
<file path=[Content_Types].xml><?xml version="1.0" encoding="utf-8"?>
<Types xmlns="http://schemas.openxmlformats.org/package/2006/content-types">
  <Override PartName="/ppt/slides/slide6.xml" ContentType="application/vnd.openxmlformats-officedocument.presentationml.slide+xml"/>
  <Override PartName="/ppt/slideLayouts/slideLayout8.xml" ContentType="application/vnd.openxmlformats-officedocument.presentationml.slideLayout+xml"/>
  <Override PartName="/ppt/notesSlides/notesSlide2.xml" ContentType="application/vnd.openxmlformats-officedocument.presentationml.notesSlide+xml"/>
  <Override PartName="/ppt/slideMasters/slideMaster1.xml" ContentType="application/vnd.openxmlformats-officedocument.presentationml.slideMaster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27.xml" ContentType="application/vnd.openxmlformats-officedocument.presentationml.slide+xml"/>
  <Override PartName="/ppt/slideLayouts/slideLayout4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3.xml" ContentType="application/vnd.openxmlformats-officedocument.theme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25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Default Extension="wmf" ContentType="image/x-wmf"/>
  <Default Extension="rels" ContentType="application/vnd.openxmlformats-package.relationships+xml"/>
  <Default Extension="xml" ContentType="application/xml"/>
  <Override PartName="/ppt/slides/slide14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0.xml" ContentType="application/vnd.openxmlformats-officedocument.presentationml.slideLayout+xml"/>
  <Default Extension="vml" ContentType="application/vnd.openxmlformats-officedocument.vmlDrawing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10.xml" ContentType="application/vnd.openxmlformats-officedocument.presentationml.notes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handoutMasters/handoutMaster1.xml" ContentType="application/vnd.openxmlformats-officedocument.presentationml.handoutMaster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Layouts/slideLayout7.xml" ContentType="application/vnd.openxmlformats-officedocument.presentationml.slideLayout+xml"/>
  <Override PartName="/ppt/notesSlides/notesSlide1.xml" ContentType="application/vnd.openxmlformats-officedocument.presentationml.notesSlide+xml"/>
  <Default Extension="png" ContentType="image/png"/>
  <Override PartName="/ppt/notesSlides/notesSlide3.xml" ContentType="application/vnd.openxmlformats-officedocument.presentationml.notesSlide+xml"/>
  <Default Extension="bin" ContentType="application/vnd.openxmlformats-officedocument.oleObject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26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24.xml" ContentType="application/vnd.openxmlformats-officedocument.presentationml.slide+xml"/>
  <Default Extension="jpeg" ContentType="image/jpeg"/>
  <Override PartName="/ppt/slideLayouts/slideLayout3.xml" ContentType="application/vnd.openxmlformats-officedocument.presentationml.slideLayout+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22.xml" ContentType="application/vnd.openxmlformats-officedocument.presentationml.slide+xml"/>
  <Override PartName="/ppt/slideLayouts/slideLayout1.xml" ContentType="application/vnd.openxmlformats-officedocument.presentationml.slideLayout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960" r:id="rId1"/>
  </p:sldMasterIdLst>
  <p:notesMasterIdLst>
    <p:notesMasterId r:id="rId29"/>
  </p:notesMasterIdLst>
  <p:handoutMasterIdLst>
    <p:handoutMasterId r:id="rId30"/>
  </p:handoutMasterIdLst>
  <p:sldIdLst>
    <p:sldId id="256" r:id="rId2"/>
    <p:sldId id="365" r:id="rId3"/>
    <p:sldId id="330" r:id="rId4"/>
    <p:sldId id="344" r:id="rId5"/>
    <p:sldId id="367" r:id="rId6"/>
    <p:sldId id="368" r:id="rId7"/>
    <p:sldId id="332" r:id="rId8"/>
    <p:sldId id="333" r:id="rId9"/>
    <p:sldId id="357" r:id="rId10"/>
    <p:sldId id="348" r:id="rId11"/>
    <p:sldId id="337" r:id="rId12"/>
    <p:sldId id="350" r:id="rId13"/>
    <p:sldId id="351" r:id="rId14"/>
    <p:sldId id="356" r:id="rId15"/>
    <p:sldId id="369" r:id="rId16"/>
    <p:sldId id="284" r:id="rId17"/>
    <p:sldId id="360" r:id="rId18"/>
    <p:sldId id="358" r:id="rId19"/>
    <p:sldId id="359" r:id="rId20"/>
    <p:sldId id="364" r:id="rId21"/>
    <p:sldId id="366" r:id="rId22"/>
    <p:sldId id="361" r:id="rId23"/>
    <p:sldId id="363" r:id="rId24"/>
    <p:sldId id="362" r:id="rId25"/>
    <p:sldId id="322" r:id="rId26"/>
    <p:sldId id="370" r:id="rId27"/>
    <p:sldId id="371" r:id="rId28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 prnWhat="notes" scaleToFitPaper="1"/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88699" autoAdjust="0"/>
  </p:normalViewPr>
  <p:slideViewPr>
    <p:cSldViewPr snapToGrid="0" snapToObjects="1">
      <p:cViewPr varScale="1">
        <p:scale>
          <a:sx n="64" d="100"/>
          <a:sy n="64" d="100"/>
        </p:scale>
        <p:origin x="-1566" y="-108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handoutMaster" Target="handoutMasters/handoutMaster1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30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ヘッダー プレースホルダー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3" name="日付プレースホルダー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590F26E-BDBD-E04F-B51A-F8FCB47B32AE}" type="datetimeFigureOut">
              <a:rPr kumimoji="1" lang="ja-JP" altLang="en-US" smtClean="0"/>
              <a:pPr/>
              <a:t>2012/8/21</a:t>
            </a:fld>
            <a:endParaRPr kumimoji="1" lang="ja-JP" altLang="en-US"/>
          </a:p>
        </p:txBody>
      </p:sp>
      <p:sp>
        <p:nvSpPr>
          <p:cNvPr id="4" name="フッター プレースホルダー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5" name="スライド番号プレースホルダー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99B0234-3A56-EF40-B4DB-519D8A839EA9}" type="slidenum">
              <a:rPr kumimoji="1" lang="ja-JP" altLang="en-US" smtClean="0"/>
              <a:pPr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xmlns="" val="4084296530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ヘッダー プレースホルダー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3" name="日付プレースホルダー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A0918DB-6387-884E-B7EA-99EE5A065423}" type="datetimeFigureOut">
              <a:rPr kumimoji="1" lang="ja-JP" altLang="en-US" smtClean="0"/>
              <a:pPr/>
              <a:t>2012/8/21</a:t>
            </a:fld>
            <a:endParaRPr kumimoji="1" lang="ja-JP" altLang="en-US"/>
          </a:p>
        </p:txBody>
      </p:sp>
      <p:sp>
        <p:nvSpPr>
          <p:cNvPr id="4" name="スライド イメージ プレースホルダー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ja-JP" altLang="en-US"/>
          </a:p>
        </p:txBody>
      </p:sp>
      <p:sp>
        <p:nvSpPr>
          <p:cNvPr id="5" name="ノー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kumimoji="1" lang="ja-JP" altLang="en-US" smtClean="0"/>
              <a:t>マスター テキストの書式設定</a:t>
            </a:r>
          </a:p>
          <a:p>
            <a:pPr lvl="1"/>
            <a:r>
              <a:rPr kumimoji="1" lang="ja-JP" altLang="en-US" smtClean="0"/>
              <a:t>第 </a:t>
            </a:r>
            <a:r>
              <a:rPr kumimoji="1" lang="en-US" altLang="ja-JP" smtClean="0"/>
              <a:t>2 </a:t>
            </a:r>
            <a:r>
              <a:rPr kumimoji="1" lang="ja-JP" altLang="en-US" smtClean="0"/>
              <a:t>レベル</a:t>
            </a:r>
          </a:p>
          <a:p>
            <a:pPr lvl="2"/>
            <a:r>
              <a:rPr kumimoji="1" lang="ja-JP" altLang="en-US" smtClean="0"/>
              <a:t>第 </a:t>
            </a:r>
            <a:r>
              <a:rPr kumimoji="1" lang="en-US" altLang="ja-JP" smtClean="0"/>
              <a:t>3 </a:t>
            </a:r>
            <a:r>
              <a:rPr kumimoji="1" lang="ja-JP" altLang="en-US" smtClean="0"/>
              <a:t>レベル</a:t>
            </a:r>
          </a:p>
          <a:p>
            <a:pPr lvl="3"/>
            <a:r>
              <a:rPr kumimoji="1" lang="ja-JP" altLang="en-US" smtClean="0"/>
              <a:t>第 </a:t>
            </a:r>
            <a:r>
              <a:rPr kumimoji="1" lang="en-US" altLang="ja-JP" smtClean="0"/>
              <a:t>4 </a:t>
            </a:r>
            <a:r>
              <a:rPr kumimoji="1" lang="ja-JP" altLang="en-US" smtClean="0"/>
              <a:t>レベル</a:t>
            </a:r>
          </a:p>
          <a:p>
            <a:pPr lvl="4"/>
            <a:r>
              <a:rPr kumimoji="1" lang="ja-JP" altLang="en-US" smtClean="0"/>
              <a:t>第 </a:t>
            </a:r>
            <a:r>
              <a:rPr kumimoji="1" lang="en-US" altLang="ja-JP" smtClean="0"/>
              <a:t>5 </a:t>
            </a:r>
            <a:r>
              <a:rPr kumimoji="1" lang="ja-JP" altLang="en-US" smtClean="0"/>
              <a:t>レベル</a:t>
            </a:r>
            <a:endParaRPr kumimoji="1" lang="ja-JP" altLang="en-US"/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B415BD7-28A8-F149-9E34-4CD69C345932}" type="slidenum">
              <a:rPr kumimoji="1" lang="ja-JP" altLang="en-US" smtClean="0"/>
              <a:pPr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xmlns="" val="1414294595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4572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415BD7-28A8-F149-9E34-4CD69C345932}" type="slidenum">
              <a:rPr kumimoji="1" lang="ja-JP" altLang="en-US" smtClean="0"/>
              <a:pPr/>
              <a:t>1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xmlns="" val="139585332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kumimoji="1" lang="en-US" altLang="ja-JP" sz="2000" dirty="0" smtClean="0"/>
              <a:t>WorldView1</a:t>
            </a:r>
            <a:r>
              <a:rPr kumimoji="1" lang="en-US" altLang="ja-JP" sz="2000" baseline="0" dirty="0" smtClean="0"/>
              <a:t> (NGA)</a:t>
            </a:r>
          </a:p>
          <a:p>
            <a:r>
              <a:rPr kumimoji="1" lang="en-US" altLang="ja-JP" sz="2000" baseline="0" dirty="0" smtClean="0"/>
              <a:t>11</a:t>
            </a:r>
            <a:r>
              <a:rPr kumimoji="1" lang="ja-JP" altLang="en-US" sz="2000" baseline="0" dirty="0" smtClean="0"/>
              <a:t>月</a:t>
            </a:r>
            <a:r>
              <a:rPr kumimoji="1" lang="en-US" altLang="ja-JP" sz="2000" baseline="0" dirty="0" smtClean="0"/>
              <a:t>2</a:t>
            </a:r>
            <a:r>
              <a:rPr kumimoji="1" lang="ja-JP" altLang="en-US" sz="2000" baseline="0" dirty="0" smtClean="0"/>
              <a:t>日</a:t>
            </a:r>
            <a:endParaRPr kumimoji="1" lang="ja-JP" altLang="en-US" sz="2000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415BD7-28A8-F149-9E34-4CD69C345932}" type="slidenum">
              <a:rPr kumimoji="1" lang="ja-JP" altLang="en-US" smtClean="0"/>
              <a:pPr/>
              <a:t>23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xmlns="" val="108940955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kumimoji="1" lang="en-US" altLang="ja-JP" sz="2000" dirty="0" smtClean="0"/>
              <a:t>IKONOS</a:t>
            </a:r>
          </a:p>
          <a:p>
            <a:r>
              <a:rPr kumimoji="1" lang="en-US" altLang="ja-JP" sz="2000" baseline="0" dirty="0" smtClean="0"/>
              <a:t>11</a:t>
            </a:r>
            <a:r>
              <a:rPr kumimoji="1" lang="ja-JP" altLang="en-US" sz="2000" baseline="0" dirty="0" smtClean="0"/>
              <a:t>月</a:t>
            </a:r>
            <a:r>
              <a:rPr kumimoji="1" lang="en-US" altLang="ja-JP" sz="2000" baseline="0" dirty="0" smtClean="0"/>
              <a:t>18</a:t>
            </a:r>
            <a:r>
              <a:rPr kumimoji="1" lang="ja-JP" altLang="en-US" sz="2000" baseline="0" dirty="0" smtClean="0"/>
              <a:t>日</a:t>
            </a:r>
            <a:endParaRPr kumimoji="1" lang="en-US" altLang="ja-JP" sz="2000" baseline="0" dirty="0" smtClean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415BD7-28A8-F149-9E34-4CD69C345932}" type="slidenum">
              <a:rPr kumimoji="1" lang="ja-JP" altLang="en-US" smtClean="0"/>
              <a:pPr/>
              <a:t>24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xmlns="" val="373817843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848FACF-7679-DA4E-BCD4-0E4BC8656C53}" type="slidenum">
              <a:rPr kumimoji="1" lang="ja-JP" altLang="en-US" smtClean="0"/>
              <a:pPr/>
              <a:t>26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xmlns="" val="397034151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fld id="{4511C96F-7267-9749-8B6C-A6DBF82E6A8B}" type="slidenum">
              <a:rPr lang="en-US" altLang="ja-JP" sz="1200"/>
              <a:pPr/>
              <a:t>6</a:t>
            </a:fld>
            <a:endParaRPr lang="en-US" altLang="ja-JP" sz="1200"/>
          </a:p>
        </p:txBody>
      </p:sp>
      <p:sp>
        <p:nvSpPr>
          <p:cNvPr id="30722" name="Rectangle 7"/>
          <p:cNvSpPr txBox="1">
            <a:spLocks noGrp="1" noChangeArrowheads="1"/>
          </p:cNvSpPr>
          <p:nvPr/>
        </p:nvSpPr>
        <p:spPr bwMode="auto">
          <a:xfrm>
            <a:off x="3883991" y="8684961"/>
            <a:ext cx="2972392" cy="457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fld id="{BB272599-2E83-C144-971B-175AF8D5FB35}" type="slidenum">
              <a:rPr lang="en-US" altLang="ja-JP" sz="1200"/>
              <a:pPr algn="r"/>
              <a:t>6</a:t>
            </a:fld>
            <a:endParaRPr lang="en-US" altLang="ja-JP" sz="1200"/>
          </a:p>
        </p:txBody>
      </p:sp>
      <p:sp>
        <p:nvSpPr>
          <p:cNvPr id="307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3588" cy="3429000"/>
          </a:xfrm>
          <a:ln/>
        </p:spPr>
      </p:sp>
      <p:sp>
        <p:nvSpPr>
          <p:cNvPr id="307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eaLnBrk="1" hangingPunct="1"/>
            <a:endParaRPr lang="ja-JP" altLang="en-US">
              <a:ea typeface="ＭＳ Ｐ明朝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92DB4BBE-9065-E747-9CCD-DDE4A4E639F9}" type="slidenum">
              <a:rPr lang="en-US" altLang="ja-JP"/>
              <a:pPr/>
              <a:t>12</a:t>
            </a:fld>
            <a:endParaRPr lang="en-US" altLang="ja-JP"/>
          </a:p>
        </p:txBody>
      </p:sp>
      <p:sp>
        <p:nvSpPr>
          <p:cNvPr id="1331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301750" y="801688"/>
            <a:ext cx="4259263" cy="3195637"/>
          </a:xfrm>
          <a:ln/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1331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6264" y="4347148"/>
            <a:ext cx="5023920" cy="3847475"/>
          </a:xfrm>
        </p:spPr>
        <p:txBody>
          <a:bodyPr/>
          <a:lstStyle/>
          <a:p>
            <a:r>
              <a:rPr lang="en-GB" dirty="0"/>
              <a:t>In blue : available resources</a:t>
            </a:r>
          </a:p>
          <a:p>
            <a:r>
              <a:rPr lang="en-GB" dirty="0"/>
              <a:t>In red : resources to be integrated until 2006</a:t>
            </a:r>
          </a:p>
          <a:p>
            <a:r>
              <a:rPr lang="en-GB" dirty="0"/>
              <a:t>In green : resources sometimes available</a:t>
            </a: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kumimoji="1" lang="en-US" altLang="ja-JP" sz="2000" dirty="0" smtClean="0"/>
              <a:t>ASTER(NASA)</a:t>
            </a:r>
            <a:r>
              <a:rPr kumimoji="1" lang="en-US" altLang="ja-JP" sz="2000" baseline="0" dirty="0" smtClean="0"/>
              <a:t> 10</a:t>
            </a:r>
            <a:r>
              <a:rPr kumimoji="1" lang="ja-JP" altLang="en-US" sz="2000" baseline="0" dirty="0" smtClean="0"/>
              <a:t>月</a:t>
            </a:r>
            <a:r>
              <a:rPr kumimoji="1" lang="en-US" altLang="ja-JP" sz="2000" baseline="0" dirty="0" smtClean="0"/>
              <a:t>23</a:t>
            </a:r>
            <a:r>
              <a:rPr kumimoji="1" lang="ja-JP" altLang="en-US" sz="2000" baseline="0" dirty="0" smtClean="0"/>
              <a:t>日</a:t>
            </a:r>
            <a:endParaRPr kumimoji="1" lang="en-US" altLang="ja-JP" sz="2000" baseline="0" dirty="0" smtClean="0"/>
          </a:p>
          <a:p>
            <a:endParaRPr kumimoji="1" lang="en-US" altLang="ja-JP" sz="2000" baseline="0" dirty="0" smtClean="0"/>
          </a:p>
          <a:p>
            <a:r>
              <a:rPr kumimoji="1" lang="en-US" altLang="ja-JP" sz="2000" baseline="0" dirty="0" smtClean="0"/>
              <a:t>IRS(ISRO) 10</a:t>
            </a:r>
            <a:r>
              <a:rPr kumimoji="1" lang="ja-JP" altLang="en-US" sz="2000" baseline="0" dirty="0" smtClean="0"/>
              <a:t>月</a:t>
            </a:r>
            <a:r>
              <a:rPr kumimoji="1" lang="en-US" altLang="ja-JP" sz="2000" baseline="0" dirty="0" smtClean="0"/>
              <a:t>21</a:t>
            </a:r>
            <a:r>
              <a:rPr kumimoji="1" lang="ja-JP" altLang="en-US" sz="2000" baseline="0" dirty="0" smtClean="0"/>
              <a:t>日</a:t>
            </a:r>
            <a:endParaRPr kumimoji="1" lang="en-US" altLang="ja-JP" sz="2000" baseline="0" dirty="0" smtClean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415BD7-28A8-F149-9E34-4CD69C345932}" type="slidenum">
              <a:rPr kumimoji="1" lang="ja-JP" altLang="en-US" smtClean="0"/>
              <a:pPr/>
              <a:t>17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xmlns="" val="106453868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kumimoji="1" lang="en-US" altLang="ja-JP" sz="2000" dirty="0" smtClean="0"/>
              <a:t>SPOT(CNES)</a:t>
            </a:r>
            <a:r>
              <a:rPr kumimoji="1" lang="en-US" altLang="ja-JP" sz="2000" baseline="0" dirty="0" smtClean="0"/>
              <a:t> </a:t>
            </a:r>
          </a:p>
          <a:p>
            <a:r>
              <a:rPr kumimoji="1" lang="en-US" altLang="ja-JP" sz="2000" baseline="0" dirty="0" smtClean="0"/>
              <a:t>2010</a:t>
            </a:r>
            <a:r>
              <a:rPr kumimoji="1" lang="ja-JP" altLang="en-US" sz="2000" baseline="0" dirty="0" smtClean="0"/>
              <a:t>年</a:t>
            </a:r>
            <a:r>
              <a:rPr kumimoji="1" lang="en-US" altLang="ja-JP" sz="2000" baseline="0" dirty="0" smtClean="0"/>
              <a:t>3</a:t>
            </a:r>
            <a:r>
              <a:rPr kumimoji="1" lang="ja-JP" altLang="en-US" sz="2000" baseline="0" dirty="0" smtClean="0"/>
              <a:t>月</a:t>
            </a:r>
            <a:r>
              <a:rPr kumimoji="1" lang="en-US" altLang="ja-JP" sz="2000" baseline="0" dirty="0" smtClean="0"/>
              <a:t>25</a:t>
            </a:r>
            <a:r>
              <a:rPr kumimoji="1" lang="ja-JP" altLang="en-US" sz="2000" baseline="0" dirty="0" smtClean="0"/>
              <a:t>日、</a:t>
            </a:r>
            <a:r>
              <a:rPr kumimoji="1" lang="en-US" altLang="ja-JP" sz="2000" baseline="0" dirty="0" smtClean="0"/>
              <a:t>2011</a:t>
            </a:r>
            <a:r>
              <a:rPr kumimoji="1" lang="ja-JP" altLang="en-US" sz="2000" baseline="0" dirty="0" smtClean="0"/>
              <a:t>年</a:t>
            </a:r>
            <a:r>
              <a:rPr kumimoji="1" lang="en-US" altLang="ja-JP" sz="2000" baseline="0" dirty="0" smtClean="0"/>
              <a:t>10</a:t>
            </a:r>
            <a:r>
              <a:rPr kumimoji="1" lang="ja-JP" altLang="en-US" sz="2000" baseline="0" dirty="0" smtClean="0"/>
              <a:t>月</a:t>
            </a:r>
            <a:r>
              <a:rPr kumimoji="1" lang="en-US" altLang="ja-JP" sz="2000" baseline="0" dirty="0" smtClean="0"/>
              <a:t>19</a:t>
            </a:r>
            <a:r>
              <a:rPr kumimoji="1" lang="ja-JP" altLang="en-US" sz="2000" baseline="0" dirty="0" smtClean="0"/>
              <a:t>日</a:t>
            </a:r>
            <a:endParaRPr kumimoji="1" lang="en-US" altLang="ja-JP" sz="2000" baseline="0" dirty="0" smtClean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415BD7-28A8-F149-9E34-4CD69C345932}" type="slidenum">
              <a:rPr kumimoji="1" lang="ja-JP" altLang="en-US" smtClean="0"/>
              <a:pPr/>
              <a:t>18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xmlns="" val="237215479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kumimoji="1" lang="en-US" altLang="ja-JP" sz="2000" dirty="0" err="1" smtClean="0"/>
              <a:t>TerraSA</a:t>
            </a:r>
            <a:r>
              <a:rPr kumimoji="1" lang="ja-JP" altLang="en-US" sz="2000" dirty="0" smtClean="0"/>
              <a:t>Ｒ</a:t>
            </a:r>
            <a:r>
              <a:rPr kumimoji="1" lang="en-US" altLang="ja-JP" sz="2000" dirty="0" smtClean="0"/>
              <a:t>-X</a:t>
            </a:r>
            <a:r>
              <a:rPr kumimoji="1" lang="en-US" altLang="ja-JP" sz="2000" baseline="0" dirty="0" smtClean="0"/>
              <a:t> (DLR) R: </a:t>
            </a:r>
            <a:r>
              <a:rPr kumimoji="1" lang="ja-JP" altLang="en-US" sz="2000" baseline="0" dirty="0" smtClean="0"/>
              <a:t>災害前　</a:t>
            </a:r>
            <a:r>
              <a:rPr kumimoji="1" lang="en-US" altLang="ja-JP" sz="2000" baseline="0" dirty="0" smtClean="0"/>
              <a:t>G: </a:t>
            </a:r>
            <a:r>
              <a:rPr kumimoji="1" lang="ja-JP" altLang="en-US" sz="2000" baseline="0" dirty="0" smtClean="0"/>
              <a:t>災害後　</a:t>
            </a:r>
            <a:r>
              <a:rPr kumimoji="1" lang="en-US" altLang="ja-JP" sz="2000" baseline="0" dirty="0" smtClean="0"/>
              <a:t>B: </a:t>
            </a:r>
            <a:r>
              <a:rPr kumimoji="1" lang="ja-JP" altLang="en-US" sz="2000" baseline="0" dirty="0" smtClean="0"/>
              <a:t>災害後</a:t>
            </a:r>
            <a:endParaRPr kumimoji="1" lang="en-US" altLang="ja-JP" sz="2000" baseline="0" dirty="0" smtClean="0"/>
          </a:p>
          <a:p>
            <a:r>
              <a:rPr kumimoji="1" lang="en-US" altLang="ja-JP" sz="2000" dirty="0" smtClean="0"/>
              <a:t>2011</a:t>
            </a:r>
            <a:r>
              <a:rPr kumimoji="1" lang="ja-JP" altLang="en-US" sz="2000" dirty="0" smtClean="0"/>
              <a:t>年</a:t>
            </a:r>
            <a:r>
              <a:rPr kumimoji="1" lang="en-US" altLang="ja-JP" sz="2000" dirty="0" smtClean="0"/>
              <a:t>2</a:t>
            </a:r>
            <a:r>
              <a:rPr kumimoji="1" lang="ja-JP" altLang="en-US" sz="2000" dirty="0" smtClean="0"/>
              <a:t>月</a:t>
            </a:r>
            <a:r>
              <a:rPr kumimoji="1" lang="en-US" altLang="ja-JP" sz="2000" dirty="0" smtClean="0"/>
              <a:t>10</a:t>
            </a:r>
            <a:r>
              <a:rPr kumimoji="1" lang="ja-JP" altLang="en-US" sz="2000" dirty="0" smtClean="0"/>
              <a:t>日</a:t>
            </a:r>
            <a:endParaRPr kumimoji="1" lang="en-US" altLang="ja-JP" sz="2000" dirty="0" smtClean="0"/>
          </a:p>
          <a:p>
            <a:r>
              <a:rPr kumimoji="1" lang="en-US" altLang="ja-JP" sz="2000" dirty="0" smtClean="0"/>
              <a:t>10</a:t>
            </a:r>
            <a:r>
              <a:rPr kumimoji="1" lang="ja-JP" altLang="en-US" sz="2000" dirty="0" smtClean="0"/>
              <a:t>月</a:t>
            </a:r>
            <a:r>
              <a:rPr kumimoji="1" lang="en-US" altLang="ja-JP" sz="2000" dirty="0" smtClean="0"/>
              <a:t>26</a:t>
            </a:r>
            <a:r>
              <a:rPr kumimoji="1" lang="ja-JP" altLang="en-US" sz="2000" dirty="0" smtClean="0"/>
              <a:t>、</a:t>
            </a:r>
            <a:r>
              <a:rPr kumimoji="1" lang="en-US" altLang="ja-JP" sz="2000" dirty="0" smtClean="0"/>
              <a:t>11</a:t>
            </a:r>
            <a:r>
              <a:rPr kumimoji="1" lang="ja-JP" altLang="en-US" sz="2000" dirty="0" smtClean="0"/>
              <a:t>月</a:t>
            </a:r>
            <a:r>
              <a:rPr kumimoji="1" lang="en-US" altLang="ja-JP" sz="2000" dirty="0" smtClean="0"/>
              <a:t>6</a:t>
            </a:r>
            <a:r>
              <a:rPr kumimoji="1" lang="ja-JP" altLang="en-US" sz="2000" dirty="0" smtClean="0"/>
              <a:t>日、</a:t>
            </a:r>
            <a:r>
              <a:rPr kumimoji="1" lang="en-US" altLang="ja-JP" sz="2000" dirty="0" smtClean="0"/>
              <a:t>11</a:t>
            </a:r>
            <a:r>
              <a:rPr kumimoji="1" lang="ja-JP" altLang="en-US" sz="2000" dirty="0" smtClean="0"/>
              <a:t>月</a:t>
            </a:r>
            <a:r>
              <a:rPr kumimoji="1" lang="en-US" altLang="ja-JP" sz="2000" dirty="0" smtClean="0"/>
              <a:t>12</a:t>
            </a:r>
            <a:r>
              <a:rPr kumimoji="1" lang="ja-JP" altLang="en-US" sz="2000" dirty="0" smtClean="0"/>
              <a:t>日、</a:t>
            </a:r>
            <a:r>
              <a:rPr kumimoji="1" lang="en-US" altLang="ja-JP" sz="2000" dirty="0" smtClean="0"/>
              <a:t>11</a:t>
            </a:r>
            <a:r>
              <a:rPr kumimoji="1" lang="ja-JP" altLang="en-US" sz="2000" dirty="0" smtClean="0"/>
              <a:t>月</a:t>
            </a:r>
            <a:r>
              <a:rPr kumimoji="1" lang="en-US" altLang="ja-JP" sz="2000" dirty="0" smtClean="0"/>
              <a:t>17</a:t>
            </a:r>
            <a:r>
              <a:rPr kumimoji="1" lang="ja-JP" altLang="en-US" sz="2000" dirty="0" smtClean="0"/>
              <a:t>日、</a:t>
            </a:r>
            <a:r>
              <a:rPr kumimoji="1" lang="en-US" altLang="ja-JP" sz="2000" dirty="0" smtClean="0"/>
              <a:t>11</a:t>
            </a:r>
            <a:r>
              <a:rPr kumimoji="1" lang="ja-JP" altLang="en-US" sz="2000" dirty="0" smtClean="0"/>
              <a:t>月</a:t>
            </a:r>
            <a:r>
              <a:rPr kumimoji="1" lang="en-US" altLang="ja-JP" sz="2000" dirty="0" smtClean="0"/>
              <a:t>28</a:t>
            </a:r>
            <a:r>
              <a:rPr kumimoji="1" lang="ja-JP" altLang="en-US" sz="2000" dirty="0" smtClean="0"/>
              <a:t>日</a:t>
            </a:r>
            <a:endParaRPr kumimoji="1" lang="ja-JP" altLang="en-US" sz="2000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415BD7-28A8-F149-9E34-4CD69C345932}" type="slidenum">
              <a:rPr kumimoji="1" lang="ja-JP" altLang="en-US" smtClean="0"/>
              <a:pPr/>
              <a:t>19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xmlns="" val="374768386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kumimoji="1" lang="en-US" altLang="ja-JP" sz="2000" dirty="0" smtClean="0"/>
              <a:t>GEOEYE 11</a:t>
            </a:r>
            <a:r>
              <a:rPr kumimoji="1" lang="ja-JP" altLang="en-US" sz="2000" dirty="0" smtClean="0"/>
              <a:t>月</a:t>
            </a:r>
            <a:r>
              <a:rPr kumimoji="1" lang="en-US" altLang="ja-JP" sz="2000" dirty="0" smtClean="0"/>
              <a:t>5</a:t>
            </a:r>
            <a:r>
              <a:rPr kumimoji="1" lang="ja-JP" altLang="en-US" sz="2000" dirty="0" smtClean="0"/>
              <a:t>日</a:t>
            </a:r>
            <a:endParaRPr kumimoji="1" lang="en-US" altLang="ja-JP" sz="2000" dirty="0" smtClean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415BD7-28A8-F149-9E34-4CD69C345932}" type="slidenum">
              <a:rPr kumimoji="1" lang="ja-JP" altLang="en-US" smtClean="0"/>
              <a:pPr/>
              <a:t>20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xmlns="" val="238296173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kumimoji="1" lang="en-US" altLang="ja-JP" sz="2000" dirty="0" smtClean="0"/>
              <a:t>IKONOS</a:t>
            </a:r>
          </a:p>
          <a:p>
            <a:r>
              <a:rPr kumimoji="1" lang="en-US" altLang="ja-JP" sz="2000" dirty="0" smtClean="0"/>
              <a:t>10</a:t>
            </a:r>
            <a:r>
              <a:rPr kumimoji="1" lang="ja-JP" altLang="en-US" sz="2000" dirty="0" smtClean="0"/>
              <a:t>月</a:t>
            </a:r>
            <a:r>
              <a:rPr kumimoji="1" lang="en-US" altLang="ja-JP" sz="2000" dirty="0" smtClean="0"/>
              <a:t>30</a:t>
            </a:r>
            <a:r>
              <a:rPr kumimoji="1" lang="ja-JP" altLang="en-US" sz="2000" dirty="0" smtClean="0"/>
              <a:t>日</a:t>
            </a:r>
            <a:endParaRPr kumimoji="1" lang="ja-JP" altLang="en-US" sz="2000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415BD7-28A8-F149-9E34-4CD69C345932}" type="slidenum">
              <a:rPr kumimoji="1" lang="ja-JP" altLang="en-US" smtClean="0"/>
              <a:pPr/>
              <a:t>21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xmlns="" val="240597340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kumimoji="1" lang="en-US" altLang="ja-JP" sz="2000" dirty="0" smtClean="0"/>
              <a:t>IKONOS</a:t>
            </a:r>
          </a:p>
          <a:p>
            <a:r>
              <a:rPr kumimoji="1" lang="en-US" altLang="ja-JP" sz="2000" dirty="0" smtClean="0"/>
              <a:t>11</a:t>
            </a:r>
            <a:r>
              <a:rPr kumimoji="1" lang="ja-JP" altLang="en-US" sz="2000" dirty="0" smtClean="0"/>
              <a:t>月</a:t>
            </a:r>
            <a:r>
              <a:rPr kumimoji="1" lang="en-US" altLang="ja-JP" sz="2000" dirty="0" smtClean="0"/>
              <a:t>19</a:t>
            </a:r>
            <a:r>
              <a:rPr kumimoji="1" lang="ja-JP" altLang="en-US" sz="2000" dirty="0" smtClean="0"/>
              <a:t>日</a:t>
            </a:r>
            <a:endParaRPr kumimoji="1" lang="ja-JP" altLang="en-US" sz="2000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415BD7-28A8-F149-9E34-4CD69C345932}" type="slidenum">
              <a:rPr kumimoji="1" lang="ja-JP" altLang="en-US" smtClean="0"/>
              <a:pPr/>
              <a:t>22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xmlns="" val="251222437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371600"/>
            <a:ext cx="7848600" cy="1927225"/>
          </a:xfrm>
        </p:spPr>
        <p:txBody>
          <a:bodyPr anchor="b">
            <a:noAutofit/>
          </a:bodyPr>
          <a:lstStyle>
            <a:lvl1pPr>
              <a:defRPr sz="5400" cap="all" baseline="0"/>
            </a:lvl1pPr>
          </a:lstStyle>
          <a:p>
            <a:r>
              <a:rPr lang="ja-JP" altLang="en-US" smtClean="0"/>
              <a:t>マスター タイトルの書式設定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85800" y="3505200"/>
            <a:ext cx="6400800" cy="1752600"/>
          </a:xfrm>
        </p:spPr>
        <p:txBody>
          <a:bodyPr/>
          <a:lstStyle>
            <a:lvl1pPr marL="0" indent="0" algn="l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ja-JP" altLang="en-US" smtClean="0"/>
              <a:t>マスター サブタイトルの書式設定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CB4306-4F24-AC47-A412-DB83FFF5AA5B}" type="datetime2">
              <a:rPr lang="ja-JP" altLang="en-US" smtClean="0"/>
              <a:pPr/>
              <a:t>2012年8月21日(火)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r"/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FEC368-1D7A-4F81-ABF6-AE0E36BAF64C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/>
          <p:cNvCxnSpPr/>
          <p:nvPr/>
        </p:nvCxnSpPr>
        <p:spPr>
          <a:xfrm>
            <a:off x="685800" y="3398520"/>
            <a:ext cx="7848600" cy="1588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286A2D-8C12-2E48-9D0A-FEBD511F8D0B}" type="datetime2">
              <a:rPr lang="ja-JP" altLang="en-US" smtClean="0"/>
              <a:pPr/>
              <a:t>2012年8月21日(火)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r"/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FEC368-1D7A-4F81-ABF6-AE0E36BAF64C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609600"/>
            <a:ext cx="2057400" cy="5867400"/>
          </a:xfrm>
        </p:spPr>
        <p:txBody>
          <a:bodyPr vert="eaVert" anchor="b"/>
          <a:lstStyle/>
          <a:p>
            <a:r>
              <a:rPr lang="ja-JP" altLang="en-US" smtClean="0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609600"/>
            <a:ext cx="6019800" cy="5867400"/>
          </a:xfrm>
        </p:spPr>
        <p:txBody>
          <a:bodyPr vert="eaVert"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F2B9E32-6E73-2A43-98CD-6B5B4C8892FB}" type="datetime2">
              <a:rPr lang="ja-JP" altLang="en-US" smtClean="0"/>
              <a:pPr/>
              <a:t>2012年8月21日(火)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r"/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FEC368-1D7A-4F81-ABF6-AE0E36BAF64C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harter - Blank Slide">
    <p:bg>
      <p:bgPr>
        <a:blipFill dpi="0" rotWithShape="1">
          <a:blip r:embed="rId2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xmlns="" val="63636659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D93483F-8748-E14D-88A1-C53A4F6B5829}" type="datetime2">
              <a:rPr lang="ja-JP" altLang="en-US" smtClean="0"/>
              <a:pPr/>
              <a:t>2012年8月21日(火)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r"/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FEC368-1D7A-4F81-ABF6-AE0E36BAF64C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2362200"/>
            <a:ext cx="7772400" cy="2200275"/>
          </a:xfrm>
        </p:spPr>
        <p:txBody>
          <a:bodyPr anchor="b">
            <a:normAutofit/>
          </a:bodyPr>
          <a:lstStyle>
            <a:lvl1pPr algn="l">
              <a:defRPr sz="4800" b="0" cap="all"/>
            </a:lvl1pPr>
          </a:lstStyle>
          <a:p>
            <a:r>
              <a:rPr lang="ja-JP" altLang="en-US" smtClean="0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4626864"/>
            <a:ext cx="7772400" cy="1500187"/>
          </a:xfrm>
        </p:spPr>
        <p:txBody>
          <a:bodyPr anchor="t">
            <a:normAutofit/>
          </a:bodyPr>
          <a:lstStyle>
            <a:lvl1pPr marL="0" indent="0">
              <a:buNone/>
              <a:defRPr sz="2400">
                <a:solidFill>
                  <a:schemeClr val="tx2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F61D19-0912-BB42-AEBB-4B5F4D794E0F}" type="datetime2">
              <a:rPr lang="ja-JP" altLang="en-US" smtClean="0"/>
              <a:pPr/>
              <a:t>2012年8月21日(火)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r"/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FEC368-1D7A-4F81-ABF6-AE0E36BAF64C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7" name="Straight Connector 6"/>
          <p:cNvCxnSpPr/>
          <p:nvPr/>
        </p:nvCxnSpPr>
        <p:spPr>
          <a:xfrm>
            <a:off x="731520" y="4599432"/>
            <a:ext cx="7848600" cy="1588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73352"/>
            <a:ext cx="4038600" cy="4718304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73352"/>
            <a:ext cx="4038600" cy="4718304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9BE77C1-5991-1444-A85B-E180FC071FEA}" type="datetime2">
              <a:rPr lang="ja-JP" altLang="en-US" smtClean="0"/>
              <a:pPr/>
              <a:t>2012年8月21日(火)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r"/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FEC368-1D7A-4F81-ABF6-AE0E36BAF64C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ja-JP" altLang="en-US" smtClean="0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76400"/>
            <a:ext cx="3931920" cy="639762"/>
          </a:xfrm>
          <a:noFill/>
          <a:ln>
            <a:noFill/>
          </a:ln>
          <a:effectLst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none"/>
        </p:style>
        <p:txBody>
          <a:bodyPr anchor="ctr">
            <a:normAutofit/>
          </a:bodyPr>
          <a:lstStyle>
            <a:lvl1pPr marL="0" indent="0" algn="ctr">
              <a:buNone/>
              <a:defRPr sz="2000" b="0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438400"/>
            <a:ext cx="393192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754880" y="1676400"/>
            <a:ext cx="3931920" cy="639762"/>
          </a:xfrm>
          <a:noFill/>
          <a:ln>
            <a:noFill/>
          </a:ln>
          <a:effectLst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none"/>
        </p:style>
        <p:txBody>
          <a:bodyPr anchor="ctr">
            <a:normAutofit/>
          </a:bodyPr>
          <a:lstStyle>
            <a:lvl1pPr marL="0" indent="0" algn="ctr">
              <a:buNone/>
              <a:defRPr lang="en-US" sz="2000" b="0" kern="120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754880" y="2438400"/>
            <a:ext cx="393192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E7B081A-3631-9C40-B4D3-669B372DFFB8}" type="datetime2">
              <a:rPr lang="ja-JP" altLang="en-US" smtClean="0"/>
              <a:pPr/>
              <a:t>2012年8月21日(火)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r"/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FEC368-1D7A-4F81-ABF6-AE0E36BAF64C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11" name="Straight Connector 10"/>
          <p:cNvCxnSpPr/>
          <p:nvPr/>
        </p:nvCxnSpPr>
        <p:spPr>
          <a:xfrm rot="5400000">
            <a:off x="2217817" y="4045823"/>
            <a:ext cx="4709160" cy="794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DF0E90-A98E-0A42-B7A8-A355AD451846}" type="datetime2">
              <a:rPr lang="ja-JP" altLang="en-US" smtClean="0"/>
              <a:pPr/>
              <a:t>2012年8月21日(火)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r"/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FEC368-1D7A-4F81-ABF6-AE0E36BAF64C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A27D382-A180-AC47-95C4-E17939A9481D}" type="datetime2">
              <a:rPr lang="ja-JP" altLang="en-US" smtClean="0"/>
              <a:pPr/>
              <a:t>2012年8月21日(火)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r"/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FEC368-1D7A-4F81-ABF6-AE0E36BAF64C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792080"/>
            <a:ext cx="2139696" cy="1261872"/>
          </a:xfrm>
        </p:spPr>
        <p:txBody>
          <a:bodyPr anchor="b">
            <a:noAutofit/>
          </a:bodyPr>
          <a:lstStyle>
            <a:lvl1pPr algn="l">
              <a:defRPr sz="2400" b="0"/>
            </a:lvl1pPr>
          </a:lstStyle>
          <a:p>
            <a:r>
              <a:rPr lang="ja-JP" altLang="en-US" smtClean="0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971800" y="792080"/>
            <a:ext cx="5715000" cy="557784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1" y="2130552"/>
            <a:ext cx="2139696" cy="4243615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B278F8E-AA2C-354B-BD4A-035E555B29F0}" type="datetime2">
              <a:rPr lang="ja-JP" altLang="en-US" smtClean="0"/>
              <a:pPr/>
              <a:t>2012年8月21日(火)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r"/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FEC368-1D7A-4F81-ABF6-AE0E36BAF64C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9" name="Straight Connector 8"/>
          <p:cNvCxnSpPr/>
          <p:nvPr/>
        </p:nvCxnSpPr>
        <p:spPr>
          <a:xfrm rot="5400000">
            <a:off x="-13116" y="3580206"/>
            <a:ext cx="5577840" cy="1588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792480"/>
            <a:ext cx="2142680" cy="1264920"/>
          </a:xfrm>
        </p:spPr>
        <p:txBody>
          <a:bodyPr anchor="b">
            <a:normAutofit/>
          </a:bodyPr>
          <a:lstStyle>
            <a:lvl1pPr algn="l">
              <a:defRPr sz="2400" b="0"/>
            </a:lvl1pPr>
          </a:lstStyle>
          <a:p>
            <a:r>
              <a:rPr lang="ja-JP" altLang="en-US" smtClean="0"/>
              <a:t>マスター タイトルの書式設定</a:t>
            </a:r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858610" y="838201"/>
            <a:ext cx="5904390" cy="5500456"/>
          </a:xfrm>
          <a:solidFill>
            <a:schemeClr val="bg2"/>
          </a:solidFill>
          <a:ln w="76200">
            <a:solidFill>
              <a:srgbClr val="FFFFFF"/>
            </a:solidFill>
            <a:miter lim="800000"/>
          </a:ln>
          <a:effectLst>
            <a:outerShdw blurRad="50800" dist="12700" dir="5400000" algn="t" rotWithShape="0">
              <a:prstClr val="black">
                <a:alpha val="59000"/>
              </a:prstClr>
            </a:outerShdw>
          </a:effectLst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ja-JP" altLang="en-US" smtClean="0"/>
              <a:t>プレースホルダーまでドラッグするかアイコンをクリックして図を追加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2133600"/>
            <a:ext cx="2139696" cy="4242816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27DF0F-B658-2E48-ACCA-759EF5330F2A}" type="datetime2">
              <a:rPr lang="ja-JP" altLang="en-US" smtClean="0"/>
              <a:pPr/>
              <a:t>2012年8月21日(火)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r"/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FEC368-1D7A-4F81-ABF6-AE0E36BAF64C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0" y="220786"/>
            <a:ext cx="9144000" cy="2286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533400"/>
            <a:ext cx="8229600" cy="9906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ja-JP" altLang="en-US" smtClean="0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876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18288"/>
            <a:ext cx="2895600" cy="32918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rgbClr val="FFFFFF"/>
                </a:solidFill>
              </a:defRPr>
            </a:lvl1pPr>
          </a:lstStyle>
          <a:p>
            <a:fld id="{1E78FCCC-3A7A-744D-A796-978F0BA32B72}" type="datetime2">
              <a:rPr lang="ja-JP" altLang="en-US" smtClean="0"/>
              <a:pPr/>
              <a:t>2012年8月21日(火)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429000" y="18288"/>
            <a:ext cx="4114800" cy="32918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rgbClr val="FFFFFF"/>
                </a:solidFill>
              </a:defRPr>
            </a:lvl1pPr>
          </a:lstStyle>
          <a:p>
            <a:pPr algn="r"/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2946" y="6531040"/>
            <a:ext cx="1066800" cy="32918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400" b="1">
                <a:solidFill>
                  <a:schemeClr val="tx1"/>
                </a:solidFill>
              </a:defRPr>
            </a:lvl1pPr>
          </a:lstStyle>
          <a:p>
            <a:fld id="{0CFEC368-1D7A-4F81-ABF6-AE0E36BAF64C}" type="slidenum">
              <a:rPr lang="en-US" smtClean="0"/>
              <a:pPr/>
              <a:t>‹#›</a:t>
            </a:fld>
            <a:endParaRPr 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61" r:id="rId1"/>
    <p:sldLayoutId id="2147483962" r:id="rId2"/>
    <p:sldLayoutId id="2147483963" r:id="rId3"/>
    <p:sldLayoutId id="2147483964" r:id="rId4"/>
    <p:sldLayoutId id="2147483965" r:id="rId5"/>
    <p:sldLayoutId id="2147483966" r:id="rId6"/>
    <p:sldLayoutId id="2147483967" r:id="rId7"/>
    <p:sldLayoutId id="2147483968" r:id="rId8"/>
    <p:sldLayoutId id="2147483969" r:id="rId9"/>
    <p:sldLayoutId id="2147483970" r:id="rId10"/>
    <p:sldLayoutId id="2147483971" r:id="rId11"/>
    <p:sldLayoutId id="2147483972" r:id="rId12"/>
  </p:sldLayoutIdLst>
  <p:hf hdr="0" ftr="0" dt="0"/>
  <p:txStyles>
    <p:titleStyle>
      <a:lvl1pPr algn="l" defTabSz="914400" rtl="0" eaLnBrk="1" latinLnBrk="0" hangingPunct="1">
        <a:spcBef>
          <a:spcPct val="0"/>
        </a:spcBef>
        <a:buNone/>
        <a:defRPr kumimoji="1" sz="4000" kern="1200" spc="-100" baseline="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182880" indent="-182880" algn="l" defTabSz="914400" rtl="0" eaLnBrk="1" latinLnBrk="0" hangingPunct="1">
        <a:spcBef>
          <a:spcPct val="20000"/>
        </a:spcBef>
        <a:buClr>
          <a:schemeClr val="accent1"/>
        </a:buClr>
        <a:buSzPct val="85000"/>
        <a:buFont typeface="Arial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indent="-182880" algn="l" defTabSz="914400" rtl="0" eaLnBrk="1" latinLnBrk="0" hangingPunct="1">
        <a:spcBef>
          <a:spcPct val="20000"/>
        </a:spcBef>
        <a:buClr>
          <a:schemeClr val="accent1"/>
        </a:buClr>
        <a:buSzPct val="85000"/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731520" indent="-182880" algn="l" defTabSz="914400" rtl="0" eaLnBrk="1" latinLnBrk="0" hangingPunct="1">
        <a:spcBef>
          <a:spcPct val="20000"/>
        </a:spcBef>
        <a:buClr>
          <a:schemeClr val="accent1"/>
        </a:buClr>
        <a:buSzPct val="90000"/>
        <a:buFont typeface="Arial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005840" indent="-182880" algn="l" defTabSz="914400" rtl="0" eaLnBrk="1" latinLnBrk="0" hangingPunct="1">
        <a:spcBef>
          <a:spcPct val="20000"/>
        </a:spcBef>
        <a:buClr>
          <a:schemeClr val="accent1"/>
        </a:buClr>
        <a:buFont typeface="Arial" pitchFamily="34" charset="0"/>
        <a:buChar char="•"/>
        <a:defRPr kumimoji="1"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188720" indent="-137160" algn="l" defTabSz="914400" rtl="0" eaLnBrk="1" latinLnBrk="0" hangingPunct="1">
        <a:spcBef>
          <a:spcPct val="20000"/>
        </a:spcBef>
        <a:buClr>
          <a:schemeClr val="accent1"/>
        </a:buClr>
        <a:buSzPct val="100000"/>
        <a:buFont typeface="Arial" pitchFamily="34" charset="0"/>
        <a:buChar char="•"/>
        <a:defRPr kumimoji="1" sz="1400" kern="1200" baseline="0">
          <a:solidFill>
            <a:schemeClr val="tx1"/>
          </a:solidFill>
          <a:latin typeface="+mn-lt"/>
          <a:ea typeface="+mn-ea"/>
          <a:cs typeface="+mn-cs"/>
        </a:defRPr>
      </a:lvl5pPr>
      <a:lvl6pPr marL="1371600" indent="-182880" algn="l" defTabSz="914400" rtl="0" eaLnBrk="1" latinLnBrk="0" hangingPunct="1">
        <a:spcBef>
          <a:spcPct val="20000"/>
        </a:spcBef>
        <a:buClr>
          <a:schemeClr val="accent1"/>
        </a:buClr>
        <a:buFont typeface="Arial" pitchFamily="34" charset="0"/>
        <a:buChar char="•"/>
        <a:defRPr kumimoji="1" sz="1300" kern="1200">
          <a:solidFill>
            <a:schemeClr val="tx1"/>
          </a:solidFill>
          <a:latin typeface="+mn-lt"/>
          <a:ea typeface="+mn-ea"/>
          <a:cs typeface="+mn-cs"/>
        </a:defRPr>
      </a:lvl6pPr>
      <a:lvl7pPr marL="1554480" indent="-182880" algn="l" defTabSz="914400" rtl="0" eaLnBrk="1" latinLnBrk="0" hangingPunct="1">
        <a:spcBef>
          <a:spcPct val="20000"/>
        </a:spcBef>
        <a:buClr>
          <a:schemeClr val="accent1"/>
        </a:buClr>
        <a:buFont typeface="Arial" pitchFamily="34" charset="0"/>
        <a:buChar char="•"/>
        <a:defRPr kumimoji="1" sz="1300" kern="1200">
          <a:solidFill>
            <a:schemeClr val="tx1"/>
          </a:solidFill>
          <a:latin typeface="+mn-lt"/>
          <a:ea typeface="+mn-ea"/>
          <a:cs typeface="+mn-cs"/>
        </a:defRPr>
      </a:lvl7pPr>
      <a:lvl8pPr marL="1737360" indent="-182880" algn="l" defTabSz="914400" rtl="0" eaLnBrk="1" latinLnBrk="0" hangingPunct="1">
        <a:spcBef>
          <a:spcPct val="20000"/>
        </a:spcBef>
        <a:buClr>
          <a:schemeClr val="accent1"/>
        </a:buClr>
        <a:buFont typeface="Arial" pitchFamily="34" charset="0"/>
        <a:buChar char="•"/>
        <a:defRPr kumimoji="1" sz="1300" kern="1200">
          <a:solidFill>
            <a:schemeClr val="tx1"/>
          </a:solidFill>
          <a:latin typeface="+mn-lt"/>
          <a:ea typeface="+mn-ea"/>
          <a:cs typeface="+mn-cs"/>
        </a:defRPr>
      </a:lvl8pPr>
      <a:lvl9pPr marL="1920240" indent="-182880" algn="l" defTabSz="914400" rtl="0" eaLnBrk="1" latinLnBrk="0" hangingPunct="1">
        <a:spcBef>
          <a:spcPct val="20000"/>
        </a:spcBef>
        <a:buClr>
          <a:schemeClr val="accent1"/>
        </a:buClr>
        <a:buFont typeface="Arial" pitchFamily="34" charset="0"/>
        <a:buChar char="•"/>
        <a:defRPr kumimoji="1" sz="13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wmf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hyperlink" Target="http://www.disasterscharter.org/" TargetMode="External"/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4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hyperlink" Target="http://www.disasterscharter.org/home" TargetMode="External"/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png"/><Relationship Id="rId13" Type="http://schemas.openxmlformats.org/officeDocument/2006/relationships/image" Target="../media/image41.jpeg"/><Relationship Id="rId18" Type="http://schemas.openxmlformats.org/officeDocument/2006/relationships/image" Target="../media/image46.jpeg"/><Relationship Id="rId3" Type="http://schemas.openxmlformats.org/officeDocument/2006/relationships/image" Target="../media/image31.png"/><Relationship Id="rId21" Type="http://schemas.openxmlformats.org/officeDocument/2006/relationships/image" Target="../media/image48.png"/><Relationship Id="rId7" Type="http://schemas.openxmlformats.org/officeDocument/2006/relationships/image" Target="../media/image35.png"/><Relationship Id="rId12" Type="http://schemas.openxmlformats.org/officeDocument/2006/relationships/image" Target="../media/image40.png"/><Relationship Id="rId17" Type="http://schemas.openxmlformats.org/officeDocument/2006/relationships/image" Target="../media/image45.png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44.wmf"/><Relationship Id="rId20" Type="http://schemas.openxmlformats.org/officeDocument/2006/relationships/image" Target="../media/image47.wmf"/><Relationship Id="rId1" Type="http://schemas.openxmlformats.org/officeDocument/2006/relationships/vmlDrawing" Target="../drawings/vmlDrawing1.vml"/><Relationship Id="rId6" Type="http://schemas.openxmlformats.org/officeDocument/2006/relationships/image" Target="../media/image34.png"/><Relationship Id="rId11" Type="http://schemas.openxmlformats.org/officeDocument/2006/relationships/image" Target="../media/image39.png"/><Relationship Id="rId5" Type="http://schemas.openxmlformats.org/officeDocument/2006/relationships/image" Target="../media/image33.png"/><Relationship Id="rId15" Type="http://schemas.openxmlformats.org/officeDocument/2006/relationships/image" Target="../media/image43.jpeg"/><Relationship Id="rId10" Type="http://schemas.openxmlformats.org/officeDocument/2006/relationships/image" Target="../media/image38.png"/><Relationship Id="rId19" Type="http://schemas.openxmlformats.org/officeDocument/2006/relationships/oleObject" Target="../embeddings/oleObject1.bin"/><Relationship Id="rId4" Type="http://schemas.openxmlformats.org/officeDocument/2006/relationships/image" Target="../media/image32.png"/><Relationship Id="rId9" Type="http://schemas.openxmlformats.org/officeDocument/2006/relationships/image" Target="../media/image37.png"/><Relationship Id="rId14" Type="http://schemas.openxmlformats.org/officeDocument/2006/relationships/image" Target="../media/image42.jpeg"/><Relationship Id="rId22" Type="http://schemas.openxmlformats.org/officeDocument/2006/relationships/image" Target="../media/image28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0.jpe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5.jpe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image" Target="../media/image7.png"/><Relationship Id="rId7" Type="http://schemas.openxmlformats.org/officeDocument/2006/relationships/image" Target="../media/image11.jpe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hyperlink" Target="http://www.kari.re.kr/uploadfiles/200802/20082114302527378.jpg" TargetMode="External"/><Relationship Id="rId7" Type="http://schemas.openxmlformats.org/officeDocument/2006/relationships/image" Target="../media/image18.jpe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7.jpeg"/><Relationship Id="rId5" Type="http://schemas.openxmlformats.org/officeDocument/2006/relationships/image" Target="../media/image16.jpeg"/><Relationship Id="rId4" Type="http://schemas.openxmlformats.org/officeDocument/2006/relationships/image" Target="../media/image15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hyperlink" Target="https://sentinel.tksc.jaxa.jp/sentinel2/topControl.action" TargetMode="External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7569177" y="151132"/>
            <a:ext cx="1574823" cy="929146"/>
          </a:xfrm>
          <a:prstGeom prst="rect">
            <a:avLst/>
          </a:prstGeom>
        </p:spPr>
      </p:pic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552127" y="1067102"/>
            <a:ext cx="8286933" cy="2331995"/>
          </a:xfrm>
        </p:spPr>
        <p:txBody>
          <a:bodyPr/>
          <a:lstStyle/>
          <a:p>
            <a:r>
              <a:rPr lang="en-US" altLang="ja-JP" sz="3600" dirty="0" smtClean="0"/>
              <a:t>Satellite </a:t>
            </a:r>
            <a:r>
              <a:rPr lang="en-US" altLang="ja-JP" sz="3600" dirty="0"/>
              <a:t>Based Emergency Mapping for Flood in Thailand</a:t>
            </a:r>
            <a:r>
              <a:rPr lang="en-US" altLang="ja-JP" sz="3600" dirty="0" smtClean="0"/>
              <a:t/>
            </a:r>
            <a:br>
              <a:rPr lang="en-US" altLang="ja-JP" sz="3600" dirty="0" smtClean="0"/>
            </a:br>
            <a:r>
              <a:rPr lang="en-US" altLang="ja-JP" sz="2000" dirty="0" smtClean="0"/>
              <a:t>Sentinel  Asia  </a:t>
            </a:r>
            <a:r>
              <a:rPr lang="en-US" altLang="ja-JP" sz="2000" dirty="0"/>
              <a:t>and </a:t>
            </a:r>
            <a:r>
              <a:rPr lang="en-US" altLang="ja-JP" sz="2000" dirty="0" smtClean="0"/>
              <a:t>International  </a:t>
            </a:r>
            <a:r>
              <a:rPr lang="en-US" altLang="ja-JP" sz="2000" dirty="0"/>
              <a:t>Disaster Charter </a:t>
            </a:r>
            <a:r>
              <a:rPr lang="en-US" altLang="ja-JP" sz="2000" dirty="0" smtClean="0"/>
              <a:t/>
            </a:r>
            <a:br>
              <a:rPr lang="en-US" altLang="ja-JP" sz="2000" dirty="0" smtClean="0"/>
            </a:br>
            <a:r>
              <a:rPr lang="en-US" altLang="ja-JP" sz="2000" dirty="0" smtClean="0"/>
              <a:t>for  Flood  in  Thailand</a:t>
            </a:r>
            <a:endParaRPr kumimoji="1" lang="ja-JP" altLang="en-US" sz="1400" dirty="0"/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672845" y="3505198"/>
            <a:ext cx="7848600" cy="3232001"/>
          </a:xfrm>
        </p:spPr>
        <p:txBody>
          <a:bodyPr>
            <a:normAutofit/>
          </a:bodyPr>
          <a:lstStyle/>
          <a:p>
            <a:endParaRPr lang="en-US" altLang="ja-JP" sz="2000" dirty="0"/>
          </a:p>
          <a:p>
            <a:r>
              <a:rPr kumimoji="1" lang="en-US" altLang="ja-JP" sz="2600" dirty="0" smtClean="0"/>
              <a:t>Dr</a:t>
            </a:r>
            <a:r>
              <a:rPr lang="en-US" altLang="ja-JP" sz="2600" dirty="0" smtClean="0"/>
              <a:t>. Masahiko Nagai</a:t>
            </a:r>
          </a:p>
          <a:p>
            <a:endParaRPr lang="en-US" altLang="ja-JP" dirty="0" smtClean="0"/>
          </a:p>
          <a:p>
            <a:r>
              <a:rPr lang="en-US" altLang="ja-JP" sz="2000" dirty="0" smtClean="0"/>
              <a:t>Asian Institute of Technology (AIT)</a:t>
            </a:r>
          </a:p>
          <a:p>
            <a:r>
              <a:rPr lang="en-US" altLang="ja-JP" sz="2000" dirty="0"/>
              <a:t>Japan Aerospace Exploration Agency (JAXA)</a:t>
            </a:r>
          </a:p>
          <a:p>
            <a:endParaRPr lang="en-US" altLang="ja-JP" sz="1800" i="1" dirty="0" smtClean="0"/>
          </a:p>
          <a:p>
            <a:r>
              <a:rPr lang="en-US" altLang="ja-JP" sz="1800" b="1" i="1" dirty="0"/>
              <a:t>5th ATRANS Symposium </a:t>
            </a:r>
          </a:p>
          <a:p>
            <a:r>
              <a:rPr lang="en-US" altLang="ja-JP" sz="1800" b="1" i="1" dirty="0" smtClean="0"/>
              <a:t>24</a:t>
            </a:r>
            <a:r>
              <a:rPr lang="en-US" altLang="ja-JP" sz="1800" b="1" i="1" baseline="30000" dirty="0" smtClean="0"/>
              <a:t>th</a:t>
            </a:r>
            <a:r>
              <a:rPr lang="en-US" altLang="ja-JP" sz="1800" b="1" i="1" dirty="0" smtClean="0"/>
              <a:t> August, 2012</a:t>
            </a:r>
            <a:endParaRPr lang="en-US" altLang="ja-JP" sz="1800" i="1" dirty="0" smtClean="0"/>
          </a:p>
        </p:txBody>
      </p:sp>
      <p:pic>
        <p:nvPicPr>
          <p:cNvPr id="7" name="図 6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0" y="377901"/>
            <a:ext cx="2688589" cy="588929"/>
          </a:xfrm>
          <a:prstGeom prst="rect">
            <a:avLst/>
          </a:prstGeom>
        </p:spPr>
      </p:pic>
      <p:sp>
        <p:nvSpPr>
          <p:cNvPr id="4" name="スライド番号プレースホルダー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FEC368-1D7A-4F81-ABF6-AE0E36BAF64C}" type="slidenum">
              <a:rPr lang="en-US" smtClean="0"/>
              <a:pPr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42166405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3" name="Picture 23" descr="a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279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" name="Group 2"/>
          <p:cNvGrpSpPr>
            <a:grpSpLocks/>
          </p:cNvGrpSpPr>
          <p:nvPr/>
        </p:nvGrpSpPr>
        <p:grpSpPr bwMode="auto">
          <a:xfrm>
            <a:off x="836613" y="5364163"/>
            <a:ext cx="584200" cy="352425"/>
            <a:chOff x="584" y="487"/>
            <a:chExt cx="2693" cy="1626"/>
          </a:xfrm>
        </p:grpSpPr>
        <p:sp>
          <p:nvSpPr>
            <p:cNvPr id="8" name="Freeform 3"/>
            <p:cNvSpPr>
              <a:spLocks noChangeAspect="1"/>
            </p:cNvSpPr>
            <p:nvPr/>
          </p:nvSpPr>
          <p:spPr bwMode="auto">
            <a:xfrm>
              <a:off x="2814" y="1157"/>
              <a:ext cx="289" cy="135"/>
            </a:xfrm>
            <a:custGeom>
              <a:avLst/>
              <a:gdLst>
                <a:gd name="T0" fmla="*/ 0 w 1242"/>
                <a:gd name="T1" fmla="*/ 0 h 579"/>
                <a:gd name="T2" fmla="*/ 0 w 1242"/>
                <a:gd name="T3" fmla="*/ 0 h 579"/>
                <a:gd name="T4" fmla="*/ 0 w 1242"/>
                <a:gd name="T5" fmla="*/ 0 h 579"/>
                <a:gd name="T6" fmla="*/ 0 w 1242"/>
                <a:gd name="T7" fmla="*/ 0 h 579"/>
                <a:gd name="T8" fmla="*/ 0 w 1242"/>
                <a:gd name="T9" fmla="*/ 0 h 5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42"/>
                <a:gd name="T16" fmla="*/ 0 h 579"/>
                <a:gd name="T17" fmla="*/ 1242 w 1242"/>
                <a:gd name="T18" fmla="*/ 579 h 57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42" h="579">
                  <a:moveTo>
                    <a:pt x="402" y="0"/>
                  </a:moveTo>
                  <a:cubicBezTo>
                    <a:pt x="255" y="219"/>
                    <a:pt x="165" y="330"/>
                    <a:pt x="0" y="579"/>
                  </a:cubicBezTo>
                  <a:cubicBezTo>
                    <a:pt x="621" y="579"/>
                    <a:pt x="1242" y="579"/>
                    <a:pt x="1242" y="579"/>
                  </a:cubicBezTo>
                  <a:lnTo>
                    <a:pt x="1209" y="0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005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  <p:sp>
          <p:nvSpPr>
            <p:cNvPr id="9" name="Freeform 4"/>
            <p:cNvSpPr>
              <a:spLocks noChangeAspect="1"/>
            </p:cNvSpPr>
            <p:nvPr/>
          </p:nvSpPr>
          <p:spPr bwMode="auto">
            <a:xfrm>
              <a:off x="1240" y="487"/>
              <a:ext cx="705" cy="1024"/>
            </a:xfrm>
            <a:custGeom>
              <a:avLst/>
              <a:gdLst>
                <a:gd name="T0" fmla="*/ 0 w 3030"/>
                <a:gd name="T1" fmla="*/ 0 h 4410"/>
                <a:gd name="T2" fmla="*/ 0 w 3030"/>
                <a:gd name="T3" fmla="*/ 0 h 4410"/>
                <a:gd name="T4" fmla="*/ 0 w 3030"/>
                <a:gd name="T5" fmla="*/ 0 h 4410"/>
                <a:gd name="T6" fmla="*/ 0 w 3030"/>
                <a:gd name="T7" fmla="*/ 0 h 4410"/>
                <a:gd name="T8" fmla="*/ 0 w 3030"/>
                <a:gd name="T9" fmla="*/ 0 h 4410"/>
                <a:gd name="T10" fmla="*/ 0 w 3030"/>
                <a:gd name="T11" fmla="*/ 0 h 44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030"/>
                <a:gd name="T19" fmla="*/ 0 h 4410"/>
                <a:gd name="T20" fmla="*/ 3030 w 3030"/>
                <a:gd name="T21" fmla="*/ 4410 h 44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030" h="4410">
                  <a:moveTo>
                    <a:pt x="3030" y="0"/>
                  </a:moveTo>
                  <a:cubicBezTo>
                    <a:pt x="1515" y="2205"/>
                    <a:pt x="0" y="4410"/>
                    <a:pt x="0" y="4410"/>
                  </a:cubicBezTo>
                  <a:lnTo>
                    <a:pt x="2272" y="1553"/>
                  </a:lnTo>
                  <a:lnTo>
                    <a:pt x="2155" y="2472"/>
                  </a:lnTo>
                  <a:cubicBezTo>
                    <a:pt x="2365" y="2463"/>
                    <a:pt x="2497" y="2454"/>
                    <a:pt x="2734" y="2430"/>
                  </a:cubicBezTo>
                  <a:cubicBezTo>
                    <a:pt x="2815" y="1686"/>
                    <a:pt x="2917" y="882"/>
                    <a:pt x="3030" y="0"/>
                  </a:cubicBezTo>
                  <a:close/>
                </a:path>
              </a:pathLst>
            </a:custGeom>
            <a:solidFill>
              <a:srgbClr val="005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  <p:sp>
          <p:nvSpPr>
            <p:cNvPr id="10" name="Freeform 5"/>
            <p:cNvSpPr>
              <a:spLocks noChangeAspect="1"/>
            </p:cNvSpPr>
            <p:nvPr/>
          </p:nvSpPr>
          <p:spPr bwMode="auto">
            <a:xfrm>
              <a:off x="584" y="693"/>
              <a:ext cx="1292" cy="1210"/>
            </a:xfrm>
            <a:custGeom>
              <a:avLst/>
              <a:gdLst>
                <a:gd name="T0" fmla="*/ 0 w 5554"/>
                <a:gd name="T1" fmla="*/ 0 h 5210"/>
                <a:gd name="T2" fmla="*/ 0 w 5554"/>
                <a:gd name="T3" fmla="*/ 0 h 5210"/>
                <a:gd name="T4" fmla="*/ 0 w 5554"/>
                <a:gd name="T5" fmla="*/ 0 h 5210"/>
                <a:gd name="T6" fmla="*/ 0 w 5554"/>
                <a:gd name="T7" fmla="*/ 0 h 5210"/>
                <a:gd name="T8" fmla="*/ 0 w 5554"/>
                <a:gd name="T9" fmla="*/ 0 h 5210"/>
                <a:gd name="T10" fmla="*/ 0 w 5554"/>
                <a:gd name="T11" fmla="*/ 0 h 5210"/>
                <a:gd name="T12" fmla="*/ 0 w 5554"/>
                <a:gd name="T13" fmla="*/ 0 h 5210"/>
                <a:gd name="T14" fmla="*/ 0 w 5554"/>
                <a:gd name="T15" fmla="*/ 0 h 5210"/>
                <a:gd name="T16" fmla="*/ 0 w 5554"/>
                <a:gd name="T17" fmla="*/ 0 h 5210"/>
                <a:gd name="T18" fmla="*/ 0 w 5554"/>
                <a:gd name="T19" fmla="*/ 0 h 5210"/>
                <a:gd name="T20" fmla="*/ 0 w 5554"/>
                <a:gd name="T21" fmla="*/ 0 h 5210"/>
                <a:gd name="T22" fmla="*/ 0 w 5554"/>
                <a:gd name="T23" fmla="*/ 0 h 5210"/>
                <a:gd name="T24" fmla="*/ 0 w 5554"/>
                <a:gd name="T25" fmla="*/ 0 h 5210"/>
                <a:gd name="T26" fmla="*/ 0 w 5554"/>
                <a:gd name="T27" fmla="*/ 0 h 5210"/>
                <a:gd name="T28" fmla="*/ 0 w 5554"/>
                <a:gd name="T29" fmla="*/ 0 h 52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554"/>
                <a:gd name="T46" fmla="*/ 0 h 5210"/>
                <a:gd name="T47" fmla="*/ 5554 w 5554"/>
                <a:gd name="T48" fmla="*/ 5210 h 52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554" h="5210">
                  <a:moveTo>
                    <a:pt x="2809" y="0"/>
                  </a:moveTo>
                  <a:cubicBezTo>
                    <a:pt x="2651" y="787"/>
                    <a:pt x="2385" y="1617"/>
                    <a:pt x="2100" y="2270"/>
                  </a:cubicBezTo>
                  <a:cubicBezTo>
                    <a:pt x="1612" y="2142"/>
                    <a:pt x="952" y="2000"/>
                    <a:pt x="0" y="2015"/>
                  </a:cubicBezTo>
                  <a:cubicBezTo>
                    <a:pt x="810" y="2128"/>
                    <a:pt x="1774" y="2331"/>
                    <a:pt x="1984" y="2427"/>
                  </a:cubicBezTo>
                  <a:cubicBezTo>
                    <a:pt x="1852" y="2667"/>
                    <a:pt x="1354" y="3315"/>
                    <a:pt x="502" y="3219"/>
                  </a:cubicBezTo>
                  <a:cubicBezTo>
                    <a:pt x="499" y="3219"/>
                    <a:pt x="469" y="3306"/>
                    <a:pt x="466" y="3309"/>
                  </a:cubicBezTo>
                  <a:cubicBezTo>
                    <a:pt x="1342" y="3537"/>
                    <a:pt x="2250" y="3245"/>
                    <a:pt x="2638" y="2685"/>
                  </a:cubicBezTo>
                  <a:cubicBezTo>
                    <a:pt x="3450" y="3072"/>
                    <a:pt x="4390" y="3983"/>
                    <a:pt x="5115" y="5210"/>
                  </a:cubicBezTo>
                  <a:cubicBezTo>
                    <a:pt x="5418" y="2558"/>
                    <a:pt x="5284" y="3701"/>
                    <a:pt x="5554" y="1533"/>
                  </a:cubicBezTo>
                  <a:cubicBezTo>
                    <a:pt x="5407" y="1515"/>
                    <a:pt x="5239" y="1557"/>
                    <a:pt x="4972" y="1560"/>
                  </a:cubicBezTo>
                  <a:cubicBezTo>
                    <a:pt x="4822" y="2743"/>
                    <a:pt x="4672" y="3927"/>
                    <a:pt x="4672" y="3927"/>
                  </a:cubicBezTo>
                  <a:cubicBezTo>
                    <a:pt x="4095" y="3335"/>
                    <a:pt x="3825" y="2990"/>
                    <a:pt x="2805" y="2502"/>
                  </a:cubicBezTo>
                  <a:cubicBezTo>
                    <a:pt x="3165" y="1955"/>
                    <a:pt x="3390" y="1092"/>
                    <a:pt x="3643" y="240"/>
                  </a:cubicBezTo>
                  <a:cubicBezTo>
                    <a:pt x="3679" y="111"/>
                    <a:pt x="3710" y="82"/>
                    <a:pt x="3868" y="0"/>
                  </a:cubicBezTo>
                  <a:cubicBezTo>
                    <a:pt x="3865" y="0"/>
                    <a:pt x="3316" y="3"/>
                    <a:pt x="2809" y="0"/>
                  </a:cubicBezTo>
                  <a:close/>
                </a:path>
              </a:pathLst>
            </a:custGeom>
            <a:solidFill>
              <a:srgbClr val="005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  <p:sp>
          <p:nvSpPr>
            <p:cNvPr id="11" name="Freeform 6"/>
            <p:cNvSpPr>
              <a:spLocks noChangeAspect="1"/>
            </p:cNvSpPr>
            <p:nvPr/>
          </p:nvSpPr>
          <p:spPr bwMode="auto">
            <a:xfrm>
              <a:off x="879" y="693"/>
              <a:ext cx="2398" cy="1420"/>
            </a:xfrm>
            <a:custGeom>
              <a:avLst/>
              <a:gdLst>
                <a:gd name="T0" fmla="*/ 0 w 10305"/>
                <a:gd name="T1" fmla="*/ 0 h 6115"/>
                <a:gd name="T2" fmla="*/ 0 w 10305"/>
                <a:gd name="T3" fmla="*/ 0 h 6115"/>
                <a:gd name="T4" fmla="*/ 0 w 10305"/>
                <a:gd name="T5" fmla="*/ 0 h 6115"/>
                <a:gd name="T6" fmla="*/ 0 w 10305"/>
                <a:gd name="T7" fmla="*/ 0 h 6115"/>
                <a:gd name="T8" fmla="*/ 0 w 10305"/>
                <a:gd name="T9" fmla="*/ 0 h 6115"/>
                <a:gd name="T10" fmla="*/ 0 w 10305"/>
                <a:gd name="T11" fmla="*/ 0 h 6115"/>
                <a:gd name="T12" fmla="*/ 0 w 10305"/>
                <a:gd name="T13" fmla="*/ 0 h 6115"/>
                <a:gd name="T14" fmla="*/ 0 w 10305"/>
                <a:gd name="T15" fmla="*/ 0 h 6115"/>
                <a:gd name="T16" fmla="*/ 0 w 10305"/>
                <a:gd name="T17" fmla="*/ 0 h 6115"/>
                <a:gd name="T18" fmla="*/ 0 w 10305"/>
                <a:gd name="T19" fmla="*/ 0 h 6115"/>
                <a:gd name="T20" fmla="*/ 0 w 10305"/>
                <a:gd name="T21" fmla="*/ 0 h 6115"/>
                <a:gd name="T22" fmla="*/ 0 w 10305"/>
                <a:gd name="T23" fmla="*/ 0 h 6115"/>
                <a:gd name="T24" fmla="*/ 0 w 10305"/>
                <a:gd name="T25" fmla="*/ 0 h 6115"/>
                <a:gd name="T26" fmla="*/ 0 w 10305"/>
                <a:gd name="T27" fmla="*/ 0 h 6115"/>
                <a:gd name="T28" fmla="*/ 0 w 10305"/>
                <a:gd name="T29" fmla="*/ 0 h 6115"/>
                <a:gd name="T30" fmla="*/ 0 w 10305"/>
                <a:gd name="T31" fmla="*/ 0 h 6115"/>
                <a:gd name="T32" fmla="*/ 0 w 10305"/>
                <a:gd name="T33" fmla="*/ 0 h 6115"/>
                <a:gd name="T34" fmla="*/ 0 w 10305"/>
                <a:gd name="T35" fmla="*/ 0 h 6115"/>
                <a:gd name="T36" fmla="*/ 0 w 10305"/>
                <a:gd name="T37" fmla="*/ 0 h 6115"/>
                <a:gd name="T38" fmla="*/ 0 w 10305"/>
                <a:gd name="T39" fmla="*/ 0 h 6115"/>
                <a:gd name="T40" fmla="*/ 0 w 10305"/>
                <a:gd name="T41" fmla="*/ 0 h 6115"/>
                <a:gd name="T42" fmla="*/ 0 w 10305"/>
                <a:gd name="T43" fmla="*/ 0 h 6115"/>
                <a:gd name="T44" fmla="*/ 0 w 10305"/>
                <a:gd name="T45" fmla="*/ 0 h 6115"/>
                <a:gd name="T46" fmla="*/ 0 w 10305"/>
                <a:gd name="T47" fmla="*/ 0 h 6115"/>
                <a:gd name="T48" fmla="*/ 0 w 10305"/>
                <a:gd name="T49" fmla="*/ 0 h 6115"/>
                <a:gd name="T50" fmla="*/ 0 w 10305"/>
                <a:gd name="T51" fmla="*/ 0 h 6115"/>
                <a:gd name="T52" fmla="*/ 0 w 10305"/>
                <a:gd name="T53" fmla="*/ 0 h 6115"/>
                <a:gd name="T54" fmla="*/ 0 w 10305"/>
                <a:gd name="T55" fmla="*/ 0 h 6115"/>
                <a:gd name="T56" fmla="*/ 0 w 10305"/>
                <a:gd name="T57" fmla="*/ 0 h 611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0305"/>
                <a:gd name="T88" fmla="*/ 0 h 6115"/>
                <a:gd name="T89" fmla="*/ 10305 w 10305"/>
                <a:gd name="T90" fmla="*/ 6115 h 611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0305" h="6115">
                  <a:moveTo>
                    <a:pt x="0" y="6115"/>
                  </a:moveTo>
                  <a:cubicBezTo>
                    <a:pt x="1873" y="4148"/>
                    <a:pt x="2616" y="3563"/>
                    <a:pt x="5375" y="2195"/>
                  </a:cubicBezTo>
                  <a:cubicBezTo>
                    <a:pt x="4967" y="2727"/>
                    <a:pt x="4560" y="3260"/>
                    <a:pt x="4560" y="3260"/>
                  </a:cubicBezTo>
                  <a:lnTo>
                    <a:pt x="5430" y="3265"/>
                  </a:lnTo>
                  <a:lnTo>
                    <a:pt x="6200" y="2280"/>
                  </a:lnTo>
                  <a:lnTo>
                    <a:pt x="6380" y="3265"/>
                  </a:lnTo>
                  <a:cubicBezTo>
                    <a:pt x="6380" y="3265"/>
                    <a:pt x="7285" y="3258"/>
                    <a:pt x="8065" y="3260"/>
                  </a:cubicBezTo>
                  <a:cubicBezTo>
                    <a:pt x="8491" y="2538"/>
                    <a:pt x="8759" y="2089"/>
                    <a:pt x="9421" y="966"/>
                  </a:cubicBezTo>
                  <a:cubicBezTo>
                    <a:pt x="9415" y="2112"/>
                    <a:pt x="9421" y="2328"/>
                    <a:pt x="9430" y="3255"/>
                  </a:cubicBezTo>
                  <a:cubicBezTo>
                    <a:pt x="9775" y="3255"/>
                    <a:pt x="9812" y="3251"/>
                    <a:pt x="10195" y="3248"/>
                  </a:cubicBezTo>
                  <a:cubicBezTo>
                    <a:pt x="10150" y="2040"/>
                    <a:pt x="10120" y="1105"/>
                    <a:pt x="10090" y="310"/>
                  </a:cubicBezTo>
                  <a:cubicBezTo>
                    <a:pt x="10095" y="185"/>
                    <a:pt x="10120" y="60"/>
                    <a:pt x="10305" y="15"/>
                  </a:cubicBezTo>
                  <a:cubicBezTo>
                    <a:pt x="9940" y="15"/>
                    <a:pt x="9797" y="11"/>
                    <a:pt x="9310" y="15"/>
                  </a:cubicBezTo>
                  <a:cubicBezTo>
                    <a:pt x="8455" y="1345"/>
                    <a:pt x="8293" y="1610"/>
                    <a:pt x="7285" y="3170"/>
                  </a:cubicBezTo>
                  <a:cubicBezTo>
                    <a:pt x="7132" y="2705"/>
                    <a:pt x="6980" y="2040"/>
                    <a:pt x="6885" y="1605"/>
                  </a:cubicBezTo>
                  <a:cubicBezTo>
                    <a:pt x="7580" y="1405"/>
                    <a:pt x="7770" y="1345"/>
                    <a:pt x="8250" y="1235"/>
                  </a:cubicBezTo>
                  <a:cubicBezTo>
                    <a:pt x="7795" y="1260"/>
                    <a:pt x="7687" y="1280"/>
                    <a:pt x="7135" y="1305"/>
                  </a:cubicBezTo>
                  <a:cubicBezTo>
                    <a:pt x="7510" y="810"/>
                    <a:pt x="7770" y="422"/>
                    <a:pt x="7960" y="210"/>
                  </a:cubicBezTo>
                  <a:cubicBezTo>
                    <a:pt x="8065" y="95"/>
                    <a:pt x="8127" y="47"/>
                    <a:pt x="8285" y="15"/>
                  </a:cubicBezTo>
                  <a:cubicBezTo>
                    <a:pt x="8285" y="15"/>
                    <a:pt x="7585" y="10"/>
                    <a:pt x="7188" y="15"/>
                  </a:cubicBezTo>
                  <a:cubicBezTo>
                    <a:pt x="7000" y="295"/>
                    <a:pt x="6842" y="523"/>
                    <a:pt x="6520" y="1000"/>
                  </a:cubicBezTo>
                  <a:cubicBezTo>
                    <a:pt x="6425" y="480"/>
                    <a:pt x="6435" y="565"/>
                    <a:pt x="6395" y="300"/>
                  </a:cubicBezTo>
                  <a:cubicBezTo>
                    <a:pt x="6385" y="185"/>
                    <a:pt x="6405" y="80"/>
                    <a:pt x="6588" y="0"/>
                  </a:cubicBezTo>
                  <a:cubicBezTo>
                    <a:pt x="6006" y="4"/>
                    <a:pt x="5425" y="8"/>
                    <a:pt x="5425" y="8"/>
                  </a:cubicBezTo>
                  <a:lnTo>
                    <a:pt x="5765" y="1375"/>
                  </a:lnTo>
                  <a:lnTo>
                    <a:pt x="2140" y="1568"/>
                  </a:lnTo>
                  <a:lnTo>
                    <a:pt x="2080" y="1740"/>
                  </a:lnTo>
                  <a:lnTo>
                    <a:pt x="6111" y="1553"/>
                  </a:lnTo>
                  <a:cubicBezTo>
                    <a:pt x="3426" y="2400"/>
                    <a:pt x="1596" y="3690"/>
                    <a:pt x="0" y="6115"/>
                  </a:cubicBezTo>
                  <a:close/>
                </a:path>
              </a:pathLst>
            </a:custGeom>
            <a:solidFill>
              <a:srgbClr val="005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</p:grpSp>
      <p:sp>
        <p:nvSpPr>
          <p:cNvPr id="12" name="AutoShape 7"/>
          <p:cNvSpPr>
            <a:spLocks noChangeArrowheads="1"/>
          </p:cNvSpPr>
          <p:nvPr/>
        </p:nvSpPr>
        <p:spPr bwMode="auto">
          <a:xfrm>
            <a:off x="3132138" y="2843213"/>
            <a:ext cx="4140200" cy="223837"/>
          </a:xfrm>
          <a:prstGeom prst="rightArrow">
            <a:avLst>
              <a:gd name="adj1" fmla="val 43259"/>
              <a:gd name="adj2" fmla="val 79466"/>
            </a:avLst>
          </a:prstGeom>
          <a:gradFill rotWithShape="1">
            <a:gsLst>
              <a:gs pos="0">
                <a:srgbClr val="FFCC66"/>
              </a:gs>
              <a:gs pos="100000">
                <a:srgbClr val="FF9900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ja-JP" altLang="en-US">
              <a:latin typeface="Calibri" charset="0"/>
            </a:endParaRPr>
          </a:p>
        </p:txBody>
      </p:sp>
      <p:grpSp>
        <p:nvGrpSpPr>
          <p:cNvPr id="13" name="Group 10"/>
          <p:cNvGrpSpPr>
            <a:grpSpLocks/>
          </p:cNvGrpSpPr>
          <p:nvPr/>
        </p:nvGrpSpPr>
        <p:grpSpPr bwMode="auto">
          <a:xfrm>
            <a:off x="2816225" y="5273675"/>
            <a:ext cx="1260475" cy="1225550"/>
            <a:chOff x="102" y="1281"/>
            <a:chExt cx="1020" cy="992"/>
          </a:xfrm>
        </p:grpSpPr>
        <p:sp>
          <p:nvSpPr>
            <p:cNvPr id="14" name="Oval 11"/>
            <p:cNvSpPr>
              <a:spLocks noChangeArrowheads="1"/>
            </p:cNvSpPr>
            <p:nvPr/>
          </p:nvSpPr>
          <p:spPr bwMode="auto">
            <a:xfrm>
              <a:off x="102" y="1281"/>
              <a:ext cx="1020" cy="992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100000">
                  <a:srgbClr val="99CC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ja-JP" altLang="en-US">
                <a:latin typeface="Calibri" charset="0"/>
              </a:endParaRPr>
            </a:p>
          </p:txBody>
        </p:sp>
        <p:grpSp>
          <p:nvGrpSpPr>
            <p:cNvPr id="15" name="Group 12"/>
            <p:cNvGrpSpPr>
              <a:grpSpLocks/>
            </p:cNvGrpSpPr>
            <p:nvPr/>
          </p:nvGrpSpPr>
          <p:grpSpPr bwMode="auto">
            <a:xfrm rot="754742">
              <a:off x="127" y="1287"/>
              <a:ext cx="689" cy="797"/>
              <a:chOff x="642" y="1091"/>
              <a:chExt cx="1456" cy="1684"/>
            </a:xfrm>
          </p:grpSpPr>
          <p:sp>
            <p:nvSpPr>
              <p:cNvPr id="16" name="Freeform 13"/>
              <p:cNvSpPr>
                <a:spLocks/>
              </p:cNvSpPr>
              <p:nvPr/>
            </p:nvSpPr>
            <p:spPr bwMode="auto">
              <a:xfrm>
                <a:off x="642" y="1091"/>
                <a:ext cx="1456" cy="1338"/>
              </a:xfrm>
              <a:custGeom>
                <a:avLst/>
                <a:gdLst>
                  <a:gd name="T0" fmla="*/ 140 w 1456"/>
                  <a:gd name="T1" fmla="*/ 742 h 1338"/>
                  <a:gd name="T2" fmla="*/ 192 w 1456"/>
                  <a:gd name="T3" fmla="*/ 1160 h 1338"/>
                  <a:gd name="T4" fmla="*/ 448 w 1456"/>
                  <a:gd name="T5" fmla="*/ 1176 h 1338"/>
                  <a:gd name="T6" fmla="*/ 516 w 1456"/>
                  <a:gd name="T7" fmla="*/ 1290 h 1338"/>
                  <a:gd name="T8" fmla="*/ 584 w 1456"/>
                  <a:gd name="T9" fmla="*/ 1296 h 1338"/>
                  <a:gd name="T10" fmla="*/ 610 w 1456"/>
                  <a:gd name="T11" fmla="*/ 1282 h 1338"/>
                  <a:gd name="T12" fmla="*/ 590 w 1456"/>
                  <a:gd name="T13" fmla="*/ 1112 h 1338"/>
                  <a:gd name="T14" fmla="*/ 678 w 1456"/>
                  <a:gd name="T15" fmla="*/ 1106 h 1338"/>
                  <a:gd name="T16" fmla="*/ 718 w 1456"/>
                  <a:gd name="T17" fmla="*/ 1100 h 1338"/>
                  <a:gd name="T18" fmla="*/ 772 w 1456"/>
                  <a:gd name="T19" fmla="*/ 1086 h 1338"/>
                  <a:gd name="T20" fmla="*/ 862 w 1456"/>
                  <a:gd name="T21" fmla="*/ 1036 h 1338"/>
                  <a:gd name="T22" fmla="*/ 868 w 1456"/>
                  <a:gd name="T23" fmla="*/ 1010 h 1338"/>
                  <a:gd name="T24" fmla="*/ 866 w 1456"/>
                  <a:gd name="T25" fmla="*/ 914 h 1338"/>
                  <a:gd name="T26" fmla="*/ 856 w 1456"/>
                  <a:gd name="T27" fmla="*/ 830 h 1338"/>
                  <a:gd name="T28" fmla="*/ 848 w 1456"/>
                  <a:gd name="T29" fmla="*/ 814 h 1338"/>
                  <a:gd name="T30" fmla="*/ 892 w 1456"/>
                  <a:gd name="T31" fmla="*/ 774 h 1338"/>
                  <a:gd name="T32" fmla="*/ 940 w 1456"/>
                  <a:gd name="T33" fmla="*/ 806 h 1338"/>
                  <a:gd name="T34" fmla="*/ 954 w 1456"/>
                  <a:gd name="T35" fmla="*/ 846 h 1338"/>
                  <a:gd name="T36" fmla="*/ 978 w 1456"/>
                  <a:gd name="T37" fmla="*/ 890 h 1338"/>
                  <a:gd name="T38" fmla="*/ 990 w 1456"/>
                  <a:gd name="T39" fmla="*/ 886 h 1338"/>
                  <a:gd name="T40" fmla="*/ 986 w 1456"/>
                  <a:gd name="T41" fmla="*/ 828 h 1338"/>
                  <a:gd name="T42" fmla="*/ 1022 w 1456"/>
                  <a:gd name="T43" fmla="*/ 754 h 1338"/>
                  <a:gd name="T44" fmla="*/ 1062 w 1456"/>
                  <a:gd name="T45" fmla="*/ 730 h 1338"/>
                  <a:gd name="T46" fmla="*/ 1164 w 1456"/>
                  <a:gd name="T47" fmla="*/ 580 h 1338"/>
                  <a:gd name="T48" fmla="*/ 1168 w 1456"/>
                  <a:gd name="T49" fmla="*/ 572 h 1338"/>
                  <a:gd name="T50" fmla="*/ 1148 w 1456"/>
                  <a:gd name="T51" fmla="*/ 546 h 1338"/>
                  <a:gd name="T52" fmla="*/ 1138 w 1456"/>
                  <a:gd name="T53" fmla="*/ 538 h 1338"/>
                  <a:gd name="T54" fmla="*/ 1158 w 1456"/>
                  <a:gd name="T55" fmla="*/ 454 h 1338"/>
                  <a:gd name="T56" fmla="*/ 1216 w 1456"/>
                  <a:gd name="T57" fmla="*/ 444 h 1338"/>
                  <a:gd name="T58" fmla="*/ 1300 w 1456"/>
                  <a:gd name="T59" fmla="*/ 402 h 1338"/>
                  <a:gd name="T60" fmla="*/ 1294 w 1456"/>
                  <a:gd name="T61" fmla="*/ 480 h 1338"/>
                  <a:gd name="T62" fmla="*/ 1294 w 1456"/>
                  <a:gd name="T63" fmla="*/ 512 h 1338"/>
                  <a:gd name="T64" fmla="*/ 1320 w 1456"/>
                  <a:gd name="T65" fmla="*/ 570 h 1338"/>
                  <a:gd name="T66" fmla="*/ 1364 w 1456"/>
                  <a:gd name="T67" fmla="*/ 496 h 1338"/>
                  <a:gd name="T68" fmla="*/ 1364 w 1456"/>
                  <a:gd name="T69" fmla="*/ 442 h 1338"/>
                  <a:gd name="T70" fmla="*/ 1404 w 1456"/>
                  <a:gd name="T71" fmla="*/ 350 h 1338"/>
                  <a:gd name="T72" fmla="*/ 1382 w 1456"/>
                  <a:gd name="T73" fmla="*/ 256 h 1338"/>
                  <a:gd name="T74" fmla="*/ 1354 w 1456"/>
                  <a:gd name="T75" fmla="*/ 240 h 1338"/>
                  <a:gd name="T76" fmla="*/ 1320 w 1456"/>
                  <a:gd name="T77" fmla="*/ 240 h 1338"/>
                  <a:gd name="T78" fmla="*/ 1310 w 1456"/>
                  <a:gd name="T79" fmla="*/ 244 h 1338"/>
                  <a:gd name="T80" fmla="*/ 1232 w 1456"/>
                  <a:gd name="T81" fmla="*/ 266 h 1338"/>
                  <a:gd name="T82" fmla="*/ 1012 w 1456"/>
                  <a:gd name="T83" fmla="*/ 236 h 1338"/>
                  <a:gd name="T84" fmla="*/ 860 w 1456"/>
                  <a:gd name="T85" fmla="*/ 178 h 1338"/>
                  <a:gd name="T86" fmla="*/ 862 w 1456"/>
                  <a:gd name="T87" fmla="*/ 192 h 1338"/>
                  <a:gd name="T88" fmla="*/ 814 w 1456"/>
                  <a:gd name="T89" fmla="*/ 204 h 1338"/>
                  <a:gd name="T90" fmla="*/ 720 w 1456"/>
                  <a:gd name="T91" fmla="*/ 172 h 1338"/>
                  <a:gd name="T92" fmla="*/ 714 w 1456"/>
                  <a:gd name="T93" fmla="*/ 36 h 1338"/>
                  <a:gd name="T94" fmla="*/ 578 w 1456"/>
                  <a:gd name="T95" fmla="*/ 74 h 1338"/>
                  <a:gd name="T96" fmla="*/ 510 w 1456"/>
                  <a:gd name="T97" fmla="*/ 50 h 1338"/>
                  <a:gd name="T98" fmla="*/ 370 w 1456"/>
                  <a:gd name="T99" fmla="*/ 152 h 1338"/>
                  <a:gd name="T100" fmla="*/ 212 w 1456"/>
                  <a:gd name="T101" fmla="*/ 318 h 1338"/>
                  <a:gd name="T102" fmla="*/ 90 w 1456"/>
                  <a:gd name="T103" fmla="*/ 514 h 1338"/>
                  <a:gd name="T104" fmla="*/ 12 w 1456"/>
                  <a:gd name="T105" fmla="*/ 736 h 133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456"/>
                  <a:gd name="T160" fmla="*/ 0 h 1338"/>
                  <a:gd name="T161" fmla="*/ 1456 w 1456"/>
                  <a:gd name="T162" fmla="*/ 1338 h 133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456" h="1338">
                    <a:moveTo>
                      <a:pt x="72" y="804"/>
                    </a:moveTo>
                    <a:lnTo>
                      <a:pt x="114" y="742"/>
                    </a:lnTo>
                    <a:lnTo>
                      <a:pt x="108" y="710"/>
                    </a:lnTo>
                    <a:lnTo>
                      <a:pt x="140" y="742"/>
                    </a:lnTo>
                    <a:lnTo>
                      <a:pt x="146" y="836"/>
                    </a:lnTo>
                    <a:lnTo>
                      <a:pt x="160" y="1040"/>
                    </a:lnTo>
                    <a:lnTo>
                      <a:pt x="160" y="1138"/>
                    </a:lnTo>
                    <a:lnTo>
                      <a:pt x="192" y="1160"/>
                    </a:lnTo>
                    <a:lnTo>
                      <a:pt x="224" y="1060"/>
                    </a:lnTo>
                    <a:lnTo>
                      <a:pt x="380" y="988"/>
                    </a:lnTo>
                    <a:lnTo>
                      <a:pt x="412" y="1144"/>
                    </a:lnTo>
                    <a:lnTo>
                      <a:pt x="448" y="1176"/>
                    </a:lnTo>
                    <a:lnTo>
                      <a:pt x="454" y="1280"/>
                    </a:lnTo>
                    <a:lnTo>
                      <a:pt x="458" y="1338"/>
                    </a:lnTo>
                    <a:lnTo>
                      <a:pt x="500" y="1238"/>
                    </a:lnTo>
                    <a:lnTo>
                      <a:pt x="516" y="1290"/>
                    </a:lnTo>
                    <a:lnTo>
                      <a:pt x="542" y="1296"/>
                    </a:lnTo>
                    <a:lnTo>
                      <a:pt x="564" y="1296"/>
                    </a:lnTo>
                    <a:lnTo>
                      <a:pt x="584" y="1296"/>
                    </a:lnTo>
                    <a:lnTo>
                      <a:pt x="592" y="1294"/>
                    </a:lnTo>
                    <a:lnTo>
                      <a:pt x="600" y="1290"/>
                    </a:lnTo>
                    <a:lnTo>
                      <a:pt x="610" y="1282"/>
                    </a:lnTo>
                    <a:lnTo>
                      <a:pt x="616" y="1274"/>
                    </a:lnTo>
                    <a:lnTo>
                      <a:pt x="620" y="1264"/>
                    </a:lnTo>
                    <a:lnTo>
                      <a:pt x="604" y="1164"/>
                    </a:lnTo>
                    <a:lnTo>
                      <a:pt x="590" y="1112"/>
                    </a:lnTo>
                    <a:lnTo>
                      <a:pt x="630" y="1096"/>
                    </a:lnTo>
                    <a:lnTo>
                      <a:pt x="658" y="1108"/>
                    </a:lnTo>
                    <a:lnTo>
                      <a:pt x="678" y="1106"/>
                    </a:lnTo>
                    <a:lnTo>
                      <a:pt x="694" y="1106"/>
                    </a:lnTo>
                    <a:lnTo>
                      <a:pt x="710" y="1102"/>
                    </a:lnTo>
                    <a:lnTo>
                      <a:pt x="718" y="1100"/>
                    </a:lnTo>
                    <a:lnTo>
                      <a:pt x="726" y="1100"/>
                    </a:lnTo>
                    <a:lnTo>
                      <a:pt x="742" y="1096"/>
                    </a:lnTo>
                    <a:lnTo>
                      <a:pt x="772" y="1086"/>
                    </a:lnTo>
                    <a:lnTo>
                      <a:pt x="808" y="1070"/>
                    </a:lnTo>
                    <a:lnTo>
                      <a:pt x="836" y="1056"/>
                    </a:lnTo>
                    <a:lnTo>
                      <a:pt x="856" y="1042"/>
                    </a:lnTo>
                    <a:lnTo>
                      <a:pt x="862" y="1036"/>
                    </a:lnTo>
                    <a:lnTo>
                      <a:pt x="866" y="1030"/>
                    </a:lnTo>
                    <a:lnTo>
                      <a:pt x="868" y="1022"/>
                    </a:lnTo>
                    <a:lnTo>
                      <a:pt x="868" y="1010"/>
                    </a:lnTo>
                    <a:lnTo>
                      <a:pt x="868" y="984"/>
                    </a:lnTo>
                    <a:lnTo>
                      <a:pt x="866" y="936"/>
                    </a:lnTo>
                    <a:lnTo>
                      <a:pt x="866" y="914"/>
                    </a:lnTo>
                    <a:lnTo>
                      <a:pt x="898" y="868"/>
                    </a:lnTo>
                    <a:lnTo>
                      <a:pt x="860" y="830"/>
                    </a:lnTo>
                    <a:lnTo>
                      <a:pt x="856" y="830"/>
                    </a:lnTo>
                    <a:lnTo>
                      <a:pt x="848" y="828"/>
                    </a:lnTo>
                    <a:lnTo>
                      <a:pt x="846" y="824"/>
                    </a:lnTo>
                    <a:lnTo>
                      <a:pt x="846" y="820"/>
                    </a:lnTo>
                    <a:lnTo>
                      <a:pt x="848" y="814"/>
                    </a:lnTo>
                    <a:lnTo>
                      <a:pt x="856" y="804"/>
                    </a:lnTo>
                    <a:lnTo>
                      <a:pt x="874" y="786"/>
                    </a:lnTo>
                    <a:lnTo>
                      <a:pt x="892" y="774"/>
                    </a:lnTo>
                    <a:lnTo>
                      <a:pt x="908" y="762"/>
                    </a:lnTo>
                    <a:lnTo>
                      <a:pt x="940" y="804"/>
                    </a:lnTo>
                    <a:lnTo>
                      <a:pt x="940" y="806"/>
                    </a:lnTo>
                    <a:lnTo>
                      <a:pt x="944" y="810"/>
                    </a:lnTo>
                    <a:lnTo>
                      <a:pt x="950" y="822"/>
                    </a:lnTo>
                    <a:lnTo>
                      <a:pt x="954" y="846"/>
                    </a:lnTo>
                    <a:lnTo>
                      <a:pt x="960" y="888"/>
                    </a:lnTo>
                    <a:lnTo>
                      <a:pt x="976" y="888"/>
                    </a:lnTo>
                    <a:lnTo>
                      <a:pt x="978" y="890"/>
                    </a:lnTo>
                    <a:lnTo>
                      <a:pt x="984" y="892"/>
                    </a:lnTo>
                    <a:lnTo>
                      <a:pt x="986" y="892"/>
                    </a:lnTo>
                    <a:lnTo>
                      <a:pt x="988" y="890"/>
                    </a:lnTo>
                    <a:lnTo>
                      <a:pt x="990" y="886"/>
                    </a:lnTo>
                    <a:lnTo>
                      <a:pt x="992" y="878"/>
                    </a:lnTo>
                    <a:lnTo>
                      <a:pt x="990" y="854"/>
                    </a:lnTo>
                    <a:lnTo>
                      <a:pt x="986" y="828"/>
                    </a:lnTo>
                    <a:lnTo>
                      <a:pt x="980" y="800"/>
                    </a:lnTo>
                    <a:lnTo>
                      <a:pt x="1018" y="758"/>
                    </a:lnTo>
                    <a:lnTo>
                      <a:pt x="1022" y="754"/>
                    </a:lnTo>
                    <a:lnTo>
                      <a:pt x="1038" y="748"/>
                    </a:lnTo>
                    <a:lnTo>
                      <a:pt x="1048" y="742"/>
                    </a:lnTo>
                    <a:lnTo>
                      <a:pt x="1062" y="730"/>
                    </a:lnTo>
                    <a:lnTo>
                      <a:pt x="1102" y="698"/>
                    </a:lnTo>
                    <a:lnTo>
                      <a:pt x="1154" y="654"/>
                    </a:lnTo>
                    <a:lnTo>
                      <a:pt x="1164" y="580"/>
                    </a:lnTo>
                    <a:lnTo>
                      <a:pt x="1166" y="580"/>
                    </a:lnTo>
                    <a:lnTo>
                      <a:pt x="1168" y="578"/>
                    </a:lnTo>
                    <a:lnTo>
                      <a:pt x="1170" y="574"/>
                    </a:lnTo>
                    <a:lnTo>
                      <a:pt x="1168" y="572"/>
                    </a:lnTo>
                    <a:lnTo>
                      <a:pt x="1164" y="566"/>
                    </a:lnTo>
                    <a:lnTo>
                      <a:pt x="1158" y="560"/>
                    </a:lnTo>
                    <a:lnTo>
                      <a:pt x="1148" y="546"/>
                    </a:lnTo>
                    <a:lnTo>
                      <a:pt x="1146" y="540"/>
                    </a:lnTo>
                    <a:lnTo>
                      <a:pt x="1144" y="538"/>
                    </a:lnTo>
                    <a:lnTo>
                      <a:pt x="1138" y="538"/>
                    </a:lnTo>
                    <a:lnTo>
                      <a:pt x="1122" y="538"/>
                    </a:lnTo>
                    <a:lnTo>
                      <a:pt x="1112" y="518"/>
                    </a:lnTo>
                    <a:lnTo>
                      <a:pt x="1158" y="454"/>
                    </a:lnTo>
                    <a:lnTo>
                      <a:pt x="1180" y="450"/>
                    </a:lnTo>
                    <a:lnTo>
                      <a:pt x="1198" y="446"/>
                    </a:lnTo>
                    <a:lnTo>
                      <a:pt x="1216" y="444"/>
                    </a:lnTo>
                    <a:lnTo>
                      <a:pt x="1236" y="444"/>
                    </a:lnTo>
                    <a:lnTo>
                      <a:pt x="1258" y="424"/>
                    </a:lnTo>
                    <a:lnTo>
                      <a:pt x="1278" y="402"/>
                    </a:lnTo>
                    <a:lnTo>
                      <a:pt x="1300" y="402"/>
                    </a:lnTo>
                    <a:lnTo>
                      <a:pt x="1310" y="418"/>
                    </a:lnTo>
                    <a:lnTo>
                      <a:pt x="1304" y="454"/>
                    </a:lnTo>
                    <a:lnTo>
                      <a:pt x="1294" y="480"/>
                    </a:lnTo>
                    <a:lnTo>
                      <a:pt x="1292" y="482"/>
                    </a:lnTo>
                    <a:lnTo>
                      <a:pt x="1290" y="490"/>
                    </a:lnTo>
                    <a:lnTo>
                      <a:pt x="1292" y="502"/>
                    </a:lnTo>
                    <a:lnTo>
                      <a:pt x="1294" y="512"/>
                    </a:lnTo>
                    <a:lnTo>
                      <a:pt x="1300" y="522"/>
                    </a:lnTo>
                    <a:lnTo>
                      <a:pt x="1316" y="558"/>
                    </a:lnTo>
                    <a:lnTo>
                      <a:pt x="1320" y="570"/>
                    </a:lnTo>
                    <a:lnTo>
                      <a:pt x="1352" y="518"/>
                    </a:lnTo>
                    <a:lnTo>
                      <a:pt x="1360" y="506"/>
                    </a:lnTo>
                    <a:lnTo>
                      <a:pt x="1364" y="496"/>
                    </a:lnTo>
                    <a:lnTo>
                      <a:pt x="1366" y="488"/>
                    </a:lnTo>
                    <a:lnTo>
                      <a:pt x="1368" y="480"/>
                    </a:lnTo>
                    <a:lnTo>
                      <a:pt x="1364" y="442"/>
                    </a:lnTo>
                    <a:lnTo>
                      <a:pt x="1362" y="418"/>
                    </a:lnTo>
                    <a:lnTo>
                      <a:pt x="1372" y="386"/>
                    </a:lnTo>
                    <a:lnTo>
                      <a:pt x="1394" y="366"/>
                    </a:lnTo>
                    <a:lnTo>
                      <a:pt x="1404" y="350"/>
                    </a:lnTo>
                    <a:lnTo>
                      <a:pt x="1404" y="334"/>
                    </a:lnTo>
                    <a:lnTo>
                      <a:pt x="1394" y="304"/>
                    </a:lnTo>
                    <a:lnTo>
                      <a:pt x="1456" y="272"/>
                    </a:lnTo>
                    <a:lnTo>
                      <a:pt x="1382" y="256"/>
                    </a:lnTo>
                    <a:lnTo>
                      <a:pt x="1368" y="246"/>
                    </a:lnTo>
                    <a:lnTo>
                      <a:pt x="1364" y="244"/>
                    </a:lnTo>
                    <a:lnTo>
                      <a:pt x="1354" y="240"/>
                    </a:lnTo>
                    <a:lnTo>
                      <a:pt x="1346" y="238"/>
                    </a:lnTo>
                    <a:lnTo>
                      <a:pt x="1338" y="236"/>
                    </a:lnTo>
                    <a:lnTo>
                      <a:pt x="1330" y="238"/>
                    </a:lnTo>
                    <a:lnTo>
                      <a:pt x="1320" y="240"/>
                    </a:lnTo>
                    <a:lnTo>
                      <a:pt x="1310" y="244"/>
                    </a:lnTo>
                    <a:lnTo>
                      <a:pt x="1308" y="244"/>
                    </a:lnTo>
                    <a:lnTo>
                      <a:pt x="1310" y="244"/>
                    </a:lnTo>
                    <a:lnTo>
                      <a:pt x="1294" y="250"/>
                    </a:lnTo>
                    <a:lnTo>
                      <a:pt x="1262" y="266"/>
                    </a:lnTo>
                    <a:lnTo>
                      <a:pt x="1232" y="266"/>
                    </a:lnTo>
                    <a:lnTo>
                      <a:pt x="1090" y="224"/>
                    </a:lnTo>
                    <a:lnTo>
                      <a:pt x="1060" y="266"/>
                    </a:lnTo>
                    <a:lnTo>
                      <a:pt x="1034" y="266"/>
                    </a:lnTo>
                    <a:lnTo>
                      <a:pt x="1012" y="236"/>
                    </a:lnTo>
                    <a:lnTo>
                      <a:pt x="934" y="236"/>
                    </a:lnTo>
                    <a:lnTo>
                      <a:pt x="976" y="184"/>
                    </a:lnTo>
                    <a:lnTo>
                      <a:pt x="944" y="172"/>
                    </a:lnTo>
                    <a:lnTo>
                      <a:pt x="860" y="178"/>
                    </a:lnTo>
                    <a:lnTo>
                      <a:pt x="862" y="182"/>
                    </a:lnTo>
                    <a:lnTo>
                      <a:pt x="864" y="188"/>
                    </a:lnTo>
                    <a:lnTo>
                      <a:pt x="862" y="192"/>
                    </a:lnTo>
                    <a:lnTo>
                      <a:pt x="858" y="198"/>
                    </a:lnTo>
                    <a:lnTo>
                      <a:pt x="850" y="202"/>
                    </a:lnTo>
                    <a:lnTo>
                      <a:pt x="836" y="204"/>
                    </a:lnTo>
                    <a:lnTo>
                      <a:pt x="814" y="204"/>
                    </a:lnTo>
                    <a:lnTo>
                      <a:pt x="744" y="200"/>
                    </a:lnTo>
                    <a:lnTo>
                      <a:pt x="724" y="198"/>
                    </a:lnTo>
                    <a:lnTo>
                      <a:pt x="720" y="172"/>
                    </a:lnTo>
                    <a:lnTo>
                      <a:pt x="642" y="136"/>
                    </a:lnTo>
                    <a:lnTo>
                      <a:pt x="652" y="100"/>
                    </a:lnTo>
                    <a:lnTo>
                      <a:pt x="710" y="58"/>
                    </a:lnTo>
                    <a:lnTo>
                      <a:pt x="714" y="36"/>
                    </a:lnTo>
                    <a:lnTo>
                      <a:pt x="698" y="10"/>
                    </a:lnTo>
                    <a:lnTo>
                      <a:pt x="636" y="0"/>
                    </a:lnTo>
                    <a:lnTo>
                      <a:pt x="584" y="48"/>
                    </a:lnTo>
                    <a:lnTo>
                      <a:pt x="578" y="74"/>
                    </a:lnTo>
                    <a:lnTo>
                      <a:pt x="564" y="84"/>
                    </a:lnTo>
                    <a:lnTo>
                      <a:pt x="526" y="74"/>
                    </a:lnTo>
                    <a:lnTo>
                      <a:pt x="522" y="52"/>
                    </a:lnTo>
                    <a:lnTo>
                      <a:pt x="510" y="50"/>
                    </a:lnTo>
                    <a:lnTo>
                      <a:pt x="462" y="82"/>
                    </a:lnTo>
                    <a:lnTo>
                      <a:pt x="416" y="116"/>
                    </a:lnTo>
                    <a:lnTo>
                      <a:pt x="370" y="152"/>
                    </a:lnTo>
                    <a:lnTo>
                      <a:pt x="328" y="190"/>
                    </a:lnTo>
                    <a:lnTo>
                      <a:pt x="286" y="230"/>
                    </a:lnTo>
                    <a:lnTo>
                      <a:pt x="248" y="274"/>
                    </a:lnTo>
                    <a:lnTo>
                      <a:pt x="212" y="318"/>
                    </a:lnTo>
                    <a:lnTo>
                      <a:pt x="178" y="364"/>
                    </a:lnTo>
                    <a:lnTo>
                      <a:pt x="146" y="412"/>
                    </a:lnTo>
                    <a:lnTo>
                      <a:pt x="116" y="462"/>
                    </a:lnTo>
                    <a:lnTo>
                      <a:pt x="90" y="514"/>
                    </a:lnTo>
                    <a:lnTo>
                      <a:pt x="66" y="568"/>
                    </a:lnTo>
                    <a:lnTo>
                      <a:pt x="46" y="622"/>
                    </a:lnTo>
                    <a:lnTo>
                      <a:pt x="28" y="678"/>
                    </a:lnTo>
                    <a:lnTo>
                      <a:pt x="12" y="736"/>
                    </a:lnTo>
                    <a:lnTo>
                      <a:pt x="0" y="794"/>
                    </a:lnTo>
                    <a:lnTo>
                      <a:pt x="14" y="800"/>
                    </a:lnTo>
                    <a:lnTo>
                      <a:pt x="72" y="804"/>
                    </a:lnTo>
                    <a:close/>
                  </a:path>
                </a:pathLst>
              </a:custGeom>
              <a:solidFill>
                <a:srgbClr val="99CC00">
                  <a:alpha val="70195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>
                  <a:latin typeface="Calibri" charset="0"/>
                </a:endParaRPr>
              </a:p>
            </p:txBody>
          </p:sp>
          <p:sp>
            <p:nvSpPr>
              <p:cNvPr id="17" name="Freeform 14"/>
              <p:cNvSpPr>
                <a:spLocks/>
              </p:cNvSpPr>
              <p:nvPr/>
            </p:nvSpPr>
            <p:spPr bwMode="auto">
              <a:xfrm>
                <a:off x="1816" y="1647"/>
                <a:ext cx="32" cy="132"/>
              </a:xfrm>
              <a:custGeom>
                <a:avLst/>
                <a:gdLst>
                  <a:gd name="T0" fmla="*/ 0 w 32"/>
                  <a:gd name="T1" fmla="*/ 124 h 132"/>
                  <a:gd name="T2" fmla="*/ 0 w 32"/>
                  <a:gd name="T3" fmla="*/ 62 h 132"/>
                  <a:gd name="T4" fmla="*/ 4 w 32"/>
                  <a:gd name="T5" fmla="*/ 44 h 132"/>
                  <a:gd name="T6" fmla="*/ 14 w 32"/>
                  <a:gd name="T7" fmla="*/ 0 h 132"/>
                  <a:gd name="T8" fmla="*/ 14 w 32"/>
                  <a:gd name="T9" fmla="*/ 0 h 132"/>
                  <a:gd name="T10" fmla="*/ 18 w 32"/>
                  <a:gd name="T11" fmla="*/ 16 h 132"/>
                  <a:gd name="T12" fmla="*/ 24 w 32"/>
                  <a:gd name="T13" fmla="*/ 32 h 132"/>
                  <a:gd name="T14" fmla="*/ 32 w 32"/>
                  <a:gd name="T15" fmla="*/ 48 h 132"/>
                  <a:gd name="T16" fmla="*/ 32 w 32"/>
                  <a:gd name="T17" fmla="*/ 62 h 132"/>
                  <a:gd name="T18" fmla="*/ 32 w 32"/>
                  <a:gd name="T19" fmla="*/ 80 h 132"/>
                  <a:gd name="T20" fmla="*/ 18 w 32"/>
                  <a:gd name="T21" fmla="*/ 86 h 132"/>
                  <a:gd name="T22" fmla="*/ 18 w 32"/>
                  <a:gd name="T23" fmla="*/ 100 h 132"/>
                  <a:gd name="T24" fmla="*/ 20 w 32"/>
                  <a:gd name="T25" fmla="*/ 132 h 132"/>
                  <a:gd name="T26" fmla="*/ 0 w 32"/>
                  <a:gd name="T27" fmla="*/ 124 h 13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"/>
                  <a:gd name="T43" fmla="*/ 0 h 132"/>
                  <a:gd name="T44" fmla="*/ 32 w 32"/>
                  <a:gd name="T45" fmla="*/ 132 h 13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" h="132">
                    <a:moveTo>
                      <a:pt x="0" y="124"/>
                    </a:moveTo>
                    <a:lnTo>
                      <a:pt x="0" y="62"/>
                    </a:lnTo>
                    <a:lnTo>
                      <a:pt x="4" y="44"/>
                    </a:lnTo>
                    <a:lnTo>
                      <a:pt x="14" y="0"/>
                    </a:lnTo>
                    <a:lnTo>
                      <a:pt x="18" y="16"/>
                    </a:lnTo>
                    <a:lnTo>
                      <a:pt x="24" y="32"/>
                    </a:lnTo>
                    <a:lnTo>
                      <a:pt x="32" y="48"/>
                    </a:lnTo>
                    <a:lnTo>
                      <a:pt x="32" y="62"/>
                    </a:lnTo>
                    <a:lnTo>
                      <a:pt x="32" y="80"/>
                    </a:lnTo>
                    <a:lnTo>
                      <a:pt x="18" y="86"/>
                    </a:lnTo>
                    <a:lnTo>
                      <a:pt x="18" y="100"/>
                    </a:lnTo>
                    <a:lnTo>
                      <a:pt x="20" y="132"/>
                    </a:ln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99CC00">
                  <a:alpha val="70195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>
                  <a:latin typeface="Calibri" charset="0"/>
                </a:endParaRPr>
              </a:p>
            </p:txBody>
          </p:sp>
          <p:sp>
            <p:nvSpPr>
              <p:cNvPr id="18" name="Freeform 15"/>
              <p:cNvSpPr>
                <a:spLocks/>
              </p:cNvSpPr>
              <p:nvPr/>
            </p:nvSpPr>
            <p:spPr bwMode="auto">
              <a:xfrm>
                <a:off x="1796" y="1793"/>
                <a:ext cx="68" cy="72"/>
              </a:xfrm>
              <a:custGeom>
                <a:avLst/>
                <a:gdLst>
                  <a:gd name="T0" fmla="*/ 26 w 68"/>
                  <a:gd name="T1" fmla="*/ 0 h 72"/>
                  <a:gd name="T2" fmla="*/ 24 w 68"/>
                  <a:gd name="T3" fmla="*/ 24 h 72"/>
                  <a:gd name="T4" fmla="*/ 10 w 68"/>
                  <a:gd name="T5" fmla="*/ 38 h 72"/>
                  <a:gd name="T6" fmla="*/ 0 w 68"/>
                  <a:gd name="T7" fmla="*/ 58 h 72"/>
                  <a:gd name="T8" fmla="*/ 10 w 68"/>
                  <a:gd name="T9" fmla="*/ 72 h 72"/>
                  <a:gd name="T10" fmla="*/ 20 w 68"/>
                  <a:gd name="T11" fmla="*/ 72 h 72"/>
                  <a:gd name="T12" fmla="*/ 24 w 68"/>
                  <a:gd name="T13" fmla="*/ 62 h 72"/>
                  <a:gd name="T14" fmla="*/ 44 w 68"/>
                  <a:gd name="T15" fmla="*/ 58 h 72"/>
                  <a:gd name="T16" fmla="*/ 58 w 68"/>
                  <a:gd name="T17" fmla="*/ 42 h 72"/>
                  <a:gd name="T18" fmla="*/ 68 w 68"/>
                  <a:gd name="T19" fmla="*/ 28 h 72"/>
                  <a:gd name="T20" fmla="*/ 66 w 68"/>
                  <a:gd name="T21" fmla="*/ 14 h 72"/>
                  <a:gd name="T22" fmla="*/ 26 w 68"/>
                  <a:gd name="T23" fmla="*/ 0 h 7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8"/>
                  <a:gd name="T37" fmla="*/ 0 h 72"/>
                  <a:gd name="T38" fmla="*/ 68 w 68"/>
                  <a:gd name="T39" fmla="*/ 72 h 7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8" h="72">
                    <a:moveTo>
                      <a:pt x="26" y="0"/>
                    </a:moveTo>
                    <a:lnTo>
                      <a:pt x="24" y="24"/>
                    </a:lnTo>
                    <a:lnTo>
                      <a:pt x="10" y="38"/>
                    </a:lnTo>
                    <a:lnTo>
                      <a:pt x="0" y="58"/>
                    </a:lnTo>
                    <a:lnTo>
                      <a:pt x="10" y="72"/>
                    </a:lnTo>
                    <a:lnTo>
                      <a:pt x="20" y="72"/>
                    </a:lnTo>
                    <a:lnTo>
                      <a:pt x="24" y="62"/>
                    </a:lnTo>
                    <a:lnTo>
                      <a:pt x="44" y="58"/>
                    </a:lnTo>
                    <a:lnTo>
                      <a:pt x="58" y="42"/>
                    </a:lnTo>
                    <a:lnTo>
                      <a:pt x="68" y="28"/>
                    </a:lnTo>
                    <a:lnTo>
                      <a:pt x="66" y="14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99CC00">
                  <a:alpha val="70195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>
                  <a:latin typeface="Calibri" charset="0"/>
                </a:endParaRPr>
              </a:p>
            </p:txBody>
          </p:sp>
          <p:sp>
            <p:nvSpPr>
              <p:cNvPr id="19" name="Freeform 16"/>
              <p:cNvSpPr>
                <a:spLocks/>
              </p:cNvSpPr>
              <p:nvPr/>
            </p:nvSpPr>
            <p:spPr bwMode="auto">
              <a:xfrm>
                <a:off x="1674" y="1879"/>
                <a:ext cx="154" cy="126"/>
              </a:xfrm>
              <a:custGeom>
                <a:avLst/>
                <a:gdLst>
                  <a:gd name="T0" fmla="*/ 136 w 154"/>
                  <a:gd name="T1" fmla="*/ 0 h 126"/>
                  <a:gd name="T2" fmla="*/ 148 w 154"/>
                  <a:gd name="T3" fmla="*/ 14 h 126"/>
                  <a:gd name="T4" fmla="*/ 148 w 154"/>
                  <a:gd name="T5" fmla="*/ 32 h 126"/>
                  <a:gd name="T6" fmla="*/ 148 w 154"/>
                  <a:gd name="T7" fmla="*/ 32 h 126"/>
                  <a:gd name="T8" fmla="*/ 150 w 154"/>
                  <a:gd name="T9" fmla="*/ 32 h 126"/>
                  <a:gd name="T10" fmla="*/ 154 w 154"/>
                  <a:gd name="T11" fmla="*/ 32 h 126"/>
                  <a:gd name="T12" fmla="*/ 154 w 154"/>
                  <a:gd name="T13" fmla="*/ 34 h 126"/>
                  <a:gd name="T14" fmla="*/ 154 w 154"/>
                  <a:gd name="T15" fmla="*/ 36 h 126"/>
                  <a:gd name="T16" fmla="*/ 152 w 154"/>
                  <a:gd name="T17" fmla="*/ 50 h 126"/>
                  <a:gd name="T18" fmla="*/ 152 w 154"/>
                  <a:gd name="T19" fmla="*/ 50 h 126"/>
                  <a:gd name="T20" fmla="*/ 138 w 154"/>
                  <a:gd name="T21" fmla="*/ 98 h 126"/>
                  <a:gd name="T22" fmla="*/ 128 w 154"/>
                  <a:gd name="T23" fmla="*/ 106 h 126"/>
                  <a:gd name="T24" fmla="*/ 104 w 154"/>
                  <a:gd name="T25" fmla="*/ 116 h 126"/>
                  <a:gd name="T26" fmla="*/ 104 w 154"/>
                  <a:gd name="T27" fmla="*/ 116 h 126"/>
                  <a:gd name="T28" fmla="*/ 100 w 154"/>
                  <a:gd name="T29" fmla="*/ 114 h 126"/>
                  <a:gd name="T30" fmla="*/ 96 w 154"/>
                  <a:gd name="T31" fmla="*/ 116 h 126"/>
                  <a:gd name="T32" fmla="*/ 90 w 154"/>
                  <a:gd name="T33" fmla="*/ 120 h 126"/>
                  <a:gd name="T34" fmla="*/ 90 w 154"/>
                  <a:gd name="T35" fmla="*/ 120 h 126"/>
                  <a:gd name="T36" fmla="*/ 80 w 154"/>
                  <a:gd name="T37" fmla="*/ 126 h 126"/>
                  <a:gd name="T38" fmla="*/ 62 w 154"/>
                  <a:gd name="T39" fmla="*/ 126 h 126"/>
                  <a:gd name="T40" fmla="*/ 30 w 154"/>
                  <a:gd name="T41" fmla="*/ 122 h 126"/>
                  <a:gd name="T42" fmla="*/ 10 w 154"/>
                  <a:gd name="T43" fmla="*/ 126 h 126"/>
                  <a:gd name="T44" fmla="*/ 0 w 154"/>
                  <a:gd name="T45" fmla="*/ 120 h 126"/>
                  <a:gd name="T46" fmla="*/ 14 w 154"/>
                  <a:gd name="T47" fmla="*/ 102 h 126"/>
                  <a:gd name="T48" fmla="*/ 14 w 154"/>
                  <a:gd name="T49" fmla="*/ 102 h 126"/>
                  <a:gd name="T50" fmla="*/ 14 w 154"/>
                  <a:gd name="T51" fmla="*/ 98 h 126"/>
                  <a:gd name="T52" fmla="*/ 20 w 154"/>
                  <a:gd name="T53" fmla="*/ 96 h 126"/>
                  <a:gd name="T54" fmla="*/ 28 w 154"/>
                  <a:gd name="T55" fmla="*/ 94 h 126"/>
                  <a:gd name="T56" fmla="*/ 28 w 154"/>
                  <a:gd name="T57" fmla="*/ 94 h 126"/>
                  <a:gd name="T58" fmla="*/ 42 w 154"/>
                  <a:gd name="T59" fmla="*/ 94 h 126"/>
                  <a:gd name="T60" fmla="*/ 42 w 154"/>
                  <a:gd name="T61" fmla="*/ 94 h 126"/>
                  <a:gd name="T62" fmla="*/ 62 w 154"/>
                  <a:gd name="T63" fmla="*/ 94 h 126"/>
                  <a:gd name="T64" fmla="*/ 72 w 154"/>
                  <a:gd name="T65" fmla="*/ 80 h 126"/>
                  <a:gd name="T66" fmla="*/ 72 w 154"/>
                  <a:gd name="T67" fmla="*/ 80 h 126"/>
                  <a:gd name="T68" fmla="*/ 72 w 154"/>
                  <a:gd name="T69" fmla="*/ 80 h 126"/>
                  <a:gd name="T70" fmla="*/ 72 w 154"/>
                  <a:gd name="T71" fmla="*/ 78 h 126"/>
                  <a:gd name="T72" fmla="*/ 76 w 154"/>
                  <a:gd name="T73" fmla="*/ 74 h 126"/>
                  <a:gd name="T74" fmla="*/ 82 w 154"/>
                  <a:gd name="T75" fmla="*/ 70 h 126"/>
                  <a:gd name="T76" fmla="*/ 82 w 154"/>
                  <a:gd name="T77" fmla="*/ 70 h 126"/>
                  <a:gd name="T78" fmla="*/ 96 w 154"/>
                  <a:gd name="T79" fmla="*/ 64 h 126"/>
                  <a:gd name="T80" fmla="*/ 108 w 154"/>
                  <a:gd name="T81" fmla="*/ 54 h 126"/>
                  <a:gd name="T82" fmla="*/ 118 w 154"/>
                  <a:gd name="T83" fmla="*/ 36 h 126"/>
                  <a:gd name="T84" fmla="*/ 136 w 154"/>
                  <a:gd name="T85" fmla="*/ 0 h 12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54"/>
                  <a:gd name="T130" fmla="*/ 0 h 126"/>
                  <a:gd name="T131" fmla="*/ 154 w 154"/>
                  <a:gd name="T132" fmla="*/ 126 h 12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54" h="126">
                    <a:moveTo>
                      <a:pt x="136" y="0"/>
                    </a:moveTo>
                    <a:lnTo>
                      <a:pt x="148" y="14"/>
                    </a:lnTo>
                    <a:lnTo>
                      <a:pt x="148" y="32"/>
                    </a:lnTo>
                    <a:lnTo>
                      <a:pt x="150" y="32"/>
                    </a:lnTo>
                    <a:lnTo>
                      <a:pt x="154" y="32"/>
                    </a:lnTo>
                    <a:lnTo>
                      <a:pt x="154" y="34"/>
                    </a:lnTo>
                    <a:lnTo>
                      <a:pt x="154" y="36"/>
                    </a:lnTo>
                    <a:lnTo>
                      <a:pt x="152" y="50"/>
                    </a:lnTo>
                    <a:lnTo>
                      <a:pt x="138" y="98"/>
                    </a:lnTo>
                    <a:lnTo>
                      <a:pt x="128" y="106"/>
                    </a:lnTo>
                    <a:lnTo>
                      <a:pt x="104" y="116"/>
                    </a:lnTo>
                    <a:lnTo>
                      <a:pt x="100" y="114"/>
                    </a:lnTo>
                    <a:lnTo>
                      <a:pt x="96" y="116"/>
                    </a:lnTo>
                    <a:lnTo>
                      <a:pt x="90" y="120"/>
                    </a:lnTo>
                    <a:lnTo>
                      <a:pt x="80" y="126"/>
                    </a:lnTo>
                    <a:lnTo>
                      <a:pt x="62" y="126"/>
                    </a:lnTo>
                    <a:lnTo>
                      <a:pt x="30" y="122"/>
                    </a:lnTo>
                    <a:lnTo>
                      <a:pt x="10" y="126"/>
                    </a:lnTo>
                    <a:lnTo>
                      <a:pt x="0" y="120"/>
                    </a:lnTo>
                    <a:lnTo>
                      <a:pt x="14" y="102"/>
                    </a:lnTo>
                    <a:lnTo>
                      <a:pt x="14" y="98"/>
                    </a:lnTo>
                    <a:lnTo>
                      <a:pt x="20" y="96"/>
                    </a:lnTo>
                    <a:lnTo>
                      <a:pt x="28" y="94"/>
                    </a:lnTo>
                    <a:lnTo>
                      <a:pt x="42" y="94"/>
                    </a:lnTo>
                    <a:lnTo>
                      <a:pt x="62" y="94"/>
                    </a:lnTo>
                    <a:lnTo>
                      <a:pt x="72" y="80"/>
                    </a:lnTo>
                    <a:lnTo>
                      <a:pt x="72" y="78"/>
                    </a:lnTo>
                    <a:lnTo>
                      <a:pt x="76" y="74"/>
                    </a:lnTo>
                    <a:lnTo>
                      <a:pt x="82" y="70"/>
                    </a:lnTo>
                    <a:lnTo>
                      <a:pt x="96" y="64"/>
                    </a:lnTo>
                    <a:lnTo>
                      <a:pt x="108" y="54"/>
                    </a:lnTo>
                    <a:lnTo>
                      <a:pt x="118" y="36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99CC00">
                  <a:alpha val="70195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>
                  <a:latin typeface="Calibri" charset="0"/>
                </a:endParaRPr>
              </a:p>
            </p:txBody>
          </p:sp>
          <p:sp>
            <p:nvSpPr>
              <p:cNvPr id="20" name="Freeform 17"/>
              <p:cNvSpPr>
                <a:spLocks/>
              </p:cNvSpPr>
              <p:nvPr/>
            </p:nvSpPr>
            <p:spPr bwMode="auto">
              <a:xfrm>
                <a:off x="1688" y="2015"/>
                <a:ext cx="48" cy="28"/>
              </a:xfrm>
              <a:custGeom>
                <a:avLst/>
                <a:gdLst>
                  <a:gd name="T0" fmla="*/ 0 w 48"/>
                  <a:gd name="T1" fmla="*/ 8 h 28"/>
                  <a:gd name="T2" fmla="*/ 0 w 48"/>
                  <a:gd name="T3" fmla="*/ 8 h 28"/>
                  <a:gd name="T4" fmla="*/ 20 w 48"/>
                  <a:gd name="T5" fmla="*/ 2 h 28"/>
                  <a:gd name="T6" fmla="*/ 34 w 48"/>
                  <a:gd name="T7" fmla="*/ 0 h 28"/>
                  <a:gd name="T8" fmla="*/ 44 w 48"/>
                  <a:gd name="T9" fmla="*/ 4 h 28"/>
                  <a:gd name="T10" fmla="*/ 48 w 48"/>
                  <a:gd name="T11" fmla="*/ 14 h 28"/>
                  <a:gd name="T12" fmla="*/ 38 w 48"/>
                  <a:gd name="T13" fmla="*/ 22 h 28"/>
                  <a:gd name="T14" fmla="*/ 20 w 48"/>
                  <a:gd name="T15" fmla="*/ 24 h 28"/>
                  <a:gd name="T16" fmla="*/ 6 w 48"/>
                  <a:gd name="T17" fmla="*/ 28 h 28"/>
                  <a:gd name="T18" fmla="*/ 0 w 48"/>
                  <a:gd name="T19" fmla="*/ 8 h 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8"/>
                  <a:gd name="T31" fmla="*/ 0 h 28"/>
                  <a:gd name="T32" fmla="*/ 48 w 48"/>
                  <a:gd name="T33" fmla="*/ 28 h 2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8" h="28">
                    <a:moveTo>
                      <a:pt x="0" y="8"/>
                    </a:moveTo>
                    <a:lnTo>
                      <a:pt x="0" y="8"/>
                    </a:lnTo>
                    <a:lnTo>
                      <a:pt x="20" y="2"/>
                    </a:lnTo>
                    <a:lnTo>
                      <a:pt x="34" y="0"/>
                    </a:lnTo>
                    <a:lnTo>
                      <a:pt x="44" y="4"/>
                    </a:lnTo>
                    <a:lnTo>
                      <a:pt x="48" y="14"/>
                    </a:lnTo>
                    <a:lnTo>
                      <a:pt x="38" y="22"/>
                    </a:lnTo>
                    <a:lnTo>
                      <a:pt x="20" y="24"/>
                    </a:lnTo>
                    <a:lnTo>
                      <a:pt x="6" y="2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9CC00">
                  <a:alpha val="70195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>
                  <a:latin typeface="Calibri" charset="0"/>
                </a:endParaRPr>
              </a:p>
            </p:txBody>
          </p:sp>
          <p:sp>
            <p:nvSpPr>
              <p:cNvPr id="21" name="Freeform 18"/>
              <p:cNvSpPr>
                <a:spLocks/>
              </p:cNvSpPr>
              <p:nvPr/>
            </p:nvSpPr>
            <p:spPr bwMode="auto">
              <a:xfrm>
                <a:off x="1618" y="2005"/>
                <a:ext cx="52" cy="62"/>
              </a:xfrm>
              <a:custGeom>
                <a:avLst/>
                <a:gdLst>
                  <a:gd name="T0" fmla="*/ 34 w 52"/>
                  <a:gd name="T1" fmla="*/ 0 h 62"/>
                  <a:gd name="T2" fmla="*/ 52 w 52"/>
                  <a:gd name="T3" fmla="*/ 28 h 62"/>
                  <a:gd name="T4" fmla="*/ 52 w 52"/>
                  <a:gd name="T5" fmla="*/ 38 h 62"/>
                  <a:gd name="T6" fmla="*/ 42 w 52"/>
                  <a:gd name="T7" fmla="*/ 52 h 62"/>
                  <a:gd name="T8" fmla="*/ 30 w 52"/>
                  <a:gd name="T9" fmla="*/ 62 h 62"/>
                  <a:gd name="T10" fmla="*/ 14 w 52"/>
                  <a:gd name="T11" fmla="*/ 52 h 62"/>
                  <a:gd name="T12" fmla="*/ 10 w 52"/>
                  <a:gd name="T13" fmla="*/ 42 h 62"/>
                  <a:gd name="T14" fmla="*/ 14 w 52"/>
                  <a:gd name="T15" fmla="*/ 28 h 62"/>
                  <a:gd name="T16" fmla="*/ 0 w 52"/>
                  <a:gd name="T17" fmla="*/ 22 h 62"/>
                  <a:gd name="T18" fmla="*/ 4 w 52"/>
                  <a:gd name="T19" fmla="*/ 10 h 62"/>
                  <a:gd name="T20" fmla="*/ 34 w 52"/>
                  <a:gd name="T21" fmla="*/ 0 h 6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2"/>
                  <a:gd name="T34" fmla="*/ 0 h 62"/>
                  <a:gd name="T35" fmla="*/ 52 w 52"/>
                  <a:gd name="T36" fmla="*/ 62 h 6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2" h="62">
                    <a:moveTo>
                      <a:pt x="34" y="0"/>
                    </a:moveTo>
                    <a:lnTo>
                      <a:pt x="52" y="28"/>
                    </a:lnTo>
                    <a:lnTo>
                      <a:pt x="52" y="38"/>
                    </a:lnTo>
                    <a:lnTo>
                      <a:pt x="42" y="52"/>
                    </a:lnTo>
                    <a:lnTo>
                      <a:pt x="30" y="62"/>
                    </a:lnTo>
                    <a:lnTo>
                      <a:pt x="14" y="52"/>
                    </a:lnTo>
                    <a:lnTo>
                      <a:pt x="10" y="42"/>
                    </a:lnTo>
                    <a:lnTo>
                      <a:pt x="14" y="28"/>
                    </a:lnTo>
                    <a:lnTo>
                      <a:pt x="0" y="22"/>
                    </a:lnTo>
                    <a:lnTo>
                      <a:pt x="4" y="1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99CC00">
                  <a:alpha val="70195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>
                  <a:latin typeface="Calibri" charset="0"/>
                </a:endParaRPr>
              </a:p>
            </p:txBody>
          </p:sp>
          <p:sp>
            <p:nvSpPr>
              <p:cNvPr id="22" name="Freeform 19"/>
              <p:cNvSpPr>
                <a:spLocks/>
              </p:cNvSpPr>
              <p:nvPr/>
            </p:nvSpPr>
            <p:spPr bwMode="auto">
              <a:xfrm>
                <a:off x="1464" y="2175"/>
                <a:ext cx="42" cy="52"/>
              </a:xfrm>
              <a:custGeom>
                <a:avLst/>
                <a:gdLst>
                  <a:gd name="T0" fmla="*/ 22 w 42"/>
                  <a:gd name="T1" fmla="*/ 0 h 52"/>
                  <a:gd name="T2" fmla="*/ 22 w 42"/>
                  <a:gd name="T3" fmla="*/ 0 h 52"/>
                  <a:gd name="T4" fmla="*/ 16 w 42"/>
                  <a:gd name="T5" fmla="*/ 4 h 52"/>
                  <a:gd name="T6" fmla="*/ 12 w 42"/>
                  <a:gd name="T7" fmla="*/ 10 h 52"/>
                  <a:gd name="T8" fmla="*/ 8 w 42"/>
                  <a:gd name="T9" fmla="*/ 18 h 52"/>
                  <a:gd name="T10" fmla="*/ 8 w 42"/>
                  <a:gd name="T11" fmla="*/ 18 h 52"/>
                  <a:gd name="T12" fmla="*/ 0 w 42"/>
                  <a:gd name="T13" fmla="*/ 32 h 52"/>
                  <a:gd name="T14" fmla="*/ 4 w 42"/>
                  <a:gd name="T15" fmla="*/ 52 h 52"/>
                  <a:gd name="T16" fmla="*/ 4 w 42"/>
                  <a:gd name="T17" fmla="*/ 52 h 52"/>
                  <a:gd name="T18" fmla="*/ 14 w 42"/>
                  <a:gd name="T19" fmla="*/ 52 h 52"/>
                  <a:gd name="T20" fmla="*/ 22 w 42"/>
                  <a:gd name="T21" fmla="*/ 48 h 52"/>
                  <a:gd name="T22" fmla="*/ 26 w 42"/>
                  <a:gd name="T23" fmla="*/ 44 h 52"/>
                  <a:gd name="T24" fmla="*/ 28 w 42"/>
                  <a:gd name="T25" fmla="*/ 40 h 52"/>
                  <a:gd name="T26" fmla="*/ 28 w 42"/>
                  <a:gd name="T27" fmla="*/ 40 h 52"/>
                  <a:gd name="T28" fmla="*/ 38 w 42"/>
                  <a:gd name="T29" fmla="*/ 22 h 52"/>
                  <a:gd name="T30" fmla="*/ 42 w 42"/>
                  <a:gd name="T31" fmla="*/ 14 h 52"/>
                  <a:gd name="T32" fmla="*/ 38 w 42"/>
                  <a:gd name="T33" fmla="*/ 0 h 52"/>
                  <a:gd name="T34" fmla="*/ 22 w 42"/>
                  <a:gd name="T35" fmla="*/ 0 h 5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"/>
                  <a:gd name="T55" fmla="*/ 0 h 52"/>
                  <a:gd name="T56" fmla="*/ 42 w 42"/>
                  <a:gd name="T57" fmla="*/ 52 h 52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" h="52">
                    <a:moveTo>
                      <a:pt x="22" y="0"/>
                    </a:moveTo>
                    <a:lnTo>
                      <a:pt x="22" y="0"/>
                    </a:lnTo>
                    <a:lnTo>
                      <a:pt x="16" y="4"/>
                    </a:lnTo>
                    <a:lnTo>
                      <a:pt x="12" y="10"/>
                    </a:lnTo>
                    <a:lnTo>
                      <a:pt x="8" y="18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14" y="52"/>
                    </a:lnTo>
                    <a:lnTo>
                      <a:pt x="22" y="48"/>
                    </a:lnTo>
                    <a:lnTo>
                      <a:pt x="26" y="44"/>
                    </a:lnTo>
                    <a:lnTo>
                      <a:pt x="28" y="40"/>
                    </a:lnTo>
                    <a:lnTo>
                      <a:pt x="38" y="22"/>
                    </a:lnTo>
                    <a:lnTo>
                      <a:pt x="42" y="14"/>
                    </a:lnTo>
                    <a:lnTo>
                      <a:pt x="38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99CC00">
                  <a:alpha val="70195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>
                  <a:latin typeface="Calibri" charset="0"/>
                </a:endParaRPr>
              </a:p>
            </p:txBody>
          </p:sp>
          <p:sp>
            <p:nvSpPr>
              <p:cNvPr id="23" name="Freeform 20"/>
              <p:cNvSpPr>
                <a:spLocks/>
              </p:cNvSpPr>
              <p:nvPr/>
            </p:nvSpPr>
            <p:spPr bwMode="auto">
              <a:xfrm>
                <a:off x="1436" y="2283"/>
                <a:ext cx="92" cy="106"/>
              </a:xfrm>
              <a:custGeom>
                <a:avLst/>
                <a:gdLst>
                  <a:gd name="T0" fmla="*/ 28 w 92"/>
                  <a:gd name="T1" fmla="*/ 0 h 106"/>
                  <a:gd name="T2" fmla="*/ 46 w 92"/>
                  <a:gd name="T3" fmla="*/ 0 h 106"/>
                  <a:gd name="T4" fmla="*/ 46 w 92"/>
                  <a:gd name="T5" fmla="*/ 0 h 106"/>
                  <a:gd name="T6" fmla="*/ 48 w 92"/>
                  <a:gd name="T7" fmla="*/ 28 h 106"/>
                  <a:gd name="T8" fmla="*/ 50 w 92"/>
                  <a:gd name="T9" fmla="*/ 38 h 106"/>
                  <a:gd name="T10" fmla="*/ 50 w 92"/>
                  <a:gd name="T11" fmla="*/ 52 h 106"/>
                  <a:gd name="T12" fmla="*/ 46 w 92"/>
                  <a:gd name="T13" fmla="*/ 64 h 106"/>
                  <a:gd name="T14" fmla="*/ 46 w 92"/>
                  <a:gd name="T15" fmla="*/ 74 h 106"/>
                  <a:gd name="T16" fmla="*/ 46 w 92"/>
                  <a:gd name="T17" fmla="*/ 74 h 106"/>
                  <a:gd name="T18" fmla="*/ 70 w 92"/>
                  <a:gd name="T19" fmla="*/ 84 h 106"/>
                  <a:gd name="T20" fmla="*/ 84 w 92"/>
                  <a:gd name="T21" fmla="*/ 88 h 106"/>
                  <a:gd name="T22" fmla="*/ 92 w 92"/>
                  <a:gd name="T23" fmla="*/ 106 h 106"/>
                  <a:gd name="T24" fmla="*/ 32 w 92"/>
                  <a:gd name="T25" fmla="*/ 106 h 106"/>
                  <a:gd name="T26" fmla="*/ 4 w 92"/>
                  <a:gd name="T27" fmla="*/ 60 h 106"/>
                  <a:gd name="T28" fmla="*/ 0 w 92"/>
                  <a:gd name="T29" fmla="*/ 46 h 106"/>
                  <a:gd name="T30" fmla="*/ 28 w 92"/>
                  <a:gd name="T31" fmla="*/ 0 h 10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2"/>
                  <a:gd name="T49" fmla="*/ 0 h 106"/>
                  <a:gd name="T50" fmla="*/ 92 w 92"/>
                  <a:gd name="T51" fmla="*/ 106 h 10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2" h="106">
                    <a:moveTo>
                      <a:pt x="28" y="0"/>
                    </a:moveTo>
                    <a:lnTo>
                      <a:pt x="46" y="0"/>
                    </a:lnTo>
                    <a:lnTo>
                      <a:pt x="48" y="28"/>
                    </a:lnTo>
                    <a:lnTo>
                      <a:pt x="50" y="38"/>
                    </a:lnTo>
                    <a:lnTo>
                      <a:pt x="50" y="52"/>
                    </a:lnTo>
                    <a:lnTo>
                      <a:pt x="46" y="64"/>
                    </a:lnTo>
                    <a:lnTo>
                      <a:pt x="46" y="74"/>
                    </a:lnTo>
                    <a:lnTo>
                      <a:pt x="70" y="84"/>
                    </a:lnTo>
                    <a:lnTo>
                      <a:pt x="84" y="88"/>
                    </a:lnTo>
                    <a:lnTo>
                      <a:pt x="92" y="106"/>
                    </a:lnTo>
                    <a:lnTo>
                      <a:pt x="32" y="106"/>
                    </a:lnTo>
                    <a:lnTo>
                      <a:pt x="4" y="60"/>
                    </a:lnTo>
                    <a:lnTo>
                      <a:pt x="0" y="46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99CC00">
                  <a:alpha val="70195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>
                  <a:latin typeface="Calibri" charset="0"/>
                </a:endParaRPr>
              </a:p>
            </p:txBody>
          </p:sp>
          <p:sp>
            <p:nvSpPr>
              <p:cNvPr id="24" name="Freeform 21"/>
              <p:cNvSpPr>
                <a:spLocks/>
              </p:cNvSpPr>
              <p:nvPr/>
            </p:nvSpPr>
            <p:spPr bwMode="auto">
              <a:xfrm>
                <a:off x="1492" y="2461"/>
                <a:ext cx="66" cy="52"/>
              </a:xfrm>
              <a:custGeom>
                <a:avLst/>
                <a:gdLst>
                  <a:gd name="T0" fmla="*/ 60 w 66"/>
                  <a:gd name="T1" fmla="*/ 0 h 52"/>
                  <a:gd name="T2" fmla="*/ 60 w 66"/>
                  <a:gd name="T3" fmla="*/ 0 h 52"/>
                  <a:gd name="T4" fmla="*/ 60 w 66"/>
                  <a:gd name="T5" fmla="*/ 0 h 52"/>
                  <a:gd name="T6" fmla="*/ 60 w 66"/>
                  <a:gd name="T7" fmla="*/ 2 h 52"/>
                  <a:gd name="T8" fmla="*/ 56 w 66"/>
                  <a:gd name="T9" fmla="*/ 6 h 52"/>
                  <a:gd name="T10" fmla="*/ 48 w 66"/>
                  <a:gd name="T11" fmla="*/ 10 h 52"/>
                  <a:gd name="T12" fmla="*/ 48 w 66"/>
                  <a:gd name="T13" fmla="*/ 10 h 52"/>
                  <a:gd name="T14" fmla="*/ 44 w 66"/>
                  <a:gd name="T15" fmla="*/ 14 h 52"/>
                  <a:gd name="T16" fmla="*/ 44 w 66"/>
                  <a:gd name="T17" fmla="*/ 16 h 52"/>
                  <a:gd name="T18" fmla="*/ 42 w 66"/>
                  <a:gd name="T19" fmla="*/ 18 h 52"/>
                  <a:gd name="T20" fmla="*/ 36 w 66"/>
                  <a:gd name="T21" fmla="*/ 18 h 52"/>
                  <a:gd name="T22" fmla="*/ 36 w 66"/>
                  <a:gd name="T23" fmla="*/ 18 h 52"/>
                  <a:gd name="T24" fmla="*/ 26 w 66"/>
                  <a:gd name="T25" fmla="*/ 16 h 52"/>
                  <a:gd name="T26" fmla="*/ 24 w 66"/>
                  <a:gd name="T27" fmla="*/ 14 h 52"/>
                  <a:gd name="T28" fmla="*/ 22 w 66"/>
                  <a:gd name="T29" fmla="*/ 14 h 52"/>
                  <a:gd name="T30" fmla="*/ 18 w 66"/>
                  <a:gd name="T31" fmla="*/ 18 h 52"/>
                  <a:gd name="T32" fmla="*/ 18 w 66"/>
                  <a:gd name="T33" fmla="*/ 18 h 52"/>
                  <a:gd name="T34" fmla="*/ 10 w 66"/>
                  <a:gd name="T35" fmla="*/ 24 h 52"/>
                  <a:gd name="T36" fmla="*/ 6 w 66"/>
                  <a:gd name="T37" fmla="*/ 28 h 52"/>
                  <a:gd name="T38" fmla="*/ 0 w 66"/>
                  <a:gd name="T39" fmla="*/ 36 h 52"/>
                  <a:gd name="T40" fmla="*/ 32 w 66"/>
                  <a:gd name="T41" fmla="*/ 46 h 52"/>
                  <a:gd name="T42" fmla="*/ 42 w 66"/>
                  <a:gd name="T43" fmla="*/ 48 h 52"/>
                  <a:gd name="T44" fmla="*/ 42 w 66"/>
                  <a:gd name="T45" fmla="*/ 48 h 52"/>
                  <a:gd name="T46" fmla="*/ 66 w 66"/>
                  <a:gd name="T47" fmla="*/ 52 h 52"/>
                  <a:gd name="T48" fmla="*/ 66 w 66"/>
                  <a:gd name="T49" fmla="*/ 32 h 52"/>
                  <a:gd name="T50" fmla="*/ 60 w 66"/>
                  <a:gd name="T51" fmla="*/ 0 h 5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6"/>
                  <a:gd name="T79" fmla="*/ 0 h 52"/>
                  <a:gd name="T80" fmla="*/ 66 w 66"/>
                  <a:gd name="T81" fmla="*/ 52 h 5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6" h="52">
                    <a:moveTo>
                      <a:pt x="60" y="0"/>
                    </a:moveTo>
                    <a:lnTo>
                      <a:pt x="60" y="0"/>
                    </a:lnTo>
                    <a:lnTo>
                      <a:pt x="60" y="2"/>
                    </a:lnTo>
                    <a:lnTo>
                      <a:pt x="56" y="6"/>
                    </a:lnTo>
                    <a:lnTo>
                      <a:pt x="48" y="10"/>
                    </a:lnTo>
                    <a:lnTo>
                      <a:pt x="44" y="14"/>
                    </a:lnTo>
                    <a:lnTo>
                      <a:pt x="44" y="16"/>
                    </a:lnTo>
                    <a:lnTo>
                      <a:pt x="42" y="18"/>
                    </a:lnTo>
                    <a:lnTo>
                      <a:pt x="36" y="18"/>
                    </a:lnTo>
                    <a:lnTo>
                      <a:pt x="26" y="16"/>
                    </a:lnTo>
                    <a:lnTo>
                      <a:pt x="24" y="14"/>
                    </a:lnTo>
                    <a:lnTo>
                      <a:pt x="22" y="14"/>
                    </a:lnTo>
                    <a:lnTo>
                      <a:pt x="18" y="18"/>
                    </a:lnTo>
                    <a:lnTo>
                      <a:pt x="10" y="24"/>
                    </a:lnTo>
                    <a:lnTo>
                      <a:pt x="6" y="28"/>
                    </a:lnTo>
                    <a:lnTo>
                      <a:pt x="0" y="36"/>
                    </a:lnTo>
                    <a:lnTo>
                      <a:pt x="32" y="46"/>
                    </a:lnTo>
                    <a:lnTo>
                      <a:pt x="42" y="48"/>
                    </a:lnTo>
                    <a:lnTo>
                      <a:pt x="66" y="52"/>
                    </a:lnTo>
                    <a:lnTo>
                      <a:pt x="66" y="3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99CC00">
                  <a:alpha val="70195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>
                  <a:latin typeface="Calibri" charset="0"/>
                </a:endParaRPr>
              </a:p>
            </p:txBody>
          </p:sp>
          <p:sp>
            <p:nvSpPr>
              <p:cNvPr id="25" name="Freeform 22"/>
              <p:cNvSpPr>
                <a:spLocks/>
              </p:cNvSpPr>
              <p:nvPr/>
            </p:nvSpPr>
            <p:spPr bwMode="auto">
              <a:xfrm>
                <a:off x="1248" y="2497"/>
                <a:ext cx="168" cy="158"/>
              </a:xfrm>
              <a:custGeom>
                <a:avLst/>
                <a:gdLst>
                  <a:gd name="T0" fmla="*/ 146 w 168"/>
                  <a:gd name="T1" fmla="*/ 0 h 158"/>
                  <a:gd name="T2" fmla="*/ 92 w 168"/>
                  <a:gd name="T3" fmla="*/ 34 h 158"/>
                  <a:gd name="T4" fmla="*/ 66 w 168"/>
                  <a:gd name="T5" fmla="*/ 44 h 158"/>
                  <a:gd name="T6" fmla="*/ 66 w 168"/>
                  <a:gd name="T7" fmla="*/ 44 h 158"/>
                  <a:gd name="T8" fmla="*/ 62 w 168"/>
                  <a:gd name="T9" fmla="*/ 48 h 158"/>
                  <a:gd name="T10" fmla="*/ 60 w 168"/>
                  <a:gd name="T11" fmla="*/ 52 h 158"/>
                  <a:gd name="T12" fmla="*/ 60 w 168"/>
                  <a:gd name="T13" fmla="*/ 54 h 158"/>
                  <a:gd name="T14" fmla="*/ 60 w 168"/>
                  <a:gd name="T15" fmla="*/ 56 h 158"/>
                  <a:gd name="T16" fmla="*/ 60 w 168"/>
                  <a:gd name="T17" fmla="*/ 56 h 158"/>
                  <a:gd name="T18" fmla="*/ 60 w 168"/>
                  <a:gd name="T19" fmla="*/ 56 h 158"/>
                  <a:gd name="T20" fmla="*/ 50 w 168"/>
                  <a:gd name="T21" fmla="*/ 58 h 158"/>
                  <a:gd name="T22" fmla="*/ 50 w 168"/>
                  <a:gd name="T23" fmla="*/ 58 h 158"/>
                  <a:gd name="T24" fmla="*/ 24 w 168"/>
                  <a:gd name="T25" fmla="*/ 62 h 158"/>
                  <a:gd name="T26" fmla="*/ 8 w 168"/>
                  <a:gd name="T27" fmla="*/ 66 h 158"/>
                  <a:gd name="T28" fmla="*/ 0 w 168"/>
                  <a:gd name="T29" fmla="*/ 80 h 158"/>
                  <a:gd name="T30" fmla="*/ 4 w 168"/>
                  <a:gd name="T31" fmla="*/ 94 h 158"/>
                  <a:gd name="T32" fmla="*/ 18 w 168"/>
                  <a:gd name="T33" fmla="*/ 104 h 158"/>
                  <a:gd name="T34" fmla="*/ 22 w 168"/>
                  <a:gd name="T35" fmla="*/ 114 h 158"/>
                  <a:gd name="T36" fmla="*/ 22 w 168"/>
                  <a:gd name="T37" fmla="*/ 114 h 158"/>
                  <a:gd name="T38" fmla="*/ 26 w 168"/>
                  <a:gd name="T39" fmla="*/ 118 h 158"/>
                  <a:gd name="T40" fmla="*/ 38 w 168"/>
                  <a:gd name="T41" fmla="*/ 128 h 158"/>
                  <a:gd name="T42" fmla="*/ 38 w 168"/>
                  <a:gd name="T43" fmla="*/ 128 h 158"/>
                  <a:gd name="T44" fmla="*/ 56 w 168"/>
                  <a:gd name="T45" fmla="*/ 140 h 158"/>
                  <a:gd name="T46" fmla="*/ 66 w 168"/>
                  <a:gd name="T47" fmla="*/ 146 h 158"/>
                  <a:gd name="T48" fmla="*/ 74 w 168"/>
                  <a:gd name="T49" fmla="*/ 148 h 158"/>
                  <a:gd name="T50" fmla="*/ 74 w 168"/>
                  <a:gd name="T51" fmla="*/ 148 h 158"/>
                  <a:gd name="T52" fmla="*/ 80 w 168"/>
                  <a:gd name="T53" fmla="*/ 148 h 158"/>
                  <a:gd name="T54" fmla="*/ 84 w 168"/>
                  <a:gd name="T55" fmla="*/ 146 h 158"/>
                  <a:gd name="T56" fmla="*/ 90 w 168"/>
                  <a:gd name="T57" fmla="*/ 146 h 158"/>
                  <a:gd name="T58" fmla="*/ 102 w 168"/>
                  <a:gd name="T59" fmla="*/ 148 h 158"/>
                  <a:gd name="T60" fmla="*/ 102 w 168"/>
                  <a:gd name="T61" fmla="*/ 148 h 158"/>
                  <a:gd name="T62" fmla="*/ 112 w 168"/>
                  <a:gd name="T63" fmla="*/ 154 h 158"/>
                  <a:gd name="T64" fmla="*/ 118 w 168"/>
                  <a:gd name="T65" fmla="*/ 158 h 158"/>
                  <a:gd name="T66" fmla="*/ 122 w 168"/>
                  <a:gd name="T67" fmla="*/ 158 h 158"/>
                  <a:gd name="T68" fmla="*/ 132 w 168"/>
                  <a:gd name="T69" fmla="*/ 156 h 158"/>
                  <a:gd name="T70" fmla="*/ 132 w 168"/>
                  <a:gd name="T71" fmla="*/ 156 h 158"/>
                  <a:gd name="T72" fmla="*/ 140 w 168"/>
                  <a:gd name="T73" fmla="*/ 152 h 158"/>
                  <a:gd name="T74" fmla="*/ 144 w 168"/>
                  <a:gd name="T75" fmla="*/ 146 h 158"/>
                  <a:gd name="T76" fmla="*/ 148 w 168"/>
                  <a:gd name="T77" fmla="*/ 138 h 158"/>
                  <a:gd name="T78" fmla="*/ 152 w 168"/>
                  <a:gd name="T79" fmla="*/ 130 h 158"/>
                  <a:gd name="T80" fmla="*/ 154 w 168"/>
                  <a:gd name="T81" fmla="*/ 116 h 158"/>
                  <a:gd name="T82" fmla="*/ 154 w 168"/>
                  <a:gd name="T83" fmla="*/ 110 h 158"/>
                  <a:gd name="T84" fmla="*/ 168 w 168"/>
                  <a:gd name="T85" fmla="*/ 72 h 158"/>
                  <a:gd name="T86" fmla="*/ 154 w 168"/>
                  <a:gd name="T87" fmla="*/ 38 h 158"/>
                  <a:gd name="T88" fmla="*/ 168 w 168"/>
                  <a:gd name="T89" fmla="*/ 10 h 158"/>
                  <a:gd name="T90" fmla="*/ 146 w 168"/>
                  <a:gd name="T91" fmla="*/ 0 h 15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68"/>
                  <a:gd name="T139" fmla="*/ 0 h 158"/>
                  <a:gd name="T140" fmla="*/ 168 w 168"/>
                  <a:gd name="T141" fmla="*/ 158 h 15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68" h="158">
                    <a:moveTo>
                      <a:pt x="146" y="0"/>
                    </a:moveTo>
                    <a:lnTo>
                      <a:pt x="92" y="34"/>
                    </a:lnTo>
                    <a:lnTo>
                      <a:pt x="66" y="44"/>
                    </a:lnTo>
                    <a:lnTo>
                      <a:pt x="62" y="48"/>
                    </a:lnTo>
                    <a:lnTo>
                      <a:pt x="60" y="52"/>
                    </a:lnTo>
                    <a:lnTo>
                      <a:pt x="60" y="54"/>
                    </a:lnTo>
                    <a:lnTo>
                      <a:pt x="60" y="56"/>
                    </a:lnTo>
                    <a:lnTo>
                      <a:pt x="50" y="58"/>
                    </a:lnTo>
                    <a:lnTo>
                      <a:pt x="24" y="62"/>
                    </a:lnTo>
                    <a:lnTo>
                      <a:pt x="8" y="66"/>
                    </a:lnTo>
                    <a:lnTo>
                      <a:pt x="0" y="80"/>
                    </a:lnTo>
                    <a:lnTo>
                      <a:pt x="4" y="94"/>
                    </a:lnTo>
                    <a:lnTo>
                      <a:pt x="18" y="104"/>
                    </a:lnTo>
                    <a:lnTo>
                      <a:pt x="22" y="114"/>
                    </a:lnTo>
                    <a:lnTo>
                      <a:pt x="26" y="118"/>
                    </a:lnTo>
                    <a:lnTo>
                      <a:pt x="38" y="128"/>
                    </a:lnTo>
                    <a:lnTo>
                      <a:pt x="56" y="140"/>
                    </a:lnTo>
                    <a:lnTo>
                      <a:pt x="66" y="146"/>
                    </a:lnTo>
                    <a:lnTo>
                      <a:pt x="74" y="148"/>
                    </a:lnTo>
                    <a:lnTo>
                      <a:pt x="80" y="148"/>
                    </a:lnTo>
                    <a:lnTo>
                      <a:pt x="84" y="146"/>
                    </a:lnTo>
                    <a:lnTo>
                      <a:pt x="90" y="146"/>
                    </a:lnTo>
                    <a:lnTo>
                      <a:pt x="102" y="148"/>
                    </a:lnTo>
                    <a:lnTo>
                      <a:pt x="112" y="154"/>
                    </a:lnTo>
                    <a:lnTo>
                      <a:pt x="118" y="158"/>
                    </a:lnTo>
                    <a:lnTo>
                      <a:pt x="122" y="158"/>
                    </a:lnTo>
                    <a:lnTo>
                      <a:pt x="132" y="156"/>
                    </a:lnTo>
                    <a:lnTo>
                      <a:pt x="140" y="152"/>
                    </a:lnTo>
                    <a:lnTo>
                      <a:pt x="144" y="146"/>
                    </a:lnTo>
                    <a:lnTo>
                      <a:pt x="148" y="138"/>
                    </a:lnTo>
                    <a:lnTo>
                      <a:pt x="152" y="130"/>
                    </a:lnTo>
                    <a:lnTo>
                      <a:pt x="154" y="116"/>
                    </a:lnTo>
                    <a:lnTo>
                      <a:pt x="154" y="110"/>
                    </a:lnTo>
                    <a:lnTo>
                      <a:pt x="168" y="72"/>
                    </a:lnTo>
                    <a:lnTo>
                      <a:pt x="154" y="38"/>
                    </a:lnTo>
                    <a:lnTo>
                      <a:pt x="168" y="10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rgbClr val="99CC00">
                  <a:alpha val="70195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>
                  <a:latin typeface="Calibri" charset="0"/>
                </a:endParaRPr>
              </a:p>
            </p:txBody>
          </p:sp>
          <p:sp>
            <p:nvSpPr>
              <p:cNvPr id="26" name="Freeform 23"/>
              <p:cNvSpPr>
                <a:spLocks/>
              </p:cNvSpPr>
              <p:nvPr/>
            </p:nvSpPr>
            <p:spPr bwMode="auto">
              <a:xfrm>
                <a:off x="1110" y="2419"/>
                <a:ext cx="54" cy="104"/>
              </a:xfrm>
              <a:custGeom>
                <a:avLst/>
                <a:gdLst>
                  <a:gd name="T0" fmla="*/ 0 w 54"/>
                  <a:gd name="T1" fmla="*/ 0 h 104"/>
                  <a:gd name="T2" fmla="*/ 20 w 54"/>
                  <a:gd name="T3" fmla="*/ 80 h 104"/>
                  <a:gd name="T4" fmla="*/ 44 w 54"/>
                  <a:gd name="T5" fmla="*/ 98 h 104"/>
                  <a:gd name="T6" fmla="*/ 54 w 54"/>
                  <a:gd name="T7" fmla="*/ 104 h 104"/>
                  <a:gd name="T8" fmla="*/ 52 w 54"/>
                  <a:gd name="T9" fmla="*/ 70 h 104"/>
                  <a:gd name="T10" fmla="*/ 38 w 54"/>
                  <a:gd name="T11" fmla="*/ 42 h 104"/>
                  <a:gd name="T12" fmla="*/ 0 w 54"/>
                  <a:gd name="T13" fmla="*/ 0 h 1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4"/>
                  <a:gd name="T22" fmla="*/ 0 h 104"/>
                  <a:gd name="T23" fmla="*/ 54 w 54"/>
                  <a:gd name="T24" fmla="*/ 104 h 10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4" h="104">
                    <a:moveTo>
                      <a:pt x="0" y="0"/>
                    </a:moveTo>
                    <a:lnTo>
                      <a:pt x="20" y="80"/>
                    </a:lnTo>
                    <a:lnTo>
                      <a:pt x="44" y="98"/>
                    </a:lnTo>
                    <a:lnTo>
                      <a:pt x="54" y="104"/>
                    </a:lnTo>
                    <a:lnTo>
                      <a:pt x="52" y="70"/>
                    </a:lnTo>
                    <a:lnTo>
                      <a:pt x="38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CC00">
                  <a:alpha val="70195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>
                  <a:latin typeface="Calibri" charset="0"/>
                </a:endParaRPr>
              </a:p>
            </p:txBody>
          </p:sp>
          <p:sp>
            <p:nvSpPr>
              <p:cNvPr id="27" name="Freeform 24"/>
              <p:cNvSpPr>
                <a:spLocks/>
              </p:cNvSpPr>
              <p:nvPr/>
            </p:nvSpPr>
            <p:spPr bwMode="auto">
              <a:xfrm>
                <a:off x="1044" y="2423"/>
                <a:ext cx="132" cy="244"/>
              </a:xfrm>
              <a:custGeom>
                <a:avLst/>
                <a:gdLst>
                  <a:gd name="T0" fmla="*/ 0 w 132"/>
                  <a:gd name="T1" fmla="*/ 0 h 244"/>
                  <a:gd name="T2" fmla="*/ 80 w 132"/>
                  <a:gd name="T3" fmla="*/ 98 h 244"/>
                  <a:gd name="T4" fmla="*/ 108 w 132"/>
                  <a:gd name="T5" fmla="*/ 132 h 244"/>
                  <a:gd name="T6" fmla="*/ 120 w 132"/>
                  <a:gd name="T7" fmla="*/ 160 h 244"/>
                  <a:gd name="T8" fmla="*/ 120 w 132"/>
                  <a:gd name="T9" fmla="*/ 160 h 244"/>
                  <a:gd name="T10" fmla="*/ 122 w 132"/>
                  <a:gd name="T11" fmla="*/ 166 h 244"/>
                  <a:gd name="T12" fmla="*/ 124 w 132"/>
                  <a:gd name="T13" fmla="*/ 180 h 244"/>
                  <a:gd name="T14" fmla="*/ 124 w 132"/>
                  <a:gd name="T15" fmla="*/ 180 h 244"/>
                  <a:gd name="T16" fmla="*/ 128 w 132"/>
                  <a:gd name="T17" fmla="*/ 210 h 244"/>
                  <a:gd name="T18" fmla="*/ 132 w 132"/>
                  <a:gd name="T19" fmla="*/ 230 h 244"/>
                  <a:gd name="T20" fmla="*/ 132 w 132"/>
                  <a:gd name="T21" fmla="*/ 230 h 244"/>
                  <a:gd name="T22" fmla="*/ 132 w 132"/>
                  <a:gd name="T23" fmla="*/ 234 h 244"/>
                  <a:gd name="T24" fmla="*/ 130 w 132"/>
                  <a:gd name="T25" fmla="*/ 238 h 244"/>
                  <a:gd name="T26" fmla="*/ 130 w 132"/>
                  <a:gd name="T27" fmla="*/ 242 h 244"/>
                  <a:gd name="T28" fmla="*/ 126 w 132"/>
                  <a:gd name="T29" fmla="*/ 244 h 244"/>
                  <a:gd name="T30" fmla="*/ 122 w 132"/>
                  <a:gd name="T31" fmla="*/ 242 h 244"/>
                  <a:gd name="T32" fmla="*/ 114 w 132"/>
                  <a:gd name="T33" fmla="*/ 238 h 244"/>
                  <a:gd name="T34" fmla="*/ 104 w 132"/>
                  <a:gd name="T35" fmla="*/ 230 h 244"/>
                  <a:gd name="T36" fmla="*/ 104 w 132"/>
                  <a:gd name="T37" fmla="*/ 230 h 244"/>
                  <a:gd name="T38" fmla="*/ 84 w 132"/>
                  <a:gd name="T39" fmla="*/ 212 h 244"/>
                  <a:gd name="T40" fmla="*/ 68 w 132"/>
                  <a:gd name="T41" fmla="*/ 198 h 244"/>
                  <a:gd name="T42" fmla="*/ 60 w 132"/>
                  <a:gd name="T43" fmla="*/ 192 h 244"/>
                  <a:gd name="T44" fmla="*/ 54 w 132"/>
                  <a:gd name="T45" fmla="*/ 182 h 244"/>
                  <a:gd name="T46" fmla="*/ 48 w 132"/>
                  <a:gd name="T47" fmla="*/ 172 h 244"/>
                  <a:gd name="T48" fmla="*/ 40 w 132"/>
                  <a:gd name="T49" fmla="*/ 156 h 244"/>
                  <a:gd name="T50" fmla="*/ 40 w 132"/>
                  <a:gd name="T51" fmla="*/ 156 h 244"/>
                  <a:gd name="T52" fmla="*/ 10 w 132"/>
                  <a:gd name="T53" fmla="*/ 74 h 244"/>
                  <a:gd name="T54" fmla="*/ 10 w 132"/>
                  <a:gd name="T55" fmla="*/ 74 h 244"/>
                  <a:gd name="T56" fmla="*/ 6 w 132"/>
                  <a:gd name="T57" fmla="*/ 58 h 244"/>
                  <a:gd name="T58" fmla="*/ 4 w 132"/>
                  <a:gd name="T59" fmla="*/ 32 h 244"/>
                  <a:gd name="T60" fmla="*/ 0 w 132"/>
                  <a:gd name="T61" fmla="*/ 0 h 244"/>
                  <a:gd name="T62" fmla="*/ 0 w 132"/>
                  <a:gd name="T63" fmla="*/ 0 h 24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32"/>
                  <a:gd name="T97" fmla="*/ 0 h 244"/>
                  <a:gd name="T98" fmla="*/ 132 w 132"/>
                  <a:gd name="T99" fmla="*/ 244 h 24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32" h="244">
                    <a:moveTo>
                      <a:pt x="0" y="0"/>
                    </a:moveTo>
                    <a:lnTo>
                      <a:pt x="80" y="98"/>
                    </a:lnTo>
                    <a:lnTo>
                      <a:pt x="108" y="132"/>
                    </a:lnTo>
                    <a:lnTo>
                      <a:pt x="120" y="160"/>
                    </a:lnTo>
                    <a:lnTo>
                      <a:pt x="122" y="166"/>
                    </a:lnTo>
                    <a:lnTo>
                      <a:pt x="124" y="180"/>
                    </a:lnTo>
                    <a:lnTo>
                      <a:pt x="128" y="210"/>
                    </a:lnTo>
                    <a:lnTo>
                      <a:pt x="132" y="230"/>
                    </a:lnTo>
                    <a:lnTo>
                      <a:pt x="132" y="234"/>
                    </a:lnTo>
                    <a:lnTo>
                      <a:pt x="130" y="238"/>
                    </a:lnTo>
                    <a:lnTo>
                      <a:pt x="130" y="242"/>
                    </a:lnTo>
                    <a:lnTo>
                      <a:pt x="126" y="244"/>
                    </a:lnTo>
                    <a:lnTo>
                      <a:pt x="122" y="242"/>
                    </a:lnTo>
                    <a:lnTo>
                      <a:pt x="114" y="238"/>
                    </a:lnTo>
                    <a:lnTo>
                      <a:pt x="104" y="230"/>
                    </a:lnTo>
                    <a:lnTo>
                      <a:pt x="84" y="212"/>
                    </a:lnTo>
                    <a:lnTo>
                      <a:pt x="68" y="198"/>
                    </a:lnTo>
                    <a:lnTo>
                      <a:pt x="60" y="192"/>
                    </a:lnTo>
                    <a:lnTo>
                      <a:pt x="54" y="182"/>
                    </a:lnTo>
                    <a:lnTo>
                      <a:pt x="48" y="172"/>
                    </a:lnTo>
                    <a:lnTo>
                      <a:pt x="40" y="156"/>
                    </a:lnTo>
                    <a:lnTo>
                      <a:pt x="10" y="74"/>
                    </a:lnTo>
                    <a:lnTo>
                      <a:pt x="6" y="58"/>
                    </a:lnTo>
                    <a:lnTo>
                      <a:pt x="4" y="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CC00">
                  <a:alpha val="70195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>
                  <a:latin typeface="Calibri" charset="0"/>
                </a:endParaRPr>
              </a:p>
            </p:txBody>
          </p:sp>
          <p:sp>
            <p:nvSpPr>
              <p:cNvPr id="28" name="Freeform 25"/>
              <p:cNvSpPr>
                <a:spLocks/>
              </p:cNvSpPr>
              <p:nvPr/>
            </p:nvSpPr>
            <p:spPr bwMode="auto">
              <a:xfrm>
                <a:off x="1196" y="2667"/>
                <a:ext cx="182" cy="76"/>
              </a:xfrm>
              <a:custGeom>
                <a:avLst/>
                <a:gdLst>
                  <a:gd name="T0" fmla="*/ 0 w 182"/>
                  <a:gd name="T1" fmla="*/ 18 h 76"/>
                  <a:gd name="T2" fmla="*/ 94 w 182"/>
                  <a:gd name="T3" fmla="*/ 58 h 76"/>
                  <a:gd name="T4" fmla="*/ 150 w 182"/>
                  <a:gd name="T5" fmla="*/ 72 h 76"/>
                  <a:gd name="T6" fmla="*/ 150 w 182"/>
                  <a:gd name="T7" fmla="*/ 72 h 76"/>
                  <a:gd name="T8" fmla="*/ 156 w 182"/>
                  <a:gd name="T9" fmla="*/ 74 h 76"/>
                  <a:gd name="T10" fmla="*/ 170 w 182"/>
                  <a:gd name="T11" fmla="*/ 76 h 76"/>
                  <a:gd name="T12" fmla="*/ 170 w 182"/>
                  <a:gd name="T13" fmla="*/ 76 h 76"/>
                  <a:gd name="T14" fmla="*/ 182 w 182"/>
                  <a:gd name="T15" fmla="*/ 76 h 76"/>
                  <a:gd name="T16" fmla="*/ 182 w 182"/>
                  <a:gd name="T17" fmla="*/ 76 h 76"/>
                  <a:gd name="T18" fmla="*/ 182 w 182"/>
                  <a:gd name="T19" fmla="*/ 74 h 76"/>
                  <a:gd name="T20" fmla="*/ 180 w 182"/>
                  <a:gd name="T21" fmla="*/ 66 h 76"/>
                  <a:gd name="T22" fmla="*/ 176 w 182"/>
                  <a:gd name="T23" fmla="*/ 58 h 76"/>
                  <a:gd name="T24" fmla="*/ 174 w 182"/>
                  <a:gd name="T25" fmla="*/ 54 h 76"/>
                  <a:gd name="T26" fmla="*/ 168 w 182"/>
                  <a:gd name="T27" fmla="*/ 52 h 76"/>
                  <a:gd name="T28" fmla="*/ 168 w 182"/>
                  <a:gd name="T29" fmla="*/ 52 h 76"/>
                  <a:gd name="T30" fmla="*/ 130 w 182"/>
                  <a:gd name="T31" fmla="*/ 38 h 76"/>
                  <a:gd name="T32" fmla="*/ 130 w 182"/>
                  <a:gd name="T33" fmla="*/ 38 h 76"/>
                  <a:gd name="T34" fmla="*/ 136 w 182"/>
                  <a:gd name="T35" fmla="*/ 40 h 76"/>
                  <a:gd name="T36" fmla="*/ 108 w 182"/>
                  <a:gd name="T37" fmla="*/ 28 h 76"/>
                  <a:gd name="T38" fmla="*/ 108 w 182"/>
                  <a:gd name="T39" fmla="*/ 28 h 76"/>
                  <a:gd name="T40" fmla="*/ 62 w 182"/>
                  <a:gd name="T41" fmla="*/ 6 h 76"/>
                  <a:gd name="T42" fmla="*/ 14 w 182"/>
                  <a:gd name="T43" fmla="*/ 0 h 76"/>
                  <a:gd name="T44" fmla="*/ 0 w 182"/>
                  <a:gd name="T45" fmla="*/ 18 h 7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82"/>
                  <a:gd name="T70" fmla="*/ 0 h 76"/>
                  <a:gd name="T71" fmla="*/ 182 w 182"/>
                  <a:gd name="T72" fmla="*/ 76 h 7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82" h="76">
                    <a:moveTo>
                      <a:pt x="0" y="18"/>
                    </a:moveTo>
                    <a:lnTo>
                      <a:pt x="94" y="58"/>
                    </a:lnTo>
                    <a:lnTo>
                      <a:pt x="150" y="72"/>
                    </a:lnTo>
                    <a:lnTo>
                      <a:pt x="156" y="74"/>
                    </a:lnTo>
                    <a:lnTo>
                      <a:pt x="170" y="76"/>
                    </a:lnTo>
                    <a:lnTo>
                      <a:pt x="182" y="76"/>
                    </a:lnTo>
                    <a:lnTo>
                      <a:pt x="182" y="74"/>
                    </a:lnTo>
                    <a:lnTo>
                      <a:pt x="180" y="66"/>
                    </a:lnTo>
                    <a:lnTo>
                      <a:pt x="176" y="58"/>
                    </a:lnTo>
                    <a:lnTo>
                      <a:pt x="174" y="54"/>
                    </a:lnTo>
                    <a:lnTo>
                      <a:pt x="168" y="52"/>
                    </a:lnTo>
                    <a:lnTo>
                      <a:pt x="130" y="38"/>
                    </a:lnTo>
                    <a:lnTo>
                      <a:pt x="136" y="40"/>
                    </a:lnTo>
                    <a:lnTo>
                      <a:pt x="108" y="28"/>
                    </a:lnTo>
                    <a:lnTo>
                      <a:pt x="62" y="6"/>
                    </a:lnTo>
                    <a:lnTo>
                      <a:pt x="14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99CC00">
                  <a:alpha val="70195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>
                  <a:latin typeface="Calibri" charset="0"/>
                </a:endParaRPr>
              </a:p>
            </p:txBody>
          </p:sp>
          <p:sp>
            <p:nvSpPr>
              <p:cNvPr id="29" name="Freeform 26"/>
              <p:cNvSpPr>
                <a:spLocks/>
              </p:cNvSpPr>
              <p:nvPr/>
            </p:nvSpPr>
            <p:spPr bwMode="auto">
              <a:xfrm>
                <a:off x="1658" y="2653"/>
                <a:ext cx="336" cy="122"/>
              </a:xfrm>
              <a:custGeom>
                <a:avLst/>
                <a:gdLst>
                  <a:gd name="T0" fmla="*/ 158 w 336"/>
                  <a:gd name="T1" fmla="*/ 6 h 122"/>
                  <a:gd name="T2" fmla="*/ 186 w 336"/>
                  <a:gd name="T3" fmla="*/ 18 h 122"/>
                  <a:gd name="T4" fmla="*/ 194 w 336"/>
                  <a:gd name="T5" fmla="*/ 20 h 122"/>
                  <a:gd name="T6" fmla="*/ 208 w 336"/>
                  <a:gd name="T7" fmla="*/ 30 h 122"/>
                  <a:gd name="T8" fmla="*/ 224 w 336"/>
                  <a:gd name="T9" fmla="*/ 38 h 122"/>
                  <a:gd name="T10" fmla="*/ 252 w 336"/>
                  <a:gd name="T11" fmla="*/ 48 h 122"/>
                  <a:gd name="T12" fmla="*/ 258 w 336"/>
                  <a:gd name="T13" fmla="*/ 48 h 122"/>
                  <a:gd name="T14" fmla="*/ 276 w 336"/>
                  <a:gd name="T15" fmla="*/ 72 h 122"/>
                  <a:gd name="T16" fmla="*/ 288 w 336"/>
                  <a:gd name="T17" fmla="*/ 84 h 122"/>
                  <a:gd name="T18" fmla="*/ 336 w 336"/>
                  <a:gd name="T19" fmla="*/ 118 h 122"/>
                  <a:gd name="T20" fmla="*/ 284 w 336"/>
                  <a:gd name="T21" fmla="*/ 122 h 122"/>
                  <a:gd name="T22" fmla="*/ 262 w 336"/>
                  <a:gd name="T23" fmla="*/ 122 h 122"/>
                  <a:gd name="T24" fmla="*/ 262 w 336"/>
                  <a:gd name="T25" fmla="*/ 122 h 122"/>
                  <a:gd name="T26" fmla="*/ 272 w 336"/>
                  <a:gd name="T27" fmla="*/ 118 h 122"/>
                  <a:gd name="T28" fmla="*/ 270 w 336"/>
                  <a:gd name="T29" fmla="*/ 114 h 122"/>
                  <a:gd name="T30" fmla="*/ 248 w 336"/>
                  <a:gd name="T31" fmla="*/ 104 h 122"/>
                  <a:gd name="T32" fmla="*/ 218 w 336"/>
                  <a:gd name="T33" fmla="*/ 100 h 122"/>
                  <a:gd name="T34" fmla="*/ 206 w 336"/>
                  <a:gd name="T35" fmla="*/ 100 h 122"/>
                  <a:gd name="T36" fmla="*/ 186 w 336"/>
                  <a:gd name="T37" fmla="*/ 98 h 122"/>
                  <a:gd name="T38" fmla="*/ 116 w 336"/>
                  <a:gd name="T39" fmla="*/ 76 h 122"/>
                  <a:gd name="T40" fmla="*/ 92 w 336"/>
                  <a:gd name="T41" fmla="*/ 66 h 122"/>
                  <a:gd name="T42" fmla="*/ 66 w 336"/>
                  <a:gd name="T43" fmla="*/ 54 h 122"/>
                  <a:gd name="T44" fmla="*/ 50 w 336"/>
                  <a:gd name="T45" fmla="*/ 48 h 122"/>
                  <a:gd name="T46" fmla="*/ 32 w 336"/>
                  <a:gd name="T47" fmla="*/ 40 h 122"/>
                  <a:gd name="T48" fmla="*/ 32 w 336"/>
                  <a:gd name="T49" fmla="*/ 38 h 122"/>
                  <a:gd name="T50" fmla="*/ 4 w 336"/>
                  <a:gd name="T51" fmla="*/ 24 h 122"/>
                  <a:gd name="T52" fmla="*/ 2 w 336"/>
                  <a:gd name="T53" fmla="*/ 18 h 122"/>
                  <a:gd name="T54" fmla="*/ 2 w 336"/>
                  <a:gd name="T55" fmla="*/ 4 h 122"/>
                  <a:gd name="T56" fmla="*/ 4 w 336"/>
                  <a:gd name="T57" fmla="*/ 0 h 122"/>
                  <a:gd name="T58" fmla="*/ 20 w 336"/>
                  <a:gd name="T59" fmla="*/ 0 h 122"/>
                  <a:gd name="T60" fmla="*/ 36 w 336"/>
                  <a:gd name="T61" fmla="*/ 6 h 122"/>
                  <a:gd name="T62" fmla="*/ 50 w 336"/>
                  <a:gd name="T63" fmla="*/ 22 h 122"/>
                  <a:gd name="T64" fmla="*/ 58 w 336"/>
                  <a:gd name="T65" fmla="*/ 32 h 122"/>
                  <a:gd name="T66" fmla="*/ 60 w 336"/>
                  <a:gd name="T67" fmla="*/ 38 h 122"/>
                  <a:gd name="T68" fmla="*/ 64 w 336"/>
                  <a:gd name="T69" fmla="*/ 32 h 122"/>
                  <a:gd name="T70" fmla="*/ 70 w 336"/>
                  <a:gd name="T71" fmla="*/ 32 h 122"/>
                  <a:gd name="T72" fmla="*/ 78 w 336"/>
                  <a:gd name="T73" fmla="*/ 30 h 122"/>
                  <a:gd name="T74" fmla="*/ 100 w 336"/>
                  <a:gd name="T75" fmla="*/ 18 h 122"/>
                  <a:gd name="T76" fmla="*/ 158 w 336"/>
                  <a:gd name="T77" fmla="*/ 6 h 12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36"/>
                  <a:gd name="T118" fmla="*/ 0 h 122"/>
                  <a:gd name="T119" fmla="*/ 336 w 336"/>
                  <a:gd name="T120" fmla="*/ 122 h 12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36" h="122">
                    <a:moveTo>
                      <a:pt x="158" y="6"/>
                    </a:moveTo>
                    <a:lnTo>
                      <a:pt x="158" y="6"/>
                    </a:lnTo>
                    <a:lnTo>
                      <a:pt x="166" y="10"/>
                    </a:lnTo>
                    <a:lnTo>
                      <a:pt x="186" y="18"/>
                    </a:lnTo>
                    <a:lnTo>
                      <a:pt x="194" y="20"/>
                    </a:lnTo>
                    <a:lnTo>
                      <a:pt x="200" y="24"/>
                    </a:lnTo>
                    <a:lnTo>
                      <a:pt x="208" y="30"/>
                    </a:lnTo>
                    <a:lnTo>
                      <a:pt x="224" y="38"/>
                    </a:lnTo>
                    <a:lnTo>
                      <a:pt x="242" y="46"/>
                    </a:lnTo>
                    <a:lnTo>
                      <a:pt x="252" y="48"/>
                    </a:lnTo>
                    <a:lnTo>
                      <a:pt x="258" y="48"/>
                    </a:lnTo>
                    <a:lnTo>
                      <a:pt x="276" y="72"/>
                    </a:lnTo>
                    <a:lnTo>
                      <a:pt x="288" y="84"/>
                    </a:lnTo>
                    <a:lnTo>
                      <a:pt x="308" y="100"/>
                    </a:lnTo>
                    <a:lnTo>
                      <a:pt x="336" y="118"/>
                    </a:lnTo>
                    <a:lnTo>
                      <a:pt x="284" y="122"/>
                    </a:lnTo>
                    <a:lnTo>
                      <a:pt x="262" y="122"/>
                    </a:lnTo>
                    <a:lnTo>
                      <a:pt x="260" y="122"/>
                    </a:lnTo>
                    <a:lnTo>
                      <a:pt x="262" y="122"/>
                    </a:lnTo>
                    <a:lnTo>
                      <a:pt x="270" y="120"/>
                    </a:lnTo>
                    <a:lnTo>
                      <a:pt x="272" y="118"/>
                    </a:lnTo>
                    <a:lnTo>
                      <a:pt x="270" y="114"/>
                    </a:lnTo>
                    <a:lnTo>
                      <a:pt x="258" y="110"/>
                    </a:lnTo>
                    <a:lnTo>
                      <a:pt x="248" y="104"/>
                    </a:lnTo>
                    <a:lnTo>
                      <a:pt x="234" y="102"/>
                    </a:lnTo>
                    <a:lnTo>
                      <a:pt x="218" y="100"/>
                    </a:lnTo>
                    <a:lnTo>
                      <a:pt x="206" y="100"/>
                    </a:lnTo>
                    <a:lnTo>
                      <a:pt x="186" y="98"/>
                    </a:lnTo>
                    <a:lnTo>
                      <a:pt x="134" y="94"/>
                    </a:lnTo>
                    <a:lnTo>
                      <a:pt x="116" y="76"/>
                    </a:lnTo>
                    <a:lnTo>
                      <a:pt x="92" y="66"/>
                    </a:lnTo>
                    <a:lnTo>
                      <a:pt x="80" y="60"/>
                    </a:lnTo>
                    <a:lnTo>
                      <a:pt x="66" y="54"/>
                    </a:lnTo>
                    <a:lnTo>
                      <a:pt x="50" y="48"/>
                    </a:lnTo>
                    <a:lnTo>
                      <a:pt x="38" y="44"/>
                    </a:lnTo>
                    <a:lnTo>
                      <a:pt x="32" y="40"/>
                    </a:lnTo>
                    <a:lnTo>
                      <a:pt x="32" y="38"/>
                    </a:lnTo>
                    <a:lnTo>
                      <a:pt x="22" y="32"/>
                    </a:lnTo>
                    <a:lnTo>
                      <a:pt x="4" y="24"/>
                    </a:lnTo>
                    <a:lnTo>
                      <a:pt x="2" y="18"/>
                    </a:lnTo>
                    <a:lnTo>
                      <a:pt x="0" y="10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20" y="0"/>
                    </a:lnTo>
                    <a:lnTo>
                      <a:pt x="36" y="6"/>
                    </a:lnTo>
                    <a:lnTo>
                      <a:pt x="44" y="14"/>
                    </a:lnTo>
                    <a:lnTo>
                      <a:pt x="50" y="22"/>
                    </a:lnTo>
                    <a:lnTo>
                      <a:pt x="58" y="32"/>
                    </a:lnTo>
                    <a:lnTo>
                      <a:pt x="60" y="36"/>
                    </a:lnTo>
                    <a:lnTo>
                      <a:pt x="60" y="38"/>
                    </a:lnTo>
                    <a:lnTo>
                      <a:pt x="62" y="36"/>
                    </a:lnTo>
                    <a:lnTo>
                      <a:pt x="64" y="32"/>
                    </a:lnTo>
                    <a:lnTo>
                      <a:pt x="66" y="32"/>
                    </a:lnTo>
                    <a:lnTo>
                      <a:pt x="70" y="32"/>
                    </a:lnTo>
                    <a:lnTo>
                      <a:pt x="78" y="30"/>
                    </a:lnTo>
                    <a:lnTo>
                      <a:pt x="84" y="26"/>
                    </a:lnTo>
                    <a:lnTo>
                      <a:pt x="100" y="18"/>
                    </a:lnTo>
                    <a:lnTo>
                      <a:pt x="120" y="4"/>
                    </a:lnTo>
                    <a:lnTo>
                      <a:pt x="158" y="6"/>
                    </a:lnTo>
                    <a:close/>
                  </a:path>
                </a:pathLst>
              </a:custGeom>
              <a:solidFill>
                <a:srgbClr val="99CC00">
                  <a:alpha val="70195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>
                  <a:latin typeface="Calibri" charset="0"/>
                </a:endParaRPr>
              </a:p>
            </p:txBody>
          </p:sp>
        </p:grpSp>
      </p:grpSp>
      <p:grpSp>
        <p:nvGrpSpPr>
          <p:cNvPr id="30" name="Group 27"/>
          <p:cNvGrpSpPr>
            <a:grpSpLocks/>
          </p:cNvGrpSpPr>
          <p:nvPr/>
        </p:nvGrpSpPr>
        <p:grpSpPr bwMode="auto">
          <a:xfrm>
            <a:off x="1827213" y="2393950"/>
            <a:ext cx="1128712" cy="855663"/>
            <a:chOff x="1390" y="1593"/>
            <a:chExt cx="784" cy="594"/>
          </a:xfrm>
        </p:grpSpPr>
        <p:sp>
          <p:nvSpPr>
            <p:cNvPr id="31" name="Oval 28"/>
            <p:cNvSpPr>
              <a:spLocks noChangeArrowheads="1"/>
            </p:cNvSpPr>
            <p:nvPr/>
          </p:nvSpPr>
          <p:spPr bwMode="auto">
            <a:xfrm>
              <a:off x="1390" y="2076"/>
              <a:ext cx="784" cy="111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ja-JP" altLang="en-US">
                <a:latin typeface="Calibri" charset="0"/>
              </a:endParaRPr>
            </a:p>
          </p:txBody>
        </p:sp>
        <p:grpSp>
          <p:nvGrpSpPr>
            <p:cNvPr id="32" name="Group 29"/>
            <p:cNvGrpSpPr>
              <a:grpSpLocks/>
            </p:cNvGrpSpPr>
            <p:nvPr/>
          </p:nvGrpSpPr>
          <p:grpSpPr bwMode="auto">
            <a:xfrm flipH="1">
              <a:off x="1519" y="1593"/>
              <a:ext cx="488" cy="544"/>
              <a:chOff x="4439" y="2899"/>
              <a:chExt cx="964" cy="1077"/>
            </a:xfrm>
          </p:grpSpPr>
          <p:sp>
            <p:nvSpPr>
              <p:cNvPr id="33" name="Freeform 30"/>
              <p:cNvSpPr>
                <a:spLocks/>
              </p:cNvSpPr>
              <p:nvPr/>
            </p:nvSpPr>
            <p:spPr bwMode="auto">
              <a:xfrm flipH="1">
                <a:off x="4439" y="2903"/>
                <a:ext cx="734" cy="1073"/>
              </a:xfrm>
              <a:custGeom>
                <a:avLst/>
                <a:gdLst>
                  <a:gd name="T0" fmla="*/ 652 w 734"/>
                  <a:gd name="T1" fmla="*/ 94 h 1073"/>
                  <a:gd name="T2" fmla="*/ 0 w 734"/>
                  <a:gd name="T3" fmla="*/ 0 h 1073"/>
                  <a:gd name="T4" fmla="*/ 9 w 734"/>
                  <a:gd name="T5" fmla="*/ 1073 h 1073"/>
                  <a:gd name="T6" fmla="*/ 734 w 734"/>
                  <a:gd name="T7" fmla="*/ 1070 h 1073"/>
                  <a:gd name="T8" fmla="*/ 652 w 734"/>
                  <a:gd name="T9" fmla="*/ 94 h 10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4"/>
                  <a:gd name="T16" fmla="*/ 0 h 1073"/>
                  <a:gd name="T17" fmla="*/ 734 w 734"/>
                  <a:gd name="T18" fmla="*/ 1073 h 10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4" h="1073">
                    <a:moveTo>
                      <a:pt x="652" y="94"/>
                    </a:moveTo>
                    <a:lnTo>
                      <a:pt x="0" y="0"/>
                    </a:lnTo>
                    <a:lnTo>
                      <a:pt x="9" y="1073"/>
                    </a:lnTo>
                    <a:lnTo>
                      <a:pt x="734" y="1070"/>
                    </a:lnTo>
                    <a:lnTo>
                      <a:pt x="652" y="94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>
                  <a:latin typeface="Calibri" charset="0"/>
                </a:endParaRPr>
              </a:p>
            </p:txBody>
          </p:sp>
          <p:sp>
            <p:nvSpPr>
              <p:cNvPr id="34" name="Freeform 31"/>
              <p:cNvSpPr>
                <a:spLocks/>
              </p:cNvSpPr>
              <p:nvPr/>
            </p:nvSpPr>
            <p:spPr bwMode="auto">
              <a:xfrm flipH="1">
                <a:off x="4489" y="3708"/>
                <a:ext cx="637" cy="107"/>
              </a:xfrm>
              <a:custGeom>
                <a:avLst/>
                <a:gdLst>
                  <a:gd name="T0" fmla="*/ 1 w 1274"/>
                  <a:gd name="T1" fmla="*/ 1 h 213"/>
                  <a:gd name="T2" fmla="*/ 0 w 1274"/>
                  <a:gd name="T3" fmla="*/ 1 h 213"/>
                  <a:gd name="T4" fmla="*/ 0 w 1274"/>
                  <a:gd name="T5" fmla="*/ 0 h 213"/>
                  <a:gd name="T6" fmla="*/ 1 w 1274"/>
                  <a:gd name="T7" fmla="*/ 1 h 213"/>
                  <a:gd name="T8" fmla="*/ 1 w 1274"/>
                  <a:gd name="T9" fmla="*/ 1 h 213"/>
                  <a:gd name="T10" fmla="*/ 1 w 1274"/>
                  <a:gd name="T11" fmla="*/ 1 h 213"/>
                  <a:gd name="T12" fmla="*/ 1 w 1274"/>
                  <a:gd name="T13" fmla="*/ 1 h 2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74"/>
                  <a:gd name="T22" fmla="*/ 0 h 213"/>
                  <a:gd name="T23" fmla="*/ 1274 w 1274"/>
                  <a:gd name="T24" fmla="*/ 213 h 2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74" h="213">
                    <a:moveTo>
                      <a:pt x="3" y="167"/>
                    </a:moveTo>
                    <a:lnTo>
                      <a:pt x="0" y="167"/>
                    </a:lnTo>
                    <a:lnTo>
                      <a:pt x="0" y="0"/>
                    </a:lnTo>
                    <a:lnTo>
                      <a:pt x="1255" y="99"/>
                    </a:lnTo>
                    <a:lnTo>
                      <a:pt x="1263" y="100"/>
                    </a:lnTo>
                    <a:lnTo>
                      <a:pt x="1274" y="213"/>
                    </a:lnTo>
                    <a:lnTo>
                      <a:pt x="3" y="167"/>
                    </a:lnTo>
                    <a:close/>
                  </a:path>
                </a:pathLst>
              </a:custGeom>
              <a:solidFill>
                <a:srgbClr val="7D7D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>
                  <a:latin typeface="Calibri" charset="0"/>
                </a:endParaRPr>
              </a:p>
            </p:txBody>
          </p:sp>
          <p:sp>
            <p:nvSpPr>
              <p:cNvPr id="35" name="Freeform 32"/>
              <p:cNvSpPr>
                <a:spLocks/>
              </p:cNvSpPr>
              <p:nvPr/>
            </p:nvSpPr>
            <p:spPr bwMode="auto">
              <a:xfrm flipH="1">
                <a:off x="4499" y="3579"/>
                <a:ext cx="627" cy="132"/>
              </a:xfrm>
              <a:custGeom>
                <a:avLst/>
                <a:gdLst>
                  <a:gd name="T0" fmla="*/ 0 w 1255"/>
                  <a:gd name="T1" fmla="*/ 0 h 265"/>
                  <a:gd name="T2" fmla="*/ 0 w 1255"/>
                  <a:gd name="T3" fmla="*/ 0 h 265"/>
                  <a:gd name="T4" fmla="*/ 0 w 1255"/>
                  <a:gd name="T5" fmla="*/ 0 h 265"/>
                  <a:gd name="T6" fmla="*/ 0 w 1255"/>
                  <a:gd name="T7" fmla="*/ 0 h 265"/>
                  <a:gd name="T8" fmla="*/ 0 w 1255"/>
                  <a:gd name="T9" fmla="*/ 0 h 265"/>
                  <a:gd name="T10" fmla="*/ 0 w 1255"/>
                  <a:gd name="T11" fmla="*/ 0 h 265"/>
                  <a:gd name="T12" fmla="*/ 0 w 1255"/>
                  <a:gd name="T13" fmla="*/ 0 h 26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55"/>
                  <a:gd name="T22" fmla="*/ 0 h 265"/>
                  <a:gd name="T23" fmla="*/ 1255 w 1255"/>
                  <a:gd name="T24" fmla="*/ 265 h 26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55" h="265">
                    <a:moveTo>
                      <a:pt x="5" y="166"/>
                    </a:moveTo>
                    <a:lnTo>
                      <a:pt x="1" y="166"/>
                    </a:lnTo>
                    <a:lnTo>
                      <a:pt x="0" y="0"/>
                    </a:lnTo>
                    <a:lnTo>
                      <a:pt x="1234" y="151"/>
                    </a:lnTo>
                    <a:lnTo>
                      <a:pt x="1244" y="152"/>
                    </a:lnTo>
                    <a:lnTo>
                      <a:pt x="1255" y="265"/>
                    </a:lnTo>
                    <a:lnTo>
                      <a:pt x="5" y="166"/>
                    </a:lnTo>
                    <a:close/>
                  </a:path>
                </a:pathLst>
              </a:custGeom>
              <a:solidFill>
                <a:srgbClr val="9191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>
                  <a:latin typeface="Calibri" charset="0"/>
                </a:endParaRPr>
              </a:p>
            </p:txBody>
          </p:sp>
          <p:sp>
            <p:nvSpPr>
              <p:cNvPr id="36" name="Freeform 33"/>
              <p:cNvSpPr>
                <a:spLocks/>
              </p:cNvSpPr>
              <p:nvPr/>
            </p:nvSpPr>
            <p:spPr bwMode="auto">
              <a:xfrm>
                <a:off x="4512" y="3435"/>
                <a:ext cx="612" cy="159"/>
              </a:xfrm>
              <a:custGeom>
                <a:avLst/>
                <a:gdLst>
                  <a:gd name="T0" fmla="*/ 612 w 612"/>
                  <a:gd name="T1" fmla="*/ 87 h 159"/>
                  <a:gd name="T2" fmla="*/ 612 w 612"/>
                  <a:gd name="T3" fmla="*/ 0 h 159"/>
                  <a:gd name="T4" fmla="*/ 5 w 612"/>
                  <a:gd name="T5" fmla="*/ 93 h 159"/>
                  <a:gd name="T6" fmla="*/ 0 w 612"/>
                  <a:gd name="T7" fmla="*/ 159 h 159"/>
                  <a:gd name="T8" fmla="*/ 612 w 612"/>
                  <a:gd name="T9" fmla="*/ 87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12"/>
                  <a:gd name="T16" fmla="*/ 0 h 159"/>
                  <a:gd name="T17" fmla="*/ 612 w 612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12" h="159">
                    <a:moveTo>
                      <a:pt x="612" y="87"/>
                    </a:moveTo>
                    <a:lnTo>
                      <a:pt x="612" y="0"/>
                    </a:lnTo>
                    <a:lnTo>
                      <a:pt x="5" y="93"/>
                    </a:lnTo>
                    <a:lnTo>
                      <a:pt x="0" y="159"/>
                    </a:lnTo>
                    <a:lnTo>
                      <a:pt x="612" y="87"/>
                    </a:lnTo>
                    <a:close/>
                  </a:path>
                </a:pathLst>
              </a:custGeom>
              <a:solidFill>
                <a:srgbClr val="A4A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>
                  <a:latin typeface="Calibri" charset="0"/>
                </a:endParaRPr>
              </a:p>
            </p:txBody>
          </p:sp>
          <p:sp>
            <p:nvSpPr>
              <p:cNvPr id="37" name="Freeform 34"/>
              <p:cNvSpPr>
                <a:spLocks/>
              </p:cNvSpPr>
              <p:nvPr/>
            </p:nvSpPr>
            <p:spPr bwMode="auto">
              <a:xfrm>
                <a:off x="5164" y="2899"/>
                <a:ext cx="239" cy="1077"/>
              </a:xfrm>
              <a:custGeom>
                <a:avLst/>
                <a:gdLst>
                  <a:gd name="T0" fmla="*/ 239 w 239"/>
                  <a:gd name="T1" fmla="*/ 1064 h 1077"/>
                  <a:gd name="T2" fmla="*/ 208 w 239"/>
                  <a:gd name="T3" fmla="*/ 150 h 1077"/>
                  <a:gd name="T4" fmla="*/ 1 w 239"/>
                  <a:gd name="T5" fmla="*/ 0 h 1077"/>
                  <a:gd name="T6" fmla="*/ 0 w 239"/>
                  <a:gd name="T7" fmla="*/ 1077 h 1077"/>
                  <a:gd name="T8" fmla="*/ 239 w 239"/>
                  <a:gd name="T9" fmla="*/ 1064 h 10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9"/>
                  <a:gd name="T16" fmla="*/ 0 h 1077"/>
                  <a:gd name="T17" fmla="*/ 239 w 239"/>
                  <a:gd name="T18" fmla="*/ 1077 h 107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9" h="1077">
                    <a:moveTo>
                      <a:pt x="239" y="1064"/>
                    </a:moveTo>
                    <a:lnTo>
                      <a:pt x="208" y="150"/>
                    </a:lnTo>
                    <a:lnTo>
                      <a:pt x="1" y="0"/>
                    </a:lnTo>
                    <a:lnTo>
                      <a:pt x="0" y="1077"/>
                    </a:lnTo>
                    <a:lnTo>
                      <a:pt x="239" y="1064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>
                  <a:latin typeface="Calibri" charset="0"/>
                </a:endParaRPr>
              </a:p>
            </p:txBody>
          </p:sp>
          <p:sp>
            <p:nvSpPr>
              <p:cNvPr id="38" name="Freeform 35"/>
              <p:cNvSpPr>
                <a:spLocks/>
              </p:cNvSpPr>
              <p:nvPr/>
            </p:nvSpPr>
            <p:spPr bwMode="auto">
              <a:xfrm flipH="1">
                <a:off x="4477" y="3839"/>
                <a:ext cx="649" cy="107"/>
              </a:xfrm>
              <a:custGeom>
                <a:avLst/>
                <a:gdLst>
                  <a:gd name="T0" fmla="*/ 0 w 649"/>
                  <a:gd name="T1" fmla="*/ 0 h 107"/>
                  <a:gd name="T2" fmla="*/ 638 w 649"/>
                  <a:gd name="T3" fmla="*/ 23 h 107"/>
                  <a:gd name="T4" fmla="*/ 641 w 649"/>
                  <a:gd name="T5" fmla="*/ 24 h 107"/>
                  <a:gd name="T6" fmla="*/ 649 w 649"/>
                  <a:gd name="T7" fmla="*/ 104 h 107"/>
                  <a:gd name="T8" fmla="*/ 1 w 649"/>
                  <a:gd name="T9" fmla="*/ 107 h 107"/>
                  <a:gd name="T10" fmla="*/ 0 w 649"/>
                  <a:gd name="T11" fmla="*/ 0 h 10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9"/>
                  <a:gd name="T19" fmla="*/ 0 h 107"/>
                  <a:gd name="T20" fmla="*/ 649 w 649"/>
                  <a:gd name="T21" fmla="*/ 107 h 10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9" h="107">
                    <a:moveTo>
                      <a:pt x="0" y="0"/>
                    </a:moveTo>
                    <a:lnTo>
                      <a:pt x="638" y="23"/>
                    </a:lnTo>
                    <a:lnTo>
                      <a:pt x="641" y="24"/>
                    </a:lnTo>
                    <a:lnTo>
                      <a:pt x="649" y="104"/>
                    </a:lnTo>
                    <a:lnTo>
                      <a:pt x="1" y="10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6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>
                  <a:latin typeface="Calibri" charset="0"/>
                </a:endParaRPr>
              </a:p>
            </p:txBody>
          </p:sp>
          <p:sp>
            <p:nvSpPr>
              <p:cNvPr id="39" name="Freeform 36"/>
              <p:cNvSpPr>
                <a:spLocks/>
              </p:cNvSpPr>
              <p:nvPr/>
            </p:nvSpPr>
            <p:spPr bwMode="auto">
              <a:xfrm>
                <a:off x="4521" y="3285"/>
                <a:ext cx="606" cy="186"/>
              </a:xfrm>
              <a:custGeom>
                <a:avLst/>
                <a:gdLst>
                  <a:gd name="T0" fmla="*/ 12 w 606"/>
                  <a:gd name="T1" fmla="*/ 99 h 186"/>
                  <a:gd name="T2" fmla="*/ 0 w 606"/>
                  <a:gd name="T3" fmla="*/ 186 h 186"/>
                  <a:gd name="T4" fmla="*/ 603 w 606"/>
                  <a:gd name="T5" fmla="*/ 102 h 186"/>
                  <a:gd name="T6" fmla="*/ 606 w 606"/>
                  <a:gd name="T7" fmla="*/ 0 h 186"/>
                  <a:gd name="T8" fmla="*/ 12 w 606"/>
                  <a:gd name="T9" fmla="*/ 99 h 1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6"/>
                  <a:gd name="T16" fmla="*/ 0 h 186"/>
                  <a:gd name="T17" fmla="*/ 606 w 606"/>
                  <a:gd name="T18" fmla="*/ 186 h 1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6" h="186">
                    <a:moveTo>
                      <a:pt x="12" y="99"/>
                    </a:moveTo>
                    <a:lnTo>
                      <a:pt x="0" y="186"/>
                    </a:lnTo>
                    <a:lnTo>
                      <a:pt x="603" y="102"/>
                    </a:lnTo>
                    <a:lnTo>
                      <a:pt x="606" y="0"/>
                    </a:lnTo>
                    <a:lnTo>
                      <a:pt x="12" y="99"/>
                    </a:lnTo>
                    <a:close/>
                  </a:path>
                </a:pathLst>
              </a:custGeom>
              <a:solidFill>
                <a:srgbClr val="B4B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>
                  <a:latin typeface="Calibri" charset="0"/>
                </a:endParaRPr>
              </a:p>
            </p:txBody>
          </p:sp>
          <p:sp>
            <p:nvSpPr>
              <p:cNvPr id="40" name="Freeform 37"/>
              <p:cNvSpPr>
                <a:spLocks/>
              </p:cNvSpPr>
              <p:nvPr/>
            </p:nvSpPr>
            <p:spPr bwMode="auto">
              <a:xfrm>
                <a:off x="4536" y="3152"/>
                <a:ext cx="590" cy="193"/>
              </a:xfrm>
              <a:custGeom>
                <a:avLst/>
                <a:gdLst>
                  <a:gd name="T0" fmla="*/ 9 w 590"/>
                  <a:gd name="T1" fmla="*/ 106 h 193"/>
                  <a:gd name="T2" fmla="*/ 0 w 590"/>
                  <a:gd name="T3" fmla="*/ 193 h 193"/>
                  <a:gd name="T4" fmla="*/ 587 w 590"/>
                  <a:gd name="T5" fmla="*/ 102 h 193"/>
                  <a:gd name="T6" fmla="*/ 590 w 590"/>
                  <a:gd name="T7" fmla="*/ 0 h 193"/>
                  <a:gd name="T8" fmla="*/ 9 w 590"/>
                  <a:gd name="T9" fmla="*/ 106 h 1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90"/>
                  <a:gd name="T16" fmla="*/ 0 h 193"/>
                  <a:gd name="T17" fmla="*/ 590 w 590"/>
                  <a:gd name="T18" fmla="*/ 193 h 1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90" h="193">
                    <a:moveTo>
                      <a:pt x="9" y="106"/>
                    </a:moveTo>
                    <a:lnTo>
                      <a:pt x="0" y="193"/>
                    </a:lnTo>
                    <a:lnTo>
                      <a:pt x="587" y="102"/>
                    </a:lnTo>
                    <a:lnTo>
                      <a:pt x="590" y="0"/>
                    </a:lnTo>
                    <a:lnTo>
                      <a:pt x="9" y="106"/>
                    </a:lnTo>
                    <a:close/>
                  </a:path>
                </a:pathLst>
              </a:custGeom>
              <a:solidFill>
                <a:srgbClr val="BFC2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>
                  <a:latin typeface="Calibri" charset="0"/>
                </a:endParaRPr>
              </a:p>
            </p:txBody>
          </p:sp>
          <p:sp>
            <p:nvSpPr>
              <p:cNvPr id="41" name="Freeform 38"/>
              <p:cNvSpPr>
                <a:spLocks/>
              </p:cNvSpPr>
              <p:nvPr/>
            </p:nvSpPr>
            <p:spPr bwMode="auto">
              <a:xfrm>
                <a:off x="4563" y="2954"/>
                <a:ext cx="563" cy="151"/>
              </a:xfrm>
              <a:custGeom>
                <a:avLst/>
                <a:gdLst>
                  <a:gd name="T0" fmla="*/ 3 w 563"/>
                  <a:gd name="T1" fmla="*/ 91 h 151"/>
                  <a:gd name="T2" fmla="*/ 0 w 563"/>
                  <a:gd name="T3" fmla="*/ 151 h 151"/>
                  <a:gd name="T4" fmla="*/ 561 w 563"/>
                  <a:gd name="T5" fmla="*/ 67 h 151"/>
                  <a:gd name="T6" fmla="*/ 563 w 563"/>
                  <a:gd name="T7" fmla="*/ 0 h 151"/>
                  <a:gd name="T8" fmla="*/ 3 w 563"/>
                  <a:gd name="T9" fmla="*/ 91 h 1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3"/>
                  <a:gd name="T16" fmla="*/ 0 h 151"/>
                  <a:gd name="T17" fmla="*/ 563 w 563"/>
                  <a:gd name="T18" fmla="*/ 151 h 15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3" h="151">
                    <a:moveTo>
                      <a:pt x="3" y="91"/>
                    </a:moveTo>
                    <a:lnTo>
                      <a:pt x="0" y="151"/>
                    </a:lnTo>
                    <a:lnTo>
                      <a:pt x="561" y="67"/>
                    </a:lnTo>
                    <a:lnTo>
                      <a:pt x="563" y="0"/>
                    </a:lnTo>
                    <a:lnTo>
                      <a:pt x="3" y="9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>
                  <a:latin typeface="Calibri" charset="0"/>
                </a:endParaRPr>
              </a:p>
            </p:txBody>
          </p:sp>
          <p:sp>
            <p:nvSpPr>
              <p:cNvPr id="42" name="Freeform 39"/>
              <p:cNvSpPr>
                <a:spLocks/>
              </p:cNvSpPr>
              <p:nvPr/>
            </p:nvSpPr>
            <p:spPr bwMode="auto">
              <a:xfrm>
                <a:off x="4551" y="3054"/>
                <a:ext cx="573" cy="156"/>
              </a:xfrm>
              <a:custGeom>
                <a:avLst/>
                <a:gdLst>
                  <a:gd name="T0" fmla="*/ 6 w 573"/>
                  <a:gd name="T1" fmla="*/ 90 h 156"/>
                  <a:gd name="T2" fmla="*/ 0 w 573"/>
                  <a:gd name="T3" fmla="*/ 156 h 156"/>
                  <a:gd name="T4" fmla="*/ 573 w 573"/>
                  <a:gd name="T5" fmla="*/ 72 h 156"/>
                  <a:gd name="T6" fmla="*/ 570 w 573"/>
                  <a:gd name="T7" fmla="*/ 0 h 156"/>
                  <a:gd name="T8" fmla="*/ 6 w 573"/>
                  <a:gd name="T9" fmla="*/ 90 h 1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56"/>
                  <a:gd name="T17" fmla="*/ 573 w 573"/>
                  <a:gd name="T18" fmla="*/ 156 h 1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56">
                    <a:moveTo>
                      <a:pt x="6" y="90"/>
                    </a:moveTo>
                    <a:lnTo>
                      <a:pt x="0" y="156"/>
                    </a:lnTo>
                    <a:lnTo>
                      <a:pt x="573" y="72"/>
                    </a:lnTo>
                    <a:lnTo>
                      <a:pt x="570" y="0"/>
                    </a:lnTo>
                    <a:lnTo>
                      <a:pt x="6" y="90"/>
                    </a:ln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>
                  <a:latin typeface="Calibri" charset="0"/>
                </a:endParaRPr>
              </a:p>
            </p:txBody>
          </p:sp>
        </p:grpSp>
      </p:grpSp>
      <p:sp>
        <p:nvSpPr>
          <p:cNvPr id="43" name="Oval 40"/>
          <p:cNvSpPr>
            <a:spLocks noChangeArrowheads="1"/>
          </p:cNvSpPr>
          <p:nvPr/>
        </p:nvSpPr>
        <p:spPr bwMode="auto">
          <a:xfrm>
            <a:off x="4416425" y="2855913"/>
            <a:ext cx="1166813" cy="166687"/>
          </a:xfrm>
          <a:prstGeom prst="ellipse">
            <a:avLst/>
          </a:prstGeom>
          <a:solidFill>
            <a:srgbClr val="3366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ja-JP" altLang="en-US">
              <a:latin typeface="Calibri" charset="0"/>
            </a:endParaRPr>
          </a:p>
        </p:txBody>
      </p:sp>
      <p:grpSp>
        <p:nvGrpSpPr>
          <p:cNvPr id="44" name="Group 41"/>
          <p:cNvGrpSpPr>
            <a:grpSpLocks/>
          </p:cNvGrpSpPr>
          <p:nvPr/>
        </p:nvGrpSpPr>
        <p:grpSpPr bwMode="auto">
          <a:xfrm>
            <a:off x="4616450" y="2438400"/>
            <a:ext cx="774700" cy="501650"/>
            <a:chOff x="2156" y="2739"/>
            <a:chExt cx="488" cy="316"/>
          </a:xfrm>
        </p:grpSpPr>
        <p:sp>
          <p:nvSpPr>
            <p:cNvPr id="45" name="Freeform 42"/>
            <p:cNvSpPr>
              <a:spLocks/>
            </p:cNvSpPr>
            <p:nvPr/>
          </p:nvSpPr>
          <p:spPr bwMode="auto">
            <a:xfrm>
              <a:off x="2255" y="2739"/>
              <a:ext cx="389" cy="316"/>
            </a:xfrm>
            <a:custGeom>
              <a:avLst/>
              <a:gdLst>
                <a:gd name="T0" fmla="*/ 365 w 389"/>
                <a:gd name="T1" fmla="*/ 67 h 316"/>
                <a:gd name="T2" fmla="*/ 0 w 389"/>
                <a:gd name="T3" fmla="*/ 0 h 316"/>
                <a:gd name="T4" fmla="*/ 1 w 389"/>
                <a:gd name="T5" fmla="*/ 316 h 316"/>
                <a:gd name="T6" fmla="*/ 389 w 389"/>
                <a:gd name="T7" fmla="*/ 314 h 316"/>
                <a:gd name="T8" fmla="*/ 365 w 389"/>
                <a:gd name="T9" fmla="*/ 67 h 3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9"/>
                <a:gd name="T16" fmla="*/ 0 h 316"/>
                <a:gd name="T17" fmla="*/ 389 w 389"/>
                <a:gd name="T18" fmla="*/ 316 h 3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9" h="316">
                  <a:moveTo>
                    <a:pt x="365" y="67"/>
                  </a:moveTo>
                  <a:lnTo>
                    <a:pt x="0" y="0"/>
                  </a:lnTo>
                  <a:lnTo>
                    <a:pt x="1" y="316"/>
                  </a:lnTo>
                  <a:lnTo>
                    <a:pt x="389" y="314"/>
                  </a:lnTo>
                  <a:lnTo>
                    <a:pt x="365" y="67"/>
                  </a:lnTo>
                  <a:close/>
                </a:path>
              </a:pathLst>
            </a:custGeom>
            <a:solidFill>
              <a:srgbClr val="FF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  <p:sp>
          <p:nvSpPr>
            <p:cNvPr id="46" name="Freeform 43"/>
            <p:cNvSpPr>
              <a:spLocks/>
            </p:cNvSpPr>
            <p:nvPr/>
          </p:nvSpPr>
          <p:spPr bwMode="auto">
            <a:xfrm>
              <a:off x="2277" y="2912"/>
              <a:ext cx="340" cy="57"/>
            </a:xfrm>
            <a:custGeom>
              <a:avLst/>
              <a:gdLst>
                <a:gd name="T0" fmla="*/ 0 w 1274"/>
                <a:gd name="T1" fmla="*/ 0 h 213"/>
                <a:gd name="T2" fmla="*/ 0 w 1274"/>
                <a:gd name="T3" fmla="*/ 0 h 213"/>
                <a:gd name="T4" fmla="*/ 0 w 1274"/>
                <a:gd name="T5" fmla="*/ 0 h 213"/>
                <a:gd name="T6" fmla="*/ 0 w 1274"/>
                <a:gd name="T7" fmla="*/ 0 h 213"/>
                <a:gd name="T8" fmla="*/ 0 w 1274"/>
                <a:gd name="T9" fmla="*/ 0 h 213"/>
                <a:gd name="T10" fmla="*/ 0 w 1274"/>
                <a:gd name="T11" fmla="*/ 0 h 213"/>
                <a:gd name="T12" fmla="*/ 0 w 1274"/>
                <a:gd name="T13" fmla="*/ 0 h 2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74"/>
                <a:gd name="T22" fmla="*/ 0 h 213"/>
                <a:gd name="T23" fmla="*/ 1274 w 1274"/>
                <a:gd name="T24" fmla="*/ 213 h 2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74" h="213">
                  <a:moveTo>
                    <a:pt x="3" y="167"/>
                  </a:moveTo>
                  <a:lnTo>
                    <a:pt x="0" y="167"/>
                  </a:lnTo>
                  <a:lnTo>
                    <a:pt x="0" y="0"/>
                  </a:lnTo>
                  <a:lnTo>
                    <a:pt x="1255" y="99"/>
                  </a:lnTo>
                  <a:lnTo>
                    <a:pt x="1263" y="100"/>
                  </a:lnTo>
                  <a:lnTo>
                    <a:pt x="1274" y="213"/>
                  </a:lnTo>
                  <a:lnTo>
                    <a:pt x="3" y="167"/>
                  </a:lnTo>
                  <a:close/>
                </a:path>
              </a:pathLst>
            </a:custGeom>
            <a:solidFill>
              <a:srgbClr val="A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  <p:sp>
          <p:nvSpPr>
            <p:cNvPr id="47" name="Freeform 44"/>
            <p:cNvSpPr>
              <a:spLocks/>
            </p:cNvSpPr>
            <p:nvPr/>
          </p:nvSpPr>
          <p:spPr bwMode="auto">
            <a:xfrm>
              <a:off x="2277" y="2843"/>
              <a:ext cx="335" cy="70"/>
            </a:xfrm>
            <a:custGeom>
              <a:avLst/>
              <a:gdLst>
                <a:gd name="T0" fmla="*/ 0 w 1255"/>
                <a:gd name="T1" fmla="*/ 0 h 265"/>
                <a:gd name="T2" fmla="*/ 0 w 1255"/>
                <a:gd name="T3" fmla="*/ 0 h 265"/>
                <a:gd name="T4" fmla="*/ 0 w 1255"/>
                <a:gd name="T5" fmla="*/ 0 h 265"/>
                <a:gd name="T6" fmla="*/ 0 w 1255"/>
                <a:gd name="T7" fmla="*/ 0 h 265"/>
                <a:gd name="T8" fmla="*/ 0 w 1255"/>
                <a:gd name="T9" fmla="*/ 0 h 265"/>
                <a:gd name="T10" fmla="*/ 0 w 1255"/>
                <a:gd name="T11" fmla="*/ 0 h 265"/>
                <a:gd name="T12" fmla="*/ 0 w 1255"/>
                <a:gd name="T13" fmla="*/ 0 h 2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55"/>
                <a:gd name="T22" fmla="*/ 0 h 265"/>
                <a:gd name="T23" fmla="*/ 1255 w 1255"/>
                <a:gd name="T24" fmla="*/ 265 h 26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55" h="265">
                  <a:moveTo>
                    <a:pt x="5" y="166"/>
                  </a:moveTo>
                  <a:lnTo>
                    <a:pt x="1" y="166"/>
                  </a:lnTo>
                  <a:lnTo>
                    <a:pt x="0" y="0"/>
                  </a:lnTo>
                  <a:lnTo>
                    <a:pt x="1234" y="151"/>
                  </a:lnTo>
                  <a:lnTo>
                    <a:pt x="1244" y="152"/>
                  </a:lnTo>
                  <a:lnTo>
                    <a:pt x="1255" y="265"/>
                  </a:lnTo>
                  <a:lnTo>
                    <a:pt x="5" y="166"/>
                  </a:lnTo>
                  <a:close/>
                </a:path>
              </a:pathLst>
            </a:custGeom>
            <a:solidFill>
              <a:srgbClr val="B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  <p:sp>
          <p:nvSpPr>
            <p:cNvPr id="48" name="Freeform 45"/>
            <p:cNvSpPr>
              <a:spLocks/>
            </p:cNvSpPr>
            <p:nvPr/>
          </p:nvSpPr>
          <p:spPr bwMode="auto">
            <a:xfrm>
              <a:off x="2277" y="2761"/>
              <a:ext cx="330" cy="97"/>
            </a:xfrm>
            <a:custGeom>
              <a:avLst/>
              <a:gdLst>
                <a:gd name="T0" fmla="*/ 0 w 1235"/>
                <a:gd name="T1" fmla="*/ 0 h 363"/>
                <a:gd name="T2" fmla="*/ 0 w 1235"/>
                <a:gd name="T3" fmla="*/ 0 h 363"/>
                <a:gd name="T4" fmla="*/ 0 w 1235"/>
                <a:gd name="T5" fmla="*/ 0 h 363"/>
                <a:gd name="T6" fmla="*/ 0 w 1235"/>
                <a:gd name="T7" fmla="*/ 0 h 363"/>
                <a:gd name="T8" fmla="*/ 0 w 1235"/>
                <a:gd name="T9" fmla="*/ 0 h 363"/>
                <a:gd name="T10" fmla="*/ 0 w 1235"/>
                <a:gd name="T11" fmla="*/ 0 h 3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35"/>
                <a:gd name="T19" fmla="*/ 0 h 363"/>
                <a:gd name="T20" fmla="*/ 1235 w 1235"/>
                <a:gd name="T21" fmla="*/ 363 h 36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35" h="363">
                  <a:moveTo>
                    <a:pt x="6" y="212"/>
                  </a:moveTo>
                  <a:lnTo>
                    <a:pt x="0" y="212"/>
                  </a:lnTo>
                  <a:lnTo>
                    <a:pt x="0" y="0"/>
                  </a:lnTo>
                  <a:lnTo>
                    <a:pt x="1220" y="204"/>
                  </a:lnTo>
                  <a:lnTo>
                    <a:pt x="1235" y="363"/>
                  </a:lnTo>
                  <a:lnTo>
                    <a:pt x="6" y="212"/>
                  </a:lnTo>
                  <a:close/>
                </a:path>
              </a:pathLst>
            </a:custGeom>
            <a:solidFill>
              <a:srgbClr val="CC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  <p:sp>
          <p:nvSpPr>
            <p:cNvPr id="49" name="Freeform 46"/>
            <p:cNvSpPr>
              <a:spLocks/>
            </p:cNvSpPr>
            <p:nvPr/>
          </p:nvSpPr>
          <p:spPr bwMode="auto">
            <a:xfrm>
              <a:off x="2156" y="2739"/>
              <a:ext cx="101" cy="316"/>
            </a:xfrm>
            <a:custGeom>
              <a:avLst/>
              <a:gdLst>
                <a:gd name="T0" fmla="*/ 0 w 376"/>
                <a:gd name="T1" fmla="*/ 0 h 1181"/>
                <a:gd name="T2" fmla="*/ 0 w 376"/>
                <a:gd name="T3" fmla="*/ 0 h 1181"/>
                <a:gd name="T4" fmla="*/ 0 w 376"/>
                <a:gd name="T5" fmla="*/ 0 h 1181"/>
                <a:gd name="T6" fmla="*/ 0 w 376"/>
                <a:gd name="T7" fmla="*/ 0 h 1181"/>
                <a:gd name="T8" fmla="*/ 0 w 376"/>
                <a:gd name="T9" fmla="*/ 0 h 11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6"/>
                <a:gd name="T16" fmla="*/ 0 h 1181"/>
                <a:gd name="T17" fmla="*/ 376 w 376"/>
                <a:gd name="T18" fmla="*/ 1181 h 118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6" h="1181">
                  <a:moveTo>
                    <a:pt x="0" y="1168"/>
                  </a:moveTo>
                  <a:lnTo>
                    <a:pt x="30" y="306"/>
                  </a:lnTo>
                  <a:lnTo>
                    <a:pt x="372" y="0"/>
                  </a:lnTo>
                  <a:lnTo>
                    <a:pt x="376" y="1181"/>
                  </a:lnTo>
                  <a:lnTo>
                    <a:pt x="0" y="1168"/>
                  </a:lnTo>
                  <a:close/>
                </a:path>
              </a:pathLst>
            </a:custGeom>
            <a:solidFill>
              <a:srgbClr val="667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  <p:sp>
          <p:nvSpPr>
            <p:cNvPr id="50" name="Freeform 47"/>
            <p:cNvSpPr>
              <a:spLocks/>
            </p:cNvSpPr>
            <p:nvPr/>
          </p:nvSpPr>
          <p:spPr bwMode="auto">
            <a:xfrm>
              <a:off x="2277" y="2982"/>
              <a:ext cx="347" cy="72"/>
            </a:xfrm>
            <a:custGeom>
              <a:avLst/>
              <a:gdLst>
                <a:gd name="T0" fmla="*/ 0 w 1299"/>
                <a:gd name="T1" fmla="*/ 0 h 272"/>
                <a:gd name="T2" fmla="*/ 0 w 1299"/>
                <a:gd name="T3" fmla="*/ 0 h 272"/>
                <a:gd name="T4" fmla="*/ 0 w 1299"/>
                <a:gd name="T5" fmla="*/ 0 h 272"/>
                <a:gd name="T6" fmla="*/ 0 w 1299"/>
                <a:gd name="T7" fmla="*/ 0 h 272"/>
                <a:gd name="T8" fmla="*/ 0 w 1299"/>
                <a:gd name="T9" fmla="*/ 0 h 272"/>
                <a:gd name="T10" fmla="*/ 0 w 1299"/>
                <a:gd name="T11" fmla="*/ 0 h 272"/>
                <a:gd name="T12" fmla="*/ 0 w 1299"/>
                <a:gd name="T13" fmla="*/ 0 h 272"/>
                <a:gd name="T14" fmla="*/ 0 w 1299"/>
                <a:gd name="T15" fmla="*/ 0 h 272"/>
                <a:gd name="T16" fmla="*/ 0 w 1299"/>
                <a:gd name="T17" fmla="*/ 0 h 272"/>
                <a:gd name="T18" fmla="*/ 0 w 1299"/>
                <a:gd name="T19" fmla="*/ 0 h 27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99"/>
                <a:gd name="T31" fmla="*/ 0 h 272"/>
                <a:gd name="T32" fmla="*/ 1299 w 1299"/>
                <a:gd name="T33" fmla="*/ 272 h 27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99" h="272">
                  <a:moveTo>
                    <a:pt x="0" y="0"/>
                  </a:moveTo>
                  <a:lnTo>
                    <a:pt x="1277" y="46"/>
                  </a:lnTo>
                  <a:lnTo>
                    <a:pt x="1282" y="47"/>
                  </a:lnTo>
                  <a:lnTo>
                    <a:pt x="1299" y="208"/>
                  </a:lnTo>
                  <a:lnTo>
                    <a:pt x="867" y="210"/>
                  </a:lnTo>
                  <a:lnTo>
                    <a:pt x="876" y="271"/>
                  </a:lnTo>
                  <a:lnTo>
                    <a:pt x="462" y="272"/>
                  </a:lnTo>
                  <a:lnTo>
                    <a:pt x="462" y="211"/>
                  </a:lnTo>
                  <a:lnTo>
                    <a:pt x="2" y="2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</p:grpSp>
      <p:pic>
        <p:nvPicPr>
          <p:cNvPr id="51" name="Picture 349" descr="SA_logo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4706938" y="3698875"/>
            <a:ext cx="990600" cy="892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2" name="Group 49"/>
          <p:cNvGrpSpPr>
            <a:grpSpLocks/>
          </p:cNvGrpSpPr>
          <p:nvPr/>
        </p:nvGrpSpPr>
        <p:grpSpPr bwMode="auto">
          <a:xfrm>
            <a:off x="4392613" y="4329113"/>
            <a:ext cx="1382712" cy="769937"/>
            <a:chOff x="3057" y="2264"/>
            <a:chExt cx="871" cy="485"/>
          </a:xfrm>
        </p:grpSpPr>
        <p:sp>
          <p:nvSpPr>
            <p:cNvPr id="53" name="Freeform 50"/>
            <p:cNvSpPr>
              <a:spLocks/>
            </p:cNvSpPr>
            <p:nvPr/>
          </p:nvSpPr>
          <p:spPr bwMode="auto">
            <a:xfrm>
              <a:off x="3057" y="2597"/>
              <a:ext cx="871" cy="152"/>
            </a:xfrm>
            <a:custGeom>
              <a:avLst/>
              <a:gdLst>
                <a:gd name="T0" fmla="*/ 871 w 871"/>
                <a:gd name="T1" fmla="*/ 77 h 152"/>
                <a:gd name="T2" fmla="*/ 868 w 871"/>
                <a:gd name="T3" fmla="*/ 85 h 152"/>
                <a:gd name="T4" fmla="*/ 862 w 871"/>
                <a:gd name="T5" fmla="*/ 91 h 152"/>
                <a:gd name="T6" fmla="*/ 836 w 871"/>
                <a:gd name="T7" fmla="*/ 106 h 152"/>
                <a:gd name="T8" fmla="*/ 796 w 871"/>
                <a:gd name="T9" fmla="*/ 119 h 152"/>
                <a:gd name="T10" fmla="*/ 743 w 871"/>
                <a:gd name="T11" fmla="*/ 129 h 152"/>
                <a:gd name="T12" fmla="*/ 678 w 871"/>
                <a:gd name="T13" fmla="*/ 139 h 152"/>
                <a:gd name="T14" fmla="*/ 604 w 871"/>
                <a:gd name="T15" fmla="*/ 146 h 152"/>
                <a:gd name="T16" fmla="*/ 523 w 871"/>
                <a:gd name="T17" fmla="*/ 151 h 152"/>
                <a:gd name="T18" fmla="*/ 435 w 871"/>
                <a:gd name="T19" fmla="*/ 152 h 152"/>
                <a:gd name="T20" fmla="*/ 390 w 871"/>
                <a:gd name="T21" fmla="*/ 151 h 152"/>
                <a:gd name="T22" fmla="*/ 306 w 871"/>
                <a:gd name="T23" fmla="*/ 148 h 152"/>
                <a:gd name="T24" fmla="*/ 227 w 871"/>
                <a:gd name="T25" fmla="*/ 143 h 152"/>
                <a:gd name="T26" fmla="*/ 158 w 871"/>
                <a:gd name="T27" fmla="*/ 134 h 152"/>
                <a:gd name="T28" fmla="*/ 99 w 871"/>
                <a:gd name="T29" fmla="*/ 124 h 152"/>
                <a:gd name="T30" fmla="*/ 52 w 871"/>
                <a:gd name="T31" fmla="*/ 113 h 152"/>
                <a:gd name="T32" fmla="*/ 19 w 871"/>
                <a:gd name="T33" fmla="*/ 99 h 152"/>
                <a:gd name="T34" fmla="*/ 5 w 871"/>
                <a:gd name="T35" fmla="*/ 88 h 152"/>
                <a:gd name="T36" fmla="*/ 0 w 871"/>
                <a:gd name="T37" fmla="*/ 81 h 152"/>
                <a:gd name="T38" fmla="*/ 0 w 871"/>
                <a:gd name="T39" fmla="*/ 77 h 152"/>
                <a:gd name="T40" fmla="*/ 1 w 871"/>
                <a:gd name="T41" fmla="*/ 68 h 152"/>
                <a:gd name="T42" fmla="*/ 8 w 871"/>
                <a:gd name="T43" fmla="*/ 62 h 152"/>
                <a:gd name="T44" fmla="*/ 33 w 871"/>
                <a:gd name="T45" fmla="*/ 46 h 152"/>
                <a:gd name="T46" fmla="*/ 74 w 871"/>
                <a:gd name="T47" fmla="*/ 34 h 152"/>
                <a:gd name="T48" fmla="*/ 127 w 871"/>
                <a:gd name="T49" fmla="*/ 23 h 152"/>
                <a:gd name="T50" fmla="*/ 191 w 871"/>
                <a:gd name="T51" fmla="*/ 13 h 152"/>
                <a:gd name="T52" fmla="*/ 265 w 871"/>
                <a:gd name="T53" fmla="*/ 7 h 152"/>
                <a:gd name="T54" fmla="*/ 347 w 871"/>
                <a:gd name="T55" fmla="*/ 3 h 152"/>
                <a:gd name="T56" fmla="*/ 435 w 871"/>
                <a:gd name="T57" fmla="*/ 0 h 152"/>
                <a:gd name="T58" fmla="*/ 479 w 871"/>
                <a:gd name="T59" fmla="*/ 2 h 152"/>
                <a:gd name="T60" fmla="*/ 565 w 871"/>
                <a:gd name="T61" fmla="*/ 4 h 152"/>
                <a:gd name="T62" fmla="*/ 643 w 871"/>
                <a:gd name="T63" fmla="*/ 9 h 152"/>
                <a:gd name="T64" fmla="*/ 713 w 871"/>
                <a:gd name="T65" fmla="*/ 18 h 152"/>
                <a:gd name="T66" fmla="*/ 771 w 871"/>
                <a:gd name="T67" fmla="*/ 28 h 152"/>
                <a:gd name="T68" fmla="*/ 819 w 871"/>
                <a:gd name="T69" fmla="*/ 40 h 152"/>
                <a:gd name="T70" fmla="*/ 851 w 871"/>
                <a:gd name="T71" fmla="*/ 54 h 152"/>
                <a:gd name="T72" fmla="*/ 866 w 871"/>
                <a:gd name="T73" fmla="*/ 65 h 152"/>
                <a:gd name="T74" fmla="*/ 870 w 871"/>
                <a:gd name="T75" fmla="*/ 73 h 152"/>
                <a:gd name="T76" fmla="*/ 871 w 871"/>
                <a:gd name="T77" fmla="*/ 77 h 15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871"/>
                <a:gd name="T118" fmla="*/ 0 h 152"/>
                <a:gd name="T119" fmla="*/ 871 w 871"/>
                <a:gd name="T120" fmla="*/ 152 h 15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871" h="152">
                  <a:moveTo>
                    <a:pt x="871" y="77"/>
                  </a:moveTo>
                  <a:lnTo>
                    <a:pt x="871" y="77"/>
                  </a:lnTo>
                  <a:lnTo>
                    <a:pt x="870" y="81"/>
                  </a:lnTo>
                  <a:lnTo>
                    <a:pt x="868" y="85"/>
                  </a:lnTo>
                  <a:lnTo>
                    <a:pt x="866" y="88"/>
                  </a:lnTo>
                  <a:lnTo>
                    <a:pt x="862" y="91"/>
                  </a:lnTo>
                  <a:lnTo>
                    <a:pt x="851" y="99"/>
                  </a:lnTo>
                  <a:lnTo>
                    <a:pt x="836" y="106"/>
                  </a:lnTo>
                  <a:lnTo>
                    <a:pt x="819" y="113"/>
                  </a:lnTo>
                  <a:lnTo>
                    <a:pt x="796" y="119"/>
                  </a:lnTo>
                  <a:lnTo>
                    <a:pt x="771" y="124"/>
                  </a:lnTo>
                  <a:lnTo>
                    <a:pt x="743" y="129"/>
                  </a:lnTo>
                  <a:lnTo>
                    <a:pt x="713" y="134"/>
                  </a:lnTo>
                  <a:lnTo>
                    <a:pt x="678" y="139"/>
                  </a:lnTo>
                  <a:lnTo>
                    <a:pt x="643" y="143"/>
                  </a:lnTo>
                  <a:lnTo>
                    <a:pt x="604" y="146"/>
                  </a:lnTo>
                  <a:lnTo>
                    <a:pt x="565" y="148"/>
                  </a:lnTo>
                  <a:lnTo>
                    <a:pt x="523" y="151"/>
                  </a:lnTo>
                  <a:lnTo>
                    <a:pt x="479" y="151"/>
                  </a:lnTo>
                  <a:lnTo>
                    <a:pt x="435" y="152"/>
                  </a:lnTo>
                  <a:lnTo>
                    <a:pt x="390" y="151"/>
                  </a:lnTo>
                  <a:lnTo>
                    <a:pt x="347" y="151"/>
                  </a:lnTo>
                  <a:lnTo>
                    <a:pt x="306" y="148"/>
                  </a:lnTo>
                  <a:lnTo>
                    <a:pt x="265" y="146"/>
                  </a:lnTo>
                  <a:lnTo>
                    <a:pt x="227" y="143"/>
                  </a:lnTo>
                  <a:lnTo>
                    <a:pt x="191" y="139"/>
                  </a:lnTo>
                  <a:lnTo>
                    <a:pt x="158" y="134"/>
                  </a:lnTo>
                  <a:lnTo>
                    <a:pt x="127" y="129"/>
                  </a:lnTo>
                  <a:lnTo>
                    <a:pt x="99" y="124"/>
                  </a:lnTo>
                  <a:lnTo>
                    <a:pt x="74" y="119"/>
                  </a:lnTo>
                  <a:lnTo>
                    <a:pt x="52" y="113"/>
                  </a:lnTo>
                  <a:lnTo>
                    <a:pt x="33" y="106"/>
                  </a:lnTo>
                  <a:lnTo>
                    <a:pt x="19" y="99"/>
                  </a:lnTo>
                  <a:lnTo>
                    <a:pt x="8" y="91"/>
                  </a:lnTo>
                  <a:lnTo>
                    <a:pt x="5" y="88"/>
                  </a:lnTo>
                  <a:lnTo>
                    <a:pt x="1" y="85"/>
                  </a:lnTo>
                  <a:lnTo>
                    <a:pt x="0" y="81"/>
                  </a:lnTo>
                  <a:lnTo>
                    <a:pt x="0" y="77"/>
                  </a:lnTo>
                  <a:lnTo>
                    <a:pt x="0" y="73"/>
                  </a:lnTo>
                  <a:lnTo>
                    <a:pt x="1" y="68"/>
                  </a:lnTo>
                  <a:lnTo>
                    <a:pt x="5" y="65"/>
                  </a:lnTo>
                  <a:lnTo>
                    <a:pt x="8" y="62"/>
                  </a:lnTo>
                  <a:lnTo>
                    <a:pt x="19" y="54"/>
                  </a:lnTo>
                  <a:lnTo>
                    <a:pt x="33" y="46"/>
                  </a:lnTo>
                  <a:lnTo>
                    <a:pt x="52" y="40"/>
                  </a:lnTo>
                  <a:lnTo>
                    <a:pt x="74" y="34"/>
                  </a:lnTo>
                  <a:lnTo>
                    <a:pt x="99" y="28"/>
                  </a:lnTo>
                  <a:lnTo>
                    <a:pt x="127" y="23"/>
                  </a:lnTo>
                  <a:lnTo>
                    <a:pt x="158" y="18"/>
                  </a:lnTo>
                  <a:lnTo>
                    <a:pt x="191" y="13"/>
                  </a:lnTo>
                  <a:lnTo>
                    <a:pt x="227" y="9"/>
                  </a:lnTo>
                  <a:lnTo>
                    <a:pt x="265" y="7"/>
                  </a:lnTo>
                  <a:lnTo>
                    <a:pt x="306" y="4"/>
                  </a:lnTo>
                  <a:lnTo>
                    <a:pt x="347" y="3"/>
                  </a:lnTo>
                  <a:lnTo>
                    <a:pt x="390" y="2"/>
                  </a:lnTo>
                  <a:lnTo>
                    <a:pt x="435" y="0"/>
                  </a:lnTo>
                  <a:lnTo>
                    <a:pt x="479" y="2"/>
                  </a:lnTo>
                  <a:lnTo>
                    <a:pt x="523" y="3"/>
                  </a:lnTo>
                  <a:lnTo>
                    <a:pt x="565" y="4"/>
                  </a:lnTo>
                  <a:lnTo>
                    <a:pt x="604" y="7"/>
                  </a:lnTo>
                  <a:lnTo>
                    <a:pt x="643" y="9"/>
                  </a:lnTo>
                  <a:lnTo>
                    <a:pt x="678" y="13"/>
                  </a:lnTo>
                  <a:lnTo>
                    <a:pt x="713" y="18"/>
                  </a:lnTo>
                  <a:lnTo>
                    <a:pt x="743" y="23"/>
                  </a:lnTo>
                  <a:lnTo>
                    <a:pt x="771" y="28"/>
                  </a:lnTo>
                  <a:lnTo>
                    <a:pt x="796" y="34"/>
                  </a:lnTo>
                  <a:lnTo>
                    <a:pt x="819" y="40"/>
                  </a:lnTo>
                  <a:lnTo>
                    <a:pt x="836" y="46"/>
                  </a:lnTo>
                  <a:lnTo>
                    <a:pt x="851" y="54"/>
                  </a:lnTo>
                  <a:lnTo>
                    <a:pt x="862" y="62"/>
                  </a:lnTo>
                  <a:lnTo>
                    <a:pt x="866" y="65"/>
                  </a:lnTo>
                  <a:lnTo>
                    <a:pt x="868" y="68"/>
                  </a:lnTo>
                  <a:lnTo>
                    <a:pt x="870" y="73"/>
                  </a:lnTo>
                  <a:lnTo>
                    <a:pt x="871" y="77"/>
                  </a:lnTo>
                  <a:close/>
                </a:path>
              </a:pathLst>
            </a:custGeom>
            <a:solidFill>
              <a:srgbClr val="F781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  <p:sp>
          <p:nvSpPr>
            <p:cNvPr id="54" name="Freeform 51"/>
            <p:cNvSpPr>
              <a:spLocks/>
            </p:cNvSpPr>
            <p:nvPr/>
          </p:nvSpPr>
          <p:spPr bwMode="auto">
            <a:xfrm>
              <a:off x="3471" y="2642"/>
              <a:ext cx="403" cy="38"/>
            </a:xfrm>
            <a:custGeom>
              <a:avLst/>
              <a:gdLst>
                <a:gd name="T0" fmla="*/ 403 w 403"/>
                <a:gd name="T1" fmla="*/ 22 h 38"/>
                <a:gd name="T2" fmla="*/ 402 w 403"/>
                <a:gd name="T3" fmla="*/ 19 h 38"/>
                <a:gd name="T4" fmla="*/ 398 w 403"/>
                <a:gd name="T5" fmla="*/ 18 h 38"/>
                <a:gd name="T6" fmla="*/ 392 w 403"/>
                <a:gd name="T7" fmla="*/ 15 h 38"/>
                <a:gd name="T8" fmla="*/ 384 w 403"/>
                <a:gd name="T9" fmla="*/ 14 h 38"/>
                <a:gd name="T10" fmla="*/ 374 w 403"/>
                <a:gd name="T11" fmla="*/ 13 h 38"/>
                <a:gd name="T12" fmla="*/ 364 w 403"/>
                <a:gd name="T13" fmla="*/ 10 h 38"/>
                <a:gd name="T14" fmla="*/ 352 w 403"/>
                <a:gd name="T15" fmla="*/ 9 h 38"/>
                <a:gd name="T16" fmla="*/ 338 w 403"/>
                <a:gd name="T17" fmla="*/ 8 h 38"/>
                <a:gd name="T18" fmla="*/ 323 w 403"/>
                <a:gd name="T19" fmla="*/ 6 h 38"/>
                <a:gd name="T20" fmla="*/ 306 w 403"/>
                <a:gd name="T21" fmla="*/ 4 h 38"/>
                <a:gd name="T22" fmla="*/ 290 w 403"/>
                <a:gd name="T23" fmla="*/ 4 h 38"/>
                <a:gd name="T24" fmla="*/ 272 w 403"/>
                <a:gd name="T25" fmla="*/ 3 h 38"/>
                <a:gd name="T26" fmla="*/ 253 w 403"/>
                <a:gd name="T27" fmla="*/ 1 h 38"/>
                <a:gd name="T28" fmla="*/ 232 w 403"/>
                <a:gd name="T29" fmla="*/ 1 h 38"/>
                <a:gd name="T30" fmla="*/ 201 w 403"/>
                <a:gd name="T31" fmla="*/ 0 h 38"/>
                <a:gd name="T32" fmla="*/ 171 w 403"/>
                <a:gd name="T33" fmla="*/ 0 h 38"/>
                <a:gd name="T34" fmla="*/ 150 w 403"/>
                <a:gd name="T35" fmla="*/ 0 h 38"/>
                <a:gd name="T36" fmla="*/ 133 w 403"/>
                <a:gd name="T37" fmla="*/ 0 h 38"/>
                <a:gd name="T38" fmla="*/ 115 w 403"/>
                <a:gd name="T39" fmla="*/ 0 h 38"/>
                <a:gd name="T40" fmla="*/ 97 w 403"/>
                <a:gd name="T41" fmla="*/ 0 h 38"/>
                <a:gd name="T42" fmla="*/ 82 w 403"/>
                <a:gd name="T43" fmla="*/ 3 h 38"/>
                <a:gd name="T44" fmla="*/ 66 w 403"/>
                <a:gd name="T45" fmla="*/ 3 h 38"/>
                <a:gd name="T46" fmla="*/ 52 w 403"/>
                <a:gd name="T47" fmla="*/ 4 h 38"/>
                <a:gd name="T48" fmla="*/ 39 w 403"/>
                <a:gd name="T49" fmla="*/ 5 h 38"/>
                <a:gd name="T50" fmla="*/ 28 w 403"/>
                <a:gd name="T51" fmla="*/ 6 h 38"/>
                <a:gd name="T52" fmla="*/ 20 w 403"/>
                <a:gd name="T53" fmla="*/ 8 h 38"/>
                <a:gd name="T54" fmla="*/ 11 w 403"/>
                <a:gd name="T55" fmla="*/ 9 h 38"/>
                <a:gd name="T56" fmla="*/ 6 w 403"/>
                <a:gd name="T57" fmla="*/ 12 h 38"/>
                <a:gd name="T58" fmla="*/ 2 w 403"/>
                <a:gd name="T59" fmla="*/ 13 h 38"/>
                <a:gd name="T60" fmla="*/ 0 w 403"/>
                <a:gd name="T61" fmla="*/ 14 h 38"/>
                <a:gd name="T62" fmla="*/ 0 w 403"/>
                <a:gd name="T63" fmla="*/ 17 h 38"/>
                <a:gd name="T64" fmla="*/ 1 w 403"/>
                <a:gd name="T65" fmla="*/ 18 h 38"/>
                <a:gd name="T66" fmla="*/ 6 w 403"/>
                <a:gd name="T67" fmla="*/ 20 h 38"/>
                <a:gd name="T68" fmla="*/ 11 w 403"/>
                <a:gd name="T69" fmla="*/ 22 h 38"/>
                <a:gd name="T70" fmla="*/ 20 w 403"/>
                <a:gd name="T71" fmla="*/ 24 h 38"/>
                <a:gd name="T72" fmla="*/ 28 w 403"/>
                <a:gd name="T73" fmla="*/ 26 h 38"/>
                <a:gd name="T74" fmla="*/ 39 w 403"/>
                <a:gd name="T75" fmla="*/ 27 h 38"/>
                <a:gd name="T76" fmla="*/ 52 w 403"/>
                <a:gd name="T77" fmla="*/ 28 h 38"/>
                <a:gd name="T78" fmla="*/ 66 w 403"/>
                <a:gd name="T79" fmla="*/ 31 h 38"/>
                <a:gd name="T80" fmla="*/ 80 w 403"/>
                <a:gd name="T81" fmla="*/ 32 h 38"/>
                <a:gd name="T82" fmla="*/ 97 w 403"/>
                <a:gd name="T83" fmla="*/ 33 h 38"/>
                <a:gd name="T84" fmla="*/ 113 w 403"/>
                <a:gd name="T85" fmla="*/ 34 h 38"/>
                <a:gd name="T86" fmla="*/ 131 w 403"/>
                <a:gd name="T87" fmla="*/ 36 h 38"/>
                <a:gd name="T88" fmla="*/ 150 w 403"/>
                <a:gd name="T89" fmla="*/ 36 h 38"/>
                <a:gd name="T90" fmla="*/ 170 w 403"/>
                <a:gd name="T91" fmla="*/ 37 h 38"/>
                <a:gd name="T92" fmla="*/ 201 w 403"/>
                <a:gd name="T93" fmla="*/ 37 h 38"/>
                <a:gd name="T94" fmla="*/ 232 w 403"/>
                <a:gd name="T95" fmla="*/ 38 h 38"/>
                <a:gd name="T96" fmla="*/ 251 w 403"/>
                <a:gd name="T97" fmla="*/ 37 h 38"/>
                <a:gd name="T98" fmla="*/ 270 w 403"/>
                <a:gd name="T99" fmla="*/ 38 h 38"/>
                <a:gd name="T100" fmla="*/ 290 w 403"/>
                <a:gd name="T101" fmla="*/ 37 h 38"/>
                <a:gd name="T102" fmla="*/ 306 w 403"/>
                <a:gd name="T103" fmla="*/ 37 h 38"/>
                <a:gd name="T104" fmla="*/ 323 w 403"/>
                <a:gd name="T105" fmla="*/ 36 h 38"/>
                <a:gd name="T106" fmla="*/ 337 w 403"/>
                <a:gd name="T107" fmla="*/ 34 h 38"/>
                <a:gd name="T108" fmla="*/ 351 w 403"/>
                <a:gd name="T109" fmla="*/ 34 h 38"/>
                <a:gd name="T110" fmla="*/ 364 w 403"/>
                <a:gd name="T111" fmla="*/ 33 h 38"/>
                <a:gd name="T112" fmla="*/ 374 w 403"/>
                <a:gd name="T113" fmla="*/ 32 h 38"/>
                <a:gd name="T114" fmla="*/ 384 w 403"/>
                <a:gd name="T115" fmla="*/ 31 h 38"/>
                <a:gd name="T116" fmla="*/ 392 w 403"/>
                <a:gd name="T117" fmla="*/ 28 h 38"/>
                <a:gd name="T118" fmla="*/ 398 w 403"/>
                <a:gd name="T119" fmla="*/ 27 h 38"/>
                <a:gd name="T120" fmla="*/ 402 w 403"/>
                <a:gd name="T121" fmla="*/ 26 h 38"/>
                <a:gd name="T122" fmla="*/ 403 w 403"/>
                <a:gd name="T123" fmla="*/ 23 h 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03"/>
                <a:gd name="T187" fmla="*/ 0 h 38"/>
                <a:gd name="T188" fmla="*/ 403 w 403"/>
                <a:gd name="T189" fmla="*/ 38 h 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03" h="38">
                  <a:moveTo>
                    <a:pt x="403" y="22"/>
                  </a:moveTo>
                  <a:lnTo>
                    <a:pt x="403" y="22"/>
                  </a:lnTo>
                  <a:lnTo>
                    <a:pt x="403" y="20"/>
                  </a:lnTo>
                  <a:lnTo>
                    <a:pt x="402" y="19"/>
                  </a:lnTo>
                  <a:lnTo>
                    <a:pt x="399" y="19"/>
                  </a:lnTo>
                  <a:lnTo>
                    <a:pt x="398" y="18"/>
                  </a:lnTo>
                  <a:lnTo>
                    <a:pt x="394" y="17"/>
                  </a:lnTo>
                  <a:lnTo>
                    <a:pt x="392" y="15"/>
                  </a:lnTo>
                  <a:lnTo>
                    <a:pt x="388" y="14"/>
                  </a:lnTo>
                  <a:lnTo>
                    <a:pt x="384" y="14"/>
                  </a:lnTo>
                  <a:lnTo>
                    <a:pt x="379" y="13"/>
                  </a:lnTo>
                  <a:lnTo>
                    <a:pt x="374" y="13"/>
                  </a:lnTo>
                  <a:lnTo>
                    <a:pt x="369" y="12"/>
                  </a:lnTo>
                  <a:lnTo>
                    <a:pt x="364" y="10"/>
                  </a:lnTo>
                  <a:lnTo>
                    <a:pt x="357" y="10"/>
                  </a:lnTo>
                  <a:lnTo>
                    <a:pt x="352" y="9"/>
                  </a:lnTo>
                  <a:lnTo>
                    <a:pt x="344" y="9"/>
                  </a:lnTo>
                  <a:lnTo>
                    <a:pt x="338" y="8"/>
                  </a:lnTo>
                  <a:lnTo>
                    <a:pt x="330" y="8"/>
                  </a:lnTo>
                  <a:lnTo>
                    <a:pt x="323" y="6"/>
                  </a:lnTo>
                  <a:lnTo>
                    <a:pt x="315" y="5"/>
                  </a:lnTo>
                  <a:lnTo>
                    <a:pt x="306" y="4"/>
                  </a:lnTo>
                  <a:lnTo>
                    <a:pt x="297" y="4"/>
                  </a:lnTo>
                  <a:lnTo>
                    <a:pt x="290" y="4"/>
                  </a:lnTo>
                  <a:lnTo>
                    <a:pt x="281" y="4"/>
                  </a:lnTo>
                  <a:lnTo>
                    <a:pt x="272" y="3"/>
                  </a:lnTo>
                  <a:lnTo>
                    <a:pt x="261" y="3"/>
                  </a:lnTo>
                  <a:lnTo>
                    <a:pt x="253" y="1"/>
                  </a:lnTo>
                  <a:lnTo>
                    <a:pt x="242" y="1"/>
                  </a:lnTo>
                  <a:lnTo>
                    <a:pt x="232" y="1"/>
                  </a:lnTo>
                  <a:lnTo>
                    <a:pt x="222" y="0"/>
                  </a:lnTo>
                  <a:lnTo>
                    <a:pt x="201" y="0"/>
                  </a:lnTo>
                  <a:lnTo>
                    <a:pt x="181" y="0"/>
                  </a:lnTo>
                  <a:lnTo>
                    <a:pt x="171" y="0"/>
                  </a:lnTo>
                  <a:lnTo>
                    <a:pt x="161" y="0"/>
                  </a:lnTo>
                  <a:lnTo>
                    <a:pt x="150" y="0"/>
                  </a:lnTo>
                  <a:lnTo>
                    <a:pt x="142" y="0"/>
                  </a:lnTo>
                  <a:lnTo>
                    <a:pt x="133" y="0"/>
                  </a:lnTo>
                  <a:lnTo>
                    <a:pt x="124" y="0"/>
                  </a:lnTo>
                  <a:lnTo>
                    <a:pt x="115" y="0"/>
                  </a:lnTo>
                  <a:lnTo>
                    <a:pt x="106" y="1"/>
                  </a:lnTo>
                  <a:lnTo>
                    <a:pt x="97" y="0"/>
                  </a:lnTo>
                  <a:lnTo>
                    <a:pt x="88" y="1"/>
                  </a:lnTo>
                  <a:lnTo>
                    <a:pt x="82" y="3"/>
                  </a:lnTo>
                  <a:lnTo>
                    <a:pt x="74" y="3"/>
                  </a:lnTo>
                  <a:lnTo>
                    <a:pt x="66" y="3"/>
                  </a:lnTo>
                  <a:lnTo>
                    <a:pt x="59" y="4"/>
                  </a:lnTo>
                  <a:lnTo>
                    <a:pt x="52" y="4"/>
                  </a:lnTo>
                  <a:lnTo>
                    <a:pt x="46" y="5"/>
                  </a:lnTo>
                  <a:lnTo>
                    <a:pt x="39" y="5"/>
                  </a:lnTo>
                  <a:lnTo>
                    <a:pt x="34" y="5"/>
                  </a:lnTo>
                  <a:lnTo>
                    <a:pt x="28" y="6"/>
                  </a:lnTo>
                  <a:lnTo>
                    <a:pt x="24" y="6"/>
                  </a:lnTo>
                  <a:lnTo>
                    <a:pt x="20" y="8"/>
                  </a:lnTo>
                  <a:lnTo>
                    <a:pt x="15" y="8"/>
                  </a:lnTo>
                  <a:lnTo>
                    <a:pt x="11" y="9"/>
                  </a:lnTo>
                  <a:lnTo>
                    <a:pt x="9" y="10"/>
                  </a:lnTo>
                  <a:lnTo>
                    <a:pt x="6" y="12"/>
                  </a:lnTo>
                  <a:lnTo>
                    <a:pt x="4" y="12"/>
                  </a:lnTo>
                  <a:lnTo>
                    <a:pt x="2" y="13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6" y="20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5" y="23"/>
                  </a:lnTo>
                  <a:lnTo>
                    <a:pt x="20" y="24"/>
                  </a:lnTo>
                  <a:lnTo>
                    <a:pt x="23" y="24"/>
                  </a:lnTo>
                  <a:lnTo>
                    <a:pt x="28" y="26"/>
                  </a:lnTo>
                  <a:lnTo>
                    <a:pt x="33" y="27"/>
                  </a:lnTo>
                  <a:lnTo>
                    <a:pt x="39" y="27"/>
                  </a:lnTo>
                  <a:lnTo>
                    <a:pt x="46" y="28"/>
                  </a:lnTo>
                  <a:lnTo>
                    <a:pt x="52" y="28"/>
                  </a:lnTo>
                  <a:lnTo>
                    <a:pt x="59" y="29"/>
                  </a:lnTo>
                  <a:lnTo>
                    <a:pt x="66" y="31"/>
                  </a:lnTo>
                  <a:lnTo>
                    <a:pt x="73" y="31"/>
                  </a:lnTo>
                  <a:lnTo>
                    <a:pt x="80" y="32"/>
                  </a:lnTo>
                  <a:lnTo>
                    <a:pt x="88" y="32"/>
                  </a:lnTo>
                  <a:lnTo>
                    <a:pt x="97" y="33"/>
                  </a:lnTo>
                  <a:lnTo>
                    <a:pt x="105" y="33"/>
                  </a:lnTo>
                  <a:lnTo>
                    <a:pt x="113" y="34"/>
                  </a:lnTo>
                  <a:lnTo>
                    <a:pt x="122" y="34"/>
                  </a:lnTo>
                  <a:lnTo>
                    <a:pt x="131" y="36"/>
                  </a:lnTo>
                  <a:lnTo>
                    <a:pt x="142" y="36"/>
                  </a:lnTo>
                  <a:lnTo>
                    <a:pt x="150" y="36"/>
                  </a:lnTo>
                  <a:lnTo>
                    <a:pt x="161" y="37"/>
                  </a:lnTo>
                  <a:lnTo>
                    <a:pt x="170" y="37"/>
                  </a:lnTo>
                  <a:lnTo>
                    <a:pt x="180" y="37"/>
                  </a:lnTo>
                  <a:lnTo>
                    <a:pt x="201" y="37"/>
                  </a:lnTo>
                  <a:lnTo>
                    <a:pt x="222" y="37"/>
                  </a:lnTo>
                  <a:lnTo>
                    <a:pt x="232" y="38"/>
                  </a:lnTo>
                  <a:lnTo>
                    <a:pt x="242" y="38"/>
                  </a:lnTo>
                  <a:lnTo>
                    <a:pt x="251" y="37"/>
                  </a:lnTo>
                  <a:lnTo>
                    <a:pt x="261" y="37"/>
                  </a:lnTo>
                  <a:lnTo>
                    <a:pt x="270" y="38"/>
                  </a:lnTo>
                  <a:lnTo>
                    <a:pt x="279" y="37"/>
                  </a:lnTo>
                  <a:lnTo>
                    <a:pt x="290" y="37"/>
                  </a:lnTo>
                  <a:lnTo>
                    <a:pt x="297" y="37"/>
                  </a:lnTo>
                  <a:lnTo>
                    <a:pt x="306" y="37"/>
                  </a:lnTo>
                  <a:lnTo>
                    <a:pt x="315" y="36"/>
                  </a:lnTo>
                  <a:lnTo>
                    <a:pt x="323" y="36"/>
                  </a:lnTo>
                  <a:lnTo>
                    <a:pt x="330" y="36"/>
                  </a:lnTo>
                  <a:lnTo>
                    <a:pt x="337" y="34"/>
                  </a:lnTo>
                  <a:lnTo>
                    <a:pt x="344" y="34"/>
                  </a:lnTo>
                  <a:lnTo>
                    <a:pt x="351" y="34"/>
                  </a:lnTo>
                  <a:lnTo>
                    <a:pt x="357" y="33"/>
                  </a:lnTo>
                  <a:lnTo>
                    <a:pt x="364" y="33"/>
                  </a:lnTo>
                  <a:lnTo>
                    <a:pt x="369" y="32"/>
                  </a:lnTo>
                  <a:lnTo>
                    <a:pt x="374" y="32"/>
                  </a:lnTo>
                  <a:lnTo>
                    <a:pt x="379" y="31"/>
                  </a:lnTo>
                  <a:lnTo>
                    <a:pt x="384" y="31"/>
                  </a:lnTo>
                  <a:lnTo>
                    <a:pt x="388" y="29"/>
                  </a:lnTo>
                  <a:lnTo>
                    <a:pt x="392" y="28"/>
                  </a:lnTo>
                  <a:lnTo>
                    <a:pt x="394" y="28"/>
                  </a:lnTo>
                  <a:lnTo>
                    <a:pt x="398" y="27"/>
                  </a:lnTo>
                  <a:lnTo>
                    <a:pt x="399" y="26"/>
                  </a:lnTo>
                  <a:lnTo>
                    <a:pt x="402" y="26"/>
                  </a:lnTo>
                  <a:lnTo>
                    <a:pt x="403" y="24"/>
                  </a:lnTo>
                  <a:lnTo>
                    <a:pt x="403" y="23"/>
                  </a:lnTo>
                  <a:lnTo>
                    <a:pt x="403" y="22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  <p:sp>
          <p:nvSpPr>
            <p:cNvPr id="55" name="Freeform 52"/>
            <p:cNvSpPr>
              <a:spLocks/>
            </p:cNvSpPr>
            <p:nvPr/>
          </p:nvSpPr>
          <p:spPr bwMode="auto">
            <a:xfrm>
              <a:off x="3471" y="2642"/>
              <a:ext cx="403" cy="38"/>
            </a:xfrm>
            <a:custGeom>
              <a:avLst/>
              <a:gdLst>
                <a:gd name="T0" fmla="*/ 403 w 403"/>
                <a:gd name="T1" fmla="*/ 22 h 38"/>
                <a:gd name="T2" fmla="*/ 402 w 403"/>
                <a:gd name="T3" fmla="*/ 19 h 38"/>
                <a:gd name="T4" fmla="*/ 398 w 403"/>
                <a:gd name="T5" fmla="*/ 18 h 38"/>
                <a:gd name="T6" fmla="*/ 392 w 403"/>
                <a:gd name="T7" fmla="*/ 15 h 38"/>
                <a:gd name="T8" fmla="*/ 384 w 403"/>
                <a:gd name="T9" fmla="*/ 14 h 38"/>
                <a:gd name="T10" fmla="*/ 374 w 403"/>
                <a:gd name="T11" fmla="*/ 13 h 38"/>
                <a:gd name="T12" fmla="*/ 364 w 403"/>
                <a:gd name="T13" fmla="*/ 10 h 38"/>
                <a:gd name="T14" fmla="*/ 352 w 403"/>
                <a:gd name="T15" fmla="*/ 9 h 38"/>
                <a:gd name="T16" fmla="*/ 338 w 403"/>
                <a:gd name="T17" fmla="*/ 8 h 38"/>
                <a:gd name="T18" fmla="*/ 323 w 403"/>
                <a:gd name="T19" fmla="*/ 6 h 38"/>
                <a:gd name="T20" fmla="*/ 306 w 403"/>
                <a:gd name="T21" fmla="*/ 4 h 38"/>
                <a:gd name="T22" fmla="*/ 290 w 403"/>
                <a:gd name="T23" fmla="*/ 4 h 38"/>
                <a:gd name="T24" fmla="*/ 272 w 403"/>
                <a:gd name="T25" fmla="*/ 3 h 38"/>
                <a:gd name="T26" fmla="*/ 253 w 403"/>
                <a:gd name="T27" fmla="*/ 1 h 38"/>
                <a:gd name="T28" fmla="*/ 232 w 403"/>
                <a:gd name="T29" fmla="*/ 1 h 38"/>
                <a:gd name="T30" fmla="*/ 201 w 403"/>
                <a:gd name="T31" fmla="*/ 0 h 38"/>
                <a:gd name="T32" fmla="*/ 171 w 403"/>
                <a:gd name="T33" fmla="*/ 0 h 38"/>
                <a:gd name="T34" fmla="*/ 150 w 403"/>
                <a:gd name="T35" fmla="*/ 0 h 38"/>
                <a:gd name="T36" fmla="*/ 133 w 403"/>
                <a:gd name="T37" fmla="*/ 0 h 38"/>
                <a:gd name="T38" fmla="*/ 115 w 403"/>
                <a:gd name="T39" fmla="*/ 0 h 38"/>
                <a:gd name="T40" fmla="*/ 97 w 403"/>
                <a:gd name="T41" fmla="*/ 0 h 38"/>
                <a:gd name="T42" fmla="*/ 82 w 403"/>
                <a:gd name="T43" fmla="*/ 3 h 38"/>
                <a:gd name="T44" fmla="*/ 66 w 403"/>
                <a:gd name="T45" fmla="*/ 3 h 38"/>
                <a:gd name="T46" fmla="*/ 52 w 403"/>
                <a:gd name="T47" fmla="*/ 4 h 38"/>
                <a:gd name="T48" fmla="*/ 39 w 403"/>
                <a:gd name="T49" fmla="*/ 5 h 38"/>
                <a:gd name="T50" fmla="*/ 28 w 403"/>
                <a:gd name="T51" fmla="*/ 6 h 38"/>
                <a:gd name="T52" fmla="*/ 20 w 403"/>
                <a:gd name="T53" fmla="*/ 8 h 38"/>
                <a:gd name="T54" fmla="*/ 11 w 403"/>
                <a:gd name="T55" fmla="*/ 9 h 38"/>
                <a:gd name="T56" fmla="*/ 6 w 403"/>
                <a:gd name="T57" fmla="*/ 12 h 38"/>
                <a:gd name="T58" fmla="*/ 2 w 403"/>
                <a:gd name="T59" fmla="*/ 13 h 38"/>
                <a:gd name="T60" fmla="*/ 0 w 403"/>
                <a:gd name="T61" fmla="*/ 14 h 38"/>
                <a:gd name="T62" fmla="*/ 0 w 403"/>
                <a:gd name="T63" fmla="*/ 17 h 38"/>
                <a:gd name="T64" fmla="*/ 1 w 403"/>
                <a:gd name="T65" fmla="*/ 18 h 38"/>
                <a:gd name="T66" fmla="*/ 6 w 403"/>
                <a:gd name="T67" fmla="*/ 20 h 38"/>
                <a:gd name="T68" fmla="*/ 11 w 403"/>
                <a:gd name="T69" fmla="*/ 22 h 38"/>
                <a:gd name="T70" fmla="*/ 20 w 403"/>
                <a:gd name="T71" fmla="*/ 24 h 38"/>
                <a:gd name="T72" fmla="*/ 28 w 403"/>
                <a:gd name="T73" fmla="*/ 26 h 38"/>
                <a:gd name="T74" fmla="*/ 39 w 403"/>
                <a:gd name="T75" fmla="*/ 27 h 38"/>
                <a:gd name="T76" fmla="*/ 52 w 403"/>
                <a:gd name="T77" fmla="*/ 28 h 38"/>
                <a:gd name="T78" fmla="*/ 66 w 403"/>
                <a:gd name="T79" fmla="*/ 31 h 38"/>
                <a:gd name="T80" fmla="*/ 80 w 403"/>
                <a:gd name="T81" fmla="*/ 32 h 38"/>
                <a:gd name="T82" fmla="*/ 97 w 403"/>
                <a:gd name="T83" fmla="*/ 33 h 38"/>
                <a:gd name="T84" fmla="*/ 113 w 403"/>
                <a:gd name="T85" fmla="*/ 34 h 38"/>
                <a:gd name="T86" fmla="*/ 131 w 403"/>
                <a:gd name="T87" fmla="*/ 36 h 38"/>
                <a:gd name="T88" fmla="*/ 150 w 403"/>
                <a:gd name="T89" fmla="*/ 36 h 38"/>
                <a:gd name="T90" fmla="*/ 170 w 403"/>
                <a:gd name="T91" fmla="*/ 37 h 38"/>
                <a:gd name="T92" fmla="*/ 201 w 403"/>
                <a:gd name="T93" fmla="*/ 37 h 38"/>
                <a:gd name="T94" fmla="*/ 232 w 403"/>
                <a:gd name="T95" fmla="*/ 38 h 38"/>
                <a:gd name="T96" fmla="*/ 251 w 403"/>
                <a:gd name="T97" fmla="*/ 37 h 38"/>
                <a:gd name="T98" fmla="*/ 270 w 403"/>
                <a:gd name="T99" fmla="*/ 38 h 38"/>
                <a:gd name="T100" fmla="*/ 290 w 403"/>
                <a:gd name="T101" fmla="*/ 37 h 38"/>
                <a:gd name="T102" fmla="*/ 306 w 403"/>
                <a:gd name="T103" fmla="*/ 37 h 38"/>
                <a:gd name="T104" fmla="*/ 323 w 403"/>
                <a:gd name="T105" fmla="*/ 36 h 38"/>
                <a:gd name="T106" fmla="*/ 337 w 403"/>
                <a:gd name="T107" fmla="*/ 34 h 38"/>
                <a:gd name="T108" fmla="*/ 351 w 403"/>
                <a:gd name="T109" fmla="*/ 34 h 38"/>
                <a:gd name="T110" fmla="*/ 364 w 403"/>
                <a:gd name="T111" fmla="*/ 33 h 38"/>
                <a:gd name="T112" fmla="*/ 374 w 403"/>
                <a:gd name="T113" fmla="*/ 32 h 38"/>
                <a:gd name="T114" fmla="*/ 384 w 403"/>
                <a:gd name="T115" fmla="*/ 31 h 38"/>
                <a:gd name="T116" fmla="*/ 392 w 403"/>
                <a:gd name="T117" fmla="*/ 28 h 38"/>
                <a:gd name="T118" fmla="*/ 398 w 403"/>
                <a:gd name="T119" fmla="*/ 27 h 38"/>
                <a:gd name="T120" fmla="*/ 402 w 403"/>
                <a:gd name="T121" fmla="*/ 26 h 38"/>
                <a:gd name="T122" fmla="*/ 403 w 403"/>
                <a:gd name="T123" fmla="*/ 23 h 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03"/>
                <a:gd name="T187" fmla="*/ 0 h 38"/>
                <a:gd name="T188" fmla="*/ 403 w 403"/>
                <a:gd name="T189" fmla="*/ 38 h 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03" h="38">
                  <a:moveTo>
                    <a:pt x="403" y="22"/>
                  </a:moveTo>
                  <a:lnTo>
                    <a:pt x="403" y="22"/>
                  </a:lnTo>
                  <a:lnTo>
                    <a:pt x="403" y="20"/>
                  </a:lnTo>
                  <a:lnTo>
                    <a:pt x="402" y="19"/>
                  </a:lnTo>
                  <a:lnTo>
                    <a:pt x="399" y="19"/>
                  </a:lnTo>
                  <a:lnTo>
                    <a:pt x="398" y="18"/>
                  </a:lnTo>
                  <a:lnTo>
                    <a:pt x="394" y="17"/>
                  </a:lnTo>
                  <a:lnTo>
                    <a:pt x="392" y="15"/>
                  </a:lnTo>
                  <a:lnTo>
                    <a:pt x="388" y="14"/>
                  </a:lnTo>
                  <a:lnTo>
                    <a:pt x="384" y="14"/>
                  </a:lnTo>
                  <a:lnTo>
                    <a:pt x="379" y="13"/>
                  </a:lnTo>
                  <a:lnTo>
                    <a:pt x="374" y="13"/>
                  </a:lnTo>
                  <a:lnTo>
                    <a:pt x="369" y="12"/>
                  </a:lnTo>
                  <a:lnTo>
                    <a:pt x="364" y="10"/>
                  </a:lnTo>
                  <a:lnTo>
                    <a:pt x="357" y="10"/>
                  </a:lnTo>
                  <a:lnTo>
                    <a:pt x="352" y="9"/>
                  </a:lnTo>
                  <a:lnTo>
                    <a:pt x="344" y="9"/>
                  </a:lnTo>
                  <a:lnTo>
                    <a:pt x="338" y="8"/>
                  </a:lnTo>
                  <a:lnTo>
                    <a:pt x="330" y="8"/>
                  </a:lnTo>
                  <a:lnTo>
                    <a:pt x="323" y="6"/>
                  </a:lnTo>
                  <a:lnTo>
                    <a:pt x="315" y="5"/>
                  </a:lnTo>
                  <a:lnTo>
                    <a:pt x="306" y="4"/>
                  </a:lnTo>
                  <a:lnTo>
                    <a:pt x="297" y="4"/>
                  </a:lnTo>
                  <a:lnTo>
                    <a:pt x="290" y="4"/>
                  </a:lnTo>
                  <a:lnTo>
                    <a:pt x="281" y="4"/>
                  </a:lnTo>
                  <a:lnTo>
                    <a:pt x="272" y="3"/>
                  </a:lnTo>
                  <a:lnTo>
                    <a:pt x="261" y="3"/>
                  </a:lnTo>
                  <a:lnTo>
                    <a:pt x="253" y="1"/>
                  </a:lnTo>
                  <a:lnTo>
                    <a:pt x="242" y="1"/>
                  </a:lnTo>
                  <a:lnTo>
                    <a:pt x="232" y="1"/>
                  </a:lnTo>
                  <a:lnTo>
                    <a:pt x="222" y="0"/>
                  </a:lnTo>
                  <a:lnTo>
                    <a:pt x="201" y="0"/>
                  </a:lnTo>
                  <a:lnTo>
                    <a:pt x="181" y="0"/>
                  </a:lnTo>
                  <a:lnTo>
                    <a:pt x="171" y="0"/>
                  </a:lnTo>
                  <a:lnTo>
                    <a:pt x="161" y="0"/>
                  </a:lnTo>
                  <a:lnTo>
                    <a:pt x="150" y="0"/>
                  </a:lnTo>
                  <a:lnTo>
                    <a:pt x="142" y="0"/>
                  </a:lnTo>
                  <a:lnTo>
                    <a:pt x="133" y="0"/>
                  </a:lnTo>
                  <a:lnTo>
                    <a:pt x="124" y="0"/>
                  </a:lnTo>
                  <a:lnTo>
                    <a:pt x="115" y="0"/>
                  </a:lnTo>
                  <a:lnTo>
                    <a:pt x="106" y="1"/>
                  </a:lnTo>
                  <a:lnTo>
                    <a:pt x="97" y="0"/>
                  </a:lnTo>
                  <a:lnTo>
                    <a:pt x="88" y="1"/>
                  </a:lnTo>
                  <a:lnTo>
                    <a:pt x="82" y="3"/>
                  </a:lnTo>
                  <a:lnTo>
                    <a:pt x="74" y="3"/>
                  </a:lnTo>
                  <a:lnTo>
                    <a:pt x="66" y="3"/>
                  </a:lnTo>
                  <a:lnTo>
                    <a:pt x="59" y="4"/>
                  </a:lnTo>
                  <a:lnTo>
                    <a:pt x="52" y="4"/>
                  </a:lnTo>
                  <a:lnTo>
                    <a:pt x="46" y="5"/>
                  </a:lnTo>
                  <a:lnTo>
                    <a:pt x="39" y="5"/>
                  </a:lnTo>
                  <a:lnTo>
                    <a:pt x="34" y="5"/>
                  </a:lnTo>
                  <a:lnTo>
                    <a:pt x="28" y="6"/>
                  </a:lnTo>
                  <a:lnTo>
                    <a:pt x="24" y="6"/>
                  </a:lnTo>
                  <a:lnTo>
                    <a:pt x="20" y="8"/>
                  </a:lnTo>
                  <a:lnTo>
                    <a:pt x="15" y="8"/>
                  </a:lnTo>
                  <a:lnTo>
                    <a:pt x="11" y="9"/>
                  </a:lnTo>
                  <a:lnTo>
                    <a:pt x="9" y="10"/>
                  </a:lnTo>
                  <a:lnTo>
                    <a:pt x="6" y="12"/>
                  </a:lnTo>
                  <a:lnTo>
                    <a:pt x="4" y="12"/>
                  </a:lnTo>
                  <a:lnTo>
                    <a:pt x="2" y="13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6" y="20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5" y="23"/>
                  </a:lnTo>
                  <a:lnTo>
                    <a:pt x="20" y="24"/>
                  </a:lnTo>
                  <a:lnTo>
                    <a:pt x="23" y="24"/>
                  </a:lnTo>
                  <a:lnTo>
                    <a:pt x="28" y="26"/>
                  </a:lnTo>
                  <a:lnTo>
                    <a:pt x="33" y="27"/>
                  </a:lnTo>
                  <a:lnTo>
                    <a:pt x="39" y="27"/>
                  </a:lnTo>
                  <a:lnTo>
                    <a:pt x="46" y="28"/>
                  </a:lnTo>
                  <a:lnTo>
                    <a:pt x="52" y="28"/>
                  </a:lnTo>
                  <a:lnTo>
                    <a:pt x="59" y="29"/>
                  </a:lnTo>
                  <a:lnTo>
                    <a:pt x="66" y="31"/>
                  </a:lnTo>
                  <a:lnTo>
                    <a:pt x="73" y="31"/>
                  </a:lnTo>
                  <a:lnTo>
                    <a:pt x="80" y="32"/>
                  </a:lnTo>
                  <a:lnTo>
                    <a:pt x="88" y="32"/>
                  </a:lnTo>
                  <a:lnTo>
                    <a:pt x="97" y="33"/>
                  </a:lnTo>
                  <a:lnTo>
                    <a:pt x="105" y="33"/>
                  </a:lnTo>
                  <a:lnTo>
                    <a:pt x="113" y="34"/>
                  </a:lnTo>
                  <a:lnTo>
                    <a:pt x="122" y="34"/>
                  </a:lnTo>
                  <a:lnTo>
                    <a:pt x="131" y="36"/>
                  </a:lnTo>
                  <a:lnTo>
                    <a:pt x="142" y="36"/>
                  </a:lnTo>
                  <a:lnTo>
                    <a:pt x="150" y="36"/>
                  </a:lnTo>
                  <a:lnTo>
                    <a:pt x="161" y="37"/>
                  </a:lnTo>
                  <a:lnTo>
                    <a:pt x="170" y="37"/>
                  </a:lnTo>
                  <a:lnTo>
                    <a:pt x="180" y="37"/>
                  </a:lnTo>
                  <a:lnTo>
                    <a:pt x="201" y="37"/>
                  </a:lnTo>
                  <a:lnTo>
                    <a:pt x="222" y="37"/>
                  </a:lnTo>
                  <a:lnTo>
                    <a:pt x="232" y="38"/>
                  </a:lnTo>
                  <a:lnTo>
                    <a:pt x="242" y="38"/>
                  </a:lnTo>
                  <a:lnTo>
                    <a:pt x="251" y="37"/>
                  </a:lnTo>
                  <a:lnTo>
                    <a:pt x="261" y="37"/>
                  </a:lnTo>
                  <a:lnTo>
                    <a:pt x="270" y="38"/>
                  </a:lnTo>
                  <a:lnTo>
                    <a:pt x="279" y="37"/>
                  </a:lnTo>
                  <a:lnTo>
                    <a:pt x="290" y="37"/>
                  </a:lnTo>
                  <a:lnTo>
                    <a:pt x="297" y="37"/>
                  </a:lnTo>
                  <a:lnTo>
                    <a:pt x="306" y="37"/>
                  </a:lnTo>
                  <a:lnTo>
                    <a:pt x="315" y="36"/>
                  </a:lnTo>
                  <a:lnTo>
                    <a:pt x="323" y="36"/>
                  </a:lnTo>
                  <a:lnTo>
                    <a:pt x="330" y="36"/>
                  </a:lnTo>
                  <a:lnTo>
                    <a:pt x="337" y="34"/>
                  </a:lnTo>
                  <a:lnTo>
                    <a:pt x="344" y="34"/>
                  </a:lnTo>
                  <a:lnTo>
                    <a:pt x="351" y="34"/>
                  </a:lnTo>
                  <a:lnTo>
                    <a:pt x="357" y="33"/>
                  </a:lnTo>
                  <a:lnTo>
                    <a:pt x="364" y="33"/>
                  </a:lnTo>
                  <a:lnTo>
                    <a:pt x="369" y="32"/>
                  </a:lnTo>
                  <a:lnTo>
                    <a:pt x="374" y="32"/>
                  </a:lnTo>
                  <a:lnTo>
                    <a:pt x="379" y="31"/>
                  </a:lnTo>
                  <a:lnTo>
                    <a:pt x="384" y="31"/>
                  </a:lnTo>
                  <a:lnTo>
                    <a:pt x="388" y="29"/>
                  </a:lnTo>
                  <a:lnTo>
                    <a:pt x="392" y="28"/>
                  </a:lnTo>
                  <a:lnTo>
                    <a:pt x="394" y="28"/>
                  </a:lnTo>
                  <a:lnTo>
                    <a:pt x="398" y="27"/>
                  </a:lnTo>
                  <a:lnTo>
                    <a:pt x="399" y="26"/>
                  </a:lnTo>
                  <a:lnTo>
                    <a:pt x="402" y="26"/>
                  </a:lnTo>
                  <a:lnTo>
                    <a:pt x="403" y="24"/>
                  </a:lnTo>
                  <a:lnTo>
                    <a:pt x="403" y="23"/>
                  </a:lnTo>
                  <a:lnTo>
                    <a:pt x="403" y="2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  <p:sp>
          <p:nvSpPr>
            <p:cNvPr id="56" name="Freeform 53"/>
            <p:cNvSpPr>
              <a:spLocks/>
            </p:cNvSpPr>
            <p:nvPr/>
          </p:nvSpPr>
          <p:spPr bwMode="auto">
            <a:xfrm>
              <a:off x="3660" y="2525"/>
              <a:ext cx="107" cy="126"/>
            </a:xfrm>
            <a:custGeom>
              <a:avLst/>
              <a:gdLst>
                <a:gd name="T0" fmla="*/ 94 w 107"/>
                <a:gd name="T1" fmla="*/ 0 h 126"/>
                <a:gd name="T2" fmla="*/ 107 w 107"/>
                <a:gd name="T3" fmla="*/ 126 h 126"/>
                <a:gd name="T4" fmla="*/ 80 w 107"/>
                <a:gd name="T5" fmla="*/ 125 h 126"/>
                <a:gd name="T6" fmla="*/ 53 w 107"/>
                <a:gd name="T7" fmla="*/ 125 h 126"/>
                <a:gd name="T8" fmla="*/ 27 w 107"/>
                <a:gd name="T9" fmla="*/ 125 h 126"/>
                <a:gd name="T10" fmla="*/ 0 w 107"/>
                <a:gd name="T11" fmla="*/ 123 h 126"/>
                <a:gd name="T12" fmla="*/ 5 w 107"/>
                <a:gd name="T13" fmla="*/ 1 h 126"/>
                <a:gd name="T14" fmla="*/ 94 w 107"/>
                <a:gd name="T15" fmla="*/ 0 h 1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7"/>
                <a:gd name="T25" fmla="*/ 0 h 126"/>
                <a:gd name="T26" fmla="*/ 107 w 107"/>
                <a:gd name="T27" fmla="*/ 126 h 12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7" h="126">
                  <a:moveTo>
                    <a:pt x="94" y="0"/>
                  </a:moveTo>
                  <a:lnTo>
                    <a:pt x="107" y="126"/>
                  </a:lnTo>
                  <a:lnTo>
                    <a:pt x="80" y="125"/>
                  </a:lnTo>
                  <a:lnTo>
                    <a:pt x="53" y="125"/>
                  </a:lnTo>
                  <a:lnTo>
                    <a:pt x="27" y="125"/>
                  </a:lnTo>
                  <a:lnTo>
                    <a:pt x="0" y="123"/>
                  </a:lnTo>
                  <a:lnTo>
                    <a:pt x="5" y="1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  <p:sp>
          <p:nvSpPr>
            <p:cNvPr id="57" name="Freeform 54"/>
            <p:cNvSpPr>
              <a:spLocks/>
            </p:cNvSpPr>
            <p:nvPr/>
          </p:nvSpPr>
          <p:spPr bwMode="auto">
            <a:xfrm>
              <a:off x="3660" y="2525"/>
              <a:ext cx="107" cy="126"/>
            </a:xfrm>
            <a:custGeom>
              <a:avLst/>
              <a:gdLst>
                <a:gd name="T0" fmla="*/ 94 w 107"/>
                <a:gd name="T1" fmla="*/ 0 h 126"/>
                <a:gd name="T2" fmla="*/ 107 w 107"/>
                <a:gd name="T3" fmla="*/ 126 h 126"/>
                <a:gd name="T4" fmla="*/ 80 w 107"/>
                <a:gd name="T5" fmla="*/ 125 h 126"/>
                <a:gd name="T6" fmla="*/ 53 w 107"/>
                <a:gd name="T7" fmla="*/ 125 h 126"/>
                <a:gd name="T8" fmla="*/ 27 w 107"/>
                <a:gd name="T9" fmla="*/ 125 h 126"/>
                <a:gd name="T10" fmla="*/ 0 w 107"/>
                <a:gd name="T11" fmla="*/ 123 h 126"/>
                <a:gd name="T12" fmla="*/ 5 w 107"/>
                <a:gd name="T13" fmla="*/ 1 h 126"/>
                <a:gd name="T14" fmla="*/ 94 w 107"/>
                <a:gd name="T15" fmla="*/ 0 h 1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7"/>
                <a:gd name="T25" fmla="*/ 0 h 126"/>
                <a:gd name="T26" fmla="*/ 107 w 107"/>
                <a:gd name="T27" fmla="*/ 126 h 12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7" h="126">
                  <a:moveTo>
                    <a:pt x="94" y="0"/>
                  </a:moveTo>
                  <a:lnTo>
                    <a:pt x="107" y="126"/>
                  </a:lnTo>
                  <a:lnTo>
                    <a:pt x="80" y="125"/>
                  </a:lnTo>
                  <a:lnTo>
                    <a:pt x="53" y="125"/>
                  </a:lnTo>
                  <a:lnTo>
                    <a:pt x="27" y="125"/>
                  </a:lnTo>
                  <a:lnTo>
                    <a:pt x="0" y="123"/>
                  </a:lnTo>
                  <a:lnTo>
                    <a:pt x="5" y="1"/>
                  </a:lnTo>
                  <a:lnTo>
                    <a:pt x="9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  <p:sp>
          <p:nvSpPr>
            <p:cNvPr id="58" name="Freeform 55"/>
            <p:cNvSpPr>
              <a:spLocks noEditPoints="1"/>
            </p:cNvSpPr>
            <p:nvPr/>
          </p:nvSpPr>
          <p:spPr bwMode="auto">
            <a:xfrm>
              <a:off x="3197" y="2264"/>
              <a:ext cx="228" cy="410"/>
            </a:xfrm>
            <a:custGeom>
              <a:avLst/>
              <a:gdLst>
                <a:gd name="T0" fmla="*/ 0 w 228"/>
                <a:gd name="T1" fmla="*/ 395 h 410"/>
                <a:gd name="T2" fmla="*/ 220 w 228"/>
                <a:gd name="T3" fmla="*/ 398 h 410"/>
                <a:gd name="T4" fmla="*/ 228 w 228"/>
                <a:gd name="T5" fmla="*/ 4 h 410"/>
                <a:gd name="T6" fmla="*/ 6 w 228"/>
                <a:gd name="T7" fmla="*/ 0 h 410"/>
                <a:gd name="T8" fmla="*/ 0 w 228"/>
                <a:gd name="T9" fmla="*/ 395 h 410"/>
                <a:gd name="T10" fmla="*/ 0 w 228"/>
                <a:gd name="T11" fmla="*/ 395 h 410"/>
                <a:gd name="T12" fmla="*/ 17 w 228"/>
                <a:gd name="T13" fmla="*/ 407 h 410"/>
                <a:gd name="T14" fmla="*/ 200 w 228"/>
                <a:gd name="T15" fmla="*/ 410 h 410"/>
                <a:gd name="T16" fmla="*/ 200 w 228"/>
                <a:gd name="T17" fmla="*/ 398 h 410"/>
                <a:gd name="T18" fmla="*/ 17 w 228"/>
                <a:gd name="T19" fmla="*/ 395 h 410"/>
                <a:gd name="T20" fmla="*/ 17 w 228"/>
                <a:gd name="T21" fmla="*/ 407 h 410"/>
                <a:gd name="T22" fmla="*/ 17 w 228"/>
                <a:gd name="T23" fmla="*/ 407 h 41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"/>
                <a:gd name="T37" fmla="*/ 0 h 410"/>
                <a:gd name="T38" fmla="*/ 228 w 228"/>
                <a:gd name="T39" fmla="*/ 410 h 41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" h="410">
                  <a:moveTo>
                    <a:pt x="0" y="395"/>
                  </a:moveTo>
                  <a:lnTo>
                    <a:pt x="220" y="398"/>
                  </a:lnTo>
                  <a:lnTo>
                    <a:pt x="228" y="4"/>
                  </a:lnTo>
                  <a:lnTo>
                    <a:pt x="6" y="0"/>
                  </a:lnTo>
                  <a:lnTo>
                    <a:pt x="0" y="395"/>
                  </a:lnTo>
                  <a:close/>
                  <a:moveTo>
                    <a:pt x="17" y="407"/>
                  </a:moveTo>
                  <a:lnTo>
                    <a:pt x="200" y="410"/>
                  </a:lnTo>
                  <a:lnTo>
                    <a:pt x="200" y="398"/>
                  </a:lnTo>
                  <a:lnTo>
                    <a:pt x="17" y="395"/>
                  </a:lnTo>
                  <a:lnTo>
                    <a:pt x="17" y="407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  <p:sp>
          <p:nvSpPr>
            <p:cNvPr id="59" name="Freeform 56"/>
            <p:cNvSpPr>
              <a:spLocks/>
            </p:cNvSpPr>
            <p:nvPr/>
          </p:nvSpPr>
          <p:spPr bwMode="auto">
            <a:xfrm>
              <a:off x="3213" y="2659"/>
              <a:ext cx="184" cy="15"/>
            </a:xfrm>
            <a:custGeom>
              <a:avLst/>
              <a:gdLst>
                <a:gd name="T0" fmla="*/ 0 w 184"/>
                <a:gd name="T1" fmla="*/ 0 h 15"/>
                <a:gd name="T2" fmla="*/ 0 w 184"/>
                <a:gd name="T3" fmla="*/ 12 h 15"/>
                <a:gd name="T4" fmla="*/ 184 w 184"/>
                <a:gd name="T5" fmla="*/ 15 h 15"/>
                <a:gd name="T6" fmla="*/ 184 w 184"/>
                <a:gd name="T7" fmla="*/ 3 h 15"/>
                <a:gd name="T8" fmla="*/ 0 w 184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4"/>
                <a:gd name="T16" fmla="*/ 0 h 15"/>
                <a:gd name="T17" fmla="*/ 184 w 184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4" h="15">
                  <a:moveTo>
                    <a:pt x="0" y="0"/>
                  </a:moveTo>
                  <a:lnTo>
                    <a:pt x="0" y="12"/>
                  </a:lnTo>
                  <a:lnTo>
                    <a:pt x="184" y="15"/>
                  </a:lnTo>
                  <a:lnTo>
                    <a:pt x="18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  <p:sp>
          <p:nvSpPr>
            <p:cNvPr id="60" name="Freeform 57"/>
            <p:cNvSpPr>
              <a:spLocks/>
            </p:cNvSpPr>
            <p:nvPr/>
          </p:nvSpPr>
          <p:spPr bwMode="auto">
            <a:xfrm>
              <a:off x="3216" y="2294"/>
              <a:ext cx="166" cy="42"/>
            </a:xfrm>
            <a:custGeom>
              <a:avLst/>
              <a:gdLst>
                <a:gd name="T0" fmla="*/ 0 w 166"/>
                <a:gd name="T1" fmla="*/ 39 h 42"/>
                <a:gd name="T2" fmla="*/ 166 w 166"/>
                <a:gd name="T3" fmla="*/ 42 h 42"/>
                <a:gd name="T4" fmla="*/ 166 w 166"/>
                <a:gd name="T5" fmla="*/ 2 h 42"/>
                <a:gd name="T6" fmla="*/ 0 w 166"/>
                <a:gd name="T7" fmla="*/ 0 h 42"/>
                <a:gd name="T8" fmla="*/ 0 w 166"/>
                <a:gd name="T9" fmla="*/ 39 h 42"/>
                <a:gd name="T10" fmla="*/ 0 w 166"/>
                <a:gd name="T11" fmla="*/ 39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6"/>
                <a:gd name="T19" fmla="*/ 0 h 42"/>
                <a:gd name="T20" fmla="*/ 166 w 166"/>
                <a:gd name="T21" fmla="*/ 42 h 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6" h="42">
                  <a:moveTo>
                    <a:pt x="0" y="39"/>
                  </a:moveTo>
                  <a:lnTo>
                    <a:pt x="166" y="42"/>
                  </a:lnTo>
                  <a:lnTo>
                    <a:pt x="166" y="2"/>
                  </a:lnTo>
                  <a:lnTo>
                    <a:pt x="0" y="0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  <p:sp>
          <p:nvSpPr>
            <p:cNvPr id="61" name="Freeform 58"/>
            <p:cNvSpPr>
              <a:spLocks/>
            </p:cNvSpPr>
            <p:nvPr/>
          </p:nvSpPr>
          <p:spPr bwMode="auto">
            <a:xfrm>
              <a:off x="3380" y="2299"/>
              <a:ext cx="31" cy="122"/>
            </a:xfrm>
            <a:custGeom>
              <a:avLst/>
              <a:gdLst>
                <a:gd name="T0" fmla="*/ 0 w 31"/>
                <a:gd name="T1" fmla="*/ 122 h 122"/>
                <a:gd name="T2" fmla="*/ 28 w 31"/>
                <a:gd name="T3" fmla="*/ 122 h 122"/>
                <a:gd name="T4" fmla="*/ 31 w 31"/>
                <a:gd name="T5" fmla="*/ 0 h 122"/>
                <a:gd name="T6" fmla="*/ 3 w 31"/>
                <a:gd name="T7" fmla="*/ 0 h 122"/>
                <a:gd name="T8" fmla="*/ 0 w 31"/>
                <a:gd name="T9" fmla="*/ 122 h 122"/>
                <a:gd name="T10" fmla="*/ 0 w 31"/>
                <a:gd name="T11" fmla="*/ 122 h 1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"/>
                <a:gd name="T19" fmla="*/ 0 h 122"/>
                <a:gd name="T20" fmla="*/ 31 w 31"/>
                <a:gd name="T21" fmla="*/ 122 h 1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" h="122">
                  <a:moveTo>
                    <a:pt x="0" y="122"/>
                  </a:moveTo>
                  <a:lnTo>
                    <a:pt x="28" y="122"/>
                  </a:lnTo>
                  <a:lnTo>
                    <a:pt x="31" y="0"/>
                  </a:lnTo>
                  <a:lnTo>
                    <a:pt x="3" y="0"/>
                  </a:lnTo>
                  <a:lnTo>
                    <a:pt x="0" y="122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  <p:sp>
          <p:nvSpPr>
            <p:cNvPr id="62" name="Freeform 59"/>
            <p:cNvSpPr>
              <a:spLocks/>
            </p:cNvSpPr>
            <p:nvPr/>
          </p:nvSpPr>
          <p:spPr bwMode="auto">
            <a:xfrm>
              <a:off x="3216" y="2335"/>
              <a:ext cx="166" cy="44"/>
            </a:xfrm>
            <a:custGeom>
              <a:avLst/>
              <a:gdLst>
                <a:gd name="T0" fmla="*/ 0 w 166"/>
                <a:gd name="T1" fmla="*/ 42 h 44"/>
                <a:gd name="T2" fmla="*/ 166 w 166"/>
                <a:gd name="T3" fmla="*/ 44 h 44"/>
                <a:gd name="T4" fmla="*/ 166 w 166"/>
                <a:gd name="T5" fmla="*/ 2 h 44"/>
                <a:gd name="T6" fmla="*/ 1 w 166"/>
                <a:gd name="T7" fmla="*/ 0 h 44"/>
                <a:gd name="T8" fmla="*/ 0 w 166"/>
                <a:gd name="T9" fmla="*/ 42 h 44"/>
                <a:gd name="T10" fmla="*/ 0 w 166"/>
                <a:gd name="T11" fmla="*/ 42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6"/>
                <a:gd name="T19" fmla="*/ 0 h 44"/>
                <a:gd name="T20" fmla="*/ 166 w 166"/>
                <a:gd name="T21" fmla="*/ 44 h 4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6" h="44">
                  <a:moveTo>
                    <a:pt x="0" y="42"/>
                  </a:moveTo>
                  <a:lnTo>
                    <a:pt x="166" y="44"/>
                  </a:lnTo>
                  <a:lnTo>
                    <a:pt x="166" y="2"/>
                  </a:lnTo>
                  <a:lnTo>
                    <a:pt x="1" y="0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  <p:sp>
          <p:nvSpPr>
            <p:cNvPr id="63" name="Freeform 60"/>
            <p:cNvSpPr>
              <a:spLocks/>
            </p:cNvSpPr>
            <p:nvPr/>
          </p:nvSpPr>
          <p:spPr bwMode="auto">
            <a:xfrm>
              <a:off x="3214" y="2377"/>
              <a:ext cx="168" cy="44"/>
            </a:xfrm>
            <a:custGeom>
              <a:avLst/>
              <a:gdLst>
                <a:gd name="T0" fmla="*/ 0 w 168"/>
                <a:gd name="T1" fmla="*/ 42 h 44"/>
                <a:gd name="T2" fmla="*/ 166 w 168"/>
                <a:gd name="T3" fmla="*/ 44 h 44"/>
                <a:gd name="T4" fmla="*/ 168 w 168"/>
                <a:gd name="T5" fmla="*/ 2 h 44"/>
                <a:gd name="T6" fmla="*/ 2 w 168"/>
                <a:gd name="T7" fmla="*/ 0 h 44"/>
                <a:gd name="T8" fmla="*/ 0 w 168"/>
                <a:gd name="T9" fmla="*/ 42 h 44"/>
                <a:gd name="T10" fmla="*/ 0 w 168"/>
                <a:gd name="T11" fmla="*/ 42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8"/>
                <a:gd name="T19" fmla="*/ 0 h 44"/>
                <a:gd name="T20" fmla="*/ 168 w 168"/>
                <a:gd name="T21" fmla="*/ 44 h 4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8" h="44">
                  <a:moveTo>
                    <a:pt x="0" y="42"/>
                  </a:moveTo>
                  <a:lnTo>
                    <a:pt x="166" y="44"/>
                  </a:lnTo>
                  <a:lnTo>
                    <a:pt x="168" y="2"/>
                  </a:lnTo>
                  <a:lnTo>
                    <a:pt x="2" y="0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  <p:sp>
          <p:nvSpPr>
            <p:cNvPr id="64" name="Freeform 61"/>
            <p:cNvSpPr>
              <a:spLocks/>
            </p:cNvSpPr>
            <p:nvPr/>
          </p:nvSpPr>
          <p:spPr bwMode="auto">
            <a:xfrm>
              <a:off x="3227" y="2429"/>
              <a:ext cx="14" cy="13"/>
            </a:xfrm>
            <a:custGeom>
              <a:avLst/>
              <a:gdLst>
                <a:gd name="T0" fmla="*/ 14 w 14"/>
                <a:gd name="T1" fmla="*/ 6 h 13"/>
                <a:gd name="T2" fmla="*/ 14 w 14"/>
                <a:gd name="T3" fmla="*/ 5 h 13"/>
                <a:gd name="T4" fmla="*/ 14 w 14"/>
                <a:gd name="T5" fmla="*/ 4 h 13"/>
                <a:gd name="T6" fmla="*/ 13 w 14"/>
                <a:gd name="T7" fmla="*/ 3 h 13"/>
                <a:gd name="T8" fmla="*/ 12 w 14"/>
                <a:gd name="T9" fmla="*/ 3 h 13"/>
                <a:gd name="T10" fmla="*/ 10 w 14"/>
                <a:gd name="T11" fmla="*/ 1 h 13"/>
                <a:gd name="T12" fmla="*/ 9 w 14"/>
                <a:gd name="T13" fmla="*/ 1 h 13"/>
                <a:gd name="T14" fmla="*/ 9 w 14"/>
                <a:gd name="T15" fmla="*/ 0 h 13"/>
                <a:gd name="T16" fmla="*/ 7 w 14"/>
                <a:gd name="T17" fmla="*/ 0 h 13"/>
                <a:gd name="T18" fmla="*/ 5 w 14"/>
                <a:gd name="T19" fmla="*/ 0 h 13"/>
                <a:gd name="T20" fmla="*/ 4 w 14"/>
                <a:gd name="T21" fmla="*/ 1 h 13"/>
                <a:gd name="T22" fmla="*/ 4 w 14"/>
                <a:gd name="T23" fmla="*/ 1 h 13"/>
                <a:gd name="T24" fmla="*/ 1 w 14"/>
                <a:gd name="T25" fmla="*/ 3 h 13"/>
                <a:gd name="T26" fmla="*/ 1 w 14"/>
                <a:gd name="T27" fmla="*/ 3 h 13"/>
                <a:gd name="T28" fmla="*/ 0 w 14"/>
                <a:gd name="T29" fmla="*/ 4 h 13"/>
                <a:gd name="T30" fmla="*/ 0 w 14"/>
                <a:gd name="T31" fmla="*/ 5 h 13"/>
                <a:gd name="T32" fmla="*/ 0 w 14"/>
                <a:gd name="T33" fmla="*/ 6 h 13"/>
                <a:gd name="T34" fmla="*/ 0 w 14"/>
                <a:gd name="T35" fmla="*/ 8 h 13"/>
                <a:gd name="T36" fmla="*/ 0 w 14"/>
                <a:gd name="T37" fmla="*/ 9 h 13"/>
                <a:gd name="T38" fmla="*/ 1 w 14"/>
                <a:gd name="T39" fmla="*/ 10 h 13"/>
                <a:gd name="T40" fmla="*/ 1 w 14"/>
                <a:gd name="T41" fmla="*/ 10 h 13"/>
                <a:gd name="T42" fmla="*/ 4 w 14"/>
                <a:gd name="T43" fmla="*/ 11 h 13"/>
                <a:gd name="T44" fmla="*/ 4 w 14"/>
                <a:gd name="T45" fmla="*/ 11 h 13"/>
                <a:gd name="T46" fmla="*/ 5 w 14"/>
                <a:gd name="T47" fmla="*/ 13 h 13"/>
                <a:gd name="T48" fmla="*/ 7 w 14"/>
                <a:gd name="T49" fmla="*/ 13 h 13"/>
                <a:gd name="T50" fmla="*/ 8 w 14"/>
                <a:gd name="T51" fmla="*/ 13 h 13"/>
                <a:gd name="T52" fmla="*/ 9 w 14"/>
                <a:gd name="T53" fmla="*/ 11 h 13"/>
                <a:gd name="T54" fmla="*/ 10 w 14"/>
                <a:gd name="T55" fmla="*/ 11 h 13"/>
                <a:gd name="T56" fmla="*/ 12 w 14"/>
                <a:gd name="T57" fmla="*/ 10 h 13"/>
                <a:gd name="T58" fmla="*/ 13 w 14"/>
                <a:gd name="T59" fmla="*/ 10 h 13"/>
                <a:gd name="T60" fmla="*/ 14 w 14"/>
                <a:gd name="T61" fmla="*/ 9 h 13"/>
                <a:gd name="T62" fmla="*/ 14 w 14"/>
                <a:gd name="T63" fmla="*/ 8 h 13"/>
                <a:gd name="T64" fmla="*/ 14 w 14"/>
                <a:gd name="T65" fmla="*/ 6 h 13"/>
                <a:gd name="T66" fmla="*/ 14 w 14"/>
                <a:gd name="T67" fmla="*/ 6 h 1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4"/>
                <a:gd name="T103" fmla="*/ 0 h 13"/>
                <a:gd name="T104" fmla="*/ 14 w 14"/>
                <a:gd name="T105" fmla="*/ 13 h 1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4" h="13">
                  <a:moveTo>
                    <a:pt x="14" y="6"/>
                  </a:moveTo>
                  <a:lnTo>
                    <a:pt x="14" y="5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0"/>
                  </a:lnTo>
                  <a:lnTo>
                    <a:pt x="4" y="11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2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6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  <p:sp>
          <p:nvSpPr>
            <p:cNvPr id="65" name="Freeform 62"/>
            <p:cNvSpPr>
              <a:spLocks/>
            </p:cNvSpPr>
            <p:nvPr/>
          </p:nvSpPr>
          <p:spPr bwMode="auto">
            <a:xfrm>
              <a:off x="3374" y="2433"/>
              <a:ext cx="13" cy="13"/>
            </a:xfrm>
            <a:custGeom>
              <a:avLst/>
              <a:gdLst>
                <a:gd name="T0" fmla="*/ 13 w 13"/>
                <a:gd name="T1" fmla="*/ 7 h 13"/>
                <a:gd name="T2" fmla="*/ 13 w 13"/>
                <a:gd name="T3" fmla="*/ 6 h 13"/>
                <a:gd name="T4" fmla="*/ 13 w 13"/>
                <a:gd name="T5" fmla="*/ 4 h 13"/>
                <a:gd name="T6" fmla="*/ 13 w 13"/>
                <a:gd name="T7" fmla="*/ 2 h 13"/>
                <a:gd name="T8" fmla="*/ 11 w 13"/>
                <a:gd name="T9" fmla="*/ 2 h 13"/>
                <a:gd name="T10" fmla="*/ 10 w 13"/>
                <a:gd name="T11" fmla="*/ 1 h 13"/>
                <a:gd name="T12" fmla="*/ 9 w 13"/>
                <a:gd name="T13" fmla="*/ 1 h 13"/>
                <a:gd name="T14" fmla="*/ 8 w 13"/>
                <a:gd name="T15" fmla="*/ 0 h 13"/>
                <a:gd name="T16" fmla="*/ 6 w 13"/>
                <a:gd name="T17" fmla="*/ 0 h 13"/>
                <a:gd name="T18" fmla="*/ 5 w 13"/>
                <a:gd name="T19" fmla="*/ 0 h 13"/>
                <a:gd name="T20" fmla="*/ 4 w 13"/>
                <a:gd name="T21" fmla="*/ 1 h 13"/>
                <a:gd name="T22" fmla="*/ 2 w 13"/>
                <a:gd name="T23" fmla="*/ 1 h 13"/>
                <a:gd name="T24" fmla="*/ 1 w 13"/>
                <a:gd name="T25" fmla="*/ 2 h 13"/>
                <a:gd name="T26" fmla="*/ 1 w 13"/>
                <a:gd name="T27" fmla="*/ 2 h 13"/>
                <a:gd name="T28" fmla="*/ 0 w 13"/>
                <a:gd name="T29" fmla="*/ 4 h 13"/>
                <a:gd name="T30" fmla="*/ 0 w 13"/>
                <a:gd name="T31" fmla="*/ 5 h 13"/>
                <a:gd name="T32" fmla="*/ 0 w 13"/>
                <a:gd name="T33" fmla="*/ 6 h 13"/>
                <a:gd name="T34" fmla="*/ 0 w 13"/>
                <a:gd name="T35" fmla="*/ 7 h 13"/>
                <a:gd name="T36" fmla="*/ 0 w 13"/>
                <a:gd name="T37" fmla="*/ 9 h 13"/>
                <a:gd name="T38" fmla="*/ 1 w 13"/>
                <a:gd name="T39" fmla="*/ 10 h 13"/>
                <a:gd name="T40" fmla="*/ 1 w 13"/>
                <a:gd name="T41" fmla="*/ 10 h 13"/>
                <a:gd name="T42" fmla="*/ 2 w 13"/>
                <a:gd name="T43" fmla="*/ 11 h 13"/>
                <a:gd name="T44" fmla="*/ 4 w 13"/>
                <a:gd name="T45" fmla="*/ 11 h 13"/>
                <a:gd name="T46" fmla="*/ 5 w 13"/>
                <a:gd name="T47" fmla="*/ 13 h 13"/>
                <a:gd name="T48" fmla="*/ 6 w 13"/>
                <a:gd name="T49" fmla="*/ 13 h 13"/>
                <a:gd name="T50" fmla="*/ 8 w 13"/>
                <a:gd name="T51" fmla="*/ 13 h 13"/>
                <a:gd name="T52" fmla="*/ 9 w 13"/>
                <a:gd name="T53" fmla="*/ 11 h 13"/>
                <a:gd name="T54" fmla="*/ 10 w 13"/>
                <a:gd name="T55" fmla="*/ 11 h 13"/>
                <a:gd name="T56" fmla="*/ 11 w 13"/>
                <a:gd name="T57" fmla="*/ 10 h 13"/>
                <a:gd name="T58" fmla="*/ 13 w 13"/>
                <a:gd name="T59" fmla="*/ 10 h 13"/>
                <a:gd name="T60" fmla="*/ 13 w 13"/>
                <a:gd name="T61" fmla="*/ 9 h 13"/>
                <a:gd name="T62" fmla="*/ 13 w 13"/>
                <a:gd name="T63" fmla="*/ 7 h 13"/>
                <a:gd name="T64" fmla="*/ 13 w 13"/>
                <a:gd name="T65" fmla="*/ 7 h 13"/>
                <a:gd name="T66" fmla="*/ 13 w 13"/>
                <a:gd name="T67" fmla="*/ 7 h 1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3"/>
                <a:gd name="T103" fmla="*/ 0 h 13"/>
                <a:gd name="T104" fmla="*/ 13 w 13"/>
                <a:gd name="T105" fmla="*/ 13 h 1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3" h="13">
                  <a:moveTo>
                    <a:pt x="13" y="7"/>
                  </a:moveTo>
                  <a:lnTo>
                    <a:pt x="13" y="6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  <p:sp>
          <p:nvSpPr>
            <p:cNvPr id="66" name="Freeform 63"/>
            <p:cNvSpPr>
              <a:spLocks/>
            </p:cNvSpPr>
            <p:nvPr/>
          </p:nvSpPr>
          <p:spPr bwMode="auto">
            <a:xfrm>
              <a:off x="3258" y="2275"/>
              <a:ext cx="83" cy="11"/>
            </a:xfrm>
            <a:custGeom>
              <a:avLst/>
              <a:gdLst>
                <a:gd name="T0" fmla="*/ 0 w 83"/>
                <a:gd name="T1" fmla="*/ 7 h 11"/>
                <a:gd name="T2" fmla="*/ 33 w 83"/>
                <a:gd name="T3" fmla="*/ 9 h 11"/>
                <a:gd name="T4" fmla="*/ 34 w 83"/>
                <a:gd name="T5" fmla="*/ 10 h 11"/>
                <a:gd name="T6" fmla="*/ 37 w 83"/>
                <a:gd name="T7" fmla="*/ 10 h 11"/>
                <a:gd name="T8" fmla="*/ 38 w 83"/>
                <a:gd name="T9" fmla="*/ 11 h 11"/>
                <a:gd name="T10" fmla="*/ 41 w 83"/>
                <a:gd name="T11" fmla="*/ 11 h 11"/>
                <a:gd name="T12" fmla="*/ 43 w 83"/>
                <a:gd name="T13" fmla="*/ 11 h 11"/>
                <a:gd name="T14" fmla="*/ 44 w 83"/>
                <a:gd name="T15" fmla="*/ 11 h 11"/>
                <a:gd name="T16" fmla="*/ 47 w 83"/>
                <a:gd name="T17" fmla="*/ 10 h 11"/>
                <a:gd name="T18" fmla="*/ 48 w 83"/>
                <a:gd name="T19" fmla="*/ 9 h 11"/>
                <a:gd name="T20" fmla="*/ 83 w 83"/>
                <a:gd name="T21" fmla="*/ 10 h 11"/>
                <a:gd name="T22" fmla="*/ 83 w 83"/>
                <a:gd name="T23" fmla="*/ 3 h 11"/>
                <a:gd name="T24" fmla="*/ 48 w 83"/>
                <a:gd name="T25" fmla="*/ 2 h 11"/>
                <a:gd name="T26" fmla="*/ 47 w 83"/>
                <a:gd name="T27" fmla="*/ 1 h 11"/>
                <a:gd name="T28" fmla="*/ 46 w 83"/>
                <a:gd name="T29" fmla="*/ 1 h 11"/>
                <a:gd name="T30" fmla="*/ 43 w 83"/>
                <a:gd name="T31" fmla="*/ 0 h 11"/>
                <a:gd name="T32" fmla="*/ 42 w 83"/>
                <a:gd name="T33" fmla="*/ 0 h 11"/>
                <a:gd name="T34" fmla="*/ 39 w 83"/>
                <a:gd name="T35" fmla="*/ 0 h 11"/>
                <a:gd name="T36" fmla="*/ 38 w 83"/>
                <a:gd name="T37" fmla="*/ 0 h 11"/>
                <a:gd name="T38" fmla="*/ 36 w 83"/>
                <a:gd name="T39" fmla="*/ 1 h 11"/>
                <a:gd name="T40" fmla="*/ 33 w 83"/>
                <a:gd name="T41" fmla="*/ 2 h 11"/>
                <a:gd name="T42" fmla="*/ 33 w 83"/>
                <a:gd name="T43" fmla="*/ 2 h 11"/>
                <a:gd name="T44" fmla="*/ 0 w 83"/>
                <a:gd name="T45" fmla="*/ 2 h 11"/>
                <a:gd name="T46" fmla="*/ 0 w 83"/>
                <a:gd name="T47" fmla="*/ 7 h 11"/>
                <a:gd name="T48" fmla="*/ 0 w 83"/>
                <a:gd name="T49" fmla="*/ 7 h 1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3"/>
                <a:gd name="T76" fmla="*/ 0 h 11"/>
                <a:gd name="T77" fmla="*/ 83 w 83"/>
                <a:gd name="T78" fmla="*/ 11 h 1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3" h="11">
                  <a:moveTo>
                    <a:pt x="0" y="7"/>
                  </a:moveTo>
                  <a:lnTo>
                    <a:pt x="33" y="9"/>
                  </a:lnTo>
                  <a:lnTo>
                    <a:pt x="34" y="10"/>
                  </a:lnTo>
                  <a:lnTo>
                    <a:pt x="37" y="10"/>
                  </a:lnTo>
                  <a:lnTo>
                    <a:pt x="38" y="11"/>
                  </a:lnTo>
                  <a:lnTo>
                    <a:pt x="41" y="11"/>
                  </a:lnTo>
                  <a:lnTo>
                    <a:pt x="43" y="11"/>
                  </a:lnTo>
                  <a:lnTo>
                    <a:pt x="44" y="11"/>
                  </a:lnTo>
                  <a:lnTo>
                    <a:pt x="47" y="10"/>
                  </a:lnTo>
                  <a:lnTo>
                    <a:pt x="48" y="9"/>
                  </a:lnTo>
                  <a:lnTo>
                    <a:pt x="83" y="10"/>
                  </a:lnTo>
                  <a:lnTo>
                    <a:pt x="83" y="3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6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3" y="2"/>
                  </a:lnTo>
                  <a:lnTo>
                    <a:pt x="0" y="2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  <p:sp>
          <p:nvSpPr>
            <p:cNvPr id="67" name="Freeform 64"/>
            <p:cNvSpPr>
              <a:spLocks/>
            </p:cNvSpPr>
            <p:nvPr/>
          </p:nvSpPr>
          <p:spPr bwMode="auto">
            <a:xfrm>
              <a:off x="3317" y="2289"/>
              <a:ext cx="14" cy="2"/>
            </a:xfrm>
            <a:custGeom>
              <a:avLst/>
              <a:gdLst>
                <a:gd name="T0" fmla="*/ 0 w 14"/>
                <a:gd name="T1" fmla="*/ 2 h 2"/>
                <a:gd name="T2" fmla="*/ 14 w 14"/>
                <a:gd name="T3" fmla="*/ 2 h 2"/>
                <a:gd name="T4" fmla="*/ 14 w 14"/>
                <a:gd name="T5" fmla="*/ 0 h 2"/>
                <a:gd name="T6" fmla="*/ 0 w 14"/>
                <a:gd name="T7" fmla="*/ 0 h 2"/>
                <a:gd name="T8" fmla="*/ 0 w 14"/>
                <a:gd name="T9" fmla="*/ 2 h 2"/>
                <a:gd name="T10" fmla="*/ 0 w 14"/>
                <a:gd name="T11" fmla="*/ 2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"/>
                <a:gd name="T19" fmla="*/ 0 h 2"/>
                <a:gd name="T20" fmla="*/ 14 w 1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" h="2">
                  <a:moveTo>
                    <a:pt x="0" y="2"/>
                  </a:moveTo>
                  <a:lnTo>
                    <a:pt x="14" y="2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C0C0C0"/>
            </a:solidFill>
            <a:ln w="4763">
              <a:solidFill>
                <a:srgbClr val="6666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  <p:sp>
          <p:nvSpPr>
            <p:cNvPr id="68" name="Rectangle 65"/>
            <p:cNvSpPr>
              <a:spLocks noChangeArrowheads="1"/>
            </p:cNvSpPr>
            <p:nvPr/>
          </p:nvSpPr>
          <p:spPr bwMode="auto">
            <a:xfrm>
              <a:off x="3317" y="2287"/>
              <a:ext cx="12" cy="3"/>
            </a:xfrm>
            <a:prstGeom prst="rect">
              <a:avLst/>
            </a:prstGeom>
            <a:noFill/>
            <a:ln w="4763">
              <a:solidFill>
                <a:srgbClr val="66666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  <p:sp>
          <p:nvSpPr>
            <p:cNvPr id="69" name="Freeform 66"/>
            <p:cNvSpPr>
              <a:spLocks/>
            </p:cNvSpPr>
            <p:nvPr/>
          </p:nvSpPr>
          <p:spPr bwMode="auto">
            <a:xfrm>
              <a:off x="3221" y="2462"/>
              <a:ext cx="180" cy="14"/>
            </a:xfrm>
            <a:custGeom>
              <a:avLst/>
              <a:gdLst>
                <a:gd name="T0" fmla="*/ 0 w 180"/>
                <a:gd name="T1" fmla="*/ 0 h 14"/>
                <a:gd name="T2" fmla="*/ 0 w 180"/>
                <a:gd name="T3" fmla="*/ 5 h 14"/>
                <a:gd name="T4" fmla="*/ 10 w 180"/>
                <a:gd name="T5" fmla="*/ 7 h 14"/>
                <a:gd name="T6" fmla="*/ 22 w 180"/>
                <a:gd name="T7" fmla="*/ 8 h 14"/>
                <a:gd name="T8" fmla="*/ 32 w 180"/>
                <a:gd name="T9" fmla="*/ 9 h 14"/>
                <a:gd name="T10" fmla="*/ 43 w 180"/>
                <a:gd name="T11" fmla="*/ 10 h 14"/>
                <a:gd name="T12" fmla="*/ 56 w 180"/>
                <a:gd name="T13" fmla="*/ 12 h 14"/>
                <a:gd name="T14" fmla="*/ 66 w 180"/>
                <a:gd name="T15" fmla="*/ 12 h 14"/>
                <a:gd name="T16" fmla="*/ 78 w 180"/>
                <a:gd name="T17" fmla="*/ 13 h 14"/>
                <a:gd name="T18" fmla="*/ 89 w 180"/>
                <a:gd name="T19" fmla="*/ 13 h 14"/>
                <a:gd name="T20" fmla="*/ 101 w 180"/>
                <a:gd name="T21" fmla="*/ 14 h 14"/>
                <a:gd name="T22" fmla="*/ 112 w 180"/>
                <a:gd name="T23" fmla="*/ 13 h 14"/>
                <a:gd name="T24" fmla="*/ 124 w 180"/>
                <a:gd name="T25" fmla="*/ 13 h 14"/>
                <a:gd name="T26" fmla="*/ 134 w 180"/>
                <a:gd name="T27" fmla="*/ 12 h 14"/>
                <a:gd name="T28" fmla="*/ 145 w 180"/>
                <a:gd name="T29" fmla="*/ 12 h 14"/>
                <a:gd name="T30" fmla="*/ 158 w 180"/>
                <a:gd name="T31" fmla="*/ 10 h 14"/>
                <a:gd name="T32" fmla="*/ 168 w 180"/>
                <a:gd name="T33" fmla="*/ 10 h 14"/>
                <a:gd name="T34" fmla="*/ 180 w 180"/>
                <a:gd name="T35" fmla="*/ 9 h 14"/>
                <a:gd name="T36" fmla="*/ 180 w 180"/>
                <a:gd name="T37" fmla="*/ 3 h 14"/>
                <a:gd name="T38" fmla="*/ 0 w 180"/>
                <a:gd name="T39" fmla="*/ 0 h 14"/>
                <a:gd name="T40" fmla="*/ 0 w 180"/>
                <a:gd name="T41" fmla="*/ 0 h 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80"/>
                <a:gd name="T64" fmla="*/ 0 h 14"/>
                <a:gd name="T65" fmla="*/ 180 w 180"/>
                <a:gd name="T66" fmla="*/ 14 h 1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80" h="14">
                  <a:moveTo>
                    <a:pt x="0" y="0"/>
                  </a:moveTo>
                  <a:lnTo>
                    <a:pt x="0" y="5"/>
                  </a:lnTo>
                  <a:lnTo>
                    <a:pt x="10" y="7"/>
                  </a:lnTo>
                  <a:lnTo>
                    <a:pt x="22" y="8"/>
                  </a:lnTo>
                  <a:lnTo>
                    <a:pt x="32" y="9"/>
                  </a:lnTo>
                  <a:lnTo>
                    <a:pt x="43" y="10"/>
                  </a:lnTo>
                  <a:lnTo>
                    <a:pt x="56" y="12"/>
                  </a:lnTo>
                  <a:lnTo>
                    <a:pt x="66" y="12"/>
                  </a:lnTo>
                  <a:lnTo>
                    <a:pt x="78" y="13"/>
                  </a:lnTo>
                  <a:lnTo>
                    <a:pt x="89" y="13"/>
                  </a:lnTo>
                  <a:lnTo>
                    <a:pt x="101" y="14"/>
                  </a:lnTo>
                  <a:lnTo>
                    <a:pt x="112" y="13"/>
                  </a:lnTo>
                  <a:lnTo>
                    <a:pt x="124" y="13"/>
                  </a:lnTo>
                  <a:lnTo>
                    <a:pt x="134" y="12"/>
                  </a:lnTo>
                  <a:lnTo>
                    <a:pt x="145" y="12"/>
                  </a:lnTo>
                  <a:lnTo>
                    <a:pt x="158" y="10"/>
                  </a:lnTo>
                  <a:lnTo>
                    <a:pt x="168" y="10"/>
                  </a:lnTo>
                  <a:lnTo>
                    <a:pt x="180" y="9"/>
                  </a:lnTo>
                  <a:lnTo>
                    <a:pt x="18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  <p:sp>
          <p:nvSpPr>
            <p:cNvPr id="70" name="Freeform 67"/>
            <p:cNvSpPr>
              <a:spLocks/>
            </p:cNvSpPr>
            <p:nvPr/>
          </p:nvSpPr>
          <p:spPr bwMode="auto">
            <a:xfrm>
              <a:off x="3220" y="2484"/>
              <a:ext cx="181" cy="13"/>
            </a:xfrm>
            <a:custGeom>
              <a:avLst/>
              <a:gdLst>
                <a:gd name="T0" fmla="*/ 0 w 181"/>
                <a:gd name="T1" fmla="*/ 0 h 13"/>
                <a:gd name="T2" fmla="*/ 0 w 181"/>
                <a:gd name="T3" fmla="*/ 5 h 13"/>
                <a:gd name="T4" fmla="*/ 11 w 181"/>
                <a:gd name="T5" fmla="*/ 6 h 13"/>
                <a:gd name="T6" fmla="*/ 23 w 181"/>
                <a:gd name="T7" fmla="*/ 8 h 13"/>
                <a:gd name="T8" fmla="*/ 33 w 181"/>
                <a:gd name="T9" fmla="*/ 9 h 13"/>
                <a:gd name="T10" fmla="*/ 44 w 181"/>
                <a:gd name="T11" fmla="*/ 10 h 13"/>
                <a:gd name="T12" fmla="*/ 56 w 181"/>
                <a:gd name="T13" fmla="*/ 10 h 13"/>
                <a:gd name="T14" fmla="*/ 67 w 181"/>
                <a:gd name="T15" fmla="*/ 11 h 13"/>
                <a:gd name="T16" fmla="*/ 79 w 181"/>
                <a:gd name="T17" fmla="*/ 13 h 13"/>
                <a:gd name="T18" fmla="*/ 90 w 181"/>
                <a:gd name="T19" fmla="*/ 13 h 13"/>
                <a:gd name="T20" fmla="*/ 102 w 181"/>
                <a:gd name="T21" fmla="*/ 13 h 13"/>
                <a:gd name="T22" fmla="*/ 112 w 181"/>
                <a:gd name="T23" fmla="*/ 13 h 13"/>
                <a:gd name="T24" fmla="*/ 123 w 181"/>
                <a:gd name="T25" fmla="*/ 11 h 13"/>
                <a:gd name="T26" fmla="*/ 135 w 181"/>
                <a:gd name="T27" fmla="*/ 11 h 13"/>
                <a:gd name="T28" fmla="*/ 146 w 181"/>
                <a:gd name="T29" fmla="*/ 11 h 13"/>
                <a:gd name="T30" fmla="*/ 158 w 181"/>
                <a:gd name="T31" fmla="*/ 10 h 13"/>
                <a:gd name="T32" fmla="*/ 169 w 181"/>
                <a:gd name="T33" fmla="*/ 9 h 13"/>
                <a:gd name="T34" fmla="*/ 181 w 181"/>
                <a:gd name="T35" fmla="*/ 9 h 13"/>
                <a:gd name="T36" fmla="*/ 181 w 181"/>
                <a:gd name="T37" fmla="*/ 2 h 13"/>
                <a:gd name="T38" fmla="*/ 0 w 181"/>
                <a:gd name="T39" fmla="*/ 0 h 13"/>
                <a:gd name="T40" fmla="*/ 0 w 181"/>
                <a:gd name="T41" fmla="*/ 0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81"/>
                <a:gd name="T64" fmla="*/ 0 h 13"/>
                <a:gd name="T65" fmla="*/ 181 w 181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81" h="13">
                  <a:moveTo>
                    <a:pt x="0" y="0"/>
                  </a:moveTo>
                  <a:lnTo>
                    <a:pt x="0" y="5"/>
                  </a:lnTo>
                  <a:lnTo>
                    <a:pt x="11" y="6"/>
                  </a:lnTo>
                  <a:lnTo>
                    <a:pt x="23" y="8"/>
                  </a:lnTo>
                  <a:lnTo>
                    <a:pt x="33" y="9"/>
                  </a:lnTo>
                  <a:lnTo>
                    <a:pt x="44" y="10"/>
                  </a:lnTo>
                  <a:lnTo>
                    <a:pt x="56" y="10"/>
                  </a:lnTo>
                  <a:lnTo>
                    <a:pt x="67" y="11"/>
                  </a:lnTo>
                  <a:lnTo>
                    <a:pt x="79" y="13"/>
                  </a:lnTo>
                  <a:lnTo>
                    <a:pt x="90" y="13"/>
                  </a:lnTo>
                  <a:lnTo>
                    <a:pt x="102" y="13"/>
                  </a:lnTo>
                  <a:lnTo>
                    <a:pt x="112" y="13"/>
                  </a:lnTo>
                  <a:lnTo>
                    <a:pt x="123" y="11"/>
                  </a:lnTo>
                  <a:lnTo>
                    <a:pt x="135" y="11"/>
                  </a:lnTo>
                  <a:lnTo>
                    <a:pt x="146" y="11"/>
                  </a:lnTo>
                  <a:lnTo>
                    <a:pt x="158" y="10"/>
                  </a:lnTo>
                  <a:lnTo>
                    <a:pt x="169" y="9"/>
                  </a:lnTo>
                  <a:lnTo>
                    <a:pt x="181" y="9"/>
                  </a:lnTo>
                  <a:lnTo>
                    <a:pt x="18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  <p:sp>
          <p:nvSpPr>
            <p:cNvPr id="71" name="Freeform 68"/>
            <p:cNvSpPr>
              <a:spLocks/>
            </p:cNvSpPr>
            <p:nvPr/>
          </p:nvSpPr>
          <p:spPr bwMode="auto">
            <a:xfrm>
              <a:off x="3220" y="2503"/>
              <a:ext cx="179" cy="14"/>
            </a:xfrm>
            <a:custGeom>
              <a:avLst/>
              <a:gdLst>
                <a:gd name="T0" fmla="*/ 0 w 179"/>
                <a:gd name="T1" fmla="*/ 0 h 14"/>
                <a:gd name="T2" fmla="*/ 0 w 179"/>
                <a:gd name="T3" fmla="*/ 6 h 14"/>
                <a:gd name="T4" fmla="*/ 10 w 179"/>
                <a:gd name="T5" fmla="*/ 8 h 14"/>
                <a:gd name="T6" fmla="*/ 21 w 179"/>
                <a:gd name="T7" fmla="*/ 9 h 14"/>
                <a:gd name="T8" fmla="*/ 31 w 179"/>
                <a:gd name="T9" fmla="*/ 10 h 14"/>
                <a:gd name="T10" fmla="*/ 43 w 179"/>
                <a:gd name="T11" fmla="*/ 10 h 14"/>
                <a:gd name="T12" fmla="*/ 56 w 179"/>
                <a:gd name="T13" fmla="*/ 11 h 14"/>
                <a:gd name="T14" fmla="*/ 66 w 179"/>
                <a:gd name="T15" fmla="*/ 13 h 14"/>
                <a:gd name="T16" fmla="*/ 77 w 179"/>
                <a:gd name="T17" fmla="*/ 13 h 14"/>
                <a:gd name="T18" fmla="*/ 89 w 179"/>
                <a:gd name="T19" fmla="*/ 14 h 14"/>
                <a:gd name="T20" fmla="*/ 100 w 179"/>
                <a:gd name="T21" fmla="*/ 13 h 14"/>
                <a:gd name="T22" fmla="*/ 112 w 179"/>
                <a:gd name="T23" fmla="*/ 14 h 14"/>
                <a:gd name="T24" fmla="*/ 123 w 179"/>
                <a:gd name="T25" fmla="*/ 13 h 14"/>
                <a:gd name="T26" fmla="*/ 134 w 179"/>
                <a:gd name="T27" fmla="*/ 11 h 14"/>
                <a:gd name="T28" fmla="*/ 145 w 179"/>
                <a:gd name="T29" fmla="*/ 11 h 14"/>
                <a:gd name="T30" fmla="*/ 158 w 179"/>
                <a:gd name="T31" fmla="*/ 11 h 14"/>
                <a:gd name="T32" fmla="*/ 168 w 179"/>
                <a:gd name="T33" fmla="*/ 10 h 14"/>
                <a:gd name="T34" fmla="*/ 179 w 179"/>
                <a:gd name="T35" fmla="*/ 9 h 14"/>
                <a:gd name="T36" fmla="*/ 179 w 179"/>
                <a:gd name="T37" fmla="*/ 4 h 14"/>
                <a:gd name="T38" fmla="*/ 0 w 179"/>
                <a:gd name="T39" fmla="*/ 0 h 14"/>
                <a:gd name="T40" fmla="*/ 0 w 179"/>
                <a:gd name="T41" fmla="*/ 0 h 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9"/>
                <a:gd name="T64" fmla="*/ 0 h 14"/>
                <a:gd name="T65" fmla="*/ 179 w 179"/>
                <a:gd name="T66" fmla="*/ 14 h 1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9" h="14">
                  <a:moveTo>
                    <a:pt x="0" y="0"/>
                  </a:moveTo>
                  <a:lnTo>
                    <a:pt x="0" y="6"/>
                  </a:lnTo>
                  <a:lnTo>
                    <a:pt x="10" y="8"/>
                  </a:lnTo>
                  <a:lnTo>
                    <a:pt x="21" y="9"/>
                  </a:lnTo>
                  <a:lnTo>
                    <a:pt x="31" y="10"/>
                  </a:lnTo>
                  <a:lnTo>
                    <a:pt x="43" y="10"/>
                  </a:lnTo>
                  <a:lnTo>
                    <a:pt x="56" y="11"/>
                  </a:lnTo>
                  <a:lnTo>
                    <a:pt x="66" y="13"/>
                  </a:lnTo>
                  <a:lnTo>
                    <a:pt x="77" y="13"/>
                  </a:lnTo>
                  <a:lnTo>
                    <a:pt x="89" y="14"/>
                  </a:lnTo>
                  <a:lnTo>
                    <a:pt x="100" y="13"/>
                  </a:lnTo>
                  <a:lnTo>
                    <a:pt x="112" y="14"/>
                  </a:lnTo>
                  <a:lnTo>
                    <a:pt x="123" y="13"/>
                  </a:lnTo>
                  <a:lnTo>
                    <a:pt x="134" y="11"/>
                  </a:lnTo>
                  <a:lnTo>
                    <a:pt x="145" y="11"/>
                  </a:lnTo>
                  <a:lnTo>
                    <a:pt x="158" y="11"/>
                  </a:lnTo>
                  <a:lnTo>
                    <a:pt x="168" y="10"/>
                  </a:lnTo>
                  <a:lnTo>
                    <a:pt x="179" y="9"/>
                  </a:lnTo>
                  <a:lnTo>
                    <a:pt x="179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  <p:sp>
          <p:nvSpPr>
            <p:cNvPr id="72" name="Freeform 69"/>
            <p:cNvSpPr>
              <a:spLocks/>
            </p:cNvSpPr>
            <p:nvPr/>
          </p:nvSpPr>
          <p:spPr bwMode="auto">
            <a:xfrm>
              <a:off x="3218" y="2525"/>
              <a:ext cx="181" cy="12"/>
            </a:xfrm>
            <a:custGeom>
              <a:avLst/>
              <a:gdLst>
                <a:gd name="T0" fmla="*/ 0 w 181"/>
                <a:gd name="T1" fmla="*/ 0 h 12"/>
                <a:gd name="T2" fmla="*/ 0 w 181"/>
                <a:gd name="T3" fmla="*/ 5 h 12"/>
                <a:gd name="T4" fmla="*/ 12 w 181"/>
                <a:gd name="T5" fmla="*/ 6 h 12"/>
                <a:gd name="T6" fmla="*/ 23 w 181"/>
                <a:gd name="T7" fmla="*/ 7 h 12"/>
                <a:gd name="T8" fmla="*/ 33 w 181"/>
                <a:gd name="T9" fmla="*/ 9 h 12"/>
                <a:gd name="T10" fmla="*/ 45 w 181"/>
                <a:gd name="T11" fmla="*/ 10 h 12"/>
                <a:gd name="T12" fmla="*/ 56 w 181"/>
                <a:gd name="T13" fmla="*/ 11 h 12"/>
                <a:gd name="T14" fmla="*/ 68 w 181"/>
                <a:gd name="T15" fmla="*/ 12 h 12"/>
                <a:gd name="T16" fmla="*/ 79 w 181"/>
                <a:gd name="T17" fmla="*/ 12 h 12"/>
                <a:gd name="T18" fmla="*/ 91 w 181"/>
                <a:gd name="T19" fmla="*/ 12 h 12"/>
                <a:gd name="T20" fmla="*/ 102 w 181"/>
                <a:gd name="T21" fmla="*/ 12 h 12"/>
                <a:gd name="T22" fmla="*/ 113 w 181"/>
                <a:gd name="T23" fmla="*/ 12 h 12"/>
                <a:gd name="T24" fmla="*/ 124 w 181"/>
                <a:gd name="T25" fmla="*/ 12 h 12"/>
                <a:gd name="T26" fmla="*/ 136 w 181"/>
                <a:gd name="T27" fmla="*/ 11 h 12"/>
                <a:gd name="T28" fmla="*/ 147 w 181"/>
                <a:gd name="T29" fmla="*/ 11 h 12"/>
                <a:gd name="T30" fmla="*/ 158 w 181"/>
                <a:gd name="T31" fmla="*/ 10 h 12"/>
                <a:gd name="T32" fmla="*/ 170 w 181"/>
                <a:gd name="T33" fmla="*/ 10 h 12"/>
                <a:gd name="T34" fmla="*/ 181 w 181"/>
                <a:gd name="T35" fmla="*/ 9 h 12"/>
                <a:gd name="T36" fmla="*/ 181 w 181"/>
                <a:gd name="T37" fmla="*/ 2 h 12"/>
                <a:gd name="T38" fmla="*/ 0 w 181"/>
                <a:gd name="T39" fmla="*/ 0 h 12"/>
                <a:gd name="T40" fmla="*/ 0 w 181"/>
                <a:gd name="T41" fmla="*/ 0 h 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81"/>
                <a:gd name="T64" fmla="*/ 0 h 12"/>
                <a:gd name="T65" fmla="*/ 181 w 181"/>
                <a:gd name="T66" fmla="*/ 12 h 1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81" h="12">
                  <a:moveTo>
                    <a:pt x="0" y="0"/>
                  </a:moveTo>
                  <a:lnTo>
                    <a:pt x="0" y="5"/>
                  </a:lnTo>
                  <a:lnTo>
                    <a:pt x="12" y="6"/>
                  </a:lnTo>
                  <a:lnTo>
                    <a:pt x="23" y="7"/>
                  </a:lnTo>
                  <a:lnTo>
                    <a:pt x="33" y="9"/>
                  </a:lnTo>
                  <a:lnTo>
                    <a:pt x="45" y="10"/>
                  </a:lnTo>
                  <a:lnTo>
                    <a:pt x="56" y="11"/>
                  </a:lnTo>
                  <a:lnTo>
                    <a:pt x="68" y="12"/>
                  </a:lnTo>
                  <a:lnTo>
                    <a:pt x="79" y="12"/>
                  </a:lnTo>
                  <a:lnTo>
                    <a:pt x="91" y="12"/>
                  </a:lnTo>
                  <a:lnTo>
                    <a:pt x="102" y="12"/>
                  </a:lnTo>
                  <a:lnTo>
                    <a:pt x="113" y="12"/>
                  </a:lnTo>
                  <a:lnTo>
                    <a:pt x="124" y="12"/>
                  </a:lnTo>
                  <a:lnTo>
                    <a:pt x="136" y="11"/>
                  </a:lnTo>
                  <a:lnTo>
                    <a:pt x="147" y="11"/>
                  </a:lnTo>
                  <a:lnTo>
                    <a:pt x="158" y="10"/>
                  </a:lnTo>
                  <a:lnTo>
                    <a:pt x="170" y="10"/>
                  </a:lnTo>
                  <a:lnTo>
                    <a:pt x="181" y="9"/>
                  </a:lnTo>
                  <a:lnTo>
                    <a:pt x="18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  <p:sp>
          <p:nvSpPr>
            <p:cNvPr id="73" name="Freeform 70"/>
            <p:cNvSpPr>
              <a:spLocks/>
            </p:cNvSpPr>
            <p:nvPr/>
          </p:nvSpPr>
          <p:spPr bwMode="auto">
            <a:xfrm>
              <a:off x="3218" y="2546"/>
              <a:ext cx="180" cy="13"/>
            </a:xfrm>
            <a:custGeom>
              <a:avLst/>
              <a:gdLst>
                <a:gd name="T0" fmla="*/ 0 w 180"/>
                <a:gd name="T1" fmla="*/ 0 h 13"/>
                <a:gd name="T2" fmla="*/ 0 w 180"/>
                <a:gd name="T3" fmla="*/ 5 h 13"/>
                <a:gd name="T4" fmla="*/ 10 w 180"/>
                <a:gd name="T5" fmla="*/ 7 h 13"/>
                <a:gd name="T6" fmla="*/ 22 w 180"/>
                <a:gd name="T7" fmla="*/ 8 h 13"/>
                <a:gd name="T8" fmla="*/ 33 w 180"/>
                <a:gd name="T9" fmla="*/ 9 h 13"/>
                <a:gd name="T10" fmla="*/ 45 w 180"/>
                <a:gd name="T11" fmla="*/ 12 h 13"/>
                <a:gd name="T12" fmla="*/ 56 w 180"/>
                <a:gd name="T13" fmla="*/ 12 h 13"/>
                <a:gd name="T14" fmla="*/ 67 w 180"/>
                <a:gd name="T15" fmla="*/ 13 h 13"/>
                <a:gd name="T16" fmla="*/ 78 w 180"/>
                <a:gd name="T17" fmla="*/ 13 h 13"/>
                <a:gd name="T18" fmla="*/ 90 w 180"/>
                <a:gd name="T19" fmla="*/ 13 h 13"/>
                <a:gd name="T20" fmla="*/ 101 w 180"/>
                <a:gd name="T21" fmla="*/ 13 h 13"/>
                <a:gd name="T22" fmla="*/ 113 w 180"/>
                <a:gd name="T23" fmla="*/ 13 h 13"/>
                <a:gd name="T24" fmla="*/ 124 w 180"/>
                <a:gd name="T25" fmla="*/ 13 h 13"/>
                <a:gd name="T26" fmla="*/ 136 w 180"/>
                <a:gd name="T27" fmla="*/ 13 h 13"/>
                <a:gd name="T28" fmla="*/ 147 w 180"/>
                <a:gd name="T29" fmla="*/ 12 h 13"/>
                <a:gd name="T30" fmla="*/ 158 w 180"/>
                <a:gd name="T31" fmla="*/ 11 h 13"/>
                <a:gd name="T32" fmla="*/ 169 w 180"/>
                <a:gd name="T33" fmla="*/ 9 h 13"/>
                <a:gd name="T34" fmla="*/ 180 w 180"/>
                <a:gd name="T35" fmla="*/ 9 h 13"/>
                <a:gd name="T36" fmla="*/ 180 w 180"/>
                <a:gd name="T37" fmla="*/ 3 h 13"/>
                <a:gd name="T38" fmla="*/ 0 w 180"/>
                <a:gd name="T39" fmla="*/ 0 h 13"/>
                <a:gd name="T40" fmla="*/ 0 w 180"/>
                <a:gd name="T41" fmla="*/ 0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80"/>
                <a:gd name="T64" fmla="*/ 0 h 13"/>
                <a:gd name="T65" fmla="*/ 180 w 180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80" h="13">
                  <a:moveTo>
                    <a:pt x="0" y="0"/>
                  </a:moveTo>
                  <a:lnTo>
                    <a:pt x="0" y="5"/>
                  </a:lnTo>
                  <a:lnTo>
                    <a:pt x="10" y="7"/>
                  </a:lnTo>
                  <a:lnTo>
                    <a:pt x="22" y="8"/>
                  </a:lnTo>
                  <a:lnTo>
                    <a:pt x="33" y="9"/>
                  </a:lnTo>
                  <a:lnTo>
                    <a:pt x="45" y="12"/>
                  </a:lnTo>
                  <a:lnTo>
                    <a:pt x="56" y="12"/>
                  </a:lnTo>
                  <a:lnTo>
                    <a:pt x="67" y="13"/>
                  </a:lnTo>
                  <a:lnTo>
                    <a:pt x="78" y="13"/>
                  </a:lnTo>
                  <a:lnTo>
                    <a:pt x="90" y="13"/>
                  </a:lnTo>
                  <a:lnTo>
                    <a:pt x="101" y="13"/>
                  </a:lnTo>
                  <a:lnTo>
                    <a:pt x="113" y="13"/>
                  </a:lnTo>
                  <a:lnTo>
                    <a:pt x="124" y="13"/>
                  </a:lnTo>
                  <a:lnTo>
                    <a:pt x="136" y="13"/>
                  </a:lnTo>
                  <a:lnTo>
                    <a:pt x="147" y="12"/>
                  </a:lnTo>
                  <a:lnTo>
                    <a:pt x="158" y="11"/>
                  </a:lnTo>
                  <a:lnTo>
                    <a:pt x="169" y="9"/>
                  </a:lnTo>
                  <a:lnTo>
                    <a:pt x="180" y="9"/>
                  </a:lnTo>
                  <a:lnTo>
                    <a:pt x="18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  <p:sp>
          <p:nvSpPr>
            <p:cNvPr id="74" name="Freeform 71"/>
            <p:cNvSpPr>
              <a:spLocks/>
            </p:cNvSpPr>
            <p:nvPr/>
          </p:nvSpPr>
          <p:spPr bwMode="auto">
            <a:xfrm>
              <a:off x="3218" y="2567"/>
              <a:ext cx="180" cy="13"/>
            </a:xfrm>
            <a:custGeom>
              <a:avLst/>
              <a:gdLst>
                <a:gd name="T0" fmla="*/ 0 w 180"/>
                <a:gd name="T1" fmla="*/ 0 h 13"/>
                <a:gd name="T2" fmla="*/ 0 w 180"/>
                <a:gd name="T3" fmla="*/ 5 h 13"/>
                <a:gd name="T4" fmla="*/ 10 w 180"/>
                <a:gd name="T5" fmla="*/ 6 h 13"/>
                <a:gd name="T6" fmla="*/ 22 w 180"/>
                <a:gd name="T7" fmla="*/ 7 h 13"/>
                <a:gd name="T8" fmla="*/ 33 w 180"/>
                <a:gd name="T9" fmla="*/ 10 h 13"/>
                <a:gd name="T10" fmla="*/ 45 w 180"/>
                <a:gd name="T11" fmla="*/ 11 h 13"/>
                <a:gd name="T12" fmla="*/ 56 w 180"/>
                <a:gd name="T13" fmla="*/ 11 h 13"/>
                <a:gd name="T14" fmla="*/ 67 w 180"/>
                <a:gd name="T15" fmla="*/ 13 h 13"/>
                <a:gd name="T16" fmla="*/ 78 w 180"/>
                <a:gd name="T17" fmla="*/ 13 h 13"/>
                <a:gd name="T18" fmla="*/ 90 w 180"/>
                <a:gd name="T19" fmla="*/ 13 h 13"/>
                <a:gd name="T20" fmla="*/ 101 w 180"/>
                <a:gd name="T21" fmla="*/ 13 h 13"/>
                <a:gd name="T22" fmla="*/ 113 w 180"/>
                <a:gd name="T23" fmla="*/ 13 h 13"/>
                <a:gd name="T24" fmla="*/ 124 w 180"/>
                <a:gd name="T25" fmla="*/ 13 h 13"/>
                <a:gd name="T26" fmla="*/ 136 w 180"/>
                <a:gd name="T27" fmla="*/ 13 h 13"/>
                <a:gd name="T28" fmla="*/ 146 w 180"/>
                <a:gd name="T29" fmla="*/ 11 h 13"/>
                <a:gd name="T30" fmla="*/ 158 w 180"/>
                <a:gd name="T31" fmla="*/ 10 h 13"/>
                <a:gd name="T32" fmla="*/ 169 w 180"/>
                <a:gd name="T33" fmla="*/ 10 h 13"/>
                <a:gd name="T34" fmla="*/ 180 w 180"/>
                <a:gd name="T35" fmla="*/ 9 h 13"/>
                <a:gd name="T36" fmla="*/ 180 w 180"/>
                <a:gd name="T37" fmla="*/ 4 h 13"/>
                <a:gd name="T38" fmla="*/ 0 w 180"/>
                <a:gd name="T39" fmla="*/ 0 h 13"/>
                <a:gd name="T40" fmla="*/ 0 w 180"/>
                <a:gd name="T41" fmla="*/ 0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80"/>
                <a:gd name="T64" fmla="*/ 0 h 13"/>
                <a:gd name="T65" fmla="*/ 180 w 180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80" h="13">
                  <a:moveTo>
                    <a:pt x="0" y="0"/>
                  </a:moveTo>
                  <a:lnTo>
                    <a:pt x="0" y="5"/>
                  </a:lnTo>
                  <a:lnTo>
                    <a:pt x="10" y="6"/>
                  </a:lnTo>
                  <a:lnTo>
                    <a:pt x="22" y="7"/>
                  </a:lnTo>
                  <a:lnTo>
                    <a:pt x="33" y="10"/>
                  </a:lnTo>
                  <a:lnTo>
                    <a:pt x="45" y="11"/>
                  </a:lnTo>
                  <a:lnTo>
                    <a:pt x="56" y="11"/>
                  </a:lnTo>
                  <a:lnTo>
                    <a:pt x="67" y="13"/>
                  </a:lnTo>
                  <a:lnTo>
                    <a:pt x="78" y="13"/>
                  </a:lnTo>
                  <a:lnTo>
                    <a:pt x="90" y="13"/>
                  </a:lnTo>
                  <a:lnTo>
                    <a:pt x="101" y="13"/>
                  </a:lnTo>
                  <a:lnTo>
                    <a:pt x="113" y="13"/>
                  </a:lnTo>
                  <a:lnTo>
                    <a:pt x="124" y="13"/>
                  </a:lnTo>
                  <a:lnTo>
                    <a:pt x="136" y="13"/>
                  </a:lnTo>
                  <a:lnTo>
                    <a:pt x="146" y="11"/>
                  </a:lnTo>
                  <a:lnTo>
                    <a:pt x="158" y="10"/>
                  </a:lnTo>
                  <a:lnTo>
                    <a:pt x="169" y="10"/>
                  </a:lnTo>
                  <a:lnTo>
                    <a:pt x="180" y="9"/>
                  </a:lnTo>
                  <a:lnTo>
                    <a:pt x="18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  <p:sp>
          <p:nvSpPr>
            <p:cNvPr id="75" name="Freeform 72"/>
            <p:cNvSpPr>
              <a:spLocks/>
            </p:cNvSpPr>
            <p:nvPr/>
          </p:nvSpPr>
          <p:spPr bwMode="auto">
            <a:xfrm>
              <a:off x="3218" y="2587"/>
              <a:ext cx="180" cy="14"/>
            </a:xfrm>
            <a:custGeom>
              <a:avLst/>
              <a:gdLst>
                <a:gd name="T0" fmla="*/ 0 w 180"/>
                <a:gd name="T1" fmla="*/ 0 h 14"/>
                <a:gd name="T2" fmla="*/ 0 w 180"/>
                <a:gd name="T3" fmla="*/ 7 h 14"/>
                <a:gd name="T4" fmla="*/ 10 w 180"/>
                <a:gd name="T5" fmla="*/ 8 h 14"/>
                <a:gd name="T6" fmla="*/ 22 w 180"/>
                <a:gd name="T7" fmla="*/ 9 h 14"/>
                <a:gd name="T8" fmla="*/ 33 w 180"/>
                <a:gd name="T9" fmla="*/ 12 h 14"/>
                <a:gd name="T10" fmla="*/ 45 w 180"/>
                <a:gd name="T11" fmla="*/ 12 h 14"/>
                <a:gd name="T12" fmla="*/ 56 w 180"/>
                <a:gd name="T13" fmla="*/ 13 h 14"/>
                <a:gd name="T14" fmla="*/ 67 w 180"/>
                <a:gd name="T15" fmla="*/ 14 h 14"/>
                <a:gd name="T16" fmla="*/ 78 w 180"/>
                <a:gd name="T17" fmla="*/ 14 h 14"/>
                <a:gd name="T18" fmla="*/ 90 w 180"/>
                <a:gd name="T19" fmla="*/ 14 h 14"/>
                <a:gd name="T20" fmla="*/ 101 w 180"/>
                <a:gd name="T21" fmla="*/ 14 h 14"/>
                <a:gd name="T22" fmla="*/ 113 w 180"/>
                <a:gd name="T23" fmla="*/ 14 h 14"/>
                <a:gd name="T24" fmla="*/ 124 w 180"/>
                <a:gd name="T25" fmla="*/ 14 h 14"/>
                <a:gd name="T26" fmla="*/ 134 w 180"/>
                <a:gd name="T27" fmla="*/ 14 h 14"/>
                <a:gd name="T28" fmla="*/ 146 w 180"/>
                <a:gd name="T29" fmla="*/ 13 h 14"/>
                <a:gd name="T30" fmla="*/ 158 w 180"/>
                <a:gd name="T31" fmla="*/ 12 h 14"/>
                <a:gd name="T32" fmla="*/ 169 w 180"/>
                <a:gd name="T33" fmla="*/ 10 h 14"/>
                <a:gd name="T34" fmla="*/ 180 w 180"/>
                <a:gd name="T35" fmla="*/ 9 h 14"/>
                <a:gd name="T36" fmla="*/ 180 w 180"/>
                <a:gd name="T37" fmla="*/ 4 h 14"/>
                <a:gd name="T38" fmla="*/ 0 w 180"/>
                <a:gd name="T39" fmla="*/ 0 h 14"/>
                <a:gd name="T40" fmla="*/ 0 w 180"/>
                <a:gd name="T41" fmla="*/ 0 h 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80"/>
                <a:gd name="T64" fmla="*/ 0 h 14"/>
                <a:gd name="T65" fmla="*/ 180 w 180"/>
                <a:gd name="T66" fmla="*/ 14 h 1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80" h="14">
                  <a:moveTo>
                    <a:pt x="0" y="0"/>
                  </a:moveTo>
                  <a:lnTo>
                    <a:pt x="0" y="7"/>
                  </a:lnTo>
                  <a:lnTo>
                    <a:pt x="10" y="8"/>
                  </a:lnTo>
                  <a:lnTo>
                    <a:pt x="22" y="9"/>
                  </a:lnTo>
                  <a:lnTo>
                    <a:pt x="33" y="12"/>
                  </a:lnTo>
                  <a:lnTo>
                    <a:pt x="45" y="12"/>
                  </a:lnTo>
                  <a:lnTo>
                    <a:pt x="56" y="13"/>
                  </a:lnTo>
                  <a:lnTo>
                    <a:pt x="67" y="14"/>
                  </a:lnTo>
                  <a:lnTo>
                    <a:pt x="78" y="14"/>
                  </a:lnTo>
                  <a:lnTo>
                    <a:pt x="90" y="14"/>
                  </a:lnTo>
                  <a:lnTo>
                    <a:pt x="101" y="14"/>
                  </a:lnTo>
                  <a:lnTo>
                    <a:pt x="113" y="14"/>
                  </a:lnTo>
                  <a:lnTo>
                    <a:pt x="124" y="14"/>
                  </a:lnTo>
                  <a:lnTo>
                    <a:pt x="134" y="14"/>
                  </a:lnTo>
                  <a:lnTo>
                    <a:pt x="146" y="13"/>
                  </a:lnTo>
                  <a:lnTo>
                    <a:pt x="158" y="12"/>
                  </a:lnTo>
                  <a:lnTo>
                    <a:pt x="169" y="10"/>
                  </a:lnTo>
                  <a:lnTo>
                    <a:pt x="180" y="9"/>
                  </a:lnTo>
                  <a:lnTo>
                    <a:pt x="18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  <p:sp>
          <p:nvSpPr>
            <p:cNvPr id="76" name="Freeform 73"/>
            <p:cNvSpPr>
              <a:spLocks/>
            </p:cNvSpPr>
            <p:nvPr/>
          </p:nvSpPr>
          <p:spPr bwMode="auto">
            <a:xfrm>
              <a:off x="3217" y="2611"/>
              <a:ext cx="181" cy="14"/>
            </a:xfrm>
            <a:custGeom>
              <a:avLst/>
              <a:gdLst>
                <a:gd name="T0" fmla="*/ 1 w 181"/>
                <a:gd name="T1" fmla="*/ 0 h 14"/>
                <a:gd name="T2" fmla="*/ 0 w 181"/>
                <a:gd name="T3" fmla="*/ 7 h 14"/>
                <a:gd name="T4" fmla="*/ 11 w 181"/>
                <a:gd name="T5" fmla="*/ 8 h 14"/>
                <a:gd name="T6" fmla="*/ 23 w 181"/>
                <a:gd name="T7" fmla="*/ 9 h 14"/>
                <a:gd name="T8" fmla="*/ 33 w 181"/>
                <a:gd name="T9" fmla="*/ 11 h 14"/>
                <a:gd name="T10" fmla="*/ 45 w 181"/>
                <a:gd name="T11" fmla="*/ 12 h 14"/>
                <a:gd name="T12" fmla="*/ 56 w 181"/>
                <a:gd name="T13" fmla="*/ 13 h 14"/>
                <a:gd name="T14" fmla="*/ 68 w 181"/>
                <a:gd name="T15" fmla="*/ 13 h 14"/>
                <a:gd name="T16" fmla="*/ 79 w 181"/>
                <a:gd name="T17" fmla="*/ 14 h 14"/>
                <a:gd name="T18" fmla="*/ 91 w 181"/>
                <a:gd name="T19" fmla="*/ 14 h 14"/>
                <a:gd name="T20" fmla="*/ 102 w 181"/>
                <a:gd name="T21" fmla="*/ 14 h 14"/>
                <a:gd name="T22" fmla="*/ 114 w 181"/>
                <a:gd name="T23" fmla="*/ 14 h 14"/>
                <a:gd name="T24" fmla="*/ 125 w 181"/>
                <a:gd name="T25" fmla="*/ 14 h 14"/>
                <a:gd name="T26" fmla="*/ 135 w 181"/>
                <a:gd name="T27" fmla="*/ 13 h 14"/>
                <a:gd name="T28" fmla="*/ 147 w 181"/>
                <a:gd name="T29" fmla="*/ 13 h 14"/>
                <a:gd name="T30" fmla="*/ 158 w 181"/>
                <a:gd name="T31" fmla="*/ 12 h 14"/>
                <a:gd name="T32" fmla="*/ 170 w 181"/>
                <a:gd name="T33" fmla="*/ 12 h 14"/>
                <a:gd name="T34" fmla="*/ 181 w 181"/>
                <a:gd name="T35" fmla="*/ 11 h 14"/>
                <a:gd name="T36" fmla="*/ 181 w 181"/>
                <a:gd name="T37" fmla="*/ 4 h 14"/>
                <a:gd name="T38" fmla="*/ 1 w 181"/>
                <a:gd name="T39" fmla="*/ 0 h 14"/>
                <a:gd name="T40" fmla="*/ 1 w 181"/>
                <a:gd name="T41" fmla="*/ 0 h 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81"/>
                <a:gd name="T64" fmla="*/ 0 h 14"/>
                <a:gd name="T65" fmla="*/ 181 w 181"/>
                <a:gd name="T66" fmla="*/ 14 h 1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81" h="14">
                  <a:moveTo>
                    <a:pt x="1" y="0"/>
                  </a:moveTo>
                  <a:lnTo>
                    <a:pt x="0" y="7"/>
                  </a:lnTo>
                  <a:lnTo>
                    <a:pt x="11" y="8"/>
                  </a:lnTo>
                  <a:lnTo>
                    <a:pt x="23" y="9"/>
                  </a:lnTo>
                  <a:lnTo>
                    <a:pt x="33" y="11"/>
                  </a:lnTo>
                  <a:lnTo>
                    <a:pt x="45" y="12"/>
                  </a:lnTo>
                  <a:lnTo>
                    <a:pt x="56" y="13"/>
                  </a:lnTo>
                  <a:lnTo>
                    <a:pt x="68" y="13"/>
                  </a:lnTo>
                  <a:lnTo>
                    <a:pt x="79" y="14"/>
                  </a:lnTo>
                  <a:lnTo>
                    <a:pt x="91" y="14"/>
                  </a:lnTo>
                  <a:lnTo>
                    <a:pt x="102" y="14"/>
                  </a:lnTo>
                  <a:lnTo>
                    <a:pt x="114" y="14"/>
                  </a:lnTo>
                  <a:lnTo>
                    <a:pt x="125" y="14"/>
                  </a:lnTo>
                  <a:lnTo>
                    <a:pt x="135" y="13"/>
                  </a:lnTo>
                  <a:lnTo>
                    <a:pt x="147" y="13"/>
                  </a:lnTo>
                  <a:lnTo>
                    <a:pt x="158" y="12"/>
                  </a:lnTo>
                  <a:lnTo>
                    <a:pt x="170" y="12"/>
                  </a:lnTo>
                  <a:lnTo>
                    <a:pt x="181" y="11"/>
                  </a:lnTo>
                  <a:lnTo>
                    <a:pt x="181" y="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  <p:sp>
          <p:nvSpPr>
            <p:cNvPr id="77" name="Freeform 74"/>
            <p:cNvSpPr>
              <a:spLocks/>
            </p:cNvSpPr>
            <p:nvPr/>
          </p:nvSpPr>
          <p:spPr bwMode="auto">
            <a:xfrm>
              <a:off x="3217" y="2636"/>
              <a:ext cx="181" cy="14"/>
            </a:xfrm>
            <a:custGeom>
              <a:avLst/>
              <a:gdLst>
                <a:gd name="T0" fmla="*/ 0 w 181"/>
                <a:gd name="T1" fmla="*/ 0 h 14"/>
                <a:gd name="T2" fmla="*/ 0 w 181"/>
                <a:gd name="T3" fmla="*/ 6 h 14"/>
                <a:gd name="T4" fmla="*/ 10 w 181"/>
                <a:gd name="T5" fmla="*/ 7 h 14"/>
                <a:gd name="T6" fmla="*/ 22 w 181"/>
                <a:gd name="T7" fmla="*/ 9 h 14"/>
                <a:gd name="T8" fmla="*/ 33 w 181"/>
                <a:gd name="T9" fmla="*/ 10 h 14"/>
                <a:gd name="T10" fmla="*/ 45 w 181"/>
                <a:gd name="T11" fmla="*/ 11 h 14"/>
                <a:gd name="T12" fmla="*/ 56 w 181"/>
                <a:gd name="T13" fmla="*/ 11 h 14"/>
                <a:gd name="T14" fmla="*/ 68 w 181"/>
                <a:gd name="T15" fmla="*/ 12 h 14"/>
                <a:gd name="T16" fmla="*/ 79 w 181"/>
                <a:gd name="T17" fmla="*/ 12 h 14"/>
                <a:gd name="T18" fmla="*/ 91 w 181"/>
                <a:gd name="T19" fmla="*/ 14 h 14"/>
                <a:gd name="T20" fmla="*/ 101 w 181"/>
                <a:gd name="T21" fmla="*/ 12 h 14"/>
                <a:gd name="T22" fmla="*/ 112 w 181"/>
                <a:gd name="T23" fmla="*/ 12 h 14"/>
                <a:gd name="T24" fmla="*/ 124 w 181"/>
                <a:gd name="T25" fmla="*/ 12 h 14"/>
                <a:gd name="T26" fmla="*/ 135 w 181"/>
                <a:gd name="T27" fmla="*/ 12 h 14"/>
                <a:gd name="T28" fmla="*/ 147 w 181"/>
                <a:gd name="T29" fmla="*/ 11 h 14"/>
                <a:gd name="T30" fmla="*/ 158 w 181"/>
                <a:gd name="T31" fmla="*/ 11 h 14"/>
                <a:gd name="T32" fmla="*/ 170 w 181"/>
                <a:gd name="T33" fmla="*/ 10 h 14"/>
                <a:gd name="T34" fmla="*/ 181 w 181"/>
                <a:gd name="T35" fmla="*/ 9 h 14"/>
                <a:gd name="T36" fmla="*/ 181 w 181"/>
                <a:gd name="T37" fmla="*/ 3 h 14"/>
                <a:gd name="T38" fmla="*/ 0 w 181"/>
                <a:gd name="T39" fmla="*/ 0 h 14"/>
                <a:gd name="T40" fmla="*/ 0 w 181"/>
                <a:gd name="T41" fmla="*/ 0 h 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81"/>
                <a:gd name="T64" fmla="*/ 0 h 14"/>
                <a:gd name="T65" fmla="*/ 181 w 181"/>
                <a:gd name="T66" fmla="*/ 14 h 1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81" h="14">
                  <a:moveTo>
                    <a:pt x="0" y="0"/>
                  </a:moveTo>
                  <a:lnTo>
                    <a:pt x="0" y="6"/>
                  </a:lnTo>
                  <a:lnTo>
                    <a:pt x="10" y="7"/>
                  </a:lnTo>
                  <a:lnTo>
                    <a:pt x="22" y="9"/>
                  </a:lnTo>
                  <a:lnTo>
                    <a:pt x="33" y="10"/>
                  </a:lnTo>
                  <a:lnTo>
                    <a:pt x="45" y="11"/>
                  </a:lnTo>
                  <a:lnTo>
                    <a:pt x="56" y="11"/>
                  </a:lnTo>
                  <a:lnTo>
                    <a:pt x="68" y="12"/>
                  </a:lnTo>
                  <a:lnTo>
                    <a:pt x="79" y="12"/>
                  </a:lnTo>
                  <a:lnTo>
                    <a:pt x="91" y="14"/>
                  </a:lnTo>
                  <a:lnTo>
                    <a:pt x="101" y="12"/>
                  </a:lnTo>
                  <a:lnTo>
                    <a:pt x="112" y="12"/>
                  </a:lnTo>
                  <a:lnTo>
                    <a:pt x="124" y="12"/>
                  </a:lnTo>
                  <a:lnTo>
                    <a:pt x="135" y="12"/>
                  </a:lnTo>
                  <a:lnTo>
                    <a:pt x="147" y="11"/>
                  </a:lnTo>
                  <a:lnTo>
                    <a:pt x="158" y="11"/>
                  </a:lnTo>
                  <a:lnTo>
                    <a:pt x="170" y="10"/>
                  </a:lnTo>
                  <a:lnTo>
                    <a:pt x="181" y="9"/>
                  </a:lnTo>
                  <a:lnTo>
                    <a:pt x="18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  <p:sp>
          <p:nvSpPr>
            <p:cNvPr id="78" name="Freeform 75"/>
            <p:cNvSpPr>
              <a:spLocks/>
            </p:cNvSpPr>
            <p:nvPr/>
          </p:nvSpPr>
          <p:spPr bwMode="auto">
            <a:xfrm>
              <a:off x="3222" y="2321"/>
              <a:ext cx="6" cy="5"/>
            </a:xfrm>
            <a:custGeom>
              <a:avLst/>
              <a:gdLst>
                <a:gd name="T0" fmla="*/ 6 w 6"/>
                <a:gd name="T1" fmla="*/ 2 h 5"/>
                <a:gd name="T2" fmla="*/ 6 w 6"/>
                <a:gd name="T3" fmla="*/ 1 h 5"/>
                <a:gd name="T4" fmla="*/ 5 w 6"/>
                <a:gd name="T5" fmla="*/ 0 h 5"/>
                <a:gd name="T6" fmla="*/ 5 w 6"/>
                <a:gd name="T7" fmla="*/ 0 h 5"/>
                <a:gd name="T8" fmla="*/ 3 w 6"/>
                <a:gd name="T9" fmla="*/ 0 h 5"/>
                <a:gd name="T10" fmla="*/ 1 w 6"/>
                <a:gd name="T11" fmla="*/ 0 h 5"/>
                <a:gd name="T12" fmla="*/ 0 w 6"/>
                <a:gd name="T13" fmla="*/ 0 h 5"/>
                <a:gd name="T14" fmla="*/ 0 w 6"/>
                <a:gd name="T15" fmla="*/ 1 h 5"/>
                <a:gd name="T16" fmla="*/ 0 w 6"/>
                <a:gd name="T17" fmla="*/ 2 h 5"/>
                <a:gd name="T18" fmla="*/ 0 w 6"/>
                <a:gd name="T19" fmla="*/ 3 h 5"/>
                <a:gd name="T20" fmla="*/ 0 w 6"/>
                <a:gd name="T21" fmla="*/ 5 h 5"/>
                <a:gd name="T22" fmla="*/ 1 w 6"/>
                <a:gd name="T23" fmla="*/ 5 h 5"/>
                <a:gd name="T24" fmla="*/ 3 w 6"/>
                <a:gd name="T25" fmla="*/ 5 h 5"/>
                <a:gd name="T26" fmla="*/ 4 w 6"/>
                <a:gd name="T27" fmla="*/ 5 h 5"/>
                <a:gd name="T28" fmla="*/ 5 w 6"/>
                <a:gd name="T29" fmla="*/ 5 h 5"/>
                <a:gd name="T30" fmla="*/ 6 w 6"/>
                <a:gd name="T31" fmla="*/ 3 h 5"/>
                <a:gd name="T32" fmla="*/ 6 w 6"/>
                <a:gd name="T33" fmla="*/ 2 h 5"/>
                <a:gd name="T34" fmla="*/ 6 w 6"/>
                <a:gd name="T35" fmla="*/ 2 h 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"/>
                <a:gd name="T55" fmla="*/ 0 h 5"/>
                <a:gd name="T56" fmla="*/ 6 w 6"/>
                <a:gd name="T57" fmla="*/ 5 h 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" h="5">
                  <a:moveTo>
                    <a:pt x="6" y="2"/>
                  </a:moveTo>
                  <a:lnTo>
                    <a:pt x="6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C0C0C0"/>
            </a:solidFill>
            <a:ln w="4763">
              <a:solidFill>
                <a:srgbClr val="6666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  <p:sp>
          <p:nvSpPr>
            <p:cNvPr id="79" name="Freeform 76"/>
            <p:cNvSpPr>
              <a:spLocks/>
            </p:cNvSpPr>
            <p:nvPr/>
          </p:nvSpPr>
          <p:spPr bwMode="auto">
            <a:xfrm>
              <a:off x="3239" y="2323"/>
              <a:ext cx="18" cy="4"/>
            </a:xfrm>
            <a:custGeom>
              <a:avLst/>
              <a:gdLst>
                <a:gd name="T0" fmla="*/ 0 w 18"/>
                <a:gd name="T1" fmla="*/ 4 h 4"/>
                <a:gd name="T2" fmla="*/ 18 w 18"/>
                <a:gd name="T3" fmla="*/ 4 h 4"/>
                <a:gd name="T4" fmla="*/ 18 w 18"/>
                <a:gd name="T5" fmla="*/ 0 h 4"/>
                <a:gd name="T6" fmla="*/ 0 w 18"/>
                <a:gd name="T7" fmla="*/ 0 h 4"/>
                <a:gd name="T8" fmla="*/ 0 w 18"/>
                <a:gd name="T9" fmla="*/ 4 h 4"/>
                <a:gd name="T10" fmla="*/ 0 w 18"/>
                <a:gd name="T11" fmla="*/ 4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"/>
                <a:gd name="T20" fmla="*/ 18 w 18"/>
                <a:gd name="T21" fmla="*/ 4 h 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">
                  <a:moveTo>
                    <a:pt x="0" y="4"/>
                  </a:moveTo>
                  <a:lnTo>
                    <a:pt x="18" y="4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  <p:sp>
          <p:nvSpPr>
            <p:cNvPr id="80" name="Freeform 77"/>
            <p:cNvSpPr>
              <a:spLocks/>
            </p:cNvSpPr>
            <p:nvPr/>
          </p:nvSpPr>
          <p:spPr bwMode="auto">
            <a:xfrm>
              <a:off x="3232" y="2299"/>
              <a:ext cx="133" cy="18"/>
            </a:xfrm>
            <a:custGeom>
              <a:avLst/>
              <a:gdLst>
                <a:gd name="T0" fmla="*/ 0 w 133"/>
                <a:gd name="T1" fmla="*/ 15 h 18"/>
                <a:gd name="T2" fmla="*/ 133 w 133"/>
                <a:gd name="T3" fmla="*/ 18 h 18"/>
                <a:gd name="T4" fmla="*/ 133 w 133"/>
                <a:gd name="T5" fmla="*/ 2 h 18"/>
                <a:gd name="T6" fmla="*/ 0 w 133"/>
                <a:gd name="T7" fmla="*/ 0 h 18"/>
                <a:gd name="T8" fmla="*/ 0 w 133"/>
                <a:gd name="T9" fmla="*/ 15 h 18"/>
                <a:gd name="T10" fmla="*/ 0 w 133"/>
                <a:gd name="T11" fmla="*/ 15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3"/>
                <a:gd name="T19" fmla="*/ 0 h 18"/>
                <a:gd name="T20" fmla="*/ 133 w 133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3" h="18">
                  <a:moveTo>
                    <a:pt x="0" y="15"/>
                  </a:moveTo>
                  <a:lnTo>
                    <a:pt x="133" y="18"/>
                  </a:lnTo>
                  <a:lnTo>
                    <a:pt x="133" y="2"/>
                  </a:lnTo>
                  <a:lnTo>
                    <a:pt x="0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  <p:sp>
          <p:nvSpPr>
            <p:cNvPr id="81" name="Freeform 78"/>
            <p:cNvSpPr>
              <a:spLocks/>
            </p:cNvSpPr>
            <p:nvPr/>
          </p:nvSpPr>
          <p:spPr bwMode="auto">
            <a:xfrm>
              <a:off x="3351" y="2323"/>
              <a:ext cx="20" cy="5"/>
            </a:xfrm>
            <a:custGeom>
              <a:avLst/>
              <a:gdLst>
                <a:gd name="T0" fmla="*/ 0 w 20"/>
                <a:gd name="T1" fmla="*/ 5 h 5"/>
                <a:gd name="T2" fmla="*/ 20 w 20"/>
                <a:gd name="T3" fmla="*/ 5 h 5"/>
                <a:gd name="T4" fmla="*/ 20 w 20"/>
                <a:gd name="T5" fmla="*/ 0 h 5"/>
                <a:gd name="T6" fmla="*/ 0 w 20"/>
                <a:gd name="T7" fmla="*/ 0 h 5"/>
                <a:gd name="T8" fmla="*/ 0 w 20"/>
                <a:gd name="T9" fmla="*/ 5 h 5"/>
                <a:gd name="T10" fmla="*/ 0 w 20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0"/>
                <a:gd name="T19" fmla="*/ 0 h 5"/>
                <a:gd name="T20" fmla="*/ 20 w 20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0" h="5">
                  <a:moveTo>
                    <a:pt x="0" y="5"/>
                  </a:moveTo>
                  <a:lnTo>
                    <a:pt x="20" y="5"/>
                  </a:lnTo>
                  <a:lnTo>
                    <a:pt x="20" y="0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  <p:sp>
          <p:nvSpPr>
            <p:cNvPr id="82" name="Freeform 79"/>
            <p:cNvSpPr>
              <a:spLocks/>
            </p:cNvSpPr>
            <p:nvPr/>
          </p:nvSpPr>
          <p:spPr bwMode="auto">
            <a:xfrm>
              <a:off x="3221" y="2321"/>
              <a:ext cx="7" cy="6"/>
            </a:xfrm>
            <a:custGeom>
              <a:avLst/>
              <a:gdLst>
                <a:gd name="T0" fmla="*/ 7 w 7"/>
                <a:gd name="T1" fmla="*/ 2 h 6"/>
                <a:gd name="T2" fmla="*/ 7 w 7"/>
                <a:gd name="T3" fmla="*/ 1 h 6"/>
                <a:gd name="T4" fmla="*/ 6 w 7"/>
                <a:gd name="T5" fmla="*/ 0 h 6"/>
                <a:gd name="T6" fmla="*/ 5 w 7"/>
                <a:gd name="T7" fmla="*/ 0 h 6"/>
                <a:gd name="T8" fmla="*/ 4 w 7"/>
                <a:gd name="T9" fmla="*/ 0 h 6"/>
                <a:gd name="T10" fmla="*/ 2 w 7"/>
                <a:gd name="T11" fmla="*/ 0 h 6"/>
                <a:gd name="T12" fmla="*/ 1 w 7"/>
                <a:gd name="T13" fmla="*/ 0 h 6"/>
                <a:gd name="T14" fmla="*/ 0 w 7"/>
                <a:gd name="T15" fmla="*/ 1 h 6"/>
                <a:gd name="T16" fmla="*/ 0 w 7"/>
                <a:gd name="T17" fmla="*/ 2 h 6"/>
                <a:gd name="T18" fmla="*/ 0 w 7"/>
                <a:gd name="T19" fmla="*/ 3 h 6"/>
                <a:gd name="T20" fmla="*/ 1 w 7"/>
                <a:gd name="T21" fmla="*/ 5 h 6"/>
                <a:gd name="T22" fmla="*/ 2 w 7"/>
                <a:gd name="T23" fmla="*/ 6 h 6"/>
                <a:gd name="T24" fmla="*/ 4 w 7"/>
                <a:gd name="T25" fmla="*/ 6 h 6"/>
                <a:gd name="T26" fmla="*/ 5 w 7"/>
                <a:gd name="T27" fmla="*/ 6 h 6"/>
                <a:gd name="T28" fmla="*/ 6 w 7"/>
                <a:gd name="T29" fmla="*/ 5 h 6"/>
                <a:gd name="T30" fmla="*/ 7 w 7"/>
                <a:gd name="T31" fmla="*/ 3 h 6"/>
                <a:gd name="T32" fmla="*/ 7 w 7"/>
                <a:gd name="T33" fmla="*/ 2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"/>
                <a:gd name="T52" fmla="*/ 0 h 6"/>
                <a:gd name="T53" fmla="*/ 7 w 7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" h="6">
                  <a:moveTo>
                    <a:pt x="7" y="2"/>
                  </a:moveTo>
                  <a:lnTo>
                    <a:pt x="7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5"/>
                  </a:lnTo>
                  <a:lnTo>
                    <a:pt x="2" y="6"/>
                  </a:lnTo>
                  <a:lnTo>
                    <a:pt x="4" y="6"/>
                  </a:lnTo>
                  <a:lnTo>
                    <a:pt x="5" y="6"/>
                  </a:lnTo>
                  <a:lnTo>
                    <a:pt x="6" y="5"/>
                  </a:lnTo>
                  <a:lnTo>
                    <a:pt x="7" y="3"/>
                  </a:lnTo>
                  <a:lnTo>
                    <a:pt x="7" y="2"/>
                  </a:lnTo>
                </a:path>
              </a:pathLst>
            </a:custGeom>
            <a:noFill/>
            <a:ln w="4763">
              <a:solidFill>
                <a:srgbClr val="6666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  <p:sp>
          <p:nvSpPr>
            <p:cNvPr id="83" name="Freeform 80"/>
            <p:cNvSpPr>
              <a:spLocks/>
            </p:cNvSpPr>
            <p:nvPr/>
          </p:nvSpPr>
          <p:spPr bwMode="auto">
            <a:xfrm>
              <a:off x="3471" y="2276"/>
              <a:ext cx="356" cy="249"/>
            </a:xfrm>
            <a:custGeom>
              <a:avLst/>
              <a:gdLst>
                <a:gd name="T0" fmla="*/ 0 w 356"/>
                <a:gd name="T1" fmla="*/ 244 h 249"/>
                <a:gd name="T2" fmla="*/ 320 w 356"/>
                <a:gd name="T3" fmla="*/ 249 h 249"/>
                <a:gd name="T4" fmla="*/ 356 w 356"/>
                <a:gd name="T5" fmla="*/ 0 h 249"/>
                <a:gd name="T6" fmla="*/ 48 w 356"/>
                <a:gd name="T7" fmla="*/ 5 h 249"/>
                <a:gd name="T8" fmla="*/ 0 w 356"/>
                <a:gd name="T9" fmla="*/ 244 h 249"/>
                <a:gd name="T10" fmla="*/ 0 w 356"/>
                <a:gd name="T11" fmla="*/ 244 h 2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56"/>
                <a:gd name="T19" fmla="*/ 0 h 249"/>
                <a:gd name="T20" fmla="*/ 356 w 356"/>
                <a:gd name="T21" fmla="*/ 249 h 24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56" h="249">
                  <a:moveTo>
                    <a:pt x="0" y="244"/>
                  </a:moveTo>
                  <a:lnTo>
                    <a:pt x="320" y="249"/>
                  </a:lnTo>
                  <a:lnTo>
                    <a:pt x="356" y="0"/>
                  </a:lnTo>
                  <a:lnTo>
                    <a:pt x="48" y="5"/>
                  </a:lnTo>
                  <a:lnTo>
                    <a:pt x="0" y="244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  <p:sp>
          <p:nvSpPr>
            <p:cNvPr id="84" name="Freeform 81"/>
            <p:cNvSpPr>
              <a:spLocks/>
            </p:cNvSpPr>
            <p:nvPr/>
          </p:nvSpPr>
          <p:spPr bwMode="auto">
            <a:xfrm>
              <a:off x="3480" y="2281"/>
              <a:ext cx="358" cy="251"/>
            </a:xfrm>
            <a:custGeom>
              <a:avLst/>
              <a:gdLst>
                <a:gd name="T0" fmla="*/ 0 w 358"/>
                <a:gd name="T1" fmla="*/ 237 h 251"/>
                <a:gd name="T2" fmla="*/ 0 w 358"/>
                <a:gd name="T3" fmla="*/ 240 h 251"/>
                <a:gd name="T4" fmla="*/ 1 w 358"/>
                <a:gd name="T5" fmla="*/ 242 h 251"/>
                <a:gd name="T6" fmla="*/ 1 w 358"/>
                <a:gd name="T7" fmla="*/ 244 h 251"/>
                <a:gd name="T8" fmla="*/ 1 w 358"/>
                <a:gd name="T9" fmla="*/ 246 h 251"/>
                <a:gd name="T10" fmla="*/ 319 w 358"/>
                <a:gd name="T11" fmla="*/ 251 h 251"/>
                <a:gd name="T12" fmla="*/ 358 w 358"/>
                <a:gd name="T13" fmla="*/ 0 h 251"/>
                <a:gd name="T14" fmla="*/ 348 w 358"/>
                <a:gd name="T15" fmla="*/ 0 h 251"/>
                <a:gd name="T16" fmla="*/ 312 w 358"/>
                <a:gd name="T17" fmla="*/ 240 h 251"/>
                <a:gd name="T18" fmla="*/ 0 w 358"/>
                <a:gd name="T19" fmla="*/ 237 h 251"/>
                <a:gd name="T20" fmla="*/ 0 w 358"/>
                <a:gd name="T21" fmla="*/ 237 h 2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58"/>
                <a:gd name="T34" fmla="*/ 0 h 251"/>
                <a:gd name="T35" fmla="*/ 358 w 358"/>
                <a:gd name="T36" fmla="*/ 251 h 25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58" h="251">
                  <a:moveTo>
                    <a:pt x="0" y="237"/>
                  </a:moveTo>
                  <a:lnTo>
                    <a:pt x="0" y="240"/>
                  </a:lnTo>
                  <a:lnTo>
                    <a:pt x="1" y="242"/>
                  </a:lnTo>
                  <a:lnTo>
                    <a:pt x="1" y="244"/>
                  </a:lnTo>
                  <a:lnTo>
                    <a:pt x="1" y="246"/>
                  </a:lnTo>
                  <a:lnTo>
                    <a:pt x="319" y="251"/>
                  </a:lnTo>
                  <a:lnTo>
                    <a:pt x="358" y="0"/>
                  </a:lnTo>
                  <a:lnTo>
                    <a:pt x="348" y="0"/>
                  </a:lnTo>
                  <a:lnTo>
                    <a:pt x="312" y="240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  <p:sp>
          <p:nvSpPr>
            <p:cNvPr id="85" name="Freeform 82"/>
            <p:cNvSpPr>
              <a:spLocks/>
            </p:cNvSpPr>
            <p:nvPr/>
          </p:nvSpPr>
          <p:spPr bwMode="auto">
            <a:xfrm>
              <a:off x="3513" y="2308"/>
              <a:ext cx="270" cy="189"/>
            </a:xfrm>
            <a:custGeom>
              <a:avLst/>
              <a:gdLst>
                <a:gd name="T0" fmla="*/ 32 w 270"/>
                <a:gd name="T1" fmla="*/ 1 h 189"/>
                <a:gd name="T2" fmla="*/ 0 w 270"/>
                <a:gd name="T3" fmla="*/ 185 h 189"/>
                <a:gd name="T4" fmla="*/ 245 w 270"/>
                <a:gd name="T5" fmla="*/ 189 h 189"/>
                <a:gd name="T6" fmla="*/ 270 w 270"/>
                <a:gd name="T7" fmla="*/ 0 h 189"/>
                <a:gd name="T8" fmla="*/ 32 w 270"/>
                <a:gd name="T9" fmla="*/ 1 h 189"/>
                <a:gd name="T10" fmla="*/ 32 w 270"/>
                <a:gd name="T11" fmla="*/ 1 h 1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0"/>
                <a:gd name="T19" fmla="*/ 0 h 189"/>
                <a:gd name="T20" fmla="*/ 270 w 270"/>
                <a:gd name="T21" fmla="*/ 189 h 18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0" h="189">
                  <a:moveTo>
                    <a:pt x="32" y="1"/>
                  </a:moveTo>
                  <a:lnTo>
                    <a:pt x="0" y="185"/>
                  </a:lnTo>
                  <a:lnTo>
                    <a:pt x="245" y="189"/>
                  </a:lnTo>
                  <a:lnTo>
                    <a:pt x="270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  <p:sp>
          <p:nvSpPr>
            <p:cNvPr id="86" name="Rectangle 83"/>
            <p:cNvSpPr>
              <a:spLocks noChangeArrowheads="1"/>
            </p:cNvSpPr>
            <p:nvPr/>
          </p:nvSpPr>
          <p:spPr bwMode="auto">
            <a:xfrm>
              <a:off x="3317" y="2287"/>
              <a:ext cx="12" cy="3"/>
            </a:xfrm>
            <a:prstGeom prst="rect">
              <a:avLst/>
            </a:prstGeom>
            <a:noFill/>
            <a:ln w="4763">
              <a:solidFill>
                <a:srgbClr val="66666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  <p:sp>
          <p:nvSpPr>
            <p:cNvPr id="87" name="Freeform 84"/>
            <p:cNvSpPr>
              <a:spLocks/>
            </p:cNvSpPr>
            <p:nvPr/>
          </p:nvSpPr>
          <p:spPr bwMode="auto">
            <a:xfrm>
              <a:off x="3222" y="2321"/>
              <a:ext cx="6" cy="5"/>
            </a:xfrm>
            <a:custGeom>
              <a:avLst/>
              <a:gdLst>
                <a:gd name="T0" fmla="*/ 6 w 6"/>
                <a:gd name="T1" fmla="*/ 2 h 5"/>
                <a:gd name="T2" fmla="*/ 6 w 6"/>
                <a:gd name="T3" fmla="*/ 1 h 5"/>
                <a:gd name="T4" fmla="*/ 5 w 6"/>
                <a:gd name="T5" fmla="*/ 0 h 5"/>
                <a:gd name="T6" fmla="*/ 5 w 6"/>
                <a:gd name="T7" fmla="*/ 0 h 5"/>
                <a:gd name="T8" fmla="*/ 3 w 6"/>
                <a:gd name="T9" fmla="*/ 0 h 5"/>
                <a:gd name="T10" fmla="*/ 1 w 6"/>
                <a:gd name="T11" fmla="*/ 0 h 5"/>
                <a:gd name="T12" fmla="*/ 0 w 6"/>
                <a:gd name="T13" fmla="*/ 0 h 5"/>
                <a:gd name="T14" fmla="*/ 0 w 6"/>
                <a:gd name="T15" fmla="*/ 1 h 5"/>
                <a:gd name="T16" fmla="*/ 0 w 6"/>
                <a:gd name="T17" fmla="*/ 2 h 5"/>
                <a:gd name="T18" fmla="*/ 0 w 6"/>
                <a:gd name="T19" fmla="*/ 3 h 5"/>
                <a:gd name="T20" fmla="*/ 0 w 6"/>
                <a:gd name="T21" fmla="*/ 5 h 5"/>
                <a:gd name="T22" fmla="*/ 1 w 6"/>
                <a:gd name="T23" fmla="*/ 5 h 5"/>
                <a:gd name="T24" fmla="*/ 3 w 6"/>
                <a:gd name="T25" fmla="*/ 5 h 5"/>
                <a:gd name="T26" fmla="*/ 4 w 6"/>
                <a:gd name="T27" fmla="*/ 5 h 5"/>
                <a:gd name="T28" fmla="*/ 5 w 6"/>
                <a:gd name="T29" fmla="*/ 5 h 5"/>
                <a:gd name="T30" fmla="*/ 6 w 6"/>
                <a:gd name="T31" fmla="*/ 3 h 5"/>
                <a:gd name="T32" fmla="*/ 6 w 6"/>
                <a:gd name="T33" fmla="*/ 2 h 5"/>
                <a:gd name="T34" fmla="*/ 6 w 6"/>
                <a:gd name="T35" fmla="*/ 2 h 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"/>
                <a:gd name="T55" fmla="*/ 0 h 5"/>
                <a:gd name="T56" fmla="*/ 6 w 6"/>
                <a:gd name="T57" fmla="*/ 5 h 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" h="5">
                  <a:moveTo>
                    <a:pt x="6" y="2"/>
                  </a:moveTo>
                  <a:lnTo>
                    <a:pt x="6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C0C0C0"/>
            </a:solidFill>
            <a:ln w="4763">
              <a:solidFill>
                <a:srgbClr val="6666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  <p:sp>
          <p:nvSpPr>
            <p:cNvPr id="88" name="Freeform 85"/>
            <p:cNvSpPr>
              <a:spLocks/>
            </p:cNvSpPr>
            <p:nvPr/>
          </p:nvSpPr>
          <p:spPr bwMode="auto">
            <a:xfrm>
              <a:off x="3221" y="2321"/>
              <a:ext cx="7" cy="6"/>
            </a:xfrm>
            <a:custGeom>
              <a:avLst/>
              <a:gdLst>
                <a:gd name="T0" fmla="*/ 7 w 7"/>
                <a:gd name="T1" fmla="*/ 2 h 6"/>
                <a:gd name="T2" fmla="*/ 7 w 7"/>
                <a:gd name="T3" fmla="*/ 1 h 6"/>
                <a:gd name="T4" fmla="*/ 6 w 7"/>
                <a:gd name="T5" fmla="*/ 0 h 6"/>
                <a:gd name="T6" fmla="*/ 5 w 7"/>
                <a:gd name="T7" fmla="*/ 0 h 6"/>
                <a:gd name="T8" fmla="*/ 4 w 7"/>
                <a:gd name="T9" fmla="*/ 0 h 6"/>
                <a:gd name="T10" fmla="*/ 2 w 7"/>
                <a:gd name="T11" fmla="*/ 0 h 6"/>
                <a:gd name="T12" fmla="*/ 1 w 7"/>
                <a:gd name="T13" fmla="*/ 0 h 6"/>
                <a:gd name="T14" fmla="*/ 0 w 7"/>
                <a:gd name="T15" fmla="*/ 1 h 6"/>
                <a:gd name="T16" fmla="*/ 0 w 7"/>
                <a:gd name="T17" fmla="*/ 2 h 6"/>
                <a:gd name="T18" fmla="*/ 0 w 7"/>
                <a:gd name="T19" fmla="*/ 3 h 6"/>
                <a:gd name="T20" fmla="*/ 1 w 7"/>
                <a:gd name="T21" fmla="*/ 5 h 6"/>
                <a:gd name="T22" fmla="*/ 2 w 7"/>
                <a:gd name="T23" fmla="*/ 6 h 6"/>
                <a:gd name="T24" fmla="*/ 4 w 7"/>
                <a:gd name="T25" fmla="*/ 6 h 6"/>
                <a:gd name="T26" fmla="*/ 5 w 7"/>
                <a:gd name="T27" fmla="*/ 6 h 6"/>
                <a:gd name="T28" fmla="*/ 6 w 7"/>
                <a:gd name="T29" fmla="*/ 5 h 6"/>
                <a:gd name="T30" fmla="*/ 7 w 7"/>
                <a:gd name="T31" fmla="*/ 3 h 6"/>
                <a:gd name="T32" fmla="*/ 7 w 7"/>
                <a:gd name="T33" fmla="*/ 2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"/>
                <a:gd name="T52" fmla="*/ 0 h 6"/>
                <a:gd name="T53" fmla="*/ 7 w 7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" h="6">
                  <a:moveTo>
                    <a:pt x="7" y="2"/>
                  </a:moveTo>
                  <a:lnTo>
                    <a:pt x="7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5"/>
                  </a:lnTo>
                  <a:lnTo>
                    <a:pt x="2" y="6"/>
                  </a:lnTo>
                  <a:lnTo>
                    <a:pt x="4" y="6"/>
                  </a:lnTo>
                  <a:lnTo>
                    <a:pt x="5" y="6"/>
                  </a:lnTo>
                  <a:lnTo>
                    <a:pt x="6" y="5"/>
                  </a:lnTo>
                  <a:lnTo>
                    <a:pt x="7" y="3"/>
                  </a:lnTo>
                  <a:lnTo>
                    <a:pt x="7" y="2"/>
                  </a:lnTo>
                </a:path>
              </a:pathLst>
            </a:custGeom>
            <a:noFill/>
            <a:ln w="4763">
              <a:solidFill>
                <a:srgbClr val="6666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</p:grpSp>
      <p:sp>
        <p:nvSpPr>
          <p:cNvPr id="89" name="Text Box 86"/>
          <p:cNvSpPr txBox="1">
            <a:spLocks noChangeArrowheads="1"/>
          </p:cNvSpPr>
          <p:nvPr/>
        </p:nvSpPr>
        <p:spPr bwMode="auto">
          <a:xfrm>
            <a:off x="4214813" y="5076825"/>
            <a:ext cx="1630362" cy="436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en-US" altLang="ja-JP" sz="1400" b="1">
                <a:solidFill>
                  <a:srgbClr val="006699"/>
                </a:solidFill>
                <a:effectLst>
                  <a:outerShdw blurRad="38100" dist="38100" dir="2700000" algn="tl">
                    <a:srgbClr val="DDDDDD"/>
                  </a:outerShdw>
                </a:effectLst>
                <a:latin typeface="Verdana" charset="0"/>
              </a:rPr>
              <a:t>Sentinel Asia</a:t>
            </a:r>
          </a:p>
          <a:p>
            <a:pPr algn="ctr" eaLnBrk="1" hangingPunct="1">
              <a:lnSpc>
                <a:spcPct val="80000"/>
              </a:lnSpc>
            </a:pPr>
            <a:r>
              <a:rPr lang="en-US" altLang="ja-JP" sz="1400" b="1">
                <a:solidFill>
                  <a:srgbClr val="006699"/>
                </a:solidFill>
                <a:effectLst>
                  <a:outerShdw blurRad="38100" dist="38100" dir="2700000" algn="tl">
                    <a:srgbClr val="DDDDDD"/>
                  </a:outerShdw>
                </a:effectLst>
                <a:latin typeface="Verdana" charset="0"/>
              </a:rPr>
              <a:t>Step 2 System</a:t>
            </a:r>
          </a:p>
        </p:txBody>
      </p:sp>
      <p:sp>
        <p:nvSpPr>
          <p:cNvPr id="90" name="Text Box 87"/>
          <p:cNvSpPr txBox="1">
            <a:spLocks noChangeArrowheads="1"/>
          </p:cNvSpPr>
          <p:nvPr/>
        </p:nvSpPr>
        <p:spPr bwMode="auto">
          <a:xfrm>
            <a:off x="1403350" y="1798638"/>
            <a:ext cx="17081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ja-JP" sz="1400" b="1">
                <a:solidFill>
                  <a:srgbClr val="006699"/>
                </a:solidFill>
                <a:latin typeface="Verdana" charset="0"/>
              </a:rPr>
              <a:t>ADRC Members</a:t>
            </a:r>
          </a:p>
          <a:p>
            <a:pPr eaLnBrk="1" hangingPunct="1"/>
            <a:r>
              <a:rPr lang="en-US" altLang="ja-JP" sz="1400" b="1">
                <a:solidFill>
                  <a:srgbClr val="006699"/>
                </a:solidFill>
                <a:latin typeface="Verdana" charset="0"/>
              </a:rPr>
              <a:t>JPT Members</a:t>
            </a:r>
          </a:p>
        </p:txBody>
      </p:sp>
      <p:sp>
        <p:nvSpPr>
          <p:cNvPr id="91" name="Text Box 88"/>
          <p:cNvSpPr txBox="1">
            <a:spLocks noChangeArrowheads="1"/>
          </p:cNvSpPr>
          <p:nvPr/>
        </p:nvSpPr>
        <p:spPr bwMode="auto">
          <a:xfrm>
            <a:off x="4643438" y="2060575"/>
            <a:ext cx="863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ja-JP" sz="1400" b="1">
                <a:solidFill>
                  <a:srgbClr val="006666"/>
                </a:solidFill>
                <a:latin typeface="Verdana" charset="0"/>
              </a:rPr>
              <a:t>ADRC</a:t>
            </a:r>
          </a:p>
        </p:txBody>
      </p:sp>
      <p:sp>
        <p:nvSpPr>
          <p:cNvPr id="92" name="Text Box 89"/>
          <p:cNvSpPr txBox="1">
            <a:spLocks noChangeArrowheads="1"/>
          </p:cNvSpPr>
          <p:nvPr/>
        </p:nvSpPr>
        <p:spPr bwMode="auto">
          <a:xfrm>
            <a:off x="7391400" y="2500313"/>
            <a:ext cx="966788" cy="1169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ja-JP" sz="1400" b="1">
                <a:solidFill>
                  <a:srgbClr val="006666"/>
                </a:solidFill>
                <a:latin typeface="Verdana" charset="0"/>
                <a:cs typeface="Arial" charset="0"/>
              </a:rPr>
              <a:t>JAXA</a:t>
            </a:r>
          </a:p>
          <a:p>
            <a:pPr eaLnBrk="1" hangingPunct="1"/>
            <a:r>
              <a:rPr lang="en-US" altLang="ja-JP" sz="1400" b="1">
                <a:solidFill>
                  <a:srgbClr val="006666"/>
                </a:solidFill>
                <a:latin typeface="Verdana" charset="0"/>
                <a:cs typeface="Arial" charset="0"/>
              </a:rPr>
              <a:t>ISRO</a:t>
            </a:r>
          </a:p>
          <a:p>
            <a:pPr eaLnBrk="1" hangingPunct="1"/>
            <a:r>
              <a:rPr lang="en-US" altLang="ja-JP" sz="1400" b="1">
                <a:solidFill>
                  <a:srgbClr val="006666"/>
                </a:solidFill>
                <a:latin typeface="Verdana" charset="0"/>
                <a:cs typeface="Arial" charset="0"/>
              </a:rPr>
              <a:t>GISTDA</a:t>
            </a:r>
          </a:p>
          <a:p>
            <a:pPr eaLnBrk="1" hangingPunct="1"/>
            <a:r>
              <a:rPr lang="en-US" altLang="ja-JP" sz="1400" b="1">
                <a:solidFill>
                  <a:srgbClr val="006666"/>
                </a:solidFill>
                <a:latin typeface="Verdana" charset="0"/>
                <a:cs typeface="Arial" charset="0"/>
              </a:rPr>
              <a:t>KARI</a:t>
            </a:r>
          </a:p>
          <a:p>
            <a:pPr eaLnBrk="1" hangingPunct="1"/>
            <a:r>
              <a:rPr lang="en-US" altLang="ja-JP" sz="1400" b="1">
                <a:solidFill>
                  <a:srgbClr val="006666"/>
                </a:solidFill>
                <a:latin typeface="Verdana" charset="0"/>
                <a:cs typeface="Arial" charset="0"/>
              </a:rPr>
              <a:t>NARL</a:t>
            </a:r>
          </a:p>
        </p:txBody>
      </p:sp>
      <p:grpSp>
        <p:nvGrpSpPr>
          <p:cNvPr id="93" name="Group 90"/>
          <p:cNvGrpSpPr>
            <a:grpSpLocks/>
          </p:cNvGrpSpPr>
          <p:nvPr/>
        </p:nvGrpSpPr>
        <p:grpSpPr bwMode="auto">
          <a:xfrm rot="2009023">
            <a:off x="7988300" y="1358900"/>
            <a:ext cx="900113" cy="739775"/>
            <a:chOff x="1604" y="1366"/>
            <a:chExt cx="794" cy="652"/>
          </a:xfrm>
        </p:grpSpPr>
        <p:sp>
          <p:nvSpPr>
            <p:cNvPr id="94" name="Freeform 91"/>
            <p:cNvSpPr>
              <a:spLocks/>
            </p:cNvSpPr>
            <p:nvPr/>
          </p:nvSpPr>
          <p:spPr bwMode="auto">
            <a:xfrm rot="20719222" flipH="1">
              <a:off x="1661" y="1820"/>
              <a:ext cx="153" cy="198"/>
            </a:xfrm>
            <a:custGeom>
              <a:avLst/>
              <a:gdLst>
                <a:gd name="T0" fmla="*/ 1 w 284"/>
                <a:gd name="T1" fmla="*/ 0 h 368"/>
                <a:gd name="T2" fmla="*/ 1 w 284"/>
                <a:gd name="T3" fmla="*/ 0 h 368"/>
                <a:gd name="T4" fmla="*/ 1 w 284"/>
                <a:gd name="T5" fmla="*/ 1 h 368"/>
                <a:gd name="T6" fmla="*/ 0 w 284"/>
                <a:gd name="T7" fmla="*/ 1 h 368"/>
                <a:gd name="T8" fmla="*/ 1 w 284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4"/>
                <a:gd name="T16" fmla="*/ 0 h 368"/>
                <a:gd name="T17" fmla="*/ 284 w 284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4" h="368">
                  <a:moveTo>
                    <a:pt x="57" y="0"/>
                  </a:moveTo>
                  <a:lnTo>
                    <a:pt x="284" y="0"/>
                  </a:lnTo>
                  <a:lnTo>
                    <a:pt x="227" y="368"/>
                  </a:lnTo>
                  <a:lnTo>
                    <a:pt x="0" y="368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  <p:sp>
          <p:nvSpPr>
            <p:cNvPr id="95" name="Freeform 92"/>
            <p:cNvSpPr>
              <a:spLocks/>
            </p:cNvSpPr>
            <p:nvPr/>
          </p:nvSpPr>
          <p:spPr bwMode="auto">
            <a:xfrm>
              <a:off x="1700" y="1747"/>
              <a:ext cx="214" cy="141"/>
            </a:xfrm>
            <a:custGeom>
              <a:avLst/>
              <a:gdLst>
                <a:gd name="T0" fmla="*/ 0 w 300"/>
                <a:gd name="T1" fmla="*/ 1 h 197"/>
                <a:gd name="T2" fmla="*/ 1 w 300"/>
                <a:gd name="T3" fmla="*/ 1 h 197"/>
                <a:gd name="T4" fmla="*/ 1 w 300"/>
                <a:gd name="T5" fmla="*/ 1 h 197"/>
                <a:gd name="T6" fmla="*/ 1 w 300"/>
                <a:gd name="T7" fmla="*/ 0 h 197"/>
                <a:gd name="T8" fmla="*/ 0 w 300"/>
                <a:gd name="T9" fmla="*/ 1 h 1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0"/>
                <a:gd name="T16" fmla="*/ 0 h 197"/>
                <a:gd name="T17" fmla="*/ 300 w 300"/>
                <a:gd name="T18" fmla="*/ 197 h 19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0" h="197">
                  <a:moveTo>
                    <a:pt x="0" y="79"/>
                  </a:moveTo>
                  <a:lnTo>
                    <a:pt x="146" y="197"/>
                  </a:lnTo>
                  <a:lnTo>
                    <a:pt x="300" y="109"/>
                  </a:lnTo>
                  <a:lnTo>
                    <a:pt x="148" y="0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  <p:sp>
          <p:nvSpPr>
            <p:cNvPr id="96" name="Freeform 93"/>
            <p:cNvSpPr>
              <a:spLocks/>
            </p:cNvSpPr>
            <p:nvPr/>
          </p:nvSpPr>
          <p:spPr bwMode="auto">
            <a:xfrm>
              <a:off x="2112" y="1462"/>
              <a:ext cx="170" cy="152"/>
            </a:xfrm>
            <a:custGeom>
              <a:avLst/>
              <a:gdLst>
                <a:gd name="T0" fmla="*/ 0 w 239"/>
                <a:gd name="T1" fmla="*/ 1 h 212"/>
                <a:gd name="T2" fmla="*/ 1 w 239"/>
                <a:gd name="T3" fmla="*/ 1 h 212"/>
                <a:gd name="T4" fmla="*/ 1 w 239"/>
                <a:gd name="T5" fmla="*/ 1 h 212"/>
                <a:gd name="T6" fmla="*/ 1 w 239"/>
                <a:gd name="T7" fmla="*/ 0 h 212"/>
                <a:gd name="T8" fmla="*/ 0 w 239"/>
                <a:gd name="T9" fmla="*/ 1 h 2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212"/>
                <a:gd name="T17" fmla="*/ 239 w 239"/>
                <a:gd name="T18" fmla="*/ 212 h 2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212">
                  <a:moveTo>
                    <a:pt x="0" y="115"/>
                  </a:moveTo>
                  <a:lnTo>
                    <a:pt x="105" y="212"/>
                  </a:lnTo>
                  <a:lnTo>
                    <a:pt x="239" y="116"/>
                  </a:lnTo>
                  <a:lnTo>
                    <a:pt x="135" y="0"/>
                  </a:lnTo>
                  <a:lnTo>
                    <a:pt x="0" y="11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  <p:sp>
          <p:nvSpPr>
            <p:cNvPr id="97" name="Freeform 94"/>
            <p:cNvSpPr>
              <a:spLocks/>
            </p:cNvSpPr>
            <p:nvPr/>
          </p:nvSpPr>
          <p:spPr bwMode="auto">
            <a:xfrm>
              <a:off x="2207" y="1366"/>
              <a:ext cx="191" cy="179"/>
            </a:xfrm>
            <a:custGeom>
              <a:avLst/>
              <a:gdLst>
                <a:gd name="T0" fmla="*/ 0 w 268"/>
                <a:gd name="T1" fmla="*/ 1 h 250"/>
                <a:gd name="T2" fmla="*/ 1 w 268"/>
                <a:gd name="T3" fmla="*/ 1 h 250"/>
                <a:gd name="T4" fmla="*/ 1 w 268"/>
                <a:gd name="T5" fmla="*/ 1 h 250"/>
                <a:gd name="T6" fmla="*/ 1 w 268"/>
                <a:gd name="T7" fmla="*/ 0 h 250"/>
                <a:gd name="T8" fmla="*/ 0 w 268"/>
                <a:gd name="T9" fmla="*/ 1 h 2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8"/>
                <a:gd name="T16" fmla="*/ 0 h 250"/>
                <a:gd name="T17" fmla="*/ 268 w 268"/>
                <a:gd name="T18" fmla="*/ 250 h 2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8" h="250">
                  <a:moveTo>
                    <a:pt x="0" y="136"/>
                  </a:moveTo>
                  <a:lnTo>
                    <a:pt x="104" y="250"/>
                  </a:lnTo>
                  <a:lnTo>
                    <a:pt x="268" y="126"/>
                  </a:lnTo>
                  <a:lnTo>
                    <a:pt x="15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  <p:sp>
          <p:nvSpPr>
            <p:cNvPr id="98" name="Freeform 95"/>
            <p:cNvSpPr>
              <a:spLocks/>
            </p:cNvSpPr>
            <p:nvPr/>
          </p:nvSpPr>
          <p:spPr bwMode="auto">
            <a:xfrm>
              <a:off x="1733" y="1768"/>
              <a:ext cx="70" cy="140"/>
            </a:xfrm>
            <a:custGeom>
              <a:avLst/>
              <a:gdLst>
                <a:gd name="T0" fmla="*/ 0 w 198"/>
                <a:gd name="T1" fmla="*/ 0 h 397"/>
                <a:gd name="T2" fmla="*/ 0 w 198"/>
                <a:gd name="T3" fmla="*/ 0 h 397"/>
                <a:gd name="T4" fmla="*/ 0 w 198"/>
                <a:gd name="T5" fmla="*/ 0 h 397"/>
                <a:gd name="T6" fmla="*/ 0 w 198"/>
                <a:gd name="T7" fmla="*/ 0 h 397"/>
                <a:gd name="T8" fmla="*/ 0 w 198"/>
                <a:gd name="T9" fmla="*/ 0 h 3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8"/>
                <a:gd name="T16" fmla="*/ 0 h 397"/>
                <a:gd name="T17" fmla="*/ 198 w 198"/>
                <a:gd name="T18" fmla="*/ 397 h 39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8" h="397">
                  <a:moveTo>
                    <a:pt x="198" y="0"/>
                  </a:moveTo>
                  <a:lnTo>
                    <a:pt x="198" y="312"/>
                  </a:lnTo>
                  <a:lnTo>
                    <a:pt x="0" y="397"/>
                  </a:lnTo>
                  <a:lnTo>
                    <a:pt x="0" y="114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  <p:sp>
          <p:nvSpPr>
            <p:cNvPr id="99" name="Freeform 96"/>
            <p:cNvSpPr>
              <a:spLocks/>
            </p:cNvSpPr>
            <p:nvPr/>
          </p:nvSpPr>
          <p:spPr bwMode="auto">
            <a:xfrm>
              <a:off x="1804" y="1768"/>
              <a:ext cx="91" cy="161"/>
            </a:xfrm>
            <a:custGeom>
              <a:avLst/>
              <a:gdLst>
                <a:gd name="T0" fmla="*/ 0 w 256"/>
                <a:gd name="T1" fmla="*/ 0 h 462"/>
                <a:gd name="T2" fmla="*/ 0 w 256"/>
                <a:gd name="T3" fmla="*/ 0 h 462"/>
                <a:gd name="T4" fmla="*/ 0 w 256"/>
                <a:gd name="T5" fmla="*/ 0 h 462"/>
                <a:gd name="T6" fmla="*/ 0 w 256"/>
                <a:gd name="T7" fmla="*/ 0 h 462"/>
                <a:gd name="T8" fmla="*/ 0 w 256"/>
                <a:gd name="T9" fmla="*/ 0 h 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6"/>
                <a:gd name="T16" fmla="*/ 0 h 462"/>
                <a:gd name="T17" fmla="*/ 256 w 256"/>
                <a:gd name="T18" fmla="*/ 462 h 4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6" h="462">
                  <a:moveTo>
                    <a:pt x="0" y="0"/>
                  </a:moveTo>
                  <a:lnTo>
                    <a:pt x="256" y="171"/>
                  </a:lnTo>
                  <a:lnTo>
                    <a:pt x="255" y="462"/>
                  </a:lnTo>
                  <a:lnTo>
                    <a:pt x="0" y="3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  <p:sp>
          <p:nvSpPr>
            <p:cNvPr id="100" name="Freeform 97"/>
            <p:cNvSpPr>
              <a:spLocks/>
            </p:cNvSpPr>
            <p:nvPr/>
          </p:nvSpPr>
          <p:spPr bwMode="auto">
            <a:xfrm>
              <a:off x="1734" y="1879"/>
              <a:ext cx="161" cy="80"/>
            </a:xfrm>
            <a:custGeom>
              <a:avLst/>
              <a:gdLst>
                <a:gd name="T0" fmla="*/ 0 w 454"/>
                <a:gd name="T1" fmla="*/ 0 h 227"/>
                <a:gd name="T2" fmla="*/ 0 w 454"/>
                <a:gd name="T3" fmla="*/ 0 h 227"/>
                <a:gd name="T4" fmla="*/ 0 w 454"/>
                <a:gd name="T5" fmla="*/ 0 h 227"/>
                <a:gd name="T6" fmla="*/ 0 w 454"/>
                <a:gd name="T7" fmla="*/ 0 h 227"/>
                <a:gd name="T8" fmla="*/ 0 w 454"/>
                <a:gd name="T9" fmla="*/ 0 h 2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4"/>
                <a:gd name="T16" fmla="*/ 0 h 227"/>
                <a:gd name="T17" fmla="*/ 454 w 454"/>
                <a:gd name="T18" fmla="*/ 227 h 2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4" h="227">
                  <a:moveTo>
                    <a:pt x="0" y="85"/>
                  </a:moveTo>
                  <a:lnTo>
                    <a:pt x="255" y="227"/>
                  </a:lnTo>
                  <a:lnTo>
                    <a:pt x="454" y="142"/>
                  </a:lnTo>
                  <a:lnTo>
                    <a:pt x="198" y="0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  <p:sp>
          <p:nvSpPr>
            <p:cNvPr id="101" name="Freeform 98"/>
            <p:cNvSpPr>
              <a:spLocks/>
            </p:cNvSpPr>
            <p:nvPr/>
          </p:nvSpPr>
          <p:spPr bwMode="auto">
            <a:xfrm>
              <a:off x="1807" y="1686"/>
              <a:ext cx="108" cy="139"/>
            </a:xfrm>
            <a:custGeom>
              <a:avLst/>
              <a:gdLst>
                <a:gd name="T0" fmla="*/ 0 w 152"/>
                <a:gd name="T1" fmla="*/ 0 h 194"/>
                <a:gd name="T2" fmla="*/ 1 w 152"/>
                <a:gd name="T3" fmla="*/ 1 h 194"/>
                <a:gd name="T4" fmla="*/ 1 w 152"/>
                <a:gd name="T5" fmla="*/ 1 h 194"/>
                <a:gd name="T6" fmla="*/ 0 w 152"/>
                <a:gd name="T7" fmla="*/ 1 h 194"/>
                <a:gd name="T8" fmla="*/ 0 w 152"/>
                <a:gd name="T9" fmla="*/ 0 h 1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2"/>
                <a:gd name="T16" fmla="*/ 0 h 194"/>
                <a:gd name="T17" fmla="*/ 152 w 152"/>
                <a:gd name="T18" fmla="*/ 194 h 19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2" h="194">
                  <a:moveTo>
                    <a:pt x="0" y="0"/>
                  </a:moveTo>
                  <a:lnTo>
                    <a:pt x="144" y="104"/>
                  </a:lnTo>
                  <a:lnTo>
                    <a:pt x="152" y="194"/>
                  </a:lnTo>
                  <a:lnTo>
                    <a:pt x="0" y="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  <p:sp>
          <p:nvSpPr>
            <p:cNvPr id="102" name="Freeform 99"/>
            <p:cNvSpPr>
              <a:spLocks/>
            </p:cNvSpPr>
            <p:nvPr/>
          </p:nvSpPr>
          <p:spPr bwMode="auto">
            <a:xfrm>
              <a:off x="1746" y="1758"/>
              <a:ext cx="109" cy="118"/>
            </a:xfrm>
            <a:custGeom>
              <a:avLst/>
              <a:gdLst>
                <a:gd name="T0" fmla="*/ 1 w 152"/>
                <a:gd name="T1" fmla="*/ 0 h 164"/>
                <a:gd name="T2" fmla="*/ 1 w 152"/>
                <a:gd name="T3" fmla="*/ 1 h 164"/>
                <a:gd name="T4" fmla="*/ 0 w 152"/>
                <a:gd name="T5" fmla="*/ 1 h 164"/>
                <a:gd name="T6" fmla="*/ 1 w 152"/>
                <a:gd name="T7" fmla="*/ 1 h 164"/>
                <a:gd name="T8" fmla="*/ 1 w 152"/>
                <a:gd name="T9" fmla="*/ 0 h 1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2"/>
                <a:gd name="T16" fmla="*/ 0 h 164"/>
                <a:gd name="T17" fmla="*/ 152 w 152"/>
                <a:gd name="T18" fmla="*/ 164 h 1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2" h="164">
                  <a:moveTo>
                    <a:pt x="152" y="0"/>
                  </a:moveTo>
                  <a:lnTo>
                    <a:pt x="152" y="84"/>
                  </a:lnTo>
                  <a:lnTo>
                    <a:pt x="0" y="164"/>
                  </a:lnTo>
                  <a:lnTo>
                    <a:pt x="2" y="80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  <p:sp>
          <p:nvSpPr>
            <p:cNvPr id="103" name="Freeform 100"/>
            <p:cNvSpPr>
              <a:spLocks/>
            </p:cNvSpPr>
            <p:nvPr/>
          </p:nvSpPr>
          <p:spPr bwMode="auto">
            <a:xfrm>
              <a:off x="1785" y="1911"/>
              <a:ext cx="62" cy="32"/>
            </a:xfrm>
            <a:custGeom>
              <a:avLst/>
              <a:gdLst>
                <a:gd name="T0" fmla="*/ 0 w 176"/>
                <a:gd name="T1" fmla="*/ 0 h 90"/>
                <a:gd name="T2" fmla="*/ 0 w 176"/>
                <a:gd name="T3" fmla="*/ 0 h 90"/>
                <a:gd name="T4" fmla="*/ 0 w 176"/>
                <a:gd name="T5" fmla="*/ 0 h 90"/>
                <a:gd name="T6" fmla="*/ 0 w 176"/>
                <a:gd name="T7" fmla="*/ 0 h 90"/>
                <a:gd name="T8" fmla="*/ 0 w 176"/>
                <a:gd name="T9" fmla="*/ 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6"/>
                <a:gd name="T16" fmla="*/ 0 h 90"/>
                <a:gd name="T17" fmla="*/ 176 w 176"/>
                <a:gd name="T18" fmla="*/ 90 h 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6" h="90">
                  <a:moveTo>
                    <a:pt x="0" y="34"/>
                  </a:moveTo>
                  <a:lnTo>
                    <a:pt x="101" y="90"/>
                  </a:lnTo>
                  <a:lnTo>
                    <a:pt x="176" y="58"/>
                  </a:lnTo>
                  <a:lnTo>
                    <a:pt x="67" y="0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  <p:sp>
          <p:nvSpPr>
            <p:cNvPr id="104" name="Freeform 101"/>
            <p:cNvSpPr>
              <a:spLocks/>
            </p:cNvSpPr>
            <p:nvPr/>
          </p:nvSpPr>
          <p:spPr bwMode="auto">
            <a:xfrm>
              <a:off x="1854" y="1753"/>
              <a:ext cx="16" cy="66"/>
            </a:xfrm>
            <a:custGeom>
              <a:avLst/>
              <a:gdLst>
                <a:gd name="T0" fmla="*/ 0 w 255"/>
                <a:gd name="T1" fmla="*/ 0 h 963"/>
                <a:gd name="T2" fmla="*/ 0 w 255"/>
                <a:gd name="T3" fmla="*/ 0 h 963"/>
                <a:gd name="T4" fmla="*/ 0 w 255"/>
                <a:gd name="T5" fmla="*/ 0 h 963"/>
                <a:gd name="T6" fmla="*/ 0 w 255"/>
                <a:gd name="T7" fmla="*/ 0 h 963"/>
                <a:gd name="T8" fmla="*/ 0 w 255"/>
                <a:gd name="T9" fmla="*/ 0 h 963"/>
                <a:gd name="T10" fmla="*/ 0 w 255"/>
                <a:gd name="T11" fmla="*/ 0 h 963"/>
                <a:gd name="T12" fmla="*/ 0 w 255"/>
                <a:gd name="T13" fmla="*/ 0 h 963"/>
                <a:gd name="T14" fmla="*/ 0 w 255"/>
                <a:gd name="T15" fmla="*/ 0 h 963"/>
                <a:gd name="T16" fmla="*/ 0 w 255"/>
                <a:gd name="T17" fmla="*/ 0 h 9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5"/>
                <a:gd name="T28" fmla="*/ 0 h 963"/>
                <a:gd name="T29" fmla="*/ 255 w 255"/>
                <a:gd name="T30" fmla="*/ 963 h 96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5" h="963">
                  <a:moveTo>
                    <a:pt x="170" y="0"/>
                  </a:moveTo>
                  <a:lnTo>
                    <a:pt x="0" y="170"/>
                  </a:lnTo>
                  <a:lnTo>
                    <a:pt x="142" y="737"/>
                  </a:lnTo>
                  <a:lnTo>
                    <a:pt x="0" y="907"/>
                  </a:lnTo>
                  <a:lnTo>
                    <a:pt x="85" y="963"/>
                  </a:lnTo>
                  <a:lnTo>
                    <a:pt x="255" y="737"/>
                  </a:lnTo>
                  <a:lnTo>
                    <a:pt x="113" y="198"/>
                  </a:lnTo>
                  <a:lnTo>
                    <a:pt x="255" y="56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  <p:sp>
          <p:nvSpPr>
            <p:cNvPr id="105" name="Freeform 102"/>
            <p:cNvSpPr>
              <a:spLocks/>
            </p:cNvSpPr>
            <p:nvPr/>
          </p:nvSpPr>
          <p:spPr bwMode="auto">
            <a:xfrm>
              <a:off x="1860" y="1799"/>
              <a:ext cx="68" cy="23"/>
            </a:xfrm>
            <a:custGeom>
              <a:avLst/>
              <a:gdLst>
                <a:gd name="T0" fmla="*/ 0 w 192"/>
                <a:gd name="T1" fmla="*/ 0 h 64"/>
                <a:gd name="T2" fmla="*/ 0 w 192"/>
                <a:gd name="T3" fmla="*/ 0 h 64"/>
                <a:gd name="T4" fmla="*/ 0 w 192"/>
                <a:gd name="T5" fmla="*/ 0 h 64"/>
                <a:gd name="T6" fmla="*/ 0 w 192"/>
                <a:gd name="T7" fmla="*/ 0 h 64"/>
                <a:gd name="T8" fmla="*/ 0 w 192"/>
                <a:gd name="T9" fmla="*/ 0 h 64"/>
                <a:gd name="T10" fmla="*/ 0 w 192"/>
                <a:gd name="T11" fmla="*/ 0 h 64"/>
                <a:gd name="T12" fmla="*/ 0 w 192"/>
                <a:gd name="T13" fmla="*/ 0 h 64"/>
                <a:gd name="T14" fmla="*/ 0 w 192"/>
                <a:gd name="T15" fmla="*/ 0 h 64"/>
                <a:gd name="T16" fmla="*/ 0 w 192"/>
                <a:gd name="T17" fmla="*/ 0 h 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2"/>
                <a:gd name="T28" fmla="*/ 0 h 64"/>
                <a:gd name="T29" fmla="*/ 192 w 192"/>
                <a:gd name="T30" fmla="*/ 64 h 6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2" h="64">
                  <a:moveTo>
                    <a:pt x="174" y="0"/>
                  </a:moveTo>
                  <a:lnTo>
                    <a:pt x="146" y="24"/>
                  </a:lnTo>
                  <a:lnTo>
                    <a:pt x="30" y="10"/>
                  </a:lnTo>
                  <a:lnTo>
                    <a:pt x="0" y="56"/>
                  </a:lnTo>
                  <a:lnTo>
                    <a:pt x="18" y="64"/>
                  </a:lnTo>
                  <a:lnTo>
                    <a:pt x="38" y="30"/>
                  </a:lnTo>
                  <a:lnTo>
                    <a:pt x="154" y="42"/>
                  </a:lnTo>
                  <a:lnTo>
                    <a:pt x="192" y="11"/>
                  </a:lnTo>
                  <a:lnTo>
                    <a:pt x="17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  <p:sp>
          <p:nvSpPr>
            <p:cNvPr id="106" name="Freeform 103"/>
            <p:cNvSpPr>
              <a:spLocks/>
            </p:cNvSpPr>
            <p:nvPr/>
          </p:nvSpPr>
          <p:spPr bwMode="auto">
            <a:xfrm>
              <a:off x="1865" y="1697"/>
              <a:ext cx="135" cy="106"/>
            </a:xfrm>
            <a:custGeom>
              <a:avLst/>
              <a:gdLst>
                <a:gd name="T0" fmla="*/ 0 w 384"/>
                <a:gd name="T1" fmla="*/ 0 h 300"/>
                <a:gd name="T2" fmla="*/ 0 w 384"/>
                <a:gd name="T3" fmla="*/ 0 h 300"/>
                <a:gd name="T4" fmla="*/ 0 w 384"/>
                <a:gd name="T5" fmla="*/ 0 h 300"/>
                <a:gd name="T6" fmla="*/ 0 w 384"/>
                <a:gd name="T7" fmla="*/ 0 h 300"/>
                <a:gd name="T8" fmla="*/ 0 w 384"/>
                <a:gd name="T9" fmla="*/ 0 h 3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4"/>
                <a:gd name="T16" fmla="*/ 0 h 300"/>
                <a:gd name="T17" fmla="*/ 384 w 384"/>
                <a:gd name="T18" fmla="*/ 300 h 3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4" h="300">
                  <a:moveTo>
                    <a:pt x="0" y="159"/>
                  </a:moveTo>
                  <a:lnTo>
                    <a:pt x="180" y="300"/>
                  </a:lnTo>
                  <a:lnTo>
                    <a:pt x="384" y="153"/>
                  </a:lnTo>
                  <a:lnTo>
                    <a:pt x="192" y="0"/>
                  </a:lnTo>
                  <a:lnTo>
                    <a:pt x="0" y="159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  <p:sp>
          <p:nvSpPr>
            <p:cNvPr id="107" name="Freeform 104"/>
            <p:cNvSpPr>
              <a:spLocks/>
            </p:cNvSpPr>
            <p:nvPr/>
          </p:nvSpPr>
          <p:spPr bwMode="auto">
            <a:xfrm>
              <a:off x="1932" y="1621"/>
              <a:ext cx="158" cy="130"/>
            </a:xfrm>
            <a:custGeom>
              <a:avLst/>
              <a:gdLst>
                <a:gd name="T0" fmla="*/ 0 w 447"/>
                <a:gd name="T1" fmla="*/ 0 h 366"/>
                <a:gd name="T2" fmla="*/ 0 w 447"/>
                <a:gd name="T3" fmla="*/ 0 h 366"/>
                <a:gd name="T4" fmla="*/ 0 w 447"/>
                <a:gd name="T5" fmla="*/ 0 h 366"/>
                <a:gd name="T6" fmla="*/ 0 w 447"/>
                <a:gd name="T7" fmla="*/ 0 h 366"/>
                <a:gd name="T8" fmla="*/ 0 w 447"/>
                <a:gd name="T9" fmla="*/ 0 h 3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7"/>
                <a:gd name="T16" fmla="*/ 0 h 366"/>
                <a:gd name="T17" fmla="*/ 447 w 447"/>
                <a:gd name="T18" fmla="*/ 366 h 3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7" h="366">
                  <a:moveTo>
                    <a:pt x="0" y="214"/>
                  </a:moveTo>
                  <a:lnTo>
                    <a:pt x="192" y="366"/>
                  </a:lnTo>
                  <a:lnTo>
                    <a:pt x="447" y="180"/>
                  </a:lnTo>
                  <a:lnTo>
                    <a:pt x="252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  <p:sp>
          <p:nvSpPr>
            <p:cNvPr id="108" name="Freeform 105"/>
            <p:cNvSpPr>
              <a:spLocks/>
            </p:cNvSpPr>
            <p:nvPr/>
          </p:nvSpPr>
          <p:spPr bwMode="auto">
            <a:xfrm>
              <a:off x="2020" y="1543"/>
              <a:ext cx="166" cy="142"/>
            </a:xfrm>
            <a:custGeom>
              <a:avLst/>
              <a:gdLst>
                <a:gd name="T0" fmla="*/ 0 w 233"/>
                <a:gd name="T1" fmla="*/ 1 h 198"/>
                <a:gd name="T2" fmla="*/ 1 w 233"/>
                <a:gd name="T3" fmla="*/ 1 h 198"/>
                <a:gd name="T4" fmla="*/ 1 w 233"/>
                <a:gd name="T5" fmla="*/ 1 h 198"/>
                <a:gd name="T6" fmla="*/ 1 w 233"/>
                <a:gd name="T7" fmla="*/ 0 h 198"/>
                <a:gd name="T8" fmla="*/ 0 w 233"/>
                <a:gd name="T9" fmla="*/ 1 h 1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3"/>
                <a:gd name="T16" fmla="*/ 0 h 198"/>
                <a:gd name="T17" fmla="*/ 233 w 233"/>
                <a:gd name="T18" fmla="*/ 198 h 19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3" h="198">
                  <a:moveTo>
                    <a:pt x="0" y="110"/>
                  </a:moveTo>
                  <a:lnTo>
                    <a:pt x="99" y="198"/>
                  </a:lnTo>
                  <a:lnTo>
                    <a:pt x="233" y="99"/>
                  </a:lnTo>
                  <a:lnTo>
                    <a:pt x="132" y="0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  <p:sp>
          <p:nvSpPr>
            <p:cNvPr id="109" name="Freeform 106"/>
            <p:cNvSpPr>
              <a:spLocks/>
            </p:cNvSpPr>
            <p:nvPr/>
          </p:nvSpPr>
          <p:spPr bwMode="auto">
            <a:xfrm>
              <a:off x="1654" y="1788"/>
              <a:ext cx="114" cy="64"/>
            </a:xfrm>
            <a:custGeom>
              <a:avLst/>
              <a:gdLst>
                <a:gd name="T0" fmla="*/ 1 w 159"/>
                <a:gd name="T1" fmla="*/ 1 h 90"/>
                <a:gd name="T2" fmla="*/ 0 w 159"/>
                <a:gd name="T3" fmla="*/ 1 h 90"/>
                <a:gd name="T4" fmla="*/ 1 w 159"/>
                <a:gd name="T5" fmla="*/ 0 h 90"/>
                <a:gd name="T6" fmla="*/ 1 w 159"/>
                <a:gd name="T7" fmla="*/ 1 h 90"/>
                <a:gd name="T8" fmla="*/ 1 w 159"/>
                <a:gd name="T9" fmla="*/ 1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90"/>
                <a:gd name="T17" fmla="*/ 159 w 159"/>
                <a:gd name="T18" fmla="*/ 90 h 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90">
                  <a:moveTo>
                    <a:pt x="136" y="90"/>
                  </a:moveTo>
                  <a:lnTo>
                    <a:pt x="0" y="10"/>
                  </a:lnTo>
                  <a:lnTo>
                    <a:pt x="18" y="0"/>
                  </a:lnTo>
                  <a:lnTo>
                    <a:pt x="159" y="85"/>
                  </a:lnTo>
                  <a:lnTo>
                    <a:pt x="136" y="90"/>
                  </a:ln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  <p:sp>
          <p:nvSpPr>
            <p:cNvPr id="110" name="Freeform 107"/>
            <p:cNvSpPr>
              <a:spLocks/>
            </p:cNvSpPr>
            <p:nvPr/>
          </p:nvSpPr>
          <p:spPr bwMode="auto">
            <a:xfrm>
              <a:off x="1666" y="1767"/>
              <a:ext cx="102" cy="82"/>
            </a:xfrm>
            <a:custGeom>
              <a:avLst/>
              <a:gdLst>
                <a:gd name="T0" fmla="*/ 1 w 142"/>
                <a:gd name="T1" fmla="*/ 1 h 114"/>
                <a:gd name="T2" fmla="*/ 1 w 142"/>
                <a:gd name="T3" fmla="*/ 1 h 114"/>
                <a:gd name="T4" fmla="*/ 0 w 142"/>
                <a:gd name="T5" fmla="*/ 0 h 114"/>
                <a:gd name="T6" fmla="*/ 0 w 142"/>
                <a:gd name="T7" fmla="*/ 1 h 114"/>
                <a:gd name="T8" fmla="*/ 1 w 142"/>
                <a:gd name="T9" fmla="*/ 1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2"/>
                <a:gd name="T16" fmla="*/ 0 h 114"/>
                <a:gd name="T17" fmla="*/ 142 w 142"/>
                <a:gd name="T18" fmla="*/ 114 h 1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2" h="114">
                  <a:moveTo>
                    <a:pt x="142" y="114"/>
                  </a:moveTo>
                  <a:lnTo>
                    <a:pt x="142" y="85"/>
                  </a:lnTo>
                  <a:lnTo>
                    <a:pt x="0" y="0"/>
                  </a:lnTo>
                  <a:lnTo>
                    <a:pt x="0" y="29"/>
                  </a:lnTo>
                  <a:lnTo>
                    <a:pt x="142" y="114"/>
                  </a:ln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  <p:grpSp>
          <p:nvGrpSpPr>
            <p:cNvPr id="111" name="Group 108"/>
            <p:cNvGrpSpPr>
              <a:grpSpLocks/>
            </p:cNvGrpSpPr>
            <p:nvPr/>
          </p:nvGrpSpPr>
          <p:grpSpPr bwMode="auto">
            <a:xfrm rot="4306149">
              <a:off x="1577" y="1754"/>
              <a:ext cx="125" cy="71"/>
              <a:chOff x="1644" y="3016"/>
              <a:chExt cx="171" cy="97"/>
            </a:xfrm>
          </p:grpSpPr>
          <p:sp>
            <p:nvSpPr>
              <p:cNvPr id="112" name="Oval 109"/>
              <p:cNvSpPr>
                <a:spLocks noChangeArrowheads="1"/>
              </p:cNvSpPr>
              <p:nvPr/>
            </p:nvSpPr>
            <p:spPr bwMode="auto">
              <a:xfrm>
                <a:off x="1644" y="3028"/>
                <a:ext cx="171" cy="85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ja-JP" altLang="en-US">
                  <a:latin typeface="Calibri" charset="0"/>
                </a:endParaRPr>
              </a:p>
            </p:txBody>
          </p:sp>
          <p:sp>
            <p:nvSpPr>
              <p:cNvPr id="113" name="AutoShape 110"/>
              <p:cNvSpPr>
                <a:spLocks noChangeArrowheads="1"/>
              </p:cNvSpPr>
              <p:nvPr/>
            </p:nvSpPr>
            <p:spPr bwMode="auto">
              <a:xfrm rot="5400000">
                <a:off x="1701" y="2959"/>
                <a:ext cx="57" cy="171"/>
              </a:xfrm>
              <a:prstGeom prst="moon">
                <a:avLst>
                  <a:gd name="adj" fmla="val 33329"/>
                </a:avLst>
              </a:prstGeom>
              <a:solidFill>
                <a:srgbClr val="FF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ja-JP" altLang="en-US">
                  <a:latin typeface="Calibri" charset="0"/>
                </a:endParaRPr>
              </a:p>
            </p:txBody>
          </p:sp>
        </p:grpSp>
      </p:grpSp>
      <p:sp>
        <p:nvSpPr>
          <p:cNvPr id="114" name="AutoShape 111"/>
          <p:cNvSpPr>
            <a:spLocks noChangeArrowheads="1"/>
          </p:cNvSpPr>
          <p:nvPr/>
        </p:nvSpPr>
        <p:spPr bwMode="auto">
          <a:xfrm>
            <a:off x="1511300" y="2617788"/>
            <a:ext cx="404813" cy="271462"/>
          </a:xfrm>
          <a:prstGeom prst="rightArrow">
            <a:avLst>
              <a:gd name="adj1" fmla="val 49778"/>
              <a:gd name="adj2" fmla="val 81514"/>
            </a:avLst>
          </a:prstGeom>
          <a:gradFill rotWithShape="1">
            <a:gsLst>
              <a:gs pos="0">
                <a:srgbClr val="CCFF66"/>
              </a:gs>
              <a:gs pos="100000">
                <a:schemeClr val="folHlink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ja-JP" altLang="en-US">
              <a:latin typeface="Calibri" charset="0"/>
            </a:endParaRPr>
          </a:p>
        </p:txBody>
      </p:sp>
      <p:grpSp>
        <p:nvGrpSpPr>
          <p:cNvPr id="115" name="Group 112"/>
          <p:cNvGrpSpPr>
            <a:grpSpLocks/>
          </p:cNvGrpSpPr>
          <p:nvPr/>
        </p:nvGrpSpPr>
        <p:grpSpPr bwMode="auto">
          <a:xfrm>
            <a:off x="8183563" y="2781300"/>
            <a:ext cx="960437" cy="620713"/>
            <a:chOff x="4790" y="1820"/>
            <a:chExt cx="708" cy="457"/>
          </a:xfrm>
        </p:grpSpPr>
        <p:sp>
          <p:nvSpPr>
            <p:cNvPr id="116" name="Oval 113"/>
            <p:cNvSpPr>
              <a:spLocks noChangeArrowheads="1"/>
            </p:cNvSpPr>
            <p:nvPr/>
          </p:nvSpPr>
          <p:spPr bwMode="auto">
            <a:xfrm flipH="1">
              <a:off x="4790" y="2177"/>
              <a:ext cx="708" cy="100"/>
            </a:xfrm>
            <a:prstGeom prst="ellipse">
              <a:avLst/>
            </a:prstGeom>
            <a:solidFill>
              <a:srgbClr val="93C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ja-JP" altLang="en-US">
                <a:latin typeface="Calibri" charset="0"/>
              </a:endParaRPr>
            </a:p>
          </p:txBody>
        </p:sp>
        <p:grpSp>
          <p:nvGrpSpPr>
            <p:cNvPr id="117" name="Group 114"/>
            <p:cNvGrpSpPr>
              <a:grpSpLocks/>
            </p:cNvGrpSpPr>
            <p:nvPr/>
          </p:nvGrpSpPr>
          <p:grpSpPr bwMode="auto">
            <a:xfrm flipH="1">
              <a:off x="4892" y="1820"/>
              <a:ext cx="507" cy="412"/>
              <a:chOff x="986" y="3071"/>
              <a:chExt cx="507" cy="412"/>
            </a:xfrm>
          </p:grpSpPr>
          <p:sp>
            <p:nvSpPr>
              <p:cNvPr id="118" name="Freeform 115"/>
              <p:cNvSpPr>
                <a:spLocks/>
              </p:cNvSpPr>
              <p:nvPr/>
            </p:nvSpPr>
            <p:spPr bwMode="auto">
              <a:xfrm>
                <a:off x="1160" y="3074"/>
                <a:ext cx="333" cy="409"/>
              </a:xfrm>
              <a:custGeom>
                <a:avLst/>
                <a:gdLst>
                  <a:gd name="T0" fmla="*/ 0 w 837"/>
                  <a:gd name="T1" fmla="*/ 0 h 1029"/>
                  <a:gd name="T2" fmla="*/ 0 w 837"/>
                  <a:gd name="T3" fmla="*/ 0 h 1029"/>
                  <a:gd name="T4" fmla="*/ 0 w 837"/>
                  <a:gd name="T5" fmla="*/ 0 h 1029"/>
                  <a:gd name="T6" fmla="*/ 0 w 837"/>
                  <a:gd name="T7" fmla="*/ 0 h 1029"/>
                  <a:gd name="T8" fmla="*/ 0 w 837"/>
                  <a:gd name="T9" fmla="*/ 0 h 10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37"/>
                  <a:gd name="T16" fmla="*/ 0 h 1029"/>
                  <a:gd name="T17" fmla="*/ 837 w 837"/>
                  <a:gd name="T18" fmla="*/ 1029 h 10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37" h="1029">
                    <a:moveTo>
                      <a:pt x="764" y="150"/>
                    </a:moveTo>
                    <a:lnTo>
                      <a:pt x="2" y="0"/>
                    </a:lnTo>
                    <a:lnTo>
                      <a:pt x="0" y="1029"/>
                    </a:lnTo>
                    <a:lnTo>
                      <a:pt x="837" y="1026"/>
                    </a:lnTo>
                    <a:lnTo>
                      <a:pt x="764" y="150"/>
                    </a:ln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>
                  <a:latin typeface="Calibri" charset="0"/>
                </a:endParaRPr>
              </a:p>
            </p:txBody>
          </p:sp>
          <p:sp>
            <p:nvSpPr>
              <p:cNvPr id="119" name="Freeform 116"/>
              <p:cNvSpPr>
                <a:spLocks/>
              </p:cNvSpPr>
              <p:nvPr/>
            </p:nvSpPr>
            <p:spPr bwMode="auto">
              <a:xfrm>
                <a:off x="1178" y="3360"/>
                <a:ext cx="292" cy="49"/>
              </a:xfrm>
              <a:custGeom>
                <a:avLst/>
                <a:gdLst>
                  <a:gd name="T0" fmla="*/ 0 w 1274"/>
                  <a:gd name="T1" fmla="*/ 0 h 213"/>
                  <a:gd name="T2" fmla="*/ 0 w 1274"/>
                  <a:gd name="T3" fmla="*/ 0 h 213"/>
                  <a:gd name="T4" fmla="*/ 0 w 1274"/>
                  <a:gd name="T5" fmla="*/ 0 h 213"/>
                  <a:gd name="T6" fmla="*/ 0 w 1274"/>
                  <a:gd name="T7" fmla="*/ 0 h 213"/>
                  <a:gd name="T8" fmla="*/ 0 w 1274"/>
                  <a:gd name="T9" fmla="*/ 0 h 213"/>
                  <a:gd name="T10" fmla="*/ 0 w 1274"/>
                  <a:gd name="T11" fmla="*/ 0 h 213"/>
                  <a:gd name="T12" fmla="*/ 0 w 1274"/>
                  <a:gd name="T13" fmla="*/ 0 h 2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74"/>
                  <a:gd name="T22" fmla="*/ 0 h 213"/>
                  <a:gd name="T23" fmla="*/ 1274 w 1274"/>
                  <a:gd name="T24" fmla="*/ 213 h 2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74" h="213">
                    <a:moveTo>
                      <a:pt x="3" y="167"/>
                    </a:moveTo>
                    <a:lnTo>
                      <a:pt x="0" y="167"/>
                    </a:lnTo>
                    <a:lnTo>
                      <a:pt x="0" y="0"/>
                    </a:lnTo>
                    <a:lnTo>
                      <a:pt x="1255" y="99"/>
                    </a:lnTo>
                    <a:lnTo>
                      <a:pt x="1263" y="100"/>
                    </a:lnTo>
                    <a:lnTo>
                      <a:pt x="1274" y="213"/>
                    </a:lnTo>
                    <a:lnTo>
                      <a:pt x="3" y="167"/>
                    </a:lnTo>
                    <a:close/>
                  </a:path>
                </a:pathLst>
              </a:custGeom>
              <a:solidFill>
                <a:srgbClr val="00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>
                  <a:latin typeface="Calibri" charset="0"/>
                </a:endParaRPr>
              </a:p>
            </p:txBody>
          </p:sp>
          <p:sp>
            <p:nvSpPr>
              <p:cNvPr id="120" name="Freeform 117"/>
              <p:cNvSpPr>
                <a:spLocks/>
              </p:cNvSpPr>
              <p:nvPr/>
            </p:nvSpPr>
            <p:spPr bwMode="auto">
              <a:xfrm>
                <a:off x="1178" y="3301"/>
                <a:ext cx="288" cy="61"/>
              </a:xfrm>
              <a:custGeom>
                <a:avLst/>
                <a:gdLst>
                  <a:gd name="T0" fmla="*/ 0 w 1255"/>
                  <a:gd name="T1" fmla="*/ 0 h 265"/>
                  <a:gd name="T2" fmla="*/ 0 w 1255"/>
                  <a:gd name="T3" fmla="*/ 0 h 265"/>
                  <a:gd name="T4" fmla="*/ 0 w 1255"/>
                  <a:gd name="T5" fmla="*/ 0 h 265"/>
                  <a:gd name="T6" fmla="*/ 0 w 1255"/>
                  <a:gd name="T7" fmla="*/ 0 h 265"/>
                  <a:gd name="T8" fmla="*/ 0 w 1255"/>
                  <a:gd name="T9" fmla="*/ 0 h 265"/>
                  <a:gd name="T10" fmla="*/ 0 w 1255"/>
                  <a:gd name="T11" fmla="*/ 0 h 265"/>
                  <a:gd name="T12" fmla="*/ 0 w 1255"/>
                  <a:gd name="T13" fmla="*/ 0 h 26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55"/>
                  <a:gd name="T22" fmla="*/ 0 h 265"/>
                  <a:gd name="T23" fmla="*/ 1255 w 1255"/>
                  <a:gd name="T24" fmla="*/ 265 h 26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55" h="265">
                    <a:moveTo>
                      <a:pt x="5" y="166"/>
                    </a:moveTo>
                    <a:lnTo>
                      <a:pt x="1" y="166"/>
                    </a:lnTo>
                    <a:lnTo>
                      <a:pt x="0" y="0"/>
                    </a:lnTo>
                    <a:lnTo>
                      <a:pt x="1234" y="151"/>
                    </a:lnTo>
                    <a:lnTo>
                      <a:pt x="1244" y="152"/>
                    </a:lnTo>
                    <a:lnTo>
                      <a:pt x="1255" y="265"/>
                    </a:lnTo>
                    <a:lnTo>
                      <a:pt x="5" y="166"/>
                    </a:lnTo>
                    <a:close/>
                  </a:path>
                </a:pathLst>
              </a:custGeom>
              <a:solidFill>
                <a:srgbClr val="00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>
                  <a:latin typeface="Calibri" charset="0"/>
                </a:endParaRPr>
              </a:p>
            </p:txBody>
          </p:sp>
          <p:sp>
            <p:nvSpPr>
              <p:cNvPr id="121" name="Freeform 118"/>
              <p:cNvSpPr>
                <a:spLocks/>
              </p:cNvSpPr>
              <p:nvPr/>
            </p:nvSpPr>
            <p:spPr bwMode="auto">
              <a:xfrm flipH="1">
                <a:off x="1178" y="3235"/>
                <a:ext cx="282" cy="73"/>
              </a:xfrm>
              <a:custGeom>
                <a:avLst/>
                <a:gdLst>
                  <a:gd name="T0" fmla="*/ 0 w 612"/>
                  <a:gd name="T1" fmla="*/ 0 h 159"/>
                  <a:gd name="T2" fmla="*/ 0 w 612"/>
                  <a:gd name="T3" fmla="*/ 0 h 159"/>
                  <a:gd name="T4" fmla="*/ 0 w 612"/>
                  <a:gd name="T5" fmla="*/ 0 h 159"/>
                  <a:gd name="T6" fmla="*/ 0 w 612"/>
                  <a:gd name="T7" fmla="*/ 0 h 159"/>
                  <a:gd name="T8" fmla="*/ 0 w 612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12"/>
                  <a:gd name="T16" fmla="*/ 0 h 159"/>
                  <a:gd name="T17" fmla="*/ 612 w 612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12" h="159">
                    <a:moveTo>
                      <a:pt x="612" y="87"/>
                    </a:moveTo>
                    <a:lnTo>
                      <a:pt x="612" y="0"/>
                    </a:lnTo>
                    <a:lnTo>
                      <a:pt x="5" y="93"/>
                    </a:lnTo>
                    <a:lnTo>
                      <a:pt x="0" y="159"/>
                    </a:lnTo>
                    <a:lnTo>
                      <a:pt x="612" y="87"/>
                    </a:lnTo>
                    <a:close/>
                  </a:path>
                </a:pathLst>
              </a:custGeom>
              <a:solidFill>
                <a:srgbClr val="33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>
                  <a:latin typeface="Calibri" charset="0"/>
                </a:endParaRPr>
              </a:p>
            </p:txBody>
          </p:sp>
          <p:sp>
            <p:nvSpPr>
              <p:cNvPr id="122" name="Freeform 119"/>
              <p:cNvSpPr>
                <a:spLocks/>
              </p:cNvSpPr>
              <p:nvPr/>
            </p:nvSpPr>
            <p:spPr bwMode="auto">
              <a:xfrm>
                <a:off x="986" y="3071"/>
                <a:ext cx="174" cy="412"/>
              </a:xfrm>
              <a:custGeom>
                <a:avLst/>
                <a:gdLst>
                  <a:gd name="T0" fmla="*/ 0 w 437"/>
                  <a:gd name="T1" fmla="*/ 0 h 1035"/>
                  <a:gd name="T2" fmla="*/ 0 w 437"/>
                  <a:gd name="T3" fmla="*/ 0 h 1035"/>
                  <a:gd name="T4" fmla="*/ 0 w 437"/>
                  <a:gd name="T5" fmla="*/ 0 h 1035"/>
                  <a:gd name="T6" fmla="*/ 0 w 437"/>
                  <a:gd name="T7" fmla="*/ 0 h 1035"/>
                  <a:gd name="T8" fmla="*/ 0 w 437"/>
                  <a:gd name="T9" fmla="*/ 0 h 10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37"/>
                  <a:gd name="T16" fmla="*/ 0 h 1035"/>
                  <a:gd name="T17" fmla="*/ 437 w 437"/>
                  <a:gd name="T18" fmla="*/ 1035 h 103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37" h="1035">
                    <a:moveTo>
                      <a:pt x="0" y="1002"/>
                    </a:moveTo>
                    <a:lnTo>
                      <a:pt x="36" y="144"/>
                    </a:lnTo>
                    <a:lnTo>
                      <a:pt x="432" y="0"/>
                    </a:lnTo>
                    <a:lnTo>
                      <a:pt x="437" y="1035"/>
                    </a:lnTo>
                    <a:lnTo>
                      <a:pt x="0" y="1002"/>
                    </a:ln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>
                  <a:latin typeface="Calibri" charset="0"/>
                </a:endParaRPr>
              </a:p>
            </p:txBody>
          </p:sp>
          <p:sp>
            <p:nvSpPr>
              <p:cNvPr id="123" name="Freeform 120"/>
              <p:cNvSpPr>
                <a:spLocks/>
              </p:cNvSpPr>
              <p:nvPr/>
            </p:nvSpPr>
            <p:spPr bwMode="auto">
              <a:xfrm>
                <a:off x="1178" y="3420"/>
                <a:ext cx="297" cy="49"/>
              </a:xfrm>
              <a:custGeom>
                <a:avLst/>
                <a:gdLst>
                  <a:gd name="T0" fmla="*/ 0 w 649"/>
                  <a:gd name="T1" fmla="*/ 0 h 107"/>
                  <a:gd name="T2" fmla="*/ 0 w 649"/>
                  <a:gd name="T3" fmla="*/ 0 h 107"/>
                  <a:gd name="T4" fmla="*/ 0 w 649"/>
                  <a:gd name="T5" fmla="*/ 0 h 107"/>
                  <a:gd name="T6" fmla="*/ 0 w 649"/>
                  <a:gd name="T7" fmla="*/ 0 h 107"/>
                  <a:gd name="T8" fmla="*/ 0 w 649"/>
                  <a:gd name="T9" fmla="*/ 0 h 107"/>
                  <a:gd name="T10" fmla="*/ 0 w 649"/>
                  <a:gd name="T11" fmla="*/ 0 h 10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9"/>
                  <a:gd name="T19" fmla="*/ 0 h 107"/>
                  <a:gd name="T20" fmla="*/ 649 w 649"/>
                  <a:gd name="T21" fmla="*/ 107 h 10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9" h="107">
                    <a:moveTo>
                      <a:pt x="0" y="0"/>
                    </a:moveTo>
                    <a:lnTo>
                      <a:pt x="638" y="23"/>
                    </a:lnTo>
                    <a:lnTo>
                      <a:pt x="641" y="24"/>
                    </a:lnTo>
                    <a:lnTo>
                      <a:pt x="649" y="104"/>
                    </a:lnTo>
                    <a:lnTo>
                      <a:pt x="1" y="10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>
                  <a:latin typeface="Calibri" charset="0"/>
                </a:endParaRPr>
              </a:p>
            </p:txBody>
          </p:sp>
          <p:sp>
            <p:nvSpPr>
              <p:cNvPr id="124" name="Freeform 121"/>
              <p:cNvSpPr>
                <a:spLocks/>
              </p:cNvSpPr>
              <p:nvPr/>
            </p:nvSpPr>
            <p:spPr bwMode="auto">
              <a:xfrm flipH="1">
                <a:off x="1177" y="3166"/>
                <a:ext cx="278" cy="86"/>
              </a:xfrm>
              <a:custGeom>
                <a:avLst/>
                <a:gdLst>
                  <a:gd name="T0" fmla="*/ 0 w 606"/>
                  <a:gd name="T1" fmla="*/ 0 h 186"/>
                  <a:gd name="T2" fmla="*/ 0 w 606"/>
                  <a:gd name="T3" fmla="*/ 0 h 186"/>
                  <a:gd name="T4" fmla="*/ 0 w 606"/>
                  <a:gd name="T5" fmla="*/ 0 h 186"/>
                  <a:gd name="T6" fmla="*/ 0 w 606"/>
                  <a:gd name="T7" fmla="*/ 0 h 186"/>
                  <a:gd name="T8" fmla="*/ 0 w 606"/>
                  <a:gd name="T9" fmla="*/ 0 h 1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6"/>
                  <a:gd name="T16" fmla="*/ 0 h 186"/>
                  <a:gd name="T17" fmla="*/ 606 w 606"/>
                  <a:gd name="T18" fmla="*/ 186 h 1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6" h="186">
                    <a:moveTo>
                      <a:pt x="12" y="99"/>
                    </a:moveTo>
                    <a:lnTo>
                      <a:pt x="0" y="186"/>
                    </a:lnTo>
                    <a:lnTo>
                      <a:pt x="603" y="102"/>
                    </a:lnTo>
                    <a:lnTo>
                      <a:pt x="606" y="0"/>
                    </a:lnTo>
                    <a:lnTo>
                      <a:pt x="12" y="99"/>
                    </a:lnTo>
                    <a:close/>
                  </a:path>
                </a:pathLst>
              </a:custGeom>
              <a:solidFill>
                <a:srgbClr val="66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>
                  <a:latin typeface="Calibri" charset="0"/>
                </a:endParaRPr>
              </a:p>
            </p:txBody>
          </p:sp>
          <p:sp>
            <p:nvSpPr>
              <p:cNvPr id="125" name="Freeform 122"/>
              <p:cNvSpPr>
                <a:spLocks/>
              </p:cNvSpPr>
              <p:nvPr/>
            </p:nvSpPr>
            <p:spPr bwMode="auto">
              <a:xfrm flipH="1">
                <a:off x="1178" y="3105"/>
                <a:ext cx="270" cy="89"/>
              </a:xfrm>
              <a:custGeom>
                <a:avLst/>
                <a:gdLst>
                  <a:gd name="T0" fmla="*/ 0 w 590"/>
                  <a:gd name="T1" fmla="*/ 0 h 193"/>
                  <a:gd name="T2" fmla="*/ 0 w 590"/>
                  <a:gd name="T3" fmla="*/ 0 h 193"/>
                  <a:gd name="T4" fmla="*/ 0 w 590"/>
                  <a:gd name="T5" fmla="*/ 0 h 193"/>
                  <a:gd name="T6" fmla="*/ 0 w 590"/>
                  <a:gd name="T7" fmla="*/ 0 h 193"/>
                  <a:gd name="T8" fmla="*/ 0 w 590"/>
                  <a:gd name="T9" fmla="*/ 0 h 1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90"/>
                  <a:gd name="T16" fmla="*/ 0 h 193"/>
                  <a:gd name="T17" fmla="*/ 590 w 590"/>
                  <a:gd name="T18" fmla="*/ 193 h 1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90" h="193">
                    <a:moveTo>
                      <a:pt x="9" y="106"/>
                    </a:moveTo>
                    <a:lnTo>
                      <a:pt x="0" y="193"/>
                    </a:lnTo>
                    <a:lnTo>
                      <a:pt x="587" y="102"/>
                    </a:lnTo>
                    <a:lnTo>
                      <a:pt x="590" y="0"/>
                    </a:lnTo>
                    <a:lnTo>
                      <a:pt x="9" y="106"/>
                    </a:lnTo>
                    <a:close/>
                  </a:path>
                </a:pathLst>
              </a:custGeom>
              <a:solidFill>
                <a:srgbClr val="99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>
                  <a:latin typeface="Calibri" charset="0"/>
                </a:endParaRPr>
              </a:p>
            </p:txBody>
          </p:sp>
        </p:grpSp>
      </p:grpSp>
      <p:sp>
        <p:nvSpPr>
          <p:cNvPr id="126" name="AutoShape 123"/>
          <p:cNvSpPr>
            <a:spLocks noChangeArrowheads="1"/>
          </p:cNvSpPr>
          <p:nvPr/>
        </p:nvSpPr>
        <p:spPr bwMode="auto">
          <a:xfrm>
            <a:off x="3132138" y="2619375"/>
            <a:ext cx="1214437" cy="223838"/>
          </a:xfrm>
          <a:prstGeom prst="rightArrow">
            <a:avLst>
              <a:gd name="adj1" fmla="val 50352"/>
              <a:gd name="adj2" fmla="val 72340"/>
            </a:avLst>
          </a:prstGeom>
          <a:gradFill rotWithShape="1">
            <a:gsLst>
              <a:gs pos="0">
                <a:srgbClr val="CCFF66"/>
              </a:gs>
              <a:gs pos="100000">
                <a:schemeClr val="folHlink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ja-JP" altLang="en-US">
              <a:latin typeface="Calibri" charset="0"/>
            </a:endParaRPr>
          </a:p>
        </p:txBody>
      </p:sp>
      <p:sp>
        <p:nvSpPr>
          <p:cNvPr id="127" name="Text Box 124"/>
          <p:cNvSpPr txBox="1">
            <a:spLocks noChangeArrowheads="1"/>
          </p:cNvSpPr>
          <p:nvPr/>
        </p:nvSpPr>
        <p:spPr bwMode="auto">
          <a:xfrm>
            <a:off x="2843213" y="2251075"/>
            <a:ext cx="19780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ja-JP" sz="1200" b="1">
                <a:latin typeface="Calibri" charset="0"/>
              </a:rPr>
              <a:t>Emergency Observation </a:t>
            </a:r>
            <a:br>
              <a:rPr lang="en-US" altLang="ja-JP" sz="1200" b="1">
                <a:latin typeface="Calibri" charset="0"/>
              </a:rPr>
            </a:br>
            <a:r>
              <a:rPr lang="en-US" altLang="ja-JP" sz="1200" b="1">
                <a:latin typeface="Calibri" charset="0"/>
              </a:rPr>
              <a:t>Request</a:t>
            </a:r>
          </a:p>
        </p:txBody>
      </p:sp>
      <p:sp>
        <p:nvSpPr>
          <p:cNvPr id="128" name="AutoShape 125"/>
          <p:cNvSpPr>
            <a:spLocks noChangeArrowheads="1"/>
          </p:cNvSpPr>
          <p:nvPr/>
        </p:nvSpPr>
        <p:spPr bwMode="auto">
          <a:xfrm>
            <a:off x="6056313" y="2619375"/>
            <a:ext cx="1214437" cy="223838"/>
          </a:xfrm>
          <a:prstGeom prst="rightArrow">
            <a:avLst>
              <a:gd name="adj1" fmla="val 50352"/>
              <a:gd name="adj2" fmla="val 72340"/>
            </a:avLst>
          </a:prstGeom>
          <a:gradFill rotWithShape="1">
            <a:gsLst>
              <a:gs pos="0">
                <a:srgbClr val="CCFF66"/>
              </a:gs>
              <a:gs pos="100000">
                <a:schemeClr val="folHlink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ja-JP" altLang="en-US">
              <a:latin typeface="Calibri" charset="0"/>
            </a:endParaRPr>
          </a:p>
        </p:txBody>
      </p:sp>
      <p:sp>
        <p:nvSpPr>
          <p:cNvPr id="129" name="Oval 126"/>
          <p:cNvSpPr>
            <a:spLocks noChangeArrowheads="1"/>
          </p:cNvSpPr>
          <p:nvPr/>
        </p:nvSpPr>
        <p:spPr bwMode="auto">
          <a:xfrm>
            <a:off x="2278063" y="5627688"/>
            <a:ext cx="1125537" cy="179387"/>
          </a:xfrm>
          <a:prstGeom prst="ellipse">
            <a:avLst/>
          </a:prstGeom>
          <a:solidFill>
            <a:srgbClr val="008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ja-JP" altLang="en-US">
              <a:latin typeface="Calibri" charset="0"/>
            </a:endParaRPr>
          </a:p>
        </p:txBody>
      </p:sp>
      <p:grpSp>
        <p:nvGrpSpPr>
          <p:cNvPr id="130" name="Group 127"/>
          <p:cNvGrpSpPr>
            <a:grpSpLocks/>
          </p:cNvGrpSpPr>
          <p:nvPr/>
        </p:nvGrpSpPr>
        <p:grpSpPr bwMode="auto">
          <a:xfrm>
            <a:off x="2411413" y="5300663"/>
            <a:ext cx="763587" cy="396875"/>
            <a:chOff x="1944" y="2108"/>
            <a:chExt cx="396" cy="250"/>
          </a:xfrm>
        </p:grpSpPr>
        <p:sp>
          <p:nvSpPr>
            <p:cNvPr id="131" name="Freeform 128"/>
            <p:cNvSpPr>
              <a:spLocks/>
            </p:cNvSpPr>
            <p:nvPr/>
          </p:nvSpPr>
          <p:spPr bwMode="auto">
            <a:xfrm>
              <a:off x="2044" y="2108"/>
              <a:ext cx="296" cy="250"/>
            </a:xfrm>
            <a:custGeom>
              <a:avLst/>
              <a:gdLst>
                <a:gd name="T0" fmla="*/ 0 w 650"/>
                <a:gd name="T1" fmla="*/ 0 h 706"/>
                <a:gd name="T2" fmla="*/ 0 w 650"/>
                <a:gd name="T3" fmla="*/ 0 h 706"/>
                <a:gd name="T4" fmla="*/ 0 w 650"/>
                <a:gd name="T5" fmla="*/ 0 h 706"/>
                <a:gd name="T6" fmla="*/ 0 w 650"/>
                <a:gd name="T7" fmla="*/ 0 h 706"/>
                <a:gd name="T8" fmla="*/ 0 w 650"/>
                <a:gd name="T9" fmla="*/ 0 h 7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50"/>
                <a:gd name="T16" fmla="*/ 0 h 706"/>
                <a:gd name="T17" fmla="*/ 650 w 650"/>
                <a:gd name="T18" fmla="*/ 706 h 7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50" h="706">
                  <a:moveTo>
                    <a:pt x="644" y="124"/>
                  </a:moveTo>
                  <a:lnTo>
                    <a:pt x="0" y="0"/>
                  </a:lnTo>
                  <a:lnTo>
                    <a:pt x="2" y="705"/>
                  </a:lnTo>
                  <a:lnTo>
                    <a:pt x="650" y="706"/>
                  </a:lnTo>
                  <a:lnTo>
                    <a:pt x="644" y="124"/>
                  </a:ln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  <p:sp>
          <p:nvSpPr>
            <p:cNvPr id="132" name="Freeform 129"/>
            <p:cNvSpPr>
              <a:spLocks/>
            </p:cNvSpPr>
            <p:nvPr/>
          </p:nvSpPr>
          <p:spPr bwMode="auto">
            <a:xfrm>
              <a:off x="2067" y="2283"/>
              <a:ext cx="258" cy="53"/>
            </a:xfrm>
            <a:custGeom>
              <a:avLst/>
              <a:gdLst>
                <a:gd name="T0" fmla="*/ 0 w 1274"/>
                <a:gd name="T1" fmla="*/ 0 h 213"/>
                <a:gd name="T2" fmla="*/ 0 w 1274"/>
                <a:gd name="T3" fmla="*/ 0 h 213"/>
                <a:gd name="T4" fmla="*/ 0 w 1274"/>
                <a:gd name="T5" fmla="*/ 0 h 213"/>
                <a:gd name="T6" fmla="*/ 0 w 1274"/>
                <a:gd name="T7" fmla="*/ 0 h 213"/>
                <a:gd name="T8" fmla="*/ 0 w 1274"/>
                <a:gd name="T9" fmla="*/ 0 h 213"/>
                <a:gd name="T10" fmla="*/ 0 w 1274"/>
                <a:gd name="T11" fmla="*/ 0 h 213"/>
                <a:gd name="T12" fmla="*/ 0 w 1274"/>
                <a:gd name="T13" fmla="*/ 0 h 2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74"/>
                <a:gd name="T22" fmla="*/ 0 h 213"/>
                <a:gd name="T23" fmla="*/ 1274 w 1274"/>
                <a:gd name="T24" fmla="*/ 213 h 2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74" h="213">
                  <a:moveTo>
                    <a:pt x="3" y="167"/>
                  </a:moveTo>
                  <a:lnTo>
                    <a:pt x="0" y="167"/>
                  </a:lnTo>
                  <a:lnTo>
                    <a:pt x="0" y="0"/>
                  </a:lnTo>
                  <a:lnTo>
                    <a:pt x="1255" y="99"/>
                  </a:lnTo>
                  <a:lnTo>
                    <a:pt x="1263" y="100"/>
                  </a:lnTo>
                  <a:lnTo>
                    <a:pt x="1274" y="213"/>
                  </a:lnTo>
                  <a:lnTo>
                    <a:pt x="3" y="167"/>
                  </a:lnTo>
                  <a:close/>
                </a:path>
              </a:pathLst>
            </a:custGeom>
            <a:solidFill>
              <a:srgbClr val="99F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  <p:sp>
          <p:nvSpPr>
            <p:cNvPr id="133" name="Freeform 130"/>
            <p:cNvSpPr>
              <a:spLocks/>
            </p:cNvSpPr>
            <p:nvPr/>
          </p:nvSpPr>
          <p:spPr bwMode="auto">
            <a:xfrm>
              <a:off x="2067" y="2213"/>
              <a:ext cx="253" cy="66"/>
            </a:xfrm>
            <a:custGeom>
              <a:avLst/>
              <a:gdLst>
                <a:gd name="T0" fmla="*/ 0 w 1255"/>
                <a:gd name="T1" fmla="*/ 0 h 265"/>
                <a:gd name="T2" fmla="*/ 0 w 1255"/>
                <a:gd name="T3" fmla="*/ 0 h 265"/>
                <a:gd name="T4" fmla="*/ 0 w 1255"/>
                <a:gd name="T5" fmla="*/ 0 h 265"/>
                <a:gd name="T6" fmla="*/ 0 w 1255"/>
                <a:gd name="T7" fmla="*/ 0 h 265"/>
                <a:gd name="T8" fmla="*/ 0 w 1255"/>
                <a:gd name="T9" fmla="*/ 0 h 265"/>
                <a:gd name="T10" fmla="*/ 0 w 1255"/>
                <a:gd name="T11" fmla="*/ 0 h 265"/>
                <a:gd name="T12" fmla="*/ 0 w 1255"/>
                <a:gd name="T13" fmla="*/ 0 h 2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55"/>
                <a:gd name="T22" fmla="*/ 0 h 265"/>
                <a:gd name="T23" fmla="*/ 1255 w 1255"/>
                <a:gd name="T24" fmla="*/ 265 h 26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55" h="265">
                  <a:moveTo>
                    <a:pt x="5" y="166"/>
                  </a:moveTo>
                  <a:lnTo>
                    <a:pt x="1" y="166"/>
                  </a:lnTo>
                  <a:lnTo>
                    <a:pt x="0" y="0"/>
                  </a:lnTo>
                  <a:lnTo>
                    <a:pt x="1234" y="151"/>
                  </a:lnTo>
                  <a:lnTo>
                    <a:pt x="1244" y="152"/>
                  </a:lnTo>
                  <a:lnTo>
                    <a:pt x="1255" y="265"/>
                  </a:lnTo>
                  <a:lnTo>
                    <a:pt x="5" y="166"/>
                  </a:lnTo>
                  <a:close/>
                </a:path>
              </a:pathLst>
            </a:custGeom>
            <a:solidFill>
              <a:srgbClr val="99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  <p:sp>
          <p:nvSpPr>
            <p:cNvPr id="134" name="Freeform 131"/>
            <p:cNvSpPr>
              <a:spLocks/>
            </p:cNvSpPr>
            <p:nvPr/>
          </p:nvSpPr>
          <p:spPr bwMode="auto">
            <a:xfrm>
              <a:off x="2067" y="2130"/>
              <a:ext cx="250" cy="90"/>
            </a:xfrm>
            <a:custGeom>
              <a:avLst/>
              <a:gdLst>
                <a:gd name="T0" fmla="*/ 0 w 1235"/>
                <a:gd name="T1" fmla="*/ 0 h 363"/>
                <a:gd name="T2" fmla="*/ 0 w 1235"/>
                <a:gd name="T3" fmla="*/ 0 h 363"/>
                <a:gd name="T4" fmla="*/ 0 w 1235"/>
                <a:gd name="T5" fmla="*/ 0 h 363"/>
                <a:gd name="T6" fmla="*/ 0 w 1235"/>
                <a:gd name="T7" fmla="*/ 0 h 363"/>
                <a:gd name="T8" fmla="*/ 0 w 1235"/>
                <a:gd name="T9" fmla="*/ 0 h 363"/>
                <a:gd name="T10" fmla="*/ 0 w 1235"/>
                <a:gd name="T11" fmla="*/ 0 h 3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35"/>
                <a:gd name="T19" fmla="*/ 0 h 363"/>
                <a:gd name="T20" fmla="*/ 1235 w 1235"/>
                <a:gd name="T21" fmla="*/ 363 h 36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35" h="363">
                  <a:moveTo>
                    <a:pt x="6" y="212"/>
                  </a:moveTo>
                  <a:lnTo>
                    <a:pt x="0" y="212"/>
                  </a:lnTo>
                  <a:lnTo>
                    <a:pt x="0" y="0"/>
                  </a:lnTo>
                  <a:lnTo>
                    <a:pt x="1220" y="204"/>
                  </a:lnTo>
                  <a:lnTo>
                    <a:pt x="1235" y="363"/>
                  </a:lnTo>
                  <a:lnTo>
                    <a:pt x="6" y="212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  <p:sp>
          <p:nvSpPr>
            <p:cNvPr id="135" name="Freeform 132"/>
            <p:cNvSpPr>
              <a:spLocks/>
            </p:cNvSpPr>
            <p:nvPr/>
          </p:nvSpPr>
          <p:spPr bwMode="auto">
            <a:xfrm>
              <a:off x="1944" y="2108"/>
              <a:ext cx="102" cy="250"/>
            </a:xfrm>
            <a:custGeom>
              <a:avLst/>
              <a:gdLst>
                <a:gd name="T0" fmla="*/ 0 w 376"/>
                <a:gd name="T1" fmla="*/ 0 h 1181"/>
                <a:gd name="T2" fmla="*/ 0 w 376"/>
                <a:gd name="T3" fmla="*/ 0 h 1181"/>
                <a:gd name="T4" fmla="*/ 0 w 376"/>
                <a:gd name="T5" fmla="*/ 0 h 1181"/>
                <a:gd name="T6" fmla="*/ 0 w 376"/>
                <a:gd name="T7" fmla="*/ 0 h 1181"/>
                <a:gd name="T8" fmla="*/ 0 w 376"/>
                <a:gd name="T9" fmla="*/ 0 h 11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6"/>
                <a:gd name="T16" fmla="*/ 0 h 1181"/>
                <a:gd name="T17" fmla="*/ 376 w 376"/>
                <a:gd name="T18" fmla="*/ 1181 h 118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6" h="1181">
                  <a:moveTo>
                    <a:pt x="0" y="1168"/>
                  </a:moveTo>
                  <a:lnTo>
                    <a:pt x="30" y="306"/>
                  </a:lnTo>
                  <a:lnTo>
                    <a:pt x="372" y="0"/>
                  </a:lnTo>
                  <a:lnTo>
                    <a:pt x="376" y="1181"/>
                  </a:lnTo>
                  <a:lnTo>
                    <a:pt x="0" y="1168"/>
                  </a:ln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>
                <a:latin typeface="Calibri" charset="0"/>
              </a:endParaRPr>
            </a:p>
          </p:txBody>
        </p:sp>
      </p:grpSp>
      <p:sp>
        <p:nvSpPr>
          <p:cNvPr id="136" name="AutoShape 133"/>
          <p:cNvSpPr>
            <a:spLocks noChangeArrowheads="1"/>
          </p:cNvSpPr>
          <p:nvPr/>
        </p:nvSpPr>
        <p:spPr bwMode="auto">
          <a:xfrm rot="9000000">
            <a:off x="5954713" y="3784600"/>
            <a:ext cx="1484312" cy="360363"/>
          </a:xfrm>
          <a:prstGeom prst="rightArrow">
            <a:avLst>
              <a:gd name="adj1" fmla="val 50352"/>
              <a:gd name="adj2" fmla="val 54919"/>
            </a:avLst>
          </a:prstGeom>
          <a:gradFill rotWithShape="1">
            <a:gsLst>
              <a:gs pos="0">
                <a:srgbClr val="CCFF66"/>
              </a:gs>
              <a:gs pos="100000">
                <a:schemeClr val="folHlink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ja-JP" altLang="en-US">
              <a:latin typeface="Calibri" charset="0"/>
            </a:endParaRPr>
          </a:p>
        </p:txBody>
      </p:sp>
      <p:sp>
        <p:nvSpPr>
          <p:cNvPr id="137" name="Text Box 134"/>
          <p:cNvSpPr txBox="1">
            <a:spLocks noChangeArrowheads="1"/>
          </p:cNvSpPr>
          <p:nvPr/>
        </p:nvSpPr>
        <p:spPr bwMode="auto">
          <a:xfrm rot="19800000">
            <a:off x="5915025" y="3451225"/>
            <a:ext cx="14954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ja-JP" sz="1400" b="1">
                <a:latin typeface="Calibri" charset="0"/>
              </a:rPr>
              <a:t>Archive Images</a:t>
            </a:r>
          </a:p>
        </p:txBody>
      </p:sp>
      <p:sp>
        <p:nvSpPr>
          <p:cNvPr id="138" name="Text Box 135"/>
          <p:cNvSpPr txBox="1">
            <a:spLocks noChangeArrowheads="1"/>
          </p:cNvSpPr>
          <p:nvPr/>
        </p:nvSpPr>
        <p:spPr bwMode="auto">
          <a:xfrm rot="19800000">
            <a:off x="6094413" y="3862388"/>
            <a:ext cx="2106612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ja-JP" sz="1400" b="1">
                <a:latin typeface="Calibri" charset="0"/>
              </a:rPr>
              <a:t>Images by Emergency </a:t>
            </a:r>
            <a:br>
              <a:rPr lang="en-US" altLang="ja-JP" sz="1400" b="1">
                <a:latin typeface="Calibri" charset="0"/>
              </a:rPr>
            </a:br>
            <a:r>
              <a:rPr lang="en-US" altLang="ja-JP" sz="1400" b="1">
                <a:latin typeface="Calibri" charset="0"/>
              </a:rPr>
              <a:t>Observation</a:t>
            </a:r>
          </a:p>
        </p:txBody>
      </p:sp>
      <p:sp>
        <p:nvSpPr>
          <p:cNvPr id="139" name="Text Box 136"/>
          <p:cNvSpPr txBox="1">
            <a:spLocks noChangeArrowheads="1"/>
          </p:cNvSpPr>
          <p:nvPr/>
        </p:nvSpPr>
        <p:spPr bwMode="auto">
          <a:xfrm rot="1764199" flipH="1">
            <a:off x="2800350" y="3476625"/>
            <a:ext cx="2087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ja-JP" sz="1400" b="1">
                <a:latin typeface="Calibri" charset="0"/>
              </a:rPr>
              <a:t>Digital Camera Images</a:t>
            </a:r>
          </a:p>
        </p:txBody>
      </p:sp>
      <p:sp>
        <p:nvSpPr>
          <p:cNvPr id="140" name="AutoShape 137"/>
          <p:cNvSpPr>
            <a:spLocks noChangeArrowheads="1"/>
          </p:cNvSpPr>
          <p:nvPr/>
        </p:nvSpPr>
        <p:spPr bwMode="auto">
          <a:xfrm rot="12600000" flipH="1">
            <a:off x="2908300" y="3654425"/>
            <a:ext cx="1484313" cy="223838"/>
          </a:xfrm>
          <a:prstGeom prst="rightArrow">
            <a:avLst>
              <a:gd name="adj1" fmla="val 50352"/>
              <a:gd name="adj2" fmla="val 88416"/>
            </a:avLst>
          </a:prstGeom>
          <a:gradFill rotWithShape="1">
            <a:gsLst>
              <a:gs pos="0">
                <a:srgbClr val="CCFF66"/>
              </a:gs>
              <a:gs pos="100000">
                <a:schemeClr val="folHlink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ja-JP" altLang="en-US">
              <a:latin typeface="Calibri" charset="0"/>
            </a:endParaRPr>
          </a:p>
        </p:txBody>
      </p:sp>
      <p:sp>
        <p:nvSpPr>
          <p:cNvPr id="141" name="AutoShape 138"/>
          <p:cNvSpPr>
            <a:spLocks noChangeArrowheads="1"/>
          </p:cNvSpPr>
          <p:nvPr/>
        </p:nvSpPr>
        <p:spPr bwMode="auto">
          <a:xfrm rot="12600000" flipV="1">
            <a:off x="2771775" y="3878263"/>
            <a:ext cx="1484313" cy="223837"/>
          </a:xfrm>
          <a:prstGeom prst="rightArrow">
            <a:avLst>
              <a:gd name="adj1" fmla="val 50352"/>
              <a:gd name="adj2" fmla="val 88416"/>
            </a:avLst>
          </a:prstGeom>
          <a:gradFill rotWithShape="1">
            <a:gsLst>
              <a:gs pos="0">
                <a:srgbClr val="CCFF66"/>
              </a:gs>
              <a:gs pos="100000">
                <a:schemeClr val="folHlink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ja-JP" altLang="en-US">
              <a:latin typeface="Calibri" charset="0"/>
            </a:endParaRPr>
          </a:p>
        </p:txBody>
      </p:sp>
      <p:sp>
        <p:nvSpPr>
          <p:cNvPr id="142" name="Text Box 139"/>
          <p:cNvSpPr txBox="1">
            <a:spLocks noChangeArrowheads="1"/>
          </p:cNvSpPr>
          <p:nvPr/>
        </p:nvSpPr>
        <p:spPr bwMode="auto">
          <a:xfrm rot="1764199" flipH="1">
            <a:off x="2390775" y="4064000"/>
            <a:ext cx="208597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ja-JP" sz="1400" b="1">
                <a:latin typeface="Calibri" charset="0"/>
              </a:rPr>
              <a:t>Satellite Images </a:t>
            </a:r>
            <a:br>
              <a:rPr lang="en-US" altLang="ja-JP" sz="1400" b="1">
                <a:latin typeface="Calibri" charset="0"/>
              </a:rPr>
            </a:br>
            <a:r>
              <a:rPr lang="en-US" altLang="ja-JP" sz="1400" b="1">
                <a:latin typeface="Calibri" charset="0"/>
              </a:rPr>
              <a:t>&amp; Disaster Information</a:t>
            </a:r>
          </a:p>
        </p:txBody>
      </p:sp>
      <p:sp>
        <p:nvSpPr>
          <p:cNvPr id="143" name="AutoShape 140"/>
          <p:cNvSpPr>
            <a:spLocks noChangeArrowheads="1"/>
          </p:cNvSpPr>
          <p:nvPr/>
        </p:nvSpPr>
        <p:spPr bwMode="auto">
          <a:xfrm rot="5400000">
            <a:off x="4716463" y="3284538"/>
            <a:ext cx="557212" cy="271462"/>
          </a:xfrm>
          <a:prstGeom prst="rightArrow">
            <a:avLst>
              <a:gd name="adj1" fmla="val 38019"/>
              <a:gd name="adj2" fmla="val 83626"/>
            </a:avLst>
          </a:prstGeom>
          <a:gradFill rotWithShape="1">
            <a:gsLst>
              <a:gs pos="0">
                <a:srgbClr val="CCFF66"/>
              </a:gs>
              <a:gs pos="100000">
                <a:schemeClr val="folHlink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ja-JP" altLang="en-US">
              <a:latin typeface="Calibri" charset="0"/>
            </a:endParaRPr>
          </a:p>
        </p:txBody>
      </p:sp>
      <p:sp>
        <p:nvSpPr>
          <p:cNvPr id="144" name="Text Box 141"/>
          <p:cNvSpPr txBox="1">
            <a:spLocks noChangeArrowheads="1"/>
          </p:cNvSpPr>
          <p:nvPr/>
        </p:nvSpPr>
        <p:spPr bwMode="auto">
          <a:xfrm>
            <a:off x="4211638" y="3195638"/>
            <a:ext cx="19081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ja-JP" sz="1400" b="1">
                <a:latin typeface="Calibri" charset="0"/>
              </a:rPr>
              <a:t>Disaster Information</a:t>
            </a:r>
          </a:p>
        </p:txBody>
      </p:sp>
      <p:sp>
        <p:nvSpPr>
          <p:cNvPr id="145" name="Text Box 142"/>
          <p:cNvSpPr txBox="1">
            <a:spLocks noChangeArrowheads="1"/>
          </p:cNvSpPr>
          <p:nvPr/>
        </p:nvSpPr>
        <p:spPr bwMode="auto">
          <a:xfrm>
            <a:off x="1331913" y="6021388"/>
            <a:ext cx="34036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ja-JP" sz="1400" b="1">
                <a:solidFill>
                  <a:srgbClr val="006699"/>
                </a:solidFill>
                <a:latin typeface="Verdana" charset="0"/>
              </a:rPr>
              <a:t>Disaster Management Agencies </a:t>
            </a:r>
            <a:br>
              <a:rPr lang="en-US" altLang="ja-JP" sz="1400" b="1">
                <a:solidFill>
                  <a:srgbClr val="006699"/>
                </a:solidFill>
                <a:latin typeface="Verdana" charset="0"/>
              </a:rPr>
            </a:br>
            <a:r>
              <a:rPr lang="en-US" altLang="ja-JP" sz="1400" b="1">
                <a:solidFill>
                  <a:srgbClr val="006699"/>
                </a:solidFill>
                <a:latin typeface="Verdana" charset="0"/>
              </a:rPr>
              <a:t>in Asia </a:t>
            </a:r>
          </a:p>
        </p:txBody>
      </p:sp>
      <p:sp>
        <p:nvSpPr>
          <p:cNvPr id="146" name="Text Box 143"/>
          <p:cNvSpPr txBox="1">
            <a:spLocks noChangeArrowheads="1"/>
          </p:cNvSpPr>
          <p:nvPr/>
        </p:nvSpPr>
        <p:spPr bwMode="auto">
          <a:xfrm>
            <a:off x="5292725" y="2954338"/>
            <a:ext cx="11255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ja-JP" sz="1400" b="1" i="1">
                <a:solidFill>
                  <a:srgbClr val="FF6600"/>
                </a:solidFill>
                <a:latin typeface="Verdana" charset="0"/>
              </a:rPr>
              <a:t>Feedback</a:t>
            </a:r>
          </a:p>
        </p:txBody>
      </p:sp>
      <p:grpSp>
        <p:nvGrpSpPr>
          <p:cNvPr id="147" name="Group 144"/>
          <p:cNvGrpSpPr>
            <a:grpSpLocks/>
          </p:cNvGrpSpPr>
          <p:nvPr/>
        </p:nvGrpSpPr>
        <p:grpSpPr bwMode="auto">
          <a:xfrm flipH="1">
            <a:off x="385763" y="5484813"/>
            <a:ext cx="720725" cy="465137"/>
            <a:chOff x="4790" y="1820"/>
            <a:chExt cx="708" cy="457"/>
          </a:xfrm>
        </p:grpSpPr>
        <p:sp>
          <p:nvSpPr>
            <p:cNvPr id="148" name="Oval 145"/>
            <p:cNvSpPr>
              <a:spLocks noChangeArrowheads="1"/>
            </p:cNvSpPr>
            <p:nvPr/>
          </p:nvSpPr>
          <p:spPr bwMode="auto">
            <a:xfrm flipH="1">
              <a:off x="4790" y="2177"/>
              <a:ext cx="708" cy="100"/>
            </a:xfrm>
            <a:prstGeom prst="ellipse">
              <a:avLst/>
            </a:prstGeom>
            <a:solidFill>
              <a:srgbClr val="93C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ja-JP" altLang="en-US">
                <a:latin typeface="Calibri" charset="0"/>
              </a:endParaRPr>
            </a:p>
          </p:txBody>
        </p:sp>
        <p:grpSp>
          <p:nvGrpSpPr>
            <p:cNvPr id="149" name="Group 146"/>
            <p:cNvGrpSpPr>
              <a:grpSpLocks/>
            </p:cNvGrpSpPr>
            <p:nvPr/>
          </p:nvGrpSpPr>
          <p:grpSpPr bwMode="auto">
            <a:xfrm flipH="1">
              <a:off x="4892" y="1820"/>
              <a:ext cx="507" cy="412"/>
              <a:chOff x="986" y="3071"/>
              <a:chExt cx="507" cy="412"/>
            </a:xfrm>
          </p:grpSpPr>
          <p:sp>
            <p:nvSpPr>
              <p:cNvPr id="150" name="Freeform 147"/>
              <p:cNvSpPr>
                <a:spLocks/>
              </p:cNvSpPr>
              <p:nvPr/>
            </p:nvSpPr>
            <p:spPr bwMode="auto">
              <a:xfrm>
                <a:off x="1160" y="3074"/>
                <a:ext cx="333" cy="409"/>
              </a:xfrm>
              <a:custGeom>
                <a:avLst/>
                <a:gdLst>
                  <a:gd name="T0" fmla="*/ 0 w 837"/>
                  <a:gd name="T1" fmla="*/ 0 h 1029"/>
                  <a:gd name="T2" fmla="*/ 0 w 837"/>
                  <a:gd name="T3" fmla="*/ 0 h 1029"/>
                  <a:gd name="T4" fmla="*/ 0 w 837"/>
                  <a:gd name="T5" fmla="*/ 0 h 1029"/>
                  <a:gd name="T6" fmla="*/ 0 w 837"/>
                  <a:gd name="T7" fmla="*/ 0 h 1029"/>
                  <a:gd name="T8" fmla="*/ 0 w 837"/>
                  <a:gd name="T9" fmla="*/ 0 h 10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37"/>
                  <a:gd name="T16" fmla="*/ 0 h 1029"/>
                  <a:gd name="T17" fmla="*/ 837 w 837"/>
                  <a:gd name="T18" fmla="*/ 1029 h 10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37" h="1029">
                    <a:moveTo>
                      <a:pt x="764" y="150"/>
                    </a:moveTo>
                    <a:lnTo>
                      <a:pt x="2" y="0"/>
                    </a:lnTo>
                    <a:lnTo>
                      <a:pt x="0" y="1029"/>
                    </a:lnTo>
                    <a:lnTo>
                      <a:pt x="837" y="1026"/>
                    </a:lnTo>
                    <a:lnTo>
                      <a:pt x="764" y="150"/>
                    </a:ln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>
                  <a:latin typeface="Calibri" charset="0"/>
                </a:endParaRPr>
              </a:p>
            </p:txBody>
          </p:sp>
          <p:sp>
            <p:nvSpPr>
              <p:cNvPr id="151" name="Freeform 148"/>
              <p:cNvSpPr>
                <a:spLocks/>
              </p:cNvSpPr>
              <p:nvPr/>
            </p:nvSpPr>
            <p:spPr bwMode="auto">
              <a:xfrm>
                <a:off x="1178" y="3360"/>
                <a:ext cx="292" cy="49"/>
              </a:xfrm>
              <a:custGeom>
                <a:avLst/>
                <a:gdLst>
                  <a:gd name="T0" fmla="*/ 0 w 1274"/>
                  <a:gd name="T1" fmla="*/ 0 h 213"/>
                  <a:gd name="T2" fmla="*/ 0 w 1274"/>
                  <a:gd name="T3" fmla="*/ 0 h 213"/>
                  <a:gd name="T4" fmla="*/ 0 w 1274"/>
                  <a:gd name="T5" fmla="*/ 0 h 213"/>
                  <a:gd name="T6" fmla="*/ 0 w 1274"/>
                  <a:gd name="T7" fmla="*/ 0 h 213"/>
                  <a:gd name="T8" fmla="*/ 0 w 1274"/>
                  <a:gd name="T9" fmla="*/ 0 h 213"/>
                  <a:gd name="T10" fmla="*/ 0 w 1274"/>
                  <a:gd name="T11" fmla="*/ 0 h 213"/>
                  <a:gd name="T12" fmla="*/ 0 w 1274"/>
                  <a:gd name="T13" fmla="*/ 0 h 2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74"/>
                  <a:gd name="T22" fmla="*/ 0 h 213"/>
                  <a:gd name="T23" fmla="*/ 1274 w 1274"/>
                  <a:gd name="T24" fmla="*/ 213 h 2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74" h="213">
                    <a:moveTo>
                      <a:pt x="3" y="167"/>
                    </a:moveTo>
                    <a:lnTo>
                      <a:pt x="0" y="167"/>
                    </a:lnTo>
                    <a:lnTo>
                      <a:pt x="0" y="0"/>
                    </a:lnTo>
                    <a:lnTo>
                      <a:pt x="1255" y="99"/>
                    </a:lnTo>
                    <a:lnTo>
                      <a:pt x="1263" y="100"/>
                    </a:lnTo>
                    <a:lnTo>
                      <a:pt x="1274" y="213"/>
                    </a:lnTo>
                    <a:lnTo>
                      <a:pt x="3" y="167"/>
                    </a:lnTo>
                    <a:close/>
                  </a:path>
                </a:pathLst>
              </a:custGeom>
              <a:solidFill>
                <a:srgbClr val="00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>
                  <a:latin typeface="Calibri" charset="0"/>
                </a:endParaRPr>
              </a:p>
            </p:txBody>
          </p:sp>
          <p:sp>
            <p:nvSpPr>
              <p:cNvPr id="152" name="Freeform 149"/>
              <p:cNvSpPr>
                <a:spLocks/>
              </p:cNvSpPr>
              <p:nvPr/>
            </p:nvSpPr>
            <p:spPr bwMode="auto">
              <a:xfrm>
                <a:off x="1178" y="3301"/>
                <a:ext cx="288" cy="61"/>
              </a:xfrm>
              <a:custGeom>
                <a:avLst/>
                <a:gdLst>
                  <a:gd name="T0" fmla="*/ 0 w 1255"/>
                  <a:gd name="T1" fmla="*/ 0 h 265"/>
                  <a:gd name="T2" fmla="*/ 0 w 1255"/>
                  <a:gd name="T3" fmla="*/ 0 h 265"/>
                  <a:gd name="T4" fmla="*/ 0 w 1255"/>
                  <a:gd name="T5" fmla="*/ 0 h 265"/>
                  <a:gd name="T6" fmla="*/ 0 w 1255"/>
                  <a:gd name="T7" fmla="*/ 0 h 265"/>
                  <a:gd name="T8" fmla="*/ 0 w 1255"/>
                  <a:gd name="T9" fmla="*/ 0 h 265"/>
                  <a:gd name="T10" fmla="*/ 0 w 1255"/>
                  <a:gd name="T11" fmla="*/ 0 h 265"/>
                  <a:gd name="T12" fmla="*/ 0 w 1255"/>
                  <a:gd name="T13" fmla="*/ 0 h 26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55"/>
                  <a:gd name="T22" fmla="*/ 0 h 265"/>
                  <a:gd name="T23" fmla="*/ 1255 w 1255"/>
                  <a:gd name="T24" fmla="*/ 265 h 26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55" h="265">
                    <a:moveTo>
                      <a:pt x="5" y="166"/>
                    </a:moveTo>
                    <a:lnTo>
                      <a:pt x="1" y="166"/>
                    </a:lnTo>
                    <a:lnTo>
                      <a:pt x="0" y="0"/>
                    </a:lnTo>
                    <a:lnTo>
                      <a:pt x="1234" y="151"/>
                    </a:lnTo>
                    <a:lnTo>
                      <a:pt x="1244" y="152"/>
                    </a:lnTo>
                    <a:lnTo>
                      <a:pt x="1255" y="265"/>
                    </a:lnTo>
                    <a:lnTo>
                      <a:pt x="5" y="166"/>
                    </a:lnTo>
                    <a:close/>
                  </a:path>
                </a:pathLst>
              </a:custGeom>
              <a:solidFill>
                <a:srgbClr val="00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>
                  <a:latin typeface="Calibri" charset="0"/>
                </a:endParaRPr>
              </a:p>
            </p:txBody>
          </p:sp>
          <p:sp>
            <p:nvSpPr>
              <p:cNvPr id="153" name="Freeform 150"/>
              <p:cNvSpPr>
                <a:spLocks/>
              </p:cNvSpPr>
              <p:nvPr/>
            </p:nvSpPr>
            <p:spPr bwMode="auto">
              <a:xfrm flipH="1">
                <a:off x="1178" y="3235"/>
                <a:ext cx="282" cy="73"/>
              </a:xfrm>
              <a:custGeom>
                <a:avLst/>
                <a:gdLst>
                  <a:gd name="T0" fmla="*/ 0 w 612"/>
                  <a:gd name="T1" fmla="*/ 0 h 159"/>
                  <a:gd name="T2" fmla="*/ 0 w 612"/>
                  <a:gd name="T3" fmla="*/ 0 h 159"/>
                  <a:gd name="T4" fmla="*/ 0 w 612"/>
                  <a:gd name="T5" fmla="*/ 0 h 159"/>
                  <a:gd name="T6" fmla="*/ 0 w 612"/>
                  <a:gd name="T7" fmla="*/ 0 h 159"/>
                  <a:gd name="T8" fmla="*/ 0 w 612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12"/>
                  <a:gd name="T16" fmla="*/ 0 h 159"/>
                  <a:gd name="T17" fmla="*/ 612 w 612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12" h="159">
                    <a:moveTo>
                      <a:pt x="612" y="87"/>
                    </a:moveTo>
                    <a:lnTo>
                      <a:pt x="612" y="0"/>
                    </a:lnTo>
                    <a:lnTo>
                      <a:pt x="5" y="93"/>
                    </a:lnTo>
                    <a:lnTo>
                      <a:pt x="0" y="159"/>
                    </a:lnTo>
                    <a:lnTo>
                      <a:pt x="612" y="87"/>
                    </a:lnTo>
                    <a:close/>
                  </a:path>
                </a:pathLst>
              </a:custGeom>
              <a:solidFill>
                <a:srgbClr val="33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>
                  <a:latin typeface="Calibri" charset="0"/>
                </a:endParaRPr>
              </a:p>
            </p:txBody>
          </p:sp>
          <p:sp>
            <p:nvSpPr>
              <p:cNvPr id="154" name="Freeform 151"/>
              <p:cNvSpPr>
                <a:spLocks/>
              </p:cNvSpPr>
              <p:nvPr/>
            </p:nvSpPr>
            <p:spPr bwMode="auto">
              <a:xfrm>
                <a:off x="986" y="3071"/>
                <a:ext cx="174" cy="412"/>
              </a:xfrm>
              <a:custGeom>
                <a:avLst/>
                <a:gdLst>
                  <a:gd name="T0" fmla="*/ 0 w 437"/>
                  <a:gd name="T1" fmla="*/ 0 h 1035"/>
                  <a:gd name="T2" fmla="*/ 0 w 437"/>
                  <a:gd name="T3" fmla="*/ 0 h 1035"/>
                  <a:gd name="T4" fmla="*/ 0 w 437"/>
                  <a:gd name="T5" fmla="*/ 0 h 1035"/>
                  <a:gd name="T6" fmla="*/ 0 w 437"/>
                  <a:gd name="T7" fmla="*/ 0 h 1035"/>
                  <a:gd name="T8" fmla="*/ 0 w 437"/>
                  <a:gd name="T9" fmla="*/ 0 h 10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37"/>
                  <a:gd name="T16" fmla="*/ 0 h 1035"/>
                  <a:gd name="T17" fmla="*/ 437 w 437"/>
                  <a:gd name="T18" fmla="*/ 1035 h 103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37" h="1035">
                    <a:moveTo>
                      <a:pt x="0" y="1002"/>
                    </a:moveTo>
                    <a:lnTo>
                      <a:pt x="36" y="144"/>
                    </a:lnTo>
                    <a:lnTo>
                      <a:pt x="432" y="0"/>
                    </a:lnTo>
                    <a:lnTo>
                      <a:pt x="437" y="1035"/>
                    </a:lnTo>
                    <a:lnTo>
                      <a:pt x="0" y="1002"/>
                    </a:ln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>
                  <a:latin typeface="Calibri" charset="0"/>
                </a:endParaRPr>
              </a:p>
            </p:txBody>
          </p:sp>
          <p:sp>
            <p:nvSpPr>
              <p:cNvPr id="155" name="Freeform 152"/>
              <p:cNvSpPr>
                <a:spLocks/>
              </p:cNvSpPr>
              <p:nvPr/>
            </p:nvSpPr>
            <p:spPr bwMode="auto">
              <a:xfrm>
                <a:off x="1178" y="3420"/>
                <a:ext cx="297" cy="49"/>
              </a:xfrm>
              <a:custGeom>
                <a:avLst/>
                <a:gdLst>
                  <a:gd name="T0" fmla="*/ 0 w 649"/>
                  <a:gd name="T1" fmla="*/ 0 h 107"/>
                  <a:gd name="T2" fmla="*/ 0 w 649"/>
                  <a:gd name="T3" fmla="*/ 0 h 107"/>
                  <a:gd name="T4" fmla="*/ 0 w 649"/>
                  <a:gd name="T5" fmla="*/ 0 h 107"/>
                  <a:gd name="T6" fmla="*/ 0 w 649"/>
                  <a:gd name="T7" fmla="*/ 0 h 107"/>
                  <a:gd name="T8" fmla="*/ 0 w 649"/>
                  <a:gd name="T9" fmla="*/ 0 h 107"/>
                  <a:gd name="T10" fmla="*/ 0 w 649"/>
                  <a:gd name="T11" fmla="*/ 0 h 10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9"/>
                  <a:gd name="T19" fmla="*/ 0 h 107"/>
                  <a:gd name="T20" fmla="*/ 649 w 649"/>
                  <a:gd name="T21" fmla="*/ 107 h 10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9" h="107">
                    <a:moveTo>
                      <a:pt x="0" y="0"/>
                    </a:moveTo>
                    <a:lnTo>
                      <a:pt x="638" y="23"/>
                    </a:lnTo>
                    <a:lnTo>
                      <a:pt x="641" y="24"/>
                    </a:lnTo>
                    <a:lnTo>
                      <a:pt x="649" y="104"/>
                    </a:lnTo>
                    <a:lnTo>
                      <a:pt x="1" y="10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>
                  <a:latin typeface="Calibri" charset="0"/>
                </a:endParaRPr>
              </a:p>
            </p:txBody>
          </p:sp>
          <p:sp>
            <p:nvSpPr>
              <p:cNvPr id="156" name="Freeform 153"/>
              <p:cNvSpPr>
                <a:spLocks/>
              </p:cNvSpPr>
              <p:nvPr/>
            </p:nvSpPr>
            <p:spPr bwMode="auto">
              <a:xfrm flipH="1">
                <a:off x="1177" y="3166"/>
                <a:ext cx="278" cy="86"/>
              </a:xfrm>
              <a:custGeom>
                <a:avLst/>
                <a:gdLst>
                  <a:gd name="T0" fmla="*/ 0 w 606"/>
                  <a:gd name="T1" fmla="*/ 0 h 186"/>
                  <a:gd name="T2" fmla="*/ 0 w 606"/>
                  <a:gd name="T3" fmla="*/ 0 h 186"/>
                  <a:gd name="T4" fmla="*/ 0 w 606"/>
                  <a:gd name="T5" fmla="*/ 0 h 186"/>
                  <a:gd name="T6" fmla="*/ 0 w 606"/>
                  <a:gd name="T7" fmla="*/ 0 h 186"/>
                  <a:gd name="T8" fmla="*/ 0 w 606"/>
                  <a:gd name="T9" fmla="*/ 0 h 1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6"/>
                  <a:gd name="T16" fmla="*/ 0 h 186"/>
                  <a:gd name="T17" fmla="*/ 606 w 606"/>
                  <a:gd name="T18" fmla="*/ 186 h 1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6" h="186">
                    <a:moveTo>
                      <a:pt x="12" y="99"/>
                    </a:moveTo>
                    <a:lnTo>
                      <a:pt x="0" y="186"/>
                    </a:lnTo>
                    <a:lnTo>
                      <a:pt x="603" y="102"/>
                    </a:lnTo>
                    <a:lnTo>
                      <a:pt x="606" y="0"/>
                    </a:lnTo>
                    <a:lnTo>
                      <a:pt x="12" y="99"/>
                    </a:lnTo>
                    <a:close/>
                  </a:path>
                </a:pathLst>
              </a:custGeom>
              <a:solidFill>
                <a:srgbClr val="66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>
                  <a:latin typeface="Calibri" charset="0"/>
                </a:endParaRPr>
              </a:p>
            </p:txBody>
          </p:sp>
          <p:sp>
            <p:nvSpPr>
              <p:cNvPr id="157" name="Freeform 154"/>
              <p:cNvSpPr>
                <a:spLocks/>
              </p:cNvSpPr>
              <p:nvPr/>
            </p:nvSpPr>
            <p:spPr bwMode="auto">
              <a:xfrm flipH="1">
                <a:off x="1178" y="3105"/>
                <a:ext cx="270" cy="89"/>
              </a:xfrm>
              <a:custGeom>
                <a:avLst/>
                <a:gdLst>
                  <a:gd name="T0" fmla="*/ 0 w 590"/>
                  <a:gd name="T1" fmla="*/ 0 h 193"/>
                  <a:gd name="T2" fmla="*/ 0 w 590"/>
                  <a:gd name="T3" fmla="*/ 0 h 193"/>
                  <a:gd name="T4" fmla="*/ 0 w 590"/>
                  <a:gd name="T5" fmla="*/ 0 h 193"/>
                  <a:gd name="T6" fmla="*/ 0 w 590"/>
                  <a:gd name="T7" fmla="*/ 0 h 193"/>
                  <a:gd name="T8" fmla="*/ 0 w 590"/>
                  <a:gd name="T9" fmla="*/ 0 h 1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90"/>
                  <a:gd name="T16" fmla="*/ 0 h 193"/>
                  <a:gd name="T17" fmla="*/ 590 w 590"/>
                  <a:gd name="T18" fmla="*/ 193 h 1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90" h="193">
                    <a:moveTo>
                      <a:pt x="9" y="106"/>
                    </a:moveTo>
                    <a:lnTo>
                      <a:pt x="0" y="193"/>
                    </a:lnTo>
                    <a:lnTo>
                      <a:pt x="587" y="102"/>
                    </a:lnTo>
                    <a:lnTo>
                      <a:pt x="590" y="0"/>
                    </a:lnTo>
                    <a:lnTo>
                      <a:pt x="9" y="106"/>
                    </a:lnTo>
                    <a:close/>
                  </a:path>
                </a:pathLst>
              </a:custGeom>
              <a:solidFill>
                <a:srgbClr val="99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>
                  <a:latin typeface="Calibri" charset="0"/>
                </a:endParaRPr>
              </a:p>
            </p:txBody>
          </p:sp>
        </p:grpSp>
      </p:grpSp>
      <p:sp>
        <p:nvSpPr>
          <p:cNvPr id="158" name="Text Box 155"/>
          <p:cNvSpPr txBox="1">
            <a:spLocks noChangeArrowheads="1"/>
          </p:cNvSpPr>
          <p:nvPr/>
        </p:nvSpPr>
        <p:spPr bwMode="auto">
          <a:xfrm>
            <a:off x="0" y="4652963"/>
            <a:ext cx="1428750" cy="730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ja-JP" sz="1400" b="1">
                <a:solidFill>
                  <a:srgbClr val="006699"/>
                </a:solidFill>
                <a:latin typeface="Verdana" charset="0"/>
                <a:cs typeface="Arial" charset="0"/>
              </a:rPr>
              <a:t>JAXA</a:t>
            </a:r>
          </a:p>
          <a:p>
            <a:pPr eaLnBrk="1" hangingPunct="1"/>
            <a:r>
              <a:rPr lang="ja-JP" sz="1400" b="1">
                <a:solidFill>
                  <a:srgbClr val="006699"/>
                </a:solidFill>
                <a:latin typeface="Verdana" charset="0"/>
                <a:cs typeface="Arial" charset="0"/>
              </a:rPr>
              <a:t>Asia Branch</a:t>
            </a:r>
            <a:r>
              <a:rPr lang="en-US" altLang="ja-JP" sz="1400" b="1">
                <a:solidFill>
                  <a:srgbClr val="006699"/>
                </a:solidFill>
                <a:latin typeface="Verdana" charset="0"/>
                <a:cs typeface="Arial" charset="0"/>
              </a:rPr>
              <a:t> </a:t>
            </a:r>
          </a:p>
          <a:p>
            <a:pPr eaLnBrk="1" hangingPunct="1"/>
            <a:r>
              <a:rPr lang="en-US" altLang="ja-JP" sz="1400" b="1">
                <a:solidFill>
                  <a:srgbClr val="006699"/>
                </a:solidFill>
                <a:latin typeface="Verdana" charset="0"/>
                <a:cs typeface="Arial" charset="0"/>
              </a:rPr>
              <a:t>(Bangkok)</a:t>
            </a:r>
          </a:p>
        </p:txBody>
      </p:sp>
      <p:sp>
        <p:nvSpPr>
          <p:cNvPr id="159" name="AutoShape 156"/>
          <p:cNvSpPr>
            <a:spLocks noChangeArrowheads="1"/>
          </p:cNvSpPr>
          <p:nvPr/>
        </p:nvSpPr>
        <p:spPr bwMode="auto">
          <a:xfrm rot="909649">
            <a:off x="34925" y="2330450"/>
            <a:ext cx="1446213" cy="954088"/>
          </a:xfrm>
          <a:prstGeom prst="irregularSeal2">
            <a:avLst/>
          </a:prstGeom>
          <a:gradFill rotWithShape="1">
            <a:gsLst>
              <a:gs pos="0">
                <a:srgbClr val="FF3399"/>
              </a:gs>
              <a:gs pos="100000">
                <a:srgbClr val="FF99CC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ja-JP" altLang="en-US">
              <a:latin typeface="Calibri" charset="0"/>
            </a:endParaRPr>
          </a:p>
        </p:txBody>
      </p:sp>
      <p:sp>
        <p:nvSpPr>
          <p:cNvPr id="160" name="Text Box 157"/>
          <p:cNvSpPr txBox="1">
            <a:spLocks noChangeArrowheads="1"/>
          </p:cNvSpPr>
          <p:nvPr/>
        </p:nvSpPr>
        <p:spPr bwMode="auto">
          <a:xfrm>
            <a:off x="107950" y="2565400"/>
            <a:ext cx="1439863" cy="43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en-US" altLang="ja-JP" sz="1400" b="1">
                <a:effectLst>
                  <a:outerShdw blurRad="38100" dist="38100" dir="2700000" algn="tl">
                    <a:srgbClr val="DDDDDD"/>
                  </a:outerShdw>
                </a:effectLst>
                <a:latin typeface="Verdana" charset="0"/>
              </a:rPr>
              <a:t>Disaster </a:t>
            </a:r>
            <a:br>
              <a:rPr lang="en-US" altLang="ja-JP" sz="1400" b="1">
                <a:effectLst>
                  <a:outerShdw blurRad="38100" dist="38100" dir="2700000" algn="tl">
                    <a:srgbClr val="DDDDDD"/>
                  </a:outerShdw>
                </a:effectLst>
                <a:latin typeface="Verdana" charset="0"/>
              </a:rPr>
            </a:br>
            <a:r>
              <a:rPr lang="en-US" altLang="ja-JP" sz="1400" b="1">
                <a:effectLst>
                  <a:outerShdw blurRad="38100" dist="38100" dir="2700000" algn="tl">
                    <a:srgbClr val="DDDDDD"/>
                  </a:outerShdw>
                </a:effectLst>
                <a:latin typeface="Verdana" charset="0"/>
              </a:rPr>
              <a:t>Occurrence</a:t>
            </a:r>
          </a:p>
        </p:txBody>
      </p:sp>
      <p:sp>
        <p:nvSpPr>
          <p:cNvPr id="161" name="AutoShape 158"/>
          <p:cNvSpPr>
            <a:spLocks noChangeArrowheads="1"/>
          </p:cNvSpPr>
          <p:nvPr/>
        </p:nvSpPr>
        <p:spPr bwMode="auto">
          <a:xfrm rot="1285928">
            <a:off x="1557338" y="3249613"/>
            <a:ext cx="225425" cy="1936750"/>
          </a:xfrm>
          <a:prstGeom prst="upArrow">
            <a:avLst>
              <a:gd name="adj1" fmla="val 30972"/>
              <a:gd name="adj2" fmla="val 86433"/>
            </a:avLst>
          </a:prstGeom>
          <a:gradFill rotWithShape="1">
            <a:gsLst>
              <a:gs pos="0">
                <a:srgbClr val="66CCFF"/>
              </a:gs>
              <a:gs pos="100000">
                <a:srgbClr val="CCFFFF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ja-JP" altLang="en-US">
              <a:latin typeface="Calibri" charset="0"/>
            </a:endParaRPr>
          </a:p>
        </p:txBody>
      </p:sp>
      <p:sp>
        <p:nvSpPr>
          <p:cNvPr id="162" name="AutoShape 159"/>
          <p:cNvSpPr>
            <a:spLocks noChangeArrowheads="1"/>
          </p:cNvSpPr>
          <p:nvPr/>
        </p:nvSpPr>
        <p:spPr bwMode="auto">
          <a:xfrm rot="5400000">
            <a:off x="1533525" y="5462588"/>
            <a:ext cx="225425" cy="720725"/>
          </a:xfrm>
          <a:prstGeom prst="upArrow">
            <a:avLst>
              <a:gd name="adj1" fmla="val 22537"/>
              <a:gd name="adj2" fmla="val 48594"/>
            </a:avLst>
          </a:prstGeom>
          <a:gradFill rotWithShape="1">
            <a:gsLst>
              <a:gs pos="0">
                <a:srgbClr val="66CCFF"/>
              </a:gs>
              <a:gs pos="100000">
                <a:srgbClr val="CCFFFF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ja-JP" altLang="en-US">
              <a:latin typeface="Calibri" charset="0"/>
            </a:endParaRPr>
          </a:p>
        </p:txBody>
      </p:sp>
      <p:sp>
        <p:nvSpPr>
          <p:cNvPr id="163" name="Text Box 160"/>
          <p:cNvSpPr txBox="1">
            <a:spLocks noChangeArrowheads="1"/>
          </p:cNvSpPr>
          <p:nvPr/>
        </p:nvSpPr>
        <p:spPr bwMode="auto">
          <a:xfrm>
            <a:off x="1187450" y="5589588"/>
            <a:ext cx="67151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ja-JP" sz="1000" b="1">
                <a:latin typeface="Calibri" charset="0"/>
              </a:rPr>
              <a:t>Support</a:t>
            </a:r>
          </a:p>
        </p:txBody>
      </p:sp>
      <p:sp>
        <p:nvSpPr>
          <p:cNvPr id="164" name="Text Box 161"/>
          <p:cNvSpPr txBox="1">
            <a:spLocks noChangeArrowheads="1"/>
          </p:cNvSpPr>
          <p:nvPr/>
        </p:nvSpPr>
        <p:spPr bwMode="auto">
          <a:xfrm rot="16200000">
            <a:off x="1092994" y="4012406"/>
            <a:ext cx="336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 wrap="none">
            <a:spAutoFit/>
          </a:bodyPr>
          <a:lstStyle>
            <a:lvl1pPr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ja-JP" sz="1000" b="1">
                <a:latin typeface="Calibri" charset="0"/>
              </a:rPr>
              <a:t>Support</a:t>
            </a:r>
          </a:p>
        </p:txBody>
      </p:sp>
      <p:sp>
        <p:nvSpPr>
          <p:cNvPr id="165" name="AutoShape 162"/>
          <p:cNvSpPr>
            <a:spLocks noChangeArrowheads="1"/>
          </p:cNvSpPr>
          <p:nvPr/>
        </p:nvSpPr>
        <p:spPr bwMode="auto">
          <a:xfrm rot="10800000" flipV="1">
            <a:off x="4211638" y="5724525"/>
            <a:ext cx="855662" cy="314325"/>
          </a:xfrm>
          <a:prstGeom prst="rightArrow">
            <a:avLst>
              <a:gd name="adj1" fmla="val 47065"/>
              <a:gd name="adj2" fmla="val 74748"/>
            </a:avLst>
          </a:prstGeom>
          <a:gradFill rotWithShape="1">
            <a:gsLst>
              <a:gs pos="0">
                <a:srgbClr val="CCFF66"/>
              </a:gs>
              <a:gs pos="100000">
                <a:schemeClr val="folHlink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ja-JP" altLang="en-US">
              <a:latin typeface="Calibri" charset="0"/>
            </a:endParaRPr>
          </a:p>
        </p:txBody>
      </p:sp>
      <p:sp>
        <p:nvSpPr>
          <p:cNvPr id="166" name="Rectangle 163"/>
          <p:cNvSpPr>
            <a:spLocks noChangeArrowheads="1"/>
          </p:cNvSpPr>
          <p:nvPr/>
        </p:nvSpPr>
        <p:spPr bwMode="auto">
          <a:xfrm flipV="1">
            <a:off x="5051425" y="5616575"/>
            <a:ext cx="185738" cy="352425"/>
          </a:xfrm>
          <a:prstGeom prst="rect">
            <a:avLst/>
          </a:prstGeom>
          <a:gradFill rotWithShape="1">
            <a:gsLst>
              <a:gs pos="0">
                <a:srgbClr val="CCFF66"/>
              </a:gs>
              <a:gs pos="100000">
                <a:schemeClr val="folHlink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ja-JP" altLang="en-US">
              <a:latin typeface="Calibri" charset="0"/>
            </a:endParaRPr>
          </a:p>
        </p:txBody>
      </p:sp>
      <p:sp>
        <p:nvSpPr>
          <p:cNvPr id="167" name="Text Box 164"/>
          <p:cNvSpPr txBox="1">
            <a:spLocks noChangeArrowheads="1"/>
          </p:cNvSpPr>
          <p:nvPr/>
        </p:nvSpPr>
        <p:spPr bwMode="auto">
          <a:xfrm>
            <a:off x="5643563" y="2400300"/>
            <a:ext cx="19780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ja-JP" sz="1200" b="1">
                <a:latin typeface="Calibri" charset="0"/>
              </a:rPr>
              <a:t>Emergency Observation </a:t>
            </a:r>
            <a:br>
              <a:rPr lang="en-US" altLang="ja-JP" sz="1200" b="1">
                <a:latin typeface="Calibri" charset="0"/>
              </a:rPr>
            </a:br>
            <a:r>
              <a:rPr lang="en-US" altLang="ja-JP" sz="1200" b="1">
                <a:latin typeface="Calibri" charset="0"/>
              </a:rPr>
              <a:t>Request</a:t>
            </a:r>
          </a:p>
        </p:txBody>
      </p:sp>
      <p:grpSp>
        <p:nvGrpSpPr>
          <p:cNvPr id="168" name="Group 171"/>
          <p:cNvGrpSpPr>
            <a:grpSpLocks/>
          </p:cNvGrpSpPr>
          <p:nvPr/>
        </p:nvGrpSpPr>
        <p:grpSpPr bwMode="auto">
          <a:xfrm>
            <a:off x="7596188" y="5308600"/>
            <a:ext cx="960437" cy="620713"/>
            <a:chOff x="4790" y="1820"/>
            <a:chExt cx="708" cy="457"/>
          </a:xfrm>
        </p:grpSpPr>
        <p:sp>
          <p:nvSpPr>
            <p:cNvPr id="169" name="Oval 172"/>
            <p:cNvSpPr>
              <a:spLocks noChangeArrowheads="1"/>
            </p:cNvSpPr>
            <p:nvPr/>
          </p:nvSpPr>
          <p:spPr bwMode="auto">
            <a:xfrm flipH="1">
              <a:off x="4790" y="2177"/>
              <a:ext cx="708" cy="100"/>
            </a:xfrm>
            <a:prstGeom prst="ellipse">
              <a:avLst/>
            </a:prstGeom>
            <a:solidFill>
              <a:srgbClr val="93C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ja-JP" altLang="en-US">
                <a:latin typeface="Calibri" charset="0"/>
              </a:endParaRPr>
            </a:p>
          </p:txBody>
        </p:sp>
        <p:grpSp>
          <p:nvGrpSpPr>
            <p:cNvPr id="170" name="Group 173"/>
            <p:cNvGrpSpPr>
              <a:grpSpLocks/>
            </p:cNvGrpSpPr>
            <p:nvPr/>
          </p:nvGrpSpPr>
          <p:grpSpPr bwMode="auto">
            <a:xfrm flipH="1">
              <a:off x="4892" y="1820"/>
              <a:ext cx="507" cy="412"/>
              <a:chOff x="986" y="3071"/>
              <a:chExt cx="507" cy="412"/>
            </a:xfrm>
          </p:grpSpPr>
          <p:sp>
            <p:nvSpPr>
              <p:cNvPr id="171" name="Freeform 174"/>
              <p:cNvSpPr>
                <a:spLocks/>
              </p:cNvSpPr>
              <p:nvPr/>
            </p:nvSpPr>
            <p:spPr bwMode="auto">
              <a:xfrm>
                <a:off x="1160" y="3074"/>
                <a:ext cx="333" cy="409"/>
              </a:xfrm>
              <a:custGeom>
                <a:avLst/>
                <a:gdLst>
                  <a:gd name="T0" fmla="*/ 0 w 837"/>
                  <a:gd name="T1" fmla="*/ 0 h 1029"/>
                  <a:gd name="T2" fmla="*/ 0 w 837"/>
                  <a:gd name="T3" fmla="*/ 0 h 1029"/>
                  <a:gd name="T4" fmla="*/ 0 w 837"/>
                  <a:gd name="T5" fmla="*/ 0 h 1029"/>
                  <a:gd name="T6" fmla="*/ 0 w 837"/>
                  <a:gd name="T7" fmla="*/ 0 h 1029"/>
                  <a:gd name="T8" fmla="*/ 0 w 837"/>
                  <a:gd name="T9" fmla="*/ 0 h 10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37"/>
                  <a:gd name="T16" fmla="*/ 0 h 1029"/>
                  <a:gd name="T17" fmla="*/ 837 w 837"/>
                  <a:gd name="T18" fmla="*/ 1029 h 10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37" h="1029">
                    <a:moveTo>
                      <a:pt x="764" y="150"/>
                    </a:moveTo>
                    <a:lnTo>
                      <a:pt x="2" y="0"/>
                    </a:lnTo>
                    <a:lnTo>
                      <a:pt x="0" y="1029"/>
                    </a:lnTo>
                    <a:lnTo>
                      <a:pt x="837" y="1026"/>
                    </a:lnTo>
                    <a:lnTo>
                      <a:pt x="764" y="150"/>
                    </a:ln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>
                  <a:latin typeface="Calibri" charset="0"/>
                </a:endParaRPr>
              </a:p>
            </p:txBody>
          </p:sp>
          <p:sp>
            <p:nvSpPr>
              <p:cNvPr id="172" name="Freeform 175"/>
              <p:cNvSpPr>
                <a:spLocks/>
              </p:cNvSpPr>
              <p:nvPr/>
            </p:nvSpPr>
            <p:spPr bwMode="auto">
              <a:xfrm>
                <a:off x="1178" y="3360"/>
                <a:ext cx="292" cy="49"/>
              </a:xfrm>
              <a:custGeom>
                <a:avLst/>
                <a:gdLst>
                  <a:gd name="T0" fmla="*/ 0 w 1274"/>
                  <a:gd name="T1" fmla="*/ 0 h 213"/>
                  <a:gd name="T2" fmla="*/ 0 w 1274"/>
                  <a:gd name="T3" fmla="*/ 0 h 213"/>
                  <a:gd name="T4" fmla="*/ 0 w 1274"/>
                  <a:gd name="T5" fmla="*/ 0 h 213"/>
                  <a:gd name="T6" fmla="*/ 0 w 1274"/>
                  <a:gd name="T7" fmla="*/ 0 h 213"/>
                  <a:gd name="T8" fmla="*/ 0 w 1274"/>
                  <a:gd name="T9" fmla="*/ 0 h 213"/>
                  <a:gd name="T10" fmla="*/ 0 w 1274"/>
                  <a:gd name="T11" fmla="*/ 0 h 213"/>
                  <a:gd name="T12" fmla="*/ 0 w 1274"/>
                  <a:gd name="T13" fmla="*/ 0 h 2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74"/>
                  <a:gd name="T22" fmla="*/ 0 h 213"/>
                  <a:gd name="T23" fmla="*/ 1274 w 1274"/>
                  <a:gd name="T24" fmla="*/ 213 h 2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74" h="213">
                    <a:moveTo>
                      <a:pt x="3" y="167"/>
                    </a:moveTo>
                    <a:lnTo>
                      <a:pt x="0" y="167"/>
                    </a:lnTo>
                    <a:lnTo>
                      <a:pt x="0" y="0"/>
                    </a:lnTo>
                    <a:lnTo>
                      <a:pt x="1255" y="99"/>
                    </a:lnTo>
                    <a:lnTo>
                      <a:pt x="1263" y="100"/>
                    </a:lnTo>
                    <a:lnTo>
                      <a:pt x="1274" y="213"/>
                    </a:lnTo>
                    <a:lnTo>
                      <a:pt x="3" y="167"/>
                    </a:lnTo>
                    <a:close/>
                  </a:path>
                </a:pathLst>
              </a:custGeom>
              <a:solidFill>
                <a:srgbClr val="00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>
                  <a:latin typeface="Calibri" charset="0"/>
                </a:endParaRPr>
              </a:p>
            </p:txBody>
          </p:sp>
          <p:sp>
            <p:nvSpPr>
              <p:cNvPr id="173" name="Freeform 176"/>
              <p:cNvSpPr>
                <a:spLocks/>
              </p:cNvSpPr>
              <p:nvPr/>
            </p:nvSpPr>
            <p:spPr bwMode="auto">
              <a:xfrm>
                <a:off x="1178" y="3301"/>
                <a:ext cx="288" cy="61"/>
              </a:xfrm>
              <a:custGeom>
                <a:avLst/>
                <a:gdLst>
                  <a:gd name="T0" fmla="*/ 0 w 1255"/>
                  <a:gd name="T1" fmla="*/ 0 h 265"/>
                  <a:gd name="T2" fmla="*/ 0 w 1255"/>
                  <a:gd name="T3" fmla="*/ 0 h 265"/>
                  <a:gd name="T4" fmla="*/ 0 w 1255"/>
                  <a:gd name="T5" fmla="*/ 0 h 265"/>
                  <a:gd name="T6" fmla="*/ 0 w 1255"/>
                  <a:gd name="T7" fmla="*/ 0 h 265"/>
                  <a:gd name="T8" fmla="*/ 0 w 1255"/>
                  <a:gd name="T9" fmla="*/ 0 h 265"/>
                  <a:gd name="T10" fmla="*/ 0 w 1255"/>
                  <a:gd name="T11" fmla="*/ 0 h 265"/>
                  <a:gd name="T12" fmla="*/ 0 w 1255"/>
                  <a:gd name="T13" fmla="*/ 0 h 26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55"/>
                  <a:gd name="T22" fmla="*/ 0 h 265"/>
                  <a:gd name="T23" fmla="*/ 1255 w 1255"/>
                  <a:gd name="T24" fmla="*/ 265 h 26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55" h="265">
                    <a:moveTo>
                      <a:pt x="5" y="166"/>
                    </a:moveTo>
                    <a:lnTo>
                      <a:pt x="1" y="166"/>
                    </a:lnTo>
                    <a:lnTo>
                      <a:pt x="0" y="0"/>
                    </a:lnTo>
                    <a:lnTo>
                      <a:pt x="1234" y="151"/>
                    </a:lnTo>
                    <a:lnTo>
                      <a:pt x="1244" y="152"/>
                    </a:lnTo>
                    <a:lnTo>
                      <a:pt x="1255" y="265"/>
                    </a:lnTo>
                    <a:lnTo>
                      <a:pt x="5" y="166"/>
                    </a:lnTo>
                    <a:close/>
                  </a:path>
                </a:pathLst>
              </a:custGeom>
              <a:solidFill>
                <a:srgbClr val="00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>
                  <a:latin typeface="Calibri" charset="0"/>
                </a:endParaRPr>
              </a:p>
            </p:txBody>
          </p:sp>
          <p:sp>
            <p:nvSpPr>
              <p:cNvPr id="174" name="Freeform 177"/>
              <p:cNvSpPr>
                <a:spLocks/>
              </p:cNvSpPr>
              <p:nvPr/>
            </p:nvSpPr>
            <p:spPr bwMode="auto">
              <a:xfrm flipH="1">
                <a:off x="1178" y="3235"/>
                <a:ext cx="282" cy="73"/>
              </a:xfrm>
              <a:custGeom>
                <a:avLst/>
                <a:gdLst>
                  <a:gd name="T0" fmla="*/ 0 w 612"/>
                  <a:gd name="T1" fmla="*/ 0 h 159"/>
                  <a:gd name="T2" fmla="*/ 0 w 612"/>
                  <a:gd name="T3" fmla="*/ 0 h 159"/>
                  <a:gd name="T4" fmla="*/ 0 w 612"/>
                  <a:gd name="T5" fmla="*/ 0 h 159"/>
                  <a:gd name="T6" fmla="*/ 0 w 612"/>
                  <a:gd name="T7" fmla="*/ 0 h 159"/>
                  <a:gd name="T8" fmla="*/ 0 w 612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12"/>
                  <a:gd name="T16" fmla="*/ 0 h 159"/>
                  <a:gd name="T17" fmla="*/ 612 w 612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12" h="159">
                    <a:moveTo>
                      <a:pt x="612" y="87"/>
                    </a:moveTo>
                    <a:lnTo>
                      <a:pt x="612" y="0"/>
                    </a:lnTo>
                    <a:lnTo>
                      <a:pt x="5" y="93"/>
                    </a:lnTo>
                    <a:lnTo>
                      <a:pt x="0" y="159"/>
                    </a:lnTo>
                    <a:lnTo>
                      <a:pt x="612" y="87"/>
                    </a:lnTo>
                    <a:close/>
                  </a:path>
                </a:pathLst>
              </a:custGeom>
              <a:solidFill>
                <a:srgbClr val="33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>
                  <a:latin typeface="Calibri" charset="0"/>
                </a:endParaRPr>
              </a:p>
            </p:txBody>
          </p:sp>
          <p:sp>
            <p:nvSpPr>
              <p:cNvPr id="175" name="Freeform 178"/>
              <p:cNvSpPr>
                <a:spLocks/>
              </p:cNvSpPr>
              <p:nvPr/>
            </p:nvSpPr>
            <p:spPr bwMode="auto">
              <a:xfrm>
                <a:off x="986" y="3071"/>
                <a:ext cx="174" cy="412"/>
              </a:xfrm>
              <a:custGeom>
                <a:avLst/>
                <a:gdLst>
                  <a:gd name="T0" fmla="*/ 0 w 437"/>
                  <a:gd name="T1" fmla="*/ 0 h 1035"/>
                  <a:gd name="T2" fmla="*/ 0 w 437"/>
                  <a:gd name="T3" fmla="*/ 0 h 1035"/>
                  <a:gd name="T4" fmla="*/ 0 w 437"/>
                  <a:gd name="T5" fmla="*/ 0 h 1035"/>
                  <a:gd name="T6" fmla="*/ 0 w 437"/>
                  <a:gd name="T7" fmla="*/ 0 h 1035"/>
                  <a:gd name="T8" fmla="*/ 0 w 437"/>
                  <a:gd name="T9" fmla="*/ 0 h 10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37"/>
                  <a:gd name="T16" fmla="*/ 0 h 1035"/>
                  <a:gd name="T17" fmla="*/ 437 w 437"/>
                  <a:gd name="T18" fmla="*/ 1035 h 103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37" h="1035">
                    <a:moveTo>
                      <a:pt x="0" y="1002"/>
                    </a:moveTo>
                    <a:lnTo>
                      <a:pt x="36" y="144"/>
                    </a:lnTo>
                    <a:lnTo>
                      <a:pt x="432" y="0"/>
                    </a:lnTo>
                    <a:lnTo>
                      <a:pt x="437" y="1035"/>
                    </a:lnTo>
                    <a:lnTo>
                      <a:pt x="0" y="1002"/>
                    </a:ln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>
                  <a:latin typeface="Calibri" charset="0"/>
                </a:endParaRPr>
              </a:p>
            </p:txBody>
          </p:sp>
          <p:sp>
            <p:nvSpPr>
              <p:cNvPr id="176" name="Freeform 179"/>
              <p:cNvSpPr>
                <a:spLocks/>
              </p:cNvSpPr>
              <p:nvPr/>
            </p:nvSpPr>
            <p:spPr bwMode="auto">
              <a:xfrm>
                <a:off x="1178" y="3420"/>
                <a:ext cx="297" cy="49"/>
              </a:xfrm>
              <a:custGeom>
                <a:avLst/>
                <a:gdLst>
                  <a:gd name="T0" fmla="*/ 0 w 649"/>
                  <a:gd name="T1" fmla="*/ 0 h 107"/>
                  <a:gd name="T2" fmla="*/ 0 w 649"/>
                  <a:gd name="T3" fmla="*/ 0 h 107"/>
                  <a:gd name="T4" fmla="*/ 0 w 649"/>
                  <a:gd name="T5" fmla="*/ 0 h 107"/>
                  <a:gd name="T6" fmla="*/ 0 w 649"/>
                  <a:gd name="T7" fmla="*/ 0 h 107"/>
                  <a:gd name="T8" fmla="*/ 0 w 649"/>
                  <a:gd name="T9" fmla="*/ 0 h 107"/>
                  <a:gd name="T10" fmla="*/ 0 w 649"/>
                  <a:gd name="T11" fmla="*/ 0 h 10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9"/>
                  <a:gd name="T19" fmla="*/ 0 h 107"/>
                  <a:gd name="T20" fmla="*/ 649 w 649"/>
                  <a:gd name="T21" fmla="*/ 107 h 10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9" h="107">
                    <a:moveTo>
                      <a:pt x="0" y="0"/>
                    </a:moveTo>
                    <a:lnTo>
                      <a:pt x="638" y="23"/>
                    </a:lnTo>
                    <a:lnTo>
                      <a:pt x="641" y="24"/>
                    </a:lnTo>
                    <a:lnTo>
                      <a:pt x="649" y="104"/>
                    </a:lnTo>
                    <a:lnTo>
                      <a:pt x="1" y="10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>
                  <a:latin typeface="Calibri" charset="0"/>
                </a:endParaRPr>
              </a:p>
            </p:txBody>
          </p:sp>
          <p:sp>
            <p:nvSpPr>
              <p:cNvPr id="177" name="Freeform 180"/>
              <p:cNvSpPr>
                <a:spLocks/>
              </p:cNvSpPr>
              <p:nvPr/>
            </p:nvSpPr>
            <p:spPr bwMode="auto">
              <a:xfrm flipH="1">
                <a:off x="1177" y="3166"/>
                <a:ext cx="278" cy="86"/>
              </a:xfrm>
              <a:custGeom>
                <a:avLst/>
                <a:gdLst>
                  <a:gd name="T0" fmla="*/ 0 w 606"/>
                  <a:gd name="T1" fmla="*/ 0 h 186"/>
                  <a:gd name="T2" fmla="*/ 0 w 606"/>
                  <a:gd name="T3" fmla="*/ 0 h 186"/>
                  <a:gd name="T4" fmla="*/ 0 w 606"/>
                  <a:gd name="T5" fmla="*/ 0 h 186"/>
                  <a:gd name="T6" fmla="*/ 0 w 606"/>
                  <a:gd name="T7" fmla="*/ 0 h 186"/>
                  <a:gd name="T8" fmla="*/ 0 w 606"/>
                  <a:gd name="T9" fmla="*/ 0 h 1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6"/>
                  <a:gd name="T16" fmla="*/ 0 h 186"/>
                  <a:gd name="T17" fmla="*/ 606 w 606"/>
                  <a:gd name="T18" fmla="*/ 186 h 1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6" h="186">
                    <a:moveTo>
                      <a:pt x="12" y="99"/>
                    </a:moveTo>
                    <a:lnTo>
                      <a:pt x="0" y="186"/>
                    </a:lnTo>
                    <a:lnTo>
                      <a:pt x="603" y="102"/>
                    </a:lnTo>
                    <a:lnTo>
                      <a:pt x="606" y="0"/>
                    </a:lnTo>
                    <a:lnTo>
                      <a:pt x="12" y="99"/>
                    </a:lnTo>
                    <a:close/>
                  </a:path>
                </a:pathLst>
              </a:custGeom>
              <a:solidFill>
                <a:srgbClr val="66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>
                  <a:latin typeface="Calibri" charset="0"/>
                </a:endParaRPr>
              </a:p>
            </p:txBody>
          </p:sp>
          <p:sp>
            <p:nvSpPr>
              <p:cNvPr id="178" name="Freeform 181"/>
              <p:cNvSpPr>
                <a:spLocks/>
              </p:cNvSpPr>
              <p:nvPr/>
            </p:nvSpPr>
            <p:spPr bwMode="auto">
              <a:xfrm flipH="1">
                <a:off x="1178" y="3105"/>
                <a:ext cx="270" cy="89"/>
              </a:xfrm>
              <a:custGeom>
                <a:avLst/>
                <a:gdLst>
                  <a:gd name="T0" fmla="*/ 0 w 590"/>
                  <a:gd name="T1" fmla="*/ 0 h 193"/>
                  <a:gd name="T2" fmla="*/ 0 w 590"/>
                  <a:gd name="T3" fmla="*/ 0 h 193"/>
                  <a:gd name="T4" fmla="*/ 0 w 590"/>
                  <a:gd name="T5" fmla="*/ 0 h 193"/>
                  <a:gd name="T6" fmla="*/ 0 w 590"/>
                  <a:gd name="T7" fmla="*/ 0 h 193"/>
                  <a:gd name="T8" fmla="*/ 0 w 590"/>
                  <a:gd name="T9" fmla="*/ 0 h 1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90"/>
                  <a:gd name="T16" fmla="*/ 0 h 193"/>
                  <a:gd name="T17" fmla="*/ 590 w 590"/>
                  <a:gd name="T18" fmla="*/ 193 h 1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90" h="193">
                    <a:moveTo>
                      <a:pt x="9" y="106"/>
                    </a:moveTo>
                    <a:lnTo>
                      <a:pt x="0" y="193"/>
                    </a:lnTo>
                    <a:lnTo>
                      <a:pt x="587" y="102"/>
                    </a:lnTo>
                    <a:lnTo>
                      <a:pt x="590" y="0"/>
                    </a:lnTo>
                    <a:lnTo>
                      <a:pt x="9" y="106"/>
                    </a:lnTo>
                    <a:close/>
                  </a:path>
                </a:pathLst>
              </a:custGeom>
              <a:solidFill>
                <a:srgbClr val="99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>
                  <a:latin typeface="Calibri" charset="0"/>
                </a:endParaRPr>
              </a:p>
            </p:txBody>
          </p:sp>
        </p:grpSp>
      </p:grpSp>
      <p:sp>
        <p:nvSpPr>
          <p:cNvPr id="179" name="AutoShape 182"/>
          <p:cNvSpPr>
            <a:spLocks noChangeArrowheads="1"/>
          </p:cNvSpPr>
          <p:nvPr/>
        </p:nvSpPr>
        <p:spPr bwMode="auto">
          <a:xfrm rot="11303411">
            <a:off x="5940425" y="4941888"/>
            <a:ext cx="1484313" cy="360362"/>
          </a:xfrm>
          <a:prstGeom prst="rightArrow">
            <a:avLst>
              <a:gd name="adj1" fmla="val 50352"/>
              <a:gd name="adj2" fmla="val 54919"/>
            </a:avLst>
          </a:prstGeom>
          <a:gradFill rotWithShape="1">
            <a:gsLst>
              <a:gs pos="0">
                <a:srgbClr val="CCFF66"/>
              </a:gs>
              <a:gs pos="100000">
                <a:schemeClr val="folHlink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ja-JP" altLang="en-US">
              <a:latin typeface="Calibri" charset="0"/>
            </a:endParaRPr>
          </a:p>
        </p:txBody>
      </p:sp>
      <p:sp>
        <p:nvSpPr>
          <p:cNvPr id="180" name="AutoShape 183"/>
          <p:cNvSpPr>
            <a:spLocks noChangeArrowheads="1"/>
          </p:cNvSpPr>
          <p:nvPr/>
        </p:nvSpPr>
        <p:spPr bwMode="auto">
          <a:xfrm rot="5793962">
            <a:off x="7776369" y="3967956"/>
            <a:ext cx="1152525" cy="360363"/>
          </a:xfrm>
          <a:prstGeom prst="rightArrow">
            <a:avLst>
              <a:gd name="adj1" fmla="val 50352"/>
              <a:gd name="adj2" fmla="val 42643"/>
            </a:avLst>
          </a:prstGeom>
          <a:gradFill rotWithShape="1">
            <a:gsLst>
              <a:gs pos="0">
                <a:srgbClr val="CCFF66"/>
              </a:gs>
              <a:gs pos="100000">
                <a:schemeClr val="folHlink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ja-JP" altLang="en-US">
              <a:latin typeface="Calibri" charset="0"/>
            </a:endParaRPr>
          </a:p>
        </p:txBody>
      </p:sp>
      <p:sp>
        <p:nvSpPr>
          <p:cNvPr id="181" name="Text Box 186"/>
          <p:cNvSpPr txBox="1">
            <a:spLocks noChangeArrowheads="1"/>
          </p:cNvSpPr>
          <p:nvPr/>
        </p:nvSpPr>
        <p:spPr bwMode="auto">
          <a:xfrm>
            <a:off x="5986463" y="5589588"/>
            <a:ext cx="2328862" cy="1169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ja-JP" sz="1400" b="1">
                <a:solidFill>
                  <a:srgbClr val="006666"/>
                </a:solidFill>
                <a:latin typeface="Verdana" charset="0"/>
                <a:cs typeface="Arial" charset="0"/>
              </a:rPr>
              <a:t>AIT, ADRC</a:t>
            </a:r>
          </a:p>
          <a:p>
            <a:pPr eaLnBrk="1" hangingPunct="1"/>
            <a:r>
              <a:rPr lang="en-US" altLang="ja-JP" sz="1400" b="1">
                <a:solidFill>
                  <a:srgbClr val="006666"/>
                </a:solidFill>
                <a:latin typeface="Verdana" charset="0"/>
                <a:cs typeface="Arial" charset="0"/>
              </a:rPr>
              <a:t>CRISP, CAIAG</a:t>
            </a:r>
          </a:p>
          <a:p>
            <a:pPr eaLnBrk="1" hangingPunct="1"/>
            <a:r>
              <a:rPr lang="en-US" altLang="ja-JP" sz="1400" b="1">
                <a:solidFill>
                  <a:srgbClr val="006666"/>
                </a:solidFill>
                <a:latin typeface="Verdana" charset="0"/>
                <a:cs typeface="Arial" charset="0"/>
              </a:rPr>
              <a:t>LAPAN, SD/Sri Lanka</a:t>
            </a:r>
          </a:p>
          <a:p>
            <a:pPr eaLnBrk="1" hangingPunct="1"/>
            <a:r>
              <a:rPr lang="en-US" altLang="ja-JP" sz="1400" b="1">
                <a:solidFill>
                  <a:srgbClr val="006666"/>
                </a:solidFill>
                <a:latin typeface="Verdana" charset="0"/>
                <a:cs typeface="Arial" charset="0"/>
              </a:rPr>
              <a:t>MONRE, ICIMOD, </a:t>
            </a:r>
          </a:p>
          <a:p>
            <a:pPr eaLnBrk="1" hangingPunct="1"/>
            <a:r>
              <a:rPr lang="en-US" altLang="ja-JP" sz="1400" b="1">
                <a:solidFill>
                  <a:srgbClr val="006666"/>
                </a:solidFill>
                <a:latin typeface="Verdana" charset="0"/>
                <a:cs typeface="Arial" charset="0"/>
              </a:rPr>
              <a:t>Sri Lanka MoDM, CEA</a:t>
            </a:r>
          </a:p>
        </p:txBody>
      </p:sp>
      <p:sp>
        <p:nvSpPr>
          <p:cNvPr id="182" name="Rectangle 187"/>
          <p:cNvSpPr>
            <a:spLocks noChangeArrowheads="1"/>
          </p:cNvSpPr>
          <p:nvPr/>
        </p:nvSpPr>
        <p:spPr bwMode="auto">
          <a:xfrm rot="16627501">
            <a:off x="7334250" y="3846513"/>
            <a:ext cx="15430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altLang="ja-JP" sz="1400" b="1">
                <a:latin typeface="Calibri" charset="0"/>
              </a:rPr>
              <a:t>Analyzable Data</a:t>
            </a:r>
          </a:p>
        </p:txBody>
      </p:sp>
      <p:sp>
        <p:nvSpPr>
          <p:cNvPr id="183" name="Rectangle 188"/>
          <p:cNvSpPr>
            <a:spLocks noChangeArrowheads="1"/>
          </p:cNvSpPr>
          <p:nvPr/>
        </p:nvSpPr>
        <p:spPr bwMode="auto">
          <a:xfrm rot="397697">
            <a:off x="5795963" y="5157788"/>
            <a:ext cx="17795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altLang="ja-JP" sz="1400" b="1">
                <a:latin typeface="Calibri" charset="0"/>
              </a:rPr>
              <a:t>Analyzed Products</a:t>
            </a:r>
          </a:p>
        </p:txBody>
      </p:sp>
      <p:sp>
        <p:nvSpPr>
          <p:cNvPr id="184" name="Rectangle 190"/>
          <p:cNvSpPr>
            <a:spLocks noChangeArrowheads="1"/>
          </p:cNvSpPr>
          <p:nvPr/>
        </p:nvSpPr>
        <p:spPr bwMode="auto">
          <a:xfrm>
            <a:off x="7212013" y="1935163"/>
            <a:ext cx="1852612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altLang="ja-JP" b="1" u="sng" dirty="0">
                <a:solidFill>
                  <a:srgbClr val="006699"/>
                </a:solidFill>
                <a:latin typeface="+mj-lt"/>
                <a:ea typeface="ＭＳ Ｐゴシック" pitchFamily="50" charset="-128"/>
                <a:cs typeface="+mn-cs"/>
              </a:rPr>
              <a:t>Data Provider</a:t>
            </a:r>
          </a:p>
          <a:p>
            <a:pPr>
              <a:defRPr/>
            </a:pPr>
            <a:r>
              <a:rPr lang="en-US" altLang="ja-JP" b="1" u="sng" dirty="0">
                <a:solidFill>
                  <a:srgbClr val="006699"/>
                </a:solidFill>
                <a:latin typeface="+mj-lt"/>
                <a:ea typeface="ＭＳ Ｐゴシック" pitchFamily="50" charset="-128"/>
                <a:cs typeface="+mn-cs"/>
              </a:rPr>
              <a:t> Node</a:t>
            </a:r>
            <a:r>
              <a:rPr lang="ja-JP" altLang="en-US" b="1" u="sng" dirty="0">
                <a:solidFill>
                  <a:srgbClr val="006699"/>
                </a:solidFill>
                <a:latin typeface="+mj-lt"/>
                <a:ea typeface="ＭＳ Ｐゴシック" pitchFamily="50" charset="-128"/>
                <a:cs typeface="+mn-cs"/>
              </a:rPr>
              <a:t> </a:t>
            </a:r>
            <a:r>
              <a:rPr lang="en-US" altLang="ja-JP" b="1" u="sng" dirty="0">
                <a:solidFill>
                  <a:srgbClr val="006699"/>
                </a:solidFill>
                <a:latin typeface="+mj-lt"/>
                <a:ea typeface="ＭＳ Ｐゴシック" pitchFamily="50" charset="-128"/>
                <a:cs typeface="+mn-cs"/>
              </a:rPr>
              <a:t>(DPN</a:t>
            </a:r>
            <a:r>
              <a:rPr lang="en-US" altLang="ja-JP" b="1" u="sng" dirty="0">
                <a:solidFill>
                  <a:srgbClr val="006699"/>
                </a:solidFill>
                <a:latin typeface="Calibri" pitchFamily="34" charset="0"/>
                <a:ea typeface="ＭＳ Ｐゴシック" pitchFamily="50" charset="-128"/>
                <a:cs typeface="+mn-cs"/>
              </a:rPr>
              <a:t>)</a:t>
            </a:r>
          </a:p>
        </p:txBody>
      </p:sp>
      <p:sp>
        <p:nvSpPr>
          <p:cNvPr id="185" name="Rectangle 191"/>
          <p:cNvSpPr>
            <a:spLocks noChangeArrowheads="1"/>
          </p:cNvSpPr>
          <p:nvPr/>
        </p:nvSpPr>
        <p:spPr bwMode="auto">
          <a:xfrm>
            <a:off x="7359650" y="4649788"/>
            <a:ext cx="1927225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altLang="ja-JP" b="1" u="sng" dirty="0">
                <a:solidFill>
                  <a:srgbClr val="006699"/>
                </a:solidFill>
                <a:latin typeface="+mj-lt"/>
                <a:ea typeface="ＭＳ Ｐゴシック" pitchFamily="50" charset="-128"/>
                <a:cs typeface="+mn-cs"/>
              </a:rPr>
              <a:t>Data Analysis </a:t>
            </a:r>
          </a:p>
          <a:p>
            <a:pPr>
              <a:defRPr/>
            </a:pPr>
            <a:r>
              <a:rPr lang="en-US" altLang="ja-JP" b="1" u="sng" dirty="0">
                <a:solidFill>
                  <a:srgbClr val="006699"/>
                </a:solidFill>
                <a:latin typeface="+mj-lt"/>
                <a:ea typeface="ＭＳ Ｐゴシック" pitchFamily="50" charset="-128"/>
                <a:cs typeface="+mn-cs"/>
              </a:rPr>
              <a:t>Node (DAN</a:t>
            </a:r>
            <a:r>
              <a:rPr lang="en-US" altLang="ja-JP" b="1" u="sng" dirty="0">
                <a:solidFill>
                  <a:srgbClr val="006699"/>
                </a:solidFill>
                <a:latin typeface="Calibri" pitchFamily="34" charset="0"/>
                <a:ea typeface="ＭＳ Ｐゴシック" pitchFamily="50" charset="-128"/>
                <a:cs typeface="+mn-cs"/>
              </a:rPr>
              <a:t>)</a:t>
            </a:r>
          </a:p>
        </p:txBody>
      </p:sp>
      <p:sp>
        <p:nvSpPr>
          <p:cNvPr id="186" name="正方形/長方形 182"/>
          <p:cNvSpPr>
            <a:spLocks noChangeArrowheads="1"/>
          </p:cNvSpPr>
          <p:nvPr/>
        </p:nvSpPr>
        <p:spPr bwMode="auto">
          <a:xfrm>
            <a:off x="8104188" y="5846763"/>
            <a:ext cx="103187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altLang="ja-JP" sz="1600" b="1">
                <a:latin typeface="Calibri" charset="0"/>
              </a:rPr>
              <a:t>Own Data</a:t>
            </a:r>
          </a:p>
        </p:txBody>
      </p:sp>
      <p:sp>
        <p:nvSpPr>
          <p:cNvPr id="187" name="正方形/長方形 186"/>
          <p:cNvSpPr/>
          <p:nvPr/>
        </p:nvSpPr>
        <p:spPr>
          <a:xfrm>
            <a:off x="857250" y="1500188"/>
            <a:ext cx="2995613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altLang="ja-JP" b="1" u="sng" dirty="0">
                <a:solidFill>
                  <a:srgbClr val="006699"/>
                </a:solidFill>
                <a:latin typeface="+mj-lt"/>
                <a:ea typeface="ＭＳ Ｐゴシック" pitchFamily="50" charset="-128"/>
                <a:cs typeface="+mn-cs"/>
              </a:rPr>
              <a:t>Requesting Organization (RO)</a:t>
            </a:r>
          </a:p>
        </p:txBody>
      </p:sp>
      <p:sp>
        <p:nvSpPr>
          <p:cNvPr id="188" name="AutoShape 125"/>
          <p:cNvSpPr>
            <a:spLocks noChangeArrowheads="1"/>
          </p:cNvSpPr>
          <p:nvPr/>
        </p:nvSpPr>
        <p:spPr bwMode="auto">
          <a:xfrm rot="19110483">
            <a:off x="5072063" y="1946275"/>
            <a:ext cx="1214437" cy="223838"/>
          </a:xfrm>
          <a:prstGeom prst="rightArrow">
            <a:avLst>
              <a:gd name="adj1" fmla="val 50352"/>
              <a:gd name="adj2" fmla="val 72340"/>
            </a:avLst>
          </a:prstGeom>
          <a:gradFill rotWithShape="1">
            <a:gsLst>
              <a:gs pos="0">
                <a:srgbClr val="CCFF66"/>
              </a:gs>
              <a:gs pos="100000">
                <a:schemeClr val="folHlink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ja-JP" altLang="en-US">
              <a:latin typeface="Calibri" charset="0"/>
            </a:endParaRPr>
          </a:p>
        </p:txBody>
      </p:sp>
      <p:sp>
        <p:nvSpPr>
          <p:cNvPr id="189" name="正方形/長方形 188"/>
          <p:cNvSpPr/>
          <p:nvPr/>
        </p:nvSpPr>
        <p:spPr>
          <a:xfrm>
            <a:off x="5092730" y="1249111"/>
            <a:ext cx="2693375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altLang="ja-JP" sz="2000" b="1" u="sng" dirty="0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bg2">
                    <a:tint val="85000"/>
                    <a:satMod val="15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n-lt"/>
                <a:ea typeface="ＭＳ Ｐゴシック" pitchFamily="50" charset="-128"/>
                <a:cs typeface="Arial" charset="0"/>
              </a:rPr>
              <a:t>International</a:t>
            </a:r>
            <a:r>
              <a:rPr lang="en-US" altLang="ja-JP" b="1" u="sng" dirty="0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bg2">
                    <a:tint val="85000"/>
                    <a:satMod val="15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+mn-lt"/>
                <a:ea typeface="ＭＳ Ｐゴシック" pitchFamily="50" charset="-128"/>
                <a:cs typeface="Arial" charset="0"/>
              </a:rPr>
              <a:t> Charter</a:t>
            </a:r>
            <a:endParaRPr lang="en-US" altLang="ja-JP" b="1" u="sng" dirty="0">
              <a:ln w="12700">
                <a:solidFill>
                  <a:schemeClr val="tx2">
                    <a:satMod val="155000"/>
                  </a:schemeClr>
                </a:solidFill>
                <a:prstDash val="solid"/>
              </a:ln>
              <a:solidFill>
                <a:schemeClr val="bg2">
                  <a:tint val="85000"/>
                  <a:satMod val="15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+mn-lt"/>
              <a:ea typeface="ＭＳ Ｐゴシック" pitchFamily="50" charset="-128"/>
              <a:cs typeface="Arial" charset="0"/>
            </a:endParaRPr>
          </a:p>
        </p:txBody>
      </p:sp>
      <p:sp>
        <p:nvSpPr>
          <p:cNvPr id="190" name="AutoShape 140"/>
          <p:cNvSpPr>
            <a:spLocks noChangeArrowheads="1"/>
          </p:cNvSpPr>
          <p:nvPr/>
        </p:nvSpPr>
        <p:spPr bwMode="auto">
          <a:xfrm rot="7957211">
            <a:off x="5795962" y="1876426"/>
            <a:ext cx="557213" cy="271462"/>
          </a:xfrm>
          <a:prstGeom prst="rightArrow">
            <a:avLst>
              <a:gd name="adj1" fmla="val 38019"/>
              <a:gd name="adj2" fmla="val 83626"/>
            </a:avLst>
          </a:prstGeom>
          <a:gradFill rotWithShape="1">
            <a:gsLst>
              <a:gs pos="0">
                <a:srgbClr val="CCFF66"/>
              </a:gs>
              <a:gs pos="100000">
                <a:schemeClr val="folHlink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ja-JP" altLang="en-US">
              <a:latin typeface="Calibri" charset="0"/>
            </a:endParaRPr>
          </a:p>
        </p:txBody>
      </p:sp>
      <p:sp>
        <p:nvSpPr>
          <p:cNvPr id="191" name="正方形/長方形 188"/>
          <p:cNvSpPr>
            <a:spLocks noChangeArrowheads="1"/>
          </p:cNvSpPr>
          <p:nvPr/>
        </p:nvSpPr>
        <p:spPr bwMode="auto">
          <a:xfrm>
            <a:off x="5857875" y="1857375"/>
            <a:ext cx="15589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altLang="ja-JP" sz="1400" b="1">
                <a:latin typeface="Calibri" charset="0"/>
              </a:rPr>
              <a:t>Analyzed Products</a:t>
            </a:r>
            <a:endParaRPr lang="ja-JP" altLang="en-US" sz="1400"/>
          </a:p>
        </p:txBody>
      </p:sp>
      <p:sp>
        <p:nvSpPr>
          <p:cNvPr id="192" name="正方形/長方形 188"/>
          <p:cNvSpPr>
            <a:spLocks noChangeArrowheads="1"/>
          </p:cNvSpPr>
          <p:nvPr/>
        </p:nvSpPr>
        <p:spPr bwMode="auto">
          <a:xfrm>
            <a:off x="4214813" y="1785938"/>
            <a:ext cx="17859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altLang="ja-JP" sz="1200" b="1">
                <a:latin typeface="Calibri" charset="0"/>
              </a:rPr>
              <a:t>Emergency Observation </a:t>
            </a:r>
            <a:br>
              <a:rPr lang="en-US" altLang="ja-JP" sz="1200" b="1">
                <a:latin typeface="Calibri" charset="0"/>
              </a:rPr>
            </a:br>
            <a:r>
              <a:rPr lang="en-US" altLang="ja-JP" sz="1200" b="1">
                <a:latin typeface="Calibri" charset="0"/>
              </a:rPr>
              <a:t>                       Request</a:t>
            </a:r>
          </a:p>
        </p:txBody>
      </p:sp>
      <p:sp>
        <p:nvSpPr>
          <p:cNvPr id="2" name="スライド番号プレースホルダー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FEC368-1D7A-4F81-ABF6-AE0E36BAF64C}" type="slidenum">
              <a:rPr lang="en-US" smtClean="0"/>
              <a:pPr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8279848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 descr="GIC_Logo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523176" y="6103084"/>
            <a:ext cx="1208719" cy="767874"/>
          </a:xfrm>
          <a:prstGeom prst="rect">
            <a:avLst/>
          </a:prstGeom>
        </p:spPr>
      </p:pic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en-US" altLang="ja-JP" dirty="0" smtClean="0"/>
              <a:t>International Charter</a:t>
            </a:r>
            <a:endParaRPr kumimoji="1" lang="ja-JP" altLang="en-US" dirty="0"/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pPr marL="0" indent="0">
              <a:buNone/>
            </a:pPr>
            <a:r>
              <a:rPr lang="en-US" altLang="ja-JP" dirty="0"/>
              <a:t>An International </a:t>
            </a:r>
            <a:r>
              <a:rPr lang="en-US" altLang="ja-JP" dirty="0">
                <a:solidFill>
                  <a:srgbClr val="0000FF"/>
                </a:solidFill>
              </a:rPr>
              <a:t>agreement</a:t>
            </a:r>
            <a:r>
              <a:rPr lang="en-US" altLang="ja-JP" dirty="0"/>
              <a:t> among Space Agencies to </a:t>
            </a:r>
            <a:r>
              <a:rPr lang="en-US" altLang="ja-JP" dirty="0">
                <a:solidFill>
                  <a:srgbClr val="0000FF"/>
                </a:solidFill>
              </a:rPr>
              <a:t>support</a:t>
            </a:r>
            <a:r>
              <a:rPr lang="en-US" altLang="ja-JP" dirty="0"/>
              <a:t> with space-based data and information </a:t>
            </a:r>
            <a:r>
              <a:rPr lang="en-US" altLang="ja-JP" dirty="0">
                <a:solidFill>
                  <a:srgbClr val="0000FF"/>
                </a:solidFill>
              </a:rPr>
              <a:t>relief</a:t>
            </a:r>
            <a:r>
              <a:rPr lang="en-US" altLang="ja-JP" dirty="0"/>
              <a:t> efforts in the event of emergencies caused by major disasters</a:t>
            </a:r>
            <a:r>
              <a:rPr lang="en-US" altLang="ja-JP" dirty="0" smtClean="0"/>
              <a:t>.</a:t>
            </a:r>
          </a:p>
          <a:p>
            <a:pPr marL="0" indent="0">
              <a:buNone/>
            </a:pPr>
            <a:endParaRPr lang="en-US" altLang="ja-JP" dirty="0"/>
          </a:p>
          <a:p>
            <a:pPr lvl="1"/>
            <a:r>
              <a:rPr lang="en-US" altLang="ja-JP" b="1" dirty="0"/>
              <a:t>Disaster </a:t>
            </a:r>
            <a:r>
              <a:rPr lang="en-US" altLang="ja-JP" b="1" dirty="0">
                <a:solidFill>
                  <a:srgbClr val="0000FF"/>
                </a:solidFill>
              </a:rPr>
              <a:t>response</a:t>
            </a:r>
          </a:p>
          <a:p>
            <a:pPr lvl="1"/>
            <a:r>
              <a:rPr lang="en-US" altLang="ja-JP" b="1" dirty="0"/>
              <a:t>Multi-satellite data acquisition </a:t>
            </a:r>
            <a:r>
              <a:rPr lang="en-US" altLang="ja-JP" b="1" dirty="0">
                <a:solidFill>
                  <a:srgbClr val="0000FF"/>
                </a:solidFill>
              </a:rPr>
              <a:t>planning</a:t>
            </a:r>
          </a:p>
          <a:p>
            <a:pPr lvl="1"/>
            <a:r>
              <a:rPr lang="en-US" altLang="ja-JP" b="1" dirty="0" smtClean="0"/>
              <a:t>Data </a:t>
            </a:r>
            <a:r>
              <a:rPr lang="en-US" altLang="ja-JP" b="1" dirty="0">
                <a:solidFill>
                  <a:srgbClr val="0000FF"/>
                </a:solidFill>
              </a:rPr>
              <a:t>processing</a:t>
            </a:r>
            <a:r>
              <a:rPr lang="en-US" altLang="ja-JP" b="1" dirty="0"/>
              <a:t> at pre-determined level</a:t>
            </a:r>
          </a:p>
          <a:p>
            <a:pPr lvl="1"/>
            <a:r>
              <a:rPr lang="en-US" altLang="ja-JP" b="1" dirty="0"/>
              <a:t>Space Agency </a:t>
            </a:r>
            <a:r>
              <a:rPr lang="en-US" altLang="ja-JP" b="1" dirty="0">
                <a:solidFill>
                  <a:srgbClr val="0000FF"/>
                </a:solidFill>
              </a:rPr>
              <a:t>contribution</a:t>
            </a:r>
            <a:r>
              <a:rPr lang="en-US" altLang="ja-JP" b="1" dirty="0"/>
              <a:t> in image/data</a:t>
            </a:r>
          </a:p>
          <a:p>
            <a:pPr lvl="1"/>
            <a:r>
              <a:rPr lang="en-US" altLang="ja-JP" b="1" dirty="0"/>
              <a:t>Space Agency initiative for </a:t>
            </a:r>
            <a:r>
              <a:rPr lang="en-US" altLang="ja-JP" b="1" dirty="0">
                <a:solidFill>
                  <a:srgbClr val="0000FF"/>
                </a:solidFill>
              </a:rPr>
              <a:t>value-added-data </a:t>
            </a:r>
            <a:r>
              <a:rPr lang="en-US" altLang="ja-JP" b="1" dirty="0"/>
              <a:t>fusion</a:t>
            </a:r>
          </a:p>
          <a:p>
            <a:pPr marL="0" indent="0" algn="just">
              <a:buNone/>
            </a:pPr>
            <a:endParaRPr lang="en-US" altLang="ja-JP" sz="2000" dirty="0"/>
          </a:p>
          <a:p>
            <a:pPr marL="0" indent="0" algn="just">
              <a:buNone/>
            </a:pPr>
            <a:r>
              <a:rPr lang="en-US" altLang="ja-JP" sz="2000" dirty="0">
                <a:hlinkClick r:id="rId3"/>
              </a:rPr>
              <a:t>http://www.disasterscharter.org</a:t>
            </a:r>
            <a:r>
              <a:rPr lang="en-US" altLang="ja-JP" sz="2000" dirty="0" smtClean="0">
                <a:hlinkClick r:id="rId3"/>
              </a:rPr>
              <a:t>/</a:t>
            </a:r>
            <a:endParaRPr lang="en-US" altLang="ja-JP" sz="2000" dirty="0" smtClean="0"/>
          </a:p>
          <a:p>
            <a:pPr marL="0" indent="0" algn="just">
              <a:buNone/>
            </a:pPr>
            <a:endParaRPr lang="en-US" altLang="ja-JP" sz="2000" dirty="0"/>
          </a:p>
          <a:p>
            <a:pPr marL="0" indent="0" algn="just">
              <a:buNone/>
            </a:pPr>
            <a:r>
              <a:rPr kumimoji="1" lang="en-US" altLang="ja-JP" sz="2600" b="1" u="sng" dirty="0" smtClean="0">
                <a:solidFill>
                  <a:schemeClr val="tx2"/>
                </a:solidFill>
              </a:rPr>
              <a:t>GIC/AIT has been working for the Charter.</a:t>
            </a:r>
            <a:endParaRPr kumimoji="1" lang="ja-JP" altLang="en-US" sz="2600" b="1" u="sng" dirty="0">
              <a:solidFill>
                <a:schemeClr val="tx2"/>
              </a:solidFill>
            </a:endParaRPr>
          </a:p>
        </p:txBody>
      </p:sp>
      <p:pic>
        <p:nvPicPr>
          <p:cNvPr id="6" name="図 5" descr="LogoCharter_2x2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7142010" y="2729011"/>
            <a:ext cx="1870036" cy="1883426"/>
          </a:xfrm>
          <a:prstGeom prst="rect">
            <a:avLst/>
          </a:prstGeom>
        </p:spPr>
      </p:pic>
      <p:sp>
        <p:nvSpPr>
          <p:cNvPr id="4" name="スライド番号プレースホルダー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FEC368-1D7A-4F81-ABF6-AE0E36BAF64C}" type="slidenum">
              <a:rPr lang="en-US" smtClean="0"/>
              <a:pPr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9830078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図 1" descr="スクリーンショット（2011-08-17 16.50.44）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538556" y="406666"/>
            <a:ext cx="8164183" cy="6434622"/>
          </a:xfrm>
          <a:prstGeom prst="rect">
            <a:avLst/>
          </a:prstGeom>
        </p:spPr>
      </p:pic>
      <p:sp>
        <p:nvSpPr>
          <p:cNvPr id="4" name="スライド番号プレースホルダー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FEC368-1D7A-4F81-ABF6-AE0E36BAF64C}" type="slidenum">
              <a:rPr lang="en-US" smtClean="0"/>
              <a:pPr/>
              <a:t>12</a:t>
            </a:fld>
            <a:endParaRPr lang="en-US"/>
          </a:p>
        </p:txBody>
      </p:sp>
      <p:sp>
        <p:nvSpPr>
          <p:cNvPr id="3" name="テキスト ボックス 2"/>
          <p:cNvSpPr txBox="1"/>
          <p:nvPr/>
        </p:nvSpPr>
        <p:spPr>
          <a:xfrm>
            <a:off x="9540839" y="6952002"/>
            <a:ext cx="1846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xmlns="" val="245176427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3"/>
          <p:cNvSpPr txBox="1">
            <a:spLocks/>
          </p:cNvSpPr>
          <p:nvPr/>
        </p:nvSpPr>
        <p:spPr>
          <a:xfrm>
            <a:off x="30822" y="152400"/>
            <a:ext cx="7543800" cy="914400"/>
          </a:xfrm>
          <a:prstGeom prst="rect">
            <a:avLst/>
          </a:prstGeom>
        </p:spPr>
        <p:txBody>
          <a:bodyPr>
            <a:normAutofit fontScale="97500"/>
          </a:bodyPr>
          <a:lstStyle/>
          <a:p>
            <a:pPr lvl="0" eaLnBrk="0" hangingPunct="0"/>
            <a:r>
              <a:rPr kumimoji="0" lang="en-US" sz="3600" b="0" i="0" u="none" strike="noStrike" kern="1200" cap="none" spc="-150" normalizeH="0" baseline="0" noProof="0" dirty="0" smtClean="0">
                <a:ln>
                  <a:noFill/>
                </a:ln>
                <a:solidFill>
                  <a:srgbClr val="221C4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Lucida Console" pitchFamily="49" charset="0"/>
                <a:ea typeface="Tahoma" pitchFamily="34" charset="0"/>
                <a:cs typeface="Tahoma" pitchFamily="34" charset="0"/>
              </a:rPr>
              <a:t>Activation Distribution</a:t>
            </a:r>
            <a:endParaRPr kumimoji="0" lang="en-CA" sz="3600" b="0" i="0" u="none" strike="noStrike" kern="1200" cap="none" spc="-150" normalizeH="0" baseline="0" noProof="0" dirty="0">
              <a:ln>
                <a:noFill/>
              </a:ln>
              <a:solidFill>
                <a:srgbClr val="221C4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Lucida Console" pitchFamily="49" charset="0"/>
              <a:ea typeface="Tahoma" pitchFamily="34" charset="0"/>
              <a:cs typeface="Tahoma" pitchFamily="34" charset="0"/>
            </a:endParaRPr>
          </a:p>
        </p:txBody>
      </p:sp>
      <p:sp>
        <p:nvSpPr>
          <p:cNvPr id="82" name="Text Box 3662"/>
          <p:cNvSpPr txBox="1">
            <a:spLocks noChangeArrowheads="1"/>
          </p:cNvSpPr>
          <p:nvPr/>
        </p:nvSpPr>
        <p:spPr bwMode="auto">
          <a:xfrm>
            <a:off x="7647276" y="6611383"/>
            <a:ext cx="141256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 sz="800" b="1" dirty="0" smtClean="0">
                <a:solidFill>
                  <a:schemeClr val="accent6">
                    <a:lumMod val="50000"/>
                  </a:schemeClr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As of March 16, 2011</a:t>
            </a:r>
            <a:endParaRPr lang="en-US" sz="800" b="1" dirty="0">
              <a:solidFill>
                <a:schemeClr val="accent6">
                  <a:lumMod val="50000"/>
                </a:schemeClr>
              </a:solidFill>
              <a:latin typeface="Verdana" pitchFamily="34" charset="0"/>
              <a:ea typeface="Verdana" pitchFamily="34" charset="0"/>
              <a:cs typeface="Verdana" pitchFamily="34" charset="0"/>
            </a:endParaRPr>
          </a:p>
        </p:txBody>
      </p:sp>
      <p:pic>
        <p:nvPicPr>
          <p:cNvPr id="5" name="Picture 4" descr="ActivationsMapNoNames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0" y="1227785"/>
            <a:ext cx="9144000" cy="54016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3442743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正方形/長方形 2"/>
          <p:cNvSpPr/>
          <p:nvPr/>
        </p:nvSpPr>
        <p:spPr>
          <a:xfrm>
            <a:off x="5161758" y="6498143"/>
            <a:ext cx="398224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>
                <a:hlinkClick r:id="rId2"/>
              </a:rPr>
              <a:t>http://</a:t>
            </a:r>
            <a:r>
              <a:rPr lang="en-US" altLang="ja-JP" dirty="0" err="1">
                <a:hlinkClick r:id="rId2"/>
              </a:rPr>
              <a:t>www.disasterscharter.org</a:t>
            </a:r>
            <a:r>
              <a:rPr lang="en-US" altLang="ja-JP" dirty="0">
                <a:hlinkClick r:id="rId2"/>
              </a:rPr>
              <a:t>/home</a:t>
            </a:r>
            <a:endParaRPr lang="ja-JP" altLang="en-US" dirty="0"/>
          </a:p>
        </p:txBody>
      </p:sp>
      <p:pic>
        <p:nvPicPr>
          <p:cNvPr id="2" name="図 1" descr="スクリーンショット（2012-08-21 22.06.29）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344909" y="1100359"/>
            <a:ext cx="8434586" cy="53977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34435096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スライド番号プレースホルダー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FEC368-1D7A-4F81-ABF6-AE0E36BAF64C}" type="slidenum">
              <a:rPr lang="en-US" smtClean="0"/>
              <a:pPr/>
              <a:t>15</a:t>
            </a:fld>
            <a:endParaRPr lang="en-US"/>
          </a:p>
        </p:txBody>
      </p:sp>
      <p:pic>
        <p:nvPicPr>
          <p:cNvPr id="9" name="図 8" descr="LogoCharter_2x2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7681111" y="0"/>
            <a:ext cx="1392722" cy="1402695"/>
          </a:xfrm>
          <a:prstGeom prst="rect">
            <a:avLst/>
          </a:prstGeom>
        </p:spPr>
      </p:pic>
      <p:pic>
        <p:nvPicPr>
          <p:cNvPr id="2" name="図 1" descr="スクリーンショット（2012-08-21 22.08.22）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856785" y="1075735"/>
            <a:ext cx="6452270" cy="54553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10053080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ja-JP" dirty="0" smtClean="0"/>
              <a:t>International Charter</a:t>
            </a:r>
            <a:endParaRPr kumimoji="1" lang="ja-JP" altLang="en-US" dirty="0"/>
          </a:p>
        </p:txBody>
      </p:sp>
      <p:grpSp>
        <p:nvGrpSpPr>
          <p:cNvPr id="4" name="Group 4"/>
          <p:cNvGrpSpPr>
            <a:grpSpLocks/>
          </p:cNvGrpSpPr>
          <p:nvPr/>
        </p:nvGrpSpPr>
        <p:grpSpPr bwMode="auto">
          <a:xfrm>
            <a:off x="4293118" y="2053193"/>
            <a:ext cx="4876800" cy="385763"/>
            <a:chOff x="2688" y="1056"/>
            <a:chExt cx="3072" cy="243"/>
          </a:xfrm>
        </p:grpSpPr>
        <p:sp>
          <p:nvSpPr>
            <p:cNvPr id="5" name="Text Box 5"/>
            <p:cNvSpPr txBox="1">
              <a:spLocks noChangeArrowheads="1"/>
            </p:cNvSpPr>
            <p:nvPr/>
          </p:nvSpPr>
          <p:spPr bwMode="auto">
            <a:xfrm>
              <a:off x="3515" y="1056"/>
              <a:ext cx="46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r" eaLnBrk="0" hangingPunct="0">
                <a:spcBef>
                  <a:spcPct val="50000"/>
                </a:spcBef>
              </a:pPr>
              <a:r>
                <a:rPr lang="fr-FR" sz="1400" b="1">
                  <a:latin typeface="Verdana" charset="0"/>
                </a:rPr>
                <a:t>CSA</a:t>
              </a:r>
            </a:p>
          </p:txBody>
        </p:sp>
        <p:sp>
          <p:nvSpPr>
            <p:cNvPr id="7" name="Text Box 6"/>
            <p:cNvSpPr txBox="1">
              <a:spLocks noChangeArrowheads="1"/>
            </p:cNvSpPr>
            <p:nvPr/>
          </p:nvSpPr>
          <p:spPr bwMode="auto">
            <a:xfrm>
              <a:off x="4560" y="1082"/>
              <a:ext cx="120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0" hangingPunct="0">
                <a:spcBef>
                  <a:spcPct val="50000"/>
                </a:spcBef>
              </a:pPr>
              <a:r>
                <a:rPr lang="fr-FR" sz="1200">
                  <a:latin typeface="Verdana" charset="0"/>
                </a:rPr>
                <a:t>RADARSAT-1</a:t>
              </a:r>
            </a:p>
          </p:txBody>
        </p:sp>
        <p:pic>
          <p:nvPicPr>
            <p:cNvPr id="8" name="Picture 7" descr="RAD1transleft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63" y="1103"/>
              <a:ext cx="397" cy="1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" name="Line 8"/>
            <p:cNvSpPr>
              <a:spLocks noChangeShapeType="1"/>
            </p:cNvSpPr>
            <p:nvPr/>
          </p:nvSpPr>
          <p:spPr bwMode="auto">
            <a:xfrm flipV="1">
              <a:off x="2688" y="1194"/>
              <a:ext cx="912" cy="6"/>
            </a:xfrm>
            <a:prstGeom prst="line">
              <a:avLst/>
            </a:prstGeom>
            <a:noFill/>
            <a:ln w="28575">
              <a:solidFill>
                <a:srgbClr val="33CCCC"/>
              </a:solidFill>
              <a:round/>
              <a:headEnd/>
              <a:tailEnd type="triangl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</p:grpSp>
      <p:grpSp>
        <p:nvGrpSpPr>
          <p:cNvPr id="10" name="Group 9"/>
          <p:cNvGrpSpPr>
            <a:grpSpLocks/>
          </p:cNvGrpSpPr>
          <p:nvPr/>
        </p:nvGrpSpPr>
        <p:grpSpPr bwMode="auto">
          <a:xfrm>
            <a:off x="4293118" y="2281793"/>
            <a:ext cx="4876800" cy="561975"/>
            <a:chOff x="2688" y="1200"/>
            <a:chExt cx="3072" cy="354"/>
          </a:xfrm>
        </p:grpSpPr>
        <p:sp>
          <p:nvSpPr>
            <p:cNvPr id="11" name="Text Box 10"/>
            <p:cNvSpPr txBox="1">
              <a:spLocks noChangeArrowheads="1"/>
            </p:cNvSpPr>
            <p:nvPr/>
          </p:nvSpPr>
          <p:spPr bwMode="auto">
            <a:xfrm>
              <a:off x="3535" y="1304"/>
              <a:ext cx="44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r" eaLnBrk="0" hangingPunct="0">
                <a:spcBef>
                  <a:spcPct val="50000"/>
                </a:spcBef>
              </a:pPr>
              <a:r>
                <a:rPr lang="fr-FR" sz="1400" b="1">
                  <a:latin typeface="Verdana" charset="0"/>
                </a:rPr>
                <a:t>ESA</a:t>
              </a:r>
            </a:p>
          </p:txBody>
        </p:sp>
        <p:sp>
          <p:nvSpPr>
            <p:cNvPr id="12" name="Text Box 11"/>
            <p:cNvSpPr txBox="1">
              <a:spLocks noChangeArrowheads="1"/>
            </p:cNvSpPr>
            <p:nvPr/>
          </p:nvSpPr>
          <p:spPr bwMode="auto">
            <a:xfrm>
              <a:off x="4560" y="1317"/>
              <a:ext cx="120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0" hangingPunct="0">
                <a:spcBef>
                  <a:spcPct val="50000"/>
                </a:spcBef>
              </a:pPr>
              <a:r>
                <a:rPr lang="fr-FR" sz="1200">
                  <a:latin typeface="Verdana" charset="0"/>
                </a:rPr>
                <a:t>ERS-2 and ENVISAT</a:t>
              </a:r>
            </a:p>
          </p:txBody>
        </p:sp>
        <p:pic>
          <p:nvPicPr>
            <p:cNvPr id="13" name="Picture 12" descr="ersicon"/>
            <p:cNvPicPr>
              <a:picLocks noChangeAspect="1" noChangeArrowheads="1"/>
            </p:cNvPicPr>
            <p:nvPr/>
          </p:nvPicPr>
          <p:blipFill>
            <a:blip r:embed="rId4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45" y="1289"/>
              <a:ext cx="230" cy="2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" name="Line 13"/>
            <p:cNvSpPr>
              <a:spLocks noChangeShapeType="1"/>
            </p:cNvSpPr>
            <p:nvPr/>
          </p:nvSpPr>
          <p:spPr bwMode="auto">
            <a:xfrm>
              <a:off x="2688" y="1200"/>
              <a:ext cx="960" cy="181"/>
            </a:xfrm>
            <a:prstGeom prst="line">
              <a:avLst/>
            </a:prstGeom>
            <a:noFill/>
            <a:ln w="28575">
              <a:solidFill>
                <a:srgbClr val="33CCCC"/>
              </a:solidFill>
              <a:round/>
              <a:headEnd/>
              <a:tailEnd type="triangl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</p:grpSp>
      <p:grpSp>
        <p:nvGrpSpPr>
          <p:cNvPr id="15" name="Group 14"/>
          <p:cNvGrpSpPr>
            <a:grpSpLocks/>
          </p:cNvGrpSpPr>
          <p:nvPr/>
        </p:nvGrpSpPr>
        <p:grpSpPr bwMode="auto">
          <a:xfrm>
            <a:off x="4369318" y="2357993"/>
            <a:ext cx="4800600" cy="1346200"/>
            <a:chOff x="2736" y="1248"/>
            <a:chExt cx="3024" cy="848"/>
          </a:xfrm>
        </p:grpSpPr>
        <p:sp>
          <p:nvSpPr>
            <p:cNvPr id="16" name="Line 15"/>
            <p:cNvSpPr>
              <a:spLocks noChangeShapeType="1"/>
            </p:cNvSpPr>
            <p:nvPr/>
          </p:nvSpPr>
          <p:spPr bwMode="auto">
            <a:xfrm>
              <a:off x="2736" y="1248"/>
              <a:ext cx="768" cy="709"/>
            </a:xfrm>
            <a:prstGeom prst="line">
              <a:avLst/>
            </a:prstGeom>
            <a:noFill/>
            <a:ln w="28575">
              <a:solidFill>
                <a:srgbClr val="33CCCC"/>
              </a:solidFill>
              <a:round/>
              <a:headEnd/>
              <a:tailEnd type="triangl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17" name="Text Box 16"/>
            <p:cNvSpPr txBox="1">
              <a:spLocks noChangeArrowheads="1"/>
            </p:cNvSpPr>
            <p:nvPr/>
          </p:nvSpPr>
          <p:spPr bwMode="auto">
            <a:xfrm>
              <a:off x="3360" y="1856"/>
              <a:ext cx="61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r" eaLnBrk="0" hangingPunct="0">
                <a:spcBef>
                  <a:spcPct val="50000"/>
                </a:spcBef>
              </a:pPr>
              <a:r>
                <a:rPr lang="fr-FR" sz="1400" b="1">
                  <a:latin typeface="Verdana" charset="0"/>
                </a:rPr>
                <a:t>NOAA</a:t>
              </a:r>
            </a:p>
          </p:txBody>
        </p:sp>
        <p:sp>
          <p:nvSpPr>
            <p:cNvPr id="18" name="Text Box 17"/>
            <p:cNvSpPr txBox="1">
              <a:spLocks noChangeArrowheads="1"/>
            </p:cNvSpPr>
            <p:nvPr/>
          </p:nvSpPr>
          <p:spPr bwMode="auto">
            <a:xfrm>
              <a:off x="4560" y="1808"/>
              <a:ext cx="120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0" hangingPunct="0">
                <a:spcBef>
                  <a:spcPct val="50000"/>
                </a:spcBef>
              </a:pPr>
              <a:r>
                <a:rPr lang="fr-FR" sz="1200">
                  <a:latin typeface="Verdana" charset="0"/>
                </a:rPr>
                <a:t>NOAA-12, 14, 15, 16 &amp; 17, POES and GOES</a:t>
              </a:r>
            </a:p>
          </p:txBody>
        </p:sp>
        <p:pic>
          <p:nvPicPr>
            <p:cNvPr id="19" name="Picture 18" descr="NOAA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53" y="1847"/>
              <a:ext cx="383" cy="1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" name="Group 19"/>
          <p:cNvGrpSpPr>
            <a:grpSpLocks/>
          </p:cNvGrpSpPr>
          <p:nvPr/>
        </p:nvGrpSpPr>
        <p:grpSpPr bwMode="auto">
          <a:xfrm>
            <a:off x="4293118" y="2281793"/>
            <a:ext cx="4876800" cy="1824038"/>
            <a:chOff x="2688" y="1200"/>
            <a:chExt cx="3072" cy="1149"/>
          </a:xfrm>
        </p:grpSpPr>
        <p:sp>
          <p:nvSpPr>
            <p:cNvPr id="21" name="Line 20"/>
            <p:cNvSpPr>
              <a:spLocks noChangeShapeType="1"/>
            </p:cNvSpPr>
            <p:nvPr/>
          </p:nvSpPr>
          <p:spPr bwMode="auto">
            <a:xfrm>
              <a:off x="2688" y="1200"/>
              <a:ext cx="864" cy="1045"/>
            </a:xfrm>
            <a:prstGeom prst="line">
              <a:avLst/>
            </a:prstGeom>
            <a:noFill/>
            <a:ln w="28575">
              <a:solidFill>
                <a:srgbClr val="33CCCC"/>
              </a:solidFill>
              <a:round/>
              <a:headEnd/>
              <a:tailEnd type="triangl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22" name="Text Box 21"/>
            <p:cNvSpPr txBox="1">
              <a:spLocks noChangeArrowheads="1"/>
            </p:cNvSpPr>
            <p:nvPr/>
          </p:nvSpPr>
          <p:spPr bwMode="auto">
            <a:xfrm>
              <a:off x="3360" y="2128"/>
              <a:ext cx="61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r" eaLnBrk="0" hangingPunct="0">
                <a:spcBef>
                  <a:spcPct val="50000"/>
                </a:spcBef>
              </a:pPr>
              <a:r>
                <a:rPr lang="fr-FR" sz="1400" b="1">
                  <a:latin typeface="Verdana" charset="0"/>
                </a:rPr>
                <a:t>ISRO</a:t>
              </a:r>
            </a:p>
          </p:txBody>
        </p:sp>
        <p:sp>
          <p:nvSpPr>
            <p:cNvPr id="23" name="Text Box 22"/>
            <p:cNvSpPr txBox="1">
              <a:spLocks noChangeArrowheads="1"/>
            </p:cNvSpPr>
            <p:nvPr/>
          </p:nvSpPr>
          <p:spPr bwMode="auto">
            <a:xfrm>
              <a:off x="4560" y="2128"/>
              <a:ext cx="120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0" hangingPunct="0">
                <a:spcBef>
                  <a:spcPct val="50000"/>
                </a:spcBef>
              </a:pPr>
              <a:r>
                <a:rPr lang="fr-FR" sz="1200">
                  <a:latin typeface="Verdana" charset="0"/>
                </a:rPr>
                <a:t>IRS</a:t>
              </a:r>
            </a:p>
          </p:txBody>
        </p:sp>
        <p:pic>
          <p:nvPicPr>
            <p:cNvPr id="24" name="Picture 23" descr="irs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93" y="2139"/>
              <a:ext cx="381" cy="2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5" name="Group 24"/>
          <p:cNvGrpSpPr>
            <a:grpSpLocks/>
          </p:cNvGrpSpPr>
          <p:nvPr/>
        </p:nvGrpSpPr>
        <p:grpSpPr bwMode="auto">
          <a:xfrm>
            <a:off x="4293118" y="2281793"/>
            <a:ext cx="4876800" cy="2292350"/>
            <a:chOff x="2688" y="1200"/>
            <a:chExt cx="3072" cy="1444"/>
          </a:xfrm>
        </p:grpSpPr>
        <p:sp>
          <p:nvSpPr>
            <p:cNvPr id="26" name="Text Box 25"/>
            <p:cNvSpPr txBox="1">
              <a:spLocks noChangeArrowheads="1"/>
            </p:cNvSpPr>
            <p:nvPr/>
          </p:nvSpPr>
          <p:spPr bwMode="auto">
            <a:xfrm>
              <a:off x="3360" y="2397"/>
              <a:ext cx="61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r" eaLnBrk="0" hangingPunct="0">
                <a:spcBef>
                  <a:spcPct val="50000"/>
                </a:spcBef>
              </a:pPr>
              <a:r>
                <a:rPr lang="fr-FR" sz="1400" b="1">
                  <a:latin typeface="Verdana" charset="0"/>
                </a:rPr>
                <a:t>CONAE</a:t>
              </a:r>
            </a:p>
          </p:txBody>
        </p:sp>
        <p:sp>
          <p:nvSpPr>
            <p:cNvPr id="27" name="Text Box 26"/>
            <p:cNvSpPr txBox="1">
              <a:spLocks noChangeArrowheads="1"/>
            </p:cNvSpPr>
            <p:nvPr/>
          </p:nvSpPr>
          <p:spPr bwMode="auto">
            <a:xfrm>
              <a:off x="4560" y="2404"/>
              <a:ext cx="120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0" hangingPunct="0">
                <a:spcBef>
                  <a:spcPct val="50000"/>
                </a:spcBef>
              </a:pPr>
              <a:r>
                <a:rPr lang="fr-FR" sz="1200">
                  <a:latin typeface="Verdana" charset="0"/>
                </a:rPr>
                <a:t>SAC-C</a:t>
              </a:r>
            </a:p>
          </p:txBody>
        </p:sp>
        <p:sp>
          <p:nvSpPr>
            <p:cNvPr id="28" name="Line 27"/>
            <p:cNvSpPr>
              <a:spLocks noChangeShapeType="1"/>
            </p:cNvSpPr>
            <p:nvPr/>
          </p:nvSpPr>
          <p:spPr bwMode="auto">
            <a:xfrm>
              <a:off x="2688" y="1200"/>
              <a:ext cx="768" cy="1285"/>
            </a:xfrm>
            <a:prstGeom prst="line">
              <a:avLst/>
            </a:prstGeom>
            <a:noFill/>
            <a:ln w="28575">
              <a:solidFill>
                <a:srgbClr val="33CCCC"/>
              </a:solidFill>
              <a:round/>
              <a:headEnd/>
              <a:tailEnd type="triangl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pic>
          <p:nvPicPr>
            <p:cNvPr id="29" name="Picture 28" descr="SAC-C_clear_sm"/>
            <p:cNvPicPr>
              <a:picLocks noChangeAspect="1" noChangeArrowheads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76" y="2336"/>
              <a:ext cx="336" cy="3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0" name="Group 29"/>
          <p:cNvGrpSpPr>
            <a:grpSpLocks/>
          </p:cNvGrpSpPr>
          <p:nvPr/>
        </p:nvGrpSpPr>
        <p:grpSpPr bwMode="auto">
          <a:xfrm>
            <a:off x="4293118" y="2281793"/>
            <a:ext cx="4876800" cy="2581275"/>
            <a:chOff x="2688" y="1200"/>
            <a:chExt cx="3072" cy="1626"/>
          </a:xfrm>
        </p:grpSpPr>
        <p:pic>
          <p:nvPicPr>
            <p:cNvPr id="31" name="Picture 30" descr="JAXA-ALOS"/>
            <p:cNvPicPr>
              <a:picLocks noChangeAspect="1" noChangeArrowheads="1"/>
            </p:cNvPicPr>
            <p:nvPr/>
          </p:nvPicPr>
          <p:blipFill>
            <a:blip r:embed="rId8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76" y="2652"/>
              <a:ext cx="432" cy="1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" name="Text Box 31"/>
            <p:cNvSpPr txBox="1">
              <a:spLocks noChangeArrowheads="1"/>
            </p:cNvSpPr>
            <p:nvPr/>
          </p:nvSpPr>
          <p:spPr bwMode="auto">
            <a:xfrm>
              <a:off x="3360" y="2634"/>
              <a:ext cx="61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r" eaLnBrk="0" hangingPunct="0">
                <a:spcBef>
                  <a:spcPct val="50000"/>
                </a:spcBef>
              </a:pPr>
              <a:r>
                <a:rPr lang="fr-FR" sz="1400" b="1">
                  <a:latin typeface="Verdana" charset="0"/>
                </a:rPr>
                <a:t>JAXA</a:t>
              </a:r>
            </a:p>
          </p:txBody>
        </p:sp>
        <p:sp>
          <p:nvSpPr>
            <p:cNvPr id="33" name="Text Box 32"/>
            <p:cNvSpPr txBox="1">
              <a:spLocks noChangeArrowheads="1"/>
            </p:cNvSpPr>
            <p:nvPr/>
          </p:nvSpPr>
          <p:spPr bwMode="auto">
            <a:xfrm>
              <a:off x="4560" y="2652"/>
              <a:ext cx="120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0" hangingPunct="0">
                <a:spcBef>
                  <a:spcPct val="50000"/>
                </a:spcBef>
              </a:pPr>
              <a:r>
                <a:rPr lang="fr-FR" sz="1200">
                  <a:latin typeface="Verdana" charset="0"/>
                </a:rPr>
                <a:t>ALOS</a:t>
              </a:r>
            </a:p>
          </p:txBody>
        </p:sp>
        <p:sp>
          <p:nvSpPr>
            <p:cNvPr id="34" name="Line 33"/>
            <p:cNvSpPr>
              <a:spLocks noChangeShapeType="1"/>
            </p:cNvSpPr>
            <p:nvPr/>
          </p:nvSpPr>
          <p:spPr bwMode="auto">
            <a:xfrm>
              <a:off x="2688" y="1200"/>
              <a:ext cx="816" cy="1500"/>
            </a:xfrm>
            <a:prstGeom prst="line">
              <a:avLst/>
            </a:prstGeom>
            <a:noFill/>
            <a:ln w="28575">
              <a:solidFill>
                <a:srgbClr val="33CCCC"/>
              </a:solidFill>
              <a:round/>
              <a:headEnd/>
              <a:tailEnd type="triangl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</p:grpSp>
      <p:grpSp>
        <p:nvGrpSpPr>
          <p:cNvPr id="35" name="Group 34"/>
          <p:cNvGrpSpPr>
            <a:grpSpLocks/>
          </p:cNvGrpSpPr>
          <p:nvPr/>
        </p:nvGrpSpPr>
        <p:grpSpPr bwMode="auto">
          <a:xfrm>
            <a:off x="4243906" y="2262743"/>
            <a:ext cx="4926012" cy="982663"/>
            <a:chOff x="2657" y="1188"/>
            <a:chExt cx="3103" cy="619"/>
          </a:xfrm>
        </p:grpSpPr>
        <p:sp>
          <p:nvSpPr>
            <p:cNvPr id="36" name="Text Box 35"/>
            <p:cNvSpPr txBox="1">
              <a:spLocks noChangeArrowheads="1"/>
            </p:cNvSpPr>
            <p:nvPr/>
          </p:nvSpPr>
          <p:spPr bwMode="auto">
            <a:xfrm>
              <a:off x="3420" y="1574"/>
              <a:ext cx="55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r" eaLnBrk="0" hangingPunct="0">
                <a:spcBef>
                  <a:spcPct val="50000"/>
                </a:spcBef>
              </a:pPr>
              <a:r>
                <a:rPr lang="fr-FR" sz="1400" b="1">
                  <a:latin typeface="Verdana" charset="0"/>
                </a:rPr>
                <a:t>CNES</a:t>
              </a:r>
            </a:p>
          </p:txBody>
        </p:sp>
        <p:sp>
          <p:nvSpPr>
            <p:cNvPr id="37" name="Text Box 36"/>
            <p:cNvSpPr txBox="1">
              <a:spLocks noChangeArrowheads="1"/>
            </p:cNvSpPr>
            <p:nvPr/>
          </p:nvSpPr>
          <p:spPr bwMode="auto">
            <a:xfrm>
              <a:off x="4560" y="1586"/>
              <a:ext cx="120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0" hangingPunct="0">
                <a:spcBef>
                  <a:spcPct val="50000"/>
                </a:spcBef>
              </a:pPr>
              <a:r>
                <a:rPr lang="fr-FR" sz="1200">
                  <a:latin typeface="Verdana" charset="0"/>
                </a:rPr>
                <a:t>SPOT-1, 2, 4 &amp; 5</a:t>
              </a:r>
            </a:p>
          </p:txBody>
        </p:sp>
        <p:pic>
          <p:nvPicPr>
            <p:cNvPr id="38" name="Picture 37" descr="spoticon"/>
            <p:cNvPicPr>
              <a:picLocks noChangeAspect="1" noChangeArrowheads="1"/>
            </p:cNvPicPr>
            <p:nvPr/>
          </p:nvPicPr>
          <p:blipFill>
            <a:blip r:embed="rId9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88" y="1584"/>
              <a:ext cx="392" cy="2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" name="Line 38"/>
            <p:cNvSpPr>
              <a:spLocks noChangeShapeType="1"/>
            </p:cNvSpPr>
            <p:nvPr/>
          </p:nvSpPr>
          <p:spPr bwMode="auto">
            <a:xfrm>
              <a:off x="2657" y="1188"/>
              <a:ext cx="895" cy="481"/>
            </a:xfrm>
            <a:prstGeom prst="line">
              <a:avLst/>
            </a:prstGeom>
            <a:noFill/>
            <a:ln w="28575">
              <a:solidFill>
                <a:srgbClr val="33CCCC"/>
              </a:solidFill>
              <a:round/>
              <a:headEnd/>
              <a:tailEnd type="triangl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</p:grpSp>
      <p:grpSp>
        <p:nvGrpSpPr>
          <p:cNvPr id="40" name="Group 122"/>
          <p:cNvGrpSpPr>
            <a:grpSpLocks/>
          </p:cNvGrpSpPr>
          <p:nvPr/>
        </p:nvGrpSpPr>
        <p:grpSpPr bwMode="auto">
          <a:xfrm>
            <a:off x="4293118" y="2281793"/>
            <a:ext cx="4876800" cy="3346450"/>
            <a:chOff x="2688" y="1470"/>
            <a:chExt cx="3072" cy="2108"/>
          </a:xfrm>
        </p:grpSpPr>
        <p:sp>
          <p:nvSpPr>
            <p:cNvPr id="41" name="Line 40"/>
            <p:cNvSpPr>
              <a:spLocks noChangeShapeType="1"/>
            </p:cNvSpPr>
            <p:nvPr/>
          </p:nvSpPr>
          <p:spPr bwMode="auto">
            <a:xfrm>
              <a:off x="2688" y="1470"/>
              <a:ext cx="768" cy="1913"/>
            </a:xfrm>
            <a:prstGeom prst="line">
              <a:avLst/>
            </a:prstGeom>
            <a:noFill/>
            <a:ln w="28575">
              <a:solidFill>
                <a:srgbClr val="33CCCC"/>
              </a:solidFill>
              <a:round/>
              <a:headEnd/>
              <a:tailEnd type="triangl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pic>
          <p:nvPicPr>
            <p:cNvPr id="42" name="Picture 42" descr="constellation"/>
            <p:cNvPicPr>
              <a:picLocks noChangeAspect="1" noChangeArrowheads="1"/>
            </p:cNvPicPr>
            <p:nvPr/>
          </p:nvPicPr>
          <p:blipFill>
            <a:blip r:embed="rId10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24" y="3335"/>
              <a:ext cx="207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3" name="Text Box 43"/>
            <p:cNvSpPr txBox="1">
              <a:spLocks noChangeArrowheads="1"/>
            </p:cNvSpPr>
            <p:nvPr/>
          </p:nvSpPr>
          <p:spPr bwMode="auto">
            <a:xfrm>
              <a:off x="3214" y="3342"/>
              <a:ext cx="61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r" eaLnBrk="0" hangingPunct="0">
                <a:spcBef>
                  <a:spcPct val="50000"/>
                </a:spcBef>
              </a:pPr>
              <a:r>
                <a:rPr lang="fr-FR" sz="1400" b="1">
                  <a:latin typeface="Verdana" charset="0"/>
                </a:rPr>
                <a:t>DMC</a:t>
              </a:r>
            </a:p>
          </p:txBody>
        </p:sp>
        <p:sp>
          <p:nvSpPr>
            <p:cNvPr id="44" name="Text Box 44"/>
            <p:cNvSpPr txBox="1">
              <a:spLocks noChangeArrowheads="1"/>
            </p:cNvSpPr>
            <p:nvPr/>
          </p:nvSpPr>
          <p:spPr bwMode="auto">
            <a:xfrm>
              <a:off x="4560" y="3391"/>
              <a:ext cx="120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0" hangingPunct="0">
                <a:spcBef>
                  <a:spcPct val="50000"/>
                </a:spcBef>
              </a:pPr>
              <a:r>
                <a:rPr lang="fr-FR" sz="1200">
                  <a:latin typeface="Verdana" charset="0"/>
                </a:rPr>
                <a:t>DMC Constellation</a:t>
              </a:r>
            </a:p>
          </p:txBody>
        </p:sp>
      </p:grpSp>
      <p:grpSp>
        <p:nvGrpSpPr>
          <p:cNvPr id="45" name="Group 45"/>
          <p:cNvGrpSpPr>
            <a:grpSpLocks/>
          </p:cNvGrpSpPr>
          <p:nvPr/>
        </p:nvGrpSpPr>
        <p:grpSpPr bwMode="auto">
          <a:xfrm>
            <a:off x="4293118" y="2281793"/>
            <a:ext cx="4876800" cy="3005138"/>
            <a:chOff x="2688" y="1200"/>
            <a:chExt cx="3072" cy="1893"/>
          </a:xfrm>
        </p:grpSpPr>
        <p:pic>
          <p:nvPicPr>
            <p:cNvPr id="46" name="Picture 46" descr="landsat"/>
            <p:cNvPicPr>
              <a:picLocks noChangeAspect="1" noChangeArrowheads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10" y="2757"/>
              <a:ext cx="254" cy="3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7" name="Text Box 47"/>
            <p:cNvSpPr txBox="1">
              <a:spLocks noChangeArrowheads="1"/>
            </p:cNvSpPr>
            <p:nvPr/>
          </p:nvSpPr>
          <p:spPr bwMode="auto">
            <a:xfrm>
              <a:off x="3333" y="2838"/>
              <a:ext cx="61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r" eaLnBrk="0" hangingPunct="0">
                <a:spcBef>
                  <a:spcPct val="50000"/>
                </a:spcBef>
              </a:pPr>
              <a:r>
                <a:rPr lang="fr-FR" sz="1400" b="1">
                  <a:latin typeface="Verdana" charset="0"/>
                </a:rPr>
                <a:t>USGS</a:t>
              </a:r>
            </a:p>
          </p:txBody>
        </p:sp>
        <p:sp>
          <p:nvSpPr>
            <p:cNvPr id="48" name="Text Box 48"/>
            <p:cNvSpPr txBox="1">
              <a:spLocks noChangeArrowheads="1"/>
            </p:cNvSpPr>
            <p:nvPr/>
          </p:nvSpPr>
          <p:spPr bwMode="auto">
            <a:xfrm>
              <a:off x="4560" y="2881"/>
              <a:ext cx="120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0" hangingPunct="0">
                <a:spcBef>
                  <a:spcPct val="50000"/>
                </a:spcBef>
              </a:pPr>
              <a:r>
                <a:rPr lang="fr-FR" sz="1200">
                  <a:latin typeface="Verdana" charset="0"/>
                </a:rPr>
                <a:t>Landsat</a:t>
              </a:r>
            </a:p>
          </p:txBody>
        </p:sp>
        <p:sp>
          <p:nvSpPr>
            <p:cNvPr id="49" name="Line 49"/>
            <p:cNvSpPr>
              <a:spLocks noChangeShapeType="1"/>
            </p:cNvSpPr>
            <p:nvPr/>
          </p:nvSpPr>
          <p:spPr bwMode="auto">
            <a:xfrm>
              <a:off x="2688" y="1200"/>
              <a:ext cx="816" cy="1701"/>
            </a:xfrm>
            <a:prstGeom prst="line">
              <a:avLst/>
            </a:prstGeom>
            <a:noFill/>
            <a:ln w="28575">
              <a:solidFill>
                <a:srgbClr val="33CCCC"/>
              </a:solidFill>
              <a:round/>
              <a:headEnd/>
              <a:tailEnd type="triangl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</p:grpSp>
      <p:grpSp>
        <p:nvGrpSpPr>
          <p:cNvPr id="50" name="Group 50"/>
          <p:cNvGrpSpPr>
            <a:grpSpLocks/>
          </p:cNvGrpSpPr>
          <p:nvPr/>
        </p:nvGrpSpPr>
        <p:grpSpPr bwMode="auto">
          <a:xfrm>
            <a:off x="5969518" y="2188131"/>
            <a:ext cx="671513" cy="3970337"/>
            <a:chOff x="3744" y="1141"/>
            <a:chExt cx="423" cy="2501"/>
          </a:xfrm>
        </p:grpSpPr>
        <p:sp>
          <p:nvSpPr>
            <p:cNvPr id="51" name="Arc 51"/>
            <p:cNvSpPr>
              <a:spLocks/>
            </p:cNvSpPr>
            <p:nvPr/>
          </p:nvSpPr>
          <p:spPr bwMode="auto">
            <a:xfrm rot="1653136" flipV="1">
              <a:off x="3769" y="2684"/>
              <a:ext cx="261" cy="958"/>
            </a:xfrm>
            <a:custGeom>
              <a:avLst/>
              <a:gdLst>
                <a:gd name="T0" fmla="*/ 0 w 21600"/>
                <a:gd name="T1" fmla="*/ 0 h 36652"/>
                <a:gd name="T2" fmla="*/ 0 w 21600"/>
                <a:gd name="T3" fmla="*/ 1 h 36652"/>
                <a:gd name="T4" fmla="*/ 0 w 21600"/>
                <a:gd name="T5" fmla="*/ 0 h 36652"/>
                <a:gd name="T6" fmla="*/ 0 60000 65536"/>
                <a:gd name="T7" fmla="*/ 0 60000 65536"/>
                <a:gd name="T8" fmla="*/ 0 60000 65536"/>
                <a:gd name="T9" fmla="*/ 0 w 21600"/>
                <a:gd name="T10" fmla="*/ 0 h 36652"/>
                <a:gd name="T11" fmla="*/ 21600 w 21600"/>
                <a:gd name="T12" fmla="*/ 36652 h 366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36652" fill="none" extrusionOk="0">
                  <a:moveTo>
                    <a:pt x="6627" y="0"/>
                  </a:moveTo>
                  <a:cubicBezTo>
                    <a:pt x="15551" y="2877"/>
                    <a:pt x="21600" y="11182"/>
                    <a:pt x="21600" y="20558"/>
                  </a:cubicBezTo>
                  <a:cubicBezTo>
                    <a:pt x="21600" y="26701"/>
                    <a:pt x="18984" y="32554"/>
                    <a:pt x="14406" y="36651"/>
                  </a:cubicBezTo>
                </a:path>
                <a:path w="21600" h="36652" stroke="0" extrusionOk="0">
                  <a:moveTo>
                    <a:pt x="6627" y="0"/>
                  </a:moveTo>
                  <a:cubicBezTo>
                    <a:pt x="15551" y="2877"/>
                    <a:pt x="21600" y="11182"/>
                    <a:pt x="21600" y="20558"/>
                  </a:cubicBezTo>
                  <a:cubicBezTo>
                    <a:pt x="21600" y="26701"/>
                    <a:pt x="18984" y="32554"/>
                    <a:pt x="14406" y="36651"/>
                  </a:cubicBezTo>
                  <a:lnTo>
                    <a:pt x="0" y="20558"/>
                  </a:lnTo>
                  <a:close/>
                </a:path>
              </a:pathLst>
            </a:cu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rot="10800000" wrap="none" anchor="ctr"/>
            <a:lstStyle/>
            <a:p>
              <a:endParaRPr lang="ja-JP" altLang="en-US"/>
            </a:p>
          </p:txBody>
        </p:sp>
        <p:sp>
          <p:nvSpPr>
            <p:cNvPr id="52" name="Line 52"/>
            <p:cNvSpPr>
              <a:spLocks noChangeShapeType="1"/>
            </p:cNvSpPr>
            <p:nvPr/>
          </p:nvSpPr>
          <p:spPr bwMode="auto">
            <a:xfrm flipH="1">
              <a:off x="4154" y="1141"/>
              <a:ext cx="1" cy="175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53" name="Line 53"/>
            <p:cNvSpPr>
              <a:spLocks noChangeShapeType="1"/>
            </p:cNvSpPr>
            <p:nvPr/>
          </p:nvSpPr>
          <p:spPr bwMode="auto">
            <a:xfrm flipH="1">
              <a:off x="4019" y="1146"/>
              <a:ext cx="147" cy="1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54" name="Line 54"/>
            <p:cNvSpPr>
              <a:spLocks noChangeShapeType="1"/>
            </p:cNvSpPr>
            <p:nvPr/>
          </p:nvSpPr>
          <p:spPr bwMode="auto">
            <a:xfrm flipH="1">
              <a:off x="4019" y="1394"/>
              <a:ext cx="148" cy="1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55" name="Line 55"/>
            <p:cNvSpPr>
              <a:spLocks noChangeShapeType="1"/>
            </p:cNvSpPr>
            <p:nvPr/>
          </p:nvSpPr>
          <p:spPr bwMode="auto">
            <a:xfrm>
              <a:off x="4019" y="1652"/>
              <a:ext cx="148" cy="1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56" name="Line 56"/>
            <p:cNvSpPr>
              <a:spLocks noChangeShapeType="1"/>
            </p:cNvSpPr>
            <p:nvPr/>
          </p:nvSpPr>
          <p:spPr bwMode="auto">
            <a:xfrm flipV="1">
              <a:off x="4019" y="1934"/>
              <a:ext cx="148" cy="1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57" name="Line 57"/>
            <p:cNvSpPr>
              <a:spLocks noChangeShapeType="1"/>
            </p:cNvSpPr>
            <p:nvPr/>
          </p:nvSpPr>
          <p:spPr bwMode="auto">
            <a:xfrm flipH="1">
              <a:off x="4019" y="2192"/>
              <a:ext cx="148" cy="1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58" name="Line 58"/>
            <p:cNvSpPr>
              <a:spLocks noChangeShapeType="1"/>
            </p:cNvSpPr>
            <p:nvPr/>
          </p:nvSpPr>
          <p:spPr bwMode="auto">
            <a:xfrm flipH="1">
              <a:off x="4019" y="2457"/>
              <a:ext cx="148" cy="1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59" name="Line 59"/>
            <p:cNvSpPr>
              <a:spLocks noChangeShapeType="1"/>
            </p:cNvSpPr>
            <p:nvPr/>
          </p:nvSpPr>
          <p:spPr bwMode="auto">
            <a:xfrm flipV="1">
              <a:off x="4019" y="2719"/>
              <a:ext cx="148" cy="1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60" name="Line 60"/>
            <p:cNvSpPr>
              <a:spLocks noChangeShapeType="1"/>
            </p:cNvSpPr>
            <p:nvPr/>
          </p:nvSpPr>
          <p:spPr bwMode="auto">
            <a:xfrm flipH="1">
              <a:off x="3993" y="2941"/>
              <a:ext cx="148" cy="1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61" name="Line 61"/>
            <p:cNvSpPr>
              <a:spLocks noChangeShapeType="1"/>
            </p:cNvSpPr>
            <p:nvPr/>
          </p:nvSpPr>
          <p:spPr bwMode="auto">
            <a:xfrm flipV="1">
              <a:off x="3880" y="3203"/>
              <a:ext cx="148" cy="1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62" name="Line 62"/>
            <p:cNvSpPr>
              <a:spLocks noChangeShapeType="1"/>
            </p:cNvSpPr>
            <p:nvPr/>
          </p:nvSpPr>
          <p:spPr bwMode="auto">
            <a:xfrm flipV="1">
              <a:off x="3744" y="3408"/>
              <a:ext cx="148" cy="1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</p:grpSp>
      <p:grpSp>
        <p:nvGrpSpPr>
          <p:cNvPr id="63" name="Group 63"/>
          <p:cNvGrpSpPr>
            <a:grpSpLocks/>
          </p:cNvGrpSpPr>
          <p:nvPr/>
        </p:nvGrpSpPr>
        <p:grpSpPr bwMode="auto">
          <a:xfrm>
            <a:off x="4293118" y="2281793"/>
            <a:ext cx="4810125" cy="3694113"/>
            <a:chOff x="2688" y="1200"/>
            <a:chExt cx="3030" cy="2327"/>
          </a:xfrm>
        </p:grpSpPr>
        <p:sp>
          <p:nvSpPr>
            <p:cNvPr id="64" name="Text Box 64"/>
            <p:cNvSpPr txBox="1">
              <a:spLocks noChangeArrowheads="1"/>
            </p:cNvSpPr>
            <p:nvPr/>
          </p:nvSpPr>
          <p:spPr bwMode="auto">
            <a:xfrm>
              <a:off x="3186" y="3258"/>
              <a:ext cx="61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r" eaLnBrk="0" hangingPunct="0">
                <a:spcBef>
                  <a:spcPct val="50000"/>
                </a:spcBef>
              </a:pPr>
              <a:r>
                <a:rPr lang="fr-FR" sz="1400" b="1">
                  <a:latin typeface="Verdana" charset="0"/>
                </a:rPr>
                <a:t>CNSA</a:t>
              </a:r>
            </a:p>
          </p:txBody>
        </p:sp>
        <p:sp>
          <p:nvSpPr>
            <p:cNvPr id="65" name="Text Box 65"/>
            <p:cNvSpPr txBox="1">
              <a:spLocks noChangeArrowheads="1"/>
            </p:cNvSpPr>
            <p:nvPr/>
          </p:nvSpPr>
          <p:spPr bwMode="auto">
            <a:xfrm>
              <a:off x="4518" y="3354"/>
              <a:ext cx="120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eaLnBrk="0" hangingPunct="0">
                <a:spcBef>
                  <a:spcPct val="50000"/>
                </a:spcBef>
              </a:pPr>
              <a:r>
                <a:rPr lang="fr-FR" sz="1200">
                  <a:latin typeface="Verdana" charset="0"/>
                </a:rPr>
                <a:t> CBERS</a:t>
              </a:r>
            </a:p>
          </p:txBody>
        </p:sp>
        <p:sp>
          <p:nvSpPr>
            <p:cNvPr id="66" name="Line 66"/>
            <p:cNvSpPr>
              <a:spLocks noChangeShapeType="1"/>
            </p:cNvSpPr>
            <p:nvPr/>
          </p:nvSpPr>
          <p:spPr bwMode="auto">
            <a:xfrm>
              <a:off x="2688" y="1200"/>
              <a:ext cx="740" cy="2099"/>
            </a:xfrm>
            <a:prstGeom prst="line">
              <a:avLst/>
            </a:prstGeom>
            <a:noFill/>
            <a:ln w="28575">
              <a:solidFill>
                <a:srgbClr val="33CCCC"/>
              </a:solidFill>
              <a:round/>
              <a:headEnd/>
              <a:tailEnd type="triangl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pic>
          <p:nvPicPr>
            <p:cNvPr id="67" name="Picture 67" descr="Cbers2"/>
            <p:cNvPicPr>
              <a:picLocks noChangeAspect="1" noChangeArrowheads="1"/>
            </p:cNvPicPr>
            <p:nvPr/>
          </p:nvPicPr>
          <p:blipFill>
            <a:blip r:embed="rId12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38" y="3306"/>
              <a:ext cx="479" cy="2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8" name="Group 68"/>
          <p:cNvGrpSpPr>
            <a:grpSpLocks/>
          </p:cNvGrpSpPr>
          <p:nvPr/>
        </p:nvGrpSpPr>
        <p:grpSpPr bwMode="auto">
          <a:xfrm>
            <a:off x="2388118" y="2264331"/>
            <a:ext cx="3454400" cy="3506787"/>
            <a:chOff x="1488" y="1189"/>
            <a:chExt cx="2176" cy="2209"/>
          </a:xfrm>
        </p:grpSpPr>
        <p:sp>
          <p:nvSpPr>
            <p:cNvPr id="69" name="Line 69"/>
            <p:cNvSpPr>
              <a:spLocks noChangeShapeType="1"/>
            </p:cNvSpPr>
            <p:nvPr/>
          </p:nvSpPr>
          <p:spPr bwMode="auto">
            <a:xfrm flipV="1">
              <a:off x="2592" y="1957"/>
              <a:ext cx="912" cy="432"/>
            </a:xfrm>
            <a:prstGeom prst="line">
              <a:avLst/>
            </a:prstGeom>
            <a:noFill/>
            <a:ln w="28575" cap="rnd">
              <a:solidFill>
                <a:srgbClr val="FF6600"/>
              </a:solidFill>
              <a:prstDash val="sysDot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70" name="Line 70"/>
            <p:cNvSpPr>
              <a:spLocks noChangeShapeType="1"/>
            </p:cNvSpPr>
            <p:nvPr/>
          </p:nvSpPr>
          <p:spPr bwMode="auto">
            <a:xfrm flipV="1">
              <a:off x="2592" y="2245"/>
              <a:ext cx="960" cy="192"/>
            </a:xfrm>
            <a:prstGeom prst="line">
              <a:avLst/>
            </a:prstGeom>
            <a:noFill/>
            <a:ln w="28575" cap="rnd">
              <a:solidFill>
                <a:srgbClr val="FF6600"/>
              </a:solidFill>
              <a:prstDash val="sysDot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71" name="Line 71"/>
            <p:cNvSpPr>
              <a:spLocks noChangeShapeType="1"/>
            </p:cNvSpPr>
            <p:nvPr/>
          </p:nvSpPr>
          <p:spPr bwMode="auto">
            <a:xfrm flipV="1">
              <a:off x="2608" y="1389"/>
              <a:ext cx="1056" cy="912"/>
            </a:xfrm>
            <a:prstGeom prst="line">
              <a:avLst/>
            </a:prstGeom>
            <a:noFill/>
            <a:ln w="28575" cap="rnd">
              <a:solidFill>
                <a:srgbClr val="FF6600"/>
              </a:solidFill>
              <a:prstDash val="sysDot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72" name="Line 72"/>
            <p:cNvSpPr>
              <a:spLocks noChangeShapeType="1"/>
            </p:cNvSpPr>
            <p:nvPr/>
          </p:nvSpPr>
          <p:spPr bwMode="auto">
            <a:xfrm flipV="1">
              <a:off x="2592" y="1189"/>
              <a:ext cx="1008" cy="1056"/>
            </a:xfrm>
            <a:prstGeom prst="line">
              <a:avLst/>
            </a:prstGeom>
            <a:noFill/>
            <a:ln w="28575" cap="rnd">
              <a:solidFill>
                <a:srgbClr val="FF6600"/>
              </a:solidFill>
              <a:prstDash val="sysDot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73" name="Line 73"/>
            <p:cNvSpPr>
              <a:spLocks noChangeShapeType="1"/>
            </p:cNvSpPr>
            <p:nvPr/>
          </p:nvSpPr>
          <p:spPr bwMode="auto">
            <a:xfrm flipH="1">
              <a:off x="1488" y="2485"/>
              <a:ext cx="528" cy="155"/>
            </a:xfrm>
            <a:prstGeom prst="line">
              <a:avLst/>
            </a:prstGeom>
            <a:noFill/>
            <a:ln w="28575" cap="rnd">
              <a:solidFill>
                <a:srgbClr val="FF6600"/>
              </a:solidFill>
              <a:prstDash val="sysDot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74" name="Line 74"/>
            <p:cNvSpPr>
              <a:spLocks noChangeShapeType="1"/>
            </p:cNvSpPr>
            <p:nvPr/>
          </p:nvSpPr>
          <p:spPr bwMode="auto">
            <a:xfrm flipV="1">
              <a:off x="2592" y="1669"/>
              <a:ext cx="960" cy="672"/>
            </a:xfrm>
            <a:prstGeom prst="line">
              <a:avLst/>
            </a:prstGeom>
            <a:noFill/>
            <a:ln w="28575" cap="rnd">
              <a:solidFill>
                <a:srgbClr val="FF6600"/>
              </a:solidFill>
              <a:prstDash val="sysDot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75" name="Line 75"/>
            <p:cNvSpPr>
              <a:spLocks noChangeShapeType="1"/>
            </p:cNvSpPr>
            <p:nvPr/>
          </p:nvSpPr>
          <p:spPr bwMode="auto">
            <a:xfrm flipH="1">
              <a:off x="1805" y="2592"/>
              <a:ext cx="430" cy="737"/>
            </a:xfrm>
            <a:prstGeom prst="line">
              <a:avLst/>
            </a:prstGeom>
            <a:noFill/>
            <a:ln w="28575" cap="rnd">
              <a:solidFill>
                <a:srgbClr val="FF6600"/>
              </a:solidFill>
              <a:prstDash val="sysDot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76" name="Line 76"/>
            <p:cNvSpPr>
              <a:spLocks noChangeShapeType="1"/>
            </p:cNvSpPr>
            <p:nvPr/>
          </p:nvSpPr>
          <p:spPr bwMode="auto">
            <a:xfrm>
              <a:off x="2400" y="2640"/>
              <a:ext cx="720" cy="758"/>
            </a:xfrm>
            <a:prstGeom prst="line">
              <a:avLst/>
            </a:prstGeom>
            <a:noFill/>
            <a:ln w="28575" cap="rnd">
              <a:solidFill>
                <a:srgbClr val="FF6600"/>
              </a:solidFill>
              <a:prstDash val="sysDot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77" name="Line 77"/>
            <p:cNvSpPr>
              <a:spLocks noChangeShapeType="1"/>
            </p:cNvSpPr>
            <p:nvPr/>
          </p:nvSpPr>
          <p:spPr bwMode="auto">
            <a:xfrm>
              <a:off x="2592" y="2485"/>
              <a:ext cx="864" cy="0"/>
            </a:xfrm>
            <a:prstGeom prst="line">
              <a:avLst/>
            </a:prstGeom>
            <a:noFill/>
            <a:ln w="28575" cap="rnd">
              <a:solidFill>
                <a:srgbClr val="FF6600"/>
              </a:solidFill>
              <a:prstDash val="sysDot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78" name="Line 78"/>
            <p:cNvSpPr>
              <a:spLocks noChangeShapeType="1"/>
            </p:cNvSpPr>
            <p:nvPr/>
          </p:nvSpPr>
          <p:spPr bwMode="auto">
            <a:xfrm>
              <a:off x="2592" y="2544"/>
              <a:ext cx="924" cy="204"/>
            </a:xfrm>
            <a:prstGeom prst="line">
              <a:avLst/>
            </a:prstGeom>
            <a:noFill/>
            <a:ln w="28575" cap="rnd">
              <a:solidFill>
                <a:srgbClr val="FF6600"/>
              </a:solidFill>
              <a:prstDash val="sysDot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79" name="Line 79"/>
            <p:cNvSpPr>
              <a:spLocks noChangeShapeType="1"/>
            </p:cNvSpPr>
            <p:nvPr/>
          </p:nvSpPr>
          <p:spPr bwMode="auto">
            <a:xfrm>
              <a:off x="2578" y="2564"/>
              <a:ext cx="912" cy="384"/>
            </a:xfrm>
            <a:prstGeom prst="line">
              <a:avLst/>
            </a:prstGeom>
            <a:noFill/>
            <a:ln w="28575" cap="rnd">
              <a:solidFill>
                <a:srgbClr val="FF6600"/>
              </a:solidFill>
              <a:prstDash val="sysDot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80" name="Line 80"/>
            <p:cNvSpPr>
              <a:spLocks noChangeShapeType="1"/>
            </p:cNvSpPr>
            <p:nvPr/>
          </p:nvSpPr>
          <p:spPr bwMode="auto">
            <a:xfrm>
              <a:off x="2558" y="2584"/>
              <a:ext cx="898" cy="584"/>
            </a:xfrm>
            <a:prstGeom prst="line">
              <a:avLst/>
            </a:prstGeom>
            <a:noFill/>
            <a:ln w="28575" cap="rnd">
              <a:solidFill>
                <a:srgbClr val="FF6600"/>
              </a:solidFill>
              <a:prstDash val="sysDot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81" name="Line 81"/>
            <p:cNvSpPr>
              <a:spLocks noChangeShapeType="1"/>
            </p:cNvSpPr>
            <p:nvPr/>
          </p:nvSpPr>
          <p:spPr bwMode="auto">
            <a:xfrm>
              <a:off x="2544" y="2640"/>
              <a:ext cx="850" cy="680"/>
            </a:xfrm>
            <a:prstGeom prst="line">
              <a:avLst/>
            </a:prstGeom>
            <a:noFill/>
            <a:ln w="28575" cap="rnd">
              <a:solidFill>
                <a:srgbClr val="FF6600"/>
              </a:solidFill>
              <a:prstDash val="sysDot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</p:grpSp>
      <p:sp>
        <p:nvSpPr>
          <p:cNvPr id="82" name="Line 82"/>
          <p:cNvSpPr>
            <a:spLocks noChangeShapeType="1"/>
          </p:cNvSpPr>
          <p:nvPr/>
        </p:nvSpPr>
        <p:spPr bwMode="auto">
          <a:xfrm flipH="1" flipV="1">
            <a:off x="2083318" y="4948793"/>
            <a:ext cx="304800" cy="609600"/>
          </a:xfrm>
          <a:prstGeom prst="line">
            <a:avLst/>
          </a:prstGeom>
          <a:noFill/>
          <a:ln w="28575" cap="rnd">
            <a:solidFill>
              <a:srgbClr val="CC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83" name="Line 83"/>
          <p:cNvSpPr>
            <a:spLocks noChangeShapeType="1"/>
          </p:cNvSpPr>
          <p:nvPr/>
        </p:nvSpPr>
        <p:spPr bwMode="auto">
          <a:xfrm flipH="1" flipV="1">
            <a:off x="1397518" y="5863193"/>
            <a:ext cx="762000" cy="76200"/>
          </a:xfrm>
          <a:prstGeom prst="line">
            <a:avLst/>
          </a:prstGeom>
          <a:noFill/>
          <a:ln w="28575" cap="rnd">
            <a:solidFill>
              <a:srgbClr val="CC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84" name="Line 84"/>
          <p:cNvSpPr>
            <a:spLocks noChangeShapeType="1"/>
          </p:cNvSpPr>
          <p:nvPr/>
        </p:nvSpPr>
        <p:spPr bwMode="auto">
          <a:xfrm flipH="1">
            <a:off x="3115193" y="5875893"/>
            <a:ext cx="606425" cy="19050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grpSp>
        <p:nvGrpSpPr>
          <p:cNvPr id="85" name="Group 85"/>
          <p:cNvGrpSpPr>
            <a:grpSpLocks/>
          </p:cNvGrpSpPr>
          <p:nvPr/>
        </p:nvGrpSpPr>
        <p:grpSpPr bwMode="auto">
          <a:xfrm>
            <a:off x="3820043" y="5558393"/>
            <a:ext cx="2416175" cy="1203325"/>
            <a:chOff x="2390" y="3264"/>
            <a:chExt cx="1522" cy="758"/>
          </a:xfrm>
        </p:grpSpPr>
        <p:sp>
          <p:nvSpPr>
            <p:cNvPr id="86" name="Text Box 86"/>
            <p:cNvSpPr txBox="1">
              <a:spLocks noChangeArrowheads="1"/>
            </p:cNvSpPr>
            <p:nvPr/>
          </p:nvSpPr>
          <p:spPr bwMode="auto">
            <a:xfrm>
              <a:off x="2592" y="3696"/>
              <a:ext cx="1320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 eaLnBrk="0" hangingPunct="0">
                <a:spcBef>
                  <a:spcPct val="50000"/>
                </a:spcBef>
              </a:pPr>
              <a:r>
                <a:rPr lang="en-AU" sz="1400" b="1">
                  <a:latin typeface="Verdana" charset="0"/>
                </a:rPr>
                <a:t>Value-Added Reseller (</a:t>
              </a:r>
              <a:r>
                <a:rPr lang="fr-CA" sz="1400" b="1">
                  <a:latin typeface="Verdana" charset="0"/>
                </a:rPr>
                <a:t>V</a:t>
              </a:r>
              <a:r>
                <a:rPr lang="en-AU" sz="1400" b="1">
                  <a:latin typeface="Verdana" charset="0"/>
                </a:rPr>
                <a:t>A</a:t>
              </a:r>
              <a:r>
                <a:rPr lang="fr-CA" sz="1400" b="1">
                  <a:latin typeface="Verdana" charset="0"/>
                </a:rPr>
                <a:t>R</a:t>
              </a:r>
              <a:r>
                <a:rPr lang="en-AU" sz="1400" b="1">
                  <a:latin typeface="Verdana" charset="0"/>
                </a:rPr>
                <a:t>) </a:t>
              </a:r>
            </a:p>
          </p:txBody>
        </p:sp>
        <p:sp>
          <p:nvSpPr>
            <p:cNvPr id="87" name="Line 87"/>
            <p:cNvSpPr>
              <a:spLocks noChangeShapeType="1"/>
            </p:cNvSpPr>
            <p:nvPr/>
          </p:nvSpPr>
          <p:spPr bwMode="auto">
            <a:xfrm flipH="1" flipV="1">
              <a:off x="2866" y="3464"/>
              <a:ext cx="379" cy="3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pic>
          <p:nvPicPr>
            <p:cNvPr id="88" name="Picture 88" descr="island3"/>
            <p:cNvPicPr>
              <a:picLocks noChangeAspect="1" noChangeArrowheads="1"/>
            </p:cNvPicPr>
            <p:nvPr/>
          </p:nvPicPr>
          <p:blipFill>
            <a:blip r:embed="rId13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0" y="3264"/>
              <a:ext cx="291" cy="394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89" name="Picture 89" descr="island2"/>
            <p:cNvPicPr>
              <a:picLocks noChangeAspect="1" noChangeArrowheads="1"/>
            </p:cNvPicPr>
            <p:nvPr/>
          </p:nvPicPr>
          <p:blipFill>
            <a:blip r:embed="rId14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37" y="3307"/>
              <a:ext cx="291" cy="394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90" name="Picture 90" descr="island1"/>
            <p:cNvPicPr>
              <a:picLocks noChangeAspect="1" noChangeArrowheads="1"/>
            </p:cNvPicPr>
            <p:nvPr/>
          </p:nvPicPr>
          <p:blipFill>
            <a:blip r:embed="rId15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84" y="3350"/>
              <a:ext cx="291" cy="394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2700000" algn="ctr" rotWithShape="0">
                <a:srgbClr val="000066"/>
              </a:outerShdw>
            </a:effectLst>
          </p:spPr>
        </p:pic>
        <p:pic>
          <p:nvPicPr>
            <p:cNvPr id="91" name="Picture 91"/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76" y="3456"/>
              <a:ext cx="576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92" name="Line 92"/>
          <p:cNvSpPr>
            <a:spLocks noChangeShapeType="1"/>
          </p:cNvSpPr>
          <p:nvPr/>
        </p:nvSpPr>
        <p:spPr bwMode="auto">
          <a:xfrm flipH="1">
            <a:off x="3683518" y="2738993"/>
            <a:ext cx="0" cy="1009650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grpSp>
        <p:nvGrpSpPr>
          <p:cNvPr id="93" name="Group 93"/>
          <p:cNvGrpSpPr>
            <a:grpSpLocks/>
          </p:cNvGrpSpPr>
          <p:nvPr/>
        </p:nvGrpSpPr>
        <p:grpSpPr bwMode="auto">
          <a:xfrm>
            <a:off x="25918" y="4110593"/>
            <a:ext cx="3524250" cy="2362200"/>
            <a:chOff x="0" y="2352"/>
            <a:chExt cx="2220" cy="1488"/>
          </a:xfrm>
        </p:grpSpPr>
        <p:sp>
          <p:nvSpPr>
            <p:cNvPr id="94" name="Text Box 94"/>
            <p:cNvSpPr txBox="1">
              <a:spLocks noChangeArrowheads="1"/>
            </p:cNvSpPr>
            <p:nvPr/>
          </p:nvSpPr>
          <p:spPr bwMode="auto">
            <a:xfrm>
              <a:off x="1152" y="3648"/>
              <a:ext cx="106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 eaLnBrk="0" hangingPunct="0">
                <a:spcBef>
                  <a:spcPct val="50000"/>
                </a:spcBef>
              </a:pPr>
              <a:r>
                <a:rPr lang="fr-CA" sz="1400" b="1">
                  <a:latin typeface="Verdana" charset="0"/>
                </a:rPr>
                <a:t>End</a:t>
              </a:r>
              <a:r>
                <a:rPr lang="en-AU" sz="1400" b="1">
                  <a:latin typeface="Verdana" charset="0"/>
                </a:rPr>
                <a:t> User (</a:t>
              </a:r>
              <a:r>
                <a:rPr lang="fr-CA" sz="1400" b="1">
                  <a:latin typeface="Verdana" charset="0"/>
                </a:rPr>
                <a:t>E</a:t>
              </a:r>
              <a:r>
                <a:rPr lang="en-AU" sz="1400" b="1">
                  <a:latin typeface="Verdana" charset="0"/>
                </a:rPr>
                <a:t>U) </a:t>
              </a:r>
            </a:p>
          </p:txBody>
        </p:sp>
        <p:sp>
          <p:nvSpPr>
            <p:cNvPr id="95" name="Text Box 95"/>
            <p:cNvSpPr txBox="1">
              <a:spLocks noChangeArrowheads="1"/>
            </p:cNvSpPr>
            <p:nvPr/>
          </p:nvSpPr>
          <p:spPr bwMode="auto">
            <a:xfrm>
              <a:off x="192" y="2352"/>
              <a:ext cx="960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 eaLnBrk="0" hangingPunct="0">
                <a:spcBef>
                  <a:spcPct val="50000"/>
                </a:spcBef>
              </a:pPr>
              <a:r>
                <a:rPr lang="en-AU" sz="1400" b="1">
                  <a:latin typeface="Verdana" charset="0"/>
                </a:rPr>
                <a:t>Authorized User (AU) </a:t>
              </a:r>
            </a:p>
          </p:txBody>
        </p:sp>
        <p:pic>
          <p:nvPicPr>
            <p:cNvPr id="96" name="Picture 96" descr="working"/>
            <p:cNvPicPr>
              <a:picLocks noChangeAspect="1" noChangeArrowheads="1"/>
            </p:cNvPicPr>
            <p:nvPr/>
          </p:nvPicPr>
          <p:blipFill>
            <a:blip r:embed="rId17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0" y="3331"/>
              <a:ext cx="471" cy="3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7" name="Picture 97" descr="civildefense"/>
            <p:cNvPicPr>
              <a:picLocks noChangeAspect="1" noChangeArrowheads="1"/>
            </p:cNvPicPr>
            <p:nvPr/>
          </p:nvPicPr>
          <p:blipFill>
            <a:blip r:embed="rId18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8" y="2448"/>
              <a:ext cx="388" cy="3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8" name="AutoShape 98"/>
            <p:cNvSpPr>
              <a:spLocks noChangeArrowheads="1"/>
            </p:cNvSpPr>
            <p:nvPr/>
          </p:nvSpPr>
          <p:spPr bwMode="auto">
            <a:xfrm>
              <a:off x="0" y="3033"/>
              <a:ext cx="1063" cy="524"/>
            </a:xfrm>
            <a:prstGeom prst="irregularSeal2">
              <a:avLst/>
            </a:prstGeom>
            <a:gradFill rotWithShape="0">
              <a:gsLst>
                <a:gs pos="0">
                  <a:schemeClr val="bg1"/>
                </a:gs>
                <a:gs pos="100000">
                  <a:srgbClr val="FFFF66"/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CA"/>
            </a:p>
          </p:txBody>
        </p:sp>
        <p:sp>
          <p:nvSpPr>
            <p:cNvPr id="99" name="Text Box 99"/>
            <p:cNvSpPr txBox="1">
              <a:spLocks noChangeArrowheads="1"/>
            </p:cNvSpPr>
            <p:nvPr/>
          </p:nvSpPr>
          <p:spPr bwMode="auto">
            <a:xfrm>
              <a:off x="23" y="3192"/>
              <a:ext cx="96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 eaLnBrk="0" hangingPunct="0">
                <a:spcBef>
                  <a:spcPct val="50000"/>
                </a:spcBef>
              </a:pPr>
              <a:r>
                <a:rPr lang="en-AU" sz="1600" b="1">
                  <a:latin typeface="Verdana" charset="0"/>
                </a:rPr>
                <a:t>Disaster </a:t>
              </a:r>
            </a:p>
          </p:txBody>
        </p:sp>
        <p:sp>
          <p:nvSpPr>
            <p:cNvPr id="100" name="Line 100"/>
            <p:cNvSpPr>
              <a:spLocks noChangeShapeType="1"/>
            </p:cNvSpPr>
            <p:nvPr/>
          </p:nvSpPr>
          <p:spPr bwMode="auto">
            <a:xfrm flipV="1">
              <a:off x="806" y="2803"/>
              <a:ext cx="250" cy="289"/>
            </a:xfrm>
            <a:prstGeom prst="line">
              <a:avLst/>
            </a:prstGeom>
            <a:noFill/>
            <a:ln w="28575" cap="rnd">
              <a:solidFill>
                <a:srgbClr val="CC0000"/>
              </a:solidFill>
              <a:prstDash val="sysDot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101" name="Line 101"/>
            <p:cNvSpPr>
              <a:spLocks noChangeShapeType="1"/>
            </p:cNvSpPr>
            <p:nvPr/>
          </p:nvSpPr>
          <p:spPr bwMode="auto">
            <a:xfrm>
              <a:off x="912" y="3332"/>
              <a:ext cx="432" cy="47"/>
            </a:xfrm>
            <a:prstGeom prst="line">
              <a:avLst/>
            </a:prstGeom>
            <a:noFill/>
            <a:ln w="28575" cap="rnd">
              <a:solidFill>
                <a:srgbClr val="CC0000"/>
              </a:solidFill>
              <a:prstDash val="sysDot"/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</p:grpSp>
      <p:grpSp>
        <p:nvGrpSpPr>
          <p:cNvPr id="102" name="Group 102"/>
          <p:cNvGrpSpPr>
            <a:grpSpLocks/>
          </p:cNvGrpSpPr>
          <p:nvPr/>
        </p:nvGrpSpPr>
        <p:grpSpPr bwMode="auto">
          <a:xfrm>
            <a:off x="1092718" y="2586593"/>
            <a:ext cx="2203450" cy="1681163"/>
            <a:chOff x="672" y="1440"/>
            <a:chExt cx="1388" cy="1059"/>
          </a:xfrm>
        </p:grpSpPr>
        <p:sp>
          <p:nvSpPr>
            <p:cNvPr id="103" name="Text Box 103"/>
            <p:cNvSpPr txBox="1">
              <a:spLocks noChangeArrowheads="1"/>
            </p:cNvSpPr>
            <p:nvPr/>
          </p:nvSpPr>
          <p:spPr bwMode="auto">
            <a:xfrm>
              <a:off x="672" y="1666"/>
              <a:ext cx="1388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63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 eaLnBrk="0" hangingPunct="0">
                <a:spcBef>
                  <a:spcPct val="50000"/>
                </a:spcBef>
              </a:pPr>
              <a:r>
                <a:rPr lang="fr-FR" sz="1400" b="1">
                  <a:latin typeface="Verdana" charset="0"/>
                </a:rPr>
                <a:t>On-Duty Operator (ODO)</a:t>
              </a:r>
            </a:p>
          </p:txBody>
        </p:sp>
        <p:graphicFrame>
          <p:nvGraphicFramePr>
            <p:cNvPr id="104" name="Object 104"/>
            <p:cNvGraphicFramePr>
              <a:graphicFrameLocks noChangeAspect="1"/>
            </p:cNvGraphicFramePr>
            <p:nvPr/>
          </p:nvGraphicFramePr>
          <p:xfrm>
            <a:off x="1237" y="1440"/>
            <a:ext cx="299" cy="234"/>
          </p:xfrm>
          <a:graphic>
            <a:graphicData uri="http://schemas.openxmlformats.org/presentationml/2006/ole">
              <p:oleObj spid="_x0000_s7401" name="Clip" r:id="rId19" imgW="719377" imgH="590588" progId="">
                <p:embed/>
              </p:oleObj>
            </a:graphicData>
          </a:graphic>
        </p:graphicFrame>
        <p:sp>
          <p:nvSpPr>
            <p:cNvPr id="105" name="Arc 105"/>
            <p:cNvSpPr>
              <a:spLocks/>
            </p:cNvSpPr>
            <p:nvPr/>
          </p:nvSpPr>
          <p:spPr bwMode="auto">
            <a:xfrm flipH="1">
              <a:off x="1235" y="1992"/>
              <a:ext cx="352" cy="507"/>
            </a:xfrm>
            <a:custGeom>
              <a:avLst/>
              <a:gdLst>
                <a:gd name="T0" fmla="*/ 0 w 21600"/>
                <a:gd name="T1" fmla="*/ 0 h 17132"/>
                <a:gd name="T2" fmla="*/ 0 w 21600"/>
                <a:gd name="T3" fmla="*/ 0 h 17132"/>
                <a:gd name="T4" fmla="*/ 0 w 21600"/>
                <a:gd name="T5" fmla="*/ 0 h 17132"/>
                <a:gd name="T6" fmla="*/ 0 60000 65536"/>
                <a:gd name="T7" fmla="*/ 0 60000 65536"/>
                <a:gd name="T8" fmla="*/ 0 60000 65536"/>
                <a:gd name="T9" fmla="*/ 0 w 21600"/>
                <a:gd name="T10" fmla="*/ 0 h 17132"/>
                <a:gd name="T11" fmla="*/ 21600 w 21600"/>
                <a:gd name="T12" fmla="*/ 17132 h 1713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17132" fill="none" extrusionOk="0">
                  <a:moveTo>
                    <a:pt x="16571" y="-1"/>
                  </a:moveTo>
                  <a:cubicBezTo>
                    <a:pt x="19819" y="3885"/>
                    <a:pt x="21600" y="8789"/>
                    <a:pt x="21600" y="13855"/>
                  </a:cubicBezTo>
                  <a:cubicBezTo>
                    <a:pt x="21600" y="14952"/>
                    <a:pt x="21516" y="16047"/>
                    <a:pt x="21349" y="17131"/>
                  </a:cubicBezTo>
                </a:path>
                <a:path w="21600" h="17132" stroke="0" extrusionOk="0">
                  <a:moveTo>
                    <a:pt x="16571" y="-1"/>
                  </a:moveTo>
                  <a:cubicBezTo>
                    <a:pt x="19819" y="3885"/>
                    <a:pt x="21600" y="8789"/>
                    <a:pt x="21600" y="13855"/>
                  </a:cubicBezTo>
                  <a:cubicBezTo>
                    <a:pt x="21600" y="14952"/>
                    <a:pt x="21516" y="16047"/>
                    <a:pt x="21349" y="17131"/>
                  </a:cubicBezTo>
                  <a:lnTo>
                    <a:pt x="0" y="13855"/>
                  </a:lnTo>
                  <a:close/>
                </a:path>
              </a:pathLst>
            </a:custGeom>
            <a:noFill/>
            <a:ln w="38100">
              <a:solidFill>
                <a:srgbClr val="CC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</p:grpSp>
      <p:grpSp>
        <p:nvGrpSpPr>
          <p:cNvPr id="106" name="Group 106"/>
          <p:cNvGrpSpPr>
            <a:grpSpLocks/>
          </p:cNvGrpSpPr>
          <p:nvPr/>
        </p:nvGrpSpPr>
        <p:grpSpPr bwMode="auto">
          <a:xfrm>
            <a:off x="2311918" y="1748393"/>
            <a:ext cx="2284413" cy="942975"/>
            <a:chOff x="1440" y="864"/>
            <a:chExt cx="1439" cy="594"/>
          </a:xfrm>
        </p:grpSpPr>
        <p:sp>
          <p:nvSpPr>
            <p:cNvPr id="107" name="Arc 107"/>
            <p:cNvSpPr>
              <a:spLocks/>
            </p:cNvSpPr>
            <p:nvPr/>
          </p:nvSpPr>
          <p:spPr bwMode="auto">
            <a:xfrm flipH="1">
              <a:off x="1440" y="1104"/>
              <a:ext cx="720" cy="295"/>
            </a:xfrm>
            <a:custGeom>
              <a:avLst/>
              <a:gdLst>
                <a:gd name="T0" fmla="*/ 0 w 21600"/>
                <a:gd name="T1" fmla="*/ 0 h 20254"/>
                <a:gd name="T2" fmla="*/ 1 w 21600"/>
                <a:gd name="T3" fmla="*/ 0 h 20254"/>
                <a:gd name="T4" fmla="*/ 0 w 21600"/>
                <a:gd name="T5" fmla="*/ 0 h 20254"/>
                <a:gd name="T6" fmla="*/ 0 60000 65536"/>
                <a:gd name="T7" fmla="*/ 0 60000 65536"/>
                <a:gd name="T8" fmla="*/ 0 60000 65536"/>
                <a:gd name="T9" fmla="*/ 0 w 21600"/>
                <a:gd name="T10" fmla="*/ 0 h 20254"/>
                <a:gd name="T11" fmla="*/ 21600 w 21600"/>
                <a:gd name="T12" fmla="*/ 20254 h 202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0254" fill="none" extrusionOk="0">
                  <a:moveTo>
                    <a:pt x="7505" y="0"/>
                  </a:moveTo>
                  <a:cubicBezTo>
                    <a:pt x="15977" y="3139"/>
                    <a:pt x="21600" y="11219"/>
                    <a:pt x="21600" y="20254"/>
                  </a:cubicBezTo>
                </a:path>
                <a:path w="21600" h="20254" stroke="0" extrusionOk="0">
                  <a:moveTo>
                    <a:pt x="7505" y="0"/>
                  </a:moveTo>
                  <a:cubicBezTo>
                    <a:pt x="15977" y="3139"/>
                    <a:pt x="21600" y="11219"/>
                    <a:pt x="21600" y="20254"/>
                  </a:cubicBezTo>
                  <a:lnTo>
                    <a:pt x="0" y="20254"/>
                  </a:lnTo>
                  <a:close/>
                </a:path>
              </a:pathLst>
            </a:custGeom>
            <a:noFill/>
            <a:ln w="38100">
              <a:solidFill>
                <a:srgbClr val="CC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108" name="Text Box 108"/>
            <p:cNvSpPr txBox="1">
              <a:spLocks noChangeArrowheads="1"/>
            </p:cNvSpPr>
            <p:nvPr/>
          </p:nvSpPr>
          <p:spPr bwMode="auto">
            <a:xfrm>
              <a:off x="1824" y="864"/>
              <a:ext cx="912" cy="5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 eaLnBrk="0" hangingPunct="0">
                <a:spcBef>
                  <a:spcPct val="50000"/>
                </a:spcBef>
              </a:pPr>
              <a:r>
                <a:rPr lang="en-AU" sz="1400" b="1" dirty="0">
                  <a:latin typeface="Verdana" charset="0"/>
                </a:rPr>
                <a:t>Emergency On-Call Officer (ECO)</a:t>
              </a:r>
            </a:p>
          </p:txBody>
        </p:sp>
        <p:pic>
          <p:nvPicPr>
            <p:cNvPr id="109" name="Picture 109"/>
            <p:cNvPicPr>
              <a:picLocks noChangeAspect="1" noChangeArrowheads="1"/>
            </p:cNvPicPr>
            <p:nvPr/>
          </p:nvPicPr>
          <p:blipFill>
            <a:blip r:embed="rId20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44" y="912"/>
              <a:ext cx="335" cy="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10" name="Group 110"/>
          <p:cNvGrpSpPr>
            <a:grpSpLocks/>
          </p:cNvGrpSpPr>
          <p:nvPr/>
        </p:nvGrpSpPr>
        <p:grpSpPr bwMode="auto">
          <a:xfrm>
            <a:off x="2748481" y="3491468"/>
            <a:ext cx="1562100" cy="1027113"/>
            <a:chOff x="1704" y="1962"/>
            <a:chExt cx="984" cy="647"/>
          </a:xfrm>
        </p:grpSpPr>
        <p:sp>
          <p:nvSpPr>
            <p:cNvPr id="111" name="Text Box 111"/>
            <p:cNvSpPr txBox="1">
              <a:spLocks noChangeArrowheads="1"/>
            </p:cNvSpPr>
            <p:nvPr/>
          </p:nvSpPr>
          <p:spPr bwMode="auto">
            <a:xfrm>
              <a:off x="1878" y="2149"/>
              <a:ext cx="810" cy="4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 algn="ctr" eaLnBrk="0" hangingPunct="0">
                <a:spcBef>
                  <a:spcPct val="50000"/>
                </a:spcBef>
              </a:pPr>
              <a:r>
                <a:rPr lang="fr-CA" sz="1400" b="1">
                  <a:latin typeface="Verdana" charset="0"/>
                </a:rPr>
                <a:t>Project Manager</a:t>
              </a:r>
              <a:r>
                <a:rPr lang="en-AU" sz="1400" b="1">
                  <a:latin typeface="Verdana" charset="0"/>
                </a:rPr>
                <a:t> (</a:t>
              </a:r>
              <a:r>
                <a:rPr lang="fr-CA" sz="1400" b="1">
                  <a:latin typeface="Verdana" charset="0"/>
                </a:rPr>
                <a:t>PM</a:t>
              </a:r>
              <a:r>
                <a:rPr lang="en-AU" sz="1400" b="1">
                  <a:latin typeface="Verdana" charset="0"/>
                </a:rPr>
                <a:t>) </a:t>
              </a:r>
            </a:p>
          </p:txBody>
        </p:sp>
        <p:pic>
          <p:nvPicPr>
            <p:cNvPr id="112" name="Picture 112" descr="maestro2"/>
            <p:cNvPicPr>
              <a:picLocks noChangeAspect="1" noChangeArrowheads="1"/>
            </p:cNvPicPr>
            <p:nvPr/>
          </p:nvPicPr>
          <p:blipFill>
            <a:blip r:embed="rId21" cstate="screen">
              <a:extLst>
                <a:ext uri="{28A0092B-C50C-407E-A947-70E740481C1C}">
                  <a14:useLocalDpi xmlns:a14="http://schemas.microsoft.com/office/drawing/2010/main" xmlns="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04" y="1962"/>
              <a:ext cx="466" cy="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" name="図形グループ 2"/>
          <p:cNvGrpSpPr/>
          <p:nvPr/>
        </p:nvGrpSpPr>
        <p:grpSpPr>
          <a:xfrm>
            <a:off x="172364" y="1431634"/>
            <a:ext cx="8764094" cy="5326100"/>
            <a:chOff x="55458" y="1465522"/>
            <a:chExt cx="8764094" cy="5326100"/>
          </a:xfrm>
        </p:grpSpPr>
        <p:sp>
          <p:nvSpPr>
            <p:cNvPr id="113" name="テキスト ボックス 112"/>
            <p:cNvSpPr txBox="1"/>
            <p:nvPr/>
          </p:nvSpPr>
          <p:spPr>
            <a:xfrm>
              <a:off x="55458" y="5833922"/>
              <a:ext cx="1646860" cy="492443"/>
            </a:xfrm>
            <a:prstGeom prst="rect">
              <a:avLst/>
            </a:prstGeom>
            <a:solidFill>
              <a:srgbClr val="CCFFCC"/>
            </a:solidFill>
            <a:ln w="15875">
              <a:solidFill>
                <a:schemeClr val="tx2"/>
              </a:solidFill>
            </a:ln>
          </p:spPr>
          <p:txBody>
            <a:bodyPr wrap="square" rtlCol="0">
              <a:spAutoFit/>
            </a:bodyPr>
            <a:lstStyle/>
            <a:p>
              <a:r>
                <a:rPr kumimoji="1" lang="en-US" altLang="ja-JP" sz="1300" dirty="0" smtClean="0"/>
                <a:t>Oct. 17, 2011</a:t>
              </a:r>
            </a:p>
            <a:p>
              <a:r>
                <a:rPr kumimoji="1" lang="en-US" altLang="ja-JP" sz="1300" dirty="0"/>
                <a:t>a</a:t>
              </a:r>
              <a:r>
                <a:rPr kumimoji="1" lang="en-US" altLang="ja-JP" sz="1300" dirty="0" smtClean="0"/>
                <a:t>t Thailand</a:t>
              </a:r>
              <a:endParaRPr kumimoji="1" lang="ja-JP" altLang="en-US" sz="1300" dirty="0"/>
            </a:p>
          </p:txBody>
        </p:sp>
        <p:sp>
          <p:nvSpPr>
            <p:cNvPr id="114" name="テキスト ボックス 113"/>
            <p:cNvSpPr txBox="1"/>
            <p:nvPr/>
          </p:nvSpPr>
          <p:spPr>
            <a:xfrm>
              <a:off x="243507" y="3830296"/>
              <a:ext cx="1404357" cy="292388"/>
            </a:xfrm>
            <a:prstGeom prst="rect">
              <a:avLst/>
            </a:prstGeom>
            <a:solidFill>
              <a:srgbClr val="CCFFCC"/>
            </a:solidFill>
            <a:ln w="15875">
              <a:solidFill>
                <a:schemeClr val="tx2"/>
              </a:solidFill>
            </a:ln>
          </p:spPr>
          <p:txBody>
            <a:bodyPr wrap="square" rtlCol="0">
              <a:spAutoFit/>
            </a:bodyPr>
            <a:lstStyle/>
            <a:p>
              <a:r>
                <a:rPr kumimoji="1" lang="en-US" altLang="ja-JP" sz="1300" dirty="0" smtClean="0"/>
                <a:t>Sentinel Asia</a:t>
              </a:r>
            </a:p>
          </p:txBody>
        </p:sp>
        <p:sp>
          <p:nvSpPr>
            <p:cNvPr id="115" name="テキスト ボックス 114"/>
            <p:cNvSpPr txBox="1"/>
            <p:nvPr/>
          </p:nvSpPr>
          <p:spPr>
            <a:xfrm>
              <a:off x="3299756" y="1465522"/>
              <a:ext cx="767524" cy="292388"/>
            </a:xfrm>
            <a:prstGeom prst="rect">
              <a:avLst/>
            </a:prstGeom>
            <a:solidFill>
              <a:srgbClr val="CCFFCC"/>
            </a:solidFill>
            <a:ln w="15875">
              <a:solidFill>
                <a:schemeClr val="tx2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kumimoji="1" lang="en-US" altLang="ja-JP" sz="1300" dirty="0" smtClean="0"/>
                <a:t>USGS</a:t>
              </a:r>
              <a:endParaRPr kumimoji="1" lang="ja-JP" altLang="en-US" sz="1300" dirty="0"/>
            </a:p>
          </p:txBody>
        </p:sp>
        <p:sp>
          <p:nvSpPr>
            <p:cNvPr id="116" name="テキスト ボックス 115"/>
            <p:cNvSpPr txBox="1"/>
            <p:nvPr/>
          </p:nvSpPr>
          <p:spPr>
            <a:xfrm>
              <a:off x="2564072" y="4498616"/>
              <a:ext cx="1330584" cy="492443"/>
            </a:xfrm>
            <a:prstGeom prst="rect">
              <a:avLst/>
            </a:prstGeom>
            <a:solidFill>
              <a:srgbClr val="CCFFCC"/>
            </a:solidFill>
            <a:ln w="15875">
              <a:solidFill>
                <a:schemeClr val="tx2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kumimoji="1" lang="en-US" altLang="ja-JP" sz="1300" dirty="0" smtClean="0"/>
                <a:t>AIT/GIC</a:t>
              </a:r>
            </a:p>
            <a:p>
              <a:pPr algn="ctr"/>
              <a:r>
                <a:rPr kumimoji="1" lang="en-US" altLang="ja-JP" sz="1300" dirty="0" err="1" smtClean="0"/>
                <a:t>Dr.Nagai</a:t>
              </a:r>
              <a:endParaRPr kumimoji="1" lang="en-US" altLang="ja-JP" sz="1300" dirty="0" smtClean="0"/>
            </a:p>
          </p:txBody>
        </p:sp>
        <p:sp>
          <p:nvSpPr>
            <p:cNvPr id="117" name="テキスト ボックス 116"/>
            <p:cNvSpPr txBox="1"/>
            <p:nvPr/>
          </p:nvSpPr>
          <p:spPr>
            <a:xfrm>
              <a:off x="1647864" y="6457913"/>
              <a:ext cx="2094352" cy="292388"/>
            </a:xfrm>
            <a:prstGeom prst="rect">
              <a:avLst/>
            </a:prstGeom>
            <a:solidFill>
              <a:srgbClr val="CCFFCC"/>
            </a:solidFill>
            <a:ln w="15875">
              <a:solidFill>
                <a:schemeClr val="tx2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kumimoji="1" lang="en-US" altLang="ja-JP" sz="1300" dirty="0" smtClean="0"/>
                <a:t>FROC, Thai Government</a:t>
              </a:r>
              <a:endParaRPr kumimoji="1" lang="ja-JP" altLang="en-US" sz="1300" dirty="0"/>
            </a:p>
          </p:txBody>
        </p:sp>
        <p:sp>
          <p:nvSpPr>
            <p:cNvPr id="118" name="テキスト ボックス 117"/>
            <p:cNvSpPr txBox="1"/>
            <p:nvPr/>
          </p:nvSpPr>
          <p:spPr>
            <a:xfrm>
              <a:off x="8017277" y="2869128"/>
              <a:ext cx="802275" cy="1766125"/>
            </a:xfrm>
            <a:prstGeom prst="rect">
              <a:avLst/>
            </a:prstGeom>
            <a:solidFill>
              <a:srgbClr val="CCFFCC"/>
            </a:solidFill>
            <a:ln w="15875">
              <a:solidFill>
                <a:schemeClr val="tx2"/>
              </a:solidFill>
            </a:ln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kumimoji="1" lang="en-US" altLang="ja-JP" sz="1300" dirty="0" smtClean="0"/>
                <a:t>USGS</a:t>
              </a:r>
            </a:p>
            <a:p>
              <a:pPr algn="ctr">
                <a:lnSpc>
                  <a:spcPct val="120000"/>
                </a:lnSpc>
              </a:pPr>
              <a:r>
                <a:rPr kumimoji="1" lang="en-US" altLang="ja-JP" sz="1300" dirty="0" smtClean="0"/>
                <a:t>CNES</a:t>
              </a:r>
            </a:p>
            <a:p>
              <a:pPr algn="ctr">
                <a:lnSpc>
                  <a:spcPct val="120000"/>
                </a:lnSpc>
              </a:pPr>
              <a:r>
                <a:rPr kumimoji="1" lang="en-US" altLang="ja-JP" sz="1300" dirty="0" smtClean="0"/>
                <a:t>ESA</a:t>
              </a:r>
            </a:p>
            <a:p>
              <a:pPr algn="ctr">
                <a:lnSpc>
                  <a:spcPct val="120000"/>
                </a:lnSpc>
              </a:pPr>
              <a:r>
                <a:rPr kumimoji="1" lang="en-US" altLang="ja-JP" sz="1300" dirty="0" smtClean="0"/>
                <a:t>DLR</a:t>
              </a:r>
            </a:p>
            <a:p>
              <a:pPr algn="ctr">
                <a:lnSpc>
                  <a:spcPct val="120000"/>
                </a:lnSpc>
              </a:pPr>
              <a:r>
                <a:rPr kumimoji="1" lang="en-US" altLang="ja-JP" sz="1300" dirty="0" smtClean="0"/>
                <a:t>CSA</a:t>
              </a:r>
            </a:p>
            <a:p>
              <a:pPr algn="ctr">
                <a:lnSpc>
                  <a:spcPct val="120000"/>
                </a:lnSpc>
              </a:pPr>
              <a:r>
                <a:rPr kumimoji="1" lang="en-US" altLang="ja-JP" sz="1300" dirty="0" smtClean="0"/>
                <a:t>ISRO</a:t>
              </a:r>
            </a:p>
            <a:p>
              <a:pPr algn="ctr">
                <a:lnSpc>
                  <a:spcPct val="120000"/>
                </a:lnSpc>
              </a:pPr>
              <a:r>
                <a:rPr kumimoji="1" lang="en-US" altLang="ja-JP" sz="1300" dirty="0" smtClean="0"/>
                <a:t>DMC</a:t>
              </a:r>
            </a:p>
          </p:txBody>
        </p:sp>
        <p:sp>
          <p:nvSpPr>
            <p:cNvPr id="119" name="テキスト ボックス 118"/>
            <p:cNvSpPr txBox="1"/>
            <p:nvPr/>
          </p:nvSpPr>
          <p:spPr>
            <a:xfrm>
              <a:off x="5852612" y="6299179"/>
              <a:ext cx="2398713" cy="492443"/>
            </a:xfrm>
            <a:prstGeom prst="rect">
              <a:avLst/>
            </a:prstGeom>
            <a:solidFill>
              <a:srgbClr val="CCFFCC"/>
            </a:solidFill>
            <a:ln w="15875">
              <a:solidFill>
                <a:schemeClr val="tx2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kumimoji="1" lang="en-US" altLang="ja-JP" sz="1300" dirty="0" smtClean="0"/>
                <a:t>AIT, JAXA, GISTDA, </a:t>
              </a:r>
              <a:r>
                <a:rPr kumimoji="1" lang="en-US" altLang="ja-JP" sz="1300" dirty="0" err="1" smtClean="0"/>
                <a:t>Chulalongkorn</a:t>
              </a:r>
              <a:r>
                <a:rPr kumimoji="1" lang="en-US" altLang="ja-JP" sz="1300" dirty="0" smtClean="0"/>
                <a:t> </a:t>
              </a:r>
              <a:r>
                <a:rPr kumimoji="1" lang="en-US" altLang="ja-JP" sz="1300" dirty="0" err="1" smtClean="0"/>
                <a:t>Univ</a:t>
              </a:r>
              <a:endParaRPr kumimoji="1" lang="ja-JP" altLang="en-US" sz="1300" dirty="0"/>
            </a:p>
          </p:txBody>
        </p:sp>
        <p:sp>
          <p:nvSpPr>
            <p:cNvPr id="120" name="テキスト ボックス 119"/>
            <p:cNvSpPr txBox="1"/>
            <p:nvPr/>
          </p:nvSpPr>
          <p:spPr>
            <a:xfrm>
              <a:off x="1242356" y="2222912"/>
              <a:ext cx="767524" cy="292388"/>
            </a:xfrm>
            <a:prstGeom prst="rect">
              <a:avLst/>
            </a:prstGeom>
            <a:solidFill>
              <a:srgbClr val="CCFFCC"/>
            </a:solidFill>
            <a:ln w="15875">
              <a:solidFill>
                <a:schemeClr val="tx2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kumimoji="1" lang="en-US" altLang="ja-JP" sz="1300" dirty="0" smtClean="0"/>
                <a:t>ESA</a:t>
              </a:r>
              <a:endParaRPr kumimoji="1" lang="ja-JP" altLang="en-US" sz="1300" dirty="0"/>
            </a:p>
          </p:txBody>
        </p:sp>
      </p:grpSp>
      <p:pic>
        <p:nvPicPr>
          <p:cNvPr id="121" name="図 120" descr="LogoCharter_2x2.jpg"/>
          <p:cNvPicPr>
            <a:picLocks noChangeAspect="1"/>
          </p:cNvPicPr>
          <p:nvPr/>
        </p:nvPicPr>
        <p:blipFill>
          <a:blip r:embed="rId22" cstate="screen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7430647" y="398241"/>
            <a:ext cx="1643186" cy="1654952"/>
          </a:xfrm>
          <a:prstGeom prst="rect">
            <a:avLst/>
          </a:prstGeom>
        </p:spPr>
      </p:pic>
      <p:sp>
        <p:nvSpPr>
          <p:cNvPr id="6" name="スライド番号プレースホルダー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FEC368-1D7A-4F81-ABF6-AE0E36BAF64C}" type="slidenum">
              <a:rPr lang="en-US" smtClean="0"/>
              <a:pPr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7244323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FEC368-1D7A-4F81-ABF6-AE0E36BAF64C}" type="slidenum">
              <a:rPr lang="en-US" smtClean="0"/>
              <a:pPr/>
              <a:t>17</a:t>
            </a:fld>
            <a:endParaRPr lang="en-US"/>
          </a:p>
        </p:txBody>
      </p:sp>
      <p:pic>
        <p:nvPicPr>
          <p:cNvPr id="6" name="図 5" descr="North_East provinces_North_East_Provinc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4565046" y="2225"/>
            <a:ext cx="4578954" cy="6474775"/>
          </a:xfrm>
          <a:prstGeom prst="rect">
            <a:avLst/>
          </a:prstGeom>
        </p:spPr>
      </p:pic>
      <p:pic>
        <p:nvPicPr>
          <p:cNvPr id="7" name="図 6" descr="Thailand_flood_2011_ASTER_20111023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0" y="1"/>
            <a:ext cx="4580797" cy="64769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11738836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スライド番号プレースホルダー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FEC368-1D7A-4F81-ABF6-AE0E36BAF64C}" type="slidenum">
              <a:rPr lang="en-US" smtClean="0"/>
              <a:pPr/>
              <a:t>18</a:t>
            </a:fld>
            <a:endParaRPr lang="en-US"/>
          </a:p>
        </p:txBody>
      </p:sp>
      <p:pic>
        <p:nvPicPr>
          <p:cNvPr id="6" name="図 5" descr="Thailand_flood_2011_200dpi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0" y="0"/>
            <a:ext cx="9144000" cy="64674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8868139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FEC368-1D7A-4F81-ABF6-AE0E36BAF64C}" type="slidenum">
              <a:rPr lang="en-US" smtClean="0"/>
              <a:pPr/>
              <a:t>19</a:t>
            </a:fld>
            <a:endParaRPr lang="en-US"/>
          </a:p>
        </p:txBody>
      </p:sp>
      <p:pic>
        <p:nvPicPr>
          <p:cNvPr id="7" name="図 6" descr="TXS_map-6-1_modify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929365" y="0"/>
            <a:ext cx="73152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6962880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FEC368-1D7A-4F81-ABF6-AE0E36BAF64C}" type="slidenum">
              <a:rPr lang="en-US" smtClean="0"/>
              <a:pPr/>
              <a:t>2</a:t>
            </a:fld>
            <a:endParaRPr lang="en-US"/>
          </a:p>
        </p:txBody>
      </p:sp>
      <p:pic>
        <p:nvPicPr>
          <p:cNvPr id="5" name="Picture 3" descr="SensorWebOpsConcept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313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 Box 4"/>
          <p:cNvSpPr txBox="1">
            <a:spLocks noChangeArrowheads="1"/>
          </p:cNvSpPr>
          <p:nvPr/>
        </p:nvSpPr>
        <p:spPr bwMode="auto">
          <a:xfrm>
            <a:off x="0" y="0"/>
            <a:ext cx="9144000" cy="290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600" b="1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742950" indent="-285750">
              <a:defRPr sz="1600" b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>
              <a:defRPr sz="1600" b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>
              <a:defRPr sz="1600" b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>
              <a:defRPr sz="1600" b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algn="ctr" fontAlgn="base">
              <a:spcBef>
                <a:spcPct val="0"/>
              </a:spcBef>
              <a:spcAft>
                <a:spcPct val="0"/>
              </a:spcAft>
              <a:defRPr sz="1600" b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algn="ctr" fontAlgn="base">
              <a:spcBef>
                <a:spcPct val="0"/>
              </a:spcBef>
              <a:spcAft>
                <a:spcPct val="0"/>
              </a:spcAft>
              <a:defRPr sz="1600" b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algn="ctr" fontAlgn="base">
              <a:spcBef>
                <a:spcPct val="0"/>
              </a:spcBef>
              <a:spcAft>
                <a:spcPct val="0"/>
              </a:spcAft>
              <a:defRPr sz="1600" b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algn="ctr" fontAlgn="base">
              <a:spcBef>
                <a:spcPct val="0"/>
              </a:spcBef>
              <a:spcAft>
                <a:spcPct val="0"/>
              </a:spcAft>
              <a:defRPr sz="1600" b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>
              <a:lnSpc>
                <a:spcPct val="90000"/>
              </a:lnSpc>
              <a:spcBef>
                <a:spcPct val="20000"/>
              </a:spcBef>
              <a:buSzPct val="75000"/>
            </a:pPr>
            <a:r>
              <a:rPr lang="en-US" altLang="ja-JP" sz="1400" b="0" dirty="0">
                <a:solidFill>
                  <a:schemeClr val="bg1"/>
                </a:solidFill>
              </a:rPr>
              <a:t>Image from the NASA report </a:t>
            </a:r>
            <a:r>
              <a:rPr lang="en-US" altLang="ja-JP" sz="1400" b="0" i="1" dirty="0">
                <a:solidFill>
                  <a:schemeClr val="bg1"/>
                </a:solidFill>
              </a:rPr>
              <a:t>ESTO AIST Sensor Web Technology Meeting </a:t>
            </a:r>
            <a:r>
              <a:rPr lang="en-US" altLang="ja-JP" sz="1400" b="0" dirty="0">
                <a:solidFill>
                  <a:schemeClr val="bg1"/>
                </a:solidFill>
              </a:rPr>
              <a:t>Feb 2007</a:t>
            </a:r>
          </a:p>
        </p:txBody>
      </p:sp>
    </p:spTree>
    <p:extLst>
      <p:ext uri="{BB962C8B-B14F-4D97-AF65-F5344CB8AC3E}">
        <p14:creationId xmlns:p14="http://schemas.microsoft.com/office/powerpoint/2010/main" xmlns="" val="9440107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FEC368-1D7A-4F81-ABF6-AE0E36BAF64C}" type="slidenum">
              <a:rPr lang="en-US" smtClean="0"/>
              <a:pPr/>
              <a:t>20</a:t>
            </a:fld>
            <a:endParaRPr lang="en-US"/>
          </a:p>
        </p:txBody>
      </p:sp>
      <p:pic>
        <p:nvPicPr>
          <p:cNvPr id="5" name="図 4" descr="Thailand_flooding_2011_20111105_GE01_BigBags_resize1.jp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507327" y="0"/>
            <a:ext cx="8152805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8587753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スライド番号プレースホルダー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FEC368-1D7A-4F81-ABF6-AE0E36BAF64C}" type="slidenum">
              <a:rPr lang="en-US" smtClean="0"/>
              <a:pPr/>
              <a:t>21</a:t>
            </a:fld>
            <a:endParaRPr lang="en-US"/>
          </a:p>
        </p:txBody>
      </p:sp>
      <p:pic>
        <p:nvPicPr>
          <p:cNvPr id="5" name="図 4" descr="Thailand_flooding_2011_IKONOS_DonMeuang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475842" y="2224"/>
            <a:ext cx="5486400" cy="6858000"/>
          </a:xfrm>
          <a:prstGeom prst="rect">
            <a:avLst/>
          </a:prstGeom>
        </p:spPr>
      </p:pic>
      <p:pic>
        <p:nvPicPr>
          <p:cNvPr id="6" name="図 5" descr="スクリーンショット（2011-12-20 16.03.00）.pn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3373949" y="48334"/>
            <a:ext cx="5770051" cy="37914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34391985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スライド番号プレースホルダー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FEC368-1D7A-4F81-ABF6-AE0E36BAF64C}" type="slidenum">
              <a:rPr lang="en-US" smtClean="0"/>
              <a:pPr/>
              <a:t>22</a:t>
            </a:fld>
            <a:endParaRPr lang="en-US"/>
          </a:p>
        </p:txBody>
      </p:sp>
      <p:pic>
        <p:nvPicPr>
          <p:cNvPr id="5" name="図 4" descr="Thailand_flooding_2011_20111119_IK02_NavanakornIndEst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0" y="0"/>
            <a:ext cx="9144000" cy="61934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23729658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FEC368-1D7A-4F81-ABF6-AE0E36BAF64C}" type="slidenum">
              <a:rPr lang="en-US" smtClean="0"/>
              <a:pPr/>
              <a:t>23</a:t>
            </a:fld>
            <a:endParaRPr lang="en-US"/>
          </a:p>
        </p:txBody>
      </p:sp>
      <p:pic>
        <p:nvPicPr>
          <p:cNvPr id="5" name="図 4" descr="Thailand_Flooding2011_WorldView1_Thammasat_AIT_Dhammakya_PAN_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32731880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スライド番号プレースホルダー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FEC368-1D7A-4F81-ABF6-AE0E36BAF64C}" type="slidenum">
              <a:rPr lang="en-US" smtClean="0"/>
              <a:pPr/>
              <a:t>24</a:t>
            </a:fld>
            <a:endParaRPr lang="en-US"/>
          </a:p>
        </p:txBody>
      </p:sp>
      <p:pic>
        <p:nvPicPr>
          <p:cNvPr id="5" name="図 4" descr="Thailand_flooding_2011_20111118_IK02_TU_AIT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tretch>
            <a:fillRect/>
          </a:stretch>
        </p:blipFill>
        <p:spPr>
          <a:xfrm>
            <a:off x="0" y="0"/>
            <a:ext cx="9144000" cy="64674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36858808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 txBox="1">
            <a:spLocks/>
          </p:cNvSpPr>
          <p:nvPr/>
        </p:nvSpPr>
        <p:spPr>
          <a:xfrm>
            <a:off x="457200" y="533400"/>
            <a:ext cx="8229600" cy="990600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spcBef>
                <a:spcPct val="0"/>
              </a:spcBef>
              <a:buNone/>
              <a:defRPr kumimoji="1" sz="4000" kern="1200" spc="-100" baseline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ja-JP" dirty="0" smtClean="0"/>
              <a:t>Concluding Remarks</a:t>
            </a:r>
            <a:endParaRPr lang="ja-JP" altLang="en-US" dirty="0"/>
          </a:p>
        </p:txBody>
      </p:sp>
      <p:sp>
        <p:nvSpPr>
          <p:cNvPr id="4" name="コンテンツ プレースホルダー 2"/>
          <p:cNvSpPr txBox="1">
            <a:spLocks/>
          </p:cNvSpPr>
          <p:nvPr/>
        </p:nvSpPr>
        <p:spPr>
          <a:xfrm>
            <a:off x="457199" y="1622595"/>
            <a:ext cx="8446253" cy="4876800"/>
          </a:xfrm>
          <a:prstGeom prst="rect">
            <a:avLst/>
          </a:prstGeom>
        </p:spPr>
        <p:txBody>
          <a:bodyPr/>
          <a:lstStyle>
            <a:lvl1pPr marL="182880" indent="-182880" algn="l" defTabSz="914400" rtl="0" eaLnBrk="1" latinLnBrk="0" hangingPunct="1">
              <a:spcBef>
                <a:spcPct val="20000"/>
              </a:spcBef>
              <a:buClr>
                <a:schemeClr val="accent1"/>
              </a:buClr>
              <a:buSzPct val="85000"/>
              <a:buFont typeface="Arial" pitchFamily="34" charset="0"/>
              <a:buChar char="•"/>
              <a:defRPr kumimoji="1"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-182880" algn="l" defTabSz="914400" rtl="0" eaLnBrk="1" latinLnBrk="0" hangingPunct="1">
              <a:spcBef>
                <a:spcPct val="20000"/>
              </a:spcBef>
              <a:buClr>
                <a:schemeClr val="accent1"/>
              </a:buClr>
              <a:buSzPct val="85000"/>
              <a:buFont typeface="Arial" pitchFamily="34" charset="0"/>
              <a:buChar char="•"/>
              <a:defRPr kumimoji="1"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31520" indent="-182880" algn="l" defTabSz="914400" rtl="0" eaLnBrk="1" latinLnBrk="0" hangingPunct="1">
              <a:spcBef>
                <a:spcPct val="20000"/>
              </a:spcBef>
              <a:buClr>
                <a:schemeClr val="accent1"/>
              </a:buClr>
              <a:buSzPct val="90000"/>
              <a:buFont typeface="Arial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05840" indent="-182880" algn="l" defTabSz="91440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itchFamily="34" charset="0"/>
              <a:buChar char="•"/>
              <a:defRPr kumimoji="1"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188720" indent="-137160" algn="l" defTabSz="914400" rtl="0" eaLnBrk="1" latinLnBrk="0" hangingPunct="1">
              <a:spcBef>
                <a:spcPct val="20000"/>
              </a:spcBef>
              <a:buClr>
                <a:schemeClr val="accent1"/>
              </a:buClr>
              <a:buSzPct val="100000"/>
              <a:buFont typeface="Arial" pitchFamily="34" charset="0"/>
              <a:buChar char="•"/>
              <a:defRPr kumimoji="1" sz="14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371600" indent="-182880" algn="l" defTabSz="91440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itchFamily="34" charset="0"/>
              <a:buChar char="•"/>
              <a:defRPr kumimoji="1" sz="1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554480" indent="-182880" algn="l" defTabSz="91440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itchFamily="34" charset="0"/>
              <a:buChar char="•"/>
              <a:defRPr kumimoji="1" sz="1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1737360" indent="-182880" algn="l" defTabSz="91440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itchFamily="34" charset="0"/>
              <a:buChar char="•"/>
              <a:defRPr kumimoji="1" sz="1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1920240" indent="-182880" algn="l" defTabSz="91440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itchFamily="34" charset="0"/>
              <a:buChar char="•"/>
              <a:defRPr kumimoji="1" sz="1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40000"/>
              </a:lnSpc>
            </a:pPr>
            <a:r>
              <a:rPr lang="en-US" altLang="ja-JP" sz="2800" dirty="0"/>
              <a:t> </a:t>
            </a:r>
            <a:r>
              <a:rPr lang="en-US" altLang="ja-JP" sz="2800" dirty="0" smtClean="0"/>
              <a:t>Sentinel Asia </a:t>
            </a:r>
          </a:p>
          <a:p>
            <a:pPr>
              <a:lnSpc>
                <a:spcPct val="140000"/>
              </a:lnSpc>
            </a:pPr>
            <a:r>
              <a:rPr lang="en-US" altLang="ja-JP" sz="2800" dirty="0"/>
              <a:t> </a:t>
            </a:r>
            <a:r>
              <a:rPr lang="en-US" altLang="ja-JP" sz="2800" dirty="0" smtClean="0"/>
              <a:t>International Disaster Charter</a:t>
            </a:r>
          </a:p>
          <a:p>
            <a:pPr>
              <a:lnSpc>
                <a:spcPct val="140000"/>
              </a:lnSpc>
            </a:pPr>
            <a:endParaRPr lang="en-US" altLang="ja-JP" dirty="0" smtClean="0"/>
          </a:p>
          <a:p>
            <a:pPr>
              <a:lnSpc>
                <a:spcPct val="140000"/>
              </a:lnSpc>
            </a:pPr>
            <a:r>
              <a:rPr lang="en-US" altLang="ja-JP" dirty="0" smtClean="0"/>
              <a:t>Improve </a:t>
            </a:r>
            <a:r>
              <a:rPr lang="en-US" altLang="ja-JP" dirty="0">
                <a:solidFill>
                  <a:srgbClr val="FF0000"/>
                </a:solidFill>
              </a:rPr>
              <a:t>safety</a:t>
            </a:r>
            <a:r>
              <a:rPr lang="en-US" altLang="ja-JP" dirty="0"/>
              <a:t> in society by </a:t>
            </a:r>
            <a:r>
              <a:rPr lang="en-US" altLang="ja-JP" dirty="0">
                <a:solidFill>
                  <a:srgbClr val="FF0000"/>
                </a:solidFill>
              </a:rPr>
              <a:t>ICT and space techn</a:t>
            </a:r>
            <a:r>
              <a:rPr lang="en-US" altLang="ja-JP" dirty="0"/>
              <a:t>ology</a:t>
            </a:r>
          </a:p>
          <a:p>
            <a:pPr>
              <a:lnSpc>
                <a:spcPct val="140000"/>
              </a:lnSpc>
            </a:pPr>
            <a:r>
              <a:rPr lang="en-US" altLang="ja-JP" dirty="0" smtClean="0"/>
              <a:t>Improve </a:t>
            </a:r>
            <a:r>
              <a:rPr lang="en-US" altLang="ja-JP" dirty="0">
                <a:solidFill>
                  <a:srgbClr val="FF0000"/>
                </a:solidFill>
              </a:rPr>
              <a:t>speed and accuracy </a:t>
            </a:r>
            <a:r>
              <a:rPr lang="en-US" altLang="ja-JP" dirty="0"/>
              <a:t>of disaster preparedness </a:t>
            </a:r>
            <a:r>
              <a:rPr lang="en-US" altLang="ja-JP" dirty="0" smtClean="0"/>
              <a:t>and </a:t>
            </a:r>
            <a:r>
              <a:rPr lang="en-US" altLang="ja-JP" dirty="0"/>
              <a:t>early warning</a:t>
            </a:r>
          </a:p>
          <a:p>
            <a:pPr>
              <a:lnSpc>
                <a:spcPct val="140000"/>
              </a:lnSpc>
            </a:pPr>
            <a:r>
              <a:rPr lang="en-US" altLang="ja-JP" dirty="0" smtClean="0">
                <a:solidFill>
                  <a:srgbClr val="FF0000"/>
                </a:solidFill>
              </a:rPr>
              <a:t>Minimize</a:t>
            </a:r>
            <a:r>
              <a:rPr lang="en-US" altLang="ja-JP" dirty="0" smtClean="0"/>
              <a:t> </a:t>
            </a:r>
            <a:r>
              <a:rPr lang="en-US" altLang="ja-JP" dirty="0"/>
              <a:t>the number of victims and social/</a:t>
            </a:r>
            <a:r>
              <a:rPr lang="en-US" altLang="ja-JP" dirty="0" smtClean="0"/>
              <a:t>economic losses</a:t>
            </a:r>
            <a:endParaRPr lang="en-US" altLang="ja-JP" dirty="0"/>
          </a:p>
        </p:txBody>
      </p:sp>
      <p:sp>
        <p:nvSpPr>
          <p:cNvPr id="3" name="スライド番号プレースホルダー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FEC368-1D7A-4F81-ABF6-AE0E36BAF64C}" type="slidenum">
              <a:rPr lang="en-US" smtClean="0"/>
              <a:pPr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224087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正方形/長方形 81"/>
          <p:cNvSpPr/>
          <p:nvPr/>
        </p:nvSpPr>
        <p:spPr>
          <a:xfrm>
            <a:off x="1219200" y="6036928"/>
            <a:ext cx="3581400" cy="685800"/>
          </a:xfrm>
          <a:prstGeom prst="rect">
            <a:avLst/>
          </a:prstGeom>
          <a:noFill/>
          <a:ln>
            <a:prstDash val="sys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pic>
        <p:nvPicPr>
          <p:cNvPr id="4" name="Picture 1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066800" y="488990"/>
            <a:ext cx="1828800" cy="1151588"/>
          </a:xfrm>
          <a:prstGeom prst="rect">
            <a:avLst/>
          </a:prstGeom>
        </p:spPr>
      </p:pic>
      <p:sp>
        <p:nvSpPr>
          <p:cNvPr id="5" name="TextBox 12"/>
          <p:cNvSpPr txBox="1">
            <a:spLocks/>
          </p:cNvSpPr>
          <p:nvPr/>
        </p:nvSpPr>
        <p:spPr>
          <a:xfrm>
            <a:off x="304800" y="2317788"/>
            <a:ext cx="1403999" cy="540000"/>
          </a:xfrm>
          <a:prstGeom prst="ellipse">
            <a:avLst/>
          </a:prstGeom>
          <a:ln/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1600" b="1" dirty="0" smtClean="0"/>
              <a:t>DPN</a:t>
            </a:r>
            <a:endParaRPr lang="en-US" sz="1600" b="1" dirty="0"/>
          </a:p>
        </p:txBody>
      </p:sp>
      <p:sp>
        <p:nvSpPr>
          <p:cNvPr id="6" name="TextBox 13"/>
          <p:cNvSpPr txBox="1">
            <a:spLocks/>
          </p:cNvSpPr>
          <p:nvPr/>
        </p:nvSpPr>
        <p:spPr>
          <a:xfrm>
            <a:off x="2362200" y="2317790"/>
            <a:ext cx="1403999" cy="540000"/>
          </a:xfrm>
          <a:prstGeom prst="ellipse">
            <a:avLst/>
          </a:prstGeom>
          <a:ln/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1600" b="1" dirty="0" smtClean="0"/>
              <a:t>DAN</a:t>
            </a:r>
            <a:endParaRPr lang="en-US" sz="1600" b="1" dirty="0"/>
          </a:p>
        </p:txBody>
      </p:sp>
      <p:cxnSp>
        <p:nvCxnSpPr>
          <p:cNvPr id="8" name="直線矢印コネクタ 7"/>
          <p:cNvCxnSpPr>
            <a:stCxn id="5" idx="0"/>
          </p:cNvCxnSpPr>
          <p:nvPr/>
        </p:nvCxnSpPr>
        <p:spPr>
          <a:xfrm flipV="1">
            <a:off x="1006800" y="1479594"/>
            <a:ext cx="593400" cy="838194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" name="直線矢印コネクタ 9"/>
          <p:cNvCxnSpPr/>
          <p:nvPr/>
        </p:nvCxnSpPr>
        <p:spPr>
          <a:xfrm>
            <a:off x="2362200" y="1555790"/>
            <a:ext cx="533400" cy="762000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" name="テキスト ボックス 11"/>
          <p:cNvSpPr txBox="1"/>
          <p:nvPr/>
        </p:nvSpPr>
        <p:spPr>
          <a:xfrm>
            <a:off x="228600" y="1708190"/>
            <a:ext cx="1295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1200" dirty="0" smtClean="0"/>
              <a:t>Satellite data provision</a:t>
            </a:r>
            <a:endParaRPr kumimoji="1" lang="ja-JP" altLang="en-US" sz="1200" dirty="0"/>
          </a:p>
        </p:txBody>
      </p:sp>
      <p:sp>
        <p:nvSpPr>
          <p:cNvPr id="13" name="テキスト ボックス 12"/>
          <p:cNvSpPr txBox="1"/>
          <p:nvPr/>
        </p:nvSpPr>
        <p:spPr>
          <a:xfrm>
            <a:off x="1981200" y="1752600"/>
            <a:ext cx="838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1200" dirty="0" smtClean="0"/>
              <a:t>Data analysis</a:t>
            </a:r>
            <a:endParaRPr kumimoji="1" lang="ja-JP" altLang="en-US" sz="1200" dirty="0"/>
          </a:p>
        </p:txBody>
      </p:sp>
      <p:cxnSp>
        <p:nvCxnSpPr>
          <p:cNvPr id="15" name="直線矢印コネクタ 14"/>
          <p:cNvCxnSpPr>
            <a:stCxn id="6" idx="0"/>
          </p:cNvCxnSpPr>
          <p:nvPr/>
        </p:nvCxnSpPr>
        <p:spPr>
          <a:xfrm flipH="1" flipV="1">
            <a:off x="2514600" y="1555790"/>
            <a:ext cx="549600" cy="762000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テキスト ボックス 16"/>
          <p:cNvSpPr txBox="1"/>
          <p:nvPr/>
        </p:nvSpPr>
        <p:spPr>
          <a:xfrm>
            <a:off x="2819400" y="1555790"/>
            <a:ext cx="914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1200" dirty="0" smtClean="0"/>
              <a:t>Provision of products</a:t>
            </a:r>
            <a:endParaRPr kumimoji="1" lang="ja-JP" altLang="en-US" sz="1200" dirty="0"/>
          </a:p>
        </p:txBody>
      </p:sp>
      <p:sp>
        <p:nvSpPr>
          <p:cNvPr id="31" name="TextBox 19"/>
          <p:cNvSpPr txBox="1"/>
          <p:nvPr/>
        </p:nvSpPr>
        <p:spPr>
          <a:xfrm>
            <a:off x="2209800" y="3200400"/>
            <a:ext cx="2590800" cy="1569660"/>
          </a:xfrm>
          <a:prstGeom prst="rect">
            <a:avLst/>
          </a:prstGeom>
          <a:ln/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1200" b="1" dirty="0" smtClean="0"/>
              <a:t>Academic member</a:t>
            </a:r>
          </a:p>
          <a:p>
            <a:pPr marL="88900" indent="-88900">
              <a:buFontTx/>
              <a:buChar char="-"/>
            </a:pPr>
            <a:r>
              <a:rPr lang="en-US" sz="1200" dirty="0" smtClean="0"/>
              <a:t>AIT</a:t>
            </a:r>
            <a:r>
              <a:rPr lang="en-US" sz="1200" dirty="0"/>
              <a:t> </a:t>
            </a:r>
            <a:r>
              <a:rPr lang="en-US" sz="1200" dirty="0" smtClean="0"/>
              <a:t>(P-DAN)</a:t>
            </a:r>
          </a:p>
          <a:p>
            <a:pPr marL="88900" indent="-88900">
              <a:buFontTx/>
              <a:buChar char="-"/>
            </a:pPr>
            <a:r>
              <a:rPr lang="en-US" sz="1200" dirty="0" smtClean="0"/>
              <a:t>CRIPS/NUS</a:t>
            </a:r>
          </a:p>
          <a:p>
            <a:pPr marL="88900" lvl="0" indent="-88900">
              <a:buFontTx/>
              <a:buChar char="-"/>
            </a:pPr>
            <a:r>
              <a:rPr lang="en-US" altLang="ja-JP" sz="1200" dirty="0">
                <a:solidFill>
                  <a:prstClr val="black"/>
                </a:solidFill>
              </a:rPr>
              <a:t>Sichuan </a:t>
            </a:r>
            <a:r>
              <a:rPr lang="en-US" altLang="ja-JP" sz="1200" dirty="0" smtClean="0">
                <a:solidFill>
                  <a:prstClr val="black"/>
                </a:solidFill>
              </a:rPr>
              <a:t>University, China</a:t>
            </a:r>
            <a:endParaRPr lang="en-US" sz="1200" dirty="0" smtClean="0"/>
          </a:p>
          <a:p>
            <a:pPr marL="88900" lvl="0" indent="-88900">
              <a:buFontTx/>
              <a:buChar char="-"/>
            </a:pPr>
            <a:r>
              <a:rPr lang="en-US" altLang="ja-JP" sz="1200" dirty="0">
                <a:solidFill>
                  <a:prstClr val="black"/>
                </a:solidFill>
              </a:rPr>
              <a:t>Chinese University of Hong </a:t>
            </a:r>
            <a:r>
              <a:rPr lang="en-US" altLang="ja-JP" sz="1200" dirty="0" smtClean="0">
                <a:solidFill>
                  <a:prstClr val="black"/>
                </a:solidFill>
              </a:rPr>
              <a:t>Kong</a:t>
            </a:r>
          </a:p>
          <a:p>
            <a:pPr marL="88900" lvl="0" indent="-88900">
              <a:buFontTx/>
              <a:buChar char="-"/>
            </a:pPr>
            <a:r>
              <a:rPr lang="en-US" altLang="ja-JP" sz="1200" dirty="0"/>
              <a:t>Yamaguchi </a:t>
            </a:r>
            <a:r>
              <a:rPr lang="en-US" altLang="ja-JP" sz="1200" dirty="0" smtClean="0"/>
              <a:t>University, Japan</a:t>
            </a:r>
            <a:endParaRPr lang="en-US" altLang="ja-JP" sz="1200" dirty="0">
              <a:solidFill>
                <a:prstClr val="black"/>
              </a:solidFill>
            </a:endParaRPr>
          </a:p>
          <a:p>
            <a:pPr marL="88900" indent="-88900">
              <a:buFontTx/>
              <a:buChar char="-"/>
            </a:pPr>
            <a:r>
              <a:rPr lang="en-US" altLang="ja-JP" sz="1200" dirty="0"/>
              <a:t>Chubu </a:t>
            </a:r>
            <a:r>
              <a:rPr lang="en-US" altLang="ja-JP" sz="1200" dirty="0" smtClean="0"/>
              <a:t>University, Japan</a:t>
            </a:r>
          </a:p>
          <a:p>
            <a:pPr marL="88900" indent="-88900">
              <a:buFontTx/>
              <a:buChar char="-"/>
            </a:pPr>
            <a:r>
              <a:rPr lang="en-US" altLang="ja-JP" sz="1200" dirty="0"/>
              <a:t>National Central University</a:t>
            </a:r>
            <a:endParaRPr lang="en-US" sz="1200" dirty="0" smtClean="0"/>
          </a:p>
        </p:txBody>
      </p:sp>
      <p:cxnSp>
        <p:nvCxnSpPr>
          <p:cNvPr id="36" name="直線矢印コネクタ 35"/>
          <p:cNvCxnSpPr>
            <a:stCxn id="6" idx="4"/>
            <a:endCxn id="31" idx="0"/>
          </p:cNvCxnSpPr>
          <p:nvPr/>
        </p:nvCxnSpPr>
        <p:spPr>
          <a:xfrm>
            <a:off x="3064200" y="2857790"/>
            <a:ext cx="441000" cy="342610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2" name="正方形/長方形 41"/>
          <p:cNvSpPr/>
          <p:nvPr/>
        </p:nvSpPr>
        <p:spPr>
          <a:xfrm>
            <a:off x="5105399" y="609600"/>
            <a:ext cx="3392207" cy="1754327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1200" b="1" dirty="0" smtClean="0"/>
              <a:t>JPT Academic member</a:t>
            </a:r>
            <a:endParaRPr lang="en-US" altLang="ja-JP" sz="1200" dirty="0" smtClean="0">
              <a:solidFill>
                <a:prstClr val="black"/>
              </a:solidFill>
            </a:endParaRPr>
          </a:p>
          <a:p>
            <a:pPr marL="88900" lvl="0" indent="-88900">
              <a:buFontTx/>
              <a:buChar char="-"/>
            </a:pPr>
            <a:r>
              <a:rPr lang="en-US" altLang="ja-JP" sz="1200" dirty="0" smtClean="0">
                <a:solidFill>
                  <a:prstClr val="black"/>
                </a:solidFill>
              </a:rPr>
              <a:t>Royal </a:t>
            </a:r>
            <a:r>
              <a:rPr lang="en-US" altLang="ja-JP" sz="1200" dirty="0">
                <a:solidFill>
                  <a:prstClr val="black"/>
                </a:solidFill>
              </a:rPr>
              <a:t>University of Bhutan</a:t>
            </a:r>
          </a:p>
          <a:p>
            <a:pPr marL="88900" lvl="0" indent="-88900">
              <a:buFontTx/>
              <a:buChar char="-"/>
            </a:pPr>
            <a:r>
              <a:rPr lang="en-US" altLang="ja-JP" sz="1200" dirty="0">
                <a:solidFill>
                  <a:prstClr val="black"/>
                </a:solidFill>
              </a:rPr>
              <a:t>Beijing Normal University</a:t>
            </a:r>
          </a:p>
          <a:p>
            <a:pPr marL="88900" lvl="0" indent="-88900">
              <a:buFontTx/>
              <a:buChar char="-"/>
            </a:pPr>
            <a:r>
              <a:rPr lang="en-US" altLang="ja-JP" sz="1200" dirty="0" smtClean="0"/>
              <a:t>University </a:t>
            </a:r>
            <a:r>
              <a:rPr lang="en-US" altLang="ja-JP" sz="1200" dirty="0"/>
              <a:t>of </a:t>
            </a:r>
            <a:r>
              <a:rPr lang="en-US" altLang="ja-JP" sz="1200" dirty="0" smtClean="0"/>
              <a:t>Kashmir, India</a:t>
            </a:r>
          </a:p>
          <a:p>
            <a:pPr marL="88900" indent="-88900">
              <a:buFontTx/>
              <a:buChar char="-"/>
            </a:pPr>
            <a:r>
              <a:rPr lang="en-US" altLang="ja-JP" sz="1200" dirty="0" err="1"/>
              <a:t>Gauhati</a:t>
            </a:r>
            <a:r>
              <a:rPr lang="en-US" altLang="ja-JP" sz="1200" dirty="0"/>
              <a:t> </a:t>
            </a:r>
            <a:r>
              <a:rPr lang="en-US" altLang="ja-JP" sz="1200" dirty="0" smtClean="0"/>
              <a:t>University</a:t>
            </a:r>
            <a:r>
              <a:rPr lang="en-US" altLang="ja-JP" sz="1200" dirty="0"/>
              <a:t>, </a:t>
            </a:r>
            <a:r>
              <a:rPr lang="en-US" altLang="ja-JP" sz="1200" dirty="0" smtClean="0"/>
              <a:t>India</a:t>
            </a:r>
          </a:p>
          <a:p>
            <a:pPr marL="88900" indent="-88900">
              <a:buFontTx/>
              <a:buChar char="-"/>
            </a:pPr>
            <a:r>
              <a:rPr lang="en-US" altLang="ja-JP" sz="1200" dirty="0"/>
              <a:t>Institute of Technology </a:t>
            </a:r>
            <a:r>
              <a:rPr lang="en-US" altLang="ja-JP" sz="1200" dirty="0" smtClean="0"/>
              <a:t>Bandung, Indonesia</a:t>
            </a:r>
            <a:endParaRPr lang="en-US" altLang="ja-JP" sz="1200" dirty="0"/>
          </a:p>
          <a:p>
            <a:pPr marL="88900" lvl="0" indent="-88900">
              <a:buFontTx/>
              <a:buChar char="-"/>
            </a:pPr>
            <a:r>
              <a:rPr lang="en-US" altLang="ja-JP" sz="1200" dirty="0" err="1"/>
              <a:t>Universitas</a:t>
            </a:r>
            <a:r>
              <a:rPr lang="en-US" altLang="ja-JP" sz="1200" dirty="0"/>
              <a:t> </a:t>
            </a:r>
            <a:r>
              <a:rPr lang="en-US" altLang="ja-JP" sz="1200" dirty="0" err="1"/>
              <a:t>Jenderal</a:t>
            </a:r>
            <a:r>
              <a:rPr lang="en-US" altLang="ja-JP" sz="1200" dirty="0"/>
              <a:t> </a:t>
            </a:r>
            <a:r>
              <a:rPr lang="en-US" altLang="ja-JP" sz="1200" dirty="0" err="1"/>
              <a:t>Achmad</a:t>
            </a:r>
            <a:r>
              <a:rPr lang="en-US" altLang="ja-JP" sz="1200" dirty="0"/>
              <a:t> </a:t>
            </a:r>
            <a:r>
              <a:rPr lang="en-US" altLang="ja-JP" sz="1200" dirty="0" err="1" smtClean="0"/>
              <a:t>Yani</a:t>
            </a:r>
            <a:r>
              <a:rPr lang="en-US" altLang="ja-JP" sz="1200" dirty="0" smtClean="0"/>
              <a:t>, Indonesia</a:t>
            </a:r>
          </a:p>
          <a:p>
            <a:pPr marL="88900" lvl="0" indent="-88900">
              <a:buFontTx/>
              <a:buChar char="-"/>
            </a:pPr>
            <a:r>
              <a:rPr lang="pt-BR" altLang="ja-JP" sz="1200" dirty="0" err="1"/>
              <a:t>Keio</a:t>
            </a:r>
            <a:r>
              <a:rPr lang="pt-BR" altLang="ja-JP" sz="1200" dirty="0"/>
              <a:t> </a:t>
            </a:r>
            <a:r>
              <a:rPr lang="pt-BR" altLang="ja-JP" sz="1200" dirty="0" err="1" smtClean="0"/>
              <a:t>University</a:t>
            </a:r>
            <a:r>
              <a:rPr lang="pt-BR" altLang="ja-JP" sz="1200" dirty="0" smtClean="0"/>
              <a:t>, </a:t>
            </a:r>
            <a:r>
              <a:rPr lang="pt-BR" altLang="ja-JP" sz="1200" dirty="0" err="1" smtClean="0"/>
              <a:t>Japan</a:t>
            </a:r>
            <a:endParaRPr lang="pt-BR" altLang="ja-JP" sz="1200" dirty="0" smtClean="0"/>
          </a:p>
          <a:p>
            <a:pPr marL="88900" lvl="0" indent="-88900">
              <a:buFontTx/>
              <a:buChar char="-"/>
            </a:pPr>
            <a:r>
              <a:rPr lang="en-US" altLang="ja-JP" sz="1200" dirty="0"/>
              <a:t>Hokkaido </a:t>
            </a:r>
            <a:r>
              <a:rPr lang="en-US" altLang="ja-JP" sz="1200" dirty="0" smtClean="0"/>
              <a:t>University, Japan</a:t>
            </a:r>
            <a:endParaRPr lang="en-US" altLang="ja-JP" sz="1200" dirty="0">
              <a:solidFill>
                <a:prstClr val="black"/>
              </a:solidFill>
            </a:endParaRPr>
          </a:p>
        </p:txBody>
      </p:sp>
      <p:sp>
        <p:nvSpPr>
          <p:cNvPr id="67" name="正方形/長方形 66"/>
          <p:cNvSpPr/>
          <p:nvPr/>
        </p:nvSpPr>
        <p:spPr>
          <a:xfrm>
            <a:off x="4953000" y="2438400"/>
            <a:ext cx="4191000" cy="4154983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r>
              <a:rPr lang="en-US" altLang="ja-JP" sz="1200" u="sng" dirty="0" smtClean="0">
                <a:solidFill>
                  <a:prstClr val="black"/>
                </a:solidFill>
              </a:rPr>
              <a:t>Purpose</a:t>
            </a:r>
          </a:p>
          <a:p>
            <a:pPr marL="88900" lvl="0" indent="-88900">
              <a:buFontTx/>
              <a:buChar char="-"/>
            </a:pPr>
            <a:r>
              <a:rPr lang="en-US" altLang="en-US" sz="1200" dirty="0" smtClean="0">
                <a:solidFill>
                  <a:prstClr val="black"/>
                </a:solidFill>
              </a:rPr>
              <a:t>Emergency satellite data analysis by students.</a:t>
            </a:r>
          </a:p>
          <a:p>
            <a:pPr marL="88900" lvl="0" indent="-88900">
              <a:buFontTx/>
              <a:buChar char="-"/>
            </a:pPr>
            <a:r>
              <a:rPr lang="en-US" altLang="en-US" sz="1200" dirty="0" smtClean="0">
                <a:solidFill>
                  <a:prstClr val="black"/>
                </a:solidFill>
              </a:rPr>
              <a:t>Part of educational project.</a:t>
            </a:r>
          </a:p>
          <a:p>
            <a:pPr marL="88900" lvl="0" indent="-88900">
              <a:buFontTx/>
              <a:buChar char="-"/>
            </a:pPr>
            <a:r>
              <a:rPr lang="en-US" altLang="ja-JP" sz="1200" dirty="0" smtClean="0">
                <a:solidFill>
                  <a:prstClr val="black"/>
                </a:solidFill>
              </a:rPr>
              <a:t>Voluntary based activity.</a:t>
            </a:r>
          </a:p>
          <a:p>
            <a:pPr lvl="0"/>
            <a:endParaRPr lang="en-US" altLang="ja-JP" sz="1200" dirty="0">
              <a:solidFill>
                <a:prstClr val="black"/>
              </a:solidFill>
            </a:endParaRPr>
          </a:p>
          <a:p>
            <a:pPr lvl="0"/>
            <a:r>
              <a:rPr lang="en-US" altLang="ja-JP" sz="1200" u="sng" dirty="0" smtClean="0">
                <a:solidFill>
                  <a:prstClr val="black"/>
                </a:solidFill>
              </a:rPr>
              <a:t>Faculty</a:t>
            </a:r>
          </a:p>
          <a:p>
            <a:pPr marL="88900" lvl="0" indent="-88900">
              <a:buFontTx/>
              <a:buChar char="-"/>
            </a:pPr>
            <a:r>
              <a:rPr lang="en-US" altLang="ja-JP" sz="1200" dirty="0" smtClean="0">
                <a:solidFill>
                  <a:prstClr val="black"/>
                </a:solidFill>
              </a:rPr>
              <a:t>Training and advising for students.</a:t>
            </a:r>
          </a:p>
          <a:p>
            <a:pPr marL="88900" lvl="0" indent="-88900">
              <a:buFontTx/>
              <a:buChar char="-"/>
            </a:pPr>
            <a:r>
              <a:rPr lang="en-US" altLang="ja-JP" sz="1200" dirty="0" smtClean="0">
                <a:solidFill>
                  <a:prstClr val="black"/>
                </a:solidFill>
              </a:rPr>
              <a:t>JPT/DAN member.</a:t>
            </a:r>
          </a:p>
          <a:p>
            <a:pPr lvl="0"/>
            <a:endParaRPr lang="en-US" altLang="ja-JP" sz="1200" dirty="0" smtClean="0">
              <a:solidFill>
                <a:prstClr val="black"/>
              </a:solidFill>
            </a:endParaRPr>
          </a:p>
          <a:p>
            <a:pPr lvl="0"/>
            <a:r>
              <a:rPr lang="en-US" altLang="ja-JP" sz="1200" u="sng" dirty="0" smtClean="0">
                <a:solidFill>
                  <a:prstClr val="black"/>
                </a:solidFill>
              </a:rPr>
              <a:t>Students</a:t>
            </a:r>
          </a:p>
          <a:p>
            <a:pPr marL="88900" lvl="0" indent="-88900">
              <a:buFontTx/>
              <a:buChar char="-"/>
            </a:pPr>
            <a:r>
              <a:rPr lang="en-US" altLang="ja-JP" sz="1200" dirty="0" smtClean="0">
                <a:solidFill>
                  <a:prstClr val="black"/>
                </a:solidFill>
              </a:rPr>
              <a:t>Pair activity with RS/GIS and non-RS/GIS students.</a:t>
            </a:r>
          </a:p>
          <a:p>
            <a:pPr marL="88900" lvl="0" indent="-88900">
              <a:buFontTx/>
              <a:buChar char="-"/>
            </a:pPr>
            <a:r>
              <a:rPr lang="en-US" altLang="ja-JP" sz="1200" dirty="0" smtClean="0">
                <a:solidFill>
                  <a:prstClr val="black"/>
                </a:solidFill>
              </a:rPr>
              <a:t>RS/GIS students for satellite data analysis.</a:t>
            </a:r>
          </a:p>
          <a:p>
            <a:pPr marL="88900" indent="-88900">
              <a:buFontTx/>
              <a:buChar char="-"/>
            </a:pPr>
            <a:r>
              <a:rPr lang="en-US" altLang="ja-JP" sz="1200" dirty="0" smtClean="0">
                <a:solidFill>
                  <a:prstClr val="black"/>
                </a:solidFill>
              </a:rPr>
              <a:t>Non RS/GIS students for disaster information collection.</a:t>
            </a:r>
          </a:p>
          <a:p>
            <a:pPr marL="88900" indent="-88900">
              <a:buFontTx/>
              <a:buChar char="-"/>
            </a:pPr>
            <a:r>
              <a:rPr lang="en-US" altLang="ja-JP" sz="1200" dirty="0" smtClean="0">
                <a:solidFill>
                  <a:prstClr val="black"/>
                </a:solidFill>
              </a:rPr>
              <a:t>Utilization of satellite data for their study.</a:t>
            </a:r>
          </a:p>
          <a:p>
            <a:pPr marL="88900" indent="-88900">
              <a:buFontTx/>
              <a:buChar char="-"/>
            </a:pPr>
            <a:r>
              <a:rPr lang="en-US" altLang="ja-JP" sz="1200" dirty="0" smtClean="0">
                <a:solidFill>
                  <a:prstClr val="black"/>
                </a:solidFill>
              </a:rPr>
              <a:t>Acquisition of academic credit.</a:t>
            </a:r>
          </a:p>
          <a:p>
            <a:endParaRPr lang="en-US" altLang="ja-JP" sz="1200" dirty="0">
              <a:solidFill>
                <a:prstClr val="black"/>
              </a:solidFill>
            </a:endParaRPr>
          </a:p>
          <a:p>
            <a:r>
              <a:rPr lang="en-US" altLang="ja-JP" sz="1200" u="sng" dirty="0" smtClean="0">
                <a:solidFill>
                  <a:prstClr val="black"/>
                </a:solidFill>
              </a:rPr>
              <a:t>Expected outcomes</a:t>
            </a:r>
            <a:endParaRPr lang="en-US" altLang="ja-JP" sz="1200" u="sng" dirty="0">
              <a:solidFill>
                <a:prstClr val="black"/>
              </a:solidFill>
            </a:endParaRPr>
          </a:p>
          <a:p>
            <a:pPr marL="88900" lvl="0" indent="-88900">
              <a:buFontTx/>
              <a:buChar char="-"/>
            </a:pPr>
            <a:r>
              <a:rPr lang="en-US" altLang="ja-JP" sz="1200" dirty="0" smtClean="0">
                <a:solidFill>
                  <a:prstClr val="black"/>
                </a:solidFill>
              </a:rPr>
              <a:t>To Secure analysis resource for huge disasters.</a:t>
            </a:r>
          </a:p>
          <a:p>
            <a:pPr marL="88900" lvl="0" indent="-88900">
              <a:buFontTx/>
              <a:buChar char="-"/>
            </a:pPr>
            <a:r>
              <a:rPr lang="en-US" altLang="ja-JP" sz="1200" dirty="0" smtClean="0">
                <a:solidFill>
                  <a:prstClr val="black"/>
                </a:solidFill>
              </a:rPr>
              <a:t>To get local disaster information.</a:t>
            </a:r>
          </a:p>
          <a:p>
            <a:pPr marL="88900" lvl="0" indent="-88900">
              <a:buFontTx/>
              <a:buChar char="-"/>
            </a:pPr>
            <a:r>
              <a:rPr lang="en-US" altLang="ja-JP" sz="1200" dirty="0" smtClean="0">
                <a:solidFill>
                  <a:prstClr val="black"/>
                </a:solidFill>
              </a:rPr>
              <a:t>To develop a network for data analysis.</a:t>
            </a:r>
          </a:p>
          <a:p>
            <a:pPr marL="88900" lvl="0" indent="-88900">
              <a:buFontTx/>
              <a:buChar char="-"/>
            </a:pPr>
            <a:r>
              <a:rPr lang="en-US" altLang="ja-JP" sz="1200" dirty="0" smtClean="0">
                <a:solidFill>
                  <a:prstClr val="black"/>
                </a:solidFill>
              </a:rPr>
              <a:t>To be a capacity building and promotion of Space technology</a:t>
            </a:r>
            <a:endParaRPr lang="en-US" altLang="ja-JP" sz="1200" dirty="0">
              <a:solidFill>
                <a:prstClr val="black"/>
              </a:solidFill>
            </a:endParaRPr>
          </a:p>
          <a:p>
            <a:pPr marL="88900" lvl="0" indent="-88900">
              <a:buFontTx/>
              <a:buChar char="-"/>
            </a:pPr>
            <a:r>
              <a:rPr lang="en-US" altLang="ja-JP" sz="1200" dirty="0" smtClean="0">
                <a:solidFill>
                  <a:prstClr val="black"/>
                </a:solidFill>
              </a:rPr>
              <a:t>To train for future JPT member</a:t>
            </a:r>
          </a:p>
        </p:txBody>
      </p:sp>
      <p:sp>
        <p:nvSpPr>
          <p:cNvPr id="68" name="TextBox 19"/>
          <p:cNvSpPr txBox="1"/>
          <p:nvPr/>
        </p:nvSpPr>
        <p:spPr>
          <a:xfrm>
            <a:off x="2514600" y="5331023"/>
            <a:ext cx="1053831" cy="276999"/>
          </a:xfrm>
          <a:prstGeom prst="rect">
            <a:avLst/>
          </a:prstGeom>
          <a:ln/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1200" b="1" dirty="0" smtClean="0"/>
              <a:t>Faculty</a:t>
            </a:r>
            <a:endParaRPr lang="en-US" sz="1200" b="1" dirty="0"/>
          </a:p>
        </p:txBody>
      </p:sp>
      <p:sp>
        <p:nvSpPr>
          <p:cNvPr id="69" name="TextBox 20"/>
          <p:cNvSpPr txBox="1"/>
          <p:nvPr/>
        </p:nvSpPr>
        <p:spPr>
          <a:xfrm>
            <a:off x="1447800" y="6167735"/>
            <a:ext cx="1371600" cy="461665"/>
          </a:xfrm>
          <a:prstGeom prst="rect">
            <a:avLst/>
          </a:prstGeom>
          <a:ln/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1200" b="1" dirty="0" smtClean="0"/>
              <a:t>RS/GIS </a:t>
            </a:r>
          </a:p>
          <a:p>
            <a:pPr algn="ctr"/>
            <a:r>
              <a:rPr lang="en-US" sz="1200" b="1" dirty="0" smtClean="0"/>
              <a:t>students</a:t>
            </a:r>
            <a:endParaRPr lang="en-US" sz="1200" b="1" dirty="0"/>
          </a:p>
        </p:txBody>
      </p:sp>
      <p:sp>
        <p:nvSpPr>
          <p:cNvPr id="70" name="TextBox 21"/>
          <p:cNvSpPr txBox="1"/>
          <p:nvPr/>
        </p:nvSpPr>
        <p:spPr>
          <a:xfrm>
            <a:off x="3200400" y="6167735"/>
            <a:ext cx="1371600" cy="461665"/>
          </a:xfrm>
          <a:prstGeom prst="rect">
            <a:avLst/>
          </a:prstGeom>
          <a:ln/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1200" b="1" dirty="0" smtClean="0"/>
              <a:t>Non RS/GIS students</a:t>
            </a:r>
            <a:endParaRPr lang="en-US" sz="1200" b="1" dirty="0"/>
          </a:p>
        </p:txBody>
      </p:sp>
      <p:cxnSp>
        <p:nvCxnSpPr>
          <p:cNvPr id="72" name="直線矢印コネクタ 71"/>
          <p:cNvCxnSpPr>
            <a:stCxn id="31" idx="2"/>
            <a:endCxn id="68" idx="0"/>
          </p:cNvCxnSpPr>
          <p:nvPr/>
        </p:nvCxnSpPr>
        <p:spPr>
          <a:xfrm flipH="1">
            <a:off x="3041516" y="4770060"/>
            <a:ext cx="463684" cy="560963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4" name="直線矢印コネクタ 73"/>
          <p:cNvCxnSpPr>
            <a:stCxn id="68" idx="2"/>
            <a:endCxn id="70" idx="0"/>
          </p:cNvCxnSpPr>
          <p:nvPr/>
        </p:nvCxnSpPr>
        <p:spPr>
          <a:xfrm>
            <a:off x="3041516" y="5608022"/>
            <a:ext cx="844684" cy="559713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6" name="直線矢印コネクタ 75"/>
          <p:cNvCxnSpPr>
            <a:stCxn id="68" idx="2"/>
            <a:endCxn id="69" idx="0"/>
          </p:cNvCxnSpPr>
          <p:nvPr/>
        </p:nvCxnSpPr>
        <p:spPr>
          <a:xfrm flipH="1">
            <a:off x="2133600" y="5608022"/>
            <a:ext cx="907916" cy="559713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8" name="直線矢印コネクタ 77"/>
          <p:cNvCxnSpPr>
            <a:stCxn id="42" idx="1"/>
          </p:cNvCxnSpPr>
          <p:nvPr/>
        </p:nvCxnSpPr>
        <p:spPr>
          <a:xfrm flipH="1">
            <a:off x="4038600" y="1486764"/>
            <a:ext cx="1066799" cy="1713636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3" name="Title 1"/>
          <p:cNvSpPr txBox="1">
            <a:spLocks/>
          </p:cNvSpPr>
          <p:nvPr/>
        </p:nvSpPr>
        <p:spPr>
          <a:xfrm>
            <a:off x="-6399" y="4718"/>
            <a:ext cx="6432525" cy="45720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/>
            <a:r>
              <a:rPr lang="en-US" sz="28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 SA/DAN Student Volunteer</a:t>
            </a:r>
            <a:r>
              <a:rPr lang="en-US" sz="2800" b="1" dirty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 </a:t>
            </a:r>
            <a:r>
              <a:rPr lang="en-US" sz="28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Activity</a:t>
            </a:r>
            <a:endParaRPr lang="en-US" sz="28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87" name="テキスト ボックス 86"/>
          <p:cNvSpPr txBox="1"/>
          <p:nvPr/>
        </p:nvSpPr>
        <p:spPr>
          <a:xfrm>
            <a:off x="4038600" y="1600200"/>
            <a:ext cx="990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1200" dirty="0" smtClean="0"/>
              <a:t>Other universities’ JPT member</a:t>
            </a:r>
            <a:endParaRPr kumimoji="1" lang="ja-JP" altLang="en-US" sz="1200" dirty="0"/>
          </a:p>
        </p:txBody>
      </p:sp>
      <p:sp>
        <p:nvSpPr>
          <p:cNvPr id="88" name="テキスト ボックス 87"/>
          <p:cNvSpPr txBox="1"/>
          <p:nvPr/>
        </p:nvSpPr>
        <p:spPr>
          <a:xfrm>
            <a:off x="838200" y="3352800"/>
            <a:ext cx="9906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1200" dirty="0" smtClean="0"/>
              <a:t>To construct university network of DAN</a:t>
            </a:r>
            <a:endParaRPr kumimoji="1" lang="ja-JP" altLang="en-US" sz="1200" dirty="0"/>
          </a:p>
        </p:txBody>
      </p:sp>
      <p:sp>
        <p:nvSpPr>
          <p:cNvPr id="89" name="テキスト ボックス 88"/>
          <p:cNvSpPr txBox="1"/>
          <p:nvPr/>
        </p:nvSpPr>
        <p:spPr>
          <a:xfrm>
            <a:off x="1524000" y="5255440"/>
            <a:ext cx="1143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1200" dirty="0" smtClean="0"/>
              <a:t>Adviser</a:t>
            </a:r>
          </a:p>
          <a:p>
            <a:r>
              <a:rPr kumimoji="1" lang="en-US" altLang="ja-JP" sz="1200" dirty="0"/>
              <a:t>=</a:t>
            </a:r>
            <a:r>
              <a:rPr kumimoji="1" lang="en-US" altLang="ja-JP" sz="1200" dirty="0" smtClean="0"/>
              <a:t> JPT member</a:t>
            </a:r>
            <a:endParaRPr kumimoji="1" lang="ja-JP" altLang="en-US" sz="1200" dirty="0"/>
          </a:p>
        </p:txBody>
      </p:sp>
      <p:sp>
        <p:nvSpPr>
          <p:cNvPr id="90" name="テキスト ボックス 89"/>
          <p:cNvSpPr txBox="1"/>
          <p:nvPr/>
        </p:nvSpPr>
        <p:spPr>
          <a:xfrm>
            <a:off x="2514600" y="5638800"/>
            <a:ext cx="152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1200" dirty="0" smtClean="0"/>
              <a:t>Advice / academic credits</a:t>
            </a:r>
          </a:p>
        </p:txBody>
      </p:sp>
      <p:sp>
        <p:nvSpPr>
          <p:cNvPr id="91" name="テキスト ボックス 90"/>
          <p:cNvSpPr txBox="1"/>
          <p:nvPr/>
        </p:nvSpPr>
        <p:spPr>
          <a:xfrm>
            <a:off x="152400" y="6096000"/>
            <a:ext cx="1143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1200" dirty="0" smtClean="0"/>
              <a:t>To organize students team</a:t>
            </a:r>
            <a:endParaRPr kumimoji="1" lang="ja-JP" altLang="en-US" sz="1200" dirty="0"/>
          </a:p>
        </p:txBody>
      </p:sp>
    </p:spTree>
    <p:extLst>
      <p:ext uri="{BB962C8B-B14F-4D97-AF65-F5344CB8AC3E}">
        <p14:creationId xmlns:p14="http://schemas.microsoft.com/office/powerpoint/2010/main" xmlns="" val="15628501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スライド番号プレースホルダー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FEC368-1D7A-4F81-ABF6-AE0E36BAF64C}" type="slidenum">
              <a:rPr lang="en-US" smtClean="0"/>
              <a:pPr/>
              <a:t>27</a:t>
            </a:fld>
            <a:endParaRPr lang="en-US"/>
          </a:p>
        </p:txBody>
      </p:sp>
      <p:sp>
        <p:nvSpPr>
          <p:cNvPr id="5" name="正方形/長方形 4"/>
          <p:cNvSpPr/>
          <p:nvPr/>
        </p:nvSpPr>
        <p:spPr>
          <a:xfrm>
            <a:off x="376264" y="1489591"/>
            <a:ext cx="8528652" cy="36625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3200" dirty="0"/>
              <a:t>Sentinel Asia Project Office</a:t>
            </a:r>
          </a:p>
          <a:p>
            <a:endParaRPr lang="en-US" altLang="ja-JP" sz="2000" dirty="0"/>
          </a:p>
          <a:p>
            <a:r>
              <a:rPr lang="en-US" altLang="ja-JP" sz="2000" dirty="0" smtClean="0"/>
              <a:t>Asia </a:t>
            </a:r>
            <a:r>
              <a:rPr lang="en-US" altLang="ja-JP" sz="2000" dirty="0"/>
              <a:t>Branch of the Disaster Management Support Systems </a:t>
            </a:r>
            <a:r>
              <a:rPr lang="en-US" altLang="ja-JP" sz="2000" dirty="0" smtClean="0"/>
              <a:t>Office    </a:t>
            </a:r>
            <a:r>
              <a:rPr lang="en-US" altLang="ja-JP" sz="2000" dirty="0"/>
              <a:t>Satellite Applications and Promotion Center (SAPC)</a:t>
            </a:r>
          </a:p>
          <a:p>
            <a:r>
              <a:rPr lang="en-US" altLang="ja-JP" sz="2000" dirty="0" smtClean="0"/>
              <a:t>Japan </a:t>
            </a:r>
            <a:r>
              <a:rPr lang="en-US" altLang="ja-JP" sz="2000" dirty="0"/>
              <a:t>Aerospace Exploration Agency (JAXA) </a:t>
            </a:r>
          </a:p>
          <a:p>
            <a:endParaRPr lang="en-US" altLang="ja-JP" sz="2000" dirty="0"/>
          </a:p>
          <a:p>
            <a:r>
              <a:rPr lang="en-US" altLang="ja-JP" sz="2000" dirty="0" smtClean="0"/>
              <a:t>B.B</a:t>
            </a:r>
            <a:r>
              <a:rPr lang="en-US" altLang="ja-JP" sz="2000" dirty="0"/>
              <a:t>. Building 15thFlr. Room No. 1502, 54 </a:t>
            </a:r>
            <a:r>
              <a:rPr lang="en-US" altLang="ja-JP" sz="2000" dirty="0" err="1"/>
              <a:t>Asoke</a:t>
            </a:r>
            <a:r>
              <a:rPr lang="en-US" altLang="ja-JP" sz="2000" dirty="0"/>
              <a:t> Road, </a:t>
            </a:r>
            <a:r>
              <a:rPr lang="en-US" altLang="ja-JP" sz="2000" dirty="0" err="1"/>
              <a:t>Sukhumvit</a:t>
            </a:r>
            <a:r>
              <a:rPr lang="en-US" altLang="ja-JP" sz="2000" dirty="0"/>
              <a:t> 21, Bangkok 10110 Thailand</a:t>
            </a:r>
          </a:p>
          <a:p>
            <a:r>
              <a:rPr lang="en-US" altLang="ja-JP" sz="2000" dirty="0"/>
              <a:t>    +66-2259-4192(ext. 12)</a:t>
            </a:r>
          </a:p>
          <a:p>
            <a:r>
              <a:rPr lang="en-US" altLang="ja-JP" sz="2000" dirty="0"/>
              <a:t>    +66-2260-7027</a:t>
            </a:r>
          </a:p>
          <a:p>
            <a:r>
              <a:rPr lang="en-US" altLang="ja-JP" sz="2000" dirty="0"/>
              <a:t>    </a:t>
            </a:r>
            <a:r>
              <a:rPr lang="en-US" altLang="ja-JP" sz="2000" dirty="0" err="1"/>
              <a:t>z-sentinel.asia@jaxa.jp</a:t>
            </a:r>
            <a:endParaRPr lang="ja-JP" altLang="en-US" sz="2000" dirty="0"/>
          </a:p>
        </p:txBody>
      </p:sp>
    </p:spTree>
    <p:extLst>
      <p:ext uri="{BB962C8B-B14F-4D97-AF65-F5344CB8AC3E}">
        <p14:creationId xmlns:p14="http://schemas.microsoft.com/office/powerpoint/2010/main" xmlns="" val="328967981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3346" descr="a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7019925" y="4579998"/>
            <a:ext cx="1228725" cy="1104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099" name="Picture 3132" descr="a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 rot="-625579">
            <a:off x="684213" y="1770123"/>
            <a:ext cx="1800225" cy="741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01" name="Picture 3130" descr="a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2916238" y="3067110"/>
            <a:ext cx="3311525" cy="1193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02" name="Freeform 3643"/>
          <p:cNvSpPr>
            <a:spLocks/>
          </p:cNvSpPr>
          <p:nvPr/>
        </p:nvSpPr>
        <p:spPr bwMode="auto">
          <a:xfrm rot="17253354" flipH="1">
            <a:off x="2858294" y="1278791"/>
            <a:ext cx="1120775" cy="4316413"/>
          </a:xfrm>
          <a:custGeom>
            <a:avLst/>
            <a:gdLst>
              <a:gd name="T0" fmla="*/ 2147483647 w 1373"/>
              <a:gd name="T1" fmla="*/ 2147483647 h 2012"/>
              <a:gd name="T2" fmla="*/ 0 w 1373"/>
              <a:gd name="T3" fmla="*/ 2147483647 h 2012"/>
              <a:gd name="T4" fmla="*/ 2147483647 w 1373"/>
              <a:gd name="T5" fmla="*/ 2147483647 h 2012"/>
              <a:gd name="T6" fmla="*/ 2147483647 w 1373"/>
              <a:gd name="T7" fmla="*/ 2147483647 h 2012"/>
              <a:gd name="T8" fmla="*/ 2147483647 w 1373"/>
              <a:gd name="T9" fmla="*/ 0 h 2012"/>
              <a:gd name="T10" fmla="*/ 2147483647 w 1373"/>
              <a:gd name="T11" fmla="*/ 2147483647 h 201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373"/>
              <a:gd name="T19" fmla="*/ 0 h 2012"/>
              <a:gd name="T20" fmla="*/ 1373 w 1373"/>
              <a:gd name="T21" fmla="*/ 2012 h 201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373" h="2012">
                <a:moveTo>
                  <a:pt x="346" y="30"/>
                </a:moveTo>
                <a:lnTo>
                  <a:pt x="0" y="1709"/>
                </a:lnTo>
                <a:cubicBezTo>
                  <a:pt x="88" y="2012"/>
                  <a:pt x="766" y="1920"/>
                  <a:pt x="874" y="1848"/>
                </a:cubicBezTo>
                <a:cubicBezTo>
                  <a:pt x="982" y="1776"/>
                  <a:pt x="1373" y="1455"/>
                  <a:pt x="1306" y="1104"/>
                </a:cubicBezTo>
                <a:lnTo>
                  <a:pt x="418" y="0"/>
                </a:lnTo>
                <a:lnTo>
                  <a:pt x="346" y="30"/>
                </a:lnTo>
                <a:close/>
              </a:path>
            </a:pathLst>
          </a:custGeom>
          <a:solidFill>
            <a:srgbClr val="FFFF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eaVert"/>
          <a:lstStyle/>
          <a:p>
            <a:endParaRPr lang="ja-JP" altLang="en-US"/>
          </a:p>
        </p:txBody>
      </p:sp>
      <p:pic>
        <p:nvPicPr>
          <p:cNvPr id="4103" name="Picture 3133" descr="a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684213" y="4291073"/>
            <a:ext cx="1273175" cy="139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04" name="Picture 3347" descr="j0433959[1]"/>
          <p:cNvPicPr>
            <a:picLocks noChangeAspect="1" noChangeArrowheads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6661150" y="4219635"/>
            <a:ext cx="792163" cy="79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05" name="Text Box 8"/>
          <p:cNvSpPr txBox="1">
            <a:spLocks noChangeArrowheads="1"/>
          </p:cNvSpPr>
          <p:nvPr/>
        </p:nvSpPr>
        <p:spPr bwMode="auto">
          <a:xfrm>
            <a:off x="215113" y="5821423"/>
            <a:ext cx="220502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altLang="ja-JP" sz="2000" b="1" i="1">
                <a:solidFill>
                  <a:srgbClr val="FF6600"/>
                </a:solidFill>
                <a:latin typeface="+mn-lt"/>
                <a:ea typeface="ＤＨＰ特太ゴシック体" charset="0"/>
                <a:cs typeface="ＤＨＰ特太ゴシック体" charset="0"/>
              </a:rPr>
              <a:t>Space Agencies</a:t>
            </a:r>
          </a:p>
        </p:txBody>
      </p:sp>
      <p:sp>
        <p:nvSpPr>
          <p:cNvPr id="4106" name="Text Box 21"/>
          <p:cNvSpPr txBox="1">
            <a:spLocks noChangeArrowheads="1"/>
          </p:cNvSpPr>
          <p:nvPr/>
        </p:nvSpPr>
        <p:spPr bwMode="auto">
          <a:xfrm>
            <a:off x="6167438" y="5821423"/>
            <a:ext cx="2941637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altLang="ja-JP" sz="2000" b="1" i="1">
                <a:solidFill>
                  <a:srgbClr val="6600CC"/>
                </a:solidFill>
                <a:latin typeface="+mn-lt"/>
                <a:ea typeface="ＤＨＰ特太ゴシック体" charset="0"/>
                <a:cs typeface="ＤＨＰ特太ゴシック体" charset="0"/>
              </a:rPr>
              <a:t>Disaster Management</a:t>
            </a:r>
          </a:p>
          <a:p>
            <a:pPr algn="ctr" eaLnBrk="1" hangingPunct="1"/>
            <a:r>
              <a:rPr lang="en-US" altLang="ja-JP" sz="2000" b="1" i="1">
                <a:solidFill>
                  <a:srgbClr val="6600CC"/>
                </a:solidFill>
                <a:latin typeface="+mn-lt"/>
                <a:ea typeface="ＤＨＰ特太ゴシック体" charset="0"/>
                <a:cs typeface="ＤＨＰ特太ゴシック体" charset="0"/>
              </a:rPr>
              <a:t>Agencies</a:t>
            </a:r>
          </a:p>
        </p:txBody>
      </p:sp>
      <p:sp>
        <p:nvSpPr>
          <p:cNvPr id="4107" name="Text Box 8"/>
          <p:cNvSpPr txBox="1">
            <a:spLocks noChangeArrowheads="1"/>
          </p:cNvSpPr>
          <p:nvPr/>
        </p:nvSpPr>
        <p:spPr bwMode="auto">
          <a:xfrm>
            <a:off x="3855053" y="4146610"/>
            <a:ext cx="140214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altLang="ja-JP" sz="2000" b="1" i="1">
                <a:solidFill>
                  <a:srgbClr val="FF0000"/>
                </a:solidFill>
                <a:latin typeface="+mn-lt"/>
                <a:ea typeface="ＤＨＰ特太ゴシック体" charset="0"/>
                <a:cs typeface="ＤＨＰ特太ゴシック体" charset="0"/>
              </a:rPr>
              <a:t>Disasters</a:t>
            </a:r>
          </a:p>
        </p:txBody>
      </p:sp>
      <p:sp>
        <p:nvSpPr>
          <p:cNvPr id="4108" name="Freeform 3641"/>
          <p:cNvSpPr>
            <a:spLocks/>
          </p:cNvSpPr>
          <p:nvPr/>
        </p:nvSpPr>
        <p:spPr bwMode="auto">
          <a:xfrm rot="299573" flipH="1">
            <a:off x="971550" y="2635310"/>
            <a:ext cx="431800" cy="2041525"/>
          </a:xfrm>
          <a:custGeom>
            <a:avLst/>
            <a:gdLst>
              <a:gd name="T0" fmla="*/ 2147483647 w 771"/>
              <a:gd name="T1" fmla="*/ 2147483647 h 680"/>
              <a:gd name="T2" fmla="*/ 2147483647 w 771"/>
              <a:gd name="T3" fmla="*/ 2147483647 h 680"/>
              <a:gd name="T4" fmla="*/ 0 w 771"/>
              <a:gd name="T5" fmla="*/ 2147483647 h 680"/>
              <a:gd name="T6" fmla="*/ 2147483647 w 771"/>
              <a:gd name="T7" fmla="*/ 2147483647 h 680"/>
              <a:gd name="T8" fmla="*/ 2147483647 w 771"/>
              <a:gd name="T9" fmla="*/ 2147483647 h 680"/>
              <a:gd name="T10" fmla="*/ 2147483647 w 771"/>
              <a:gd name="T11" fmla="*/ 0 h 680"/>
              <a:gd name="T12" fmla="*/ 2147483647 w 771"/>
              <a:gd name="T13" fmla="*/ 2147483647 h 68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71"/>
              <a:gd name="T22" fmla="*/ 0 h 680"/>
              <a:gd name="T23" fmla="*/ 771 w 771"/>
              <a:gd name="T24" fmla="*/ 680 h 68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71" h="680">
                <a:moveTo>
                  <a:pt x="227" y="317"/>
                </a:moveTo>
                <a:lnTo>
                  <a:pt x="454" y="317"/>
                </a:lnTo>
                <a:lnTo>
                  <a:pt x="0" y="680"/>
                </a:lnTo>
                <a:lnTo>
                  <a:pt x="681" y="272"/>
                </a:lnTo>
                <a:lnTo>
                  <a:pt x="421" y="265"/>
                </a:lnTo>
                <a:lnTo>
                  <a:pt x="771" y="0"/>
                </a:lnTo>
                <a:lnTo>
                  <a:pt x="227" y="317"/>
                </a:lnTo>
                <a:close/>
              </a:path>
            </a:pathLst>
          </a:custGeom>
          <a:solidFill>
            <a:srgbClr val="FFCC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4109" name="AutoShape 416"/>
          <p:cNvSpPr>
            <a:spLocks noChangeArrowheads="1"/>
          </p:cNvSpPr>
          <p:nvPr/>
        </p:nvSpPr>
        <p:spPr bwMode="auto">
          <a:xfrm>
            <a:off x="2411413" y="6019860"/>
            <a:ext cx="3814762" cy="377825"/>
          </a:xfrm>
          <a:prstGeom prst="hexagon">
            <a:avLst>
              <a:gd name="adj" fmla="val 41275"/>
              <a:gd name="vf" fmla="val 115470"/>
            </a:avLst>
          </a:prstGeom>
          <a:solidFill>
            <a:schemeClr val="bg1"/>
          </a:solidFill>
          <a:ln w="38100">
            <a:solidFill>
              <a:srgbClr val="333399"/>
            </a:solidFill>
            <a:miter lim="800000"/>
            <a:headEnd/>
            <a:tailEnd/>
          </a:ln>
        </p:spPr>
        <p:txBody>
          <a:bodyPr wrap="none"/>
          <a:lstStyle/>
          <a:p>
            <a:pPr algn="ctr">
              <a:lnSpc>
                <a:spcPct val="75000"/>
              </a:lnSpc>
            </a:pPr>
            <a:r>
              <a:rPr lang="en-US" altLang="ja-JP" sz="2000">
                <a:solidFill>
                  <a:srgbClr val="FF0066"/>
                </a:solidFill>
              </a:rPr>
              <a:t>Human Network</a:t>
            </a:r>
            <a:endParaRPr lang="en-US" altLang="ja-JP" sz="2000"/>
          </a:p>
        </p:txBody>
      </p:sp>
      <p:sp>
        <p:nvSpPr>
          <p:cNvPr id="4110" name="Text Box 8"/>
          <p:cNvSpPr txBox="1">
            <a:spLocks noChangeArrowheads="1"/>
          </p:cNvSpPr>
          <p:nvPr/>
        </p:nvSpPr>
        <p:spPr bwMode="auto">
          <a:xfrm>
            <a:off x="1331913" y="2130485"/>
            <a:ext cx="1944687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altLang="ja-JP" sz="2000" b="1" i="1">
                <a:latin typeface="+mn-lt"/>
                <a:ea typeface="ＤＨＰ特太ゴシック体" charset="0"/>
                <a:cs typeface="ＤＨＰ特太ゴシック体" charset="0"/>
              </a:rPr>
              <a:t>Satellite</a:t>
            </a:r>
          </a:p>
          <a:p>
            <a:pPr algn="ctr" eaLnBrk="1" hangingPunct="1"/>
            <a:r>
              <a:rPr lang="en-US" altLang="ja-JP" sz="2000" b="1" i="1">
                <a:latin typeface="+mn-lt"/>
                <a:ea typeface="ＤＨＰ特太ゴシック体" charset="0"/>
                <a:cs typeface="ＤＨＰ特太ゴシック体" charset="0"/>
              </a:rPr>
              <a:t>Observation</a:t>
            </a:r>
          </a:p>
        </p:txBody>
      </p:sp>
      <p:sp>
        <p:nvSpPr>
          <p:cNvPr id="4111" name="AutoShape 3354"/>
          <p:cNvSpPr>
            <a:spLocks noChangeArrowheads="1"/>
          </p:cNvSpPr>
          <p:nvPr/>
        </p:nvSpPr>
        <p:spPr bwMode="auto">
          <a:xfrm>
            <a:off x="2195513" y="5156260"/>
            <a:ext cx="4608512" cy="503238"/>
          </a:xfrm>
          <a:custGeom>
            <a:avLst/>
            <a:gdLst>
              <a:gd name="T0" fmla="*/ 2147483647 w 21600"/>
              <a:gd name="T1" fmla="*/ 0 h 21600"/>
              <a:gd name="T2" fmla="*/ 0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5996 h 21600"/>
              <a:gd name="T14" fmla="*/ 20769 w 21600"/>
              <a:gd name="T15" fmla="*/ 15604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9732" y="0"/>
                </a:moveTo>
                <a:lnTo>
                  <a:pt x="19732" y="5996"/>
                </a:lnTo>
                <a:lnTo>
                  <a:pt x="3375" y="5996"/>
                </a:lnTo>
                <a:lnTo>
                  <a:pt x="3375" y="15604"/>
                </a:lnTo>
                <a:lnTo>
                  <a:pt x="19732" y="15604"/>
                </a:lnTo>
                <a:lnTo>
                  <a:pt x="19732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996"/>
                </a:moveTo>
                <a:lnTo>
                  <a:pt x="1350" y="15604"/>
                </a:lnTo>
                <a:lnTo>
                  <a:pt x="2700" y="15604"/>
                </a:lnTo>
                <a:lnTo>
                  <a:pt x="2700" y="5996"/>
                </a:lnTo>
                <a:close/>
              </a:path>
              <a:path w="21600" h="21600">
                <a:moveTo>
                  <a:pt x="0" y="5996"/>
                </a:moveTo>
                <a:lnTo>
                  <a:pt x="0" y="15604"/>
                </a:lnTo>
                <a:lnTo>
                  <a:pt x="675" y="15604"/>
                </a:lnTo>
                <a:lnTo>
                  <a:pt x="675" y="5996"/>
                </a:lnTo>
                <a:close/>
              </a:path>
            </a:pathLst>
          </a:cu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4112" name="Text Box 8"/>
          <p:cNvSpPr txBox="1">
            <a:spLocks noChangeArrowheads="1"/>
          </p:cNvSpPr>
          <p:nvPr/>
        </p:nvSpPr>
        <p:spPr bwMode="auto">
          <a:xfrm>
            <a:off x="6515100" y="3517960"/>
            <a:ext cx="1944688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altLang="ja-JP" sz="2000" b="1" i="1">
                <a:latin typeface="+mn-lt"/>
                <a:ea typeface="ＤＨＰ特太ゴシック体" charset="0"/>
                <a:cs typeface="ＤＨＰ特太ゴシック体" charset="0"/>
              </a:rPr>
              <a:t>Data</a:t>
            </a:r>
          </a:p>
          <a:p>
            <a:pPr algn="ctr" eaLnBrk="1" hangingPunct="1"/>
            <a:r>
              <a:rPr lang="en-US" altLang="ja-JP" sz="2000" b="1" i="1">
                <a:latin typeface="+mn-lt"/>
                <a:ea typeface="ＤＨＰ特太ゴシック体" charset="0"/>
                <a:cs typeface="ＤＨＰ特太ゴシック体" charset="0"/>
              </a:rPr>
              <a:t>Utilization</a:t>
            </a:r>
          </a:p>
        </p:txBody>
      </p:sp>
      <p:pic>
        <p:nvPicPr>
          <p:cNvPr id="4113" name="Picture 3356" descr="a"/>
          <p:cNvPicPr>
            <a:picLocks noChangeAspect="1" noChangeArrowheads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4427538" y="4670485"/>
            <a:ext cx="1295400" cy="1060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14" name="Text Box 8"/>
          <p:cNvSpPr txBox="1">
            <a:spLocks noChangeArrowheads="1"/>
          </p:cNvSpPr>
          <p:nvPr/>
        </p:nvSpPr>
        <p:spPr bwMode="auto">
          <a:xfrm>
            <a:off x="2627313" y="4578410"/>
            <a:ext cx="1944687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altLang="ja-JP" sz="2000" b="1" i="1">
                <a:latin typeface="+mn-lt"/>
                <a:ea typeface="ＤＨＰ特太ゴシック体" charset="0"/>
                <a:cs typeface="ＤＨＰ特太ゴシック体" charset="0"/>
              </a:rPr>
              <a:t>Information</a:t>
            </a:r>
          </a:p>
          <a:p>
            <a:pPr algn="ctr" eaLnBrk="1" hangingPunct="1"/>
            <a:r>
              <a:rPr lang="en-US" altLang="ja-JP" sz="2000" b="1" i="1">
                <a:latin typeface="+mn-lt"/>
                <a:ea typeface="ＤＨＰ特太ゴシック体" charset="0"/>
                <a:cs typeface="ＤＨＰ特太ゴシック体" charset="0"/>
              </a:rPr>
              <a:t>Provision</a:t>
            </a:r>
          </a:p>
        </p:txBody>
      </p:sp>
      <p:pic>
        <p:nvPicPr>
          <p:cNvPr id="4115" name="Picture 3358" descr="j0433959[1]"/>
          <p:cNvPicPr>
            <a:picLocks noChangeAspect="1" noChangeArrowheads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6588125" y="4651435"/>
            <a:ext cx="792163" cy="79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16" name="Picture 3359" descr="j0433959[1]"/>
          <p:cNvPicPr>
            <a:picLocks noChangeAspect="1" noChangeArrowheads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7019925" y="4508560"/>
            <a:ext cx="792163" cy="79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17" name="Picture 3366" descr="a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279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スライド番号プレースホルダー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FEC368-1D7A-4F81-ABF6-AE0E36BAF64C}" type="slidenum">
              <a:rPr lang="en-US" smtClean="0"/>
              <a:pPr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6903455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Text Box 7"/>
          <p:cNvSpPr txBox="1">
            <a:spLocks noChangeArrowheads="1"/>
          </p:cNvSpPr>
          <p:nvPr/>
        </p:nvSpPr>
        <p:spPr bwMode="auto">
          <a:xfrm>
            <a:off x="1986763" y="1444404"/>
            <a:ext cx="480422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ja-JP" sz="2800" b="1" dirty="0"/>
              <a:t>What is </a:t>
            </a:r>
            <a:r>
              <a:rPr lang="en-US" altLang="ja-JP" sz="2800" b="1" i="1" u="sng" dirty="0">
                <a:solidFill>
                  <a:srgbClr val="0000FF"/>
                </a:solidFill>
              </a:rPr>
              <a:t>Sentinel Asia</a:t>
            </a:r>
            <a:r>
              <a:rPr lang="en-US" altLang="ja-JP" sz="2800" b="1" dirty="0"/>
              <a:t> </a:t>
            </a:r>
            <a:r>
              <a:rPr lang="en-US" altLang="ja-JP" sz="2800" b="1" dirty="0" smtClean="0"/>
              <a:t>?</a:t>
            </a:r>
            <a:endParaRPr lang="en-US" altLang="ja-JP" sz="2800" b="1" dirty="0"/>
          </a:p>
        </p:txBody>
      </p:sp>
      <p:sp>
        <p:nvSpPr>
          <p:cNvPr id="3075" name="Rectangle 8"/>
          <p:cNvSpPr>
            <a:spLocks noChangeArrowheads="1"/>
          </p:cNvSpPr>
          <p:nvPr/>
        </p:nvSpPr>
        <p:spPr bwMode="auto">
          <a:xfrm>
            <a:off x="570954" y="2265263"/>
            <a:ext cx="8028309" cy="42593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>
              <a:tabLst>
                <a:tab pos="228600" algn="l"/>
              </a:tabLst>
            </a:pPr>
            <a:r>
              <a:rPr lang="en-US" altLang="ja-JP" sz="2800" dirty="0"/>
              <a:t>  The Sentinel Asia initiative is the international cooperation led by APRSAF (Asia-Pacific Regional Space Agency Forum) to assist disaster management by </a:t>
            </a:r>
            <a:r>
              <a:rPr lang="en-US" altLang="ja-JP" sz="2800" b="1" u="sng" dirty="0">
                <a:solidFill>
                  <a:srgbClr val="0000FF"/>
                </a:solidFill>
              </a:rPr>
              <a:t>Remote Sensing</a:t>
            </a:r>
            <a:r>
              <a:rPr lang="en-US" altLang="ja-JP" sz="2800" dirty="0"/>
              <a:t> and </a:t>
            </a:r>
            <a:r>
              <a:rPr lang="en-US" altLang="ja-JP" sz="2800" b="1" u="sng" dirty="0">
                <a:solidFill>
                  <a:srgbClr val="0000FF"/>
                </a:solidFill>
              </a:rPr>
              <a:t>Web-GIS</a:t>
            </a:r>
            <a:r>
              <a:rPr lang="en-US" altLang="ja-JP" sz="2800" dirty="0"/>
              <a:t> technologies in the Asia-Pacific region</a:t>
            </a:r>
            <a:r>
              <a:rPr lang="en-US" altLang="ja-JP" sz="2800" dirty="0" smtClean="0"/>
              <a:t>.</a:t>
            </a:r>
          </a:p>
          <a:p>
            <a:pPr>
              <a:tabLst>
                <a:tab pos="228600" algn="l"/>
              </a:tabLst>
            </a:pPr>
            <a:endParaRPr lang="en-US" altLang="ja-JP" sz="2800" dirty="0"/>
          </a:p>
          <a:p>
            <a:pPr>
              <a:tabLst>
                <a:tab pos="228600" algn="l"/>
              </a:tabLst>
            </a:pPr>
            <a:r>
              <a:rPr lang="en-US" altLang="ja-JP" sz="2800" dirty="0"/>
              <a:t>  To make effective activity, Sentinel Asia collaborates with </a:t>
            </a:r>
            <a:r>
              <a:rPr lang="en-US" altLang="ja-JP" sz="2800" b="1" u="sng" dirty="0" smtClean="0">
                <a:solidFill>
                  <a:srgbClr val="0000FF"/>
                </a:solidFill>
              </a:rPr>
              <a:t>Space </a:t>
            </a:r>
            <a:r>
              <a:rPr lang="en-US" altLang="ja-JP" sz="2800" b="1" u="sng" dirty="0">
                <a:solidFill>
                  <a:srgbClr val="0000FF"/>
                </a:solidFill>
              </a:rPr>
              <a:t>Agencies</a:t>
            </a:r>
            <a:r>
              <a:rPr lang="en-US" altLang="ja-JP" sz="2800" dirty="0"/>
              <a:t> and </a:t>
            </a:r>
            <a:r>
              <a:rPr lang="en-US" altLang="ja-JP" sz="2800" b="1" u="sng" dirty="0">
                <a:solidFill>
                  <a:srgbClr val="0000FF"/>
                </a:solidFill>
              </a:rPr>
              <a:t>Disaster Management Agencies</a:t>
            </a:r>
            <a:r>
              <a:rPr lang="en-US" altLang="ja-JP" sz="2800" dirty="0" smtClean="0"/>
              <a:t>.</a:t>
            </a:r>
            <a:endParaRPr lang="en-US" altLang="ja-JP" sz="2800" dirty="0"/>
          </a:p>
        </p:txBody>
      </p:sp>
      <p:pic>
        <p:nvPicPr>
          <p:cNvPr id="3076" name="Picture 15" descr="a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279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スライド番号プレースホルダー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FEC368-1D7A-4F81-ABF6-AE0E36BAF64C}" type="slidenum">
              <a:rPr lang="en-US" smtClean="0"/>
              <a:pPr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4480558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51" name="Text Box 18"/>
          <p:cNvSpPr txBox="1">
            <a:spLocks noChangeArrowheads="1"/>
          </p:cNvSpPr>
          <p:nvPr/>
        </p:nvSpPr>
        <p:spPr bwMode="auto">
          <a:xfrm>
            <a:off x="1857375" y="1341438"/>
            <a:ext cx="45418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altLang="ja-JP" sz="2800" b="1">
                <a:latin typeface="+mn-lt"/>
              </a:rPr>
              <a:t>Members of Sentinel Aisa </a:t>
            </a:r>
          </a:p>
        </p:txBody>
      </p:sp>
      <p:sp>
        <p:nvSpPr>
          <p:cNvPr id="27650" name="Rectangle 21"/>
          <p:cNvSpPr>
            <a:spLocks noChangeArrowheads="1"/>
          </p:cNvSpPr>
          <p:nvPr/>
        </p:nvSpPr>
        <p:spPr bwMode="auto">
          <a:xfrm>
            <a:off x="249238" y="1941513"/>
            <a:ext cx="3675062" cy="4583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>
              <a:tabLst>
                <a:tab pos="228600" algn="l"/>
              </a:tabLst>
            </a:pPr>
            <a:r>
              <a:rPr lang="en-US" altLang="ja-JP" sz="2000" dirty="0" smtClean="0"/>
              <a:t>Currently </a:t>
            </a:r>
            <a:r>
              <a:rPr lang="en-US" altLang="ja-JP" sz="2000" dirty="0"/>
              <a:t>Sentinel Asia has 84 JPT members.</a:t>
            </a:r>
          </a:p>
          <a:p>
            <a:pPr>
              <a:tabLst>
                <a:tab pos="228600" algn="l"/>
              </a:tabLst>
            </a:pPr>
            <a:r>
              <a:rPr lang="en-US" altLang="ja-JP" sz="2000" dirty="0"/>
              <a:t>(72 organizations from 25 countries/regions and 12 international organizations) </a:t>
            </a:r>
            <a:endParaRPr lang="en-US" altLang="ja-JP" sz="2000" dirty="0" smtClean="0"/>
          </a:p>
          <a:p>
            <a:pPr>
              <a:tabLst>
                <a:tab pos="228600" algn="l"/>
              </a:tabLst>
            </a:pPr>
            <a:endParaRPr lang="en-US" altLang="ja-JP" sz="2000" dirty="0"/>
          </a:p>
          <a:p>
            <a:pPr>
              <a:tabLst>
                <a:tab pos="228600" algn="l"/>
              </a:tabLst>
            </a:pPr>
            <a:r>
              <a:rPr lang="en-US" altLang="ja-JP" sz="2000" dirty="0"/>
              <a:t>  Also, Sentinel Asia cooperates with </a:t>
            </a:r>
            <a:r>
              <a:rPr lang="en-US" altLang="ja-JP" sz="2000" b="1" u="sng" dirty="0">
                <a:solidFill>
                  <a:srgbClr val="0000FF"/>
                </a:solidFill>
              </a:rPr>
              <a:t>ADRC and their members</a:t>
            </a:r>
            <a:r>
              <a:rPr lang="en-US" altLang="ja-JP" sz="2000" dirty="0"/>
              <a:t> (29 Member Countries, 5 Advisor Countries, 1 Observer) closely, and they are also member of Sentinel Asia as well. </a:t>
            </a:r>
          </a:p>
        </p:txBody>
      </p:sp>
      <p:pic>
        <p:nvPicPr>
          <p:cNvPr id="27651" name="Picture 23" descr="a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4067175" y="2173288"/>
            <a:ext cx="4918075" cy="3848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652" name="Picture 27" descr="a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279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653" name="スライド番号プレースホルダー 1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fld id="{7D54FC38-E42B-6444-BCCD-ACF88EB8DC18}" type="slidenum">
              <a:rPr lang="en-US" altLang="ja-JP" sz="1400"/>
              <a:pPr/>
              <a:t>5</a:t>
            </a:fld>
            <a:endParaRPr lang="en-US" altLang="ja-JP" sz="1400"/>
          </a:p>
        </p:txBody>
      </p:sp>
    </p:spTree>
    <p:extLst>
      <p:ext uri="{BB962C8B-B14F-4D97-AF65-F5344CB8AC3E}">
        <p14:creationId xmlns:p14="http://schemas.microsoft.com/office/powerpoint/2010/main" xmlns="" val="2079283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697" name="図 1" descr="SA_logo.jp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175" y="0"/>
            <a:ext cx="1943100" cy="1223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698" name="スライド番号プレースホルダ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fld id="{FA51A3F2-1058-6441-904C-1E83AE478344}" type="slidenum">
              <a:rPr lang="en-US" altLang="ja-JP" sz="1400"/>
              <a:pPr/>
              <a:t>6</a:t>
            </a:fld>
            <a:endParaRPr lang="en-US" altLang="ja-JP" sz="1400"/>
          </a:p>
        </p:txBody>
      </p:sp>
      <p:sp>
        <p:nvSpPr>
          <p:cNvPr id="29699" name="スライド番号プレースホルダ 3"/>
          <p:cNvSpPr txBox="1">
            <a:spLocks noGrp="1"/>
          </p:cNvSpPr>
          <p:nvPr/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/>
            <a:fld id="{2501C0AD-69B4-1741-A7B8-3EE076167757}" type="slidenum">
              <a:rPr lang="en-US" altLang="ja-JP" sz="1400"/>
              <a:pPr algn="r"/>
              <a:t>6</a:t>
            </a:fld>
            <a:endParaRPr lang="en-US" altLang="ja-JP" sz="1400"/>
          </a:p>
        </p:txBody>
      </p:sp>
      <p:grpSp>
        <p:nvGrpSpPr>
          <p:cNvPr id="29700" name="Group 2"/>
          <p:cNvGrpSpPr>
            <a:grpSpLocks/>
          </p:cNvGrpSpPr>
          <p:nvPr/>
        </p:nvGrpSpPr>
        <p:grpSpPr bwMode="auto">
          <a:xfrm>
            <a:off x="-19050" y="1366838"/>
            <a:ext cx="6826250" cy="5305425"/>
            <a:chOff x="-613" y="712"/>
            <a:chExt cx="4526" cy="3517"/>
          </a:xfrm>
        </p:grpSpPr>
        <p:grpSp>
          <p:nvGrpSpPr>
            <p:cNvPr id="62824" name="Group 3"/>
            <p:cNvGrpSpPr>
              <a:grpSpLocks/>
            </p:cNvGrpSpPr>
            <p:nvPr/>
          </p:nvGrpSpPr>
          <p:grpSpPr bwMode="auto">
            <a:xfrm>
              <a:off x="-613" y="712"/>
              <a:ext cx="4526" cy="3517"/>
              <a:chOff x="1836" y="714"/>
              <a:chExt cx="4526" cy="3517"/>
            </a:xfrm>
          </p:grpSpPr>
          <p:sp>
            <p:nvSpPr>
              <p:cNvPr id="63075" name="Freeform 4"/>
              <p:cNvSpPr>
                <a:spLocks/>
              </p:cNvSpPr>
              <p:nvPr/>
            </p:nvSpPr>
            <p:spPr bwMode="auto">
              <a:xfrm>
                <a:off x="2661" y="3586"/>
                <a:ext cx="85" cy="113"/>
              </a:xfrm>
              <a:custGeom>
                <a:avLst/>
                <a:gdLst>
                  <a:gd name="T0" fmla="*/ 0 w 36"/>
                  <a:gd name="T1" fmla="*/ 2147483647 h 52"/>
                  <a:gd name="T2" fmla="*/ 2147483647 w 36"/>
                  <a:gd name="T3" fmla="*/ 2147483647 h 52"/>
                  <a:gd name="T4" fmla="*/ 2147483647 w 36"/>
                  <a:gd name="T5" fmla="*/ 2147483647 h 52"/>
                  <a:gd name="T6" fmla="*/ 2147483647 w 36"/>
                  <a:gd name="T7" fmla="*/ 2147483647 h 52"/>
                  <a:gd name="T8" fmla="*/ 2147483647 w 36"/>
                  <a:gd name="T9" fmla="*/ 0 h 52"/>
                  <a:gd name="T10" fmla="*/ 0 w 36"/>
                  <a:gd name="T11" fmla="*/ 2147483647 h 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6"/>
                  <a:gd name="T19" fmla="*/ 0 h 52"/>
                  <a:gd name="T20" fmla="*/ 36 w 36"/>
                  <a:gd name="T21" fmla="*/ 52 h 5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6" h="52">
                    <a:moveTo>
                      <a:pt x="0" y="32"/>
                    </a:moveTo>
                    <a:lnTo>
                      <a:pt x="11" y="52"/>
                    </a:lnTo>
                    <a:lnTo>
                      <a:pt x="36" y="46"/>
                    </a:lnTo>
                    <a:lnTo>
                      <a:pt x="30" y="17"/>
                    </a:lnTo>
                    <a:lnTo>
                      <a:pt x="9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076" name="Freeform 5"/>
              <p:cNvSpPr>
                <a:spLocks/>
              </p:cNvSpPr>
              <p:nvPr/>
            </p:nvSpPr>
            <p:spPr bwMode="auto">
              <a:xfrm>
                <a:off x="2661" y="3586"/>
                <a:ext cx="85" cy="113"/>
              </a:xfrm>
              <a:custGeom>
                <a:avLst/>
                <a:gdLst>
                  <a:gd name="T0" fmla="*/ 0 w 36"/>
                  <a:gd name="T1" fmla="*/ 2147483647 h 52"/>
                  <a:gd name="T2" fmla="*/ 2147483647 w 36"/>
                  <a:gd name="T3" fmla="*/ 2147483647 h 52"/>
                  <a:gd name="T4" fmla="*/ 2147483647 w 36"/>
                  <a:gd name="T5" fmla="*/ 2147483647 h 52"/>
                  <a:gd name="T6" fmla="*/ 2147483647 w 36"/>
                  <a:gd name="T7" fmla="*/ 2147483647 h 52"/>
                  <a:gd name="T8" fmla="*/ 2147483647 w 36"/>
                  <a:gd name="T9" fmla="*/ 0 h 52"/>
                  <a:gd name="T10" fmla="*/ 0 w 36"/>
                  <a:gd name="T11" fmla="*/ 2147483647 h 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6"/>
                  <a:gd name="T19" fmla="*/ 0 h 52"/>
                  <a:gd name="T20" fmla="*/ 36 w 36"/>
                  <a:gd name="T21" fmla="*/ 52 h 5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6" h="52">
                    <a:moveTo>
                      <a:pt x="0" y="32"/>
                    </a:moveTo>
                    <a:lnTo>
                      <a:pt x="11" y="52"/>
                    </a:lnTo>
                    <a:lnTo>
                      <a:pt x="36" y="46"/>
                    </a:lnTo>
                    <a:lnTo>
                      <a:pt x="30" y="17"/>
                    </a:lnTo>
                    <a:lnTo>
                      <a:pt x="9" y="0"/>
                    </a:lnTo>
                    <a:lnTo>
                      <a:pt x="0" y="32"/>
                    </a:lnTo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077" name="Freeform 6"/>
              <p:cNvSpPr>
                <a:spLocks/>
              </p:cNvSpPr>
              <p:nvPr/>
            </p:nvSpPr>
            <p:spPr bwMode="auto">
              <a:xfrm>
                <a:off x="4767" y="1968"/>
                <a:ext cx="82" cy="341"/>
              </a:xfrm>
              <a:custGeom>
                <a:avLst/>
                <a:gdLst>
                  <a:gd name="T0" fmla="*/ 2147483647 w 36"/>
                  <a:gd name="T1" fmla="*/ 2147483647 h 153"/>
                  <a:gd name="T2" fmla="*/ 0 w 36"/>
                  <a:gd name="T3" fmla="*/ 2147483647 h 153"/>
                  <a:gd name="T4" fmla="*/ 2147483647 w 36"/>
                  <a:gd name="T5" fmla="*/ 2147483647 h 153"/>
                  <a:gd name="T6" fmla="*/ 2147483647 w 36"/>
                  <a:gd name="T7" fmla="*/ 2147483647 h 153"/>
                  <a:gd name="T8" fmla="*/ 2147483647 w 36"/>
                  <a:gd name="T9" fmla="*/ 2147483647 h 153"/>
                  <a:gd name="T10" fmla="*/ 2147483647 w 36"/>
                  <a:gd name="T11" fmla="*/ 0 h 153"/>
                  <a:gd name="T12" fmla="*/ 2147483647 w 36"/>
                  <a:gd name="T13" fmla="*/ 2147483647 h 1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6"/>
                  <a:gd name="T22" fmla="*/ 0 h 153"/>
                  <a:gd name="T23" fmla="*/ 36 w 36"/>
                  <a:gd name="T24" fmla="*/ 153 h 15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6" h="153">
                    <a:moveTo>
                      <a:pt x="2" y="5"/>
                    </a:moveTo>
                    <a:lnTo>
                      <a:pt x="0" y="153"/>
                    </a:lnTo>
                    <a:lnTo>
                      <a:pt x="23" y="149"/>
                    </a:lnTo>
                    <a:lnTo>
                      <a:pt x="17" y="92"/>
                    </a:lnTo>
                    <a:lnTo>
                      <a:pt x="36" y="103"/>
                    </a:lnTo>
                    <a:lnTo>
                      <a:pt x="11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078" name="Freeform 7"/>
              <p:cNvSpPr>
                <a:spLocks/>
              </p:cNvSpPr>
              <p:nvPr/>
            </p:nvSpPr>
            <p:spPr bwMode="auto">
              <a:xfrm>
                <a:off x="4767" y="1968"/>
                <a:ext cx="82" cy="341"/>
              </a:xfrm>
              <a:custGeom>
                <a:avLst/>
                <a:gdLst>
                  <a:gd name="T0" fmla="*/ 2147483647 w 36"/>
                  <a:gd name="T1" fmla="*/ 2147483647 h 153"/>
                  <a:gd name="T2" fmla="*/ 0 w 36"/>
                  <a:gd name="T3" fmla="*/ 2147483647 h 153"/>
                  <a:gd name="T4" fmla="*/ 2147483647 w 36"/>
                  <a:gd name="T5" fmla="*/ 2147483647 h 153"/>
                  <a:gd name="T6" fmla="*/ 2147483647 w 36"/>
                  <a:gd name="T7" fmla="*/ 2147483647 h 153"/>
                  <a:gd name="T8" fmla="*/ 2147483647 w 36"/>
                  <a:gd name="T9" fmla="*/ 2147483647 h 153"/>
                  <a:gd name="T10" fmla="*/ 2147483647 w 36"/>
                  <a:gd name="T11" fmla="*/ 0 h 153"/>
                  <a:gd name="T12" fmla="*/ 2147483647 w 36"/>
                  <a:gd name="T13" fmla="*/ 2147483647 h 1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6"/>
                  <a:gd name="T22" fmla="*/ 0 h 153"/>
                  <a:gd name="T23" fmla="*/ 36 w 36"/>
                  <a:gd name="T24" fmla="*/ 153 h 15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6" h="153">
                    <a:moveTo>
                      <a:pt x="2" y="5"/>
                    </a:moveTo>
                    <a:lnTo>
                      <a:pt x="0" y="153"/>
                    </a:lnTo>
                    <a:lnTo>
                      <a:pt x="23" y="149"/>
                    </a:lnTo>
                    <a:lnTo>
                      <a:pt x="17" y="92"/>
                    </a:lnTo>
                    <a:lnTo>
                      <a:pt x="36" y="103"/>
                    </a:lnTo>
                    <a:lnTo>
                      <a:pt x="11" y="0"/>
                    </a:lnTo>
                    <a:lnTo>
                      <a:pt x="2" y="5"/>
                    </a:lnTo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079" name="Freeform 8"/>
              <p:cNvSpPr>
                <a:spLocks/>
              </p:cNvSpPr>
              <p:nvPr/>
            </p:nvSpPr>
            <p:spPr bwMode="auto">
              <a:xfrm>
                <a:off x="4023" y="3061"/>
                <a:ext cx="55" cy="118"/>
              </a:xfrm>
              <a:custGeom>
                <a:avLst/>
                <a:gdLst>
                  <a:gd name="T0" fmla="*/ 2147483647 w 25"/>
                  <a:gd name="T1" fmla="*/ 0 h 52"/>
                  <a:gd name="T2" fmla="*/ 2147483647 w 25"/>
                  <a:gd name="T3" fmla="*/ 2147483647 h 52"/>
                  <a:gd name="T4" fmla="*/ 2147483647 w 25"/>
                  <a:gd name="T5" fmla="*/ 2147483647 h 52"/>
                  <a:gd name="T6" fmla="*/ 0 w 25"/>
                  <a:gd name="T7" fmla="*/ 2147483647 h 52"/>
                  <a:gd name="T8" fmla="*/ 2147483647 w 25"/>
                  <a:gd name="T9" fmla="*/ 2147483647 h 52"/>
                  <a:gd name="T10" fmla="*/ 2147483647 w 25"/>
                  <a:gd name="T11" fmla="*/ 0 h 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52"/>
                  <a:gd name="T20" fmla="*/ 25 w 25"/>
                  <a:gd name="T21" fmla="*/ 52 h 5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52">
                    <a:moveTo>
                      <a:pt x="23" y="0"/>
                    </a:moveTo>
                    <a:lnTo>
                      <a:pt x="25" y="15"/>
                    </a:lnTo>
                    <a:lnTo>
                      <a:pt x="12" y="52"/>
                    </a:lnTo>
                    <a:lnTo>
                      <a:pt x="0" y="36"/>
                    </a:lnTo>
                    <a:lnTo>
                      <a:pt x="8" y="11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080" name="Freeform 9"/>
              <p:cNvSpPr>
                <a:spLocks/>
              </p:cNvSpPr>
              <p:nvPr/>
            </p:nvSpPr>
            <p:spPr bwMode="auto">
              <a:xfrm>
                <a:off x="4023" y="3061"/>
                <a:ext cx="55" cy="118"/>
              </a:xfrm>
              <a:custGeom>
                <a:avLst/>
                <a:gdLst>
                  <a:gd name="T0" fmla="*/ 2147483647 w 25"/>
                  <a:gd name="T1" fmla="*/ 0 h 52"/>
                  <a:gd name="T2" fmla="*/ 2147483647 w 25"/>
                  <a:gd name="T3" fmla="*/ 2147483647 h 52"/>
                  <a:gd name="T4" fmla="*/ 2147483647 w 25"/>
                  <a:gd name="T5" fmla="*/ 2147483647 h 52"/>
                  <a:gd name="T6" fmla="*/ 0 w 25"/>
                  <a:gd name="T7" fmla="*/ 2147483647 h 52"/>
                  <a:gd name="T8" fmla="*/ 2147483647 w 25"/>
                  <a:gd name="T9" fmla="*/ 2147483647 h 52"/>
                  <a:gd name="T10" fmla="*/ 2147483647 w 25"/>
                  <a:gd name="T11" fmla="*/ 0 h 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52"/>
                  <a:gd name="T20" fmla="*/ 25 w 25"/>
                  <a:gd name="T21" fmla="*/ 52 h 5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52">
                    <a:moveTo>
                      <a:pt x="23" y="0"/>
                    </a:moveTo>
                    <a:lnTo>
                      <a:pt x="25" y="15"/>
                    </a:lnTo>
                    <a:lnTo>
                      <a:pt x="12" y="52"/>
                    </a:lnTo>
                    <a:lnTo>
                      <a:pt x="0" y="36"/>
                    </a:lnTo>
                    <a:lnTo>
                      <a:pt x="8" y="11"/>
                    </a:lnTo>
                    <a:lnTo>
                      <a:pt x="23" y="0"/>
                    </a:lnTo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081" name="Freeform 10"/>
              <p:cNvSpPr>
                <a:spLocks/>
              </p:cNvSpPr>
              <p:nvPr/>
            </p:nvSpPr>
            <p:spPr bwMode="auto">
              <a:xfrm>
                <a:off x="3635" y="3243"/>
                <a:ext cx="73" cy="54"/>
              </a:xfrm>
              <a:custGeom>
                <a:avLst/>
                <a:gdLst>
                  <a:gd name="T0" fmla="*/ 2147483647 w 32"/>
                  <a:gd name="T1" fmla="*/ 0 h 23"/>
                  <a:gd name="T2" fmla="*/ 2147483647 w 32"/>
                  <a:gd name="T3" fmla="*/ 2147483647 h 23"/>
                  <a:gd name="T4" fmla="*/ 2147483647 w 32"/>
                  <a:gd name="T5" fmla="*/ 2147483647 h 23"/>
                  <a:gd name="T6" fmla="*/ 0 w 32"/>
                  <a:gd name="T7" fmla="*/ 2147483647 h 23"/>
                  <a:gd name="T8" fmla="*/ 2147483647 w 32"/>
                  <a:gd name="T9" fmla="*/ 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"/>
                  <a:gd name="T16" fmla="*/ 0 h 23"/>
                  <a:gd name="T17" fmla="*/ 32 w 32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" h="23">
                    <a:moveTo>
                      <a:pt x="19" y="0"/>
                    </a:moveTo>
                    <a:lnTo>
                      <a:pt x="32" y="2"/>
                    </a:lnTo>
                    <a:lnTo>
                      <a:pt x="19" y="23"/>
                    </a:lnTo>
                    <a:lnTo>
                      <a:pt x="0" y="16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082" name="Freeform 11"/>
              <p:cNvSpPr>
                <a:spLocks/>
              </p:cNvSpPr>
              <p:nvPr/>
            </p:nvSpPr>
            <p:spPr bwMode="auto">
              <a:xfrm>
                <a:off x="3635" y="3243"/>
                <a:ext cx="73" cy="54"/>
              </a:xfrm>
              <a:custGeom>
                <a:avLst/>
                <a:gdLst>
                  <a:gd name="T0" fmla="*/ 2147483647 w 32"/>
                  <a:gd name="T1" fmla="*/ 0 h 23"/>
                  <a:gd name="T2" fmla="*/ 2147483647 w 32"/>
                  <a:gd name="T3" fmla="*/ 2147483647 h 23"/>
                  <a:gd name="T4" fmla="*/ 2147483647 w 32"/>
                  <a:gd name="T5" fmla="*/ 2147483647 h 23"/>
                  <a:gd name="T6" fmla="*/ 0 w 32"/>
                  <a:gd name="T7" fmla="*/ 2147483647 h 23"/>
                  <a:gd name="T8" fmla="*/ 2147483647 w 32"/>
                  <a:gd name="T9" fmla="*/ 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"/>
                  <a:gd name="T16" fmla="*/ 0 h 23"/>
                  <a:gd name="T17" fmla="*/ 32 w 32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" h="23">
                    <a:moveTo>
                      <a:pt x="19" y="0"/>
                    </a:moveTo>
                    <a:lnTo>
                      <a:pt x="32" y="2"/>
                    </a:lnTo>
                    <a:lnTo>
                      <a:pt x="19" y="23"/>
                    </a:lnTo>
                    <a:lnTo>
                      <a:pt x="0" y="16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083" name="Freeform 12"/>
              <p:cNvSpPr>
                <a:spLocks/>
              </p:cNvSpPr>
              <p:nvPr/>
            </p:nvSpPr>
            <p:spPr bwMode="auto">
              <a:xfrm>
                <a:off x="4270" y="3002"/>
                <a:ext cx="42" cy="34"/>
              </a:xfrm>
              <a:custGeom>
                <a:avLst/>
                <a:gdLst>
                  <a:gd name="T0" fmla="*/ 2147483647 w 17"/>
                  <a:gd name="T1" fmla="*/ 0 h 15"/>
                  <a:gd name="T2" fmla="*/ 2147483647 w 17"/>
                  <a:gd name="T3" fmla="*/ 2147483647 h 15"/>
                  <a:gd name="T4" fmla="*/ 2147483647 w 17"/>
                  <a:gd name="T5" fmla="*/ 2147483647 h 15"/>
                  <a:gd name="T6" fmla="*/ 0 w 17"/>
                  <a:gd name="T7" fmla="*/ 2147483647 h 15"/>
                  <a:gd name="T8" fmla="*/ 2147483647 w 17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15"/>
                  <a:gd name="T17" fmla="*/ 17 w 17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15">
                    <a:moveTo>
                      <a:pt x="11" y="0"/>
                    </a:moveTo>
                    <a:lnTo>
                      <a:pt x="17" y="4"/>
                    </a:lnTo>
                    <a:lnTo>
                      <a:pt x="4" y="15"/>
                    </a:lnTo>
                    <a:lnTo>
                      <a:pt x="0" y="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084" name="Freeform 13"/>
              <p:cNvSpPr>
                <a:spLocks/>
              </p:cNvSpPr>
              <p:nvPr/>
            </p:nvSpPr>
            <p:spPr bwMode="auto">
              <a:xfrm>
                <a:off x="4270" y="3002"/>
                <a:ext cx="42" cy="34"/>
              </a:xfrm>
              <a:custGeom>
                <a:avLst/>
                <a:gdLst>
                  <a:gd name="T0" fmla="*/ 2147483647 w 17"/>
                  <a:gd name="T1" fmla="*/ 0 h 15"/>
                  <a:gd name="T2" fmla="*/ 2147483647 w 17"/>
                  <a:gd name="T3" fmla="*/ 2147483647 h 15"/>
                  <a:gd name="T4" fmla="*/ 2147483647 w 17"/>
                  <a:gd name="T5" fmla="*/ 2147483647 h 15"/>
                  <a:gd name="T6" fmla="*/ 0 w 17"/>
                  <a:gd name="T7" fmla="*/ 2147483647 h 15"/>
                  <a:gd name="T8" fmla="*/ 2147483647 w 17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15"/>
                  <a:gd name="T17" fmla="*/ 17 w 17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15">
                    <a:moveTo>
                      <a:pt x="11" y="0"/>
                    </a:moveTo>
                    <a:lnTo>
                      <a:pt x="17" y="4"/>
                    </a:lnTo>
                    <a:lnTo>
                      <a:pt x="4" y="15"/>
                    </a:lnTo>
                    <a:lnTo>
                      <a:pt x="0" y="9"/>
                    </a:lnTo>
                    <a:lnTo>
                      <a:pt x="11" y="0"/>
                    </a:lnTo>
                  </a:path>
                </a:pathLst>
              </a:custGeom>
              <a:solidFill>
                <a:srgbClr val="99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085" name="Freeform 14"/>
              <p:cNvSpPr>
                <a:spLocks/>
              </p:cNvSpPr>
              <p:nvPr/>
            </p:nvSpPr>
            <p:spPr bwMode="auto">
              <a:xfrm>
                <a:off x="3928" y="3531"/>
                <a:ext cx="88" cy="98"/>
              </a:xfrm>
              <a:custGeom>
                <a:avLst/>
                <a:gdLst>
                  <a:gd name="T0" fmla="*/ 2147483647 w 40"/>
                  <a:gd name="T1" fmla="*/ 0 h 44"/>
                  <a:gd name="T2" fmla="*/ 2147483647 w 40"/>
                  <a:gd name="T3" fmla="*/ 2147483647 h 44"/>
                  <a:gd name="T4" fmla="*/ 2147483647 w 40"/>
                  <a:gd name="T5" fmla="*/ 2147483647 h 44"/>
                  <a:gd name="T6" fmla="*/ 0 w 40"/>
                  <a:gd name="T7" fmla="*/ 2147483647 h 44"/>
                  <a:gd name="T8" fmla="*/ 2147483647 w 40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0"/>
                  <a:gd name="T16" fmla="*/ 0 h 44"/>
                  <a:gd name="T17" fmla="*/ 40 w 40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0" h="44">
                    <a:moveTo>
                      <a:pt x="35" y="0"/>
                    </a:moveTo>
                    <a:lnTo>
                      <a:pt x="40" y="2"/>
                    </a:lnTo>
                    <a:lnTo>
                      <a:pt x="4" y="44"/>
                    </a:lnTo>
                    <a:lnTo>
                      <a:pt x="0" y="36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086" name="Freeform 15"/>
              <p:cNvSpPr>
                <a:spLocks/>
              </p:cNvSpPr>
              <p:nvPr/>
            </p:nvSpPr>
            <p:spPr bwMode="auto">
              <a:xfrm>
                <a:off x="3928" y="3531"/>
                <a:ext cx="88" cy="98"/>
              </a:xfrm>
              <a:custGeom>
                <a:avLst/>
                <a:gdLst>
                  <a:gd name="T0" fmla="*/ 2147483647 w 40"/>
                  <a:gd name="T1" fmla="*/ 0 h 44"/>
                  <a:gd name="T2" fmla="*/ 2147483647 w 40"/>
                  <a:gd name="T3" fmla="*/ 2147483647 h 44"/>
                  <a:gd name="T4" fmla="*/ 2147483647 w 40"/>
                  <a:gd name="T5" fmla="*/ 2147483647 h 44"/>
                  <a:gd name="T6" fmla="*/ 0 w 40"/>
                  <a:gd name="T7" fmla="*/ 2147483647 h 44"/>
                  <a:gd name="T8" fmla="*/ 2147483647 w 40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0"/>
                  <a:gd name="T16" fmla="*/ 0 h 44"/>
                  <a:gd name="T17" fmla="*/ 40 w 40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0" h="44">
                    <a:moveTo>
                      <a:pt x="35" y="0"/>
                    </a:moveTo>
                    <a:lnTo>
                      <a:pt x="40" y="2"/>
                    </a:lnTo>
                    <a:lnTo>
                      <a:pt x="4" y="44"/>
                    </a:lnTo>
                    <a:lnTo>
                      <a:pt x="0" y="36"/>
                    </a:lnTo>
                    <a:lnTo>
                      <a:pt x="35" y="0"/>
                    </a:lnTo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087" name="Freeform 16"/>
              <p:cNvSpPr>
                <a:spLocks/>
              </p:cNvSpPr>
              <p:nvPr/>
            </p:nvSpPr>
            <p:spPr bwMode="auto">
              <a:xfrm>
                <a:off x="3482" y="3864"/>
                <a:ext cx="25" cy="10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0 w 12"/>
                  <a:gd name="T5" fmla="*/ 0 h 5"/>
                  <a:gd name="T6" fmla="*/ 2147483647 w 12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5"/>
                  <a:gd name="T14" fmla="*/ 12 w 12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5">
                    <a:moveTo>
                      <a:pt x="12" y="0"/>
                    </a:moveTo>
                    <a:lnTo>
                      <a:pt x="12" y="5"/>
                    </a:lnTo>
                    <a:lnTo>
                      <a:pt x="0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088" name="Freeform 17"/>
              <p:cNvSpPr>
                <a:spLocks/>
              </p:cNvSpPr>
              <p:nvPr/>
            </p:nvSpPr>
            <p:spPr bwMode="auto">
              <a:xfrm>
                <a:off x="3482" y="3864"/>
                <a:ext cx="25" cy="10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0 w 12"/>
                  <a:gd name="T5" fmla="*/ 0 h 5"/>
                  <a:gd name="T6" fmla="*/ 2147483647 w 12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5"/>
                  <a:gd name="T14" fmla="*/ 12 w 12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5">
                    <a:moveTo>
                      <a:pt x="12" y="0"/>
                    </a:moveTo>
                    <a:lnTo>
                      <a:pt x="12" y="5"/>
                    </a:lnTo>
                    <a:lnTo>
                      <a:pt x="0" y="0"/>
                    </a:lnTo>
                    <a:lnTo>
                      <a:pt x="12" y="0"/>
                    </a:lnTo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089" name="Freeform 18"/>
              <p:cNvSpPr>
                <a:spLocks/>
              </p:cNvSpPr>
              <p:nvPr/>
            </p:nvSpPr>
            <p:spPr bwMode="auto">
              <a:xfrm>
                <a:off x="4016" y="3276"/>
                <a:ext cx="147" cy="206"/>
              </a:xfrm>
              <a:custGeom>
                <a:avLst/>
                <a:gdLst>
                  <a:gd name="T0" fmla="*/ 2147483647 w 64"/>
                  <a:gd name="T1" fmla="*/ 0 h 92"/>
                  <a:gd name="T2" fmla="*/ 2147483647 w 64"/>
                  <a:gd name="T3" fmla="*/ 2147483647 h 92"/>
                  <a:gd name="T4" fmla="*/ 0 w 64"/>
                  <a:gd name="T5" fmla="*/ 2147483647 h 92"/>
                  <a:gd name="T6" fmla="*/ 2147483647 w 64"/>
                  <a:gd name="T7" fmla="*/ 2147483647 h 92"/>
                  <a:gd name="T8" fmla="*/ 2147483647 w 64"/>
                  <a:gd name="T9" fmla="*/ 2147483647 h 92"/>
                  <a:gd name="T10" fmla="*/ 2147483647 w 64"/>
                  <a:gd name="T11" fmla="*/ 2147483647 h 92"/>
                  <a:gd name="T12" fmla="*/ 2147483647 w 64"/>
                  <a:gd name="T13" fmla="*/ 2147483647 h 92"/>
                  <a:gd name="T14" fmla="*/ 2147483647 w 64"/>
                  <a:gd name="T15" fmla="*/ 2147483647 h 92"/>
                  <a:gd name="T16" fmla="*/ 2147483647 w 64"/>
                  <a:gd name="T17" fmla="*/ 2147483647 h 92"/>
                  <a:gd name="T18" fmla="*/ 2147483647 w 64"/>
                  <a:gd name="T19" fmla="*/ 2147483647 h 92"/>
                  <a:gd name="T20" fmla="*/ 2147483647 w 64"/>
                  <a:gd name="T21" fmla="*/ 0 h 9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4"/>
                  <a:gd name="T34" fmla="*/ 0 h 92"/>
                  <a:gd name="T35" fmla="*/ 64 w 64"/>
                  <a:gd name="T36" fmla="*/ 92 h 9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4" h="92">
                    <a:moveTo>
                      <a:pt x="14" y="0"/>
                    </a:moveTo>
                    <a:lnTo>
                      <a:pt x="10" y="40"/>
                    </a:lnTo>
                    <a:lnTo>
                      <a:pt x="0" y="46"/>
                    </a:lnTo>
                    <a:lnTo>
                      <a:pt x="22" y="78"/>
                    </a:lnTo>
                    <a:lnTo>
                      <a:pt x="35" y="76"/>
                    </a:lnTo>
                    <a:lnTo>
                      <a:pt x="60" y="92"/>
                    </a:lnTo>
                    <a:lnTo>
                      <a:pt x="64" y="82"/>
                    </a:lnTo>
                    <a:lnTo>
                      <a:pt x="29" y="61"/>
                    </a:lnTo>
                    <a:lnTo>
                      <a:pt x="41" y="29"/>
                    </a:lnTo>
                    <a:lnTo>
                      <a:pt x="37" y="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090" name="Freeform 19"/>
              <p:cNvSpPr>
                <a:spLocks/>
              </p:cNvSpPr>
              <p:nvPr/>
            </p:nvSpPr>
            <p:spPr bwMode="auto">
              <a:xfrm>
                <a:off x="4016" y="3276"/>
                <a:ext cx="147" cy="206"/>
              </a:xfrm>
              <a:custGeom>
                <a:avLst/>
                <a:gdLst>
                  <a:gd name="T0" fmla="*/ 2147483647 w 64"/>
                  <a:gd name="T1" fmla="*/ 0 h 92"/>
                  <a:gd name="T2" fmla="*/ 2147483647 w 64"/>
                  <a:gd name="T3" fmla="*/ 2147483647 h 92"/>
                  <a:gd name="T4" fmla="*/ 0 w 64"/>
                  <a:gd name="T5" fmla="*/ 2147483647 h 92"/>
                  <a:gd name="T6" fmla="*/ 2147483647 w 64"/>
                  <a:gd name="T7" fmla="*/ 2147483647 h 92"/>
                  <a:gd name="T8" fmla="*/ 2147483647 w 64"/>
                  <a:gd name="T9" fmla="*/ 2147483647 h 92"/>
                  <a:gd name="T10" fmla="*/ 2147483647 w 64"/>
                  <a:gd name="T11" fmla="*/ 2147483647 h 92"/>
                  <a:gd name="T12" fmla="*/ 2147483647 w 64"/>
                  <a:gd name="T13" fmla="*/ 2147483647 h 92"/>
                  <a:gd name="T14" fmla="*/ 2147483647 w 64"/>
                  <a:gd name="T15" fmla="*/ 2147483647 h 92"/>
                  <a:gd name="T16" fmla="*/ 2147483647 w 64"/>
                  <a:gd name="T17" fmla="*/ 2147483647 h 92"/>
                  <a:gd name="T18" fmla="*/ 2147483647 w 64"/>
                  <a:gd name="T19" fmla="*/ 2147483647 h 92"/>
                  <a:gd name="T20" fmla="*/ 2147483647 w 64"/>
                  <a:gd name="T21" fmla="*/ 0 h 9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4"/>
                  <a:gd name="T34" fmla="*/ 0 h 92"/>
                  <a:gd name="T35" fmla="*/ 64 w 64"/>
                  <a:gd name="T36" fmla="*/ 92 h 9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4" h="92">
                    <a:moveTo>
                      <a:pt x="14" y="0"/>
                    </a:moveTo>
                    <a:lnTo>
                      <a:pt x="10" y="40"/>
                    </a:lnTo>
                    <a:lnTo>
                      <a:pt x="0" y="46"/>
                    </a:lnTo>
                    <a:lnTo>
                      <a:pt x="22" y="78"/>
                    </a:lnTo>
                    <a:lnTo>
                      <a:pt x="35" y="76"/>
                    </a:lnTo>
                    <a:lnTo>
                      <a:pt x="60" y="92"/>
                    </a:lnTo>
                    <a:lnTo>
                      <a:pt x="64" y="82"/>
                    </a:lnTo>
                    <a:lnTo>
                      <a:pt x="29" y="61"/>
                    </a:lnTo>
                    <a:lnTo>
                      <a:pt x="41" y="29"/>
                    </a:lnTo>
                    <a:lnTo>
                      <a:pt x="37" y="5"/>
                    </a:lnTo>
                    <a:lnTo>
                      <a:pt x="14" y="0"/>
                    </a:lnTo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091" name="Freeform 20"/>
              <p:cNvSpPr>
                <a:spLocks/>
              </p:cNvSpPr>
              <p:nvPr/>
            </p:nvSpPr>
            <p:spPr bwMode="auto">
              <a:xfrm>
                <a:off x="4097" y="3582"/>
                <a:ext cx="150" cy="117"/>
              </a:xfrm>
              <a:custGeom>
                <a:avLst/>
                <a:gdLst>
                  <a:gd name="T0" fmla="*/ 2147483647 w 65"/>
                  <a:gd name="T1" fmla="*/ 2147483647 h 54"/>
                  <a:gd name="T2" fmla="*/ 2147483647 w 65"/>
                  <a:gd name="T3" fmla="*/ 2147483647 h 54"/>
                  <a:gd name="T4" fmla="*/ 2147483647 w 65"/>
                  <a:gd name="T5" fmla="*/ 0 h 54"/>
                  <a:gd name="T6" fmla="*/ 2147483647 w 65"/>
                  <a:gd name="T7" fmla="*/ 2147483647 h 54"/>
                  <a:gd name="T8" fmla="*/ 0 w 65"/>
                  <a:gd name="T9" fmla="*/ 2147483647 h 54"/>
                  <a:gd name="T10" fmla="*/ 0 w 65"/>
                  <a:gd name="T11" fmla="*/ 2147483647 h 54"/>
                  <a:gd name="T12" fmla="*/ 2147483647 w 65"/>
                  <a:gd name="T13" fmla="*/ 2147483647 h 54"/>
                  <a:gd name="T14" fmla="*/ 2147483647 w 65"/>
                  <a:gd name="T15" fmla="*/ 2147483647 h 54"/>
                  <a:gd name="T16" fmla="*/ 2147483647 w 65"/>
                  <a:gd name="T17" fmla="*/ 2147483647 h 54"/>
                  <a:gd name="T18" fmla="*/ 2147483647 w 65"/>
                  <a:gd name="T19" fmla="*/ 2147483647 h 54"/>
                  <a:gd name="T20" fmla="*/ 2147483647 w 65"/>
                  <a:gd name="T21" fmla="*/ 2147483647 h 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5"/>
                  <a:gd name="T34" fmla="*/ 0 h 54"/>
                  <a:gd name="T35" fmla="*/ 65 w 65"/>
                  <a:gd name="T36" fmla="*/ 54 h 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5" h="54">
                    <a:moveTo>
                      <a:pt x="65" y="42"/>
                    </a:moveTo>
                    <a:lnTo>
                      <a:pt x="65" y="19"/>
                    </a:lnTo>
                    <a:lnTo>
                      <a:pt x="52" y="0"/>
                    </a:lnTo>
                    <a:lnTo>
                      <a:pt x="40" y="11"/>
                    </a:lnTo>
                    <a:lnTo>
                      <a:pt x="0" y="25"/>
                    </a:lnTo>
                    <a:lnTo>
                      <a:pt x="0" y="40"/>
                    </a:lnTo>
                    <a:lnTo>
                      <a:pt x="31" y="31"/>
                    </a:lnTo>
                    <a:lnTo>
                      <a:pt x="29" y="54"/>
                    </a:lnTo>
                    <a:lnTo>
                      <a:pt x="48" y="54"/>
                    </a:lnTo>
                    <a:lnTo>
                      <a:pt x="52" y="42"/>
                    </a:lnTo>
                    <a:lnTo>
                      <a:pt x="65" y="42"/>
                    </a:ln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092" name="Freeform 21"/>
              <p:cNvSpPr>
                <a:spLocks/>
              </p:cNvSpPr>
              <p:nvPr/>
            </p:nvSpPr>
            <p:spPr bwMode="auto">
              <a:xfrm>
                <a:off x="4097" y="3582"/>
                <a:ext cx="150" cy="117"/>
              </a:xfrm>
              <a:custGeom>
                <a:avLst/>
                <a:gdLst>
                  <a:gd name="T0" fmla="*/ 2147483647 w 65"/>
                  <a:gd name="T1" fmla="*/ 2147483647 h 54"/>
                  <a:gd name="T2" fmla="*/ 2147483647 w 65"/>
                  <a:gd name="T3" fmla="*/ 2147483647 h 54"/>
                  <a:gd name="T4" fmla="*/ 2147483647 w 65"/>
                  <a:gd name="T5" fmla="*/ 0 h 54"/>
                  <a:gd name="T6" fmla="*/ 2147483647 w 65"/>
                  <a:gd name="T7" fmla="*/ 2147483647 h 54"/>
                  <a:gd name="T8" fmla="*/ 0 w 65"/>
                  <a:gd name="T9" fmla="*/ 2147483647 h 54"/>
                  <a:gd name="T10" fmla="*/ 0 w 65"/>
                  <a:gd name="T11" fmla="*/ 2147483647 h 54"/>
                  <a:gd name="T12" fmla="*/ 2147483647 w 65"/>
                  <a:gd name="T13" fmla="*/ 2147483647 h 54"/>
                  <a:gd name="T14" fmla="*/ 2147483647 w 65"/>
                  <a:gd name="T15" fmla="*/ 2147483647 h 54"/>
                  <a:gd name="T16" fmla="*/ 2147483647 w 65"/>
                  <a:gd name="T17" fmla="*/ 2147483647 h 54"/>
                  <a:gd name="T18" fmla="*/ 2147483647 w 65"/>
                  <a:gd name="T19" fmla="*/ 2147483647 h 54"/>
                  <a:gd name="T20" fmla="*/ 2147483647 w 65"/>
                  <a:gd name="T21" fmla="*/ 2147483647 h 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5"/>
                  <a:gd name="T34" fmla="*/ 0 h 54"/>
                  <a:gd name="T35" fmla="*/ 65 w 65"/>
                  <a:gd name="T36" fmla="*/ 54 h 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5" h="54">
                    <a:moveTo>
                      <a:pt x="65" y="42"/>
                    </a:moveTo>
                    <a:lnTo>
                      <a:pt x="65" y="19"/>
                    </a:lnTo>
                    <a:lnTo>
                      <a:pt x="52" y="0"/>
                    </a:lnTo>
                    <a:lnTo>
                      <a:pt x="40" y="11"/>
                    </a:lnTo>
                    <a:lnTo>
                      <a:pt x="0" y="25"/>
                    </a:lnTo>
                    <a:lnTo>
                      <a:pt x="0" y="40"/>
                    </a:lnTo>
                    <a:lnTo>
                      <a:pt x="31" y="31"/>
                    </a:lnTo>
                    <a:lnTo>
                      <a:pt x="29" y="54"/>
                    </a:lnTo>
                    <a:lnTo>
                      <a:pt x="48" y="54"/>
                    </a:lnTo>
                    <a:lnTo>
                      <a:pt x="52" y="42"/>
                    </a:lnTo>
                    <a:lnTo>
                      <a:pt x="65" y="42"/>
                    </a:lnTo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093" name="Freeform 22"/>
              <p:cNvSpPr>
                <a:spLocks/>
              </p:cNvSpPr>
              <p:nvPr/>
            </p:nvSpPr>
            <p:spPr bwMode="auto">
              <a:xfrm>
                <a:off x="4182" y="3489"/>
                <a:ext cx="50" cy="48"/>
              </a:xfrm>
              <a:custGeom>
                <a:avLst/>
                <a:gdLst>
                  <a:gd name="T0" fmla="*/ 2147483647 w 20"/>
                  <a:gd name="T1" fmla="*/ 0 h 21"/>
                  <a:gd name="T2" fmla="*/ 0 w 20"/>
                  <a:gd name="T3" fmla="*/ 2147483647 h 21"/>
                  <a:gd name="T4" fmla="*/ 2147483647 w 20"/>
                  <a:gd name="T5" fmla="*/ 2147483647 h 21"/>
                  <a:gd name="T6" fmla="*/ 2147483647 w 20"/>
                  <a:gd name="T7" fmla="*/ 2147483647 h 21"/>
                  <a:gd name="T8" fmla="*/ 2147483647 w 20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1"/>
                  <a:gd name="T17" fmla="*/ 20 w 20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1">
                    <a:moveTo>
                      <a:pt x="12" y="0"/>
                    </a:moveTo>
                    <a:lnTo>
                      <a:pt x="0" y="2"/>
                    </a:lnTo>
                    <a:lnTo>
                      <a:pt x="10" y="21"/>
                    </a:lnTo>
                    <a:lnTo>
                      <a:pt x="20" y="17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094" name="Freeform 23"/>
              <p:cNvSpPr>
                <a:spLocks/>
              </p:cNvSpPr>
              <p:nvPr/>
            </p:nvSpPr>
            <p:spPr bwMode="auto">
              <a:xfrm>
                <a:off x="4182" y="3489"/>
                <a:ext cx="50" cy="48"/>
              </a:xfrm>
              <a:custGeom>
                <a:avLst/>
                <a:gdLst>
                  <a:gd name="T0" fmla="*/ 2147483647 w 20"/>
                  <a:gd name="T1" fmla="*/ 0 h 21"/>
                  <a:gd name="T2" fmla="*/ 0 w 20"/>
                  <a:gd name="T3" fmla="*/ 2147483647 h 21"/>
                  <a:gd name="T4" fmla="*/ 2147483647 w 20"/>
                  <a:gd name="T5" fmla="*/ 2147483647 h 21"/>
                  <a:gd name="T6" fmla="*/ 2147483647 w 20"/>
                  <a:gd name="T7" fmla="*/ 2147483647 h 21"/>
                  <a:gd name="T8" fmla="*/ 2147483647 w 20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1"/>
                  <a:gd name="T17" fmla="*/ 20 w 20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1">
                    <a:moveTo>
                      <a:pt x="12" y="0"/>
                    </a:moveTo>
                    <a:lnTo>
                      <a:pt x="0" y="2"/>
                    </a:lnTo>
                    <a:lnTo>
                      <a:pt x="10" y="21"/>
                    </a:lnTo>
                    <a:lnTo>
                      <a:pt x="20" y="17"/>
                    </a:lnTo>
                    <a:lnTo>
                      <a:pt x="12" y="0"/>
                    </a:lnTo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095" name="Freeform 24"/>
              <p:cNvSpPr>
                <a:spLocks/>
              </p:cNvSpPr>
              <p:nvPr/>
            </p:nvSpPr>
            <p:spPr bwMode="auto">
              <a:xfrm>
                <a:off x="4097" y="3516"/>
                <a:ext cx="31" cy="33"/>
              </a:xfrm>
              <a:custGeom>
                <a:avLst/>
                <a:gdLst>
                  <a:gd name="T0" fmla="*/ 2147483647 w 12"/>
                  <a:gd name="T1" fmla="*/ 0 h 15"/>
                  <a:gd name="T2" fmla="*/ 0 w 12"/>
                  <a:gd name="T3" fmla="*/ 0 h 15"/>
                  <a:gd name="T4" fmla="*/ 2147483647 w 12"/>
                  <a:gd name="T5" fmla="*/ 2147483647 h 15"/>
                  <a:gd name="T6" fmla="*/ 2147483647 w 12"/>
                  <a:gd name="T7" fmla="*/ 2147483647 h 15"/>
                  <a:gd name="T8" fmla="*/ 2147483647 w 12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"/>
                  <a:gd name="T16" fmla="*/ 0 h 15"/>
                  <a:gd name="T17" fmla="*/ 12 w 12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" h="15">
                    <a:moveTo>
                      <a:pt x="12" y="0"/>
                    </a:moveTo>
                    <a:lnTo>
                      <a:pt x="0" y="0"/>
                    </a:lnTo>
                    <a:lnTo>
                      <a:pt x="2" y="15"/>
                    </a:lnTo>
                    <a:lnTo>
                      <a:pt x="8" y="1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096" name="Freeform 25"/>
              <p:cNvSpPr>
                <a:spLocks/>
              </p:cNvSpPr>
              <p:nvPr/>
            </p:nvSpPr>
            <p:spPr bwMode="auto">
              <a:xfrm>
                <a:off x="4097" y="3516"/>
                <a:ext cx="31" cy="33"/>
              </a:xfrm>
              <a:custGeom>
                <a:avLst/>
                <a:gdLst>
                  <a:gd name="T0" fmla="*/ 2147483647 w 12"/>
                  <a:gd name="T1" fmla="*/ 0 h 15"/>
                  <a:gd name="T2" fmla="*/ 0 w 12"/>
                  <a:gd name="T3" fmla="*/ 0 h 15"/>
                  <a:gd name="T4" fmla="*/ 2147483647 w 12"/>
                  <a:gd name="T5" fmla="*/ 2147483647 h 15"/>
                  <a:gd name="T6" fmla="*/ 2147483647 w 12"/>
                  <a:gd name="T7" fmla="*/ 2147483647 h 15"/>
                  <a:gd name="T8" fmla="*/ 2147483647 w 12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"/>
                  <a:gd name="T16" fmla="*/ 0 h 15"/>
                  <a:gd name="T17" fmla="*/ 12 w 12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" h="15">
                    <a:moveTo>
                      <a:pt x="12" y="0"/>
                    </a:moveTo>
                    <a:lnTo>
                      <a:pt x="0" y="0"/>
                    </a:lnTo>
                    <a:lnTo>
                      <a:pt x="2" y="15"/>
                    </a:lnTo>
                    <a:lnTo>
                      <a:pt x="8" y="12"/>
                    </a:lnTo>
                    <a:lnTo>
                      <a:pt x="12" y="0"/>
                    </a:lnTo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097" name="Freeform 26"/>
              <p:cNvSpPr>
                <a:spLocks/>
              </p:cNvSpPr>
              <p:nvPr/>
            </p:nvSpPr>
            <p:spPr bwMode="auto">
              <a:xfrm>
                <a:off x="4051" y="3456"/>
                <a:ext cx="27" cy="43"/>
              </a:xfrm>
              <a:custGeom>
                <a:avLst/>
                <a:gdLst>
                  <a:gd name="T0" fmla="*/ 2147483647 w 13"/>
                  <a:gd name="T1" fmla="*/ 0 h 18"/>
                  <a:gd name="T2" fmla="*/ 0 w 13"/>
                  <a:gd name="T3" fmla="*/ 2147483647 h 18"/>
                  <a:gd name="T4" fmla="*/ 2147483647 w 13"/>
                  <a:gd name="T5" fmla="*/ 2147483647 h 18"/>
                  <a:gd name="T6" fmla="*/ 2147483647 w 13"/>
                  <a:gd name="T7" fmla="*/ 2147483647 h 18"/>
                  <a:gd name="T8" fmla="*/ 2147483647 w 13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"/>
                  <a:gd name="T16" fmla="*/ 0 h 18"/>
                  <a:gd name="T17" fmla="*/ 13 w 13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" h="18">
                    <a:moveTo>
                      <a:pt x="8" y="0"/>
                    </a:moveTo>
                    <a:lnTo>
                      <a:pt x="0" y="2"/>
                    </a:lnTo>
                    <a:lnTo>
                      <a:pt x="9" y="18"/>
                    </a:lnTo>
                    <a:lnTo>
                      <a:pt x="13" y="1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098" name="Freeform 27"/>
              <p:cNvSpPr>
                <a:spLocks/>
              </p:cNvSpPr>
              <p:nvPr/>
            </p:nvSpPr>
            <p:spPr bwMode="auto">
              <a:xfrm>
                <a:off x="4051" y="3456"/>
                <a:ext cx="27" cy="43"/>
              </a:xfrm>
              <a:custGeom>
                <a:avLst/>
                <a:gdLst>
                  <a:gd name="T0" fmla="*/ 2147483647 w 13"/>
                  <a:gd name="T1" fmla="*/ 0 h 18"/>
                  <a:gd name="T2" fmla="*/ 0 w 13"/>
                  <a:gd name="T3" fmla="*/ 2147483647 h 18"/>
                  <a:gd name="T4" fmla="*/ 2147483647 w 13"/>
                  <a:gd name="T5" fmla="*/ 2147483647 h 18"/>
                  <a:gd name="T6" fmla="*/ 2147483647 w 13"/>
                  <a:gd name="T7" fmla="*/ 2147483647 h 18"/>
                  <a:gd name="T8" fmla="*/ 2147483647 w 13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"/>
                  <a:gd name="T16" fmla="*/ 0 h 18"/>
                  <a:gd name="T17" fmla="*/ 13 w 13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" h="18">
                    <a:moveTo>
                      <a:pt x="8" y="0"/>
                    </a:moveTo>
                    <a:lnTo>
                      <a:pt x="0" y="2"/>
                    </a:lnTo>
                    <a:lnTo>
                      <a:pt x="9" y="18"/>
                    </a:lnTo>
                    <a:lnTo>
                      <a:pt x="13" y="12"/>
                    </a:lnTo>
                    <a:lnTo>
                      <a:pt x="8" y="0"/>
                    </a:lnTo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099" name="Freeform 28"/>
              <p:cNvSpPr>
                <a:spLocks/>
              </p:cNvSpPr>
              <p:nvPr/>
            </p:nvSpPr>
            <p:spPr bwMode="auto">
              <a:xfrm>
                <a:off x="4177" y="3523"/>
                <a:ext cx="24" cy="39"/>
              </a:xfrm>
              <a:custGeom>
                <a:avLst/>
                <a:gdLst>
                  <a:gd name="T0" fmla="*/ 2147483647 w 11"/>
                  <a:gd name="T1" fmla="*/ 0 h 17"/>
                  <a:gd name="T2" fmla="*/ 0 w 11"/>
                  <a:gd name="T3" fmla="*/ 0 h 17"/>
                  <a:gd name="T4" fmla="*/ 2147483647 w 11"/>
                  <a:gd name="T5" fmla="*/ 2147483647 h 17"/>
                  <a:gd name="T6" fmla="*/ 2147483647 w 11"/>
                  <a:gd name="T7" fmla="*/ 2147483647 h 17"/>
                  <a:gd name="T8" fmla="*/ 2147483647 w 11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17"/>
                  <a:gd name="T17" fmla="*/ 11 w 11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17">
                    <a:moveTo>
                      <a:pt x="5" y="0"/>
                    </a:moveTo>
                    <a:lnTo>
                      <a:pt x="0" y="0"/>
                    </a:lnTo>
                    <a:lnTo>
                      <a:pt x="7" y="17"/>
                    </a:lnTo>
                    <a:lnTo>
                      <a:pt x="11" y="1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100" name="Freeform 29"/>
              <p:cNvSpPr>
                <a:spLocks/>
              </p:cNvSpPr>
              <p:nvPr/>
            </p:nvSpPr>
            <p:spPr bwMode="auto">
              <a:xfrm>
                <a:off x="4177" y="3523"/>
                <a:ext cx="24" cy="39"/>
              </a:xfrm>
              <a:custGeom>
                <a:avLst/>
                <a:gdLst>
                  <a:gd name="T0" fmla="*/ 2147483647 w 11"/>
                  <a:gd name="T1" fmla="*/ 0 h 17"/>
                  <a:gd name="T2" fmla="*/ 0 w 11"/>
                  <a:gd name="T3" fmla="*/ 0 h 17"/>
                  <a:gd name="T4" fmla="*/ 2147483647 w 11"/>
                  <a:gd name="T5" fmla="*/ 2147483647 h 17"/>
                  <a:gd name="T6" fmla="*/ 2147483647 w 11"/>
                  <a:gd name="T7" fmla="*/ 2147483647 h 17"/>
                  <a:gd name="T8" fmla="*/ 2147483647 w 11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17"/>
                  <a:gd name="T17" fmla="*/ 11 w 11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17">
                    <a:moveTo>
                      <a:pt x="5" y="0"/>
                    </a:moveTo>
                    <a:lnTo>
                      <a:pt x="0" y="0"/>
                    </a:lnTo>
                    <a:lnTo>
                      <a:pt x="7" y="17"/>
                    </a:lnTo>
                    <a:lnTo>
                      <a:pt x="11" y="11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101" name="Freeform 30"/>
              <p:cNvSpPr>
                <a:spLocks/>
              </p:cNvSpPr>
              <p:nvPr/>
            </p:nvSpPr>
            <p:spPr bwMode="auto">
              <a:xfrm>
                <a:off x="4294" y="3978"/>
                <a:ext cx="103" cy="27"/>
              </a:xfrm>
              <a:custGeom>
                <a:avLst/>
                <a:gdLst>
                  <a:gd name="T0" fmla="*/ 2147483647 w 45"/>
                  <a:gd name="T1" fmla="*/ 0 h 12"/>
                  <a:gd name="T2" fmla="*/ 0 w 45"/>
                  <a:gd name="T3" fmla="*/ 2147483647 h 12"/>
                  <a:gd name="T4" fmla="*/ 2147483647 w 45"/>
                  <a:gd name="T5" fmla="*/ 2147483647 h 12"/>
                  <a:gd name="T6" fmla="*/ 2147483647 w 45"/>
                  <a:gd name="T7" fmla="*/ 2147483647 h 12"/>
                  <a:gd name="T8" fmla="*/ 2147483647 w 45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"/>
                  <a:gd name="T16" fmla="*/ 0 h 12"/>
                  <a:gd name="T17" fmla="*/ 45 w 45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" h="12">
                    <a:moveTo>
                      <a:pt x="4" y="0"/>
                    </a:moveTo>
                    <a:lnTo>
                      <a:pt x="0" y="10"/>
                    </a:lnTo>
                    <a:lnTo>
                      <a:pt x="45" y="12"/>
                    </a:lnTo>
                    <a:lnTo>
                      <a:pt x="41" y="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102" name="Freeform 31"/>
              <p:cNvSpPr>
                <a:spLocks/>
              </p:cNvSpPr>
              <p:nvPr/>
            </p:nvSpPr>
            <p:spPr bwMode="auto">
              <a:xfrm>
                <a:off x="4294" y="3978"/>
                <a:ext cx="103" cy="27"/>
              </a:xfrm>
              <a:custGeom>
                <a:avLst/>
                <a:gdLst>
                  <a:gd name="T0" fmla="*/ 2147483647 w 45"/>
                  <a:gd name="T1" fmla="*/ 0 h 12"/>
                  <a:gd name="T2" fmla="*/ 0 w 45"/>
                  <a:gd name="T3" fmla="*/ 2147483647 h 12"/>
                  <a:gd name="T4" fmla="*/ 2147483647 w 45"/>
                  <a:gd name="T5" fmla="*/ 2147483647 h 12"/>
                  <a:gd name="T6" fmla="*/ 2147483647 w 45"/>
                  <a:gd name="T7" fmla="*/ 2147483647 h 12"/>
                  <a:gd name="T8" fmla="*/ 2147483647 w 45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"/>
                  <a:gd name="T16" fmla="*/ 0 h 12"/>
                  <a:gd name="T17" fmla="*/ 45 w 45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" h="12">
                    <a:moveTo>
                      <a:pt x="4" y="0"/>
                    </a:moveTo>
                    <a:lnTo>
                      <a:pt x="0" y="10"/>
                    </a:lnTo>
                    <a:lnTo>
                      <a:pt x="45" y="12"/>
                    </a:lnTo>
                    <a:lnTo>
                      <a:pt x="41" y="6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103" name="Freeform 32"/>
              <p:cNvSpPr>
                <a:spLocks/>
              </p:cNvSpPr>
              <p:nvPr/>
            </p:nvSpPr>
            <p:spPr bwMode="auto">
              <a:xfrm>
                <a:off x="4023" y="4145"/>
                <a:ext cx="97" cy="27"/>
              </a:xfrm>
              <a:custGeom>
                <a:avLst/>
                <a:gdLst>
                  <a:gd name="T0" fmla="*/ 2147483647 w 43"/>
                  <a:gd name="T1" fmla="*/ 0 h 12"/>
                  <a:gd name="T2" fmla="*/ 0 w 43"/>
                  <a:gd name="T3" fmla="*/ 2147483647 h 12"/>
                  <a:gd name="T4" fmla="*/ 2147483647 w 43"/>
                  <a:gd name="T5" fmla="*/ 2147483647 h 12"/>
                  <a:gd name="T6" fmla="*/ 2147483647 w 43"/>
                  <a:gd name="T7" fmla="*/ 2147483647 h 12"/>
                  <a:gd name="T8" fmla="*/ 2147483647 w 4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3"/>
                  <a:gd name="T16" fmla="*/ 0 h 12"/>
                  <a:gd name="T17" fmla="*/ 43 w 43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3" h="12">
                    <a:moveTo>
                      <a:pt x="6" y="0"/>
                    </a:moveTo>
                    <a:lnTo>
                      <a:pt x="0" y="10"/>
                    </a:lnTo>
                    <a:lnTo>
                      <a:pt x="39" y="12"/>
                    </a:lnTo>
                    <a:lnTo>
                      <a:pt x="43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104" name="Freeform 33"/>
              <p:cNvSpPr>
                <a:spLocks/>
              </p:cNvSpPr>
              <p:nvPr/>
            </p:nvSpPr>
            <p:spPr bwMode="auto">
              <a:xfrm>
                <a:off x="4023" y="4145"/>
                <a:ext cx="97" cy="27"/>
              </a:xfrm>
              <a:custGeom>
                <a:avLst/>
                <a:gdLst>
                  <a:gd name="T0" fmla="*/ 2147483647 w 43"/>
                  <a:gd name="T1" fmla="*/ 0 h 12"/>
                  <a:gd name="T2" fmla="*/ 0 w 43"/>
                  <a:gd name="T3" fmla="*/ 2147483647 h 12"/>
                  <a:gd name="T4" fmla="*/ 2147483647 w 43"/>
                  <a:gd name="T5" fmla="*/ 2147483647 h 12"/>
                  <a:gd name="T6" fmla="*/ 2147483647 w 43"/>
                  <a:gd name="T7" fmla="*/ 2147483647 h 12"/>
                  <a:gd name="T8" fmla="*/ 2147483647 w 4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3"/>
                  <a:gd name="T16" fmla="*/ 0 h 12"/>
                  <a:gd name="T17" fmla="*/ 43 w 43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3" h="12">
                    <a:moveTo>
                      <a:pt x="6" y="0"/>
                    </a:moveTo>
                    <a:lnTo>
                      <a:pt x="0" y="10"/>
                    </a:lnTo>
                    <a:lnTo>
                      <a:pt x="39" y="12"/>
                    </a:lnTo>
                    <a:lnTo>
                      <a:pt x="43" y="2"/>
                    </a:lnTo>
                    <a:lnTo>
                      <a:pt x="6" y="0"/>
                    </a:lnTo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105" name="Freeform 34"/>
              <p:cNvSpPr>
                <a:spLocks/>
              </p:cNvSpPr>
              <p:nvPr/>
            </p:nvSpPr>
            <p:spPr bwMode="auto">
              <a:xfrm>
                <a:off x="4120" y="3537"/>
                <a:ext cx="31" cy="63"/>
              </a:xfrm>
              <a:custGeom>
                <a:avLst/>
                <a:gdLst>
                  <a:gd name="T0" fmla="*/ 2147483647 w 13"/>
                  <a:gd name="T1" fmla="*/ 2147483647 h 29"/>
                  <a:gd name="T2" fmla="*/ 0 w 13"/>
                  <a:gd name="T3" fmla="*/ 2147483647 h 29"/>
                  <a:gd name="T4" fmla="*/ 2147483647 w 13"/>
                  <a:gd name="T5" fmla="*/ 2147483647 h 29"/>
                  <a:gd name="T6" fmla="*/ 2147483647 w 13"/>
                  <a:gd name="T7" fmla="*/ 0 h 29"/>
                  <a:gd name="T8" fmla="*/ 2147483647 w 13"/>
                  <a:gd name="T9" fmla="*/ 2147483647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"/>
                  <a:gd name="T16" fmla="*/ 0 h 29"/>
                  <a:gd name="T17" fmla="*/ 13 w 13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" h="29">
                    <a:moveTo>
                      <a:pt x="2" y="9"/>
                    </a:moveTo>
                    <a:lnTo>
                      <a:pt x="0" y="29"/>
                    </a:lnTo>
                    <a:lnTo>
                      <a:pt x="9" y="23"/>
                    </a:lnTo>
                    <a:lnTo>
                      <a:pt x="1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106" name="Freeform 35"/>
              <p:cNvSpPr>
                <a:spLocks/>
              </p:cNvSpPr>
              <p:nvPr/>
            </p:nvSpPr>
            <p:spPr bwMode="auto">
              <a:xfrm>
                <a:off x="4120" y="3537"/>
                <a:ext cx="31" cy="63"/>
              </a:xfrm>
              <a:custGeom>
                <a:avLst/>
                <a:gdLst>
                  <a:gd name="T0" fmla="*/ 2147483647 w 13"/>
                  <a:gd name="T1" fmla="*/ 2147483647 h 29"/>
                  <a:gd name="T2" fmla="*/ 0 w 13"/>
                  <a:gd name="T3" fmla="*/ 2147483647 h 29"/>
                  <a:gd name="T4" fmla="*/ 2147483647 w 13"/>
                  <a:gd name="T5" fmla="*/ 2147483647 h 29"/>
                  <a:gd name="T6" fmla="*/ 2147483647 w 13"/>
                  <a:gd name="T7" fmla="*/ 0 h 29"/>
                  <a:gd name="T8" fmla="*/ 2147483647 w 13"/>
                  <a:gd name="T9" fmla="*/ 2147483647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"/>
                  <a:gd name="T16" fmla="*/ 0 h 29"/>
                  <a:gd name="T17" fmla="*/ 13 w 13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" h="29">
                    <a:moveTo>
                      <a:pt x="2" y="9"/>
                    </a:moveTo>
                    <a:lnTo>
                      <a:pt x="0" y="29"/>
                    </a:lnTo>
                    <a:lnTo>
                      <a:pt x="9" y="23"/>
                    </a:lnTo>
                    <a:lnTo>
                      <a:pt x="13" y="0"/>
                    </a:lnTo>
                    <a:lnTo>
                      <a:pt x="2" y="9"/>
                    </a:lnTo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107" name="Freeform 36"/>
              <p:cNvSpPr>
                <a:spLocks/>
              </p:cNvSpPr>
              <p:nvPr/>
            </p:nvSpPr>
            <p:spPr bwMode="auto">
              <a:xfrm>
                <a:off x="4286" y="3822"/>
                <a:ext cx="35" cy="85"/>
              </a:xfrm>
              <a:custGeom>
                <a:avLst/>
                <a:gdLst>
                  <a:gd name="T0" fmla="*/ 0 w 15"/>
                  <a:gd name="T1" fmla="*/ 0 h 37"/>
                  <a:gd name="T2" fmla="*/ 2147483647 w 15"/>
                  <a:gd name="T3" fmla="*/ 2147483647 h 37"/>
                  <a:gd name="T4" fmla="*/ 2147483647 w 15"/>
                  <a:gd name="T5" fmla="*/ 2147483647 h 37"/>
                  <a:gd name="T6" fmla="*/ 2147483647 w 15"/>
                  <a:gd name="T7" fmla="*/ 2147483647 h 37"/>
                  <a:gd name="T8" fmla="*/ 0 w 15"/>
                  <a:gd name="T9" fmla="*/ 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"/>
                  <a:gd name="T16" fmla="*/ 0 h 37"/>
                  <a:gd name="T17" fmla="*/ 15 w 15"/>
                  <a:gd name="T18" fmla="*/ 37 h 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" h="37">
                    <a:moveTo>
                      <a:pt x="0" y="0"/>
                    </a:moveTo>
                    <a:lnTo>
                      <a:pt x="3" y="37"/>
                    </a:lnTo>
                    <a:lnTo>
                      <a:pt x="15" y="31"/>
                    </a:lnTo>
                    <a:lnTo>
                      <a:pt x="11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108" name="Freeform 37"/>
              <p:cNvSpPr>
                <a:spLocks/>
              </p:cNvSpPr>
              <p:nvPr/>
            </p:nvSpPr>
            <p:spPr bwMode="auto">
              <a:xfrm>
                <a:off x="4286" y="3822"/>
                <a:ext cx="35" cy="85"/>
              </a:xfrm>
              <a:custGeom>
                <a:avLst/>
                <a:gdLst>
                  <a:gd name="T0" fmla="*/ 0 w 15"/>
                  <a:gd name="T1" fmla="*/ 0 h 37"/>
                  <a:gd name="T2" fmla="*/ 2147483647 w 15"/>
                  <a:gd name="T3" fmla="*/ 2147483647 h 37"/>
                  <a:gd name="T4" fmla="*/ 2147483647 w 15"/>
                  <a:gd name="T5" fmla="*/ 2147483647 h 37"/>
                  <a:gd name="T6" fmla="*/ 2147483647 w 15"/>
                  <a:gd name="T7" fmla="*/ 2147483647 h 37"/>
                  <a:gd name="T8" fmla="*/ 0 w 15"/>
                  <a:gd name="T9" fmla="*/ 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"/>
                  <a:gd name="T16" fmla="*/ 0 h 37"/>
                  <a:gd name="T17" fmla="*/ 15 w 15"/>
                  <a:gd name="T18" fmla="*/ 37 h 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" h="37">
                    <a:moveTo>
                      <a:pt x="0" y="0"/>
                    </a:moveTo>
                    <a:lnTo>
                      <a:pt x="3" y="37"/>
                    </a:lnTo>
                    <a:lnTo>
                      <a:pt x="15" y="31"/>
                    </a:lnTo>
                    <a:lnTo>
                      <a:pt x="11" y="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109" name="Freeform 38"/>
              <p:cNvSpPr>
                <a:spLocks/>
              </p:cNvSpPr>
              <p:nvPr/>
            </p:nvSpPr>
            <p:spPr bwMode="auto">
              <a:xfrm>
                <a:off x="4983" y="4021"/>
                <a:ext cx="130" cy="66"/>
              </a:xfrm>
              <a:custGeom>
                <a:avLst/>
                <a:gdLst>
                  <a:gd name="T0" fmla="*/ 2147483647 w 57"/>
                  <a:gd name="T1" fmla="*/ 0 h 30"/>
                  <a:gd name="T2" fmla="*/ 2147483647 w 57"/>
                  <a:gd name="T3" fmla="*/ 2147483647 h 30"/>
                  <a:gd name="T4" fmla="*/ 0 w 57"/>
                  <a:gd name="T5" fmla="*/ 2147483647 h 30"/>
                  <a:gd name="T6" fmla="*/ 2147483647 w 57"/>
                  <a:gd name="T7" fmla="*/ 2147483647 h 30"/>
                  <a:gd name="T8" fmla="*/ 2147483647 w 57"/>
                  <a:gd name="T9" fmla="*/ 2147483647 h 30"/>
                  <a:gd name="T10" fmla="*/ 2147483647 w 57"/>
                  <a:gd name="T11" fmla="*/ 2147483647 h 30"/>
                  <a:gd name="T12" fmla="*/ 2147483647 w 57"/>
                  <a:gd name="T13" fmla="*/ 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30"/>
                  <a:gd name="T23" fmla="*/ 57 w 57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30">
                    <a:moveTo>
                      <a:pt x="50" y="0"/>
                    </a:moveTo>
                    <a:lnTo>
                      <a:pt x="32" y="17"/>
                    </a:lnTo>
                    <a:lnTo>
                      <a:pt x="0" y="21"/>
                    </a:lnTo>
                    <a:lnTo>
                      <a:pt x="26" y="30"/>
                    </a:lnTo>
                    <a:lnTo>
                      <a:pt x="46" y="25"/>
                    </a:lnTo>
                    <a:lnTo>
                      <a:pt x="57" y="5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110" name="Freeform 39"/>
              <p:cNvSpPr>
                <a:spLocks/>
              </p:cNvSpPr>
              <p:nvPr/>
            </p:nvSpPr>
            <p:spPr bwMode="auto">
              <a:xfrm>
                <a:off x="4983" y="4021"/>
                <a:ext cx="130" cy="66"/>
              </a:xfrm>
              <a:custGeom>
                <a:avLst/>
                <a:gdLst>
                  <a:gd name="T0" fmla="*/ 2147483647 w 57"/>
                  <a:gd name="T1" fmla="*/ 0 h 30"/>
                  <a:gd name="T2" fmla="*/ 2147483647 w 57"/>
                  <a:gd name="T3" fmla="*/ 2147483647 h 30"/>
                  <a:gd name="T4" fmla="*/ 0 w 57"/>
                  <a:gd name="T5" fmla="*/ 2147483647 h 30"/>
                  <a:gd name="T6" fmla="*/ 2147483647 w 57"/>
                  <a:gd name="T7" fmla="*/ 2147483647 h 30"/>
                  <a:gd name="T8" fmla="*/ 2147483647 w 57"/>
                  <a:gd name="T9" fmla="*/ 2147483647 h 30"/>
                  <a:gd name="T10" fmla="*/ 2147483647 w 57"/>
                  <a:gd name="T11" fmla="*/ 2147483647 h 30"/>
                  <a:gd name="T12" fmla="*/ 2147483647 w 57"/>
                  <a:gd name="T13" fmla="*/ 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30"/>
                  <a:gd name="T23" fmla="*/ 57 w 57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30">
                    <a:moveTo>
                      <a:pt x="50" y="0"/>
                    </a:moveTo>
                    <a:lnTo>
                      <a:pt x="32" y="17"/>
                    </a:lnTo>
                    <a:lnTo>
                      <a:pt x="0" y="21"/>
                    </a:lnTo>
                    <a:lnTo>
                      <a:pt x="26" y="30"/>
                    </a:lnTo>
                    <a:lnTo>
                      <a:pt x="46" y="25"/>
                    </a:lnTo>
                    <a:lnTo>
                      <a:pt x="57" y="5"/>
                    </a:lnTo>
                    <a:lnTo>
                      <a:pt x="50" y="0"/>
                    </a:lnTo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111" name="Freeform 40"/>
              <p:cNvSpPr>
                <a:spLocks/>
              </p:cNvSpPr>
              <p:nvPr/>
            </p:nvSpPr>
            <p:spPr bwMode="auto">
              <a:xfrm>
                <a:off x="4155" y="4145"/>
                <a:ext cx="115" cy="60"/>
              </a:xfrm>
              <a:custGeom>
                <a:avLst/>
                <a:gdLst>
                  <a:gd name="T0" fmla="*/ 2147483647 w 52"/>
                  <a:gd name="T1" fmla="*/ 0 h 27"/>
                  <a:gd name="T2" fmla="*/ 2147483647 w 52"/>
                  <a:gd name="T3" fmla="*/ 2147483647 h 27"/>
                  <a:gd name="T4" fmla="*/ 0 w 52"/>
                  <a:gd name="T5" fmla="*/ 2147483647 h 27"/>
                  <a:gd name="T6" fmla="*/ 2147483647 w 52"/>
                  <a:gd name="T7" fmla="*/ 2147483647 h 27"/>
                  <a:gd name="T8" fmla="*/ 2147483647 w 52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7"/>
                  <a:gd name="T17" fmla="*/ 52 w 52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7">
                    <a:moveTo>
                      <a:pt x="27" y="0"/>
                    </a:moveTo>
                    <a:lnTo>
                      <a:pt x="4" y="12"/>
                    </a:lnTo>
                    <a:lnTo>
                      <a:pt x="0" y="27"/>
                    </a:lnTo>
                    <a:lnTo>
                      <a:pt x="52" y="8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112" name="Freeform 41"/>
              <p:cNvSpPr>
                <a:spLocks/>
              </p:cNvSpPr>
              <p:nvPr/>
            </p:nvSpPr>
            <p:spPr bwMode="auto">
              <a:xfrm>
                <a:off x="4155" y="4145"/>
                <a:ext cx="115" cy="60"/>
              </a:xfrm>
              <a:custGeom>
                <a:avLst/>
                <a:gdLst>
                  <a:gd name="T0" fmla="*/ 2147483647 w 52"/>
                  <a:gd name="T1" fmla="*/ 0 h 27"/>
                  <a:gd name="T2" fmla="*/ 2147483647 w 52"/>
                  <a:gd name="T3" fmla="*/ 2147483647 h 27"/>
                  <a:gd name="T4" fmla="*/ 0 w 52"/>
                  <a:gd name="T5" fmla="*/ 2147483647 h 27"/>
                  <a:gd name="T6" fmla="*/ 2147483647 w 52"/>
                  <a:gd name="T7" fmla="*/ 2147483647 h 27"/>
                  <a:gd name="T8" fmla="*/ 2147483647 w 52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7"/>
                  <a:gd name="T17" fmla="*/ 52 w 52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7">
                    <a:moveTo>
                      <a:pt x="27" y="0"/>
                    </a:moveTo>
                    <a:lnTo>
                      <a:pt x="4" y="12"/>
                    </a:lnTo>
                    <a:lnTo>
                      <a:pt x="0" y="27"/>
                    </a:lnTo>
                    <a:lnTo>
                      <a:pt x="52" y="8"/>
                    </a:lnTo>
                    <a:lnTo>
                      <a:pt x="27" y="0"/>
                    </a:lnTo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113" name="Freeform 42"/>
              <p:cNvSpPr>
                <a:spLocks/>
              </p:cNvSpPr>
              <p:nvPr/>
            </p:nvSpPr>
            <p:spPr bwMode="auto">
              <a:xfrm>
                <a:off x="3646" y="3671"/>
                <a:ext cx="351" cy="350"/>
              </a:xfrm>
              <a:custGeom>
                <a:avLst/>
                <a:gdLst>
                  <a:gd name="T0" fmla="*/ 2147483647 w 154"/>
                  <a:gd name="T1" fmla="*/ 0 h 158"/>
                  <a:gd name="T2" fmla="*/ 2147483647 w 154"/>
                  <a:gd name="T3" fmla="*/ 2147483647 h 158"/>
                  <a:gd name="T4" fmla="*/ 2147483647 w 154"/>
                  <a:gd name="T5" fmla="*/ 2147483647 h 158"/>
                  <a:gd name="T6" fmla="*/ 2147483647 w 154"/>
                  <a:gd name="T7" fmla="*/ 2147483647 h 158"/>
                  <a:gd name="T8" fmla="*/ 2147483647 w 154"/>
                  <a:gd name="T9" fmla="*/ 2147483647 h 158"/>
                  <a:gd name="T10" fmla="*/ 2147483647 w 154"/>
                  <a:gd name="T11" fmla="*/ 2147483647 h 158"/>
                  <a:gd name="T12" fmla="*/ 0 w 154"/>
                  <a:gd name="T13" fmla="*/ 2147483647 h 158"/>
                  <a:gd name="T14" fmla="*/ 2147483647 w 154"/>
                  <a:gd name="T15" fmla="*/ 2147483647 h 158"/>
                  <a:gd name="T16" fmla="*/ 2147483647 w 154"/>
                  <a:gd name="T17" fmla="*/ 2147483647 h 158"/>
                  <a:gd name="T18" fmla="*/ 2147483647 w 154"/>
                  <a:gd name="T19" fmla="*/ 2147483647 h 158"/>
                  <a:gd name="T20" fmla="*/ 2147483647 w 154"/>
                  <a:gd name="T21" fmla="*/ 2147483647 h 158"/>
                  <a:gd name="T22" fmla="*/ 2147483647 w 154"/>
                  <a:gd name="T23" fmla="*/ 2147483647 h 158"/>
                  <a:gd name="T24" fmla="*/ 2147483647 w 154"/>
                  <a:gd name="T25" fmla="*/ 2147483647 h 158"/>
                  <a:gd name="T26" fmla="*/ 2147483647 w 154"/>
                  <a:gd name="T27" fmla="*/ 2147483647 h 158"/>
                  <a:gd name="T28" fmla="*/ 2147483647 w 154"/>
                  <a:gd name="T29" fmla="*/ 2147483647 h 158"/>
                  <a:gd name="T30" fmla="*/ 2147483647 w 154"/>
                  <a:gd name="T31" fmla="*/ 2147483647 h 158"/>
                  <a:gd name="T32" fmla="*/ 2147483647 w 154"/>
                  <a:gd name="T33" fmla="*/ 0 h 1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158"/>
                  <a:gd name="T53" fmla="*/ 154 w 154"/>
                  <a:gd name="T54" fmla="*/ 158 h 1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158">
                    <a:moveTo>
                      <a:pt x="119" y="0"/>
                    </a:moveTo>
                    <a:lnTo>
                      <a:pt x="94" y="25"/>
                    </a:lnTo>
                    <a:lnTo>
                      <a:pt x="71" y="35"/>
                    </a:lnTo>
                    <a:lnTo>
                      <a:pt x="41" y="60"/>
                    </a:lnTo>
                    <a:lnTo>
                      <a:pt x="31" y="75"/>
                    </a:lnTo>
                    <a:lnTo>
                      <a:pt x="8" y="73"/>
                    </a:lnTo>
                    <a:lnTo>
                      <a:pt x="0" y="90"/>
                    </a:lnTo>
                    <a:lnTo>
                      <a:pt x="23" y="140"/>
                    </a:lnTo>
                    <a:lnTo>
                      <a:pt x="66" y="146"/>
                    </a:lnTo>
                    <a:lnTo>
                      <a:pt x="89" y="158"/>
                    </a:lnTo>
                    <a:lnTo>
                      <a:pt x="114" y="138"/>
                    </a:lnTo>
                    <a:lnTo>
                      <a:pt x="114" y="117"/>
                    </a:lnTo>
                    <a:lnTo>
                      <a:pt x="144" y="85"/>
                    </a:lnTo>
                    <a:lnTo>
                      <a:pt x="133" y="65"/>
                    </a:lnTo>
                    <a:lnTo>
                      <a:pt x="133" y="39"/>
                    </a:lnTo>
                    <a:lnTo>
                      <a:pt x="154" y="25"/>
                    </a:lnTo>
                    <a:lnTo>
                      <a:pt x="119" y="0"/>
                    </a:ln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114" name="Freeform 43"/>
              <p:cNvSpPr>
                <a:spLocks/>
              </p:cNvSpPr>
              <p:nvPr/>
            </p:nvSpPr>
            <p:spPr bwMode="auto">
              <a:xfrm>
                <a:off x="3646" y="3671"/>
                <a:ext cx="351" cy="350"/>
              </a:xfrm>
              <a:custGeom>
                <a:avLst/>
                <a:gdLst>
                  <a:gd name="T0" fmla="*/ 2147483647 w 154"/>
                  <a:gd name="T1" fmla="*/ 0 h 158"/>
                  <a:gd name="T2" fmla="*/ 2147483647 w 154"/>
                  <a:gd name="T3" fmla="*/ 2147483647 h 158"/>
                  <a:gd name="T4" fmla="*/ 2147483647 w 154"/>
                  <a:gd name="T5" fmla="*/ 2147483647 h 158"/>
                  <a:gd name="T6" fmla="*/ 2147483647 w 154"/>
                  <a:gd name="T7" fmla="*/ 2147483647 h 158"/>
                  <a:gd name="T8" fmla="*/ 2147483647 w 154"/>
                  <a:gd name="T9" fmla="*/ 2147483647 h 158"/>
                  <a:gd name="T10" fmla="*/ 2147483647 w 154"/>
                  <a:gd name="T11" fmla="*/ 2147483647 h 158"/>
                  <a:gd name="T12" fmla="*/ 0 w 154"/>
                  <a:gd name="T13" fmla="*/ 2147483647 h 158"/>
                  <a:gd name="T14" fmla="*/ 2147483647 w 154"/>
                  <a:gd name="T15" fmla="*/ 2147483647 h 158"/>
                  <a:gd name="T16" fmla="*/ 2147483647 w 154"/>
                  <a:gd name="T17" fmla="*/ 2147483647 h 158"/>
                  <a:gd name="T18" fmla="*/ 2147483647 w 154"/>
                  <a:gd name="T19" fmla="*/ 2147483647 h 158"/>
                  <a:gd name="T20" fmla="*/ 2147483647 w 154"/>
                  <a:gd name="T21" fmla="*/ 2147483647 h 158"/>
                  <a:gd name="T22" fmla="*/ 2147483647 w 154"/>
                  <a:gd name="T23" fmla="*/ 2147483647 h 158"/>
                  <a:gd name="T24" fmla="*/ 2147483647 w 154"/>
                  <a:gd name="T25" fmla="*/ 2147483647 h 158"/>
                  <a:gd name="T26" fmla="*/ 2147483647 w 154"/>
                  <a:gd name="T27" fmla="*/ 2147483647 h 158"/>
                  <a:gd name="T28" fmla="*/ 2147483647 w 154"/>
                  <a:gd name="T29" fmla="*/ 2147483647 h 158"/>
                  <a:gd name="T30" fmla="*/ 2147483647 w 154"/>
                  <a:gd name="T31" fmla="*/ 2147483647 h 158"/>
                  <a:gd name="T32" fmla="*/ 2147483647 w 154"/>
                  <a:gd name="T33" fmla="*/ 0 h 1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4"/>
                  <a:gd name="T52" fmla="*/ 0 h 158"/>
                  <a:gd name="T53" fmla="*/ 154 w 154"/>
                  <a:gd name="T54" fmla="*/ 158 h 1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4" h="158">
                    <a:moveTo>
                      <a:pt x="119" y="0"/>
                    </a:moveTo>
                    <a:lnTo>
                      <a:pt x="94" y="25"/>
                    </a:lnTo>
                    <a:lnTo>
                      <a:pt x="71" y="35"/>
                    </a:lnTo>
                    <a:lnTo>
                      <a:pt x="41" y="60"/>
                    </a:lnTo>
                    <a:lnTo>
                      <a:pt x="31" y="75"/>
                    </a:lnTo>
                    <a:lnTo>
                      <a:pt x="8" y="73"/>
                    </a:lnTo>
                    <a:lnTo>
                      <a:pt x="0" y="90"/>
                    </a:lnTo>
                    <a:lnTo>
                      <a:pt x="23" y="140"/>
                    </a:lnTo>
                    <a:lnTo>
                      <a:pt x="66" y="146"/>
                    </a:lnTo>
                    <a:lnTo>
                      <a:pt x="89" y="158"/>
                    </a:lnTo>
                    <a:lnTo>
                      <a:pt x="114" y="138"/>
                    </a:lnTo>
                    <a:lnTo>
                      <a:pt x="114" y="117"/>
                    </a:lnTo>
                    <a:lnTo>
                      <a:pt x="144" y="85"/>
                    </a:lnTo>
                    <a:lnTo>
                      <a:pt x="133" y="65"/>
                    </a:lnTo>
                    <a:lnTo>
                      <a:pt x="133" y="39"/>
                    </a:lnTo>
                    <a:lnTo>
                      <a:pt x="154" y="25"/>
                    </a:lnTo>
                    <a:lnTo>
                      <a:pt x="119" y="0"/>
                    </a:lnTo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115" name="Freeform 44"/>
              <p:cNvSpPr>
                <a:spLocks/>
              </p:cNvSpPr>
              <p:nvPr/>
            </p:nvSpPr>
            <p:spPr bwMode="auto">
              <a:xfrm>
                <a:off x="3985" y="3838"/>
                <a:ext cx="208" cy="228"/>
              </a:xfrm>
              <a:custGeom>
                <a:avLst/>
                <a:gdLst>
                  <a:gd name="T0" fmla="*/ 2147483647 w 92"/>
                  <a:gd name="T1" fmla="*/ 2147483647 h 102"/>
                  <a:gd name="T2" fmla="*/ 2147483647 w 92"/>
                  <a:gd name="T3" fmla="*/ 2147483647 h 102"/>
                  <a:gd name="T4" fmla="*/ 0 w 92"/>
                  <a:gd name="T5" fmla="*/ 2147483647 h 102"/>
                  <a:gd name="T6" fmla="*/ 2147483647 w 92"/>
                  <a:gd name="T7" fmla="*/ 2147483647 h 102"/>
                  <a:gd name="T8" fmla="*/ 2147483647 w 92"/>
                  <a:gd name="T9" fmla="*/ 2147483647 h 102"/>
                  <a:gd name="T10" fmla="*/ 2147483647 w 92"/>
                  <a:gd name="T11" fmla="*/ 2147483647 h 102"/>
                  <a:gd name="T12" fmla="*/ 2147483647 w 92"/>
                  <a:gd name="T13" fmla="*/ 2147483647 h 102"/>
                  <a:gd name="T14" fmla="*/ 2147483647 w 92"/>
                  <a:gd name="T15" fmla="*/ 2147483647 h 102"/>
                  <a:gd name="T16" fmla="*/ 2147483647 w 92"/>
                  <a:gd name="T17" fmla="*/ 2147483647 h 102"/>
                  <a:gd name="T18" fmla="*/ 2147483647 w 92"/>
                  <a:gd name="T19" fmla="*/ 2147483647 h 102"/>
                  <a:gd name="T20" fmla="*/ 2147483647 w 92"/>
                  <a:gd name="T21" fmla="*/ 2147483647 h 102"/>
                  <a:gd name="T22" fmla="*/ 2147483647 w 92"/>
                  <a:gd name="T23" fmla="*/ 2147483647 h 102"/>
                  <a:gd name="T24" fmla="*/ 2147483647 w 92"/>
                  <a:gd name="T25" fmla="*/ 2147483647 h 102"/>
                  <a:gd name="T26" fmla="*/ 2147483647 w 92"/>
                  <a:gd name="T27" fmla="*/ 0 h 102"/>
                  <a:gd name="T28" fmla="*/ 2147483647 w 92"/>
                  <a:gd name="T29" fmla="*/ 2147483647 h 10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2"/>
                  <a:gd name="T46" fmla="*/ 0 h 102"/>
                  <a:gd name="T47" fmla="*/ 92 w 92"/>
                  <a:gd name="T48" fmla="*/ 102 h 10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2" h="102">
                    <a:moveTo>
                      <a:pt x="29" y="4"/>
                    </a:moveTo>
                    <a:lnTo>
                      <a:pt x="12" y="27"/>
                    </a:lnTo>
                    <a:lnTo>
                      <a:pt x="0" y="69"/>
                    </a:lnTo>
                    <a:lnTo>
                      <a:pt x="12" y="102"/>
                    </a:lnTo>
                    <a:lnTo>
                      <a:pt x="23" y="100"/>
                    </a:lnTo>
                    <a:lnTo>
                      <a:pt x="25" y="65"/>
                    </a:lnTo>
                    <a:lnTo>
                      <a:pt x="44" y="90"/>
                    </a:lnTo>
                    <a:lnTo>
                      <a:pt x="60" y="84"/>
                    </a:lnTo>
                    <a:lnTo>
                      <a:pt x="46" y="54"/>
                    </a:lnTo>
                    <a:lnTo>
                      <a:pt x="65" y="35"/>
                    </a:lnTo>
                    <a:lnTo>
                      <a:pt x="27" y="36"/>
                    </a:lnTo>
                    <a:lnTo>
                      <a:pt x="29" y="15"/>
                    </a:lnTo>
                    <a:lnTo>
                      <a:pt x="92" y="15"/>
                    </a:lnTo>
                    <a:lnTo>
                      <a:pt x="92" y="0"/>
                    </a:lnTo>
                    <a:lnTo>
                      <a:pt x="29" y="4"/>
                    </a:ln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116" name="Freeform 45"/>
              <p:cNvSpPr>
                <a:spLocks/>
              </p:cNvSpPr>
              <p:nvPr/>
            </p:nvSpPr>
            <p:spPr bwMode="auto">
              <a:xfrm>
                <a:off x="3985" y="3838"/>
                <a:ext cx="208" cy="228"/>
              </a:xfrm>
              <a:custGeom>
                <a:avLst/>
                <a:gdLst>
                  <a:gd name="T0" fmla="*/ 2147483647 w 92"/>
                  <a:gd name="T1" fmla="*/ 2147483647 h 102"/>
                  <a:gd name="T2" fmla="*/ 2147483647 w 92"/>
                  <a:gd name="T3" fmla="*/ 2147483647 h 102"/>
                  <a:gd name="T4" fmla="*/ 0 w 92"/>
                  <a:gd name="T5" fmla="*/ 2147483647 h 102"/>
                  <a:gd name="T6" fmla="*/ 2147483647 w 92"/>
                  <a:gd name="T7" fmla="*/ 2147483647 h 102"/>
                  <a:gd name="T8" fmla="*/ 2147483647 w 92"/>
                  <a:gd name="T9" fmla="*/ 2147483647 h 102"/>
                  <a:gd name="T10" fmla="*/ 2147483647 w 92"/>
                  <a:gd name="T11" fmla="*/ 2147483647 h 102"/>
                  <a:gd name="T12" fmla="*/ 2147483647 w 92"/>
                  <a:gd name="T13" fmla="*/ 2147483647 h 102"/>
                  <a:gd name="T14" fmla="*/ 2147483647 w 92"/>
                  <a:gd name="T15" fmla="*/ 2147483647 h 102"/>
                  <a:gd name="T16" fmla="*/ 2147483647 w 92"/>
                  <a:gd name="T17" fmla="*/ 2147483647 h 102"/>
                  <a:gd name="T18" fmla="*/ 2147483647 w 92"/>
                  <a:gd name="T19" fmla="*/ 2147483647 h 102"/>
                  <a:gd name="T20" fmla="*/ 2147483647 w 92"/>
                  <a:gd name="T21" fmla="*/ 2147483647 h 102"/>
                  <a:gd name="T22" fmla="*/ 2147483647 w 92"/>
                  <a:gd name="T23" fmla="*/ 2147483647 h 102"/>
                  <a:gd name="T24" fmla="*/ 2147483647 w 92"/>
                  <a:gd name="T25" fmla="*/ 2147483647 h 102"/>
                  <a:gd name="T26" fmla="*/ 2147483647 w 92"/>
                  <a:gd name="T27" fmla="*/ 0 h 102"/>
                  <a:gd name="T28" fmla="*/ 2147483647 w 92"/>
                  <a:gd name="T29" fmla="*/ 2147483647 h 10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2"/>
                  <a:gd name="T46" fmla="*/ 0 h 102"/>
                  <a:gd name="T47" fmla="*/ 92 w 92"/>
                  <a:gd name="T48" fmla="*/ 102 h 10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2" h="102">
                    <a:moveTo>
                      <a:pt x="29" y="4"/>
                    </a:moveTo>
                    <a:lnTo>
                      <a:pt x="12" y="27"/>
                    </a:lnTo>
                    <a:lnTo>
                      <a:pt x="0" y="69"/>
                    </a:lnTo>
                    <a:lnTo>
                      <a:pt x="12" y="102"/>
                    </a:lnTo>
                    <a:lnTo>
                      <a:pt x="23" y="100"/>
                    </a:lnTo>
                    <a:lnTo>
                      <a:pt x="25" y="65"/>
                    </a:lnTo>
                    <a:lnTo>
                      <a:pt x="44" y="90"/>
                    </a:lnTo>
                    <a:lnTo>
                      <a:pt x="60" y="84"/>
                    </a:lnTo>
                    <a:lnTo>
                      <a:pt x="46" y="54"/>
                    </a:lnTo>
                    <a:lnTo>
                      <a:pt x="65" y="35"/>
                    </a:lnTo>
                    <a:lnTo>
                      <a:pt x="27" y="36"/>
                    </a:lnTo>
                    <a:lnTo>
                      <a:pt x="29" y="15"/>
                    </a:lnTo>
                    <a:lnTo>
                      <a:pt x="92" y="15"/>
                    </a:lnTo>
                    <a:lnTo>
                      <a:pt x="92" y="0"/>
                    </a:lnTo>
                    <a:lnTo>
                      <a:pt x="29" y="4"/>
                    </a:lnTo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117" name="Freeform 46"/>
              <p:cNvSpPr>
                <a:spLocks/>
              </p:cNvSpPr>
              <p:nvPr/>
            </p:nvSpPr>
            <p:spPr bwMode="auto">
              <a:xfrm>
                <a:off x="3196" y="3704"/>
                <a:ext cx="351" cy="376"/>
              </a:xfrm>
              <a:custGeom>
                <a:avLst/>
                <a:gdLst>
                  <a:gd name="T0" fmla="*/ 2147483647 w 155"/>
                  <a:gd name="T1" fmla="*/ 2147483647 h 168"/>
                  <a:gd name="T2" fmla="*/ 2147483647 w 155"/>
                  <a:gd name="T3" fmla="*/ 0 h 168"/>
                  <a:gd name="T4" fmla="*/ 0 w 155"/>
                  <a:gd name="T5" fmla="*/ 2147483647 h 168"/>
                  <a:gd name="T6" fmla="*/ 2147483647 w 155"/>
                  <a:gd name="T7" fmla="*/ 2147483647 h 168"/>
                  <a:gd name="T8" fmla="*/ 2147483647 w 155"/>
                  <a:gd name="T9" fmla="*/ 2147483647 h 168"/>
                  <a:gd name="T10" fmla="*/ 2147483647 w 155"/>
                  <a:gd name="T11" fmla="*/ 2147483647 h 168"/>
                  <a:gd name="T12" fmla="*/ 2147483647 w 155"/>
                  <a:gd name="T13" fmla="*/ 2147483647 h 168"/>
                  <a:gd name="T14" fmla="*/ 2147483647 w 155"/>
                  <a:gd name="T15" fmla="*/ 2147483647 h 168"/>
                  <a:gd name="T16" fmla="*/ 2147483647 w 155"/>
                  <a:gd name="T17" fmla="*/ 2147483647 h 1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5"/>
                  <a:gd name="T28" fmla="*/ 0 h 168"/>
                  <a:gd name="T29" fmla="*/ 155 w 155"/>
                  <a:gd name="T30" fmla="*/ 168 h 1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5" h="168">
                    <a:moveTo>
                      <a:pt x="38" y="15"/>
                    </a:moveTo>
                    <a:lnTo>
                      <a:pt x="4" y="0"/>
                    </a:lnTo>
                    <a:lnTo>
                      <a:pt x="0" y="11"/>
                    </a:lnTo>
                    <a:lnTo>
                      <a:pt x="42" y="49"/>
                    </a:lnTo>
                    <a:lnTo>
                      <a:pt x="94" y="134"/>
                    </a:lnTo>
                    <a:lnTo>
                      <a:pt x="124" y="161"/>
                    </a:lnTo>
                    <a:lnTo>
                      <a:pt x="155" y="168"/>
                    </a:lnTo>
                    <a:lnTo>
                      <a:pt x="155" y="124"/>
                    </a:lnTo>
                    <a:lnTo>
                      <a:pt x="38" y="15"/>
                    </a:ln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118" name="Freeform 47"/>
              <p:cNvSpPr>
                <a:spLocks/>
              </p:cNvSpPr>
              <p:nvPr/>
            </p:nvSpPr>
            <p:spPr bwMode="auto">
              <a:xfrm>
                <a:off x="3196" y="3704"/>
                <a:ext cx="351" cy="376"/>
              </a:xfrm>
              <a:custGeom>
                <a:avLst/>
                <a:gdLst>
                  <a:gd name="T0" fmla="*/ 2147483647 w 155"/>
                  <a:gd name="T1" fmla="*/ 2147483647 h 168"/>
                  <a:gd name="T2" fmla="*/ 2147483647 w 155"/>
                  <a:gd name="T3" fmla="*/ 0 h 168"/>
                  <a:gd name="T4" fmla="*/ 0 w 155"/>
                  <a:gd name="T5" fmla="*/ 2147483647 h 168"/>
                  <a:gd name="T6" fmla="*/ 2147483647 w 155"/>
                  <a:gd name="T7" fmla="*/ 2147483647 h 168"/>
                  <a:gd name="T8" fmla="*/ 2147483647 w 155"/>
                  <a:gd name="T9" fmla="*/ 2147483647 h 168"/>
                  <a:gd name="T10" fmla="*/ 2147483647 w 155"/>
                  <a:gd name="T11" fmla="*/ 2147483647 h 168"/>
                  <a:gd name="T12" fmla="*/ 2147483647 w 155"/>
                  <a:gd name="T13" fmla="*/ 2147483647 h 168"/>
                  <a:gd name="T14" fmla="*/ 2147483647 w 155"/>
                  <a:gd name="T15" fmla="*/ 2147483647 h 168"/>
                  <a:gd name="T16" fmla="*/ 2147483647 w 155"/>
                  <a:gd name="T17" fmla="*/ 2147483647 h 1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5"/>
                  <a:gd name="T28" fmla="*/ 0 h 168"/>
                  <a:gd name="T29" fmla="*/ 155 w 155"/>
                  <a:gd name="T30" fmla="*/ 168 h 1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5" h="168">
                    <a:moveTo>
                      <a:pt x="38" y="15"/>
                    </a:moveTo>
                    <a:lnTo>
                      <a:pt x="4" y="0"/>
                    </a:lnTo>
                    <a:lnTo>
                      <a:pt x="0" y="11"/>
                    </a:lnTo>
                    <a:lnTo>
                      <a:pt x="42" y="49"/>
                    </a:lnTo>
                    <a:lnTo>
                      <a:pt x="94" y="134"/>
                    </a:lnTo>
                    <a:lnTo>
                      <a:pt x="124" y="161"/>
                    </a:lnTo>
                    <a:lnTo>
                      <a:pt x="155" y="168"/>
                    </a:lnTo>
                    <a:lnTo>
                      <a:pt x="155" y="124"/>
                    </a:lnTo>
                    <a:lnTo>
                      <a:pt x="38" y="15"/>
                    </a:lnTo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119" name="Freeform 48"/>
              <p:cNvSpPr>
                <a:spLocks/>
              </p:cNvSpPr>
              <p:nvPr/>
            </p:nvSpPr>
            <p:spPr bwMode="auto">
              <a:xfrm>
                <a:off x="3547" y="4075"/>
                <a:ext cx="284" cy="83"/>
              </a:xfrm>
              <a:custGeom>
                <a:avLst/>
                <a:gdLst>
                  <a:gd name="T0" fmla="*/ 2147483647 w 125"/>
                  <a:gd name="T1" fmla="*/ 2147483647 h 38"/>
                  <a:gd name="T2" fmla="*/ 2147483647 w 125"/>
                  <a:gd name="T3" fmla="*/ 2147483647 h 38"/>
                  <a:gd name="T4" fmla="*/ 2147483647 w 125"/>
                  <a:gd name="T5" fmla="*/ 2147483647 h 38"/>
                  <a:gd name="T6" fmla="*/ 0 w 125"/>
                  <a:gd name="T7" fmla="*/ 2147483647 h 38"/>
                  <a:gd name="T8" fmla="*/ 2147483647 w 125"/>
                  <a:gd name="T9" fmla="*/ 0 h 38"/>
                  <a:gd name="T10" fmla="*/ 2147483647 w 125"/>
                  <a:gd name="T11" fmla="*/ 2147483647 h 38"/>
                  <a:gd name="T12" fmla="*/ 2147483647 w 125"/>
                  <a:gd name="T13" fmla="*/ 2147483647 h 38"/>
                  <a:gd name="T14" fmla="*/ 2147483647 w 125"/>
                  <a:gd name="T15" fmla="*/ 2147483647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5"/>
                  <a:gd name="T25" fmla="*/ 0 h 38"/>
                  <a:gd name="T26" fmla="*/ 125 w 125"/>
                  <a:gd name="T27" fmla="*/ 38 h 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5" h="38">
                    <a:moveTo>
                      <a:pt x="125" y="26"/>
                    </a:moveTo>
                    <a:lnTo>
                      <a:pt x="125" y="38"/>
                    </a:lnTo>
                    <a:lnTo>
                      <a:pt x="63" y="30"/>
                    </a:lnTo>
                    <a:lnTo>
                      <a:pt x="0" y="13"/>
                    </a:lnTo>
                    <a:lnTo>
                      <a:pt x="10" y="0"/>
                    </a:lnTo>
                    <a:lnTo>
                      <a:pt x="67" y="13"/>
                    </a:lnTo>
                    <a:lnTo>
                      <a:pt x="73" y="7"/>
                    </a:lnTo>
                    <a:lnTo>
                      <a:pt x="125" y="26"/>
                    </a:ln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120" name="Freeform 49"/>
              <p:cNvSpPr>
                <a:spLocks/>
              </p:cNvSpPr>
              <p:nvPr/>
            </p:nvSpPr>
            <p:spPr bwMode="auto">
              <a:xfrm>
                <a:off x="3547" y="4075"/>
                <a:ext cx="284" cy="83"/>
              </a:xfrm>
              <a:custGeom>
                <a:avLst/>
                <a:gdLst>
                  <a:gd name="T0" fmla="*/ 2147483647 w 125"/>
                  <a:gd name="T1" fmla="*/ 2147483647 h 38"/>
                  <a:gd name="T2" fmla="*/ 2147483647 w 125"/>
                  <a:gd name="T3" fmla="*/ 2147483647 h 38"/>
                  <a:gd name="T4" fmla="*/ 2147483647 w 125"/>
                  <a:gd name="T5" fmla="*/ 2147483647 h 38"/>
                  <a:gd name="T6" fmla="*/ 0 w 125"/>
                  <a:gd name="T7" fmla="*/ 2147483647 h 38"/>
                  <a:gd name="T8" fmla="*/ 2147483647 w 125"/>
                  <a:gd name="T9" fmla="*/ 0 h 38"/>
                  <a:gd name="T10" fmla="*/ 2147483647 w 125"/>
                  <a:gd name="T11" fmla="*/ 2147483647 h 38"/>
                  <a:gd name="T12" fmla="*/ 2147483647 w 125"/>
                  <a:gd name="T13" fmla="*/ 2147483647 h 38"/>
                  <a:gd name="T14" fmla="*/ 2147483647 w 125"/>
                  <a:gd name="T15" fmla="*/ 2147483647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5"/>
                  <a:gd name="T25" fmla="*/ 0 h 38"/>
                  <a:gd name="T26" fmla="*/ 125 w 125"/>
                  <a:gd name="T27" fmla="*/ 38 h 3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5" h="38">
                    <a:moveTo>
                      <a:pt x="125" y="26"/>
                    </a:moveTo>
                    <a:lnTo>
                      <a:pt x="125" y="38"/>
                    </a:lnTo>
                    <a:lnTo>
                      <a:pt x="63" y="30"/>
                    </a:lnTo>
                    <a:lnTo>
                      <a:pt x="0" y="13"/>
                    </a:lnTo>
                    <a:lnTo>
                      <a:pt x="10" y="0"/>
                    </a:lnTo>
                    <a:lnTo>
                      <a:pt x="67" y="13"/>
                    </a:lnTo>
                    <a:lnTo>
                      <a:pt x="73" y="7"/>
                    </a:lnTo>
                    <a:lnTo>
                      <a:pt x="125" y="26"/>
                    </a:lnTo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121" name="Freeform 50"/>
              <p:cNvSpPr>
                <a:spLocks/>
              </p:cNvSpPr>
              <p:nvPr/>
            </p:nvSpPr>
            <p:spPr bwMode="auto">
              <a:xfrm>
                <a:off x="4413" y="3898"/>
                <a:ext cx="655" cy="333"/>
              </a:xfrm>
              <a:custGeom>
                <a:avLst/>
                <a:gdLst>
                  <a:gd name="T0" fmla="*/ 2147483647 w 288"/>
                  <a:gd name="T1" fmla="*/ 2147483647 h 148"/>
                  <a:gd name="T2" fmla="*/ 2147483647 w 288"/>
                  <a:gd name="T3" fmla="*/ 2147483647 h 148"/>
                  <a:gd name="T4" fmla="*/ 0 w 288"/>
                  <a:gd name="T5" fmla="*/ 0 h 148"/>
                  <a:gd name="T6" fmla="*/ 2147483647 w 288"/>
                  <a:gd name="T7" fmla="*/ 0 h 148"/>
                  <a:gd name="T8" fmla="*/ 2147483647 w 288"/>
                  <a:gd name="T9" fmla="*/ 2147483647 h 148"/>
                  <a:gd name="T10" fmla="*/ 2147483647 w 288"/>
                  <a:gd name="T11" fmla="*/ 2147483647 h 148"/>
                  <a:gd name="T12" fmla="*/ 2147483647 w 288"/>
                  <a:gd name="T13" fmla="*/ 2147483647 h 148"/>
                  <a:gd name="T14" fmla="*/ 2147483647 w 288"/>
                  <a:gd name="T15" fmla="*/ 2147483647 h 148"/>
                  <a:gd name="T16" fmla="*/ 2147483647 w 288"/>
                  <a:gd name="T17" fmla="*/ 2147483647 h 148"/>
                  <a:gd name="T18" fmla="*/ 2147483647 w 288"/>
                  <a:gd name="T19" fmla="*/ 2147483647 h 148"/>
                  <a:gd name="T20" fmla="*/ 2147483647 w 288"/>
                  <a:gd name="T21" fmla="*/ 2147483647 h 148"/>
                  <a:gd name="T22" fmla="*/ 2147483647 w 288"/>
                  <a:gd name="T23" fmla="*/ 2147483647 h 148"/>
                  <a:gd name="T24" fmla="*/ 2147483647 w 288"/>
                  <a:gd name="T25" fmla="*/ 2147483647 h 148"/>
                  <a:gd name="T26" fmla="*/ 2147483647 w 288"/>
                  <a:gd name="T27" fmla="*/ 2147483647 h 148"/>
                  <a:gd name="T28" fmla="*/ 2147483647 w 288"/>
                  <a:gd name="T29" fmla="*/ 2147483647 h 148"/>
                  <a:gd name="T30" fmla="*/ 2147483647 w 288"/>
                  <a:gd name="T31" fmla="*/ 2147483647 h 148"/>
                  <a:gd name="T32" fmla="*/ 2147483647 w 288"/>
                  <a:gd name="T33" fmla="*/ 2147483647 h 148"/>
                  <a:gd name="T34" fmla="*/ 2147483647 w 288"/>
                  <a:gd name="T35" fmla="*/ 2147483647 h 148"/>
                  <a:gd name="T36" fmla="*/ 2147483647 w 288"/>
                  <a:gd name="T37" fmla="*/ 2147483647 h 148"/>
                  <a:gd name="T38" fmla="*/ 2147483647 w 288"/>
                  <a:gd name="T39" fmla="*/ 2147483647 h 148"/>
                  <a:gd name="T40" fmla="*/ 2147483647 w 288"/>
                  <a:gd name="T41" fmla="*/ 2147483647 h 148"/>
                  <a:gd name="T42" fmla="*/ 2147483647 w 288"/>
                  <a:gd name="T43" fmla="*/ 2147483647 h 148"/>
                  <a:gd name="T44" fmla="*/ 2147483647 w 288"/>
                  <a:gd name="T45" fmla="*/ 2147483647 h 1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88"/>
                  <a:gd name="T70" fmla="*/ 0 h 148"/>
                  <a:gd name="T71" fmla="*/ 288 w 288"/>
                  <a:gd name="T72" fmla="*/ 148 h 1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88" h="148">
                    <a:moveTo>
                      <a:pt x="23" y="25"/>
                    </a:moveTo>
                    <a:lnTo>
                      <a:pt x="8" y="21"/>
                    </a:lnTo>
                    <a:lnTo>
                      <a:pt x="0" y="0"/>
                    </a:lnTo>
                    <a:lnTo>
                      <a:pt x="40" y="0"/>
                    </a:lnTo>
                    <a:lnTo>
                      <a:pt x="44" y="38"/>
                    </a:lnTo>
                    <a:lnTo>
                      <a:pt x="69" y="42"/>
                    </a:lnTo>
                    <a:lnTo>
                      <a:pt x="94" y="13"/>
                    </a:lnTo>
                    <a:lnTo>
                      <a:pt x="138" y="31"/>
                    </a:lnTo>
                    <a:lnTo>
                      <a:pt x="200" y="52"/>
                    </a:lnTo>
                    <a:lnTo>
                      <a:pt x="246" y="84"/>
                    </a:lnTo>
                    <a:lnTo>
                      <a:pt x="242" y="103"/>
                    </a:lnTo>
                    <a:lnTo>
                      <a:pt x="288" y="148"/>
                    </a:lnTo>
                    <a:lnTo>
                      <a:pt x="248" y="146"/>
                    </a:lnTo>
                    <a:lnTo>
                      <a:pt x="221" y="119"/>
                    </a:lnTo>
                    <a:lnTo>
                      <a:pt x="190" y="105"/>
                    </a:lnTo>
                    <a:lnTo>
                      <a:pt x="169" y="130"/>
                    </a:lnTo>
                    <a:lnTo>
                      <a:pt x="138" y="123"/>
                    </a:lnTo>
                    <a:lnTo>
                      <a:pt x="127" y="115"/>
                    </a:lnTo>
                    <a:lnTo>
                      <a:pt x="92" y="121"/>
                    </a:lnTo>
                    <a:lnTo>
                      <a:pt x="110" y="98"/>
                    </a:lnTo>
                    <a:lnTo>
                      <a:pt x="106" y="80"/>
                    </a:lnTo>
                    <a:lnTo>
                      <a:pt x="10" y="40"/>
                    </a:lnTo>
                    <a:lnTo>
                      <a:pt x="23" y="25"/>
                    </a:ln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122" name="Freeform 51"/>
              <p:cNvSpPr>
                <a:spLocks/>
              </p:cNvSpPr>
              <p:nvPr/>
            </p:nvSpPr>
            <p:spPr bwMode="auto">
              <a:xfrm>
                <a:off x="4413" y="3898"/>
                <a:ext cx="655" cy="333"/>
              </a:xfrm>
              <a:custGeom>
                <a:avLst/>
                <a:gdLst>
                  <a:gd name="T0" fmla="*/ 2147483647 w 288"/>
                  <a:gd name="T1" fmla="*/ 2147483647 h 148"/>
                  <a:gd name="T2" fmla="*/ 2147483647 w 288"/>
                  <a:gd name="T3" fmla="*/ 2147483647 h 148"/>
                  <a:gd name="T4" fmla="*/ 0 w 288"/>
                  <a:gd name="T5" fmla="*/ 0 h 148"/>
                  <a:gd name="T6" fmla="*/ 2147483647 w 288"/>
                  <a:gd name="T7" fmla="*/ 0 h 148"/>
                  <a:gd name="T8" fmla="*/ 2147483647 w 288"/>
                  <a:gd name="T9" fmla="*/ 2147483647 h 148"/>
                  <a:gd name="T10" fmla="*/ 2147483647 w 288"/>
                  <a:gd name="T11" fmla="*/ 2147483647 h 148"/>
                  <a:gd name="T12" fmla="*/ 2147483647 w 288"/>
                  <a:gd name="T13" fmla="*/ 2147483647 h 148"/>
                  <a:gd name="T14" fmla="*/ 2147483647 w 288"/>
                  <a:gd name="T15" fmla="*/ 2147483647 h 148"/>
                  <a:gd name="T16" fmla="*/ 2147483647 w 288"/>
                  <a:gd name="T17" fmla="*/ 2147483647 h 148"/>
                  <a:gd name="T18" fmla="*/ 2147483647 w 288"/>
                  <a:gd name="T19" fmla="*/ 2147483647 h 148"/>
                  <a:gd name="T20" fmla="*/ 2147483647 w 288"/>
                  <a:gd name="T21" fmla="*/ 2147483647 h 148"/>
                  <a:gd name="T22" fmla="*/ 2147483647 w 288"/>
                  <a:gd name="T23" fmla="*/ 2147483647 h 148"/>
                  <a:gd name="T24" fmla="*/ 2147483647 w 288"/>
                  <a:gd name="T25" fmla="*/ 2147483647 h 148"/>
                  <a:gd name="T26" fmla="*/ 2147483647 w 288"/>
                  <a:gd name="T27" fmla="*/ 2147483647 h 148"/>
                  <a:gd name="T28" fmla="*/ 2147483647 w 288"/>
                  <a:gd name="T29" fmla="*/ 2147483647 h 148"/>
                  <a:gd name="T30" fmla="*/ 2147483647 w 288"/>
                  <a:gd name="T31" fmla="*/ 2147483647 h 148"/>
                  <a:gd name="T32" fmla="*/ 2147483647 w 288"/>
                  <a:gd name="T33" fmla="*/ 2147483647 h 148"/>
                  <a:gd name="T34" fmla="*/ 2147483647 w 288"/>
                  <a:gd name="T35" fmla="*/ 2147483647 h 148"/>
                  <a:gd name="T36" fmla="*/ 2147483647 w 288"/>
                  <a:gd name="T37" fmla="*/ 2147483647 h 148"/>
                  <a:gd name="T38" fmla="*/ 2147483647 w 288"/>
                  <a:gd name="T39" fmla="*/ 2147483647 h 148"/>
                  <a:gd name="T40" fmla="*/ 2147483647 w 288"/>
                  <a:gd name="T41" fmla="*/ 2147483647 h 148"/>
                  <a:gd name="T42" fmla="*/ 2147483647 w 288"/>
                  <a:gd name="T43" fmla="*/ 2147483647 h 148"/>
                  <a:gd name="T44" fmla="*/ 2147483647 w 288"/>
                  <a:gd name="T45" fmla="*/ 2147483647 h 1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88"/>
                  <a:gd name="T70" fmla="*/ 0 h 148"/>
                  <a:gd name="T71" fmla="*/ 288 w 288"/>
                  <a:gd name="T72" fmla="*/ 148 h 1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88" h="148">
                    <a:moveTo>
                      <a:pt x="23" y="25"/>
                    </a:moveTo>
                    <a:lnTo>
                      <a:pt x="8" y="21"/>
                    </a:lnTo>
                    <a:lnTo>
                      <a:pt x="0" y="0"/>
                    </a:lnTo>
                    <a:lnTo>
                      <a:pt x="40" y="0"/>
                    </a:lnTo>
                    <a:lnTo>
                      <a:pt x="44" y="38"/>
                    </a:lnTo>
                    <a:lnTo>
                      <a:pt x="69" y="42"/>
                    </a:lnTo>
                    <a:lnTo>
                      <a:pt x="94" y="13"/>
                    </a:lnTo>
                    <a:lnTo>
                      <a:pt x="138" y="31"/>
                    </a:lnTo>
                    <a:lnTo>
                      <a:pt x="200" y="52"/>
                    </a:lnTo>
                    <a:lnTo>
                      <a:pt x="246" y="84"/>
                    </a:lnTo>
                    <a:lnTo>
                      <a:pt x="242" y="103"/>
                    </a:lnTo>
                    <a:lnTo>
                      <a:pt x="288" y="148"/>
                    </a:lnTo>
                    <a:lnTo>
                      <a:pt x="248" y="146"/>
                    </a:lnTo>
                    <a:lnTo>
                      <a:pt x="221" y="119"/>
                    </a:lnTo>
                    <a:lnTo>
                      <a:pt x="190" y="105"/>
                    </a:lnTo>
                    <a:lnTo>
                      <a:pt x="169" y="130"/>
                    </a:lnTo>
                    <a:lnTo>
                      <a:pt x="138" y="123"/>
                    </a:lnTo>
                    <a:lnTo>
                      <a:pt x="127" y="115"/>
                    </a:lnTo>
                    <a:lnTo>
                      <a:pt x="92" y="121"/>
                    </a:lnTo>
                    <a:lnTo>
                      <a:pt x="110" y="98"/>
                    </a:lnTo>
                    <a:lnTo>
                      <a:pt x="106" y="80"/>
                    </a:lnTo>
                    <a:lnTo>
                      <a:pt x="10" y="40"/>
                    </a:lnTo>
                    <a:lnTo>
                      <a:pt x="23" y="25"/>
                    </a:lnTo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123" name="Freeform 52"/>
              <p:cNvSpPr>
                <a:spLocks/>
              </p:cNvSpPr>
              <p:nvPr/>
            </p:nvSpPr>
            <p:spPr bwMode="auto">
              <a:xfrm>
                <a:off x="1836" y="714"/>
                <a:ext cx="4526" cy="3139"/>
              </a:xfrm>
              <a:custGeom>
                <a:avLst/>
                <a:gdLst>
                  <a:gd name="T0" fmla="*/ 4180 w 4526"/>
                  <a:gd name="T1" fmla="*/ 720 h 3139"/>
                  <a:gd name="T2" fmla="*/ 4204 w 4526"/>
                  <a:gd name="T3" fmla="*/ 860 h 3139"/>
                  <a:gd name="T4" fmla="*/ 3890 w 4526"/>
                  <a:gd name="T5" fmla="*/ 989 h 3139"/>
                  <a:gd name="T6" fmla="*/ 3628 w 4526"/>
                  <a:gd name="T7" fmla="*/ 1077 h 3139"/>
                  <a:gd name="T8" fmla="*/ 3396 w 4526"/>
                  <a:gd name="T9" fmla="*/ 1140 h 3139"/>
                  <a:gd name="T10" fmla="*/ 3657 w 4526"/>
                  <a:gd name="T11" fmla="*/ 872 h 3139"/>
                  <a:gd name="T12" fmla="*/ 3435 w 4526"/>
                  <a:gd name="T13" fmla="*/ 915 h 3139"/>
                  <a:gd name="T14" fmla="*/ 3173 w 4526"/>
                  <a:gd name="T15" fmla="*/ 1017 h 3139"/>
                  <a:gd name="T16" fmla="*/ 2779 w 4526"/>
                  <a:gd name="T17" fmla="*/ 1263 h 3139"/>
                  <a:gd name="T18" fmla="*/ 2872 w 4526"/>
                  <a:gd name="T19" fmla="*/ 1471 h 3139"/>
                  <a:gd name="T20" fmla="*/ 2597 w 4526"/>
                  <a:gd name="T21" fmla="*/ 1698 h 3139"/>
                  <a:gd name="T22" fmla="*/ 2449 w 4526"/>
                  <a:gd name="T23" fmla="*/ 1836 h 3139"/>
                  <a:gd name="T24" fmla="*/ 2504 w 4526"/>
                  <a:gd name="T25" fmla="*/ 2007 h 3139"/>
                  <a:gd name="T26" fmla="*/ 2413 w 4526"/>
                  <a:gd name="T27" fmla="*/ 1942 h 3139"/>
                  <a:gd name="T28" fmla="*/ 2379 w 4526"/>
                  <a:gd name="T29" fmla="*/ 1854 h 3139"/>
                  <a:gd name="T30" fmla="*/ 2232 w 4526"/>
                  <a:gd name="T31" fmla="*/ 1850 h 3139"/>
                  <a:gd name="T32" fmla="*/ 2104 w 4526"/>
                  <a:gd name="T33" fmla="*/ 1876 h 3139"/>
                  <a:gd name="T34" fmla="*/ 2274 w 4526"/>
                  <a:gd name="T35" fmla="*/ 1942 h 3139"/>
                  <a:gd name="T36" fmla="*/ 2247 w 4526"/>
                  <a:gd name="T37" fmla="*/ 2117 h 3139"/>
                  <a:gd name="T38" fmla="*/ 2064 w 4526"/>
                  <a:gd name="T39" fmla="*/ 2419 h 3139"/>
                  <a:gd name="T40" fmla="*/ 1842 w 4526"/>
                  <a:gd name="T41" fmla="*/ 2509 h 3139"/>
                  <a:gd name="T42" fmla="*/ 1701 w 4526"/>
                  <a:gd name="T43" fmla="*/ 2539 h 3139"/>
                  <a:gd name="T44" fmla="*/ 1824 w 4526"/>
                  <a:gd name="T45" fmla="*/ 2802 h 3139"/>
                  <a:gd name="T46" fmla="*/ 1601 w 4526"/>
                  <a:gd name="T47" fmla="*/ 2794 h 3139"/>
                  <a:gd name="T48" fmla="*/ 1488 w 4526"/>
                  <a:gd name="T49" fmla="*/ 2880 h 3139"/>
                  <a:gd name="T50" fmla="*/ 1666 w 4526"/>
                  <a:gd name="T51" fmla="*/ 3139 h 3139"/>
                  <a:gd name="T52" fmla="*/ 1519 w 4526"/>
                  <a:gd name="T53" fmla="*/ 2964 h 3139"/>
                  <a:gd name="T54" fmla="*/ 1454 w 4526"/>
                  <a:gd name="T55" fmla="*/ 2747 h 3139"/>
                  <a:gd name="T56" fmla="*/ 1327 w 4526"/>
                  <a:gd name="T57" fmla="*/ 2594 h 3139"/>
                  <a:gd name="T58" fmla="*/ 1130 w 4526"/>
                  <a:gd name="T59" fmla="*/ 2462 h 3139"/>
                  <a:gd name="T60" fmla="*/ 755 w 4526"/>
                  <a:gd name="T61" fmla="*/ 2927 h 3139"/>
                  <a:gd name="T62" fmla="*/ 522 w 4526"/>
                  <a:gd name="T63" fmla="*/ 2505 h 3139"/>
                  <a:gd name="T64" fmla="*/ 208 w 4526"/>
                  <a:gd name="T65" fmla="*/ 2353 h 3139"/>
                  <a:gd name="T66" fmla="*/ 409 w 4526"/>
                  <a:gd name="T67" fmla="*/ 536 h 3139"/>
                  <a:gd name="T68" fmla="*/ 607 w 4526"/>
                  <a:gd name="T69" fmla="*/ 583 h 3139"/>
                  <a:gd name="T70" fmla="*/ 768 w 4526"/>
                  <a:gd name="T71" fmla="*/ 324 h 3139"/>
                  <a:gd name="T72" fmla="*/ 1216 w 4526"/>
                  <a:gd name="T73" fmla="*/ 107 h 3139"/>
                  <a:gd name="T74" fmla="*/ 1972 w 4526"/>
                  <a:gd name="T75" fmla="*/ 137 h 3139"/>
                  <a:gd name="T76" fmla="*/ 2237 w 4526"/>
                  <a:gd name="T77" fmla="*/ 282 h 3139"/>
                  <a:gd name="T78" fmla="*/ 2872 w 4526"/>
                  <a:gd name="T79" fmla="*/ 298 h 3139"/>
                  <a:gd name="T80" fmla="*/ 3483 w 4526"/>
                  <a:gd name="T81" fmla="*/ 406 h 3139"/>
                  <a:gd name="T82" fmla="*/ 3857 w 4526"/>
                  <a:gd name="T83" fmla="*/ 520 h 3139"/>
                  <a:gd name="T84" fmla="*/ 4526 w 4526"/>
                  <a:gd name="T85" fmla="*/ 646 h 313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526"/>
                  <a:gd name="T130" fmla="*/ 0 h 3139"/>
                  <a:gd name="T131" fmla="*/ 4526 w 4526"/>
                  <a:gd name="T132" fmla="*/ 3139 h 313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526" h="3139">
                    <a:moveTo>
                      <a:pt x="4526" y="646"/>
                    </a:moveTo>
                    <a:lnTo>
                      <a:pt x="4526" y="720"/>
                    </a:lnTo>
                    <a:lnTo>
                      <a:pt x="4180" y="720"/>
                    </a:lnTo>
                    <a:lnTo>
                      <a:pt x="4159" y="758"/>
                    </a:lnTo>
                    <a:lnTo>
                      <a:pt x="4212" y="805"/>
                    </a:lnTo>
                    <a:lnTo>
                      <a:pt x="4204" y="860"/>
                    </a:lnTo>
                    <a:lnTo>
                      <a:pt x="4094" y="837"/>
                    </a:lnTo>
                    <a:lnTo>
                      <a:pt x="3955" y="907"/>
                    </a:lnTo>
                    <a:lnTo>
                      <a:pt x="3890" y="989"/>
                    </a:lnTo>
                    <a:lnTo>
                      <a:pt x="3823" y="938"/>
                    </a:lnTo>
                    <a:lnTo>
                      <a:pt x="3681" y="989"/>
                    </a:lnTo>
                    <a:lnTo>
                      <a:pt x="3628" y="1077"/>
                    </a:lnTo>
                    <a:lnTo>
                      <a:pt x="3661" y="1166"/>
                    </a:lnTo>
                    <a:lnTo>
                      <a:pt x="3422" y="1394"/>
                    </a:lnTo>
                    <a:lnTo>
                      <a:pt x="3396" y="1140"/>
                    </a:lnTo>
                    <a:lnTo>
                      <a:pt x="3671" y="944"/>
                    </a:lnTo>
                    <a:lnTo>
                      <a:pt x="3709" y="872"/>
                    </a:lnTo>
                    <a:lnTo>
                      <a:pt x="3657" y="872"/>
                    </a:lnTo>
                    <a:lnTo>
                      <a:pt x="3558" y="960"/>
                    </a:lnTo>
                    <a:lnTo>
                      <a:pt x="3532" y="907"/>
                    </a:lnTo>
                    <a:lnTo>
                      <a:pt x="3435" y="915"/>
                    </a:lnTo>
                    <a:lnTo>
                      <a:pt x="3362" y="993"/>
                    </a:lnTo>
                    <a:lnTo>
                      <a:pt x="3377" y="1026"/>
                    </a:lnTo>
                    <a:lnTo>
                      <a:pt x="3173" y="1017"/>
                    </a:lnTo>
                    <a:lnTo>
                      <a:pt x="2941" y="1036"/>
                    </a:lnTo>
                    <a:lnTo>
                      <a:pt x="2715" y="1225"/>
                    </a:lnTo>
                    <a:lnTo>
                      <a:pt x="2779" y="1263"/>
                    </a:lnTo>
                    <a:lnTo>
                      <a:pt x="2845" y="1248"/>
                    </a:lnTo>
                    <a:lnTo>
                      <a:pt x="2902" y="1303"/>
                    </a:lnTo>
                    <a:lnTo>
                      <a:pt x="2872" y="1471"/>
                    </a:lnTo>
                    <a:lnTo>
                      <a:pt x="2741" y="1645"/>
                    </a:lnTo>
                    <a:lnTo>
                      <a:pt x="2645" y="1714"/>
                    </a:lnTo>
                    <a:lnTo>
                      <a:pt x="2597" y="1698"/>
                    </a:lnTo>
                    <a:lnTo>
                      <a:pt x="2570" y="1704"/>
                    </a:lnTo>
                    <a:lnTo>
                      <a:pt x="2502" y="1816"/>
                    </a:lnTo>
                    <a:lnTo>
                      <a:pt x="2449" y="1836"/>
                    </a:lnTo>
                    <a:lnTo>
                      <a:pt x="2479" y="1884"/>
                    </a:lnTo>
                    <a:lnTo>
                      <a:pt x="2504" y="1936"/>
                    </a:lnTo>
                    <a:lnTo>
                      <a:pt x="2504" y="2007"/>
                    </a:lnTo>
                    <a:lnTo>
                      <a:pt x="2422" y="2038"/>
                    </a:lnTo>
                    <a:lnTo>
                      <a:pt x="2395" y="2020"/>
                    </a:lnTo>
                    <a:lnTo>
                      <a:pt x="2413" y="1942"/>
                    </a:lnTo>
                    <a:lnTo>
                      <a:pt x="2413" y="1910"/>
                    </a:lnTo>
                    <a:lnTo>
                      <a:pt x="2355" y="1895"/>
                    </a:lnTo>
                    <a:lnTo>
                      <a:pt x="2379" y="1854"/>
                    </a:lnTo>
                    <a:lnTo>
                      <a:pt x="2355" y="1812"/>
                    </a:lnTo>
                    <a:lnTo>
                      <a:pt x="2261" y="1859"/>
                    </a:lnTo>
                    <a:lnTo>
                      <a:pt x="2232" y="1850"/>
                    </a:lnTo>
                    <a:lnTo>
                      <a:pt x="2266" y="1790"/>
                    </a:lnTo>
                    <a:lnTo>
                      <a:pt x="2230" y="1786"/>
                    </a:lnTo>
                    <a:lnTo>
                      <a:pt x="2104" y="1876"/>
                    </a:lnTo>
                    <a:lnTo>
                      <a:pt x="2186" y="1926"/>
                    </a:lnTo>
                    <a:lnTo>
                      <a:pt x="2261" y="1905"/>
                    </a:lnTo>
                    <a:lnTo>
                      <a:pt x="2274" y="1942"/>
                    </a:lnTo>
                    <a:lnTo>
                      <a:pt x="2208" y="1965"/>
                    </a:lnTo>
                    <a:lnTo>
                      <a:pt x="2175" y="2012"/>
                    </a:lnTo>
                    <a:lnTo>
                      <a:pt x="2247" y="2117"/>
                    </a:lnTo>
                    <a:lnTo>
                      <a:pt x="2247" y="2220"/>
                    </a:lnTo>
                    <a:lnTo>
                      <a:pt x="2146" y="2367"/>
                    </a:lnTo>
                    <a:lnTo>
                      <a:pt x="2064" y="2419"/>
                    </a:lnTo>
                    <a:lnTo>
                      <a:pt x="1885" y="2474"/>
                    </a:lnTo>
                    <a:lnTo>
                      <a:pt x="1867" y="2514"/>
                    </a:lnTo>
                    <a:lnTo>
                      <a:pt x="1842" y="2509"/>
                    </a:lnTo>
                    <a:lnTo>
                      <a:pt x="1842" y="2474"/>
                    </a:lnTo>
                    <a:lnTo>
                      <a:pt x="1767" y="2484"/>
                    </a:lnTo>
                    <a:lnTo>
                      <a:pt x="1701" y="2539"/>
                    </a:lnTo>
                    <a:lnTo>
                      <a:pt x="1714" y="2586"/>
                    </a:lnTo>
                    <a:lnTo>
                      <a:pt x="1810" y="2677"/>
                    </a:lnTo>
                    <a:lnTo>
                      <a:pt x="1824" y="2802"/>
                    </a:lnTo>
                    <a:lnTo>
                      <a:pt x="1671" y="2908"/>
                    </a:lnTo>
                    <a:lnTo>
                      <a:pt x="1644" y="2845"/>
                    </a:lnTo>
                    <a:lnTo>
                      <a:pt x="1601" y="2794"/>
                    </a:lnTo>
                    <a:lnTo>
                      <a:pt x="1515" y="2743"/>
                    </a:lnTo>
                    <a:lnTo>
                      <a:pt x="1488" y="2829"/>
                    </a:lnTo>
                    <a:lnTo>
                      <a:pt x="1488" y="2880"/>
                    </a:lnTo>
                    <a:lnTo>
                      <a:pt x="1583" y="2968"/>
                    </a:lnTo>
                    <a:lnTo>
                      <a:pt x="1633" y="3019"/>
                    </a:lnTo>
                    <a:lnTo>
                      <a:pt x="1666" y="3139"/>
                    </a:lnTo>
                    <a:lnTo>
                      <a:pt x="1637" y="3139"/>
                    </a:lnTo>
                    <a:lnTo>
                      <a:pt x="1553" y="3083"/>
                    </a:lnTo>
                    <a:lnTo>
                      <a:pt x="1519" y="2964"/>
                    </a:lnTo>
                    <a:lnTo>
                      <a:pt x="1462" y="2917"/>
                    </a:lnTo>
                    <a:lnTo>
                      <a:pt x="1449" y="2861"/>
                    </a:lnTo>
                    <a:lnTo>
                      <a:pt x="1454" y="2747"/>
                    </a:lnTo>
                    <a:lnTo>
                      <a:pt x="1419" y="2635"/>
                    </a:lnTo>
                    <a:lnTo>
                      <a:pt x="1327" y="2672"/>
                    </a:lnTo>
                    <a:lnTo>
                      <a:pt x="1327" y="2594"/>
                    </a:lnTo>
                    <a:lnTo>
                      <a:pt x="1253" y="2484"/>
                    </a:lnTo>
                    <a:lnTo>
                      <a:pt x="1216" y="2441"/>
                    </a:lnTo>
                    <a:lnTo>
                      <a:pt x="1130" y="2462"/>
                    </a:lnTo>
                    <a:lnTo>
                      <a:pt x="846" y="2682"/>
                    </a:lnTo>
                    <a:lnTo>
                      <a:pt x="846" y="2815"/>
                    </a:lnTo>
                    <a:lnTo>
                      <a:pt x="755" y="2927"/>
                    </a:lnTo>
                    <a:lnTo>
                      <a:pt x="609" y="2654"/>
                    </a:lnTo>
                    <a:lnTo>
                      <a:pt x="570" y="2478"/>
                    </a:lnTo>
                    <a:lnTo>
                      <a:pt x="522" y="2505"/>
                    </a:lnTo>
                    <a:lnTo>
                      <a:pt x="441" y="2404"/>
                    </a:lnTo>
                    <a:lnTo>
                      <a:pt x="379" y="2344"/>
                    </a:lnTo>
                    <a:lnTo>
                      <a:pt x="208" y="2353"/>
                    </a:lnTo>
                    <a:lnTo>
                      <a:pt x="0" y="2412"/>
                    </a:lnTo>
                    <a:lnTo>
                      <a:pt x="12" y="528"/>
                    </a:lnTo>
                    <a:lnTo>
                      <a:pt x="409" y="536"/>
                    </a:lnTo>
                    <a:lnTo>
                      <a:pt x="457" y="286"/>
                    </a:lnTo>
                    <a:lnTo>
                      <a:pt x="575" y="298"/>
                    </a:lnTo>
                    <a:lnTo>
                      <a:pt x="607" y="583"/>
                    </a:lnTo>
                    <a:lnTo>
                      <a:pt x="645" y="665"/>
                    </a:lnTo>
                    <a:lnTo>
                      <a:pt x="645" y="349"/>
                    </a:lnTo>
                    <a:lnTo>
                      <a:pt x="768" y="324"/>
                    </a:lnTo>
                    <a:lnTo>
                      <a:pt x="960" y="415"/>
                    </a:lnTo>
                    <a:lnTo>
                      <a:pt x="869" y="235"/>
                    </a:lnTo>
                    <a:lnTo>
                      <a:pt x="1216" y="107"/>
                    </a:lnTo>
                    <a:lnTo>
                      <a:pt x="1685" y="0"/>
                    </a:lnTo>
                    <a:lnTo>
                      <a:pt x="1910" y="40"/>
                    </a:lnTo>
                    <a:lnTo>
                      <a:pt x="1972" y="137"/>
                    </a:lnTo>
                    <a:lnTo>
                      <a:pt x="1710" y="269"/>
                    </a:lnTo>
                    <a:lnTo>
                      <a:pt x="2009" y="218"/>
                    </a:lnTo>
                    <a:lnTo>
                      <a:pt x="2237" y="282"/>
                    </a:lnTo>
                    <a:lnTo>
                      <a:pt x="2422" y="243"/>
                    </a:lnTo>
                    <a:lnTo>
                      <a:pt x="2597" y="415"/>
                    </a:lnTo>
                    <a:lnTo>
                      <a:pt x="2872" y="298"/>
                    </a:lnTo>
                    <a:lnTo>
                      <a:pt x="3234" y="336"/>
                    </a:lnTo>
                    <a:lnTo>
                      <a:pt x="3314" y="424"/>
                    </a:lnTo>
                    <a:lnTo>
                      <a:pt x="3483" y="406"/>
                    </a:lnTo>
                    <a:lnTo>
                      <a:pt x="3538" y="494"/>
                    </a:lnTo>
                    <a:lnTo>
                      <a:pt x="3757" y="471"/>
                    </a:lnTo>
                    <a:lnTo>
                      <a:pt x="3857" y="520"/>
                    </a:lnTo>
                    <a:lnTo>
                      <a:pt x="3895" y="465"/>
                    </a:lnTo>
                    <a:lnTo>
                      <a:pt x="4146" y="494"/>
                    </a:lnTo>
                    <a:lnTo>
                      <a:pt x="4526" y="646"/>
                    </a:lnTo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124" name="Freeform 53"/>
              <p:cNvSpPr>
                <a:spLocks/>
              </p:cNvSpPr>
              <p:nvPr/>
            </p:nvSpPr>
            <p:spPr bwMode="auto">
              <a:xfrm>
                <a:off x="2028" y="2906"/>
                <a:ext cx="67" cy="160"/>
              </a:xfrm>
              <a:custGeom>
                <a:avLst/>
                <a:gdLst>
                  <a:gd name="T0" fmla="*/ 0 w 29"/>
                  <a:gd name="T1" fmla="*/ 0 h 73"/>
                  <a:gd name="T2" fmla="*/ 2147483647 w 29"/>
                  <a:gd name="T3" fmla="*/ 2147483647 h 73"/>
                  <a:gd name="T4" fmla="*/ 2147483647 w 29"/>
                  <a:gd name="T5" fmla="*/ 2147483647 h 73"/>
                  <a:gd name="T6" fmla="*/ 0 60000 65536"/>
                  <a:gd name="T7" fmla="*/ 0 60000 65536"/>
                  <a:gd name="T8" fmla="*/ 0 60000 65536"/>
                  <a:gd name="T9" fmla="*/ 0 w 29"/>
                  <a:gd name="T10" fmla="*/ 0 h 73"/>
                  <a:gd name="T11" fmla="*/ 29 w 29"/>
                  <a:gd name="T12" fmla="*/ 73 h 7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9" h="73">
                    <a:moveTo>
                      <a:pt x="0" y="0"/>
                    </a:moveTo>
                    <a:lnTo>
                      <a:pt x="29" y="38"/>
                    </a:lnTo>
                    <a:lnTo>
                      <a:pt x="8" y="73"/>
                    </a:lnTo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125" name="Freeform 54"/>
              <p:cNvSpPr>
                <a:spLocks/>
              </p:cNvSpPr>
              <p:nvPr/>
            </p:nvSpPr>
            <p:spPr bwMode="auto">
              <a:xfrm>
                <a:off x="2274" y="2674"/>
                <a:ext cx="251" cy="442"/>
              </a:xfrm>
              <a:custGeom>
                <a:avLst/>
                <a:gdLst>
                  <a:gd name="T0" fmla="*/ 2147483647 w 109"/>
                  <a:gd name="T1" fmla="*/ 0 h 200"/>
                  <a:gd name="T2" fmla="*/ 2147483647 w 109"/>
                  <a:gd name="T3" fmla="*/ 2147483647 h 200"/>
                  <a:gd name="T4" fmla="*/ 2147483647 w 109"/>
                  <a:gd name="T5" fmla="*/ 2147483647 h 200"/>
                  <a:gd name="T6" fmla="*/ 2147483647 w 109"/>
                  <a:gd name="T7" fmla="*/ 2147483647 h 200"/>
                  <a:gd name="T8" fmla="*/ 2147483647 w 109"/>
                  <a:gd name="T9" fmla="*/ 2147483647 h 200"/>
                  <a:gd name="T10" fmla="*/ 2147483647 w 109"/>
                  <a:gd name="T11" fmla="*/ 2147483647 h 200"/>
                  <a:gd name="T12" fmla="*/ 2147483647 w 109"/>
                  <a:gd name="T13" fmla="*/ 2147483647 h 200"/>
                  <a:gd name="T14" fmla="*/ 0 w 109"/>
                  <a:gd name="T15" fmla="*/ 2147483647 h 20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9"/>
                  <a:gd name="T25" fmla="*/ 0 h 200"/>
                  <a:gd name="T26" fmla="*/ 109 w 109"/>
                  <a:gd name="T27" fmla="*/ 200 h 20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9" h="200">
                    <a:moveTo>
                      <a:pt x="109" y="0"/>
                    </a:moveTo>
                    <a:lnTo>
                      <a:pt x="80" y="17"/>
                    </a:lnTo>
                    <a:lnTo>
                      <a:pt x="80" y="54"/>
                    </a:lnTo>
                    <a:lnTo>
                      <a:pt x="96" y="69"/>
                    </a:lnTo>
                    <a:lnTo>
                      <a:pt x="53" y="129"/>
                    </a:lnTo>
                    <a:lnTo>
                      <a:pt x="19" y="146"/>
                    </a:lnTo>
                    <a:lnTo>
                      <a:pt x="44" y="171"/>
                    </a:lnTo>
                    <a:lnTo>
                      <a:pt x="0" y="200"/>
                    </a:lnTo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126" name="Freeform 55"/>
              <p:cNvSpPr>
                <a:spLocks/>
              </p:cNvSpPr>
              <p:nvPr/>
            </p:nvSpPr>
            <p:spPr bwMode="auto">
              <a:xfrm>
                <a:off x="2703" y="2893"/>
                <a:ext cx="242" cy="75"/>
              </a:xfrm>
              <a:custGeom>
                <a:avLst/>
                <a:gdLst>
                  <a:gd name="T0" fmla="*/ 0 w 107"/>
                  <a:gd name="T1" fmla="*/ 0 h 35"/>
                  <a:gd name="T2" fmla="*/ 2147483647 w 107"/>
                  <a:gd name="T3" fmla="*/ 2147483647 h 35"/>
                  <a:gd name="T4" fmla="*/ 2147483647 w 107"/>
                  <a:gd name="T5" fmla="*/ 2147483647 h 35"/>
                  <a:gd name="T6" fmla="*/ 2147483647 w 107"/>
                  <a:gd name="T7" fmla="*/ 2147483647 h 3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7"/>
                  <a:gd name="T13" fmla="*/ 0 h 35"/>
                  <a:gd name="T14" fmla="*/ 107 w 107"/>
                  <a:gd name="T15" fmla="*/ 35 h 3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7" h="35">
                    <a:moveTo>
                      <a:pt x="0" y="0"/>
                    </a:moveTo>
                    <a:lnTo>
                      <a:pt x="34" y="6"/>
                    </a:lnTo>
                    <a:lnTo>
                      <a:pt x="84" y="35"/>
                    </a:lnTo>
                    <a:lnTo>
                      <a:pt x="107" y="33"/>
                    </a:lnTo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127" name="Freeform 56"/>
              <p:cNvSpPr>
                <a:spLocks/>
              </p:cNvSpPr>
              <p:nvPr/>
            </p:nvSpPr>
            <p:spPr bwMode="auto">
              <a:xfrm>
                <a:off x="2692" y="2893"/>
                <a:ext cx="253" cy="117"/>
              </a:xfrm>
              <a:custGeom>
                <a:avLst/>
                <a:gdLst>
                  <a:gd name="T0" fmla="*/ 2147483647 w 111"/>
                  <a:gd name="T1" fmla="*/ 0 h 54"/>
                  <a:gd name="T2" fmla="*/ 0 w 111"/>
                  <a:gd name="T3" fmla="*/ 2147483647 h 54"/>
                  <a:gd name="T4" fmla="*/ 2147483647 w 111"/>
                  <a:gd name="T5" fmla="*/ 2147483647 h 54"/>
                  <a:gd name="T6" fmla="*/ 2147483647 w 111"/>
                  <a:gd name="T7" fmla="*/ 2147483647 h 54"/>
                  <a:gd name="T8" fmla="*/ 2147483647 w 111"/>
                  <a:gd name="T9" fmla="*/ 2147483647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1"/>
                  <a:gd name="T16" fmla="*/ 0 h 54"/>
                  <a:gd name="T17" fmla="*/ 111 w 111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1" h="54">
                    <a:moveTo>
                      <a:pt x="4" y="0"/>
                    </a:moveTo>
                    <a:lnTo>
                      <a:pt x="0" y="23"/>
                    </a:lnTo>
                    <a:lnTo>
                      <a:pt x="58" y="50"/>
                    </a:lnTo>
                    <a:lnTo>
                      <a:pt x="109" y="54"/>
                    </a:lnTo>
                    <a:lnTo>
                      <a:pt x="111" y="33"/>
                    </a:lnTo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128" name="Freeform 57"/>
              <p:cNvSpPr>
                <a:spLocks/>
              </p:cNvSpPr>
              <p:nvPr/>
            </p:nvSpPr>
            <p:spPr bwMode="auto">
              <a:xfrm>
                <a:off x="2980" y="2956"/>
                <a:ext cx="84" cy="26"/>
              </a:xfrm>
              <a:custGeom>
                <a:avLst/>
                <a:gdLst>
                  <a:gd name="T0" fmla="*/ 0 w 38"/>
                  <a:gd name="T1" fmla="*/ 2147483647 h 11"/>
                  <a:gd name="T2" fmla="*/ 2147483647 w 38"/>
                  <a:gd name="T3" fmla="*/ 0 h 11"/>
                  <a:gd name="T4" fmla="*/ 2147483647 w 38"/>
                  <a:gd name="T5" fmla="*/ 2147483647 h 11"/>
                  <a:gd name="T6" fmla="*/ 0 60000 65536"/>
                  <a:gd name="T7" fmla="*/ 0 60000 65536"/>
                  <a:gd name="T8" fmla="*/ 0 60000 65536"/>
                  <a:gd name="T9" fmla="*/ 0 w 38"/>
                  <a:gd name="T10" fmla="*/ 0 h 11"/>
                  <a:gd name="T11" fmla="*/ 38 w 38"/>
                  <a:gd name="T12" fmla="*/ 11 h 1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" h="11">
                    <a:moveTo>
                      <a:pt x="0" y="11"/>
                    </a:moveTo>
                    <a:lnTo>
                      <a:pt x="11" y="0"/>
                    </a:lnTo>
                    <a:lnTo>
                      <a:pt x="38" y="6"/>
                    </a:lnTo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129" name="Freeform 58"/>
              <p:cNvSpPr>
                <a:spLocks/>
              </p:cNvSpPr>
              <p:nvPr/>
            </p:nvSpPr>
            <p:spPr bwMode="auto">
              <a:xfrm>
                <a:off x="2980" y="2982"/>
                <a:ext cx="100" cy="25"/>
              </a:xfrm>
              <a:custGeom>
                <a:avLst/>
                <a:gdLst>
                  <a:gd name="T0" fmla="*/ 0 w 44"/>
                  <a:gd name="T1" fmla="*/ 0 h 12"/>
                  <a:gd name="T2" fmla="*/ 0 w 44"/>
                  <a:gd name="T3" fmla="*/ 2147483647 h 12"/>
                  <a:gd name="T4" fmla="*/ 2147483647 w 44"/>
                  <a:gd name="T5" fmla="*/ 2147483647 h 12"/>
                  <a:gd name="T6" fmla="*/ 0 60000 65536"/>
                  <a:gd name="T7" fmla="*/ 0 60000 65536"/>
                  <a:gd name="T8" fmla="*/ 0 60000 65536"/>
                  <a:gd name="T9" fmla="*/ 0 w 44"/>
                  <a:gd name="T10" fmla="*/ 0 h 12"/>
                  <a:gd name="T11" fmla="*/ 44 w 44"/>
                  <a:gd name="T12" fmla="*/ 12 h 1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4" h="12">
                    <a:moveTo>
                      <a:pt x="0" y="0"/>
                    </a:moveTo>
                    <a:lnTo>
                      <a:pt x="0" y="12"/>
                    </a:lnTo>
                    <a:lnTo>
                      <a:pt x="44" y="10"/>
                    </a:lnTo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130" name="Freeform 59"/>
              <p:cNvSpPr>
                <a:spLocks/>
              </p:cNvSpPr>
              <p:nvPr/>
            </p:nvSpPr>
            <p:spPr bwMode="auto">
              <a:xfrm>
                <a:off x="3080" y="2965"/>
                <a:ext cx="169" cy="37"/>
              </a:xfrm>
              <a:custGeom>
                <a:avLst/>
                <a:gdLst>
                  <a:gd name="T0" fmla="*/ 0 w 73"/>
                  <a:gd name="T1" fmla="*/ 2147483647 h 17"/>
                  <a:gd name="T2" fmla="*/ 2147483647 w 73"/>
                  <a:gd name="T3" fmla="*/ 0 h 17"/>
                  <a:gd name="T4" fmla="*/ 2147483647 w 73"/>
                  <a:gd name="T5" fmla="*/ 2147483647 h 17"/>
                  <a:gd name="T6" fmla="*/ 0 60000 65536"/>
                  <a:gd name="T7" fmla="*/ 0 60000 65536"/>
                  <a:gd name="T8" fmla="*/ 0 60000 65536"/>
                  <a:gd name="T9" fmla="*/ 0 w 73"/>
                  <a:gd name="T10" fmla="*/ 0 h 17"/>
                  <a:gd name="T11" fmla="*/ 73 w 73"/>
                  <a:gd name="T12" fmla="*/ 17 h 1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3" h="17">
                    <a:moveTo>
                      <a:pt x="0" y="17"/>
                    </a:moveTo>
                    <a:lnTo>
                      <a:pt x="50" y="0"/>
                    </a:lnTo>
                    <a:lnTo>
                      <a:pt x="73" y="3"/>
                    </a:lnTo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131" name="Freeform 60"/>
              <p:cNvSpPr>
                <a:spLocks/>
              </p:cNvSpPr>
              <p:nvPr/>
            </p:nvSpPr>
            <p:spPr bwMode="auto">
              <a:xfrm>
                <a:off x="3064" y="2923"/>
                <a:ext cx="194" cy="45"/>
              </a:xfrm>
              <a:custGeom>
                <a:avLst/>
                <a:gdLst>
                  <a:gd name="T0" fmla="*/ 0 w 84"/>
                  <a:gd name="T1" fmla="*/ 2147483647 h 22"/>
                  <a:gd name="T2" fmla="*/ 2147483647 w 84"/>
                  <a:gd name="T3" fmla="*/ 0 h 22"/>
                  <a:gd name="T4" fmla="*/ 2147483647 w 84"/>
                  <a:gd name="T5" fmla="*/ 2147483647 h 22"/>
                  <a:gd name="T6" fmla="*/ 0 60000 65536"/>
                  <a:gd name="T7" fmla="*/ 0 60000 65536"/>
                  <a:gd name="T8" fmla="*/ 0 60000 65536"/>
                  <a:gd name="T9" fmla="*/ 0 w 84"/>
                  <a:gd name="T10" fmla="*/ 0 h 22"/>
                  <a:gd name="T11" fmla="*/ 84 w 84"/>
                  <a:gd name="T12" fmla="*/ 22 h 2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4" h="22">
                    <a:moveTo>
                      <a:pt x="0" y="22"/>
                    </a:moveTo>
                    <a:lnTo>
                      <a:pt x="56" y="0"/>
                    </a:lnTo>
                    <a:lnTo>
                      <a:pt x="84" y="16"/>
                    </a:lnTo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132" name="Freeform 61"/>
              <p:cNvSpPr>
                <a:spLocks/>
              </p:cNvSpPr>
              <p:nvPr/>
            </p:nvSpPr>
            <p:spPr bwMode="auto">
              <a:xfrm>
                <a:off x="2960" y="3024"/>
                <a:ext cx="135" cy="155"/>
              </a:xfrm>
              <a:custGeom>
                <a:avLst/>
                <a:gdLst>
                  <a:gd name="T0" fmla="*/ 2147483647 w 59"/>
                  <a:gd name="T1" fmla="*/ 2147483647 h 70"/>
                  <a:gd name="T2" fmla="*/ 0 w 59"/>
                  <a:gd name="T3" fmla="*/ 0 h 70"/>
                  <a:gd name="T4" fmla="*/ 2147483647 w 59"/>
                  <a:gd name="T5" fmla="*/ 2147483647 h 70"/>
                  <a:gd name="T6" fmla="*/ 2147483647 w 59"/>
                  <a:gd name="T7" fmla="*/ 2147483647 h 70"/>
                  <a:gd name="T8" fmla="*/ 2147483647 w 59"/>
                  <a:gd name="T9" fmla="*/ 2147483647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9"/>
                  <a:gd name="T16" fmla="*/ 0 h 70"/>
                  <a:gd name="T17" fmla="*/ 59 w 59"/>
                  <a:gd name="T18" fmla="*/ 70 h 7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9" h="70">
                    <a:moveTo>
                      <a:pt x="2" y="70"/>
                    </a:moveTo>
                    <a:lnTo>
                      <a:pt x="0" y="0"/>
                    </a:lnTo>
                    <a:lnTo>
                      <a:pt x="54" y="20"/>
                    </a:lnTo>
                    <a:lnTo>
                      <a:pt x="48" y="41"/>
                    </a:lnTo>
                    <a:lnTo>
                      <a:pt x="59" y="62"/>
                    </a:lnTo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133" name="Line 62"/>
              <p:cNvSpPr>
                <a:spLocks noChangeShapeType="1"/>
              </p:cNvSpPr>
              <p:nvPr/>
            </p:nvSpPr>
            <p:spPr bwMode="auto">
              <a:xfrm flipH="1">
                <a:off x="3091" y="3163"/>
                <a:ext cx="4" cy="32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134" name="Freeform 63"/>
              <p:cNvSpPr>
                <a:spLocks/>
              </p:cNvSpPr>
              <p:nvPr/>
            </p:nvSpPr>
            <p:spPr bwMode="auto">
              <a:xfrm>
                <a:off x="3095" y="2972"/>
                <a:ext cx="154" cy="191"/>
              </a:xfrm>
              <a:custGeom>
                <a:avLst/>
                <a:gdLst>
                  <a:gd name="T0" fmla="*/ 0 w 66"/>
                  <a:gd name="T1" fmla="*/ 2147483647 h 85"/>
                  <a:gd name="T2" fmla="*/ 2147483647 w 66"/>
                  <a:gd name="T3" fmla="*/ 2147483647 h 85"/>
                  <a:gd name="T4" fmla="*/ 2147483647 w 66"/>
                  <a:gd name="T5" fmla="*/ 2147483647 h 85"/>
                  <a:gd name="T6" fmla="*/ 2147483647 w 66"/>
                  <a:gd name="T7" fmla="*/ 0 h 8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6"/>
                  <a:gd name="T13" fmla="*/ 0 h 85"/>
                  <a:gd name="T14" fmla="*/ 66 w 66"/>
                  <a:gd name="T15" fmla="*/ 85 h 8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6" h="85">
                    <a:moveTo>
                      <a:pt x="0" y="85"/>
                    </a:moveTo>
                    <a:lnTo>
                      <a:pt x="39" y="23"/>
                    </a:lnTo>
                    <a:lnTo>
                      <a:pt x="66" y="14"/>
                    </a:lnTo>
                    <a:lnTo>
                      <a:pt x="66" y="0"/>
                    </a:lnTo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135" name="Freeform 64"/>
              <p:cNvSpPr>
                <a:spLocks/>
              </p:cNvSpPr>
              <p:nvPr/>
            </p:nvSpPr>
            <p:spPr bwMode="auto">
              <a:xfrm>
                <a:off x="3258" y="2956"/>
                <a:ext cx="126" cy="231"/>
              </a:xfrm>
              <a:custGeom>
                <a:avLst/>
                <a:gdLst>
                  <a:gd name="T0" fmla="*/ 0 w 56"/>
                  <a:gd name="T1" fmla="*/ 0 h 105"/>
                  <a:gd name="T2" fmla="*/ 2147483647 w 56"/>
                  <a:gd name="T3" fmla="*/ 2147483647 h 105"/>
                  <a:gd name="T4" fmla="*/ 2147483647 w 56"/>
                  <a:gd name="T5" fmla="*/ 2147483647 h 105"/>
                  <a:gd name="T6" fmla="*/ 2147483647 w 56"/>
                  <a:gd name="T7" fmla="*/ 2147483647 h 10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6"/>
                  <a:gd name="T13" fmla="*/ 0 h 105"/>
                  <a:gd name="T14" fmla="*/ 56 w 56"/>
                  <a:gd name="T15" fmla="*/ 105 h 10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6" h="105">
                    <a:moveTo>
                      <a:pt x="0" y="0"/>
                    </a:moveTo>
                    <a:lnTo>
                      <a:pt x="22" y="13"/>
                    </a:lnTo>
                    <a:lnTo>
                      <a:pt x="8" y="61"/>
                    </a:lnTo>
                    <a:lnTo>
                      <a:pt x="56" y="105"/>
                    </a:lnTo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136" name="Freeform 65"/>
              <p:cNvSpPr>
                <a:spLocks/>
              </p:cNvSpPr>
              <p:nvPr/>
            </p:nvSpPr>
            <p:spPr bwMode="auto">
              <a:xfrm>
                <a:off x="3422" y="3132"/>
                <a:ext cx="183" cy="63"/>
              </a:xfrm>
              <a:custGeom>
                <a:avLst/>
                <a:gdLst>
                  <a:gd name="T0" fmla="*/ 0 w 79"/>
                  <a:gd name="T1" fmla="*/ 2147483647 h 29"/>
                  <a:gd name="T2" fmla="*/ 2147483647 w 79"/>
                  <a:gd name="T3" fmla="*/ 0 h 29"/>
                  <a:gd name="T4" fmla="*/ 2147483647 w 79"/>
                  <a:gd name="T5" fmla="*/ 2147483647 h 29"/>
                  <a:gd name="T6" fmla="*/ 0 60000 65536"/>
                  <a:gd name="T7" fmla="*/ 0 60000 65536"/>
                  <a:gd name="T8" fmla="*/ 0 60000 65536"/>
                  <a:gd name="T9" fmla="*/ 0 w 79"/>
                  <a:gd name="T10" fmla="*/ 0 h 29"/>
                  <a:gd name="T11" fmla="*/ 79 w 79"/>
                  <a:gd name="T12" fmla="*/ 29 h 2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9" h="29">
                    <a:moveTo>
                      <a:pt x="0" y="12"/>
                    </a:moveTo>
                    <a:lnTo>
                      <a:pt x="54" y="0"/>
                    </a:lnTo>
                    <a:lnTo>
                      <a:pt x="79" y="29"/>
                    </a:lnTo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137" name="Line 66"/>
              <p:cNvSpPr>
                <a:spLocks noChangeShapeType="1"/>
              </p:cNvSpPr>
              <p:nvPr/>
            </p:nvSpPr>
            <p:spPr bwMode="auto">
              <a:xfrm flipH="1">
                <a:off x="3346" y="3187"/>
                <a:ext cx="38" cy="37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138" name="Freeform 67"/>
              <p:cNvSpPr>
                <a:spLocks/>
              </p:cNvSpPr>
              <p:nvPr/>
            </p:nvSpPr>
            <p:spPr bwMode="auto">
              <a:xfrm>
                <a:off x="3269" y="3224"/>
                <a:ext cx="77" cy="355"/>
              </a:xfrm>
              <a:custGeom>
                <a:avLst/>
                <a:gdLst>
                  <a:gd name="T0" fmla="*/ 2147483647 w 35"/>
                  <a:gd name="T1" fmla="*/ 0 h 159"/>
                  <a:gd name="T2" fmla="*/ 0 w 35"/>
                  <a:gd name="T3" fmla="*/ 2147483647 h 159"/>
                  <a:gd name="T4" fmla="*/ 2147483647 w 35"/>
                  <a:gd name="T5" fmla="*/ 2147483647 h 159"/>
                  <a:gd name="T6" fmla="*/ 2147483647 w 35"/>
                  <a:gd name="T7" fmla="*/ 2147483647 h 159"/>
                  <a:gd name="T8" fmla="*/ 2147483647 w 35"/>
                  <a:gd name="T9" fmla="*/ 2147483647 h 159"/>
                  <a:gd name="T10" fmla="*/ 2147483647 w 35"/>
                  <a:gd name="T11" fmla="*/ 2147483647 h 1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"/>
                  <a:gd name="T19" fmla="*/ 0 h 159"/>
                  <a:gd name="T20" fmla="*/ 35 w 35"/>
                  <a:gd name="T21" fmla="*/ 159 h 15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" h="159">
                    <a:moveTo>
                      <a:pt x="35" y="0"/>
                    </a:moveTo>
                    <a:lnTo>
                      <a:pt x="0" y="19"/>
                    </a:lnTo>
                    <a:lnTo>
                      <a:pt x="12" y="50"/>
                    </a:lnTo>
                    <a:lnTo>
                      <a:pt x="12" y="86"/>
                    </a:lnTo>
                    <a:lnTo>
                      <a:pt x="25" y="103"/>
                    </a:lnTo>
                    <a:lnTo>
                      <a:pt x="8" y="159"/>
                    </a:lnTo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139" name="Freeform 68"/>
              <p:cNvSpPr>
                <a:spLocks/>
              </p:cNvSpPr>
              <p:nvPr/>
            </p:nvSpPr>
            <p:spPr bwMode="auto">
              <a:xfrm>
                <a:off x="3346" y="3224"/>
                <a:ext cx="192" cy="195"/>
              </a:xfrm>
              <a:custGeom>
                <a:avLst/>
                <a:gdLst>
                  <a:gd name="T0" fmla="*/ 0 w 84"/>
                  <a:gd name="T1" fmla="*/ 0 h 88"/>
                  <a:gd name="T2" fmla="*/ 2147483647 w 84"/>
                  <a:gd name="T3" fmla="*/ 2147483647 h 88"/>
                  <a:gd name="T4" fmla="*/ 2147483647 w 84"/>
                  <a:gd name="T5" fmla="*/ 2147483647 h 88"/>
                  <a:gd name="T6" fmla="*/ 2147483647 w 84"/>
                  <a:gd name="T7" fmla="*/ 2147483647 h 88"/>
                  <a:gd name="T8" fmla="*/ 2147483647 w 84"/>
                  <a:gd name="T9" fmla="*/ 2147483647 h 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4"/>
                  <a:gd name="T16" fmla="*/ 0 h 88"/>
                  <a:gd name="T17" fmla="*/ 84 w 84"/>
                  <a:gd name="T18" fmla="*/ 88 h 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4" h="88">
                    <a:moveTo>
                      <a:pt x="0" y="0"/>
                    </a:moveTo>
                    <a:lnTo>
                      <a:pt x="15" y="38"/>
                    </a:lnTo>
                    <a:lnTo>
                      <a:pt x="54" y="34"/>
                    </a:lnTo>
                    <a:lnTo>
                      <a:pt x="84" y="76"/>
                    </a:lnTo>
                    <a:lnTo>
                      <a:pt x="79" y="88"/>
                    </a:lnTo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140" name="Line 69"/>
              <p:cNvSpPr>
                <a:spLocks noChangeShapeType="1"/>
              </p:cNvSpPr>
              <p:nvPr/>
            </p:nvSpPr>
            <p:spPr bwMode="auto">
              <a:xfrm flipH="1" flipV="1">
                <a:off x="3526" y="3419"/>
                <a:ext cx="70" cy="5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141" name="Freeform 70"/>
              <p:cNvSpPr>
                <a:spLocks/>
              </p:cNvSpPr>
              <p:nvPr/>
            </p:nvSpPr>
            <p:spPr bwMode="auto">
              <a:xfrm>
                <a:off x="3438" y="3419"/>
                <a:ext cx="88" cy="88"/>
              </a:xfrm>
              <a:custGeom>
                <a:avLst/>
                <a:gdLst>
                  <a:gd name="T0" fmla="*/ 2147483647 w 39"/>
                  <a:gd name="T1" fmla="*/ 0 h 40"/>
                  <a:gd name="T2" fmla="*/ 2147483647 w 39"/>
                  <a:gd name="T3" fmla="*/ 2147483647 h 40"/>
                  <a:gd name="T4" fmla="*/ 0 w 39"/>
                  <a:gd name="T5" fmla="*/ 2147483647 h 40"/>
                  <a:gd name="T6" fmla="*/ 0 60000 65536"/>
                  <a:gd name="T7" fmla="*/ 0 60000 65536"/>
                  <a:gd name="T8" fmla="*/ 0 60000 65536"/>
                  <a:gd name="T9" fmla="*/ 0 w 39"/>
                  <a:gd name="T10" fmla="*/ 0 h 40"/>
                  <a:gd name="T11" fmla="*/ 39 w 39"/>
                  <a:gd name="T12" fmla="*/ 40 h 4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9" h="40">
                    <a:moveTo>
                      <a:pt x="39" y="0"/>
                    </a:moveTo>
                    <a:lnTo>
                      <a:pt x="2" y="6"/>
                    </a:lnTo>
                    <a:lnTo>
                      <a:pt x="0" y="40"/>
                    </a:lnTo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142" name="Freeform 71"/>
              <p:cNvSpPr>
                <a:spLocks/>
              </p:cNvSpPr>
              <p:nvPr/>
            </p:nvSpPr>
            <p:spPr bwMode="auto">
              <a:xfrm>
                <a:off x="3422" y="3163"/>
                <a:ext cx="179" cy="261"/>
              </a:xfrm>
              <a:custGeom>
                <a:avLst/>
                <a:gdLst>
                  <a:gd name="T0" fmla="*/ 0 w 77"/>
                  <a:gd name="T1" fmla="*/ 0 h 119"/>
                  <a:gd name="T2" fmla="*/ 2147483647 w 77"/>
                  <a:gd name="T3" fmla="*/ 2147483647 h 119"/>
                  <a:gd name="T4" fmla="*/ 2147483647 w 77"/>
                  <a:gd name="T5" fmla="*/ 2147483647 h 119"/>
                  <a:gd name="T6" fmla="*/ 2147483647 w 77"/>
                  <a:gd name="T7" fmla="*/ 2147483647 h 119"/>
                  <a:gd name="T8" fmla="*/ 2147483647 w 77"/>
                  <a:gd name="T9" fmla="*/ 2147483647 h 119"/>
                  <a:gd name="T10" fmla="*/ 2147483647 w 77"/>
                  <a:gd name="T11" fmla="*/ 2147483647 h 1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7"/>
                  <a:gd name="T19" fmla="*/ 0 h 119"/>
                  <a:gd name="T20" fmla="*/ 77 w 77"/>
                  <a:gd name="T21" fmla="*/ 119 h 11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7" h="119">
                    <a:moveTo>
                      <a:pt x="0" y="0"/>
                    </a:moveTo>
                    <a:lnTo>
                      <a:pt x="18" y="23"/>
                    </a:lnTo>
                    <a:lnTo>
                      <a:pt x="37" y="31"/>
                    </a:lnTo>
                    <a:lnTo>
                      <a:pt x="25" y="48"/>
                    </a:lnTo>
                    <a:lnTo>
                      <a:pt x="77" y="104"/>
                    </a:lnTo>
                    <a:lnTo>
                      <a:pt x="75" y="119"/>
                    </a:lnTo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143" name="Freeform 72"/>
              <p:cNvSpPr>
                <a:spLocks/>
              </p:cNvSpPr>
              <p:nvPr/>
            </p:nvSpPr>
            <p:spPr bwMode="auto">
              <a:xfrm>
                <a:off x="3482" y="3424"/>
                <a:ext cx="114" cy="134"/>
              </a:xfrm>
              <a:custGeom>
                <a:avLst/>
                <a:gdLst>
                  <a:gd name="T0" fmla="*/ 2147483647 w 50"/>
                  <a:gd name="T1" fmla="*/ 0 h 61"/>
                  <a:gd name="T2" fmla="*/ 2147483647 w 50"/>
                  <a:gd name="T3" fmla="*/ 2147483647 h 61"/>
                  <a:gd name="T4" fmla="*/ 0 w 50"/>
                  <a:gd name="T5" fmla="*/ 2147483647 h 61"/>
                  <a:gd name="T6" fmla="*/ 0 60000 65536"/>
                  <a:gd name="T7" fmla="*/ 0 60000 65536"/>
                  <a:gd name="T8" fmla="*/ 0 60000 65536"/>
                  <a:gd name="T9" fmla="*/ 0 w 50"/>
                  <a:gd name="T10" fmla="*/ 0 h 61"/>
                  <a:gd name="T11" fmla="*/ 50 w 50"/>
                  <a:gd name="T12" fmla="*/ 61 h 6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0" h="61">
                    <a:moveTo>
                      <a:pt x="50" y="0"/>
                    </a:moveTo>
                    <a:lnTo>
                      <a:pt x="50" y="33"/>
                    </a:lnTo>
                    <a:lnTo>
                      <a:pt x="0" y="61"/>
                    </a:lnTo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144" name="Freeform 73"/>
              <p:cNvSpPr>
                <a:spLocks/>
              </p:cNvSpPr>
              <p:nvPr/>
            </p:nvSpPr>
            <p:spPr bwMode="auto">
              <a:xfrm>
                <a:off x="3358" y="3678"/>
                <a:ext cx="61" cy="21"/>
              </a:xfrm>
              <a:custGeom>
                <a:avLst/>
                <a:gdLst>
                  <a:gd name="T0" fmla="*/ 0 w 28"/>
                  <a:gd name="T1" fmla="*/ 0 h 10"/>
                  <a:gd name="T2" fmla="*/ 2147483647 w 28"/>
                  <a:gd name="T3" fmla="*/ 2147483647 h 10"/>
                  <a:gd name="T4" fmla="*/ 2147483647 w 28"/>
                  <a:gd name="T5" fmla="*/ 2147483647 h 10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10"/>
                  <a:gd name="T11" fmla="*/ 28 w 28"/>
                  <a:gd name="T12" fmla="*/ 10 h 1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10">
                    <a:moveTo>
                      <a:pt x="0" y="0"/>
                    </a:moveTo>
                    <a:lnTo>
                      <a:pt x="19" y="10"/>
                    </a:lnTo>
                    <a:lnTo>
                      <a:pt x="28" y="2"/>
                    </a:lnTo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145" name="Freeform 74"/>
              <p:cNvSpPr>
                <a:spLocks/>
              </p:cNvSpPr>
              <p:nvPr/>
            </p:nvSpPr>
            <p:spPr bwMode="auto">
              <a:xfrm>
                <a:off x="3666" y="3750"/>
                <a:ext cx="284" cy="114"/>
              </a:xfrm>
              <a:custGeom>
                <a:avLst/>
                <a:gdLst>
                  <a:gd name="T0" fmla="*/ 0 w 125"/>
                  <a:gd name="T1" fmla="*/ 2147483647 h 52"/>
                  <a:gd name="T2" fmla="*/ 2147483647 w 125"/>
                  <a:gd name="T3" fmla="*/ 2147483647 h 52"/>
                  <a:gd name="T4" fmla="*/ 2147483647 w 125"/>
                  <a:gd name="T5" fmla="*/ 2147483647 h 52"/>
                  <a:gd name="T6" fmla="*/ 2147483647 w 125"/>
                  <a:gd name="T7" fmla="*/ 0 h 52"/>
                  <a:gd name="T8" fmla="*/ 2147483647 w 125"/>
                  <a:gd name="T9" fmla="*/ 2147483647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5"/>
                  <a:gd name="T16" fmla="*/ 0 h 52"/>
                  <a:gd name="T17" fmla="*/ 125 w 125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5" h="52">
                    <a:moveTo>
                      <a:pt x="0" y="36"/>
                    </a:moveTo>
                    <a:lnTo>
                      <a:pt x="25" y="52"/>
                    </a:lnTo>
                    <a:lnTo>
                      <a:pt x="69" y="40"/>
                    </a:lnTo>
                    <a:lnTo>
                      <a:pt x="104" y="0"/>
                    </a:lnTo>
                    <a:lnTo>
                      <a:pt x="125" y="2"/>
                    </a:lnTo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146" name="Freeform 75"/>
              <p:cNvSpPr>
                <a:spLocks/>
              </p:cNvSpPr>
              <p:nvPr/>
            </p:nvSpPr>
            <p:spPr bwMode="auto">
              <a:xfrm>
                <a:off x="3809" y="3726"/>
                <a:ext cx="53" cy="37"/>
              </a:xfrm>
              <a:custGeom>
                <a:avLst/>
                <a:gdLst>
                  <a:gd name="T0" fmla="*/ 2147483647 w 23"/>
                  <a:gd name="T1" fmla="*/ 0 h 17"/>
                  <a:gd name="T2" fmla="*/ 2147483647 w 23"/>
                  <a:gd name="T3" fmla="*/ 2147483647 h 17"/>
                  <a:gd name="T4" fmla="*/ 0 w 23"/>
                  <a:gd name="T5" fmla="*/ 2147483647 h 17"/>
                  <a:gd name="T6" fmla="*/ 0 60000 65536"/>
                  <a:gd name="T7" fmla="*/ 0 60000 65536"/>
                  <a:gd name="T8" fmla="*/ 0 60000 65536"/>
                  <a:gd name="T9" fmla="*/ 0 w 23"/>
                  <a:gd name="T10" fmla="*/ 0 h 17"/>
                  <a:gd name="T11" fmla="*/ 23 w 23"/>
                  <a:gd name="T12" fmla="*/ 17 h 1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3" h="17">
                    <a:moveTo>
                      <a:pt x="23" y="0"/>
                    </a:moveTo>
                    <a:lnTo>
                      <a:pt x="20" y="17"/>
                    </a:lnTo>
                    <a:lnTo>
                      <a:pt x="0" y="10"/>
                    </a:lnTo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147" name="Freeform 76"/>
              <p:cNvSpPr>
                <a:spLocks/>
              </p:cNvSpPr>
              <p:nvPr/>
            </p:nvSpPr>
            <p:spPr bwMode="auto">
              <a:xfrm>
                <a:off x="2950" y="2055"/>
                <a:ext cx="954" cy="120"/>
              </a:xfrm>
              <a:custGeom>
                <a:avLst/>
                <a:gdLst>
                  <a:gd name="T0" fmla="*/ 0 w 419"/>
                  <a:gd name="T1" fmla="*/ 2147483647 h 54"/>
                  <a:gd name="T2" fmla="*/ 2147483647 w 419"/>
                  <a:gd name="T3" fmla="*/ 2147483647 h 54"/>
                  <a:gd name="T4" fmla="*/ 2147483647 w 419"/>
                  <a:gd name="T5" fmla="*/ 2147483647 h 54"/>
                  <a:gd name="T6" fmla="*/ 2147483647 w 419"/>
                  <a:gd name="T7" fmla="*/ 2147483647 h 54"/>
                  <a:gd name="T8" fmla="*/ 2147483647 w 419"/>
                  <a:gd name="T9" fmla="*/ 0 h 54"/>
                  <a:gd name="T10" fmla="*/ 2147483647 w 419"/>
                  <a:gd name="T11" fmla="*/ 2147483647 h 54"/>
                  <a:gd name="T12" fmla="*/ 2147483647 w 419"/>
                  <a:gd name="T13" fmla="*/ 2147483647 h 54"/>
                  <a:gd name="T14" fmla="*/ 2147483647 w 419"/>
                  <a:gd name="T15" fmla="*/ 2147483647 h 54"/>
                  <a:gd name="T16" fmla="*/ 2147483647 w 419"/>
                  <a:gd name="T17" fmla="*/ 2147483647 h 54"/>
                  <a:gd name="T18" fmla="*/ 2147483647 w 419"/>
                  <a:gd name="T19" fmla="*/ 2147483647 h 5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19"/>
                  <a:gd name="T31" fmla="*/ 0 h 54"/>
                  <a:gd name="T32" fmla="*/ 419 w 419"/>
                  <a:gd name="T33" fmla="*/ 54 h 5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19" h="54">
                    <a:moveTo>
                      <a:pt x="0" y="54"/>
                    </a:moveTo>
                    <a:lnTo>
                      <a:pt x="67" y="23"/>
                    </a:lnTo>
                    <a:lnTo>
                      <a:pt x="108" y="42"/>
                    </a:lnTo>
                    <a:lnTo>
                      <a:pt x="146" y="38"/>
                    </a:lnTo>
                    <a:lnTo>
                      <a:pt x="156" y="0"/>
                    </a:lnTo>
                    <a:lnTo>
                      <a:pt x="207" y="11"/>
                    </a:lnTo>
                    <a:lnTo>
                      <a:pt x="232" y="29"/>
                    </a:lnTo>
                    <a:lnTo>
                      <a:pt x="332" y="52"/>
                    </a:lnTo>
                    <a:lnTo>
                      <a:pt x="388" y="34"/>
                    </a:lnTo>
                    <a:lnTo>
                      <a:pt x="419" y="40"/>
                    </a:lnTo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148" name="Freeform 77"/>
              <p:cNvSpPr>
                <a:spLocks/>
              </p:cNvSpPr>
              <p:nvPr/>
            </p:nvSpPr>
            <p:spPr bwMode="auto">
              <a:xfrm>
                <a:off x="2950" y="2141"/>
                <a:ext cx="1066" cy="340"/>
              </a:xfrm>
              <a:custGeom>
                <a:avLst/>
                <a:gdLst>
                  <a:gd name="T0" fmla="*/ 0 w 469"/>
                  <a:gd name="T1" fmla="*/ 2147483647 h 152"/>
                  <a:gd name="T2" fmla="*/ 2147483647 w 469"/>
                  <a:gd name="T3" fmla="*/ 2147483647 h 152"/>
                  <a:gd name="T4" fmla="*/ 2147483647 w 469"/>
                  <a:gd name="T5" fmla="*/ 2147483647 h 152"/>
                  <a:gd name="T6" fmla="*/ 2147483647 w 469"/>
                  <a:gd name="T7" fmla="*/ 2147483647 h 152"/>
                  <a:gd name="T8" fmla="*/ 2147483647 w 469"/>
                  <a:gd name="T9" fmla="*/ 2147483647 h 152"/>
                  <a:gd name="T10" fmla="*/ 2147483647 w 469"/>
                  <a:gd name="T11" fmla="*/ 2147483647 h 152"/>
                  <a:gd name="T12" fmla="*/ 2147483647 w 469"/>
                  <a:gd name="T13" fmla="*/ 2147483647 h 152"/>
                  <a:gd name="T14" fmla="*/ 2147483647 w 469"/>
                  <a:gd name="T15" fmla="*/ 2147483647 h 152"/>
                  <a:gd name="T16" fmla="*/ 2147483647 w 469"/>
                  <a:gd name="T17" fmla="*/ 2147483647 h 152"/>
                  <a:gd name="T18" fmla="*/ 2147483647 w 469"/>
                  <a:gd name="T19" fmla="*/ 2147483647 h 152"/>
                  <a:gd name="T20" fmla="*/ 2147483647 w 469"/>
                  <a:gd name="T21" fmla="*/ 2147483647 h 152"/>
                  <a:gd name="T22" fmla="*/ 2147483647 w 469"/>
                  <a:gd name="T23" fmla="*/ 0 h 15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69"/>
                  <a:gd name="T37" fmla="*/ 0 h 152"/>
                  <a:gd name="T38" fmla="*/ 469 w 469"/>
                  <a:gd name="T39" fmla="*/ 152 h 15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69" h="152">
                    <a:moveTo>
                      <a:pt x="0" y="14"/>
                    </a:moveTo>
                    <a:lnTo>
                      <a:pt x="42" y="54"/>
                    </a:lnTo>
                    <a:lnTo>
                      <a:pt x="44" y="87"/>
                    </a:lnTo>
                    <a:lnTo>
                      <a:pt x="88" y="94"/>
                    </a:lnTo>
                    <a:lnTo>
                      <a:pt x="131" y="131"/>
                    </a:lnTo>
                    <a:lnTo>
                      <a:pt x="255" y="152"/>
                    </a:lnTo>
                    <a:lnTo>
                      <a:pt x="336" y="123"/>
                    </a:lnTo>
                    <a:lnTo>
                      <a:pt x="353" y="92"/>
                    </a:lnTo>
                    <a:lnTo>
                      <a:pt x="469" y="60"/>
                    </a:lnTo>
                    <a:lnTo>
                      <a:pt x="445" y="31"/>
                    </a:lnTo>
                    <a:lnTo>
                      <a:pt x="411" y="42"/>
                    </a:lnTo>
                    <a:lnTo>
                      <a:pt x="419" y="0"/>
                    </a:lnTo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149" name="Freeform 78"/>
              <p:cNvSpPr>
                <a:spLocks/>
              </p:cNvSpPr>
              <p:nvPr/>
            </p:nvSpPr>
            <p:spPr bwMode="auto">
              <a:xfrm>
                <a:off x="3904" y="1989"/>
                <a:ext cx="609" cy="412"/>
              </a:xfrm>
              <a:custGeom>
                <a:avLst/>
                <a:gdLst>
                  <a:gd name="T0" fmla="*/ 0 w 268"/>
                  <a:gd name="T1" fmla="*/ 2147483647 h 186"/>
                  <a:gd name="T2" fmla="*/ 2147483647 w 268"/>
                  <a:gd name="T3" fmla="*/ 2147483647 h 186"/>
                  <a:gd name="T4" fmla="*/ 2147483647 w 268"/>
                  <a:gd name="T5" fmla="*/ 0 h 186"/>
                  <a:gd name="T6" fmla="*/ 2147483647 w 268"/>
                  <a:gd name="T7" fmla="*/ 2147483647 h 186"/>
                  <a:gd name="T8" fmla="*/ 2147483647 w 268"/>
                  <a:gd name="T9" fmla="*/ 2147483647 h 186"/>
                  <a:gd name="T10" fmla="*/ 2147483647 w 268"/>
                  <a:gd name="T11" fmla="*/ 2147483647 h 186"/>
                  <a:gd name="T12" fmla="*/ 2147483647 w 268"/>
                  <a:gd name="T13" fmla="*/ 2147483647 h 186"/>
                  <a:gd name="T14" fmla="*/ 2147483647 w 268"/>
                  <a:gd name="T15" fmla="*/ 2147483647 h 186"/>
                  <a:gd name="T16" fmla="*/ 2147483647 w 268"/>
                  <a:gd name="T17" fmla="*/ 2147483647 h 186"/>
                  <a:gd name="T18" fmla="*/ 2147483647 w 268"/>
                  <a:gd name="T19" fmla="*/ 2147483647 h 18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68"/>
                  <a:gd name="T31" fmla="*/ 0 h 186"/>
                  <a:gd name="T32" fmla="*/ 268 w 268"/>
                  <a:gd name="T33" fmla="*/ 186 h 18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68" h="186">
                    <a:moveTo>
                      <a:pt x="0" y="69"/>
                    </a:moveTo>
                    <a:lnTo>
                      <a:pt x="44" y="60"/>
                    </a:lnTo>
                    <a:lnTo>
                      <a:pt x="71" y="0"/>
                    </a:lnTo>
                    <a:lnTo>
                      <a:pt x="151" y="23"/>
                    </a:lnTo>
                    <a:lnTo>
                      <a:pt x="167" y="71"/>
                    </a:lnTo>
                    <a:lnTo>
                      <a:pt x="218" y="110"/>
                    </a:lnTo>
                    <a:lnTo>
                      <a:pt x="268" y="104"/>
                    </a:lnTo>
                    <a:lnTo>
                      <a:pt x="257" y="142"/>
                    </a:lnTo>
                    <a:lnTo>
                      <a:pt x="230" y="158"/>
                    </a:lnTo>
                    <a:lnTo>
                      <a:pt x="218" y="186"/>
                    </a:lnTo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3150" name="Freeform 79"/>
              <p:cNvSpPr>
                <a:spLocks/>
              </p:cNvSpPr>
              <p:nvPr/>
            </p:nvSpPr>
            <p:spPr bwMode="auto">
              <a:xfrm>
                <a:off x="4193" y="2401"/>
                <a:ext cx="204" cy="127"/>
              </a:xfrm>
              <a:custGeom>
                <a:avLst/>
                <a:gdLst>
                  <a:gd name="T0" fmla="*/ 2147483647 w 90"/>
                  <a:gd name="T1" fmla="*/ 0 h 56"/>
                  <a:gd name="T2" fmla="*/ 2147483647 w 90"/>
                  <a:gd name="T3" fmla="*/ 2147483647 h 56"/>
                  <a:gd name="T4" fmla="*/ 2147483647 w 90"/>
                  <a:gd name="T5" fmla="*/ 2147483647 h 56"/>
                  <a:gd name="T6" fmla="*/ 0 w 90"/>
                  <a:gd name="T7" fmla="*/ 2147483647 h 5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0"/>
                  <a:gd name="T13" fmla="*/ 0 h 56"/>
                  <a:gd name="T14" fmla="*/ 90 w 90"/>
                  <a:gd name="T15" fmla="*/ 56 h 5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0" h="56">
                    <a:moveTo>
                      <a:pt x="90" y="0"/>
                    </a:moveTo>
                    <a:lnTo>
                      <a:pt x="48" y="35"/>
                    </a:lnTo>
                    <a:lnTo>
                      <a:pt x="27" y="33"/>
                    </a:lnTo>
                    <a:lnTo>
                      <a:pt x="0" y="56"/>
                    </a:lnTo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62825" name="Group 80"/>
            <p:cNvGrpSpPr>
              <a:grpSpLocks/>
            </p:cNvGrpSpPr>
            <p:nvPr/>
          </p:nvGrpSpPr>
          <p:grpSpPr bwMode="auto">
            <a:xfrm>
              <a:off x="1473" y="3146"/>
              <a:ext cx="409" cy="207"/>
              <a:chOff x="3923" y="3237"/>
              <a:chExt cx="409" cy="207"/>
            </a:xfrm>
          </p:grpSpPr>
          <p:sp>
            <p:nvSpPr>
              <p:cNvPr id="63051" name="Oval 81"/>
              <p:cNvSpPr>
                <a:spLocks noChangeArrowheads="1"/>
              </p:cNvSpPr>
              <p:nvPr/>
            </p:nvSpPr>
            <p:spPr bwMode="auto">
              <a:xfrm>
                <a:off x="3923" y="3339"/>
                <a:ext cx="409" cy="105"/>
              </a:xfrm>
              <a:prstGeom prst="ellipse">
                <a:avLst/>
              </a:prstGeom>
              <a:noFill/>
              <a:ln w="635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ja-JP" altLang="en-US" sz="3200">
                  <a:latin typeface="Times New Roman" charset="0"/>
                </a:endParaRPr>
              </a:p>
            </p:txBody>
          </p:sp>
          <p:grpSp>
            <p:nvGrpSpPr>
              <p:cNvPr id="63052" name="Group 82"/>
              <p:cNvGrpSpPr>
                <a:grpSpLocks/>
              </p:cNvGrpSpPr>
              <p:nvPr/>
            </p:nvGrpSpPr>
            <p:grpSpPr bwMode="auto">
              <a:xfrm>
                <a:off x="4014" y="3237"/>
                <a:ext cx="225" cy="169"/>
                <a:chOff x="4886" y="1419"/>
                <a:chExt cx="735" cy="550"/>
              </a:xfrm>
            </p:grpSpPr>
            <p:sp>
              <p:nvSpPr>
                <p:cNvPr id="63053" name="Oval 83"/>
                <p:cNvSpPr>
                  <a:spLocks noChangeArrowheads="1"/>
                </p:cNvSpPr>
                <p:nvPr/>
              </p:nvSpPr>
              <p:spPr bwMode="auto">
                <a:xfrm>
                  <a:off x="4886" y="1864"/>
                  <a:ext cx="735" cy="105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ja-JP" altLang="en-US" sz="3200">
                    <a:latin typeface="Times New Roman" charset="0"/>
                  </a:endParaRPr>
                </a:p>
              </p:txBody>
            </p:sp>
            <p:grpSp>
              <p:nvGrpSpPr>
                <p:cNvPr id="63054" name="Group 84"/>
                <p:cNvGrpSpPr>
                  <a:grpSpLocks/>
                </p:cNvGrpSpPr>
                <p:nvPr/>
              </p:nvGrpSpPr>
              <p:grpSpPr bwMode="auto">
                <a:xfrm>
                  <a:off x="5012" y="1419"/>
                  <a:ext cx="488" cy="498"/>
                  <a:chOff x="5012" y="1419"/>
                  <a:chExt cx="488" cy="498"/>
                </a:xfrm>
              </p:grpSpPr>
              <p:grpSp>
                <p:nvGrpSpPr>
                  <p:cNvPr id="63055" name="Group 85"/>
                  <p:cNvGrpSpPr>
                    <a:grpSpLocks/>
                  </p:cNvGrpSpPr>
                  <p:nvPr/>
                </p:nvGrpSpPr>
                <p:grpSpPr bwMode="auto">
                  <a:xfrm>
                    <a:off x="5160" y="1419"/>
                    <a:ext cx="107" cy="181"/>
                    <a:chOff x="3504" y="3161"/>
                    <a:chExt cx="145" cy="245"/>
                  </a:xfrm>
                </p:grpSpPr>
                <p:sp>
                  <p:nvSpPr>
                    <p:cNvPr id="63064" name="Rectangle 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576" y="3278"/>
                      <a:ext cx="20" cy="71"/>
                    </a:xfrm>
                    <a:prstGeom prst="rect">
                      <a:avLst/>
                    </a:prstGeom>
                    <a:solidFill>
                      <a:srgbClr val="DDDDD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ja-JP" altLang="en-US" sz="3200">
                        <a:latin typeface="Times New Roman" charset="0"/>
                      </a:endParaRPr>
                    </a:p>
                  </p:txBody>
                </p:sp>
                <p:grpSp>
                  <p:nvGrpSpPr>
                    <p:cNvPr id="63065" name="Group 87"/>
                    <p:cNvGrpSpPr>
                      <a:grpSpLocks/>
                    </p:cNvGrpSpPr>
                    <p:nvPr/>
                  </p:nvGrpSpPr>
                  <p:grpSpPr bwMode="auto">
                    <a:xfrm rot="702354">
                      <a:off x="3504" y="3161"/>
                      <a:ext cx="106" cy="196"/>
                      <a:chOff x="2086" y="2277"/>
                      <a:chExt cx="461" cy="856"/>
                    </a:xfrm>
                  </p:grpSpPr>
                  <p:grpSp>
                    <p:nvGrpSpPr>
                      <p:cNvPr id="63070" name="Group 88"/>
                      <p:cNvGrpSpPr>
                        <a:grpSpLocks/>
                      </p:cNvGrpSpPr>
                      <p:nvPr/>
                    </p:nvGrpSpPr>
                    <p:grpSpPr bwMode="auto">
                      <a:xfrm rot="-3600000">
                        <a:off x="1972" y="2557"/>
                        <a:ext cx="856" cy="295"/>
                        <a:chOff x="1972" y="2557"/>
                        <a:chExt cx="856" cy="295"/>
                      </a:xfrm>
                    </p:grpSpPr>
                    <p:sp>
                      <p:nvSpPr>
                        <p:cNvPr id="63073" name="Freeform 8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972" y="2642"/>
                          <a:ext cx="856" cy="210"/>
                        </a:xfrm>
                        <a:custGeom>
                          <a:avLst/>
                          <a:gdLst>
                            <a:gd name="T0" fmla="*/ 58 w 856"/>
                            <a:gd name="T1" fmla="*/ 0 h 210"/>
                            <a:gd name="T2" fmla="*/ 446 w 856"/>
                            <a:gd name="T3" fmla="*/ 202 h 210"/>
                            <a:gd name="T4" fmla="*/ 795 w 856"/>
                            <a:gd name="T5" fmla="*/ 0 h 210"/>
                            <a:gd name="T6" fmla="*/ 58 w 856"/>
                            <a:gd name="T7" fmla="*/ 0 h 210"/>
                            <a:gd name="T8" fmla="*/ 0 60000 65536"/>
                            <a:gd name="T9" fmla="*/ 0 60000 65536"/>
                            <a:gd name="T10" fmla="*/ 0 60000 65536"/>
                            <a:gd name="T11" fmla="*/ 0 60000 65536"/>
                            <a:gd name="T12" fmla="*/ 0 w 856"/>
                            <a:gd name="T13" fmla="*/ 0 h 210"/>
                            <a:gd name="T14" fmla="*/ 856 w 856"/>
                            <a:gd name="T15" fmla="*/ 210 h 210"/>
                          </a:gdLst>
                          <a:ahLst/>
                          <a:cxnLst>
                            <a:cxn ang="T8">
                              <a:pos x="T0" y="T1"/>
                            </a:cxn>
                            <a:cxn ang="T9">
                              <a:pos x="T2" y="T3"/>
                            </a:cxn>
                            <a:cxn ang="T10">
                              <a:pos x="T4" y="T5"/>
                            </a:cxn>
                            <a:cxn ang="T11">
                              <a:pos x="T6" y="T7"/>
                            </a:cxn>
                          </a:cxnLst>
                          <a:rect l="T12" t="T13" r="T14" b="T15"/>
                          <a:pathLst>
                            <a:path w="856" h="210">
                              <a:moveTo>
                                <a:pt x="58" y="0"/>
                              </a:moveTo>
                              <a:cubicBezTo>
                                <a:pt x="0" y="34"/>
                                <a:pt x="234" y="210"/>
                                <a:pt x="446" y="202"/>
                              </a:cubicBezTo>
                              <a:cubicBezTo>
                                <a:pt x="658" y="194"/>
                                <a:pt x="856" y="33"/>
                                <a:pt x="795" y="0"/>
                              </a:cubicBezTo>
                              <a:lnTo>
                                <a:pt x="58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AEAEA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ja-JP" altLang="en-US"/>
                        </a:p>
                      </p:txBody>
                    </p:sp>
                    <p:sp>
                      <p:nvSpPr>
                        <p:cNvPr id="63074" name="Oval 90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030" y="2557"/>
                          <a:ext cx="737" cy="170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ja-JP" altLang="en-US" sz="3200">
                            <a:latin typeface="Times New Roman" charset="0"/>
                          </a:endParaRPr>
                        </a:p>
                      </p:txBody>
                    </p:sp>
                  </p:grpSp>
                  <p:sp>
                    <p:nvSpPr>
                      <p:cNvPr id="63071" name="Freeform 9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115" y="2529"/>
                        <a:ext cx="255" cy="213"/>
                      </a:xfrm>
                      <a:custGeom>
                        <a:avLst/>
                        <a:gdLst>
                          <a:gd name="T0" fmla="*/ 2023436085 w 227"/>
                          <a:gd name="T1" fmla="*/ 2147483647 h 185"/>
                          <a:gd name="T2" fmla="*/ 0 w 227"/>
                          <a:gd name="T3" fmla="*/ 0 h 185"/>
                          <a:gd name="T4" fmla="*/ 2147483647 w 227"/>
                          <a:gd name="T5" fmla="*/ 2147483647 h 185"/>
                          <a:gd name="T6" fmla="*/ 0 60000 65536"/>
                          <a:gd name="T7" fmla="*/ 0 60000 65536"/>
                          <a:gd name="T8" fmla="*/ 0 60000 65536"/>
                          <a:gd name="T9" fmla="*/ 0 w 227"/>
                          <a:gd name="T10" fmla="*/ 0 h 185"/>
                          <a:gd name="T11" fmla="*/ 227 w 227"/>
                          <a:gd name="T12" fmla="*/ 185 h 185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227" h="185">
                            <a:moveTo>
                              <a:pt x="191" y="185"/>
                            </a:moveTo>
                            <a:lnTo>
                              <a:pt x="0" y="0"/>
                            </a:lnTo>
                            <a:lnTo>
                              <a:pt x="227" y="137"/>
                            </a:lnTo>
                          </a:path>
                        </a:pathLst>
                      </a:custGeom>
                      <a:solidFill>
                        <a:srgbClr val="C0C0C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ja-JP" altLang="en-US"/>
                      </a:p>
                    </p:txBody>
                  </p:sp>
                  <p:sp>
                    <p:nvSpPr>
                      <p:cNvPr id="63072" name="Oval 9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86" y="2500"/>
                        <a:ext cx="85" cy="85"/>
                      </a:xfrm>
                      <a:prstGeom prst="ellipse">
                        <a:avLst/>
                      </a:prstGeom>
                      <a:solidFill>
                        <a:srgbClr val="C0C0C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ja-JP" altLang="en-US" sz="3200">
                          <a:latin typeface="Times New Roman" charset="0"/>
                        </a:endParaRPr>
                      </a:p>
                    </p:txBody>
                  </p:sp>
                </p:grpSp>
                <p:sp>
                  <p:nvSpPr>
                    <p:cNvPr id="63066" name="Freeform 93"/>
                    <p:cNvSpPr>
                      <a:spLocks/>
                    </p:cNvSpPr>
                    <p:nvPr/>
                  </p:nvSpPr>
                  <p:spPr bwMode="auto">
                    <a:xfrm>
                      <a:off x="3541" y="3332"/>
                      <a:ext cx="57" cy="33"/>
                    </a:xfrm>
                    <a:custGeom>
                      <a:avLst/>
                      <a:gdLst>
                        <a:gd name="T0" fmla="*/ 0 w 57"/>
                        <a:gd name="T1" fmla="*/ 33 h 33"/>
                        <a:gd name="T2" fmla="*/ 7 w 57"/>
                        <a:gd name="T3" fmla="*/ 10 h 33"/>
                        <a:gd name="T4" fmla="*/ 55 w 57"/>
                        <a:gd name="T5" fmla="*/ 0 h 33"/>
                        <a:gd name="T6" fmla="*/ 57 w 57"/>
                        <a:gd name="T7" fmla="*/ 32 h 33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57"/>
                        <a:gd name="T13" fmla="*/ 0 h 33"/>
                        <a:gd name="T14" fmla="*/ 57 w 57"/>
                        <a:gd name="T15" fmla="*/ 33 h 33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57" h="33">
                          <a:moveTo>
                            <a:pt x="0" y="33"/>
                          </a:moveTo>
                          <a:lnTo>
                            <a:pt x="7" y="10"/>
                          </a:lnTo>
                          <a:lnTo>
                            <a:pt x="55" y="0"/>
                          </a:lnTo>
                          <a:lnTo>
                            <a:pt x="57" y="32"/>
                          </a:lnTo>
                        </a:path>
                      </a:pathLst>
                    </a:custGeom>
                    <a:solidFill>
                      <a:srgbClr val="EAEAE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3067" name="Freeform 94"/>
                    <p:cNvSpPr>
                      <a:spLocks/>
                    </p:cNvSpPr>
                    <p:nvPr/>
                  </p:nvSpPr>
                  <p:spPr bwMode="auto">
                    <a:xfrm>
                      <a:off x="3594" y="3332"/>
                      <a:ext cx="29" cy="31"/>
                    </a:xfrm>
                    <a:custGeom>
                      <a:avLst/>
                      <a:gdLst>
                        <a:gd name="T0" fmla="*/ 4 w 29"/>
                        <a:gd name="T1" fmla="*/ 31 h 31"/>
                        <a:gd name="T2" fmla="*/ 0 w 29"/>
                        <a:gd name="T3" fmla="*/ 0 h 31"/>
                        <a:gd name="T4" fmla="*/ 21 w 29"/>
                        <a:gd name="T5" fmla="*/ 2 h 31"/>
                        <a:gd name="T6" fmla="*/ 29 w 29"/>
                        <a:gd name="T7" fmla="*/ 25 h 3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29"/>
                        <a:gd name="T13" fmla="*/ 0 h 31"/>
                        <a:gd name="T14" fmla="*/ 29 w 29"/>
                        <a:gd name="T15" fmla="*/ 31 h 3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9" h="31">
                          <a:moveTo>
                            <a:pt x="4" y="31"/>
                          </a:moveTo>
                          <a:lnTo>
                            <a:pt x="0" y="0"/>
                          </a:lnTo>
                          <a:lnTo>
                            <a:pt x="21" y="2"/>
                          </a:lnTo>
                          <a:lnTo>
                            <a:pt x="29" y="25"/>
                          </a:lnTo>
                        </a:path>
                      </a:pathLst>
                    </a:custGeom>
                    <a:solidFill>
                      <a:srgbClr val="B2B2B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3068" name="Freeform 95"/>
                    <p:cNvSpPr>
                      <a:spLocks/>
                    </p:cNvSpPr>
                    <p:nvPr/>
                  </p:nvSpPr>
                  <p:spPr bwMode="auto">
                    <a:xfrm>
                      <a:off x="3514" y="3346"/>
                      <a:ext cx="94" cy="60"/>
                    </a:xfrm>
                    <a:custGeom>
                      <a:avLst/>
                      <a:gdLst>
                        <a:gd name="T0" fmla="*/ 0 w 94"/>
                        <a:gd name="T1" fmla="*/ 60 h 60"/>
                        <a:gd name="T2" fmla="*/ 11 w 94"/>
                        <a:gd name="T3" fmla="*/ 19 h 60"/>
                        <a:gd name="T4" fmla="*/ 88 w 94"/>
                        <a:gd name="T5" fmla="*/ 0 h 60"/>
                        <a:gd name="T6" fmla="*/ 94 w 94"/>
                        <a:gd name="T7" fmla="*/ 59 h 60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4"/>
                        <a:gd name="T13" fmla="*/ 0 h 60"/>
                        <a:gd name="T14" fmla="*/ 94 w 94"/>
                        <a:gd name="T15" fmla="*/ 60 h 60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4" h="60">
                          <a:moveTo>
                            <a:pt x="0" y="60"/>
                          </a:moveTo>
                          <a:lnTo>
                            <a:pt x="11" y="19"/>
                          </a:lnTo>
                          <a:lnTo>
                            <a:pt x="88" y="0"/>
                          </a:lnTo>
                          <a:lnTo>
                            <a:pt x="94" y="59"/>
                          </a:lnTo>
                        </a:path>
                      </a:pathLst>
                    </a:custGeom>
                    <a:solidFill>
                      <a:srgbClr val="C0C0C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3069" name="Freeform 96"/>
                    <p:cNvSpPr>
                      <a:spLocks/>
                    </p:cNvSpPr>
                    <p:nvPr/>
                  </p:nvSpPr>
                  <p:spPr bwMode="auto">
                    <a:xfrm>
                      <a:off x="3600" y="3346"/>
                      <a:ext cx="49" cy="57"/>
                    </a:xfrm>
                    <a:custGeom>
                      <a:avLst/>
                      <a:gdLst>
                        <a:gd name="T0" fmla="*/ 7 w 49"/>
                        <a:gd name="T1" fmla="*/ 57 h 57"/>
                        <a:gd name="T2" fmla="*/ 0 w 49"/>
                        <a:gd name="T3" fmla="*/ 0 h 57"/>
                        <a:gd name="T4" fmla="*/ 35 w 49"/>
                        <a:gd name="T5" fmla="*/ 5 h 57"/>
                        <a:gd name="T6" fmla="*/ 49 w 49"/>
                        <a:gd name="T7" fmla="*/ 46 h 57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49"/>
                        <a:gd name="T13" fmla="*/ 0 h 57"/>
                        <a:gd name="T14" fmla="*/ 49 w 49"/>
                        <a:gd name="T15" fmla="*/ 57 h 57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49" h="57">
                          <a:moveTo>
                            <a:pt x="7" y="57"/>
                          </a:moveTo>
                          <a:lnTo>
                            <a:pt x="0" y="0"/>
                          </a:lnTo>
                          <a:lnTo>
                            <a:pt x="35" y="5"/>
                          </a:lnTo>
                          <a:lnTo>
                            <a:pt x="49" y="46"/>
                          </a:lnTo>
                        </a:path>
                      </a:pathLst>
                    </a:custGeom>
                    <a:solidFill>
                      <a:srgbClr val="96969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</p:grpSp>
              <p:grpSp>
                <p:nvGrpSpPr>
                  <p:cNvPr id="63056" name="Group 97"/>
                  <p:cNvGrpSpPr>
                    <a:grpSpLocks/>
                  </p:cNvGrpSpPr>
                  <p:nvPr/>
                </p:nvGrpSpPr>
                <p:grpSpPr bwMode="auto">
                  <a:xfrm flipH="1">
                    <a:off x="5012" y="1570"/>
                    <a:ext cx="488" cy="347"/>
                    <a:chOff x="2932" y="664"/>
                    <a:chExt cx="913" cy="649"/>
                  </a:xfrm>
                </p:grpSpPr>
                <p:sp>
                  <p:nvSpPr>
                    <p:cNvPr id="63057" name="Freeform 98"/>
                    <p:cNvSpPr>
                      <a:spLocks/>
                    </p:cNvSpPr>
                    <p:nvPr/>
                  </p:nvSpPr>
                  <p:spPr bwMode="auto">
                    <a:xfrm>
                      <a:off x="3253" y="664"/>
                      <a:ext cx="94" cy="115"/>
                    </a:xfrm>
                    <a:custGeom>
                      <a:avLst/>
                      <a:gdLst>
                        <a:gd name="T0" fmla="*/ 0 w 188"/>
                        <a:gd name="T1" fmla="*/ 0 h 232"/>
                        <a:gd name="T2" fmla="*/ 1 w 188"/>
                        <a:gd name="T3" fmla="*/ 0 h 232"/>
                        <a:gd name="T4" fmla="*/ 1 w 188"/>
                        <a:gd name="T5" fmla="*/ 0 h 232"/>
                        <a:gd name="T6" fmla="*/ 1 w 188"/>
                        <a:gd name="T7" fmla="*/ 0 h 232"/>
                        <a:gd name="T8" fmla="*/ 0 w 188"/>
                        <a:gd name="T9" fmla="*/ 0 h 23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88"/>
                        <a:gd name="T16" fmla="*/ 0 h 232"/>
                        <a:gd name="T17" fmla="*/ 188 w 188"/>
                        <a:gd name="T18" fmla="*/ 232 h 23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88" h="232">
                          <a:moveTo>
                            <a:pt x="0" y="225"/>
                          </a:moveTo>
                          <a:lnTo>
                            <a:pt x="15" y="153"/>
                          </a:lnTo>
                          <a:lnTo>
                            <a:pt x="186" y="0"/>
                          </a:lnTo>
                          <a:lnTo>
                            <a:pt x="188" y="232"/>
                          </a:lnTo>
                          <a:lnTo>
                            <a:pt x="0" y="225"/>
                          </a:lnTo>
                          <a:close/>
                        </a:path>
                      </a:pathLst>
                    </a:custGeom>
                    <a:solidFill>
                      <a:srgbClr val="23336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3058" name="Freeform 99"/>
                    <p:cNvSpPr>
                      <a:spLocks/>
                    </p:cNvSpPr>
                    <p:nvPr/>
                  </p:nvSpPr>
                  <p:spPr bwMode="auto">
                    <a:xfrm>
                      <a:off x="3118" y="664"/>
                      <a:ext cx="727" cy="649"/>
                    </a:xfrm>
                    <a:custGeom>
                      <a:avLst/>
                      <a:gdLst>
                        <a:gd name="T0" fmla="*/ 1 w 1454"/>
                        <a:gd name="T1" fmla="*/ 1 h 1298"/>
                        <a:gd name="T2" fmla="*/ 1 w 1454"/>
                        <a:gd name="T3" fmla="*/ 1 h 1298"/>
                        <a:gd name="T4" fmla="*/ 1 w 1454"/>
                        <a:gd name="T5" fmla="*/ 1 h 1298"/>
                        <a:gd name="T6" fmla="*/ 1 w 1454"/>
                        <a:gd name="T7" fmla="*/ 0 h 1298"/>
                        <a:gd name="T8" fmla="*/ 1 w 1454"/>
                        <a:gd name="T9" fmla="*/ 1 h 1298"/>
                        <a:gd name="T10" fmla="*/ 0 w 1454"/>
                        <a:gd name="T11" fmla="*/ 1 h 1298"/>
                        <a:gd name="T12" fmla="*/ 1 w 1454"/>
                        <a:gd name="T13" fmla="*/ 1 h 1298"/>
                        <a:gd name="T14" fmla="*/ 1 w 1454"/>
                        <a:gd name="T15" fmla="*/ 1 h 1298"/>
                        <a:gd name="T16" fmla="*/ 1 w 1454"/>
                        <a:gd name="T17" fmla="*/ 1 h 129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454"/>
                        <a:gd name="T28" fmla="*/ 0 h 1298"/>
                        <a:gd name="T29" fmla="*/ 1454 w 1454"/>
                        <a:gd name="T30" fmla="*/ 1298 h 129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454" h="1298">
                          <a:moveTo>
                            <a:pt x="1365" y="365"/>
                          </a:moveTo>
                          <a:lnTo>
                            <a:pt x="1008" y="301"/>
                          </a:lnTo>
                          <a:lnTo>
                            <a:pt x="992" y="130"/>
                          </a:lnTo>
                          <a:lnTo>
                            <a:pt x="454" y="0"/>
                          </a:lnTo>
                          <a:lnTo>
                            <a:pt x="455" y="199"/>
                          </a:lnTo>
                          <a:lnTo>
                            <a:pt x="0" y="117"/>
                          </a:lnTo>
                          <a:lnTo>
                            <a:pt x="4" y="1298"/>
                          </a:lnTo>
                          <a:lnTo>
                            <a:pt x="1454" y="1291"/>
                          </a:lnTo>
                          <a:lnTo>
                            <a:pt x="1365" y="365"/>
                          </a:lnTo>
                          <a:close/>
                        </a:path>
                      </a:pathLst>
                    </a:custGeom>
                    <a:solidFill>
                      <a:srgbClr val="FFE5E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3059" name="Freeform 100"/>
                    <p:cNvSpPr>
                      <a:spLocks/>
                    </p:cNvSpPr>
                    <p:nvPr/>
                  </p:nvSpPr>
                  <p:spPr bwMode="auto">
                    <a:xfrm>
                      <a:off x="3158" y="1045"/>
                      <a:ext cx="637" cy="107"/>
                    </a:xfrm>
                    <a:custGeom>
                      <a:avLst/>
                      <a:gdLst>
                        <a:gd name="T0" fmla="*/ 1 w 1274"/>
                        <a:gd name="T1" fmla="*/ 1 h 213"/>
                        <a:gd name="T2" fmla="*/ 0 w 1274"/>
                        <a:gd name="T3" fmla="*/ 1 h 213"/>
                        <a:gd name="T4" fmla="*/ 0 w 1274"/>
                        <a:gd name="T5" fmla="*/ 0 h 213"/>
                        <a:gd name="T6" fmla="*/ 1 w 1274"/>
                        <a:gd name="T7" fmla="*/ 1 h 213"/>
                        <a:gd name="T8" fmla="*/ 1 w 1274"/>
                        <a:gd name="T9" fmla="*/ 1 h 213"/>
                        <a:gd name="T10" fmla="*/ 1 w 1274"/>
                        <a:gd name="T11" fmla="*/ 1 h 213"/>
                        <a:gd name="T12" fmla="*/ 1 w 1274"/>
                        <a:gd name="T13" fmla="*/ 1 h 213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1274"/>
                        <a:gd name="T22" fmla="*/ 0 h 213"/>
                        <a:gd name="T23" fmla="*/ 1274 w 1274"/>
                        <a:gd name="T24" fmla="*/ 213 h 213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1274" h="213">
                          <a:moveTo>
                            <a:pt x="3" y="167"/>
                          </a:moveTo>
                          <a:lnTo>
                            <a:pt x="0" y="167"/>
                          </a:lnTo>
                          <a:lnTo>
                            <a:pt x="0" y="0"/>
                          </a:lnTo>
                          <a:lnTo>
                            <a:pt x="1255" y="99"/>
                          </a:lnTo>
                          <a:lnTo>
                            <a:pt x="1263" y="100"/>
                          </a:lnTo>
                          <a:lnTo>
                            <a:pt x="1274" y="213"/>
                          </a:lnTo>
                          <a:lnTo>
                            <a:pt x="3" y="167"/>
                          </a:lnTo>
                          <a:close/>
                        </a:path>
                      </a:pathLst>
                    </a:custGeom>
                    <a:solidFill>
                      <a:srgbClr val="AA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3060" name="Freeform 101"/>
                    <p:cNvSpPr>
                      <a:spLocks/>
                    </p:cNvSpPr>
                    <p:nvPr/>
                  </p:nvSpPr>
                  <p:spPr bwMode="auto">
                    <a:xfrm>
                      <a:off x="3158" y="916"/>
                      <a:ext cx="627" cy="132"/>
                    </a:xfrm>
                    <a:custGeom>
                      <a:avLst/>
                      <a:gdLst>
                        <a:gd name="T0" fmla="*/ 0 w 1255"/>
                        <a:gd name="T1" fmla="*/ 0 h 265"/>
                        <a:gd name="T2" fmla="*/ 0 w 1255"/>
                        <a:gd name="T3" fmla="*/ 0 h 265"/>
                        <a:gd name="T4" fmla="*/ 0 w 1255"/>
                        <a:gd name="T5" fmla="*/ 0 h 265"/>
                        <a:gd name="T6" fmla="*/ 0 w 1255"/>
                        <a:gd name="T7" fmla="*/ 0 h 265"/>
                        <a:gd name="T8" fmla="*/ 0 w 1255"/>
                        <a:gd name="T9" fmla="*/ 0 h 265"/>
                        <a:gd name="T10" fmla="*/ 0 w 1255"/>
                        <a:gd name="T11" fmla="*/ 0 h 265"/>
                        <a:gd name="T12" fmla="*/ 0 w 1255"/>
                        <a:gd name="T13" fmla="*/ 0 h 265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1255"/>
                        <a:gd name="T22" fmla="*/ 0 h 265"/>
                        <a:gd name="T23" fmla="*/ 1255 w 1255"/>
                        <a:gd name="T24" fmla="*/ 265 h 265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1255" h="265">
                          <a:moveTo>
                            <a:pt x="5" y="166"/>
                          </a:moveTo>
                          <a:lnTo>
                            <a:pt x="1" y="166"/>
                          </a:lnTo>
                          <a:lnTo>
                            <a:pt x="0" y="0"/>
                          </a:lnTo>
                          <a:lnTo>
                            <a:pt x="1234" y="151"/>
                          </a:lnTo>
                          <a:lnTo>
                            <a:pt x="1244" y="152"/>
                          </a:lnTo>
                          <a:lnTo>
                            <a:pt x="1255" y="265"/>
                          </a:lnTo>
                          <a:lnTo>
                            <a:pt x="5" y="166"/>
                          </a:lnTo>
                          <a:close/>
                        </a:path>
                      </a:pathLst>
                    </a:custGeom>
                    <a:solidFill>
                      <a:srgbClr val="BA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3061" name="Freeform 102"/>
                    <p:cNvSpPr>
                      <a:spLocks/>
                    </p:cNvSpPr>
                    <p:nvPr/>
                  </p:nvSpPr>
                  <p:spPr bwMode="auto">
                    <a:xfrm>
                      <a:off x="3158" y="763"/>
                      <a:ext cx="617" cy="181"/>
                    </a:xfrm>
                    <a:custGeom>
                      <a:avLst/>
                      <a:gdLst>
                        <a:gd name="T0" fmla="*/ 0 w 1235"/>
                        <a:gd name="T1" fmla="*/ 0 h 363"/>
                        <a:gd name="T2" fmla="*/ 0 w 1235"/>
                        <a:gd name="T3" fmla="*/ 0 h 363"/>
                        <a:gd name="T4" fmla="*/ 0 w 1235"/>
                        <a:gd name="T5" fmla="*/ 0 h 363"/>
                        <a:gd name="T6" fmla="*/ 0 w 1235"/>
                        <a:gd name="T7" fmla="*/ 0 h 363"/>
                        <a:gd name="T8" fmla="*/ 0 w 1235"/>
                        <a:gd name="T9" fmla="*/ 0 h 363"/>
                        <a:gd name="T10" fmla="*/ 0 w 1235"/>
                        <a:gd name="T11" fmla="*/ 0 h 36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235"/>
                        <a:gd name="T19" fmla="*/ 0 h 363"/>
                        <a:gd name="T20" fmla="*/ 1235 w 1235"/>
                        <a:gd name="T21" fmla="*/ 363 h 36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235" h="363">
                          <a:moveTo>
                            <a:pt x="6" y="212"/>
                          </a:moveTo>
                          <a:lnTo>
                            <a:pt x="0" y="212"/>
                          </a:lnTo>
                          <a:lnTo>
                            <a:pt x="0" y="0"/>
                          </a:lnTo>
                          <a:lnTo>
                            <a:pt x="1220" y="204"/>
                          </a:lnTo>
                          <a:lnTo>
                            <a:pt x="1235" y="363"/>
                          </a:lnTo>
                          <a:lnTo>
                            <a:pt x="6" y="212"/>
                          </a:lnTo>
                          <a:close/>
                        </a:path>
                      </a:pathLst>
                    </a:custGeom>
                    <a:solidFill>
                      <a:srgbClr val="CC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3062" name="Freeform 103"/>
                    <p:cNvSpPr>
                      <a:spLocks/>
                    </p:cNvSpPr>
                    <p:nvPr/>
                  </p:nvSpPr>
                  <p:spPr bwMode="auto">
                    <a:xfrm>
                      <a:off x="2932" y="722"/>
                      <a:ext cx="189" cy="591"/>
                    </a:xfrm>
                    <a:custGeom>
                      <a:avLst/>
                      <a:gdLst>
                        <a:gd name="T0" fmla="*/ 0 w 376"/>
                        <a:gd name="T1" fmla="*/ 1 h 1181"/>
                        <a:gd name="T2" fmla="*/ 1 w 376"/>
                        <a:gd name="T3" fmla="*/ 1 h 1181"/>
                        <a:gd name="T4" fmla="*/ 1 w 376"/>
                        <a:gd name="T5" fmla="*/ 0 h 1181"/>
                        <a:gd name="T6" fmla="*/ 1 w 376"/>
                        <a:gd name="T7" fmla="*/ 1 h 1181"/>
                        <a:gd name="T8" fmla="*/ 0 w 376"/>
                        <a:gd name="T9" fmla="*/ 1 h 118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376"/>
                        <a:gd name="T16" fmla="*/ 0 h 1181"/>
                        <a:gd name="T17" fmla="*/ 376 w 376"/>
                        <a:gd name="T18" fmla="*/ 1181 h 118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376" h="1181">
                          <a:moveTo>
                            <a:pt x="0" y="1168"/>
                          </a:moveTo>
                          <a:lnTo>
                            <a:pt x="30" y="306"/>
                          </a:lnTo>
                          <a:lnTo>
                            <a:pt x="372" y="0"/>
                          </a:lnTo>
                          <a:lnTo>
                            <a:pt x="376" y="1181"/>
                          </a:lnTo>
                          <a:lnTo>
                            <a:pt x="0" y="1168"/>
                          </a:lnTo>
                          <a:close/>
                        </a:path>
                      </a:pathLst>
                    </a:custGeom>
                    <a:solidFill>
                      <a:srgbClr val="667F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3063" name="Freeform 104"/>
                    <p:cNvSpPr>
                      <a:spLocks/>
                    </p:cNvSpPr>
                    <p:nvPr/>
                  </p:nvSpPr>
                  <p:spPr bwMode="auto">
                    <a:xfrm>
                      <a:off x="3158" y="1176"/>
                      <a:ext cx="649" cy="136"/>
                    </a:xfrm>
                    <a:custGeom>
                      <a:avLst/>
                      <a:gdLst>
                        <a:gd name="T0" fmla="*/ 0 w 1299"/>
                        <a:gd name="T1" fmla="*/ 0 h 272"/>
                        <a:gd name="T2" fmla="*/ 0 w 1299"/>
                        <a:gd name="T3" fmla="*/ 1 h 272"/>
                        <a:gd name="T4" fmla="*/ 0 w 1299"/>
                        <a:gd name="T5" fmla="*/ 1 h 272"/>
                        <a:gd name="T6" fmla="*/ 0 w 1299"/>
                        <a:gd name="T7" fmla="*/ 1 h 272"/>
                        <a:gd name="T8" fmla="*/ 0 w 1299"/>
                        <a:gd name="T9" fmla="*/ 1 h 272"/>
                        <a:gd name="T10" fmla="*/ 0 w 1299"/>
                        <a:gd name="T11" fmla="*/ 1 h 272"/>
                        <a:gd name="T12" fmla="*/ 0 w 1299"/>
                        <a:gd name="T13" fmla="*/ 1 h 272"/>
                        <a:gd name="T14" fmla="*/ 0 w 1299"/>
                        <a:gd name="T15" fmla="*/ 1 h 272"/>
                        <a:gd name="T16" fmla="*/ 0 w 1299"/>
                        <a:gd name="T17" fmla="*/ 1 h 272"/>
                        <a:gd name="T18" fmla="*/ 0 w 1299"/>
                        <a:gd name="T19" fmla="*/ 0 h 272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299"/>
                        <a:gd name="T31" fmla="*/ 0 h 272"/>
                        <a:gd name="T32" fmla="*/ 1299 w 1299"/>
                        <a:gd name="T33" fmla="*/ 272 h 272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299" h="272">
                          <a:moveTo>
                            <a:pt x="0" y="0"/>
                          </a:moveTo>
                          <a:lnTo>
                            <a:pt x="1277" y="46"/>
                          </a:lnTo>
                          <a:lnTo>
                            <a:pt x="1282" y="47"/>
                          </a:lnTo>
                          <a:lnTo>
                            <a:pt x="1299" y="208"/>
                          </a:lnTo>
                          <a:lnTo>
                            <a:pt x="867" y="210"/>
                          </a:lnTo>
                          <a:lnTo>
                            <a:pt x="876" y="271"/>
                          </a:lnTo>
                          <a:lnTo>
                            <a:pt x="462" y="272"/>
                          </a:lnTo>
                          <a:lnTo>
                            <a:pt x="462" y="211"/>
                          </a:lnTo>
                          <a:lnTo>
                            <a:pt x="2" y="213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99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</p:grpSp>
            </p:grpSp>
          </p:grpSp>
        </p:grpSp>
        <p:grpSp>
          <p:nvGrpSpPr>
            <p:cNvPr id="62826" name="Group 105"/>
            <p:cNvGrpSpPr>
              <a:grpSpLocks/>
            </p:cNvGrpSpPr>
            <p:nvPr/>
          </p:nvGrpSpPr>
          <p:grpSpPr bwMode="auto">
            <a:xfrm>
              <a:off x="1655" y="2477"/>
              <a:ext cx="409" cy="207"/>
              <a:chOff x="3923" y="3237"/>
              <a:chExt cx="409" cy="207"/>
            </a:xfrm>
          </p:grpSpPr>
          <p:sp>
            <p:nvSpPr>
              <p:cNvPr id="63027" name="Oval 106"/>
              <p:cNvSpPr>
                <a:spLocks noChangeArrowheads="1"/>
              </p:cNvSpPr>
              <p:nvPr/>
            </p:nvSpPr>
            <p:spPr bwMode="auto">
              <a:xfrm>
                <a:off x="3923" y="3339"/>
                <a:ext cx="409" cy="105"/>
              </a:xfrm>
              <a:prstGeom prst="ellipse">
                <a:avLst/>
              </a:prstGeom>
              <a:noFill/>
              <a:ln w="635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ja-JP" altLang="en-US" sz="3200">
                  <a:latin typeface="Times New Roman" charset="0"/>
                </a:endParaRPr>
              </a:p>
            </p:txBody>
          </p:sp>
          <p:grpSp>
            <p:nvGrpSpPr>
              <p:cNvPr id="63028" name="Group 107"/>
              <p:cNvGrpSpPr>
                <a:grpSpLocks/>
              </p:cNvGrpSpPr>
              <p:nvPr/>
            </p:nvGrpSpPr>
            <p:grpSpPr bwMode="auto">
              <a:xfrm>
                <a:off x="4014" y="3237"/>
                <a:ext cx="225" cy="169"/>
                <a:chOff x="4886" y="1419"/>
                <a:chExt cx="735" cy="550"/>
              </a:xfrm>
            </p:grpSpPr>
            <p:sp>
              <p:nvSpPr>
                <p:cNvPr id="63029" name="Oval 108"/>
                <p:cNvSpPr>
                  <a:spLocks noChangeArrowheads="1"/>
                </p:cNvSpPr>
                <p:nvPr/>
              </p:nvSpPr>
              <p:spPr bwMode="auto">
                <a:xfrm>
                  <a:off x="4886" y="1864"/>
                  <a:ext cx="735" cy="105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ja-JP" altLang="en-US" sz="3200">
                    <a:latin typeface="Times New Roman" charset="0"/>
                  </a:endParaRPr>
                </a:p>
              </p:txBody>
            </p:sp>
            <p:grpSp>
              <p:nvGrpSpPr>
                <p:cNvPr id="63030" name="Group 109"/>
                <p:cNvGrpSpPr>
                  <a:grpSpLocks/>
                </p:cNvGrpSpPr>
                <p:nvPr/>
              </p:nvGrpSpPr>
              <p:grpSpPr bwMode="auto">
                <a:xfrm>
                  <a:off x="5012" y="1419"/>
                  <a:ext cx="488" cy="498"/>
                  <a:chOff x="5012" y="1419"/>
                  <a:chExt cx="488" cy="498"/>
                </a:xfrm>
              </p:grpSpPr>
              <p:grpSp>
                <p:nvGrpSpPr>
                  <p:cNvPr id="63031" name="Group 110"/>
                  <p:cNvGrpSpPr>
                    <a:grpSpLocks/>
                  </p:cNvGrpSpPr>
                  <p:nvPr/>
                </p:nvGrpSpPr>
                <p:grpSpPr bwMode="auto">
                  <a:xfrm>
                    <a:off x="5160" y="1419"/>
                    <a:ext cx="107" cy="181"/>
                    <a:chOff x="3504" y="3161"/>
                    <a:chExt cx="145" cy="245"/>
                  </a:xfrm>
                </p:grpSpPr>
                <p:sp>
                  <p:nvSpPr>
                    <p:cNvPr id="63040" name="Rectangle 1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576" y="3278"/>
                      <a:ext cx="20" cy="71"/>
                    </a:xfrm>
                    <a:prstGeom prst="rect">
                      <a:avLst/>
                    </a:prstGeom>
                    <a:solidFill>
                      <a:srgbClr val="DDDDD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ja-JP" altLang="en-US" sz="3200">
                        <a:latin typeface="Times New Roman" charset="0"/>
                      </a:endParaRPr>
                    </a:p>
                  </p:txBody>
                </p:sp>
                <p:grpSp>
                  <p:nvGrpSpPr>
                    <p:cNvPr id="63041" name="Group 112"/>
                    <p:cNvGrpSpPr>
                      <a:grpSpLocks/>
                    </p:cNvGrpSpPr>
                    <p:nvPr/>
                  </p:nvGrpSpPr>
                  <p:grpSpPr bwMode="auto">
                    <a:xfrm rot="702354">
                      <a:off x="3504" y="3161"/>
                      <a:ext cx="106" cy="196"/>
                      <a:chOff x="2086" y="2277"/>
                      <a:chExt cx="461" cy="856"/>
                    </a:xfrm>
                  </p:grpSpPr>
                  <p:grpSp>
                    <p:nvGrpSpPr>
                      <p:cNvPr id="63046" name="Group 113"/>
                      <p:cNvGrpSpPr>
                        <a:grpSpLocks/>
                      </p:cNvGrpSpPr>
                      <p:nvPr/>
                    </p:nvGrpSpPr>
                    <p:grpSpPr bwMode="auto">
                      <a:xfrm rot="-3600000">
                        <a:off x="1972" y="2557"/>
                        <a:ext cx="856" cy="295"/>
                        <a:chOff x="1972" y="2557"/>
                        <a:chExt cx="856" cy="295"/>
                      </a:xfrm>
                    </p:grpSpPr>
                    <p:sp>
                      <p:nvSpPr>
                        <p:cNvPr id="63049" name="Freeform 11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972" y="2642"/>
                          <a:ext cx="856" cy="210"/>
                        </a:xfrm>
                        <a:custGeom>
                          <a:avLst/>
                          <a:gdLst>
                            <a:gd name="T0" fmla="*/ 58 w 856"/>
                            <a:gd name="T1" fmla="*/ 0 h 210"/>
                            <a:gd name="T2" fmla="*/ 446 w 856"/>
                            <a:gd name="T3" fmla="*/ 202 h 210"/>
                            <a:gd name="T4" fmla="*/ 795 w 856"/>
                            <a:gd name="T5" fmla="*/ 0 h 210"/>
                            <a:gd name="T6" fmla="*/ 58 w 856"/>
                            <a:gd name="T7" fmla="*/ 0 h 210"/>
                            <a:gd name="T8" fmla="*/ 0 60000 65536"/>
                            <a:gd name="T9" fmla="*/ 0 60000 65536"/>
                            <a:gd name="T10" fmla="*/ 0 60000 65536"/>
                            <a:gd name="T11" fmla="*/ 0 60000 65536"/>
                            <a:gd name="T12" fmla="*/ 0 w 856"/>
                            <a:gd name="T13" fmla="*/ 0 h 210"/>
                            <a:gd name="T14" fmla="*/ 856 w 856"/>
                            <a:gd name="T15" fmla="*/ 210 h 210"/>
                          </a:gdLst>
                          <a:ahLst/>
                          <a:cxnLst>
                            <a:cxn ang="T8">
                              <a:pos x="T0" y="T1"/>
                            </a:cxn>
                            <a:cxn ang="T9">
                              <a:pos x="T2" y="T3"/>
                            </a:cxn>
                            <a:cxn ang="T10">
                              <a:pos x="T4" y="T5"/>
                            </a:cxn>
                            <a:cxn ang="T11">
                              <a:pos x="T6" y="T7"/>
                            </a:cxn>
                          </a:cxnLst>
                          <a:rect l="T12" t="T13" r="T14" b="T15"/>
                          <a:pathLst>
                            <a:path w="856" h="210">
                              <a:moveTo>
                                <a:pt x="58" y="0"/>
                              </a:moveTo>
                              <a:cubicBezTo>
                                <a:pt x="0" y="34"/>
                                <a:pt x="234" y="210"/>
                                <a:pt x="446" y="202"/>
                              </a:cubicBezTo>
                              <a:cubicBezTo>
                                <a:pt x="658" y="194"/>
                                <a:pt x="856" y="33"/>
                                <a:pt x="795" y="0"/>
                              </a:cubicBezTo>
                              <a:lnTo>
                                <a:pt x="58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AEAEA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ja-JP" altLang="en-US"/>
                        </a:p>
                      </p:txBody>
                    </p:sp>
                    <p:sp>
                      <p:nvSpPr>
                        <p:cNvPr id="63050" name="Oval 115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030" y="2557"/>
                          <a:ext cx="737" cy="170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ja-JP" altLang="en-US" sz="3200">
                            <a:latin typeface="Times New Roman" charset="0"/>
                          </a:endParaRPr>
                        </a:p>
                      </p:txBody>
                    </p:sp>
                  </p:grpSp>
                  <p:sp>
                    <p:nvSpPr>
                      <p:cNvPr id="63047" name="Freeform 11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115" y="2529"/>
                        <a:ext cx="255" cy="213"/>
                      </a:xfrm>
                      <a:custGeom>
                        <a:avLst/>
                        <a:gdLst>
                          <a:gd name="T0" fmla="*/ 2023436085 w 227"/>
                          <a:gd name="T1" fmla="*/ 2147483647 h 185"/>
                          <a:gd name="T2" fmla="*/ 0 w 227"/>
                          <a:gd name="T3" fmla="*/ 0 h 185"/>
                          <a:gd name="T4" fmla="*/ 2147483647 w 227"/>
                          <a:gd name="T5" fmla="*/ 2147483647 h 185"/>
                          <a:gd name="T6" fmla="*/ 0 60000 65536"/>
                          <a:gd name="T7" fmla="*/ 0 60000 65536"/>
                          <a:gd name="T8" fmla="*/ 0 60000 65536"/>
                          <a:gd name="T9" fmla="*/ 0 w 227"/>
                          <a:gd name="T10" fmla="*/ 0 h 185"/>
                          <a:gd name="T11" fmla="*/ 227 w 227"/>
                          <a:gd name="T12" fmla="*/ 185 h 185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227" h="185">
                            <a:moveTo>
                              <a:pt x="191" y="185"/>
                            </a:moveTo>
                            <a:lnTo>
                              <a:pt x="0" y="0"/>
                            </a:lnTo>
                            <a:lnTo>
                              <a:pt x="227" y="137"/>
                            </a:lnTo>
                          </a:path>
                        </a:pathLst>
                      </a:custGeom>
                      <a:solidFill>
                        <a:srgbClr val="C0C0C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ja-JP" altLang="en-US"/>
                      </a:p>
                    </p:txBody>
                  </p:sp>
                  <p:sp>
                    <p:nvSpPr>
                      <p:cNvPr id="63048" name="Oval 11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86" y="2500"/>
                        <a:ext cx="85" cy="85"/>
                      </a:xfrm>
                      <a:prstGeom prst="ellipse">
                        <a:avLst/>
                      </a:prstGeom>
                      <a:solidFill>
                        <a:srgbClr val="C0C0C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ja-JP" altLang="en-US" sz="3200">
                          <a:latin typeface="Times New Roman" charset="0"/>
                        </a:endParaRPr>
                      </a:p>
                    </p:txBody>
                  </p:sp>
                </p:grpSp>
                <p:sp>
                  <p:nvSpPr>
                    <p:cNvPr id="63042" name="Freeform 118"/>
                    <p:cNvSpPr>
                      <a:spLocks/>
                    </p:cNvSpPr>
                    <p:nvPr/>
                  </p:nvSpPr>
                  <p:spPr bwMode="auto">
                    <a:xfrm>
                      <a:off x="3541" y="3332"/>
                      <a:ext cx="57" cy="33"/>
                    </a:xfrm>
                    <a:custGeom>
                      <a:avLst/>
                      <a:gdLst>
                        <a:gd name="T0" fmla="*/ 0 w 57"/>
                        <a:gd name="T1" fmla="*/ 33 h 33"/>
                        <a:gd name="T2" fmla="*/ 7 w 57"/>
                        <a:gd name="T3" fmla="*/ 10 h 33"/>
                        <a:gd name="T4" fmla="*/ 55 w 57"/>
                        <a:gd name="T5" fmla="*/ 0 h 33"/>
                        <a:gd name="T6" fmla="*/ 57 w 57"/>
                        <a:gd name="T7" fmla="*/ 32 h 33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57"/>
                        <a:gd name="T13" fmla="*/ 0 h 33"/>
                        <a:gd name="T14" fmla="*/ 57 w 57"/>
                        <a:gd name="T15" fmla="*/ 33 h 33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57" h="33">
                          <a:moveTo>
                            <a:pt x="0" y="33"/>
                          </a:moveTo>
                          <a:lnTo>
                            <a:pt x="7" y="10"/>
                          </a:lnTo>
                          <a:lnTo>
                            <a:pt x="55" y="0"/>
                          </a:lnTo>
                          <a:lnTo>
                            <a:pt x="57" y="32"/>
                          </a:lnTo>
                        </a:path>
                      </a:pathLst>
                    </a:custGeom>
                    <a:solidFill>
                      <a:srgbClr val="EAEAE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3043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3594" y="3332"/>
                      <a:ext cx="29" cy="31"/>
                    </a:xfrm>
                    <a:custGeom>
                      <a:avLst/>
                      <a:gdLst>
                        <a:gd name="T0" fmla="*/ 4 w 29"/>
                        <a:gd name="T1" fmla="*/ 31 h 31"/>
                        <a:gd name="T2" fmla="*/ 0 w 29"/>
                        <a:gd name="T3" fmla="*/ 0 h 31"/>
                        <a:gd name="T4" fmla="*/ 21 w 29"/>
                        <a:gd name="T5" fmla="*/ 2 h 31"/>
                        <a:gd name="T6" fmla="*/ 29 w 29"/>
                        <a:gd name="T7" fmla="*/ 25 h 3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29"/>
                        <a:gd name="T13" fmla="*/ 0 h 31"/>
                        <a:gd name="T14" fmla="*/ 29 w 29"/>
                        <a:gd name="T15" fmla="*/ 31 h 3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9" h="31">
                          <a:moveTo>
                            <a:pt x="4" y="31"/>
                          </a:moveTo>
                          <a:lnTo>
                            <a:pt x="0" y="0"/>
                          </a:lnTo>
                          <a:lnTo>
                            <a:pt x="21" y="2"/>
                          </a:lnTo>
                          <a:lnTo>
                            <a:pt x="29" y="25"/>
                          </a:lnTo>
                        </a:path>
                      </a:pathLst>
                    </a:custGeom>
                    <a:solidFill>
                      <a:srgbClr val="B2B2B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3044" name="Freeform 120"/>
                    <p:cNvSpPr>
                      <a:spLocks/>
                    </p:cNvSpPr>
                    <p:nvPr/>
                  </p:nvSpPr>
                  <p:spPr bwMode="auto">
                    <a:xfrm>
                      <a:off x="3514" y="3346"/>
                      <a:ext cx="94" cy="60"/>
                    </a:xfrm>
                    <a:custGeom>
                      <a:avLst/>
                      <a:gdLst>
                        <a:gd name="T0" fmla="*/ 0 w 94"/>
                        <a:gd name="T1" fmla="*/ 60 h 60"/>
                        <a:gd name="T2" fmla="*/ 11 w 94"/>
                        <a:gd name="T3" fmla="*/ 19 h 60"/>
                        <a:gd name="T4" fmla="*/ 88 w 94"/>
                        <a:gd name="T5" fmla="*/ 0 h 60"/>
                        <a:gd name="T6" fmla="*/ 94 w 94"/>
                        <a:gd name="T7" fmla="*/ 59 h 60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4"/>
                        <a:gd name="T13" fmla="*/ 0 h 60"/>
                        <a:gd name="T14" fmla="*/ 94 w 94"/>
                        <a:gd name="T15" fmla="*/ 60 h 60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4" h="60">
                          <a:moveTo>
                            <a:pt x="0" y="60"/>
                          </a:moveTo>
                          <a:lnTo>
                            <a:pt x="11" y="19"/>
                          </a:lnTo>
                          <a:lnTo>
                            <a:pt x="88" y="0"/>
                          </a:lnTo>
                          <a:lnTo>
                            <a:pt x="94" y="59"/>
                          </a:lnTo>
                        </a:path>
                      </a:pathLst>
                    </a:custGeom>
                    <a:solidFill>
                      <a:srgbClr val="C0C0C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3045" name="Freeform 121"/>
                    <p:cNvSpPr>
                      <a:spLocks/>
                    </p:cNvSpPr>
                    <p:nvPr/>
                  </p:nvSpPr>
                  <p:spPr bwMode="auto">
                    <a:xfrm>
                      <a:off x="3600" y="3346"/>
                      <a:ext cx="49" cy="57"/>
                    </a:xfrm>
                    <a:custGeom>
                      <a:avLst/>
                      <a:gdLst>
                        <a:gd name="T0" fmla="*/ 7 w 49"/>
                        <a:gd name="T1" fmla="*/ 57 h 57"/>
                        <a:gd name="T2" fmla="*/ 0 w 49"/>
                        <a:gd name="T3" fmla="*/ 0 h 57"/>
                        <a:gd name="T4" fmla="*/ 35 w 49"/>
                        <a:gd name="T5" fmla="*/ 5 h 57"/>
                        <a:gd name="T6" fmla="*/ 49 w 49"/>
                        <a:gd name="T7" fmla="*/ 46 h 57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49"/>
                        <a:gd name="T13" fmla="*/ 0 h 57"/>
                        <a:gd name="T14" fmla="*/ 49 w 49"/>
                        <a:gd name="T15" fmla="*/ 57 h 57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49" h="57">
                          <a:moveTo>
                            <a:pt x="7" y="57"/>
                          </a:moveTo>
                          <a:lnTo>
                            <a:pt x="0" y="0"/>
                          </a:lnTo>
                          <a:lnTo>
                            <a:pt x="35" y="5"/>
                          </a:lnTo>
                          <a:lnTo>
                            <a:pt x="49" y="46"/>
                          </a:lnTo>
                        </a:path>
                      </a:pathLst>
                    </a:custGeom>
                    <a:solidFill>
                      <a:srgbClr val="96969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</p:grpSp>
              <p:grpSp>
                <p:nvGrpSpPr>
                  <p:cNvPr id="63032" name="Group 122"/>
                  <p:cNvGrpSpPr>
                    <a:grpSpLocks/>
                  </p:cNvGrpSpPr>
                  <p:nvPr/>
                </p:nvGrpSpPr>
                <p:grpSpPr bwMode="auto">
                  <a:xfrm flipH="1">
                    <a:off x="5012" y="1570"/>
                    <a:ext cx="488" cy="347"/>
                    <a:chOff x="2932" y="664"/>
                    <a:chExt cx="913" cy="649"/>
                  </a:xfrm>
                </p:grpSpPr>
                <p:sp>
                  <p:nvSpPr>
                    <p:cNvPr id="63033" name="Freeform 123"/>
                    <p:cNvSpPr>
                      <a:spLocks/>
                    </p:cNvSpPr>
                    <p:nvPr/>
                  </p:nvSpPr>
                  <p:spPr bwMode="auto">
                    <a:xfrm>
                      <a:off x="3253" y="664"/>
                      <a:ext cx="94" cy="115"/>
                    </a:xfrm>
                    <a:custGeom>
                      <a:avLst/>
                      <a:gdLst>
                        <a:gd name="T0" fmla="*/ 0 w 188"/>
                        <a:gd name="T1" fmla="*/ 0 h 232"/>
                        <a:gd name="T2" fmla="*/ 1 w 188"/>
                        <a:gd name="T3" fmla="*/ 0 h 232"/>
                        <a:gd name="T4" fmla="*/ 1 w 188"/>
                        <a:gd name="T5" fmla="*/ 0 h 232"/>
                        <a:gd name="T6" fmla="*/ 1 w 188"/>
                        <a:gd name="T7" fmla="*/ 0 h 232"/>
                        <a:gd name="T8" fmla="*/ 0 w 188"/>
                        <a:gd name="T9" fmla="*/ 0 h 23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88"/>
                        <a:gd name="T16" fmla="*/ 0 h 232"/>
                        <a:gd name="T17" fmla="*/ 188 w 188"/>
                        <a:gd name="T18" fmla="*/ 232 h 23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88" h="232">
                          <a:moveTo>
                            <a:pt x="0" y="225"/>
                          </a:moveTo>
                          <a:lnTo>
                            <a:pt x="15" y="153"/>
                          </a:lnTo>
                          <a:lnTo>
                            <a:pt x="186" y="0"/>
                          </a:lnTo>
                          <a:lnTo>
                            <a:pt x="188" y="232"/>
                          </a:lnTo>
                          <a:lnTo>
                            <a:pt x="0" y="225"/>
                          </a:lnTo>
                          <a:close/>
                        </a:path>
                      </a:pathLst>
                    </a:custGeom>
                    <a:solidFill>
                      <a:srgbClr val="23336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3034" name="Freeform 124"/>
                    <p:cNvSpPr>
                      <a:spLocks/>
                    </p:cNvSpPr>
                    <p:nvPr/>
                  </p:nvSpPr>
                  <p:spPr bwMode="auto">
                    <a:xfrm>
                      <a:off x="3118" y="664"/>
                      <a:ext cx="727" cy="649"/>
                    </a:xfrm>
                    <a:custGeom>
                      <a:avLst/>
                      <a:gdLst>
                        <a:gd name="T0" fmla="*/ 1 w 1454"/>
                        <a:gd name="T1" fmla="*/ 1 h 1298"/>
                        <a:gd name="T2" fmla="*/ 1 w 1454"/>
                        <a:gd name="T3" fmla="*/ 1 h 1298"/>
                        <a:gd name="T4" fmla="*/ 1 w 1454"/>
                        <a:gd name="T5" fmla="*/ 1 h 1298"/>
                        <a:gd name="T6" fmla="*/ 1 w 1454"/>
                        <a:gd name="T7" fmla="*/ 0 h 1298"/>
                        <a:gd name="T8" fmla="*/ 1 w 1454"/>
                        <a:gd name="T9" fmla="*/ 1 h 1298"/>
                        <a:gd name="T10" fmla="*/ 0 w 1454"/>
                        <a:gd name="T11" fmla="*/ 1 h 1298"/>
                        <a:gd name="T12" fmla="*/ 1 w 1454"/>
                        <a:gd name="T13" fmla="*/ 1 h 1298"/>
                        <a:gd name="T14" fmla="*/ 1 w 1454"/>
                        <a:gd name="T15" fmla="*/ 1 h 1298"/>
                        <a:gd name="T16" fmla="*/ 1 w 1454"/>
                        <a:gd name="T17" fmla="*/ 1 h 129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454"/>
                        <a:gd name="T28" fmla="*/ 0 h 1298"/>
                        <a:gd name="T29" fmla="*/ 1454 w 1454"/>
                        <a:gd name="T30" fmla="*/ 1298 h 129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454" h="1298">
                          <a:moveTo>
                            <a:pt x="1365" y="365"/>
                          </a:moveTo>
                          <a:lnTo>
                            <a:pt x="1008" y="301"/>
                          </a:lnTo>
                          <a:lnTo>
                            <a:pt x="992" y="130"/>
                          </a:lnTo>
                          <a:lnTo>
                            <a:pt x="454" y="0"/>
                          </a:lnTo>
                          <a:lnTo>
                            <a:pt x="455" y="199"/>
                          </a:lnTo>
                          <a:lnTo>
                            <a:pt x="0" y="117"/>
                          </a:lnTo>
                          <a:lnTo>
                            <a:pt x="4" y="1298"/>
                          </a:lnTo>
                          <a:lnTo>
                            <a:pt x="1454" y="1291"/>
                          </a:lnTo>
                          <a:lnTo>
                            <a:pt x="1365" y="365"/>
                          </a:lnTo>
                          <a:close/>
                        </a:path>
                      </a:pathLst>
                    </a:custGeom>
                    <a:solidFill>
                      <a:srgbClr val="FFE5E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3035" name="Freeform 125"/>
                    <p:cNvSpPr>
                      <a:spLocks/>
                    </p:cNvSpPr>
                    <p:nvPr/>
                  </p:nvSpPr>
                  <p:spPr bwMode="auto">
                    <a:xfrm>
                      <a:off x="3158" y="1045"/>
                      <a:ext cx="637" cy="107"/>
                    </a:xfrm>
                    <a:custGeom>
                      <a:avLst/>
                      <a:gdLst>
                        <a:gd name="T0" fmla="*/ 1 w 1274"/>
                        <a:gd name="T1" fmla="*/ 1 h 213"/>
                        <a:gd name="T2" fmla="*/ 0 w 1274"/>
                        <a:gd name="T3" fmla="*/ 1 h 213"/>
                        <a:gd name="T4" fmla="*/ 0 w 1274"/>
                        <a:gd name="T5" fmla="*/ 0 h 213"/>
                        <a:gd name="T6" fmla="*/ 1 w 1274"/>
                        <a:gd name="T7" fmla="*/ 1 h 213"/>
                        <a:gd name="T8" fmla="*/ 1 w 1274"/>
                        <a:gd name="T9" fmla="*/ 1 h 213"/>
                        <a:gd name="T10" fmla="*/ 1 w 1274"/>
                        <a:gd name="T11" fmla="*/ 1 h 213"/>
                        <a:gd name="T12" fmla="*/ 1 w 1274"/>
                        <a:gd name="T13" fmla="*/ 1 h 213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1274"/>
                        <a:gd name="T22" fmla="*/ 0 h 213"/>
                        <a:gd name="T23" fmla="*/ 1274 w 1274"/>
                        <a:gd name="T24" fmla="*/ 213 h 213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1274" h="213">
                          <a:moveTo>
                            <a:pt x="3" y="167"/>
                          </a:moveTo>
                          <a:lnTo>
                            <a:pt x="0" y="167"/>
                          </a:lnTo>
                          <a:lnTo>
                            <a:pt x="0" y="0"/>
                          </a:lnTo>
                          <a:lnTo>
                            <a:pt x="1255" y="99"/>
                          </a:lnTo>
                          <a:lnTo>
                            <a:pt x="1263" y="100"/>
                          </a:lnTo>
                          <a:lnTo>
                            <a:pt x="1274" y="213"/>
                          </a:lnTo>
                          <a:lnTo>
                            <a:pt x="3" y="167"/>
                          </a:lnTo>
                          <a:close/>
                        </a:path>
                      </a:pathLst>
                    </a:custGeom>
                    <a:solidFill>
                      <a:srgbClr val="AA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3036" name="Freeform 126"/>
                    <p:cNvSpPr>
                      <a:spLocks/>
                    </p:cNvSpPr>
                    <p:nvPr/>
                  </p:nvSpPr>
                  <p:spPr bwMode="auto">
                    <a:xfrm>
                      <a:off x="3158" y="916"/>
                      <a:ext cx="627" cy="132"/>
                    </a:xfrm>
                    <a:custGeom>
                      <a:avLst/>
                      <a:gdLst>
                        <a:gd name="T0" fmla="*/ 0 w 1255"/>
                        <a:gd name="T1" fmla="*/ 0 h 265"/>
                        <a:gd name="T2" fmla="*/ 0 w 1255"/>
                        <a:gd name="T3" fmla="*/ 0 h 265"/>
                        <a:gd name="T4" fmla="*/ 0 w 1255"/>
                        <a:gd name="T5" fmla="*/ 0 h 265"/>
                        <a:gd name="T6" fmla="*/ 0 w 1255"/>
                        <a:gd name="T7" fmla="*/ 0 h 265"/>
                        <a:gd name="T8" fmla="*/ 0 w 1255"/>
                        <a:gd name="T9" fmla="*/ 0 h 265"/>
                        <a:gd name="T10" fmla="*/ 0 w 1255"/>
                        <a:gd name="T11" fmla="*/ 0 h 265"/>
                        <a:gd name="T12" fmla="*/ 0 w 1255"/>
                        <a:gd name="T13" fmla="*/ 0 h 265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1255"/>
                        <a:gd name="T22" fmla="*/ 0 h 265"/>
                        <a:gd name="T23" fmla="*/ 1255 w 1255"/>
                        <a:gd name="T24" fmla="*/ 265 h 265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1255" h="265">
                          <a:moveTo>
                            <a:pt x="5" y="166"/>
                          </a:moveTo>
                          <a:lnTo>
                            <a:pt x="1" y="166"/>
                          </a:lnTo>
                          <a:lnTo>
                            <a:pt x="0" y="0"/>
                          </a:lnTo>
                          <a:lnTo>
                            <a:pt x="1234" y="151"/>
                          </a:lnTo>
                          <a:lnTo>
                            <a:pt x="1244" y="152"/>
                          </a:lnTo>
                          <a:lnTo>
                            <a:pt x="1255" y="265"/>
                          </a:lnTo>
                          <a:lnTo>
                            <a:pt x="5" y="166"/>
                          </a:lnTo>
                          <a:close/>
                        </a:path>
                      </a:pathLst>
                    </a:custGeom>
                    <a:solidFill>
                      <a:srgbClr val="BA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3037" name="Freeform 127"/>
                    <p:cNvSpPr>
                      <a:spLocks/>
                    </p:cNvSpPr>
                    <p:nvPr/>
                  </p:nvSpPr>
                  <p:spPr bwMode="auto">
                    <a:xfrm>
                      <a:off x="3158" y="763"/>
                      <a:ext cx="617" cy="181"/>
                    </a:xfrm>
                    <a:custGeom>
                      <a:avLst/>
                      <a:gdLst>
                        <a:gd name="T0" fmla="*/ 0 w 1235"/>
                        <a:gd name="T1" fmla="*/ 0 h 363"/>
                        <a:gd name="T2" fmla="*/ 0 w 1235"/>
                        <a:gd name="T3" fmla="*/ 0 h 363"/>
                        <a:gd name="T4" fmla="*/ 0 w 1235"/>
                        <a:gd name="T5" fmla="*/ 0 h 363"/>
                        <a:gd name="T6" fmla="*/ 0 w 1235"/>
                        <a:gd name="T7" fmla="*/ 0 h 363"/>
                        <a:gd name="T8" fmla="*/ 0 w 1235"/>
                        <a:gd name="T9" fmla="*/ 0 h 363"/>
                        <a:gd name="T10" fmla="*/ 0 w 1235"/>
                        <a:gd name="T11" fmla="*/ 0 h 36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235"/>
                        <a:gd name="T19" fmla="*/ 0 h 363"/>
                        <a:gd name="T20" fmla="*/ 1235 w 1235"/>
                        <a:gd name="T21" fmla="*/ 363 h 36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235" h="363">
                          <a:moveTo>
                            <a:pt x="6" y="212"/>
                          </a:moveTo>
                          <a:lnTo>
                            <a:pt x="0" y="212"/>
                          </a:lnTo>
                          <a:lnTo>
                            <a:pt x="0" y="0"/>
                          </a:lnTo>
                          <a:lnTo>
                            <a:pt x="1220" y="204"/>
                          </a:lnTo>
                          <a:lnTo>
                            <a:pt x="1235" y="363"/>
                          </a:lnTo>
                          <a:lnTo>
                            <a:pt x="6" y="212"/>
                          </a:lnTo>
                          <a:close/>
                        </a:path>
                      </a:pathLst>
                    </a:custGeom>
                    <a:solidFill>
                      <a:srgbClr val="CC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3038" name="Freeform 128"/>
                    <p:cNvSpPr>
                      <a:spLocks/>
                    </p:cNvSpPr>
                    <p:nvPr/>
                  </p:nvSpPr>
                  <p:spPr bwMode="auto">
                    <a:xfrm>
                      <a:off x="2932" y="722"/>
                      <a:ext cx="189" cy="591"/>
                    </a:xfrm>
                    <a:custGeom>
                      <a:avLst/>
                      <a:gdLst>
                        <a:gd name="T0" fmla="*/ 0 w 376"/>
                        <a:gd name="T1" fmla="*/ 1 h 1181"/>
                        <a:gd name="T2" fmla="*/ 1 w 376"/>
                        <a:gd name="T3" fmla="*/ 1 h 1181"/>
                        <a:gd name="T4" fmla="*/ 1 w 376"/>
                        <a:gd name="T5" fmla="*/ 0 h 1181"/>
                        <a:gd name="T6" fmla="*/ 1 w 376"/>
                        <a:gd name="T7" fmla="*/ 1 h 1181"/>
                        <a:gd name="T8" fmla="*/ 0 w 376"/>
                        <a:gd name="T9" fmla="*/ 1 h 118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376"/>
                        <a:gd name="T16" fmla="*/ 0 h 1181"/>
                        <a:gd name="T17" fmla="*/ 376 w 376"/>
                        <a:gd name="T18" fmla="*/ 1181 h 118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376" h="1181">
                          <a:moveTo>
                            <a:pt x="0" y="1168"/>
                          </a:moveTo>
                          <a:lnTo>
                            <a:pt x="30" y="306"/>
                          </a:lnTo>
                          <a:lnTo>
                            <a:pt x="372" y="0"/>
                          </a:lnTo>
                          <a:lnTo>
                            <a:pt x="376" y="1181"/>
                          </a:lnTo>
                          <a:lnTo>
                            <a:pt x="0" y="1168"/>
                          </a:lnTo>
                          <a:close/>
                        </a:path>
                      </a:pathLst>
                    </a:custGeom>
                    <a:solidFill>
                      <a:srgbClr val="667F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3039" name="Freeform 129"/>
                    <p:cNvSpPr>
                      <a:spLocks/>
                    </p:cNvSpPr>
                    <p:nvPr/>
                  </p:nvSpPr>
                  <p:spPr bwMode="auto">
                    <a:xfrm>
                      <a:off x="3158" y="1176"/>
                      <a:ext cx="649" cy="136"/>
                    </a:xfrm>
                    <a:custGeom>
                      <a:avLst/>
                      <a:gdLst>
                        <a:gd name="T0" fmla="*/ 0 w 1299"/>
                        <a:gd name="T1" fmla="*/ 0 h 272"/>
                        <a:gd name="T2" fmla="*/ 0 w 1299"/>
                        <a:gd name="T3" fmla="*/ 1 h 272"/>
                        <a:gd name="T4" fmla="*/ 0 w 1299"/>
                        <a:gd name="T5" fmla="*/ 1 h 272"/>
                        <a:gd name="T6" fmla="*/ 0 w 1299"/>
                        <a:gd name="T7" fmla="*/ 1 h 272"/>
                        <a:gd name="T8" fmla="*/ 0 w 1299"/>
                        <a:gd name="T9" fmla="*/ 1 h 272"/>
                        <a:gd name="T10" fmla="*/ 0 w 1299"/>
                        <a:gd name="T11" fmla="*/ 1 h 272"/>
                        <a:gd name="T12" fmla="*/ 0 w 1299"/>
                        <a:gd name="T13" fmla="*/ 1 h 272"/>
                        <a:gd name="T14" fmla="*/ 0 w 1299"/>
                        <a:gd name="T15" fmla="*/ 1 h 272"/>
                        <a:gd name="T16" fmla="*/ 0 w 1299"/>
                        <a:gd name="T17" fmla="*/ 1 h 272"/>
                        <a:gd name="T18" fmla="*/ 0 w 1299"/>
                        <a:gd name="T19" fmla="*/ 0 h 272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299"/>
                        <a:gd name="T31" fmla="*/ 0 h 272"/>
                        <a:gd name="T32" fmla="*/ 1299 w 1299"/>
                        <a:gd name="T33" fmla="*/ 272 h 272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299" h="272">
                          <a:moveTo>
                            <a:pt x="0" y="0"/>
                          </a:moveTo>
                          <a:lnTo>
                            <a:pt x="1277" y="46"/>
                          </a:lnTo>
                          <a:lnTo>
                            <a:pt x="1282" y="47"/>
                          </a:lnTo>
                          <a:lnTo>
                            <a:pt x="1299" y="208"/>
                          </a:lnTo>
                          <a:lnTo>
                            <a:pt x="867" y="210"/>
                          </a:lnTo>
                          <a:lnTo>
                            <a:pt x="876" y="271"/>
                          </a:lnTo>
                          <a:lnTo>
                            <a:pt x="462" y="272"/>
                          </a:lnTo>
                          <a:lnTo>
                            <a:pt x="462" y="211"/>
                          </a:lnTo>
                          <a:lnTo>
                            <a:pt x="2" y="213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99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</p:grpSp>
            </p:grpSp>
          </p:grpSp>
        </p:grpSp>
        <p:grpSp>
          <p:nvGrpSpPr>
            <p:cNvPr id="62827" name="Group 130"/>
            <p:cNvGrpSpPr>
              <a:grpSpLocks/>
            </p:cNvGrpSpPr>
            <p:nvPr/>
          </p:nvGrpSpPr>
          <p:grpSpPr bwMode="auto">
            <a:xfrm>
              <a:off x="1291" y="2341"/>
              <a:ext cx="409" cy="207"/>
              <a:chOff x="3923" y="3237"/>
              <a:chExt cx="409" cy="207"/>
            </a:xfrm>
          </p:grpSpPr>
          <p:sp>
            <p:nvSpPr>
              <p:cNvPr id="63003" name="Oval 131"/>
              <p:cNvSpPr>
                <a:spLocks noChangeArrowheads="1"/>
              </p:cNvSpPr>
              <p:nvPr/>
            </p:nvSpPr>
            <p:spPr bwMode="auto">
              <a:xfrm>
                <a:off x="3923" y="3339"/>
                <a:ext cx="409" cy="105"/>
              </a:xfrm>
              <a:prstGeom prst="ellipse">
                <a:avLst/>
              </a:prstGeom>
              <a:noFill/>
              <a:ln w="635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ja-JP" altLang="en-US" sz="3200">
                  <a:latin typeface="Times New Roman" charset="0"/>
                </a:endParaRPr>
              </a:p>
            </p:txBody>
          </p:sp>
          <p:grpSp>
            <p:nvGrpSpPr>
              <p:cNvPr id="63004" name="Group 132"/>
              <p:cNvGrpSpPr>
                <a:grpSpLocks/>
              </p:cNvGrpSpPr>
              <p:nvPr/>
            </p:nvGrpSpPr>
            <p:grpSpPr bwMode="auto">
              <a:xfrm>
                <a:off x="4014" y="3237"/>
                <a:ext cx="225" cy="169"/>
                <a:chOff x="4886" y="1419"/>
                <a:chExt cx="735" cy="550"/>
              </a:xfrm>
            </p:grpSpPr>
            <p:sp>
              <p:nvSpPr>
                <p:cNvPr id="63005" name="Oval 133"/>
                <p:cNvSpPr>
                  <a:spLocks noChangeArrowheads="1"/>
                </p:cNvSpPr>
                <p:nvPr/>
              </p:nvSpPr>
              <p:spPr bwMode="auto">
                <a:xfrm>
                  <a:off x="4886" y="1864"/>
                  <a:ext cx="735" cy="105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ja-JP" altLang="en-US" sz="3200">
                    <a:latin typeface="Times New Roman" charset="0"/>
                  </a:endParaRPr>
                </a:p>
              </p:txBody>
            </p:sp>
            <p:grpSp>
              <p:nvGrpSpPr>
                <p:cNvPr id="63006" name="Group 134"/>
                <p:cNvGrpSpPr>
                  <a:grpSpLocks/>
                </p:cNvGrpSpPr>
                <p:nvPr/>
              </p:nvGrpSpPr>
              <p:grpSpPr bwMode="auto">
                <a:xfrm>
                  <a:off x="5012" y="1419"/>
                  <a:ext cx="488" cy="498"/>
                  <a:chOff x="5012" y="1419"/>
                  <a:chExt cx="488" cy="498"/>
                </a:xfrm>
              </p:grpSpPr>
              <p:grpSp>
                <p:nvGrpSpPr>
                  <p:cNvPr id="63007" name="Group 135"/>
                  <p:cNvGrpSpPr>
                    <a:grpSpLocks/>
                  </p:cNvGrpSpPr>
                  <p:nvPr/>
                </p:nvGrpSpPr>
                <p:grpSpPr bwMode="auto">
                  <a:xfrm>
                    <a:off x="5160" y="1419"/>
                    <a:ext cx="107" cy="181"/>
                    <a:chOff x="3504" y="3161"/>
                    <a:chExt cx="145" cy="245"/>
                  </a:xfrm>
                </p:grpSpPr>
                <p:sp>
                  <p:nvSpPr>
                    <p:cNvPr id="63016" name="Rectangle 1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576" y="3278"/>
                      <a:ext cx="20" cy="71"/>
                    </a:xfrm>
                    <a:prstGeom prst="rect">
                      <a:avLst/>
                    </a:prstGeom>
                    <a:solidFill>
                      <a:srgbClr val="DDDDD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ja-JP" altLang="en-US" sz="3200">
                        <a:latin typeface="Times New Roman" charset="0"/>
                      </a:endParaRPr>
                    </a:p>
                  </p:txBody>
                </p:sp>
                <p:grpSp>
                  <p:nvGrpSpPr>
                    <p:cNvPr id="63017" name="Group 137"/>
                    <p:cNvGrpSpPr>
                      <a:grpSpLocks/>
                    </p:cNvGrpSpPr>
                    <p:nvPr/>
                  </p:nvGrpSpPr>
                  <p:grpSpPr bwMode="auto">
                    <a:xfrm rot="702354">
                      <a:off x="3504" y="3161"/>
                      <a:ext cx="106" cy="196"/>
                      <a:chOff x="2086" y="2277"/>
                      <a:chExt cx="461" cy="856"/>
                    </a:xfrm>
                  </p:grpSpPr>
                  <p:grpSp>
                    <p:nvGrpSpPr>
                      <p:cNvPr id="63022" name="Group 138"/>
                      <p:cNvGrpSpPr>
                        <a:grpSpLocks/>
                      </p:cNvGrpSpPr>
                      <p:nvPr/>
                    </p:nvGrpSpPr>
                    <p:grpSpPr bwMode="auto">
                      <a:xfrm rot="-3600000">
                        <a:off x="1972" y="2557"/>
                        <a:ext cx="856" cy="295"/>
                        <a:chOff x="1972" y="2557"/>
                        <a:chExt cx="856" cy="295"/>
                      </a:xfrm>
                    </p:grpSpPr>
                    <p:sp>
                      <p:nvSpPr>
                        <p:cNvPr id="63025" name="Freeform 13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972" y="2642"/>
                          <a:ext cx="856" cy="210"/>
                        </a:xfrm>
                        <a:custGeom>
                          <a:avLst/>
                          <a:gdLst>
                            <a:gd name="T0" fmla="*/ 58 w 856"/>
                            <a:gd name="T1" fmla="*/ 0 h 210"/>
                            <a:gd name="T2" fmla="*/ 446 w 856"/>
                            <a:gd name="T3" fmla="*/ 202 h 210"/>
                            <a:gd name="T4" fmla="*/ 795 w 856"/>
                            <a:gd name="T5" fmla="*/ 0 h 210"/>
                            <a:gd name="T6" fmla="*/ 58 w 856"/>
                            <a:gd name="T7" fmla="*/ 0 h 210"/>
                            <a:gd name="T8" fmla="*/ 0 60000 65536"/>
                            <a:gd name="T9" fmla="*/ 0 60000 65536"/>
                            <a:gd name="T10" fmla="*/ 0 60000 65536"/>
                            <a:gd name="T11" fmla="*/ 0 60000 65536"/>
                            <a:gd name="T12" fmla="*/ 0 w 856"/>
                            <a:gd name="T13" fmla="*/ 0 h 210"/>
                            <a:gd name="T14" fmla="*/ 856 w 856"/>
                            <a:gd name="T15" fmla="*/ 210 h 210"/>
                          </a:gdLst>
                          <a:ahLst/>
                          <a:cxnLst>
                            <a:cxn ang="T8">
                              <a:pos x="T0" y="T1"/>
                            </a:cxn>
                            <a:cxn ang="T9">
                              <a:pos x="T2" y="T3"/>
                            </a:cxn>
                            <a:cxn ang="T10">
                              <a:pos x="T4" y="T5"/>
                            </a:cxn>
                            <a:cxn ang="T11">
                              <a:pos x="T6" y="T7"/>
                            </a:cxn>
                          </a:cxnLst>
                          <a:rect l="T12" t="T13" r="T14" b="T15"/>
                          <a:pathLst>
                            <a:path w="856" h="210">
                              <a:moveTo>
                                <a:pt x="58" y="0"/>
                              </a:moveTo>
                              <a:cubicBezTo>
                                <a:pt x="0" y="34"/>
                                <a:pt x="234" y="210"/>
                                <a:pt x="446" y="202"/>
                              </a:cubicBezTo>
                              <a:cubicBezTo>
                                <a:pt x="658" y="194"/>
                                <a:pt x="856" y="33"/>
                                <a:pt x="795" y="0"/>
                              </a:cubicBezTo>
                              <a:lnTo>
                                <a:pt x="58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AEAEA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ja-JP" altLang="en-US"/>
                        </a:p>
                      </p:txBody>
                    </p:sp>
                    <p:sp>
                      <p:nvSpPr>
                        <p:cNvPr id="63026" name="Oval 140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030" y="2557"/>
                          <a:ext cx="737" cy="170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ja-JP" altLang="en-US" sz="3200">
                            <a:latin typeface="Times New Roman" charset="0"/>
                          </a:endParaRPr>
                        </a:p>
                      </p:txBody>
                    </p:sp>
                  </p:grpSp>
                  <p:sp>
                    <p:nvSpPr>
                      <p:cNvPr id="63023" name="Freeform 14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115" y="2529"/>
                        <a:ext cx="255" cy="213"/>
                      </a:xfrm>
                      <a:custGeom>
                        <a:avLst/>
                        <a:gdLst>
                          <a:gd name="T0" fmla="*/ 2023436085 w 227"/>
                          <a:gd name="T1" fmla="*/ 2147483647 h 185"/>
                          <a:gd name="T2" fmla="*/ 0 w 227"/>
                          <a:gd name="T3" fmla="*/ 0 h 185"/>
                          <a:gd name="T4" fmla="*/ 2147483647 w 227"/>
                          <a:gd name="T5" fmla="*/ 2147483647 h 185"/>
                          <a:gd name="T6" fmla="*/ 0 60000 65536"/>
                          <a:gd name="T7" fmla="*/ 0 60000 65536"/>
                          <a:gd name="T8" fmla="*/ 0 60000 65536"/>
                          <a:gd name="T9" fmla="*/ 0 w 227"/>
                          <a:gd name="T10" fmla="*/ 0 h 185"/>
                          <a:gd name="T11" fmla="*/ 227 w 227"/>
                          <a:gd name="T12" fmla="*/ 185 h 185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227" h="185">
                            <a:moveTo>
                              <a:pt x="191" y="185"/>
                            </a:moveTo>
                            <a:lnTo>
                              <a:pt x="0" y="0"/>
                            </a:lnTo>
                            <a:lnTo>
                              <a:pt x="227" y="137"/>
                            </a:lnTo>
                          </a:path>
                        </a:pathLst>
                      </a:custGeom>
                      <a:solidFill>
                        <a:srgbClr val="C0C0C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ja-JP" altLang="en-US"/>
                      </a:p>
                    </p:txBody>
                  </p:sp>
                  <p:sp>
                    <p:nvSpPr>
                      <p:cNvPr id="63024" name="Oval 14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86" y="2500"/>
                        <a:ext cx="85" cy="85"/>
                      </a:xfrm>
                      <a:prstGeom prst="ellipse">
                        <a:avLst/>
                      </a:prstGeom>
                      <a:solidFill>
                        <a:srgbClr val="C0C0C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ja-JP" altLang="en-US" sz="3200">
                          <a:latin typeface="Times New Roman" charset="0"/>
                        </a:endParaRPr>
                      </a:p>
                    </p:txBody>
                  </p:sp>
                </p:grpSp>
                <p:sp>
                  <p:nvSpPr>
                    <p:cNvPr id="63018" name="Freeform 143"/>
                    <p:cNvSpPr>
                      <a:spLocks/>
                    </p:cNvSpPr>
                    <p:nvPr/>
                  </p:nvSpPr>
                  <p:spPr bwMode="auto">
                    <a:xfrm>
                      <a:off x="3541" y="3332"/>
                      <a:ext cx="57" cy="33"/>
                    </a:xfrm>
                    <a:custGeom>
                      <a:avLst/>
                      <a:gdLst>
                        <a:gd name="T0" fmla="*/ 0 w 57"/>
                        <a:gd name="T1" fmla="*/ 33 h 33"/>
                        <a:gd name="T2" fmla="*/ 7 w 57"/>
                        <a:gd name="T3" fmla="*/ 10 h 33"/>
                        <a:gd name="T4" fmla="*/ 55 w 57"/>
                        <a:gd name="T5" fmla="*/ 0 h 33"/>
                        <a:gd name="T6" fmla="*/ 57 w 57"/>
                        <a:gd name="T7" fmla="*/ 32 h 33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57"/>
                        <a:gd name="T13" fmla="*/ 0 h 33"/>
                        <a:gd name="T14" fmla="*/ 57 w 57"/>
                        <a:gd name="T15" fmla="*/ 33 h 33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57" h="33">
                          <a:moveTo>
                            <a:pt x="0" y="33"/>
                          </a:moveTo>
                          <a:lnTo>
                            <a:pt x="7" y="10"/>
                          </a:lnTo>
                          <a:lnTo>
                            <a:pt x="55" y="0"/>
                          </a:lnTo>
                          <a:lnTo>
                            <a:pt x="57" y="32"/>
                          </a:lnTo>
                        </a:path>
                      </a:pathLst>
                    </a:custGeom>
                    <a:solidFill>
                      <a:srgbClr val="EAEAE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3019" name="Freeform 144"/>
                    <p:cNvSpPr>
                      <a:spLocks/>
                    </p:cNvSpPr>
                    <p:nvPr/>
                  </p:nvSpPr>
                  <p:spPr bwMode="auto">
                    <a:xfrm>
                      <a:off x="3594" y="3332"/>
                      <a:ext cx="29" cy="31"/>
                    </a:xfrm>
                    <a:custGeom>
                      <a:avLst/>
                      <a:gdLst>
                        <a:gd name="T0" fmla="*/ 4 w 29"/>
                        <a:gd name="T1" fmla="*/ 31 h 31"/>
                        <a:gd name="T2" fmla="*/ 0 w 29"/>
                        <a:gd name="T3" fmla="*/ 0 h 31"/>
                        <a:gd name="T4" fmla="*/ 21 w 29"/>
                        <a:gd name="T5" fmla="*/ 2 h 31"/>
                        <a:gd name="T6" fmla="*/ 29 w 29"/>
                        <a:gd name="T7" fmla="*/ 25 h 3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29"/>
                        <a:gd name="T13" fmla="*/ 0 h 31"/>
                        <a:gd name="T14" fmla="*/ 29 w 29"/>
                        <a:gd name="T15" fmla="*/ 31 h 3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9" h="31">
                          <a:moveTo>
                            <a:pt x="4" y="31"/>
                          </a:moveTo>
                          <a:lnTo>
                            <a:pt x="0" y="0"/>
                          </a:lnTo>
                          <a:lnTo>
                            <a:pt x="21" y="2"/>
                          </a:lnTo>
                          <a:lnTo>
                            <a:pt x="29" y="25"/>
                          </a:lnTo>
                        </a:path>
                      </a:pathLst>
                    </a:custGeom>
                    <a:solidFill>
                      <a:srgbClr val="B2B2B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3020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3514" y="3346"/>
                      <a:ext cx="94" cy="60"/>
                    </a:xfrm>
                    <a:custGeom>
                      <a:avLst/>
                      <a:gdLst>
                        <a:gd name="T0" fmla="*/ 0 w 94"/>
                        <a:gd name="T1" fmla="*/ 60 h 60"/>
                        <a:gd name="T2" fmla="*/ 11 w 94"/>
                        <a:gd name="T3" fmla="*/ 19 h 60"/>
                        <a:gd name="T4" fmla="*/ 88 w 94"/>
                        <a:gd name="T5" fmla="*/ 0 h 60"/>
                        <a:gd name="T6" fmla="*/ 94 w 94"/>
                        <a:gd name="T7" fmla="*/ 59 h 60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4"/>
                        <a:gd name="T13" fmla="*/ 0 h 60"/>
                        <a:gd name="T14" fmla="*/ 94 w 94"/>
                        <a:gd name="T15" fmla="*/ 60 h 60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4" h="60">
                          <a:moveTo>
                            <a:pt x="0" y="60"/>
                          </a:moveTo>
                          <a:lnTo>
                            <a:pt x="11" y="19"/>
                          </a:lnTo>
                          <a:lnTo>
                            <a:pt x="88" y="0"/>
                          </a:lnTo>
                          <a:lnTo>
                            <a:pt x="94" y="59"/>
                          </a:lnTo>
                        </a:path>
                      </a:pathLst>
                    </a:custGeom>
                    <a:solidFill>
                      <a:srgbClr val="C0C0C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3021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3600" y="3346"/>
                      <a:ext cx="49" cy="57"/>
                    </a:xfrm>
                    <a:custGeom>
                      <a:avLst/>
                      <a:gdLst>
                        <a:gd name="T0" fmla="*/ 7 w 49"/>
                        <a:gd name="T1" fmla="*/ 57 h 57"/>
                        <a:gd name="T2" fmla="*/ 0 w 49"/>
                        <a:gd name="T3" fmla="*/ 0 h 57"/>
                        <a:gd name="T4" fmla="*/ 35 w 49"/>
                        <a:gd name="T5" fmla="*/ 5 h 57"/>
                        <a:gd name="T6" fmla="*/ 49 w 49"/>
                        <a:gd name="T7" fmla="*/ 46 h 57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49"/>
                        <a:gd name="T13" fmla="*/ 0 h 57"/>
                        <a:gd name="T14" fmla="*/ 49 w 49"/>
                        <a:gd name="T15" fmla="*/ 57 h 57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49" h="57">
                          <a:moveTo>
                            <a:pt x="7" y="57"/>
                          </a:moveTo>
                          <a:lnTo>
                            <a:pt x="0" y="0"/>
                          </a:lnTo>
                          <a:lnTo>
                            <a:pt x="35" y="5"/>
                          </a:lnTo>
                          <a:lnTo>
                            <a:pt x="49" y="46"/>
                          </a:lnTo>
                        </a:path>
                      </a:pathLst>
                    </a:custGeom>
                    <a:solidFill>
                      <a:srgbClr val="96969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</p:grpSp>
              <p:grpSp>
                <p:nvGrpSpPr>
                  <p:cNvPr id="63008" name="Group 147"/>
                  <p:cNvGrpSpPr>
                    <a:grpSpLocks/>
                  </p:cNvGrpSpPr>
                  <p:nvPr/>
                </p:nvGrpSpPr>
                <p:grpSpPr bwMode="auto">
                  <a:xfrm flipH="1">
                    <a:off x="5012" y="1570"/>
                    <a:ext cx="488" cy="347"/>
                    <a:chOff x="2932" y="664"/>
                    <a:chExt cx="913" cy="649"/>
                  </a:xfrm>
                </p:grpSpPr>
                <p:sp>
                  <p:nvSpPr>
                    <p:cNvPr id="63009" name="Freeform 148"/>
                    <p:cNvSpPr>
                      <a:spLocks/>
                    </p:cNvSpPr>
                    <p:nvPr/>
                  </p:nvSpPr>
                  <p:spPr bwMode="auto">
                    <a:xfrm>
                      <a:off x="3253" y="664"/>
                      <a:ext cx="94" cy="115"/>
                    </a:xfrm>
                    <a:custGeom>
                      <a:avLst/>
                      <a:gdLst>
                        <a:gd name="T0" fmla="*/ 0 w 188"/>
                        <a:gd name="T1" fmla="*/ 0 h 232"/>
                        <a:gd name="T2" fmla="*/ 1 w 188"/>
                        <a:gd name="T3" fmla="*/ 0 h 232"/>
                        <a:gd name="T4" fmla="*/ 1 w 188"/>
                        <a:gd name="T5" fmla="*/ 0 h 232"/>
                        <a:gd name="T6" fmla="*/ 1 w 188"/>
                        <a:gd name="T7" fmla="*/ 0 h 232"/>
                        <a:gd name="T8" fmla="*/ 0 w 188"/>
                        <a:gd name="T9" fmla="*/ 0 h 23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88"/>
                        <a:gd name="T16" fmla="*/ 0 h 232"/>
                        <a:gd name="T17" fmla="*/ 188 w 188"/>
                        <a:gd name="T18" fmla="*/ 232 h 23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88" h="232">
                          <a:moveTo>
                            <a:pt x="0" y="225"/>
                          </a:moveTo>
                          <a:lnTo>
                            <a:pt x="15" y="153"/>
                          </a:lnTo>
                          <a:lnTo>
                            <a:pt x="186" y="0"/>
                          </a:lnTo>
                          <a:lnTo>
                            <a:pt x="188" y="232"/>
                          </a:lnTo>
                          <a:lnTo>
                            <a:pt x="0" y="225"/>
                          </a:lnTo>
                          <a:close/>
                        </a:path>
                      </a:pathLst>
                    </a:custGeom>
                    <a:solidFill>
                      <a:srgbClr val="23336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3010" name="Freeform 149"/>
                    <p:cNvSpPr>
                      <a:spLocks/>
                    </p:cNvSpPr>
                    <p:nvPr/>
                  </p:nvSpPr>
                  <p:spPr bwMode="auto">
                    <a:xfrm>
                      <a:off x="3118" y="664"/>
                      <a:ext cx="727" cy="649"/>
                    </a:xfrm>
                    <a:custGeom>
                      <a:avLst/>
                      <a:gdLst>
                        <a:gd name="T0" fmla="*/ 1 w 1454"/>
                        <a:gd name="T1" fmla="*/ 1 h 1298"/>
                        <a:gd name="T2" fmla="*/ 1 w 1454"/>
                        <a:gd name="T3" fmla="*/ 1 h 1298"/>
                        <a:gd name="T4" fmla="*/ 1 w 1454"/>
                        <a:gd name="T5" fmla="*/ 1 h 1298"/>
                        <a:gd name="T6" fmla="*/ 1 w 1454"/>
                        <a:gd name="T7" fmla="*/ 0 h 1298"/>
                        <a:gd name="T8" fmla="*/ 1 w 1454"/>
                        <a:gd name="T9" fmla="*/ 1 h 1298"/>
                        <a:gd name="T10" fmla="*/ 0 w 1454"/>
                        <a:gd name="T11" fmla="*/ 1 h 1298"/>
                        <a:gd name="T12" fmla="*/ 1 w 1454"/>
                        <a:gd name="T13" fmla="*/ 1 h 1298"/>
                        <a:gd name="T14" fmla="*/ 1 w 1454"/>
                        <a:gd name="T15" fmla="*/ 1 h 1298"/>
                        <a:gd name="T16" fmla="*/ 1 w 1454"/>
                        <a:gd name="T17" fmla="*/ 1 h 129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454"/>
                        <a:gd name="T28" fmla="*/ 0 h 1298"/>
                        <a:gd name="T29" fmla="*/ 1454 w 1454"/>
                        <a:gd name="T30" fmla="*/ 1298 h 129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454" h="1298">
                          <a:moveTo>
                            <a:pt x="1365" y="365"/>
                          </a:moveTo>
                          <a:lnTo>
                            <a:pt x="1008" y="301"/>
                          </a:lnTo>
                          <a:lnTo>
                            <a:pt x="992" y="130"/>
                          </a:lnTo>
                          <a:lnTo>
                            <a:pt x="454" y="0"/>
                          </a:lnTo>
                          <a:lnTo>
                            <a:pt x="455" y="199"/>
                          </a:lnTo>
                          <a:lnTo>
                            <a:pt x="0" y="117"/>
                          </a:lnTo>
                          <a:lnTo>
                            <a:pt x="4" y="1298"/>
                          </a:lnTo>
                          <a:lnTo>
                            <a:pt x="1454" y="1291"/>
                          </a:lnTo>
                          <a:lnTo>
                            <a:pt x="1365" y="365"/>
                          </a:lnTo>
                          <a:close/>
                        </a:path>
                      </a:pathLst>
                    </a:custGeom>
                    <a:solidFill>
                      <a:srgbClr val="FFE5E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3011" name="Freeform 150"/>
                    <p:cNvSpPr>
                      <a:spLocks/>
                    </p:cNvSpPr>
                    <p:nvPr/>
                  </p:nvSpPr>
                  <p:spPr bwMode="auto">
                    <a:xfrm>
                      <a:off x="3158" y="1045"/>
                      <a:ext cx="637" cy="107"/>
                    </a:xfrm>
                    <a:custGeom>
                      <a:avLst/>
                      <a:gdLst>
                        <a:gd name="T0" fmla="*/ 1 w 1274"/>
                        <a:gd name="T1" fmla="*/ 1 h 213"/>
                        <a:gd name="T2" fmla="*/ 0 w 1274"/>
                        <a:gd name="T3" fmla="*/ 1 h 213"/>
                        <a:gd name="T4" fmla="*/ 0 w 1274"/>
                        <a:gd name="T5" fmla="*/ 0 h 213"/>
                        <a:gd name="T6" fmla="*/ 1 w 1274"/>
                        <a:gd name="T7" fmla="*/ 1 h 213"/>
                        <a:gd name="T8" fmla="*/ 1 w 1274"/>
                        <a:gd name="T9" fmla="*/ 1 h 213"/>
                        <a:gd name="T10" fmla="*/ 1 w 1274"/>
                        <a:gd name="T11" fmla="*/ 1 h 213"/>
                        <a:gd name="T12" fmla="*/ 1 w 1274"/>
                        <a:gd name="T13" fmla="*/ 1 h 213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1274"/>
                        <a:gd name="T22" fmla="*/ 0 h 213"/>
                        <a:gd name="T23" fmla="*/ 1274 w 1274"/>
                        <a:gd name="T24" fmla="*/ 213 h 213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1274" h="213">
                          <a:moveTo>
                            <a:pt x="3" y="167"/>
                          </a:moveTo>
                          <a:lnTo>
                            <a:pt x="0" y="167"/>
                          </a:lnTo>
                          <a:lnTo>
                            <a:pt x="0" y="0"/>
                          </a:lnTo>
                          <a:lnTo>
                            <a:pt x="1255" y="99"/>
                          </a:lnTo>
                          <a:lnTo>
                            <a:pt x="1263" y="100"/>
                          </a:lnTo>
                          <a:lnTo>
                            <a:pt x="1274" y="213"/>
                          </a:lnTo>
                          <a:lnTo>
                            <a:pt x="3" y="167"/>
                          </a:lnTo>
                          <a:close/>
                        </a:path>
                      </a:pathLst>
                    </a:custGeom>
                    <a:solidFill>
                      <a:srgbClr val="AA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3012" name="Freeform 151"/>
                    <p:cNvSpPr>
                      <a:spLocks/>
                    </p:cNvSpPr>
                    <p:nvPr/>
                  </p:nvSpPr>
                  <p:spPr bwMode="auto">
                    <a:xfrm>
                      <a:off x="3158" y="916"/>
                      <a:ext cx="627" cy="132"/>
                    </a:xfrm>
                    <a:custGeom>
                      <a:avLst/>
                      <a:gdLst>
                        <a:gd name="T0" fmla="*/ 0 w 1255"/>
                        <a:gd name="T1" fmla="*/ 0 h 265"/>
                        <a:gd name="T2" fmla="*/ 0 w 1255"/>
                        <a:gd name="T3" fmla="*/ 0 h 265"/>
                        <a:gd name="T4" fmla="*/ 0 w 1255"/>
                        <a:gd name="T5" fmla="*/ 0 h 265"/>
                        <a:gd name="T6" fmla="*/ 0 w 1255"/>
                        <a:gd name="T7" fmla="*/ 0 h 265"/>
                        <a:gd name="T8" fmla="*/ 0 w 1255"/>
                        <a:gd name="T9" fmla="*/ 0 h 265"/>
                        <a:gd name="T10" fmla="*/ 0 w 1255"/>
                        <a:gd name="T11" fmla="*/ 0 h 265"/>
                        <a:gd name="T12" fmla="*/ 0 w 1255"/>
                        <a:gd name="T13" fmla="*/ 0 h 265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1255"/>
                        <a:gd name="T22" fmla="*/ 0 h 265"/>
                        <a:gd name="T23" fmla="*/ 1255 w 1255"/>
                        <a:gd name="T24" fmla="*/ 265 h 265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1255" h="265">
                          <a:moveTo>
                            <a:pt x="5" y="166"/>
                          </a:moveTo>
                          <a:lnTo>
                            <a:pt x="1" y="166"/>
                          </a:lnTo>
                          <a:lnTo>
                            <a:pt x="0" y="0"/>
                          </a:lnTo>
                          <a:lnTo>
                            <a:pt x="1234" y="151"/>
                          </a:lnTo>
                          <a:lnTo>
                            <a:pt x="1244" y="152"/>
                          </a:lnTo>
                          <a:lnTo>
                            <a:pt x="1255" y="265"/>
                          </a:lnTo>
                          <a:lnTo>
                            <a:pt x="5" y="166"/>
                          </a:lnTo>
                          <a:close/>
                        </a:path>
                      </a:pathLst>
                    </a:custGeom>
                    <a:solidFill>
                      <a:srgbClr val="BA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3013" name="Freeform 152"/>
                    <p:cNvSpPr>
                      <a:spLocks/>
                    </p:cNvSpPr>
                    <p:nvPr/>
                  </p:nvSpPr>
                  <p:spPr bwMode="auto">
                    <a:xfrm>
                      <a:off x="3158" y="763"/>
                      <a:ext cx="617" cy="181"/>
                    </a:xfrm>
                    <a:custGeom>
                      <a:avLst/>
                      <a:gdLst>
                        <a:gd name="T0" fmla="*/ 0 w 1235"/>
                        <a:gd name="T1" fmla="*/ 0 h 363"/>
                        <a:gd name="T2" fmla="*/ 0 w 1235"/>
                        <a:gd name="T3" fmla="*/ 0 h 363"/>
                        <a:gd name="T4" fmla="*/ 0 w 1235"/>
                        <a:gd name="T5" fmla="*/ 0 h 363"/>
                        <a:gd name="T6" fmla="*/ 0 w 1235"/>
                        <a:gd name="T7" fmla="*/ 0 h 363"/>
                        <a:gd name="T8" fmla="*/ 0 w 1235"/>
                        <a:gd name="T9" fmla="*/ 0 h 363"/>
                        <a:gd name="T10" fmla="*/ 0 w 1235"/>
                        <a:gd name="T11" fmla="*/ 0 h 36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235"/>
                        <a:gd name="T19" fmla="*/ 0 h 363"/>
                        <a:gd name="T20" fmla="*/ 1235 w 1235"/>
                        <a:gd name="T21" fmla="*/ 363 h 36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235" h="363">
                          <a:moveTo>
                            <a:pt x="6" y="212"/>
                          </a:moveTo>
                          <a:lnTo>
                            <a:pt x="0" y="212"/>
                          </a:lnTo>
                          <a:lnTo>
                            <a:pt x="0" y="0"/>
                          </a:lnTo>
                          <a:lnTo>
                            <a:pt x="1220" y="204"/>
                          </a:lnTo>
                          <a:lnTo>
                            <a:pt x="1235" y="363"/>
                          </a:lnTo>
                          <a:lnTo>
                            <a:pt x="6" y="212"/>
                          </a:lnTo>
                          <a:close/>
                        </a:path>
                      </a:pathLst>
                    </a:custGeom>
                    <a:solidFill>
                      <a:srgbClr val="CC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3014" name="Freeform 153"/>
                    <p:cNvSpPr>
                      <a:spLocks/>
                    </p:cNvSpPr>
                    <p:nvPr/>
                  </p:nvSpPr>
                  <p:spPr bwMode="auto">
                    <a:xfrm>
                      <a:off x="2932" y="722"/>
                      <a:ext cx="189" cy="591"/>
                    </a:xfrm>
                    <a:custGeom>
                      <a:avLst/>
                      <a:gdLst>
                        <a:gd name="T0" fmla="*/ 0 w 376"/>
                        <a:gd name="T1" fmla="*/ 1 h 1181"/>
                        <a:gd name="T2" fmla="*/ 1 w 376"/>
                        <a:gd name="T3" fmla="*/ 1 h 1181"/>
                        <a:gd name="T4" fmla="*/ 1 w 376"/>
                        <a:gd name="T5" fmla="*/ 0 h 1181"/>
                        <a:gd name="T6" fmla="*/ 1 w 376"/>
                        <a:gd name="T7" fmla="*/ 1 h 1181"/>
                        <a:gd name="T8" fmla="*/ 0 w 376"/>
                        <a:gd name="T9" fmla="*/ 1 h 118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376"/>
                        <a:gd name="T16" fmla="*/ 0 h 1181"/>
                        <a:gd name="T17" fmla="*/ 376 w 376"/>
                        <a:gd name="T18" fmla="*/ 1181 h 118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376" h="1181">
                          <a:moveTo>
                            <a:pt x="0" y="1168"/>
                          </a:moveTo>
                          <a:lnTo>
                            <a:pt x="30" y="306"/>
                          </a:lnTo>
                          <a:lnTo>
                            <a:pt x="372" y="0"/>
                          </a:lnTo>
                          <a:lnTo>
                            <a:pt x="376" y="1181"/>
                          </a:lnTo>
                          <a:lnTo>
                            <a:pt x="0" y="1168"/>
                          </a:lnTo>
                          <a:close/>
                        </a:path>
                      </a:pathLst>
                    </a:custGeom>
                    <a:solidFill>
                      <a:srgbClr val="667F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3015" name="Freeform 154"/>
                    <p:cNvSpPr>
                      <a:spLocks/>
                    </p:cNvSpPr>
                    <p:nvPr/>
                  </p:nvSpPr>
                  <p:spPr bwMode="auto">
                    <a:xfrm>
                      <a:off x="3158" y="1176"/>
                      <a:ext cx="649" cy="136"/>
                    </a:xfrm>
                    <a:custGeom>
                      <a:avLst/>
                      <a:gdLst>
                        <a:gd name="T0" fmla="*/ 0 w 1299"/>
                        <a:gd name="T1" fmla="*/ 0 h 272"/>
                        <a:gd name="T2" fmla="*/ 0 w 1299"/>
                        <a:gd name="T3" fmla="*/ 1 h 272"/>
                        <a:gd name="T4" fmla="*/ 0 w 1299"/>
                        <a:gd name="T5" fmla="*/ 1 h 272"/>
                        <a:gd name="T6" fmla="*/ 0 w 1299"/>
                        <a:gd name="T7" fmla="*/ 1 h 272"/>
                        <a:gd name="T8" fmla="*/ 0 w 1299"/>
                        <a:gd name="T9" fmla="*/ 1 h 272"/>
                        <a:gd name="T10" fmla="*/ 0 w 1299"/>
                        <a:gd name="T11" fmla="*/ 1 h 272"/>
                        <a:gd name="T12" fmla="*/ 0 w 1299"/>
                        <a:gd name="T13" fmla="*/ 1 h 272"/>
                        <a:gd name="T14" fmla="*/ 0 w 1299"/>
                        <a:gd name="T15" fmla="*/ 1 h 272"/>
                        <a:gd name="T16" fmla="*/ 0 w 1299"/>
                        <a:gd name="T17" fmla="*/ 1 h 272"/>
                        <a:gd name="T18" fmla="*/ 0 w 1299"/>
                        <a:gd name="T19" fmla="*/ 0 h 272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299"/>
                        <a:gd name="T31" fmla="*/ 0 h 272"/>
                        <a:gd name="T32" fmla="*/ 1299 w 1299"/>
                        <a:gd name="T33" fmla="*/ 272 h 272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299" h="272">
                          <a:moveTo>
                            <a:pt x="0" y="0"/>
                          </a:moveTo>
                          <a:lnTo>
                            <a:pt x="1277" y="46"/>
                          </a:lnTo>
                          <a:lnTo>
                            <a:pt x="1282" y="47"/>
                          </a:lnTo>
                          <a:lnTo>
                            <a:pt x="1299" y="208"/>
                          </a:lnTo>
                          <a:lnTo>
                            <a:pt x="867" y="210"/>
                          </a:lnTo>
                          <a:lnTo>
                            <a:pt x="876" y="271"/>
                          </a:lnTo>
                          <a:lnTo>
                            <a:pt x="462" y="272"/>
                          </a:lnTo>
                          <a:lnTo>
                            <a:pt x="462" y="211"/>
                          </a:lnTo>
                          <a:lnTo>
                            <a:pt x="2" y="213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99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</p:grpSp>
            </p:grpSp>
          </p:grpSp>
        </p:grpSp>
        <p:grpSp>
          <p:nvGrpSpPr>
            <p:cNvPr id="62828" name="Group 155"/>
            <p:cNvGrpSpPr>
              <a:grpSpLocks/>
            </p:cNvGrpSpPr>
            <p:nvPr/>
          </p:nvGrpSpPr>
          <p:grpSpPr bwMode="auto">
            <a:xfrm>
              <a:off x="1337" y="2704"/>
              <a:ext cx="409" cy="207"/>
              <a:chOff x="3923" y="3237"/>
              <a:chExt cx="409" cy="207"/>
            </a:xfrm>
          </p:grpSpPr>
          <p:sp>
            <p:nvSpPr>
              <p:cNvPr id="62979" name="Oval 156"/>
              <p:cNvSpPr>
                <a:spLocks noChangeArrowheads="1"/>
              </p:cNvSpPr>
              <p:nvPr/>
            </p:nvSpPr>
            <p:spPr bwMode="auto">
              <a:xfrm>
                <a:off x="3923" y="3339"/>
                <a:ext cx="409" cy="105"/>
              </a:xfrm>
              <a:prstGeom prst="ellipse">
                <a:avLst/>
              </a:prstGeom>
              <a:noFill/>
              <a:ln w="635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ja-JP" altLang="en-US" sz="3200">
                  <a:latin typeface="Times New Roman" charset="0"/>
                </a:endParaRPr>
              </a:p>
            </p:txBody>
          </p:sp>
          <p:grpSp>
            <p:nvGrpSpPr>
              <p:cNvPr id="62980" name="Group 157"/>
              <p:cNvGrpSpPr>
                <a:grpSpLocks/>
              </p:cNvGrpSpPr>
              <p:nvPr/>
            </p:nvGrpSpPr>
            <p:grpSpPr bwMode="auto">
              <a:xfrm>
                <a:off x="4014" y="3237"/>
                <a:ext cx="225" cy="169"/>
                <a:chOff x="4886" y="1419"/>
                <a:chExt cx="735" cy="550"/>
              </a:xfrm>
            </p:grpSpPr>
            <p:sp>
              <p:nvSpPr>
                <p:cNvPr id="62981" name="Oval 158"/>
                <p:cNvSpPr>
                  <a:spLocks noChangeArrowheads="1"/>
                </p:cNvSpPr>
                <p:nvPr/>
              </p:nvSpPr>
              <p:spPr bwMode="auto">
                <a:xfrm>
                  <a:off x="4886" y="1864"/>
                  <a:ext cx="735" cy="105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ja-JP" altLang="en-US" sz="3200">
                    <a:latin typeface="Times New Roman" charset="0"/>
                  </a:endParaRPr>
                </a:p>
              </p:txBody>
            </p:sp>
            <p:grpSp>
              <p:nvGrpSpPr>
                <p:cNvPr id="62982" name="Group 159"/>
                <p:cNvGrpSpPr>
                  <a:grpSpLocks/>
                </p:cNvGrpSpPr>
                <p:nvPr/>
              </p:nvGrpSpPr>
              <p:grpSpPr bwMode="auto">
                <a:xfrm>
                  <a:off x="5012" y="1419"/>
                  <a:ext cx="488" cy="498"/>
                  <a:chOff x="5012" y="1419"/>
                  <a:chExt cx="488" cy="498"/>
                </a:xfrm>
              </p:grpSpPr>
              <p:grpSp>
                <p:nvGrpSpPr>
                  <p:cNvPr id="62983" name="Group 160"/>
                  <p:cNvGrpSpPr>
                    <a:grpSpLocks/>
                  </p:cNvGrpSpPr>
                  <p:nvPr/>
                </p:nvGrpSpPr>
                <p:grpSpPr bwMode="auto">
                  <a:xfrm>
                    <a:off x="5160" y="1419"/>
                    <a:ext cx="107" cy="181"/>
                    <a:chOff x="3504" y="3161"/>
                    <a:chExt cx="145" cy="245"/>
                  </a:xfrm>
                </p:grpSpPr>
                <p:sp>
                  <p:nvSpPr>
                    <p:cNvPr id="62992" name="Rectangle 1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576" y="3278"/>
                      <a:ext cx="20" cy="71"/>
                    </a:xfrm>
                    <a:prstGeom prst="rect">
                      <a:avLst/>
                    </a:prstGeom>
                    <a:solidFill>
                      <a:srgbClr val="DDDDD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ja-JP" altLang="en-US" sz="3200">
                        <a:latin typeface="Times New Roman" charset="0"/>
                      </a:endParaRPr>
                    </a:p>
                  </p:txBody>
                </p:sp>
                <p:grpSp>
                  <p:nvGrpSpPr>
                    <p:cNvPr id="62993" name="Group 162"/>
                    <p:cNvGrpSpPr>
                      <a:grpSpLocks/>
                    </p:cNvGrpSpPr>
                    <p:nvPr/>
                  </p:nvGrpSpPr>
                  <p:grpSpPr bwMode="auto">
                    <a:xfrm rot="702354">
                      <a:off x="3504" y="3161"/>
                      <a:ext cx="106" cy="196"/>
                      <a:chOff x="2086" y="2277"/>
                      <a:chExt cx="461" cy="856"/>
                    </a:xfrm>
                  </p:grpSpPr>
                  <p:grpSp>
                    <p:nvGrpSpPr>
                      <p:cNvPr id="62998" name="Group 163"/>
                      <p:cNvGrpSpPr>
                        <a:grpSpLocks/>
                      </p:cNvGrpSpPr>
                      <p:nvPr/>
                    </p:nvGrpSpPr>
                    <p:grpSpPr bwMode="auto">
                      <a:xfrm rot="-3600000">
                        <a:off x="1972" y="2557"/>
                        <a:ext cx="856" cy="295"/>
                        <a:chOff x="1972" y="2557"/>
                        <a:chExt cx="856" cy="295"/>
                      </a:xfrm>
                    </p:grpSpPr>
                    <p:sp>
                      <p:nvSpPr>
                        <p:cNvPr id="63001" name="Freeform 16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972" y="2642"/>
                          <a:ext cx="856" cy="210"/>
                        </a:xfrm>
                        <a:custGeom>
                          <a:avLst/>
                          <a:gdLst>
                            <a:gd name="T0" fmla="*/ 58 w 856"/>
                            <a:gd name="T1" fmla="*/ 0 h 210"/>
                            <a:gd name="T2" fmla="*/ 446 w 856"/>
                            <a:gd name="T3" fmla="*/ 202 h 210"/>
                            <a:gd name="T4" fmla="*/ 795 w 856"/>
                            <a:gd name="T5" fmla="*/ 0 h 210"/>
                            <a:gd name="T6" fmla="*/ 58 w 856"/>
                            <a:gd name="T7" fmla="*/ 0 h 210"/>
                            <a:gd name="T8" fmla="*/ 0 60000 65536"/>
                            <a:gd name="T9" fmla="*/ 0 60000 65536"/>
                            <a:gd name="T10" fmla="*/ 0 60000 65536"/>
                            <a:gd name="T11" fmla="*/ 0 60000 65536"/>
                            <a:gd name="T12" fmla="*/ 0 w 856"/>
                            <a:gd name="T13" fmla="*/ 0 h 210"/>
                            <a:gd name="T14" fmla="*/ 856 w 856"/>
                            <a:gd name="T15" fmla="*/ 210 h 210"/>
                          </a:gdLst>
                          <a:ahLst/>
                          <a:cxnLst>
                            <a:cxn ang="T8">
                              <a:pos x="T0" y="T1"/>
                            </a:cxn>
                            <a:cxn ang="T9">
                              <a:pos x="T2" y="T3"/>
                            </a:cxn>
                            <a:cxn ang="T10">
                              <a:pos x="T4" y="T5"/>
                            </a:cxn>
                            <a:cxn ang="T11">
                              <a:pos x="T6" y="T7"/>
                            </a:cxn>
                          </a:cxnLst>
                          <a:rect l="T12" t="T13" r="T14" b="T15"/>
                          <a:pathLst>
                            <a:path w="856" h="210">
                              <a:moveTo>
                                <a:pt x="58" y="0"/>
                              </a:moveTo>
                              <a:cubicBezTo>
                                <a:pt x="0" y="34"/>
                                <a:pt x="234" y="210"/>
                                <a:pt x="446" y="202"/>
                              </a:cubicBezTo>
                              <a:cubicBezTo>
                                <a:pt x="658" y="194"/>
                                <a:pt x="856" y="33"/>
                                <a:pt x="795" y="0"/>
                              </a:cubicBezTo>
                              <a:lnTo>
                                <a:pt x="58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AEAEA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ja-JP" altLang="en-US"/>
                        </a:p>
                      </p:txBody>
                    </p:sp>
                    <p:sp>
                      <p:nvSpPr>
                        <p:cNvPr id="63002" name="Oval 165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030" y="2557"/>
                          <a:ext cx="737" cy="170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ja-JP" altLang="en-US" sz="3200">
                            <a:latin typeface="Times New Roman" charset="0"/>
                          </a:endParaRPr>
                        </a:p>
                      </p:txBody>
                    </p:sp>
                  </p:grpSp>
                  <p:sp>
                    <p:nvSpPr>
                      <p:cNvPr id="62999" name="Freeform 16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115" y="2529"/>
                        <a:ext cx="255" cy="213"/>
                      </a:xfrm>
                      <a:custGeom>
                        <a:avLst/>
                        <a:gdLst>
                          <a:gd name="T0" fmla="*/ 2023436085 w 227"/>
                          <a:gd name="T1" fmla="*/ 2147483647 h 185"/>
                          <a:gd name="T2" fmla="*/ 0 w 227"/>
                          <a:gd name="T3" fmla="*/ 0 h 185"/>
                          <a:gd name="T4" fmla="*/ 2147483647 w 227"/>
                          <a:gd name="T5" fmla="*/ 2147483647 h 185"/>
                          <a:gd name="T6" fmla="*/ 0 60000 65536"/>
                          <a:gd name="T7" fmla="*/ 0 60000 65536"/>
                          <a:gd name="T8" fmla="*/ 0 60000 65536"/>
                          <a:gd name="T9" fmla="*/ 0 w 227"/>
                          <a:gd name="T10" fmla="*/ 0 h 185"/>
                          <a:gd name="T11" fmla="*/ 227 w 227"/>
                          <a:gd name="T12" fmla="*/ 185 h 185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227" h="185">
                            <a:moveTo>
                              <a:pt x="191" y="185"/>
                            </a:moveTo>
                            <a:lnTo>
                              <a:pt x="0" y="0"/>
                            </a:lnTo>
                            <a:lnTo>
                              <a:pt x="227" y="137"/>
                            </a:lnTo>
                          </a:path>
                        </a:pathLst>
                      </a:custGeom>
                      <a:solidFill>
                        <a:srgbClr val="C0C0C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ja-JP" altLang="en-US"/>
                      </a:p>
                    </p:txBody>
                  </p:sp>
                  <p:sp>
                    <p:nvSpPr>
                      <p:cNvPr id="63000" name="Oval 16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86" y="2500"/>
                        <a:ext cx="85" cy="85"/>
                      </a:xfrm>
                      <a:prstGeom prst="ellipse">
                        <a:avLst/>
                      </a:prstGeom>
                      <a:solidFill>
                        <a:srgbClr val="C0C0C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ja-JP" altLang="en-US" sz="3200">
                          <a:latin typeface="Times New Roman" charset="0"/>
                        </a:endParaRPr>
                      </a:p>
                    </p:txBody>
                  </p:sp>
                </p:grpSp>
                <p:sp>
                  <p:nvSpPr>
                    <p:cNvPr id="62994" name="Freeform 168"/>
                    <p:cNvSpPr>
                      <a:spLocks/>
                    </p:cNvSpPr>
                    <p:nvPr/>
                  </p:nvSpPr>
                  <p:spPr bwMode="auto">
                    <a:xfrm>
                      <a:off x="3541" y="3332"/>
                      <a:ext cx="57" cy="33"/>
                    </a:xfrm>
                    <a:custGeom>
                      <a:avLst/>
                      <a:gdLst>
                        <a:gd name="T0" fmla="*/ 0 w 57"/>
                        <a:gd name="T1" fmla="*/ 33 h 33"/>
                        <a:gd name="T2" fmla="*/ 7 w 57"/>
                        <a:gd name="T3" fmla="*/ 10 h 33"/>
                        <a:gd name="T4" fmla="*/ 55 w 57"/>
                        <a:gd name="T5" fmla="*/ 0 h 33"/>
                        <a:gd name="T6" fmla="*/ 57 w 57"/>
                        <a:gd name="T7" fmla="*/ 32 h 33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57"/>
                        <a:gd name="T13" fmla="*/ 0 h 33"/>
                        <a:gd name="T14" fmla="*/ 57 w 57"/>
                        <a:gd name="T15" fmla="*/ 33 h 33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57" h="33">
                          <a:moveTo>
                            <a:pt x="0" y="33"/>
                          </a:moveTo>
                          <a:lnTo>
                            <a:pt x="7" y="10"/>
                          </a:lnTo>
                          <a:lnTo>
                            <a:pt x="55" y="0"/>
                          </a:lnTo>
                          <a:lnTo>
                            <a:pt x="57" y="32"/>
                          </a:lnTo>
                        </a:path>
                      </a:pathLst>
                    </a:custGeom>
                    <a:solidFill>
                      <a:srgbClr val="EAEAE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2995" name="Freeform 169"/>
                    <p:cNvSpPr>
                      <a:spLocks/>
                    </p:cNvSpPr>
                    <p:nvPr/>
                  </p:nvSpPr>
                  <p:spPr bwMode="auto">
                    <a:xfrm>
                      <a:off x="3594" y="3332"/>
                      <a:ext cx="29" cy="31"/>
                    </a:xfrm>
                    <a:custGeom>
                      <a:avLst/>
                      <a:gdLst>
                        <a:gd name="T0" fmla="*/ 4 w 29"/>
                        <a:gd name="T1" fmla="*/ 31 h 31"/>
                        <a:gd name="T2" fmla="*/ 0 w 29"/>
                        <a:gd name="T3" fmla="*/ 0 h 31"/>
                        <a:gd name="T4" fmla="*/ 21 w 29"/>
                        <a:gd name="T5" fmla="*/ 2 h 31"/>
                        <a:gd name="T6" fmla="*/ 29 w 29"/>
                        <a:gd name="T7" fmla="*/ 25 h 3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29"/>
                        <a:gd name="T13" fmla="*/ 0 h 31"/>
                        <a:gd name="T14" fmla="*/ 29 w 29"/>
                        <a:gd name="T15" fmla="*/ 31 h 3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9" h="31">
                          <a:moveTo>
                            <a:pt x="4" y="31"/>
                          </a:moveTo>
                          <a:lnTo>
                            <a:pt x="0" y="0"/>
                          </a:lnTo>
                          <a:lnTo>
                            <a:pt x="21" y="2"/>
                          </a:lnTo>
                          <a:lnTo>
                            <a:pt x="29" y="25"/>
                          </a:lnTo>
                        </a:path>
                      </a:pathLst>
                    </a:custGeom>
                    <a:solidFill>
                      <a:srgbClr val="B2B2B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2996" name="Freeform 170"/>
                    <p:cNvSpPr>
                      <a:spLocks/>
                    </p:cNvSpPr>
                    <p:nvPr/>
                  </p:nvSpPr>
                  <p:spPr bwMode="auto">
                    <a:xfrm>
                      <a:off x="3514" y="3346"/>
                      <a:ext cx="94" cy="60"/>
                    </a:xfrm>
                    <a:custGeom>
                      <a:avLst/>
                      <a:gdLst>
                        <a:gd name="T0" fmla="*/ 0 w 94"/>
                        <a:gd name="T1" fmla="*/ 60 h 60"/>
                        <a:gd name="T2" fmla="*/ 11 w 94"/>
                        <a:gd name="T3" fmla="*/ 19 h 60"/>
                        <a:gd name="T4" fmla="*/ 88 w 94"/>
                        <a:gd name="T5" fmla="*/ 0 h 60"/>
                        <a:gd name="T6" fmla="*/ 94 w 94"/>
                        <a:gd name="T7" fmla="*/ 59 h 60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4"/>
                        <a:gd name="T13" fmla="*/ 0 h 60"/>
                        <a:gd name="T14" fmla="*/ 94 w 94"/>
                        <a:gd name="T15" fmla="*/ 60 h 60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4" h="60">
                          <a:moveTo>
                            <a:pt x="0" y="60"/>
                          </a:moveTo>
                          <a:lnTo>
                            <a:pt x="11" y="19"/>
                          </a:lnTo>
                          <a:lnTo>
                            <a:pt x="88" y="0"/>
                          </a:lnTo>
                          <a:lnTo>
                            <a:pt x="94" y="59"/>
                          </a:lnTo>
                        </a:path>
                      </a:pathLst>
                    </a:custGeom>
                    <a:solidFill>
                      <a:srgbClr val="C0C0C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2997" name="Freeform 171"/>
                    <p:cNvSpPr>
                      <a:spLocks/>
                    </p:cNvSpPr>
                    <p:nvPr/>
                  </p:nvSpPr>
                  <p:spPr bwMode="auto">
                    <a:xfrm>
                      <a:off x="3600" y="3346"/>
                      <a:ext cx="49" cy="57"/>
                    </a:xfrm>
                    <a:custGeom>
                      <a:avLst/>
                      <a:gdLst>
                        <a:gd name="T0" fmla="*/ 7 w 49"/>
                        <a:gd name="T1" fmla="*/ 57 h 57"/>
                        <a:gd name="T2" fmla="*/ 0 w 49"/>
                        <a:gd name="T3" fmla="*/ 0 h 57"/>
                        <a:gd name="T4" fmla="*/ 35 w 49"/>
                        <a:gd name="T5" fmla="*/ 5 h 57"/>
                        <a:gd name="T6" fmla="*/ 49 w 49"/>
                        <a:gd name="T7" fmla="*/ 46 h 57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49"/>
                        <a:gd name="T13" fmla="*/ 0 h 57"/>
                        <a:gd name="T14" fmla="*/ 49 w 49"/>
                        <a:gd name="T15" fmla="*/ 57 h 57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49" h="57">
                          <a:moveTo>
                            <a:pt x="7" y="57"/>
                          </a:moveTo>
                          <a:lnTo>
                            <a:pt x="0" y="0"/>
                          </a:lnTo>
                          <a:lnTo>
                            <a:pt x="35" y="5"/>
                          </a:lnTo>
                          <a:lnTo>
                            <a:pt x="49" y="46"/>
                          </a:lnTo>
                        </a:path>
                      </a:pathLst>
                    </a:custGeom>
                    <a:solidFill>
                      <a:srgbClr val="96969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</p:grpSp>
              <p:grpSp>
                <p:nvGrpSpPr>
                  <p:cNvPr id="62984" name="Group 172"/>
                  <p:cNvGrpSpPr>
                    <a:grpSpLocks/>
                  </p:cNvGrpSpPr>
                  <p:nvPr/>
                </p:nvGrpSpPr>
                <p:grpSpPr bwMode="auto">
                  <a:xfrm flipH="1">
                    <a:off x="5012" y="1570"/>
                    <a:ext cx="488" cy="347"/>
                    <a:chOff x="2932" y="664"/>
                    <a:chExt cx="913" cy="649"/>
                  </a:xfrm>
                </p:grpSpPr>
                <p:sp>
                  <p:nvSpPr>
                    <p:cNvPr id="62985" name="Freeform 173"/>
                    <p:cNvSpPr>
                      <a:spLocks/>
                    </p:cNvSpPr>
                    <p:nvPr/>
                  </p:nvSpPr>
                  <p:spPr bwMode="auto">
                    <a:xfrm>
                      <a:off x="3253" y="664"/>
                      <a:ext cx="94" cy="115"/>
                    </a:xfrm>
                    <a:custGeom>
                      <a:avLst/>
                      <a:gdLst>
                        <a:gd name="T0" fmla="*/ 0 w 188"/>
                        <a:gd name="T1" fmla="*/ 0 h 232"/>
                        <a:gd name="T2" fmla="*/ 1 w 188"/>
                        <a:gd name="T3" fmla="*/ 0 h 232"/>
                        <a:gd name="T4" fmla="*/ 1 w 188"/>
                        <a:gd name="T5" fmla="*/ 0 h 232"/>
                        <a:gd name="T6" fmla="*/ 1 w 188"/>
                        <a:gd name="T7" fmla="*/ 0 h 232"/>
                        <a:gd name="T8" fmla="*/ 0 w 188"/>
                        <a:gd name="T9" fmla="*/ 0 h 23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88"/>
                        <a:gd name="T16" fmla="*/ 0 h 232"/>
                        <a:gd name="T17" fmla="*/ 188 w 188"/>
                        <a:gd name="T18" fmla="*/ 232 h 23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88" h="232">
                          <a:moveTo>
                            <a:pt x="0" y="225"/>
                          </a:moveTo>
                          <a:lnTo>
                            <a:pt x="15" y="153"/>
                          </a:lnTo>
                          <a:lnTo>
                            <a:pt x="186" y="0"/>
                          </a:lnTo>
                          <a:lnTo>
                            <a:pt x="188" y="232"/>
                          </a:lnTo>
                          <a:lnTo>
                            <a:pt x="0" y="225"/>
                          </a:lnTo>
                          <a:close/>
                        </a:path>
                      </a:pathLst>
                    </a:custGeom>
                    <a:solidFill>
                      <a:srgbClr val="23336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2986" name="Freeform 174"/>
                    <p:cNvSpPr>
                      <a:spLocks/>
                    </p:cNvSpPr>
                    <p:nvPr/>
                  </p:nvSpPr>
                  <p:spPr bwMode="auto">
                    <a:xfrm>
                      <a:off x="3118" y="664"/>
                      <a:ext cx="727" cy="649"/>
                    </a:xfrm>
                    <a:custGeom>
                      <a:avLst/>
                      <a:gdLst>
                        <a:gd name="T0" fmla="*/ 1 w 1454"/>
                        <a:gd name="T1" fmla="*/ 1 h 1298"/>
                        <a:gd name="T2" fmla="*/ 1 w 1454"/>
                        <a:gd name="T3" fmla="*/ 1 h 1298"/>
                        <a:gd name="T4" fmla="*/ 1 w 1454"/>
                        <a:gd name="T5" fmla="*/ 1 h 1298"/>
                        <a:gd name="T6" fmla="*/ 1 w 1454"/>
                        <a:gd name="T7" fmla="*/ 0 h 1298"/>
                        <a:gd name="T8" fmla="*/ 1 w 1454"/>
                        <a:gd name="T9" fmla="*/ 1 h 1298"/>
                        <a:gd name="T10" fmla="*/ 0 w 1454"/>
                        <a:gd name="T11" fmla="*/ 1 h 1298"/>
                        <a:gd name="T12" fmla="*/ 1 w 1454"/>
                        <a:gd name="T13" fmla="*/ 1 h 1298"/>
                        <a:gd name="T14" fmla="*/ 1 w 1454"/>
                        <a:gd name="T15" fmla="*/ 1 h 1298"/>
                        <a:gd name="T16" fmla="*/ 1 w 1454"/>
                        <a:gd name="T17" fmla="*/ 1 h 129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454"/>
                        <a:gd name="T28" fmla="*/ 0 h 1298"/>
                        <a:gd name="T29" fmla="*/ 1454 w 1454"/>
                        <a:gd name="T30" fmla="*/ 1298 h 129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454" h="1298">
                          <a:moveTo>
                            <a:pt x="1365" y="365"/>
                          </a:moveTo>
                          <a:lnTo>
                            <a:pt x="1008" y="301"/>
                          </a:lnTo>
                          <a:lnTo>
                            <a:pt x="992" y="130"/>
                          </a:lnTo>
                          <a:lnTo>
                            <a:pt x="454" y="0"/>
                          </a:lnTo>
                          <a:lnTo>
                            <a:pt x="455" y="199"/>
                          </a:lnTo>
                          <a:lnTo>
                            <a:pt x="0" y="117"/>
                          </a:lnTo>
                          <a:lnTo>
                            <a:pt x="4" y="1298"/>
                          </a:lnTo>
                          <a:lnTo>
                            <a:pt x="1454" y="1291"/>
                          </a:lnTo>
                          <a:lnTo>
                            <a:pt x="1365" y="365"/>
                          </a:lnTo>
                          <a:close/>
                        </a:path>
                      </a:pathLst>
                    </a:custGeom>
                    <a:solidFill>
                      <a:srgbClr val="FFE5E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2987" name="Freeform 175"/>
                    <p:cNvSpPr>
                      <a:spLocks/>
                    </p:cNvSpPr>
                    <p:nvPr/>
                  </p:nvSpPr>
                  <p:spPr bwMode="auto">
                    <a:xfrm>
                      <a:off x="3158" y="1045"/>
                      <a:ext cx="637" cy="107"/>
                    </a:xfrm>
                    <a:custGeom>
                      <a:avLst/>
                      <a:gdLst>
                        <a:gd name="T0" fmla="*/ 1 w 1274"/>
                        <a:gd name="T1" fmla="*/ 1 h 213"/>
                        <a:gd name="T2" fmla="*/ 0 w 1274"/>
                        <a:gd name="T3" fmla="*/ 1 h 213"/>
                        <a:gd name="T4" fmla="*/ 0 w 1274"/>
                        <a:gd name="T5" fmla="*/ 0 h 213"/>
                        <a:gd name="T6" fmla="*/ 1 w 1274"/>
                        <a:gd name="T7" fmla="*/ 1 h 213"/>
                        <a:gd name="T8" fmla="*/ 1 w 1274"/>
                        <a:gd name="T9" fmla="*/ 1 h 213"/>
                        <a:gd name="T10" fmla="*/ 1 w 1274"/>
                        <a:gd name="T11" fmla="*/ 1 h 213"/>
                        <a:gd name="T12" fmla="*/ 1 w 1274"/>
                        <a:gd name="T13" fmla="*/ 1 h 213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1274"/>
                        <a:gd name="T22" fmla="*/ 0 h 213"/>
                        <a:gd name="T23" fmla="*/ 1274 w 1274"/>
                        <a:gd name="T24" fmla="*/ 213 h 213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1274" h="213">
                          <a:moveTo>
                            <a:pt x="3" y="167"/>
                          </a:moveTo>
                          <a:lnTo>
                            <a:pt x="0" y="167"/>
                          </a:lnTo>
                          <a:lnTo>
                            <a:pt x="0" y="0"/>
                          </a:lnTo>
                          <a:lnTo>
                            <a:pt x="1255" y="99"/>
                          </a:lnTo>
                          <a:lnTo>
                            <a:pt x="1263" y="100"/>
                          </a:lnTo>
                          <a:lnTo>
                            <a:pt x="1274" y="213"/>
                          </a:lnTo>
                          <a:lnTo>
                            <a:pt x="3" y="167"/>
                          </a:lnTo>
                          <a:close/>
                        </a:path>
                      </a:pathLst>
                    </a:custGeom>
                    <a:solidFill>
                      <a:srgbClr val="AA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2988" name="Freeform 176"/>
                    <p:cNvSpPr>
                      <a:spLocks/>
                    </p:cNvSpPr>
                    <p:nvPr/>
                  </p:nvSpPr>
                  <p:spPr bwMode="auto">
                    <a:xfrm>
                      <a:off x="3158" y="916"/>
                      <a:ext cx="627" cy="132"/>
                    </a:xfrm>
                    <a:custGeom>
                      <a:avLst/>
                      <a:gdLst>
                        <a:gd name="T0" fmla="*/ 0 w 1255"/>
                        <a:gd name="T1" fmla="*/ 0 h 265"/>
                        <a:gd name="T2" fmla="*/ 0 w 1255"/>
                        <a:gd name="T3" fmla="*/ 0 h 265"/>
                        <a:gd name="T4" fmla="*/ 0 w 1255"/>
                        <a:gd name="T5" fmla="*/ 0 h 265"/>
                        <a:gd name="T6" fmla="*/ 0 w 1255"/>
                        <a:gd name="T7" fmla="*/ 0 h 265"/>
                        <a:gd name="T8" fmla="*/ 0 w 1255"/>
                        <a:gd name="T9" fmla="*/ 0 h 265"/>
                        <a:gd name="T10" fmla="*/ 0 w 1255"/>
                        <a:gd name="T11" fmla="*/ 0 h 265"/>
                        <a:gd name="T12" fmla="*/ 0 w 1255"/>
                        <a:gd name="T13" fmla="*/ 0 h 265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1255"/>
                        <a:gd name="T22" fmla="*/ 0 h 265"/>
                        <a:gd name="T23" fmla="*/ 1255 w 1255"/>
                        <a:gd name="T24" fmla="*/ 265 h 265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1255" h="265">
                          <a:moveTo>
                            <a:pt x="5" y="166"/>
                          </a:moveTo>
                          <a:lnTo>
                            <a:pt x="1" y="166"/>
                          </a:lnTo>
                          <a:lnTo>
                            <a:pt x="0" y="0"/>
                          </a:lnTo>
                          <a:lnTo>
                            <a:pt x="1234" y="151"/>
                          </a:lnTo>
                          <a:lnTo>
                            <a:pt x="1244" y="152"/>
                          </a:lnTo>
                          <a:lnTo>
                            <a:pt x="1255" y="265"/>
                          </a:lnTo>
                          <a:lnTo>
                            <a:pt x="5" y="166"/>
                          </a:lnTo>
                          <a:close/>
                        </a:path>
                      </a:pathLst>
                    </a:custGeom>
                    <a:solidFill>
                      <a:srgbClr val="BA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2989" name="Freeform 177"/>
                    <p:cNvSpPr>
                      <a:spLocks/>
                    </p:cNvSpPr>
                    <p:nvPr/>
                  </p:nvSpPr>
                  <p:spPr bwMode="auto">
                    <a:xfrm>
                      <a:off x="3158" y="763"/>
                      <a:ext cx="617" cy="181"/>
                    </a:xfrm>
                    <a:custGeom>
                      <a:avLst/>
                      <a:gdLst>
                        <a:gd name="T0" fmla="*/ 0 w 1235"/>
                        <a:gd name="T1" fmla="*/ 0 h 363"/>
                        <a:gd name="T2" fmla="*/ 0 w 1235"/>
                        <a:gd name="T3" fmla="*/ 0 h 363"/>
                        <a:gd name="T4" fmla="*/ 0 w 1235"/>
                        <a:gd name="T5" fmla="*/ 0 h 363"/>
                        <a:gd name="T6" fmla="*/ 0 w 1235"/>
                        <a:gd name="T7" fmla="*/ 0 h 363"/>
                        <a:gd name="T8" fmla="*/ 0 w 1235"/>
                        <a:gd name="T9" fmla="*/ 0 h 363"/>
                        <a:gd name="T10" fmla="*/ 0 w 1235"/>
                        <a:gd name="T11" fmla="*/ 0 h 36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235"/>
                        <a:gd name="T19" fmla="*/ 0 h 363"/>
                        <a:gd name="T20" fmla="*/ 1235 w 1235"/>
                        <a:gd name="T21" fmla="*/ 363 h 36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235" h="363">
                          <a:moveTo>
                            <a:pt x="6" y="212"/>
                          </a:moveTo>
                          <a:lnTo>
                            <a:pt x="0" y="212"/>
                          </a:lnTo>
                          <a:lnTo>
                            <a:pt x="0" y="0"/>
                          </a:lnTo>
                          <a:lnTo>
                            <a:pt x="1220" y="204"/>
                          </a:lnTo>
                          <a:lnTo>
                            <a:pt x="1235" y="363"/>
                          </a:lnTo>
                          <a:lnTo>
                            <a:pt x="6" y="212"/>
                          </a:lnTo>
                          <a:close/>
                        </a:path>
                      </a:pathLst>
                    </a:custGeom>
                    <a:solidFill>
                      <a:srgbClr val="CC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2990" name="Freeform 178"/>
                    <p:cNvSpPr>
                      <a:spLocks/>
                    </p:cNvSpPr>
                    <p:nvPr/>
                  </p:nvSpPr>
                  <p:spPr bwMode="auto">
                    <a:xfrm>
                      <a:off x="2932" y="722"/>
                      <a:ext cx="189" cy="591"/>
                    </a:xfrm>
                    <a:custGeom>
                      <a:avLst/>
                      <a:gdLst>
                        <a:gd name="T0" fmla="*/ 0 w 376"/>
                        <a:gd name="T1" fmla="*/ 1 h 1181"/>
                        <a:gd name="T2" fmla="*/ 1 w 376"/>
                        <a:gd name="T3" fmla="*/ 1 h 1181"/>
                        <a:gd name="T4" fmla="*/ 1 w 376"/>
                        <a:gd name="T5" fmla="*/ 0 h 1181"/>
                        <a:gd name="T6" fmla="*/ 1 w 376"/>
                        <a:gd name="T7" fmla="*/ 1 h 1181"/>
                        <a:gd name="T8" fmla="*/ 0 w 376"/>
                        <a:gd name="T9" fmla="*/ 1 h 118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376"/>
                        <a:gd name="T16" fmla="*/ 0 h 1181"/>
                        <a:gd name="T17" fmla="*/ 376 w 376"/>
                        <a:gd name="T18" fmla="*/ 1181 h 118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376" h="1181">
                          <a:moveTo>
                            <a:pt x="0" y="1168"/>
                          </a:moveTo>
                          <a:lnTo>
                            <a:pt x="30" y="306"/>
                          </a:lnTo>
                          <a:lnTo>
                            <a:pt x="372" y="0"/>
                          </a:lnTo>
                          <a:lnTo>
                            <a:pt x="376" y="1181"/>
                          </a:lnTo>
                          <a:lnTo>
                            <a:pt x="0" y="1168"/>
                          </a:lnTo>
                          <a:close/>
                        </a:path>
                      </a:pathLst>
                    </a:custGeom>
                    <a:solidFill>
                      <a:srgbClr val="667F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2991" name="Freeform 179"/>
                    <p:cNvSpPr>
                      <a:spLocks/>
                    </p:cNvSpPr>
                    <p:nvPr/>
                  </p:nvSpPr>
                  <p:spPr bwMode="auto">
                    <a:xfrm>
                      <a:off x="3158" y="1176"/>
                      <a:ext cx="649" cy="136"/>
                    </a:xfrm>
                    <a:custGeom>
                      <a:avLst/>
                      <a:gdLst>
                        <a:gd name="T0" fmla="*/ 0 w 1299"/>
                        <a:gd name="T1" fmla="*/ 0 h 272"/>
                        <a:gd name="T2" fmla="*/ 0 w 1299"/>
                        <a:gd name="T3" fmla="*/ 1 h 272"/>
                        <a:gd name="T4" fmla="*/ 0 w 1299"/>
                        <a:gd name="T5" fmla="*/ 1 h 272"/>
                        <a:gd name="T6" fmla="*/ 0 w 1299"/>
                        <a:gd name="T7" fmla="*/ 1 h 272"/>
                        <a:gd name="T8" fmla="*/ 0 w 1299"/>
                        <a:gd name="T9" fmla="*/ 1 h 272"/>
                        <a:gd name="T10" fmla="*/ 0 w 1299"/>
                        <a:gd name="T11" fmla="*/ 1 h 272"/>
                        <a:gd name="T12" fmla="*/ 0 w 1299"/>
                        <a:gd name="T13" fmla="*/ 1 h 272"/>
                        <a:gd name="T14" fmla="*/ 0 w 1299"/>
                        <a:gd name="T15" fmla="*/ 1 h 272"/>
                        <a:gd name="T16" fmla="*/ 0 w 1299"/>
                        <a:gd name="T17" fmla="*/ 1 h 272"/>
                        <a:gd name="T18" fmla="*/ 0 w 1299"/>
                        <a:gd name="T19" fmla="*/ 0 h 272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299"/>
                        <a:gd name="T31" fmla="*/ 0 h 272"/>
                        <a:gd name="T32" fmla="*/ 1299 w 1299"/>
                        <a:gd name="T33" fmla="*/ 272 h 272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299" h="272">
                          <a:moveTo>
                            <a:pt x="0" y="0"/>
                          </a:moveTo>
                          <a:lnTo>
                            <a:pt x="1277" y="46"/>
                          </a:lnTo>
                          <a:lnTo>
                            <a:pt x="1282" y="47"/>
                          </a:lnTo>
                          <a:lnTo>
                            <a:pt x="1299" y="208"/>
                          </a:lnTo>
                          <a:lnTo>
                            <a:pt x="867" y="210"/>
                          </a:lnTo>
                          <a:lnTo>
                            <a:pt x="876" y="271"/>
                          </a:lnTo>
                          <a:lnTo>
                            <a:pt x="462" y="272"/>
                          </a:lnTo>
                          <a:lnTo>
                            <a:pt x="462" y="211"/>
                          </a:lnTo>
                          <a:lnTo>
                            <a:pt x="2" y="213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99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</p:grpSp>
            </p:grpSp>
          </p:grpSp>
        </p:grpSp>
        <p:grpSp>
          <p:nvGrpSpPr>
            <p:cNvPr id="62829" name="Group 180"/>
            <p:cNvGrpSpPr>
              <a:grpSpLocks/>
            </p:cNvGrpSpPr>
            <p:nvPr/>
          </p:nvGrpSpPr>
          <p:grpSpPr bwMode="auto">
            <a:xfrm>
              <a:off x="1110" y="3067"/>
              <a:ext cx="409" cy="207"/>
              <a:chOff x="3923" y="3237"/>
              <a:chExt cx="409" cy="207"/>
            </a:xfrm>
          </p:grpSpPr>
          <p:sp>
            <p:nvSpPr>
              <p:cNvPr id="62955" name="Oval 181"/>
              <p:cNvSpPr>
                <a:spLocks noChangeArrowheads="1"/>
              </p:cNvSpPr>
              <p:nvPr/>
            </p:nvSpPr>
            <p:spPr bwMode="auto">
              <a:xfrm>
                <a:off x="3923" y="3339"/>
                <a:ext cx="409" cy="105"/>
              </a:xfrm>
              <a:prstGeom prst="ellipse">
                <a:avLst/>
              </a:prstGeom>
              <a:noFill/>
              <a:ln w="635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ja-JP" altLang="en-US" sz="3200">
                  <a:latin typeface="Times New Roman" charset="0"/>
                </a:endParaRPr>
              </a:p>
            </p:txBody>
          </p:sp>
          <p:grpSp>
            <p:nvGrpSpPr>
              <p:cNvPr id="62956" name="Group 182"/>
              <p:cNvGrpSpPr>
                <a:grpSpLocks/>
              </p:cNvGrpSpPr>
              <p:nvPr/>
            </p:nvGrpSpPr>
            <p:grpSpPr bwMode="auto">
              <a:xfrm>
                <a:off x="4014" y="3237"/>
                <a:ext cx="225" cy="169"/>
                <a:chOff x="4886" y="1419"/>
                <a:chExt cx="735" cy="550"/>
              </a:xfrm>
            </p:grpSpPr>
            <p:sp>
              <p:nvSpPr>
                <p:cNvPr id="62957" name="Oval 183"/>
                <p:cNvSpPr>
                  <a:spLocks noChangeArrowheads="1"/>
                </p:cNvSpPr>
                <p:nvPr/>
              </p:nvSpPr>
              <p:spPr bwMode="auto">
                <a:xfrm>
                  <a:off x="4886" y="1864"/>
                  <a:ext cx="735" cy="105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ja-JP" altLang="en-US" sz="3200">
                    <a:latin typeface="Times New Roman" charset="0"/>
                  </a:endParaRPr>
                </a:p>
              </p:txBody>
            </p:sp>
            <p:grpSp>
              <p:nvGrpSpPr>
                <p:cNvPr id="62958" name="Group 184"/>
                <p:cNvGrpSpPr>
                  <a:grpSpLocks/>
                </p:cNvGrpSpPr>
                <p:nvPr/>
              </p:nvGrpSpPr>
              <p:grpSpPr bwMode="auto">
                <a:xfrm>
                  <a:off x="5012" y="1419"/>
                  <a:ext cx="488" cy="498"/>
                  <a:chOff x="5012" y="1419"/>
                  <a:chExt cx="488" cy="498"/>
                </a:xfrm>
              </p:grpSpPr>
              <p:grpSp>
                <p:nvGrpSpPr>
                  <p:cNvPr id="62959" name="Group 185"/>
                  <p:cNvGrpSpPr>
                    <a:grpSpLocks/>
                  </p:cNvGrpSpPr>
                  <p:nvPr/>
                </p:nvGrpSpPr>
                <p:grpSpPr bwMode="auto">
                  <a:xfrm>
                    <a:off x="5160" y="1419"/>
                    <a:ext cx="107" cy="181"/>
                    <a:chOff x="3504" y="3161"/>
                    <a:chExt cx="145" cy="245"/>
                  </a:xfrm>
                </p:grpSpPr>
                <p:sp>
                  <p:nvSpPr>
                    <p:cNvPr id="62968" name="Rectangle 1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576" y="3278"/>
                      <a:ext cx="20" cy="71"/>
                    </a:xfrm>
                    <a:prstGeom prst="rect">
                      <a:avLst/>
                    </a:prstGeom>
                    <a:solidFill>
                      <a:srgbClr val="DDDDD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ja-JP" altLang="en-US" sz="3200">
                        <a:latin typeface="Times New Roman" charset="0"/>
                      </a:endParaRPr>
                    </a:p>
                  </p:txBody>
                </p:sp>
                <p:grpSp>
                  <p:nvGrpSpPr>
                    <p:cNvPr id="62969" name="Group 187"/>
                    <p:cNvGrpSpPr>
                      <a:grpSpLocks/>
                    </p:cNvGrpSpPr>
                    <p:nvPr/>
                  </p:nvGrpSpPr>
                  <p:grpSpPr bwMode="auto">
                    <a:xfrm rot="702354">
                      <a:off x="3504" y="3161"/>
                      <a:ext cx="106" cy="196"/>
                      <a:chOff x="2086" y="2277"/>
                      <a:chExt cx="461" cy="856"/>
                    </a:xfrm>
                  </p:grpSpPr>
                  <p:grpSp>
                    <p:nvGrpSpPr>
                      <p:cNvPr id="62974" name="Group 188"/>
                      <p:cNvGrpSpPr>
                        <a:grpSpLocks/>
                      </p:cNvGrpSpPr>
                      <p:nvPr/>
                    </p:nvGrpSpPr>
                    <p:grpSpPr bwMode="auto">
                      <a:xfrm rot="-3600000">
                        <a:off x="1972" y="2557"/>
                        <a:ext cx="856" cy="295"/>
                        <a:chOff x="1972" y="2557"/>
                        <a:chExt cx="856" cy="295"/>
                      </a:xfrm>
                    </p:grpSpPr>
                    <p:sp>
                      <p:nvSpPr>
                        <p:cNvPr id="62977" name="Freeform 18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972" y="2642"/>
                          <a:ext cx="856" cy="210"/>
                        </a:xfrm>
                        <a:custGeom>
                          <a:avLst/>
                          <a:gdLst>
                            <a:gd name="T0" fmla="*/ 58 w 856"/>
                            <a:gd name="T1" fmla="*/ 0 h 210"/>
                            <a:gd name="T2" fmla="*/ 446 w 856"/>
                            <a:gd name="T3" fmla="*/ 202 h 210"/>
                            <a:gd name="T4" fmla="*/ 795 w 856"/>
                            <a:gd name="T5" fmla="*/ 0 h 210"/>
                            <a:gd name="T6" fmla="*/ 58 w 856"/>
                            <a:gd name="T7" fmla="*/ 0 h 210"/>
                            <a:gd name="T8" fmla="*/ 0 60000 65536"/>
                            <a:gd name="T9" fmla="*/ 0 60000 65536"/>
                            <a:gd name="T10" fmla="*/ 0 60000 65536"/>
                            <a:gd name="T11" fmla="*/ 0 60000 65536"/>
                            <a:gd name="T12" fmla="*/ 0 w 856"/>
                            <a:gd name="T13" fmla="*/ 0 h 210"/>
                            <a:gd name="T14" fmla="*/ 856 w 856"/>
                            <a:gd name="T15" fmla="*/ 210 h 210"/>
                          </a:gdLst>
                          <a:ahLst/>
                          <a:cxnLst>
                            <a:cxn ang="T8">
                              <a:pos x="T0" y="T1"/>
                            </a:cxn>
                            <a:cxn ang="T9">
                              <a:pos x="T2" y="T3"/>
                            </a:cxn>
                            <a:cxn ang="T10">
                              <a:pos x="T4" y="T5"/>
                            </a:cxn>
                            <a:cxn ang="T11">
                              <a:pos x="T6" y="T7"/>
                            </a:cxn>
                          </a:cxnLst>
                          <a:rect l="T12" t="T13" r="T14" b="T15"/>
                          <a:pathLst>
                            <a:path w="856" h="210">
                              <a:moveTo>
                                <a:pt x="58" y="0"/>
                              </a:moveTo>
                              <a:cubicBezTo>
                                <a:pt x="0" y="34"/>
                                <a:pt x="234" y="210"/>
                                <a:pt x="446" y="202"/>
                              </a:cubicBezTo>
                              <a:cubicBezTo>
                                <a:pt x="658" y="194"/>
                                <a:pt x="856" y="33"/>
                                <a:pt x="795" y="0"/>
                              </a:cubicBezTo>
                              <a:lnTo>
                                <a:pt x="58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AEAEA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ja-JP" altLang="en-US"/>
                        </a:p>
                      </p:txBody>
                    </p:sp>
                    <p:sp>
                      <p:nvSpPr>
                        <p:cNvPr id="62978" name="Oval 190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030" y="2557"/>
                          <a:ext cx="737" cy="170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ja-JP" altLang="en-US" sz="3200">
                            <a:latin typeface="Times New Roman" charset="0"/>
                          </a:endParaRPr>
                        </a:p>
                      </p:txBody>
                    </p:sp>
                  </p:grpSp>
                  <p:sp>
                    <p:nvSpPr>
                      <p:cNvPr id="62975" name="Freeform 19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115" y="2529"/>
                        <a:ext cx="255" cy="213"/>
                      </a:xfrm>
                      <a:custGeom>
                        <a:avLst/>
                        <a:gdLst>
                          <a:gd name="T0" fmla="*/ 2023436085 w 227"/>
                          <a:gd name="T1" fmla="*/ 2147483647 h 185"/>
                          <a:gd name="T2" fmla="*/ 0 w 227"/>
                          <a:gd name="T3" fmla="*/ 0 h 185"/>
                          <a:gd name="T4" fmla="*/ 2147483647 w 227"/>
                          <a:gd name="T5" fmla="*/ 2147483647 h 185"/>
                          <a:gd name="T6" fmla="*/ 0 60000 65536"/>
                          <a:gd name="T7" fmla="*/ 0 60000 65536"/>
                          <a:gd name="T8" fmla="*/ 0 60000 65536"/>
                          <a:gd name="T9" fmla="*/ 0 w 227"/>
                          <a:gd name="T10" fmla="*/ 0 h 185"/>
                          <a:gd name="T11" fmla="*/ 227 w 227"/>
                          <a:gd name="T12" fmla="*/ 185 h 185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227" h="185">
                            <a:moveTo>
                              <a:pt x="191" y="185"/>
                            </a:moveTo>
                            <a:lnTo>
                              <a:pt x="0" y="0"/>
                            </a:lnTo>
                            <a:lnTo>
                              <a:pt x="227" y="137"/>
                            </a:lnTo>
                          </a:path>
                        </a:pathLst>
                      </a:custGeom>
                      <a:solidFill>
                        <a:srgbClr val="C0C0C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ja-JP" altLang="en-US"/>
                      </a:p>
                    </p:txBody>
                  </p:sp>
                  <p:sp>
                    <p:nvSpPr>
                      <p:cNvPr id="62976" name="Oval 19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86" y="2500"/>
                        <a:ext cx="85" cy="85"/>
                      </a:xfrm>
                      <a:prstGeom prst="ellipse">
                        <a:avLst/>
                      </a:prstGeom>
                      <a:solidFill>
                        <a:srgbClr val="C0C0C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ja-JP" altLang="en-US" sz="3200">
                          <a:latin typeface="Times New Roman" charset="0"/>
                        </a:endParaRPr>
                      </a:p>
                    </p:txBody>
                  </p:sp>
                </p:grpSp>
                <p:sp>
                  <p:nvSpPr>
                    <p:cNvPr id="62970" name="Freeform 193"/>
                    <p:cNvSpPr>
                      <a:spLocks/>
                    </p:cNvSpPr>
                    <p:nvPr/>
                  </p:nvSpPr>
                  <p:spPr bwMode="auto">
                    <a:xfrm>
                      <a:off x="3541" y="3332"/>
                      <a:ext cx="57" cy="33"/>
                    </a:xfrm>
                    <a:custGeom>
                      <a:avLst/>
                      <a:gdLst>
                        <a:gd name="T0" fmla="*/ 0 w 57"/>
                        <a:gd name="T1" fmla="*/ 33 h 33"/>
                        <a:gd name="T2" fmla="*/ 7 w 57"/>
                        <a:gd name="T3" fmla="*/ 10 h 33"/>
                        <a:gd name="T4" fmla="*/ 55 w 57"/>
                        <a:gd name="T5" fmla="*/ 0 h 33"/>
                        <a:gd name="T6" fmla="*/ 57 w 57"/>
                        <a:gd name="T7" fmla="*/ 32 h 33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57"/>
                        <a:gd name="T13" fmla="*/ 0 h 33"/>
                        <a:gd name="T14" fmla="*/ 57 w 57"/>
                        <a:gd name="T15" fmla="*/ 33 h 33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57" h="33">
                          <a:moveTo>
                            <a:pt x="0" y="33"/>
                          </a:moveTo>
                          <a:lnTo>
                            <a:pt x="7" y="10"/>
                          </a:lnTo>
                          <a:lnTo>
                            <a:pt x="55" y="0"/>
                          </a:lnTo>
                          <a:lnTo>
                            <a:pt x="57" y="32"/>
                          </a:lnTo>
                        </a:path>
                      </a:pathLst>
                    </a:custGeom>
                    <a:solidFill>
                      <a:srgbClr val="EAEAE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2971" name="Freeform 194"/>
                    <p:cNvSpPr>
                      <a:spLocks/>
                    </p:cNvSpPr>
                    <p:nvPr/>
                  </p:nvSpPr>
                  <p:spPr bwMode="auto">
                    <a:xfrm>
                      <a:off x="3594" y="3332"/>
                      <a:ext cx="29" cy="31"/>
                    </a:xfrm>
                    <a:custGeom>
                      <a:avLst/>
                      <a:gdLst>
                        <a:gd name="T0" fmla="*/ 4 w 29"/>
                        <a:gd name="T1" fmla="*/ 31 h 31"/>
                        <a:gd name="T2" fmla="*/ 0 w 29"/>
                        <a:gd name="T3" fmla="*/ 0 h 31"/>
                        <a:gd name="T4" fmla="*/ 21 w 29"/>
                        <a:gd name="T5" fmla="*/ 2 h 31"/>
                        <a:gd name="T6" fmla="*/ 29 w 29"/>
                        <a:gd name="T7" fmla="*/ 25 h 3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29"/>
                        <a:gd name="T13" fmla="*/ 0 h 31"/>
                        <a:gd name="T14" fmla="*/ 29 w 29"/>
                        <a:gd name="T15" fmla="*/ 31 h 3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9" h="31">
                          <a:moveTo>
                            <a:pt x="4" y="31"/>
                          </a:moveTo>
                          <a:lnTo>
                            <a:pt x="0" y="0"/>
                          </a:lnTo>
                          <a:lnTo>
                            <a:pt x="21" y="2"/>
                          </a:lnTo>
                          <a:lnTo>
                            <a:pt x="29" y="25"/>
                          </a:lnTo>
                        </a:path>
                      </a:pathLst>
                    </a:custGeom>
                    <a:solidFill>
                      <a:srgbClr val="B2B2B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2972" name="Freeform 195"/>
                    <p:cNvSpPr>
                      <a:spLocks/>
                    </p:cNvSpPr>
                    <p:nvPr/>
                  </p:nvSpPr>
                  <p:spPr bwMode="auto">
                    <a:xfrm>
                      <a:off x="3514" y="3346"/>
                      <a:ext cx="94" cy="60"/>
                    </a:xfrm>
                    <a:custGeom>
                      <a:avLst/>
                      <a:gdLst>
                        <a:gd name="T0" fmla="*/ 0 w 94"/>
                        <a:gd name="T1" fmla="*/ 60 h 60"/>
                        <a:gd name="T2" fmla="*/ 11 w 94"/>
                        <a:gd name="T3" fmla="*/ 19 h 60"/>
                        <a:gd name="T4" fmla="*/ 88 w 94"/>
                        <a:gd name="T5" fmla="*/ 0 h 60"/>
                        <a:gd name="T6" fmla="*/ 94 w 94"/>
                        <a:gd name="T7" fmla="*/ 59 h 60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4"/>
                        <a:gd name="T13" fmla="*/ 0 h 60"/>
                        <a:gd name="T14" fmla="*/ 94 w 94"/>
                        <a:gd name="T15" fmla="*/ 60 h 60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4" h="60">
                          <a:moveTo>
                            <a:pt x="0" y="60"/>
                          </a:moveTo>
                          <a:lnTo>
                            <a:pt x="11" y="19"/>
                          </a:lnTo>
                          <a:lnTo>
                            <a:pt x="88" y="0"/>
                          </a:lnTo>
                          <a:lnTo>
                            <a:pt x="94" y="59"/>
                          </a:lnTo>
                        </a:path>
                      </a:pathLst>
                    </a:custGeom>
                    <a:solidFill>
                      <a:srgbClr val="C0C0C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2973" name="Freeform 196"/>
                    <p:cNvSpPr>
                      <a:spLocks/>
                    </p:cNvSpPr>
                    <p:nvPr/>
                  </p:nvSpPr>
                  <p:spPr bwMode="auto">
                    <a:xfrm>
                      <a:off x="3600" y="3346"/>
                      <a:ext cx="49" cy="57"/>
                    </a:xfrm>
                    <a:custGeom>
                      <a:avLst/>
                      <a:gdLst>
                        <a:gd name="T0" fmla="*/ 7 w 49"/>
                        <a:gd name="T1" fmla="*/ 57 h 57"/>
                        <a:gd name="T2" fmla="*/ 0 w 49"/>
                        <a:gd name="T3" fmla="*/ 0 h 57"/>
                        <a:gd name="T4" fmla="*/ 35 w 49"/>
                        <a:gd name="T5" fmla="*/ 5 h 57"/>
                        <a:gd name="T6" fmla="*/ 49 w 49"/>
                        <a:gd name="T7" fmla="*/ 46 h 57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49"/>
                        <a:gd name="T13" fmla="*/ 0 h 57"/>
                        <a:gd name="T14" fmla="*/ 49 w 49"/>
                        <a:gd name="T15" fmla="*/ 57 h 57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49" h="57">
                          <a:moveTo>
                            <a:pt x="7" y="57"/>
                          </a:moveTo>
                          <a:lnTo>
                            <a:pt x="0" y="0"/>
                          </a:lnTo>
                          <a:lnTo>
                            <a:pt x="35" y="5"/>
                          </a:lnTo>
                          <a:lnTo>
                            <a:pt x="49" y="46"/>
                          </a:lnTo>
                        </a:path>
                      </a:pathLst>
                    </a:custGeom>
                    <a:solidFill>
                      <a:srgbClr val="96969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</p:grpSp>
              <p:grpSp>
                <p:nvGrpSpPr>
                  <p:cNvPr id="62960" name="Group 197"/>
                  <p:cNvGrpSpPr>
                    <a:grpSpLocks/>
                  </p:cNvGrpSpPr>
                  <p:nvPr/>
                </p:nvGrpSpPr>
                <p:grpSpPr bwMode="auto">
                  <a:xfrm flipH="1">
                    <a:off x="5012" y="1570"/>
                    <a:ext cx="488" cy="347"/>
                    <a:chOff x="2932" y="664"/>
                    <a:chExt cx="913" cy="649"/>
                  </a:xfrm>
                </p:grpSpPr>
                <p:sp>
                  <p:nvSpPr>
                    <p:cNvPr id="62961" name="Freeform 198"/>
                    <p:cNvSpPr>
                      <a:spLocks/>
                    </p:cNvSpPr>
                    <p:nvPr/>
                  </p:nvSpPr>
                  <p:spPr bwMode="auto">
                    <a:xfrm>
                      <a:off x="3253" y="664"/>
                      <a:ext cx="94" cy="115"/>
                    </a:xfrm>
                    <a:custGeom>
                      <a:avLst/>
                      <a:gdLst>
                        <a:gd name="T0" fmla="*/ 0 w 188"/>
                        <a:gd name="T1" fmla="*/ 0 h 232"/>
                        <a:gd name="T2" fmla="*/ 1 w 188"/>
                        <a:gd name="T3" fmla="*/ 0 h 232"/>
                        <a:gd name="T4" fmla="*/ 1 w 188"/>
                        <a:gd name="T5" fmla="*/ 0 h 232"/>
                        <a:gd name="T6" fmla="*/ 1 w 188"/>
                        <a:gd name="T7" fmla="*/ 0 h 232"/>
                        <a:gd name="T8" fmla="*/ 0 w 188"/>
                        <a:gd name="T9" fmla="*/ 0 h 23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88"/>
                        <a:gd name="T16" fmla="*/ 0 h 232"/>
                        <a:gd name="T17" fmla="*/ 188 w 188"/>
                        <a:gd name="T18" fmla="*/ 232 h 23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88" h="232">
                          <a:moveTo>
                            <a:pt x="0" y="225"/>
                          </a:moveTo>
                          <a:lnTo>
                            <a:pt x="15" y="153"/>
                          </a:lnTo>
                          <a:lnTo>
                            <a:pt x="186" y="0"/>
                          </a:lnTo>
                          <a:lnTo>
                            <a:pt x="188" y="232"/>
                          </a:lnTo>
                          <a:lnTo>
                            <a:pt x="0" y="225"/>
                          </a:lnTo>
                          <a:close/>
                        </a:path>
                      </a:pathLst>
                    </a:custGeom>
                    <a:solidFill>
                      <a:srgbClr val="23336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2962" name="Freeform 199"/>
                    <p:cNvSpPr>
                      <a:spLocks/>
                    </p:cNvSpPr>
                    <p:nvPr/>
                  </p:nvSpPr>
                  <p:spPr bwMode="auto">
                    <a:xfrm>
                      <a:off x="3118" y="664"/>
                      <a:ext cx="727" cy="649"/>
                    </a:xfrm>
                    <a:custGeom>
                      <a:avLst/>
                      <a:gdLst>
                        <a:gd name="T0" fmla="*/ 1 w 1454"/>
                        <a:gd name="T1" fmla="*/ 1 h 1298"/>
                        <a:gd name="T2" fmla="*/ 1 w 1454"/>
                        <a:gd name="T3" fmla="*/ 1 h 1298"/>
                        <a:gd name="T4" fmla="*/ 1 w 1454"/>
                        <a:gd name="T5" fmla="*/ 1 h 1298"/>
                        <a:gd name="T6" fmla="*/ 1 w 1454"/>
                        <a:gd name="T7" fmla="*/ 0 h 1298"/>
                        <a:gd name="T8" fmla="*/ 1 w 1454"/>
                        <a:gd name="T9" fmla="*/ 1 h 1298"/>
                        <a:gd name="T10" fmla="*/ 0 w 1454"/>
                        <a:gd name="T11" fmla="*/ 1 h 1298"/>
                        <a:gd name="T12" fmla="*/ 1 w 1454"/>
                        <a:gd name="T13" fmla="*/ 1 h 1298"/>
                        <a:gd name="T14" fmla="*/ 1 w 1454"/>
                        <a:gd name="T15" fmla="*/ 1 h 1298"/>
                        <a:gd name="T16" fmla="*/ 1 w 1454"/>
                        <a:gd name="T17" fmla="*/ 1 h 129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454"/>
                        <a:gd name="T28" fmla="*/ 0 h 1298"/>
                        <a:gd name="T29" fmla="*/ 1454 w 1454"/>
                        <a:gd name="T30" fmla="*/ 1298 h 129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454" h="1298">
                          <a:moveTo>
                            <a:pt x="1365" y="365"/>
                          </a:moveTo>
                          <a:lnTo>
                            <a:pt x="1008" y="301"/>
                          </a:lnTo>
                          <a:lnTo>
                            <a:pt x="992" y="130"/>
                          </a:lnTo>
                          <a:lnTo>
                            <a:pt x="454" y="0"/>
                          </a:lnTo>
                          <a:lnTo>
                            <a:pt x="455" y="199"/>
                          </a:lnTo>
                          <a:lnTo>
                            <a:pt x="0" y="117"/>
                          </a:lnTo>
                          <a:lnTo>
                            <a:pt x="4" y="1298"/>
                          </a:lnTo>
                          <a:lnTo>
                            <a:pt x="1454" y="1291"/>
                          </a:lnTo>
                          <a:lnTo>
                            <a:pt x="1365" y="365"/>
                          </a:lnTo>
                          <a:close/>
                        </a:path>
                      </a:pathLst>
                    </a:custGeom>
                    <a:solidFill>
                      <a:srgbClr val="FFE5E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2963" name="Freeform 200"/>
                    <p:cNvSpPr>
                      <a:spLocks/>
                    </p:cNvSpPr>
                    <p:nvPr/>
                  </p:nvSpPr>
                  <p:spPr bwMode="auto">
                    <a:xfrm>
                      <a:off x="3158" y="1045"/>
                      <a:ext cx="637" cy="107"/>
                    </a:xfrm>
                    <a:custGeom>
                      <a:avLst/>
                      <a:gdLst>
                        <a:gd name="T0" fmla="*/ 1 w 1274"/>
                        <a:gd name="T1" fmla="*/ 1 h 213"/>
                        <a:gd name="T2" fmla="*/ 0 w 1274"/>
                        <a:gd name="T3" fmla="*/ 1 h 213"/>
                        <a:gd name="T4" fmla="*/ 0 w 1274"/>
                        <a:gd name="T5" fmla="*/ 0 h 213"/>
                        <a:gd name="T6" fmla="*/ 1 w 1274"/>
                        <a:gd name="T7" fmla="*/ 1 h 213"/>
                        <a:gd name="T8" fmla="*/ 1 w 1274"/>
                        <a:gd name="T9" fmla="*/ 1 h 213"/>
                        <a:gd name="T10" fmla="*/ 1 w 1274"/>
                        <a:gd name="T11" fmla="*/ 1 h 213"/>
                        <a:gd name="T12" fmla="*/ 1 w 1274"/>
                        <a:gd name="T13" fmla="*/ 1 h 213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1274"/>
                        <a:gd name="T22" fmla="*/ 0 h 213"/>
                        <a:gd name="T23" fmla="*/ 1274 w 1274"/>
                        <a:gd name="T24" fmla="*/ 213 h 213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1274" h="213">
                          <a:moveTo>
                            <a:pt x="3" y="167"/>
                          </a:moveTo>
                          <a:lnTo>
                            <a:pt x="0" y="167"/>
                          </a:lnTo>
                          <a:lnTo>
                            <a:pt x="0" y="0"/>
                          </a:lnTo>
                          <a:lnTo>
                            <a:pt x="1255" y="99"/>
                          </a:lnTo>
                          <a:lnTo>
                            <a:pt x="1263" y="100"/>
                          </a:lnTo>
                          <a:lnTo>
                            <a:pt x="1274" y="213"/>
                          </a:lnTo>
                          <a:lnTo>
                            <a:pt x="3" y="167"/>
                          </a:lnTo>
                          <a:close/>
                        </a:path>
                      </a:pathLst>
                    </a:custGeom>
                    <a:solidFill>
                      <a:srgbClr val="AA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2964" name="Freeform 201"/>
                    <p:cNvSpPr>
                      <a:spLocks/>
                    </p:cNvSpPr>
                    <p:nvPr/>
                  </p:nvSpPr>
                  <p:spPr bwMode="auto">
                    <a:xfrm>
                      <a:off x="3158" y="916"/>
                      <a:ext cx="627" cy="132"/>
                    </a:xfrm>
                    <a:custGeom>
                      <a:avLst/>
                      <a:gdLst>
                        <a:gd name="T0" fmla="*/ 0 w 1255"/>
                        <a:gd name="T1" fmla="*/ 0 h 265"/>
                        <a:gd name="T2" fmla="*/ 0 w 1255"/>
                        <a:gd name="T3" fmla="*/ 0 h 265"/>
                        <a:gd name="T4" fmla="*/ 0 w 1255"/>
                        <a:gd name="T5" fmla="*/ 0 h 265"/>
                        <a:gd name="T6" fmla="*/ 0 w 1255"/>
                        <a:gd name="T7" fmla="*/ 0 h 265"/>
                        <a:gd name="T8" fmla="*/ 0 w 1255"/>
                        <a:gd name="T9" fmla="*/ 0 h 265"/>
                        <a:gd name="T10" fmla="*/ 0 w 1255"/>
                        <a:gd name="T11" fmla="*/ 0 h 265"/>
                        <a:gd name="T12" fmla="*/ 0 w 1255"/>
                        <a:gd name="T13" fmla="*/ 0 h 265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1255"/>
                        <a:gd name="T22" fmla="*/ 0 h 265"/>
                        <a:gd name="T23" fmla="*/ 1255 w 1255"/>
                        <a:gd name="T24" fmla="*/ 265 h 265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1255" h="265">
                          <a:moveTo>
                            <a:pt x="5" y="166"/>
                          </a:moveTo>
                          <a:lnTo>
                            <a:pt x="1" y="166"/>
                          </a:lnTo>
                          <a:lnTo>
                            <a:pt x="0" y="0"/>
                          </a:lnTo>
                          <a:lnTo>
                            <a:pt x="1234" y="151"/>
                          </a:lnTo>
                          <a:lnTo>
                            <a:pt x="1244" y="152"/>
                          </a:lnTo>
                          <a:lnTo>
                            <a:pt x="1255" y="265"/>
                          </a:lnTo>
                          <a:lnTo>
                            <a:pt x="5" y="166"/>
                          </a:lnTo>
                          <a:close/>
                        </a:path>
                      </a:pathLst>
                    </a:custGeom>
                    <a:solidFill>
                      <a:srgbClr val="BA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2965" name="Freeform 202"/>
                    <p:cNvSpPr>
                      <a:spLocks/>
                    </p:cNvSpPr>
                    <p:nvPr/>
                  </p:nvSpPr>
                  <p:spPr bwMode="auto">
                    <a:xfrm>
                      <a:off x="3158" y="763"/>
                      <a:ext cx="617" cy="181"/>
                    </a:xfrm>
                    <a:custGeom>
                      <a:avLst/>
                      <a:gdLst>
                        <a:gd name="T0" fmla="*/ 0 w 1235"/>
                        <a:gd name="T1" fmla="*/ 0 h 363"/>
                        <a:gd name="T2" fmla="*/ 0 w 1235"/>
                        <a:gd name="T3" fmla="*/ 0 h 363"/>
                        <a:gd name="T4" fmla="*/ 0 w 1235"/>
                        <a:gd name="T5" fmla="*/ 0 h 363"/>
                        <a:gd name="T6" fmla="*/ 0 w 1235"/>
                        <a:gd name="T7" fmla="*/ 0 h 363"/>
                        <a:gd name="T8" fmla="*/ 0 w 1235"/>
                        <a:gd name="T9" fmla="*/ 0 h 363"/>
                        <a:gd name="T10" fmla="*/ 0 w 1235"/>
                        <a:gd name="T11" fmla="*/ 0 h 36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235"/>
                        <a:gd name="T19" fmla="*/ 0 h 363"/>
                        <a:gd name="T20" fmla="*/ 1235 w 1235"/>
                        <a:gd name="T21" fmla="*/ 363 h 36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235" h="363">
                          <a:moveTo>
                            <a:pt x="6" y="212"/>
                          </a:moveTo>
                          <a:lnTo>
                            <a:pt x="0" y="212"/>
                          </a:lnTo>
                          <a:lnTo>
                            <a:pt x="0" y="0"/>
                          </a:lnTo>
                          <a:lnTo>
                            <a:pt x="1220" y="204"/>
                          </a:lnTo>
                          <a:lnTo>
                            <a:pt x="1235" y="363"/>
                          </a:lnTo>
                          <a:lnTo>
                            <a:pt x="6" y="212"/>
                          </a:lnTo>
                          <a:close/>
                        </a:path>
                      </a:pathLst>
                    </a:custGeom>
                    <a:solidFill>
                      <a:srgbClr val="CC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2966" name="Freeform 203"/>
                    <p:cNvSpPr>
                      <a:spLocks/>
                    </p:cNvSpPr>
                    <p:nvPr/>
                  </p:nvSpPr>
                  <p:spPr bwMode="auto">
                    <a:xfrm>
                      <a:off x="2932" y="722"/>
                      <a:ext cx="189" cy="591"/>
                    </a:xfrm>
                    <a:custGeom>
                      <a:avLst/>
                      <a:gdLst>
                        <a:gd name="T0" fmla="*/ 0 w 376"/>
                        <a:gd name="T1" fmla="*/ 1 h 1181"/>
                        <a:gd name="T2" fmla="*/ 1 w 376"/>
                        <a:gd name="T3" fmla="*/ 1 h 1181"/>
                        <a:gd name="T4" fmla="*/ 1 w 376"/>
                        <a:gd name="T5" fmla="*/ 0 h 1181"/>
                        <a:gd name="T6" fmla="*/ 1 w 376"/>
                        <a:gd name="T7" fmla="*/ 1 h 1181"/>
                        <a:gd name="T8" fmla="*/ 0 w 376"/>
                        <a:gd name="T9" fmla="*/ 1 h 118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376"/>
                        <a:gd name="T16" fmla="*/ 0 h 1181"/>
                        <a:gd name="T17" fmla="*/ 376 w 376"/>
                        <a:gd name="T18" fmla="*/ 1181 h 118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376" h="1181">
                          <a:moveTo>
                            <a:pt x="0" y="1168"/>
                          </a:moveTo>
                          <a:lnTo>
                            <a:pt x="30" y="306"/>
                          </a:lnTo>
                          <a:lnTo>
                            <a:pt x="372" y="0"/>
                          </a:lnTo>
                          <a:lnTo>
                            <a:pt x="376" y="1181"/>
                          </a:lnTo>
                          <a:lnTo>
                            <a:pt x="0" y="1168"/>
                          </a:lnTo>
                          <a:close/>
                        </a:path>
                      </a:pathLst>
                    </a:custGeom>
                    <a:solidFill>
                      <a:srgbClr val="667F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2967" name="Freeform 204"/>
                    <p:cNvSpPr>
                      <a:spLocks/>
                    </p:cNvSpPr>
                    <p:nvPr/>
                  </p:nvSpPr>
                  <p:spPr bwMode="auto">
                    <a:xfrm>
                      <a:off x="3158" y="1176"/>
                      <a:ext cx="649" cy="136"/>
                    </a:xfrm>
                    <a:custGeom>
                      <a:avLst/>
                      <a:gdLst>
                        <a:gd name="T0" fmla="*/ 0 w 1299"/>
                        <a:gd name="T1" fmla="*/ 0 h 272"/>
                        <a:gd name="T2" fmla="*/ 0 w 1299"/>
                        <a:gd name="T3" fmla="*/ 1 h 272"/>
                        <a:gd name="T4" fmla="*/ 0 w 1299"/>
                        <a:gd name="T5" fmla="*/ 1 h 272"/>
                        <a:gd name="T6" fmla="*/ 0 w 1299"/>
                        <a:gd name="T7" fmla="*/ 1 h 272"/>
                        <a:gd name="T8" fmla="*/ 0 w 1299"/>
                        <a:gd name="T9" fmla="*/ 1 h 272"/>
                        <a:gd name="T10" fmla="*/ 0 w 1299"/>
                        <a:gd name="T11" fmla="*/ 1 h 272"/>
                        <a:gd name="T12" fmla="*/ 0 w 1299"/>
                        <a:gd name="T13" fmla="*/ 1 h 272"/>
                        <a:gd name="T14" fmla="*/ 0 w 1299"/>
                        <a:gd name="T15" fmla="*/ 1 h 272"/>
                        <a:gd name="T16" fmla="*/ 0 w 1299"/>
                        <a:gd name="T17" fmla="*/ 1 h 272"/>
                        <a:gd name="T18" fmla="*/ 0 w 1299"/>
                        <a:gd name="T19" fmla="*/ 0 h 272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299"/>
                        <a:gd name="T31" fmla="*/ 0 h 272"/>
                        <a:gd name="T32" fmla="*/ 1299 w 1299"/>
                        <a:gd name="T33" fmla="*/ 272 h 272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299" h="272">
                          <a:moveTo>
                            <a:pt x="0" y="0"/>
                          </a:moveTo>
                          <a:lnTo>
                            <a:pt x="1277" y="46"/>
                          </a:lnTo>
                          <a:lnTo>
                            <a:pt x="1282" y="47"/>
                          </a:lnTo>
                          <a:lnTo>
                            <a:pt x="1299" y="208"/>
                          </a:lnTo>
                          <a:lnTo>
                            <a:pt x="867" y="210"/>
                          </a:lnTo>
                          <a:lnTo>
                            <a:pt x="876" y="271"/>
                          </a:lnTo>
                          <a:lnTo>
                            <a:pt x="462" y="272"/>
                          </a:lnTo>
                          <a:lnTo>
                            <a:pt x="462" y="211"/>
                          </a:lnTo>
                          <a:lnTo>
                            <a:pt x="2" y="213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99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</p:grpSp>
            </p:grpSp>
          </p:grpSp>
        </p:grpSp>
        <p:grpSp>
          <p:nvGrpSpPr>
            <p:cNvPr id="62830" name="Group 205"/>
            <p:cNvGrpSpPr>
              <a:grpSpLocks/>
            </p:cNvGrpSpPr>
            <p:nvPr/>
          </p:nvGrpSpPr>
          <p:grpSpPr bwMode="auto">
            <a:xfrm>
              <a:off x="1020" y="3838"/>
              <a:ext cx="409" cy="207"/>
              <a:chOff x="3923" y="3237"/>
              <a:chExt cx="409" cy="207"/>
            </a:xfrm>
          </p:grpSpPr>
          <p:sp>
            <p:nvSpPr>
              <p:cNvPr id="62931" name="Oval 206"/>
              <p:cNvSpPr>
                <a:spLocks noChangeArrowheads="1"/>
              </p:cNvSpPr>
              <p:nvPr/>
            </p:nvSpPr>
            <p:spPr bwMode="auto">
              <a:xfrm>
                <a:off x="3923" y="3339"/>
                <a:ext cx="409" cy="105"/>
              </a:xfrm>
              <a:prstGeom prst="ellipse">
                <a:avLst/>
              </a:prstGeom>
              <a:noFill/>
              <a:ln w="635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ja-JP" altLang="en-US" sz="3200">
                  <a:latin typeface="Times New Roman" charset="0"/>
                </a:endParaRPr>
              </a:p>
            </p:txBody>
          </p:sp>
          <p:grpSp>
            <p:nvGrpSpPr>
              <p:cNvPr id="62932" name="Group 207"/>
              <p:cNvGrpSpPr>
                <a:grpSpLocks/>
              </p:cNvGrpSpPr>
              <p:nvPr/>
            </p:nvGrpSpPr>
            <p:grpSpPr bwMode="auto">
              <a:xfrm>
                <a:off x="4014" y="3237"/>
                <a:ext cx="225" cy="169"/>
                <a:chOff x="4886" y="1419"/>
                <a:chExt cx="735" cy="550"/>
              </a:xfrm>
            </p:grpSpPr>
            <p:sp>
              <p:nvSpPr>
                <p:cNvPr id="62933" name="Oval 208"/>
                <p:cNvSpPr>
                  <a:spLocks noChangeArrowheads="1"/>
                </p:cNvSpPr>
                <p:nvPr/>
              </p:nvSpPr>
              <p:spPr bwMode="auto">
                <a:xfrm>
                  <a:off x="4886" y="1864"/>
                  <a:ext cx="735" cy="105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ja-JP" altLang="en-US" sz="3200">
                    <a:latin typeface="Times New Roman" charset="0"/>
                  </a:endParaRPr>
                </a:p>
              </p:txBody>
            </p:sp>
            <p:grpSp>
              <p:nvGrpSpPr>
                <p:cNvPr id="62934" name="Group 209"/>
                <p:cNvGrpSpPr>
                  <a:grpSpLocks/>
                </p:cNvGrpSpPr>
                <p:nvPr/>
              </p:nvGrpSpPr>
              <p:grpSpPr bwMode="auto">
                <a:xfrm>
                  <a:off x="5012" y="1419"/>
                  <a:ext cx="488" cy="498"/>
                  <a:chOff x="5012" y="1419"/>
                  <a:chExt cx="488" cy="498"/>
                </a:xfrm>
              </p:grpSpPr>
              <p:grpSp>
                <p:nvGrpSpPr>
                  <p:cNvPr id="62935" name="Group 210"/>
                  <p:cNvGrpSpPr>
                    <a:grpSpLocks/>
                  </p:cNvGrpSpPr>
                  <p:nvPr/>
                </p:nvGrpSpPr>
                <p:grpSpPr bwMode="auto">
                  <a:xfrm>
                    <a:off x="5160" y="1419"/>
                    <a:ext cx="107" cy="181"/>
                    <a:chOff x="3504" y="3161"/>
                    <a:chExt cx="145" cy="245"/>
                  </a:xfrm>
                </p:grpSpPr>
                <p:sp>
                  <p:nvSpPr>
                    <p:cNvPr id="62944" name="Rectangle 2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576" y="3278"/>
                      <a:ext cx="20" cy="71"/>
                    </a:xfrm>
                    <a:prstGeom prst="rect">
                      <a:avLst/>
                    </a:prstGeom>
                    <a:solidFill>
                      <a:srgbClr val="DDDDD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ja-JP" altLang="en-US" sz="3200">
                        <a:latin typeface="Times New Roman" charset="0"/>
                      </a:endParaRPr>
                    </a:p>
                  </p:txBody>
                </p:sp>
                <p:grpSp>
                  <p:nvGrpSpPr>
                    <p:cNvPr id="62945" name="Group 212"/>
                    <p:cNvGrpSpPr>
                      <a:grpSpLocks/>
                    </p:cNvGrpSpPr>
                    <p:nvPr/>
                  </p:nvGrpSpPr>
                  <p:grpSpPr bwMode="auto">
                    <a:xfrm rot="702354">
                      <a:off x="3504" y="3161"/>
                      <a:ext cx="106" cy="196"/>
                      <a:chOff x="2086" y="2277"/>
                      <a:chExt cx="461" cy="856"/>
                    </a:xfrm>
                  </p:grpSpPr>
                  <p:grpSp>
                    <p:nvGrpSpPr>
                      <p:cNvPr id="62950" name="Group 213"/>
                      <p:cNvGrpSpPr>
                        <a:grpSpLocks/>
                      </p:cNvGrpSpPr>
                      <p:nvPr/>
                    </p:nvGrpSpPr>
                    <p:grpSpPr bwMode="auto">
                      <a:xfrm rot="-3600000">
                        <a:off x="1972" y="2557"/>
                        <a:ext cx="856" cy="295"/>
                        <a:chOff x="1972" y="2557"/>
                        <a:chExt cx="856" cy="295"/>
                      </a:xfrm>
                    </p:grpSpPr>
                    <p:sp>
                      <p:nvSpPr>
                        <p:cNvPr id="62953" name="Freeform 21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972" y="2642"/>
                          <a:ext cx="856" cy="210"/>
                        </a:xfrm>
                        <a:custGeom>
                          <a:avLst/>
                          <a:gdLst>
                            <a:gd name="T0" fmla="*/ 58 w 856"/>
                            <a:gd name="T1" fmla="*/ 0 h 210"/>
                            <a:gd name="T2" fmla="*/ 446 w 856"/>
                            <a:gd name="T3" fmla="*/ 202 h 210"/>
                            <a:gd name="T4" fmla="*/ 795 w 856"/>
                            <a:gd name="T5" fmla="*/ 0 h 210"/>
                            <a:gd name="T6" fmla="*/ 58 w 856"/>
                            <a:gd name="T7" fmla="*/ 0 h 210"/>
                            <a:gd name="T8" fmla="*/ 0 60000 65536"/>
                            <a:gd name="T9" fmla="*/ 0 60000 65536"/>
                            <a:gd name="T10" fmla="*/ 0 60000 65536"/>
                            <a:gd name="T11" fmla="*/ 0 60000 65536"/>
                            <a:gd name="T12" fmla="*/ 0 w 856"/>
                            <a:gd name="T13" fmla="*/ 0 h 210"/>
                            <a:gd name="T14" fmla="*/ 856 w 856"/>
                            <a:gd name="T15" fmla="*/ 210 h 210"/>
                          </a:gdLst>
                          <a:ahLst/>
                          <a:cxnLst>
                            <a:cxn ang="T8">
                              <a:pos x="T0" y="T1"/>
                            </a:cxn>
                            <a:cxn ang="T9">
                              <a:pos x="T2" y="T3"/>
                            </a:cxn>
                            <a:cxn ang="T10">
                              <a:pos x="T4" y="T5"/>
                            </a:cxn>
                            <a:cxn ang="T11">
                              <a:pos x="T6" y="T7"/>
                            </a:cxn>
                          </a:cxnLst>
                          <a:rect l="T12" t="T13" r="T14" b="T15"/>
                          <a:pathLst>
                            <a:path w="856" h="210">
                              <a:moveTo>
                                <a:pt x="58" y="0"/>
                              </a:moveTo>
                              <a:cubicBezTo>
                                <a:pt x="0" y="34"/>
                                <a:pt x="234" y="210"/>
                                <a:pt x="446" y="202"/>
                              </a:cubicBezTo>
                              <a:cubicBezTo>
                                <a:pt x="658" y="194"/>
                                <a:pt x="856" y="33"/>
                                <a:pt x="795" y="0"/>
                              </a:cubicBezTo>
                              <a:lnTo>
                                <a:pt x="58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AEAEA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ja-JP" altLang="en-US"/>
                        </a:p>
                      </p:txBody>
                    </p:sp>
                    <p:sp>
                      <p:nvSpPr>
                        <p:cNvPr id="62954" name="Oval 215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030" y="2557"/>
                          <a:ext cx="737" cy="170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ja-JP" altLang="en-US" sz="3200">
                            <a:latin typeface="Times New Roman" charset="0"/>
                          </a:endParaRPr>
                        </a:p>
                      </p:txBody>
                    </p:sp>
                  </p:grpSp>
                  <p:sp>
                    <p:nvSpPr>
                      <p:cNvPr id="62951" name="Freeform 21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115" y="2529"/>
                        <a:ext cx="255" cy="213"/>
                      </a:xfrm>
                      <a:custGeom>
                        <a:avLst/>
                        <a:gdLst>
                          <a:gd name="T0" fmla="*/ 2023436085 w 227"/>
                          <a:gd name="T1" fmla="*/ 2147483647 h 185"/>
                          <a:gd name="T2" fmla="*/ 0 w 227"/>
                          <a:gd name="T3" fmla="*/ 0 h 185"/>
                          <a:gd name="T4" fmla="*/ 2147483647 w 227"/>
                          <a:gd name="T5" fmla="*/ 2147483647 h 185"/>
                          <a:gd name="T6" fmla="*/ 0 60000 65536"/>
                          <a:gd name="T7" fmla="*/ 0 60000 65536"/>
                          <a:gd name="T8" fmla="*/ 0 60000 65536"/>
                          <a:gd name="T9" fmla="*/ 0 w 227"/>
                          <a:gd name="T10" fmla="*/ 0 h 185"/>
                          <a:gd name="T11" fmla="*/ 227 w 227"/>
                          <a:gd name="T12" fmla="*/ 185 h 185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227" h="185">
                            <a:moveTo>
                              <a:pt x="191" y="185"/>
                            </a:moveTo>
                            <a:lnTo>
                              <a:pt x="0" y="0"/>
                            </a:lnTo>
                            <a:lnTo>
                              <a:pt x="227" y="137"/>
                            </a:lnTo>
                          </a:path>
                        </a:pathLst>
                      </a:custGeom>
                      <a:solidFill>
                        <a:srgbClr val="C0C0C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ja-JP" altLang="en-US"/>
                      </a:p>
                    </p:txBody>
                  </p:sp>
                  <p:sp>
                    <p:nvSpPr>
                      <p:cNvPr id="62952" name="Oval 21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86" y="2500"/>
                        <a:ext cx="85" cy="85"/>
                      </a:xfrm>
                      <a:prstGeom prst="ellipse">
                        <a:avLst/>
                      </a:prstGeom>
                      <a:solidFill>
                        <a:srgbClr val="C0C0C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ja-JP" altLang="en-US" sz="3200">
                          <a:latin typeface="Times New Roman" charset="0"/>
                        </a:endParaRPr>
                      </a:p>
                    </p:txBody>
                  </p:sp>
                </p:grpSp>
                <p:sp>
                  <p:nvSpPr>
                    <p:cNvPr id="62946" name="Freeform 218"/>
                    <p:cNvSpPr>
                      <a:spLocks/>
                    </p:cNvSpPr>
                    <p:nvPr/>
                  </p:nvSpPr>
                  <p:spPr bwMode="auto">
                    <a:xfrm>
                      <a:off x="3541" y="3332"/>
                      <a:ext cx="57" cy="33"/>
                    </a:xfrm>
                    <a:custGeom>
                      <a:avLst/>
                      <a:gdLst>
                        <a:gd name="T0" fmla="*/ 0 w 57"/>
                        <a:gd name="T1" fmla="*/ 33 h 33"/>
                        <a:gd name="T2" fmla="*/ 7 w 57"/>
                        <a:gd name="T3" fmla="*/ 10 h 33"/>
                        <a:gd name="T4" fmla="*/ 55 w 57"/>
                        <a:gd name="T5" fmla="*/ 0 h 33"/>
                        <a:gd name="T6" fmla="*/ 57 w 57"/>
                        <a:gd name="T7" fmla="*/ 32 h 33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57"/>
                        <a:gd name="T13" fmla="*/ 0 h 33"/>
                        <a:gd name="T14" fmla="*/ 57 w 57"/>
                        <a:gd name="T15" fmla="*/ 33 h 33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57" h="33">
                          <a:moveTo>
                            <a:pt x="0" y="33"/>
                          </a:moveTo>
                          <a:lnTo>
                            <a:pt x="7" y="10"/>
                          </a:lnTo>
                          <a:lnTo>
                            <a:pt x="55" y="0"/>
                          </a:lnTo>
                          <a:lnTo>
                            <a:pt x="57" y="32"/>
                          </a:lnTo>
                        </a:path>
                      </a:pathLst>
                    </a:custGeom>
                    <a:solidFill>
                      <a:srgbClr val="EAEAE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2947" name="Freeform 219"/>
                    <p:cNvSpPr>
                      <a:spLocks/>
                    </p:cNvSpPr>
                    <p:nvPr/>
                  </p:nvSpPr>
                  <p:spPr bwMode="auto">
                    <a:xfrm>
                      <a:off x="3594" y="3332"/>
                      <a:ext cx="29" cy="31"/>
                    </a:xfrm>
                    <a:custGeom>
                      <a:avLst/>
                      <a:gdLst>
                        <a:gd name="T0" fmla="*/ 4 w 29"/>
                        <a:gd name="T1" fmla="*/ 31 h 31"/>
                        <a:gd name="T2" fmla="*/ 0 w 29"/>
                        <a:gd name="T3" fmla="*/ 0 h 31"/>
                        <a:gd name="T4" fmla="*/ 21 w 29"/>
                        <a:gd name="T5" fmla="*/ 2 h 31"/>
                        <a:gd name="T6" fmla="*/ 29 w 29"/>
                        <a:gd name="T7" fmla="*/ 25 h 3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29"/>
                        <a:gd name="T13" fmla="*/ 0 h 31"/>
                        <a:gd name="T14" fmla="*/ 29 w 29"/>
                        <a:gd name="T15" fmla="*/ 31 h 3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9" h="31">
                          <a:moveTo>
                            <a:pt x="4" y="31"/>
                          </a:moveTo>
                          <a:lnTo>
                            <a:pt x="0" y="0"/>
                          </a:lnTo>
                          <a:lnTo>
                            <a:pt x="21" y="2"/>
                          </a:lnTo>
                          <a:lnTo>
                            <a:pt x="29" y="25"/>
                          </a:lnTo>
                        </a:path>
                      </a:pathLst>
                    </a:custGeom>
                    <a:solidFill>
                      <a:srgbClr val="B2B2B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2948" name="Freeform 220"/>
                    <p:cNvSpPr>
                      <a:spLocks/>
                    </p:cNvSpPr>
                    <p:nvPr/>
                  </p:nvSpPr>
                  <p:spPr bwMode="auto">
                    <a:xfrm>
                      <a:off x="3514" y="3346"/>
                      <a:ext cx="94" cy="60"/>
                    </a:xfrm>
                    <a:custGeom>
                      <a:avLst/>
                      <a:gdLst>
                        <a:gd name="T0" fmla="*/ 0 w 94"/>
                        <a:gd name="T1" fmla="*/ 60 h 60"/>
                        <a:gd name="T2" fmla="*/ 11 w 94"/>
                        <a:gd name="T3" fmla="*/ 19 h 60"/>
                        <a:gd name="T4" fmla="*/ 88 w 94"/>
                        <a:gd name="T5" fmla="*/ 0 h 60"/>
                        <a:gd name="T6" fmla="*/ 94 w 94"/>
                        <a:gd name="T7" fmla="*/ 59 h 60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4"/>
                        <a:gd name="T13" fmla="*/ 0 h 60"/>
                        <a:gd name="T14" fmla="*/ 94 w 94"/>
                        <a:gd name="T15" fmla="*/ 60 h 60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4" h="60">
                          <a:moveTo>
                            <a:pt x="0" y="60"/>
                          </a:moveTo>
                          <a:lnTo>
                            <a:pt x="11" y="19"/>
                          </a:lnTo>
                          <a:lnTo>
                            <a:pt x="88" y="0"/>
                          </a:lnTo>
                          <a:lnTo>
                            <a:pt x="94" y="59"/>
                          </a:lnTo>
                        </a:path>
                      </a:pathLst>
                    </a:custGeom>
                    <a:solidFill>
                      <a:srgbClr val="C0C0C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2949" name="Freeform 221"/>
                    <p:cNvSpPr>
                      <a:spLocks/>
                    </p:cNvSpPr>
                    <p:nvPr/>
                  </p:nvSpPr>
                  <p:spPr bwMode="auto">
                    <a:xfrm>
                      <a:off x="3600" y="3346"/>
                      <a:ext cx="49" cy="57"/>
                    </a:xfrm>
                    <a:custGeom>
                      <a:avLst/>
                      <a:gdLst>
                        <a:gd name="T0" fmla="*/ 7 w 49"/>
                        <a:gd name="T1" fmla="*/ 57 h 57"/>
                        <a:gd name="T2" fmla="*/ 0 w 49"/>
                        <a:gd name="T3" fmla="*/ 0 h 57"/>
                        <a:gd name="T4" fmla="*/ 35 w 49"/>
                        <a:gd name="T5" fmla="*/ 5 h 57"/>
                        <a:gd name="T6" fmla="*/ 49 w 49"/>
                        <a:gd name="T7" fmla="*/ 46 h 57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49"/>
                        <a:gd name="T13" fmla="*/ 0 h 57"/>
                        <a:gd name="T14" fmla="*/ 49 w 49"/>
                        <a:gd name="T15" fmla="*/ 57 h 57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49" h="57">
                          <a:moveTo>
                            <a:pt x="7" y="57"/>
                          </a:moveTo>
                          <a:lnTo>
                            <a:pt x="0" y="0"/>
                          </a:lnTo>
                          <a:lnTo>
                            <a:pt x="35" y="5"/>
                          </a:lnTo>
                          <a:lnTo>
                            <a:pt x="49" y="46"/>
                          </a:lnTo>
                        </a:path>
                      </a:pathLst>
                    </a:custGeom>
                    <a:solidFill>
                      <a:srgbClr val="96969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</p:grpSp>
              <p:grpSp>
                <p:nvGrpSpPr>
                  <p:cNvPr id="62936" name="Group 222"/>
                  <p:cNvGrpSpPr>
                    <a:grpSpLocks/>
                  </p:cNvGrpSpPr>
                  <p:nvPr/>
                </p:nvGrpSpPr>
                <p:grpSpPr bwMode="auto">
                  <a:xfrm flipH="1">
                    <a:off x="5012" y="1570"/>
                    <a:ext cx="488" cy="347"/>
                    <a:chOff x="2932" y="664"/>
                    <a:chExt cx="913" cy="649"/>
                  </a:xfrm>
                </p:grpSpPr>
                <p:sp>
                  <p:nvSpPr>
                    <p:cNvPr id="62937" name="Freeform 223"/>
                    <p:cNvSpPr>
                      <a:spLocks/>
                    </p:cNvSpPr>
                    <p:nvPr/>
                  </p:nvSpPr>
                  <p:spPr bwMode="auto">
                    <a:xfrm>
                      <a:off x="3253" y="664"/>
                      <a:ext cx="94" cy="115"/>
                    </a:xfrm>
                    <a:custGeom>
                      <a:avLst/>
                      <a:gdLst>
                        <a:gd name="T0" fmla="*/ 0 w 188"/>
                        <a:gd name="T1" fmla="*/ 0 h 232"/>
                        <a:gd name="T2" fmla="*/ 1 w 188"/>
                        <a:gd name="T3" fmla="*/ 0 h 232"/>
                        <a:gd name="T4" fmla="*/ 1 w 188"/>
                        <a:gd name="T5" fmla="*/ 0 h 232"/>
                        <a:gd name="T6" fmla="*/ 1 w 188"/>
                        <a:gd name="T7" fmla="*/ 0 h 232"/>
                        <a:gd name="T8" fmla="*/ 0 w 188"/>
                        <a:gd name="T9" fmla="*/ 0 h 23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88"/>
                        <a:gd name="T16" fmla="*/ 0 h 232"/>
                        <a:gd name="T17" fmla="*/ 188 w 188"/>
                        <a:gd name="T18" fmla="*/ 232 h 23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88" h="232">
                          <a:moveTo>
                            <a:pt x="0" y="225"/>
                          </a:moveTo>
                          <a:lnTo>
                            <a:pt x="15" y="153"/>
                          </a:lnTo>
                          <a:lnTo>
                            <a:pt x="186" y="0"/>
                          </a:lnTo>
                          <a:lnTo>
                            <a:pt x="188" y="232"/>
                          </a:lnTo>
                          <a:lnTo>
                            <a:pt x="0" y="225"/>
                          </a:lnTo>
                          <a:close/>
                        </a:path>
                      </a:pathLst>
                    </a:custGeom>
                    <a:solidFill>
                      <a:srgbClr val="23336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2938" name="Freeform 224"/>
                    <p:cNvSpPr>
                      <a:spLocks/>
                    </p:cNvSpPr>
                    <p:nvPr/>
                  </p:nvSpPr>
                  <p:spPr bwMode="auto">
                    <a:xfrm>
                      <a:off x="3118" y="664"/>
                      <a:ext cx="727" cy="649"/>
                    </a:xfrm>
                    <a:custGeom>
                      <a:avLst/>
                      <a:gdLst>
                        <a:gd name="T0" fmla="*/ 1 w 1454"/>
                        <a:gd name="T1" fmla="*/ 1 h 1298"/>
                        <a:gd name="T2" fmla="*/ 1 w 1454"/>
                        <a:gd name="T3" fmla="*/ 1 h 1298"/>
                        <a:gd name="T4" fmla="*/ 1 w 1454"/>
                        <a:gd name="T5" fmla="*/ 1 h 1298"/>
                        <a:gd name="T6" fmla="*/ 1 w 1454"/>
                        <a:gd name="T7" fmla="*/ 0 h 1298"/>
                        <a:gd name="T8" fmla="*/ 1 w 1454"/>
                        <a:gd name="T9" fmla="*/ 1 h 1298"/>
                        <a:gd name="T10" fmla="*/ 0 w 1454"/>
                        <a:gd name="T11" fmla="*/ 1 h 1298"/>
                        <a:gd name="T12" fmla="*/ 1 w 1454"/>
                        <a:gd name="T13" fmla="*/ 1 h 1298"/>
                        <a:gd name="T14" fmla="*/ 1 w 1454"/>
                        <a:gd name="T15" fmla="*/ 1 h 1298"/>
                        <a:gd name="T16" fmla="*/ 1 w 1454"/>
                        <a:gd name="T17" fmla="*/ 1 h 129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454"/>
                        <a:gd name="T28" fmla="*/ 0 h 1298"/>
                        <a:gd name="T29" fmla="*/ 1454 w 1454"/>
                        <a:gd name="T30" fmla="*/ 1298 h 129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454" h="1298">
                          <a:moveTo>
                            <a:pt x="1365" y="365"/>
                          </a:moveTo>
                          <a:lnTo>
                            <a:pt x="1008" y="301"/>
                          </a:lnTo>
                          <a:lnTo>
                            <a:pt x="992" y="130"/>
                          </a:lnTo>
                          <a:lnTo>
                            <a:pt x="454" y="0"/>
                          </a:lnTo>
                          <a:lnTo>
                            <a:pt x="455" y="199"/>
                          </a:lnTo>
                          <a:lnTo>
                            <a:pt x="0" y="117"/>
                          </a:lnTo>
                          <a:lnTo>
                            <a:pt x="4" y="1298"/>
                          </a:lnTo>
                          <a:lnTo>
                            <a:pt x="1454" y="1291"/>
                          </a:lnTo>
                          <a:lnTo>
                            <a:pt x="1365" y="365"/>
                          </a:lnTo>
                          <a:close/>
                        </a:path>
                      </a:pathLst>
                    </a:custGeom>
                    <a:solidFill>
                      <a:srgbClr val="FFE5E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2939" name="Freeform 225"/>
                    <p:cNvSpPr>
                      <a:spLocks/>
                    </p:cNvSpPr>
                    <p:nvPr/>
                  </p:nvSpPr>
                  <p:spPr bwMode="auto">
                    <a:xfrm>
                      <a:off x="3158" y="1045"/>
                      <a:ext cx="637" cy="107"/>
                    </a:xfrm>
                    <a:custGeom>
                      <a:avLst/>
                      <a:gdLst>
                        <a:gd name="T0" fmla="*/ 1 w 1274"/>
                        <a:gd name="T1" fmla="*/ 1 h 213"/>
                        <a:gd name="T2" fmla="*/ 0 w 1274"/>
                        <a:gd name="T3" fmla="*/ 1 h 213"/>
                        <a:gd name="T4" fmla="*/ 0 w 1274"/>
                        <a:gd name="T5" fmla="*/ 0 h 213"/>
                        <a:gd name="T6" fmla="*/ 1 w 1274"/>
                        <a:gd name="T7" fmla="*/ 1 h 213"/>
                        <a:gd name="T8" fmla="*/ 1 w 1274"/>
                        <a:gd name="T9" fmla="*/ 1 h 213"/>
                        <a:gd name="T10" fmla="*/ 1 w 1274"/>
                        <a:gd name="T11" fmla="*/ 1 h 213"/>
                        <a:gd name="T12" fmla="*/ 1 w 1274"/>
                        <a:gd name="T13" fmla="*/ 1 h 213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1274"/>
                        <a:gd name="T22" fmla="*/ 0 h 213"/>
                        <a:gd name="T23" fmla="*/ 1274 w 1274"/>
                        <a:gd name="T24" fmla="*/ 213 h 213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1274" h="213">
                          <a:moveTo>
                            <a:pt x="3" y="167"/>
                          </a:moveTo>
                          <a:lnTo>
                            <a:pt x="0" y="167"/>
                          </a:lnTo>
                          <a:lnTo>
                            <a:pt x="0" y="0"/>
                          </a:lnTo>
                          <a:lnTo>
                            <a:pt x="1255" y="99"/>
                          </a:lnTo>
                          <a:lnTo>
                            <a:pt x="1263" y="100"/>
                          </a:lnTo>
                          <a:lnTo>
                            <a:pt x="1274" y="213"/>
                          </a:lnTo>
                          <a:lnTo>
                            <a:pt x="3" y="167"/>
                          </a:lnTo>
                          <a:close/>
                        </a:path>
                      </a:pathLst>
                    </a:custGeom>
                    <a:solidFill>
                      <a:srgbClr val="AA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2940" name="Freeform 226"/>
                    <p:cNvSpPr>
                      <a:spLocks/>
                    </p:cNvSpPr>
                    <p:nvPr/>
                  </p:nvSpPr>
                  <p:spPr bwMode="auto">
                    <a:xfrm>
                      <a:off x="3158" y="916"/>
                      <a:ext cx="627" cy="132"/>
                    </a:xfrm>
                    <a:custGeom>
                      <a:avLst/>
                      <a:gdLst>
                        <a:gd name="T0" fmla="*/ 0 w 1255"/>
                        <a:gd name="T1" fmla="*/ 0 h 265"/>
                        <a:gd name="T2" fmla="*/ 0 w 1255"/>
                        <a:gd name="T3" fmla="*/ 0 h 265"/>
                        <a:gd name="T4" fmla="*/ 0 w 1255"/>
                        <a:gd name="T5" fmla="*/ 0 h 265"/>
                        <a:gd name="T6" fmla="*/ 0 w 1255"/>
                        <a:gd name="T7" fmla="*/ 0 h 265"/>
                        <a:gd name="T8" fmla="*/ 0 w 1255"/>
                        <a:gd name="T9" fmla="*/ 0 h 265"/>
                        <a:gd name="T10" fmla="*/ 0 w 1255"/>
                        <a:gd name="T11" fmla="*/ 0 h 265"/>
                        <a:gd name="T12" fmla="*/ 0 w 1255"/>
                        <a:gd name="T13" fmla="*/ 0 h 265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1255"/>
                        <a:gd name="T22" fmla="*/ 0 h 265"/>
                        <a:gd name="T23" fmla="*/ 1255 w 1255"/>
                        <a:gd name="T24" fmla="*/ 265 h 265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1255" h="265">
                          <a:moveTo>
                            <a:pt x="5" y="166"/>
                          </a:moveTo>
                          <a:lnTo>
                            <a:pt x="1" y="166"/>
                          </a:lnTo>
                          <a:lnTo>
                            <a:pt x="0" y="0"/>
                          </a:lnTo>
                          <a:lnTo>
                            <a:pt x="1234" y="151"/>
                          </a:lnTo>
                          <a:lnTo>
                            <a:pt x="1244" y="152"/>
                          </a:lnTo>
                          <a:lnTo>
                            <a:pt x="1255" y="265"/>
                          </a:lnTo>
                          <a:lnTo>
                            <a:pt x="5" y="166"/>
                          </a:lnTo>
                          <a:close/>
                        </a:path>
                      </a:pathLst>
                    </a:custGeom>
                    <a:solidFill>
                      <a:srgbClr val="BA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2941" name="Freeform 227"/>
                    <p:cNvSpPr>
                      <a:spLocks/>
                    </p:cNvSpPr>
                    <p:nvPr/>
                  </p:nvSpPr>
                  <p:spPr bwMode="auto">
                    <a:xfrm>
                      <a:off x="3158" y="763"/>
                      <a:ext cx="617" cy="181"/>
                    </a:xfrm>
                    <a:custGeom>
                      <a:avLst/>
                      <a:gdLst>
                        <a:gd name="T0" fmla="*/ 0 w 1235"/>
                        <a:gd name="T1" fmla="*/ 0 h 363"/>
                        <a:gd name="T2" fmla="*/ 0 w 1235"/>
                        <a:gd name="T3" fmla="*/ 0 h 363"/>
                        <a:gd name="T4" fmla="*/ 0 w 1235"/>
                        <a:gd name="T5" fmla="*/ 0 h 363"/>
                        <a:gd name="T6" fmla="*/ 0 w 1235"/>
                        <a:gd name="T7" fmla="*/ 0 h 363"/>
                        <a:gd name="T8" fmla="*/ 0 w 1235"/>
                        <a:gd name="T9" fmla="*/ 0 h 363"/>
                        <a:gd name="T10" fmla="*/ 0 w 1235"/>
                        <a:gd name="T11" fmla="*/ 0 h 36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235"/>
                        <a:gd name="T19" fmla="*/ 0 h 363"/>
                        <a:gd name="T20" fmla="*/ 1235 w 1235"/>
                        <a:gd name="T21" fmla="*/ 363 h 36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235" h="363">
                          <a:moveTo>
                            <a:pt x="6" y="212"/>
                          </a:moveTo>
                          <a:lnTo>
                            <a:pt x="0" y="212"/>
                          </a:lnTo>
                          <a:lnTo>
                            <a:pt x="0" y="0"/>
                          </a:lnTo>
                          <a:lnTo>
                            <a:pt x="1220" y="204"/>
                          </a:lnTo>
                          <a:lnTo>
                            <a:pt x="1235" y="363"/>
                          </a:lnTo>
                          <a:lnTo>
                            <a:pt x="6" y="212"/>
                          </a:lnTo>
                          <a:close/>
                        </a:path>
                      </a:pathLst>
                    </a:custGeom>
                    <a:solidFill>
                      <a:srgbClr val="CC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2942" name="Freeform 228"/>
                    <p:cNvSpPr>
                      <a:spLocks/>
                    </p:cNvSpPr>
                    <p:nvPr/>
                  </p:nvSpPr>
                  <p:spPr bwMode="auto">
                    <a:xfrm>
                      <a:off x="2932" y="722"/>
                      <a:ext cx="189" cy="591"/>
                    </a:xfrm>
                    <a:custGeom>
                      <a:avLst/>
                      <a:gdLst>
                        <a:gd name="T0" fmla="*/ 0 w 376"/>
                        <a:gd name="T1" fmla="*/ 1 h 1181"/>
                        <a:gd name="T2" fmla="*/ 1 w 376"/>
                        <a:gd name="T3" fmla="*/ 1 h 1181"/>
                        <a:gd name="T4" fmla="*/ 1 w 376"/>
                        <a:gd name="T5" fmla="*/ 0 h 1181"/>
                        <a:gd name="T6" fmla="*/ 1 w 376"/>
                        <a:gd name="T7" fmla="*/ 1 h 1181"/>
                        <a:gd name="T8" fmla="*/ 0 w 376"/>
                        <a:gd name="T9" fmla="*/ 1 h 118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376"/>
                        <a:gd name="T16" fmla="*/ 0 h 1181"/>
                        <a:gd name="T17" fmla="*/ 376 w 376"/>
                        <a:gd name="T18" fmla="*/ 1181 h 118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376" h="1181">
                          <a:moveTo>
                            <a:pt x="0" y="1168"/>
                          </a:moveTo>
                          <a:lnTo>
                            <a:pt x="30" y="306"/>
                          </a:lnTo>
                          <a:lnTo>
                            <a:pt x="372" y="0"/>
                          </a:lnTo>
                          <a:lnTo>
                            <a:pt x="376" y="1181"/>
                          </a:lnTo>
                          <a:lnTo>
                            <a:pt x="0" y="1168"/>
                          </a:lnTo>
                          <a:close/>
                        </a:path>
                      </a:pathLst>
                    </a:custGeom>
                    <a:solidFill>
                      <a:srgbClr val="667F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2943" name="Freeform 229"/>
                    <p:cNvSpPr>
                      <a:spLocks/>
                    </p:cNvSpPr>
                    <p:nvPr/>
                  </p:nvSpPr>
                  <p:spPr bwMode="auto">
                    <a:xfrm>
                      <a:off x="3158" y="1176"/>
                      <a:ext cx="649" cy="136"/>
                    </a:xfrm>
                    <a:custGeom>
                      <a:avLst/>
                      <a:gdLst>
                        <a:gd name="T0" fmla="*/ 0 w 1299"/>
                        <a:gd name="T1" fmla="*/ 0 h 272"/>
                        <a:gd name="T2" fmla="*/ 0 w 1299"/>
                        <a:gd name="T3" fmla="*/ 1 h 272"/>
                        <a:gd name="T4" fmla="*/ 0 w 1299"/>
                        <a:gd name="T5" fmla="*/ 1 h 272"/>
                        <a:gd name="T6" fmla="*/ 0 w 1299"/>
                        <a:gd name="T7" fmla="*/ 1 h 272"/>
                        <a:gd name="T8" fmla="*/ 0 w 1299"/>
                        <a:gd name="T9" fmla="*/ 1 h 272"/>
                        <a:gd name="T10" fmla="*/ 0 w 1299"/>
                        <a:gd name="T11" fmla="*/ 1 h 272"/>
                        <a:gd name="T12" fmla="*/ 0 w 1299"/>
                        <a:gd name="T13" fmla="*/ 1 h 272"/>
                        <a:gd name="T14" fmla="*/ 0 w 1299"/>
                        <a:gd name="T15" fmla="*/ 1 h 272"/>
                        <a:gd name="T16" fmla="*/ 0 w 1299"/>
                        <a:gd name="T17" fmla="*/ 1 h 272"/>
                        <a:gd name="T18" fmla="*/ 0 w 1299"/>
                        <a:gd name="T19" fmla="*/ 0 h 272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299"/>
                        <a:gd name="T31" fmla="*/ 0 h 272"/>
                        <a:gd name="T32" fmla="*/ 1299 w 1299"/>
                        <a:gd name="T33" fmla="*/ 272 h 272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299" h="272">
                          <a:moveTo>
                            <a:pt x="0" y="0"/>
                          </a:moveTo>
                          <a:lnTo>
                            <a:pt x="1277" y="46"/>
                          </a:lnTo>
                          <a:lnTo>
                            <a:pt x="1282" y="47"/>
                          </a:lnTo>
                          <a:lnTo>
                            <a:pt x="1299" y="208"/>
                          </a:lnTo>
                          <a:lnTo>
                            <a:pt x="867" y="210"/>
                          </a:lnTo>
                          <a:lnTo>
                            <a:pt x="876" y="271"/>
                          </a:lnTo>
                          <a:lnTo>
                            <a:pt x="462" y="272"/>
                          </a:lnTo>
                          <a:lnTo>
                            <a:pt x="462" y="211"/>
                          </a:lnTo>
                          <a:lnTo>
                            <a:pt x="2" y="213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99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</p:grpSp>
            </p:grpSp>
          </p:grpSp>
        </p:grpSp>
        <p:grpSp>
          <p:nvGrpSpPr>
            <p:cNvPr id="62831" name="Group 230"/>
            <p:cNvGrpSpPr>
              <a:grpSpLocks/>
            </p:cNvGrpSpPr>
            <p:nvPr/>
          </p:nvGrpSpPr>
          <p:grpSpPr bwMode="auto">
            <a:xfrm>
              <a:off x="702" y="3521"/>
              <a:ext cx="409" cy="207"/>
              <a:chOff x="3923" y="3237"/>
              <a:chExt cx="409" cy="207"/>
            </a:xfrm>
          </p:grpSpPr>
          <p:sp>
            <p:nvSpPr>
              <p:cNvPr id="62907" name="Oval 231"/>
              <p:cNvSpPr>
                <a:spLocks noChangeArrowheads="1"/>
              </p:cNvSpPr>
              <p:nvPr/>
            </p:nvSpPr>
            <p:spPr bwMode="auto">
              <a:xfrm>
                <a:off x="3923" y="3339"/>
                <a:ext cx="409" cy="105"/>
              </a:xfrm>
              <a:prstGeom prst="ellipse">
                <a:avLst/>
              </a:prstGeom>
              <a:noFill/>
              <a:ln w="635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ja-JP" altLang="en-US" sz="3200">
                  <a:latin typeface="Times New Roman" charset="0"/>
                </a:endParaRPr>
              </a:p>
            </p:txBody>
          </p:sp>
          <p:grpSp>
            <p:nvGrpSpPr>
              <p:cNvPr id="62908" name="Group 232"/>
              <p:cNvGrpSpPr>
                <a:grpSpLocks/>
              </p:cNvGrpSpPr>
              <p:nvPr/>
            </p:nvGrpSpPr>
            <p:grpSpPr bwMode="auto">
              <a:xfrm>
                <a:off x="4014" y="3237"/>
                <a:ext cx="225" cy="169"/>
                <a:chOff x="4886" y="1419"/>
                <a:chExt cx="735" cy="550"/>
              </a:xfrm>
            </p:grpSpPr>
            <p:sp>
              <p:nvSpPr>
                <p:cNvPr id="62909" name="Oval 233"/>
                <p:cNvSpPr>
                  <a:spLocks noChangeArrowheads="1"/>
                </p:cNvSpPr>
                <p:nvPr/>
              </p:nvSpPr>
              <p:spPr bwMode="auto">
                <a:xfrm>
                  <a:off x="4886" y="1864"/>
                  <a:ext cx="735" cy="105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ja-JP" altLang="en-US" sz="3200">
                    <a:latin typeface="Times New Roman" charset="0"/>
                  </a:endParaRPr>
                </a:p>
              </p:txBody>
            </p:sp>
            <p:grpSp>
              <p:nvGrpSpPr>
                <p:cNvPr id="62910" name="Group 234"/>
                <p:cNvGrpSpPr>
                  <a:grpSpLocks/>
                </p:cNvGrpSpPr>
                <p:nvPr/>
              </p:nvGrpSpPr>
              <p:grpSpPr bwMode="auto">
                <a:xfrm>
                  <a:off x="5012" y="1419"/>
                  <a:ext cx="488" cy="498"/>
                  <a:chOff x="5012" y="1419"/>
                  <a:chExt cx="488" cy="498"/>
                </a:xfrm>
              </p:grpSpPr>
              <p:grpSp>
                <p:nvGrpSpPr>
                  <p:cNvPr id="62911" name="Group 235"/>
                  <p:cNvGrpSpPr>
                    <a:grpSpLocks/>
                  </p:cNvGrpSpPr>
                  <p:nvPr/>
                </p:nvGrpSpPr>
                <p:grpSpPr bwMode="auto">
                  <a:xfrm>
                    <a:off x="5160" y="1419"/>
                    <a:ext cx="107" cy="181"/>
                    <a:chOff x="3504" y="3161"/>
                    <a:chExt cx="145" cy="245"/>
                  </a:xfrm>
                </p:grpSpPr>
                <p:sp>
                  <p:nvSpPr>
                    <p:cNvPr id="62920" name="Rectangle 2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576" y="3278"/>
                      <a:ext cx="20" cy="71"/>
                    </a:xfrm>
                    <a:prstGeom prst="rect">
                      <a:avLst/>
                    </a:prstGeom>
                    <a:solidFill>
                      <a:srgbClr val="DDDDD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ja-JP" altLang="en-US" sz="3200">
                        <a:latin typeface="Times New Roman" charset="0"/>
                      </a:endParaRPr>
                    </a:p>
                  </p:txBody>
                </p:sp>
                <p:grpSp>
                  <p:nvGrpSpPr>
                    <p:cNvPr id="62921" name="Group 237"/>
                    <p:cNvGrpSpPr>
                      <a:grpSpLocks/>
                    </p:cNvGrpSpPr>
                    <p:nvPr/>
                  </p:nvGrpSpPr>
                  <p:grpSpPr bwMode="auto">
                    <a:xfrm rot="702354">
                      <a:off x="3504" y="3161"/>
                      <a:ext cx="106" cy="196"/>
                      <a:chOff x="2086" y="2277"/>
                      <a:chExt cx="461" cy="856"/>
                    </a:xfrm>
                  </p:grpSpPr>
                  <p:grpSp>
                    <p:nvGrpSpPr>
                      <p:cNvPr id="62926" name="Group 238"/>
                      <p:cNvGrpSpPr>
                        <a:grpSpLocks/>
                      </p:cNvGrpSpPr>
                      <p:nvPr/>
                    </p:nvGrpSpPr>
                    <p:grpSpPr bwMode="auto">
                      <a:xfrm rot="-3600000">
                        <a:off x="1972" y="2557"/>
                        <a:ext cx="856" cy="295"/>
                        <a:chOff x="1972" y="2557"/>
                        <a:chExt cx="856" cy="295"/>
                      </a:xfrm>
                    </p:grpSpPr>
                    <p:sp>
                      <p:nvSpPr>
                        <p:cNvPr id="62929" name="Freeform 23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972" y="2642"/>
                          <a:ext cx="856" cy="210"/>
                        </a:xfrm>
                        <a:custGeom>
                          <a:avLst/>
                          <a:gdLst>
                            <a:gd name="T0" fmla="*/ 58 w 856"/>
                            <a:gd name="T1" fmla="*/ 0 h 210"/>
                            <a:gd name="T2" fmla="*/ 446 w 856"/>
                            <a:gd name="T3" fmla="*/ 202 h 210"/>
                            <a:gd name="T4" fmla="*/ 795 w 856"/>
                            <a:gd name="T5" fmla="*/ 0 h 210"/>
                            <a:gd name="T6" fmla="*/ 58 w 856"/>
                            <a:gd name="T7" fmla="*/ 0 h 210"/>
                            <a:gd name="T8" fmla="*/ 0 60000 65536"/>
                            <a:gd name="T9" fmla="*/ 0 60000 65536"/>
                            <a:gd name="T10" fmla="*/ 0 60000 65536"/>
                            <a:gd name="T11" fmla="*/ 0 60000 65536"/>
                            <a:gd name="T12" fmla="*/ 0 w 856"/>
                            <a:gd name="T13" fmla="*/ 0 h 210"/>
                            <a:gd name="T14" fmla="*/ 856 w 856"/>
                            <a:gd name="T15" fmla="*/ 210 h 210"/>
                          </a:gdLst>
                          <a:ahLst/>
                          <a:cxnLst>
                            <a:cxn ang="T8">
                              <a:pos x="T0" y="T1"/>
                            </a:cxn>
                            <a:cxn ang="T9">
                              <a:pos x="T2" y="T3"/>
                            </a:cxn>
                            <a:cxn ang="T10">
                              <a:pos x="T4" y="T5"/>
                            </a:cxn>
                            <a:cxn ang="T11">
                              <a:pos x="T6" y="T7"/>
                            </a:cxn>
                          </a:cxnLst>
                          <a:rect l="T12" t="T13" r="T14" b="T15"/>
                          <a:pathLst>
                            <a:path w="856" h="210">
                              <a:moveTo>
                                <a:pt x="58" y="0"/>
                              </a:moveTo>
                              <a:cubicBezTo>
                                <a:pt x="0" y="34"/>
                                <a:pt x="234" y="210"/>
                                <a:pt x="446" y="202"/>
                              </a:cubicBezTo>
                              <a:cubicBezTo>
                                <a:pt x="658" y="194"/>
                                <a:pt x="856" y="33"/>
                                <a:pt x="795" y="0"/>
                              </a:cubicBezTo>
                              <a:lnTo>
                                <a:pt x="58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AEAEA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ja-JP" altLang="en-US"/>
                        </a:p>
                      </p:txBody>
                    </p:sp>
                    <p:sp>
                      <p:nvSpPr>
                        <p:cNvPr id="62930" name="Oval 240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030" y="2557"/>
                          <a:ext cx="737" cy="170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ja-JP" altLang="en-US" sz="3200">
                            <a:latin typeface="Times New Roman" charset="0"/>
                          </a:endParaRPr>
                        </a:p>
                      </p:txBody>
                    </p:sp>
                  </p:grpSp>
                  <p:sp>
                    <p:nvSpPr>
                      <p:cNvPr id="62927" name="Freeform 24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115" y="2529"/>
                        <a:ext cx="255" cy="213"/>
                      </a:xfrm>
                      <a:custGeom>
                        <a:avLst/>
                        <a:gdLst>
                          <a:gd name="T0" fmla="*/ 2023436085 w 227"/>
                          <a:gd name="T1" fmla="*/ 2147483647 h 185"/>
                          <a:gd name="T2" fmla="*/ 0 w 227"/>
                          <a:gd name="T3" fmla="*/ 0 h 185"/>
                          <a:gd name="T4" fmla="*/ 2147483647 w 227"/>
                          <a:gd name="T5" fmla="*/ 2147483647 h 185"/>
                          <a:gd name="T6" fmla="*/ 0 60000 65536"/>
                          <a:gd name="T7" fmla="*/ 0 60000 65536"/>
                          <a:gd name="T8" fmla="*/ 0 60000 65536"/>
                          <a:gd name="T9" fmla="*/ 0 w 227"/>
                          <a:gd name="T10" fmla="*/ 0 h 185"/>
                          <a:gd name="T11" fmla="*/ 227 w 227"/>
                          <a:gd name="T12" fmla="*/ 185 h 185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227" h="185">
                            <a:moveTo>
                              <a:pt x="191" y="185"/>
                            </a:moveTo>
                            <a:lnTo>
                              <a:pt x="0" y="0"/>
                            </a:lnTo>
                            <a:lnTo>
                              <a:pt x="227" y="137"/>
                            </a:lnTo>
                          </a:path>
                        </a:pathLst>
                      </a:custGeom>
                      <a:solidFill>
                        <a:srgbClr val="C0C0C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ja-JP" altLang="en-US"/>
                      </a:p>
                    </p:txBody>
                  </p:sp>
                  <p:sp>
                    <p:nvSpPr>
                      <p:cNvPr id="62928" name="Oval 24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86" y="2500"/>
                        <a:ext cx="85" cy="85"/>
                      </a:xfrm>
                      <a:prstGeom prst="ellipse">
                        <a:avLst/>
                      </a:prstGeom>
                      <a:solidFill>
                        <a:srgbClr val="C0C0C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ja-JP" altLang="en-US" sz="3200">
                          <a:latin typeface="Times New Roman" charset="0"/>
                        </a:endParaRPr>
                      </a:p>
                    </p:txBody>
                  </p:sp>
                </p:grpSp>
                <p:sp>
                  <p:nvSpPr>
                    <p:cNvPr id="62922" name="Freeform 243"/>
                    <p:cNvSpPr>
                      <a:spLocks/>
                    </p:cNvSpPr>
                    <p:nvPr/>
                  </p:nvSpPr>
                  <p:spPr bwMode="auto">
                    <a:xfrm>
                      <a:off x="3541" y="3332"/>
                      <a:ext cx="57" cy="33"/>
                    </a:xfrm>
                    <a:custGeom>
                      <a:avLst/>
                      <a:gdLst>
                        <a:gd name="T0" fmla="*/ 0 w 57"/>
                        <a:gd name="T1" fmla="*/ 33 h 33"/>
                        <a:gd name="T2" fmla="*/ 7 w 57"/>
                        <a:gd name="T3" fmla="*/ 10 h 33"/>
                        <a:gd name="T4" fmla="*/ 55 w 57"/>
                        <a:gd name="T5" fmla="*/ 0 h 33"/>
                        <a:gd name="T6" fmla="*/ 57 w 57"/>
                        <a:gd name="T7" fmla="*/ 32 h 33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57"/>
                        <a:gd name="T13" fmla="*/ 0 h 33"/>
                        <a:gd name="T14" fmla="*/ 57 w 57"/>
                        <a:gd name="T15" fmla="*/ 33 h 33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57" h="33">
                          <a:moveTo>
                            <a:pt x="0" y="33"/>
                          </a:moveTo>
                          <a:lnTo>
                            <a:pt x="7" y="10"/>
                          </a:lnTo>
                          <a:lnTo>
                            <a:pt x="55" y="0"/>
                          </a:lnTo>
                          <a:lnTo>
                            <a:pt x="57" y="32"/>
                          </a:lnTo>
                        </a:path>
                      </a:pathLst>
                    </a:custGeom>
                    <a:solidFill>
                      <a:srgbClr val="EAEAE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2923" name="Freeform 244"/>
                    <p:cNvSpPr>
                      <a:spLocks/>
                    </p:cNvSpPr>
                    <p:nvPr/>
                  </p:nvSpPr>
                  <p:spPr bwMode="auto">
                    <a:xfrm>
                      <a:off x="3594" y="3332"/>
                      <a:ext cx="29" cy="31"/>
                    </a:xfrm>
                    <a:custGeom>
                      <a:avLst/>
                      <a:gdLst>
                        <a:gd name="T0" fmla="*/ 4 w 29"/>
                        <a:gd name="T1" fmla="*/ 31 h 31"/>
                        <a:gd name="T2" fmla="*/ 0 w 29"/>
                        <a:gd name="T3" fmla="*/ 0 h 31"/>
                        <a:gd name="T4" fmla="*/ 21 w 29"/>
                        <a:gd name="T5" fmla="*/ 2 h 31"/>
                        <a:gd name="T6" fmla="*/ 29 w 29"/>
                        <a:gd name="T7" fmla="*/ 25 h 3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29"/>
                        <a:gd name="T13" fmla="*/ 0 h 31"/>
                        <a:gd name="T14" fmla="*/ 29 w 29"/>
                        <a:gd name="T15" fmla="*/ 31 h 3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9" h="31">
                          <a:moveTo>
                            <a:pt x="4" y="31"/>
                          </a:moveTo>
                          <a:lnTo>
                            <a:pt x="0" y="0"/>
                          </a:lnTo>
                          <a:lnTo>
                            <a:pt x="21" y="2"/>
                          </a:lnTo>
                          <a:lnTo>
                            <a:pt x="29" y="25"/>
                          </a:lnTo>
                        </a:path>
                      </a:pathLst>
                    </a:custGeom>
                    <a:solidFill>
                      <a:srgbClr val="B2B2B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2924" name="Freeform 245"/>
                    <p:cNvSpPr>
                      <a:spLocks/>
                    </p:cNvSpPr>
                    <p:nvPr/>
                  </p:nvSpPr>
                  <p:spPr bwMode="auto">
                    <a:xfrm>
                      <a:off x="3514" y="3346"/>
                      <a:ext cx="94" cy="60"/>
                    </a:xfrm>
                    <a:custGeom>
                      <a:avLst/>
                      <a:gdLst>
                        <a:gd name="T0" fmla="*/ 0 w 94"/>
                        <a:gd name="T1" fmla="*/ 60 h 60"/>
                        <a:gd name="T2" fmla="*/ 11 w 94"/>
                        <a:gd name="T3" fmla="*/ 19 h 60"/>
                        <a:gd name="T4" fmla="*/ 88 w 94"/>
                        <a:gd name="T5" fmla="*/ 0 h 60"/>
                        <a:gd name="T6" fmla="*/ 94 w 94"/>
                        <a:gd name="T7" fmla="*/ 59 h 60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4"/>
                        <a:gd name="T13" fmla="*/ 0 h 60"/>
                        <a:gd name="T14" fmla="*/ 94 w 94"/>
                        <a:gd name="T15" fmla="*/ 60 h 60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4" h="60">
                          <a:moveTo>
                            <a:pt x="0" y="60"/>
                          </a:moveTo>
                          <a:lnTo>
                            <a:pt x="11" y="19"/>
                          </a:lnTo>
                          <a:lnTo>
                            <a:pt x="88" y="0"/>
                          </a:lnTo>
                          <a:lnTo>
                            <a:pt x="94" y="59"/>
                          </a:lnTo>
                        </a:path>
                      </a:pathLst>
                    </a:custGeom>
                    <a:solidFill>
                      <a:srgbClr val="C0C0C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2925" name="Freeform 246"/>
                    <p:cNvSpPr>
                      <a:spLocks/>
                    </p:cNvSpPr>
                    <p:nvPr/>
                  </p:nvSpPr>
                  <p:spPr bwMode="auto">
                    <a:xfrm>
                      <a:off x="3600" y="3346"/>
                      <a:ext cx="49" cy="57"/>
                    </a:xfrm>
                    <a:custGeom>
                      <a:avLst/>
                      <a:gdLst>
                        <a:gd name="T0" fmla="*/ 7 w 49"/>
                        <a:gd name="T1" fmla="*/ 57 h 57"/>
                        <a:gd name="T2" fmla="*/ 0 w 49"/>
                        <a:gd name="T3" fmla="*/ 0 h 57"/>
                        <a:gd name="T4" fmla="*/ 35 w 49"/>
                        <a:gd name="T5" fmla="*/ 5 h 57"/>
                        <a:gd name="T6" fmla="*/ 49 w 49"/>
                        <a:gd name="T7" fmla="*/ 46 h 57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49"/>
                        <a:gd name="T13" fmla="*/ 0 h 57"/>
                        <a:gd name="T14" fmla="*/ 49 w 49"/>
                        <a:gd name="T15" fmla="*/ 57 h 57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49" h="57">
                          <a:moveTo>
                            <a:pt x="7" y="57"/>
                          </a:moveTo>
                          <a:lnTo>
                            <a:pt x="0" y="0"/>
                          </a:lnTo>
                          <a:lnTo>
                            <a:pt x="35" y="5"/>
                          </a:lnTo>
                          <a:lnTo>
                            <a:pt x="49" y="46"/>
                          </a:lnTo>
                        </a:path>
                      </a:pathLst>
                    </a:custGeom>
                    <a:solidFill>
                      <a:srgbClr val="96969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</p:grpSp>
              <p:grpSp>
                <p:nvGrpSpPr>
                  <p:cNvPr id="62912" name="Group 247"/>
                  <p:cNvGrpSpPr>
                    <a:grpSpLocks/>
                  </p:cNvGrpSpPr>
                  <p:nvPr/>
                </p:nvGrpSpPr>
                <p:grpSpPr bwMode="auto">
                  <a:xfrm flipH="1">
                    <a:off x="5012" y="1570"/>
                    <a:ext cx="488" cy="347"/>
                    <a:chOff x="2932" y="664"/>
                    <a:chExt cx="913" cy="649"/>
                  </a:xfrm>
                </p:grpSpPr>
                <p:sp>
                  <p:nvSpPr>
                    <p:cNvPr id="62913" name="Freeform 248"/>
                    <p:cNvSpPr>
                      <a:spLocks/>
                    </p:cNvSpPr>
                    <p:nvPr/>
                  </p:nvSpPr>
                  <p:spPr bwMode="auto">
                    <a:xfrm>
                      <a:off x="3253" y="664"/>
                      <a:ext cx="94" cy="115"/>
                    </a:xfrm>
                    <a:custGeom>
                      <a:avLst/>
                      <a:gdLst>
                        <a:gd name="T0" fmla="*/ 0 w 188"/>
                        <a:gd name="T1" fmla="*/ 0 h 232"/>
                        <a:gd name="T2" fmla="*/ 1 w 188"/>
                        <a:gd name="T3" fmla="*/ 0 h 232"/>
                        <a:gd name="T4" fmla="*/ 1 w 188"/>
                        <a:gd name="T5" fmla="*/ 0 h 232"/>
                        <a:gd name="T6" fmla="*/ 1 w 188"/>
                        <a:gd name="T7" fmla="*/ 0 h 232"/>
                        <a:gd name="T8" fmla="*/ 0 w 188"/>
                        <a:gd name="T9" fmla="*/ 0 h 23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88"/>
                        <a:gd name="T16" fmla="*/ 0 h 232"/>
                        <a:gd name="T17" fmla="*/ 188 w 188"/>
                        <a:gd name="T18" fmla="*/ 232 h 23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88" h="232">
                          <a:moveTo>
                            <a:pt x="0" y="225"/>
                          </a:moveTo>
                          <a:lnTo>
                            <a:pt x="15" y="153"/>
                          </a:lnTo>
                          <a:lnTo>
                            <a:pt x="186" y="0"/>
                          </a:lnTo>
                          <a:lnTo>
                            <a:pt x="188" y="232"/>
                          </a:lnTo>
                          <a:lnTo>
                            <a:pt x="0" y="225"/>
                          </a:lnTo>
                          <a:close/>
                        </a:path>
                      </a:pathLst>
                    </a:custGeom>
                    <a:solidFill>
                      <a:srgbClr val="23336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2914" name="Freeform 249"/>
                    <p:cNvSpPr>
                      <a:spLocks/>
                    </p:cNvSpPr>
                    <p:nvPr/>
                  </p:nvSpPr>
                  <p:spPr bwMode="auto">
                    <a:xfrm>
                      <a:off x="3118" y="664"/>
                      <a:ext cx="727" cy="649"/>
                    </a:xfrm>
                    <a:custGeom>
                      <a:avLst/>
                      <a:gdLst>
                        <a:gd name="T0" fmla="*/ 1 w 1454"/>
                        <a:gd name="T1" fmla="*/ 1 h 1298"/>
                        <a:gd name="T2" fmla="*/ 1 w 1454"/>
                        <a:gd name="T3" fmla="*/ 1 h 1298"/>
                        <a:gd name="T4" fmla="*/ 1 w 1454"/>
                        <a:gd name="T5" fmla="*/ 1 h 1298"/>
                        <a:gd name="T6" fmla="*/ 1 w 1454"/>
                        <a:gd name="T7" fmla="*/ 0 h 1298"/>
                        <a:gd name="T8" fmla="*/ 1 w 1454"/>
                        <a:gd name="T9" fmla="*/ 1 h 1298"/>
                        <a:gd name="T10" fmla="*/ 0 w 1454"/>
                        <a:gd name="T11" fmla="*/ 1 h 1298"/>
                        <a:gd name="T12" fmla="*/ 1 w 1454"/>
                        <a:gd name="T13" fmla="*/ 1 h 1298"/>
                        <a:gd name="T14" fmla="*/ 1 w 1454"/>
                        <a:gd name="T15" fmla="*/ 1 h 1298"/>
                        <a:gd name="T16" fmla="*/ 1 w 1454"/>
                        <a:gd name="T17" fmla="*/ 1 h 129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454"/>
                        <a:gd name="T28" fmla="*/ 0 h 1298"/>
                        <a:gd name="T29" fmla="*/ 1454 w 1454"/>
                        <a:gd name="T30" fmla="*/ 1298 h 129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454" h="1298">
                          <a:moveTo>
                            <a:pt x="1365" y="365"/>
                          </a:moveTo>
                          <a:lnTo>
                            <a:pt x="1008" y="301"/>
                          </a:lnTo>
                          <a:lnTo>
                            <a:pt x="992" y="130"/>
                          </a:lnTo>
                          <a:lnTo>
                            <a:pt x="454" y="0"/>
                          </a:lnTo>
                          <a:lnTo>
                            <a:pt x="455" y="199"/>
                          </a:lnTo>
                          <a:lnTo>
                            <a:pt x="0" y="117"/>
                          </a:lnTo>
                          <a:lnTo>
                            <a:pt x="4" y="1298"/>
                          </a:lnTo>
                          <a:lnTo>
                            <a:pt x="1454" y="1291"/>
                          </a:lnTo>
                          <a:lnTo>
                            <a:pt x="1365" y="365"/>
                          </a:lnTo>
                          <a:close/>
                        </a:path>
                      </a:pathLst>
                    </a:custGeom>
                    <a:solidFill>
                      <a:srgbClr val="FFE5E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2915" name="Freeform 250"/>
                    <p:cNvSpPr>
                      <a:spLocks/>
                    </p:cNvSpPr>
                    <p:nvPr/>
                  </p:nvSpPr>
                  <p:spPr bwMode="auto">
                    <a:xfrm>
                      <a:off x="3158" y="1045"/>
                      <a:ext cx="637" cy="107"/>
                    </a:xfrm>
                    <a:custGeom>
                      <a:avLst/>
                      <a:gdLst>
                        <a:gd name="T0" fmla="*/ 1 w 1274"/>
                        <a:gd name="T1" fmla="*/ 1 h 213"/>
                        <a:gd name="T2" fmla="*/ 0 w 1274"/>
                        <a:gd name="T3" fmla="*/ 1 h 213"/>
                        <a:gd name="T4" fmla="*/ 0 w 1274"/>
                        <a:gd name="T5" fmla="*/ 0 h 213"/>
                        <a:gd name="T6" fmla="*/ 1 w 1274"/>
                        <a:gd name="T7" fmla="*/ 1 h 213"/>
                        <a:gd name="T8" fmla="*/ 1 w 1274"/>
                        <a:gd name="T9" fmla="*/ 1 h 213"/>
                        <a:gd name="T10" fmla="*/ 1 w 1274"/>
                        <a:gd name="T11" fmla="*/ 1 h 213"/>
                        <a:gd name="T12" fmla="*/ 1 w 1274"/>
                        <a:gd name="T13" fmla="*/ 1 h 213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1274"/>
                        <a:gd name="T22" fmla="*/ 0 h 213"/>
                        <a:gd name="T23" fmla="*/ 1274 w 1274"/>
                        <a:gd name="T24" fmla="*/ 213 h 213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1274" h="213">
                          <a:moveTo>
                            <a:pt x="3" y="167"/>
                          </a:moveTo>
                          <a:lnTo>
                            <a:pt x="0" y="167"/>
                          </a:lnTo>
                          <a:lnTo>
                            <a:pt x="0" y="0"/>
                          </a:lnTo>
                          <a:lnTo>
                            <a:pt x="1255" y="99"/>
                          </a:lnTo>
                          <a:lnTo>
                            <a:pt x="1263" y="100"/>
                          </a:lnTo>
                          <a:lnTo>
                            <a:pt x="1274" y="213"/>
                          </a:lnTo>
                          <a:lnTo>
                            <a:pt x="3" y="167"/>
                          </a:lnTo>
                          <a:close/>
                        </a:path>
                      </a:pathLst>
                    </a:custGeom>
                    <a:solidFill>
                      <a:srgbClr val="AA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2916" name="Freeform 251"/>
                    <p:cNvSpPr>
                      <a:spLocks/>
                    </p:cNvSpPr>
                    <p:nvPr/>
                  </p:nvSpPr>
                  <p:spPr bwMode="auto">
                    <a:xfrm>
                      <a:off x="3158" y="916"/>
                      <a:ext cx="627" cy="132"/>
                    </a:xfrm>
                    <a:custGeom>
                      <a:avLst/>
                      <a:gdLst>
                        <a:gd name="T0" fmla="*/ 0 w 1255"/>
                        <a:gd name="T1" fmla="*/ 0 h 265"/>
                        <a:gd name="T2" fmla="*/ 0 w 1255"/>
                        <a:gd name="T3" fmla="*/ 0 h 265"/>
                        <a:gd name="T4" fmla="*/ 0 w 1255"/>
                        <a:gd name="T5" fmla="*/ 0 h 265"/>
                        <a:gd name="T6" fmla="*/ 0 w 1255"/>
                        <a:gd name="T7" fmla="*/ 0 h 265"/>
                        <a:gd name="T8" fmla="*/ 0 w 1255"/>
                        <a:gd name="T9" fmla="*/ 0 h 265"/>
                        <a:gd name="T10" fmla="*/ 0 w 1255"/>
                        <a:gd name="T11" fmla="*/ 0 h 265"/>
                        <a:gd name="T12" fmla="*/ 0 w 1255"/>
                        <a:gd name="T13" fmla="*/ 0 h 265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1255"/>
                        <a:gd name="T22" fmla="*/ 0 h 265"/>
                        <a:gd name="T23" fmla="*/ 1255 w 1255"/>
                        <a:gd name="T24" fmla="*/ 265 h 265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1255" h="265">
                          <a:moveTo>
                            <a:pt x="5" y="166"/>
                          </a:moveTo>
                          <a:lnTo>
                            <a:pt x="1" y="166"/>
                          </a:lnTo>
                          <a:lnTo>
                            <a:pt x="0" y="0"/>
                          </a:lnTo>
                          <a:lnTo>
                            <a:pt x="1234" y="151"/>
                          </a:lnTo>
                          <a:lnTo>
                            <a:pt x="1244" y="152"/>
                          </a:lnTo>
                          <a:lnTo>
                            <a:pt x="1255" y="265"/>
                          </a:lnTo>
                          <a:lnTo>
                            <a:pt x="5" y="166"/>
                          </a:lnTo>
                          <a:close/>
                        </a:path>
                      </a:pathLst>
                    </a:custGeom>
                    <a:solidFill>
                      <a:srgbClr val="BA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2917" name="Freeform 252"/>
                    <p:cNvSpPr>
                      <a:spLocks/>
                    </p:cNvSpPr>
                    <p:nvPr/>
                  </p:nvSpPr>
                  <p:spPr bwMode="auto">
                    <a:xfrm>
                      <a:off x="3158" y="763"/>
                      <a:ext cx="617" cy="181"/>
                    </a:xfrm>
                    <a:custGeom>
                      <a:avLst/>
                      <a:gdLst>
                        <a:gd name="T0" fmla="*/ 0 w 1235"/>
                        <a:gd name="T1" fmla="*/ 0 h 363"/>
                        <a:gd name="T2" fmla="*/ 0 w 1235"/>
                        <a:gd name="T3" fmla="*/ 0 h 363"/>
                        <a:gd name="T4" fmla="*/ 0 w 1235"/>
                        <a:gd name="T5" fmla="*/ 0 h 363"/>
                        <a:gd name="T6" fmla="*/ 0 w 1235"/>
                        <a:gd name="T7" fmla="*/ 0 h 363"/>
                        <a:gd name="T8" fmla="*/ 0 w 1235"/>
                        <a:gd name="T9" fmla="*/ 0 h 363"/>
                        <a:gd name="T10" fmla="*/ 0 w 1235"/>
                        <a:gd name="T11" fmla="*/ 0 h 36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235"/>
                        <a:gd name="T19" fmla="*/ 0 h 363"/>
                        <a:gd name="T20" fmla="*/ 1235 w 1235"/>
                        <a:gd name="T21" fmla="*/ 363 h 36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235" h="363">
                          <a:moveTo>
                            <a:pt x="6" y="212"/>
                          </a:moveTo>
                          <a:lnTo>
                            <a:pt x="0" y="212"/>
                          </a:lnTo>
                          <a:lnTo>
                            <a:pt x="0" y="0"/>
                          </a:lnTo>
                          <a:lnTo>
                            <a:pt x="1220" y="204"/>
                          </a:lnTo>
                          <a:lnTo>
                            <a:pt x="1235" y="363"/>
                          </a:lnTo>
                          <a:lnTo>
                            <a:pt x="6" y="212"/>
                          </a:lnTo>
                          <a:close/>
                        </a:path>
                      </a:pathLst>
                    </a:custGeom>
                    <a:solidFill>
                      <a:srgbClr val="CC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2918" name="Freeform 253"/>
                    <p:cNvSpPr>
                      <a:spLocks/>
                    </p:cNvSpPr>
                    <p:nvPr/>
                  </p:nvSpPr>
                  <p:spPr bwMode="auto">
                    <a:xfrm>
                      <a:off x="2932" y="722"/>
                      <a:ext cx="189" cy="591"/>
                    </a:xfrm>
                    <a:custGeom>
                      <a:avLst/>
                      <a:gdLst>
                        <a:gd name="T0" fmla="*/ 0 w 376"/>
                        <a:gd name="T1" fmla="*/ 1 h 1181"/>
                        <a:gd name="T2" fmla="*/ 1 w 376"/>
                        <a:gd name="T3" fmla="*/ 1 h 1181"/>
                        <a:gd name="T4" fmla="*/ 1 w 376"/>
                        <a:gd name="T5" fmla="*/ 0 h 1181"/>
                        <a:gd name="T6" fmla="*/ 1 w 376"/>
                        <a:gd name="T7" fmla="*/ 1 h 1181"/>
                        <a:gd name="T8" fmla="*/ 0 w 376"/>
                        <a:gd name="T9" fmla="*/ 1 h 118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376"/>
                        <a:gd name="T16" fmla="*/ 0 h 1181"/>
                        <a:gd name="T17" fmla="*/ 376 w 376"/>
                        <a:gd name="T18" fmla="*/ 1181 h 118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376" h="1181">
                          <a:moveTo>
                            <a:pt x="0" y="1168"/>
                          </a:moveTo>
                          <a:lnTo>
                            <a:pt x="30" y="306"/>
                          </a:lnTo>
                          <a:lnTo>
                            <a:pt x="372" y="0"/>
                          </a:lnTo>
                          <a:lnTo>
                            <a:pt x="376" y="1181"/>
                          </a:lnTo>
                          <a:lnTo>
                            <a:pt x="0" y="1168"/>
                          </a:lnTo>
                          <a:close/>
                        </a:path>
                      </a:pathLst>
                    </a:custGeom>
                    <a:solidFill>
                      <a:srgbClr val="667F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2919" name="Freeform 254"/>
                    <p:cNvSpPr>
                      <a:spLocks/>
                    </p:cNvSpPr>
                    <p:nvPr/>
                  </p:nvSpPr>
                  <p:spPr bwMode="auto">
                    <a:xfrm>
                      <a:off x="3158" y="1176"/>
                      <a:ext cx="649" cy="136"/>
                    </a:xfrm>
                    <a:custGeom>
                      <a:avLst/>
                      <a:gdLst>
                        <a:gd name="T0" fmla="*/ 0 w 1299"/>
                        <a:gd name="T1" fmla="*/ 0 h 272"/>
                        <a:gd name="T2" fmla="*/ 0 w 1299"/>
                        <a:gd name="T3" fmla="*/ 1 h 272"/>
                        <a:gd name="T4" fmla="*/ 0 w 1299"/>
                        <a:gd name="T5" fmla="*/ 1 h 272"/>
                        <a:gd name="T6" fmla="*/ 0 w 1299"/>
                        <a:gd name="T7" fmla="*/ 1 h 272"/>
                        <a:gd name="T8" fmla="*/ 0 w 1299"/>
                        <a:gd name="T9" fmla="*/ 1 h 272"/>
                        <a:gd name="T10" fmla="*/ 0 w 1299"/>
                        <a:gd name="T11" fmla="*/ 1 h 272"/>
                        <a:gd name="T12" fmla="*/ 0 w 1299"/>
                        <a:gd name="T13" fmla="*/ 1 h 272"/>
                        <a:gd name="T14" fmla="*/ 0 w 1299"/>
                        <a:gd name="T15" fmla="*/ 1 h 272"/>
                        <a:gd name="T16" fmla="*/ 0 w 1299"/>
                        <a:gd name="T17" fmla="*/ 1 h 272"/>
                        <a:gd name="T18" fmla="*/ 0 w 1299"/>
                        <a:gd name="T19" fmla="*/ 0 h 272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299"/>
                        <a:gd name="T31" fmla="*/ 0 h 272"/>
                        <a:gd name="T32" fmla="*/ 1299 w 1299"/>
                        <a:gd name="T33" fmla="*/ 272 h 272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299" h="272">
                          <a:moveTo>
                            <a:pt x="0" y="0"/>
                          </a:moveTo>
                          <a:lnTo>
                            <a:pt x="1277" y="46"/>
                          </a:lnTo>
                          <a:lnTo>
                            <a:pt x="1282" y="47"/>
                          </a:lnTo>
                          <a:lnTo>
                            <a:pt x="1299" y="208"/>
                          </a:lnTo>
                          <a:lnTo>
                            <a:pt x="867" y="210"/>
                          </a:lnTo>
                          <a:lnTo>
                            <a:pt x="876" y="271"/>
                          </a:lnTo>
                          <a:lnTo>
                            <a:pt x="462" y="272"/>
                          </a:lnTo>
                          <a:lnTo>
                            <a:pt x="462" y="211"/>
                          </a:lnTo>
                          <a:lnTo>
                            <a:pt x="2" y="213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99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</p:grpSp>
            </p:grpSp>
          </p:grpSp>
        </p:grpSp>
        <p:grpSp>
          <p:nvGrpSpPr>
            <p:cNvPr id="62832" name="Group 255"/>
            <p:cNvGrpSpPr>
              <a:grpSpLocks/>
            </p:cNvGrpSpPr>
            <p:nvPr/>
          </p:nvGrpSpPr>
          <p:grpSpPr bwMode="auto">
            <a:xfrm>
              <a:off x="929" y="3611"/>
              <a:ext cx="409" cy="207"/>
              <a:chOff x="3923" y="3237"/>
              <a:chExt cx="409" cy="207"/>
            </a:xfrm>
          </p:grpSpPr>
          <p:sp>
            <p:nvSpPr>
              <p:cNvPr id="62883" name="Oval 256"/>
              <p:cNvSpPr>
                <a:spLocks noChangeArrowheads="1"/>
              </p:cNvSpPr>
              <p:nvPr/>
            </p:nvSpPr>
            <p:spPr bwMode="auto">
              <a:xfrm>
                <a:off x="3923" y="3339"/>
                <a:ext cx="409" cy="105"/>
              </a:xfrm>
              <a:prstGeom prst="ellipse">
                <a:avLst/>
              </a:prstGeom>
              <a:noFill/>
              <a:ln w="635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ja-JP" altLang="en-US" sz="3200">
                  <a:latin typeface="Times New Roman" charset="0"/>
                </a:endParaRPr>
              </a:p>
            </p:txBody>
          </p:sp>
          <p:grpSp>
            <p:nvGrpSpPr>
              <p:cNvPr id="62884" name="Group 257"/>
              <p:cNvGrpSpPr>
                <a:grpSpLocks/>
              </p:cNvGrpSpPr>
              <p:nvPr/>
            </p:nvGrpSpPr>
            <p:grpSpPr bwMode="auto">
              <a:xfrm>
                <a:off x="4014" y="3237"/>
                <a:ext cx="225" cy="169"/>
                <a:chOff x="4886" y="1419"/>
                <a:chExt cx="735" cy="550"/>
              </a:xfrm>
            </p:grpSpPr>
            <p:sp>
              <p:nvSpPr>
                <p:cNvPr id="62885" name="Oval 258"/>
                <p:cNvSpPr>
                  <a:spLocks noChangeArrowheads="1"/>
                </p:cNvSpPr>
                <p:nvPr/>
              </p:nvSpPr>
              <p:spPr bwMode="auto">
                <a:xfrm>
                  <a:off x="4886" y="1864"/>
                  <a:ext cx="735" cy="105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ja-JP" altLang="en-US" sz="3200">
                    <a:latin typeface="Times New Roman" charset="0"/>
                  </a:endParaRPr>
                </a:p>
              </p:txBody>
            </p:sp>
            <p:grpSp>
              <p:nvGrpSpPr>
                <p:cNvPr id="62886" name="Group 259"/>
                <p:cNvGrpSpPr>
                  <a:grpSpLocks/>
                </p:cNvGrpSpPr>
                <p:nvPr/>
              </p:nvGrpSpPr>
              <p:grpSpPr bwMode="auto">
                <a:xfrm>
                  <a:off x="5012" y="1419"/>
                  <a:ext cx="488" cy="498"/>
                  <a:chOff x="5012" y="1419"/>
                  <a:chExt cx="488" cy="498"/>
                </a:xfrm>
              </p:grpSpPr>
              <p:grpSp>
                <p:nvGrpSpPr>
                  <p:cNvPr id="62887" name="Group 260"/>
                  <p:cNvGrpSpPr>
                    <a:grpSpLocks/>
                  </p:cNvGrpSpPr>
                  <p:nvPr/>
                </p:nvGrpSpPr>
                <p:grpSpPr bwMode="auto">
                  <a:xfrm>
                    <a:off x="5160" y="1419"/>
                    <a:ext cx="107" cy="181"/>
                    <a:chOff x="3504" y="3161"/>
                    <a:chExt cx="145" cy="245"/>
                  </a:xfrm>
                </p:grpSpPr>
                <p:sp>
                  <p:nvSpPr>
                    <p:cNvPr id="62896" name="Rectangle 2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576" y="3278"/>
                      <a:ext cx="20" cy="71"/>
                    </a:xfrm>
                    <a:prstGeom prst="rect">
                      <a:avLst/>
                    </a:prstGeom>
                    <a:solidFill>
                      <a:srgbClr val="DDDDD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ja-JP" altLang="en-US" sz="3200">
                        <a:latin typeface="Times New Roman" charset="0"/>
                      </a:endParaRPr>
                    </a:p>
                  </p:txBody>
                </p:sp>
                <p:grpSp>
                  <p:nvGrpSpPr>
                    <p:cNvPr id="62897" name="Group 262"/>
                    <p:cNvGrpSpPr>
                      <a:grpSpLocks/>
                    </p:cNvGrpSpPr>
                    <p:nvPr/>
                  </p:nvGrpSpPr>
                  <p:grpSpPr bwMode="auto">
                    <a:xfrm rot="702354">
                      <a:off x="3504" y="3161"/>
                      <a:ext cx="106" cy="196"/>
                      <a:chOff x="2086" y="2277"/>
                      <a:chExt cx="461" cy="856"/>
                    </a:xfrm>
                  </p:grpSpPr>
                  <p:grpSp>
                    <p:nvGrpSpPr>
                      <p:cNvPr id="62902" name="Group 263"/>
                      <p:cNvGrpSpPr>
                        <a:grpSpLocks/>
                      </p:cNvGrpSpPr>
                      <p:nvPr/>
                    </p:nvGrpSpPr>
                    <p:grpSpPr bwMode="auto">
                      <a:xfrm rot="-3600000">
                        <a:off x="1972" y="2557"/>
                        <a:ext cx="856" cy="295"/>
                        <a:chOff x="1972" y="2557"/>
                        <a:chExt cx="856" cy="295"/>
                      </a:xfrm>
                    </p:grpSpPr>
                    <p:sp>
                      <p:nvSpPr>
                        <p:cNvPr id="62905" name="Freeform 26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972" y="2642"/>
                          <a:ext cx="856" cy="210"/>
                        </a:xfrm>
                        <a:custGeom>
                          <a:avLst/>
                          <a:gdLst>
                            <a:gd name="T0" fmla="*/ 58 w 856"/>
                            <a:gd name="T1" fmla="*/ 0 h 210"/>
                            <a:gd name="T2" fmla="*/ 446 w 856"/>
                            <a:gd name="T3" fmla="*/ 202 h 210"/>
                            <a:gd name="T4" fmla="*/ 795 w 856"/>
                            <a:gd name="T5" fmla="*/ 0 h 210"/>
                            <a:gd name="T6" fmla="*/ 58 w 856"/>
                            <a:gd name="T7" fmla="*/ 0 h 210"/>
                            <a:gd name="T8" fmla="*/ 0 60000 65536"/>
                            <a:gd name="T9" fmla="*/ 0 60000 65536"/>
                            <a:gd name="T10" fmla="*/ 0 60000 65536"/>
                            <a:gd name="T11" fmla="*/ 0 60000 65536"/>
                            <a:gd name="T12" fmla="*/ 0 w 856"/>
                            <a:gd name="T13" fmla="*/ 0 h 210"/>
                            <a:gd name="T14" fmla="*/ 856 w 856"/>
                            <a:gd name="T15" fmla="*/ 210 h 210"/>
                          </a:gdLst>
                          <a:ahLst/>
                          <a:cxnLst>
                            <a:cxn ang="T8">
                              <a:pos x="T0" y="T1"/>
                            </a:cxn>
                            <a:cxn ang="T9">
                              <a:pos x="T2" y="T3"/>
                            </a:cxn>
                            <a:cxn ang="T10">
                              <a:pos x="T4" y="T5"/>
                            </a:cxn>
                            <a:cxn ang="T11">
                              <a:pos x="T6" y="T7"/>
                            </a:cxn>
                          </a:cxnLst>
                          <a:rect l="T12" t="T13" r="T14" b="T15"/>
                          <a:pathLst>
                            <a:path w="856" h="210">
                              <a:moveTo>
                                <a:pt x="58" y="0"/>
                              </a:moveTo>
                              <a:cubicBezTo>
                                <a:pt x="0" y="34"/>
                                <a:pt x="234" y="210"/>
                                <a:pt x="446" y="202"/>
                              </a:cubicBezTo>
                              <a:cubicBezTo>
                                <a:pt x="658" y="194"/>
                                <a:pt x="856" y="33"/>
                                <a:pt x="795" y="0"/>
                              </a:cubicBezTo>
                              <a:lnTo>
                                <a:pt x="58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AEAEA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ja-JP" altLang="en-US"/>
                        </a:p>
                      </p:txBody>
                    </p:sp>
                    <p:sp>
                      <p:nvSpPr>
                        <p:cNvPr id="62906" name="Oval 265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030" y="2557"/>
                          <a:ext cx="737" cy="170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ja-JP" altLang="en-US" sz="3200">
                            <a:latin typeface="Times New Roman" charset="0"/>
                          </a:endParaRPr>
                        </a:p>
                      </p:txBody>
                    </p:sp>
                  </p:grpSp>
                  <p:sp>
                    <p:nvSpPr>
                      <p:cNvPr id="62903" name="Freeform 26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115" y="2529"/>
                        <a:ext cx="255" cy="213"/>
                      </a:xfrm>
                      <a:custGeom>
                        <a:avLst/>
                        <a:gdLst>
                          <a:gd name="T0" fmla="*/ 2023436085 w 227"/>
                          <a:gd name="T1" fmla="*/ 2147483647 h 185"/>
                          <a:gd name="T2" fmla="*/ 0 w 227"/>
                          <a:gd name="T3" fmla="*/ 0 h 185"/>
                          <a:gd name="T4" fmla="*/ 2147483647 w 227"/>
                          <a:gd name="T5" fmla="*/ 2147483647 h 185"/>
                          <a:gd name="T6" fmla="*/ 0 60000 65536"/>
                          <a:gd name="T7" fmla="*/ 0 60000 65536"/>
                          <a:gd name="T8" fmla="*/ 0 60000 65536"/>
                          <a:gd name="T9" fmla="*/ 0 w 227"/>
                          <a:gd name="T10" fmla="*/ 0 h 185"/>
                          <a:gd name="T11" fmla="*/ 227 w 227"/>
                          <a:gd name="T12" fmla="*/ 185 h 185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227" h="185">
                            <a:moveTo>
                              <a:pt x="191" y="185"/>
                            </a:moveTo>
                            <a:lnTo>
                              <a:pt x="0" y="0"/>
                            </a:lnTo>
                            <a:lnTo>
                              <a:pt x="227" y="137"/>
                            </a:lnTo>
                          </a:path>
                        </a:pathLst>
                      </a:custGeom>
                      <a:solidFill>
                        <a:srgbClr val="C0C0C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ja-JP" altLang="en-US"/>
                      </a:p>
                    </p:txBody>
                  </p:sp>
                  <p:sp>
                    <p:nvSpPr>
                      <p:cNvPr id="62904" name="Oval 26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86" y="2500"/>
                        <a:ext cx="85" cy="85"/>
                      </a:xfrm>
                      <a:prstGeom prst="ellipse">
                        <a:avLst/>
                      </a:prstGeom>
                      <a:solidFill>
                        <a:srgbClr val="C0C0C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ja-JP" altLang="en-US" sz="3200">
                          <a:latin typeface="Times New Roman" charset="0"/>
                        </a:endParaRPr>
                      </a:p>
                    </p:txBody>
                  </p:sp>
                </p:grpSp>
                <p:sp>
                  <p:nvSpPr>
                    <p:cNvPr id="62898" name="Freeform 268"/>
                    <p:cNvSpPr>
                      <a:spLocks/>
                    </p:cNvSpPr>
                    <p:nvPr/>
                  </p:nvSpPr>
                  <p:spPr bwMode="auto">
                    <a:xfrm>
                      <a:off x="3541" y="3332"/>
                      <a:ext cx="57" cy="33"/>
                    </a:xfrm>
                    <a:custGeom>
                      <a:avLst/>
                      <a:gdLst>
                        <a:gd name="T0" fmla="*/ 0 w 57"/>
                        <a:gd name="T1" fmla="*/ 33 h 33"/>
                        <a:gd name="T2" fmla="*/ 7 w 57"/>
                        <a:gd name="T3" fmla="*/ 10 h 33"/>
                        <a:gd name="T4" fmla="*/ 55 w 57"/>
                        <a:gd name="T5" fmla="*/ 0 h 33"/>
                        <a:gd name="T6" fmla="*/ 57 w 57"/>
                        <a:gd name="T7" fmla="*/ 32 h 33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57"/>
                        <a:gd name="T13" fmla="*/ 0 h 33"/>
                        <a:gd name="T14" fmla="*/ 57 w 57"/>
                        <a:gd name="T15" fmla="*/ 33 h 33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57" h="33">
                          <a:moveTo>
                            <a:pt x="0" y="33"/>
                          </a:moveTo>
                          <a:lnTo>
                            <a:pt x="7" y="10"/>
                          </a:lnTo>
                          <a:lnTo>
                            <a:pt x="55" y="0"/>
                          </a:lnTo>
                          <a:lnTo>
                            <a:pt x="57" y="32"/>
                          </a:lnTo>
                        </a:path>
                      </a:pathLst>
                    </a:custGeom>
                    <a:solidFill>
                      <a:srgbClr val="EAEAE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2899" name="Freeform 269"/>
                    <p:cNvSpPr>
                      <a:spLocks/>
                    </p:cNvSpPr>
                    <p:nvPr/>
                  </p:nvSpPr>
                  <p:spPr bwMode="auto">
                    <a:xfrm>
                      <a:off x="3594" y="3332"/>
                      <a:ext cx="29" cy="31"/>
                    </a:xfrm>
                    <a:custGeom>
                      <a:avLst/>
                      <a:gdLst>
                        <a:gd name="T0" fmla="*/ 4 w 29"/>
                        <a:gd name="T1" fmla="*/ 31 h 31"/>
                        <a:gd name="T2" fmla="*/ 0 w 29"/>
                        <a:gd name="T3" fmla="*/ 0 h 31"/>
                        <a:gd name="T4" fmla="*/ 21 w 29"/>
                        <a:gd name="T5" fmla="*/ 2 h 31"/>
                        <a:gd name="T6" fmla="*/ 29 w 29"/>
                        <a:gd name="T7" fmla="*/ 25 h 3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29"/>
                        <a:gd name="T13" fmla="*/ 0 h 31"/>
                        <a:gd name="T14" fmla="*/ 29 w 29"/>
                        <a:gd name="T15" fmla="*/ 31 h 3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9" h="31">
                          <a:moveTo>
                            <a:pt x="4" y="31"/>
                          </a:moveTo>
                          <a:lnTo>
                            <a:pt x="0" y="0"/>
                          </a:lnTo>
                          <a:lnTo>
                            <a:pt x="21" y="2"/>
                          </a:lnTo>
                          <a:lnTo>
                            <a:pt x="29" y="25"/>
                          </a:lnTo>
                        </a:path>
                      </a:pathLst>
                    </a:custGeom>
                    <a:solidFill>
                      <a:srgbClr val="B2B2B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2900" name="Freeform 270"/>
                    <p:cNvSpPr>
                      <a:spLocks/>
                    </p:cNvSpPr>
                    <p:nvPr/>
                  </p:nvSpPr>
                  <p:spPr bwMode="auto">
                    <a:xfrm>
                      <a:off x="3514" y="3346"/>
                      <a:ext cx="94" cy="60"/>
                    </a:xfrm>
                    <a:custGeom>
                      <a:avLst/>
                      <a:gdLst>
                        <a:gd name="T0" fmla="*/ 0 w 94"/>
                        <a:gd name="T1" fmla="*/ 60 h 60"/>
                        <a:gd name="T2" fmla="*/ 11 w 94"/>
                        <a:gd name="T3" fmla="*/ 19 h 60"/>
                        <a:gd name="T4" fmla="*/ 88 w 94"/>
                        <a:gd name="T5" fmla="*/ 0 h 60"/>
                        <a:gd name="T6" fmla="*/ 94 w 94"/>
                        <a:gd name="T7" fmla="*/ 59 h 60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4"/>
                        <a:gd name="T13" fmla="*/ 0 h 60"/>
                        <a:gd name="T14" fmla="*/ 94 w 94"/>
                        <a:gd name="T15" fmla="*/ 60 h 60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4" h="60">
                          <a:moveTo>
                            <a:pt x="0" y="60"/>
                          </a:moveTo>
                          <a:lnTo>
                            <a:pt x="11" y="19"/>
                          </a:lnTo>
                          <a:lnTo>
                            <a:pt x="88" y="0"/>
                          </a:lnTo>
                          <a:lnTo>
                            <a:pt x="94" y="59"/>
                          </a:lnTo>
                        </a:path>
                      </a:pathLst>
                    </a:custGeom>
                    <a:solidFill>
                      <a:srgbClr val="C0C0C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2901" name="Freeform 271"/>
                    <p:cNvSpPr>
                      <a:spLocks/>
                    </p:cNvSpPr>
                    <p:nvPr/>
                  </p:nvSpPr>
                  <p:spPr bwMode="auto">
                    <a:xfrm>
                      <a:off x="3600" y="3346"/>
                      <a:ext cx="49" cy="57"/>
                    </a:xfrm>
                    <a:custGeom>
                      <a:avLst/>
                      <a:gdLst>
                        <a:gd name="T0" fmla="*/ 7 w 49"/>
                        <a:gd name="T1" fmla="*/ 57 h 57"/>
                        <a:gd name="T2" fmla="*/ 0 w 49"/>
                        <a:gd name="T3" fmla="*/ 0 h 57"/>
                        <a:gd name="T4" fmla="*/ 35 w 49"/>
                        <a:gd name="T5" fmla="*/ 5 h 57"/>
                        <a:gd name="T6" fmla="*/ 49 w 49"/>
                        <a:gd name="T7" fmla="*/ 46 h 57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49"/>
                        <a:gd name="T13" fmla="*/ 0 h 57"/>
                        <a:gd name="T14" fmla="*/ 49 w 49"/>
                        <a:gd name="T15" fmla="*/ 57 h 57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49" h="57">
                          <a:moveTo>
                            <a:pt x="7" y="57"/>
                          </a:moveTo>
                          <a:lnTo>
                            <a:pt x="0" y="0"/>
                          </a:lnTo>
                          <a:lnTo>
                            <a:pt x="35" y="5"/>
                          </a:lnTo>
                          <a:lnTo>
                            <a:pt x="49" y="46"/>
                          </a:lnTo>
                        </a:path>
                      </a:pathLst>
                    </a:custGeom>
                    <a:solidFill>
                      <a:srgbClr val="96969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</p:grpSp>
              <p:grpSp>
                <p:nvGrpSpPr>
                  <p:cNvPr id="62888" name="Group 272"/>
                  <p:cNvGrpSpPr>
                    <a:grpSpLocks/>
                  </p:cNvGrpSpPr>
                  <p:nvPr/>
                </p:nvGrpSpPr>
                <p:grpSpPr bwMode="auto">
                  <a:xfrm flipH="1">
                    <a:off x="5012" y="1570"/>
                    <a:ext cx="488" cy="347"/>
                    <a:chOff x="2932" y="664"/>
                    <a:chExt cx="913" cy="649"/>
                  </a:xfrm>
                </p:grpSpPr>
                <p:sp>
                  <p:nvSpPr>
                    <p:cNvPr id="62889" name="Freeform 273"/>
                    <p:cNvSpPr>
                      <a:spLocks/>
                    </p:cNvSpPr>
                    <p:nvPr/>
                  </p:nvSpPr>
                  <p:spPr bwMode="auto">
                    <a:xfrm>
                      <a:off x="3253" y="664"/>
                      <a:ext cx="94" cy="115"/>
                    </a:xfrm>
                    <a:custGeom>
                      <a:avLst/>
                      <a:gdLst>
                        <a:gd name="T0" fmla="*/ 0 w 188"/>
                        <a:gd name="T1" fmla="*/ 0 h 232"/>
                        <a:gd name="T2" fmla="*/ 1 w 188"/>
                        <a:gd name="T3" fmla="*/ 0 h 232"/>
                        <a:gd name="T4" fmla="*/ 1 w 188"/>
                        <a:gd name="T5" fmla="*/ 0 h 232"/>
                        <a:gd name="T6" fmla="*/ 1 w 188"/>
                        <a:gd name="T7" fmla="*/ 0 h 232"/>
                        <a:gd name="T8" fmla="*/ 0 w 188"/>
                        <a:gd name="T9" fmla="*/ 0 h 23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88"/>
                        <a:gd name="T16" fmla="*/ 0 h 232"/>
                        <a:gd name="T17" fmla="*/ 188 w 188"/>
                        <a:gd name="T18" fmla="*/ 232 h 23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88" h="232">
                          <a:moveTo>
                            <a:pt x="0" y="225"/>
                          </a:moveTo>
                          <a:lnTo>
                            <a:pt x="15" y="153"/>
                          </a:lnTo>
                          <a:lnTo>
                            <a:pt x="186" y="0"/>
                          </a:lnTo>
                          <a:lnTo>
                            <a:pt x="188" y="232"/>
                          </a:lnTo>
                          <a:lnTo>
                            <a:pt x="0" y="225"/>
                          </a:lnTo>
                          <a:close/>
                        </a:path>
                      </a:pathLst>
                    </a:custGeom>
                    <a:solidFill>
                      <a:srgbClr val="23336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2890" name="Freeform 274"/>
                    <p:cNvSpPr>
                      <a:spLocks/>
                    </p:cNvSpPr>
                    <p:nvPr/>
                  </p:nvSpPr>
                  <p:spPr bwMode="auto">
                    <a:xfrm>
                      <a:off x="3118" y="664"/>
                      <a:ext cx="727" cy="649"/>
                    </a:xfrm>
                    <a:custGeom>
                      <a:avLst/>
                      <a:gdLst>
                        <a:gd name="T0" fmla="*/ 1 w 1454"/>
                        <a:gd name="T1" fmla="*/ 1 h 1298"/>
                        <a:gd name="T2" fmla="*/ 1 w 1454"/>
                        <a:gd name="T3" fmla="*/ 1 h 1298"/>
                        <a:gd name="T4" fmla="*/ 1 w 1454"/>
                        <a:gd name="T5" fmla="*/ 1 h 1298"/>
                        <a:gd name="T6" fmla="*/ 1 w 1454"/>
                        <a:gd name="T7" fmla="*/ 0 h 1298"/>
                        <a:gd name="T8" fmla="*/ 1 w 1454"/>
                        <a:gd name="T9" fmla="*/ 1 h 1298"/>
                        <a:gd name="T10" fmla="*/ 0 w 1454"/>
                        <a:gd name="T11" fmla="*/ 1 h 1298"/>
                        <a:gd name="T12" fmla="*/ 1 w 1454"/>
                        <a:gd name="T13" fmla="*/ 1 h 1298"/>
                        <a:gd name="T14" fmla="*/ 1 w 1454"/>
                        <a:gd name="T15" fmla="*/ 1 h 1298"/>
                        <a:gd name="T16" fmla="*/ 1 w 1454"/>
                        <a:gd name="T17" fmla="*/ 1 h 129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454"/>
                        <a:gd name="T28" fmla="*/ 0 h 1298"/>
                        <a:gd name="T29" fmla="*/ 1454 w 1454"/>
                        <a:gd name="T30" fmla="*/ 1298 h 129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454" h="1298">
                          <a:moveTo>
                            <a:pt x="1365" y="365"/>
                          </a:moveTo>
                          <a:lnTo>
                            <a:pt x="1008" y="301"/>
                          </a:lnTo>
                          <a:lnTo>
                            <a:pt x="992" y="130"/>
                          </a:lnTo>
                          <a:lnTo>
                            <a:pt x="454" y="0"/>
                          </a:lnTo>
                          <a:lnTo>
                            <a:pt x="455" y="199"/>
                          </a:lnTo>
                          <a:lnTo>
                            <a:pt x="0" y="117"/>
                          </a:lnTo>
                          <a:lnTo>
                            <a:pt x="4" y="1298"/>
                          </a:lnTo>
                          <a:lnTo>
                            <a:pt x="1454" y="1291"/>
                          </a:lnTo>
                          <a:lnTo>
                            <a:pt x="1365" y="365"/>
                          </a:lnTo>
                          <a:close/>
                        </a:path>
                      </a:pathLst>
                    </a:custGeom>
                    <a:solidFill>
                      <a:srgbClr val="FFE5E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2891" name="Freeform 275"/>
                    <p:cNvSpPr>
                      <a:spLocks/>
                    </p:cNvSpPr>
                    <p:nvPr/>
                  </p:nvSpPr>
                  <p:spPr bwMode="auto">
                    <a:xfrm>
                      <a:off x="3158" y="1045"/>
                      <a:ext cx="637" cy="107"/>
                    </a:xfrm>
                    <a:custGeom>
                      <a:avLst/>
                      <a:gdLst>
                        <a:gd name="T0" fmla="*/ 1 w 1274"/>
                        <a:gd name="T1" fmla="*/ 1 h 213"/>
                        <a:gd name="T2" fmla="*/ 0 w 1274"/>
                        <a:gd name="T3" fmla="*/ 1 h 213"/>
                        <a:gd name="T4" fmla="*/ 0 w 1274"/>
                        <a:gd name="T5" fmla="*/ 0 h 213"/>
                        <a:gd name="T6" fmla="*/ 1 w 1274"/>
                        <a:gd name="T7" fmla="*/ 1 h 213"/>
                        <a:gd name="T8" fmla="*/ 1 w 1274"/>
                        <a:gd name="T9" fmla="*/ 1 h 213"/>
                        <a:gd name="T10" fmla="*/ 1 w 1274"/>
                        <a:gd name="T11" fmla="*/ 1 h 213"/>
                        <a:gd name="T12" fmla="*/ 1 w 1274"/>
                        <a:gd name="T13" fmla="*/ 1 h 213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1274"/>
                        <a:gd name="T22" fmla="*/ 0 h 213"/>
                        <a:gd name="T23" fmla="*/ 1274 w 1274"/>
                        <a:gd name="T24" fmla="*/ 213 h 213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1274" h="213">
                          <a:moveTo>
                            <a:pt x="3" y="167"/>
                          </a:moveTo>
                          <a:lnTo>
                            <a:pt x="0" y="167"/>
                          </a:lnTo>
                          <a:lnTo>
                            <a:pt x="0" y="0"/>
                          </a:lnTo>
                          <a:lnTo>
                            <a:pt x="1255" y="99"/>
                          </a:lnTo>
                          <a:lnTo>
                            <a:pt x="1263" y="100"/>
                          </a:lnTo>
                          <a:lnTo>
                            <a:pt x="1274" y="213"/>
                          </a:lnTo>
                          <a:lnTo>
                            <a:pt x="3" y="167"/>
                          </a:lnTo>
                          <a:close/>
                        </a:path>
                      </a:pathLst>
                    </a:custGeom>
                    <a:solidFill>
                      <a:srgbClr val="AA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2892" name="Freeform 276"/>
                    <p:cNvSpPr>
                      <a:spLocks/>
                    </p:cNvSpPr>
                    <p:nvPr/>
                  </p:nvSpPr>
                  <p:spPr bwMode="auto">
                    <a:xfrm>
                      <a:off x="3158" y="916"/>
                      <a:ext cx="627" cy="132"/>
                    </a:xfrm>
                    <a:custGeom>
                      <a:avLst/>
                      <a:gdLst>
                        <a:gd name="T0" fmla="*/ 0 w 1255"/>
                        <a:gd name="T1" fmla="*/ 0 h 265"/>
                        <a:gd name="T2" fmla="*/ 0 w 1255"/>
                        <a:gd name="T3" fmla="*/ 0 h 265"/>
                        <a:gd name="T4" fmla="*/ 0 w 1255"/>
                        <a:gd name="T5" fmla="*/ 0 h 265"/>
                        <a:gd name="T6" fmla="*/ 0 w 1255"/>
                        <a:gd name="T7" fmla="*/ 0 h 265"/>
                        <a:gd name="T8" fmla="*/ 0 w 1255"/>
                        <a:gd name="T9" fmla="*/ 0 h 265"/>
                        <a:gd name="T10" fmla="*/ 0 w 1255"/>
                        <a:gd name="T11" fmla="*/ 0 h 265"/>
                        <a:gd name="T12" fmla="*/ 0 w 1255"/>
                        <a:gd name="T13" fmla="*/ 0 h 265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1255"/>
                        <a:gd name="T22" fmla="*/ 0 h 265"/>
                        <a:gd name="T23" fmla="*/ 1255 w 1255"/>
                        <a:gd name="T24" fmla="*/ 265 h 265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1255" h="265">
                          <a:moveTo>
                            <a:pt x="5" y="166"/>
                          </a:moveTo>
                          <a:lnTo>
                            <a:pt x="1" y="166"/>
                          </a:lnTo>
                          <a:lnTo>
                            <a:pt x="0" y="0"/>
                          </a:lnTo>
                          <a:lnTo>
                            <a:pt x="1234" y="151"/>
                          </a:lnTo>
                          <a:lnTo>
                            <a:pt x="1244" y="152"/>
                          </a:lnTo>
                          <a:lnTo>
                            <a:pt x="1255" y="265"/>
                          </a:lnTo>
                          <a:lnTo>
                            <a:pt x="5" y="166"/>
                          </a:lnTo>
                          <a:close/>
                        </a:path>
                      </a:pathLst>
                    </a:custGeom>
                    <a:solidFill>
                      <a:srgbClr val="BA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2893" name="Freeform 277"/>
                    <p:cNvSpPr>
                      <a:spLocks/>
                    </p:cNvSpPr>
                    <p:nvPr/>
                  </p:nvSpPr>
                  <p:spPr bwMode="auto">
                    <a:xfrm>
                      <a:off x="3158" y="763"/>
                      <a:ext cx="617" cy="181"/>
                    </a:xfrm>
                    <a:custGeom>
                      <a:avLst/>
                      <a:gdLst>
                        <a:gd name="T0" fmla="*/ 0 w 1235"/>
                        <a:gd name="T1" fmla="*/ 0 h 363"/>
                        <a:gd name="T2" fmla="*/ 0 w 1235"/>
                        <a:gd name="T3" fmla="*/ 0 h 363"/>
                        <a:gd name="T4" fmla="*/ 0 w 1235"/>
                        <a:gd name="T5" fmla="*/ 0 h 363"/>
                        <a:gd name="T6" fmla="*/ 0 w 1235"/>
                        <a:gd name="T7" fmla="*/ 0 h 363"/>
                        <a:gd name="T8" fmla="*/ 0 w 1235"/>
                        <a:gd name="T9" fmla="*/ 0 h 363"/>
                        <a:gd name="T10" fmla="*/ 0 w 1235"/>
                        <a:gd name="T11" fmla="*/ 0 h 36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235"/>
                        <a:gd name="T19" fmla="*/ 0 h 363"/>
                        <a:gd name="T20" fmla="*/ 1235 w 1235"/>
                        <a:gd name="T21" fmla="*/ 363 h 36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235" h="363">
                          <a:moveTo>
                            <a:pt x="6" y="212"/>
                          </a:moveTo>
                          <a:lnTo>
                            <a:pt x="0" y="212"/>
                          </a:lnTo>
                          <a:lnTo>
                            <a:pt x="0" y="0"/>
                          </a:lnTo>
                          <a:lnTo>
                            <a:pt x="1220" y="204"/>
                          </a:lnTo>
                          <a:lnTo>
                            <a:pt x="1235" y="363"/>
                          </a:lnTo>
                          <a:lnTo>
                            <a:pt x="6" y="212"/>
                          </a:lnTo>
                          <a:close/>
                        </a:path>
                      </a:pathLst>
                    </a:custGeom>
                    <a:solidFill>
                      <a:srgbClr val="CC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2894" name="Freeform 278"/>
                    <p:cNvSpPr>
                      <a:spLocks/>
                    </p:cNvSpPr>
                    <p:nvPr/>
                  </p:nvSpPr>
                  <p:spPr bwMode="auto">
                    <a:xfrm>
                      <a:off x="2932" y="722"/>
                      <a:ext cx="189" cy="591"/>
                    </a:xfrm>
                    <a:custGeom>
                      <a:avLst/>
                      <a:gdLst>
                        <a:gd name="T0" fmla="*/ 0 w 376"/>
                        <a:gd name="T1" fmla="*/ 1 h 1181"/>
                        <a:gd name="T2" fmla="*/ 1 w 376"/>
                        <a:gd name="T3" fmla="*/ 1 h 1181"/>
                        <a:gd name="T4" fmla="*/ 1 w 376"/>
                        <a:gd name="T5" fmla="*/ 0 h 1181"/>
                        <a:gd name="T6" fmla="*/ 1 w 376"/>
                        <a:gd name="T7" fmla="*/ 1 h 1181"/>
                        <a:gd name="T8" fmla="*/ 0 w 376"/>
                        <a:gd name="T9" fmla="*/ 1 h 118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376"/>
                        <a:gd name="T16" fmla="*/ 0 h 1181"/>
                        <a:gd name="T17" fmla="*/ 376 w 376"/>
                        <a:gd name="T18" fmla="*/ 1181 h 118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376" h="1181">
                          <a:moveTo>
                            <a:pt x="0" y="1168"/>
                          </a:moveTo>
                          <a:lnTo>
                            <a:pt x="30" y="306"/>
                          </a:lnTo>
                          <a:lnTo>
                            <a:pt x="372" y="0"/>
                          </a:lnTo>
                          <a:lnTo>
                            <a:pt x="376" y="1181"/>
                          </a:lnTo>
                          <a:lnTo>
                            <a:pt x="0" y="1168"/>
                          </a:lnTo>
                          <a:close/>
                        </a:path>
                      </a:pathLst>
                    </a:custGeom>
                    <a:solidFill>
                      <a:srgbClr val="667F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2895" name="Freeform 279"/>
                    <p:cNvSpPr>
                      <a:spLocks/>
                    </p:cNvSpPr>
                    <p:nvPr/>
                  </p:nvSpPr>
                  <p:spPr bwMode="auto">
                    <a:xfrm>
                      <a:off x="3158" y="1176"/>
                      <a:ext cx="649" cy="136"/>
                    </a:xfrm>
                    <a:custGeom>
                      <a:avLst/>
                      <a:gdLst>
                        <a:gd name="T0" fmla="*/ 0 w 1299"/>
                        <a:gd name="T1" fmla="*/ 0 h 272"/>
                        <a:gd name="T2" fmla="*/ 0 w 1299"/>
                        <a:gd name="T3" fmla="*/ 1 h 272"/>
                        <a:gd name="T4" fmla="*/ 0 w 1299"/>
                        <a:gd name="T5" fmla="*/ 1 h 272"/>
                        <a:gd name="T6" fmla="*/ 0 w 1299"/>
                        <a:gd name="T7" fmla="*/ 1 h 272"/>
                        <a:gd name="T8" fmla="*/ 0 w 1299"/>
                        <a:gd name="T9" fmla="*/ 1 h 272"/>
                        <a:gd name="T10" fmla="*/ 0 w 1299"/>
                        <a:gd name="T11" fmla="*/ 1 h 272"/>
                        <a:gd name="T12" fmla="*/ 0 w 1299"/>
                        <a:gd name="T13" fmla="*/ 1 h 272"/>
                        <a:gd name="T14" fmla="*/ 0 w 1299"/>
                        <a:gd name="T15" fmla="*/ 1 h 272"/>
                        <a:gd name="T16" fmla="*/ 0 w 1299"/>
                        <a:gd name="T17" fmla="*/ 1 h 272"/>
                        <a:gd name="T18" fmla="*/ 0 w 1299"/>
                        <a:gd name="T19" fmla="*/ 0 h 272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299"/>
                        <a:gd name="T31" fmla="*/ 0 h 272"/>
                        <a:gd name="T32" fmla="*/ 1299 w 1299"/>
                        <a:gd name="T33" fmla="*/ 272 h 272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299" h="272">
                          <a:moveTo>
                            <a:pt x="0" y="0"/>
                          </a:moveTo>
                          <a:lnTo>
                            <a:pt x="1277" y="46"/>
                          </a:lnTo>
                          <a:lnTo>
                            <a:pt x="1282" y="47"/>
                          </a:lnTo>
                          <a:lnTo>
                            <a:pt x="1299" y="208"/>
                          </a:lnTo>
                          <a:lnTo>
                            <a:pt x="867" y="210"/>
                          </a:lnTo>
                          <a:lnTo>
                            <a:pt x="876" y="271"/>
                          </a:lnTo>
                          <a:lnTo>
                            <a:pt x="462" y="272"/>
                          </a:lnTo>
                          <a:lnTo>
                            <a:pt x="462" y="211"/>
                          </a:lnTo>
                          <a:lnTo>
                            <a:pt x="2" y="213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99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</p:grpSp>
            </p:grpSp>
          </p:grpSp>
        </p:grpSp>
        <p:grpSp>
          <p:nvGrpSpPr>
            <p:cNvPr id="62833" name="Group 280"/>
            <p:cNvGrpSpPr>
              <a:grpSpLocks/>
            </p:cNvGrpSpPr>
            <p:nvPr/>
          </p:nvGrpSpPr>
          <p:grpSpPr bwMode="auto">
            <a:xfrm>
              <a:off x="657" y="3248"/>
              <a:ext cx="409" cy="207"/>
              <a:chOff x="3923" y="3237"/>
              <a:chExt cx="409" cy="207"/>
            </a:xfrm>
          </p:grpSpPr>
          <p:sp>
            <p:nvSpPr>
              <p:cNvPr id="62859" name="Oval 281"/>
              <p:cNvSpPr>
                <a:spLocks noChangeArrowheads="1"/>
              </p:cNvSpPr>
              <p:nvPr/>
            </p:nvSpPr>
            <p:spPr bwMode="auto">
              <a:xfrm>
                <a:off x="3923" y="3339"/>
                <a:ext cx="409" cy="105"/>
              </a:xfrm>
              <a:prstGeom prst="ellipse">
                <a:avLst/>
              </a:prstGeom>
              <a:noFill/>
              <a:ln w="635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ja-JP" altLang="en-US" sz="3200">
                  <a:latin typeface="Times New Roman" charset="0"/>
                </a:endParaRPr>
              </a:p>
            </p:txBody>
          </p:sp>
          <p:grpSp>
            <p:nvGrpSpPr>
              <p:cNvPr id="62860" name="Group 282"/>
              <p:cNvGrpSpPr>
                <a:grpSpLocks/>
              </p:cNvGrpSpPr>
              <p:nvPr/>
            </p:nvGrpSpPr>
            <p:grpSpPr bwMode="auto">
              <a:xfrm>
                <a:off x="4014" y="3237"/>
                <a:ext cx="225" cy="169"/>
                <a:chOff x="4886" y="1419"/>
                <a:chExt cx="735" cy="550"/>
              </a:xfrm>
            </p:grpSpPr>
            <p:sp>
              <p:nvSpPr>
                <p:cNvPr id="62861" name="Oval 283"/>
                <p:cNvSpPr>
                  <a:spLocks noChangeArrowheads="1"/>
                </p:cNvSpPr>
                <p:nvPr/>
              </p:nvSpPr>
              <p:spPr bwMode="auto">
                <a:xfrm>
                  <a:off x="4886" y="1864"/>
                  <a:ext cx="735" cy="105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ja-JP" altLang="en-US" sz="3200">
                    <a:latin typeface="Times New Roman" charset="0"/>
                  </a:endParaRPr>
                </a:p>
              </p:txBody>
            </p:sp>
            <p:grpSp>
              <p:nvGrpSpPr>
                <p:cNvPr id="62862" name="Group 284"/>
                <p:cNvGrpSpPr>
                  <a:grpSpLocks/>
                </p:cNvGrpSpPr>
                <p:nvPr/>
              </p:nvGrpSpPr>
              <p:grpSpPr bwMode="auto">
                <a:xfrm>
                  <a:off x="5012" y="1419"/>
                  <a:ext cx="488" cy="498"/>
                  <a:chOff x="5012" y="1419"/>
                  <a:chExt cx="488" cy="498"/>
                </a:xfrm>
              </p:grpSpPr>
              <p:grpSp>
                <p:nvGrpSpPr>
                  <p:cNvPr id="62863" name="Group 285"/>
                  <p:cNvGrpSpPr>
                    <a:grpSpLocks/>
                  </p:cNvGrpSpPr>
                  <p:nvPr/>
                </p:nvGrpSpPr>
                <p:grpSpPr bwMode="auto">
                  <a:xfrm>
                    <a:off x="5160" y="1419"/>
                    <a:ext cx="107" cy="181"/>
                    <a:chOff x="3504" y="3161"/>
                    <a:chExt cx="145" cy="245"/>
                  </a:xfrm>
                </p:grpSpPr>
                <p:sp>
                  <p:nvSpPr>
                    <p:cNvPr id="62872" name="Rectangle 28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576" y="3278"/>
                      <a:ext cx="20" cy="71"/>
                    </a:xfrm>
                    <a:prstGeom prst="rect">
                      <a:avLst/>
                    </a:prstGeom>
                    <a:solidFill>
                      <a:srgbClr val="DDDDD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ja-JP" altLang="en-US" sz="3200">
                        <a:latin typeface="Times New Roman" charset="0"/>
                      </a:endParaRPr>
                    </a:p>
                  </p:txBody>
                </p:sp>
                <p:grpSp>
                  <p:nvGrpSpPr>
                    <p:cNvPr id="62873" name="Group 287"/>
                    <p:cNvGrpSpPr>
                      <a:grpSpLocks/>
                    </p:cNvGrpSpPr>
                    <p:nvPr/>
                  </p:nvGrpSpPr>
                  <p:grpSpPr bwMode="auto">
                    <a:xfrm rot="702354">
                      <a:off x="3504" y="3161"/>
                      <a:ext cx="106" cy="196"/>
                      <a:chOff x="2086" y="2277"/>
                      <a:chExt cx="461" cy="856"/>
                    </a:xfrm>
                  </p:grpSpPr>
                  <p:grpSp>
                    <p:nvGrpSpPr>
                      <p:cNvPr id="62878" name="Group 288"/>
                      <p:cNvGrpSpPr>
                        <a:grpSpLocks/>
                      </p:cNvGrpSpPr>
                      <p:nvPr/>
                    </p:nvGrpSpPr>
                    <p:grpSpPr bwMode="auto">
                      <a:xfrm rot="-3600000">
                        <a:off x="1972" y="2557"/>
                        <a:ext cx="856" cy="295"/>
                        <a:chOff x="1972" y="2557"/>
                        <a:chExt cx="856" cy="295"/>
                      </a:xfrm>
                    </p:grpSpPr>
                    <p:sp>
                      <p:nvSpPr>
                        <p:cNvPr id="62881" name="Freeform 28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972" y="2642"/>
                          <a:ext cx="856" cy="210"/>
                        </a:xfrm>
                        <a:custGeom>
                          <a:avLst/>
                          <a:gdLst>
                            <a:gd name="T0" fmla="*/ 58 w 856"/>
                            <a:gd name="T1" fmla="*/ 0 h 210"/>
                            <a:gd name="T2" fmla="*/ 446 w 856"/>
                            <a:gd name="T3" fmla="*/ 202 h 210"/>
                            <a:gd name="T4" fmla="*/ 795 w 856"/>
                            <a:gd name="T5" fmla="*/ 0 h 210"/>
                            <a:gd name="T6" fmla="*/ 58 w 856"/>
                            <a:gd name="T7" fmla="*/ 0 h 210"/>
                            <a:gd name="T8" fmla="*/ 0 60000 65536"/>
                            <a:gd name="T9" fmla="*/ 0 60000 65536"/>
                            <a:gd name="T10" fmla="*/ 0 60000 65536"/>
                            <a:gd name="T11" fmla="*/ 0 60000 65536"/>
                            <a:gd name="T12" fmla="*/ 0 w 856"/>
                            <a:gd name="T13" fmla="*/ 0 h 210"/>
                            <a:gd name="T14" fmla="*/ 856 w 856"/>
                            <a:gd name="T15" fmla="*/ 210 h 210"/>
                          </a:gdLst>
                          <a:ahLst/>
                          <a:cxnLst>
                            <a:cxn ang="T8">
                              <a:pos x="T0" y="T1"/>
                            </a:cxn>
                            <a:cxn ang="T9">
                              <a:pos x="T2" y="T3"/>
                            </a:cxn>
                            <a:cxn ang="T10">
                              <a:pos x="T4" y="T5"/>
                            </a:cxn>
                            <a:cxn ang="T11">
                              <a:pos x="T6" y="T7"/>
                            </a:cxn>
                          </a:cxnLst>
                          <a:rect l="T12" t="T13" r="T14" b="T15"/>
                          <a:pathLst>
                            <a:path w="856" h="210">
                              <a:moveTo>
                                <a:pt x="58" y="0"/>
                              </a:moveTo>
                              <a:cubicBezTo>
                                <a:pt x="0" y="34"/>
                                <a:pt x="234" y="210"/>
                                <a:pt x="446" y="202"/>
                              </a:cubicBezTo>
                              <a:cubicBezTo>
                                <a:pt x="658" y="194"/>
                                <a:pt x="856" y="33"/>
                                <a:pt x="795" y="0"/>
                              </a:cubicBezTo>
                              <a:lnTo>
                                <a:pt x="58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AEAEA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ja-JP" altLang="en-US"/>
                        </a:p>
                      </p:txBody>
                    </p:sp>
                    <p:sp>
                      <p:nvSpPr>
                        <p:cNvPr id="62882" name="Oval 290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030" y="2557"/>
                          <a:ext cx="737" cy="170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ja-JP" altLang="en-US" sz="3200">
                            <a:latin typeface="Times New Roman" charset="0"/>
                          </a:endParaRPr>
                        </a:p>
                      </p:txBody>
                    </p:sp>
                  </p:grpSp>
                  <p:sp>
                    <p:nvSpPr>
                      <p:cNvPr id="62879" name="Freeform 29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115" y="2529"/>
                        <a:ext cx="255" cy="213"/>
                      </a:xfrm>
                      <a:custGeom>
                        <a:avLst/>
                        <a:gdLst>
                          <a:gd name="T0" fmla="*/ 2023436085 w 227"/>
                          <a:gd name="T1" fmla="*/ 2147483647 h 185"/>
                          <a:gd name="T2" fmla="*/ 0 w 227"/>
                          <a:gd name="T3" fmla="*/ 0 h 185"/>
                          <a:gd name="T4" fmla="*/ 2147483647 w 227"/>
                          <a:gd name="T5" fmla="*/ 2147483647 h 185"/>
                          <a:gd name="T6" fmla="*/ 0 60000 65536"/>
                          <a:gd name="T7" fmla="*/ 0 60000 65536"/>
                          <a:gd name="T8" fmla="*/ 0 60000 65536"/>
                          <a:gd name="T9" fmla="*/ 0 w 227"/>
                          <a:gd name="T10" fmla="*/ 0 h 185"/>
                          <a:gd name="T11" fmla="*/ 227 w 227"/>
                          <a:gd name="T12" fmla="*/ 185 h 185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227" h="185">
                            <a:moveTo>
                              <a:pt x="191" y="185"/>
                            </a:moveTo>
                            <a:lnTo>
                              <a:pt x="0" y="0"/>
                            </a:lnTo>
                            <a:lnTo>
                              <a:pt x="227" y="137"/>
                            </a:lnTo>
                          </a:path>
                        </a:pathLst>
                      </a:custGeom>
                      <a:solidFill>
                        <a:srgbClr val="C0C0C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ja-JP" altLang="en-US"/>
                      </a:p>
                    </p:txBody>
                  </p:sp>
                  <p:sp>
                    <p:nvSpPr>
                      <p:cNvPr id="62880" name="Oval 29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86" y="2500"/>
                        <a:ext cx="85" cy="85"/>
                      </a:xfrm>
                      <a:prstGeom prst="ellipse">
                        <a:avLst/>
                      </a:prstGeom>
                      <a:solidFill>
                        <a:srgbClr val="C0C0C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ja-JP" altLang="en-US" sz="3200">
                          <a:latin typeface="Times New Roman" charset="0"/>
                        </a:endParaRPr>
                      </a:p>
                    </p:txBody>
                  </p:sp>
                </p:grpSp>
                <p:sp>
                  <p:nvSpPr>
                    <p:cNvPr id="62874" name="Freeform 293"/>
                    <p:cNvSpPr>
                      <a:spLocks/>
                    </p:cNvSpPr>
                    <p:nvPr/>
                  </p:nvSpPr>
                  <p:spPr bwMode="auto">
                    <a:xfrm>
                      <a:off x="3541" y="3332"/>
                      <a:ext cx="57" cy="33"/>
                    </a:xfrm>
                    <a:custGeom>
                      <a:avLst/>
                      <a:gdLst>
                        <a:gd name="T0" fmla="*/ 0 w 57"/>
                        <a:gd name="T1" fmla="*/ 33 h 33"/>
                        <a:gd name="T2" fmla="*/ 7 w 57"/>
                        <a:gd name="T3" fmla="*/ 10 h 33"/>
                        <a:gd name="T4" fmla="*/ 55 w 57"/>
                        <a:gd name="T5" fmla="*/ 0 h 33"/>
                        <a:gd name="T6" fmla="*/ 57 w 57"/>
                        <a:gd name="T7" fmla="*/ 32 h 33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57"/>
                        <a:gd name="T13" fmla="*/ 0 h 33"/>
                        <a:gd name="T14" fmla="*/ 57 w 57"/>
                        <a:gd name="T15" fmla="*/ 33 h 33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57" h="33">
                          <a:moveTo>
                            <a:pt x="0" y="33"/>
                          </a:moveTo>
                          <a:lnTo>
                            <a:pt x="7" y="10"/>
                          </a:lnTo>
                          <a:lnTo>
                            <a:pt x="55" y="0"/>
                          </a:lnTo>
                          <a:lnTo>
                            <a:pt x="57" y="32"/>
                          </a:lnTo>
                        </a:path>
                      </a:pathLst>
                    </a:custGeom>
                    <a:solidFill>
                      <a:srgbClr val="EAEAE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2875" name="Freeform 294"/>
                    <p:cNvSpPr>
                      <a:spLocks/>
                    </p:cNvSpPr>
                    <p:nvPr/>
                  </p:nvSpPr>
                  <p:spPr bwMode="auto">
                    <a:xfrm>
                      <a:off x="3594" y="3332"/>
                      <a:ext cx="29" cy="31"/>
                    </a:xfrm>
                    <a:custGeom>
                      <a:avLst/>
                      <a:gdLst>
                        <a:gd name="T0" fmla="*/ 4 w 29"/>
                        <a:gd name="T1" fmla="*/ 31 h 31"/>
                        <a:gd name="T2" fmla="*/ 0 w 29"/>
                        <a:gd name="T3" fmla="*/ 0 h 31"/>
                        <a:gd name="T4" fmla="*/ 21 w 29"/>
                        <a:gd name="T5" fmla="*/ 2 h 31"/>
                        <a:gd name="T6" fmla="*/ 29 w 29"/>
                        <a:gd name="T7" fmla="*/ 25 h 3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29"/>
                        <a:gd name="T13" fmla="*/ 0 h 31"/>
                        <a:gd name="T14" fmla="*/ 29 w 29"/>
                        <a:gd name="T15" fmla="*/ 31 h 3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9" h="31">
                          <a:moveTo>
                            <a:pt x="4" y="31"/>
                          </a:moveTo>
                          <a:lnTo>
                            <a:pt x="0" y="0"/>
                          </a:lnTo>
                          <a:lnTo>
                            <a:pt x="21" y="2"/>
                          </a:lnTo>
                          <a:lnTo>
                            <a:pt x="29" y="25"/>
                          </a:lnTo>
                        </a:path>
                      </a:pathLst>
                    </a:custGeom>
                    <a:solidFill>
                      <a:srgbClr val="B2B2B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2876" name="Freeform 295"/>
                    <p:cNvSpPr>
                      <a:spLocks/>
                    </p:cNvSpPr>
                    <p:nvPr/>
                  </p:nvSpPr>
                  <p:spPr bwMode="auto">
                    <a:xfrm>
                      <a:off x="3514" y="3346"/>
                      <a:ext cx="94" cy="60"/>
                    </a:xfrm>
                    <a:custGeom>
                      <a:avLst/>
                      <a:gdLst>
                        <a:gd name="T0" fmla="*/ 0 w 94"/>
                        <a:gd name="T1" fmla="*/ 60 h 60"/>
                        <a:gd name="T2" fmla="*/ 11 w 94"/>
                        <a:gd name="T3" fmla="*/ 19 h 60"/>
                        <a:gd name="T4" fmla="*/ 88 w 94"/>
                        <a:gd name="T5" fmla="*/ 0 h 60"/>
                        <a:gd name="T6" fmla="*/ 94 w 94"/>
                        <a:gd name="T7" fmla="*/ 59 h 60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4"/>
                        <a:gd name="T13" fmla="*/ 0 h 60"/>
                        <a:gd name="T14" fmla="*/ 94 w 94"/>
                        <a:gd name="T15" fmla="*/ 60 h 60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4" h="60">
                          <a:moveTo>
                            <a:pt x="0" y="60"/>
                          </a:moveTo>
                          <a:lnTo>
                            <a:pt x="11" y="19"/>
                          </a:lnTo>
                          <a:lnTo>
                            <a:pt x="88" y="0"/>
                          </a:lnTo>
                          <a:lnTo>
                            <a:pt x="94" y="59"/>
                          </a:lnTo>
                        </a:path>
                      </a:pathLst>
                    </a:custGeom>
                    <a:solidFill>
                      <a:srgbClr val="C0C0C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2877" name="Freeform 296"/>
                    <p:cNvSpPr>
                      <a:spLocks/>
                    </p:cNvSpPr>
                    <p:nvPr/>
                  </p:nvSpPr>
                  <p:spPr bwMode="auto">
                    <a:xfrm>
                      <a:off x="3600" y="3346"/>
                      <a:ext cx="49" cy="57"/>
                    </a:xfrm>
                    <a:custGeom>
                      <a:avLst/>
                      <a:gdLst>
                        <a:gd name="T0" fmla="*/ 7 w 49"/>
                        <a:gd name="T1" fmla="*/ 57 h 57"/>
                        <a:gd name="T2" fmla="*/ 0 w 49"/>
                        <a:gd name="T3" fmla="*/ 0 h 57"/>
                        <a:gd name="T4" fmla="*/ 35 w 49"/>
                        <a:gd name="T5" fmla="*/ 5 h 57"/>
                        <a:gd name="T6" fmla="*/ 49 w 49"/>
                        <a:gd name="T7" fmla="*/ 46 h 57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49"/>
                        <a:gd name="T13" fmla="*/ 0 h 57"/>
                        <a:gd name="T14" fmla="*/ 49 w 49"/>
                        <a:gd name="T15" fmla="*/ 57 h 57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49" h="57">
                          <a:moveTo>
                            <a:pt x="7" y="57"/>
                          </a:moveTo>
                          <a:lnTo>
                            <a:pt x="0" y="0"/>
                          </a:lnTo>
                          <a:lnTo>
                            <a:pt x="35" y="5"/>
                          </a:lnTo>
                          <a:lnTo>
                            <a:pt x="49" y="46"/>
                          </a:lnTo>
                        </a:path>
                      </a:pathLst>
                    </a:custGeom>
                    <a:solidFill>
                      <a:srgbClr val="96969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</p:grpSp>
              <p:grpSp>
                <p:nvGrpSpPr>
                  <p:cNvPr id="62864" name="Group 297"/>
                  <p:cNvGrpSpPr>
                    <a:grpSpLocks/>
                  </p:cNvGrpSpPr>
                  <p:nvPr/>
                </p:nvGrpSpPr>
                <p:grpSpPr bwMode="auto">
                  <a:xfrm flipH="1">
                    <a:off x="5012" y="1570"/>
                    <a:ext cx="488" cy="347"/>
                    <a:chOff x="2932" y="664"/>
                    <a:chExt cx="913" cy="649"/>
                  </a:xfrm>
                </p:grpSpPr>
                <p:sp>
                  <p:nvSpPr>
                    <p:cNvPr id="62865" name="Freeform 298"/>
                    <p:cNvSpPr>
                      <a:spLocks/>
                    </p:cNvSpPr>
                    <p:nvPr/>
                  </p:nvSpPr>
                  <p:spPr bwMode="auto">
                    <a:xfrm>
                      <a:off x="3253" y="664"/>
                      <a:ext cx="94" cy="115"/>
                    </a:xfrm>
                    <a:custGeom>
                      <a:avLst/>
                      <a:gdLst>
                        <a:gd name="T0" fmla="*/ 0 w 188"/>
                        <a:gd name="T1" fmla="*/ 0 h 232"/>
                        <a:gd name="T2" fmla="*/ 1 w 188"/>
                        <a:gd name="T3" fmla="*/ 0 h 232"/>
                        <a:gd name="T4" fmla="*/ 1 w 188"/>
                        <a:gd name="T5" fmla="*/ 0 h 232"/>
                        <a:gd name="T6" fmla="*/ 1 w 188"/>
                        <a:gd name="T7" fmla="*/ 0 h 232"/>
                        <a:gd name="T8" fmla="*/ 0 w 188"/>
                        <a:gd name="T9" fmla="*/ 0 h 23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88"/>
                        <a:gd name="T16" fmla="*/ 0 h 232"/>
                        <a:gd name="T17" fmla="*/ 188 w 188"/>
                        <a:gd name="T18" fmla="*/ 232 h 23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88" h="232">
                          <a:moveTo>
                            <a:pt x="0" y="225"/>
                          </a:moveTo>
                          <a:lnTo>
                            <a:pt x="15" y="153"/>
                          </a:lnTo>
                          <a:lnTo>
                            <a:pt x="186" y="0"/>
                          </a:lnTo>
                          <a:lnTo>
                            <a:pt x="188" y="232"/>
                          </a:lnTo>
                          <a:lnTo>
                            <a:pt x="0" y="225"/>
                          </a:lnTo>
                          <a:close/>
                        </a:path>
                      </a:pathLst>
                    </a:custGeom>
                    <a:solidFill>
                      <a:srgbClr val="23336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2866" name="Freeform 299"/>
                    <p:cNvSpPr>
                      <a:spLocks/>
                    </p:cNvSpPr>
                    <p:nvPr/>
                  </p:nvSpPr>
                  <p:spPr bwMode="auto">
                    <a:xfrm>
                      <a:off x="3118" y="664"/>
                      <a:ext cx="727" cy="649"/>
                    </a:xfrm>
                    <a:custGeom>
                      <a:avLst/>
                      <a:gdLst>
                        <a:gd name="T0" fmla="*/ 1 w 1454"/>
                        <a:gd name="T1" fmla="*/ 1 h 1298"/>
                        <a:gd name="T2" fmla="*/ 1 w 1454"/>
                        <a:gd name="T3" fmla="*/ 1 h 1298"/>
                        <a:gd name="T4" fmla="*/ 1 w 1454"/>
                        <a:gd name="T5" fmla="*/ 1 h 1298"/>
                        <a:gd name="T6" fmla="*/ 1 w 1454"/>
                        <a:gd name="T7" fmla="*/ 0 h 1298"/>
                        <a:gd name="T8" fmla="*/ 1 w 1454"/>
                        <a:gd name="T9" fmla="*/ 1 h 1298"/>
                        <a:gd name="T10" fmla="*/ 0 w 1454"/>
                        <a:gd name="T11" fmla="*/ 1 h 1298"/>
                        <a:gd name="T12" fmla="*/ 1 w 1454"/>
                        <a:gd name="T13" fmla="*/ 1 h 1298"/>
                        <a:gd name="T14" fmla="*/ 1 w 1454"/>
                        <a:gd name="T15" fmla="*/ 1 h 1298"/>
                        <a:gd name="T16" fmla="*/ 1 w 1454"/>
                        <a:gd name="T17" fmla="*/ 1 h 129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454"/>
                        <a:gd name="T28" fmla="*/ 0 h 1298"/>
                        <a:gd name="T29" fmla="*/ 1454 w 1454"/>
                        <a:gd name="T30" fmla="*/ 1298 h 129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454" h="1298">
                          <a:moveTo>
                            <a:pt x="1365" y="365"/>
                          </a:moveTo>
                          <a:lnTo>
                            <a:pt x="1008" y="301"/>
                          </a:lnTo>
                          <a:lnTo>
                            <a:pt x="992" y="130"/>
                          </a:lnTo>
                          <a:lnTo>
                            <a:pt x="454" y="0"/>
                          </a:lnTo>
                          <a:lnTo>
                            <a:pt x="455" y="199"/>
                          </a:lnTo>
                          <a:lnTo>
                            <a:pt x="0" y="117"/>
                          </a:lnTo>
                          <a:lnTo>
                            <a:pt x="4" y="1298"/>
                          </a:lnTo>
                          <a:lnTo>
                            <a:pt x="1454" y="1291"/>
                          </a:lnTo>
                          <a:lnTo>
                            <a:pt x="1365" y="365"/>
                          </a:lnTo>
                          <a:close/>
                        </a:path>
                      </a:pathLst>
                    </a:custGeom>
                    <a:solidFill>
                      <a:srgbClr val="FFE5E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2867" name="Freeform 300"/>
                    <p:cNvSpPr>
                      <a:spLocks/>
                    </p:cNvSpPr>
                    <p:nvPr/>
                  </p:nvSpPr>
                  <p:spPr bwMode="auto">
                    <a:xfrm>
                      <a:off x="3158" y="1045"/>
                      <a:ext cx="637" cy="107"/>
                    </a:xfrm>
                    <a:custGeom>
                      <a:avLst/>
                      <a:gdLst>
                        <a:gd name="T0" fmla="*/ 1 w 1274"/>
                        <a:gd name="T1" fmla="*/ 1 h 213"/>
                        <a:gd name="T2" fmla="*/ 0 w 1274"/>
                        <a:gd name="T3" fmla="*/ 1 h 213"/>
                        <a:gd name="T4" fmla="*/ 0 w 1274"/>
                        <a:gd name="T5" fmla="*/ 0 h 213"/>
                        <a:gd name="T6" fmla="*/ 1 w 1274"/>
                        <a:gd name="T7" fmla="*/ 1 h 213"/>
                        <a:gd name="T8" fmla="*/ 1 w 1274"/>
                        <a:gd name="T9" fmla="*/ 1 h 213"/>
                        <a:gd name="T10" fmla="*/ 1 w 1274"/>
                        <a:gd name="T11" fmla="*/ 1 h 213"/>
                        <a:gd name="T12" fmla="*/ 1 w 1274"/>
                        <a:gd name="T13" fmla="*/ 1 h 213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1274"/>
                        <a:gd name="T22" fmla="*/ 0 h 213"/>
                        <a:gd name="T23" fmla="*/ 1274 w 1274"/>
                        <a:gd name="T24" fmla="*/ 213 h 213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1274" h="213">
                          <a:moveTo>
                            <a:pt x="3" y="167"/>
                          </a:moveTo>
                          <a:lnTo>
                            <a:pt x="0" y="167"/>
                          </a:lnTo>
                          <a:lnTo>
                            <a:pt x="0" y="0"/>
                          </a:lnTo>
                          <a:lnTo>
                            <a:pt x="1255" y="99"/>
                          </a:lnTo>
                          <a:lnTo>
                            <a:pt x="1263" y="100"/>
                          </a:lnTo>
                          <a:lnTo>
                            <a:pt x="1274" y="213"/>
                          </a:lnTo>
                          <a:lnTo>
                            <a:pt x="3" y="167"/>
                          </a:lnTo>
                          <a:close/>
                        </a:path>
                      </a:pathLst>
                    </a:custGeom>
                    <a:solidFill>
                      <a:srgbClr val="AA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2868" name="Freeform 301"/>
                    <p:cNvSpPr>
                      <a:spLocks/>
                    </p:cNvSpPr>
                    <p:nvPr/>
                  </p:nvSpPr>
                  <p:spPr bwMode="auto">
                    <a:xfrm>
                      <a:off x="3158" y="916"/>
                      <a:ext cx="627" cy="132"/>
                    </a:xfrm>
                    <a:custGeom>
                      <a:avLst/>
                      <a:gdLst>
                        <a:gd name="T0" fmla="*/ 0 w 1255"/>
                        <a:gd name="T1" fmla="*/ 0 h 265"/>
                        <a:gd name="T2" fmla="*/ 0 w 1255"/>
                        <a:gd name="T3" fmla="*/ 0 h 265"/>
                        <a:gd name="T4" fmla="*/ 0 w 1255"/>
                        <a:gd name="T5" fmla="*/ 0 h 265"/>
                        <a:gd name="T6" fmla="*/ 0 w 1255"/>
                        <a:gd name="T7" fmla="*/ 0 h 265"/>
                        <a:gd name="T8" fmla="*/ 0 w 1255"/>
                        <a:gd name="T9" fmla="*/ 0 h 265"/>
                        <a:gd name="T10" fmla="*/ 0 w 1255"/>
                        <a:gd name="T11" fmla="*/ 0 h 265"/>
                        <a:gd name="T12" fmla="*/ 0 w 1255"/>
                        <a:gd name="T13" fmla="*/ 0 h 265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1255"/>
                        <a:gd name="T22" fmla="*/ 0 h 265"/>
                        <a:gd name="T23" fmla="*/ 1255 w 1255"/>
                        <a:gd name="T24" fmla="*/ 265 h 265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1255" h="265">
                          <a:moveTo>
                            <a:pt x="5" y="166"/>
                          </a:moveTo>
                          <a:lnTo>
                            <a:pt x="1" y="166"/>
                          </a:lnTo>
                          <a:lnTo>
                            <a:pt x="0" y="0"/>
                          </a:lnTo>
                          <a:lnTo>
                            <a:pt x="1234" y="151"/>
                          </a:lnTo>
                          <a:lnTo>
                            <a:pt x="1244" y="152"/>
                          </a:lnTo>
                          <a:lnTo>
                            <a:pt x="1255" y="265"/>
                          </a:lnTo>
                          <a:lnTo>
                            <a:pt x="5" y="166"/>
                          </a:lnTo>
                          <a:close/>
                        </a:path>
                      </a:pathLst>
                    </a:custGeom>
                    <a:solidFill>
                      <a:srgbClr val="BA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2869" name="Freeform 302"/>
                    <p:cNvSpPr>
                      <a:spLocks/>
                    </p:cNvSpPr>
                    <p:nvPr/>
                  </p:nvSpPr>
                  <p:spPr bwMode="auto">
                    <a:xfrm>
                      <a:off x="3158" y="763"/>
                      <a:ext cx="617" cy="181"/>
                    </a:xfrm>
                    <a:custGeom>
                      <a:avLst/>
                      <a:gdLst>
                        <a:gd name="T0" fmla="*/ 0 w 1235"/>
                        <a:gd name="T1" fmla="*/ 0 h 363"/>
                        <a:gd name="T2" fmla="*/ 0 w 1235"/>
                        <a:gd name="T3" fmla="*/ 0 h 363"/>
                        <a:gd name="T4" fmla="*/ 0 w 1235"/>
                        <a:gd name="T5" fmla="*/ 0 h 363"/>
                        <a:gd name="T6" fmla="*/ 0 w 1235"/>
                        <a:gd name="T7" fmla="*/ 0 h 363"/>
                        <a:gd name="T8" fmla="*/ 0 w 1235"/>
                        <a:gd name="T9" fmla="*/ 0 h 363"/>
                        <a:gd name="T10" fmla="*/ 0 w 1235"/>
                        <a:gd name="T11" fmla="*/ 0 h 36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235"/>
                        <a:gd name="T19" fmla="*/ 0 h 363"/>
                        <a:gd name="T20" fmla="*/ 1235 w 1235"/>
                        <a:gd name="T21" fmla="*/ 363 h 36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235" h="363">
                          <a:moveTo>
                            <a:pt x="6" y="212"/>
                          </a:moveTo>
                          <a:lnTo>
                            <a:pt x="0" y="212"/>
                          </a:lnTo>
                          <a:lnTo>
                            <a:pt x="0" y="0"/>
                          </a:lnTo>
                          <a:lnTo>
                            <a:pt x="1220" y="204"/>
                          </a:lnTo>
                          <a:lnTo>
                            <a:pt x="1235" y="363"/>
                          </a:lnTo>
                          <a:lnTo>
                            <a:pt x="6" y="212"/>
                          </a:lnTo>
                          <a:close/>
                        </a:path>
                      </a:pathLst>
                    </a:custGeom>
                    <a:solidFill>
                      <a:srgbClr val="CC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2870" name="Freeform 303"/>
                    <p:cNvSpPr>
                      <a:spLocks/>
                    </p:cNvSpPr>
                    <p:nvPr/>
                  </p:nvSpPr>
                  <p:spPr bwMode="auto">
                    <a:xfrm>
                      <a:off x="2932" y="722"/>
                      <a:ext cx="189" cy="591"/>
                    </a:xfrm>
                    <a:custGeom>
                      <a:avLst/>
                      <a:gdLst>
                        <a:gd name="T0" fmla="*/ 0 w 376"/>
                        <a:gd name="T1" fmla="*/ 1 h 1181"/>
                        <a:gd name="T2" fmla="*/ 1 w 376"/>
                        <a:gd name="T3" fmla="*/ 1 h 1181"/>
                        <a:gd name="T4" fmla="*/ 1 w 376"/>
                        <a:gd name="T5" fmla="*/ 0 h 1181"/>
                        <a:gd name="T6" fmla="*/ 1 w 376"/>
                        <a:gd name="T7" fmla="*/ 1 h 1181"/>
                        <a:gd name="T8" fmla="*/ 0 w 376"/>
                        <a:gd name="T9" fmla="*/ 1 h 118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376"/>
                        <a:gd name="T16" fmla="*/ 0 h 1181"/>
                        <a:gd name="T17" fmla="*/ 376 w 376"/>
                        <a:gd name="T18" fmla="*/ 1181 h 118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376" h="1181">
                          <a:moveTo>
                            <a:pt x="0" y="1168"/>
                          </a:moveTo>
                          <a:lnTo>
                            <a:pt x="30" y="306"/>
                          </a:lnTo>
                          <a:lnTo>
                            <a:pt x="372" y="0"/>
                          </a:lnTo>
                          <a:lnTo>
                            <a:pt x="376" y="1181"/>
                          </a:lnTo>
                          <a:lnTo>
                            <a:pt x="0" y="1168"/>
                          </a:lnTo>
                          <a:close/>
                        </a:path>
                      </a:pathLst>
                    </a:custGeom>
                    <a:solidFill>
                      <a:srgbClr val="667F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2871" name="Freeform 304"/>
                    <p:cNvSpPr>
                      <a:spLocks/>
                    </p:cNvSpPr>
                    <p:nvPr/>
                  </p:nvSpPr>
                  <p:spPr bwMode="auto">
                    <a:xfrm>
                      <a:off x="3158" y="1176"/>
                      <a:ext cx="649" cy="136"/>
                    </a:xfrm>
                    <a:custGeom>
                      <a:avLst/>
                      <a:gdLst>
                        <a:gd name="T0" fmla="*/ 0 w 1299"/>
                        <a:gd name="T1" fmla="*/ 0 h 272"/>
                        <a:gd name="T2" fmla="*/ 0 w 1299"/>
                        <a:gd name="T3" fmla="*/ 1 h 272"/>
                        <a:gd name="T4" fmla="*/ 0 w 1299"/>
                        <a:gd name="T5" fmla="*/ 1 h 272"/>
                        <a:gd name="T6" fmla="*/ 0 w 1299"/>
                        <a:gd name="T7" fmla="*/ 1 h 272"/>
                        <a:gd name="T8" fmla="*/ 0 w 1299"/>
                        <a:gd name="T9" fmla="*/ 1 h 272"/>
                        <a:gd name="T10" fmla="*/ 0 w 1299"/>
                        <a:gd name="T11" fmla="*/ 1 h 272"/>
                        <a:gd name="T12" fmla="*/ 0 w 1299"/>
                        <a:gd name="T13" fmla="*/ 1 h 272"/>
                        <a:gd name="T14" fmla="*/ 0 w 1299"/>
                        <a:gd name="T15" fmla="*/ 1 h 272"/>
                        <a:gd name="T16" fmla="*/ 0 w 1299"/>
                        <a:gd name="T17" fmla="*/ 1 h 272"/>
                        <a:gd name="T18" fmla="*/ 0 w 1299"/>
                        <a:gd name="T19" fmla="*/ 0 h 272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299"/>
                        <a:gd name="T31" fmla="*/ 0 h 272"/>
                        <a:gd name="T32" fmla="*/ 1299 w 1299"/>
                        <a:gd name="T33" fmla="*/ 272 h 272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299" h="272">
                          <a:moveTo>
                            <a:pt x="0" y="0"/>
                          </a:moveTo>
                          <a:lnTo>
                            <a:pt x="1277" y="46"/>
                          </a:lnTo>
                          <a:lnTo>
                            <a:pt x="1282" y="47"/>
                          </a:lnTo>
                          <a:lnTo>
                            <a:pt x="1299" y="208"/>
                          </a:lnTo>
                          <a:lnTo>
                            <a:pt x="867" y="210"/>
                          </a:lnTo>
                          <a:lnTo>
                            <a:pt x="876" y="271"/>
                          </a:lnTo>
                          <a:lnTo>
                            <a:pt x="462" y="272"/>
                          </a:lnTo>
                          <a:lnTo>
                            <a:pt x="462" y="211"/>
                          </a:lnTo>
                          <a:lnTo>
                            <a:pt x="2" y="213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99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</p:grpSp>
            </p:grpSp>
          </p:grpSp>
        </p:grpSp>
        <p:grpSp>
          <p:nvGrpSpPr>
            <p:cNvPr id="62834" name="Group 305"/>
            <p:cNvGrpSpPr>
              <a:grpSpLocks/>
            </p:cNvGrpSpPr>
            <p:nvPr/>
          </p:nvGrpSpPr>
          <p:grpSpPr bwMode="auto">
            <a:xfrm>
              <a:off x="67" y="3203"/>
              <a:ext cx="409" cy="207"/>
              <a:chOff x="3923" y="3237"/>
              <a:chExt cx="409" cy="207"/>
            </a:xfrm>
          </p:grpSpPr>
          <p:sp>
            <p:nvSpPr>
              <p:cNvPr id="62835" name="Oval 306"/>
              <p:cNvSpPr>
                <a:spLocks noChangeArrowheads="1"/>
              </p:cNvSpPr>
              <p:nvPr/>
            </p:nvSpPr>
            <p:spPr bwMode="auto">
              <a:xfrm>
                <a:off x="3923" y="3339"/>
                <a:ext cx="409" cy="105"/>
              </a:xfrm>
              <a:prstGeom prst="ellipse">
                <a:avLst/>
              </a:prstGeom>
              <a:noFill/>
              <a:ln w="6350">
                <a:solidFill>
                  <a:srgbClr val="FF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ja-JP" altLang="en-US" sz="3200">
                  <a:latin typeface="Times New Roman" charset="0"/>
                </a:endParaRPr>
              </a:p>
            </p:txBody>
          </p:sp>
          <p:grpSp>
            <p:nvGrpSpPr>
              <p:cNvPr id="62836" name="Group 307"/>
              <p:cNvGrpSpPr>
                <a:grpSpLocks/>
              </p:cNvGrpSpPr>
              <p:nvPr/>
            </p:nvGrpSpPr>
            <p:grpSpPr bwMode="auto">
              <a:xfrm>
                <a:off x="4014" y="3237"/>
                <a:ext cx="225" cy="169"/>
                <a:chOff x="4886" y="1419"/>
                <a:chExt cx="735" cy="550"/>
              </a:xfrm>
            </p:grpSpPr>
            <p:sp>
              <p:nvSpPr>
                <p:cNvPr id="62837" name="Oval 308"/>
                <p:cNvSpPr>
                  <a:spLocks noChangeArrowheads="1"/>
                </p:cNvSpPr>
                <p:nvPr/>
              </p:nvSpPr>
              <p:spPr bwMode="auto">
                <a:xfrm>
                  <a:off x="4886" y="1864"/>
                  <a:ext cx="735" cy="105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ja-JP" altLang="en-US" sz="3200">
                    <a:latin typeface="Times New Roman" charset="0"/>
                  </a:endParaRPr>
                </a:p>
              </p:txBody>
            </p:sp>
            <p:grpSp>
              <p:nvGrpSpPr>
                <p:cNvPr id="62838" name="Group 309"/>
                <p:cNvGrpSpPr>
                  <a:grpSpLocks/>
                </p:cNvGrpSpPr>
                <p:nvPr/>
              </p:nvGrpSpPr>
              <p:grpSpPr bwMode="auto">
                <a:xfrm>
                  <a:off x="5012" y="1419"/>
                  <a:ext cx="488" cy="498"/>
                  <a:chOff x="5012" y="1419"/>
                  <a:chExt cx="488" cy="498"/>
                </a:xfrm>
              </p:grpSpPr>
              <p:grpSp>
                <p:nvGrpSpPr>
                  <p:cNvPr id="62839" name="Group 310"/>
                  <p:cNvGrpSpPr>
                    <a:grpSpLocks/>
                  </p:cNvGrpSpPr>
                  <p:nvPr/>
                </p:nvGrpSpPr>
                <p:grpSpPr bwMode="auto">
                  <a:xfrm>
                    <a:off x="5160" y="1419"/>
                    <a:ext cx="107" cy="181"/>
                    <a:chOff x="3504" y="3161"/>
                    <a:chExt cx="145" cy="245"/>
                  </a:xfrm>
                </p:grpSpPr>
                <p:sp>
                  <p:nvSpPr>
                    <p:cNvPr id="62848" name="Rectangle 3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576" y="3278"/>
                      <a:ext cx="20" cy="71"/>
                    </a:xfrm>
                    <a:prstGeom prst="rect">
                      <a:avLst/>
                    </a:prstGeom>
                    <a:solidFill>
                      <a:srgbClr val="DDDDD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ja-JP" altLang="en-US" sz="3200">
                        <a:latin typeface="Times New Roman" charset="0"/>
                      </a:endParaRPr>
                    </a:p>
                  </p:txBody>
                </p:sp>
                <p:grpSp>
                  <p:nvGrpSpPr>
                    <p:cNvPr id="62849" name="Group 312"/>
                    <p:cNvGrpSpPr>
                      <a:grpSpLocks/>
                    </p:cNvGrpSpPr>
                    <p:nvPr/>
                  </p:nvGrpSpPr>
                  <p:grpSpPr bwMode="auto">
                    <a:xfrm rot="702354">
                      <a:off x="3504" y="3161"/>
                      <a:ext cx="106" cy="196"/>
                      <a:chOff x="2086" y="2277"/>
                      <a:chExt cx="461" cy="856"/>
                    </a:xfrm>
                  </p:grpSpPr>
                  <p:grpSp>
                    <p:nvGrpSpPr>
                      <p:cNvPr id="62854" name="Group 313"/>
                      <p:cNvGrpSpPr>
                        <a:grpSpLocks/>
                      </p:cNvGrpSpPr>
                      <p:nvPr/>
                    </p:nvGrpSpPr>
                    <p:grpSpPr bwMode="auto">
                      <a:xfrm rot="-3600000">
                        <a:off x="1972" y="2557"/>
                        <a:ext cx="856" cy="295"/>
                        <a:chOff x="1972" y="2557"/>
                        <a:chExt cx="856" cy="295"/>
                      </a:xfrm>
                    </p:grpSpPr>
                    <p:sp>
                      <p:nvSpPr>
                        <p:cNvPr id="62857" name="Freeform 31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972" y="2642"/>
                          <a:ext cx="856" cy="210"/>
                        </a:xfrm>
                        <a:custGeom>
                          <a:avLst/>
                          <a:gdLst>
                            <a:gd name="T0" fmla="*/ 58 w 856"/>
                            <a:gd name="T1" fmla="*/ 0 h 210"/>
                            <a:gd name="T2" fmla="*/ 446 w 856"/>
                            <a:gd name="T3" fmla="*/ 202 h 210"/>
                            <a:gd name="T4" fmla="*/ 795 w 856"/>
                            <a:gd name="T5" fmla="*/ 0 h 210"/>
                            <a:gd name="T6" fmla="*/ 58 w 856"/>
                            <a:gd name="T7" fmla="*/ 0 h 210"/>
                            <a:gd name="T8" fmla="*/ 0 60000 65536"/>
                            <a:gd name="T9" fmla="*/ 0 60000 65536"/>
                            <a:gd name="T10" fmla="*/ 0 60000 65536"/>
                            <a:gd name="T11" fmla="*/ 0 60000 65536"/>
                            <a:gd name="T12" fmla="*/ 0 w 856"/>
                            <a:gd name="T13" fmla="*/ 0 h 210"/>
                            <a:gd name="T14" fmla="*/ 856 w 856"/>
                            <a:gd name="T15" fmla="*/ 210 h 210"/>
                          </a:gdLst>
                          <a:ahLst/>
                          <a:cxnLst>
                            <a:cxn ang="T8">
                              <a:pos x="T0" y="T1"/>
                            </a:cxn>
                            <a:cxn ang="T9">
                              <a:pos x="T2" y="T3"/>
                            </a:cxn>
                            <a:cxn ang="T10">
                              <a:pos x="T4" y="T5"/>
                            </a:cxn>
                            <a:cxn ang="T11">
                              <a:pos x="T6" y="T7"/>
                            </a:cxn>
                          </a:cxnLst>
                          <a:rect l="T12" t="T13" r="T14" b="T15"/>
                          <a:pathLst>
                            <a:path w="856" h="210">
                              <a:moveTo>
                                <a:pt x="58" y="0"/>
                              </a:moveTo>
                              <a:cubicBezTo>
                                <a:pt x="0" y="34"/>
                                <a:pt x="234" y="210"/>
                                <a:pt x="446" y="202"/>
                              </a:cubicBezTo>
                              <a:cubicBezTo>
                                <a:pt x="658" y="194"/>
                                <a:pt x="856" y="33"/>
                                <a:pt x="795" y="0"/>
                              </a:cubicBezTo>
                              <a:lnTo>
                                <a:pt x="58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EAEAEA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ja-JP" altLang="en-US"/>
                        </a:p>
                      </p:txBody>
                    </p:sp>
                    <p:sp>
                      <p:nvSpPr>
                        <p:cNvPr id="62858" name="Oval 315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030" y="2557"/>
                          <a:ext cx="737" cy="170"/>
                        </a:xfrm>
                        <a:prstGeom prst="ellipse">
                          <a:avLst/>
                        </a:prstGeom>
                        <a:solidFill>
                          <a:srgbClr val="FFFFFF"/>
                        </a:solidFill>
                        <a:ln>
                          <a:noFill/>
                        </a:ln>
                        <a:extLs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endParaRPr lang="ja-JP" altLang="en-US" sz="3200">
                            <a:latin typeface="Times New Roman" charset="0"/>
                          </a:endParaRPr>
                        </a:p>
                      </p:txBody>
                    </p:sp>
                  </p:grpSp>
                  <p:sp>
                    <p:nvSpPr>
                      <p:cNvPr id="62855" name="Freeform 31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115" y="2529"/>
                        <a:ext cx="255" cy="213"/>
                      </a:xfrm>
                      <a:custGeom>
                        <a:avLst/>
                        <a:gdLst>
                          <a:gd name="T0" fmla="*/ 2023436085 w 227"/>
                          <a:gd name="T1" fmla="*/ 2147483647 h 185"/>
                          <a:gd name="T2" fmla="*/ 0 w 227"/>
                          <a:gd name="T3" fmla="*/ 0 h 185"/>
                          <a:gd name="T4" fmla="*/ 2147483647 w 227"/>
                          <a:gd name="T5" fmla="*/ 2147483647 h 185"/>
                          <a:gd name="T6" fmla="*/ 0 60000 65536"/>
                          <a:gd name="T7" fmla="*/ 0 60000 65536"/>
                          <a:gd name="T8" fmla="*/ 0 60000 65536"/>
                          <a:gd name="T9" fmla="*/ 0 w 227"/>
                          <a:gd name="T10" fmla="*/ 0 h 185"/>
                          <a:gd name="T11" fmla="*/ 227 w 227"/>
                          <a:gd name="T12" fmla="*/ 185 h 185"/>
                        </a:gdLst>
                        <a:ahLst/>
                        <a:cxnLst>
                          <a:cxn ang="T6">
                            <a:pos x="T0" y="T1"/>
                          </a:cxn>
                          <a:cxn ang="T7">
                            <a:pos x="T2" y="T3"/>
                          </a:cxn>
                          <a:cxn ang="T8">
                            <a:pos x="T4" y="T5"/>
                          </a:cxn>
                        </a:cxnLst>
                        <a:rect l="T9" t="T10" r="T11" b="T12"/>
                        <a:pathLst>
                          <a:path w="227" h="185">
                            <a:moveTo>
                              <a:pt x="191" y="185"/>
                            </a:moveTo>
                            <a:lnTo>
                              <a:pt x="0" y="0"/>
                            </a:lnTo>
                            <a:lnTo>
                              <a:pt x="227" y="137"/>
                            </a:lnTo>
                          </a:path>
                        </a:pathLst>
                      </a:custGeom>
                      <a:solidFill>
                        <a:srgbClr val="C0C0C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ja-JP" altLang="en-US"/>
                      </a:p>
                    </p:txBody>
                  </p:sp>
                  <p:sp>
                    <p:nvSpPr>
                      <p:cNvPr id="62856" name="Oval 31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086" y="2500"/>
                        <a:ext cx="85" cy="85"/>
                      </a:xfrm>
                      <a:prstGeom prst="ellipse">
                        <a:avLst/>
                      </a:prstGeom>
                      <a:solidFill>
                        <a:srgbClr val="C0C0C0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ja-JP" altLang="en-US" sz="3200">
                          <a:latin typeface="Times New Roman" charset="0"/>
                        </a:endParaRPr>
                      </a:p>
                    </p:txBody>
                  </p:sp>
                </p:grpSp>
                <p:sp>
                  <p:nvSpPr>
                    <p:cNvPr id="62850" name="Freeform 318"/>
                    <p:cNvSpPr>
                      <a:spLocks/>
                    </p:cNvSpPr>
                    <p:nvPr/>
                  </p:nvSpPr>
                  <p:spPr bwMode="auto">
                    <a:xfrm>
                      <a:off x="3541" y="3332"/>
                      <a:ext cx="57" cy="33"/>
                    </a:xfrm>
                    <a:custGeom>
                      <a:avLst/>
                      <a:gdLst>
                        <a:gd name="T0" fmla="*/ 0 w 57"/>
                        <a:gd name="T1" fmla="*/ 33 h 33"/>
                        <a:gd name="T2" fmla="*/ 7 w 57"/>
                        <a:gd name="T3" fmla="*/ 10 h 33"/>
                        <a:gd name="T4" fmla="*/ 55 w 57"/>
                        <a:gd name="T5" fmla="*/ 0 h 33"/>
                        <a:gd name="T6" fmla="*/ 57 w 57"/>
                        <a:gd name="T7" fmla="*/ 32 h 33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57"/>
                        <a:gd name="T13" fmla="*/ 0 h 33"/>
                        <a:gd name="T14" fmla="*/ 57 w 57"/>
                        <a:gd name="T15" fmla="*/ 33 h 33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57" h="33">
                          <a:moveTo>
                            <a:pt x="0" y="33"/>
                          </a:moveTo>
                          <a:lnTo>
                            <a:pt x="7" y="10"/>
                          </a:lnTo>
                          <a:lnTo>
                            <a:pt x="55" y="0"/>
                          </a:lnTo>
                          <a:lnTo>
                            <a:pt x="57" y="32"/>
                          </a:lnTo>
                        </a:path>
                      </a:pathLst>
                    </a:custGeom>
                    <a:solidFill>
                      <a:srgbClr val="EAEAE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2851" name="Freeform 319"/>
                    <p:cNvSpPr>
                      <a:spLocks/>
                    </p:cNvSpPr>
                    <p:nvPr/>
                  </p:nvSpPr>
                  <p:spPr bwMode="auto">
                    <a:xfrm>
                      <a:off x="3594" y="3332"/>
                      <a:ext cx="29" cy="31"/>
                    </a:xfrm>
                    <a:custGeom>
                      <a:avLst/>
                      <a:gdLst>
                        <a:gd name="T0" fmla="*/ 4 w 29"/>
                        <a:gd name="T1" fmla="*/ 31 h 31"/>
                        <a:gd name="T2" fmla="*/ 0 w 29"/>
                        <a:gd name="T3" fmla="*/ 0 h 31"/>
                        <a:gd name="T4" fmla="*/ 21 w 29"/>
                        <a:gd name="T5" fmla="*/ 2 h 31"/>
                        <a:gd name="T6" fmla="*/ 29 w 29"/>
                        <a:gd name="T7" fmla="*/ 25 h 31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29"/>
                        <a:gd name="T13" fmla="*/ 0 h 31"/>
                        <a:gd name="T14" fmla="*/ 29 w 29"/>
                        <a:gd name="T15" fmla="*/ 31 h 31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9" h="31">
                          <a:moveTo>
                            <a:pt x="4" y="31"/>
                          </a:moveTo>
                          <a:lnTo>
                            <a:pt x="0" y="0"/>
                          </a:lnTo>
                          <a:lnTo>
                            <a:pt x="21" y="2"/>
                          </a:lnTo>
                          <a:lnTo>
                            <a:pt x="29" y="25"/>
                          </a:lnTo>
                        </a:path>
                      </a:pathLst>
                    </a:custGeom>
                    <a:solidFill>
                      <a:srgbClr val="B2B2B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2852" name="Freeform 320"/>
                    <p:cNvSpPr>
                      <a:spLocks/>
                    </p:cNvSpPr>
                    <p:nvPr/>
                  </p:nvSpPr>
                  <p:spPr bwMode="auto">
                    <a:xfrm>
                      <a:off x="3514" y="3346"/>
                      <a:ext cx="94" cy="60"/>
                    </a:xfrm>
                    <a:custGeom>
                      <a:avLst/>
                      <a:gdLst>
                        <a:gd name="T0" fmla="*/ 0 w 94"/>
                        <a:gd name="T1" fmla="*/ 60 h 60"/>
                        <a:gd name="T2" fmla="*/ 11 w 94"/>
                        <a:gd name="T3" fmla="*/ 19 h 60"/>
                        <a:gd name="T4" fmla="*/ 88 w 94"/>
                        <a:gd name="T5" fmla="*/ 0 h 60"/>
                        <a:gd name="T6" fmla="*/ 94 w 94"/>
                        <a:gd name="T7" fmla="*/ 59 h 60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4"/>
                        <a:gd name="T13" fmla="*/ 0 h 60"/>
                        <a:gd name="T14" fmla="*/ 94 w 94"/>
                        <a:gd name="T15" fmla="*/ 60 h 60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4" h="60">
                          <a:moveTo>
                            <a:pt x="0" y="60"/>
                          </a:moveTo>
                          <a:lnTo>
                            <a:pt x="11" y="19"/>
                          </a:lnTo>
                          <a:lnTo>
                            <a:pt x="88" y="0"/>
                          </a:lnTo>
                          <a:lnTo>
                            <a:pt x="94" y="59"/>
                          </a:lnTo>
                        </a:path>
                      </a:pathLst>
                    </a:custGeom>
                    <a:solidFill>
                      <a:srgbClr val="C0C0C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2853" name="Freeform 321"/>
                    <p:cNvSpPr>
                      <a:spLocks/>
                    </p:cNvSpPr>
                    <p:nvPr/>
                  </p:nvSpPr>
                  <p:spPr bwMode="auto">
                    <a:xfrm>
                      <a:off x="3600" y="3346"/>
                      <a:ext cx="49" cy="57"/>
                    </a:xfrm>
                    <a:custGeom>
                      <a:avLst/>
                      <a:gdLst>
                        <a:gd name="T0" fmla="*/ 7 w 49"/>
                        <a:gd name="T1" fmla="*/ 57 h 57"/>
                        <a:gd name="T2" fmla="*/ 0 w 49"/>
                        <a:gd name="T3" fmla="*/ 0 h 57"/>
                        <a:gd name="T4" fmla="*/ 35 w 49"/>
                        <a:gd name="T5" fmla="*/ 5 h 57"/>
                        <a:gd name="T6" fmla="*/ 49 w 49"/>
                        <a:gd name="T7" fmla="*/ 46 h 57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49"/>
                        <a:gd name="T13" fmla="*/ 0 h 57"/>
                        <a:gd name="T14" fmla="*/ 49 w 49"/>
                        <a:gd name="T15" fmla="*/ 57 h 57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49" h="57">
                          <a:moveTo>
                            <a:pt x="7" y="57"/>
                          </a:moveTo>
                          <a:lnTo>
                            <a:pt x="0" y="0"/>
                          </a:lnTo>
                          <a:lnTo>
                            <a:pt x="35" y="5"/>
                          </a:lnTo>
                          <a:lnTo>
                            <a:pt x="49" y="46"/>
                          </a:lnTo>
                        </a:path>
                      </a:pathLst>
                    </a:custGeom>
                    <a:solidFill>
                      <a:srgbClr val="96969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</p:grpSp>
              <p:grpSp>
                <p:nvGrpSpPr>
                  <p:cNvPr id="62840" name="Group 322"/>
                  <p:cNvGrpSpPr>
                    <a:grpSpLocks/>
                  </p:cNvGrpSpPr>
                  <p:nvPr/>
                </p:nvGrpSpPr>
                <p:grpSpPr bwMode="auto">
                  <a:xfrm flipH="1">
                    <a:off x="5012" y="1570"/>
                    <a:ext cx="488" cy="347"/>
                    <a:chOff x="2932" y="664"/>
                    <a:chExt cx="913" cy="649"/>
                  </a:xfrm>
                </p:grpSpPr>
                <p:sp>
                  <p:nvSpPr>
                    <p:cNvPr id="62841" name="Freeform 323"/>
                    <p:cNvSpPr>
                      <a:spLocks/>
                    </p:cNvSpPr>
                    <p:nvPr/>
                  </p:nvSpPr>
                  <p:spPr bwMode="auto">
                    <a:xfrm>
                      <a:off x="3253" y="664"/>
                      <a:ext cx="94" cy="115"/>
                    </a:xfrm>
                    <a:custGeom>
                      <a:avLst/>
                      <a:gdLst>
                        <a:gd name="T0" fmla="*/ 0 w 188"/>
                        <a:gd name="T1" fmla="*/ 0 h 232"/>
                        <a:gd name="T2" fmla="*/ 1 w 188"/>
                        <a:gd name="T3" fmla="*/ 0 h 232"/>
                        <a:gd name="T4" fmla="*/ 1 w 188"/>
                        <a:gd name="T5" fmla="*/ 0 h 232"/>
                        <a:gd name="T6" fmla="*/ 1 w 188"/>
                        <a:gd name="T7" fmla="*/ 0 h 232"/>
                        <a:gd name="T8" fmla="*/ 0 w 188"/>
                        <a:gd name="T9" fmla="*/ 0 h 23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88"/>
                        <a:gd name="T16" fmla="*/ 0 h 232"/>
                        <a:gd name="T17" fmla="*/ 188 w 188"/>
                        <a:gd name="T18" fmla="*/ 232 h 23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88" h="232">
                          <a:moveTo>
                            <a:pt x="0" y="225"/>
                          </a:moveTo>
                          <a:lnTo>
                            <a:pt x="15" y="153"/>
                          </a:lnTo>
                          <a:lnTo>
                            <a:pt x="186" y="0"/>
                          </a:lnTo>
                          <a:lnTo>
                            <a:pt x="188" y="232"/>
                          </a:lnTo>
                          <a:lnTo>
                            <a:pt x="0" y="225"/>
                          </a:lnTo>
                          <a:close/>
                        </a:path>
                      </a:pathLst>
                    </a:custGeom>
                    <a:solidFill>
                      <a:srgbClr val="23336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2842" name="Freeform 324"/>
                    <p:cNvSpPr>
                      <a:spLocks/>
                    </p:cNvSpPr>
                    <p:nvPr/>
                  </p:nvSpPr>
                  <p:spPr bwMode="auto">
                    <a:xfrm>
                      <a:off x="3118" y="664"/>
                      <a:ext cx="727" cy="649"/>
                    </a:xfrm>
                    <a:custGeom>
                      <a:avLst/>
                      <a:gdLst>
                        <a:gd name="T0" fmla="*/ 1 w 1454"/>
                        <a:gd name="T1" fmla="*/ 1 h 1298"/>
                        <a:gd name="T2" fmla="*/ 1 w 1454"/>
                        <a:gd name="T3" fmla="*/ 1 h 1298"/>
                        <a:gd name="T4" fmla="*/ 1 w 1454"/>
                        <a:gd name="T5" fmla="*/ 1 h 1298"/>
                        <a:gd name="T6" fmla="*/ 1 w 1454"/>
                        <a:gd name="T7" fmla="*/ 0 h 1298"/>
                        <a:gd name="T8" fmla="*/ 1 w 1454"/>
                        <a:gd name="T9" fmla="*/ 1 h 1298"/>
                        <a:gd name="T10" fmla="*/ 0 w 1454"/>
                        <a:gd name="T11" fmla="*/ 1 h 1298"/>
                        <a:gd name="T12" fmla="*/ 1 w 1454"/>
                        <a:gd name="T13" fmla="*/ 1 h 1298"/>
                        <a:gd name="T14" fmla="*/ 1 w 1454"/>
                        <a:gd name="T15" fmla="*/ 1 h 1298"/>
                        <a:gd name="T16" fmla="*/ 1 w 1454"/>
                        <a:gd name="T17" fmla="*/ 1 h 1298"/>
                        <a:gd name="T18" fmla="*/ 0 60000 65536"/>
                        <a:gd name="T19" fmla="*/ 0 60000 6553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w 1454"/>
                        <a:gd name="T28" fmla="*/ 0 h 1298"/>
                        <a:gd name="T29" fmla="*/ 1454 w 1454"/>
                        <a:gd name="T30" fmla="*/ 1298 h 1298"/>
                      </a:gdLst>
                      <a:ahLst/>
                      <a:cxnLst>
                        <a:cxn ang="T18">
                          <a:pos x="T0" y="T1"/>
                        </a:cxn>
                        <a:cxn ang="T19">
                          <a:pos x="T2" y="T3"/>
                        </a:cxn>
                        <a:cxn ang="T20">
                          <a:pos x="T4" y="T5"/>
                        </a:cxn>
                        <a:cxn ang="T21">
                          <a:pos x="T6" y="T7"/>
                        </a:cxn>
                        <a:cxn ang="T22">
                          <a:pos x="T8" y="T9"/>
                        </a:cxn>
                        <a:cxn ang="T23">
                          <a:pos x="T10" y="T11"/>
                        </a:cxn>
                        <a:cxn ang="T24">
                          <a:pos x="T12" y="T13"/>
                        </a:cxn>
                        <a:cxn ang="T25">
                          <a:pos x="T14" y="T15"/>
                        </a:cxn>
                        <a:cxn ang="T26">
                          <a:pos x="T16" y="T17"/>
                        </a:cxn>
                      </a:cxnLst>
                      <a:rect l="T27" t="T28" r="T29" b="T30"/>
                      <a:pathLst>
                        <a:path w="1454" h="1298">
                          <a:moveTo>
                            <a:pt x="1365" y="365"/>
                          </a:moveTo>
                          <a:lnTo>
                            <a:pt x="1008" y="301"/>
                          </a:lnTo>
                          <a:lnTo>
                            <a:pt x="992" y="130"/>
                          </a:lnTo>
                          <a:lnTo>
                            <a:pt x="454" y="0"/>
                          </a:lnTo>
                          <a:lnTo>
                            <a:pt x="455" y="199"/>
                          </a:lnTo>
                          <a:lnTo>
                            <a:pt x="0" y="117"/>
                          </a:lnTo>
                          <a:lnTo>
                            <a:pt x="4" y="1298"/>
                          </a:lnTo>
                          <a:lnTo>
                            <a:pt x="1454" y="1291"/>
                          </a:lnTo>
                          <a:lnTo>
                            <a:pt x="1365" y="365"/>
                          </a:lnTo>
                          <a:close/>
                        </a:path>
                      </a:pathLst>
                    </a:custGeom>
                    <a:solidFill>
                      <a:srgbClr val="FFE5E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2843" name="Freeform 325"/>
                    <p:cNvSpPr>
                      <a:spLocks/>
                    </p:cNvSpPr>
                    <p:nvPr/>
                  </p:nvSpPr>
                  <p:spPr bwMode="auto">
                    <a:xfrm>
                      <a:off x="3158" y="1045"/>
                      <a:ext cx="637" cy="107"/>
                    </a:xfrm>
                    <a:custGeom>
                      <a:avLst/>
                      <a:gdLst>
                        <a:gd name="T0" fmla="*/ 1 w 1274"/>
                        <a:gd name="T1" fmla="*/ 1 h 213"/>
                        <a:gd name="T2" fmla="*/ 0 w 1274"/>
                        <a:gd name="T3" fmla="*/ 1 h 213"/>
                        <a:gd name="T4" fmla="*/ 0 w 1274"/>
                        <a:gd name="T5" fmla="*/ 0 h 213"/>
                        <a:gd name="T6" fmla="*/ 1 w 1274"/>
                        <a:gd name="T7" fmla="*/ 1 h 213"/>
                        <a:gd name="T8" fmla="*/ 1 w 1274"/>
                        <a:gd name="T9" fmla="*/ 1 h 213"/>
                        <a:gd name="T10" fmla="*/ 1 w 1274"/>
                        <a:gd name="T11" fmla="*/ 1 h 213"/>
                        <a:gd name="T12" fmla="*/ 1 w 1274"/>
                        <a:gd name="T13" fmla="*/ 1 h 213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1274"/>
                        <a:gd name="T22" fmla="*/ 0 h 213"/>
                        <a:gd name="T23" fmla="*/ 1274 w 1274"/>
                        <a:gd name="T24" fmla="*/ 213 h 213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1274" h="213">
                          <a:moveTo>
                            <a:pt x="3" y="167"/>
                          </a:moveTo>
                          <a:lnTo>
                            <a:pt x="0" y="167"/>
                          </a:lnTo>
                          <a:lnTo>
                            <a:pt x="0" y="0"/>
                          </a:lnTo>
                          <a:lnTo>
                            <a:pt x="1255" y="99"/>
                          </a:lnTo>
                          <a:lnTo>
                            <a:pt x="1263" y="100"/>
                          </a:lnTo>
                          <a:lnTo>
                            <a:pt x="1274" y="213"/>
                          </a:lnTo>
                          <a:lnTo>
                            <a:pt x="3" y="167"/>
                          </a:lnTo>
                          <a:close/>
                        </a:path>
                      </a:pathLst>
                    </a:custGeom>
                    <a:solidFill>
                      <a:srgbClr val="AA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2844" name="Freeform 326"/>
                    <p:cNvSpPr>
                      <a:spLocks/>
                    </p:cNvSpPr>
                    <p:nvPr/>
                  </p:nvSpPr>
                  <p:spPr bwMode="auto">
                    <a:xfrm>
                      <a:off x="3158" y="916"/>
                      <a:ext cx="627" cy="132"/>
                    </a:xfrm>
                    <a:custGeom>
                      <a:avLst/>
                      <a:gdLst>
                        <a:gd name="T0" fmla="*/ 0 w 1255"/>
                        <a:gd name="T1" fmla="*/ 0 h 265"/>
                        <a:gd name="T2" fmla="*/ 0 w 1255"/>
                        <a:gd name="T3" fmla="*/ 0 h 265"/>
                        <a:gd name="T4" fmla="*/ 0 w 1255"/>
                        <a:gd name="T5" fmla="*/ 0 h 265"/>
                        <a:gd name="T6" fmla="*/ 0 w 1255"/>
                        <a:gd name="T7" fmla="*/ 0 h 265"/>
                        <a:gd name="T8" fmla="*/ 0 w 1255"/>
                        <a:gd name="T9" fmla="*/ 0 h 265"/>
                        <a:gd name="T10" fmla="*/ 0 w 1255"/>
                        <a:gd name="T11" fmla="*/ 0 h 265"/>
                        <a:gd name="T12" fmla="*/ 0 w 1255"/>
                        <a:gd name="T13" fmla="*/ 0 h 265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  <a:gd name="T21" fmla="*/ 0 w 1255"/>
                        <a:gd name="T22" fmla="*/ 0 h 265"/>
                        <a:gd name="T23" fmla="*/ 1255 w 1255"/>
                        <a:gd name="T24" fmla="*/ 265 h 265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T21" t="T22" r="T23" b="T24"/>
                      <a:pathLst>
                        <a:path w="1255" h="265">
                          <a:moveTo>
                            <a:pt x="5" y="166"/>
                          </a:moveTo>
                          <a:lnTo>
                            <a:pt x="1" y="166"/>
                          </a:lnTo>
                          <a:lnTo>
                            <a:pt x="0" y="0"/>
                          </a:lnTo>
                          <a:lnTo>
                            <a:pt x="1234" y="151"/>
                          </a:lnTo>
                          <a:lnTo>
                            <a:pt x="1244" y="152"/>
                          </a:lnTo>
                          <a:lnTo>
                            <a:pt x="1255" y="265"/>
                          </a:lnTo>
                          <a:lnTo>
                            <a:pt x="5" y="166"/>
                          </a:lnTo>
                          <a:close/>
                        </a:path>
                      </a:pathLst>
                    </a:custGeom>
                    <a:solidFill>
                      <a:srgbClr val="BA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2845" name="Freeform 327"/>
                    <p:cNvSpPr>
                      <a:spLocks/>
                    </p:cNvSpPr>
                    <p:nvPr/>
                  </p:nvSpPr>
                  <p:spPr bwMode="auto">
                    <a:xfrm>
                      <a:off x="3158" y="763"/>
                      <a:ext cx="617" cy="181"/>
                    </a:xfrm>
                    <a:custGeom>
                      <a:avLst/>
                      <a:gdLst>
                        <a:gd name="T0" fmla="*/ 0 w 1235"/>
                        <a:gd name="T1" fmla="*/ 0 h 363"/>
                        <a:gd name="T2" fmla="*/ 0 w 1235"/>
                        <a:gd name="T3" fmla="*/ 0 h 363"/>
                        <a:gd name="T4" fmla="*/ 0 w 1235"/>
                        <a:gd name="T5" fmla="*/ 0 h 363"/>
                        <a:gd name="T6" fmla="*/ 0 w 1235"/>
                        <a:gd name="T7" fmla="*/ 0 h 363"/>
                        <a:gd name="T8" fmla="*/ 0 w 1235"/>
                        <a:gd name="T9" fmla="*/ 0 h 363"/>
                        <a:gd name="T10" fmla="*/ 0 w 1235"/>
                        <a:gd name="T11" fmla="*/ 0 h 36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235"/>
                        <a:gd name="T19" fmla="*/ 0 h 363"/>
                        <a:gd name="T20" fmla="*/ 1235 w 1235"/>
                        <a:gd name="T21" fmla="*/ 363 h 36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235" h="363">
                          <a:moveTo>
                            <a:pt x="6" y="212"/>
                          </a:moveTo>
                          <a:lnTo>
                            <a:pt x="0" y="212"/>
                          </a:lnTo>
                          <a:lnTo>
                            <a:pt x="0" y="0"/>
                          </a:lnTo>
                          <a:lnTo>
                            <a:pt x="1220" y="204"/>
                          </a:lnTo>
                          <a:lnTo>
                            <a:pt x="1235" y="363"/>
                          </a:lnTo>
                          <a:lnTo>
                            <a:pt x="6" y="212"/>
                          </a:lnTo>
                          <a:close/>
                        </a:path>
                      </a:pathLst>
                    </a:custGeom>
                    <a:solidFill>
                      <a:srgbClr val="CC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2846" name="Freeform 328"/>
                    <p:cNvSpPr>
                      <a:spLocks/>
                    </p:cNvSpPr>
                    <p:nvPr/>
                  </p:nvSpPr>
                  <p:spPr bwMode="auto">
                    <a:xfrm>
                      <a:off x="2932" y="722"/>
                      <a:ext cx="189" cy="591"/>
                    </a:xfrm>
                    <a:custGeom>
                      <a:avLst/>
                      <a:gdLst>
                        <a:gd name="T0" fmla="*/ 0 w 376"/>
                        <a:gd name="T1" fmla="*/ 1 h 1181"/>
                        <a:gd name="T2" fmla="*/ 1 w 376"/>
                        <a:gd name="T3" fmla="*/ 1 h 1181"/>
                        <a:gd name="T4" fmla="*/ 1 w 376"/>
                        <a:gd name="T5" fmla="*/ 0 h 1181"/>
                        <a:gd name="T6" fmla="*/ 1 w 376"/>
                        <a:gd name="T7" fmla="*/ 1 h 1181"/>
                        <a:gd name="T8" fmla="*/ 0 w 376"/>
                        <a:gd name="T9" fmla="*/ 1 h 118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376"/>
                        <a:gd name="T16" fmla="*/ 0 h 1181"/>
                        <a:gd name="T17" fmla="*/ 376 w 376"/>
                        <a:gd name="T18" fmla="*/ 1181 h 118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376" h="1181">
                          <a:moveTo>
                            <a:pt x="0" y="1168"/>
                          </a:moveTo>
                          <a:lnTo>
                            <a:pt x="30" y="306"/>
                          </a:lnTo>
                          <a:lnTo>
                            <a:pt x="372" y="0"/>
                          </a:lnTo>
                          <a:lnTo>
                            <a:pt x="376" y="1181"/>
                          </a:lnTo>
                          <a:lnTo>
                            <a:pt x="0" y="1168"/>
                          </a:lnTo>
                          <a:close/>
                        </a:path>
                      </a:pathLst>
                    </a:custGeom>
                    <a:solidFill>
                      <a:srgbClr val="667F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62847" name="Freeform 329"/>
                    <p:cNvSpPr>
                      <a:spLocks/>
                    </p:cNvSpPr>
                    <p:nvPr/>
                  </p:nvSpPr>
                  <p:spPr bwMode="auto">
                    <a:xfrm>
                      <a:off x="3158" y="1176"/>
                      <a:ext cx="649" cy="136"/>
                    </a:xfrm>
                    <a:custGeom>
                      <a:avLst/>
                      <a:gdLst>
                        <a:gd name="T0" fmla="*/ 0 w 1299"/>
                        <a:gd name="T1" fmla="*/ 0 h 272"/>
                        <a:gd name="T2" fmla="*/ 0 w 1299"/>
                        <a:gd name="T3" fmla="*/ 1 h 272"/>
                        <a:gd name="T4" fmla="*/ 0 w 1299"/>
                        <a:gd name="T5" fmla="*/ 1 h 272"/>
                        <a:gd name="T6" fmla="*/ 0 w 1299"/>
                        <a:gd name="T7" fmla="*/ 1 h 272"/>
                        <a:gd name="T8" fmla="*/ 0 w 1299"/>
                        <a:gd name="T9" fmla="*/ 1 h 272"/>
                        <a:gd name="T10" fmla="*/ 0 w 1299"/>
                        <a:gd name="T11" fmla="*/ 1 h 272"/>
                        <a:gd name="T12" fmla="*/ 0 w 1299"/>
                        <a:gd name="T13" fmla="*/ 1 h 272"/>
                        <a:gd name="T14" fmla="*/ 0 w 1299"/>
                        <a:gd name="T15" fmla="*/ 1 h 272"/>
                        <a:gd name="T16" fmla="*/ 0 w 1299"/>
                        <a:gd name="T17" fmla="*/ 1 h 272"/>
                        <a:gd name="T18" fmla="*/ 0 w 1299"/>
                        <a:gd name="T19" fmla="*/ 0 h 272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w 1299"/>
                        <a:gd name="T31" fmla="*/ 0 h 272"/>
                        <a:gd name="T32" fmla="*/ 1299 w 1299"/>
                        <a:gd name="T33" fmla="*/ 272 h 272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T30" t="T31" r="T32" b="T33"/>
                      <a:pathLst>
                        <a:path w="1299" h="272">
                          <a:moveTo>
                            <a:pt x="0" y="0"/>
                          </a:moveTo>
                          <a:lnTo>
                            <a:pt x="1277" y="46"/>
                          </a:lnTo>
                          <a:lnTo>
                            <a:pt x="1282" y="47"/>
                          </a:lnTo>
                          <a:lnTo>
                            <a:pt x="1299" y="208"/>
                          </a:lnTo>
                          <a:lnTo>
                            <a:pt x="867" y="210"/>
                          </a:lnTo>
                          <a:lnTo>
                            <a:pt x="876" y="271"/>
                          </a:lnTo>
                          <a:lnTo>
                            <a:pt x="462" y="272"/>
                          </a:lnTo>
                          <a:lnTo>
                            <a:pt x="462" y="211"/>
                          </a:lnTo>
                          <a:lnTo>
                            <a:pt x="2" y="213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99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ja-JP" altLang="en-US"/>
                    </a:p>
                  </p:txBody>
                </p:sp>
              </p:grpSp>
            </p:grpSp>
          </p:grpSp>
        </p:grpSp>
      </p:grpSp>
      <p:grpSp>
        <p:nvGrpSpPr>
          <p:cNvPr id="29701" name="Group 330"/>
          <p:cNvGrpSpPr>
            <a:grpSpLocks/>
          </p:cNvGrpSpPr>
          <p:nvPr/>
        </p:nvGrpSpPr>
        <p:grpSpPr bwMode="auto">
          <a:xfrm>
            <a:off x="3490913" y="3789363"/>
            <a:ext cx="1260475" cy="941387"/>
            <a:chOff x="1511" y="2710"/>
            <a:chExt cx="591" cy="404"/>
          </a:xfrm>
        </p:grpSpPr>
        <p:sp>
          <p:nvSpPr>
            <p:cNvPr id="62811" name="Freeform 331"/>
            <p:cNvSpPr>
              <a:spLocks/>
            </p:cNvSpPr>
            <p:nvPr/>
          </p:nvSpPr>
          <p:spPr bwMode="auto">
            <a:xfrm>
              <a:off x="1874" y="2716"/>
              <a:ext cx="143" cy="107"/>
            </a:xfrm>
            <a:custGeom>
              <a:avLst/>
              <a:gdLst>
                <a:gd name="T0" fmla="*/ 2147483647 w 79"/>
                <a:gd name="T1" fmla="*/ 0 h 65"/>
                <a:gd name="T2" fmla="*/ 2147483647 w 79"/>
                <a:gd name="T3" fmla="*/ 2147483647 h 65"/>
                <a:gd name="T4" fmla="*/ 2147483647 w 79"/>
                <a:gd name="T5" fmla="*/ 2147483647 h 65"/>
                <a:gd name="T6" fmla="*/ 0 w 79"/>
                <a:gd name="T7" fmla="*/ 2147483647 h 65"/>
                <a:gd name="T8" fmla="*/ 2147483647 w 79"/>
                <a:gd name="T9" fmla="*/ 2147483647 h 65"/>
                <a:gd name="T10" fmla="*/ 2147483647 w 79"/>
                <a:gd name="T11" fmla="*/ 2147483647 h 65"/>
                <a:gd name="T12" fmla="*/ 2147483647 w 79"/>
                <a:gd name="T13" fmla="*/ 2147483647 h 65"/>
                <a:gd name="T14" fmla="*/ 2147483647 w 79"/>
                <a:gd name="T15" fmla="*/ 2147483647 h 65"/>
                <a:gd name="T16" fmla="*/ 2147483647 w 79"/>
                <a:gd name="T17" fmla="*/ 0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9"/>
                <a:gd name="T28" fmla="*/ 0 h 65"/>
                <a:gd name="T29" fmla="*/ 79 w 79"/>
                <a:gd name="T30" fmla="*/ 65 h 6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9" h="65">
                  <a:moveTo>
                    <a:pt x="29" y="0"/>
                  </a:moveTo>
                  <a:lnTo>
                    <a:pt x="17" y="38"/>
                  </a:lnTo>
                  <a:lnTo>
                    <a:pt x="6" y="36"/>
                  </a:lnTo>
                  <a:lnTo>
                    <a:pt x="0" y="65"/>
                  </a:lnTo>
                  <a:lnTo>
                    <a:pt x="15" y="61"/>
                  </a:lnTo>
                  <a:lnTo>
                    <a:pt x="15" y="51"/>
                  </a:lnTo>
                  <a:lnTo>
                    <a:pt x="54" y="61"/>
                  </a:lnTo>
                  <a:lnTo>
                    <a:pt x="79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812" name="Freeform 332"/>
            <p:cNvSpPr>
              <a:spLocks/>
            </p:cNvSpPr>
            <p:nvPr/>
          </p:nvSpPr>
          <p:spPr bwMode="auto">
            <a:xfrm>
              <a:off x="1874" y="2716"/>
              <a:ext cx="143" cy="107"/>
            </a:xfrm>
            <a:custGeom>
              <a:avLst/>
              <a:gdLst>
                <a:gd name="T0" fmla="*/ 2147483647 w 79"/>
                <a:gd name="T1" fmla="*/ 0 h 65"/>
                <a:gd name="T2" fmla="*/ 2147483647 w 79"/>
                <a:gd name="T3" fmla="*/ 2147483647 h 65"/>
                <a:gd name="T4" fmla="*/ 2147483647 w 79"/>
                <a:gd name="T5" fmla="*/ 2147483647 h 65"/>
                <a:gd name="T6" fmla="*/ 0 w 79"/>
                <a:gd name="T7" fmla="*/ 2147483647 h 65"/>
                <a:gd name="T8" fmla="*/ 2147483647 w 79"/>
                <a:gd name="T9" fmla="*/ 2147483647 h 65"/>
                <a:gd name="T10" fmla="*/ 2147483647 w 79"/>
                <a:gd name="T11" fmla="*/ 2147483647 h 65"/>
                <a:gd name="T12" fmla="*/ 2147483647 w 79"/>
                <a:gd name="T13" fmla="*/ 2147483647 h 65"/>
                <a:gd name="T14" fmla="*/ 2147483647 w 79"/>
                <a:gd name="T15" fmla="*/ 2147483647 h 65"/>
                <a:gd name="T16" fmla="*/ 2147483647 w 79"/>
                <a:gd name="T17" fmla="*/ 0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9"/>
                <a:gd name="T28" fmla="*/ 0 h 65"/>
                <a:gd name="T29" fmla="*/ 79 w 79"/>
                <a:gd name="T30" fmla="*/ 65 h 6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9" h="65">
                  <a:moveTo>
                    <a:pt x="29" y="0"/>
                  </a:moveTo>
                  <a:lnTo>
                    <a:pt x="17" y="38"/>
                  </a:lnTo>
                  <a:lnTo>
                    <a:pt x="6" y="36"/>
                  </a:lnTo>
                  <a:lnTo>
                    <a:pt x="0" y="65"/>
                  </a:lnTo>
                  <a:lnTo>
                    <a:pt x="15" y="61"/>
                  </a:lnTo>
                  <a:lnTo>
                    <a:pt x="15" y="51"/>
                  </a:lnTo>
                  <a:lnTo>
                    <a:pt x="54" y="61"/>
                  </a:lnTo>
                  <a:lnTo>
                    <a:pt x="79" y="28"/>
                  </a:lnTo>
                  <a:lnTo>
                    <a:pt x="29" y="0"/>
                  </a:lnTo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813" name="Freeform 333"/>
            <p:cNvSpPr>
              <a:spLocks/>
            </p:cNvSpPr>
            <p:nvPr/>
          </p:nvSpPr>
          <p:spPr bwMode="auto">
            <a:xfrm>
              <a:off x="1629" y="2826"/>
              <a:ext cx="291" cy="229"/>
            </a:xfrm>
            <a:custGeom>
              <a:avLst/>
              <a:gdLst>
                <a:gd name="T0" fmla="*/ 2147483647 w 158"/>
                <a:gd name="T1" fmla="*/ 2147483647 h 140"/>
                <a:gd name="T2" fmla="*/ 2147483647 w 158"/>
                <a:gd name="T3" fmla="*/ 2147483647 h 140"/>
                <a:gd name="T4" fmla="*/ 2147483647 w 158"/>
                <a:gd name="T5" fmla="*/ 0 h 140"/>
                <a:gd name="T6" fmla="*/ 2147483647 w 158"/>
                <a:gd name="T7" fmla="*/ 2147483647 h 140"/>
                <a:gd name="T8" fmla="*/ 2147483647 w 158"/>
                <a:gd name="T9" fmla="*/ 2147483647 h 140"/>
                <a:gd name="T10" fmla="*/ 2147483647 w 158"/>
                <a:gd name="T11" fmla="*/ 2147483647 h 140"/>
                <a:gd name="T12" fmla="*/ 2147483647 w 158"/>
                <a:gd name="T13" fmla="*/ 2147483647 h 140"/>
                <a:gd name="T14" fmla="*/ 2147483647 w 158"/>
                <a:gd name="T15" fmla="*/ 2147483647 h 140"/>
                <a:gd name="T16" fmla="*/ 2147483647 w 158"/>
                <a:gd name="T17" fmla="*/ 2147483647 h 140"/>
                <a:gd name="T18" fmla="*/ 2147483647 w 158"/>
                <a:gd name="T19" fmla="*/ 2147483647 h 140"/>
                <a:gd name="T20" fmla="*/ 2147483647 w 158"/>
                <a:gd name="T21" fmla="*/ 2147483647 h 140"/>
                <a:gd name="T22" fmla="*/ 2147483647 w 158"/>
                <a:gd name="T23" fmla="*/ 2147483647 h 140"/>
                <a:gd name="T24" fmla="*/ 0 w 158"/>
                <a:gd name="T25" fmla="*/ 2147483647 h 140"/>
                <a:gd name="T26" fmla="*/ 2147483647 w 158"/>
                <a:gd name="T27" fmla="*/ 2147483647 h 140"/>
                <a:gd name="T28" fmla="*/ 2147483647 w 158"/>
                <a:gd name="T29" fmla="*/ 2147483647 h 140"/>
                <a:gd name="T30" fmla="*/ 2147483647 w 158"/>
                <a:gd name="T31" fmla="*/ 2147483647 h 14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58"/>
                <a:gd name="T49" fmla="*/ 0 h 140"/>
                <a:gd name="T50" fmla="*/ 158 w 158"/>
                <a:gd name="T51" fmla="*/ 140 h 14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58" h="140">
                  <a:moveTo>
                    <a:pt x="119" y="55"/>
                  </a:moveTo>
                  <a:lnTo>
                    <a:pt x="133" y="6"/>
                  </a:lnTo>
                  <a:lnTo>
                    <a:pt x="150" y="0"/>
                  </a:lnTo>
                  <a:lnTo>
                    <a:pt x="158" y="40"/>
                  </a:lnTo>
                  <a:lnTo>
                    <a:pt x="141" y="111"/>
                  </a:lnTo>
                  <a:lnTo>
                    <a:pt x="127" y="109"/>
                  </a:lnTo>
                  <a:lnTo>
                    <a:pt x="110" y="119"/>
                  </a:lnTo>
                  <a:lnTo>
                    <a:pt x="87" y="113"/>
                  </a:lnTo>
                  <a:lnTo>
                    <a:pt x="85" y="134"/>
                  </a:lnTo>
                  <a:lnTo>
                    <a:pt x="68" y="140"/>
                  </a:lnTo>
                  <a:lnTo>
                    <a:pt x="62" y="115"/>
                  </a:lnTo>
                  <a:lnTo>
                    <a:pt x="10" y="127"/>
                  </a:lnTo>
                  <a:lnTo>
                    <a:pt x="0" y="113"/>
                  </a:lnTo>
                  <a:lnTo>
                    <a:pt x="27" y="102"/>
                  </a:lnTo>
                  <a:lnTo>
                    <a:pt x="75" y="92"/>
                  </a:lnTo>
                  <a:lnTo>
                    <a:pt x="119" y="55"/>
                  </a:ln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814" name="Freeform 334"/>
            <p:cNvSpPr>
              <a:spLocks/>
            </p:cNvSpPr>
            <p:nvPr/>
          </p:nvSpPr>
          <p:spPr bwMode="auto">
            <a:xfrm>
              <a:off x="1629" y="2826"/>
              <a:ext cx="291" cy="229"/>
            </a:xfrm>
            <a:custGeom>
              <a:avLst/>
              <a:gdLst>
                <a:gd name="T0" fmla="*/ 2147483647 w 158"/>
                <a:gd name="T1" fmla="*/ 2147483647 h 140"/>
                <a:gd name="T2" fmla="*/ 2147483647 w 158"/>
                <a:gd name="T3" fmla="*/ 2147483647 h 140"/>
                <a:gd name="T4" fmla="*/ 2147483647 w 158"/>
                <a:gd name="T5" fmla="*/ 0 h 140"/>
                <a:gd name="T6" fmla="*/ 2147483647 w 158"/>
                <a:gd name="T7" fmla="*/ 2147483647 h 140"/>
                <a:gd name="T8" fmla="*/ 2147483647 w 158"/>
                <a:gd name="T9" fmla="*/ 2147483647 h 140"/>
                <a:gd name="T10" fmla="*/ 2147483647 w 158"/>
                <a:gd name="T11" fmla="*/ 2147483647 h 140"/>
                <a:gd name="T12" fmla="*/ 2147483647 w 158"/>
                <a:gd name="T13" fmla="*/ 2147483647 h 140"/>
                <a:gd name="T14" fmla="*/ 2147483647 w 158"/>
                <a:gd name="T15" fmla="*/ 2147483647 h 140"/>
                <a:gd name="T16" fmla="*/ 2147483647 w 158"/>
                <a:gd name="T17" fmla="*/ 2147483647 h 140"/>
                <a:gd name="T18" fmla="*/ 2147483647 w 158"/>
                <a:gd name="T19" fmla="*/ 2147483647 h 140"/>
                <a:gd name="T20" fmla="*/ 2147483647 w 158"/>
                <a:gd name="T21" fmla="*/ 2147483647 h 140"/>
                <a:gd name="T22" fmla="*/ 2147483647 w 158"/>
                <a:gd name="T23" fmla="*/ 2147483647 h 140"/>
                <a:gd name="T24" fmla="*/ 0 w 158"/>
                <a:gd name="T25" fmla="*/ 2147483647 h 140"/>
                <a:gd name="T26" fmla="*/ 2147483647 w 158"/>
                <a:gd name="T27" fmla="*/ 2147483647 h 140"/>
                <a:gd name="T28" fmla="*/ 2147483647 w 158"/>
                <a:gd name="T29" fmla="*/ 2147483647 h 140"/>
                <a:gd name="T30" fmla="*/ 2147483647 w 158"/>
                <a:gd name="T31" fmla="*/ 2147483647 h 14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58"/>
                <a:gd name="T49" fmla="*/ 0 h 140"/>
                <a:gd name="T50" fmla="*/ 158 w 158"/>
                <a:gd name="T51" fmla="*/ 140 h 14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58" h="140">
                  <a:moveTo>
                    <a:pt x="119" y="55"/>
                  </a:moveTo>
                  <a:lnTo>
                    <a:pt x="133" y="6"/>
                  </a:lnTo>
                  <a:lnTo>
                    <a:pt x="150" y="0"/>
                  </a:lnTo>
                  <a:lnTo>
                    <a:pt x="158" y="40"/>
                  </a:lnTo>
                  <a:lnTo>
                    <a:pt x="141" y="111"/>
                  </a:lnTo>
                  <a:lnTo>
                    <a:pt x="127" y="109"/>
                  </a:lnTo>
                  <a:lnTo>
                    <a:pt x="110" y="119"/>
                  </a:lnTo>
                  <a:lnTo>
                    <a:pt x="87" y="113"/>
                  </a:lnTo>
                  <a:lnTo>
                    <a:pt x="85" y="134"/>
                  </a:lnTo>
                  <a:lnTo>
                    <a:pt x="68" y="140"/>
                  </a:lnTo>
                  <a:lnTo>
                    <a:pt x="62" y="115"/>
                  </a:lnTo>
                  <a:lnTo>
                    <a:pt x="10" y="127"/>
                  </a:lnTo>
                  <a:lnTo>
                    <a:pt x="0" y="113"/>
                  </a:lnTo>
                  <a:lnTo>
                    <a:pt x="27" y="102"/>
                  </a:lnTo>
                  <a:lnTo>
                    <a:pt x="75" y="92"/>
                  </a:lnTo>
                  <a:lnTo>
                    <a:pt x="119" y="55"/>
                  </a:lnTo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815" name="Freeform 335"/>
            <p:cNvSpPr>
              <a:spLocks/>
            </p:cNvSpPr>
            <p:nvPr/>
          </p:nvSpPr>
          <p:spPr bwMode="auto">
            <a:xfrm>
              <a:off x="1667" y="3036"/>
              <a:ext cx="62" cy="37"/>
            </a:xfrm>
            <a:custGeom>
              <a:avLst/>
              <a:gdLst>
                <a:gd name="T0" fmla="*/ 2147483647 w 34"/>
                <a:gd name="T1" fmla="*/ 2147483647 h 23"/>
                <a:gd name="T2" fmla="*/ 2147483647 w 34"/>
                <a:gd name="T3" fmla="*/ 2147483647 h 23"/>
                <a:gd name="T4" fmla="*/ 2147483647 w 34"/>
                <a:gd name="T5" fmla="*/ 0 h 23"/>
                <a:gd name="T6" fmla="*/ 0 w 34"/>
                <a:gd name="T7" fmla="*/ 2147483647 h 23"/>
                <a:gd name="T8" fmla="*/ 2147483647 w 34"/>
                <a:gd name="T9" fmla="*/ 214748364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"/>
                <a:gd name="T16" fmla="*/ 0 h 23"/>
                <a:gd name="T17" fmla="*/ 34 w 34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" h="23">
                  <a:moveTo>
                    <a:pt x="5" y="23"/>
                  </a:moveTo>
                  <a:lnTo>
                    <a:pt x="32" y="15"/>
                  </a:lnTo>
                  <a:lnTo>
                    <a:pt x="34" y="0"/>
                  </a:lnTo>
                  <a:lnTo>
                    <a:pt x="0" y="3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816" name="Freeform 336"/>
            <p:cNvSpPr>
              <a:spLocks/>
            </p:cNvSpPr>
            <p:nvPr/>
          </p:nvSpPr>
          <p:spPr bwMode="auto">
            <a:xfrm>
              <a:off x="1667" y="3036"/>
              <a:ext cx="62" cy="37"/>
            </a:xfrm>
            <a:custGeom>
              <a:avLst/>
              <a:gdLst>
                <a:gd name="T0" fmla="*/ 2147483647 w 34"/>
                <a:gd name="T1" fmla="*/ 2147483647 h 23"/>
                <a:gd name="T2" fmla="*/ 2147483647 w 34"/>
                <a:gd name="T3" fmla="*/ 2147483647 h 23"/>
                <a:gd name="T4" fmla="*/ 2147483647 w 34"/>
                <a:gd name="T5" fmla="*/ 0 h 23"/>
                <a:gd name="T6" fmla="*/ 0 w 34"/>
                <a:gd name="T7" fmla="*/ 2147483647 h 23"/>
                <a:gd name="T8" fmla="*/ 2147483647 w 34"/>
                <a:gd name="T9" fmla="*/ 214748364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"/>
                <a:gd name="T16" fmla="*/ 0 h 23"/>
                <a:gd name="T17" fmla="*/ 34 w 34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" h="23">
                  <a:moveTo>
                    <a:pt x="5" y="23"/>
                  </a:moveTo>
                  <a:lnTo>
                    <a:pt x="32" y="15"/>
                  </a:lnTo>
                  <a:lnTo>
                    <a:pt x="34" y="0"/>
                  </a:lnTo>
                  <a:lnTo>
                    <a:pt x="0" y="3"/>
                  </a:lnTo>
                  <a:lnTo>
                    <a:pt x="5" y="23"/>
                  </a:lnTo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817" name="Freeform 337"/>
            <p:cNvSpPr>
              <a:spLocks/>
            </p:cNvSpPr>
            <p:nvPr/>
          </p:nvSpPr>
          <p:spPr bwMode="auto">
            <a:xfrm>
              <a:off x="1585" y="3033"/>
              <a:ext cx="69" cy="81"/>
            </a:xfrm>
            <a:custGeom>
              <a:avLst/>
              <a:gdLst>
                <a:gd name="T0" fmla="*/ 2147483647 w 37"/>
                <a:gd name="T1" fmla="*/ 2147483647 h 49"/>
                <a:gd name="T2" fmla="*/ 2147483647 w 37"/>
                <a:gd name="T3" fmla="*/ 0 h 49"/>
                <a:gd name="T4" fmla="*/ 0 w 37"/>
                <a:gd name="T5" fmla="*/ 2147483647 h 49"/>
                <a:gd name="T6" fmla="*/ 2147483647 w 37"/>
                <a:gd name="T7" fmla="*/ 2147483647 h 49"/>
                <a:gd name="T8" fmla="*/ 2147483647 w 37"/>
                <a:gd name="T9" fmla="*/ 2147483647 h 49"/>
                <a:gd name="T10" fmla="*/ 2147483647 w 37"/>
                <a:gd name="T11" fmla="*/ 2147483647 h 49"/>
                <a:gd name="T12" fmla="*/ 2147483647 w 37"/>
                <a:gd name="T13" fmla="*/ 2147483647 h 49"/>
                <a:gd name="T14" fmla="*/ 2147483647 w 37"/>
                <a:gd name="T15" fmla="*/ 2147483647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7"/>
                <a:gd name="T25" fmla="*/ 0 h 49"/>
                <a:gd name="T26" fmla="*/ 37 w 37"/>
                <a:gd name="T27" fmla="*/ 49 h 4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7" h="49">
                  <a:moveTo>
                    <a:pt x="37" y="17"/>
                  </a:moveTo>
                  <a:lnTo>
                    <a:pt x="22" y="0"/>
                  </a:lnTo>
                  <a:lnTo>
                    <a:pt x="0" y="7"/>
                  </a:lnTo>
                  <a:lnTo>
                    <a:pt x="4" y="23"/>
                  </a:lnTo>
                  <a:lnTo>
                    <a:pt x="14" y="23"/>
                  </a:lnTo>
                  <a:lnTo>
                    <a:pt x="8" y="44"/>
                  </a:lnTo>
                  <a:lnTo>
                    <a:pt x="23" y="49"/>
                  </a:lnTo>
                  <a:lnTo>
                    <a:pt x="37" y="17"/>
                  </a:ln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818" name="Freeform 338"/>
            <p:cNvSpPr>
              <a:spLocks/>
            </p:cNvSpPr>
            <p:nvPr/>
          </p:nvSpPr>
          <p:spPr bwMode="auto">
            <a:xfrm>
              <a:off x="1585" y="3033"/>
              <a:ext cx="69" cy="81"/>
            </a:xfrm>
            <a:custGeom>
              <a:avLst/>
              <a:gdLst>
                <a:gd name="T0" fmla="*/ 2147483647 w 37"/>
                <a:gd name="T1" fmla="*/ 2147483647 h 49"/>
                <a:gd name="T2" fmla="*/ 2147483647 w 37"/>
                <a:gd name="T3" fmla="*/ 0 h 49"/>
                <a:gd name="T4" fmla="*/ 0 w 37"/>
                <a:gd name="T5" fmla="*/ 2147483647 h 49"/>
                <a:gd name="T6" fmla="*/ 2147483647 w 37"/>
                <a:gd name="T7" fmla="*/ 2147483647 h 49"/>
                <a:gd name="T8" fmla="*/ 2147483647 w 37"/>
                <a:gd name="T9" fmla="*/ 2147483647 h 49"/>
                <a:gd name="T10" fmla="*/ 2147483647 w 37"/>
                <a:gd name="T11" fmla="*/ 2147483647 h 49"/>
                <a:gd name="T12" fmla="*/ 2147483647 w 37"/>
                <a:gd name="T13" fmla="*/ 2147483647 h 49"/>
                <a:gd name="T14" fmla="*/ 2147483647 w 37"/>
                <a:gd name="T15" fmla="*/ 2147483647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7"/>
                <a:gd name="T25" fmla="*/ 0 h 49"/>
                <a:gd name="T26" fmla="*/ 37 w 37"/>
                <a:gd name="T27" fmla="*/ 49 h 4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7" h="49">
                  <a:moveTo>
                    <a:pt x="37" y="17"/>
                  </a:moveTo>
                  <a:lnTo>
                    <a:pt x="22" y="0"/>
                  </a:lnTo>
                  <a:lnTo>
                    <a:pt x="0" y="7"/>
                  </a:lnTo>
                  <a:lnTo>
                    <a:pt x="4" y="23"/>
                  </a:lnTo>
                  <a:lnTo>
                    <a:pt x="14" y="23"/>
                  </a:lnTo>
                  <a:lnTo>
                    <a:pt x="8" y="44"/>
                  </a:lnTo>
                  <a:lnTo>
                    <a:pt x="23" y="49"/>
                  </a:lnTo>
                  <a:lnTo>
                    <a:pt x="37" y="17"/>
                  </a:lnTo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819" name="Freeform 339"/>
            <p:cNvSpPr>
              <a:spLocks/>
            </p:cNvSpPr>
            <p:nvPr/>
          </p:nvSpPr>
          <p:spPr bwMode="auto">
            <a:xfrm>
              <a:off x="2033" y="2732"/>
              <a:ext cx="28" cy="25"/>
            </a:xfrm>
            <a:custGeom>
              <a:avLst/>
              <a:gdLst>
                <a:gd name="T0" fmla="*/ 2147483647 w 14"/>
                <a:gd name="T1" fmla="*/ 0 h 14"/>
                <a:gd name="T2" fmla="*/ 2147483647 w 14"/>
                <a:gd name="T3" fmla="*/ 2147483647 h 14"/>
                <a:gd name="T4" fmla="*/ 2147483647 w 14"/>
                <a:gd name="T5" fmla="*/ 2147483647 h 14"/>
                <a:gd name="T6" fmla="*/ 0 w 14"/>
                <a:gd name="T7" fmla="*/ 2147483647 h 14"/>
                <a:gd name="T8" fmla="*/ 2147483647 w 14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4"/>
                <a:gd name="T17" fmla="*/ 14 w 14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4">
                  <a:moveTo>
                    <a:pt x="12" y="0"/>
                  </a:moveTo>
                  <a:lnTo>
                    <a:pt x="14" y="6"/>
                  </a:lnTo>
                  <a:lnTo>
                    <a:pt x="4" y="14"/>
                  </a:lnTo>
                  <a:lnTo>
                    <a:pt x="0" y="8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820" name="Freeform 340"/>
            <p:cNvSpPr>
              <a:spLocks/>
            </p:cNvSpPr>
            <p:nvPr/>
          </p:nvSpPr>
          <p:spPr bwMode="auto">
            <a:xfrm>
              <a:off x="2033" y="2732"/>
              <a:ext cx="28" cy="25"/>
            </a:xfrm>
            <a:custGeom>
              <a:avLst/>
              <a:gdLst>
                <a:gd name="T0" fmla="*/ 2147483647 w 14"/>
                <a:gd name="T1" fmla="*/ 0 h 14"/>
                <a:gd name="T2" fmla="*/ 2147483647 w 14"/>
                <a:gd name="T3" fmla="*/ 2147483647 h 14"/>
                <a:gd name="T4" fmla="*/ 2147483647 w 14"/>
                <a:gd name="T5" fmla="*/ 2147483647 h 14"/>
                <a:gd name="T6" fmla="*/ 0 w 14"/>
                <a:gd name="T7" fmla="*/ 2147483647 h 14"/>
                <a:gd name="T8" fmla="*/ 2147483647 w 14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4"/>
                <a:gd name="T17" fmla="*/ 14 w 14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4">
                  <a:moveTo>
                    <a:pt x="12" y="0"/>
                  </a:moveTo>
                  <a:lnTo>
                    <a:pt x="14" y="6"/>
                  </a:lnTo>
                  <a:lnTo>
                    <a:pt x="4" y="14"/>
                  </a:lnTo>
                  <a:lnTo>
                    <a:pt x="0" y="8"/>
                  </a:lnTo>
                  <a:lnTo>
                    <a:pt x="12" y="0"/>
                  </a:lnTo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821" name="Freeform 341"/>
            <p:cNvSpPr>
              <a:spLocks/>
            </p:cNvSpPr>
            <p:nvPr/>
          </p:nvSpPr>
          <p:spPr bwMode="auto">
            <a:xfrm>
              <a:off x="2071" y="2710"/>
              <a:ext cx="31" cy="26"/>
            </a:xfrm>
            <a:custGeom>
              <a:avLst/>
              <a:gdLst>
                <a:gd name="T0" fmla="*/ 2147483647 w 18"/>
                <a:gd name="T1" fmla="*/ 0 h 15"/>
                <a:gd name="T2" fmla="*/ 2147483647 w 18"/>
                <a:gd name="T3" fmla="*/ 2147483647 h 15"/>
                <a:gd name="T4" fmla="*/ 2147483647 w 18"/>
                <a:gd name="T5" fmla="*/ 2147483647 h 15"/>
                <a:gd name="T6" fmla="*/ 0 w 18"/>
                <a:gd name="T7" fmla="*/ 2147483647 h 15"/>
                <a:gd name="T8" fmla="*/ 2147483647 w 18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15"/>
                <a:gd name="T17" fmla="*/ 18 w 18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15">
                  <a:moveTo>
                    <a:pt x="16" y="0"/>
                  </a:moveTo>
                  <a:lnTo>
                    <a:pt x="18" y="6"/>
                  </a:lnTo>
                  <a:lnTo>
                    <a:pt x="4" y="15"/>
                  </a:lnTo>
                  <a:lnTo>
                    <a:pt x="0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822" name="Freeform 342"/>
            <p:cNvSpPr>
              <a:spLocks/>
            </p:cNvSpPr>
            <p:nvPr/>
          </p:nvSpPr>
          <p:spPr bwMode="auto">
            <a:xfrm>
              <a:off x="2071" y="2710"/>
              <a:ext cx="31" cy="26"/>
            </a:xfrm>
            <a:custGeom>
              <a:avLst/>
              <a:gdLst>
                <a:gd name="T0" fmla="*/ 2147483647 w 18"/>
                <a:gd name="T1" fmla="*/ 0 h 15"/>
                <a:gd name="T2" fmla="*/ 2147483647 w 18"/>
                <a:gd name="T3" fmla="*/ 2147483647 h 15"/>
                <a:gd name="T4" fmla="*/ 2147483647 w 18"/>
                <a:gd name="T5" fmla="*/ 2147483647 h 15"/>
                <a:gd name="T6" fmla="*/ 0 w 18"/>
                <a:gd name="T7" fmla="*/ 2147483647 h 15"/>
                <a:gd name="T8" fmla="*/ 2147483647 w 18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15"/>
                <a:gd name="T17" fmla="*/ 18 w 18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15">
                  <a:moveTo>
                    <a:pt x="16" y="0"/>
                  </a:moveTo>
                  <a:lnTo>
                    <a:pt x="18" y="6"/>
                  </a:lnTo>
                  <a:lnTo>
                    <a:pt x="4" y="15"/>
                  </a:lnTo>
                  <a:lnTo>
                    <a:pt x="0" y="9"/>
                  </a:lnTo>
                  <a:lnTo>
                    <a:pt x="16" y="0"/>
                  </a:lnTo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823" name="Line 343"/>
            <p:cNvSpPr>
              <a:spLocks noChangeShapeType="1"/>
            </p:cNvSpPr>
            <p:nvPr/>
          </p:nvSpPr>
          <p:spPr bwMode="auto">
            <a:xfrm flipH="1">
              <a:off x="1511" y="2913"/>
              <a:ext cx="52" cy="2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</p:grpSp>
      <p:grpSp>
        <p:nvGrpSpPr>
          <p:cNvPr id="29702" name="Group 344"/>
          <p:cNvGrpSpPr>
            <a:grpSpLocks/>
          </p:cNvGrpSpPr>
          <p:nvPr/>
        </p:nvGrpSpPr>
        <p:grpSpPr bwMode="auto">
          <a:xfrm>
            <a:off x="6146800" y="1223963"/>
            <a:ext cx="708025" cy="765175"/>
            <a:chOff x="6627" y="898"/>
            <a:chExt cx="1090" cy="1178"/>
          </a:xfrm>
        </p:grpSpPr>
        <p:sp>
          <p:nvSpPr>
            <p:cNvPr id="62801" name="Freeform 345"/>
            <p:cNvSpPr>
              <a:spLocks/>
            </p:cNvSpPr>
            <p:nvPr/>
          </p:nvSpPr>
          <p:spPr bwMode="auto">
            <a:xfrm>
              <a:off x="6924" y="898"/>
              <a:ext cx="793" cy="1077"/>
            </a:xfrm>
            <a:custGeom>
              <a:avLst/>
              <a:gdLst>
                <a:gd name="T0" fmla="*/ 0 w 793"/>
                <a:gd name="T1" fmla="*/ 0 h 1077"/>
                <a:gd name="T2" fmla="*/ 162 w 793"/>
                <a:gd name="T3" fmla="*/ 680 h 1077"/>
                <a:gd name="T4" fmla="*/ 793 w 793"/>
                <a:gd name="T5" fmla="*/ 1077 h 1077"/>
                <a:gd name="T6" fmla="*/ 652 w 793"/>
                <a:gd name="T7" fmla="*/ 425 h 1077"/>
                <a:gd name="T8" fmla="*/ 0 w 793"/>
                <a:gd name="T9" fmla="*/ 0 h 10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3"/>
                <a:gd name="T16" fmla="*/ 0 h 1077"/>
                <a:gd name="T17" fmla="*/ 793 w 793"/>
                <a:gd name="T18" fmla="*/ 1077 h 10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3" h="1077">
                  <a:moveTo>
                    <a:pt x="0" y="0"/>
                  </a:moveTo>
                  <a:lnTo>
                    <a:pt x="162" y="680"/>
                  </a:lnTo>
                  <a:lnTo>
                    <a:pt x="793" y="1077"/>
                  </a:lnTo>
                  <a:lnTo>
                    <a:pt x="652" y="4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endParaRPr lang="ja-JP" altLang="en-US"/>
            </a:p>
          </p:txBody>
        </p:sp>
        <p:sp>
          <p:nvSpPr>
            <p:cNvPr id="62802" name="Freeform 346"/>
            <p:cNvSpPr>
              <a:spLocks/>
            </p:cNvSpPr>
            <p:nvPr/>
          </p:nvSpPr>
          <p:spPr bwMode="auto">
            <a:xfrm>
              <a:off x="6877" y="1602"/>
              <a:ext cx="395" cy="468"/>
            </a:xfrm>
            <a:custGeom>
              <a:avLst/>
              <a:gdLst>
                <a:gd name="T0" fmla="*/ 395 w 395"/>
                <a:gd name="T1" fmla="*/ 378 h 468"/>
                <a:gd name="T2" fmla="*/ 330 w 395"/>
                <a:gd name="T3" fmla="*/ 0 h 468"/>
                <a:gd name="T4" fmla="*/ 0 w 395"/>
                <a:gd name="T5" fmla="*/ 96 h 468"/>
                <a:gd name="T6" fmla="*/ 53 w 395"/>
                <a:gd name="T7" fmla="*/ 468 h 468"/>
                <a:gd name="T8" fmla="*/ 395 w 395"/>
                <a:gd name="T9" fmla="*/ 378 h 4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95"/>
                <a:gd name="T16" fmla="*/ 0 h 468"/>
                <a:gd name="T17" fmla="*/ 395 w 395"/>
                <a:gd name="T18" fmla="*/ 468 h 4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95" h="468">
                  <a:moveTo>
                    <a:pt x="395" y="378"/>
                  </a:moveTo>
                  <a:lnTo>
                    <a:pt x="330" y="0"/>
                  </a:lnTo>
                  <a:lnTo>
                    <a:pt x="0" y="96"/>
                  </a:lnTo>
                  <a:lnTo>
                    <a:pt x="53" y="468"/>
                  </a:lnTo>
                  <a:lnTo>
                    <a:pt x="395" y="378"/>
                  </a:ln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endParaRPr lang="ja-JP" altLang="en-US"/>
            </a:p>
          </p:txBody>
        </p:sp>
        <p:sp>
          <p:nvSpPr>
            <p:cNvPr id="62803" name="Freeform 347"/>
            <p:cNvSpPr>
              <a:spLocks/>
            </p:cNvSpPr>
            <p:nvPr/>
          </p:nvSpPr>
          <p:spPr bwMode="auto">
            <a:xfrm>
              <a:off x="6648" y="1638"/>
              <a:ext cx="294" cy="438"/>
            </a:xfrm>
            <a:custGeom>
              <a:avLst/>
              <a:gdLst>
                <a:gd name="T0" fmla="*/ 294 w 294"/>
                <a:gd name="T1" fmla="*/ 438 h 438"/>
                <a:gd name="T2" fmla="*/ 72 w 294"/>
                <a:gd name="T3" fmla="*/ 342 h 438"/>
                <a:gd name="T4" fmla="*/ 0 w 294"/>
                <a:gd name="T5" fmla="*/ 0 h 438"/>
                <a:gd name="T6" fmla="*/ 228 w 294"/>
                <a:gd name="T7" fmla="*/ 66 h 438"/>
                <a:gd name="T8" fmla="*/ 294 w 294"/>
                <a:gd name="T9" fmla="*/ 438 h 4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4"/>
                <a:gd name="T16" fmla="*/ 0 h 438"/>
                <a:gd name="T17" fmla="*/ 294 w 294"/>
                <a:gd name="T18" fmla="*/ 438 h 4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4" h="438">
                  <a:moveTo>
                    <a:pt x="294" y="438"/>
                  </a:moveTo>
                  <a:lnTo>
                    <a:pt x="72" y="342"/>
                  </a:lnTo>
                  <a:lnTo>
                    <a:pt x="0" y="0"/>
                  </a:lnTo>
                  <a:lnTo>
                    <a:pt x="228" y="66"/>
                  </a:lnTo>
                  <a:lnTo>
                    <a:pt x="294" y="438"/>
                  </a:ln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endParaRPr lang="ja-JP" altLang="en-US"/>
            </a:p>
          </p:txBody>
        </p:sp>
        <p:sp>
          <p:nvSpPr>
            <p:cNvPr id="62804" name="Freeform 348"/>
            <p:cNvSpPr>
              <a:spLocks/>
            </p:cNvSpPr>
            <p:nvPr/>
          </p:nvSpPr>
          <p:spPr bwMode="auto">
            <a:xfrm>
              <a:off x="7200" y="1386"/>
              <a:ext cx="276" cy="606"/>
            </a:xfrm>
            <a:custGeom>
              <a:avLst/>
              <a:gdLst>
                <a:gd name="T0" fmla="*/ 72 w 276"/>
                <a:gd name="T1" fmla="*/ 606 h 606"/>
                <a:gd name="T2" fmla="*/ 276 w 276"/>
                <a:gd name="T3" fmla="*/ 384 h 606"/>
                <a:gd name="T4" fmla="*/ 168 w 276"/>
                <a:gd name="T5" fmla="*/ 0 h 606"/>
                <a:gd name="T6" fmla="*/ 0 w 276"/>
                <a:gd name="T7" fmla="*/ 222 h 606"/>
                <a:gd name="T8" fmla="*/ 72 w 276"/>
                <a:gd name="T9" fmla="*/ 606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6"/>
                <a:gd name="T16" fmla="*/ 0 h 606"/>
                <a:gd name="T17" fmla="*/ 276 w 2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6" h="606">
                  <a:moveTo>
                    <a:pt x="72" y="606"/>
                  </a:moveTo>
                  <a:lnTo>
                    <a:pt x="276" y="384"/>
                  </a:lnTo>
                  <a:lnTo>
                    <a:pt x="168" y="0"/>
                  </a:lnTo>
                  <a:lnTo>
                    <a:pt x="0" y="222"/>
                  </a:lnTo>
                  <a:lnTo>
                    <a:pt x="72" y="606"/>
                  </a:ln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endParaRPr lang="ja-JP" altLang="en-US"/>
            </a:p>
          </p:txBody>
        </p:sp>
        <p:sp>
          <p:nvSpPr>
            <p:cNvPr id="62805" name="Freeform 349"/>
            <p:cNvSpPr>
              <a:spLocks/>
            </p:cNvSpPr>
            <p:nvPr/>
          </p:nvSpPr>
          <p:spPr bwMode="auto">
            <a:xfrm>
              <a:off x="6627" y="1228"/>
              <a:ext cx="750" cy="492"/>
            </a:xfrm>
            <a:custGeom>
              <a:avLst/>
              <a:gdLst>
                <a:gd name="T0" fmla="*/ 750 w 750"/>
                <a:gd name="T1" fmla="*/ 174 h 492"/>
                <a:gd name="T2" fmla="*/ 600 w 750"/>
                <a:gd name="T3" fmla="*/ 396 h 492"/>
                <a:gd name="T4" fmla="*/ 264 w 750"/>
                <a:gd name="T5" fmla="*/ 492 h 492"/>
                <a:gd name="T6" fmla="*/ 24 w 750"/>
                <a:gd name="T7" fmla="*/ 414 h 492"/>
                <a:gd name="T8" fmla="*/ 0 w 750"/>
                <a:gd name="T9" fmla="*/ 210 h 492"/>
                <a:gd name="T10" fmla="*/ 306 w 750"/>
                <a:gd name="T11" fmla="*/ 0 h 492"/>
                <a:gd name="T12" fmla="*/ 648 w 750"/>
                <a:gd name="T13" fmla="*/ 78 h 492"/>
                <a:gd name="T14" fmla="*/ 750 w 750"/>
                <a:gd name="T15" fmla="*/ 174 h 4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50"/>
                <a:gd name="T25" fmla="*/ 0 h 492"/>
                <a:gd name="T26" fmla="*/ 750 w 750"/>
                <a:gd name="T27" fmla="*/ 492 h 4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50" h="492">
                  <a:moveTo>
                    <a:pt x="750" y="174"/>
                  </a:moveTo>
                  <a:lnTo>
                    <a:pt x="600" y="396"/>
                  </a:lnTo>
                  <a:lnTo>
                    <a:pt x="264" y="492"/>
                  </a:lnTo>
                  <a:lnTo>
                    <a:pt x="24" y="414"/>
                  </a:lnTo>
                  <a:lnTo>
                    <a:pt x="0" y="210"/>
                  </a:lnTo>
                  <a:lnTo>
                    <a:pt x="306" y="0"/>
                  </a:lnTo>
                  <a:lnTo>
                    <a:pt x="648" y="78"/>
                  </a:lnTo>
                  <a:lnTo>
                    <a:pt x="750" y="174"/>
                  </a:ln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endParaRPr lang="ja-JP" altLang="en-US"/>
            </a:p>
          </p:txBody>
        </p:sp>
        <p:sp>
          <p:nvSpPr>
            <p:cNvPr id="62806" name="Freeform 350"/>
            <p:cNvSpPr>
              <a:spLocks/>
            </p:cNvSpPr>
            <p:nvPr/>
          </p:nvSpPr>
          <p:spPr bwMode="auto">
            <a:xfrm>
              <a:off x="6697" y="1096"/>
              <a:ext cx="312" cy="284"/>
            </a:xfrm>
            <a:custGeom>
              <a:avLst/>
              <a:gdLst>
                <a:gd name="T0" fmla="*/ 170 w 312"/>
                <a:gd name="T1" fmla="*/ 0 h 284"/>
                <a:gd name="T2" fmla="*/ 0 w 312"/>
                <a:gd name="T3" fmla="*/ 284 h 284"/>
                <a:gd name="T4" fmla="*/ 113 w 312"/>
                <a:gd name="T5" fmla="*/ 284 h 284"/>
                <a:gd name="T6" fmla="*/ 312 w 312"/>
                <a:gd name="T7" fmla="*/ 0 h 284"/>
                <a:gd name="T8" fmla="*/ 170 w 312"/>
                <a:gd name="T9" fmla="*/ 0 h 2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2"/>
                <a:gd name="T16" fmla="*/ 0 h 284"/>
                <a:gd name="T17" fmla="*/ 312 w 312"/>
                <a:gd name="T18" fmla="*/ 284 h 2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2" h="284">
                  <a:moveTo>
                    <a:pt x="170" y="0"/>
                  </a:moveTo>
                  <a:lnTo>
                    <a:pt x="0" y="284"/>
                  </a:lnTo>
                  <a:lnTo>
                    <a:pt x="113" y="284"/>
                  </a:lnTo>
                  <a:lnTo>
                    <a:pt x="312" y="0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endParaRPr lang="ja-JP" altLang="en-US"/>
            </a:p>
          </p:txBody>
        </p:sp>
        <p:sp>
          <p:nvSpPr>
            <p:cNvPr id="62807" name="Freeform 351"/>
            <p:cNvSpPr>
              <a:spLocks/>
            </p:cNvSpPr>
            <p:nvPr/>
          </p:nvSpPr>
          <p:spPr bwMode="auto">
            <a:xfrm>
              <a:off x="6810" y="1096"/>
              <a:ext cx="312" cy="369"/>
            </a:xfrm>
            <a:custGeom>
              <a:avLst/>
              <a:gdLst>
                <a:gd name="T0" fmla="*/ 199 w 312"/>
                <a:gd name="T1" fmla="*/ 0 h 369"/>
                <a:gd name="T2" fmla="*/ 0 w 312"/>
                <a:gd name="T3" fmla="*/ 284 h 369"/>
                <a:gd name="T4" fmla="*/ 114 w 312"/>
                <a:gd name="T5" fmla="*/ 369 h 369"/>
                <a:gd name="T6" fmla="*/ 312 w 312"/>
                <a:gd name="T7" fmla="*/ 85 h 369"/>
                <a:gd name="T8" fmla="*/ 199 w 312"/>
                <a:gd name="T9" fmla="*/ 0 h 3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2"/>
                <a:gd name="T16" fmla="*/ 0 h 369"/>
                <a:gd name="T17" fmla="*/ 312 w 312"/>
                <a:gd name="T18" fmla="*/ 369 h 36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2" h="369">
                  <a:moveTo>
                    <a:pt x="199" y="0"/>
                  </a:moveTo>
                  <a:lnTo>
                    <a:pt x="0" y="284"/>
                  </a:lnTo>
                  <a:lnTo>
                    <a:pt x="114" y="369"/>
                  </a:lnTo>
                  <a:lnTo>
                    <a:pt x="312" y="85"/>
                  </a:lnTo>
                  <a:lnTo>
                    <a:pt x="199" y="0"/>
                  </a:ln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endParaRPr lang="ja-JP" altLang="en-US"/>
            </a:p>
          </p:txBody>
        </p:sp>
        <p:sp>
          <p:nvSpPr>
            <p:cNvPr id="62808" name="Freeform 352"/>
            <p:cNvSpPr>
              <a:spLocks/>
            </p:cNvSpPr>
            <p:nvPr/>
          </p:nvSpPr>
          <p:spPr bwMode="auto">
            <a:xfrm>
              <a:off x="6895" y="1176"/>
              <a:ext cx="312" cy="516"/>
            </a:xfrm>
            <a:custGeom>
              <a:avLst/>
              <a:gdLst>
                <a:gd name="T0" fmla="*/ 0 w 312"/>
                <a:gd name="T1" fmla="*/ 260 h 516"/>
                <a:gd name="T2" fmla="*/ 85 w 312"/>
                <a:gd name="T3" fmla="*/ 516 h 516"/>
                <a:gd name="T4" fmla="*/ 312 w 312"/>
                <a:gd name="T5" fmla="*/ 175 h 516"/>
                <a:gd name="T6" fmla="*/ 221 w 312"/>
                <a:gd name="T7" fmla="*/ 0 h 516"/>
                <a:gd name="T8" fmla="*/ 0 w 312"/>
                <a:gd name="T9" fmla="*/ 260 h 5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2"/>
                <a:gd name="T16" fmla="*/ 0 h 516"/>
                <a:gd name="T17" fmla="*/ 312 w 312"/>
                <a:gd name="T18" fmla="*/ 516 h 5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2" h="516">
                  <a:moveTo>
                    <a:pt x="0" y="260"/>
                  </a:moveTo>
                  <a:lnTo>
                    <a:pt x="85" y="516"/>
                  </a:lnTo>
                  <a:lnTo>
                    <a:pt x="312" y="175"/>
                  </a:lnTo>
                  <a:lnTo>
                    <a:pt x="221" y="0"/>
                  </a:lnTo>
                  <a:lnTo>
                    <a:pt x="0" y="260"/>
                  </a:ln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endParaRPr lang="ja-JP" altLang="en-US"/>
            </a:p>
          </p:txBody>
        </p:sp>
        <p:sp>
          <p:nvSpPr>
            <p:cNvPr id="62809" name="Freeform 353"/>
            <p:cNvSpPr>
              <a:spLocks/>
            </p:cNvSpPr>
            <p:nvPr/>
          </p:nvSpPr>
          <p:spPr bwMode="auto">
            <a:xfrm>
              <a:off x="6640" y="1380"/>
              <a:ext cx="340" cy="312"/>
            </a:xfrm>
            <a:custGeom>
              <a:avLst/>
              <a:gdLst>
                <a:gd name="T0" fmla="*/ 340 w 340"/>
                <a:gd name="T1" fmla="*/ 312 h 312"/>
                <a:gd name="T2" fmla="*/ 29 w 340"/>
                <a:gd name="T3" fmla="*/ 283 h 312"/>
                <a:gd name="T4" fmla="*/ 0 w 340"/>
                <a:gd name="T5" fmla="*/ 56 h 312"/>
                <a:gd name="T6" fmla="*/ 57 w 340"/>
                <a:gd name="T7" fmla="*/ 0 h 312"/>
                <a:gd name="T8" fmla="*/ 170 w 340"/>
                <a:gd name="T9" fmla="*/ 0 h 312"/>
                <a:gd name="T10" fmla="*/ 255 w 340"/>
                <a:gd name="T11" fmla="*/ 56 h 312"/>
                <a:gd name="T12" fmla="*/ 340 w 340"/>
                <a:gd name="T13" fmla="*/ 312 h 3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40"/>
                <a:gd name="T22" fmla="*/ 0 h 312"/>
                <a:gd name="T23" fmla="*/ 340 w 340"/>
                <a:gd name="T24" fmla="*/ 312 h 31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40" h="312">
                  <a:moveTo>
                    <a:pt x="340" y="312"/>
                  </a:moveTo>
                  <a:lnTo>
                    <a:pt x="29" y="283"/>
                  </a:lnTo>
                  <a:lnTo>
                    <a:pt x="0" y="56"/>
                  </a:lnTo>
                  <a:lnTo>
                    <a:pt x="57" y="0"/>
                  </a:lnTo>
                  <a:lnTo>
                    <a:pt x="170" y="0"/>
                  </a:lnTo>
                  <a:lnTo>
                    <a:pt x="255" y="56"/>
                  </a:lnTo>
                  <a:lnTo>
                    <a:pt x="340" y="312"/>
                  </a:ln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endParaRPr lang="ja-JP" altLang="en-US"/>
            </a:p>
          </p:txBody>
        </p:sp>
        <p:sp>
          <p:nvSpPr>
            <p:cNvPr id="62810" name="Oval 354"/>
            <p:cNvSpPr>
              <a:spLocks noChangeArrowheads="1"/>
            </p:cNvSpPr>
            <p:nvPr/>
          </p:nvSpPr>
          <p:spPr bwMode="auto">
            <a:xfrm rot="1934503">
              <a:off x="6640" y="1408"/>
              <a:ext cx="283" cy="227"/>
            </a:xfrm>
            <a:prstGeom prst="ellipse">
              <a:avLst/>
            </a:pr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0" tIns="0" rIns="0" bIns="0" anchor="ctr">
              <a:spAutoFit/>
            </a:bodyPr>
            <a:lstStyle/>
            <a:p>
              <a:endParaRPr lang="ja-JP" altLang="en-US" sz="3200">
                <a:latin typeface="Times New Roman" charset="0"/>
              </a:endParaRPr>
            </a:p>
          </p:txBody>
        </p:sp>
      </p:grpSp>
      <p:grpSp>
        <p:nvGrpSpPr>
          <p:cNvPr id="29703" name="Group 355"/>
          <p:cNvGrpSpPr>
            <a:grpSpLocks/>
          </p:cNvGrpSpPr>
          <p:nvPr/>
        </p:nvGrpSpPr>
        <p:grpSpPr bwMode="auto">
          <a:xfrm>
            <a:off x="4435475" y="1538288"/>
            <a:ext cx="1258888" cy="731837"/>
            <a:chOff x="697" y="832"/>
            <a:chExt cx="1985" cy="1154"/>
          </a:xfrm>
        </p:grpSpPr>
        <p:sp>
          <p:nvSpPr>
            <p:cNvPr id="62770" name="Freeform 356"/>
            <p:cNvSpPr>
              <a:spLocks/>
            </p:cNvSpPr>
            <p:nvPr/>
          </p:nvSpPr>
          <p:spPr bwMode="auto">
            <a:xfrm>
              <a:off x="697" y="1020"/>
              <a:ext cx="397" cy="220"/>
            </a:xfrm>
            <a:custGeom>
              <a:avLst/>
              <a:gdLst>
                <a:gd name="T0" fmla="*/ 239 w 397"/>
                <a:gd name="T1" fmla="*/ 0 h 220"/>
                <a:gd name="T2" fmla="*/ 0 w 397"/>
                <a:gd name="T3" fmla="*/ 148 h 220"/>
                <a:gd name="T4" fmla="*/ 163 w 397"/>
                <a:gd name="T5" fmla="*/ 220 h 220"/>
                <a:gd name="T6" fmla="*/ 397 w 397"/>
                <a:gd name="T7" fmla="*/ 63 h 220"/>
                <a:gd name="T8" fmla="*/ 239 w 397"/>
                <a:gd name="T9" fmla="*/ 0 h 2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97"/>
                <a:gd name="T16" fmla="*/ 0 h 220"/>
                <a:gd name="T17" fmla="*/ 397 w 397"/>
                <a:gd name="T18" fmla="*/ 220 h 2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97" h="220">
                  <a:moveTo>
                    <a:pt x="239" y="0"/>
                  </a:moveTo>
                  <a:lnTo>
                    <a:pt x="0" y="148"/>
                  </a:lnTo>
                  <a:lnTo>
                    <a:pt x="163" y="220"/>
                  </a:lnTo>
                  <a:lnTo>
                    <a:pt x="397" y="63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71" name="Freeform 357"/>
            <p:cNvSpPr>
              <a:spLocks/>
            </p:cNvSpPr>
            <p:nvPr/>
          </p:nvSpPr>
          <p:spPr bwMode="auto">
            <a:xfrm>
              <a:off x="871" y="1084"/>
              <a:ext cx="476" cy="274"/>
            </a:xfrm>
            <a:custGeom>
              <a:avLst/>
              <a:gdLst>
                <a:gd name="T0" fmla="*/ 18 w 489"/>
                <a:gd name="T1" fmla="*/ 0 h 283"/>
                <a:gd name="T2" fmla="*/ 0 w 489"/>
                <a:gd name="T3" fmla="*/ 15 h 283"/>
                <a:gd name="T4" fmla="*/ 18 w 489"/>
                <a:gd name="T5" fmla="*/ 15 h 283"/>
                <a:gd name="T6" fmla="*/ 18 w 489"/>
                <a:gd name="T7" fmla="*/ 15 h 283"/>
                <a:gd name="T8" fmla="*/ 18 w 489"/>
                <a:gd name="T9" fmla="*/ 0 h 2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9"/>
                <a:gd name="T16" fmla="*/ 0 h 283"/>
                <a:gd name="T17" fmla="*/ 489 w 489"/>
                <a:gd name="T18" fmla="*/ 283 h 28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9" h="283">
                  <a:moveTo>
                    <a:pt x="255" y="0"/>
                  </a:moveTo>
                  <a:lnTo>
                    <a:pt x="0" y="170"/>
                  </a:lnTo>
                  <a:lnTo>
                    <a:pt x="255" y="283"/>
                  </a:lnTo>
                  <a:lnTo>
                    <a:pt x="489" y="97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72" name="Freeform 358"/>
            <p:cNvSpPr>
              <a:spLocks/>
            </p:cNvSpPr>
            <p:nvPr/>
          </p:nvSpPr>
          <p:spPr bwMode="auto">
            <a:xfrm>
              <a:off x="1689" y="1366"/>
              <a:ext cx="426" cy="330"/>
            </a:xfrm>
            <a:custGeom>
              <a:avLst/>
              <a:gdLst>
                <a:gd name="T0" fmla="*/ 199 w 426"/>
                <a:gd name="T1" fmla="*/ 0 h 330"/>
                <a:gd name="T2" fmla="*/ 0 w 426"/>
                <a:gd name="T3" fmla="*/ 227 h 330"/>
                <a:gd name="T4" fmla="*/ 223 w 426"/>
                <a:gd name="T5" fmla="*/ 330 h 330"/>
                <a:gd name="T6" fmla="*/ 426 w 426"/>
                <a:gd name="T7" fmla="*/ 85 h 330"/>
                <a:gd name="T8" fmla="*/ 199 w 426"/>
                <a:gd name="T9" fmla="*/ 0 h 3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26"/>
                <a:gd name="T16" fmla="*/ 0 h 330"/>
                <a:gd name="T17" fmla="*/ 426 w 426"/>
                <a:gd name="T18" fmla="*/ 330 h 33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26" h="330">
                  <a:moveTo>
                    <a:pt x="199" y="0"/>
                  </a:moveTo>
                  <a:lnTo>
                    <a:pt x="0" y="227"/>
                  </a:lnTo>
                  <a:lnTo>
                    <a:pt x="223" y="330"/>
                  </a:lnTo>
                  <a:lnTo>
                    <a:pt x="426" y="85"/>
                  </a:lnTo>
                  <a:lnTo>
                    <a:pt x="199" y="0"/>
                  </a:lnTo>
                  <a:close/>
                </a:path>
              </a:pathLst>
            </a:cu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73" name="Freeform 359"/>
            <p:cNvSpPr>
              <a:spLocks/>
            </p:cNvSpPr>
            <p:nvPr/>
          </p:nvSpPr>
          <p:spPr bwMode="auto">
            <a:xfrm>
              <a:off x="1924" y="1456"/>
              <a:ext cx="440" cy="372"/>
            </a:xfrm>
            <a:custGeom>
              <a:avLst/>
              <a:gdLst>
                <a:gd name="T0" fmla="*/ 200 w 440"/>
                <a:gd name="T1" fmla="*/ 0 h 372"/>
                <a:gd name="T2" fmla="*/ 0 w 440"/>
                <a:gd name="T3" fmla="*/ 248 h 372"/>
                <a:gd name="T4" fmla="*/ 260 w 440"/>
                <a:gd name="T5" fmla="*/ 372 h 372"/>
                <a:gd name="T6" fmla="*/ 440 w 440"/>
                <a:gd name="T7" fmla="*/ 88 h 372"/>
                <a:gd name="T8" fmla="*/ 200 w 440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0"/>
                <a:gd name="T16" fmla="*/ 0 h 372"/>
                <a:gd name="T17" fmla="*/ 440 w 440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0" h="372">
                  <a:moveTo>
                    <a:pt x="200" y="0"/>
                  </a:moveTo>
                  <a:lnTo>
                    <a:pt x="0" y="248"/>
                  </a:lnTo>
                  <a:lnTo>
                    <a:pt x="260" y="372"/>
                  </a:lnTo>
                  <a:lnTo>
                    <a:pt x="440" y="88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74" name="Freeform 360"/>
            <p:cNvSpPr>
              <a:spLocks/>
            </p:cNvSpPr>
            <p:nvPr/>
          </p:nvSpPr>
          <p:spPr bwMode="auto">
            <a:xfrm>
              <a:off x="2200" y="1556"/>
              <a:ext cx="482" cy="430"/>
            </a:xfrm>
            <a:custGeom>
              <a:avLst/>
              <a:gdLst>
                <a:gd name="T0" fmla="*/ 188 w 482"/>
                <a:gd name="T1" fmla="*/ 0 h 430"/>
                <a:gd name="T2" fmla="*/ 0 w 482"/>
                <a:gd name="T3" fmla="*/ 280 h 430"/>
                <a:gd name="T4" fmla="*/ 340 w 482"/>
                <a:gd name="T5" fmla="*/ 430 h 430"/>
                <a:gd name="T6" fmla="*/ 482 w 482"/>
                <a:gd name="T7" fmla="*/ 118 h 430"/>
                <a:gd name="T8" fmla="*/ 188 w 482"/>
                <a:gd name="T9" fmla="*/ 0 h 4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2"/>
                <a:gd name="T16" fmla="*/ 0 h 430"/>
                <a:gd name="T17" fmla="*/ 482 w 482"/>
                <a:gd name="T18" fmla="*/ 430 h 43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2" h="430">
                  <a:moveTo>
                    <a:pt x="188" y="0"/>
                  </a:moveTo>
                  <a:lnTo>
                    <a:pt x="0" y="280"/>
                  </a:lnTo>
                  <a:lnTo>
                    <a:pt x="340" y="430"/>
                  </a:lnTo>
                  <a:lnTo>
                    <a:pt x="482" y="118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75" name="Freeform 361"/>
            <p:cNvSpPr>
              <a:spLocks/>
            </p:cNvSpPr>
            <p:nvPr/>
          </p:nvSpPr>
          <p:spPr bwMode="auto">
            <a:xfrm>
              <a:off x="1236" y="1253"/>
              <a:ext cx="340" cy="453"/>
            </a:xfrm>
            <a:custGeom>
              <a:avLst/>
              <a:gdLst>
                <a:gd name="T0" fmla="*/ 0 w 340"/>
                <a:gd name="T1" fmla="*/ 0 h 453"/>
                <a:gd name="T2" fmla="*/ 28 w 340"/>
                <a:gd name="T3" fmla="*/ 340 h 453"/>
                <a:gd name="T4" fmla="*/ 340 w 340"/>
                <a:gd name="T5" fmla="*/ 453 h 453"/>
                <a:gd name="T6" fmla="*/ 312 w 340"/>
                <a:gd name="T7" fmla="*/ 113 h 453"/>
                <a:gd name="T8" fmla="*/ 0 w 340"/>
                <a:gd name="T9" fmla="*/ 0 h 4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0"/>
                <a:gd name="T16" fmla="*/ 0 h 453"/>
                <a:gd name="T17" fmla="*/ 340 w 340"/>
                <a:gd name="T18" fmla="*/ 453 h 45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0" h="453">
                  <a:moveTo>
                    <a:pt x="0" y="0"/>
                  </a:moveTo>
                  <a:lnTo>
                    <a:pt x="28" y="340"/>
                  </a:lnTo>
                  <a:lnTo>
                    <a:pt x="340" y="453"/>
                  </a:lnTo>
                  <a:lnTo>
                    <a:pt x="312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76" name="Freeform 362"/>
            <p:cNvSpPr>
              <a:spLocks/>
            </p:cNvSpPr>
            <p:nvPr/>
          </p:nvSpPr>
          <p:spPr bwMode="auto">
            <a:xfrm>
              <a:off x="1548" y="1168"/>
              <a:ext cx="248" cy="538"/>
            </a:xfrm>
            <a:custGeom>
              <a:avLst/>
              <a:gdLst>
                <a:gd name="T0" fmla="*/ 0 w 248"/>
                <a:gd name="T1" fmla="*/ 198 h 538"/>
                <a:gd name="T2" fmla="*/ 226 w 248"/>
                <a:gd name="T3" fmla="*/ 0 h 538"/>
                <a:gd name="T4" fmla="*/ 248 w 248"/>
                <a:gd name="T5" fmla="*/ 284 h 538"/>
                <a:gd name="T6" fmla="*/ 28 w 248"/>
                <a:gd name="T7" fmla="*/ 538 h 538"/>
                <a:gd name="T8" fmla="*/ 0 w 248"/>
                <a:gd name="T9" fmla="*/ 198 h 5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8"/>
                <a:gd name="T16" fmla="*/ 0 h 538"/>
                <a:gd name="T17" fmla="*/ 248 w 248"/>
                <a:gd name="T18" fmla="*/ 538 h 5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8" h="538">
                  <a:moveTo>
                    <a:pt x="0" y="198"/>
                  </a:moveTo>
                  <a:lnTo>
                    <a:pt x="226" y="0"/>
                  </a:lnTo>
                  <a:lnTo>
                    <a:pt x="248" y="284"/>
                  </a:lnTo>
                  <a:lnTo>
                    <a:pt x="28" y="538"/>
                  </a:lnTo>
                  <a:lnTo>
                    <a:pt x="0" y="198"/>
                  </a:lnTo>
                  <a:close/>
                </a:path>
              </a:pathLst>
            </a:custGeom>
            <a:solidFill>
              <a:srgbClr val="FFDF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77" name="Freeform 363"/>
            <p:cNvSpPr>
              <a:spLocks/>
            </p:cNvSpPr>
            <p:nvPr/>
          </p:nvSpPr>
          <p:spPr bwMode="auto">
            <a:xfrm>
              <a:off x="1236" y="1076"/>
              <a:ext cx="538" cy="290"/>
            </a:xfrm>
            <a:custGeom>
              <a:avLst/>
              <a:gdLst>
                <a:gd name="T0" fmla="*/ 0 w 538"/>
                <a:gd name="T1" fmla="*/ 177 h 290"/>
                <a:gd name="T2" fmla="*/ 224 w 538"/>
                <a:gd name="T3" fmla="*/ 0 h 290"/>
                <a:gd name="T4" fmla="*/ 538 w 538"/>
                <a:gd name="T5" fmla="*/ 92 h 290"/>
                <a:gd name="T6" fmla="*/ 312 w 538"/>
                <a:gd name="T7" fmla="*/ 290 h 290"/>
                <a:gd name="T8" fmla="*/ 0 w 538"/>
                <a:gd name="T9" fmla="*/ 177 h 2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8"/>
                <a:gd name="T16" fmla="*/ 0 h 290"/>
                <a:gd name="T17" fmla="*/ 538 w 538"/>
                <a:gd name="T18" fmla="*/ 290 h 2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8" h="290">
                  <a:moveTo>
                    <a:pt x="0" y="177"/>
                  </a:moveTo>
                  <a:lnTo>
                    <a:pt x="224" y="0"/>
                  </a:lnTo>
                  <a:lnTo>
                    <a:pt x="538" y="92"/>
                  </a:lnTo>
                  <a:lnTo>
                    <a:pt x="312" y="290"/>
                  </a:lnTo>
                  <a:lnTo>
                    <a:pt x="0" y="177"/>
                  </a:lnTo>
                  <a:close/>
                </a:path>
              </a:pathLst>
            </a:custGeom>
            <a:solidFill>
              <a:srgbClr val="E8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78" name="Freeform 364"/>
            <p:cNvSpPr>
              <a:spLocks/>
            </p:cNvSpPr>
            <p:nvPr/>
          </p:nvSpPr>
          <p:spPr bwMode="auto">
            <a:xfrm>
              <a:off x="1548" y="1338"/>
              <a:ext cx="112" cy="312"/>
            </a:xfrm>
            <a:custGeom>
              <a:avLst/>
              <a:gdLst>
                <a:gd name="T0" fmla="*/ 0 w 112"/>
                <a:gd name="T1" fmla="*/ 57 h 312"/>
                <a:gd name="T2" fmla="*/ 28 w 112"/>
                <a:gd name="T3" fmla="*/ 312 h 312"/>
                <a:gd name="T4" fmla="*/ 112 w 112"/>
                <a:gd name="T5" fmla="*/ 226 h 312"/>
                <a:gd name="T6" fmla="*/ 85 w 112"/>
                <a:gd name="T7" fmla="*/ 0 h 312"/>
                <a:gd name="T8" fmla="*/ 0 w 112"/>
                <a:gd name="T9" fmla="*/ 57 h 3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"/>
                <a:gd name="T16" fmla="*/ 0 h 312"/>
                <a:gd name="T17" fmla="*/ 112 w 112"/>
                <a:gd name="T18" fmla="*/ 312 h 3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" h="312">
                  <a:moveTo>
                    <a:pt x="0" y="57"/>
                  </a:moveTo>
                  <a:lnTo>
                    <a:pt x="28" y="312"/>
                  </a:lnTo>
                  <a:lnTo>
                    <a:pt x="112" y="226"/>
                  </a:lnTo>
                  <a:lnTo>
                    <a:pt x="85" y="0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79" name="Freeform 365"/>
            <p:cNvSpPr>
              <a:spLocks/>
            </p:cNvSpPr>
            <p:nvPr/>
          </p:nvSpPr>
          <p:spPr bwMode="auto">
            <a:xfrm>
              <a:off x="1689" y="1220"/>
              <a:ext cx="91" cy="280"/>
            </a:xfrm>
            <a:custGeom>
              <a:avLst/>
              <a:gdLst>
                <a:gd name="T0" fmla="*/ 0 w 91"/>
                <a:gd name="T1" fmla="*/ 61 h 280"/>
                <a:gd name="T2" fmla="*/ 15 w 91"/>
                <a:gd name="T3" fmla="*/ 280 h 280"/>
                <a:gd name="T4" fmla="*/ 91 w 91"/>
                <a:gd name="T5" fmla="*/ 216 h 280"/>
                <a:gd name="T6" fmla="*/ 75 w 91"/>
                <a:gd name="T7" fmla="*/ 0 h 280"/>
                <a:gd name="T8" fmla="*/ 0 w 91"/>
                <a:gd name="T9" fmla="*/ 61 h 2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1"/>
                <a:gd name="T16" fmla="*/ 0 h 280"/>
                <a:gd name="T17" fmla="*/ 91 w 91"/>
                <a:gd name="T18" fmla="*/ 280 h 28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1" h="280">
                  <a:moveTo>
                    <a:pt x="0" y="61"/>
                  </a:moveTo>
                  <a:lnTo>
                    <a:pt x="15" y="280"/>
                  </a:lnTo>
                  <a:lnTo>
                    <a:pt x="91" y="216"/>
                  </a:lnTo>
                  <a:lnTo>
                    <a:pt x="75" y="0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80" name="Freeform 366"/>
            <p:cNvSpPr>
              <a:spLocks/>
            </p:cNvSpPr>
            <p:nvPr/>
          </p:nvSpPr>
          <p:spPr bwMode="auto">
            <a:xfrm>
              <a:off x="1321" y="1049"/>
              <a:ext cx="351" cy="148"/>
            </a:xfrm>
            <a:custGeom>
              <a:avLst/>
              <a:gdLst>
                <a:gd name="T0" fmla="*/ 0 w 351"/>
                <a:gd name="T1" fmla="*/ 103 h 148"/>
                <a:gd name="T2" fmla="*/ 235 w 351"/>
                <a:gd name="T3" fmla="*/ 148 h 148"/>
                <a:gd name="T4" fmla="*/ 351 w 351"/>
                <a:gd name="T5" fmla="*/ 60 h 148"/>
                <a:gd name="T6" fmla="*/ 159 w 351"/>
                <a:gd name="T7" fmla="*/ 0 h 148"/>
                <a:gd name="T8" fmla="*/ 0 w 351"/>
                <a:gd name="T9" fmla="*/ 103 h 1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1"/>
                <a:gd name="T16" fmla="*/ 0 h 148"/>
                <a:gd name="T17" fmla="*/ 351 w 351"/>
                <a:gd name="T18" fmla="*/ 148 h 14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1" h="148">
                  <a:moveTo>
                    <a:pt x="0" y="103"/>
                  </a:moveTo>
                  <a:lnTo>
                    <a:pt x="235" y="148"/>
                  </a:lnTo>
                  <a:lnTo>
                    <a:pt x="351" y="60"/>
                  </a:lnTo>
                  <a:lnTo>
                    <a:pt x="159" y="0"/>
                  </a:lnTo>
                  <a:lnTo>
                    <a:pt x="0" y="103"/>
                  </a:ln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81" name="Freeform 367"/>
            <p:cNvSpPr>
              <a:spLocks/>
            </p:cNvSpPr>
            <p:nvPr/>
          </p:nvSpPr>
          <p:spPr bwMode="auto">
            <a:xfrm>
              <a:off x="1320" y="1152"/>
              <a:ext cx="240" cy="109"/>
            </a:xfrm>
            <a:custGeom>
              <a:avLst/>
              <a:gdLst>
                <a:gd name="T0" fmla="*/ 29 w 240"/>
                <a:gd name="T1" fmla="*/ 0 h 109"/>
                <a:gd name="T2" fmla="*/ 240 w 240"/>
                <a:gd name="T3" fmla="*/ 37 h 109"/>
                <a:gd name="T4" fmla="*/ 236 w 240"/>
                <a:gd name="T5" fmla="*/ 109 h 109"/>
                <a:gd name="T6" fmla="*/ 0 w 240"/>
                <a:gd name="T7" fmla="*/ 69 h 109"/>
                <a:gd name="T8" fmla="*/ 4 w 240"/>
                <a:gd name="T9" fmla="*/ 1 h 109"/>
                <a:gd name="T10" fmla="*/ 29 w 240"/>
                <a:gd name="T11" fmla="*/ 0 h 10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40"/>
                <a:gd name="T19" fmla="*/ 0 h 109"/>
                <a:gd name="T20" fmla="*/ 240 w 240"/>
                <a:gd name="T21" fmla="*/ 109 h 10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40" h="109">
                  <a:moveTo>
                    <a:pt x="29" y="0"/>
                  </a:moveTo>
                  <a:lnTo>
                    <a:pt x="240" y="37"/>
                  </a:lnTo>
                  <a:lnTo>
                    <a:pt x="236" y="109"/>
                  </a:lnTo>
                  <a:lnTo>
                    <a:pt x="0" y="69"/>
                  </a:lnTo>
                  <a:lnTo>
                    <a:pt x="4" y="1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D4A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82" name="Freeform 368"/>
            <p:cNvSpPr>
              <a:spLocks/>
            </p:cNvSpPr>
            <p:nvPr/>
          </p:nvSpPr>
          <p:spPr bwMode="auto">
            <a:xfrm>
              <a:off x="1552" y="1093"/>
              <a:ext cx="128" cy="172"/>
            </a:xfrm>
            <a:custGeom>
              <a:avLst/>
              <a:gdLst>
                <a:gd name="T0" fmla="*/ 4 w 128"/>
                <a:gd name="T1" fmla="*/ 95 h 172"/>
                <a:gd name="T2" fmla="*/ 120 w 128"/>
                <a:gd name="T3" fmla="*/ 0 h 172"/>
                <a:gd name="T4" fmla="*/ 128 w 128"/>
                <a:gd name="T5" fmla="*/ 68 h 172"/>
                <a:gd name="T6" fmla="*/ 0 w 128"/>
                <a:gd name="T7" fmla="*/ 172 h 172"/>
                <a:gd name="T8" fmla="*/ 4 w 128"/>
                <a:gd name="T9" fmla="*/ 95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172"/>
                <a:gd name="T17" fmla="*/ 128 w 128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172">
                  <a:moveTo>
                    <a:pt x="4" y="95"/>
                  </a:moveTo>
                  <a:lnTo>
                    <a:pt x="120" y="0"/>
                  </a:lnTo>
                  <a:lnTo>
                    <a:pt x="128" y="68"/>
                  </a:lnTo>
                  <a:lnTo>
                    <a:pt x="0" y="172"/>
                  </a:lnTo>
                  <a:lnTo>
                    <a:pt x="4" y="95"/>
                  </a:lnTo>
                  <a:close/>
                </a:path>
              </a:pathLst>
            </a:custGeom>
            <a:solidFill>
              <a:srgbClr val="FFDF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83" name="Freeform 369"/>
            <p:cNvSpPr>
              <a:spLocks/>
            </p:cNvSpPr>
            <p:nvPr/>
          </p:nvSpPr>
          <p:spPr bwMode="auto">
            <a:xfrm>
              <a:off x="1428" y="992"/>
              <a:ext cx="164" cy="176"/>
            </a:xfrm>
            <a:custGeom>
              <a:avLst/>
              <a:gdLst>
                <a:gd name="T0" fmla="*/ 0 w 164"/>
                <a:gd name="T1" fmla="*/ 8 h 176"/>
                <a:gd name="T2" fmla="*/ 12 w 164"/>
                <a:gd name="T3" fmla="*/ 176 h 176"/>
                <a:gd name="T4" fmla="*/ 164 w 164"/>
                <a:gd name="T5" fmla="*/ 160 h 176"/>
                <a:gd name="T6" fmla="*/ 148 w 164"/>
                <a:gd name="T7" fmla="*/ 0 h 1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4"/>
                <a:gd name="T13" fmla="*/ 0 h 176"/>
                <a:gd name="T14" fmla="*/ 164 w 164"/>
                <a:gd name="T15" fmla="*/ 176 h 1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4" h="176">
                  <a:moveTo>
                    <a:pt x="0" y="8"/>
                  </a:moveTo>
                  <a:lnTo>
                    <a:pt x="12" y="176"/>
                  </a:lnTo>
                  <a:lnTo>
                    <a:pt x="164" y="160"/>
                  </a:lnTo>
                  <a:lnTo>
                    <a:pt x="148" y="0"/>
                  </a:lnTo>
                </a:path>
              </a:pathLst>
            </a:custGeom>
            <a:solidFill>
              <a:srgbClr val="FF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84" name="Freeform 370"/>
            <p:cNvSpPr>
              <a:spLocks/>
            </p:cNvSpPr>
            <p:nvPr/>
          </p:nvSpPr>
          <p:spPr bwMode="auto">
            <a:xfrm>
              <a:off x="1565" y="912"/>
              <a:ext cx="100" cy="245"/>
            </a:xfrm>
            <a:custGeom>
              <a:avLst/>
              <a:gdLst>
                <a:gd name="T0" fmla="*/ 0 w 100"/>
                <a:gd name="T1" fmla="*/ 89 h 244"/>
                <a:gd name="T2" fmla="*/ 24 w 100"/>
                <a:gd name="T3" fmla="*/ 400 h 244"/>
                <a:gd name="T4" fmla="*/ 100 w 100"/>
                <a:gd name="T5" fmla="*/ 279 h 244"/>
                <a:gd name="T6" fmla="*/ 100 w 100"/>
                <a:gd name="T7" fmla="*/ 0 h 244"/>
                <a:gd name="T8" fmla="*/ 0 w 100"/>
                <a:gd name="T9" fmla="*/ 89 h 2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0"/>
                <a:gd name="T16" fmla="*/ 0 h 244"/>
                <a:gd name="T17" fmla="*/ 100 w 100"/>
                <a:gd name="T18" fmla="*/ 244 h 2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0" h="244">
                  <a:moveTo>
                    <a:pt x="0" y="89"/>
                  </a:moveTo>
                  <a:lnTo>
                    <a:pt x="24" y="244"/>
                  </a:lnTo>
                  <a:lnTo>
                    <a:pt x="100" y="140"/>
                  </a:lnTo>
                  <a:lnTo>
                    <a:pt x="100" y="0"/>
                  </a:lnTo>
                  <a:lnTo>
                    <a:pt x="0" y="89"/>
                  </a:lnTo>
                  <a:close/>
                </a:path>
              </a:pathLst>
            </a:custGeom>
            <a:solidFill>
              <a:srgbClr val="FFDF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85" name="Freeform 371"/>
            <p:cNvSpPr>
              <a:spLocks/>
            </p:cNvSpPr>
            <p:nvPr/>
          </p:nvSpPr>
          <p:spPr bwMode="auto">
            <a:xfrm>
              <a:off x="1308" y="936"/>
              <a:ext cx="128" cy="232"/>
            </a:xfrm>
            <a:custGeom>
              <a:avLst/>
              <a:gdLst>
                <a:gd name="T0" fmla="*/ 0 w 128"/>
                <a:gd name="T1" fmla="*/ 0 h 232"/>
                <a:gd name="T2" fmla="*/ 16 w 128"/>
                <a:gd name="T3" fmla="*/ 188 h 232"/>
                <a:gd name="T4" fmla="*/ 128 w 128"/>
                <a:gd name="T5" fmla="*/ 232 h 232"/>
                <a:gd name="T6" fmla="*/ 124 w 128"/>
                <a:gd name="T7" fmla="*/ 64 h 232"/>
                <a:gd name="T8" fmla="*/ 0 w 128"/>
                <a:gd name="T9" fmla="*/ 0 h 2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8"/>
                <a:gd name="T16" fmla="*/ 0 h 232"/>
                <a:gd name="T17" fmla="*/ 128 w 128"/>
                <a:gd name="T18" fmla="*/ 232 h 2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8" h="232">
                  <a:moveTo>
                    <a:pt x="0" y="0"/>
                  </a:moveTo>
                  <a:lnTo>
                    <a:pt x="16" y="188"/>
                  </a:lnTo>
                  <a:lnTo>
                    <a:pt x="128" y="232"/>
                  </a:lnTo>
                  <a:lnTo>
                    <a:pt x="124" y="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86" name="Freeform 372"/>
            <p:cNvSpPr>
              <a:spLocks/>
            </p:cNvSpPr>
            <p:nvPr/>
          </p:nvSpPr>
          <p:spPr bwMode="auto">
            <a:xfrm>
              <a:off x="1300" y="832"/>
              <a:ext cx="364" cy="180"/>
            </a:xfrm>
            <a:custGeom>
              <a:avLst/>
              <a:gdLst>
                <a:gd name="T0" fmla="*/ 92 w 364"/>
                <a:gd name="T1" fmla="*/ 24 h 180"/>
                <a:gd name="T2" fmla="*/ 0 w 364"/>
                <a:gd name="T3" fmla="*/ 100 h 180"/>
                <a:gd name="T4" fmla="*/ 132 w 364"/>
                <a:gd name="T5" fmla="*/ 180 h 180"/>
                <a:gd name="T6" fmla="*/ 276 w 364"/>
                <a:gd name="T7" fmla="*/ 168 h 180"/>
                <a:gd name="T8" fmla="*/ 364 w 364"/>
                <a:gd name="T9" fmla="*/ 80 h 180"/>
                <a:gd name="T10" fmla="*/ 240 w 364"/>
                <a:gd name="T11" fmla="*/ 0 h 180"/>
                <a:gd name="T12" fmla="*/ 92 w 364"/>
                <a:gd name="T13" fmla="*/ 24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64"/>
                <a:gd name="T22" fmla="*/ 0 h 180"/>
                <a:gd name="T23" fmla="*/ 364 w 364"/>
                <a:gd name="T24" fmla="*/ 180 h 18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64" h="180">
                  <a:moveTo>
                    <a:pt x="92" y="24"/>
                  </a:moveTo>
                  <a:lnTo>
                    <a:pt x="0" y="100"/>
                  </a:lnTo>
                  <a:lnTo>
                    <a:pt x="132" y="180"/>
                  </a:lnTo>
                  <a:lnTo>
                    <a:pt x="276" y="168"/>
                  </a:lnTo>
                  <a:lnTo>
                    <a:pt x="364" y="80"/>
                  </a:lnTo>
                  <a:lnTo>
                    <a:pt x="240" y="0"/>
                  </a:lnTo>
                  <a:lnTo>
                    <a:pt x="92" y="24"/>
                  </a:lnTo>
                  <a:close/>
                </a:path>
              </a:pathLst>
            </a:custGeom>
            <a:solidFill>
              <a:srgbClr val="FFDF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87" name="Freeform 373"/>
            <p:cNvSpPr>
              <a:spLocks/>
            </p:cNvSpPr>
            <p:nvPr/>
          </p:nvSpPr>
          <p:spPr bwMode="auto">
            <a:xfrm>
              <a:off x="1344" y="852"/>
              <a:ext cx="292" cy="136"/>
            </a:xfrm>
            <a:custGeom>
              <a:avLst/>
              <a:gdLst>
                <a:gd name="T0" fmla="*/ 72 w 292"/>
                <a:gd name="T1" fmla="*/ 24 h 136"/>
                <a:gd name="T2" fmla="*/ 0 w 292"/>
                <a:gd name="T3" fmla="*/ 76 h 136"/>
                <a:gd name="T4" fmla="*/ 96 w 292"/>
                <a:gd name="T5" fmla="*/ 136 h 136"/>
                <a:gd name="T6" fmla="*/ 224 w 292"/>
                <a:gd name="T7" fmla="*/ 120 h 136"/>
                <a:gd name="T8" fmla="*/ 292 w 292"/>
                <a:gd name="T9" fmla="*/ 56 h 136"/>
                <a:gd name="T10" fmla="*/ 184 w 292"/>
                <a:gd name="T11" fmla="*/ 0 h 136"/>
                <a:gd name="T12" fmla="*/ 72 w 292"/>
                <a:gd name="T13" fmla="*/ 24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92"/>
                <a:gd name="T22" fmla="*/ 0 h 136"/>
                <a:gd name="T23" fmla="*/ 292 w 292"/>
                <a:gd name="T24" fmla="*/ 136 h 1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92" h="136">
                  <a:moveTo>
                    <a:pt x="72" y="24"/>
                  </a:moveTo>
                  <a:lnTo>
                    <a:pt x="0" y="76"/>
                  </a:lnTo>
                  <a:lnTo>
                    <a:pt x="96" y="136"/>
                  </a:lnTo>
                  <a:lnTo>
                    <a:pt x="224" y="120"/>
                  </a:lnTo>
                  <a:lnTo>
                    <a:pt x="292" y="56"/>
                  </a:lnTo>
                  <a:lnTo>
                    <a:pt x="184" y="0"/>
                  </a:lnTo>
                  <a:lnTo>
                    <a:pt x="72" y="24"/>
                  </a:ln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88" name="Freeform 374"/>
            <p:cNvSpPr>
              <a:spLocks/>
            </p:cNvSpPr>
            <p:nvPr/>
          </p:nvSpPr>
          <p:spPr bwMode="auto">
            <a:xfrm>
              <a:off x="1288" y="1180"/>
              <a:ext cx="108" cy="89"/>
            </a:xfrm>
            <a:custGeom>
              <a:avLst/>
              <a:gdLst>
                <a:gd name="T0" fmla="*/ 4 w 108"/>
                <a:gd name="T1" fmla="*/ 0 h 89"/>
                <a:gd name="T2" fmla="*/ 0 w 108"/>
                <a:gd name="T3" fmla="*/ 89 h 89"/>
                <a:gd name="T4" fmla="*/ 104 w 108"/>
                <a:gd name="T5" fmla="*/ 85 h 89"/>
                <a:gd name="T6" fmla="*/ 108 w 108"/>
                <a:gd name="T7" fmla="*/ 1 h 89"/>
                <a:gd name="T8" fmla="*/ 4 w 108"/>
                <a:gd name="T9" fmla="*/ 0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8"/>
                <a:gd name="T16" fmla="*/ 0 h 89"/>
                <a:gd name="T17" fmla="*/ 108 w 108"/>
                <a:gd name="T18" fmla="*/ 89 h 8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8" h="89">
                  <a:moveTo>
                    <a:pt x="4" y="0"/>
                  </a:moveTo>
                  <a:lnTo>
                    <a:pt x="0" y="89"/>
                  </a:lnTo>
                  <a:lnTo>
                    <a:pt x="104" y="85"/>
                  </a:lnTo>
                  <a:lnTo>
                    <a:pt x="108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DF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89" name="Freeform 375"/>
            <p:cNvSpPr>
              <a:spLocks/>
            </p:cNvSpPr>
            <p:nvPr/>
          </p:nvSpPr>
          <p:spPr bwMode="auto">
            <a:xfrm>
              <a:off x="1292" y="1145"/>
              <a:ext cx="104" cy="36"/>
            </a:xfrm>
            <a:custGeom>
              <a:avLst/>
              <a:gdLst>
                <a:gd name="T0" fmla="*/ 0 w 104"/>
                <a:gd name="T1" fmla="*/ 35 h 36"/>
                <a:gd name="T2" fmla="*/ 12 w 104"/>
                <a:gd name="T3" fmla="*/ 0 h 36"/>
                <a:gd name="T4" fmla="*/ 104 w 104"/>
                <a:gd name="T5" fmla="*/ 0 h 36"/>
                <a:gd name="T6" fmla="*/ 100 w 104"/>
                <a:gd name="T7" fmla="*/ 36 h 36"/>
                <a:gd name="T8" fmla="*/ 0 w 104"/>
                <a:gd name="T9" fmla="*/ 35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4"/>
                <a:gd name="T16" fmla="*/ 0 h 36"/>
                <a:gd name="T17" fmla="*/ 104 w 104"/>
                <a:gd name="T18" fmla="*/ 36 h 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4" h="36">
                  <a:moveTo>
                    <a:pt x="0" y="35"/>
                  </a:moveTo>
                  <a:lnTo>
                    <a:pt x="12" y="0"/>
                  </a:lnTo>
                  <a:lnTo>
                    <a:pt x="104" y="0"/>
                  </a:lnTo>
                  <a:lnTo>
                    <a:pt x="100" y="36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E8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90" name="Freeform 376"/>
            <p:cNvSpPr>
              <a:spLocks/>
            </p:cNvSpPr>
            <p:nvPr/>
          </p:nvSpPr>
          <p:spPr bwMode="auto">
            <a:xfrm>
              <a:off x="1548" y="1137"/>
              <a:ext cx="136" cy="144"/>
            </a:xfrm>
            <a:custGeom>
              <a:avLst/>
              <a:gdLst>
                <a:gd name="T0" fmla="*/ 0 w 136"/>
                <a:gd name="T1" fmla="*/ 15 h 144"/>
                <a:gd name="T2" fmla="*/ 68 w 136"/>
                <a:gd name="T3" fmla="*/ 0 h 144"/>
                <a:gd name="T4" fmla="*/ 112 w 136"/>
                <a:gd name="T5" fmla="*/ 12 h 144"/>
                <a:gd name="T6" fmla="*/ 136 w 136"/>
                <a:gd name="T7" fmla="*/ 100 h 144"/>
                <a:gd name="T8" fmla="*/ 64 w 136"/>
                <a:gd name="T9" fmla="*/ 144 h 144"/>
                <a:gd name="T10" fmla="*/ 0 w 136"/>
                <a:gd name="T11" fmla="*/ 15 h 1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6"/>
                <a:gd name="T19" fmla="*/ 0 h 144"/>
                <a:gd name="T20" fmla="*/ 136 w 136"/>
                <a:gd name="T21" fmla="*/ 144 h 14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6" h="144">
                  <a:moveTo>
                    <a:pt x="0" y="15"/>
                  </a:moveTo>
                  <a:lnTo>
                    <a:pt x="68" y="0"/>
                  </a:lnTo>
                  <a:lnTo>
                    <a:pt x="112" y="12"/>
                  </a:lnTo>
                  <a:lnTo>
                    <a:pt x="136" y="100"/>
                  </a:lnTo>
                  <a:lnTo>
                    <a:pt x="64" y="14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FDF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91" name="Freeform 377"/>
            <p:cNvSpPr>
              <a:spLocks/>
            </p:cNvSpPr>
            <p:nvPr/>
          </p:nvSpPr>
          <p:spPr bwMode="auto">
            <a:xfrm>
              <a:off x="1548" y="1152"/>
              <a:ext cx="76" cy="129"/>
            </a:xfrm>
            <a:custGeom>
              <a:avLst/>
              <a:gdLst>
                <a:gd name="T0" fmla="*/ 0 w 76"/>
                <a:gd name="T1" fmla="*/ 0 h 129"/>
                <a:gd name="T2" fmla="*/ 76 w 76"/>
                <a:gd name="T3" fmla="*/ 41 h 129"/>
                <a:gd name="T4" fmla="*/ 72 w 76"/>
                <a:gd name="T5" fmla="*/ 129 h 129"/>
                <a:gd name="T6" fmla="*/ 0 w 76"/>
                <a:gd name="T7" fmla="*/ 89 h 129"/>
                <a:gd name="T8" fmla="*/ 0 w 76"/>
                <a:gd name="T9" fmla="*/ 0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6"/>
                <a:gd name="T16" fmla="*/ 0 h 129"/>
                <a:gd name="T17" fmla="*/ 76 w 76"/>
                <a:gd name="T18" fmla="*/ 129 h 1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6" h="129">
                  <a:moveTo>
                    <a:pt x="0" y="0"/>
                  </a:moveTo>
                  <a:lnTo>
                    <a:pt x="76" y="41"/>
                  </a:lnTo>
                  <a:lnTo>
                    <a:pt x="72" y="129"/>
                  </a:lnTo>
                  <a:lnTo>
                    <a:pt x="0" y="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62792" name="Group 378"/>
            <p:cNvGrpSpPr>
              <a:grpSpLocks/>
            </p:cNvGrpSpPr>
            <p:nvPr/>
          </p:nvGrpSpPr>
          <p:grpSpPr bwMode="auto">
            <a:xfrm>
              <a:off x="1235" y="998"/>
              <a:ext cx="199" cy="199"/>
              <a:chOff x="896" y="1395"/>
              <a:chExt cx="311" cy="311"/>
            </a:xfrm>
          </p:grpSpPr>
          <p:grpSp>
            <p:nvGrpSpPr>
              <p:cNvPr id="62793" name="Group 379"/>
              <p:cNvGrpSpPr>
                <a:grpSpLocks/>
              </p:cNvGrpSpPr>
              <p:nvPr/>
            </p:nvGrpSpPr>
            <p:grpSpPr bwMode="auto">
              <a:xfrm>
                <a:off x="896" y="1423"/>
                <a:ext cx="190" cy="198"/>
                <a:chOff x="896" y="1423"/>
                <a:chExt cx="190" cy="198"/>
              </a:xfrm>
            </p:grpSpPr>
            <p:sp>
              <p:nvSpPr>
                <p:cNvPr id="62799" name="Freeform 380"/>
                <p:cNvSpPr>
                  <a:spLocks/>
                </p:cNvSpPr>
                <p:nvPr/>
              </p:nvSpPr>
              <p:spPr bwMode="auto">
                <a:xfrm>
                  <a:off x="912" y="1425"/>
                  <a:ext cx="174" cy="192"/>
                </a:xfrm>
                <a:custGeom>
                  <a:avLst/>
                  <a:gdLst>
                    <a:gd name="T0" fmla="*/ 0 w 198"/>
                    <a:gd name="T1" fmla="*/ 0 h 198"/>
                    <a:gd name="T2" fmla="*/ 4 w 198"/>
                    <a:gd name="T3" fmla="*/ 16 h 198"/>
                    <a:gd name="T4" fmla="*/ 4 w 198"/>
                    <a:gd name="T5" fmla="*/ 16 h 198"/>
                    <a:gd name="T6" fmla="*/ 4 w 198"/>
                    <a:gd name="T7" fmla="*/ 0 h 198"/>
                    <a:gd name="T8" fmla="*/ 0 w 198"/>
                    <a:gd name="T9" fmla="*/ 0 h 19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8"/>
                    <a:gd name="T16" fmla="*/ 0 h 198"/>
                    <a:gd name="T17" fmla="*/ 198 w 198"/>
                    <a:gd name="T18" fmla="*/ 198 h 19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8" h="198">
                      <a:moveTo>
                        <a:pt x="0" y="0"/>
                      </a:moveTo>
                      <a:lnTo>
                        <a:pt x="56" y="198"/>
                      </a:lnTo>
                      <a:lnTo>
                        <a:pt x="198" y="85"/>
                      </a:lnTo>
                      <a:lnTo>
                        <a:pt x="14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4A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800" name="Oval 381"/>
                <p:cNvSpPr>
                  <a:spLocks noChangeArrowheads="1"/>
                </p:cNvSpPr>
                <p:nvPr/>
              </p:nvSpPr>
              <p:spPr bwMode="auto">
                <a:xfrm rot="-1252058">
                  <a:off x="896" y="1423"/>
                  <a:ext cx="85" cy="198"/>
                </a:xfrm>
                <a:prstGeom prst="ellipse">
                  <a:avLst/>
                </a:prstGeom>
                <a:solidFill>
                  <a:srgbClr val="EAEAE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ja-JP" altLang="en-US" sz="3200">
                    <a:latin typeface="Times New Roman" charset="0"/>
                  </a:endParaRPr>
                </a:p>
              </p:txBody>
            </p:sp>
          </p:grpSp>
          <p:sp>
            <p:nvSpPr>
              <p:cNvPr id="62794" name="Freeform 382"/>
              <p:cNvSpPr>
                <a:spLocks/>
              </p:cNvSpPr>
              <p:nvPr/>
            </p:nvSpPr>
            <p:spPr bwMode="auto">
              <a:xfrm>
                <a:off x="1080" y="1510"/>
                <a:ext cx="127" cy="192"/>
              </a:xfrm>
              <a:custGeom>
                <a:avLst/>
                <a:gdLst>
                  <a:gd name="T0" fmla="*/ 0 w 127"/>
                  <a:gd name="T1" fmla="*/ 0 h 192"/>
                  <a:gd name="T2" fmla="*/ 49 w 127"/>
                  <a:gd name="T3" fmla="*/ 192 h 192"/>
                  <a:gd name="T4" fmla="*/ 127 w 127"/>
                  <a:gd name="T5" fmla="*/ 126 h 192"/>
                  <a:gd name="T6" fmla="*/ 103 w 127"/>
                  <a:gd name="T7" fmla="*/ 42 h 192"/>
                  <a:gd name="T8" fmla="*/ 0 w 127"/>
                  <a:gd name="T9" fmla="*/ 0 h 1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7"/>
                  <a:gd name="T16" fmla="*/ 0 h 192"/>
                  <a:gd name="T17" fmla="*/ 127 w 127"/>
                  <a:gd name="T18" fmla="*/ 192 h 1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7" h="192">
                    <a:moveTo>
                      <a:pt x="0" y="0"/>
                    </a:moveTo>
                    <a:lnTo>
                      <a:pt x="49" y="192"/>
                    </a:lnTo>
                    <a:lnTo>
                      <a:pt x="127" y="126"/>
                    </a:lnTo>
                    <a:lnTo>
                      <a:pt x="103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4A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795" name="Oval 383"/>
              <p:cNvSpPr>
                <a:spLocks noChangeArrowheads="1"/>
              </p:cNvSpPr>
              <p:nvPr/>
            </p:nvSpPr>
            <p:spPr bwMode="auto">
              <a:xfrm rot="-1252058">
                <a:off x="1064" y="1508"/>
                <a:ext cx="85" cy="198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ja-JP" altLang="en-US" sz="3200">
                  <a:latin typeface="Times New Roman" charset="0"/>
                </a:endParaRPr>
              </a:p>
            </p:txBody>
          </p:sp>
          <p:grpSp>
            <p:nvGrpSpPr>
              <p:cNvPr id="62796" name="Group 384"/>
              <p:cNvGrpSpPr>
                <a:grpSpLocks/>
              </p:cNvGrpSpPr>
              <p:nvPr/>
            </p:nvGrpSpPr>
            <p:grpSpPr bwMode="auto">
              <a:xfrm>
                <a:off x="1009" y="1395"/>
                <a:ext cx="190" cy="198"/>
                <a:chOff x="896" y="1423"/>
                <a:chExt cx="190" cy="198"/>
              </a:xfrm>
            </p:grpSpPr>
            <p:sp>
              <p:nvSpPr>
                <p:cNvPr id="62797" name="Freeform 385"/>
                <p:cNvSpPr>
                  <a:spLocks/>
                </p:cNvSpPr>
                <p:nvPr/>
              </p:nvSpPr>
              <p:spPr bwMode="auto">
                <a:xfrm>
                  <a:off x="912" y="1425"/>
                  <a:ext cx="174" cy="192"/>
                </a:xfrm>
                <a:custGeom>
                  <a:avLst/>
                  <a:gdLst>
                    <a:gd name="T0" fmla="*/ 0 w 198"/>
                    <a:gd name="T1" fmla="*/ 0 h 198"/>
                    <a:gd name="T2" fmla="*/ 4 w 198"/>
                    <a:gd name="T3" fmla="*/ 16 h 198"/>
                    <a:gd name="T4" fmla="*/ 4 w 198"/>
                    <a:gd name="T5" fmla="*/ 16 h 198"/>
                    <a:gd name="T6" fmla="*/ 4 w 198"/>
                    <a:gd name="T7" fmla="*/ 0 h 198"/>
                    <a:gd name="T8" fmla="*/ 0 w 198"/>
                    <a:gd name="T9" fmla="*/ 0 h 19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8"/>
                    <a:gd name="T16" fmla="*/ 0 h 198"/>
                    <a:gd name="T17" fmla="*/ 198 w 198"/>
                    <a:gd name="T18" fmla="*/ 198 h 19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8" h="198">
                      <a:moveTo>
                        <a:pt x="0" y="0"/>
                      </a:moveTo>
                      <a:lnTo>
                        <a:pt x="56" y="198"/>
                      </a:lnTo>
                      <a:lnTo>
                        <a:pt x="198" y="85"/>
                      </a:lnTo>
                      <a:lnTo>
                        <a:pt x="14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4A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798" name="Oval 386"/>
                <p:cNvSpPr>
                  <a:spLocks noChangeArrowheads="1"/>
                </p:cNvSpPr>
                <p:nvPr/>
              </p:nvSpPr>
              <p:spPr bwMode="auto">
                <a:xfrm rot="-1252058">
                  <a:off x="896" y="1423"/>
                  <a:ext cx="85" cy="198"/>
                </a:xfrm>
                <a:prstGeom prst="ellipse">
                  <a:avLst/>
                </a:prstGeom>
                <a:solidFill>
                  <a:srgbClr val="EAEAE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ja-JP" altLang="en-US" sz="3200">
                    <a:latin typeface="Times New Roman" charset="0"/>
                  </a:endParaRPr>
                </a:p>
              </p:txBody>
            </p:sp>
          </p:grpSp>
        </p:grpSp>
      </p:grpSp>
      <p:sp>
        <p:nvSpPr>
          <p:cNvPr id="29704" name="Text Box 387"/>
          <p:cNvSpPr txBox="1">
            <a:spLocks noChangeArrowheads="1"/>
          </p:cNvSpPr>
          <p:nvPr/>
        </p:nvSpPr>
        <p:spPr bwMode="auto">
          <a:xfrm>
            <a:off x="3151188" y="2033588"/>
            <a:ext cx="17748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altLang="ja-JP" sz="1800" b="1" i="1">
                <a:solidFill>
                  <a:schemeClr val="accent2"/>
                </a:solidFill>
              </a:rPr>
              <a:t>ALOS (Japan) </a:t>
            </a:r>
          </a:p>
        </p:txBody>
      </p:sp>
      <p:sp>
        <p:nvSpPr>
          <p:cNvPr id="29705" name="Text Box 388"/>
          <p:cNvSpPr txBox="1">
            <a:spLocks noChangeArrowheads="1"/>
          </p:cNvSpPr>
          <p:nvPr/>
        </p:nvSpPr>
        <p:spPr bwMode="auto">
          <a:xfrm>
            <a:off x="4081463" y="1146175"/>
            <a:ext cx="13906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altLang="ja-JP" sz="1800" b="1" i="1">
                <a:solidFill>
                  <a:schemeClr val="accent2"/>
                </a:solidFill>
              </a:rPr>
              <a:t>IRS (India) </a:t>
            </a:r>
          </a:p>
        </p:txBody>
      </p:sp>
      <p:sp>
        <p:nvSpPr>
          <p:cNvPr id="29706" name="Text Box 470"/>
          <p:cNvSpPr txBox="1">
            <a:spLocks noChangeArrowheads="1"/>
          </p:cNvSpPr>
          <p:nvPr/>
        </p:nvSpPr>
        <p:spPr bwMode="auto">
          <a:xfrm>
            <a:off x="6505575" y="773113"/>
            <a:ext cx="21463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altLang="ja-JP" sz="1800" b="1" i="1">
                <a:solidFill>
                  <a:schemeClr val="accent2"/>
                </a:solidFill>
              </a:rPr>
              <a:t>THEOS (Thailand)</a:t>
            </a:r>
          </a:p>
        </p:txBody>
      </p:sp>
      <p:sp>
        <p:nvSpPr>
          <p:cNvPr id="29707" name="Text Box 471"/>
          <p:cNvSpPr txBox="1">
            <a:spLocks noChangeArrowheads="1"/>
          </p:cNvSpPr>
          <p:nvPr/>
        </p:nvSpPr>
        <p:spPr bwMode="auto">
          <a:xfrm>
            <a:off x="7586663" y="2573338"/>
            <a:ext cx="1385887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altLang="ja-JP" sz="1800" b="1" i="1">
                <a:solidFill>
                  <a:schemeClr val="accent2"/>
                </a:solidFill>
              </a:rPr>
              <a:t>KOMPSAT </a:t>
            </a:r>
          </a:p>
          <a:p>
            <a:r>
              <a:rPr lang="en-US" altLang="ja-JP" sz="1800" b="1" i="1">
                <a:solidFill>
                  <a:schemeClr val="accent2"/>
                </a:solidFill>
              </a:rPr>
              <a:t>(Korea)</a:t>
            </a:r>
          </a:p>
        </p:txBody>
      </p:sp>
      <p:grpSp>
        <p:nvGrpSpPr>
          <p:cNvPr id="29708" name="Group 472"/>
          <p:cNvGrpSpPr>
            <a:grpSpLocks/>
          </p:cNvGrpSpPr>
          <p:nvPr/>
        </p:nvGrpSpPr>
        <p:grpSpPr bwMode="auto">
          <a:xfrm rot="19551150" flipH="1">
            <a:off x="520700" y="1089025"/>
            <a:ext cx="1133475" cy="877888"/>
            <a:chOff x="1250" y="760"/>
            <a:chExt cx="1040" cy="805"/>
          </a:xfrm>
        </p:grpSpPr>
        <p:sp>
          <p:nvSpPr>
            <p:cNvPr id="62741" name="Freeform 473"/>
            <p:cNvSpPr>
              <a:spLocks/>
            </p:cNvSpPr>
            <p:nvPr/>
          </p:nvSpPr>
          <p:spPr bwMode="auto">
            <a:xfrm>
              <a:off x="1555" y="1279"/>
              <a:ext cx="50" cy="18"/>
            </a:xfrm>
            <a:custGeom>
              <a:avLst/>
              <a:gdLst>
                <a:gd name="T0" fmla="*/ 0 w 102"/>
                <a:gd name="T1" fmla="*/ 0 h 37"/>
                <a:gd name="T2" fmla="*/ 0 w 102"/>
                <a:gd name="T3" fmla="*/ 0 h 37"/>
                <a:gd name="T4" fmla="*/ 0 w 102"/>
                <a:gd name="T5" fmla="*/ 0 h 37"/>
                <a:gd name="T6" fmla="*/ 0 w 102"/>
                <a:gd name="T7" fmla="*/ 0 h 37"/>
                <a:gd name="T8" fmla="*/ 0 w 102"/>
                <a:gd name="T9" fmla="*/ 0 h 37"/>
                <a:gd name="T10" fmla="*/ 0 w 102"/>
                <a:gd name="T11" fmla="*/ 0 h 37"/>
                <a:gd name="T12" fmla="*/ 0 w 102"/>
                <a:gd name="T13" fmla="*/ 0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2"/>
                <a:gd name="T22" fmla="*/ 0 h 37"/>
                <a:gd name="T23" fmla="*/ 102 w 102"/>
                <a:gd name="T24" fmla="*/ 37 h 3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2" h="37">
                  <a:moveTo>
                    <a:pt x="0" y="26"/>
                  </a:moveTo>
                  <a:lnTo>
                    <a:pt x="26" y="0"/>
                  </a:lnTo>
                  <a:lnTo>
                    <a:pt x="102" y="21"/>
                  </a:lnTo>
                  <a:lnTo>
                    <a:pt x="94" y="35"/>
                  </a:lnTo>
                  <a:lnTo>
                    <a:pt x="34" y="17"/>
                  </a:lnTo>
                  <a:lnTo>
                    <a:pt x="12" y="37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42" name="Freeform 474"/>
            <p:cNvSpPr>
              <a:spLocks/>
            </p:cNvSpPr>
            <p:nvPr/>
          </p:nvSpPr>
          <p:spPr bwMode="auto">
            <a:xfrm>
              <a:off x="1250" y="1427"/>
              <a:ext cx="198" cy="138"/>
            </a:xfrm>
            <a:custGeom>
              <a:avLst/>
              <a:gdLst>
                <a:gd name="T0" fmla="*/ 0 w 198"/>
                <a:gd name="T1" fmla="*/ 83 h 138"/>
                <a:gd name="T2" fmla="*/ 98 w 198"/>
                <a:gd name="T3" fmla="*/ 0 h 138"/>
                <a:gd name="T4" fmla="*/ 198 w 198"/>
                <a:gd name="T5" fmla="*/ 55 h 138"/>
                <a:gd name="T6" fmla="*/ 88 w 198"/>
                <a:gd name="T7" fmla="*/ 138 h 138"/>
                <a:gd name="T8" fmla="*/ 0 w 198"/>
                <a:gd name="T9" fmla="*/ 83 h 1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8"/>
                <a:gd name="T16" fmla="*/ 0 h 138"/>
                <a:gd name="T17" fmla="*/ 198 w 198"/>
                <a:gd name="T18" fmla="*/ 138 h 1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8" h="138">
                  <a:moveTo>
                    <a:pt x="0" y="83"/>
                  </a:moveTo>
                  <a:lnTo>
                    <a:pt x="98" y="0"/>
                  </a:lnTo>
                  <a:lnTo>
                    <a:pt x="198" y="55"/>
                  </a:lnTo>
                  <a:lnTo>
                    <a:pt x="88" y="138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43" name="Freeform 475"/>
            <p:cNvSpPr>
              <a:spLocks/>
            </p:cNvSpPr>
            <p:nvPr/>
          </p:nvSpPr>
          <p:spPr bwMode="auto">
            <a:xfrm>
              <a:off x="1347" y="1344"/>
              <a:ext cx="202" cy="143"/>
            </a:xfrm>
            <a:custGeom>
              <a:avLst/>
              <a:gdLst>
                <a:gd name="T0" fmla="*/ 0 w 350"/>
                <a:gd name="T1" fmla="*/ 1 h 248"/>
                <a:gd name="T2" fmla="*/ 1 w 350"/>
                <a:gd name="T3" fmla="*/ 0 h 248"/>
                <a:gd name="T4" fmla="*/ 1 w 350"/>
                <a:gd name="T5" fmla="*/ 1 h 248"/>
                <a:gd name="T6" fmla="*/ 1 w 350"/>
                <a:gd name="T7" fmla="*/ 1 h 248"/>
                <a:gd name="T8" fmla="*/ 0 w 350"/>
                <a:gd name="T9" fmla="*/ 1 h 2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0"/>
                <a:gd name="T16" fmla="*/ 0 h 248"/>
                <a:gd name="T17" fmla="*/ 350 w 350"/>
                <a:gd name="T18" fmla="*/ 248 h 24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0" h="248">
                  <a:moveTo>
                    <a:pt x="0" y="144"/>
                  </a:moveTo>
                  <a:lnTo>
                    <a:pt x="171" y="0"/>
                  </a:lnTo>
                  <a:lnTo>
                    <a:pt x="350" y="107"/>
                  </a:lnTo>
                  <a:lnTo>
                    <a:pt x="167" y="248"/>
                  </a:lnTo>
                  <a:lnTo>
                    <a:pt x="0" y="14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44" name="Freeform 476"/>
            <p:cNvSpPr>
              <a:spLocks/>
            </p:cNvSpPr>
            <p:nvPr/>
          </p:nvSpPr>
          <p:spPr bwMode="auto">
            <a:xfrm>
              <a:off x="1444" y="1270"/>
              <a:ext cx="201" cy="136"/>
            </a:xfrm>
            <a:custGeom>
              <a:avLst/>
              <a:gdLst>
                <a:gd name="T0" fmla="*/ 0 w 201"/>
                <a:gd name="T1" fmla="*/ 76 h 136"/>
                <a:gd name="T2" fmla="*/ 94 w 201"/>
                <a:gd name="T3" fmla="*/ 0 h 136"/>
                <a:gd name="T4" fmla="*/ 201 w 201"/>
                <a:gd name="T5" fmla="*/ 69 h 136"/>
                <a:gd name="T6" fmla="*/ 104 w 201"/>
                <a:gd name="T7" fmla="*/ 136 h 136"/>
                <a:gd name="T8" fmla="*/ 0 w 201"/>
                <a:gd name="T9" fmla="*/ 76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1"/>
                <a:gd name="T16" fmla="*/ 0 h 136"/>
                <a:gd name="T17" fmla="*/ 201 w 201"/>
                <a:gd name="T18" fmla="*/ 136 h 1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1" h="136">
                  <a:moveTo>
                    <a:pt x="0" y="76"/>
                  </a:moveTo>
                  <a:lnTo>
                    <a:pt x="94" y="0"/>
                  </a:lnTo>
                  <a:lnTo>
                    <a:pt x="201" y="69"/>
                  </a:lnTo>
                  <a:lnTo>
                    <a:pt x="104" y="136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45" name="Freeform 477"/>
            <p:cNvSpPr>
              <a:spLocks/>
            </p:cNvSpPr>
            <p:nvPr/>
          </p:nvSpPr>
          <p:spPr bwMode="auto">
            <a:xfrm>
              <a:off x="1591" y="1129"/>
              <a:ext cx="103" cy="162"/>
            </a:xfrm>
            <a:custGeom>
              <a:avLst/>
              <a:gdLst>
                <a:gd name="T0" fmla="*/ 103 w 103"/>
                <a:gd name="T1" fmla="*/ 0 h 162"/>
                <a:gd name="T2" fmla="*/ 103 w 103"/>
                <a:gd name="T3" fmla="*/ 112 h 162"/>
                <a:gd name="T4" fmla="*/ 0 w 103"/>
                <a:gd name="T5" fmla="*/ 162 h 162"/>
                <a:gd name="T6" fmla="*/ 5 w 103"/>
                <a:gd name="T7" fmla="*/ 41 h 162"/>
                <a:gd name="T8" fmla="*/ 103 w 103"/>
                <a:gd name="T9" fmla="*/ 0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3"/>
                <a:gd name="T16" fmla="*/ 0 h 162"/>
                <a:gd name="T17" fmla="*/ 103 w 103"/>
                <a:gd name="T18" fmla="*/ 162 h 1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3" h="162">
                  <a:moveTo>
                    <a:pt x="103" y="0"/>
                  </a:moveTo>
                  <a:lnTo>
                    <a:pt x="103" y="112"/>
                  </a:lnTo>
                  <a:lnTo>
                    <a:pt x="0" y="162"/>
                  </a:lnTo>
                  <a:lnTo>
                    <a:pt x="5" y="41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46" name="Freeform 478"/>
            <p:cNvSpPr>
              <a:spLocks/>
            </p:cNvSpPr>
            <p:nvPr/>
          </p:nvSpPr>
          <p:spPr bwMode="auto">
            <a:xfrm>
              <a:off x="1695" y="1129"/>
              <a:ext cx="127" cy="170"/>
            </a:xfrm>
            <a:custGeom>
              <a:avLst/>
              <a:gdLst>
                <a:gd name="T0" fmla="*/ 0 w 256"/>
                <a:gd name="T1" fmla="*/ 0 h 462"/>
                <a:gd name="T2" fmla="*/ 0 w 256"/>
                <a:gd name="T3" fmla="*/ 0 h 462"/>
                <a:gd name="T4" fmla="*/ 0 w 256"/>
                <a:gd name="T5" fmla="*/ 0 h 462"/>
                <a:gd name="T6" fmla="*/ 0 w 256"/>
                <a:gd name="T7" fmla="*/ 0 h 462"/>
                <a:gd name="T8" fmla="*/ 0 w 256"/>
                <a:gd name="T9" fmla="*/ 0 h 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6"/>
                <a:gd name="T16" fmla="*/ 0 h 462"/>
                <a:gd name="T17" fmla="*/ 256 w 256"/>
                <a:gd name="T18" fmla="*/ 462 h 4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6" h="462">
                  <a:moveTo>
                    <a:pt x="0" y="0"/>
                  </a:moveTo>
                  <a:lnTo>
                    <a:pt x="256" y="171"/>
                  </a:lnTo>
                  <a:lnTo>
                    <a:pt x="255" y="462"/>
                  </a:lnTo>
                  <a:lnTo>
                    <a:pt x="0" y="3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47" name="Freeform 479"/>
            <p:cNvSpPr>
              <a:spLocks/>
            </p:cNvSpPr>
            <p:nvPr/>
          </p:nvSpPr>
          <p:spPr bwMode="auto">
            <a:xfrm>
              <a:off x="1589" y="1241"/>
              <a:ext cx="232" cy="102"/>
            </a:xfrm>
            <a:custGeom>
              <a:avLst/>
              <a:gdLst>
                <a:gd name="T0" fmla="*/ 0 w 232"/>
                <a:gd name="T1" fmla="*/ 48 h 102"/>
                <a:gd name="T2" fmla="*/ 124 w 232"/>
                <a:gd name="T3" fmla="*/ 102 h 102"/>
                <a:gd name="T4" fmla="*/ 232 w 232"/>
                <a:gd name="T5" fmla="*/ 56 h 102"/>
                <a:gd name="T6" fmla="*/ 104 w 232"/>
                <a:gd name="T7" fmla="*/ 0 h 102"/>
                <a:gd name="T8" fmla="*/ 0 w 232"/>
                <a:gd name="T9" fmla="*/ 48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2"/>
                <a:gd name="T16" fmla="*/ 0 h 102"/>
                <a:gd name="T17" fmla="*/ 232 w 232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2" h="102">
                  <a:moveTo>
                    <a:pt x="0" y="48"/>
                  </a:moveTo>
                  <a:lnTo>
                    <a:pt x="124" y="102"/>
                  </a:lnTo>
                  <a:lnTo>
                    <a:pt x="232" y="56"/>
                  </a:lnTo>
                  <a:lnTo>
                    <a:pt x="104" y="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48" name="Freeform 480"/>
            <p:cNvSpPr>
              <a:spLocks/>
            </p:cNvSpPr>
            <p:nvPr/>
          </p:nvSpPr>
          <p:spPr bwMode="auto">
            <a:xfrm>
              <a:off x="1693" y="1087"/>
              <a:ext cx="130" cy="125"/>
            </a:xfrm>
            <a:custGeom>
              <a:avLst/>
              <a:gdLst>
                <a:gd name="T0" fmla="*/ 0 w 261"/>
                <a:gd name="T1" fmla="*/ 0 h 253"/>
                <a:gd name="T2" fmla="*/ 0 w 261"/>
                <a:gd name="T3" fmla="*/ 0 h 253"/>
                <a:gd name="T4" fmla="*/ 0 w 261"/>
                <a:gd name="T5" fmla="*/ 0 h 253"/>
                <a:gd name="T6" fmla="*/ 0 w 261"/>
                <a:gd name="T7" fmla="*/ 0 h 253"/>
                <a:gd name="T8" fmla="*/ 0 w 261"/>
                <a:gd name="T9" fmla="*/ 0 h 2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1"/>
                <a:gd name="T16" fmla="*/ 0 h 253"/>
                <a:gd name="T17" fmla="*/ 261 w 261"/>
                <a:gd name="T18" fmla="*/ 253 h 25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1" h="253">
                  <a:moveTo>
                    <a:pt x="3" y="0"/>
                  </a:moveTo>
                  <a:lnTo>
                    <a:pt x="259" y="171"/>
                  </a:lnTo>
                  <a:lnTo>
                    <a:pt x="261" y="253"/>
                  </a:lnTo>
                  <a:lnTo>
                    <a:pt x="0" y="8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49" name="Freeform 481"/>
            <p:cNvSpPr>
              <a:spLocks/>
            </p:cNvSpPr>
            <p:nvPr/>
          </p:nvSpPr>
          <p:spPr bwMode="auto">
            <a:xfrm>
              <a:off x="1597" y="1087"/>
              <a:ext cx="97" cy="99"/>
            </a:xfrm>
            <a:custGeom>
              <a:avLst/>
              <a:gdLst>
                <a:gd name="T0" fmla="*/ 0 w 197"/>
                <a:gd name="T1" fmla="*/ 0 h 199"/>
                <a:gd name="T2" fmla="*/ 0 w 197"/>
                <a:gd name="T3" fmla="*/ 0 h 199"/>
                <a:gd name="T4" fmla="*/ 0 w 197"/>
                <a:gd name="T5" fmla="*/ 0 h 199"/>
                <a:gd name="T6" fmla="*/ 0 w 197"/>
                <a:gd name="T7" fmla="*/ 0 h 199"/>
                <a:gd name="T8" fmla="*/ 0 w 197"/>
                <a:gd name="T9" fmla="*/ 0 h 1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7"/>
                <a:gd name="T16" fmla="*/ 0 h 199"/>
                <a:gd name="T17" fmla="*/ 197 w 197"/>
                <a:gd name="T18" fmla="*/ 199 h 19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7" h="199">
                  <a:moveTo>
                    <a:pt x="197" y="0"/>
                  </a:moveTo>
                  <a:lnTo>
                    <a:pt x="192" y="91"/>
                  </a:lnTo>
                  <a:lnTo>
                    <a:pt x="0" y="199"/>
                  </a:lnTo>
                  <a:lnTo>
                    <a:pt x="0" y="114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50" name="Freeform 482"/>
            <p:cNvSpPr>
              <a:spLocks/>
            </p:cNvSpPr>
            <p:nvPr/>
          </p:nvSpPr>
          <p:spPr bwMode="auto">
            <a:xfrm>
              <a:off x="1757" y="1102"/>
              <a:ext cx="27" cy="111"/>
            </a:xfrm>
            <a:custGeom>
              <a:avLst/>
              <a:gdLst>
                <a:gd name="T0" fmla="*/ 0 w 255"/>
                <a:gd name="T1" fmla="*/ 0 h 963"/>
                <a:gd name="T2" fmla="*/ 0 w 255"/>
                <a:gd name="T3" fmla="*/ 0 h 963"/>
                <a:gd name="T4" fmla="*/ 0 w 255"/>
                <a:gd name="T5" fmla="*/ 0 h 963"/>
                <a:gd name="T6" fmla="*/ 0 w 255"/>
                <a:gd name="T7" fmla="*/ 0 h 963"/>
                <a:gd name="T8" fmla="*/ 0 w 255"/>
                <a:gd name="T9" fmla="*/ 0 h 963"/>
                <a:gd name="T10" fmla="*/ 0 w 255"/>
                <a:gd name="T11" fmla="*/ 0 h 963"/>
                <a:gd name="T12" fmla="*/ 0 w 255"/>
                <a:gd name="T13" fmla="*/ 0 h 963"/>
                <a:gd name="T14" fmla="*/ 0 w 255"/>
                <a:gd name="T15" fmla="*/ 0 h 963"/>
                <a:gd name="T16" fmla="*/ 0 w 255"/>
                <a:gd name="T17" fmla="*/ 0 h 9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5"/>
                <a:gd name="T28" fmla="*/ 0 h 963"/>
                <a:gd name="T29" fmla="*/ 255 w 255"/>
                <a:gd name="T30" fmla="*/ 963 h 96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5" h="963">
                  <a:moveTo>
                    <a:pt x="170" y="0"/>
                  </a:moveTo>
                  <a:lnTo>
                    <a:pt x="0" y="170"/>
                  </a:lnTo>
                  <a:lnTo>
                    <a:pt x="142" y="737"/>
                  </a:lnTo>
                  <a:lnTo>
                    <a:pt x="0" y="907"/>
                  </a:lnTo>
                  <a:lnTo>
                    <a:pt x="85" y="963"/>
                  </a:lnTo>
                  <a:lnTo>
                    <a:pt x="255" y="737"/>
                  </a:lnTo>
                  <a:lnTo>
                    <a:pt x="113" y="198"/>
                  </a:lnTo>
                  <a:lnTo>
                    <a:pt x="255" y="56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51" name="Freeform 483"/>
            <p:cNvSpPr>
              <a:spLocks/>
            </p:cNvSpPr>
            <p:nvPr/>
          </p:nvSpPr>
          <p:spPr bwMode="auto">
            <a:xfrm>
              <a:off x="1762" y="1183"/>
              <a:ext cx="115" cy="28"/>
            </a:xfrm>
            <a:custGeom>
              <a:avLst/>
              <a:gdLst>
                <a:gd name="T0" fmla="*/ 1 w 192"/>
                <a:gd name="T1" fmla="*/ 0 h 64"/>
                <a:gd name="T2" fmla="*/ 1 w 192"/>
                <a:gd name="T3" fmla="*/ 0 h 64"/>
                <a:gd name="T4" fmla="*/ 1 w 192"/>
                <a:gd name="T5" fmla="*/ 0 h 64"/>
                <a:gd name="T6" fmla="*/ 0 w 192"/>
                <a:gd name="T7" fmla="*/ 0 h 64"/>
                <a:gd name="T8" fmla="*/ 1 w 192"/>
                <a:gd name="T9" fmla="*/ 0 h 64"/>
                <a:gd name="T10" fmla="*/ 1 w 192"/>
                <a:gd name="T11" fmla="*/ 0 h 64"/>
                <a:gd name="T12" fmla="*/ 1 w 192"/>
                <a:gd name="T13" fmla="*/ 0 h 64"/>
                <a:gd name="T14" fmla="*/ 1 w 192"/>
                <a:gd name="T15" fmla="*/ 0 h 64"/>
                <a:gd name="T16" fmla="*/ 1 w 192"/>
                <a:gd name="T17" fmla="*/ 0 h 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2"/>
                <a:gd name="T28" fmla="*/ 0 h 64"/>
                <a:gd name="T29" fmla="*/ 192 w 192"/>
                <a:gd name="T30" fmla="*/ 64 h 6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2" h="64">
                  <a:moveTo>
                    <a:pt x="174" y="0"/>
                  </a:moveTo>
                  <a:lnTo>
                    <a:pt x="146" y="24"/>
                  </a:lnTo>
                  <a:lnTo>
                    <a:pt x="30" y="10"/>
                  </a:lnTo>
                  <a:lnTo>
                    <a:pt x="0" y="56"/>
                  </a:lnTo>
                  <a:lnTo>
                    <a:pt x="18" y="64"/>
                  </a:lnTo>
                  <a:lnTo>
                    <a:pt x="38" y="30"/>
                  </a:lnTo>
                  <a:lnTo>
                    <a:pt x="154" y="42"/>
                  </a:lnTo>
                  <a:lnTo>
                    <a:pt x="192" y="11"/>
                  </a:lnTo>
                  <a:lnTo>
                    <a:pt x="17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62752" name="Group 484"/>
            <p:cNvGrpSpPr>
              <a:grpSpLocks/>
            </p:cNvGrpSpPr>
            <p:nvPr/>
          </p:nvGrpSpPr>
          <p:grpSpPr bwMode="auto">
            <a:xfrm>
              <a:off x="1774" y="760"/>
              <a:ext cx="516" cy="425"/>
              <a:chOff x="1780" y="817"/>
              <a:chExt cx="450" cy="361"/>
            </a:xfrm>
          </p:grpSpPr>
          <p:sp>
            <p:nvSpPr>
              <p:cNvPr id="62767" name="Freeform 485"/>
              <p:cNvSpPr>
                <a:spLocks/>
              </p:cNvSpPr>
              <p:nvPr/>
            </p:nvSpPr>
            <p:spPr bwMode="auto">
              <a:xfrm>
                <a:off x="1780" y="1030"/>
                <a:ext cx="190" cy="148"/>
              </a:xfrm>
              <a:custGeom>
                <a:avLst/>
                <a:gdLst>
                  <a:gd name="T0" fmla="*/ 0 w 384"/>
                  <a:gd name="T1" fmla="*/ 0 h 300"/>
                  <a:gd name="T2" fmla="*/ 0 w 384"/>
                  <a:gd name="T3" fmla="*/ 0 h 300"/>
                  <a:gd name="T4" fmla="*/ 0 w 384"/>
                  <a:gd name="T5" fmla="*/ 0 h 300"/>
                  <a:gd name="T6" fmla="*/ 0 w 384"/>
                  <a:gd name="T7" fmla="*/ 0 h 300"/>
                  <a:gd name="T8" fmla="*/ 0 w 384"/>
                  <a:gd name="T9" fmla="*/ 0 h 3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4"/>
                  <a:gd name="T16" fmla="*/ 0 h 300"/>
                  <a:gd name="T17" fmla="*/ 384 w 384"/>
                  <a:gd name="T18" fmla="*/ 300 h 3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4" h="300">
                    <a:moveTo>
                      <a:pt x="0" y="159"/>
                    </a:moveTo>
                    <a:lnTo>
                      <a:pt x="180" y="300"/>
                    </a:lnTo>
                    <a:lnTo>
                      <a:pt x="384" y="153"/>
                    </a:lnTo>
                    <a:lnTo>
                      <a:pt x="192" y="0"/>
                    </a:lnTo>
                    <a:lnTo>
                      <a:pt x="0" y="15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768" name="Freeform 486"/>
              <p:cNvSpPr>
                <a:spLocks/>
              </p:cNvSpPr>
              <p:nvPr/>
            </p:nvSpPr>
            <p:spPr bwMode="auto">
              <a:xfrm>
                <a:off x="1875" y="924"/>
                <a:ext cx="221" cy="181"/>
              </a:xfrm>
              <a:custGeom>
                <a:avLst/>
                <a:gdLst>
                  <a:gd name="T0" fmla="*/ 0 w 447"/>
                  <a:gd name="T1" fmla="*/ 0 h 366"/>
                  <a:gd name="T2" fmla="*/ 0 w 447"/>
                  <a:gd name="T3" fmla="*/ 0 h 366"/>
                  <a:gd name="T4" fmla="*/ 0 w 447"/>
                  <a:gd name="T5" fmla="*/ 0 h 366"/>
                  <a:gd name="T6" fmla="*/ 0 w 447"/>
                  <a:gd name="T7" fmla="*/ 0 h 366"/>
                  <a:gd name="T8" fmla="*/ 0 w 447"/>
                  <a:gd name="T9" fmla="*/ 0 h 3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47"/>
                  <a:gd name="T16" fmla="*/ 0 h 366"/>
                  <a:gd name="T17" fmla="*/ 447 w 447"/>
                  <a:gd name="T18" fmla="*/ 366 h 3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47" h="366">
                    <a:moveTo>
                      <a:pt x="0" y="214"/>
                    </a:moveTo>
                    <a:lnTo>
                      <a:pt x="192" y="366"/>
                    </a:lnTo>
                    <a:lnTo>
                      <a:pt x="447" y="180"/>
                    </a:lnTo>
                    <a:lnTo>
                      <a:pt x="252" y="0"/>
                    </a:lnTo>
                    <a:lnTo>
                      <a:pt x="0" y="21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769" name="Freeform 487"/>
              <p:cNvSpPr>
                <a:spLocks/>
              </p:cNvSpPr>
              <p:nvPr/>
            </p:nvSpPr>
            <p:spPr bwMode="auto">
              <a:xfrm>
                <a:off x="2000" y="817"/>
                <a:ext cx="230" cy="196"/>
              </a:xfrm>
              <a:custGeom>
                <a:avLst/>
                <a:gdLst>
                  <a:gd name="T0" fmla="*/ 0 w 465"/>
                  <a:gd name="T1" fmla="*/ 0 h 396"/>
                  <a:gd name="T2" fmla="*/ 0 w 465"/>
                  <a:gd name="T3" fmla="*/ 0 h 396"/>
                  <a:gd name="T4" fmla="*/ 0 w 465"/>
                  <a:gd name="T5" fmla="*/ 0 h 396"/>
                  <a:gd name="T6" fmla="*/ 0 w 465"/>
                  <a:gd name="T7" fmla="*/ 0 h 396"/>
                  <a:gd name="T8" fmla="*/ 0 w 465"/>
                  <a:gd name="T9" fmla="*/ 0 h 3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65"/>
                  <a:gd name="T16" fmla="*/ 0 h 396"/>
                  <a:gd name="T17" fmla="*/ 465 w 465"/>
                  <a:gd name="T18" fmla="*/ 396 h 3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65" h="396">
                    <a:moveTo>
                      <a:pt x="0" y="218"/>
                    </a:moveTo>
                    <a:lnTo>
                      <a:pt x="195" y="396"/>
                    </a:lnTo>
                    <a:lnTo>
                      <a:pt x="465" y="195"/>
                    </a:lnTo>
                    <a:lnTo>
                      <a:pt x="255" y="0"/>
                    </a:lnTo>
                    <a:lnTo>
                      <a:pt x="0" y="21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62753" name="Group 488"/>
            <p:cNvGrpSpPr>
              <a:grpSpLocks/>
            </p:cNvGrpSpPr>
            <p:nvPr/>
          </p:nvGrpSpPr>
          <p:grpSpPr bwMode="auto">
            <a:xfrm rot="2426451">
              <a:off x="1444" y="1155"/>
              <a:ext cx="169" cy="144"/>
              <a:chOff x="2722" y="1894"/>
              <a:chExt cx="298" cy="340"/>
            </a:xfrm>
          </p:grpSpPr>
          <p:sp>
            <p:nvSpPr>
              <p:cNvPr id="62765" name="AutoShape 489"/>
              <p:cNvSpPr>
                <a:spLocks noChangeArrowheads="1"/>
              </p:cNvSpPr>
              <p:nvPr/>
            </p:nvSpPr>
            <p:spPr bwMode="auto">
              <a:xfrm>
                <a:off x="2722" y="1894"/>
                <a:ext cx="141" cy="340"/>
              </a:xfrm>
              <a:prstGeom prst="moon">
                <a:avLst>
                  <a:gd name="adj" fmla="val 12764"/>
                </a:avLst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ja-JP" altLang="en-US" sz="3200">
                  <a:latin typeface="Times New Roman" charset="0"/>
                </a:endParaRPr>
              </a:p>
            </p:txBody>
          </p:sp>
          <p:sp>
            <p:nvSpPr>
              <p:cNvPr id="62766" name="Oval 490"/>
              <p:cNvSpPr>
                <a:spLocks noChangeArrowheads="1"/>
              </p:cNvSpPr>
              <p:nvPr/>
            </p:nvSpPr>
            <p:spPr bwMode="auto">
              <a:xfrm>
                <a:off x="2737" y="1894"/>
                <a:ext cx="283" cy="340"/>
              </a:xfrm>
              <a:prstGeom prst="ellipse">
                <a:avLst/>
              </a:pr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ja-JP" altLang="en-US" sz="3200">
                  <a:latin typeface="Times New Roman" charset="0"/>
                </a:endParaRPr>
              </a:p>
            </p:txBody>
          </p:sp>
        </p:grpSp>
        <p:grpSp>
          <p:nvGrpSpPr>
            <p:cNvPr id="62754" name="Group 491"/>
            <p:cNvGrpSpPr>
              <a:grpSpLocks/>
            </p:cNvGrpSpPr>
            <p:nvPr/>
          </p:nvGrpSpPr>
          <p:grpSpPr bwMode="auto">
            <a:xfrm rot="5400000">
              <a:off x="1581" y="1037"/>
              <a:ext cx="194" cy="199"/>
              <a:chOff x="2722" y="1894"/>
              <a:chExt cx="298" cy="340"/>
            </a:xfrm>
          </p:grpSpPr>
          <p:sp>
            <p:nvSpPr>
              <p:cNvPr id="62763" name="AutoShape 492"/>
              <p:cNvSpPr>
                <a:spLocks noChangeArrowheads="1"/>
              </p:cNvSpPr>
              <p:nvPr/>
            </p:nvSpPr>
            <p:spPr bwMode="auto">
              <a:xfrm>
                <a:off x="2722" y="1894"/>
                <a:ext cx="141" cy="340"/>
              </a:xfrm>
              <a:prstGeom prst="moon">
                <a:avLst>
                  <a:gd name="adj" fmla="val 12764"/>
                </a:avLst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ja-JP" altLang="en-US" sz="3200">
                  <a:latin typeface="Times New Roman" charset="0"/>
                </a:endParaRPr>
              </a:p>
            </p:txBody>
          </p:sp>
          <p:sp>
            <p:nvSpPr>
              <p:cNvPr id="62764" name="Oval 493"/>
              <p:cNvSpPr>
                <a:spLocks noChangeArrowheads="1"/>
              </p:cNvSpPr>
              <p:nvPr/>
            </p:nvSpPr>
            <p:spPr bwMode="auto">
              <a:xfrm>
                <a:off x="2737" y="1894"/>
                <a:ext cx="283" cy="340"/>
              </a:xfrm>
              <a:prstGeom prst="ellipse">
                <a:avLst/>
              </a:pr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ja-JP" altLang="en-US" sz="3200">
                  <a:latin typeface="Times New Roman" charset="0"/>
                </a:endParaRPr>
              </a:p>
            </p:txBody>
          </p:sp>
        </p:grpSp>
        <p:sp>
          <p:nvSpPr>
            <p:cNvPr id="62755" name="Freeform 494"/>
            <p:cNvSpPr>
              <a:spLocks/>
            </p:cNvSpPr>
            <p:nvPr/>
          </p:nvSpPr>
          <p:spPr bwMode="auto">
            <a:xfrm>
              <a:off x="1711" y="1321"/>
              <a:ext cx="50" cy="98"/>
            </a:xfrm>
            <a:custGeom>
              <a:avLst/>
              <a:gdLst>
                <a:gd name="T0" fmla="*/ 50 w 50"/>
                <a:gd name="T1" fmla="*/ 0 h 98"/>
                <a:gd name="T2" fmla="*/ 50 w 50"/>
                <a:gd name="T3" fmla="*/ 72 h 98"/>
                <a:gd name="T4" fmla="*/ 0 w 50"/>
                <a:gd name="T5" fmla="*/ 98 h 98"/>
                <a:gd name="T6" fmla="*/ 1 w 50"/>
                <a:gd name="T7" fmla="*/ 23 h 98"/>
                <a:gd name="T8" fmla="*/ 50 w 50"/>
                <a:gd name="T9" fmla="*/ 0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0"/>
                <a:gd name="T16" fmla="*/ 0 h 98"/>
                <a:gd name="T17" fmla="*/ 50 w 50"/>
                <a:gd name="T18" fmla="*/ 98 h 9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0" h="98">
                  <a:moveTo>
                    <a:pt x="50" y="0"/>
                  </a:moveTo>
                  <a:lnTo>
                    <a:pt x="50" y="72"/>
                  </a:lnTo>
                  <a:lnTo>
                    <a:pt x="0" y="98"/>
                  </a:lnTo>
                  <a:lnTo>
                    <a:pt x="1" y="23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56" name="Freeform 495"/>
            <p:cNvSpPr>
              <a:spLocks/>
            </p:cNvSpPr>
            <p:nvPr/>
          </p:nvSpPr>
          <p:spPr bwMode="auto">
            <a:xfrm>
              <a:off x="1651" y="1327"/>
              <a:ext cx="62" cy="94"/>
            </a:xfrm>
            <a:custGeom>
              <a:avLst/>
              <a:gdLst>
                <a:gd name="T0" fmla="*/ 0 w 62"/>
                <a:gd name="T1" fmla="*/ 0 h 94"/>
                <a:gd name="T2" fmla="*/ 62 w 62"/>
                <a:gd name="T3" fmla="*/ 20 h 94"/>
                <a:gd name="T4" fmla="*/ 60 w 62"/>
                <a:gd name="T5" fmla="*/ 94 h 94"/>
                <a:gd name="T6" fmla="*/ 2 w 62"/>
                <a:gd name="T7" fmla="*/ 64 h 94"/>
                <a:gd name="T8" fmla="*/ 0 w 62"/>
                <a:gd name="T9" fmla="*/ 0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2"/>
                <a:gd name="T16" fmla="*/ 0 h 94"/>
                <a:gd name="T17" fmla="*/ 62 w 62"/>
                <a:gd name="T18" fmla="*/ 94 h 9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2" h="94">
                  <a:moveTo>
                    <a:pt x="0" y="0"/>
                  </a:moveTo>
                  <a:lnTo>
                    <a:pt x="62" y="20"/>
                  </a:lnTo>
                  <a:lnTo>
                    <a:pt x="60" y="94"/>
                  </a:lnTo>
                  <a:lnTo>
                    <a:pt x="2" y="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57" name="Freeform 496"/>
            <p:cNvSpPr>
              <a:spLocks/>
            </p:cNvSpPr>
            <p:nvPr/>
          </p:nvSpPr>
          <p:spPr bwMode="auto">
            <a:xfrm>
              <a:off x="1647" y="1295"/>
              <a:ext cx="114" cy="94"/>
            </a:xfrm>
            <a:custGeom>
              <a:avLst/>
              <a:gdLst>
                <a:gd name="T0" fmla="*/ 0 w 114"/>
                <a:gd name="T1" fmla="*/ 24 h 94"/>
                <a:gd name="T2" fmla="*/ 54 w 114"/>
                <a:gd name="T3" fmla="*/ 0 h 94"/>
                <a:gd name="T4" fmla="*/ 114 w 114"/>
                <a:gd name="T5" fmla="*/ 28 h 94"/>
                <a:gd name="T6" fmla="*/ 112 w 114"/>
                <a:gd name="T7" fmla="*/ 92 h 94"/>
                <a:gd name="T8" fmla="*/ 50 w 114"/>
                <a:gd name="T9" fmla="*/ 72 h 94"/>
                <a:gd name="T10" fmla="*/ 2 w 114"/>
                <a:gd name="T11" fmla="*/ 94 h 94"/>
                <a:gd name="T12" fmla="*/ 0 w 114"/>
                <a:gd name="T13" fmla="*/ 24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4"/>
                <a:gd name="T22" fmla="*/ 0 h 94"/>
                <a:gd name="T23" fmla="*/ 114 w 114"/>
                <a:gd name="T24" fmla="*/ 94 h 9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4" h="94">
                  <a:moveTo>
                    <a:pt x="0" y="24"/>
                  </a:moveTo>
                  <a:lnTo>
                    <a:pt x="54" y="0"/>
                  </a:lnTo>
                  <a:lnTo>
                    <a:pt x="114" y="28"/>
                  </a:lnTo>
                  <a:lnTo>
                    <a:pt x="112" y="92"/>
                  </a:lnTo>
                  <a:lnTo>
                    <a:pt x="50" y="72"/>
                  </a:lnTo>
                  <a:lnTo>
                    <a:pt x="2" y="9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58" name="Freeform 497"/>
            <p:cNvSpPr>
              <a:spLocks/>
            </p:cNvSpPr>
            <p:nvPr/>
          </p:nvSpPr>
          <p:spPr bwMode="auto">
            <a:xfrm>
              <a:off x="1699" y="1295"/>
              <a:ext cx="1" cy="72"/>
            </a:xfrm>
            <a:custGeom>
              <a:avLst/>
              <a:gdLst>
                <a:gd name="T0" fmla="*/ 0 w 1"/>
                <a:gd name="T1" fmla="*/ 0 h 72"/>
                <a:gd name="T2" fmla="*/ 0 w 1"/>
                <a:gd name="T3" fmla="*/ 72 h 72"/>
                <a:gd name="T4" fmla="*/ 0 60000 65536"/>
                <a:gd name="T5" fmla="*/ 0 60000 65536"/>
                <a:gd name="T6" fmla="*/ 0 w 1"/>
                <a:gd name="T7" fmla="*/ 0 h 72"/>
                <a:gd name="T8" fmla="*/ 1 w 1"/>
                <a:gd name="T9" fmla="*/ 72 h 7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72">
                  <a:moveTo>
                    <a:pt x="0" y="0"/>
                  </a:moveTo>
                  <a:lnTo>
                    <a:pt x="0" y="7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59" name="Freeform 498"/>
            <p:cNvSpPr>
              <a:spLocks/>
            </p:cNvSpPr>
            <p:nvPr/>
          </p:nvSpPr>
          <p:spPr bwMode="auto">
            <a:xfrm>
              <a:off x="1645" y="1269"/>
              <a:ext cx="113" cy="113"/>
            </a:xfrm>
            <a:custGeom>
              <a:avLst/>
              <a:gdLst>
                <a:gd name="T0" fmla="*/ 113 w 113"/>
                <a:gd name="T1" fmla="*/ 0 h 113"/>
                <a:gd name="T2" fmla="*/ 0 w 113"/>
                <a:gd name="T3" fmla="*/ 0 h 113"/>
                <a:gd name="T4" fmla="*/ 0 w 113"/>
                <a:gd name="T5" fmla="*/ 113 h 113"/>
                <a:gd name="T6" fmla="*/ 113 w 113"/>
                <a:gd name="T7" fmla="*/ 113 h 113"/>
                <a:gd name="T8" fmla="*/ 113 w 113"/>
                <a:gd name="T9" fmla="*/ 0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3"/>
                <a:gd name="T16" fmla="*/ 0 h 113"/>
                <a:gd name="T17" fmla="*/ 113 w 113"/>
                <a:gd name="T18" fmla="*/ 113 h 1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3" h="113">
                  <a:moveTo>
                    <a:pt x="113" y="0"/>
                  </a:moveTo>
                  <a:lnTo>
                    <a:pt x="0" y="0"/>
                  </a:lnTo>
                  <a:lnTo>
                    <a:pt x="0" y="113"/>
                  </a:lnTo>
                  <a:lnTo>
                    <a:pt x="113" y="113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60" name="Freeform 499"/>
            <p:cNvSpPr>
              <a:spLocks/>
            </p:cNvSpPr>
            <p:nvPr/>
          </p:nvSpPr>
          <p:spPr bwMode="auto">
            <a:xfrm>
              <a:off x="1644" y="1384"/>
              <a:ext cx="113" cy="57"/>
            </a:xfrm>
            <a:custGeom>
              <a:avLst/>
              <a:gdLst>
                <a:gd name="T0" fmla="*/ 0 w 113"/>
                <a:gd name="T1" fmla="*/ 0 h 57"/>
                <a:gd name="T2" fmla="*/ 0 w 113"/>
                <a:gd name="T3" fmla="*/ 57 h 57"/>
                <a:gd name="T4" fmla="*/ 113 w 113"/>
                <a:gd name="T5" fmla="*/ 0 h 57"/>
                <a:gd name="T6" fmla="*/ 0 w 113"/>
                <a:gd name="T7" fmla="*/ 0 h 5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3"/>
                <a:gd name="T13" fmla="*/ 0 h 57"/>
                <a:gd name="T14" fmla="*/ 113 w 113"/>
                <a:gd name="T15" fmla="*/ 57 h 5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3" h="57">
                  <a:moveTo>
                    <a:pt x="0" y="0"/>
                  </a:moveTo>
                  <a:lnTo>
                    <a:pt x="0" y="57"/>
                  </a:lnTo>
                  <a:lnTo>
                    <a:pt x="1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61" name="Oval 500"/>
            <p:cNvSpPr>
              <a:spLocks noChangeArrowheads="1"/>
            </p:cNvSpPr>
            <p:nvPr/>
          </p:nvSpPr>
          <p:spPr bwMode="auto">
            <a:xfrm>
              <a:off x="1608" y="1368"/>
              <a:ext cx="48" cy="55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ja-JP" altLang="en-US" sz="3200">
                <a:latin typeface="Times New Roman" charset="0"/>
              </a:endParaRPr>
            </a:p>
          </p:txBody>
        </p:sp>
        <p:sp>
          <p:nvSpPr>
            <p:cNvPr id="62762" name="Oval 501"/>
            <p:cNvSpPr>
              <a:spLocks noChangeArrowheads="1"/>
            </p:cNvSpPr>
            <p:nvPr/>
          </p:nvSpPr>
          <p:spPr bwMode="auto">
            <a:xfrm rot="3902415">
              <a:off x="1662" y="1337"/>
              <a:ext cx="75" cy="56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ja-JP" altLang="en-US" sz="3200">
                <a:latin typeface="Times New Roman" charset="0"/>
              </a:endParaRPr>
            </a:p>
          </p:txBody>
        </p:sp>
      </p:grpSp>
      <p:sp>
        <p:nvSpPr>
          <p:cNvPr id="29709" name="Text Box 502"/>
          <p:cNvSpPr txBox="1">
            <a:spLocks noChangeArrowheads="1"/>
          </p:cNvSpPr>
          <p:nvPr/>
        </p:nvSpPr>
        <p:spPr bwMode="auto">
          <a:xfrm>
            <a:off x="112713" y="1900238"/>
            <a:ext cx="18224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altLang="ja-JP" sz="1800" b="1" i="1">
                <a:solidFill>
                  <a:schemeClr val="accent2"/>
                </a:solidFill>
              </a:rPr>
              <a:t>WINDS (Japan</a:t>
            </a:r>
            <a:r>
              <a:rPr lang="en-US" altLang="ja-JP" sz="1400" b="1" i="1">
                <a:solidFill>
                  <a:schemeClr val="accent2"/>
                </a:solidFill>
              </a:rPr>
              <a:t>)</a:t>
            </a:r>
            <a:endParaRPr lang="en-US" altLang="ja-JP" sz="1000" b="1" i="1">
              <a:solidFill>
                <a:schemeClr val="accent2"/>
              </a:solidFill>
            </a:endParaRPr>
          </a:p>
        </p:txBody>
      </p:sp>
      <p:sp>
        <p:nvSpPr>
          <p:cNvPr id="29710" name="Freeform 503"/>
          <p:cNvSpPr>
            <a:spLocks/>
          </p:cNvSpPr>
          <p:nvPr/>
        </p:nvSpPr>
        <p:spPr bwMode="auto">
          <a:xfrm rot="-205783">
            <a:off x="6011863" y="2033588"/>
            <a:ext cx="800100" cy="2446337"/>
          </a:xfrm>
          <a:custGeom>
            <a:avLst/>
            <a:gdLst>
              <a:gd name="T0" fmla="*/ 2147483647 w 731"/>
              <a:gd name="T1" fmla="*/ 0 h 1495"/>
              <a:gd name="T2" fmla="*/ 2147483647 w 731"/>
              <a:gd name="T3" fmla="*/ 2147483647 h 1495"/>
              <a:gd name="T4" fmla="*/ 2147483647 w 731"/>
              <a:gd name="T5" fmla="*/ 2147483647 h 1495"/>
              <a:gd name="T6" fmla="*/ 2147483647 w 731"/>
              <a:gd name="T7" fmla="*/ 2147483647 h 1495"/>
              <a:gd name="T8" fmla="*/ 2147483647 w 731"/>
              <a:gd name="T9" fmla="*/ 2147483647 h 1495"/>
              <a:gd name="T10" fmla="*/ 2147483647 w 731"/>
              <a:gd name="T11" fmla="*/ 0 h 149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731"/>
              <a:gd name="T19" fmla="*/ 0 h 1495"/>
              <a:gd name="T20" fmla="*/ 731 w 731"/>
              <a:gd name="T21" fmla="*/ 1495 h 149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731" h="1495">
                <a:moveTo>
                  <a:pt x="694" y="0"/>
                </a:moveTo>
                <a:lnTo>
                  <a:pt x="731" y="1230"/>
                </a:lnTo>
                <a:cubicBezTo>
                  <a:pt x="674" y="1478"/>
                  <a:pt x="466" y="1495"/>
                  <a:pt x="349" y="1488"/>
                </a:cubicBezTo>
                <a:cubicBezTo>
                  <a:pt x="234" y="1482"/>
                  <a:pt x="0" y="1358"/>
                  <a:pt x="30" y="1193"/>
                </a:cubicBezTo>
                <a:lnTo>
                  <a:pt x="580" y="6"/>
                </a:lnTo>
                <a:lnTo>
                  <a:pt x="694" y="0"/>
                </a:lnTo>
                <a:close/>
              </a:path>
            </a:pathLst>
          </a:custGeom>
          <a:solidFill>
            <a:srgbClr val="FFCC00">
              <a:alpha val="3019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29711" name="Freeform 504"/>
          <p:cNvSpPr>
            <a:spLocks/>
          </p:cNvSpPr>
          <p:nvPr/>
        </p:nvSpPr>
        <p:spPr bwMode="auto">
          <a:xfrm rot="20147562" flipH="1">
            <a:off x="4706938" y="2754313"/>
            <a:ext cx="952500" cy="2066925"/>
          </a:xfrm>
          <a:custGeom>
            <a:avLst/>
            <a:gdLst>
              <a:gd name="T0" fmla="*/ 2147483647 w 731"/>
              <a:gd name="T1" fmla="*/ 0 h 1495"/>
              <a:gd name="T2" fmla="*/ 2147483647 w 731"/>
              <a:gd name="T3" fmla="*/ 2147483647 h 1495"/>
              <a:gd name="T4" fmla="*/ 2147483647 w 731"/>
              <a:gd name="T5" fmla="*/ 2147483647 h 1495"/>
              <a:gd name="T6" fmla="*/ 2147483647 w 731"/>
              <a:gd name="T7" fmla="*/ 2147483647 h 1495"/>
              <a:gd name="T8" fmla="*/ 2147483647 w 731"/>
              <a:gd name="T9" fmla="*/ 2147483647 h 1495"/>
              <a:gd name="T10" fmla="*/ 2147483647 w 731"/>
              <a:gd name="T11" fmla="*/ 0 h 149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731"/>
              <a:gd name="T19" fmla="*/ 0 h 1495"/>
              <a:gd name="T20" fmla="*/ 731 w 731"/>
              <a:gd name="T21" fmla="*/ 1495 h 149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731" h="1495">
                <a:moveTo>
                  <a:pt x="694" y="0"/>
                </a:moveTo>
                <a:lnTo>
                  <a:pt x="731" y="1230"/>
                </a:lnTo>
                <a:cubicBezTo>
                  <a:pt x="674" y="1478"/>
                  <a:pt x="466" y="1495"/>
                  <a:pt x="349" y="1488"/>
                </a:cubicBezTo>
                <a:cubicBezTo>
                  <a:pt x="234" y="1482"/>
                  <a:pt x="0" y="1358"/>
                  <a:pt x="30" y="1193"/>
                </a:cubicBezTo>
                <a:lnTo>
                  <a:pt x="580" y="6"/>
                </a:lnTo>
                <a:lnTo>
                  <a:pt x="694" y="0"/>
                </a:lnTo>
                <a:close/>
              </a:path>
            </a:pathLst>
          </a:custGeom>
          <a:solidFill>
            <a:srgbClr val="FFCC00">
              <a:alpha val="3019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ja-JP" altLang="en-US"/>
          </a:p>
        </p:txBody>
      </p:sp>
      <p:grpSp>
        <p:nvGrpSpPr>
          <p:cNvPr id="29712" name="Group 505"/>
          <p:cNvGrpSpPr>
            <a:grpSpLocks/>
          </p:cNvGrpSpPr>
          <p:nvPr/>
        </p:nvGrpSpPr>
        <p:grpSpPr bwMode="auto">
          <a:xfrm>
            <a:off x="6086475" y="4772025"/>
            <a:ext cx="1108075" cy="723900"/>
            <a:chOff x="270" y="2314"/>
            <a:chExt cx="559" cy="365"/>
          </a:xfrm>
        </p:grpSpPr>
        <p:sp>
          <p:nvSpPr>
            <p:cNvPr id="62650" name="Freeform 506"/>
            <p:cNvSpPr>
              <a:spLocks/>
            </p:cNvSpPr>
            <p:nvPr/>
          </p:nvSpPr>
          <p:spPr bwMode="auto">
            <a:xfrm>
              <a:off x="270" y="2500"/>
              <a:ext cx="559" cy="179"/>
            </a:xfrm>
            <a:custGeom>
              <a:avLst/>
              <a:gdLst>
                <a:gd name="T0" fmla="*/ 559 w 559"/>
                <a:gd name="T1" fmla="*/ 90 h 179"/>
                <a:gd name="T2" fmla="*/ 552 w 559"/>
                <a:gd name="T3" fmla="*/ 108 h 179"/>
                <a:gd name="T4" fmla="*/ 536 w 559"/>
                <a:gd name="T5" fmla="*/ 125 h 179"/>
                <a:gd name="T6" fmla="*/ 510 w 559"/>
                <a:gd name="T7" fmla="*/ 139 h 179"/>
                <a:gd name="T8" fmla="*/ 477 w 559"/>
                <a:gd name="T9" fmla="*/ 154 h 179"/>
                <a:gd name="T10" fmla="*/ 435 w 559"/>
                <a:gd name="T11" fmla="*/ 164 h 179"/>
                <a:gd name="T12" fmla="*/ 388 w 559"/>
                <a:gd name="T13" fmla="*/ 173 h 179"/>
                <a:gd name="T14" fmla="*/ 335 w 559"/>
                <a:gd name="T15" fmla="*/ 178 h 179"/>
                <a:gd name="T16" fmla="*/ 279 w 559"/>
                <a:gd name="T17" fmla="*/ 179 h 179"/>
                <a:gd name="T18" fmla="*/ 250 w 559"/>
                <a:gd name="T19" fmla="*/ 179 h 179"/>
                <a:gd name="T20" fmla="*/ 195 w 559"/>
                <a:gd name="T21" fmla="*/ 175 h 179"/>
                <a:gd name="T22" fmla="*/ 145 w 559"/>
                <a:gd name="T23" fmla="*/ 169 h 179"/>
                <a:gd name="T24" fmla="*/ 101 w 559"/>
                <a:gd name="T25" fmla="*/ 159 h 179"/>
                <a:gd name="T26" fmla="*/ 64 w 559"/>
                <a:gd name="T27" fmla="*/ 147 h 179"/>
                <a:gd name="T28" fmla="*/ 33 w 559"/>
                <a:gd name="T29" fmla="*/ 133 h 179"/>
                <a:gd name="T30" fmla="*/ 11 w 559"/>
                <a:gd name="T31" fmla="*/ 117 h 179"/>
                <a:gd name="T32" fmla="*/ 1 w 559"/>
                <a:gd name="T33" fmla="*/ 99 h 179"/>
                <a:gd name="T34" fmla="*/ 0 w 559"/>
                <a:gd name="T35" fmla="*/ 90 h 179"/>
                <a:gd name="T36" fmla="*/ 5 w 559"/>
                <a:gd name="T37" fmla="*/ 72 h 179"/>
                <a:gd name="T38" fmla="*/ 21 w 559"/>
                <a:gd name="T39" fmla="*/ 55 h 179"/>
                <a:gd name="T40" fmla="*/ 47 w 559"/>
                <a:gd name="T41" fmla="*/ 40 h 179"/>
                <a:gd name="T42" fmla="*/ 81 w 559"/>
                <a:gd name="T43" fmla="*/ 27 h 179"/>
                <a:gd name="T44" fmla="*/ 122 w 559"/>
                <a:gd name="T45" fmla="*/ 16 h 179"/>
                <a:gd name="T46" fmla="*/ 169 w 559"/>
                <a:gd name="T47" fmla="*/ 8 h 179"/>
                <a:gd name="T48" fmla="*/ 222 w 559"/>
                <a:gd name="T49" fmla="*/ 3 h 179"/>
                <a:gd name="T50" fmla="*/ 279 w 559"/>
                <a:gd name="T51" fmla="*/ 0 h 179"/>
                <a:gd name="T52" fmla="*/ 307 w 559"/>
                <a:gd name="T53" fmla="*/ 2 h 179"/>
                <a:gd name="T54" fmla="*/ 362 w 559"/>
                <a:gd name="T55" fmla="*/ 6 h 179"/>
                <a:gd name="T56" fmla="*/ 412 w 559"/>
                <a:gd name="T57" fmla="*/ 12 h 179"/>
                <a:gd name="T58" fmla="*/ 457 w 559"/>
                <a:gd name="T59" fmla="*/ 21 h 179"/>
                <a:gd name="T60" fmla="*/ 495 w 559"/>
                <a:gd name="T61" fmla="*/ 34 h 179"/>
                <a:gd name="T62" fmla="*/ 524 w 559"/>
                <a:gd name="T63" fmla="*/ 48 h 179"/>
                <a:gd name="T64" fmla="*/ 546 w 559"/>
                <a:gd name="T65" fmla="*/ 64 h 179"/>
                <a:gd name="T66" fmla="*/ 557 w 559"/>
                <a:gd name="T67" fmla="*/ 81 h 179"/>
                <a:gd name="T68" fmla="*/ 559 w 559"/>
                <a:gd name="T69" fmla="*/ 90 h 17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559"/>
                <a:gd name="T106" fmla="*/ 0 h 179"/>
                <a:gd name="T107" fmla="*/ 559 w 559"/>
                <a:gd name="T108" fmla="*/ 179 h 17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559" h="179">
                  <a:moveTo>
                    <a:pt x="559" y="90"/>
                  </a:moveTo>
                  <a:lnTo>
                    <a:pt x="559" y="90"/>
                  </a:lnTo>
                  <a:lnTo>
                    <a:pt x="557" y="99"/>
                  </a:lnTo>
                  <a:lnTo>
                    <a:pt x="552" y="108"/>
                  </a:lnTo>
                  <a:lnTo>
                    <a:pt x="546" y="117"/>
                  </a:lnTo>
                  <a:lnTo>
                    <a:pt x="536" y="125"/>
                  </a:lnTo>
                  <a:lnTo>
                    <a:pt x="524" y="133"/>
                  </a:lnTo>
                  <a:lnTo>
                    <a:pt x="510" y="139"/>
                  </a:lnTo>
                  <a:lnTo>
                    <a:pt x="495" y="147"/>
                  </a:lnTo>
                  <a:lnTo>
                    <a:pt x="477" y="154"/>
                  </a:lnTo>
                  <a:lnTo>
                    <a:pt x="457" y="159"/>
                  </a:lnTo>
                  <a:lnTo>
                    <a:pt x="435" y="164"/>
                  </a:lnTo>
                  <a:lnTo>
                    <a:pt x="412" y="169"/>
                  </a:lnTo>
                  <a:lnTo>
                    <a:pt x="388" y="173"/>
                  </a:lnTo>
                  <a:lnTo>
                    <a:pt x="362" y="175"/>
                  </a:lnTo>
                  <a:lnTo>
                    <a:pt x="335" y="178"/>
                  </a:lnTo>
                  <a:lnTo>
                    <a:pt x="307" y="179"/>
                  </a:lnTo>
                  <a:lnTo>
                    <a:pt x="279" y="179"/>
                  </a:lnTo>
                  <a:lnTo>
                    <a:pt x="250" y="179"/>
                  </a:lnTo>
                  <a:lnTo>
                    <a:pt x="222" y="178"/>
                  </a:lnTo>
                  <a:lnTo>
                    <a:pt x="195" y="175"/>
                  </a:lnTo>
                  <a:lnTo>
                    <a:pt x="169" y="173"/>
                  </a:lnTo>
                  <a:lnTo>
                    <a:pt x="145" y="169"/>
                  </a:lnTo>
                  <a:lnTo>
                    <a:pt x="122" y="164"/>
                  </a:lnTo>
                  <a:lnTo>
                    <a:pt x="101" y="159"/>
                  </a:lnTo>
                  <a:lnTo>
                    <a:pt x="81" y="154"/>
                  </a:lnTo>
                  <a:lnTo>
                    <a:pt x="64" y="147"/>
                  </a:lnTo>
                  <a:lnTo>
                    <a:pt x="47" y="139"/>
                  </a:lnTo>
                  <a:lnTo>
                    <a:pt x="33" y="133"/>
                  </a:lnTo>
                  <a:lnTo>
                    <a:pt x="21" y="125"/>
                  </a:lnTo>
                  <a:lnTo>
                    <a:pt x="11" y="117"/>
                  </a:lnTo>
                  <a:lnTo>
                    <a:pt x="5" y="108"/>
                  </a:lnTo>
                  <a:lnTo>
                    <a:pt x="1" y="99"/>
                  </a:lnTo>
                  <a:lnTo>
                    <a:pt x="0" y="90"/>
                  </a:lnTo>
                  <a:lnTo>
                    <a:pt x="1" y="81"/>
                  </a:lnTo>
                  <a:lnTo>
                    <a:pt x="5" y="72"/>
                  </a:lnTo>
                  <a:lnTo>
                    <a:pt x="11" y="64"/>
                  </a:lnTo>
                  <a:lnTo>
                    <a:pt x="21" y="55"/>
                  </a:lnTo>
                  <a:lnTo>
                    <a:pt x="33" y="48"/>
                  </a:lnTo>
                  <a:lnTo>
                    <a:pt x="47" y="40"/>
                  </a:lnTo>
                  <a:lnTo>
                    <a:pt x="64" y="34"/>
                  </a:lnTo>
                  <a:lnTo>
                    <a:pt x="81" y="27"/>
                  </a:lnTo>
                  <a:lnTo>
                    <a:pt x="101" y="21"/>
                  </a:lnTo>
                  <a:lnTo>
                    <a:pt x="122" y="16"/>
                  </a:lnTo>
                  <a:lnTo>
                    <a:pt x="145" y="12"/>
                  </a:lnTo>
                  <a:lnTo>
                    <a:pt x="169" y="8"/>
                  </a:lnTo>
                  <a:lnTo>
                    <a:pt x="195" y="6"/>
                  </a:lnTo>
                  <a:lnTo>
                    <a:pt x="222" y="3"/>
                  </a:lnTo>
                  <a:lnTo>
                    <a:pt x="250" y="2"/>
                  </a:lnTo>
                  <a:lnTo>
                    <a:pt x="279" y="0"/>
                  </a:lnTo>
                  <a:lnTo>
                    <a:pt x="307" y="2"/>
                  </a:lnTo>
                  <a:lnTo>
                    <a:pt x="335" y="3"/>
                  </a:lnTo>
                  <a:lnTo>
                    <a:pt x="362" y="6"/>
                  </a:lnTo>
                  <a:lnTo>
                    <a:pt x="388" y="8"/>
                  </a:lnTo>
                  <a:lnTo>
                    <a:pt x="412" y="12"/>
                  </a:lnTo>
                  <a:lnTo>
                    <a:pt x="435" y="16"/>
                  </a:lnTo>
                  <a:lnTo>
                    <a:pt x="457" y="21"/>
                  </a:lnTo>
                  <a:lnTo>
                    <a:pt x="477" y="27"/>
                  </a:lnTo>
                  <a:lnTo>
                    <a:pt x="495" y="34"/>
                  </a:lnTo>
                  <a:lnTo>
                    <a:pt x="510" y="40"/>
                  </a:lnTo>
                  <a:lnTo>
                    <a:pt x="524" y="48"/>
                  </a:lnTo>
                  <a:lnTo>
                    <a:pt x="536" y="55"/>
                  </a:lnTo>
                  <a:lnTo>
                    <a:pt x="546" y="64"/>
                  </a:lnTo>
                  <a:lnTo>
                    <a:pt x="552" y="72"/>
                  </a:lnTo>
                  <a:lnTo>
                    <a:pt x="557" y="81"/>
                  </a:lnTo>
                  <a:lnTo>
                    <a:pt x="559" y="90"/>
                  </a:lnTo>
                  <a:close/>
                </a:path>
              </a:pathLst>
            </a:custGeom>
            <a:solidFill>
              <a:srgbClr val="FEC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651" name="Freeform 507"/>
            <p:cNvSpPr>
              <a:spLocks/>
            </p:cNvSpPr>
            <p:nvPr/>
          </p:nvSpPr>
          <p:spPr bwMode="auto">
            <a:xfrm>
              <a:off x="563" y="2387"/>
              <a:ext cx="183" cy="254"/>
            </a:xfrm>
            <a:custGeom>
              <a:avLst/>
              <a:gdLst>
                <a:gd name="T0" fmla="*/ 47 w 183"/>
                <a:gd name="T1" fmla="*/ 0 h 254"/>
                <a:gd name="T2" fmla="*/ 31 w 183"/>
                <a:gd name="T3" fmla="*/ 8 h 254"/>
                <a:gd name="T4" fmla="*/ 0 w 183"/>
                <a:gd name="T5" fmla="*/ 126 h 254"/>
                <a:gd name="T6" fmla="*/ 0 w 183"/>
                <a:gd name="T7" fmla="*/ 254 h 254"/>
                <a:gd name="T8" fmla="*/ 47 w 183"/>
                <a:gd name="T9" fmla="*/ 245 h 254"/>
                <a:gd name="T10" fmla="*/ 47 w 183"/>
                <a:gd name="T11" fmla="*/ 230 h 254"/>
                <a:gd name="T12" fmla="*/ 127 w 183"/>
                <a:gd name="T13" fmla="*/ 222 h 254"/>
                <a:gd name="T14" fmla="*/ 119 w 183"/>
                <a:gd name="T15" fmla="*/ 190 h 254"/>
                <a:gd name="T16" fmla="*/ 183 w 183"/>
                <a:gd name="T17" fmla="*/ 190 h 254"/>
                <a:gd name="T18" fmla="*/ 183 w 183"/>
                <a:gd name="T19" fmla="*/ 96 h 254"/>
                <a:gd name="T20" fmla="*/ 183 w 183"/>
                <a:gd name="T21" fmla="*/ 8 h 254"/>
                <a:gd name="T22" fmla="*/ 47 w 183"/>
                <a:gd name="T23" fmla="*/ 0 h 254"/>
                <a:gd name="T24" fmla="*/ 47 w 183"/>
                <a:gd name="T25" fmla="*/ 0 h 25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3"/>
                <a:gd name="T40" fmla="*/ 0 h 254"/>
                <a:gd name="T41" fmla="*/ 183 w 183"/>
                <a:gd name="T42" fmla="*/ 254 h 25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3" h="254">
                  <a:moveTo>
                    <a:pt x="47" y="0"/>
                  </a:moveTo>
                  <a:lnTo>
                    <a:pt x="31" y="8"/>
                  </a:lnTo>
                  <a:lnTo>
                    <a:pt x="0" y="126"/>
                  </a:lnTo>
                  <a:lnTo>
                    <a:pt x="0" y="254"/>
                  </a:lnTo>
                  <a:lnTo>
                    <a:pt x="47" y="245"/>
                  </a:lnTo>
                  <a:lnTo>
                    <a:pt x="47" y="230"/>
                  </a:lnTo>
                  <a:lnTo>
                    <a:pt x="127" y="222"/>
                  </a:lnTo>
                  <a:lnTo>
                    <a:pt x="119" y="190"/>
                  </a:lnTo>
                  <a:lnTo>
                    <a:pt x="183" y="190"/>
                  </a:lnTo>
                  <a:lnTo>
                    <a:pt x="183" y="96"/>
                  </a:lnTo>
                  <a:lnTo>
                    <a:pt x="183" y="8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652" name="Freeform 508"/>
            <p:cNvSpPr>
              <a:spLocks/>
            </p:cNvSpPr>
            <p:nvPr/>
          </p:nvSpPr>
          <p:spPr bwMode="auto">
            <a:xfrm>
              <a:off x="396" y="2522"/>
              <a:ext cx="64" cy="95"/>
            </a:xfrm>
            <a:custGeom>
              <a:avLst/>
              <a:gdLst>
                <a:gd name="T0" fmla="*/ 0 w 64"/>
                <a:gd name="T1" fmla="*/ 0 h 95"/>
                <a:gd name="T2" fmla="*/ 0 w 64"/>
                <a:gd name="T3" fmla="*/ 64 h 95"/>
                <a:gd name="T4" fmla="*/ 47 w 64"/>
                <a:gd name="T5" fmla="*/ 95 h 95"/>
                <a:gd name="T6" fmla="*/ 55 w 64"/>
                <a:gd name="T7" fmla="*/ 87 h 95"/>
                <a:gd name="T8" fmla="*/ 55 w 64"/>
                <a:gd name="T9" fmla="*/ 40 h 95"/>
                <a:gd name="T10" fmla="*/ 64 w 64"/>
                <a:gd name="T11" fmla="*/ 40 h 95"/>
                <a:gd name="T12" fmla="*/ 64 w 64"/>
                <a:gd name="T13" fmla="*/ 24 h 95"/>
                <a:gd name="T14" fmla="*/ 0 w 64"/>
                <a:gd name="T15" fmla="*/ 0 h 95"/>
                <a:gd name="T16" fmla="*/ 0 w 64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"/>
                <a:gd name="T28" fmla="*/ 0 h 95"/>
                <a:gd name="T29" fmla="*/ 64 w 64"/>
                <a:gd name="T30" fmla="*/ 95 h 9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" h="95">
                  <a:moveTo>
                    <a:pt x="0" y="0"/>
                  </a:moveTo>
                  <a:lnTo>
                    <a:pt x="0" y="64"/>
                  </a:lnTo>
                  <a:lnTo>
                    <a:pt x="47" y="95"/>
                  </a:lnTo>
                  <a:lnTo>
                    <a:pt x="55" y="87"/>
                  </a:lnTo>
                  <a:lnTo>
                    <a:pt x="55" y="40"/>
                  </a:lnTo>
                  <a:lnTo>
                    <a:pt x="64" y="40"/>
                  </a:lnTo>
                  <a:lnTo>
                    <a:pt x="64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653" name="Freeform 509"/>
            <p:cNvSpPr>
              <a:spLocks/>
            </p:cNvSpPr>
            <p:nvPr/>
          </p:nvSpPr>
          <p:spPr bwMode="auto">
            <a:xfrm>
              <a:off x="339" y="2314"/>
              <a:ext cx="408" cy="125"/>
            </a:xfrm>
            <a:custGeom>
              <a:avLst/>
              <a:gdLst>
                <a:gd name="T0" fmla="*/ 1 w 408"/>
                <a:gd name="T1" fmla="*/ 27 h 125"/>
                <a:gd name="T2" fmla="*/ 123 w 408"/>
                <a:gd name="T3" fmla="*/ 125 h 125"/>
                <a:gd name="T4" fmla="*/ 292 w 408"/>
                <a:gd name="T5" fmla="*/ 111 h 125"/>
                <a:gd name="T6" fmla="*/ 291 w 408"/>
                <a:gd name="T7" fmla="*/ 110 h 125"/>
                <a:gd name="T8" fmla="*/ 291 w 408"/>
                <a:gd name="T9" fmla="*/ 109 h 125"/>
                <a:gd name="T10" fmla="*/ 289 w 408"/>
                <a:gd name="T11" fmla="*/ 107 h 125"/>
                <a:gd name="T12" fmla="*/ 288 w 408"/>
                <a:gd name="T13" fmla="*/ 107 h 125"/>
                <a:gd name="T14" fmla="*/ 287 w 408"/>
                <a:gd name="T15" fmla="*/ 106 h 125"/>
                <a:gd name="T16" fmla="*/ 287 w 408"/>
                <a:gd name="T17" fmla="*/ 106 h 125"/>
                <a:gd name="T18" fmla="*/ 285 w 408"/>
                <a:gd name="T19" fmla="*/ 105 h 125"/>
                <a:gd name="T20" fmla="*/ 284 w 408"/>
                <a:gd name="T21" fmla="*/ 105 h 125"/>
                <a:gd name="T22" fmla="*/ 283 w 408"/>
                <a:gd name="T23" fmla="*/ 104 h 125"/>
                <a:gd name="T24" fmla="*/ 283 w 408"/>
                <a:gd name="T25" fmla="*/ 102 h 125"/>
                <a:gd name="T26" fmla="*/ 282 w 408"/>
                <a:gd name="T27" fmla="*/ 101 h 125"/>
                <a:gd name="T28" fmla="*/ 280 w 408"/>
                <a:gd name="T29" fmla="*/ 101 h 125"/>
                <a:gd name="T30" fmla="*/ 280 w 408"/>
                <a:gd name="T31" fmla="*/ 100 h 125"/>
                <a:gd name="T32" fmla="*/ 279 w 408"/>
                <a:gd name="T33" fmla="*/ 100 h 125"/>
                <a:gd name="T34" fmla="*/ 278 w 408"/>
                <a:gd name="T35" fmla="*/ 98 h 125"/>
                <a:gd name="T36" fmla="*/ 277 w 408"/>
                <a:gd name="T37" fmla="*/ 97 h 125"/>
                <a:gd name="T38" fmla="*/ 275 w 408"/>
                <a:gd name="T39" fmla="*/ 97 h 125"/>
                <a:gd name="T40" fmla="*/ 275 w 408"/>
                <a:gd name="T41" fmla="*/ 96 h 125"/>
                <a:gd name="T42" fmla="*/ 274 w 408"/>
                <a:gd name="T43" fmla="*/ 96 h 125"/>
                <a:gd name="T44" fmla="*/ 273 w 408"/>
                <a:gd name="T45" fmla="*/ 95 h 125"/>
                <a:gd name="T46" fmla="*/ 271 w 408"/>
                <a:gd name="T47" fmla="*/ 93 h 125"/>
                <a:gd name="T48" fmla="*/ 270 w 408"/>
                <a:gd name="T49" fmla="*/ 93 h 125"/>
                <a:gd name="T50" fmla="*/ 269 w 408"/>
                <a:gd name="T51" fmla="*/ 92 h 125"/>
                <a:gd name="T52" fmla="*/ 269 w 408"/>
                <a:gd name="T53" fmla="*/ 92 h 125"/>
                <a:gd name="T54" fmla="*/ 268 w 408"/>
                <a:gd name="T55" fmla="*/ 91 h 125"/>
                <a:gd name="T56" fmla="*/ 266 w 408"/>
                <a:gd name="T57" fmla="*/ 91 h 125"/>
                <a:gd name="T58" fmla="*/ 266 w 408"/>
                <a:gd name="T59" fmla="*/ 89 h 125"/>
                <a:gd name="T60" fmla="*/ 265 w 408"/>
                <a:gd name="T61" fmla="*/ 88 h 125"/>
                <a:gd name="T62" fmla="*/ 264 w 408"/>
                <a:gd name="T63" fmla="*/ 88 h 125"/>
                <a:gd name="T64" fmla="*/ 263 w 408"/>
                <a:gd name="T65" fmla="*/ 87 h 125"/>
                <a:gd name="T66" fmla="*/ 263 w 408"/>
                <a:gd name="T67" fmla="*/ 86 h 125"/>
                <a:gd name="T68" fmla="*/ 261 w 408"/>
                <a:gd name="T69" fmla="*/ 86 h 125"/>
                <a:gd name="T70" fmla="*/ 263 w 408"/>
                <a:gd name="T71" fmla="*/ 83 h 125"/>
                <a:gd name="T72" fmla="*/ 408 w 408"/>
                <a:gd name="T73" fmla="*/ 72 h 125"/>
                <a:gd name="T74" fmla="*/ 319 w 408"/>
                <a:gd name="T75" fmla="*/ 0 h 125"/>
                <a:gd name="T76" fmla="*/ 113 w 408"/>
                <a:gd name="T77" fmla="*/ 15 h 125"/>
                <a:gd name="T78" fmla="*/ 0 w 408"/>
                <a:gd name="T79" fmla="*/ 26 h 125"/>
                <a:gd name="T80" fmla="*/ 1 w 408"/>
                <a:gd name="T81" fmla="*/ 27 h 125"/>
                <a:gd name="T82" fmla="*/ 1 w 408"/>
                <a:gd name="T83" fmla="*/ 27 h 12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08"/>
                <a:gd name="T127" fmla="*/ 0 h 125"/>
                <a:gd name="T128" fmla="*/ 408 w 408"/>
                <a:gd name="T129" fmla="*/ 125 h 12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08" h="125">
                  <a:moveTo>
                    <a:pt x="1" y="27"/>
                  </a:moveTo>
                  <a:lnTo>
                    <a:pt x="123" y="125"/>
                  </a:lnTo>
                  <a:lnTo>
                    <a:pt x="292" y="111"/>
                  </a:lnTo>
                  <a:lnTo>
                    <a:pt x="291" y="110"/>
                  </a:lnTo>
                  <a:lnTo>
                    <a:pt x="291" y="109"/>
                  </a:lnTo>
                  <a:lnTo>
                    <a:pt x="289" y="107"/>
                  </a:lnTo>
                  <a:lnTo>
                    <a:pt x="288" y="107"/>
                  </a:lnTo>
                  <a:lnTo>
                    <a:pt x="287" y="106"/>
                  </a:lnTo>
                  <a:lnTo>
                    <a:pt x="285" y="105"/>
                  </a:lnTo>
                  <a:lnTo>
                    <a:pt x="284" y="105"/>
                  </a:lnTo>
                  <a:lnTo>
                    <a:pt x="283" y="104"/>
                  </a:lnTo>
                  <a:lnTo>
                    <a:pt x="283" y="102"/>
                  </a:lnTo>
                  <a:lnTo>
                    <a:pt x="282" y="101"/>
                  </a:lnTo>
                  <a:lnTo>
                    <a:pt x="280" y="101"/>
                  </a:lnTo>
                  <a:lnTo>
                    <a:pt x="280" y="100"/>
                  </a:lnTo>
                  <a:lnTo>
                    <a:pt x="279" y="100"/>
                  </a:lnTo>
                  <a:lnTo>
                    <a:pt x="278" y="98"/>
                  </a:lnTo>
                  <a:lnTo>
                    <a:pt x="277" y="97"/>
                  </a:lnTo>
                  <a:lnTo>
                    <a:pt x="275" y="97"/>
                  </a:lnTo>
                  <a:lnTo>
                    <a:pt x="275" y="96"/>
                  </a:lnTo>
                  <a:lnTo>
                    <a:pt x="274" y="96"/>
                  </a:lnTo>
                  <a:lnTo>
                    <a:pt x="273" y="95"/>
                  </a:lnTo>
                  <a:lnTo>
                    <a:pt x="271" y="93"/>
                  </a:lnTo>
                  <a:lnTo>
                    <a:pt x="270" y="93"/>
                  </a:lnTo>
                  <a:lnTo>
                    <a:pt x="269" y="92"/>
                  </a:lnTo>
                  <a:lnTo>
                    <a:pt x="268" y="91"/>
                  </a:lnTo>
                  <a:lnTo>
                    <a:pt x="266" y="91"/>
                  </a:lnTo>
                  <a:lnTo>
                    <a:pt x="266" y="89"/>
                  </a:lnTo>
                  <a:lnTo>
                    <a:pt x="265" y="88"/>
                  </a:lnTo>
                  <a:lnTo>
                    <a:pt x="264" y="88"/>
                  </a:lnTo>
                  <a:lnTo>
                    <a:pt x="263" y="87"/>
                  </a:lnTo>
                  <a:lnTo>
                    <a:pt x="263" y="86"/>
                  </a:lnTo>
                  <a:lnTo>
                    <a:pt x="261" y="86"/>
                  </a:lnTo>
                  <a:lnTo>
                    <a:pt x="263" y="83"/>
                  </a:lnTo>
                  <a:lnTo>
                    <a:pt x="408" y="72"/>
                  </a:lnTo>
                  <a:lnTo>
                    <a:pt x="319" y="0"/>
                  </a:lnTo>
                  <a:lnTo>
                    <a:pt x="113" y="15"/>
                  </a:lnTo>
                  <a:lnTo>
                    <a:pt x="0" y="26"/>
                  </a:lnTo>
                  <a:lnTo>
                    <a:pt x="1" y="27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654" name="Freeform 510"/>
            <p:cNvSpPr>
              <a:spLocks/>
            </p:cNvSpPr>
            <p:nvPr/>
          </p:nvSpPr>
          <p:spPr bwMode="auto">
            <a:xfrm>
              <a:off x="336" y="2341"/>
              <a:ext cx="126" cy="311"/>
            </a:xfrm>
            <a:custGeom>
              <a:avLst/>
              <a:gdLst>
                <a:gd name="T0" fmla="*/ 1 w 126"/>
                <a:gd name="T1" fmla="*/ 111 h 311"/>
                <a:gd name="T2" fmla="*/ 3 w 126"/>
                <a:gd name="T3" fmla="*/ 111 h 311"/>
                <a:gd name="T4" fmla="*/ 4 w 126"/>
                <a:gd name="T5" fmla="*/ 111 h 311"/>
                <a:gd name="T6" fmla="*/ 5 w 126"/>
                <a:gd name="T7" fmla="*/ 110 h 311"/>
                <a:gd name="T8" fmla="*/ 7 w 126"/>
                <a:gd name="T9" fmla="*/ 110 h 311"/>
                <a:gd name="T10" fmla="*/ 8 w 126"/>
                <a:gd name="T11" fmla="*/ 110 h 311"/>
                <a:gd name="T12" fmla="*/ 121 w 126"/>
                <a:gd name="T13" fmla="*/ 216 h 311"/>
                <a:gd name="T14" fmla="*/ 120 w 126"/>
                <a:gd name="T15" fmla="*/ 217 h 311"/>
                <a:gd name="T16" fmla="*/ 118 w 126"/>
                <a:gd name="T17" fmla="*/ 217 h 311"/>
                <a:gd name="T18" fmla="*/ 116 w 126"/>
                <a:gd name="T19" fmla="*/ 217 h 311"/>
                <a:gd name="T20" fmla="*/ 115 w 126"/>
                <a:gd name="T21" fmla="*/ 217 h 311"/>
                <a:gd name="T22" fmla="*/ 112 w 126"/>
                <a:gd name="T23" fmla="*/ 217 h 311"/>
                <a:gd name="T24" fmla="*/ 111 w 126"/>
                <a:gd name="T25" fmla="*/ 217 h 311"/>
                <a:gd name="T26" fmla="*/ 107 w 126"/>
                <a:gd name="T27" fmla="*/ 219 h 311"/>
                <a:gd name="T28" fmla="*/ 66 w 126"/>
                <a:gd name="T29" fmla="*/ 232 h 311"/>
                <a:gd name="T30" fmla="*/ 66 w 126"/>
                <a:gd name="T31" fmla="*/ 230 h 311"/>
                <a:gd name="T32" fmla="*/ 66 w 126"/>
                <a:gd name="T33" fmla="*/ 226 h 311"/>
                <a:gd name="T34" fmla="*/ 66 w 126"/>
                <a:gd name="T35" fmla="*/ 222 h 311"/>
                <a:gd name="T36" fmla="*/ 66 w 126"/>
                <a:gd name="T37" fmla="*/ 219 h 311"/>
                <a:gd name="T38" fmla="*/ 66 w 126"/>
                <a:gd name="T39" fmla="*/ 216 h 311"/>
                <a:gd name="T40" fmla="*/ 66 w 126"/>
                <a:gd name="T41" fmla="*/ 212 h 311"/>
                <a:gd name="T42" fmla="*/ 66 w 126"/>
                <a:gd name="T43" fmla="*/ 208 h 311"/>
                <a:gd name="T44" fmla="*/ 66 w 126"/>
                <a:gd name="T45" fmla="*/ 205 h 311"/>
                <a:gd name="T46" fmla="*/ 66 w 126"/>
                <a:gd name="T47" fmla="*/ 202 h 311"/>
                <a:gd name="T48" fmla="*/ 3 w 126"/>
                <a:gd name="T49" fmla="*/ 139 h 311"/>
                <a:gd name="T50" fmla="*/ 3 w 126"/>
                <a:gd name="T51" fmla="*/ 148 h 311"/>
                <a:gd name="T52" fmla="*/ 1 w 126"/>
                <a:gd name="T53" fmla="*/ 157 h 311"/>
                <a:gd name="T54" fmla="*/ 1 w 126"/>
                <a:gd name="T55" fmla="*/ 162 h 311"/>
                <a:gd name="T56" fmla="*/ 1 w 126"/>
                <a:gd name="T57" fmla="*/ 168 h 311"/>
                <a:gd name="T58" fmla="*/ 1 w 126"/>
                <a:gd name="T59" fmla="*/ 175 h 311"/>
                <a:gd name="T60" fmla="*/ 0 w 126"/>
                <a:gd name="T61" fmla="*/ 180 h 311"/>
                <a:gd name="T62" fmla="*/ 1 w 126"/>
                <a:gd name="T63" fmla="*/ 186 h 311"/>
                <a:gd name="T64" fmla="*/ 1 w 126"/>
                <a:gd name="T65" fmla="*/ 193 h 311"/>
                <a:gd name="T66" fmla="*/ 1 w 126"/>
                <a:gd name="T67" fmla="*/ 198 h 311"/>
                <a:gd name="T68" fmla="*/ 1 w 126"/>
                <a:gd name="T69" fmla="*/ 204 h 311"/>
                <a:gd name="T70" fmla="*/ 1 w 126"/>
                <a:gd name="T71" fmla="*/ 210 h 311"/>
                <a:gd name="T72" fmla="*/ 124 w 126"/>
                <a:gd name="T73" fmla="*/ 311 h 311"/>
                <a:gd name="T74" fmla="*/ 17 w 126"/>
                <a:gd name="T75" fmla="*/ 10 h 311"/>
                <a:gd name="T76" fmla="*/ 14 w 126"/>
                <a:gd name="T77" fmla="*/ 9 h 311"/>
                <a:gd name="T78" fmla="*/ 14 w 126"/>
                <a:gd name="T79" fmla="*/ 8 h 311"/>
                <a:gd name="T80" fmla="*/ 12 w 126"/>
                <a:gd name="T81" fmla="*/ 6 h 311"/>
                <a:gd name="T82" fmla="*/ 10 w 126"/>
                <a:gd name="T83" fmla="*/ 5 h 311"/>
                <a:gd name="T84" fmla="*/ 9 w 126"/>
                <a:gd name="T85" fmla="*/ 4 h 311"/>
                <a:gd name="T86" fmla="*/ 7 w 126"/>
                <a:gd name="T87" fmla="*/ 4 h 311"/>
                <a:gd name="T88" fmla="*/ 5 w 126"/>
                <a:gd name="T89" fmla="*/ 1 h 311"/>
                <a:gd name="T90" fmla="*/ 4 w 126"/>
                <a:gd name="T91" fmla="*/ 1 h 311"/>
                <a:gd name="T92" fmla="*/ 3 w 126"/>
                <a:gd name="T93" fmla="*/ 0 h 31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6"/>
                <a:gd name="T142" fmla="*/ 0 h 311"/>
                <a:gd name="T143" fmla="*/ 126 w 126"/>
                <a:gd name="T144" fmla="*/ 311 h 31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6" h="311">
                  <a:moveTo>
                    <a:pt x="0" y="110"/>
                  </a:moveTo>
                  <a:lnTo>
                    <a:pt x="1" y="110"/>
                  </a:lnTo>
                  <a:lnTo>
                    <a:pt x="1" y="111"/>
                  </a:lnTo>
                  <a:lnTo>
                    <a:pt x="3" y="111"/>
                  </a:lnTo>
                  <a:lnTo>
                    <a:pt x="4" y="111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8" y="110"/>
                  </a:lnTo>
                  <a:lnTo>
                    <a:pt x="121" y="199"/>
                  </a:lnTo>
                  <a:lnTo>
                    <a:pt x="121" y="216"/>
                  </a:lnTo>
                  <a:lnTo>
                    <a:pt x="120" y="216"/>
                  </a:lnTo>
                  <a:lnTo>
                    <a:pt x="120" y="217"/>
                  </a:lnTo>
                  <a:lnTo>
                    <a:pt x="119" y="217"/>
                  </a:lnTo>
                  <a:lnTo>
                    <a:pt x="118" y="217"/>
                  </a:lnTo>
                  <a:lnTo>
                    <a:pt x="116" y="217"/>
                  </a:lnTo>
                  <a:lnTo>
                    <a:pt x="115" y="217"/>
                  </a:lnTo>
                  <a:lnTo>
                    <a:pt x="114" y="217"/>
                  </a:lnTo>
                  <a:lnTo>
                    <a:pt x="112" y="217"/>
                  </a:lnTo>
                  <a:lnTo>
                    <a:pt x="111" y="217"/>
                  </a:lnTo>
                  <a:lnTo>
                    <a:pt x="112" y="217"/>
                  </a:lnTo>
                  <a:lnTo>
                    <a:pt x="112" y="218"/>
                  </a:lnTo>
                  <a:lnTo>
                    <a:pt x="107" y="219"/>
                  </a:lnTo>
                  <a:lnTo>
                    <a:pt x="110" y="265"/>
                  </a:lnTo>
                  <a:lnTo>
                    <a:pt x="66" y="233"/>
                  </a:lnTo>
                  <a:lnTo>
                    <a:pt x="66" y="232"/>
                  </a:lnTo>
                  <a:lnTo>
                    <a:pt x="66" y="231"/>
                  </a:lnTo>
                  <a:lnTo>
                    <a:pt x="66" y="230"/>
                  </a:lnTo>
                  <a:lnTo>
                    <a:pt x="66" y="228"/>
                  </a:lnTo>
                  <a:lnTo>
                    <a:pt x="66" y="227"/>
                  </a:lnTo>
                  <a:lnTo>
                    <a:pt x="66" y="226"/>
                  </a:lnTo>
                  <a:lnTo>
                    <a:pt x="66" y="224"/>
                  </a:lnTo>
                  <a:lnTo>
                    <a:pt x="66" y="223"/>
                  </a:lnTo>
                  <a:lnTo>
                    <a:pt x="66" y="222"/>
                  </a:lnTo>
                  <a:lnTo>
                    <a:pt x="66" y="221"/>
                  </a:lnTo>
                  <a:lnTo>
                    <a:pt x="66" y="219"/>
                  </a:lnTo>
                  <a:lnTo>
                    <a:pt x="66" y="218"/>
                  </a:lnTo>
                  <a:lnTo>
                    <a:pt x="66" y="217"/>
                  </a:lnTo>
                  <a:lnTo>
                    <a:pt x="66" y="216"/>
                  </a:lnTo>
                  <a:lnTo>
                    <a:pt x="66" y="214"/>
                  </a:lnTo>
                  <a:lnTo>
                    <a:pt x="66" y="213"/>
                  </a:lnTo>
                  <a:lnTo>
                    <a:pt x="66" y="212"/>
                  </a:lnTo>
                  <a:lnTo>
                    <a:pt x="66" y="210"/>
                  </a:lnTo>
                  <a:lnTo>
                    <a:pt x="66" y="209"/>
                  </a:lnTo>
                  <a:lnTo>
                    <a:pt x="66" y="208"/>
                  </a:lnTo>
                  <a:lnTo>
                    <a:pt x="66" y="207"/>
                  </a:lnTo>
                  <a:lnTo>
                    <a:pt x="66" y="205"/>
                  </a:lnTo>
                  <a:lnTo>
                    <a:pt x="66" y="204"/>
                  </a:lnTo>
                  <a:lnTo>
                    <a:pt x="66" y="203"/>
                  </a:lnTo>
                  <a:lnTo>
                    <a:pt x="66" y="202"/>
                  </a:lnTo>
                  <a:lnTo>
                    <a:pt x="69" y="186"/>
                  </a:lnTo>
                  <a:lnTo>
                    <a:pt x="18" y="149"/>
                  </a:lnTo>
                  <a:lnTo>
                    <a:pt x="3" y="139"/>
                  </a:lnTo>
                  <a:lnTo>
                    <a:pt x="3" y="149"/>
                  </a:lnTo>
                  <a:lnTo>
                    <a:pt x="3" y="148"/>
                  </a:lnTo>
                  <a:lnTo>
                    <a:pt x="3" y="151"/>
                  </a:lnTo>
                  <a:lnTo>
                    <a:pt x="1" y="154"/>
                  </a:lnTo>
                  <a:lnTo>
                    <a:pt x="1" y="157"/>
                  </a:lnTo>
                  <a:lnTo>
                    <a:pt x="1" y="158"/>
                  </a:lnTo>
                  <a:lnTo>
                    <a:pt x="1" y="161"/>
                  </a:lnTo>
                  <a:lnTo>
                    <a:pt x="1" y="162"/>
                  </a:lnTo>
                  <a:lnTo>
                    <a:pt x="1" y="165"/>
                  </a:lnTo>
                  <a:lnTo>
                    <a:pt x="1" y="167"/>
                  </a:lnTo>
                  <a:lnTo>
                    <a:pt x="1" y="168"/>
                  </a:lnTo>
                  <a:lnTo>
                    <a:pt x="1" y="171"/>
                  </a:lnTo>
                  <a:lnTo>
                    <a:pt x="1" y="172"/>
                  </a:lnTo>
                  <a:lnTo>
                    <a:pt x="1" y="175"/>
                  </a:lnTo>
                  <a:lnTo>
                    <a:pt x="0" y="176"/>
                  </a:lnTo>
                  <a:lnTo>
                    <a:pt x="0" y="177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1" y="184"/>
                  </a:lnTo>
                  <a:lnTo>
                    <a:pt x="1" y="186"/>
                  </a:lnTo>
                  <a:lnTo>
                    <a:pt x="1" y="189"/>
                  </a:lnTo>
                  <a:lnTo>
                    <a:pt x="1" y="190"/>
                  </a:lnTo>
                  <a:lnTo>
                    <a:pt x="1" y="193"/>
                  </a:lnTo>
                  <a:lnTo>
                    <a:pt x="1" y="194"/>
                  </a:lnTo>
                  <a:lnTo>
                    <a:pt x="1" y="196"/>
                  </a:lnTo>
                  <a:lnTo>
                    <a:pt x="1" y="198"/>
                  </a:lnTo>
                  <a:lnTo>
                    <a:pt x="1" y="200"/>
                  </a:lnTo>
                  <a:lnTo>
                    <a:pt x="1" y="203"/>
                  </a:lnTo>
                  <a:lnTo>
                    <a:pt x="1" y="204"/>
                  </a:lnTo>
                  <a:lnTo>
                    <a:pt x="1" y="207"/>
                  </a:lnTo>
                  <a:lnTo>
                    <a:pt x="1" y="209"/>
                  </a:lnTo>
                  <a:lnTo>
                    <a:pt x="1" y="210"/>
                  </a:lnTo>
                  <a:lnTo>
                    <a:pt x="1" y="213"/>
                  </a:lnTo>
                  <a:lnTo>
                    <a:pt x="4" y="217"/>
                  </a:lnTo>
                  <a:lnTo>
                    <a:pt x="124" y="311"/>
                  </a:lnTo>
                  <a:lnTo>
                    <a:pt x="126" y="208"/>
                  </a:lnTo>
                  <a:lnTo>
                    <a:pt x="126" y="97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3" y="8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96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655" name="Freeform 511"/>
            <p:cNvSpPr>
              <a:spLocks/>
            </p:cNvSpPr>
            <p:nvPr/>
          </p:nvSpPr>
          <p:spPr bwMode="auto">
            <a:xfrm>
              <a:off x="350" y="2368"/>
              <a:ext cx="17" cy="71"/>
            </a:xfrm>
            <a:custGeom>
              <a:avLst/>
              <a:gdLst>
                <a:gd name="T0" fmla="*/ 0 w 17"/>
                <a:gd name="T1" fmla="*/ 60 h 71"/>
                <a:gd name="T2" fmla="*/ 15 w 17"/>
                <a:gd name="T3" fmla="*/ 71 h 71"/>
                <a:gd name="T4" fmla="*/ 17 w 17"/>
                <a:gd name="T5" fmla="*/ 13 h 71"/>
                <a:gd name="T6" fmla="*/ 17 w 17"/>
                <a:gd name="T7" fmla="*/ 13 h 71"/>
                <a:gd name="T8" fmla="*/ 17 w 17"/>
                <a:gd name="T9" fmla="*/ 13 h 71"/>
                <a:gd name="T10" fmla="*/ 15 w 17"/>
                <a:gd name="T11" fmla="*/ 11 h 71"/>
                <a:gd name="T12" fmla="*/ 15 w 17"/>
                <a:gd name="T13" fmla="*/ 11 h 71"/>
                <a:gd name="T14" fmla="*/ 14 w 17"/>
                <a:gd name="T15" fmla="*/ 11 h 71"/>
                <a:gd name="T16" fmla="*/ 14 w 17"/>
                <a:gd name="T17" fmla="*/ 10 h 71"/>
                <a:gd name="T18" fmla="*/ 14 w 17"/>
                <a:gd name="T19" fmla="*/ 10 h 71"/>
                <a:gd name="T20" fmla="*/ 13 w 17"/>
                <a:gd name="T21" fmla="*/ 10 h 71"/>
                <a:gd name="T22" fmla="*/ 13 w 17"/>
                <a:gd name="T23" fmla="*/ 9 h 71"/>
                <a:gd name="T24" fmla="*/ 13 w 17"/>
                <a:gd name="T25" fmla="*/ 9 h 71"/>
                <a:gd name="T26" fmla="*/ 12 w 17"/>
                <a:gd name="T27" fmla="*/ 9 h 71"/>
                <a:gd name="T28" fmla="*/ 12 w 17"/>
                <a:gd name="T29" fmla="*/ 7 h 71"/>
                <a:gd name="T30" fmla="*/ 12 w 17"/>
                <a:gd name="T31" fmla="*/ 7 h 71"/>
                <a:gd name="T32" fmla="*/ 10 w 17"/>
                <a:gd name="T33" fmla="*/ 6 h 71"/>
                <a:gd name="T34" fmla="*/ 10 w 17"/>
                <a:gd name="T35" fmla="*/ 6 h 71"/>
                <a:gd name="T36" fmla="*/ 9 w 17"/>
                <a:gd name="T37" fmla="*/ 6 h 71"/>
                <a:gd name="T38" fmla="*/ 9 w 17"/>
                <a:gd name="T39" fmla="*/ 5 h 71"/>
                <a:gd name="T40" fmla="*/ 8 w 17"/>
                <a:gd name="T41" fmla="*/ 5 h 71"/>
                <a:gd name="T42" fmla="*/ 8 w 17"/>
                <a:gd name="T43" fmla="*/ 4 h 71"/>
                <a:gd name="T44" fmla="*/ 7 w 17"/>
                <a:gd name="T45" fmla="*/ 4 h 71"/>
                <a:gd name="T46" fmla="*/ 7 w 17"/>
                <a:gd name="T47" fmla="*/ 4 h 71"/>
                <a:gd name="T48" fmla="*/ 7 w 17"/>
                <a:gd name="T49" fmla="*/ 4 h 71"/>
                <a:gd name="T50" fmla="*/ 5 w 17"/>
                <a:gd name="T51" fmla="*/ 2 h 71"/>
                <a:gd name="T52" fmla="*/ 5 w 17"/>
                <a:gd name="T53" fmla="*/ 2 h 71"/>
                <a:gd name="T54" fmla="*/ 4 w 17"/>
                <a:gd name="T55" fmla="*/ 2 h 71"/>
                <a:gd name="T56" fmla="*/ 4 w 17"/>
                <a:gd name="T57" fmla="*/ 1 h 71"/>
                <a:gd name="T58" fmla="*/ 4 w 17"/>
                <a:gd name="T59" fmla="*/ 1 h 71"/>
                <a:gd name="T60" fmla="*/ 3 w 17"/>
                <a:gd name="T61" fmla="*/ 1 h 71"/>
                <a:gd name="T62" fmla="*/ 3 w 17"/>
                <a:gd name="T63" fmla="*/ 1 h 71"/>
                <a:gd name="T64" fmla="*/ 1 w 17"/>
                <a:gd name="T65" fmla="*/ 1 h 71"/>
                <a:gd name="T66" fmla="*/ 0 w 17"/>
                <a:gd name="T67" fmla="*/ 0 h 71"/>
                <a:gd name="T68" fmla="*/ 0 w 17"/>
                <a:gd name="T69" fmla="*/ 0 h 71"/>
                <a:gd name="T70" fmla="*/ 0 w 17"/>
                <a:gd name="T71" fmla="*/ 60 h 71"/>
                <a:gd name="T72" fmla="*/ 0 w 17"/>
                <a:gd name="T73" fmla="*/ 60 h 7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"/>
                <a:gd name="T112" fmla="*/ 0 h 71"/>
                <a:gd name="T113" fmla="*/ 17 w 17"/>
                <a:gd name="T114" fmla="*/ 71 h 7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" h="71">
                  <a:moveTo>
                    <a:pt x="0" y="60"/>
                  </a:moveTo>
                  <a:lnTo>
                    <a:pt x="15" y="71"/>
                  </a:lnTo>
                  <a:lnTo>
                    <a:pt x="17" y="13"/>
                  </a:lnTo>
                  <a:lnTo>
                    <a:pt x="15" y="11"/>
                  </a:lnTo>
                  <a:lnTo>
                    <a:pt x="14" y="11"/>
                  </a:lnTo>
                  <a:lnTo>
                    <a:pt x="14" y="10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0" y="6"/>
                  </a:lnTo>
                  <a:lnTo>
                    <a:pt x="9" y="6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7" y="4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rgbClr val="3B9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656" name="Freeform 512"/>
            <p:cNvSpPr>
              <a:spLocks/>
            </p:cNvSpPr>
            <p:nvPr/>
          </p:nvSpPr>
          <p:spPr bwMode="auto">
            <a:xfrm>
              <a:off x="368" y="2383"/>
              <a:ext cx="19" cy="73"/>
            </a:xfrm>
            <a:custGeom>
              <a:avLst/>
              <a:gdLst>
                <a:gd name="T0" fmla="*/ 1 w 19"/>
                <a:gd name="T1" fmla="*/ 60 h 73"/>
                <a:gd name="T2" fmla="*/ 3 w 19"/>
                <a:gd name="T3" fmla="*/ 60 h 73"/>
                <a:gd name="T4" fmla="*/ 4 w 19"/>
                <a:gd name="T5" fmla="*/ 61 h 73"/>
                <a:gd name="T6" fmla="*/ 5 w 19"/>
                <a:gd name="T7" fmla="*/ 63 h 73"/>
                <a:gd name="T8" fmla="*/ 6 w 19"/>
                <a:gd name="T9" fmla="*/ 64 h 73"/>
                <a:gd name="T10" fmla="*/ 8 w 19"/>
                <a:gd name="T11" fmla="*/ 64 h 73"/>
                <a:gd name="T12" fmla="*/ 8 w 19"/>
                <a:gd name="T13" fmla="*/ 65 h 73"/>
                <a:gd name="T14" fmla="*/ 9 w 19"/>
                <a:gd name="T15" fmla="*/ 66 h 73"/>
                <a:gd name="T16" fmla="*/ 10 w 19"/>
                <a:gd name="T17" fmla="*/ 66 h 73"/>
                <a:gd name="T18" fmla="*/ 12 w 19"/>
                <a:gd name="T19" fmla="*/ 68 h 73"/>
                <a:gd name="T20" fmla="*/ 13 w 19"/>
                <a:gd name="T21" fmla="*/ 68 h 73"/>
                <a:gd name="T22" fmla="*/ 14 w 19"/>
                <a:gd name="T23" fmla="*/ 69 h 73"/>
                <a:gd name="T24" fmla="*/ 15 w 19"/>
                <a:gd name="T25" fmla="*/ 70 h 73"/>
                <a:gd name="T26" fmla="*/ 17 w 19"/>
                <a:gd name="T27" fmla="*/ 70 h 73"/>
                <a:gd name="T28" fmla="*/ 18 w 19"/>
                <a:gd name="T29" fmla="*/ 72 h 73"/>
                <a:gd name="T30" fmla="*/ 18 w 19"/>
                <a:gd name="T31" fmla="*/ 73 h 73"/>
                <a:gd name="T32" fmla="*/ 19 w 19"/>
                <a:gd name="T33" fmla="*/ 13 h 73"/>
                <a:gd name="T34" fmla="*/ 1 w 19"/>
                <a:gd name="T35" fmla="*/ 1 h 73"/>
                <a:gd name="T36" fmla="*/ 1 w 19"/>
                <a:gd name="T37" fmla="*/ 5 h 73"/>
                <a:gd name="T38" fmla="*/ 1 w 19"/>
                <a:gd name="T39" fmla="*/ 9 h 73"/>
                <a:gd name="T40" fmla="*/ 0 w 19"/>
                <a:gd name="T41" fmla="*/ 13 h 73"/>
                <a:gd name="T42" fmla="*/ 0 w 19"/>
                <a:gd name="T43" fmla="*/ 15 h 73"/>
                <a:gd name="T44" fmla="*/ 0 w 19"/>
                <a:gd name="T45" fmla="*/ 20 h 73"/>
                <a:gd name="T46" fmla="*/ 0 w 19"/>
                <a:gd name="T47" fmla="*/ 23 h 73"/>
                <a:gd name="T48" fmla="*/ 0 w 19"/>
                <a:gd name="T49" fmla="*/ 27 h 73"/>
                <a:gd name="T50" fmla="*/ 0 w 19"/>
                <a:gd name="T51" fmla="*/ 31 h 73"/>
                <a:gd name="T52" fmla="*/ 0 w 19"/>
                <a:gd name="T53" fmla="*/ 35 h 73"/>
                <a:gd name="T54" fmla="*/ 0 w 19"/>
                <a:gd name="T55" fmla="*/ 38 h 73"/>
                <a:gd name="T56" fmla="*/ 0 w 19"/>
                <a:gd name="T57" fmla="*/ 42 h 73"/>
                <a:gd name="T58" fmla="*/ 0 w 19"/>
                <a:gd name="T59" fmla="*/ 46 h 73"/>
                <a:gd name="T60" fmla="*/ 0 w 19"/>
                <a:gd name="T61" fmla="*/ 50 h 73"/>
                <a:gd name="T62" fmla="*/ 0 w 19"/>
                <a:gd name="T63" fmla="*/ 54 h 73"/>
                <a:gd name="T64" fmla="*/ 1 w 19"/>
                <a:gd name="T65" fmla="*/ 56 h 73"/>
                <a:gd name="T66" fmla="*/ 1 w 19"/>
                <a:gd name="T67" fmla="*/ 59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9"/>
                <a:gd name="T103" fmla="*/ 0 h 73"/>
                <a:gd name="T104" fmla="*/ 19 w 19"/>
                <a:gd name="T105" fmla="*/ 73 h 7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9" h="73">
                  <a:moveTo>
                    <a:pt x="1" y="59"/>
                  </a:moveTo>
                  <a:lnTo>
                    <a:pt x="1" y="60"/>
                  </a:lnTo>
                  <a:lnTo>
                    <a:pt x="3" y="60"/>
                  </a:lnTo>
                  <a:lnTo>
                    <a:pt x="3" y="61"/>
                  </a:lnTo>
                  <a:lnTo>
                    <a:pt x="4" y="61"/>
                  </a:lnTo>
                  <a:lnTo>
                    <a:pt x="5" y="63"/>
                  </a:lnTo>
                  <a:lnTo>
                    <a:pt x="6" y="64"/>
                  </a:lnTo>
                  <a:lnTo>
                    <a:pt x="8" y="64"/>
                  </a:lnTo>
                  <a:lnTo>
                    <a:pt x="8" y="65"/>
                  </a:lnTo>
                  <a:lnTo>
                    <a:pt x="9" y="65"/>
                  </a:lnTo>
                  <a:lnTo>
                    <a:pt x="9" y="66"/>
                  </a:lnTo>
                  <a:lnTo>
                    <a:pt x="10" y="66"/>
                  </a:lnTo>
                  <a:lnTo>
                    <a:pt x="10" y="68"/>
                  </a:lnTo>
                  <a:lnTo>
                    <a:pt x="12" y="68"/>
                  </a:lnTo>
                  <a:lnTo>
                    <a:pt x="13" y="68"/>
                  </a:lnTo>
                  <a:lnTo>
                    <a:pt x="13" y="69"/>
                  </a:lnTo>
                  <a:lnTo>
                    <a:pt x="14" y="69"/>
                  </a:lnTo>
                  <a:lnTo>
                    <a:pt x="15" y="70"/>
                  </a:lnTo>
                  <a:lnTo>
                    <a:pt x="17" y="70"/>
                  </a:lnTo>
                  <a:lnTo>
                    <a:pt x="17" y="72"/>
                  </a:lnTo>
                  <a:lnTo>
                    <a:pt x="18" y="72"/>
                  </a:lnTo>
                  <a:lnTo>
                    <a:pt x="18" y="73"/>
                  </a:lnTo>
                  <a:lnTo>
                    <a:pt x="19" y="73"/>
                  </a:lnTo>
                  <a:lnTo>
                    <a:pt x="19" y="13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1" y="59"/>
                  </a:lnTo>
                  <a:close/>
                </a:path>
              </a:pathLst>
            </a:custGeom>
            <a:solidFill>
              <a:srgbClr val="3B9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657" name="Freeform 513"/>
            <p:cNvSpPr>
              <a:spLocks/>
            </p:cNvSpPr>
            <p:nvPr/>
          </p:nvSpPr>
          <p:spPr bwMode="auto">
            <a:xfrm>
              <a:off x="406" y="2414"/>
              <a:ext cx="17" cy="70"/>
            </a:xfrm>
            <a:custGeom>
              <a:avLst/>
              <a:gdLst>
                <a:gd name="T0" fmla="*/ 17 w 17"/>
                <a:gd name="T1" fmla="*/ 70 h 70"/>
                <a:gd name="T2" fmla="*/ 17 w 17"/>
                <a:gd name="T3" fmla="*/ 66 h 70"/>
                <a:gd name="T4" fmla="*/ 17 w 17"/>
                <a:gd name="T5" fmla="*/ 62 h 70"/>
                <a:gd name="T6" fmla="*/ 17 w 17"/>
                <a:gd name="T7" fmla="*/ 58 h 70"/>
                <a:gd name="T8" fmla="*/ 17 w 17"/>
                <a:gd name="T9" fmla="*/ 55 h 70"/>
                <a:gd name="T10" fmla="*/ 17 w 17"/>
                <a:gd name="T11" fmla="*/ 51 h 70"/>
                <a:gd name="T12" fmla="*/ 17 w 17"/>
                <a:gd name="T13" fmla="*/ 47 h 70"/>
                <a:gd name="T14" fmla="*/ 17 w 17"/>
                <a:gd name="T15" fmla="*/ 43 h 70"/>
                <a:gd name="T16" fmla="*/ 17 w 17"/>
                <a:gd name="T17" fmla="*/ 39 h 70"/>
                <a:gd name="T18" fmla="*/ 17 w 17"/>
                <a:gd name="T19" fmla="*/ 35 h 70"/>
                <a:gd name="T20" fmla="*/ 17 w 17"/>
                <a:gd name="T21" fmla="*/ 32 h 70"/>
                <a:gd name="T22" fmla="*/ 17 w 17"/>
                <a:gd name="T23" fmla="*/ 28 h 70"/>
                <a:gd name="T24" fmla="*/ 17 w 17"/>
                <a:gd name="T25" fmla="*/ 24 h 70"/>
                <a:gd name="T26" fmla="*/ 17 w 17"/>
                <a:gd name="T27" fmla="*/ 21 h 70"/>
                <a:gd name="T28" fmla="*/ 17 w 17"/>
                <a:gd name="T29" fmla="*/ 18 h 70"/>
                <a:gd name="T30" fmla="*/ 17 w 17"/>
                <a:gd name="T31" fmla="*/ 14 h 70"/>
                <a:gd name="T32" fmla="*/ 17 w 17"/>
                <a:gd name="T33" fmla="*/ 11 h 70"/>
                <a:gd name="T34" fmla="*/ 2 w 17"/>
                <a:gd name="T35" fmla="*/ 1 h 70"/>
                <a:gd name="T36" fmla="*/ 0 w 17"/>
                <a:gd name="T37" fmla="*/ 5 h 70"/>
                <a:gd name="T38" fmla="*/ 0 w 17"/>
                <a:gd name="T39" fmla="*/ 7 h 70"/>
                <a:gd name="T40" fmla="*/ 0 w 17"/>
                <a:gd name="T41" fmla="*/ 11 h 70"/>
                <a:gd name="T42" fmla="*/ 0 w 17"/>
                <a:gd name="T43" fmla="*/ 15 h 70"/>
                <a:gd name="T44" fmla="*/ 0 w 17"/>
                <a:gd name="T45" fmla="*/ 18 h 70"/>
                <a:gd name="T46" fmla="*/ 0 w 17"/>
                <a:gd name="T47" fmla="*/ 21 h 70"/>
                <a:gd name="T48" fmla="*/ 0 w 17"/>
                <a:gd name="T49" fmla="*/ 25 h 70"/>
                <a:gd name="T50" fmla="*/ 0 w 17"/>
                <a:gd name="T51" fmla="*/ 29 h 70"/>
                <a:gd name="T52" fmla="*/ 0 w 17"/>
                <a:gd name="T53" fmla="*/ 33 h 70"/>
                <a:gd name="T54" fmla="*/ 0 w 17"/>
                <a:gd name="T55" fmla="*/ 37 h 70"/>
                <a:gd name="T56" fmla="*/ 0 w 17"/>
                <a:gd name="T57" fmla="*/ 41 h 70"/>
                <a:gd name="T58" fmla="*/ 0 w 17"/>
                <a:gd name="T59" fmla="*/ 43 h 70"/>
                <a:gd name="T60" fmla="*/ 0 w 17"/>
                <a:gd name="T61" fmla="*/ 47 h 70"/>
                <a:gd name="T62" fmla="*/ 0 w 17"/>
                <a:gd name="T63" fmla="*/ 51 h 70"/>
                <a:gd name="T64" fmla="*/ 0 w 17"/>
                <a:gd name="T65" fmla="*/ 55 h 70"/>
                <a:gd name="T66" fmla="*/ 0 w 17"/>
                <a:gd name="T67" fmla="*/ 56 h 7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7"/>
                <a:gd name="T103" fmla="*/ 0 h 70"/>
                <a:gd name="T104" fmla="*/ 17 w 17"/>
                <a:gd name="T105" fmla="*/ 70 h 7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7" h="70">
                  <a:moveTo>
                    <a:pt x="0" y="56"/>
                  </a:moveTo>
                  <a:lnTo>
                    <a:pt x="17" y="70"/>
                  </a:lnTo>
                  <a:lnTo>
                    <a:pt x="17" y="67"/>
                  </a:lnTo>
                  <a:lnTo>
                    <a:pt x="17" y="66"/>
                  </a:lnTo>
                  <a:lnTo>
                    <a:pt x="17" y="65"/>
                  </a:lnTo>
                  <a:lnTo>
                    <a:pt x="17" y="62"/>
                  </a:lnTo>
                  <a:lnTo>
                    <a:pt x="17" y="61"/>
                  </a:lnTo>
                  <a:lnTo>
                    <a:pt x="17" y="58"/>
                  </a:lnTo>
                  <a:lnTo>
                    <a:pt x="17" y="57"/>
                  </a:lnTo>
                  <a:lnTo>
                    <a:pt x="17" y="55"/>
                  </a:lnTo>
                  <a:lnTo>
                    <a:pt x="17" y="53"/>
                  </a:lnTo>
                  <a:lnTo>
                    <a:pt x="17" y="51"/>
                  </a:lnTo>
                  <a:lnTo>
                    <a:pt x="17" y="49"/>
                  </a:lnTo>
                  <a:lnTo>
                    <a:pt x="17" y="47"/>
                  </a:lnTo>
                  <a:lnTo>
                    <a:pt x="17" y="44"/>
                  </a:lnTo>
                  <a:lnTo>
                    <a:pt x="17" y="43"/>
                  </a:lnTo>
                  <a:lnTo>
                    <a:pt x="17" y="41"/>
                  </a:lnTo>
                  <a:lnTo>
                    <a:pt x="17" y="39"/>
                  </a:lnTo>
                  <a:lnTo>
                    <a:pt x="17" y="38"/>
                  </a:lnTo>
                  <a:lnTo>
                    <a:pt x="17" y="35"/>
                  </a:lnTo>
                  <a:lnTo>
                    <a:pt x="17" y="34"/>
                  </a:lnTo>
                  <a:lnTo>
                    <a:pt x="17" y="32"/>
                  </a:lnTo>
                  <a:lnTo>
                    <a:pt x="17" y="30"/>
                  </a:lnTo>
                  <a:lnTo>
                    <a:pt x="17" y="28"/>
                  </a:lnTo>
                  <a:lnTo>
                    <a:pt x="17" y="26"/>
                  </a:lnTo>
                  <a:lnTo>
                    <a:pt x="17" y="24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7" y="18"/>
                  </a:lnTo>
                  <a:lnTo>
                    <a:pt x="17" y="15"/>
                  </a:lnTo>
                  <a:lnTo>
                    <a:pt x="17" y="14"/>
                  </a:lnTo>
                  <a:lnTo>
                    <a:pt x="17" y="12"/>
                  </a:lnTo>
                  <a:lnTo>
                    <a:pt x="17" y="1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3B9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658" name="Freeform 514"/>
            <p:cNvSpPr>
              <a:spLocks/>
            </p:cNvSpPr>
            <p:nvPr/>
          </p:nvSpPr>
          <p:spPr bwMode="auto">
            <a:xfrm>
              <a:off x="603" y="2386"/>
              <a:ext cx="143" cy="116"/>
            </a:xfrm>
            <a:custGeom>
              <a:avLst/>
              <a:gdLst>
                <a:gd name="T0" fmla="*/ 2 w 143"/>
                <a:gd name="T1" fmla="*/ 14 h 116"/>
                <a:gd name="T2" fmla="*/ 4 w 143"/>
                <a:gd name="T3" fmla="*/ 15 h 116"/>
                <a:gd name="T4" fmla="*/ 6 w 143"/>
                <a:gd name="T5" fmla="*/ 16 h 116"/>
                <a:gd name="T6" fmla="*/ 9 w 143"/>
                <a:gd name="T7" fmla="*/ 17 h 116"/>
                <a:gd name="T8" fmla="*/ 10 w 143"/>
                <a:gd name="T9" fmla="*/ 19 h 116"/>
                <a:gd name="T10" fmla="*/ 11 w 143"/>
                <a:gd name="T11" fmla="*/ 20 h 116"/>
                <a:gd name="T12" fmla="*/ 13 w 143"/>
                <a:gd name="T13" fmla="*/ 21 h 116"/>
                <a:gd name="T14" fmla="*/ 14 w 143"/>
                <a:gd name="T15" fmla="*/ 23 h 116"/>
                <a:gd name="T16" fmla="*/ 16 w 143"/>
                <a:gd name="T17" fmla="*/ 24 h 116"/>
                <a:gd name="T18" fmla="*/ 20 w 143"/>
                <a:gd name="T19" fmla="*/ 24 h 116"/>
                <a:gd name="T20" fmla="*/ 24 w 143"/>
                <a:gd name="T21" fmla="*/ 23 h 116"/>
                <a:gd name="T22" fmla="*/ 28 w 143"/>
                <a:gd name="T23" fmla="*/ 23 h 116"/>
                <a:gd name="T24" fmla="*/ 32 w 143"/>
                <a:gd name="T25" fmla="*/ 23 h 116"/>
                <a:gd name="T26" fmla="*/ 36 w 143"/>
                <a:gd name="T27" fmla="*/ 23 h 116"/>
                <a:gd name="T28" fmla="*/ 39 w 143"/>
                <a:gd name="T29" fmla="*/ 21 h 116"/>
                <a:gd name="T30" fmla="*/ 43 w 143"/>
                <a:gd name="T31" fmla="*/ 21 h 116"/>
                <a:gd name="T32" fmla="*/ 47 w 143"/>
                <a:gd name="T33" fmla="*/ 20 h 116"/>
                <a:gd name="T34" fmla="*/ 51 w 143"/>
                <a:gd name="T35" fmla="*/ 20 h 116"/>
                <a:gd name="T36" fmla="*/ 55 w 143"/>
                <a:gd name="T37" fmla="*/ 19 h 116"/>
                <a:gd name="T38" fmla="*/ 57 w 143"/>
                <a:gd name="T39" fmla="*/ 23 h 116"/>
                <a:gd name="T40" fmla="*/ 57 w 143"/>
                <a:gd name="T41" fmla="*/ 28 h 116"/>
                <a:gd name="T42" fmla="*/ 57 w 143"/>
                <a:gd name="T43" fmla="*/ 33 h 116"/>
                <a:gd name="T44" fmla="*/ 57 w 143"/>
                <a:gd name="T45" fmla="*/ 39 h 116"/>
                <a:gd name="T46" fmla="*/ 57 w 143"/>
                <a:gd name="T47" fmla="*/ 44 h 116"/>
                <a:gd name="T48" fmla="*/ 56 w 143"/>
                <a:gd name="T49" fmla="*/ 51 h 116"/>
                <a:gd name="T50" fmla="*/ 56 w 143"/>
                <a:gd name="T51" fmla="*/ 56 h 116"/>
                <a:gd name="T52" fmla="*/ 56 w 143"/>
                <a:gd name="T53" fmla="*/ 61 h 116"/>
                <a:gd name="T54" fmla="*/ 56 w 143"/>
                <a:gd name="T55" fmla="*/ 67 h 116"/>
                <a:gd name="T56" fmla="*/ 57 w 143"/>
                <a:gd name="T57" fmla="*/ 74 h 116"/>
                <a:gd name="T58" fmla="*/ 57 w 143"/>
                <a:gd name="T59" fmla="*/ 79 h 116"/>
                <a:gd name="T60" fmla="*/ 30 w 143"/>
                <a:gd name="T61" fmla="*/ 84 h 116"/>
                <a:gd name="T62" fmla="*/ 29 w 143"/>
                <a:gd name="T63" fmla="*/ 86 h 116"/>
                <a:gd name="T64" fmla="*/ 29 w 143"/>
                <a:gd name="T65" fmla="*/ 89 h 116"/>
                <a:gd name="T66" fmla="*/ 29 w 143"/>
                <a:gd name="T67" fmla="*/ 93 h 116"/>
                <a:gd name="T68" fmla="*/ 29 w 143"/>
                <a:gd name="T69" fmla="*/ 95 h 116"/>
                <a:gd name="T70" fmla="*/ 29 w 143"/>
                <a:gd name="T71" fmla="*/ 98 h 116"/>
                <a:gd name="T72" fmla="*/ 29 w 143"/>
                <a:gd name="T73" fmla="*/ 102 h 116"/>
                <a:gd name="T74" fmla="*/ 29 w 143"/>
                <a:gd name="T75" fmla="*/ 104 h 116"/>
                <a:gd name="T76" fmla="*/ 29 w 143"/>
                <a:gd name="T77" fmla="*/ 107 h 116"/>
                <a:gd name="T78" fmla="*/ 29 w 143"/>
                <a:gd name="T79" fmla="*/ 109 h 116"/>
                <a:gd name="T80" fmla="*/ 29 w 143"/>
                <a:gd name="T81" fmla="*/ 113 h 116"/>
                <a:gd name="T82" fmla="*/ 36 w 143"/>
                <a:gd name="T83" fmla="*/ 116 h 116"/>
                <a:gd name="T84" fmla="*/ 139 w 143"/>
                <a:gd name="T85" fmla="*/ 0 h 116"/>
                <a:gd name="T86" fmla="*/ 2 w 143"/>
                <a:gd name="T87" fmla="*/ 12 h 1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43"/>
                <a:gd name="T133" fmla="*/ 0 h 116"/>
                <a:gd name="T134" fmla="*/ 143 w 143"/>
                <a:gd name="T135" fmla="*/ 116 h 1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43" h="116">
                  <a:moveTo>
                    <a:pt x="2" y="12"/>
                  </a:moveTo>
                  <a:lnTo>
                    <a:pt x="2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9" y="17"/>
                  </a:lnTo>
                  <a:lnTo>
                    <a:pt x="9" y="19"/>
                  </a:lnTo>
                  <a:lnTo>
                    <a:pt x="10" y="19"/>
                  </a:lnTo>
                  <a:lnTo>
                    <a:pt x="10" y="20"/>
                  </a:lnTo>
                  <a:lnTo>
                    <a:pt x="11" y="20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8" y="24"/>
                  </a:lnTo>
                  <a:lnTo>
                    <a:pt x="19" y="24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3" y="23"/>
                  </a:lnTo>
                  <a:lnTo>
                    <a:pt x="24" y="23"/>
                  </a:lnTo>
                  <a:lnTo>
                    <a:pt x="25" y="23"/>
                  </a:lnTo>
                  <a:lnTo>
                    <a:pt x="27" y="23"/>
                  </a:lnTo>
                  <a:lnTo>
                    <a:pt x="28" y="23"/>
                  </a:lnTo>
                  <a:lnTo>
                    <a:pt x="29" y="23"/>
                  </a:lnTo>
                  <a:lnTo>
                    <a:pt x="30" y="23"/>
                  </a:lnTo>
                  <a:lnTo>
                    <a:pt x="32" y="23"/>
                  </a:lnTo>
                  <a:lnTo>
                    <a:pt x="33" y="23"/>
                  </a:lnTo>
                  <a:lnTo>
                    <a:pt x="34" y="23"/>
                  </a:lnTo>
                  <a:lnTo>
                    <a:pt x="36" y="23"/>
                  </a:lnTo>
                  <a:lnTo>
                    <a:pt x="37" y="21"/>
                  </a:lnTo>
                  <a:lnTo>
                    <a:pt x="38" y="21"/>
                  </a:lnTo>
                  <a:lnTo>
                    <a:pt x="39" y="21"/>
                  </a:lnTo>
                  <a:lnTo>
                    <a:pt x="41" y="21"/>
                  </a:lnTo>
                  <a:lnTo>
                    <a:pt x="42" y="21"/>
                  </a:lnTo>
                  <a:lnTo>
                    <a:pt x="43" y="21"/>
                  </a:lnTo>
                  <a:lnTo>
                    <a:pt x="44" y="21"/>
                  </a:lnTo>
                  <a:lnTo>
                    <a:pt x="46" y="21"/>
                  </a:lnTo>
                  <a:lnTo>
                    <a:pt x="47" y="20"/>
                  </a:lnTo>
                  <a:lnTo>
                    <a:pt x="48" y="20"/>
                  </a:lnTo>
                  <a:lnTo>
                    <a:pt x="50" y="20"/>
                  </a:lnTo>
                  <a:lnTo>
                    <a:pt x="51" y="20"/>
                  </a:lnTo>
                  <a:lnTo>
                    <a:pt x="52" y="20"/>
                  </a:lnTo>
                  <a:lnTo>
                    <a:pt x="53" y="19"/>
                  </a:lnTo>
                  <a:lnTo>
                    <a:pt x="55" y="19"/>
                  </a:lnTo>
                  <a:lnTo>
                    <a:pt x="56" y="19"/>
                  </a:lnTo>
                  <a:lnTo>
                    <a:pt x="57" y="20"/>
                  </a:lnTo>
                  <a:lnTo>
                    <a:pt x="57" y="23"/>
                  </a:lnTo>
                  <a:lnTo>
                    <a:pt x="57" y="24"/>
                  </a:lnTo>
                  <a:lnTo>
                    <a:pt x="57" y="25"/>
                  </a:lnTo>
                  <a:lnTo>
                    <a:pt x="57" y="28"/>
                  </a:lnTo>
                  <a:lnTo>
                    <a:pt x="57" y="30"/>
                  </a:lnTo>
                  <a:lnTo>
                    <a:pt x="57" y="32"/>
                  </a:lnTo>
                  <a:lnTo>
                    <a:pt x="57" y="33"/>
                  </a:lnTo>
                  <a:lnTo>
                    <a:pt x="57" y="35"/>
                  </a:lnTo>
                  <a:lnTo>
                    <a:pt x="57" y="37"/>
                  </a:lnTo>
                  <a:lnTo>
                    <a:pt x="57" y="39"/>
                  </a:lnTo>
                  <a:lnTo>
                    <a:pt x="57" y="40"/>
                  </a:lnTo>
                  <a:lnTo>
                    <a:pt x="57" y="42"/>
                  </a:lnTo>
                  <a:lnTo>
                    <a:pt x="57" y="44"/>
                  </a:lnTo>
                  <a:lnTo>
                    <a:pt x="57" y="46"/>
                  </a:lnTo>
                  <a:lnTo>
                    <a:pt x="56" y="48"/>
                  </a:lnTo>
                  <a:lnTo>
                    <a:pt x="56" y="51"/>
                  </a:lnTo>
                  <a:lnTo>
                    <a:pt x="56" y="52"/>
                  </a:lnTo>
                  <a:lnTo>
                    <a:pt x="56" y="53"/>
                  </a:lnTo>
                  <a:lnTo>
                    <a:pt x="56" y="56"/>
                  </a:lnTo>
                  <a:lnTo>
                    <a:pt x="56" y="57"/>
                  </a:lnTo>
                  <a:lnTo>
                    <a:pt x="56" y="60"/>
                  </a:lnTo>
                  <a:lnTo>
                    <a:pt x="56" y="61"/>
                  </a:lnTo>
                  <a:lnTo>
                    <a:pt x="56" y="63"/>
                  </a:lnTo>
                  <a:lnTo>
                    <a:pt x="56" y="65"/>
                  </a:lnTo>
                  <a:lnTo>
                    <a:pt x="56" y="67"/>
                  </a:lnTo>
                  <a:lnTo>
                    <a:pt x="56" y="69"/>
                  </a:lnTo>
                  <a:lnTo>
                    <a:pt x="56" y="71"/>
                  </a:lnTo>
                  <a:lnTo>
                    <a:pt x="57" y="74"/>
                  </a:lnTo>
                  <a:lnTo>
                    <a:pt x="57" y="75"/>
                  </a:lnTo>
                  <a:lnTo>
                    <a:pt x="57" y="77"/>
                  </a:lnTo>
                  <a:lnTo>
                    <a:pt x="57" y="79"/>
                  </a:lnTo>
                  <a:lnTo>
                    <a:pt x="57" y="81"/>
                  </a:lnTo>
                  <a:lnTo>
                    <a:pt x="56" y="81"/>
                  </a:lnTo>
                  <a:lnTo>
                    <a:pt x="30" y="84"/>
                  </a:lnTo>
                  <a:lnTo>
                    <a:pt x="30" y="85"/>
                  </a:lnTo>
                  <a:lnTo>
                    <a:pt x="29" y="86"/>
                  </a:lnTo>
                  <a:lnTo>
                    <a:pt x="29" y="88"/>
                  </a:lnTo>
                  <a:lnTo>
                    <a:pt x="29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29" y="93"/>
                  </a:lnTo>
                  <a:lnTo>
                    <a:pt x="29" y="94"/>
                  </a:lnTo>
                  <a:lnTo>
                    <a:pt x="29" y="95"/>
                  </a:lnTo>
                  <a:lnTo>
                    <a:pt x="29" y="97"/>
                  </a:lnTo>
                  <a:lnTo>
                    <a:pt x="29" y="98"/>
                  </a:lnTo>
                  <a:lnTo>
                    <a:pt x="29" y="99"/>
                  </a:lnTo>
                  <a:lnTo>
                    <a:pt x="29" y="100"/>
                  </a:lnTo>
                  <a:lnTo>
                    <a:pt x="29" y="102"/>
                  </a:lnTo>
                  <a:lnTo>
                    <a:pt x="29" y="103"/>
                  </a:lnTo>
                  <a:lnTo>
                    <a:pt x="29" y="104"/>
                  </a:lnTo>
                  <a:lnTo>
                    <a:pt x="29" y="106"/>
                  </a:lnTo>
                  <a:lnTo>
                    <a:pt x="29" y="107"/>
                  </a:lnTo>
                  <a:lnTo>
                    <a:pt x="29" y="108"/>
                  </a:lnTo>
                  <a:lnTo>
                    <a:pt x="29" y="109"/>
                  </a:lnTo>
                  <a:lnTo>
                    <a:pt x="29" y="111"/>
                  </a:lnTo>
                  <a:lnTo>
                    <a:pt x="29" y="112"/>
                  </a:lnTo>
                  <a:lnTo>
                    <a:pt x="29" y="113"/>
                  </a:lnTo>
                  <a:lnTo>
                    <a:pt x="29" y="114"/>
                  </a:lnTo>
                  <a:lnTo>
                    <a:pt x="36" y="116"/>
                  </a:lnTo>
                  <a:lnTo>
                    <a:pt x="143" y="107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0" y="11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659" name="Freeform 515"/>
            <p:cNvSpPr>
              <a:spLocks/>
            </p:cNvSpPr>
            <p:nvPr/>
          </p:nvSpPr>
          <p:spPr bwMode="auto">
            <a:xfrm>
              <a:off x="425" y="2429"/>
              <a:ext cx="21" cy="71"/>
            </a:xfrm>
            <a:custGeom>
              <a:avLst/>
              <a:gdLst>
                <a:gd name="T0" fmla="*/ 0 w 21"/>
                <a:gd name="T1" fmla="*/ 1 h 71"/>
                <a:gd name="T2" fmla="*/ 0 w 21"/>
                <a:gd name="T3" fmla="*/ 4 h 71"/>
                <a:gd name="T4" fmla="*/ 0 w 21"/>
                <a:gd name="T5" fmla="*/ 8 h 71"/>
                <a:gd name="T6" fmla="*/ 0 w 21"/>
                <a:gd name="T7" fmla="*/ 11 h 71"/>
                <a:gd name="T8" fmla="*/ 0 w 21"/>
                <a:gd name="T9" fmla="*/ 15 h 71"/>
                <a:gd name="T10" fmla="*/ 0 w 21"/>
                <a:gd name="T11" fmla="*/ 18 h 71"/>
                <a:gd name="T12" fmla="*/ 0 w 21"/>
                <a:gd name="T13" fmla="*/ 22 h 71"/>
                <a:gd name="T14" fmla="*/ 0 w 21"/>
                <a:gd name="T15" fmla="*/ 26 h 71"/>
                <a:gd name="T16" fmla="*/ 0 w 21"/>
                <a:gd name="T17" fmla="*/ 29 h 71"/>
                <a:gd name="T18" fmla="*/ 0 w 21"/>
                <a:gd name="T19" fmla="*/ 33 h 71"/>
                <a:gd name="T20" fmla="*/ 0 w 21"/>
                <a:gd name="T21" fmla="*/ 37 h 71"/>
                <a:gd name="T22" fmla="*/ 0 w 21"/>
                <a:gd name="T23" fmla="*/ 41 h 71"/>
                <a:gd name="T24" fmla="*/ 0 w 21"/>
                <a:gd name="T25" fmla="*/ 45 h 71"/>
                <a:gd name="T26" fmla="*/ 0 w 21"/>
                <a:gd name="T27" fmla="*/ 48 h 71"/>
                <a:gd name="T28" fmla="*/ 0 w 21"/>
                <a:gd name="T29" fmla="*/ 52 h 71"/>
                <a:gd name="T30" fmla="*/ 0 w 21"/>
                <a:gd name="T31" fmla="*/ 55 h 71"/>
                <a:gd name="T32" fmla="*/ 0 w 21"/>
                <a:gd name="T33" fmla="*/ 57 h 71"/>
                <a:gd name="T34" fmla="*/ 2 w 21"/>
                <a:gd name="T35" fmla="*/ 59 h 71"/>
                <a:gd name="T36" fmla="*/ 3 w 21"/>
                <a:gd name="T37" fmla="*/ 60 h 71"/>
                <a:gd name="T38" fmla="*/ 4 w 21"/>
                <a:gd name="T39" fmla="*/ 60 h 71"/>
                <a:gd name="T40" fmla="*/ 6 w 21"/>
                <a:gd name="T41" fmla="*/ 61 h 71"/>
                <a:gd name="T42" fmla="*/ 6 w 21"/>
                <a:gd name="T43" fmla="*/ 63 h 71"/>
                <a:gd name="T44" fmla="*/ 8 w 21"/>
                <a:gd name="T45" fmla="*/ 64 h 71"/>
                <a:gd name="T46" fmla="*/ 9 w 21"/>
                <a:gd name="T47" fmla="*/ 64 h 71"/>
                <a:gd name="T48" fmla="*/ 11 w 21"/>
                <a:gd name="T49" fmla="*/ 65 h 71"/>
                <a:gd name="T50" fmla="*/ 12 w 21"/>
                <a:gd name="T51" fmla="*/ 66 h 71"/>
                <a:gd name="T52" fmla="*/ 12 w 21"/>
                <a:gd name="T53" fmla="*/ 66 h 71"/>
                <a:gd name="T54" fmla="*/ 14 w 21"/>
                <a:gd name="T55" fmla="*/ 68 h 71"/>
                <a:gd name="T56" fmla="*/ 16 w 21"/>
                <a:gd name="T57" fmla="*/ 69 h 71"/>
                <a:gd name="T58" fmla="*/ 17 w 21"/>
                <a:gd name="T59" fmla="*/ 70 h 71"/>
                <a:gd name="T60" fmla="*/ 18 w 21"/>
                <a:gd name="T61" fmla="*/ 70 h 71"/>
                <a:gd name="T62" fmla="*/ 20 w 21"/>
                <a:gd name="T63" fmla="*/ 70 h 71"/>
                <a:gd name="T64" fmla="*/ 21 w 21"/>
                <a:gd name="T65" fmla="*/ 14 h 71"/>
                <a:gd name="T66" fmla="*/ 20 w 21"/>
                <a:gd name="T67" fmla="*/ 13 h 71"/>
                <a:gd name="T68" fmla="*/ 18 w 21"/>
                <a:gd name="T69" fmla="*/ 13 h 71"/>
                <a:gd name="T70" fmla="*/ 17 w 21"/>
                <a:gd name="T71" fmla="*/ 11 h 71"/>
                <a:gd name="T72" fmla="*/ 16 w 21"/>
                <a:gd name="T73" fmla="*/ 10 h 71"/>
                <a:gd name="T74" fmla="*/ 14 w 21"/>
                <a:gd name="T75" fmla="*/ 10 h 71"/>
                <a:gd name="T76" fmla="*/ 13 w 21"/>
                <a:gd name="T77" fmla="*/ 9 h 71"/>
                <a:gd name="T78" fmla="*/ 12 w 21"/>
                <a:gd name="T79" fmla="*/ 8 h 71"/>
                <a:gd name="T80" fmla="*/ 12 w 21"/>
                <a:gd name="T81" fmla="*/ 6 h 71"/>
                <a:gd name="T82" fmla="*/ 9 w 21"/>
                <a:gd name="T83" fmla="*/ 5 h 71"/>
                <a:gd name="T84" fmla="*/ 8 w 21"/>
                <a:gd name="T85" fmla="*/ 4 h 71"/>
                <a:gd name="T86" fmla="*/ 7 w 21"/>
                <a:gd name="T87" fmla="*/ 4 h 71"/>
                <a:gd name="T88" fmla="*/ 6 w 21"/>
                <a:gd name="T89" fmla="*/ 3 h 71"/>
                <a:gd name="T90" fmla="*/ 4 w 21"/>
                <a:gd name="T91" fmla="*/ 1 h 71"/>
                <a:gd name="T92" fmla="*/ 3 w 21"/>
                <a:gd name="T93" fmla="*/ 1 h 71"/>
                <a:gd name="T94" fmla="*/ 2 w 21"/>
                <a:gd name="T95" fmla="*/ 0 h 71"/>
                <a:gd name="T96" fmla="*/ 0 w 21"/>
                <a:gd name="T97" fmla="*/ 0 h 7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"/>
                <a:gd name="T148" fmla="*/ 0 h 71"/>
                <a:gd name="T149" fmla="*/ 21 w 21"/>
                <a:gd name="T150" fmla="*/ 71 h 7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" h="71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2" y="60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6" y="63"/>
                  </a:lnTo>
                  <a:lnTo>
                    <a:pt x="7" y="64"/>
                  </a:lnTo>
                  <a:lnTo>
                    <a:pt x="8" y="64"/>
                  </a:lnTo>
                  <a:lnTo>
                    <a:pt x="9" y="64"/>
                  </a:lnTo>
                  <a:lnTo>
                    <a:pt x="9" y="65"/>
                  </a:lnTo>
                  <a:lnTo>
                    <a:pt x="11" y="65"/>
                  </a:lnTo>
                  <a:lnTo>
                    <a:pt x="11" y="66"/>
                  </a:lnTo>
                  <a:lnTo>
                    <a:pt x="12" y="66"/>
                  </a:lnTo>
                  <a:lnTo>
                    <a:pt x="13" y="68"/>
                  </a:lnTo>
                  <a:lnTo>
                    <a:pt x="14" y="68"/>
                  </a:lnTo>
                  <a:lnTo>
                    <a:pt x="16" y="69"/>
                  </a:lnTo>
                  <a:lnTo>
                    <a:pt x="17" y="70"/>
                  </a:lnTo>
                  <a:lnTo>
                    <a:pt x="18" y="70"/>
                  </a:lnTo>
                  <a:lnTo>
                    <a:pt x="20" y="70"/>
                  </a:lnTo>
                  <a:lnTo>
                    <a:pt x="20" y="71"/>
                  </a:lnTo>
                  <a:lnTo>
                    <a:pt x="21" y="14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18" y="13"/>
                  </a:lnTo>
                  <a:lnTo>
                    <a:pt x="17" y="11"/>
                  </a:lnTo>
                  <a:lnTo>
                    <a:pt x="16" y="10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9" y="5"/>
                  </a:lnTo>
                  <a:lnTo>
                    <a:pt x="8" y="4"/>
                  </a:lnTo>
                  <a:lnTo>
                    <a:pt x="7" y="4"/>
                  </a:lnTo>
                  <a:lnTo>
                    <a:pt x="6" y="3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B9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660" name="Freeform 516"/>
            <p:cNvSpPr>
              <a:spLocks/>
            </p:cNvSpPr>
            <p:nvPr/>
          </p:nvSpPr>
          <p:spPr bwMode="auto">
            <a:xfrm>
              <a:off x="679" y="2403"/>
              <a:ext cx="51" cy="60"/>
            </a:xfrm>
            <a:custGeom>
              <a:avLst/>
              <a:gdLst>
                <a:gd name="T0" fmla="*/ 2 w 51"/>
                <a:gd name="T1" fmla="*/ 4 h 60"/>
                <a:gd name="T2" fmla="*/ 2 w 51"/>
                <a:gd name="T3" fmla="*/ 6 h 60"/>
                <a:gd name="T4" fmla="*/ 2 w 51"/>
                <a:gd name="T5" fmla="*/ 7 h 60"/>
                <a:gd name="T6" fmla="*/ 0 w 51"/>
                <a:gd name="T7" fmla="*/ 9 h 60"/>
                <a:gd name="T8" fmla="*/ 0 w 51"/>
                <a:gd name="T9" fmla="*/ 11 h 60"/>
                <a:gd name="T10" fmla="*/ 0 w 51"/>
                <a:gd name="T11" fmla="*/ 13 h 60"/>
                <a:gd name="T12" fmla="*/ 0 w 51"/>
                <a:gd name="T13" fmla="*/ 15 h 60"/>
                <a:gd name="T14" fmla="*/ 0 w 51"/>
                <a:gd name="T15" fmla="*/ 16 h 60"/>
                <a:gd name="T16" fmla="*/ 0 w 51"/>
                <a:gd name="T17" fmla="*/ 17 h 60"/>
                <a:gd name="T18" fmla="*/ 0 w 51"/>
                <a:gd name="T19" fmla="*/ 20 h 60"/>
                <a:gd name="T20" fmla="*/ 0 w 51"/>
                <a:gd name="T21" fmla="*/ 21 h 60"/>
                <a:gd name="T22" fmla="*/ 0 w 51"/>
                <a:gd name="T23" fmla="*/ 23 h 60"/>
                <a:gd name="T24" fmla="*/ 0 w 51"/>
                <a:gd name="T25" fmla="*/ 25 h 60"/>
                <a:gd name="T26" fmla="*/ 0 w 51"/>
                <a:gd name="T27" fmla="*/ 26 h 60"/>
                <a:gd name="T28" fmla="*/ 0 w 51"/>
                <a:gd name="T29" fmla="*/ 29 h 60"/>
                <a:gd name="T30" fmla="*/ 0 w 51"/>
                <a:gd name="T31" fmla="*/ 30 h 60"/>
                <a:gd name="T32" fmla="*/ 0 w 51"/>
                <a:gd name="T33" fmla="*/ 32 h 60"/>
                <a:gd name="T34" fmla="*/ 0 w 51"/>
                <a:gd name="T35" fmla="*/ 34 h 60"/>
                <a:gd name="T36" fmla="*/ 0 w 51"/>
                <a:gd name="T37" fmla="*/ 35 h 60"/>
                <a:gd name="T38" fmla="*/ 0 w 51"/>
                <a:gd name="T39" fmla="*/ 37 h 60"/>
                <a:gd name="T40" fmla="*/ 0 w 51"/>
                <a:gd name="T41" fmla="*/ 39 h 60"/>
                <a:gd name="T42" fmla="*/ 0 w 51"/>
                <a:gd name="T43" fmla="*/ 41 h 60"/>
                <a:gd name="T44" fmla="*/ 0 w 51"/>
                <a:gd name="T45" fmla="*/ 43 h 60"/>
                <a:gd name="T46" fmla="*/ 0 w 51"/>
                <a:gd name="T47" fmla="*/ 45 h 60"/>
                <a:gd name="T48" fmla="*/ 0 w 51"/>
                <a:gd name="T49" fmla="*/ 46 h 60"/>
                <a:gd name="T50" fmla="*/ 0 w 51"/>
                <a:gd name="T51" fmla="*/ 48 h 60"/>
                <a:gd name="T52" fmla="*/ 0 w 51"/>
                <a:gd name="T53" fmla="*/ 50 h 60"/>
                <a:gd name="T54" fmla="*/ 0 w 51"/>
                <a:gd name="T55" fmla="*/ 52 h 60"/>
                <a:gd name="T56" fmla="*/ 0 w 51"/>
                <a:gd name="T57" fmla="*/ 53 h 60"/>
                <a:gd name="T58" fmla="*/ 0 w 51"/>
                <a:gd name="T59" fmla="*/ 55 h 60"/>
                <a:gd name="T60" fmla="*/ 0 w 51"/>
                <a:gd name="T61" fmla="*/ 57 h 60"/>
                <a:gd name="T62" fmla="*/ 0 w 51"/>
                <a:gd name="T63" fmla="*/ 59 h 60"/>
                <a:gd name="T64" fmla="*/ 2 w 51"/>
                <a:gd name="T65" fmla="*/ 60 h 60"/>
                <a:gd name="T66" fmla="*/ 50 w 51"/>
                <a:gd name="T67" fmla="*/ 57 h 60"/>
                <a:gd name="T68" fmla="*/ 51 w 51"/>
                <a:gd name="T69" fmla="*/ 0 h 60"/>
                <a:gd name="T70" fmla="*/ 50 w 51"/>
                <a:gd name="T71" fmla="*/ 0 h 60"/>
                <a:gd name="T72" fmla="*/ 2 w 51"/>
                <a:gd name="T73" fmla="*/ 4 h 60"/>
                <a:gd name="T74" fmla="*/ 2 w 51"/>
                <a:gd name="T75" fmla="*/ 4 h 6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1"/>
                <a:gd name="T115" fmla="*/ 0 h 60"/>
                <a:gd name="T116" fmla="*/ 51 w 51"/>
                <a:gd name="T117" fmla="*/ 60 h 6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1" h="60">
                  <a:moveTo>
                    <a:pt x="2" y="4"/>
                  </a:moveTo>
                  <a:lnTo>
                    <a:pt x="2" y="6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2" y="60"/>
                  </a:lnTo>
                  <a:lnTo>
                    <a:pt x="50" y="57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7EB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661" name="Freeform 517"/>
            <p:cNvSpPr>
              <a:spLocks/>
            </p:cNvSpPr>
            <p:nvPr/>
          </p:nvSpPr>
          <p:spPr bwMode="auto">
            <a:xfrm>
              <a:off x="619" y="2410"/>
              <a:ext cx="35" cy="57"/>
            </a:xfrm>
            <a:custGeom>
              <a:avLst/>
              <a:gdLst>
                <a:gd name="T0" fmla="*/ 0 w 35"/>
                <a:gd name="T1" fmla="*/ 4 h 57"/>
                <a:gd name="T2" fmla="*/ 2 w 35"/>
                <a:gd name="T3" fmla="*/ 4 h 57"/>
                <a:gd name="T4" fmla="*/ 3 w 35"/>
                <a:gd name="T5" fmla="*/ 5 h 57"/>
                <a:gd name="T6" fmla="*/ 3 w 35"/>
                <a:gd name="T7" fmla="*/ 6 h 57"/>
                <a:gd name="T8" fmla="*/ 4 w 35"/>
                <a:gd name="T9" fmla="*/ 8 h 57"/>
                <a:gd name="T10" fmla="*/ 5 w 35"/>
                <a:gd name="T11" fmla="*/ 8 h 57"/>
                <a:gd name="T12" fmla="*/ 5 w 35"/>
                <a:gd name="T13" fmla="*/ 8 h 57"/>
                <a:gd name="T14" fmla="*/ 7 w 35"/>
                <a:gd name="T15" fmla="*/ 9 h 57"/>
                <a:gd name="T16" fmla="*/ 8 w 35"/>
                <a:gd name="T17" fmla="*/ 10 h 57"/>
                <a:gd name="T18" fmla="*/ 9 w 35"/>
                <a:gd name="T19" fmla="*/ 10 h 57"/>
                <a:gd name="T20" fmla="*/ 9 w 35"/>
                <a:gd name="T21" fmla="*/ 11 h 57"/>
                <a:gd name="T22" fmla="*/ 11 w 35"/>
                <a:gd name="T23" fmla="*/ 11 h 57"/>
                <a:gd name="T24" fmla="*/ 12 w 35"/>
                <a:gd name="T25" fmla="*/ 13 h 57"/>
                <a:gd name="T26" fmla="*/ 12 w 35"/>
                <a:gd name="T27" fmla="*/ 14 h 57"/>
                <a:gd name="T28" fmla="*/ 12 w 35"/>
                <a:gd name="T29" fmla="*/ 15 h 57"/>
                <a:gd name="T30" fmla="*/ 12 w 35"/>
                <a:gd name="T31" fmla="*/ 16 h 57"/>
                <a:gd name="T32" fmla="*/ 12 w 35"/>
                <a:gd name="T33" fmla="*/ 19 h 57"/>
                <a:gd name="T34" fmla="*/ 12 w 35"/>
                <a:gd name="T35" fmla="*/ 22 h 57"/>
                <a:gd name="T36" fmla="*/ 12 w 35"/>
                <a:gd name="T37" fmla="*/ 24 h 57"/>
                <a:gd name="T38" fmla="*/ 12 w 35"/>
                <a:gd name="T39" fmla="*/ 27 h 57"/>
                <a:gd name="T40" fmla="*/ 12 w 35"/>
                <a:gd name="T41" fmla="*/ 29 h 57"/>
                <a:gd name="T42" fmla="*/ 12 w 35"/>
                <a:gd name="T43" fmla="*/ 32 h 57"/>
                <a:gd name="T44" fmla="*/ 12 w 35"/>
                <a:gd name="T45" fmla="*/ 34 h 57"/>
                <a:gd name="T46" fmla="*/ 12 w 35"/>
                <a:gd name="T47" fmla="*/ 37 h 57"/>
                <a:gd name="T48" fmla="*/ 12 w 35"/>
                <a:gd name="T49" fmla="*/ 39 h 57"/>
                <a:gd name="T50" fmla="*/ 12 w 35"/>
                <a:gd name="T51" fmla="*/ 42 h 57"/>
                <a:gd name="T52" fmla="*/ 12 w 35"/>
                <a:gd name="T53" fmla="*/ 46 h 57"/>
                <a:gd name="T54" fmla="*/ 12 w 35"/>
                <a:gd name="T55" fmla="*/ 48 h 57"/>
                <a:gd name="T56" fmla="*/ 12 w 35"/>
                <a:gd name="T57" fmla="*/ 51 h 57"/>
                <a:gd name="T58" fmla="*/ 12 w 35"/>
                <a:gd name="T59" fmla="*/ 53 h 57"/>
                <a:gd name="T60" fmla="*/ 12 w 35"/>
                <a:gd name="T61" fmla="*/ 56 h 57"/>
                <a:gd name="T62" fmla="*/ 35 w 35"/>
                <a:gd name="T63" fmla="*/ 56 h 57"/>
                <a:gd name="T64" fmla="*/ 35 w 35"/>
                <a:gd name="T65" fmla="*/ 52 h 57"/>
                <a:gd name="T66" fmla="*/ 35 w 35"/>
                <a:gd name="T67" fmla="*/ 48 h 57"/>
                <a:gd name="T68" fmla="*/ 35 w 35"/>
                <a:gd name="T69" fmla="*/ 46 h 57"/>
                <a:gd name="T70" fmla="*/ 35 w 35"/>
                <a:gd name="T71" fmla="*/ 42 h 57"/>
                <a:gd name="T72" fmla="*/ 35 w 35"/>
                <a:gd name="T73" fmla="*/ 38 h 57"/>
                <a:gd name="T74" fmla="*/ 35 w 35"/>
                <a:gd name="T75" fmla="*/ 34 h 57"/>
                <a:gd name="T76" fmla="*/ 35 w 35"/>
                <a:gd name="T77" fmla="*/ 30 h 57"/>
                <a:gd name="T78" fmla="*/ 35 w 35"/>
                <a:gd name="T79" fmla="*/ 27 h 57"/>
                <a:gd name="T80" fmla="*/ 35 w 35"/>
                <a:gd name="T81" fmla="*/ 24 h 57"/>
                <a:gd name="T82" fmla="*/ 35 w 35"/>
                <a:gd name="T83" fmla="*/ 20 h 57"/>
                <a:gd name="T84" fmla="*/ 35 w 35"/>
                <a:gd name="T85" fmla="*/ 16 h 57"/>
                <a:gd name="T86" fmla="*/ 35 w 35"/>
                <a:gd name="T87" fmla="*/ 14 h 57"/>
                <a:gd name="T88" fmla="*/ 35 w 35"/>
                <a:gd name="T89" fmla="*/ 10 h 57"/>
                <a:gd name="T90" fmla="*/ 35 w 35"/>
                <a:gd name="T91" fmla="*/ 6 h 57"/>
                <a:gd name="T92" fmla="*/ 35 w 35"/>
                <a:gd name="T93" fmla="*/ 4 h 57"/>
                <a:gd name="T94" fmla="*/ 35 w 35"/>
                <a:gd name="T95" fmla="*/ 0 h 57"/>
                <a:gd name="T96" fmla="*/ 0 w 35"/>
                <a:gd name="T97" fmla="*/ 4 h 5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57"/>
                <a:gd name="T149" fmla="*/ 35 w 35"/>
                <a:gd name="T150" fmla="*/ 57 h 5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57">
                  <a:moveTo>
                    <a:pt x="0" y="4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5" y="8"/>
                  </a:lnTo>
                  <a:lnTo>
                    <a:pt x="7" y="9"/>
                  </a:lnTo>
                  <a:lnTo>
                    <a:pt x="8" y="9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5"/>
                  </a:lnTo>
                  <a:lnTo>
                    <a:pt x="12" y="16"/>
                  </a:lnTo>
                  <a:lnTo>
                    <a:pt x="12" y="18"/>
                  </a:lnTo>
                  <a:lnTo>
                    <a:pt x="12" y="19"/>
                  </a:lnTo>
                  <a:lnTo>
                    <a:pt x="12" y="20"/>
                  </a:lnTo>
                  <a:lnTo>
                    <a:pt x="12" y="22"/>
                  </a:lnTo>
                  <a:lnTo>
                    <a:pt x="12" y="23"/>
                  </a:lnTo>
                  <a:lnTo>
                    <a:pt x="12" y="24"/>
                  </a:lnTo>
                  <a:lnTo>
                    <a:pt x="12" y="25"/>
                  </a:lnTo>
                  <a:lnTo>
                    <a:pt x="12" y="27"/>
                  </a:lnTo>
                  <a:lnTo>
                    <a:pt x="12" y="28"/>
                  </a:lnTo>
                  <a:lnTo>
                    <a:pt x="12" y="29"/>
                  </a:lnTo>
                  <a:lnTo>
                    <a:pt x="12" y="30"/>
                  </a:lnTo>
                  <a:lnTo>
                    <a:pt x="12" y="32"/>
                  </a:lnTo>
                  <a:lnTo>
                    <a:pt x="12" y="33"/>
                  </a:lnTo>
                  <a:lnTo>
                    <a:pt x="12" y="34"/>
                  </a:lnTo>
                  <a:lnTo>
                    <a:pt x="12" y="36"/>
                  </a:lnTo>
                  <a:lnTo>
                    <a:pt x="12" y="37"/>
                  </a:lnTo>
                  <a:lnTo>
                    <a:pt x="12" y="38"/>
                  </a:lnTo>
                  <a:lnTo>
                    <a:pt x="12" y="39"/>
                  </a:lnTo>
                  <a:lnTo>
                    <a:pt x="12" y="41"/>
                  </a:lnTo>
                  <a:lnTo>
                    <a:pt x="12" y="42"/>
                  </a:lnTo>
                  <a:lnTo>
                    <a:pt x="12" y="43"/>
                  </a:lnTo>
                  <a:lnTo>
                    <a:pt x="12" y="46"/>
                  </a:lnTo>
                  <a:lnTo>
                    <a:pt x="12" y="47"/>
                  </a:lnTo>
                  <a:lnTo>
                    <a:pt x="12" y="48"/>
                  </a:lnTo>
                  <a:lnTo>
                    <a:pt x="12" y="50"/>
                  </a:lnTo>
                  <a:lnTo>
                    <a:pt x="12" y="51"/>
                  </a:lnTo>
                  <a:lnTo>
                    <a:pt x="12" y="52"/>
                  </a:lnTo>
                  <a:lnTo>
                    <a:pt x="12" y="53"/>
                  </a:lnTo>
                  <a:lnTo>
                    <a:pt x="12" y="55"/>
                  </a:lnTo>
                  <a:lnTo>
                    <a:pt x="12" y="56"/>
                  </a:lnTo>
                  <a:lnTo>
                    <a:pt x="12" y="57"/>
                  </a:lnTo>
                  <a:lnTo>
                    <a:pt x="35" y="56"/>
                  </a:lnTo>
                  <a:lnTo>
                    <a:pt x="35" y="53"/>
                  </a:lnTo>
                  <a:lnTo>
                    <a:pt x="35" y="52"/>
                  </a:lnTo>
                  <a:lnTo>
                    <a:pt x="35" y="51"/>
                  </a:lnTo>
                  <a:lnTo>
                    <a:pt x="35" y="48"/>
                  </a:lnTo>
                  <a:lnTo>
                    <a:pt x="35" y="47"/>
                  </a:lnTo>
                  <a:lnTo>
                    <a:pt x="35" y="46"/>
                  </a:lnTo>
                  <a:lnTo>
                    <a:pt x="35" y="43"/>
                  </a:lnTo>
                  <a:lnTo>
                    <a:pt x="35" y="42"/>
                  </a:lnTo>
                  <a:lnTo>
                    <a:pt x="35" y="39"/>
                  </a:lnTo>
                  <a:lnTo>
                    <a:pt x="35" y="38"/>
                  </a:lnTo>
                  <a:lnTo>
                    <a:pt x="35" y="36"/>
                  </a:lnTo>
                  <a:lnTo>
                    <a:pt x="35" y="34"/>
                  </a:lnTo>
                  <a:lnTo>
                    <a:pt x="35" y="33"/>
                  </a:lnTo>
                  <a:lnTo>
                    <a:pt x="35" y="30"/>
                  </a:lnTo>
                  <a:lnTo>
                    <a:pt x="35" y="29"/>
                  </a:lnTo>
                  <a:lnTo>
                    <a:pt x="35" y="27"/>
                  </a:lnTo>
                  <a:lnTo>
                    <a:pt x="35" y="25"/>
                  </a:lnTo>
                  <a:lnTo>
                    <a:pt x="35" y="24"/>
                  </a:lnTo>
                  <a:lnTo>
                    <a:pt x="35" y="22"/>
                  </a:lnTo>
                  <a:lnTo>
                    <a:pt x="35" y="20"/>
                  </a:lnTo>
                  <a:lnTo>
                    <a:pt x="35" y="19"/>
                  </a:lnTo>
                  <a:lnTo>
                    <a:pt x="35" y="16"/>
                  </a:lnTo>
                  <a:lnTo>
                    <a:pt x="35" y="15"/>
                  </a:lnTo>
                  <a:lnTo>
                    <a:pt x="35" y="14"/>
                  </a:lnTo>
                  <a:lnTo>
                    <a:pt x="35" y="11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5" y="6"/>
                  </a:lnTo>
                  <a:lnTo>
                    <a:pt x="35" y="5"/>
                  </a:lnTo>
                  <a:lnTo>
                    <a:pt x="35" y="4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7EB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662" name="Freeform 518"/>
            <p:cNvSpPr>
              <a:spLocks/>
            </p:cNvSpPr>
            <p:nvPr/>
          </p:nvSpPr>
          <p:spPr bwMode="auto">
            <a:xfrm>
              <a:off x="322" y="2449"/>
              <a:ext cx="138" cy="92"/>
            </a:xfrm>
            <a:custGeom>
              <a:avLst/>
              <a:gdLst>
                <a:gd name="T0" fmla="*/ 4 w 138"/>
                <a:gd name="T1" fmla="*/ 7 h 92"/>
                <a:gd name="T2" fmla="*/ 10 w 138"/>
                <a:gd name="T3" fmla="*/ 12 h 92"/>
                <a:gd name="T4" fmla="*/ 17 w 138"/>
                <a:gd name="T5" fmla="*/ 18 h 92"/>
                <a:gd name="T6" fmla="*/ 24 w 138"/>
                <a:gd name="T7" fmla="*/ 23 h 92"/>
                <a:gd name="T8" fmla="*/ 31 w 138"/>
                <a:gd name="T9" fmla="*/ 28 h 92"/>
                <a:gd name="T10" fmla="*/ 38 w 138"/>
                <a:gd name="T11" fmla="*/ 35 h 92"/>
                <a:gd name="T12" fmla="*/ 45 w 138"/>
                <a:gd name="T13" fmla="*/ 40 h 92"/>
                <a:gd name="T14" fmla="*/ 52 w 138"/>
                <a:gd name="T15" fmla="*/ 46 h 92"/>
                <a:gd name="T16" fmla="*/ 59 w 138"/>
                <a:gd name="T17" fmla="*/ 51 h 92"/>
                <a:gd name="T18" fmla="*/ 66 w 138"/>
                <a:gd name="T19" fmla="*/ 57 h 92"/>
                <a:gd name="T20" fmla="*/ 74 w 138"/>
                <a:gd name="T21" fmla="*/ 62 h 92"/>
                <a:gd name="T22" fmla="*/ 80 w 138"/>
                <a:gd name="T23" fmla="*/ 68 h 92"/>
                <a:gd name="T24" fmla="*/ 88 w 138"/>
                <a:gd name="T25" fmla="*/ 73 h 92"/>
                <a:gd name="T26" fmla="*/ 96 w 138"/>
                <a:gd name="T27" fmla="*/ 79 h 92"/>
                <a:gd name="T28" fmla="*/ 102 w 138"/>
                <a:gd name="T29" fmla="*/ 85 h 92"/>
                <a:gd name="T30" fmla="*/ 110 w 138"/>
                <a:gd name="T31" fmla="*/ 90 h 92"/>
                <a:gd name="T32" fmla="*/ 138 w 138"/>
                <a:gd name="T33" fmla="*/ 90 h 92"/>
                <a:gd name="T34" fmla="*/ 51 w 138"/>
                <a:gd name="T35" fmla="*/ 23 h 92"/>
                <a:gd name="T36" fmla="*/ 50 w 138"/>
                <a:gd name="T37" fmla="*/ 22 h 92"/>
                <a:gd name="T38" fmla="*/ 47 w 138"/>
                <a:gd name="T39" fmla="*/ 21 h 92"/>
                <a:gd name="T40" fmla="*/ 45 w 138"/>
                <a:gd name="T41" fmla="*/ 18 h 92"/>
                <a:gd name="T42" fmla="*/ 43 w 138"/>
                <a:gd name="T43" fmla="*/ 17 h 92"/>
                <a:gd name="T44" fmla="*/ 41 w 138"/>
                <a:gd name="T45" fmla="*/ 16 h 92"/>
                <a:gd name="T46" fmla="*/ 40 w 138"/>
                <a:gd name="T47" fmla="*/ 13 h 92"/>
                <a:gd name="T48" fmla="*/ 37 w 138"/>
                <a:gd name="T49" fmla="*/ 12 h 92"/>
                <a:gd name="T50" fmla="*/ 36 w 138"/>
                <a:gd name="T51" fmla="*/ 11 h 92"/>
                <a:gd name="T52" fmla="*/ 33 w 138"/>
                <a:gd name="T53" fmla="*/ 9 h 92"/>
                <a:gd name="T54" fmla="*/ 31 w 138"/>
                <a:gd name="T55" fmla="*/ 8 h 92"/>
                <a:gd name="T56" fmla="*/ 29 w 138"/>
                <a:gd name="T57" fmla="*/ 7 h 92"/>
                <a:gd name="T58" fmla="*/ 27 w 138"/>
                <a:gd name="T59" fmla="*/ 6 h 92"/>
                <a:gd name="T60" fmla="*/ 24 w 138"/>
                <a:gd name="T61" fmla="*/ 4 h 92"/>
                <a:gd name="T62" fmla="*/ 23 w 138"/>
                <a:gd name="T63" fmla="*/ 3 h 92"/>
                <a:gd name="T64" fmla="*/ 21 w 138"/>
                <a:gd name="T65" fmla="*/ 2 h 92"/>
                <a:gd name="T66" fmla="*/ 0 w 138"/>
                <a:gd name="T67" fmla="*/ 3 h 9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38"/>
                <a:gd name="T103" fmla="*/ 0 h 92"/>
                <a:gd name="T104" fmla="*/ 138 w 138"/>
                <a:gd name="T105" fmla="*/ 92 h 9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38" h="92">
                  <a:moveTo>
                    <a:pt x="0" y="3"/>
                  </a:moveTo>
                  <a:lnTo>
                    <a:pt x="4" y="7"/>
                  </a:lnTo>
                  <a:lnTo>
                    <a:pt x="6" y="9"/>
                  </a:lnTo>
                  <a:lnTo>
                    <a:pt x="10" y="12"/>
                  </a:lnTo>
                  <a:lnTo>
                    <a:pt x="14" y="14"/>
                  </a:lnTo>
                  <a:lnTo>
                    <a:pt x="17" y="18"/>
                  </a:lnTo>
                  <a:lnTo>
                    <a:pt x="21" y="21"/>
                  </a:lnTo>
                  <a:lnTo>
                    <a:pt x="24" y="23"/>
                  </a:lnTo>
                  <a:lnTo>
                    <a:pt x="28" y="26"/>
                  </a:lnTo>
                  <a:lnTo>
                    <a:pt x="31" y="28"/>
                  </a:lnTo>
                  <a:lnTo>
                    <a:pt x="35" y="32"/>
                  </a:lnTo>
                  <a:lnTo>
                    <a:pt x="38" y="35"/>
                  </a:lnTo>
                  <a:lnTo>
                    <a:pt x="42" y="37"/>
                  </a:lnTo>
                  <a:lnTo>
                    <a:pt x="45" y="40"/>
                  </a:lnTo>
                  <a:lnTo>
                    <a:pt x="49" y="43"/>
                  </a:lnTo>
                  <a:lnTo>
                    <a:pt x="52" y="46"/>
                  </a:lnTo>
                  <a:lnTo>
                    <a:pt x="56" y="48"/>
                  </a:lnTo>
                  <a:lnTo>
                    <a:pt x="59" y="51"/>
                  </a:lnTo>
                  <a:lnTo>
                    <a:pt x="64" y="54"/>
                  </a:lnTo>
                  <a:lnTo>
                    <a:pt x="66" y="57"/>
                  </a:lnTo>
                  <a:lnTo>
                    <a:pt x="70" y="59"/>
                  </a:lnTo>
                  <a:lnTo>
                    <a:pt x="74" y="62"/>
                  </a:lnTo>
                  <a:lnTo>
                    <a:pt x="78" y="65"/>
                  </a:lnTo>
                  <a:lnTo>
                    <a:pt x="80" y="68"/>
                  </a:lnTo>
                  <a:lnTo>
                    <a:pt x="86" y="71"/>
                  </a:lnTo>
                  <a:lnTo>
                    <a:pt x="88" y="73"/>
                  </a:lnTo>
                  <a:lnTo>
                    <a:pt x="92" y="76"/>
                  </a:lnTo>
                  <a:lnTo>
                    <a:pt x="96" y="79"/>
                  </a:lnTo>
                  <a:lnTo>
                    <a:pt x="100" y="81"/>
                  </a:lnTo>
                  <a:lnTo>
                    <a:pt x="102" y="85"/>
                  </a:lnTo>
                  <a:lnTo>
                    <a:pt x="106" y="87"/>
                  </a:lnTo>
                  <a:lnTo>
                    <a:pt x="110" y="90"/>
                  </a:lnTo>
                  <a:lnTo>
                    <a:pt x="114" y="92"/>
                  </a:lnTo>
                  <a:lnTo>
                    <a:pt x="138" y="90"/>
                  </a:lnTo>
                  <a:lnTo>
                    <a:pt x="52" y="23"/>
                  </a:lnTo>
                  <a:lnTo>
                    <a:pt x="51" y="23"/>
                  </a:lnTo>
                  <a:lnTo>
                    <a:pt x="50" y="23"/>
                  </a:lnTo>
                  <a:lnTo>
                    <a:pt x="50" y="22"/>
                  </a:lnTo>
                  <a:lnTo>
                    <a:pt x="49" y="21"/>
                  </a:lnTo>
                  <a:lnTo>
                    <a:pt x="47" y="21"/>
                  </a:lnTo>
                  <a:lnTo>
                    <a:pt x="46" y="20"/>
                  </a:lnTo>
                  <a:lnTo>
                    <a:pt x="45" y="18"/>
                  </a:lnTo>
                  <a:lnTo>
                    <a:pt x="43" y="18"/>
                  </a:lnTo>
                  <a:lnTo>
                    <a:pt x="43" y="17"/>
                  </a:lnTo>
                  <a:lnTo>
                    <a:pt x="42" y="16"/>
                  </a:lnTo>
                  <a:lnTo>
                    <a:pt x="41" y="16"/>
                  </a:lnTo>
                  <a:lnTo>
                    <a:pt x="40" y="14"/>
                  </a:lnTo>
                  <a:lnTo>
                    <a:pt x="40" y="13"/>
                  </a:lnTo>
                  <a:lnTo>
                    <a:pt x="38" y="13"/>
                  </a:lnTo>
                  <a:lnTo>
                    <a:pt x="37" y="12"/>
                  </a:lnTo>
                  <a:lnTo>
                    <a:pt x="36" y="12"/>
                  </a:lnTo>
                  <a:lnTo>
                    <a:pt x="36" y="11"/>
                  </a:lnTo>
                  <a:lnTo>
                    <a:pt x="35" y="9"/>
                  </a:lnTo>
                  <a:lnTo>
                    <a:pt x="33" y="9"/>
                  </a:lnTo>
                  <a:lnTo>
                    <a:pt x="32" y="8"/>
                  </a:lnTo>
                  <a:lnTo>
                    <a:pt x="31" y="8"/>
                  </a:lnTo>
                  <a:lnTo>
                    <a:pt x="31" y="7"/>
                  </a:lnTo>
                  <a:lnTo>
                    <a:pt x="29" y="7"/>
                  </a:lnTo>
                  <a:lnTo>
                    <a:pt x="28" y="6"/>
                  </a:lnTo>
                  <a:lnTo>
                    <a:pt x="27" y="6"/>
                  </a:lnTo>
                  <a:lnTo>
                    <a:pt x="26" y="4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663" name="Freeform 519"/>
            <p:cNvSpPr>
              <a:spLocks/>
            </p:cNvSpPr>
            <p:nvPr/>
          </p:nvSpPr>
          <p:spPr bwMode="auto">
            <a:xfrm>
              <a:off x="321" y="2451"/>
              <a:ext cx="115" cy="104"/>
            </a:xfrm>
            <a:custGeom>
              <a:avLst/>
              <a:gdLst>
                <a:gd name="T0" fmla="*/ 112 w 115"/>
                <a:gd name="T1" fmla="*/ 104 h 104"/>
                <a:gd name="T2" fmla="*/ 113 w 115"/>
                <a:gd name="T3" fmla="*/ 104 h 104"/>
                <a:gd name="T4" fmla="*/ 113 w 115"/>
                <a:gd name="T5" fmla="*/ 103 h 104"/>
                <a:gd name="T6" fmla="*/ 115 w 115"/>
                <a:gd name="T7" fmla="*/ 103 h 104"/>
                <a:gd name="T8" fmla="*/ 115 w 115"/>
                <a:gd name="T9" fmla="*/ 102 h 104"/>
                <a:gd name="T10" fmla="*/ 115 w 115"/>
                <a:gd name="T11" fmla="*/ 102 h 104"/>
                <a:gd name="T12" fmla="*/ 115 w 115"/>
                <a:gd name="T13" fmla="*/ 100 h 104"/>
                <a:gd name="T14" fmla="*/ 115 w 115"/>
                <a:gd name="T15" fmla="*/ 100 h 104"/>
                <a:gd name="T16" fmla="*/ 115 w 115"/>
                <a:gd name="T17" fmla="*/ 99 h 104"/>
                <a:gd name="T18" fmla="*/ 115 w 115"/>
                <a:gd name="T19" fmla="*/ 99 h 104"/>
                <a:gd name="T20" fmla="*/ 115 w 115"/>
                <a:gd name="T21" fmla="*/ 98 h 104"/>
                <a:gd name="T22" fmla="*/ 115 w 115"/>
                <a:gd name="T23" fmla="*/ 98 h 104"/>
                <a:gd name="T24" fmla="*/ 115 w 115"/>
                <a:gd name="T25" fmla="*/ 97 h 104"/>
                <a:gd name="T26" fmla="*/ 115 w 115"/>
                <a:gd name="T27" fmla="*/ 95 h 104"/>
                <a:gd name="T28" fmla="*/ 115 w 115"/>
                <a:gd name="T29" fmla="*/ 95 h 104"/>
                <a:gd name="T30" fmla="*/ 115 w 115"/>
                <a:gd name="T31" fmla="*/ 94 h 104"/>
                <a:gd name="T32" fmla="*/ 115 w 115"/>
                <a:gd name="T33" fmla="*/ 94 h 104"/>
                <a:gd name="T34" fmla="*/ 115 w 115"/>
                <a:gd name="T35" fmla="*/ 94 h 104"/>
                <a:gd name="T36" fmla="*/ 115 w 115"/>
                <a:gd name="T37" fmla="*/ 93 h 104"/>
                <a:gd name="T38" fmla="*/ 113 w 115"/>
                <a:gd name="T39" fmla="*/ 93 h 104"/>
                <a:gd name="T40" fmla="*/ 113 w 115"/>
                <a:gd name="T41" fmla="*/ 92 h 104"/>
                <a:gd name="T42" fmla="*/ 113 w 115"/>
                <a:gd name="T43" fmla="*/ 92 h 104"/>
                <a:gd name="T44" fmla="*/ 113 w 115"/>
                <a:gd name="T45" fmla="*/ 90 h 104"/>
                <a:gd name="T46" fmla="*/ 112 w 115"/>
                <a:gd name="T47" fmla="*/ 90 h 104"/>
                <a:gd name="T48" fmla="*/ 112 w 115"/>
                <a:gd name="T49" fmla="*/ 89 h 104"/>
                <a:gd name="T50" fmla="*/ 112 w 115"/>
                <a:gd name="T51" fmla="*/ 89 h 104"/>
                <a:gd name="T52" fmla="*/ 112 w 115"/>
                <a:gd name="T53" fmla="*/ 88 h 104"/>
                <a:gd name="T54" fmla="*/ 111 w 115"/>
                <a:gd name="T55" fmla="*/ 88 h 104"/>
                <a:gd name="T56" fmla="*/ 111 w 115"/>
                <a:gd name="T57" fmla="*/ 88 h 104"/>
                <a:gd name="T58" fmla="*/ 110 w 115"/>
                <a:gd name="T59" fmla="*/ 86 h 104"/>
                <a:gd name="T60" fmla="*/ 110 w 115"/>
                <a:gd name="T61" fmla="*/ 86 h 104"/>
                <a:gd name="T62" fmla="*/ 110 w 115"/>
                <a:gd name="T63" fmla="*/ 86 h 104"/>
                <a:gd name="T64" fmla="*/ 108 w 115"/>
                <a:gd name="T65" fmla="*/ 86 h 104"/>
                <a:gd name="T66" fmla="*/ 1 w 115"/>
                <a:gd name="T67" fmla="*/ 0 h 104"/>
                <a:gd name="T68" fmla="*/ 0 w 115"/>
                <a:gd name="T69" fmla="*/ 14 h 104"/>
                <a:gd name="T70" fmla="*/ 112 w 115"/>
                <a:gd name="T71" fmla="*/ 104 h 104"/>
                <a:gd name="T72" fmla="*/ 112 w 115"/>
                <a:gd name="T73" fmla="*/ 104 h 10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5"/>
                <a:gd name="T112" fmla="*/ 0 h 104"/>
                <a:gd name="T113" fmla="*/ 115 w 115"/>
                <a:gd name="T114" fmla="*/ 104 h 10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5" h="104">
                  <a:moveTo>
                    <a:pt x="112" y="104"/>
                  </a:moveTo>
                  <a:lnTo>
                    <a:pt x="113" y="104"/>
                  </a:lnTo>
                  <a:lnTo>
                    <a:pt x="113" y="103"/>
                  </a:lnTo>
                  <a:lnTo>
                    <a:pt x="115" y="103"/>
                  </a:lnTo>
                  <a:lnTo>
                    <a:pt x="115" y="102"/>
                  </a:lnTo>
                  <a:lnTo>
                    <a:pt x="115" y="100"/>
                  </a:lnTo>
                  <a:lnTo>
                    <a:pt x="115" y="99"/>
                  </a:lnTo>
                  <a:lnTo>
                    <a:pt x="115" y="98"/>
                  </a:lnTo>
                  <a:lnTo>
                    <a:pt x="115" y="97"/>
                  </a:lnTo>
                  <a:lnTo>
                    <a:pt x="115" y="95"/>
                  </a:lnTo>
                  <a:lnTo>
                    <a:pt x="115" y="94"/>
                  </a:lnTo>
                  <a:lnTo>
                    <a:pt x="115" y="93"/>
                  </a:lnTo>
                  <a:lnTo>
                    <a:pt x="113" y="93"/>
                  </a:lnTo>
                  <a:lnTo>
                    <a:pt x="113" y="92"/>
                  </a:lnTo>
                  <a:lnTo>
                    <a:pt x="113" y="90"/>
                  </a:lnTo>
                  <a:lnTo>
                    <a:pt x="112" y="90"/>
                  </a:lnTo>
                  <a:lnTo>
                    <a:pt x="112" y="89"/>
                  </a:lnTo>
                  <a:lnTo>
                    <a:pt x="112" y="88"/>
                  </a:lnTo>
                  <a:lnTo>
                    <a:pt x="111" y="88"/>
                  </a:lnTo>
                  <a:lnTo>
                    <a:pt x="110" y="86"/>
                  </a:lnTo>
                  <a:lnTo>
                    <a:pt x="108" y="86"/>
                  </a:lnTo>
                  <a:lnTo>
                    <a:pt x="1" y="0"/>
                  </a:lnTo>
                  <a:lnTo>
                    <a:pt x="0" y="14"/>
                  </a:lnTo>
                  <a:lnTo>
                    <a:pt x="112" y="104"/>
                  </a:lnTo>
                  <a:close/>
                </a:path>
              </a:pathLst>
            </a:custGeom>
            <a:solidFill>
              <a:srgbClr val="C1D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664" name="Freeform 520"/>
            <p:cNvSpPr>
              <a:spLocks/>
            </p:cNvSpPr>
            <p:nvPr/>
          </p:nvSpPr>
          <p:spPr bwMode="auto">
            <a:xfrm>
              <a:off x="349" y="2499"/>
              <a:ext cx="16" cy="46"/>
            </a:xfrm>
            <a:custGeom>
              <a:avLst/>
              <a:gdLst>
                <a:gd name="T0" fmla="*/ 1 w 16"/>
                <a:gd name="T1" fmla="*/ 35 h 46"/>
                <a:gd name="T2" fmla="*/ 2 w 16"/>
                <a:gd name="T3" fmla="*/ 36 h 46"/>
                <a:gd name="T4" fmla="*/ 4 w 16"/>
                <a:gd name="T5" fmla="*/ 36 h 46"/>
                <a:gd name="T6" fmla="*/ 5 w 16"/>
                <a:gd name="T7" fmla="*/ 37 h 46"/>
                <a:gd name="T8" fmla="*/ 6 w 16"/>
                <a:gd name="T9" fmla="*/ 37 h 46"/>
                <a:gd name="T10" fmla="*/ 6 w 16"/>
                <a:gd name="T11" fmla="*/ 38 h 46"/>
                <a:gd name="T12" fmla="*/ 8 w 16"/>
                <a:gd name="T13" fmla="*/ 40 h 46"/>
                <a:gd name="T14" fmla="*/ 9 w 16"/>
                <a:gd name="T15" fmla="*/ 40 h 46"/>
                <a:gd name="T16" fmla="*/ 9 w 16"/>
                <a:gd name="T17" fmla="*/ 41 h 46"/>
                <a:gd name="T18" fmla="*/ 10 w 16"/>
                <a:gd name="T19" fmla="*/ 41 h 46"/>
                <a:gd name="T20" fmla="*/ 11 w 16"/>
                <a:gd name="T21" fmla="*/ 42 h 46"/>
                <a:gd name="T22" fmla="*/ 13 w 16"/>
                <a:gd name="T23" fmla="*/ 42 h 46"/>
                <a:gd name="T24" fmla="*/ 13 w 16"/>
                <a:gd name="T25" fmla="*/ 44 h 46"/>
                <a:gd name="T26" fmla="*/ 14 w 16"/>
                <a:gd name="T27" fmla="*/ 44 h 46"/>
                <a:gd name="T28" fmla="*/ 15 w 16"/>
                <a:gd name="T29" fmla="*/ 45 h 46"/>
                <a:gd name="T30" fmla="*/ 16 w 16"/>
                <a:gd name="T31" fmla="*/ 46 h 46"/>
                <a:gd name="T32" fmla="*/ 16 w 16"/>
                <a:gd name="T33" fmla="*/ 44 h 46"/>
                <a:gd name="T34" fmla="*/ 16 w 16"/>
                <a:gd name="T35" fmla="*/ 41 h 46"/>
                <a:gd name="T36" fmla="*/ 16 w 16"/>
                <a:gd name="T37" fmla="*/ 40 h 46"/>
                <a:gd name="T38" fmla="*/ 16 w 16"/>
                <a:gd name="T39" fmla="*/ 37 h 46"/>
                <a:gd name="T40" fmla="*/ 16 w 16"/>
                <a:gd name="T41" fmla="*/ 35 h 46"/>
                <a:gd name="T42" fmla="*/ 16 w 16"/>
                <a:gd name="T43" fmla="*/ 33 h 46"/>
                <a:gd name="T44" fmla="*/ 16 w 16"/>
                <a:gd name="T45" fmla="*/ 31 h 46"/>
                <a:gd name="T46" fmla="*/ 16 w 16"/>
                <a:gd name="T47" fmla="*/ 28 h 46"/>
                <a:gd name="T48" fmla="*/ 16 w 16"/>
                <a:gd name="T49" fmla="*/ 26 h 46"/>
                <a:gd name="T50" fmla="*/ 16 w 16"/>
                <a:gd name="T51" fmla="*/ 23 h 46"/>
                <a:gd name="T52" fmla="*/ 16 w 16"/>
                <a:gd name="T53" fmla="*/ 22 h 46"/>
                <a:gd name="T54" fmla="*/ 16 w 16"/>
                <a:gd name="T55" fmla="*/ 19 h 46"/>
                <a:gd name="T56" fmla="*/ 16 w 16"/>
                <a:gd name="T57" fmla="*/ 17 h 46"/>
                <a:gd name="T58" fmla="*/ 16 w 16"/>
                <a:gd name="T59" fmla="*/ 15 h 46"/>
                <a:gd name="T60" fmla="*/ 16 w 16"/>
                <a:gd name="T61" fmla="*/ 13 h 46"/>
                <a:gd name="T62" fmla="*/ 16 w 16"/>
                <a:gd name="T63" fmla="*/ 10 h 46"/>
                <a:gd name="T64" fmla="*/ 1 w 16"/>
                <a:gd name="T65" fmla="*/ 1 h 46"/>
                <a:gd name="T66" fmla="*/ 1 w 16"/>
                <a:gd name="T67" fmla="*/ 3 h 46"/>
                <a:gd name="T68" fmla="*/ 1 w 16"/>
                <a:gd name="T69" fmla="*/ 5 h 46"/>
                <a:gd name="T70" fmla="*/ 1 w 16"/>
                <a:gd name="T71" fmla="*/ 8 h 46"/>
                <a:gd name="T72" fmla="*/ 1 w 16"/>
                <a:gd name="T73" fmla="*/ 9 h 46"/>
                <a:gd name="T74" fmla="*/ 1 w 16"/>
                <a:gd name="T75" fmla="*/ 12 h 46"/>
                <a:gd name="T76" fmla="*/ 1 w 16"/>
                <a:gd name="T77" fmla="*/ 14 h 46"/>
                <a:gd name="T78" fmla="*/ 0 w 16"/>
                <a:gd name="T79" fmla="*/ 17 h 46"/>
                <a:gd name="T80" fmla="*/ 0 w 16"/>
                <a:gd name="T81" fmla="*/ 18 h 46"/>
                <a:gd name="T82" fmla="*/ 0 w 16"/>
                <a:gd name="T83" fmla="*/ 21 h 46"/>
                <a:gd name="T84" fmla="*/ 1 w 16"/>
                <a:gd name="T85" fmla="*/ 23 h 46"/>
                <a:gd name="T86" fmla="*/ 1 w 16"/>
                <a:gd name="T87" fmla="*/ 24 h 46"/>
                <a:gd name="T88" fmla="*/ 1 w 16"/>
                <a:gd name="T89" fmla="*/ 27 h 46"/>
                <a:gd name="T90" fmla="*/ 1 w 16"/>
                <a:gd name="T91" fmla="*/ 29 h 46"/>
                <a:gd name="T92" fmla="*/ 1 w 16"/>
                <a:gd name="T93" fmla="*/ 31 h 46"/>
                <a:gd name="T94" fmla="*/ 1 w 16"/>
                <a:gd name="T95" fmla="*/ 33 h 46"/>
                <a:gd name="T96" fmla="*/ 1 w 16"/>
                <a:gd name="T97" fmla="*/ 35 h 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"/>
                <a:gd name="T148" fmla="*/ 0 h 46"/>
                <a:gd name="T149" fmla="*/ 16 w 16"/>
                <a:gd name="T150" fmla="*/ 46 h 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" h="46">
                  <a:moveTo>
                    <a:pt x="1" y="35"/>
                  </a:moveTo>
                  <a:lnTo>
                    <a:pt x="1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6" y="37"/>
                  </a:lnTo>
                  <a:lnTo>
                    <a:pt x="6" y="38"/>
                  </a:lnTo>
                  <a:lnTo>
                    <a:pt x="8" y="38"/>
                  </a:lnTo>
                  <a:lnTo>
                    <a:pt x="8" y="40"/>
                  </a:lnTo>
                  <a:lnTo>
                    <a:pt x="9" y="40"/>
                  </a:lnTo>
                  <a:lnTo>
                    <a:pt x="9" y="41"/>
                  </a:lnTo>
                  <a:lnTo>
                    <a:pt x="10" y="41"/>
                  </a:lnTo>
                  <a:lnTo>
                    <a:pt x="10" y="42"/>
                  </a:lnTo>
                  <a:lnTo>
                    <a:pt x="11" y="42"/>
                  </a:lnTo>
                  <a:lnTo>
                    <a:pt x="13" y="42"/>
                  </a:lnTo>
                  <a:lnTo>
                    <a:pt x="13" y="44"/>
                  </a:lnTo>
                  <a:lnTo>
                    <a:pt x="14" y="44"/>
                  </a:lnTo>
                  <a:lnTo>
                    <a:pt x="14" y="45"/>
                  </a:lnTo>
                  <a:lnTo>
                    <a:pt x="15" y="45"/>
                  </a:lnTo>
                  <a:lnTo>
                    <a:pt x="16" y="46"/>
                  </a:lnTo>
                  <a:lnTo>
                    <a:pt x="16" y="45"/>
                  </a:lnTo>
                  <a:lnTo>
                    <a:pt x="16" y="44"/>
                  </a:lnTo>
                  <a:lnTo>
                    <a:pt x="16" y="42"/>
                  </a:lnTo>
                  <a:lnTo>
                    <a:pt x="16" y="41"/>
                  </a:lnTo>
                  <a:lnTo>
                    <a:pt x="16" y="40"/>
                  </a:lnTo>
                  <a:lnTo>
                    <a:pt x="16" y="38"/>
                  </a:lnTo>
                  <a:lnTo>
                    <a:pt x="16" y="37"/>
                  </a:lnTo>
                  <a:lnTo>
                    <a:pt x="16" y="36"/>
                  </a:lnTo>
                  <a:lnTo>
                    <a:pt x="16" y="35"/>
                  </a:lnTo>
                  <a:lnTo>
                    <a:pt x="16" y="33"/>
                  </a:lnTo>
                  <a:lnTo>
                    <a:pt x="16" y="32"/>
                  </a:lnTo>
                  <a:lnTo>
                    <a:pt x="16" y="31"/>
                  </a:lnTo>
                  <a:lnTo>
                    <a:pt x="16" y="29"/>
                  </a:lnTo>
                  <a:lnTo>
                    <a:pt x="16" y="28"/>
                  </a:lnTo>
                  <a:lnTo>
                    <a:pt x="16" y="27"/>
                  </a:lnTo>
                  <a:lnTo>
                    <a:pt x="16" y="26"/>
                  </a:lnTo>
                  <a:lnTo>
                    <a:pt x="16" y="24"/>
                  </a:lnTo>
                  <a:lnTo>
                    <a:pt x="16" y="23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6" y="19"/>
                  </a:lnTo>
                  <a:lnTo>
                    <a:pt x="16" y="18"/>
                  </a:lnTo>
                  <a:lnTo>
                    <a:pt x="16" y="17"/>
                  </a:lnTo>
                  <a:lnTo>
                    <a:pt x="16" y="15"/>
                  </a:lnTo>
                  <a:lnTo>
                    <a:pt x="16" y="14"/>
                  </a:lnTo>
                  <a:lnTo>
                    <a:pt x="16" y="13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1" y="35"/>
                  </a:lnTo>
                  <a:close/>
                </a:path>
              </a:pathLst>
            </a:custGeom>
            <a:solidFill>
              <a:srgbClr val="3B9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665" name="Freeform 521"/>
            <p:cNvSpPr>
              <a:spLocks/>
            </p:cNvSpPr>
            <p:nvPr/>
          </p:nvSpPr>
          <p:spPr bwMode="auto">
            <a:xfrm>
              <a:off x="368" y="2513"/>
              <a:ext cx="19" cy="49"/>
            </a:xfrm>
            <a:custGeom>
              <a:avLst/>
              <a:gdLst>
                <a:gd name="T0" fmla="*/ 18 w 19"/>
                <a:gd name="T1" fmla="*/ 49 h 49"/>
                <a:gd name="T2" fmla="*/ 18 w 19"/>
                <a:gd name="T3" fmla="*/ 46 h 49"/>
                <a:gd name="T4" fmla="*/ 18 w 19"/>
                <a:gd name="T5" fmla="*/ 44 h 49"/>
                <a:gd name="T6" fmla="*/ 18 w 19"/>
                <a:gd name="T7" fmla="*/ 42 h 49"/>
                <a:gd name="T8" fmla="*/ 19 w 19"/>
                <a:gd name="T9" fmla="*/ 40 h 49"/>
                <a:gd name="T10" fmla="*/ 19 w 19"/>
                <a:gd name="T11" fmla="*/ 37 h 49"/>
                <a:gd name="T12" fmla="*/ 19 w 19"/>
                <a:gd name="T13" fmla="*/ 35 h 49"/>
                <a:gd name="T14" fmla="*/ 19 w 19"/>
                <a:gd name="T15" fmla="*/ 32 h 49"/>
                <a:gd name="T16" fmla="*/ 19 w 19"/>
                <a:gd name="T17" fmla="*/ 31 h 49"/>
                <a:gd name="T18" fmla="*/ 19 w 19"/>
                <a:gd name="T19" fmla="*/ 28 h 49"/>
                <a:gd name="T20" fmla="*/ 19 w 19"/>
                <a:gd name="T21" fmla="*/ 26 h 49"/>
                <a:gd name="T22" fmla="*/ 19 w 19"/>
                <a:gd name="T23" fmla="*/ 24 h 49"/>
                <a:gd name="T24" fmla="*/ 19 w 19"/>
                <a:gd name="T25" fmla="*/ 22 h 49"/>
                <a:gd name="T26" fmla="*/ 18 w 19"/>
                <a:gd name="T27" fmla="*/ 19 h 49"/>
                <a:gd name="T28" fmla="*/ 18 w 19"/>
                <a:gd name="T29" fmla="*/ 18 h 49"/>
                <a:gd name="T30" fmla="*/ 18 w 19"/>
                <a:gd name="T31" fmla="*/ 15 h 49"/>
                <a:gd name="T32" fmla="*/ 18 w 19"/>
                <a:gd name="T33" fmla="*/ 13 h 49"/>
                <a:gd name="T34" fmla="*/ 17 w 19"/>
                <a:gd name="T35" fmla="*/ 13 h 49"/>
                <a:gd name="T36" fmla="*/ 15 w 19"/>
                <a:gd name="T37" fmla="*/ 12 h 49"/>
                <a:gd name="T38" fmla="*/ 14 w 19"/>
                <a:gd name="T39" fmla="*/ 10 h 49"/>
                <a:gd name="T40" fmla="*/ 14 w 19"/>
                <a:gd name="T41" fmla="*/ 10 h 49"/>
                <a:gd name="T42" fmla="*/ 13 w 19"/>
                <a:gd name="T43" fmla="*/ 9 h 49"/>
                <a:gd name="T44" fmla="*/ 12 w 19"/>
                <a:gd name="T45" fmla="*/ 8 h 49"/>
                <a:gd name="T46" fmla="*/ 10 w 19"/>
                <a:gd name="T47" fmla="*/ 8 h 49"/>
                <a:gd name="T48" fmla="*/ 9 w 19"/>
                <a:gd name="T49" fmla="*/ 7 h 49"/>
                <a:gd name="T50" fmla="*/ 8 w 19"/>
                <a:gd name="T51" fmla="*/ 5 h 49"/>
                <a:gd name="T52" fmla="*/ 8 w 19"/>
                <a:gd name="T53" fmla="*/ 5 h 49"/>
                <a:gd name="T54" fmla="*/ 6 w 19"/>
                <a:gd name="T55" fmla="*/ 4 h 49"/>
                <a:gd name="T56" fmla="*/ 5 w 19"/>
                <a:gd name="T57" fmla="*/ 3 h 49"/>
                <a:gd name="T58" fmla="*/ 4 w 19"/>
                <a:gd name="T59" fmla="*/ 3 h 49"/>
                <a:gd name="T60" fmla="*/ 3 w 19"/>
                <a:gd name="T61" fmla="*/ 1 h 49"/>
                <a:gd name="T62" fmla="*/ 1 w 19"/>
                <a:gd name="T63" fmla="*/ 1 h 49"/>
                <a:gd name="T64" fmla="*/ 0 w 19"/>
                <a:gd name="T65" fmla="*/ 0 h 49"/>
                <a:gd name="T66" fmla="*/ 0 w 19"/>
                <a:gd name="T67" fmla="*/ 33 h 4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9"/>
                <a:gd name="T103" fmla="*/ 0 h 49"/>
                <a:gd name="T104" fmla="*/ 19 w 19"/>
                <a:gd name="T105" fmla="*/ 49 h 4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9" h="49">
                  <a:moveTo>
                    <a:pt x="0" y="33"/>
                  </a:moveTo>
                  <a:lnTo>
                    <a:pt x="18" y="49"/>
                  </a:lnTo>
                  <a:lnTo>
                    <a:pt x="18" y="47"/>
                  </a:lnTo>
                  <a:lnTo>
                    <a:pt x="18" y="46"/>
                  </a:lnTo>
                  <a:lnTo>
                    <a:pt x="18" y="45"/>
                  </a:lnTo>
                  <a:lnTo>
                    <a:pt x="18" y="44"/>
                  </a:lnTo>
                  <a:lnTo>
                    <a:pt x="18" y="42"/>
                  </a:lnTo>
                  <a:lnTo>
                    <a:pt x="19" y="40"/>
                  </a:lnTo>
                  <a:lnTo>
                    <a:pt x="19" y="38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9" y="35"/>
                  </a:lnTo>
                  <a:lnTo>
                    <a:pt x="19" y="33"/>
                  </a:lnTo>
                  <a:lnTo>
                    <a:pt x="19" y="32"/>
                  </a:lnTo>
                  <a:lnTo>
                    <a:pt x="19" y="31"/>
                  </a:lnTo>
                  <a:lnTo>
                    <a:pt x="19" y="30"/>
                  </a:lnTo>
                  <a:lnTo>
                    <a:pt x="19" y="28"/>
                  </a:lnTo>
                  <a:lnTo>
                    <a:pt x="19" y="27"/>
                  </a:lnTo>
                  <a:lnTo>
                    <a:pt x="19" y="26"/>
                  </a:lnTo>
                  <a:lnTo>
                    <a:pt x="19" y="24"/>
                  </a:lnTo>
                  <a:lnTo>
                    <a:pt x="19" y="23"/>
                  </a:lnTo>
                  <a:lnTo>
                    <a:pt x="19" y="22"/>
                  </a:lnTo>
                  <a:lnTo>
                    <a:pt x="19" y="21"/>
                  </a:lnTo>
                  <a:lnTo>
                    <a:pt x="18" y="19"/>
                  </a:lnTo>
                  <a:lnTo>
                    <a:pt x="18" y="18"/>
                  </a:lnTo>
                  <a:lnTo>
                    <a:pt x="18" y="17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8" y="13"/>
                  </a:lnTo>
                  <a:lnTo>
                    <a:pt x="17" y="13"/>
                  </a:lnTo>
                  <a:lnTo>
                    <a:pt x="17" y="12"/>
                  </a:lnTo>
                  <a:lnTo>
                    <a:pt x="15" y="12"/>
                  </a:lnTo>
                  <a:lnTo>
                    <a:pt x="14" y="10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8" y="5"/>
                  </a:lnTo>
                  <a:lnTo>
                    <a:pt x="6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3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3B9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666" name="Freeform 522"/>
            <p:cNvSpPr>
              <a:spLocks/>
            </p:cNvSpPr>
            <p:nvPr/>
          </p:nvSpPr>
          <p:spPr bwMode="auto">
            <a:xfrm>
              <a:off x="632" y="2497"/>
              <a:ext cx="114" cy="113"/>
            </a:xfrm>
            <a:custGeom>
              <a:avLst/>
              <a:gdLst>
                <a:gd name="T0" fmla="*/ 1 w 114"/>
                <a:gd name="T1" fmla="*/ 9 h 113"/>
                <a:gd name="T2" fmla="*/ 0 w 114"/>
                <a:gd name="T3" fmla="*/ 11 h 113"/>
                <a:gd name="T4" fmla="*/ 0 w 114"/>
                <a:gd name="T5" fmla="*/ 14 h 113"/>
                <a:gd name="T6" fmla="*/ 0 w 114"/>
                <a:gd name="T7" fmla="*/ 16 h 113"/>
                <a:gd name="T8" fmla="*/ 0 w 114"/>
                <a:gd name="T9" fmla="*/ 17 h 113"/>
                <a:gd name="T10" fmla="*/ 1 w 114"/>
                <a:gd name="T11" fmla="*/ 20 h 113"/>
                <a:gd name="T12" fmla="*/ 1 w 114"/>
                <a:gd name="T13" fmla="*/ 21 h 113"/>
                <a:gd name="T14" fmla="*/ 5 w 114"/>
                <a:gd name="T15" fmla="*/ 21 h 113"/>
                <a:gd name="T16" fmla="*/ 7 w 114"/>
                <a:gd name="T17" fmla="*/ 21 h 113"/>
                <a:gd name="T18" fmla="*/ 9 w 114"/>
                <a:gd name="T19" fmla="*/ 21 h 113"/>
                <a:gd name="T20" fmla="*/ 13 w 114"/>
                <a:gd name="T21" fmla="*/ 20 h 113"/>
                <a:gd name="T22" fmla="*/ 15 w 114"/>
                <a:gd name="T23" fmla="*/ 20 h 113"/>
                <a:gd name="T24" fmla="*/ 17 w 114"/>
                <a:gd name="T25" fmla="*/ 20 h 113"/>
                <a:gd name="T26" fmla="*/ 21 w 114"/>
                <a:gd name="T27" fmla="*/ 19 h 113"/>
                <a:gd name="T28" fmla="*/ 22 w 114"/>
                <a:gd name="T29" fmla="*/ 19 h 113"/>
                <a:gd name="T30" fmla="*/ 23 w 114"/>
                <a:gd name="T31" fmla="*/ 25 h 113"/>
                <a:gd name="T32" fmla="*/ 23 w 114"/>
                <a:gd name="T33" fmla="*/ 33 h 113"/>
                <a:gd name="T34" fmla="*/ 23 w 114"/>
                <a:gd name="T35" fmla="*/ 39 h 113"/>
                <a:gd name="T36" fmla="*/ 23 w 114"/>
                <a:gd name="T37" fmla="*/ 46 h 113"/>
                <a:gd name="T38" fmla="*/ 23 w 114"/>
                <a:gd name="T39" fmla="*/ 52 h 113"/>
                <a:gd name="T40" fmla="*/ 22 w 114"/>
                <a:gd name="T41" fmla="*/ 58 h 113"/>
                <a:gd name="T42" fmla="*/ 22 w 114"/>
                <a:gd name="T43" fmla="*/ 65 h 113"/>
                <a:gd name="T44" fmla="*/ 22 w 114"/>
                <a:gd name="T45" fmla="*/ 71 h 113"/>
                <a:gd name="T46" fmla="*/ 21 w 114"/>
                <a:gd name="T47" fmla="*/ 74 h 113"/>
                <a:gd name="T48" fmla="*/ 18 w 114"/>
                <a:gd name="T49" fmla="*/ 75 h 113"/>
                <a:gd name="T50" fmla="*/ 15 w 114"/>
                <a:gd name="T51" fmla="*/ 75 h 113"/>
                <a:gd name="T52" fmla="*/ 13 w 114"/>
                <a:gd name="T53" fmla="*/ 75 h 113"/>
                <a:gd name="T54" fmla="*/ 9 w 114"/>
                <a:gd name="T55" fmla="*/ 75 h 113"/>
                <a:gd name="T56" fmla="*/ 7 w 114"/>
                <a:gd name="T57" fmla="*/ 75 h 113"/>
                <a:gd name="T58" fmla="*/ 4 w 114"/>
                <a:gd name="T59" fmla="*/ 75 h 113"/>
                <a:gd name="T60" fmla="*/ 1 w 114"/>
                <a:gd name="T61" fmla="*/ 76 h 113"/>
                <a:gd name="T62" fmla="*/ 41 w 114"/>
                <a:gd name="T63" fmla="*/ 109 h 113"/>
                <a:gd name="T64" fmla="*/ 41 w 114"/>
                <a:gd name="T65" fmla="*/ 99 h 113"/>
                <a:gd name="T66" fmla="*/ 41 w 114"/>
                <a:gd name="T67" fmla="*/ 88 h 113"/>
                <a:gd name="T68" fmla="*/ 41 w 114"/>
                <a:gd name="T69" fmla="*/ 76 h 113"/>
                <a:gd name="T70" fmla="*/ 42 w 114"/>
                <a:gd name="T71" fmla="*/ 65 h 113"/>
                <a:gd name="T72" fmla="*/ 42 w 114"/>
                <a:gd name="T73" fmla="*/ 53 h 113"/>
                <a:gd name="T74" fmla="*/ 42 w 114"/>
                <a:gd name="T75" fmla="*/ 42 h 113"/>
                <a:gd name="T76" fmla="*/ 42 w 114"/>
                <a:gd name="T77" fmla="*/ 30 h 113"/>
                <a:gd name="T78" fmla="*/ 42 w 114"/>
                <a:gd name="T79" fmla="*/ 19 h 113"/>
                <a:gd name="T80" fmla="*/ 107 w 114"/>
                <a:gd name="T81" fmla="*/ 0 h 113"/>
                <a:gd name="T82" fmla="*/ 93 w 114"/>
                <a:gd name="T83" fmla="*/ 0 h 113"/>
                <a:gd name="T84" fmla="*/ 79 w 114"/>
                <a:gd name="T85" fmla="*/ 1 h 113"/>
                <a:gd name="T86" fmla="*/ 65 w 114"/>
                <a:gd name="T87" fmla="*/ 2 h 113"/>
                <a:gd name="T88" fmla="*/ 51 w 114"/>
                <a:gd name="T89" fmla="*/ 3 h 113"/>
                <a:gd name="T90" fmla="*/ 36 w 114"/>
                <a:gd name="T91" fmla="*/ 5 h 113"/>
                <a:gd name="T92" fmla="*/ 22 w 114"/>
                <a:gd name="T93" fmla="*/ 6 h 113"/>
                <a:gd name="T94" fmla="*/ 8 w 114"/>
                <a:gd name="T95" fmla="*/ 7 h 11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4"/>
                <a:gd name="T145" fmla="*/ 0 h 113"/>
                <a:gd name="T146" fmla="*/ 114 w 114"/>
                <a:gd name="T147" fmla="*/ 113 h 11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4" h="113">
                  <a:moveTo>
                    <a:pt x="1" y="7"/>
                  </a:moveTo>
                  <a:lnTo>
                    <a:pt x="1" y="9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3" y="21"/>
                  </a:lnTo>
                  <a:lnTo>
                    <a:pt x="4" y="21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10" y="21"/>
                  </a:lnTo>
                  <a:lnTo>
                    <a:pt x="12" y="20"/>
                  </a:lnTo>
                  <a:lnTo>
                    <a:pt x="13" y="20"/>
                  </a:lnTo>
                  <a:lnTo>
                    <a:pt x="14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8" y="20"/>
                  </a:lnTo>
                  <a:lnTo>
                    <a:pt x="19" y="20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19"/>
                  </a:lnTo>
                  <a:lnTo>
                    <a:pt x="23" y="20"/>
                  </a:lnTo>
                  <a:lnTo>
                    <a:pt x="23" y="23"/>
                  </a:lnTo>
                  <a:lnTo>
                    <a:pt x="23" y="24"/>
                  </a:lnTo>
                  <a:lnTo>
                    <a:pt x="23" y="25"/>
                  </a:lnTo>
                  <a:lnTo>
                    <a:pt x="23" y="28"/>
                  </a:lnTo>
                  <a:lnTo>
                    <a:pt x="23" y="29"/>
                  </a:lnTo>
                  <a:lnTo>
                    <a:pt x="23" y="30"/>
                  </a:lnTo>
                  <a:lnTo>
                    <a:pt x="23" y="33"/>
                  </a:lnTo>
                  <a:lnTo>
                    <a:pt x="23" y="34"/>
                  </a:lnTo>
                  <a:lnTo>
                    <a:pt x="23" y="35"/>
                  </a:lnTo>
                  <a:lnTo>
                    <a:pt x="23" y="37"/>
                  </a:lnTo>
                  <a:lnTo>
                    <a:pt x="23" y="39"/>
                  </a:lnTo>
                  <a:lnTo>
                    <a:pt x="23" y="40"/>
                  </a:lnTo>
                  <a:lnTo>
                    <a:pt x="22" y="42"/>
                  </a:lnTo>
                  <a:lnTo>
                    <a:pt x="22" y="44"/>
                  </a:lnTo>
                  <a:lnTo>
                    <a:pt x="23" y="46"/>
                  </a:lnTo>
                  <a:lnTo>
                    <a:pt x="23" y="47"/>
                  </a:lnTo>
                  <a:lnTo>
                    <a:pt x="23" y="48"/>
                  </a:lnTo>
                  <a:lnTo>
                    <a:pt x="23" y="51"/>
                  </a:lnTo>
                  <a:lnTo>
                    <a:pt x="23" y="52"/>
                  </a:lnTo>
                  <a:lnTo>
                    <a:pt x="23" y="53"/>
                  </a:lnTo>
                  <a:lnTo>
                    <a:pt x="23" y="54"/>
                  </a:lnTo>
                  <a:lnTo>
                    <a:pt x="23" y="57"/>
                  </a:lnTo>
                  <a:lnTo>
                    <a:pt x="22" y="58"/>
                  </a:lnTo>
                  <a:lnTo>
                    <a:pt x="22" y="60"/>
                  </a:lnTo>
                  <a:lnTo>
                    <a:pt x="22" y="62"/>
                  </a:lnTo>
                  <a:lnTo>
                    <a:pt x="22" y="63"/>
                  </a:lnTo>
                  <a:lnTo>
                    <a:pt x="22" y="65"/>
                  </a:lnTo>
                  <a:lnTo>
                    <a:pt x="22" y="66"/>
                  </a:lnTo>
                  <a:lnTo>
                    <a:pt x="22" y="68"/>
                  </a:lnTo>
                  <a:lnTo>
                    <a:pt x="22" y="70"/>
                  </a:lnTo>
                  <a:lnTo>
                    <a:pt x="22" y="71"/>
                  </a:lnTo>
                  <a:lnTo>
                    <a:pt x="22" y="72"/>
                  </a:lnTo>
                  <a:lnTo>
                    <a:pt x="21" y="74"/>
                  </a:lnTo>
                  <a:lnTo>
                    <a:pt x="19" y="74"/>
                  </a:lnTo>
                  <a:lnTo>
                    <a:pt x="18" y="74"/>
                  </a:lnTo>
                  <a:lnTo>
                    <a:pt x="18" y="75"/>
                  </a:lnTo>
                  <a:lnTo>
                    <a:pt x="17" y="75"/>
                  </a:lnTo>
                  <a:lnTo>
                    <a:pt x="15" y="75"/>
                  </a:lnTo>
                  <a:lnTo>
                    <a:pt x="14" y="75"/>
                  </a:lnTo>
                  <a:lnTo>
                    <a:pt x="13" y="75"/>
                  </a:lnTo>
                  <a:lnTo>
                    <a:pt x="12" y="75"/>
                  </a:lnTo>
                  <a:lnTo>
                    <a:pt x="10" y="75"/>
                  </a:lnTo>
                  <a:lnTo>
                    <a:pt x="9" y="75"/>
                  </a:lnTo>
                  <a:lnTo>
                    <a:pt x="8" y="75"/>
                  </a:lnTo>
                  <a:lnTo>
                    <a:pt x="7" y="75"/>
                  </a:lnTo>
                  <a:lnTo>
                    <a:pt x="5" y="75"/>
                  </a:lnTo>
                  <a:lnTo>
                    <a:pt x="4" y="75"/>
                  </a:lnTo>
                  <a:lnTo>
                    <a:pt x="3" y="75"/>
                  </a:lnTo>
                  <a:lnTo>
                    <a:pt x="1" y="75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113"/>
                  </a:lnTo>
                  <a:lnTo>
                    <a:pt x="41" y="109"/>
                  </a:lnTo>
                  <a:lnTo>
                    <a:pt x="41" y="107"/>
                  </a:lnTo>
                  <a:lnTo>
                    <a:pt x="41" y="104"/>
                  </a:lnTo>
                  <a:lnTo>
                    <a:pt x="41" y="102"/>
                  </a:lnTo>
                  <a:lnTo>
                    <a:pt x="41" y="99"/>
                  </a:lnTo>
                  <a:lnTo>
                    <a:pt x="41" y="95"/>
                  </a:lnTo>
                  <a:lnTo>
                    <a:pt x="41" y="93"/>
                  </a:lnTo>
                  <a:lnTo>
                    <a:pt x="41" y="90"/>
                  </a:lnTo>
                  <a:lnTo>
                    <a:pt x="41" y="88"/>
                  </a:lnTo>
                  <a:lnTo>
                    <a:pt x="41" y="85"/>
                  </a:lnTo>
                  <a:lnTo>
                    <a:pt x="41" y="81"/>
                  </a:lnTo>
                  <a:lnTo>
                    <a:pt x="41" y="79"/>
                  </a:lnTo>
                  <a:lnTo>
                    <a:pt x="41" y="76"/>
                  </a:lnTo>
                  <a:lnTo>
                    <a:pt x="42" y="74"/>
                  </a:lnTo>
                  <a:lnTo>
                    <a:pt x="42" y="71"/>
                  </a:lnTo>
                  <a:lnTo>
                    <a:pt x="42" y="68"/>
                  </a:lnTo>
                  <a:lnTo>
                    <a:pt x="42" y="65"/>
                  </a:lnTo>
                  <a:lnTo>
                    <a:pt x="42" y="62"/>
                  </a:lnTo>
                  <a:lnTo>
                    <a:pt x="42" y="60"/>
                  </a:lnTo>
                  <a:lnTo>
                    <a:pt x="42" y="56"/>
                  </a:lnTo>
                  <a:lnTo>
                    <a:pt x="42" y="53"/>
                  </a:lnTo>
                  <a:lnTo>
                    <a:pt x="42" y="51"/>
                  </a:lnTo>
                  <a:lnTo>
                    <a:pt x="42" y="48"/>
                  </a:lnTo>
                  <a:lnTo>
                    <a:pt x="42" y="44"/>
                  </a:lnTo>
                  <a:lnTo>
                    <a:pt x="42" y="42"/>
                  </a:lnTo>
                  <a:lnTo>
                    <a:pt x="42" y="39"/>
                  </a:lnTo>
                  <a:lnTo>
                    <a:pt x="42" y="37"/>
                  </a:lnTo>
                  <a:lnTo>
                    <a:pt x="42" y="33"/>
                  </a:lnTo>
                  <a:lnTo>
                    <a:pt x="42" y="30"/>
                  </a:lnTo>
                  <a:lnTo>
                    <a:pt x="42" y="28"/>
                  </a:lnTo>
                  <a:lnTo>
                    <a:pt x="42" y="24"/>
                  </a:lnTo>
                  <a:lnTo>
                    <a:pt x="42" y="21"/>
                  </a:lnTo>
                  <a:lnTo>
                    <a:pt x="42" y="19"/>
                  </a:lnTo>
                  <a:lnTo>
                    <a:pt x="44" y="16"/>
                  </a:lnTo>
                  <a:lnTo>
                    <a:pt x="114" y="11"/>
                  </a:lnTo>
                  <a:lnTo>
                    <a:pt x="111" y="0"/>
                  </a:lnTo>
                  <a:lnTo>
                    <a:pt x="107" y="0"/>
                  </a:lnTo>
                  <a:lnTo>
                    <a:pt x="103" y="0"/>
                  </a:lnTo>
                  <a:lnTo>
                    <a:pt x="100" y="0"/>
                  </a:lnTo>
                  <a:lnTo>
                    <a:pt x="97" y="0"/>
                  </a:lnTo>
                  <a:lnTo>
                    <a:pt x="93" y="0"/>
                  </a:lnTo>
                  <a:lnTo>
                    <a:pt x="89" y="0"/>
                  </a:lnTo>
                  <a:lnTo>
                    <a:pt x="86" y="1"/>
                  </a:lnTo>
                  <a:lnTo>
                    <a:pt x="83" y="1"/>
                  </a:lnTo>
                  <a:lnTo>
                    <a:pt x="79" y="1"/>
                  </a:lnTo>
                  <a:lnTo>
                    <a:pt x="75" y="1"/>
                  </a:lnTo>
                  <a:lnTo>
                    <a:pt x="72" y="2"/>
                  </a:lnTo>
                  <a:lnTo>
                    <a:pt x="69" y="2"/>
                  </a:lnTo>
                  <a:lnTo>
                    <a:pt x="65" y="2"/>
                  </a:lnTo>
                  <a:lnTo>
                    <a:pt x="61" y="2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3"/>
                  </a:lnTo>
                  <a:lnTo>
                    <a:pt x="47" y="3"/>
                  </a:lnTo>
                  <a:lnTo>
                    <a:pt x="44" y="3"/>
                  </a:lnTo>
                  <a:lnTo>
                    <a:pt x="40" y="5"/>
                  </a:lnTo>
                  <a:lnTo>
                    <a:pt x="36" y="5"/>
                  </a:lnTo>
                  <a:lnTo>
                    <a:pt x="33" y="5"/>
                  </a:lnTo>
                  <a:lnTo>
                    <a:pt x="29" y="5"/>
                  </a:lnTo>
                  <a:lnTo>
                    <a:pt x="26" y="6"/>
                  </a:lnTo>
                  <a:lnTo>
                    <a:pt x="22" y="6"/>
                  </a:lnTo>
                  <a:lnTo>
                    <a:pt x="19" y="6"/>
                  </a:lnTo>
                  <a:lnTo>
                    <a:pt x="15" y="7"/>
                  </a:lnTo>
                  <a:lnTo>
                    <a:pt x="12" y="7"/>
                  </a:lnTo>
                  <a:lnTo>
                    <a:pt x="8" y="7"/>
                  </a:lnTo>
                  <a:lnTo>
                    <a:pt x="4" y="7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667" name="Freeform 523"/>
            <p:cNvSpPr>
              <a:spLocks/>
            </p:cNvSpPr>
            <p:nvPr/>
          </p:nvSpPr>
          <p:spPr bwMode="auto">
            <a:xfrm>
              <a:off x="677" y="2514"/>
              <a:ext cx="28" cy="59"/>
            </a:xfrm>
            <a:custGeom>
              <a:avLst/>
              <a:gdLst>
                <a:gd name="T0" fmla="*/ 1 w 28"/>
                <a:gd name="T1" fmla="*/ 6 h 59"/>
                <a:gd name="T2" fmla="*/ 1 w 28"/>
                <a:gd name="T3" fmla="*/ 9 h 59"/>
                <a:gd name="T4" fmla="*/ 0 w 28"/>
                <a:gd name="T5" fmla="*/ 12 h 59"/>
                <a:gd name="T6" fmla="*/ 0 w 28"/>
                <a:gd name="T7" fmla="*/ 16 h 59"/>
                <a:gd name="T8" fmla="*/ 0 w 28"/>
                <a:gd name="T9" fmla="*/ 18 h 59"/>
                <a:gd name="T10" fmla="*/ 0 w 28"/>
                <a:gd name="T11" fmla="*/ 22 h 59"/>
                <a:gd name="T12" fmla="*/ 0 w 28"/>
                <a:gd name="T13" fmla="*/ 25 h 59"/>
                <a:gd name="T14" fmla="*/ 0 w 28"/>
                <a:gd name="T15" fmla="*/ 29 h 59"/>
                <a:gd name="T16" fmla="*/ 0 w 28"/>
                <a:gd name="T17" fmla="*/ 32 h 59"/>
                <a:gd name="T18" fmla="*/ 0 w 28"/>
                <a:gd name="T19" fmla="*/ 35 h 59"/>
                <a:gd name="T20" fmla="*/ 0 w 28"/>
                <a:gd name="T21" fmla="*/ 39 h 59"/>
                <a:gd name="T22" fmla="*/ 0 w 28"/>
                <a:gd name="T23" fmla="*/ 43 h 59"/>
                <a:gd name="T24" fmla="*/ 0 w 28"/>
                <a:gd name="T25" fmla="*/ 45 h 59"/>
                <a:gd name="T26" fmla="*/ 0 w 28"/>
                <a:gd name="T27" fmla="*/ 49 h 59"/>
                <a:gd name="T28" fmla="*/ 0 w 28"/>
                <a:gd name="T29" fmla="*/ 53 h 59"/>
                <a:gd name="T30" fmla="*/ 0 w 28"/>
                <a:gd name="T31" fmla="*/ 57 h 59"/>
                <a:gd name="T32" fmla="*/ 1 w 28"/>
                <a:gd name="T33" fmla="*/ 59 h 59"/>
                <a:gd name="T34" fmla="*/ 2 w 28"/>
                <a:gd name="T35" fmla="*/ 59 h 59"/>
                <a:gd name="T36" fmla="*/ 4 w 28"/>
                <a:gd name="T37" fmla="*/ 59 h 59"/>
                <a:gd name="T38" fmla="*/ 5 w 28"/>
                <a:gd name="T39" fmla="*/ 59 h 59"/>
                <a:gd name="T40" fmla="*/ 7 w 28"/>
                <a:gd name="T41" fmla="*/ 59 h 59"/>
                <a:gd name="T42" fmla="*/ 9 w 28"/>
                <a:gd name="T43" fmla="*/ 59 h 59"/>
                <a:gd name="T44" fmla="*/ 11 w 28"/>
                <a:gd name="T45" fmla="*/ 59 h 59"/>
                <a:gd name="T46" fmla="*/ 13 w 28"/>
                <a:gd name="T47" fmla="*/ 59 h 59"/>
                <a:gd name="T48" fmla="*/ 14 w 28"/>
                <a:gd name="T49" fmla="*/ 59 h 59"/>
                <a:gd name="T50" fmla="*/ 15 w 28"/>
                <a:gd name="T51" fmla="*/ 58 h 59"/>
                <a:gd name="T52" fmla="*/ 18 w 28"/>
                <a:gd name="T53" fmla="*/ 58 h 59"/>
                <a:gd name="T54" fmla="*/ 19 w 28"/>
                <a:gd name="T55" fmla="*/ 58 h 59"/>
                <a:gd name="T56" fmla="*/ 21 w 28"/>
                <a:gd name="T57" fmla="*/ 58 h 59"/>
                <a:gd name="T58" fmla="*/ 23 w 28"/>
                <a:gd name="T59" fmla="*/ 58 h 59"/>
                <a:gd name="T60" fmla="*/ 24 w 28"/>
                <a:gd name="T61" fmla="*/ 58 h 59"/>
                <a:gd name="T62" fmla="*/ 25 w 28"/>
                <a:gd name="T63" fmla="*/ 58 h 59"/>
                <a:gd name="T64" fmla="*/ 28 w 28"/>
                <a:gd name="T65" fmla="*/ 2 h 59"/>
                <a:gd name="T66" fmla="*/ 28 w 28"/>
                <a:gd name="T67" fmla="*/ 0 h 59"/>
                <a:gd name="T68" fmla="*/ 27 w 28"/>
                <a:gd name="T69" fmla="*/ 0 h 59"/>
                <a:gd name="T70" fmla="*/ 25 w 28"/>
                <a:gd name="T71" fmla="*/ 0 h 59"/>
                <a:gd name="T72" fmla="*/ 25 w 28"/>
                <a:gd name="T73" fmla="*/ 0 h 59"/>
                <a:gd name="T74" fmla="*/ 24 w 28"/>
                <a:gd name="T75" fmla="*/ 0 h 59"/>
                <a:gd name="T76" fmla="*/ 23 w 28"/>
                <a:gd name="T77" fmla="*/ 0 h 59"/>
                <a:gd name="T78" fmla="*/ 21 w 28"/>
                <a:gd name="T79" fmla="*/ 0 h 59"/>
                <a:gd name="T80" fmla="*/ 20 w 28"/>
                <a:gd name="T81" fmla="*/ 0 h 59"/>
                <a:gd name="T82" fmla="*/ 19 w 28"/>
                <a:gd name="T83" fmla="*/ 0 h 59"/>
                <a:gd name="T84" fmla="*/ 18 w 28"/>
                <a:gd name="T85" fmla="*/ 0 h 59"/>
                <a:gd name="T86" fmla="*/ 16 w 28"/>
                <a:gd name="T87" fmla="*/ 2 h 59"/>
                <a:gd name="T88" fmla="*/ 15 w 28"/>
                <a:gd name="T89" fmla="*/ 2 h 59"/>
                <a:gd name="T90" fmla="*/ 14 w 28"/>
                <a:gd name="T91" fmla="*/ 2 h 59"/>
                <a:gd name="T92" fmla="*/ 13 w 28"/>
                <a:gd name="T93" fmla="*/ 2 h 59"/>
                <a:gd name="T94" fmla="*/ 11 w 28"/>
                <a:gd name="T95" fmla="*/ 2 h 59"/>
                <a:gd name="T96" fmla="*/ 10 w 28"/>
                <a:gd name="T97" fmla="*/ 2 h 59"/>
                <a:gd name="T98" fmla="*/ 7 w 28"/>
                <a:gd name="T99" fmla="*/ 2 h 59"/>
                <a:gd name="T100" fmla="*/ 7 w 28"/>
                <a:gd name="T101" fmla="*/ 2 h 59"/>
                <a:gd name="T102" fmla="*/ 5 w 28"/>
                <a:gd name="T103" fmla="*/ 3 h 59"/>
                <a:gd name="T104" fmla="*/ 4 w 28"/>
                <a:gd name="T105" fmla="*/ 3 h 59"/>
                <a:gd name="T106" fmla="*/ 2 w 28"/>
                <a:gd name="T107" fmla="*/ 3 h 59"/>
                <a:gd name="T108" fmla="*/ 1 w 28"/>
                <a:gd name="T109" fmla="*/ 4 h 59"/>
                <a:gd name="T110" fmla="*/ 1 w 28"/>
                <a:gd name="T111" fmla="*/ 4 h 5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"/>
                <a:gd name="T169" fmla="*/ 0 h 59"/>
                <a:gd name="T170" fmla="*/ 28 w 28"/>
                <a:gd name="T171" fmla="*/ 59 h 5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" h="59">
                  <a:moveTo>
                    <a:pt x="1" y="4"/>
                  </a:moveTo>
                  <a:lnTo>
                    <a:pt x="1" y="6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59"/>
                  </a:lnTo>
                  <a:lnTo>
                    <a:pt x="4" y="59"/>
                  </a:lnTo>
                  <a:lnTo>
                    <a:pt x="5" y="59"/>
                  </a:lnTo>
                  <a:lnTo>
                    <a:pt x="6" y="59"/>
                  </a:lnTo>
                  <a:lnTo>
                    <a:pt x="7" y="59"/>
                  </a:lnTo>
                  <a:lnTo>
                    <a:pt x="9" y="59"/>
                  </a:lnTo>
                  <a:lnTo>
                    <a:pt x="10" y="59"/>
                  </a:lnTo>
                  <a:lnTo>
                    <a:pt x="11" y="59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5" y="58"/>
                  </a:lnTo>
                  <a:lnTo>
                    <a:pt x="16" y="58"/>
                  </a:lnTo>
                  <a:lnTo>
                    <a:pt x="18" y="58"/>
                  </a:lnTo>
                  <a:lnTo>
                    <a:pt x="19" y="58"/>
                  </a:lnTo>
                  <a:lnTo>
                    <a:pt x="20" y="58"/>
                  </a:lnTo>
                  <a:lnTo>
                    <a:pt x="21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5" y="58"/>
                  </a:lnTo>
                  <a:lnTo>
                    <a:pt x="27" y="58"/>
                  </a:lnTo>
                  <a:lnTo>
                    <a:pt x="28" y="2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5" y="3"/>
                  </a:lnTo>
                  <a:lnTo>
                    <a:pt x="4" y="3"/>
                  </a:lnTo>
                  <a:lnTo>
                    <a:pt x="2" y="3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668" name="Freeform 524"/>
            <p:cNvSpPr>
              <a:spLocks/>
            </p:cNvSpPr>
            <p:nvPr/>
          </p:nvSpPr>
          <p:spPr bwMode="auto">
            <a:xfrm>
              <a:off x="737" y="2511"/>
              <a:ext cx="9" cy="89"/>
            </a:xfrm>
            <a:custGeom>
              <a:avLst/>
              <a:gdLst>
                <a:gd name="T0" fmla="*/ 1 w 9"/>
                <a:gd name="T1" fmla="*/ 1 h 89"/>
                <a:gd name="T2" fmla="*/ 1 w 9"/>
                <a:gd name="T3" fmla="*/ 3 h 89"/>
                <a:gd name="T4" fmla="*/ 1 w 9"/>
                <a:gd name="T5" fmla="*/ 6 h 89"/>
                <a:gd name="T6" fmla="*/ 0 w 9"/>
                <a:gd name="T7" fmla="*/ 9 h 89"/>
                <a:gd name="T8" fmla="*/ 0 w 9"/>
                <a:gd name="T9" fmla="*/ 11 h 89"/>
                <a:gd name="T10" fmla="*/ 0 w 9"/>
                <a:gd name="T11" fmla="*/ 14 h 89"/>
                <a:gd name="T12" fmla="*/ 0 w 9"/>
                <a:gd name="T13" fmla="*/ 16 h 89"/>
                <a:gd name="T14" fmla="*/ 0 w 9"/>
                <a:gd name="T15" fmla="*/ 19 h 89"/>
                <a:gd name="T16" fmla="*/ 0 w 9"/>
                <a:gd name="T17" fmla="*/ 23 h 89"/>
                <a:gd name="T18" fmla="*/ 0 w 9"/>
                <a:gd name="T19" fmla="*/ 25 h 89"/>
                <a:gd name="T20" fmla="*/ 0 w 9"/>
                <a:gd name="T21" fmla="*/ 28 h 89"/>
                <a:gd name="T22" fmla="*/ 0 w 9"/>
                <a:gd name="T23" fmla="*/ 30 h 89"/>
                <a:gd name="T24" fmla="*/ 0 w 9"/>
                <a:gd name="T25" fmla="*/ 33 h 89"/>
                <a:gd name="T26" fmla="*/ 0 w 9"/>
                <a:gd name="T27" fmla="*/ 35 h 89"/>
                <a:gd name="T28" fmla="*/ 0 w 9"/>
                <a:gd name="T29" fmla="*/ 39 h 89"/>
                <a:gd name="T30" fmla="*/ 0 w 9"/>
                <a:gd name="T31" fmla="*/ 42 h 89"/>
                <a:gd name="T32" fmla="*/ 0 w 9"/>
                <a:gd name="T33" fmla="*/ 44 h 89"/>
                <a:gd name="T34" fmla="*/ 0 w 9"/>
                <a:gd name="T35" fmla="*/ 47 h 89"/>
                <a:gd name="T36" fmla="*/ 0 w 9"/>
                <a:gd name="T37" fmla="*/ 51 h 89"/>
                <a:gd name="T38" fmla="*/ 0 w 9"/>
                <a:gd name="T39" fmla="*/ 53 h 89"/>
                <a:gd name="T40" fmla="*/ 0 w 9"/>
                <a:gd name="T41" fmla="*/ 56 h 89"/>
                <a:gd name="T42" fmla="*/ 0 w 9"/>
                <a:gd name="T43" fmla="*/ 60 h 89"/>
                <a:gd name="T44" fmla="*/ 0 w 9"/>
                <a:gd name="T45" fmla="*/ 62 h 89"/>
                <a:gd name="T46" fmla="*/ 0 w 9"/>
                <a:gd name="T47" fmla="*/ 65 h 89"/>
                <a:gd name="T48" fmla="*/ 0 w 9"/>
                <a:gd name="T49" fmla="*/ 67 h 89"/>
                <a:gd name="T50" fmla="*/ 0 w 9"/>
                <a:gd name="T51" fmla="*/ 70 h 89"/>
                <a:gd name="T52" fmla="*/ 0 w 9"/>
                <a:gd name="T53" fmla="*/ 72 h 89"/>
                <a:gd name="T54" fmla="*/ 0 w 9"/>
                <a:gd name="T55" fmla="*/ 75 h 89"/>
                <a:gd name="T56" fmla="*/ 0 w 9"/>
                <a:gd name="T57" fmla="*/ 79 h 89"/>
                <a:gd name="T58" fmla="*/ 0 w 9"/>
                <a:gd name="T59" fmla="*/ 81 h 89"/>
                <a:gd name="T60" fmla="*/ 0 w 9"/>
                <a:gd name="T61" fmla="*/ 84 h 89"/>
                <a:gd name="T62" fmla="*/ 0 w 9"/>
                <a:gd name="T63" fmla="*/ 86 h 89"/>
                <a:gd name="T64" fmla="*/ 0 w 9"/>
                <a:gd name="T65" fmla="*/ 89 h 89"/>
                <a:gd name="T66" fmla="*/ 9 w 9"/>
                <a:gd name="T67" fmla="*/ 89 h 89"/>
                <a:gd name="T68" fmla="*/ 9 w 9"/>
                <a:gd name="T69" fmla="*/ 0 h 89"/>
                <a:gd name="T70" fmla="*/ 1 w 9"/>
                <a:gd name="T71" fmla="*/ 1 h 89"/>
                <a:gd name="T72" fmla="*/ 1 w 9"/>
                <a:gd name="T73" fmla="*/ 1 h 8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"/>
                <a:gd name="T112" fmla="*/ 0 h 89"/>
                <a:gd name="T113" fmla="*/ 9 w 9"/>
                <a:gd name="T114" fmla="*/ 89 h 8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" h="89">
                  <a:moveTo>
                    <a:pt x="1" y="1"/>
                  </a:moveTo>
                  <a:lnTo>
                    <a:pt x="1" y="3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9" y="89"/>
                  </a:lnTo>
                  <a:lnTo>
                    <a:pt x="9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FC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669" name="Freeform 525"/>
            <p:cNvSpPr>
              <a:spLocks/>
            </p:cNvSpPr>
            <p:nvPr/>
          </p:nvSpPr>
          <p:spPr bwMode="auto">
            <a:xfrm>
              <a:off x="730" y="2511"/>
              <a:ext cx="7" cy="89"/>
            </a:xfrm>
            <a:custGeom>
              <a:avLst/>
              <a:gdLst>
                <a:gd name="T0" fmla="*/ 2 w 7"/>
                <a:gd name="T1" fmla="*/ 6 h 89"/>
                <a:gd name="T2" fmla="*/ 0 w 7"/>
                <a:gd name="T3" fmla="*/ 85 h 89"/>
                <a:gd name="T4" fmla="*/ 2 w 7"/>
                <a:gd name="T5" fmla="*/ 85 h 89"/>
                <a:gd name="T6" fmla="*/ 2 w 7"/>
                <a:gd name="T7" fmla="*/ 86 h 89"/>
                <a:gd name="T8" fmla="*/ 2 w 7"/>
                <a:gd name="T9" fmla="*/ 86 h 89"/>
                <a:gd name="T10" fmla="*/ 2 w 7"/>
                <a:gd name="T11" fmla="*/ 86 h 89"/>
                <a:gd name="T12" fmla="*/ 2 w 7"/>
                <a:gd name="T13" fmla="*/ 86 h 89"/>
                <a:gd name="T14" fmla="*/ 3 w 7"/>
                <a:gd name="T15" fmla="*/ 88 h 89"/>
                <a:gd name="T16" fmla="*/ 3 w 7"/>
                <a:gd name="T17" fmla="*/ 88 h 89"/>
                <a:gd name="T18" fmla="*/ 4 w 7"/>
                <a:gd name="T19" fmla="*/ 88 h 89"/>
                <a:gd name="T20" fmla="*/ 4 w 7"/>
                <a:gd name="T21" fmla="*/ 88 h 89"/>
                <a:gd name="T22" fmla="*/ 5 w 7"/>
                <a:gd name="T23" fmla="*/ 88 h 89"/>
                <a:gd name="T24" fmla="*/ 5 w 7"/>
                <a:gd name="T25" fmla="*/ 88 h 89"/>
                <a:gd name="T26" fmla="*/ 5 w 7"/>
                <a:gd name="T27" fmla="*/ 88 h 89"/>
                <a:gd name="T28" fmla="*/ 5 w 7"/>
                <a:gd name="T29" fmla="*/ 88 h 89"/>
                <a:gd name="T30" fmla="*/ 7 w 7"/>
                <a:gd name="T31" fmla="*/ 89 h 89"/>
                <a:gd name="T32" fmla="*/ 7 w 7"/>
                <a:gd name="T33" fmla="*/ 0 h 89"/>
                <a:gd name="T34" fmla="*/ 7 w 7"/>
                <a:gd name="T35" fmla="*/ 0 h 89"/>
                <a:gd name="T36" fmla="*/ 5 w 7"/>
                <a:gd name="T37" fmla="*/ 0 h 89"/>
                <a:gd name="T38" fmla="*/ 5 w 7"/>
                <a:gd name="T39" fmla="*/ 0 h 89"/>
                <a:gd name="T40" fmla="*/ 5 w 7"/>
                <a:gd name="T41" fmla="*/ 0 h 89"/>
                <a:gd name="T42" fmla="*/ 4 w 7"/>
                <a:gd name="T43" fmla="*/ 0 h 89"/>
                <a:gd name="T44" fmla="*/ 4 w 7"/>
                <a:gd name="T45" fmla="*/ 0 h 89"/>
                <a:gd name="T46" fmla="*/ 4 w 7"/>
                <a:gd name="T47" fmla="*/ 1 h 89"/>
                <a:gd name="T48" fmla="*/ 3 w 7"/>
                <a:gd name="T49" fmla="*/ 1 h 89"/>
                <a:gd name="T50" fmla="*/ 3 w 7"/>
                <a:gd name="T51" fmla="*/ 1 h 89"/>
                <a:gd name="T52" fmla="*/ 2 w 7"/>
                <a:gd name="T53" fmla="*/ 2 h 89"/>
                <a:gd name="T54" fmla="*/ 2 w 7"/>
                <a:gd name="T55" fmla="*/ 2 h 89"/>
                <a:gd name="T56" fmla="*/ 2 w 7"/>
                <a:gd name="T57" fmla="*/ 2 h 89"/>
                <a:gd name="T58" fmla="*/ 2 w 7"/>
                <a:gd name="T59" fmla="*/ 3 h 89"/>
                <a:gd name="T60" fmla="*/ 2 w 7"/>
                <a:gd name="T61" fmla="*/ 3 h 89"/>
                <a:gd name="T62" fmla="*/ 2 w 7"/>
                <a:gd name="T63" fmla="*/ 5 h 89"/>
                <a:gd name="T64" fmla="*/ 2 w 7"/>
                <a:gd name="T65" fmla="*/ 5 h 89"/>
                <a:gd name="T66" fmla="*/ 2 w 7"/>
                <a:gd name="T67" fmla="*/ 5 h 89"/>
                <a:gd name="T68" fmla="*/ 2 w 7"/>
                <a:gd name="T69" fmla="*/ 6 h 89"/>
                <a:gd name="T70" fmla="*/ 2 w 7"/>
                <a:gd name="T71" fmla="*/ 6 h 89"/>
                <a:gd name="T72" fmla="*/ 2 w 7"/>
                <a:gd name="T73" fmla="*/ 6 h 8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7"/>
                <a:gd name="T112" fmla="*/ 0 h 89"/>
                <a:gd name="T113" fmla="*/ 7 w 7"/>
                <a:gd name="T114" fmla="*/ 89 h 8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7" h="89">
                  <a:moveTo>
                    <a:pt x="2" y="6"/>
                  </a:moveTo>
                  <a:lnTo>
                    <a:pt x="0" y="85"/>
                  </a:lnTo>
                  <a:lnTo>
                    <a:pt x="2" y="85"/>
                  </a:lnTo>
                  <a:lnTo>
                    <a:pt x="2" y="86"/>
                  </a:lnTo>
                  <a:lnTo>
                    <a:pt x="3" y="88"/>
                  </a:lnTo>
                  <a:lnTo>
                    <a:pt x="4" y="88"/>
                  </a:lnTo>
                  <a:lnTo>
                    <a:pt x="5" y="88"/>
                  </a:lnTo>
                  <a:lnTo>
                    <a:pt x="7" y="89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41AF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670" name="Freeform 526"/>
            <p:cNvSpPr>
              <a:spLocks/>
            </p:cNvSpPr>
            <p:nvPr/>
          </p:nvSpPr>
          <p:spPr bwMode="auto">
            <a:xfrm>
              <a:off x="630" y="2520"/>
              <a:ext cx="19" cy="51"/>
            </a:xfrm>
            <a:custGeom>
              <a:avLst/>
              <a:gdLst>
                <a:gd name="T0" fmla="*/ 0 w 19"/>
                <a:gd name="T1" fmla="*/ 51 h 51"/>
                <a:gd name="T2" fmla="*/ 17 w 19"/>
                <a:gd name="T3" fmla="*/ 48 h 51"/>
                <a:gd name="T4" fmla="*/ 19 w 19"/>
                <a:gd name="T5" fmla="*/ 47 h 51"/>
                <a:gd name="T6" fmla="*/ 19 w 19"/>
                <a:gd name="T7" fmla="*/ 45 h 51"/>
                <a:gd name="T8" fmla="*/ 19 w 19"/>
                <a:gd name="T9" fmla="*/ 44 h 51"/>
                <a:gd name="T10" fmla="*/ 19 w 19"/>
                <a:gd name="T11" fmla="*/ 43 h 51"/>
                <a:gd name="T12" fmla="*/ 19 w 19"/>
                <a:gd name="T13" fmla="*/ 40 h 51"/>
                <a:gd name="T14" fmla="*/ 19 w 19"/>
                <a:gd name="T15" fmla="*/ 39 h 51"/>
                <a:gd name="T16" fmla="*/ 19 w 19"/>
                <a:gd name="T17" fmla="*/ 38 h 51"/>
                <a:gd name="T18" fmla="*/ 19 w 19"/>
                <a:gd name="T19" fmla="*/ 37 h 51"/>
                <a:gd name="T20" fmla="*/ 19 w 19"/>
                <a:gd name="T21" fmla="*/ 35 h 51"/>
                <a:gd name="T22" fmla="*/ 19 w 19"/>
                <a:gd name="T23" fmla="*/ 34 h 51"/>
                <a:gd name="T24" fmla="*/ 19 w 19"/>
                <a:gd name="T25" fmla="*/ 31 h 51"/>
                <a:gd name="T26" fmla="*/ 19 w 19"/>
                <a:gd name="T27" fmla="*/ 30 h 51"/>
                <a:gd name="T28" fmla="*/ 19 w 19"/>
                <a:gd name="T29" fmla="*/ 29 h 51"/>
                <a:gd name="T30" fmla="*/ 19 w 19"/>
                <a:gd name="T31" fmla="*/ 28 h 51"/>
                <a:gd name="T32" fmla="*/ 19 w 19"/>
                <a:gd name="T33" fmla="*/ 25 h 51"/>
                <a:gd name="T34" fmla="*/ 19 w 19"/>
                <a:gd name="T35" fmla="*/ 24 h 51"/>
                <a:gd name="T36" fmla="*/ 19 w 19"/>
                <a:gd name="T37" fmla="*/ 23 h 51"/>
                <a:gd name="T38" fmla="*/ 19 w 19"/>
                <a:gd name="T39" fmla="*/ 21 h 51"/>
                <a:gd name="T40" fmla="*/ 19 w 19"/>
                <a:gd name="T41" fmla="*/ 20 h 51"/>
                <a:gd name="T42" fmla="*/ 19 w 19"/>
                <a:gd name="T43" fmla="*/ 19 h 51"/>
                <a:gd name="T44" fmla="*/ 19 w 19"/>
                <a:gd name="T45" fmla="*/ 16 h 51"/>
                <a:gd name="T46" fmla="*/ 19 w 19"/>
                <a:gd name="T47" fmla="*/ 15 h 51"/>
                <a:gd name="T48" fmla="*/ 19 w 19"/>
                <a:gd name="T49" fmla="*/ 14 h 51"/>
                <a:gd name="T50" fmla="*/ 19 w 19"/>
                <a:gd name="T51" fmla="*/ 12 h 51"/>
                <a:gd name="T52" fmla="*/ 19 w 19"/>
                <a:gd name="T53" fmla="*/ 10 h 51"/>
                <a:gd name="T54" fmla="*/ 19 w 19"/>
                <a:gd name="T55" fmla="*/ 8 h 51"/>
                <a:gd name="T56" fmla="*/ 19 w 19"/>
                <a:gd name="T57" fmla="*/ 7 h 51"/>
                <a:gd name="T58" fmla="*/ 19 w 19"/>
                <a:gd name="T59" fmla="*/ 5 h 51"/>
                <a:gd name="T60" fmla="*/ 19 w 19"/>
                <a:gd name="T61" fmla="*/ 5 h 51"/>
                <a:gd name="T62" fmla="*/ 19 w 19"/>
                <a:gd name="T63" fmla="*/ 2 h 51"/>
                <a:gd name="T64" fmla="*/ 19 w 19"/>
                <a:gd name="T65" fmla="*/ 1 h 51"/>
                <a:gd name="T66" fmla="*/ 19 w 19"/>
                <a:gd name="T67" fmla="*/ 0 h 51"/>
                <a:gd name="T68" fmla="*/ 0 w 19"/>
                <a:gd name="T69" fmla="*/ 1 h 51"/>
                <a:gd name="T70" fmla="*/ 0 w 19"/>
                <a:gd name="T71" fmla="*/ 51 h 51"/>
                <a:gd name="T72" fmla="*/ 0 w 19"/>
                <a:gd name="T73" fmla="*/ 51 h 5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9"/>
                <a:gd name="T112" fmla="*/ 0 h 51"/>
                <a:gd name="T113" fmla="*/ 19 w 19"/>
                <a:gd name="T114" fmla="*/ 51 h 5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9" h="51">
                  <a:moveTo>
                    <a:pt x="0" y="51"/>
                  </a:moveTo>
                  <a:lnTo>
                    <a:pt x="17" y="48"/>
                  </a:lnTo>
                  <a:lnTo>
                    <a:pt x="19" y="47"/>
                  </a:lnTo>
                  <a:lnTo>
                    <a:pt x="19" y="45"/>
                  </a:lnTo>
                  <a:lnTo>
                    <a:pt x="19" y="44"/>
                  </a:lnTo>
                  <a:lnTo>
                    <a:pt x="19" y="43"/>
                  </a:lnTo>
                  <a:lnTo>
                    <a:pt x="19" y="40"/>
                  </a:lnTo>
                  <a:lnTo>
                    <a:pt x="19" y="39"/>
                  </a:lnTo>
                  <a:lnTo>
                    <a:pt x="19" y="38"/>
                  </a:lnTo>
                  <a:lnTo>
                    <a:pt x="19" y="37"/>
                  </a:lnTo>
                  <a:lnTo>
                    <a:pt x="19" y="35"/>
                  </a:lnTo>
                  <a:lnTo>
                    <a:pt x="19" y="34"/>
                  </a:lnTo>
                  <a:lnTo>
                    <a:pt x="19" y="31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8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19" y="23"/>
                  </a:lnTo>
                  <a:lnTo>
                    <a:pt x="19" y="21"/>
                  </a:lnTo>
                  <a:lnTo>
                    <a:pt x="19" y="20"/>
                  </a:lnTo>
                  <a:lnTo>
                    <a:pt x="19" y="19"/>
                  </a:lnTo>
                  <a:lnTo>
                    <a:pt x="19" y="16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0" y="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7EB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671" name="Freeform 527"/>
            <p:cNvSpPr>
              <a:spLocks/>
            </p:cNvSpPr>
            <p:nvPr/>
          </p:nvSpPr>
          <p:spPr bwMode="auto">
            <a:xfrm>
              <a:off x="405" y="2543"/>
              <a:ext cx="17" cy="47"/>
            </a:xfrm>
            <a:custGeom>
              <a:avLst/>
              <a:gdLst>
                <a:gd name="T0" fmla="*/ 0 w 17"/>
                <a:gd name="T1" fmla="*/ 33 h 47"/>
                <a:gd name="T2" fmla="*/ 0 w 17"/>
                <a:gd name="T3" fmla="*/ 33 h 47"/>
                <a:gd name="T4" fmla="*/ 0 w 17"/>
                <a:gd name="T5" fmla="*/ 33 h 47"/>
                <a:gd name="T6" fmla="*/ 1 w 17"/>
                <a:gd name="T7" fmla="*/ 34 h 47"/>
                <a:gd name="T8" fmla="*/ 1 w 17"/>
                <a:gd name="T9" fmla="*/ 34 h 47"/>
                <a:gd name="T10" fmla="*/ 3 w 17"/>
                <a:gd name="T11" fmla="*/ 35 h 47"/>
                <a:gd name="T12" fmla="*/ 3 w 17"/>
                <a:gd name="T13" fmla="*/ 35 h 47"/>
                <a:gd name="T14" fmla="*/ 3 w 17"/>
                <a:gd name="T15" fmla="*/ 37 h 47"/>
                <a:gd name="T16" fmla="*/ 4 w 17"/>
                <a:gd name="T17" fmla="*/ 37 h 47"/>
                <a:gd name="T18" fmla="*/ 4 w 17"/>
                <a:gd name="T19" fmla="*/ 37 h 47"/>
                <a:gd name="T20" fmla="*/ 5 w 17"/>
                <a:gd name="T21" fmla="*/ 37 h 47"/>
                <a:gd name="T22" fmla="*/ 5 w 17"/>
                <a:gd name="T23" fmla="*/ 38 h 47"/>
                <a:gd name="T24" fmla="*/ 5 w 17"/>
                <a:gd name="T25" fmla="*/ 38 h 47"/>
                <a:gd name="T26" fmla="*/ 6 w 17"/>
                <a:gd name="T27" fmla="*/ 39 h 47"/>
                <a:gd name="T28" fmla="*/ 6 w 17"/>
                <a:gd name="T29" fmla="*/ 39 h 47"/>
                <a:gd name="T30" fmla="*/ 8 w 17"/>
                <a:gd name="T31" fmla="*/ 40 h 47"/>
                <a:gd name="T32" fmla="*/ 8 w 17"/>
                <a:gd name="T33" fmla="*/ 40 h 47"/>
                <a:gd name="T34" fmla="*/ 8 w 17"/>
                <a:gd name="T35" fmla="*/ 40 h 47"/>
                <a:gd name="T36" fmla="*/ 9 w 17"/>
                <a:gd name="T37" fmla="*/ 40 h 47"/>
                <a:gd name="T38" fmla="*/ 9 w 17"/>
                <a:gd name="T39" fmla="*/ 42 h 47"/>
                <a:gd name="T40" fmla="*/ 10 w 17"/>
                <a:gd name="T41" fmla="*/ 42 h 47"/>
                <a:gd name="T42" fmla="*/ 10 w 17"/>
                <a:gd name="T43" fmla="*/ 42 h 47"/>
                <a:gd name="T44" fmla="*/ 12 w 17"/>
                <a:gd name="T45" fmla="*/ 43 h 47"/>
                <a:gd name="T46" fmla="*/ 12 w 17"/>
                <a:gd name="T47" fmla="*/ 43 h 47"/>
                <a:gd name="T48" fmla="*/ 12 w 17"/>
                <a:gd name="T49" fmla="*/ 43 h 47"/>
                <a:gd name="T50" fmla="*/ 13 w 17"/>
                <a:gd name="T51" fmla="*/ 43 h 47"/>
                <a:gd name="T52" fmla="*/ 13 w 17"/>
                <a:gd name="T53" fmla="*/ 44 h 47"/>
                <a:gd name="T54" fmla="*/ 14 w 17"/>
                <a:gd name="T55" fmla="*/ 44 h 47"/>
                <a:gd name="T56" fmla="*/ 14 w 17"/>
                <a:gd name="T57" fmla="*/ 44 h 47"/>
                <a:gd name="T58" fmla="*/ 14 w 17"/>
                <a:gd name="T59" fmla="*/ 45 h 47"/>
                <a:gd name="T60" fmla="*/ 15 w 17"/>
                <a:gd name="T61" fmla="*/ 45 h 47"/>
                <a:gd name="T62" fmla="*/ 15 w 17"/>
                <a:gd name="T63" fmla="*/ 45 h 47"/>
                <a:gd name="T64" fmla="*/ 17 w 17"/>
                <a:gd name="T65" fmla="*/ 47 h 47"/>
                <a:gd name="T66" fmla="*/ 17 w 17"/>
                <a:gd name="T67" fmla="*/ 12 h 47"/>
                <a:gd name="T68" fmla="*/ 0 w 17"/>
                <a:gd name="T69" fmla="*/ 0 h 47"/>
                <a:gd name="T70" fmla="*/ 0 w 17"/>
                <a:gd name="T71" fmla="*/ 33 h 47"/>
                <a:gd name="T72" fmla="*/ 0 w 17"/>
                <a:gd name="T73" fmla="*/ 33 h 4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"/>
                <a:gd name="T112" fmla="*/ 0 h 47"/>
                <a:gd name="T113" fmla="*/ 17 w 17"/>
                <a:gd name="T114" fmla="*/ 47 h 4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" h="47">
                  <a:moveTo>
                    <a:pt x="0" y="33"/>
                  </a:moveTo>
                  <a:lnTo>
                    <a:pt x="0" y="33"/>
                  </a:lnTo>
                  <a:lnTo>
                    <a:pt x="1" y="34"/>
                  </a:lnTo>
                  <a:lnTo>
                    <a:pt x="3" y="35"/>
                  </a:lnTo>
                  <a:lnTo>
                    <a:pt x="3" y="37"/>
                  </a:lnTo>
                  <a:lnTo>
                    <a:pt x="4" y="37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39"/>
                  </a:lnTo>
                  <a:lnTo>
                    <a:pt x="8" y="40"/>
                  </a:lnTo>
                  <a:lnTo>
                    <a:pt x="9" y="40"/>
                  </a:lnTo>
                  <a:lnTo>
                    <a:pt x="9" y="42"/>
                  </a:lnTo>
                  <a:lnTo>
                    <a:pt x="10" y="42"/>
                  </a:lnTo>
                  <a:lnTo>
                    <a:pt x="12" y="43"/>
                  </a:lnTo>
                  <a:lnTo>
                    <a:pt x="13" y="43"/>
                  </a:lnTo>
                  <a:lnTo>
                    <a:pt x="13" y="44"/>
                  </a:lnTo>
                  <a:lnTo>
                    <a:pt x="14" y="44"/>
                  </a:lnTo>
                  <a:lnTo>
                    <a:pt x="14" y="45"/>
                  </a:lnTo>
                  <a:lnTo>
                    <a:pt x="15" y="45"/>
                  </a:lnTo>
                  <a:lnTo>
                    <a:pt x="17" y="47"/>
                  </a:lnTo>
                  <a:lnTo>
                    <a:pt x="17" y="12"/>
                  </a:lnTo>
                  <a:lnTo>
                    <a:pt x="0" y="0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3B9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672" name="Freeform 528"/>
            <p:cNvSpPr>
              <a:spLocks/>
            </p:cNvSpPr>
            <p:nvPr/>
          </p:nvSpPr>
          <p:spPr bwMode="auto">
            <a:xfrm>
              <a:off x="710" y="2516"/>
              <a:ext cx="13" cy="49"/>
            </a:xfrm>
            <a:custGeom>
              <a:avLst/>
              <a:gdLst>
                <a:gd name="T0" fmla="*/ 0 w 13"/>
                <a:gd name="T1" fmla="*/ 38 h 49"/>
                <a:gd name="T2" fmla="*/ 1 w 13"/>
                <a:gd name="T3" fmla="*/ 39 h 49"/>
                <a:gd name="T4" fmla="*/ 1 w 13"/>
                <a:gd name="T5" fmla="*/ 41 h 49"/>
                <a:gd name="T6" fmla="*/ 1 w 13"/>
                <a:gd name="T7" fmla="*/ 41 h 49"/>
                <a:gd name="T8" fmla="*/ 3 w 13"/>
                <a:gd name="T9" fmla="*/ 42 h 49"/>
                <a:gd name="T10" fmla="*/ 4 w 13"/>
                <a:gd name="T11" fmla="*/ 43 h 49"/>
                <a:gd name="T12" fmla="*/ 4 w 13"/>
                <a:gd name="T13" fmla="*/ 43 h 49"/>
                <a:gd name="T14" fmla="*/ 5 w 13"/>
                <a:gd name="T15" fmla="*/ 44 h 49"/>
                <a:gd name="T16" fmla="*/ 6 w 13"/>
                <a:gd name="T17" fmla="*/ 46 h 49"/>
                <a:gd name="T18" fmla="*/ 8 w 13"/>
                <a:gd name="T19" fmla="*/ 46 h 49"/>
                <a:gd name="T20" fmla="*/ 9 w 13"/>
                <a:gd name="T21" fmla="*/ 47 h 49"/>
                <a:gd name="T22" fmla="*/ 9 w 13"/>
                <a:gd name="T23" fmla="*/ 48 h 49"/>
                <a:gd name="T24" fmla="*/ 10 w 13"/>
                <a:gd name="T25" fmla="*/ 48 h 49"/>
                <a:gd name="T26" fmla="*/ 10 w 13"/>
                <a:gd name="T27" fmla="*/ 48 h 49"/>
                <a:gd name="T28" fmla="*/ 11 w 13"/>
                <a:gd name="T29" fmla="*/ 49 h 49"/>
                <a:gd name="T30" fmla="*/ 11 w 13"/>
                <a:gd name="T31" fmla="*/ 48 h 49"/>
                <a:gd name="T32" fmla="*/ 11 w 13"/>
                <a:gd name="T33" fmla="*/ 44 h 49"/>
                <a:gd name="T34" fmla="*/ 13 w 13"/>
                <a:gd name="T35" fmla="*/ 42 h 49"/>
                <a:gd name="T36" fmla="*/ 13 w 13"/>
                <a:gd name="T37" fmla="*/ 39 h 49"/>
                <a:gd name="T38" fmla="*/ 13 w 13"/>
                <a:gd name="T39" fmla="*/ 35 h 49"/>
                <a:gd name="T40" fmla="*/ 13 w 13"/>
                <a:gd name="T41" fmla="*/ 33 h 49"/>
                <a:gd name="T42" fmla="*/ 13 w 13"/>
                <a:gd name="T43" fmla="*/ 29 h 49"/>
                <a:gd name="T44" fmla="*/ 13 w 13"/>
                <a:gd name="T45" fmla="*/ 27 h 49"/>
                <a:gd name="T46" fmla="*/ 13 w 13"/>
                <a:gd name="T47" fmla="*/ 24 h 49"/>
                <a:gd name="T48" fmla="*/ 13 w 13"/>
                <a:gd name="T49" fmla="*/ 20 h 49"/>
                <a:gd name="T50" fmla="*/ 13 w 13"/>
                <a:gd name="T51" fmla="*/ 18 h 49"/>
                <a:gd name="T52" fmla="*/ 13 w 13"/>
                <a:gd name="T53" fmla="*/ 14 h 49"/>
                <a:gd name="T54" fmla="*/ 13 w 13"/>
                <a:gd name="T55" fmla="*/ 11 h 49"/>
                <a:gd name="T56" fmla="*/ 13 w 13"/>
                <a:gd name="T57" fmla="*/ 7 h 49"/>
                <a:gd name="T58" fmla="*/ 13 w 13"/>
                <a:gd name="T59" fmla="*/ 5 h 49"/>
                <a:gd name="T60" fmla="*/ 13 w 13"/>
                <a:gd name="T61" fmla="*/ 2 h 49"/>
                <a:gd name="T62" fmla="*/ 11 w 13"/>
                <a:gd name="T63" fmla="*/ 1 h 49"/>
                <a:gd name="T64" fmla="*/ 10 w 13"/>
                <a:gd name="T65" fmla="*/ 1 h 49"/>
                <a:gd name="T66" fmla="*/ 10 w 13"/>
                <a:gd name="T67" fmla="*/ 1 h 49"/>
                <a:gd name="T68" fmla="*/ 9 w 13"/>
                <a:gd name="T69" fmla="*/ 1 h 49"/>
                <a:gd name="T70" fmla="*/ 8 w 13"/>
                <a:gd name="T71" fmla="*/ 1 h 49"/>
                <a:gd name="T72" fmla="*/ 6 w 13"/>
                <a:gd name="T73" fmla="*/ 1 h 49"/>
                <a:gd name="T74" fmla="*/ 5 w 13"/>
                <a:gd name="T75" fmla="*/ 1 h 49"/>
                <a:gd name="T76" fmla="*/ 5 w 13"/>
                <a:gd name="T77" fmla="*/ 1 h 49"/>
                <a:gd name="T78" fmla="*/ 4 w 13"/>
                <a:gd name="T79" fmla="*/ 1 h 49"/>
                <a:gd name="T80" fmla="*/ 3 w 13"/>
                <a:gd name="T81" fmla="*/ 1 h 49"/>
                <a:gd name="T82" fmla="*/ 1 w 13"/>
                <a:gd name="T83" fmla="*/ 2 h 49"/>
                <a:gd name="T84" fmla="*/ 1 w 13"/>
                <a:gd name="T85" fmla="*/ 2 h 49"/>
                <a:gd name="T86" fmla="*/ 1 w 13"/>
                <a:gd name="T87" fmla="*/ 2 h 49"/>
                <a:gd name="T88" fmla="*/ 0 w 13"/>
                <a:gd name="T89" fmla="*/ 2 h 4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3"/>
                <a:gd name="T136" fmla="*/ 0 h 49"/>
                <a:gd name="T137" fmla="*/ 13 w 13"/>
                <a:gd name="T138" fmla="*/ 49 h 49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3" h="49">
                  <a:moveTo>
                    <a:pt x="0" y="2"/>
                  </a:moveTo>
                  <a:lnTo>
                    <a:pt x="0" y="38"/>
                  </a:lnTo>
                  <a:lnTo>
                    <a:pt x="0" y="39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7"/>
                  </a:lnTo>
                  <a:lnTo>
                    <a:pt x="9" y="47"/>
                  </a:lnTo>
                  <a:lnTo>
                    <a:pt x="9" y="48"/>
                  </a:lnTo>
                  <a:lnTo>
                    <a:pt x="10" y="48"/>
                  </a:lnTo>
                  <a:lnTo>
                    <a:pt x="11" y="49"/>
                  </a:lnTo>
                  <a:lnTo>
                    <a:pt x="11" y="48"/>
                  </a:lnTo>
                  <a:lnTo>
                    <a:pt x="11" y="47"/>
                  </a:lnTo>
                  <a:lnTo>
                    <a:pt x="11" y="44"/>
                  </a:lnTo>
                  <a:lnTo>
                    <a:pt x="13" y="43"/>
                  </a:lnTo>
                  <a:lnTo>
                    <a:pt x="13" y="42"/>
                  </a:lnTo>
                  <a:lnTo>
                    <a:pt x="13" y="41"/>
                  </a:lnTo>
                  <a:lnTo>
                    <a:pt x="13" y="39"/>
                  </a:lnTo>
                  <a:lnTo>
                    <a:pt x="13" y="38"/>
                  </a:lnTo>
                  <a:lnTo>
                    <a:pt x="13" y="35"/>
                  </a:lnTo>
                  <a:lnTo>
                    <a:pt x="13" y="34"/>
                  </a:lnTo>
                  <a:lnTo>
                    <a:pt x="13" y="33"/>
                  </a:lnTo>
                  <a:lnTo>
                    <a:pt x="13" y="32"/>
                  </a:lnTo>
                  <a:lnTo>
                    <a:pt x="13" y="29"/>
                  </a:lnTo>
                  <a:lnTo>
                    <a:pt x="13" y="28"/>
                  </a:lnTo>
                  <a:lnTo>
                    <a:pt x="13" y="27"/>
                  </a:lnTo>
                  <a:lnTo>
                    <a:pt x="13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3" y="20"/>
                  </a:lnTo>
                  <a:lnTo>
                    <a:pt x="13" y="19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3" y="12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7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673" name="Freeform 529"/>
            <p:cNvSpPr>
              <a:spLocks/>
            </p:cNvSpPr>
            <p:nvPr/>
          </p:nvSpPr>
          <p:spPr bwMode="auto">
            <a:xfrm>
              <a:off x="434" y="2539"/>
              <a:ext cx="26" cy="16"/>
            </a:xfrm>
            <a:custGeom>
              <a:avLst/>
              <a:gdLst>
                <a:gd name="T0" fmla="*/ 0 w 26"/>
                <a:gd name="T1" fmla="*/ 4 h 16"/>
                <a:gd name="T2" fmla="*/ 0 w 26"/>
                <a:gd name="T3" fmla="*/ 4 h 16"/>
                <a:gd name="T4" fmla="*/ 0 w 26"/>
                <a:gd name="T5" fmla="*/ 5 h 16"/>
                <a:gd name="T6" fmla="*/ 0 w 26"/>
                <a:gd name="T7" fmla="*/ 6 h 16"/>
                <a:gd name="T8" fmla="*/ 0 w 26"/>
                <a:gd name="T9" fmla="*/ 7 h 16"/>
                <a:gd name="T10" fmla="*/ 0 w 26"/>
                <a:gd name="T11" fmla="*/ 9 h 16"/>
                <a:gd name="T12" fmla="*/ 0 w 26"/>
                <a:gd name="T13" fmla="*/ 9 h 16"/>
                <a:gd name="T14" fmla="*/ 0 w 26"/>
                <a:gd name="T15" fmla="*/ 10 h 16"/>
                <a:gd name="T16" fmla="*/ 0 w 26"/>
                <a:gd name="T17" fmla="*/ 11 h 16"/>
                <a:gd name="T18" fmla="*/ 0 w 26"/>
                <a:gd name="T19" fmla="*/ 12 h 16"/>
                <a:gd name="T20" fmla="*/ 0 w 26"/>
                <a:gd name="T21" fmla="*/ 14 h 16"/>
                <a:gd name="T22" fmla="*/ 0 w 26"/>
                <a:gd name="T23" fmla="*/ 14 h 16"/>
                <a:gd name="T24" fmla="*/ 2 w 26"/>
                <a:gd name="T25" fmla="*/ 15 h 16"/>
                <a:gd name="T26" fmla="*/ 25 w 26"/>
                <a:gd name="T27" fmla="*/ 14 h 16"/>
                <a:gd name="T28" fmla="*/ 25 w 26"/>
                <a:gd name="T29" fmla="*/ 12 h 16"/>
                <a:gd name="T30" fmla="*/ 25 w 26"/>
                <a:gd name="T31" fmla="*/ 11 h 16"/>
                <a:gd name="T32" fmla="*/ 26 w 26"/>
                <a:gd name="T33" fmla="*/ 11 h 16"/>
                <a:gd name="T34" fmla="*/ 26 w 26"/>
                <a:gd name="T35" fmla="*/ 10 h 16"/>
                <a:gd name="T36" fmla="*/ 26 w 26"/>
                <a:gd name="T37" fmla="*/ 9 h 16"/>
                <a:gd name="T38" fmla="*/ 26 w 26"/>
                <a:gd name="T39" fmla="*/ 7 h 16"/>
                <a:gd name="T40" fmla="*/ 26 w 26"/>
                <a:gd name="T41" fmla="*/ 6 h 16"/>
                <a:gd name="T42" fmla="*/ 26 w 26"/>
                <a:gd name="T43" fmla="*/ 5 h 16"/>
                <a:gd name="T44" fmla="*/ 26 w 26"/>
                <a:gd name="T45" fmla="*/ 4 h 16"/>
                <a:gd name="T46" fmla="*/ 26 w 26"/>
                <a:gd name="T47" fmla="*/ 4 h 16"/>
                <a:gd name="T48" fmla="*/ 26 w 26"/>
                <a:gd name="T49" fmla="*/ 2 h 16"/>
                <a:gd name="T50" fmla="*/ 26 w 26"/>
                <a:gd name="T51" fmla="*/ 1 h 16"/>
                <a:gd name="T52" fmla="*/ 23 w 26"/>
                <a:gd name="T53" fmla="*/ 1 h 16"/>
                <a:gd name="T54" fmla="*/ 22 w 26"/>
                <a:gd name="T55" fmla="*/ 0 h 16"/>
                <a:gd name="T56" fmla="*/ 21 w 26"/>
                <a:gd name="T57" fmla="*/ 0 h 16"/>
                <a:gd name="T58" fmla="*/ 20 w 26"/>
                <a:gd name="T59" fmla="*/ 0 h 16"/>
                <a:gd name="T60" fmla="*/ 18 w 26"/>
                <a:gd name="T61" fmla="*/ 0 h 16"/>
                <a:gd name="T62" fmla="*/ 16 w 26"/>
                <a:gd name="T63" fmla="*/ 1 h 16"/>
                <a:gd name="T64" fmla="*/ 14 w 26"/>
                <a:gd name="T65" fmla="*/ 1 h 16"/>
                <a:gd name="T66" fmla="*/ 14 w 26"/>
                <a:gd name="T67" fmla="*/ 1 h 16"/>
                <a:gd name="T68" fmla="*/ 12 w 26"/>
                <a:gd name="T69" fmla="*/ 1 h 16"/>
                <a:gd name="T70" fmla="*/ 11 w 26"/>
                <a:gd name="T71" fmla="*/ 1 h 16"/>
                <a:gd name="T72" fmla="*/ 9 w 26"/>
                <a:gd name="T73" fmla="*/ 2 h 16"/>
                <a:gd name="T74" fmla="*/ 7 w 26"/>
                <a:gd name="T75" fmla="*/ 2 h 16"/>
                <a:gd name="T76" fmla="*/ 5 w 26"/>
                <a:gd name="T77" fmla="*/ 2 h 16"/>
                <a:gd name="T78" fmla="*/ 4 w 26"/>
                <a:gd name="T79" fmla="*/ 2 h 16"/>
                <a:gd name="T80" fmla="*/ 3 w 26"/>
                <a:gd name="T81" fmla="*/ 2 h 16"/>
                <a:gd name="T82" fmla="*/ 0 w 26"/>
                <a:gd name="T83" fmla="*/ 2 h 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6"/>
                <a:gd name="T127" fmla="*/ 0 h 16"/>
                <a:gd name="T128" fmla="*/ 26 w 26"/>
                <a:gd name="T129" fmla="*/ 16 h 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6" h="16">
                  <a:moveTo>
                    <a:pt x="0" y="2"/>
                  </a:move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6" y="11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6" y="1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674" name="Freeform 530"/>
            <p:cNvSpPr>
              <a:spLocks/>
            </p:cNvSpPr>
            <p:nvPr/>
          </p:nvSpPr>
          <p:spPr bwMode="auto">
            <a:xfrm>
              <a:off x="424" y="2558"/>
              <a:ext cx="19" cy="48"/>
            </a:xfrm>
            <a:custGeom>
              <a:avLst/>
              <a:gdLst>
                <a:gd name="T0" fmla="*/ 0 w 19"/>
                <a:gd name="T1" fmla="*/ 33 h 48"/>
                <a:gd name="T2" fmla="*/ 19 w 19"/>
                <a:gd name="T3" fmla="*/ 48 h 48"/>
                <a:gd name="T4" fmla="*/ 19 w 19"/>
                <a:gd name="T5" fmla="*/ 1 h 48"/>
                <a:gd name="T6" fmla="*/ 4 w 19"/>
                <a:gd name="T7" fmla="*/ 2 h 48"/>
                <a:gd name="T8" fmla="*/ 1 w 19"/>
                <a:gd name="T9" fmla="*/ 0 h 48"/>
                <a:gd name="T10" fmla="*/ 0 w 19"/>
                <a:gd name="T11" fmla="*/ 1 h 48"/>
                <a:gd name="T12" fmla="*/ 0 w 19"/>
                <a:gd name="T13" fmla="*/ 33 h 48"/>
                <a:gd name="T14" fmla="*/ 0 w 19"/>
                <a:gd name="T15" fmla="*/ 33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9"/>
                <a:gd name="T25" fmla="*/ 0 h 48"/>
                <a:gd name="T26" fmla="*/ 19 w 19"/>
                <a:gd name="T27" fmla="*/ 48 h 4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9" h="48">
                  <a:moveTo>
                    <a:pt x="0" y="33"/>
                  </a:moveTo>
                  <a:lnTo>
                    <a:pt x="19" y="48"/>
                  </a:lnTo>
                  <a:lnTo>
                    <a:pt x="19" y="1"/>
                  </a:lnTo>
                  <a:lnTo>
                    <a:pt x="4" y="2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3B9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675" name="Freeform 531"/>
            <p:cNvSpPr>
              <a:spLocks/>
            </p:cNvSpPr>
            <p:nvPr/>
          </p:nvSpPr>
          <p:spPr bwMode="auto">
            <a:xfrm>
              <a:off x="622" y="2548"/>
              <a:ext cx="9" cy="91"/>
            </a:xfrm>
            <a:custGeom>
              <a:avLst/>
              <a:gdLst>
                <a:gd name="T0" fmla="*/ 0 w 9"/>
                <a:gd name="T1" fmla="*/ 91 h 91"/>
                <a:gd name="T2" fmla="*/ 6 w 9"/>
                <a:gd name="T3" fmla="*/ 90 h 91"/>
                <a:gd name="T4" fmla="*/ 8 w 9"/>
                <a:gd name="T5" fmla="*/ 88 h 91"/>
                <a:gd name="T6" fmla="*/ 8 w 9"/>
                <a:gd name="T7" fmla="*/ 84 h 91"/>
                <a:gd name="T8" fmla="*/ 8 w 9"/>
                <a:gd name="T9" fmla="*/ 81 h 91"/>
                <a:gd name="T10" fmla="*/ 8 w 9"/>
                <a:gd name="T11" fmla="*/ 79 h 91"/>
                <a:gd name="T12" fmla="*/ 8 w 9"/>
                <a:gd name="T13" fmla="*/ 76 h 91"/>
                <a:gd name="T14" fmla="*/ 8 w 9"/>
                <a:gd name="T15" fmla="*/ 72 h 91"/>
                <a:gd name="T16" fmla="*/ 8 w 9"/>
                <a:gd name="T17" fmla="*/ 70 h 91"/>
                <a:gd name="T18" fmla="*/ 8 w 9"/>
                <a:gd name="T19" fmla="*/ 67 h 91"/>
                <a:gd name="T20" fmla="*/ 8 w 9"/>
                <a:gd name="T21" fmla="*/ 65 h 91"/>
                <a:gd name="T22" fmla="*/ 8 w 9"/>
                <a:gd name="T23" fmla="*/ 61 h 91"/>
                <a:gd name="T24" fmla="*/ 8 w 9"/>
                <a:gd name="T25" fmla="*/ 58 h 91"/>
                <a:gd name="T26" fmla="*/ 8 w 9"/>
                <a:gd name="T27" fmla="*/ 56 h 91"/>
                <a:gd name="T28" fmla="*/ 8 w 9"/>
                <a:gd name="T29" fmla="*/ 53 h 91"/>
                <a:gd name="T30" fmla="*/ 8 w 9"/>
                <a:gd name="T31" fmla="*/ 51 h 91"/>
                <a:gd name="T32" fmla="*/ 8 w 9"/>
                <a:gd name="T33" fmla="*/ 48 h 91"/>
                <a:gd name="T34" fmla="*/ 8 w 9"/>
                <a:gd name="T35" fmla="*/ 46 h 91"/>
                <a:gd name="T36" fmla="*/ 8 w 9"/>
                <a:gd name="T37" fmla="*/ 42 h 91"/>
                <a:gd name="T38" fmla="*/ 9 w 9"/>
                <a:gd name="T39" fmla="*/ 39 h 91"/>
                <a:gd name="T40" fmla="*/ 9 w 9"/>
                <a:gd name="T41" fmla="*/ 37 h 91"/>
                <a:gd name="T42" fmla="*/ 9 w 9"/>
                <a:gd name="T43" fmla="*/ 34 h 91"/>
                <a:gd name="T44" fmla="*/ 9 w 9"/>
                <a:gd name="T45" fmla="*/ 32 h 91"/>
                <a:gd name="T46" fmla="*/ 9 w 9"/>
                <a:gd name="T47" fmla="*/ 29 h 91"/>
                <a:gd name="T48" fmla="*/ 9 w 9"/>
                <a:gd name="T49" fmla="*/ 26 h 91"/>
                <a:gd name="T50" fmla="*/ 9 w 9"/>
                <a:gd name="T51" fmla="*/ 23 h 91"/>
                <a:gd name="T52" fmla="*/ 9 w 9"/>
                <a:gd name="T53" fmla="*/ 20 h 91"/>
                <a:gd name="T54" fmla="*/ 9 w 9"/>
                <a:gd name="T55" fmla="*/ 17 h 91"/>
                <a:gd name="T56" fmla="*/ 9 w 9"/>
                <a:gd name="T57" fmla="*/ 14 h 91"/>
                <a:gd name="T58" fmla="*/ 9 w 9"/>
                <a:gd name="T59" fmla="*/ 11 h 91"/>
                <a:gd name="T60" fmla="*/ 9 w 9"/>
                <a:gd name="T61" fmla="*/ 9 h 91"/>
                <a:gd name="T62" fmla="*/ 9 w 9"/>
                <a:gd name="T63" fmla="*/ 6 h 91"/>
                <a:gd name="T64" fmla="*/ 8 w 9"/>
                <a:gd name="T65" fmla="*/ 3 h 91"/>
                <a:gd name="T66" fmla="*/ 8 w 9"/>
                <a:gd name="T67" fmla="*/ 0 h 91"/>
                <a:gd name="T68" fmla="*/ 0 w 9"/>
                <a:gd name="T69" fmla="*/ 1 h 91"/>
                <a:gd name="T70" fmla="*/ 0 w 9"/>
                <a:gd name="T71" fmla="*/ 91 h 91"/>
                <a:gd name="T72" fmla="*/ 0 w 9"/>
                <a:gd name="T73" fmla="*/ 91 h 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"/>
                <a:gd name="T112" fmla="*/ 0 h 91"/>
                <a:gd name="T113" fmla="*/ 9 w 9"/>
                <a:gd name="T114" fmla="*/ 91 h 9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" h="91">
                  <a:moveTo>
                    <a:pt x="0" y="91"/>
                  </a:moveTo>
                  <a:lnTo>
                    <a:pt x="6" y="90"/>
                  </a:lnTo>
                  <a:lnTo>
                    <a:pt x="8" y="88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8" y="79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8" y="70"/>
                  </a:lnTo>
                  <a:lnTo>
                    <a:pt x="8" y="67"/>
                  </a:lnTo>
                  <a:lnTo>
                    <a:pt x="8" y="65"/>
                  </a:lnTo>
                  <a:lnTo>
                    <a:pt x="8" y="61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8" y="53"/>
                  </a:lnTo>
                  <a:lnTo>
                    <a:pt x="8" y="51"/>
                  </a:lnTo>
                  <a:lnTo>
                    <a:pt x="8" y="48"/>
                  </a:lnTo>
                  <a:lnTo>
                    <a:pt x="8" y="46"/>
                  </a:lnTo>
                  <a:lnTo>
                    <a:pt x="8" y="42"/>
                  </a:lnTo>
                  <a:lnTo>
                    <a:pt x="9" y="39"/>
                  </a:lnTo>
                  <a:lnTo>
                    <a:pt x="9" y="37"/>
                  </a:lnTo>
                  <a:lnTo>
                    <a:pt x="9" y="34"/>
                  </a:lnTo>
                  <a:lnTo>
                    <a:pt x="9" y="32"/>
                  </a:lnTo>
                  <a:lnTo>
                    <a:pt x="9" y="29"/>
                  </a:lnTo>
                  <a:lnTo>
                    <a:pt x="9" y="26"/>
                  </a:lnTo>
                  <a:lnTo>
                    <a:pt x="9" y="23"/>
                  </a:lnTo>
                  <a:lnTo>
                    <a:pt x="9" y="20"/>
                  </a:lnTo>
                  <a:lnTo>
                    <a:pt x="9" y="17"/>
                  </a:lnTo>
                  <a:lnTo>
                    <a:pt x="9" y="14"/>
                  </a:lnTo>
                  <a:lnTo>
                    <a:pt x="9" y="11"/>
                  </a:lnTo>
                  <a:lnTo>
                    <a:pt x="9" y="9"/>
                  </a:lnTo>
                  <a:lnTo>
                    <a:pt x="9" y="6"/>
                  </a:lnTo>
                  <a:lnTo>
                    <a:pt x="8" y="3"/>
                  </a:lnTo>
                  <a:lnTo>
                    <a:pt x="8" y="0"/>
                  </a:lnTo>
                  <a:lnTo>
                    <a:pt x="0" y="1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rgbClr val="7FC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676" name="Freeform 532"/>
            <p:cNvSpPr>
              <a:spLocks/>
            </p:cNvSpPr>
            <p:nvPr/>
          </p:nvSpPr>
          <p:spPr bwMode="auto">
            <a:xfrm>
              <a:off x="618" y="2549"/>
              <a:ext cx="5" cy="89"/>
            </a:xfrm>
            <a:custGeom>
              <a:avLst/>
              <a:gdLst>
                <a:gd name="T0" fmla="*/ 0 w 5"/>
                <a:gd name="T1" fmla="*/ 2 h 89"/>
                <a:gd name="T2" fmla="*/ 0 w 5"/>
                <a:gd name="T3" fmla="*/ 85 h 89"/>
                <a:gd name="T4" fmla="*/ 0 w 5"/>
                <a:gd name="T5" fmla="*/ 85 h 89"/>
                <a:gd name="T6" fmla="*/ 1 w 5"/>
                <a:gd name="T7" fmla="*/ 85 h 89"/>
                <a:gd name="T8" fmla="*/ 1 w 5"/>
                <a:gd name="T9" fmla="*/ 87 h 89"/>
                <a:gd name="T10" fmla="*/ 1 w 5"/>
                <a:gd name="T11" fmla="*/ 87 h 89"/>
                <a:gd name="T12" fmla="*/ 1 w 5"/>
                <a:gd name="T13" fmla="*/ 87 h 89"/>
                <a:gd name="T14" fmla="*/ 3 w 5"/>
                <a:gd name="T15" fmla="*/ 87 h 89"/>
                <a:gd name="T16" fmla="*/ 3 w 5"/>
                <a:gd name="T17" fmla="*/ 88 h 89"/>
                <a:gd name="T18" fmla="*/ 4 w 5"/>
                <a:gd name="T19" fmla="*/ 88 h 89"/>
                <a:gd name="T20" fmla="*/ 4 w 5"/>
                <a:gd name="T21" fmla="*/ 88 h 89"/>
                <a:gd name="T22" fmla="*/ 5 w 5"/>
                <a:gd name="T23" fmla="*/ 88 h 89"/>
                <a:gd name="T24" fmla="*/ 5 w 5"/>
                <a:gd name="T25" fmla="*/ 89 h 89"/>
                <a:gd name="T26" fmla="*/ 5 w 5"/>
                <a:gd name="T27" fmla="*/ 89 h 89"/>
                <a:gd name="T28" fmla="*/ 5 w 5"/>
                <a:gd name="T29" fmla="*/ 0 h 89"/>
                <a:gd name="T30" fmla="*/ 4 w 5"/>
                <a:gd name="T31" fmla="*/ 0 h 89"/>
                <a:gd name="T32" fmla="*/ 4 w 5"/>
                <a:gd name="T33" fmla="*/ 0 h 89"/>
                <a:gd name="T34" fmla="*/ 3 w 5"/>
                <a:gd name="T35" fmla="*/ 0 h 89"/>
                <a:gd name="T36" fmla="*/ 3 w 5"/>
                <a:gd name="T37" fmla="*/ 0 h 89"/>
                <a:gd name="T38" fmla="*/ 1 w 5"/>
                <a:gd name="T39" fmla="*/ 0 h 89"/>
                <a:gd name="T40" fmla="*/ 1 w 5"/>
                <a:gd name="T41" fmla="*/ 0 h 89"/>
                <a:gd name="T42" fmla="*/ 1 w 5"/>
                <a:gd name="T43" fmla="*/ 0 h 89"/>
                <a:gd name="T44" fmla="*/ 1 w 5"/>
                <a:gd name="T45" fmla="*/ 1 h 89"/>
                <a:gd name="T46" fmla="*/ 0 w 5"/>
                <a:gd name="T47" fmla="*/ 1 h 89"/>
                <a:gd name="T48" fmla="*/ 0 w 5"/>
                <a:gd name="T49" fmla="*/ 1 h 89"/>
                <a:gd name="T50" fmla="*/ 0 w 5"/>
                <a:gd name="T51" fmla="*/ 1 h 89"/>
                <a:gd name="T52" fmla="*/ 0 w 5"/>
                <a:gd name="T53" fmla="*/ 2 h 89"/>
                <a:gd name="T54" fmla="*/ 0 w 5"/>
                <a:gd name="T55" fmla="*/ 2 h 89"/>
                <a:gd name="T56" fmla="*/ 0 w 5"/>
                <a:gd name="T57" fmla="*/ 2 h 8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"/>
                <a:gd name="T88" fmla="*/ 0 h 89"/>
                <a:gd name="T89" fmla="*/ 5 w 5"/>
                <a:gd name="T90" fmla="*/ 89 h 8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" h="89">
                  <a:moveTo>
                    <a:pt x="0" y="2"/>
                  </a:moveTo>
                  <a:lnTo>
                    <a:pt x="0" y="85"/>
                  </a:lnTo>
                  <a:lnTo>
                    <a:pt x="1" y="85"/>
                  </a:lnTo>
                  <a:lnTo>
                    <a:pt x="1" y="87"/>
                  </a:lnTo>
                  <a:lnTo>
                    <a:pt x="3" y="87"/>
                  </a:lnTo>
                  <a:lnTo>
                    <a:pt x="3" y="88"/>
                  </a:lnTo>
                  <a:lnTo>
                    <a:pt x="4" y="88"/>
                  </a:lnTo>
                  <a:lnTo>
                    <a:pt x="5" y="88"/>
                  </a:lnTo>
                  <a:lnTo>
                    <a:pt x="5" y="89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41AF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677" name="Freeform 533"/>
            <p:cNvSpPr>
              <a:spLocks/>
            </p:cNvSpPr>
            <p:nvPr/>
          </p:nvSpPr>
          <p:spPr bwMode="auto">
            <a:xfrm>
              <a:off x="603" y="2550"/>
              <a:ext cx="9" cy="23"/>
            </a:xfrm>
            <a:custGeom>
              <a:avLst/>
              <a:gdLst>
                <a:gd name="T0" fmla="*/ 0 w 9"/>
                <a:gd name="T1" fmla="*/ 5 h 23"/>
                <a:gd name="T2" fmla="*/ 0 w 9"/>
                <a:gd name="T3" fmla="*/ 23 h 23"/>
                <a:gd name="T4" fmla="*/ 9 w 9"/>
                <a:gd name="T5" fmla="*/ 22 h 23"/>
                <a:gd name="T6" fmla="*/ 7 w 9"/>
                <a:gd name="T7" fmla="*/ 0 h 23"/>
                <a:gd name="T8" fmla="*/ 7 w 9"/>
                <a:gd name="T9" fmla="*/ 0 h 23"/>
                <a:gd name="T10" fmla="*/ 6 w 9"/>
                <a:gd name="T11" fmla="*/ 0 h 23"/>
                <a:gd name="T12" fmla="*/ 6 w 9"/>
                <a:gd name="T13" fmla="*/ 0 h 23"/>
                <a:gd name="T14" fmla="*/ 5 w 9"/>
                <a:gd name="T15" fmla="*/ 0 h 23"/>
                <a:gd name="T16" fmla="*/ 5 w 9"/>
                <a:gd name="T17" fmla="*/ 0 h 23"/>
                <a:gd name="T18" fmla="*/ 5 w 9"/>
                <a:gd name="T19" fmla="*/ 0 h 23"/>
                <a:gd name="T20" fmla="*/ 4 w 9"/>
                <a:gd name="T21" fmla="*/ 0 h 23"/>
                <a:gd name="T22" fmla="*/ 4 w 9"/>
                <a:gd name="T23" fmla="*/ 0 h 23"/>
                <a:gd name="T24" fmla="*/ 4 w 9"/>
                <a:gd name="T25" fmla="*/ 0 h 23"/>
                <a:gd name="T26" fmla="*/ 2 w 9"/>
                <a:gd name="T27" fmla="*/ 0 h 23"/>
                <a:gd name="T28" fmla="*/ 2 w 9"/>
                <a:gd name="T29" fmla="*/ 0 h 23"/>
                <a:gd name="T30" fmla="*/ 2 w 9"/>
                <a:gd name="T31" fmla="*/ 1 h 23"/>
                <a:gd name="T32" fmla="*/ 1 w 9"/>
                <a:gd name="T33" fmla="*/ 1 h 23"/>
                <a:gd name="T34" fmla="*/ 1 w 9"/>
                <a:gd name="T35" fmla="*/ 1 h 23"/>
                <a:gd name="T36" fmla="*/ 1 w 9"/>
                <a:gd name="T37" fmla="*/ 1 h 23"/>
                <a:gd name="T38" fmla="*/ 1 w 9"/>
                <a:gd name="T39" fmla="*/ 3 h 23"/>
                <a:gd name="T40" fmla="*/ 1 w 9"/>
                <a:gd name="T41" fmla="*/ 3 h 23"/>
                <a:gd name="T42" fmla="*/ 0 w 9"/>
                <a:gd name="T43" fmla="*/ 3 h 23"/>
                <a:gd name="T44" fmla="*/ 0 w 9"/>
                <a:gd name="T45" fmla="*/ 3 h 23"/>
                <a:gd name="T46" fmla="*/ 0 w 9"/>
                <a:gd name="T47" fmla="*/ 4 h 23"/>
                <a:gd name="T48" fmla="*/ 0 w 9"/>
                <a:gd name="T49" fmla="*/ 4 h 23"/>
                <a:gd name="T50" fmla="*/ 0 w 9"/>
                <a:gd name="T51" fmla="*/ 5 h 23"/>
                <a:gd name="T52" fmla="*/ 0 w 9"/>
                <a:gd name="T53" fmla="*/ 5 h 23"/>
                <a:gd name="T54" fmla="*/ 0 w 9"/>
                <a:gd name="T55" fmla="*/ 5 h 2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9"/>
                <a:gd name="T85" fmla="*/ 0 h 23"/>
                <a:gd name="T86" fmla="*/ 9 w 9"/>
                <a:gd name="T87" fmla="*/ 23 h 2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9" h="23">
                  <a:moveTo>
                    <a:pt x="0" y="5"/>
                  </a:moveTo>
                  <a:lnTo>
                    <a:pt x="0" y="23"/>
                  </a:lnTo>
                  <a:lnTo>
                    <a:pt x="9" y="22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EB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678" name="Freeform 534"/>
            <p:cNvSpPr>
              <a:spLocks/>
            </p:cNvSpPr>
            <p:nvPr/>
          </p:nvSpPr>
          <p:spPr bwMode="auto">
            <a:xfrm>
              <a:off x="571" y="2550"/>
              <a:ext cx="31" cy="78"/>
            </a:xfrm>
            <a:custGeom>
              <a:avLst/>
              <a:gdLst>
                <a:gd name="T0" fmla="*/ 0 w 31"/>
                <a:gd name="T1" fmla="*/ 4 h 78"/>
                <a:gd name="T2" fmla="*/ 0 w 31"/>
                <a:gd name="T3" fmla="*/ 78 h 78"/>
                <a:gd name="T4" fmla="*/ 29 w 31"/>
                <a:gd name="T5" fmla="*/ 75 h 78"/>
                <a:gd name="T6" fmla="*/ 31 w 31"/>
                <a:gd name="T7" fmla="*/ 74 h 78"/>
                <a:gd name="T8" fmla="*/ 31 w 31"/>
                <a:gd name="T9" fmla="*/ 0 h 78"/>
                <a:gd name="T10" fmla="*/ 29 w 31"/>
                <a:gd name="T11" fmla="*/ 0 h 78"/>
                <a:gd name="T12" fmla="*/ 29 w 31"/>
                <a:gd name="T13" fmla="*/ 0 h 78"/>
                <a:gd name="T14" fmla="*/ 28 w 31"/>
                <a:gd name="T15" fmla="*/ 0 h 78"/>
                <a:gd name="T16" fmla="*/ 27 w 31"/>
                <a:gd name="T17" fmla="*/ 0 h 78"/>
                <a:gd name="T18" fmla="*/ 25 w 31"/>
                <a:gd name="T19" fmla="*/ 0 h 78"/>
                <a:gd name="T20" fmla="*/ 24 w 31"/>
                <a:gd name="T21" fmla="*/ 0 h 78"/>
                <a:gd name="T22" fmla="*/ 24 w 31"/>
                <a:gd name="T23" fmla="*/ 0 h 78"/>
                <a:gd name="T24" fmla="*/ 23 w 31"/>
                <a:gd name="T25" fmla="*/ 1 h 78"/>
                <a:gd name="T26" fmla="*/ 22 w 31"/>
                <a:gd name="T27" fmla="*/ 1 h 78"/>
                <a:gd name="T28" fmla="*/ 20 w 31"/>
                <a:gd name="T29" fmla="*/ 1 h 78"/>
                <a:gd name="T30" fmla="*/ 19 w 31"/>
                <a:gd name="T31" fmla="*/ 1 h 78"/>
                <a:gd name="T32" fmla="*/ 18 w 31"/>
                <a:gd name="T33" fmla="*/ 1 h 78"/>
                <a:gd name="T34" fmla="*/ 18 w 31"/>
                <a:gd name="T35" fmla="*/ 1 h 78"/>
                <a:gd name="T36" fmla="*/ 16 w 31"/>
                <a:gd name="T37" fmla="*/ 1 h 78"/>
                <a:gd name="T38" fmla="*/ 15 w 31"/>
                <a:gd name="T39" fmla="*/ 1 h 78"/>
                <a:gd name="T40" fmla="*/ 15 w 31"/>
                <a:gd name="T41" fmla="*/ 1 h 78"/>
                <a:gd name="T42" fmla="*/ 14 w 31"/>
                <a:gd name="T43" fmla="*/ 1 h 78"/>
                <a:gd name="T44" fmla="*/ 13 w 31"/>
                <a:gd name="T45" fmla="*/ 1 h 78"/>
                <a:gd name="T46" fmla="*/ 11 w 31"/>
                <a:gd name="T47" fmla="*/ 1 h 78"/>
                <a:gd name="T48" fmla="*/ 11 w 31"/>
                <a:gd name="T49" fmla="*/ 1 h 78"/>
                <a:gd name="T50" fmla="*/ 10 w 31"/>
                <a:gd name="T51" fmla="*/ 1 h 78"/>
                <a:gd name="T52" fmla="*/ 9 w 31"/>
                <a:gd name="T53" fmla="*/ 1 h 78"/>
                <a:gd name="T54" fmla="*/ 8 w 31"/>
                <a:gd name="T55" fmla="*/ 3 h 78"/>
                <a:gd name="T56" fmla="*/ 8 w 31"/>
                <a:gd name="T57" fmla="*/ 3 h 78"/>
                <a:gd name="T58" fmla="*/ 6 w 31"/>
                <a:gd name="T59" fmla="*/ 3 h 78"/>
                <a:gd name="T60" fmla="*/ 5 w 31"/>
                <a:gd name="T61" fmla="*/ 3 h 78"/>
                <a:gd name="T62" fmla="*/ 4 w 31"/>
                <a:gd name="T63" fmla="*/ 3 h 78"/>
                <a:gd name="T64" fmla="*/ 4 w 31"/>
                <a:gd name="T65" fmla="*/ 3 h 78"/>
                <a:gd name="T66" fmla="*/ 2 w 31"/>
                <a:gd name="T67" fmla="*/ 3 h 78"/>
                <a:gd name="T68" fmla="*/ 1 w 31"/>
                <a:gd name="T69" fmla="*/ 3 h 78"/>
                <a:gd name="T70" fmla="*/ 1 w 31"/>
                <a:gd name="T71" fmla="*/ 3 h 78"/>
                <a:gd name="T72" fmla="*/ 0 w 31"/>
                <a:gd name="T73" fmla="*/ 4 h 78"/>
                <a:gd name="T74" fmla="*/ 0 w 31"/>
                <a:gd name="T75" fmla="*/ 4 h 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1"/>
                <a:gd name="T115" fmla="*/ 0 h 78"/>
                <a:gd name="T116" fmla="*/ 31 w 31"/>
                <a:gd name="T117" fmla="*/ 78 h 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1" h="78">
                  <a:moveTo>
                    <a:pt x="0" y="4"/>
                  </a:moveTo>
                  <a:lnTo>
                    <a:pt x="0" y="78"/>
                  </a:lnTo>
                  <a:lnTo>
                    <a:pt x="29" y="75"/>
                  </a:lnTo>
                  <a:lnTo>
                    <a:pt x="31" y="74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679" name="Freeform 535"/>
            <p:cNvSpPr>
              <a:spLocks/>
            </p:cNvSpPr>
            <p:nvPr/>
          </p:nvSpPr>
          <p:spPr bwMode="auto">
            <a:xfrm>
              <a:off x="603" y="2574"/>
              <a:ext cx="9" cy="37"/>
            </a:xfrm>
            <a:custGeom>
              <a:avLst/>
              <a:gdLst>
                <a:gd name="T0" fmla="*/ 0 w 9"/>
                <a:gd name="T1" fmla="*/ 37 h 37"/>
                <a:gd name="T2" fmla="*/ 9 w 9"/>
                <a:gd name="T3" fmla="*/ 36 h 37"/>
                <a:gd name="T4" fmla="*/ 9 w 9"/>
                <a:gd name="T5" fmla="*/ 2 h 37"/>
                <a:gd name="T6" fmla="*/ 9 w 9"/>
                <a:gd name="T7" fmla="*/ 2 h 37"/>
                <a:gd name="T8" fmla="*/ 9 w 9"/>
                <a:gd name="T9" fmla="*/ 0 h 37"/>
                <a:gd name="T10" fmla="*/ 7 w 9"/>
                <a:gd name="T11" fmla="*/ 0 h 37"/>
                <a:gd name="T12" fmla="*/ 7 w 9"/>
                <a:gd name="T13" fmla="*/ 0 h 37"/>
                <a:gd name="T14" fmla="*/ 7 w 9"/>
                <a:gd name="T15" fmla="*/ 0 h 37"/>
                <a:gd name="T16" fmla="*/ 6 w 9"/>
                <a:gd name="T17" fmla="*/ 0 h 37"/>
                <a:gd name="T18" fmla="*/ 6 w 9"/>
                <a:gd name="T19" fmla="*/ 0 h 37"/>
                <a:gd name="T20" fmla="*/ 5 w 9"/>
                <a:gd name="T21" fmla="*/ 0 h 37"/>
                <a:gd name="T22" fmla="*/ 5 w 9"/>
                <a:gd name="T23" fmla="*/ 0 h 37"/>
                <a:gd name="T24" fmla="*/ 5 w 9"/>
                <a:gd name="T25" fmla="*/ 0 h 37"/>
                <a:gd name="T26" fmla="*/ 4 w 9"/>
                <a:gd name="T27" fmla="*/ 0 h 37"/>
                <a:gd name="T28" fmla="*/ 4 w 9"/>
                <a:gd name="T29" fmla="*/ 0 h 37"/>
                <a:gd name="T30" fmla="*/ 2 w 9"/>
                <a:gd name="T31" fmla="*/ 0 h 37"/>
                <a:gd name="T32" fmla="*/ 2 w 9"/>
                <a:gd name="T33" fmla="*/ 0 h 37"/>
                <a:gd name="T34" fmla="*/ 1 w 9"/>
                <a:gd name="T35" fmla="*/ 2 h 37"/>
                <a:gd name="T36" fmla="*/ 1 w 9"/>
                <a:gd name="T37" fmla="*/ 2 h 37"/>
                <a:gd name="T38" fmla="*/ 0 w 9"/>
                <a:gd name="T39" fmla="*/ 2 h 37"/>
                <a:gd name="T40" fmla="*/ 0 w 9"/>
                <a:gd name="T41" fmla="*/ 37 h 37"/>
                <a:gd name="T42" fmla="*/ 0 w 9"/>
                <a:gd name="T43" fmla="*/ 37 h 3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9"/>
                <a:gd name="T67" fmla="*/ 0 h 37"/>
                <a:gd name="T68" fmla="*/ 9 w 9"/>
                <a:gd name="T69" fmla="*/ 37 h 3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9" h="37">
                  <a:moveTo>
                    <a:pt x="0" y="37"/>
                  </a:moveTo>
                  <a:lnTo>
                    <a:pt x="9" y="36"/>
                  </a:lnTo>
                  <a:lnTo>
                    <a:pt x="9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680" name="Freeform 536"/>
            <p:cNvSpPr>
              <a:spLocks/>
            </p:cNvSpPr>
            <p:nvPr/>
          </p:nvSpPr>
          <p:spPr bwMode="auto">
            <a:xfrm>
              <a:off x="461" y="2424"/>
              <a:ext cx="170" cy="121"/>
            </a:xfrm>
            <a:custGeom>
              <a:avLst/>
              <a:gdLst>
                <a:gd name="T0" fmla="*/ 1 w 170"/>
                <a:gd name="T1" fmla="*/ 20 h 121"/>
                <a:gd name="T2" fmla="*/ 1 w 170"/>
                <a:gd name="T3" fmla="*/ 27 h 121"/>
                <a:gd name="T4" fmla="*/ 1 w 170"/>
                <a:gd name="T5" fmla="*/ 33 h 121"/>
                <a:gd name="T6" fmla="*/ 0 w 170"/>
                <a:gd name="T7" fmla="*/ 39 h 121"/>
                <a:gd name="T8" fmla="*/ 0 w 170"/>
                <a:gd name="T9" fmla="*/ 46 h 121"/>
                <a:gd name="T10" fmla="*/ 0 w 170"/>
                <a:gd name="T11" fmla="*/ 52 h 121"/>
                <a:gd name="T12" fmla="*/ 0 w 170"/>
                <a:gd name="T13" fmla="*/ 59 h 121"/>
                <a:gd name="T14" fmla="*/ 0 w 170"/>
                <a:gd name="T15" fmla="*/ 65 h 121"/>
                <a:gd name="T16" fmla="*/ 0 w 170"/>
                <a:gd name="T17" fmla="*/ 71 h 121"/>
                <a:gd name="T18" fmla="*/ 0 w 170"/>
                <a:gd name="T19" fmla="*/ 78 h 121"/>
                <a:gd name="T20" fmla="*/ 0 w 170"/>
                <a:gd name="T21" fmla="*/ 84 h 121"/>
                <a:gd name="T22" fmla="*/ 0 w 170"/>
                <a:gd name="T23" fmla="*/ 90 h 121"/>
                <a:gd name="T24" fmla="*/ 0 w 170"/>
                <a:gd name="T25" fmla="*/ 97 h 121"/>
                <a:gd name="T26" fmla="*/ 0 w 170"/>
                <a:gd name="T27" fmla="*/ 103 h 121"/>
                <a:gd name="T28" fmla="*/ 0 w 170"/>
                <a:gd name="T29" fmla="*/ 111 h 121"/>
                <a:gd name="T30" fmla="*/ 0 w 170"/>
                <a:gd name="T31" fmla="*/ 117 h 121"/>
                <a:gd name="T32" fmla="*/ 5 w 170"/>
                <a:gd name="T33" fmla="*/ 121 h 121"/>
                <a:gd name="T34" fmla="*/ 170 w 170"/>
                <a:gd name="T35" fmla="*/ 103 h 121"/>
                <a:gd name="T36" fmla="*/ 170 w 170"/>
                <a:gd name="T37" fmla="*/ 97 h 121"/>
                <a:gd name="T38" fmla="*/ 170 w 170"/>
                <a:gd name="T39" fmla="*/ 90 h 121"/>
                <a:gd name="T40" fmla="*/ 170 w 170"/>
                <a:gd name="T41" fmla="*/ 84 h 121"/>
                <a:gd name="T42" fmla="*/ 170 w 170"/>
                <a:gd name="T43" fmla="*/ 78 h 121"/>
                <a:gd name="T44" fmla="*/ 170 w 170"/>
                <a:gd name="T45" fmla="*/ 70 h 121"/>
                <a:gd name="T46" fmla="*/ 170 w 170"/>
                <a:gd name="T47" fmla="*/ 64 h 121"/>
                <a:gd name="T48" fmla="*/ 170 w 170"/>
                <a:gd name="T49" fmla="*/ 57 h 121"/>
                <a:gd name="T50" fmla="*/ 170 w 170"/>
                <a:gd name="T51" fmla="*/ 50 h 121"/>
                <a:gd name="T52" fmla="*/ 170 w 170"/>
                <a:gd name="T53" fmla="*/ 43 h 121"/>
                <a:gd name="T54" fmla="*/ 170 w 170"/>
                <a:gd name="T55" fmla="*/ 37 h 121"/>
                <a:gd name="T56" fmla="*/ 170 w 170"/>
                <a:gd name="T57" fmla="*/ 29 h 121"/>
                <a:gd name="T58" fmla="*/ 170 w 170"/>
                <a:gd name="T59" fmla="*/ 23 h 121"/>
                <a:gd name="T60" fmla="*/ 170 w 170"/>
                <a:gd name="T61" fmla="*/ 16 h 121"/>
                <a:gd name="T62" fmla="*/ 170 w 170"/>
                <a:gd name="T63" fmla="*/ 9 h 121"/>
                <a:gd name="T64" fmla="*/ 170 w 170"/>
                <a:gd name="T65" fmla="*/ 2 h 121"/>
                <a:gd name="T66" fmla="*/ 112 w 170"/>
                <a:gd name="T67" fmla="*/ 4 h 121"/>
                <a:gd name="T68" fmla="*/ 1 w 170"/>
                <a:gd name="T69" fmla="*/ 16 h 12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0"/>
                <a:gd name="T106" fmla="*/ 0 h 121"/>
                <a:gd name="T107" fmla="*/ 170 w 170"/>
                <a:gd name="T108" fmla="*/ 121 h 12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0" h="121">
                  <a:moveTo>
                    <a:pt x="1" y="16"/>
                  </a:moveTo>
                  <a:lnTo>
                    <a:pt x="1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1" y="33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5" y="121"/>
                  </a:lnTo>
                  <a:lnTo>
                    <a:pt x="170" y="107"/>
                  </a:lnTo>
                  <a:lnTo>
                    <a:pt x="170" y="103"/>
                  </a:lnTo>
                  <a:lnTo>
                    <a:pt x="170" y="101"/>
                  </a:lnTo>
                  <a:lnTo>
                    <a:pt x="170" y="97"/>
                  </a:lnTo>
                  <a:lnTo>
                    <a:pt x="170" y="94"/>
                  </a:lnTo>
                  <a:lnTo>
                    <a:pt x="170" y="90"/>
                  </a:lnTo>
                  <a:lnTo>
                    <a:pt x="170" y="87"/>
                  </a:lnTo>
                  <a:lnTo>
                    <a:pt x="170" y="84"/>
                  </a:lnTo>
                  <a:lnTo>
                    <a:pt x="170" y="80"/>
                  </a:lnTo>
                  <a:lnTo>
                    <a:pt x="170" y="78"/>
                  </a:lnTo>
                  <a:lnTo>
                    <a:pt x="170" y="74"/>
                  </a:lnTo>
                  <a:lnTo>
                    <a:pt x="170" y="70"/>
                  </a:lnTo>
                  <a:lnTo>
                    <a:pt x="170" y="68"/>
                  </a:lnTo>
                  <a:lnTo>
                    <a:pt x="170" y="64"/>
                  </a:lnTo>
                  <a:lnTo>
                    <a:pt x="170" y="60"/>
                  </a:lnTo>
                  <a:lnTo>
                    <a:pt x="170" y="57"/>
                  </a:lnTo>
                  <a:lnTo>
                    <a:pt x="170" y="53"/>
                  </a:lnTo>
                  <a:lnTo>
                    <a:pt x="170" y="50"/>
                  </a:lnTo>
                  <a:lnTo>
                    <a:pt x="170" y="47"/>
                  </a:lnTo>
                  <a:lnTo>
                    <a:pt x="170" y="43"/>
                  </a:lnTo>
                  <a:lnTo>
                    <a:pt x="170" y="39"/>
                  </a:lnTo>
                  <a:lnTo>
                    <a:pt x="170" y="37"/>
                  </a:lnTo>
                  <a:lnTo>
                    <a:pt x="170" y="33"/>
                  </a:lnTo>
                  <a:lnTo>
                    <a:pt x="170" y="29"/>
                  </a:lnTo>
                  <a:lnTo>
                    <a:pt x="170" y="27"/>
                  </a:lnTo>
                  <a:lnTo>
                    <a:pt x="170" y="23"/>
                  </a:lnTo>
                  <a:lnTo>
                    <a:pt x="170" y="20"/>
                  </a:lnTo>
                  <a:lnTo>
                    <a:pt x="170" y="16"/>
                  </a:lnTo>
                  <a:lnTo>
                    <a:pt x="170" y="13"/>
                  </a:lnTo>
                  <a:lnTo>
                    <a:pt x="170" y="9"/>
                  </a:lnTo>
                  <a:lnTo>
                    <a:pt x="170" y="6"/>
                  </a:lnTo>
                  <a:lnTo>
                    <a:pt x="170" y="2"/>
                  </a:lnTo>
                  <a:lnTo>
                    <a:pt x="170" y="0"/>
                  </a:lnTo>
                  <a:lnTo>
                    <a:pt x="112" y="4"/>
                  </a:lnTo>
                  <a:lnTo>
                    <a:pt x="3" y="14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681" name="Freeform 537"/>
            <p:cNvSpPr>
              <a:spLocks/>
            </p:cNvSpPr>
            <p:nvPr/>
          </p:nvSpPr>
          <p:spPr bwMode="auto">
            <a:xfrm>
              <a:off x="589" y="2443"/>
              <a:ext cx="29" cy="60"/>
            </a:xfrm>
            <a:custGeom>
              <a:avLst/>
              <a:gdLst>
                <a:gd name="T0" fmla="*/ 1 w 29"/>
                <a:gd name="T1" fmla="*/ 4 h 60"/>
                <a:gd name="T2" fmla="*/ 1 w 29"/>
                <a:gd name="T3" fmla="*/ 8 h 60"/>
                <a:gd name="T4" fmla="*/ 1 w 29"/>
                <a:gd name="T5" fmla="*/ 10 h 60"/>
                <a:gd name="T6" fmla="*/ 0 w 29"/>
                <a:gd name="T7" fmla="*/ 14 h 60"/>
                <a:gd name="T8" fmla="*/ 0 w 29"/>
                <a:gd name="T9" fmla="*/ 18 h 60"/>
                <a:gd name="T10" fmla="*/ 0 w 29"/>
                <a:gd name="T11" fmla="*/ 22 h 60"/>
                <a:gd name="T12" fmla="*/ 0 w 29"/>
                <a:gd name="T13" fmla="*/ 26 h 60"/>
                <a:gd name="T14" fmla="*/ 0 w 29"/>
                <a:gd name="T15" fmla="*/ 29 h 60"/>
                <a:gd name="T16" fmla="*/ 0 w 29"/>
                <a:gd name="T17" fmla="*/ 33 h 60"/>
                <a:gd name="T18" fmla="*/ 0 w 29"/>
                <a:gd name="T19" fmla="*/ 36 h 60"/>
                <a:gd name="T20" fmla="*/ 0 w 29"/>
                <a:gd name="T21" fmla="*/ 40 h 60"/>
                <a:gd name="T22" fmla="*/ 0 w 29"/>
                <a:gd name="T23" fmla="*/ 43 h 60"/>
                <a:gd name="T24" fmla="*/ 0 w 29"/>
                <a:gd name="T25" fmla="*/ 47 h 60"/>
                <a:gd name="T26" fmla="*/ 0 w 29"/>
                <a:gd name="T27" fmla="*/ 51 h 60"/>
                <a:gd name="T28" fmla="*/ 0 w 29"/>
                <a:gd name="T29" fmla="*/ 55 h 60"/>
                <a:gd name="T30" fmla="*/ 0 w 29"/>
                <a:gd name="T31" fmla="*/ 59 h 60"/>
                <a:gd name="T32" fmla="*/ 29 w 29"/>
                <a:gd name="T33" fmla="*/ 59 h 60"/>
                <a:gd name="T34" fmla="*/ 28 w 29"/>
                <a:gd name="T35" fmla="*/ 0 h 60"/>
                <a:gd name="T36" fmla="*/ 27 w 29"/>
                <a:gd name="T37" fmla="*/ 0 h 60"/>
                <a:gd name="T38" fmla="*/ 24 w 29"/>
                <a:gd name="T39" fmla="*/ 0 h 60"/>
                <a:gd name="T40" fmla="*/ 23 w 29"/>
                <a:gd name="T41" fmla="*/ 0 h 60"/>
                <a:gd name="T42" fmla="*/ 20 w 29"/>
                <a:gd name="T43" fmla="*/ 0 h 60"/>
                <a:gd name="T44" fmla="*/ 19 w 29"/>
                <a:gd name="T45" fmla="*/ 0 h 60"/>
                <a:gd name="T46" fmla="*/ 18 w 29"/>
                <a:gd name="T47" fmla="*/ 0 h 60"/>
                <a:gd name="T48" fmla="*/ 15 w 29"/>
                <a:gd name="T49" fmla="*/ 1 h 60"/>
                <a:gd name="T50" fmla="*/ 14 w 29"/>
                <a:gd name="T51" fmla="*/ 1 h 60"/>
                <a:gd name="T52" fmla="*/ 13 w 29"/>
                <a:gd name="T53" fmla="*/ 1 h 60"/>
                <a:gd name="T54" fmla="*/ 11 w 29"/>
                <a:gd name="T55" fmla="*/ 1 h 60"/>
                <a:gd name="T56" fmla="*/ 9 w 29"/>
                <a:gd name="T57" fmla="*/ 1 h 60"/>
                <a:gd name="T58" fmla="*/ 7 w 29"/>
                <a:gd name="T59" fmla="*/ 1 h 60"/>
                <a:gd name="T60" fmla="*/ 5 w 29"/>
                <a:gd name="T61" fmla="*/ 1 h 60"/>
                <a:gd name="T62" fmla="*/ 4 w 29"/>
                <a:gd name="T63" fmla="*/ 3 h 60"/>
                <a:gd name="T64" fmla="*/ 2 w 29"/>
                <a:gd name="T65" fmla="*/ 3 h 60"/>
                <a:gd name="T66" fmla="*/ 1 w 29"/>
                <a:gd name="T67" fmla="*/ 3 h 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9"/>
                <a:gd name="T103" fmla="*/ 0 h 60"/>
                <a:gd name="T104" fmla="*/ 29 w 29"/>
                <a:gd name="T105" fmla="*/ 60 h 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9" h="60">
                  <a:moveTo>
                    <a:pt x="1" y="3"/>
                  </a:moveTo>
                  <a:lnTo>
                    <a:pt x="1" y="4"/>
                  </a:lnTo>
                  <a:lnTo>
                    <a:pt x="1" y="5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9" y="59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3"/>
                  </a:lnTo>
                  <a:lnTo>
                    <a:pt x="2" y="3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7EB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682" name="Freeform 538"/>
            <p:cNvSpPr>
              <a:spLocks/>
            </p:cNvSpPr>
            <p:nvPr/>
          </p:nvSpPr>
          <p:spPr bwMode="auto">
            <a:xfrm>
              <a:off x="559" y="2446"/>
              <a:ext cx="27" cy="60"/>
            </a:xfrm>
            <a:custGeom>
              <a:avLst/>
              <a:gdLst>
                <a:gd name="T0" fmla="*/ 0 w 27"/>
                <a:gd name="T1" fmla="*/ 2 h 60"/>
                <a:gd name="T2" fmla="*/ 0 w 27"/>
                <a:gd name="T3" fmla="*/ 60 h 60"/>
                <a:gd name="T4" fmla="*/ 27 w 27"/>
                <a:gd name="T5" fmla="*/ 58 h 60"/>
                <a:gd name="T6" fmla="*/ 27 w 27"/>
                <a:gd name="T7" fmla="*/ 0 h 60"/>
                <a:gd name="T8" fmla="*/ 2 w 27"/>
                <a:gd name="T9" fmla="*/ 1 h 60"/>
                <a:gd name="T10" fmla="*/ 0 w 27"/>
                <a:gd name="T11" fmla="*/ 2 h 60"/>
                <a:gd name="T12" fmla="*/ 0 w 27"/>
                <a:gd name="T13" fmla="*/ 2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"/>
                <a:gd name="T22" fmla="*/ 0 h 60"/>
                <a:gd name="T23" fmla="*/ 27 w 27"/>
                <a:gd name="T24" fmla="*/ 60 h 6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" h="60">
                  <a:moveTo>
                    <a:pt x="0" y="2"/>
                  </a:moveTo>
                  <a:lnTo>
                    <a:pt x="0" y="60"/>
                  </a:lnTo>
                  <a:lnTo>
                    <a:pt x="27" y="58"/>
                  </a:lnTo>
                  <a:lnTo>
                    <a:pt x="27" y="0"/>
                  </a:lnTo>
                  <a:lnTo>
                    <a:pt x="2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EB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683" name="Freeform 539"/>
            <p:cNvSpPr>
              <a:spLocks/>
            </p:cNvSpPr>
            <p:nvPr/>
          </p:nvSpPr>
          <p:spPr bwMode="auto">
            <a:xfrm>
              <a:off x="515" y="2449"/>
              <a:ext cx="28" cy="60"/>
            </a:xfrm>
            <a:custGeom>
              <a:avLst/>
              <a:gdLst>
                <a:gd name="T0" fmla="*/ 0 w 28"/>
                <a:gd name="T1" fmla="*/ 3 h 60"/>
                <a:gd name="T2" fmla="*/ 0 w 28"/>
                <a:gd name="T3" fmla="*/ 4 h 60"/>
                <a:gd name="T4" fmla="*/ 0 w 28"/>
                <a:gd name="T5" fmla="*/ 6 h 60"/>
                <a:gd name="T6" fmla="*/ 0 w 28"/>
                <a:gd name="T7" fmla="*/ 8 h 60"/>
                <a:gd name="T8" fmla="*/ 0 w 28"/>
                <a:gd name="T9" fmla="*/ 9 h 60"/>
                <a:gd name="T10" fmla="*/ 0 w 28"/>
                <a:gd name="T11" fmla="*/ 11 h 60"/>
                <a:gd name="T12" fmla="*/ 0 w 28"/>
                <a:gd name="T13" fmla="*/ 13 h 60"/>
                <a:gd name="T14" fmla="*/ 0 w 28"/>
                <a:gd name="T15" fmla="*/ 14 h 60"/>
                <a:gd name="T16" fmla="*/ 0 w 28"/>
                <a:gd name="T17" fmla="*/ 16 h 60"/>
                <a:gd name="T18" fmla="*/ 0 w 28"/>
                <a:gd name="T19" fmla="*/ 18 h 60"/>
                <a:gd name="T20" fmla="*/ 0 w 28"/>
                <a:gd name="T21" fmla="*/ 20 h 60"/>
                <a:gd name="T22" fmla="*/ 0 w 28"/>
                <a:gd name="T23" fmla="*/ 22 h 60"/>
                <a:gd name="T24" fmla="*/ 0 w 28"/>
                <a:gd name="T25" fmla="*/ 23 h 60"/>
                <a:gd name="T26" fmla="*/ 0 w 28"/>
                <a:gd name="T27" fmla="*/ 25 h 60"/>
                <a:gd name="T28" fmla="*/ 0 w 28"/>
                <a:gd name="T29" fmla="*/ 27 h 60"/>
                <a:gd name="T30" fmla="*/ 0 w 28"/>
                <a:gd name="T31" fmla="*/ 28 h 60"/>
                <a:gd name="T32" fmla="*/ 0 w 28"/>
                <a:gd name="T33" fmla="*/ 30 h 60"/>
                <a:gd name="T34" fmla="*/ 0 w 28"/>
                <a:gd name="T35" fmla="*/ 32 h 60"/>
                <a:gd name="T36" fmla="*/ 0 w 28"/>
                <a:gd name="T37" fmla="*/ 35 h 60"/>
                <a:gd name="T38" fmla="*/ 0 w 28"/>
                <a:gd name="T39" fmla="*/ 36 h 60"/>
                <a:gd name="T40" fmla="*/ 0 w 28"/>
                <a:gd name="T41" fmla="*/ 37 h 60"/>
                <a:gd name="T42" fmla="*/ 0 w 28"/>
                <a:gd name="T43" fmla="*/ 40 h 60"/>
                <a:gd name="T44" fmla="*/ 0 w 28"/>
                <a:gd name="T45" fmla="*/ 41 h 60"/>
                <a:gd name="T46" fmla="*/ 0 w 28"/>
                <a:gd name="T47" fmla="*/ 44 h 60"/>
                <a:gd name="T48" fmla="*/ 0 w 28"/>
                <a:gd name="T49" fmla="*/ 45 h 60"/>
                <a:gd name="T50" fmla="*/ 0 w 28"/>
                <a:gd name="T51" fmla="*/ 48 h 60"/>
                <a:gd name="T52" fmla="*/ 0 w 28"/>
                <a:gd name="T53" fmla="*/ 49 h 60"/>
                <a:gd name="T54" fmla="*/ 0 w 28"/>
                <a:gd name="T55" fmla="*/ 50 h 60"/>
                <a:gd name="T56" fmla="*/ 0 w 28"/>
                <a:gd name="T57" fmla="*/ 53 h 60"/>
                <a:gd name="T58" fmla="*/ 0 w 28"/>
                <a:gd name="T59" fmla="*/ 54 h 60"/>
                <a:gd name="T60" fmla="*/ 0 w 28"/>
                <a:gd name="T61" fmla="*/ 57 h 60"/>
                <a:gd name="T62" fmla="*/ 0 w 28"/>
                <a:gd name="T63" fmla="*/ 58 h 60"/>
                <a:gd name="T64" fmla="*/ 0 w 28"/>
                <a:gd name="T65" fmla="*/ 60 h 60"/>
                <a:gd name="T66" fmla="*/ 28 w 28"/>
                <a:gd name="T67" fmla="*/ 58 h 60"/>
                <a:gd name="T68" fmla="*/ 28 w 28"/>
                <a:gd name="T69" fmla="*/ 3 h 60"/>
                <a:gd name="T70" fmla="*/ 25 w 28"/>
                <a:gd name="T71" fmla="*/ 0 h 60"/>
                <a:gd name="T72" fmla="*/ 0 w 28"/>
                <a:gd name="T73" fmla="*/ 3 h 60"/>
                <a:gd name="T74" fmla="*/ 0 w 28"/>
                <a:gd name="T75" fmla="*/ 3 h 6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8"/>
                <a:gd name="T115" fmla="*/ 0 h 60"/>
                <a:gd name="T116" fmla="*/ 28 w 28"/>
                <a:gd name="T117" fmla="*/ 60 h 6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8" h="60">
                  <a:moveTo>
                    <a:pt x="0" y="3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28" y="58"/>
                  </a:lnTo>
                  <a:lnTo>
                    <a:pt x="28" y="3"/>
                  </a:lnTo>
                  <a:lnTo>
                    <a:pt x="2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EB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684" name="Freeform 540"/>
            <p:cNvSpPr>
              <a:spLocks/>
            </p:cNvSpPr>
            <p:nvPr/>
          </p:nvSpPr>
          <p:spPr bwMode="auto">
            <a:xfrm>
              <a:off x="483" y="2452"/>
              <a:ext cx="29" cy="60"/>
            </a:xfrm>
            <a:custGeom>
              <a:avLst/>
              <a:gdLst>
                <a:gd name="T0" fmla="*/ 1 w 29"/>
                <a:gd name="T1" fmla="*/ 3 h 60"/>
                <a:gd name="T2" fmla="*/ 1 w 29"/>
                <a:gd name="T3" fmla="*/ 4 h 60"/>
                <a:gd name="T4" fmla="*/ 1 w 29"/>
                <a:gd name="T5" fmla="*/ 6 h 60"/>
                <a:gd name="T6" fmla="*/ 1 w 29"/>
                <a:gd name="T7" fmla="*/ 8 h 60"/>
                <a:gd name="T8" fmla="*/ 1 w 29"/>
                <a:gd name="T9" fmla="*/ 9 h 60"/>
                <a:gd name="T10" fmla="*/ 0 w 29"/>
                <a:gd name="T11" fmla="*/ 10 h 60"/>
                <a:gd name="T12" fmla="*/ 0 w 29"/>
                <a:gd name="T13" fmla="*/ 13 h 60"/>
                <a:gd name="T14" fmla="*/ 0 w 29"/>
                <a:gd name="T15" fmla="*/ 14 h 60"/>
                <a:gd name="T16" fmla="*/ 0 w 29"/>
                <a:gd name="T17" fmla="*/ 15 h 60"/>
                <a:gd name="T18" fmla="*/ 0 w 29"/>
                <a:gd name="T19" fmla="*/ 18 h 60"/>
                <a:gd name="T20" fmla="*/ 0 w 29"/>
                <a:gd name="T21" fmla="*/ 19 h 60"/>
                <a:gd name="T22" fmla="*/ 0 w 29"/>
                <a:gd name="T23" fmla="*/ 20 h 60"/>
                <a:gd name="T24" fmla="*/ 0 w 29"/>
                <a:gd name="T25" fmla="*/ 23 h 60"/>
                <a:gd name="T26" fmla="*/ 0 w 29"/>
                <a:gd name="T27" fmla="*/ 24 h 60"/>
                <a:gd name="T28" fmla="*/ 0 w 29"/>
                <a:gd name="T29" fmla="*/ 27 h 60"/>
                <a:gd name="T30" fmla="*/ 0 w 29"/>
                <a:gd name="T31" fmla="*/ 28 h 60"/>
                <a:gd name="T32" fmla="*/ 0 w 29"/>
                <a:gd name="T33" fmla="*/ 31 h 60"/>
                <a:gd name="T34" fmla="*/ 0 w 29"/>
                <a:gd name="T35" fmla="*/ 32 h 60"/>
                <a:gd name="T36" fmla="*/ 0 w 29"/>
                <a:gd name="T37" fmla="*/ 33 h 60"/>
                <a:gd name="T38" fmla="*/ 0 w 29"/>
                <a:gd name="T39" fmla="*/ 36 h 60"/>
                <a:gd name="T40" fmla="*/ 0 w 29"/>
                <a:gd name="T41" fmla="*/ 37 h 60"/>
                <a:gd name="T42" fmla="*/ 0 w 29"/>
                <a:gd name="T43" fmla="*/ 40 h 60"/>
                <a:gd name="T44" fmla="*/ 0 w 29"/>
                <a:gd name="T45" fmla="*/ 41 h 60"/>
                <a:gd name="T46" fmla="*/ 0 w 29"/>
                <a:gd name="T47" fmla="*/ 42 h 60"/>
                <a:gd name="T48" fmla="*/ 0 w 29"/>
                <a:gd name="T49" fmla="*/ 45 h 60"/>
                <a:gd name="T50" fmla="*/ 0 w 29"/>
                <a:gd name="T51" fmla="*/ 46 h 60"/>
                <a:gd name="T52" fmla="*/ 0 w 29"/>
                <a:gd name="T53" fmla="*/ 48 h 60"/>
                <a:gd name="T54" fmla="*/ 0 w 29"/>
                <a:gd name="T55" fmla="*/ 50 h 60"/>
                <a:gd name="T56" fmla="*/ 0 w 29"/>
                <a:gd name="T57" fmla="*/ 52 h 60"/>
                <a:gd name="T58" fmla="*/ 0 w 29"/>
                <a:gd name="T59" fmla="*/ 54 h 60"/>
                <a:gd name="T60" fmla="*/ 0 w 29"/>
                <a:gd name="T61" fmla="*/ 55 h 60"/>
                <a:gd name="T62" fmla="*/ 0 w 29"/>
                <a:gd name="T63" fmla="*/ 57 h 60"/>
                <a:gd name="T64" fmla="*/ 0 w 29"/>
                <a:gd name="T65" fmla="*/ 59 h 60"/>
                <a:gd name="T66" fmla="*/ 2 w 29"/>
                <a:gd name="T67" fmla="*/ 60 h 60"/>
                <a:gd name="T68" fmla="*/ 29 w 29"/>
                <a:gd name="T69" fmla="*/ 57 h 60"/>
                <a:gd name="T70" fmla="*/ 28 w 29"/>
                <a:gd name="T71" fmla="*/ 1 h 60"/>
                <a:gd name="T72" fmla="*/ 28 w 29"/>
                <a:gd name="T73" fmla="*/ 0 h 60"/>
                <a:gd name="T74" fmla="*/ 1 w 29"/>
                <a:gd name="T75" fmla="*/ 3 h 60"/>
                <a:gd name="T76" fmla="*/ 1 w 29"/>
                <a:gd name="T77" fmla="*/ 3 h 6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9"/>
                <a:gd name="T118" fmla="*/ 0 h 60"/>
                <a:gd name="T119" fmla="*/ 29 w 29"/>
                <a:gd name="T120" fmla="*/ 60 h 6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9" h="60">
                  <a:moveTo>
                    <a:pt x="1" y="3"/>
                  </a:moveTo>
                  <a:lnTo>
                    <a:pt x="1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2" y="60"/>
                  </a:lnTo>
                  <a:lnTo>
                    <a:pt x="29" y="57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7EB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685" name="Freeform 541"/>
            <p:cNvSpPr>
              <a:spLocks/>
            </p:cNvSpPr>
            <p:nvPr/>
          </p:nvSpPr>
          <p:spPr bwMode="auto">
            <a:xfrm>
              <a:off x="460" y="2530"/>
              <a:ext cx="171" cy="121"/>
            </a:xfrm>
            <a:custGeom>
              <a:avLst/>
              <a:gdLst>
                <a:gd name="T0" fmla="*/ 0 w 171"/>
                <a:gd name="T1" fmla="*/ 118 h 121"/>
                <a:gd name="T2" fmla="*/ 1 w 171"/>
                <a:gd name="T3" fmla="*/ 121 h 121"/>
                <a:gd name="T4" fmla="*/ 107 w 171"/>
                <a:gd name="T5" fmla="*/ 111 h 121"/>
                <a:gd name="T6" fmla="*/ 108 w 171"/>
                <a:gd name="T7" fmla="*/ 18 h 121"/>
                <a:gd name="T8" fmla="*/ 110 w 171"/>
                <a:gd name="T9" fmla="*/ 16 h 121"/>
                <a:gd name="T10" fmla="*/ 171 w 171"/>
                <a:gd name="T11" fmla="*/ 11 h 121"/>
                <a:gd name="T12" fmla="*/ 171 w 171"/>
                <a:gd name="T13" fmla="*/ 0 h 121"/>
                <a:gd name="T14" fmla="*/ 161 w 171"/>
                <a:gd name="T15" fmla="*/ 0 h 121"/>
                <a:gd name="T16" fmla="*/ 1 w 171"/>
                <a:gd name="T17" fmla="*/ 15 h 121"/>
                <a:gd name="T18" fmla="*/ 0 w 171"/>
                <a:gd name="T19" fmla="*/ 118 h 121"/>
                <a:gd name="T20" fmla="*/ 0 w 171"/>
                <a:gd name="T21" fmla="*/ 118 h 1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1"/>
                <a:gd name="T34" fmla="*/ 0 h 121"/>
                <a:gd name="T35" fmla="*/ 171 w 171"/>
                <a:gd name="T36" fmla="*/ 121 h 12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1" h="121">
                  <a:moveTo>
                    <a:pt x="0" y="118"/>
                  </a:moveTo>
                  <a:lnTo>
                    <a:pt x="1" y="121"/>
                  </a:lnTo>
                  <a:lnTo>
                    <a:pt x="107" y="111"/>
                  </a:lnTo>
                  <a:lnTo>
                    <a:pt x="108" y="18"/>
                  </a:lnTo>
                  <a:lnTo>
                    <a:pt x="110" y="16"/>
                  </a:lnTo>
                  <a:lnTo>
                    <a:pt x="171" y="11"/>
                  </a:lnTo>
                  <a:lnTo>
                    <a:pt x="171" y="0"/>
                  </a:lnTo>
                  <a:lnTo>
                    <a:pt x="161" y="0"/>
                  </a:lnTo>
                  <a:lnTo>
                    <a:pt x="1" y="15"/>
                  </a:lnTo>
                  <a:lnTo>
                    <a:pt x="0" y="1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686" name="Freeform 542"/>
            <p:cNvSpPr>
              <a:spLocks/>
            </p:cNvSpPr>
            <p:nvPr/>
          </p:nvSpPr>
          <p:spPr bwMode="auto">
            <a:xfrm>
              <a:off x="521" y="2555"/>
              <a:ext cx="35" cy="62"/>
            </a:xfrm>
            <a:custGeom>
              <a:avLst/>
              <a:gdLst>
                <a:gd name="T0" fmla="*/ 33 w 35"/>
                <a:gd name="T1" fmla="*/ 59 h 62"/>
                <a:gd name="T2" fmla="*/ 33 w 35"/>
                <a:gd name="T3" fmla="*/ 55 h 62"/>
                <a:gd name="T4" fmla="*/ 33 w 35"/>
                <a:gd name="T5" fmla="*/ 51 h 62"/>
                <a:gd name="T6" fmla="*/ 33 w 35"/>
                <a:gd name="T7" fmla="*/ 47 h 62"/>
                <a:gd name="T8" fmla="*/ 33 w 35"/>
                <a:gd name="T9" fmla="*/ 44 h 62"/>
                <a:gd name="T10" fmla="*/ 35 w 35"/>
                <a:gd name="T11" fmla="*/ 40 h 62"/>
                <a:gd name="T12" fmla="*/ 35 w 35"/>
                <a:gd name="T13" fmla="*/ 36 h 62"/>
                <a:gd name="T14" fmla="*/ 35 w 35"/>
                <a:gd name="T15" fmla="*/ 32 h 62"/>
                <a:gd name="T16" fmla="*/ 35 w 35"/>
                <a:gd name="T17" fmla="*/ 30 h 62"/>
                <a:gd name="T18" fmla="*/ 35 w 35"/>
                <a:gd name="T19" fmla="*/ 26 h 62"/>
                <a:gd name="T20" fmla="*/ 35 w 35"/>
                <a:gd name="T21" fmla="*/ 22 h 62"/>
                <a:gd name="T22" fmla="*/ 35 w 35"/>
                <a:gd name="T23" fmla="*/ 18 h 62"/>
                <a:gd name="T24" fmla="*/ 35 w 35"/>
                <a:gd name="T25" fmla="*/ 14 h 62"/>
                <a:gd name="T26" fmla="*/ 35 w 35"/>
                <a:gd name="T27" fmla="*/ 12 h 62"/>
                <a:gd name="T28" fmla="*/ 35 w 35"/>
                <a:gd name="T29" fmla="*/ 8 h 62"/>
                <a:gd name="T30" fmla="*/ 35 w 35"/>
                <a:gd name="T31" fmla="*/ 4 h 62"/>
                <a:gd name="T32" fmla="*/ 35 w 35"/>
                <a:gd name="T33" fmla="*/ 0 h 62"/>
                <a:gd name="T34" fmla="*/ 32 w 35"/>
                <a:gd name="T35" fmla="*/ 2 h 62"/>
                <a:gd name="T36" fmla="*/ 29 w 35"/>
                <a:gd name="T37" fmla="*/ 2 h 62"/>
                <a:gd name="T38" fmla="*/ 27 w 35"/>
                <a:gd name="T39" fmla="*/ 2 h 62"/>
                <a:gd name="T40" fmla="*/ 24 w 35"/>
                <a:gd name="T41" fmla="*/ 2 h 62"/>
                <a:gd name="T42" fmla="*/ 23 w 35"/>
                <a:gd name="T43" fmla="*/ 2 h 62"/>
                <a:gd name="T44" fmla="*/ 21 w 35"/>
                <a:gd name="T45" fmla="*/ 2 h 62"/>
                <a:gd name="T46" fmla="*/ 18 w 35"/>
                <a:gd name="T47" fmla="*/ 2 h 62"/>
                <a:gd name="T48" fmla="*/ 17 w 35"/>
                <a:gd name="T49" fmla="*/ 2 h 62"/>
                <a:gd name="T50" fmla="*/ 14 w 35"/>
                <a:gd name="T51" fmla="*/ 2 h 62"/>
                <a:gd name="T52" fmla="*/ 12 w 35"/>
                <a:gd name="T53" fmla="*/ 3 h 62"/>
                <a:gd name="T54" fmla="*/ 10 w 35"/>
                <a:gd name="T55" fmla="*/ 3 h 62"/>
                <a:gd name="T56" fmla="*/ 8 w 35"/>
                <a:gd name="T57" fmla="*/ 3 h 62"/>
                <a:gd name="T58" fmla="*/ 7 w 35"/>
                <a:gd name="T59" fmla="*/ 3 h 62"/>
                <a:gd name="T60" fmla="*/ 4 w 35"/>
                <a:gd name="T61" fmla="*/ 3 h 62"/>
                <a:gd name="T62" fmla="*/ 1 w 35"/>
                <a:gd name="T63" fmla="*/ 3 h 62"/>
                <a:gd name="T64" fmla="*/ 0 w 35"/>
                <a:gd name="T65" fmla="*/ 4 h 62"/>
                <a:gd name="T66" fmla="*/ 0 w 35"/>
                <a:gd name="T67" fmla="*/ 62 h 6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5"/>
                <a:gd name="T103" fmla="*/ 0 h 62"/>
                <a:gd name="T104" fmla="*/ 35 w 35"/>
                <a:gd name="T105" fmla="*/ 62 h 6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5" h="62">
                  <a:moveTo>
                    <a:pt x="0" y="62"/>
                  </a:moveTo>
                  <a:lnTo>
                    <a:pt x="33" y="59"/>
                  </a:lnTo>
                  <a:lnTo>
                    <a:pt x="33" y="56"/>
                  </a:lnTo>
                  <a:lnTo>
                    <a:pt x="33" y="55"/>
                  </a:lnTo>
                  <a:lnTo>
                    <a:pt x="33" y="53"/>
                  </a:lnTo>
                  <a:lnTo>
                    <a:pt x="33" y="51"/>
                  </a:lnTo>
                  <a:lnTo>
                    <a:pt x="33" y="50"/>
                  </a:lnTo>
                  <a:lnTo>
                    <a:pt x="33" y="47"/>
                  </a:lnTo>
                  <a:lnTo>
                    <a:pt x="33" y="45"/>
                  </a:lnTo>
                  <a:lnTo>
                    <a:pt x="33" y="44"/>
                  </a:lnTo>
                  <a:lnTo>
                    <a:pt x="35" y="42"/>
                  </a:lnTo>
                  <a:lnTo>
                    <a:pt x="35" y="40"/>
                  </a:lnTo>
                  <a:lnTo>
                    <a:pt x="35" y="39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5" y="32"/>
                  </a:lnTo>
                  <a:lnTo>
                    <a:pt x="35" y="31"/>
                  </a:lnTo>
                  <a:lnTo>
                    <a:pt x="35" y="30"/>
                  </a:lnTo>
                  <a:lnTo>
                    <a:pt x="35" y="27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5" y="22"/>
                  </a:lnTo>
                  <a:lnTo>
                    <a:pt x="35" y="21"/>
                  </a:lnTo>
                  <a:lnTo>
                    <a:pt x="35" y="18"/>
                  </a:lnTo>
                  <a:lnTo>
                    <a:pt x="35" y="17"/>
                  </a:lnTo>
                  <a:lnTo>
                    <a:pt x="35" y="14"/>
                  </a:lnTo>
                  <a:lnTo>
                    <a:pt x="35" y="13"/>
                  </a:lnTo>
                  <a:lnTo>
                    <a:pt x="35" y="12"/>
                  </a:lnTo>
                  <a:lnTo>
                    <a:pt x="35" y="9"/>
                  </a:lnTo>
                  <a:lnTo>
                    <a:pt x="35" y="8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5" y="3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7EB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687" name="Freeform 543"/>
            <p:cNvSpPr>
              <a:spLocks/>
            </p:cNvSpPr>
            <p:nvPr/>
          </p:nvSpPr>
          <p:spPr bwMode="auto">
            <a:xfrm>
              <a:off x="483" y="2559"/>
              <a:ext cx="36" cy="60"/>
            </a:xfrm>
            <a:custGeom>
              <a:avLst/>
              <a:gdLst>
                <a:gd name="T0" fmla="*/ 1 w 36"/>
                <a:gd name="T1" fmla="*/ 4 h 60"/>
                <a:gd name="T2" fmla="*/ 1 w 36"/>
                <a:gd name="T3" fmla="*/ 8 h 60"/>
                <a:gd name="T4" fmla="*/ 1 w 36"/>
                <a:gd name="T5" fmla="*/ 12 h 60"/>
                <a:gd name="T6" fmla="*/ 1 w 36"/>
                <a:gd name="T7" fmla="*/ 14 h 60"/>
                <a:gd name="T8" fmla="*/ 1 w 36"/>
                <a:gd name="T9" fmla="*/ 18 h 60"/>
                <a:gd name="T10" fmla="*/ 0 w 36"/>
                <a:gd name="T11" fmla="*/ 22 h 60"/>
                <a:gd name="T12" fmla="*/ 0 w 36"/>
                <a:gd name="T13" fmla="*/ 26 h 60"/>
                <a:gd name="T14" fmla="*/ 0 w 36"/>
                <a:gd name="T15" fmla="*/ 28 h 60"/>
                <a:gd name="T16" fmla="*/ 0 w 36"/>
                <a:gd name="T17" fmla="*/ 32 h 60"/>
                <a:gd name="T18" fmla="*/ 0 w 36"/>
                <a:gd name="T19" fmla="*/ 36 h 60"/>
                <a:gd name="T20" fmla="*/ 0 w 36"/>
                <a:gd name="T21" fmla="*/ 40 h 60"/>
                <a:gd name="T22" fmla="*/ 0 w 36"/>
                <a:gd name="T23" fmla="*/ 43 h 60"/>
                <a:gd name="T24" fmla="*/ 0 w 36"/>
                <a:gd name="T25" fmla="*/ 47 h 60"/>
                <a:gd name="T26" fmla="*/ 0 w 36"/>
                <a:gd name="T27" fmla="*/ 50 h 60"/>
                <a:gd name="T28" fmla="*/ 1 w 36"/>
                <a:gd name="T29" fmla="*/ 54 h 60"/>
                <a:gd name="T30" fmla="*/ 1 w 36"/>
                <a:gd name="T31" fmla="*/ 58 h 60"/>
                <a:gd name="T32" fmla="*/ 1 w 36"/>
                <a:gd name="T33" fmla="*/ 60 h 60"/>
                <a:gd name="T34" fmla="*/ 4 w 36"/>
                <a:gd name="T35" fmla="*/ 60 h 60"/>
                <a:gd name="T36" fmla="*/ 6 w 36"/>
                <a:gd name="T37" fmla="*/ 60 h 60"/>
                <a:gd name="T38" fmla="*/ 8 w 36"/>
                <a:gd name="T39" fmla="*/ 60 h 60"/>
                <a:gd name="T40" fmla="*/ 10 w 36"/>
                <a:gd name="T41" fmla="*/ 60 h 60"/>
                <a:gd name="T42" fmla="*/ 13 w 36"/>
                <a:gd name="T43" fmla="*/ 60 h 60"/>
                <a:gd name="T44" fmla="*/ 14 w 36"/>
                <a:gd name="T45" fmla="*/ 60 h 60"/>
                <a:gd name="T46" fmla="*/ 15 w 36"/>
                <a:gd name="T47" fmla="*/ 60 h 60"/>
                <a:gd name="T48" fmla="*/ 18 w 36"/>
                <a:gd name="T49" fmla="*/ 59 h 60"/>
                <a:gd name="T50" fmla="*/ 20 w 36"/>
                <a:gd name="T51" fmla="*/ 59 h 60"/>
                <a:gd name="T52" fmla="*/ 23 w 36"/>
                <a:gd name="T53" fmla="*/ 59 h 60"/>
                <a:gd name="T54" fmla="*/ 24 w 36"/>
                <a:gd name="T55" fmla="*/ 59 h 60"/>
                <a:gd name="T56" fmla="*/ 27 w 36"/>
                <a:gd name="T57" fmla="*/ 59 h 60"/>
                <a:gd name="T58" fmla="*/ 28 w 36"/>
                <a:gd name="T59" fmla="*/ 59 h 60"/>
                <a:gd name="T60" fmla="*/ 30 w 36"/>
                <a:gd name="T61" fmla="*/ 58 h 60"/>
                <a:gd name="T62" fmla="*/ 33 w 36"/>
                <a:gd name="T63" fmla="*/ 58 h 60"/>
                <a:gd name="T64" fmla="*/ 36 w 36"/>
                <a:gd name="T65" fmla="*/ 55 h 60"/>
                <a:gd name="T66" fmla="*/ 34 w 36"/>
                <a:gd name="T67" fmla="*/ 0 h 60"/>
                <a:gd name="T68" fmla="*/ 32 w 36"/>
                <a:gd name="T69" fmla="*/ 0 h 60"/>
                <a:gd name="T70" fmla="*/ 29 w 36"/>
                <a:gd name="T71" fmla="*/ 0 h 60"/>
                <a:gd name="T72" fmla="*/ 28 w 36"/>
                <a:gd name="T73" fmla="*/ 0 h 60"/>
                <a:gd name="T74" fmla="*/ 25 w 36"/>
                <a:gd name="T75" fmla="*/ 0 h 60"/>
                <a:gd name="T76" fmla="*/ 23 w 36"/>
                <a:gd name="T77" fmla="*/ 0 h 60"/>
                <a:gd name="T78" fmla="*/ 22 w 36"/>
                <a:gd name="T79" fmla="*/ 0 h 60"/>
                <a:gd name="T80" fmla="*/ 19 w 36"/>
                <a:gd name="T81" fmla="*/ 1 h 60"/>
                <a:gd name="T82" fmla="*/ 16 w 36"/>
                <a:gd name="T83" fmla="*/ 1 h 60"/>
                <a:gd name="T84" fmla="*/ 15 w 36"/>
                <a:gd name="T85" fmla="*/ 1 h 60"/>
                <a:gd name="T86" fmla="*/ 13 w 36"/>
                <a:gd name="T87" fmla="*/ 1 h 60"/>
                <a:gd name="T88" fmla="*/ 11 w 36"/>
                <a:gd name="T89" fmla="*/ 1 h 60"/>
                <a:gd name="T90" fmla="*/ 9 w 36"/>
                <a:gd name="T91" fmla="*/ 1 h 60"/>
                <a:gd name="T92" fmla="*/ 6 w 36"/>
                <a:gd name="T93" fmla="*/ 1 h 60"/>
                <a:gd name="T94" fmla="*/ 5 w 36"/>
                <a:gd name="T95" fmla="*/ 3 h 60"/>
                <a:gd name="T96" fmla="*/ 2 w 36"/>
                <a:gd name="T97" fmla="*/ 3 h 60"/>
                <a:gd name="T98" fmla="*/ 1 w 36"/>
                <a:gd name="T99" fmla="*/ 3 h 6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6"/>
                <a:gd name="T151" fmla="*/ 0 h 60"/>
                <a:gd name="T152" fmla="*/ 36 w 36"/>
                <a:gd name="T153" fmla="*/ 60 h 6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6" h="60">
                  <a:moveTo>
                    <a:pt x="1" y="3"/>
                  </a:moveTo>
                  <a:lnTo>
                    <a:pt x="1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12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1" y="18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1" y="54"/>
                  </a:lnTo>
                  <a:lnTo>
                    <a:pt x="1" y="56"/>
                  </a:lnTo>
                  <a:lnTo>
                    <a:pt x="1" y="58"/>
                  </a:lnTo>
                  <a:lnTo>
                    <a:pt x="1" y="60"/>
                  </a:lnTo>
                  <a:lnTo>
                    <a:pt x="2" y="60"/>
                  </a:lnTo>
                  <a:lnTo>
                    <a:pt x="4" y="60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9" y="60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4" y="60"/>
                  </a:lnTo>
                  <a:lnTo>
                    <a:pt x="15" y="60"/>
                  </a:lnTo>
                  <a:lnTo>
                    <a:pt x="16" y="60"/>
                  </a:lnTo>
                  <a:lnTo>
                    <a:pt x="18" y="59"/>
                  </a:lnTo>
                  <a:lnTo>
                    <a:pt x="19" y="59"/>
                  </a:lnTo>
                  <a:lnTo>
                    <a:pt x="20" y="59"/>
                  </a:lnTo>
                  <a:lnTo>
                    <a:pt x="22" y="59"/>
                  </a:lnTo>
                  <a:lnTo>
                    <a:pt x="23" y="59"/>
                  </a:lnTo>
                  <a:lnTo>
                    <a:pt x="24" y="59"/>
                  </a:lnTo>
                  <a:lnTo>
                    <a:pt x="25" y="59"/>
                  </a:lnTo>
                  <a:lnTo>
                    <a:pt x="27" y="59"/>
                  </a:lnTo>
                  <a:lnTo>
                    <a:pt x="28" y="59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5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3"/>
                  </a:lnTo>
                  <a:lnTo>
                    <a:pt x="4" y="3"/>
                  </a:lnTo>
                  <a:lnTo>
                    <a:pt x="2" y="3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7EB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688" name="Freeform 544"/>
            <p:cNvSpPr>
              <a:spLocks/>
            </p:cNvSpPr>
            <p:nvPr/>
          </p:nvSpPr>
          <p:spPr bwMode="auto">
            <a:xfrm>
              <a:off x="405" y="2340"/>
              <a:ext cx="171" cy="83"/>
            </a:xfrm>
            <a:custGeom>
              <a:avLst/>
              <a:gdLst>
                <a:gd name="T0" fmla="*/ 0 w 171"/>
                <a:gd name="T1" fmla="*/ 58 h 83"/>
                <a:gd name="T2" fmla="*/ 54 w 171"/>
                <a:gd name="T3" fmla="*/ 43 h 83"/>
                <a:gd name="T4" fmla="*/ 18 w 171"/>
                <a:gd name="T5" fmla="*/ 34 h 83"/>
                <a:gd name="T6" fmla="*/ 111 w 171"/>
                <a:gd name="T7" fmla="*/ 19 h 83"/>
                <a:gd name="T8" fmla="*/ 65 w 171"/>
                <a:gd name="T9" fmla="*/ 15 h 83"/>
                <a:gd name="T10" fmla="*/ 165 w 171"/>
                <a:gd name="T11" fmla="*/ 0 h 83"/>
                <a:gd name="T12" fmla="*/ 111 w 171"/>
                <a:gd name="T13" fmla="*/ 12 h 83"/>
                <a:gd name="T14" fmla="*/ 171 w 171"/>
                <a:gd name="T15" fmla="*/ 15 h 83"/>
                <a:gd name="T16" fmla="*/ 83 w 171"/>
                <a:gd name="T17" fmla="*/ 37 h 83"/>
                <a:gd name="T18" fmla="*/ 142 w 171"/>
                <a:gd name="T19" fmla="*/ 43 h 83"/>
                <a:gd name="T20" fmla="*/ 41 w 171"/>
                <a:gd name="T21" fmla="*/ 83 h 83"/>
                <a:gd name="T22" fmla="*/ 0 w 171"/>
                <a:gd name="T23" fmla="*/ 58 h 83"/>
                <a:gd name="T24" fmla="*/ 0 w 171"/>
                <a:gd name="T25" fmla="*/ 58 h 8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71"/>
                <a:gd name="T40" fmla="*/ 0 h 83"/>
                <a:gd name="T41" fmla="*/ 171 w 171"/>
                <a:gd name="T42" fmla="*/ 83 h 8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71" h="83">
                  <a:moveTo>
                    <a:pt x="0" y="58"/>
                  </a:moveTo>
                  <a:lnTo>
                    <a:pt x="54" y="43"/>
                  </a:lnTo>
                  <a:lnTo>
                    <a:pt x="18" y="34"/>
                  </a:lnTo>
                  <a:lnTo>
                    <a:pt x="111" y="19"/>
                  </a:lnTo>
                  <a:lnTo>
                    <a:pt x="65" y="15"/>
                  </a:lnTo>
                  <a:lnTo>
                    <a:pt x="165" y="0"/>
                  </a:lnTo>
                  <a:lnTo>
                    <a:pt x="111" y="12"/>
                  </a:lnTo>
                  <a:lnTo>
                    <a:pt x="171" y="15"/>
                  </a:lnTo>
                  <a:lnTo>
                    <a:pt x="83" y="37"/>
                  </a:lnTo>
                  <a:lnTo>
                    <a:pt x="142" y="43"/>
                  </a:lnTo>
                  <a:lnTo>
                    <a:pt x="41" y="83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3433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689" name="Freeform 545"/>
            <p:cNvSpPr>
              <a:spLocks/>
            </p:cNvSpPr>
            <p:nvPr/>
          </p:nvSpPr>
          <p:spPr bwMode="auto">
            <a:xfrm>
              <a:off x="372" y="2391"/>
              <a:ext cx="14" cy="33"/>
            </a:xfrm>
            <a:custGeom>
              <a:avLst/>
              <a:gdLst>
                <a:gd name="T0" fmla="*/ 14 w 14"/>
                <a:gd name="T1" fmla="*/ 6 h 33"/>
                <a:gd name="T2" fmla="*/ 10 w 14"/>
                <a:gd name="T3" fmla="*/ 12 h 33"/>
                <a:gd name="T4" fmla="*/ 13 w 14"/>
                <a:gd name="T5" fmla="*/ 18 h 33"/>
                <a:gd name="T6" fmla="*/ 5 w 14"/>
                <a:gd name="T7" fmla="*/ 24 h 33"/>
                <a:gd name="T8" fmla="*/ 9 w 14"/>
                <a:gd name="T9" fmla="*/ 27 h 33"/>
                <a:gd name="T10" fmla="*/ 0 w 14"/>
                <a:gd name="T11" fmla="*/ 33 h 33"/>
                <a:gd name="T12" fmla="*/ 5 w 14"/>
                <a:gd name="T13" fmla="*/ 27 h 33"/>
                <a:gd name="T14" fmla="*/ 0 w 14"/>
                <a:gd name="T15" fmla="*/ 25 h 33"/>
                <a:gd name="T16" fmla="*/ 8 w 14"/>
                <a:gd name="T17" fmla="*/ 15 h 33"/>
                <a:gd name="T18" fmla="*/ 2 w 14"/>
                <a:gd name="T19" fmla="*/ 12 h 33"/>
                <a:gd name="T20" fmla="*/ 8 w 14"/>
                <a:gd name="T21" fmla="*/ 0 h 33"/>
                <a:gd name="T22" fmla="*/ 14 w 14"/>
                <a:gd name="T23" fmla="*/ 6 h 33"/>
                <a:gd name="T24" fmla="*/ 14 w 14"/>
                <a:gd name="T25" fmla="*/ 6 h 3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"/>
                <a:gd name="T40" fmla="*/ 0 h 33"/>
                <a:gd name="T41" fmla="*/ 14 w 14"/>
                <a:gd name="T42" fmla="*/ 33 h 3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" h="33">
                  <a:moveTo>
                    <a:pt x="14" y="6"/>
                  </a:moveTo>
                  <a:lnTo>
                    <a:pt x="10" y="12"/>
                  </a:lnTo>
                  <a:lnTo>
                    <a:pt x="13" y="18"/>
                  </a:lnTo>
                  <a:lnTo>
                    <a:pt x="5" y="24"/>
                  </a:lnTo>
                  <a:lnTo>
                    <a:pt x="9" y="27"/>
                  </a:lnTo>
                  <a:lnTo>
                    <a:pt x="0" y="33"/>
                  </a:lnTo>
                  <a:lnTo>
                    <a:pt x="5" y="27"/>
                  </a:lnTo>
                  <a:lnTo>
                    <a:pt x="0" y="25"/>
                  </a:lnTo>
                  <a:lnTo>
                    <a:pt x="8" y="15"/>
                  </a:lnTo>
                  <a:lnTo>
                    <a:pt x="2" y="12"/>
                  </a:lnTo>
                  <a:lnTo>
                    <a:pt x="8" y="0"/>
                  </a:lnTo>
                  <a:lnTo>
                    <a:pt x="14" y="6"/>
                  </a:lnTo>
                  <a:close/>
                </a:path>
              </a:pathLst>
            </a:custGeom>
            <a:solidFill>
              <a:srgbClr val="3433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690" name="Freeform 546"/>
            <p:cNvSpPr>
              <a:spLocks/>
            </p:cNvSpPr>
            <p:nvPr/>
          </p:nvSpPr>
          <p:spPr bwMode="auto">
            <a:xfrm>
              <a:off x="402" y="2442"/>
              <a:ext cx="21" cy="29"/>
            </a:xfrm>
            <a:custGeom>
              <a:avLst/>
              <a:gdLst>
                <a:gd name="T0" fmla="*/ 0 w 21"/>
                <a:gd name="T1" fmla="*/ 21 h 29"/>
                <a:gd name="T2" fmla="*/ 7 w 21"/>
                <a:gd name="T3" fmla="*/ 16 h 29"/>
                <a:gd name="T4" fmla="*/ 6 w 21"/>
                <a:gd name="T5" fmla="*/ 11 h 29"/>
                <a:gd name="T6" fmla="*/ 15 w 21"/>
                <a:gd name="T7" fmla="*/ 7 h 29"/>
                <a:gd name="T8" fmla="*/ 12 w 21"/>
                <a:gd name="T9" fmla="*/ 4 h 29"/>
                <a:gd name="T10" fmla="*/ 21 w 21"/>
                <a:gd name="T11" fmla="*/ 0 h 29"/>
                <a:gd name="T12" fmla="*/ 16 w 21"/>
                <a:gd name="T13" fmla="*/ 5 h 29"/>
                <a:gd name="T14" fmla="*/ 20 w 21"/>
                <a:gd name="T15" fmla="*/ 7 h 29"/>
                <a:gd name="T16" fmla="*/ 9 w 21"/>
                <a:gd name="T17" fmla="*/ 15 h 29"/>
                <a:gd name="T18" fmla="*/ 13 w 21"/>
                <a:gd name="T19" fmla="*/ 19 h 29"/>
                <a:gd name="T20" fmla="*/ 6 w 21"/>
                <a:gd name="T21" fmla="*/ 29 h 29"/>
                <a:gd name="T22" fmla="*/ 0 w 21"/>
                <a:gd name="T23" fmla="*/ 21 h 29"/>
                <a:gd name="T24" fmla="*/ 0 w 21"/>
                <a:gd name="T25" fmla="*/ 21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"/>
                <a:gd name="T40" fmla="*/ 0 h 29"/>
                <a:gd name="T41" fmla="*/ 21 w 21"/>
                <a:gd name="T42" fmla="*/ 29 h 2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" h="29">
                  <a:moveTo>
                    <a:pt x="0" y="21"/>
                  </a:moveTo>
                  <a:lnTo>
                    <a:pt x="7" y="16"/>
                  </a:lnTo>
                  <a:lnTo>
                    <a:pt x="6" y="11"/>
                  </a:lnTo>
                  <a:lnTo>
                    <a:pt x="15" y="7"/>
                  </a:lnTo>
                  <a:lnTo>
                    <a:pt x="12" y="4"/>
                  </a:lnTo>
                  <a:lnTo>
                    <a:pt x="21" y="0"/>
                  </a:lnTo>
                  <a:lnTo>
                    <a:pt x="16" y="5"/>
                  </a:lnTo>
                  <a:lnTo>
                    <a:pt x="20" y="7"/>
                  </a:lnTo>
                  <a:lnTo>
                    <a:pt x="9" y="15"/>
                  </a:lnTo>
                  <a:lnTo>
                    <a:pt x="13" y="19"/>
                  </a:lnTo>
                  <a:lnTo>
                    <a:pt x="6" y="29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3433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691" name="Freeform 547"/>
            <p:cNvSpPr>
              <a:spLocks/>
            </p:cNvSpPr>
            <p:nvPr/>
          </p:nvSpPr>
          <p:spPr bwMode="auto">
            <a:xfrm>
              <a:off x="632" y="2470"/>
              <a:ext cx="96" cy="47"/>
            </a:xfrm>
            <a:custGeom>
              <a:avLst/>
              <a:gdLst>
                <a:gd name="T0" fmla="*/ 49 w 96"/>
                <a:gd name="T1" fmla="*/ 18 h 47"/>
                <a:gd name="T2" fmla="*/ 27 w 96"/>
                <a:gd name="T3" fmla="*/ 23 h 47"/>
                <a:gd name="T4" fmla="*/ 29 w 96"/>
                <a:gd name="T5" fmla="*/ 36 h 47"/>
                <a:gd name="T6" fmla="*/ 0 w 96"/>
                <a:gd name="T7" fmla="*/ 39 h 47"/>
                <a:gd name="T8" fmla="*/ 42 w 96"/>
                <a:gd name="T9" fmla="*/ 47 h 47"/>
                <a:gd name="T10" fmla="*/ 38 w 96"/>
                <a:gd name="T11" fmla="*/ 29 h 47"/>
                <a:gd name="T12" fmla="*/ 66 w 96"/>
                <a:gd name="T13" fmla="*/ 19 h 47"/>
                <a:gd name="T14" fmla="*/ 61 w 96"/>
                <a:gd name="T15" fmla="*/ 14 h 47"/>
                <a:gd name="T16" fmla="*/ 96 w 96"/>
                <a:gd name="T17" fmla="*/ 2 h 47"/>
                <a:gd name="T18" fmla="*/ 54 w 96"/>
                <a:gd name="T19" fmla="*/ 0 h 47"/>
                <a:gd name="T20" fmla="*/ 49 w 96"/>
                <a:gd name="T21" fmla="*/ 18 h 47"/>
                <a:gd name="T22" fmla="*/ 49 w 96"/>
                <a:gd name="T23" fmla="*/ 18 h 4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96"/>
                <a:gd name="T37" fmla="*/ 0 h 47"/>
                <a:gd name="T38" fmla="*/ 96 w 96"/>
                <a:gd name="T39" fmla="*/ 47 h 4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96" h="47">
                  <a:moveTo>
                    <a:pt x="49" y="18"/>
                  </a:moveTo>
                  <a:lnTo>
                    <a:pt x="27" y="23"/>
                  </a:lnTo>
                  <a:lnTo>
                    <a:pt x="29" y="36"/>
                  </a:lnTo>
                  <a:lnTo>
                    <a:pt x="0" y="39"/>
                  </a:lnTo>
                  <a:lnTo>
                    <a:pt x="42" y="47"/>
                  </a:lnTo>
                  <a:lnTo>
                    <a:pt x="38" y="29"/>
                  </a:lnTo>
                  <a:lnTo>
                    <a:pt x="66" y="19"/>
                  </a:lnTo>
                  <a:lnTo>
                    <a:pt x="61" y="14"/>
                  </a:lnTo>
                  <a:lnTo>
                    <a:pt x="96" y="2"/>
                  </a:lnTo>
                  <a:lnTo>
                    <a:pt x="54" y="0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rgbClr val="3433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692" name="Freeform 548"/>
            <p:cNvSpPr>
              <a:spLocks/>
            </p:cNvSpPr>
            <p:nvPr/>
          </p:nvSpPr>
          <p:spPr bwMode="auto">
            <a:xfrm>
              <a:off x="524" y="2583"/>
              <a:ext cx="25" cy="28"/>
            </a:xfrm>
            <a:custGeom>
              <a:avLst/>
              <a:gdLst>
                <a:gd name="T0" fmla="*/ 11 w 25"/>
                <a:gd name="T1" fmla="*/ 28 h 28"/>
                <a:gd name="T2" fmla="*/ 19 w 25"/>
                <a:gd name="T3" fmla="*/ 21 h 28"/>
                <a:gd name="T4" fmla="*/ 14 w 25"/>
                <a:gd name="T5" fmla="*/ 12 h 28"/>
                <a:gd name="T6" fmla="*/ 25 w 25"/>
                <a:gd name="T7" fmla="*/ 0 h 28"/>
                <a:gd name="T8" fmla="*/ 0 w 25"/>
                <a:gd name="T9" fmla="*/ 11 h 28"/>
                <a:gd name="T10" fmla="*/ 12 w 25"/>
                <a:gd name="T11" fmla="*/ 22 h 28"/>
                <a:gd name="T12" fmla="*/ 9 w 25"/>
                <a:gd name="T13" fmla="*/ 27 h 28"/>
                <a:gd name="T14" fmla="*/ 11 w 25"/>
                <a:gd name="T15" fmla="*/ 28 h 28"/>
                <a:gd name="T16" fmla="*/ 11 w 25"/>
                <a:gd name="T17" fmla="*/ 28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28"/>
                <a:gd name="T29" fmla="*/ 25 w 25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28">
                  <a:moveTo>
                    <a:pt x="11" y="28"/>
                  </a:moveTo>
                  <a:lnTo>
                    <a:pt x="19" y="21"/>
                  </a:lnTo>
                  <a:lnTo>
                    <a:pt x="14" y="12"/>
                  </a:lnTo>
                  <a:lnTo>
                    <a:pt x="25" y="0"/>
                  </a:lnTo>
                  <a:lnTo>
                    <a:pt x="0" y="11"/>
                  </a:lnTo>
                  <a:lnTo>
                    <a:pt x="12" y="22"/>
                  </a:lnTo>
                  <a:lnTo>
                    <a:pt x="9" y="27"/>
                  </a:lnTo>
                  <a:lnTo>
                    <a:pt x="11" y="28"/>
                  </a:lnTo>
                  <a:close/>
                </a:path>
              </a:pathLst>
            </a:custGeom>
            <a:solidFill>
              <a:srgbClr val="1706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693" name="Freeform 549"/>
            <p:cNvSpPr>
              <a:spLocks/>
            </p:cNvSpPr>
            <p:nvPr/>
          </p:nvSpPr>
          <p:spPr bwMode="auto">
            <a:xfrm>
              <a:off x="491" y="2453"/>
              <a:ext cx="17" cy="41"/>
            </a:xfrm>
            <a:custGeom>
              <a:avLst/>
              <a:gdLst>
                <a:gd name="T0" fmla="*/ 0 w 17"/>
                <a:gd name="T1" fmla="*/ 0 h 41"/>
                <a:gd name="T2" fmla="*/ 0 w 17"/>
                <a:gd name="T3" fmla="*/ 19 h 41"/>
                <a:gd name="T4" fmla="*/ 10 w 17"/>
                <a:gd name="T5" fmla="*/ 41 h 41"/>
                <a:gd name="T6" fmla="*/ 17 w 17"/>
                <a:gd name="T7" fmla="*/ 23 h 41"/>
                <a:gd name="T8" fmla="*/ 14 w 17"/>
                <a:gd name="T9" fmla="*/ 0 h 41"/>
                <a:gd name="T10" fmla="*/ 0 w 17"/>
                <a:gd name="T11" fmla="*/ 0 h 41"/>
                <a:gd name="T12" fmla="*/ 0 w 17"/>
                <a:gd name="T13" fmla="*/ 0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"/>
                <a:gd name="T22" fmla="*/ 0 h 41"/>
                <a:gd name="T23" fmla="*/ 17 w 17"/>
                <a:gd name="T24" fmla="*/ 41 h 4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" h="41">
                  <a:moveTo>
                    <a:pt x="0" y="0"/>
                  </a:moveTo>
                  <a:lnTo>
                    <a:pt x="0" y="19"/>
                  </a:lnTo>
                  <a:lnTo>
                    <a:pt x="10" y="41"/>
                  </a:lnTo>
                  <a:lnTo>
                    <a:pt x="17" y="23"/>
                  </a:lnTo>
                  <a:lnTo>
                    <a:pt x="1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706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694" name="Freeform 550"/>
            <p:cNvSpPr>
              <a:spLocks/>
            </p:cNvSpPr>
            <p:nvPr/>
          </p:nvSpPr>
          <p:spPr bwMode="auto">
            <a:xfrm>
              <a:off x="516" y="2472"/>
              <a:ext cx="26" cy="34"/>
            </a:xfrm>
            <a:custGeom>
              <a:avLst/>
              <a:gdLst>
                <a:gd name="T0" fmla="*/ 0 w 26"/>
                <a:gd name="T1" fmla="*/ 34 h 34"/>
                <a:gd name="T2" fmla="*/ 8 w 26"/>
                <a:gd name="T3" fmla="*/ 0 h 34"/>
                <a:gd name="T4" fmla="*/ 26 w 26"/>
                <a:gd name="T5" fmla="*/ 34 h 34"/>
                <a:gd name="T6" fmla="*/ 4 w 26"/>
                <a:gd name="T7" fmla="*/ 30 h 34"/>
                <a:gd name="T8" fmla="*/ 0 w 26"/>
                <a:gd name="T9" fmla="*/ 34 h 34"/>
                <a:gd name="T10" fmla="*/ 0 w 26"/>
                <a:gd name="T11" fmla="*/ 34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6"/>
                <a:gd name="T19" fmla="*/ 0 h 34"/>
                <a:gd name="T20" fmla="*/ 26 w 26"/>
                <a:gd name="T21" fmla="*/ 34 h 3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6" h="34">
                  <a:moveTo>
                    <a:pt x="0" y="34"/>
                  </a:moveTo>
                  <a:lnTo>
                    <a:pt x="8" y="0"/>
                  </a:lnTo>
                  <a:lnTo>
                    <a:pt x="26" y="34"/>
                  </a:lnTo>
                  <a:lnTo>
                    <a:pt x="4" y="30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1706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695" name="Freeform 551"/>
            <p:cNvSpPr>
              <a:spLocks/>
            </p:cNvSpPr>
            <p:nvPr/>
          </p:nvSpPr>
          <p:spPr bwMode="auto">
            <a:xfrm>
              <a:off x="686" y="2403"/>
              <a:ext cx="42" cy="22"/>
            </a:xfrm>
            <a:custGeom>
              <a:avLst/>
              <a:gdLst>
                <a:gd name="T0" fmla="*/ 9 w 42"/>
                <a:gd name="T1" fmla="*/ 12 h 22"/>
                <a:gd name="T2" fmla="*/ 9 w 42"/>
                <a:gd name="T3" fmla="*/ 16 h 22"/>
                <a:gd name="T4" fmla="*/ 20 w 42"/>
                <a:gd name="T5" fmla="*/ 13 h 22"/>
                <a:gd name="T6" fmla="*/ 20 w 42"/>
                <a:gd name="T7" fmla="*/ 20 h 22"/>
                <a:gd name="T8" fmla="*/ 30 w 42"/>
                <a:gd name="T9" fmla="*/ 16 h 22"/>
                <a:gd name="T10" fmla="*/ 34 w 42"/>
                <a:gd name="T11" fmla="*/ 22 h 22"/>
                <a:gd name="T12" fmla="*/ 41 w 42"/>
                <a:gd name="T13" fmla="*/ 16 h 22"/>
                <a:gd name="T14" fmla="*/ 42 w 42"/>
                <a:gd name="T15" fmla="*/ 0 h 22"/>
                <a:gd name="T16" fmla="*/ 10 w 42"/>
                <a:gd name="T17" fmla="*/ 2 h 22"/>
                <a:gd name="T18" fmla="*/ 0 w 42"/>
                <a:gd name="T19" fmla="*/ 12 h 22"/>
                <a:gd name="T20" fmla="*/ 9 w 42"/>
                <a:gd name="T21" fmla="*/ 12 h 22"/>
                <a:gd name="T22" fmla="*/ 9 w 42"/>
                <a:gd name="T23" fmla="*/ 12 h 2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2"/>
                <a:gd name="T37" fmla="*/ 0 h 22"/>
                <a:gd name="T38" fmla="*/ 42 w 42"/>
                <a:gd name="T39" fmla="*/ 22 h 2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2" h="22">
                  <a:moveTo>
                    <a:pt x="9" y="12"/>
                  </a:moveTo>
                  <a:lnTo>
                    <a:pt x="9" y="16"/>
                  </a:lnTo>
                  <a:lnTo>
                    <a:pt x="20" y="13"/>
                  </a:lnTo>
                  <a:lnTo>
                    <a:pt x="20" y="20"/>
                  </a:lnTo>
                  <a:lnTo>
                    <a:pt x="30" y="16"/>
                  </a:lnTo>
                  <a:lnTo>
                    <a:pt x="34" y="22"/>
                  </a:lnTo>
                  <a:lnTo>
                    <a:pt x="41" y="16"/>
                  </a:lnTo>
                  <a:lnTo>
                    <a:pt x="42" y="0"/>
                  </a:lnTo>
                  <a:lnTo>
                    <a:pt x="10" y="2"/>
                  </a:lnTo>
                  <a:lnTo>
                    <a:pt x="0" y="12"/>
                  </a:lnTo>
                  <a:lnTo>
                    <a:pt x="9" y="12"/>
                  </a:lnTo>
                  <a:close/>
                </a:path>
              </a:pathLst>
            </a:custGeom>
            <a:solidFill>
              <a:srgbClr val="1706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696" name="Freeform 552"/>
            <p:cNvSpPr>
              <a:spLocks/>
            </p:cNvSpPr>
            <p:nvPr/>
          </p:nvSpPr>
          <p:spPr bwMode="auto">
            <a:xfrm>
              <a:off x="563" y="2387"/>
              <a:ext cx="183" cy="254"/>
            </a:xfrm>
            <a:custGeom>
              <a:avLst/>
              <a:gdLst>
                <a:gd name="T0" fmla="*/ 47 w 183"/>
                <a:gd name="T1" fmla="*/ 0 h 254"/>
                <a:gd name="T2" fmla="*/ 31 w 183"/>
                <a:gd name="T3" fmla="*/ 8 h 254"/>
                <a:gd name="T4" fmla="*/ 0 w 183"/>
                <a:gd name="T5" fmla="*/ 126 h 254"/>
                <a:gd name="T6" fmla="*/ 0 w 183"/>
                <a:gd name="T7" fmla="*/ 254 h 254"/>
                <a:gd name="T8" fmla="*/ 47 w 183"/>
                <a:gd name="T9" fmla="*/ 245 h 254"/>
                <a:gd name="T10" fmla="*/ 47 w 183"/>
                <a:gd name="T11" fmla="*/ 230 h 254"/>
                <a:gd name="T12" fmla="*/ 127 w 183"/>
                <a:gd name="T13" fmla="*/ 222 h 254"/>
                <a:gd name="T14" fmla="*/ 119 w 183"/>
                <a:gd name="T15" fmla="*/ 190 h 254"/>
                <a:gd name="T16" fmla="*/ 183 w 183"/>
                <a:gd name="T17" fmla="*/ 190 h 254"/>
                <a:gd name="T18" fmla="*/ 183 w 183"/>
                <a:gd name="T19" fmla="*/ 96 h 254"/>
                <a:gd name="T20" fmla="*/ 183 w 183"/>
                <a:gd name="T21" fmla="*/ 8 h 254"/>
                <a:gd name="T22" fmla="*/ 47 w 183"/>
                <a:gd name="T23" fmla="*/ 0 h 254"/>
                <a:gd name="T24" fmla="*/ 47 w 183"/>
                <a:gd name="T25" fmla="*/ 0 h 25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3"/>
                <a:gd name="T40" fmla="*/ 0 h 254"/>
                <a:gd name="T41" fmla="*/ 183 w 183"/>
                <a:gd name="T42" fmla="*/ 254 h 25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3" h="254">
                  <a:moveTo>
                    <a:pt x="47" y="0"/>
                  </a:moveTo>
                  <a:lnTo>
                    <a:pt x="31" y="8"/>
                  </a:lnTo>
                  <a:lnTo>
                    <a:pt x="0" y="126"/>
                  </a:lnTo>
                  <a:lnTo>
                    <a:pt x="0" y="254"/>
                  </a:lnTo>
                  <a:lnTo>
                    <a:pt x="47" y="245"/>
                  </a:lnTo>
                  <a:lnTo>
                    <a:pt x="47" y="230"/>
                  </a:lnTo>
                  <a:lnTo>
                    <a:pt x="127" y="222"/>
                  </a:lnTo>
                  <a:lnTo>
                    <a:pt x="119" y="190"/>
                  </a:lnTo>
                  <a:lnTo>
                    <a:pt x="183" y="190"/>
                  </a:lnTo>
                  <a:lnTo>
                    <a:pt x="183" y="96"/>
                  </a:lnTo>
                  <a:lnTo>
                    <a:pt x="183" y="8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697" name="Freeform 553"/>
            <p:cNvSpPr>
              <a:spLocks/>
            </p:cNvSpPr>
            <p:nvPr/>
          </p:nvSpPr>
          <p:spPr bwMode="auto">
            <a:xfrm>
              <a:off x="396" y="2522"/>
              <a:ext cx="64" cy="95"/>
            </a:xfrm>
            <a:custGeom>
              <a:avLst/>
              <a:gdLst>
                <a:gd name="T0" fmla="*/ 0 w 64"/>
                <a:gd name="T1" fmla="*/ 0 h 95"/>
                <a:gd name="T2" fmla="*/ 0 w 64"/>
                <a:gd name="T3" fmla="*/ 64 h 95"/>
                <a:gd name="T4" fmla="*/ 47 w 64"/>
                <a:gd name="T5" fmla="*/ 95 h 95"/>
                <a:gd name="T6" fmla="*/ 55 w 64"/>
                <a:gd name="T7" fmla="*/ 87 h 95"/>
                <a:gd name="T8" fmla="*/ 55 w 64"/>
                <a:gd name="T9" fmla="*/ 40 h 95"/>
                <a:gd name="T10" fmla="*/ 64 w 64"/>
                <a:gd name="T11" fmla="*/ 40 h 95"/>
                <a:gd name="T12" fmla="*/ 64 w 64"/>
                <a:gd name="T13" fmla="*/ 24 h 95"/>
                <a:gd name="T14" fmla="*/ 0 w 64"/>
                <a:gd name="T15" fmla="*/ 0 h 95"/>
                <a:gd name="T16" fmla="*/ 0 w 64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"/>
                <a:gd name="T28" fmla="*/ 0 h 95"/>
                <a:gd name="T29" fmla="*/ 64 w 64"/>
                <a:gd name="T30" fmla="*/ 95 h 9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" h="95">
                  <a:moveTo>
                    <a:pt x="0" y="0"/>
                  </a:moveTo>
                  <a:lnTo>
                    <a:pt x="0" y="64"/>
                  </a:lnTo>
                  <a:lnTo>
                    <a:pt x="47" y="95"/>
                  </a:lnTo>
                  <a:lnTo>
                    <a:pt x="55" y="87"/>
                  </a:lnTo>
                  <a:lnTo>
                    <a:pt x="55" y="40"/>
                  </a:lnTo>
                  <a:lnTo>
                    <a:pt x="64" y="40"/>
                  </a:lnTo>
                  <a:lnTo>
                    <a:pt x="64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698" name="Freeform 554"/>
            <p:cNvSpPr>
              <a:spLocks/>
            </p:cNvSpPr>
            <p:nvPr/>
          </p:nvSpPr>
          <p:spPr bwMode="auto">
            <a:xfrm>
              <a:off x="339" y="2314"/>
              <a:ext cx="408" cy="125"/>
            </a:xfrm>
            <a:custGeom>
              <a:avLst/>
              <a:gdLst>
                <a:gd name="T0" fmla="*/ 1 w 408"/>
                <a:gd name="T1" fmla="*/ 27 h 125"/>
                <a:gd name="T2" fmla="*/ 123 w 408"/>
                <a:gd name="T3" fmla="*/ 125 h 125"/>
                <a:gd name="T4" fmla="*/ 292 w 408"/>
                <a:gd name="T5" fmla="*/ 111 h 125"/>
                <a:gd name="T6" fmla="*/ 291 w 408"/>
                <a:gd name="T7" fmla="*/ 110 h 125"/>
                <a:gd name="T8" fmla="*/ 291 w 408"/>
                <a:gd name="T9" fmla="*/ 109 h 125"/>
                <a:gd name="T10" fmla="*/ 289 w 408"/>
                <a:gd name="T11" fmla="*/ 107 h 125"/>
                <a:gd name="T12" fmla="*/ 288 w 408"/>
                <a:gd name="T13" fmla="*/ 107 h 125"/>
                <a:gd name="T14" fmla="*/ 287 w 408"/>
                <a:gd name="T15" fmla="*/ 106 h 125"/>
                <a:gd name="T16" fmla="*/ 287 w 408"/>
                <a:gd name="T17" fmla="*/ 106 h 125"/>
                <a:gd name="T18" fmla="*/ 285 w 408"/>
                <a:gd name="T19" fmla="*/ 105 h 125"/>
                <a:gd name="T20" fmla="*/ 284 w 408"/>
                <a:gd name="T21" fmla="*/ 105 h 125"/>
                <a:gd name="T22" fmla="*/ 283 w 408"/>
                <a:gd name="T23" fmla="*/ 104 h 125"/>
                <a:gd name="T24" fmla="*/ 283 w 408"/>
                <a:gd name="T25" fmla="*/ 102 h 125"/>
                <a:gd name="T26" fmla="*/ 282 w 408"/>
                <a:gd name="T27" fmla="*/ 101 h 125"/>
                <a:gd name="T28" fmla="*/ 280 w 408"/>
                <a:gd name="T29" fmla="*/ 101 h 125"/>
                <a:gd name="T30" fmla="*/ 280 w 408"/>
                <a:gd name="T31" fmla="*/ 100 h 125"/>
                <a:gd name="T32" fmla="*/ 279 w 408"/>
                <a:gd name="T33" fmla="*/ 100 h 125"/>
                <a:gd name="T34" fmla="*/ 278 w 408"/>
                <a:gd name="T35" fmla="*/ 98 h 125"/>
                <a:gd name="T36" fmla="*/ 277 w 408"/>
                <a:gd name="T37" fmla="*/ 97 h 125"/>
                <a:gd name="T38" fmla="*/ 275 w 408"/>
                <a:gd name="T39" fmla="*/ 97 h 125"/>
                <a:gd name="T40" fmla="*/ 275 w 408"/>
                <a:gd name="T41" fmla="*/ 96 h 125"/>
                <a:gd name="T42" fmla="*/ 274 w 408"/>
                <a:gd name="T43" fmla="*/ 96 h 125"/>
                <a:gd name="T44" fmla="*/ 273 w 408"/>
                <a:gd name="T45" fmla="*/ 95 h 125"/>
                <a:gd name="T46" fmla="*/ 271 w 408"/>
                <a:gd name="T47" fmla="*/ 93 h 125"/>
                <a:gd name="T48" fmla="*/ 270 w 408"/>
                <a:gd name="T49" fmla="*/ 93 h 125"/>
                <a:gd name="T50" fmla="*/ 269 w 408"/>
                <a:gd name="T51" fmla="*/ 92 h 125"/>
                <a:gd name="T52" fmla="*/ 269 w 408"/>
                <a:gd name="T53" fmla="*/ 92 h 125"/>
                <a:gd name="T54" fmla="*/ 268 w 408"/>
                <a:gd name="T55" fmla="*/ 91 h 125"/>
                <a:gd name="T56" fmla="*/ 266 w 408"/>
                <a:gd name="T57" fmla="*/ 91 h 125"/>
                <a:gd name="T58" fmla="*/ 266 w 408"/>
                <a:gd name="T59" fmla="*/ 89 h 125"/>
                <a:gd name="T60" fmla="*/ 265 w 408"/>
                <a:gd name="T61" fmla="*/ 88 h 125"/>
                <a:gd name="T62" fmla="*/ 264 w 408"/>
                <a:gd name="T63" fmla="*/ 88 h 125"/>
                <a:gd name="T64" fmla="*/ 263 w 408"/>
                <a:gd name="T65" fmla="*/ 87 h 125"/>
                <a:gd name="T66" fmla="*/ 263 w 408"/>
                <a:gd name="T67" fmla="*/ 86 h 125"/>
                <a:gd name="T68" fmla="*/ 261 w 408"/>
                <a:gd name="T69" fmla="*/ 86 h 125"/>
                <a:gd name="T70" fmla="*/ 263 w 408"/>
                <a:gd name="T71" fmla="*/ 83 h 125"/>
                <a:gd name="T72" fmla="*/ 408 w 408"/>
                <a:gd name="T73" fmla="*/ 72 h 125"/>
                <a:gd name="T74" fmla="*/ 319 w 408"/>
                <a:gd name="T75" fmla="*/ 0 h 125"/>
                <a:gd name="T76" fmla="*/ 113 w 408"/>
                <a:gd name="T77" fmla="*/ 15 h 125"/>
                <a:gd name="T78" fmla="*/ 0 w 408"/>
                <a:gd name="T79" fmla="*/ 26 h 125"/>
                <a:gd name="T80" fmla="*/ 1 w 408"/>
                <a:gd name="T81" fmla="*/ 27 h 125"/>
                <a:gd name="T82" fmla="*/ 1 w 408"/>
                <a:gd name="T83" fmla="*/ 27 h 12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08"/>
                <a:gd name="T127" fmla="*/ 0 h 125"/>
                <a:gd name="T128" fmla="*/ 408 w 408"/>
                <a:gd name="T129" fmla="*/ 125 h 12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08" h="125">
                  <a:moveTo>
                    <a:pt x="1" y="27"/>
                  </a:moveTo>
                  <a:lnTo>
                    <a:pt x="123" y="125"/>
                  </a:lnTo>
                  <a:lnTo>
                    <a:pt x="292" y="111"/>
                  </a:lnTo>
                  <a:lnTo>
                    <a:pt x="291" y="110"/>
                  </a:lnTo>
                  <a:lnTo>
                    <a:pt x="291" y="109"/>
                  </a:lnTo>
                  <a:lnTo>
                    <a:pt x="289" y="107"/>
                  </a:lnTo>
                  <a:lnTo>
                    <a:pt x="288" y="107"/>
                  </a:lnTo>
                  <a:lnTo>
                    <a:pt x="287" y="106"/>
                  </a:lnTo>
                  <a:lnTo>
                    <a:pt x="285" y="105"/>
                  </a:lnTo>
                  <a:lnTo>
                    <a:pt x="284" y="105"/>
                  </a:lnTo>
                  <a:lnTo>
                    <a:pt x="283" y="104"/>
                  </a:lnTo>
                  <a:lnTo>
                    <a:pt x="283" y="102"/>
                  </a:lnTo>
                  <a:lnTo>
                    <a:pt x="282" y="101"/>
                  </a:lnTo>
                  <a:lnTo>
                    <a:pt x="280" y="101"/>
                  </a:lnTo>
                  <a:lnTo>
                    <a:pt x="280" y="100"/>
                  </a:lnTo>
                  <a:lnTo>
                    <a:pt x="279" y="100"/>
                  </a:lnTo>
                  <a:lnTo>
                    <a:pt x="278" y="98"/>
                  </a:lnTo>
                  <a:lnTo>
                    <a:pt x="277" y="97"/>
                  </a:lnTo>
                  <a:lnTo>
                    <a:pt x="275" y="97"/>
                  </a:lnTo>
                  <a:lnTo>
                    <a:pt x="275" y="96"/>
                  </a:lnTo>
                  <a:lnTo>
                    <a:pt x="274" y="96"/>
                  </a:lnTo>
                  <a:lnTo>
                    <a:pt x="273" y="95"/>
                  </a:lnTo>
                  <a:lnTo>
                    <a:pt x="271" y="93"/>
                  </a:lnTo>
                  <a:lnTo>
                    <a:pt x="270" y="93"/>
                  </a:lnTo>
                  <a:lnTo>
                    <a:pt x="269" y="92"/>
                  </a:lnTo>
                  <a:lnTo>
                    <a:pt x="268" y="91"/>
                  </a:lnTo>
                  <a:lnTo>
                    <a:pt x="266" y="91"/>
                  </a:lnTo>
                  <a:lnTo>
                    <a:pt x="266" y="89"/>
                  </a:lnTo>
                  <a:lnTo>
                    <a:pt x="265" y="88"/>
                  </a:lnTo>
                  <a:lnTo>
                    <a:pt x="264" y="88"/>
                  </a:lnTo>
                  <a:lnTo>
                    <a:pt x="263" y="87"/>
                  </a:lnTo>
                  <a:lnTo>
                    <a:pt x="263" y="86"/>
                  </a:lnTo>
                  <a:lnTo>
                    <a:pt x="261" y="86"/>
                  </a:lnTo>
                  <a:lnTo>
                    <a:pt x="263" y="83"/>
                  </a:lnTo>
                  <a:lnTo>
                    <a:pt x="408" y="72"/>
                  </a:lnTo>
                  <a:lnTo>
                    <a:pt x="319" y="0"/>
                  </a:lnTo>
                  <a:lnTo>
                    <a:pt x="113" y="15"/>
                  </a:lnTo>
                  <a:lnTo>
                    <a:pt x="0" y="26"/>
                  </a:lnTo>
                  <a:lnTo>
                    <a:pt x="1" y="27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699" name="Freeform 555"/>
            <p:cNvSpPr>
              <a:spLocks/>
            </p:cNvSpPr>
            <p:nvPr/>
          </p:nvSpPr>
          <p:spPr bwMode="auto">
            <a:xfrm>
              <a:off x="336" y="2341"/>
              <a:ext cx="126" cy="311"/>
            </a:xfrm>
            <a:custGeom>
              <a:avLst/>
              <a:gdLst>
                <a:gd name="T0" fmla="*/ 1 w 126"/>
                <a:gd name="T1" fmla="*/ 111 h 311"/>
                <a:gd name="T2" fmla="*/ 3 w 126"/>
                <a:gd name="T3" fmla="*/ 111 h 311"/>
                <a:gd name="T4" fmla="*/ 4 w 126"/>
                <a:gd name="T5" fmla="*/ 111 h 311"/>
                <a:gd name="T6" fmla="*/ 5 w 126"/>
                <a:gd name="T7" fmla="*/ 110 h 311"/>
                <a:gd name="T8" fmla="*/ 7 w 126"/>
                <a:gd name="T9" fmla="*/ 110 h 311"/>
                <a:gd name="T10" fmla="*/ 8 w 126"/>
                <a:gd name="T11" fmla="*/ 110 h 311"/>
                <a:gd name="T12" fmla="*/ 121 w 126"/>
                <a:gd name="T13" fmla="*/ 216 h 311"/>
                <a:gd name="T14" fmla="*/ 120 w 126"/>
                <a:gd name="T15" fmla="*/ 217 h 311"/>
                <a:gd name="T16" fmla="*/ 118 w 126"/>
                <a:gd name="T17" fmla="*/ 217 h 311"/>
                <a:gd name="T18" fmla="*/ 116 w 126"/>
                <a:gd name="T19" fmla="*/ 217 h 311"/>
                <a:gd name="T20" fmla="*/ 115 w 126"/>
                <a:gd name="T21" fmla="*/ 217 h 311"/>
                <a:gd name="T22" fmla="*/ 112 w 126"/>
                <a:gd name="T23" fmla="*/ 217 h 311"/>
                <a:gd name="T24" fmla="*/ 111 w 126"/>
                <a:gd name="T25" fmla="*/ 217 h 311"/>
                <a:gd name="T26" fmla="*/ 107 w 126"/>
                <a:gd name="T27" fmla="*/ 219 h 311"/>
                <a:gd name="T28" fmla="*/ 66 w 126"/>
                <a:gd name="T29" fmla="*/ 232 h 311"/>
                <a:gd name="T30" fmla="*/ 66 w 126"/>
                <a:gd name="T31" fmla="*/ 230 h 311"/>
                <a:gd name="T32" fmla="*/ 66 w 126"/>
                <a:gd name="T33" fmla="*/ 226 h 311"/>
                <a:gd name="T34" fmla="*/ 66 w 126"/>
                <a:gd name="T35" fmla="*/ 222 h 311"/>
                <a:gd name="T36" fmla="*/ 66 w 126"/>
                <a:gd name="T37" fmla="*/ 219 h 311"/>
                <a:gd name="T38" fmla="*/ 66 w 126"/>
                <a:gd name="T39" fmla="*/ 216 h 311"/>
                <a:gd name="T40" fmla="*/ 66 w 126"/>
                <a:gd name="T41" fmla="*/ 212 h 311"/>
                <a:gd name="T42" fmla="*/ 66 w 126"/>
                <a:gd name="T43" fmla="*/ 208 h 311"/>
                <a:gd name="T44" fmla="*/ 66 w 126"/>
                <a:gd name="T45" fmla="*/ 205 h 311"/>
                <a:gd name="T46" fmla="*/ 66 w 126"/>
                <a:gd name="T47" fmla="*/ 202 h 311"/>
                <a:gd name="T48" fmla="*/ 3 w 126"/>
                <a:gd name="T49" fmla="*/ 139 h 311"/>
                <a:gd name="T50" fmla="*/ 3 w 126"/>
                <a:gd name="T51" fmla="*/ 148 h 311"/>
                <a:gd name="T52" fmla="*/ 1 w 126"/>
                <a:gd name="T53" fmla="*/ 157 h 311"/>
                <a:gd name="T54" fmla="*/ 1 w 126"/>
                <a:gd name="T55" fmla="*/ 162 h 311"/>
                <a:gd name="T56" fmla="*/ 1 w 126"/>
                <a:gd name="T57" fmla="*/ 168 h 311"/>
                <a:gd name="T58" fmla="*/ 1 w 126"/>
                <a:gd name="T59" fmla="*/ 175 h 311"/>
                <a:gd name="T60" fmla="*/ 0 w 126"/>
                <a:gd name="T61" fmla="*/ 180 h 311"/>
                <a:gd name="T62" fmla="*/ 1 w 126"/>
                <a:gd name="T63" fmla="*/ 186 h 311"/>
                <a:gd name="T64" fmla="*/ 1 w 126"/>
                <a:gd name="T65" fmla="*/ 193 h 311"/>
                <a:gd name="T66" fmla="*/ 1 w 126"/>
                <a:gd name="T67" fmla="*/ 198 h 311"/>
                <a:gd name="T68" fmla="*/ 1 w 126"/>
                <a:gd name="T69" fmla="*/ 204 h 311"/>
                <a:gd name="T70" fmla="*/ 1 w 126"/>
                <a:gd name="T71" fmla="*/ 210 h 311"/>
                <a:gd name="T72" fmla="*/ 124 w 126"/>
                <a:gd name="T73" fmla="*/ 311 h 311"/>
                <a:gd name="T74" fmla="*/ 17 w 126"/>
                <a:gd name="T75" fmla="*/ 10 h 311"/>
                <a:gd name="T76" fmla="*/ 14 w 126"/>
                <a:gd name="T77" fmla="*/ 9 h 311"/>
                <a:gd name="T78" fmla="*/ 14 w 126"/>
                <a:gd name="T79" fmla="*/ 8 h 311"/>
                <a:gd name="T80" fmla="*/ 12 w 126"/>
                <a:gd name="T81" fmla="*/ 6 h 311"/>
                <a:gd name="T82" fmla="*/ 10 w 126"/>
                <a:gd name="T83" fmla="*/ 5 h 311"/>
                <a:gd name="T84" fmla="*/ 9 w 126"/>
                <a:gd name="T85" fmla="*/ 4 h 311"/>
                <a:gd name="T86" fmla="*/ 7 w 126"/>
                <a:gd name="T87" fmla="*/ 4 h 311"/>
                <a:gd name="T88" fmla="*/ 5 w 126"/>
                <a:gd name="T89" fmla="*/ 1 h 311"/>
                <a:gd name="T90" fmla="*/ 4 w 126"/>
                <a:gd name="T91" fmla="*/ 1 h 311"/>
                <a:gd name="T92" fmla="*/ 3 w 126"/>
                <a:gd name="T93" fmla="*/ 0 h 31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6"/>
                <a:gd name="T142" fmla="*/ 0 h 311"/>
                <a:gd name="T143" fmla="*/ 126 w 126"/>
                <a:gd name="T144" fmla="*/ 311 h 31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6" h="311">
                  <a:moveTo>
                    <a:pt x="0" y="110"/>
                  </a:moveTo>
                  <a:lnTo>
                    <a:pt x="1" y="110"/>
                  </a:lnTo>
                  <a:lnTo>
                    <a:pt x="1" y="111"/>
                  </a:lnTo>
                  <a:lnTo>
                    <a:pt x="3" y="111"/>
                  </a:lnTo>
                  <a:lnTo>
                    <a:pt x="4" y="111"/>
                  </a:lnTo>
                  <a:lnTo>
                    <a:pt x="5" y="110"/>
                  </a:lnTo>
                  <a:lnTo>
                    <a:pt x="7" y="110"/>
                  </a:lnTo>
                  <a:lnTo>
                    <a:pt x="8" y="110"/>
                  </a:lnTo>
                  <a:lnTo>
                    <a:pt x="121" y="199"/>
                  </a:lnTo>
                  <a:lnTo>
                    <a:pt x="121" y="216"/>
                  </a:lnTo>
                  <a:lnTo>
                    <a:pt x="120" y="216"/>
                  </a:lnTo>
                  <a:lnTo>
                    <a:pt x="120" y="217"/>
                  </a:lnTo>
                  <a:lnTo>
                    <a:pt x="119" y="217"/>
                  </a:lnTo>
                  <a:lnTo>
                    <a:pt x="118" y="217"/>
                  </a:lnTo>
                  <a:lnTo>
                    <a:pt x="116" y="217"/>
                  </a:lnTo>
                  <a:lnTo>
                    <a:pt x="115" y="217"/>
                  </a:lnTo>
                  <a:lnTo>
                    <a:pt x="114" y="217"/>
                  </a:lnTo>
                  <a:lnTo>
                    <a:pt x="112" y="217"/>
                  </a:lnTo>
                  <a:lnTo>
                    <a:pt x="111" y="217"/>
                  </a:lnTo>
                  <a:lnTo>
                    <a:pt x="112" y="217"/>
                  </a:lnTo>
                  <a:lnTo>
                    <a:pt x="112" y="218"/>
                  </a:lnTo>
                  <a:lnTo>
                    <a:pt x="107" y="219"/>
                  </a:lnTo>
                  <a:lnTo>
                    <a:pt x="110" y="265"/>
                  </a:lnTo>
                  <a:lnTo>
                    <a:pt x="66" y="233"/>
                  </a:lnTo>
                  <a:lnTo>
                    <a:pt x="66" y="232"/>
                  </a:lnTo>
                  <a:lnTo>
                    <a:pt x="66" y="231"/>
                  </a:lnTo>
                  <a:lnTo>
                    <a:pt x="66" y="230"/>
                  </a:lnTo>
                  <a:lnTo>
                    <a:pt x="66" y="228"/>
                  </a:lnTo>
                  <a:lnTo>
                    <a:pt x="66" y="227"/>
                  </a:lnTo>
                  <a:lnTo>
                    <a:pt x="66" y="226"/>
                  </a:lnTo>
                  <a:lnTo>
                    <a:pt x="66" y="224"/>
                  </a:lnTo>
                  <a:lnTo>
                    <a:pt x="66" y="223"/>
                  </a:lnTo>
                  <a:lnTo>
                    <a:pt x="66" y="222"/>
                  </a:lnTo>
                  <a:lnTo>
                    <a:pt x="66" y="221"/>
                  </a:lnTo>
                  <a:lnTo>
                    <a:pt x="66" y="219"/>
                  </a:lnTo>
                  <a:lnTo>
                    <a:pt x="66" y="218"/>
                  </a:lnTo>
                  <a:lnTo>
                    <a:pt x="66" y="217"/>
                  </a:lnTo>
                  <a:lnTo>
                    <a:pt x="66" y="216"/>
                  </a:lnTo>
                  <a:lnTo>
                    <a:pt x="66" y="214"/>
                  </a:lnTo>
                  <a:lnTo>
                    <a:pt x="66" y="213"/>
                  </a:lnTo>
                  <a:lnTo>
                    <a:pt x="66" y="212"/>
                  </a:lnTo>
                  <a:lnTo>
                    <a:pt x="66" y="210"/>
                  </a:lnTo>
                  <a:lnTo>
                    <a:pt x="66" y="209"/>
                  </a:lnTo>
                  <a:lnTo>
                    <a:pt x="66" y="208"/>
                  </a:lnTo>
                  <a:lnTo>
                    <a:pt x="66" y="207"/>
                  </a:lnTo>
                  <a:lnTo>
                    <a:pt x="66" y="205"/>
                  </a:lnTo>
                  <a:lnTo>
                    <a:pt x="66" y="204"/>
                  </a:lnTo>
                  <a:lnTo>
                    <a:pt x="66" y="203"/>
                  </a:lnTo>
                  <a:lnTo>
                    <a:pt x="66" y="202"/>
                  </a:lnTo>
                  <a:lnTo>
                    <a:pt x="69" y="186"/>
                  </a:lnTo>
                  <a:lnTo>
                    <a:pt x="18" y="149"/>
                  </a:lnTo>
                  <a:lnTo>
                    <a:pt x="3" y="139"/>
                  </a:lnTo>
                  <a:lnTo>
                    <a:pt x="3" y="149"/>
                  </a:lnTo>
                  <a:lnTo>
                    <a:pt x="3" y="148"/>
                  </a:lnTo>
                  <a:lnTo>
                    <a:pt x="3" y="151"/>
                  </a:lnTo>
                  <a:lnTo>
                    <a:pt x="1" y="154"/>
                  </a:lnTo>
                  <a:lnTo>
                    <a:pt x="1" y="157"/>
                  </a:lnTo>
                  <a:lnTo>
                    <a:pt x="1" y="158"/>
                  </a:lnTo>
                  <a:lnTo>
                    <a:pt x="1" y="161"/>
                  </a:lnTo>
                  <a:lnTo>
                    <a:pt x="1" y="162"/>
                  </a:lnTo>
                  <a:lnTo>
                    <a:pt x="1" y="165"/>
                  </a:lnTo>
                  <a:lnTo>
                    <a:pt x="1" y="167"/>
                  </a:lnTo>
                  <a:lnTo>
                    <a:pt x="1" y="168"/>
                  </a:lnTo>
                  <a:lnTo>
                    <a:pt x="1" y="171"/>
                  </a:lnTo>
                  <a:lnTo>
                    <a:pt x="1" y="172"/>
                  </a:lnTo>
                  <a:lnTo>
                    <a:pt x="1" y="175"/>
                  </a:lnTo>
                  <a:lnTo>
                    <a:pt x="0" y="176"/>
                  </a:lnTo>
                  <a:lnTo>
                    <a:pt x="0" y="177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1" y="184"/>
                  </a:lnTo>
                  <a:lnTo>
                    <a:pt x="1" y="186"/>
                  </a:lnTo>
                  <a:lnTo>
                    <a:pt x="1" y="189"/>
                  </a:lnTo>
                  <a:lnTo>
                    <a:pt x="1" y="190"/>
                  </a:lnTo>
                  <a:lnTo>
                    <a:pt x="1" y="193"/>
                  </a:lnTo>
                  <a:lnTo>
                    <a:pt x="1" y="194"/>
                  </a:lnTo>
                  <a:lnTo>
                    <a:pt x="1" y="196"/>
                  </a:lnTo>
                  <a:lnTo>
                    <a:pt x="1" y="198"/>
                  </a:lnTo>
                  <a:lnTo>
                    <a:pt x="1" y="200"/>
                  </a:lnTo>
                  <a:lnTo>
                    <a:pt x="1" y="203"/>
                  </a:lnTo>
                  <a:lnTo>
                    <a:pt x="1" y="204"/>
                  </a:lnTo>
                  <a:lnTo>
                    <a:pt x="1" y="207"/>
                  </a:lnTo>
                  <a:lnTo>
                    <a:pt x="1" y="209"/>
                  </a:lnTo>
                  <a:lnTo>
                    <a:pt x="1" y="210"/>
                  </a:lnTo>
                  <a:lnTo>
                    <a:pt x="1" y="213"/>
                  </a:lnTo>
                  <a:lnTo>
                    <a:pt x="4" y="217"/>
                  </a:lnTo>
                  <a:lnTo>
                    <a:pt x="124" y="311"/>
                  </a:lnTo>
                  <a:lnTo>
                    <a:pt x="126" y="208"/>
                  </a:lnTo>
                  <a:lnTo>
                    <a:pt x="126" y="97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3" y="8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96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00" name="Freeform 556"/>
            <p:cNvSpPr>
              <a:spLocks/>
            </p:cNvSpPr>
            <p:nvPr/>
          </p:nvSpPr>
          <p:spPr bwMode="auto">
            <a:xfrm>
              <a:off x="350" y="2368"/>
              <a:ext cx="17" cy="71"/>
            </a:xfrm>
            <a:custGeom>
              <a:avLst/>
              <a:gdLst>
                <a:gd name="T0" fmla="*/ 0 w 17"/>
                <a:gd name="T1" fmla="*/ 60 h 71"/>
                <a:gd name="T2" fmla="*/ 15 w 17"/>
                <a:gd name="T3" fmla="*/ 71 h 71"/>
                <a:gd name="T4" fmla="*/ 17 w 17"/>
                <a:gd name="T5" fmla="*/ 13 h 71"/>
                <a:gd name="T6" fmla="*/ 17 w 17"/>
                <a:gd name="T7" fmla="*/ 13 h 71"/>
                <a:gd name="T8" fmla="*/ 17 w 17"/>
                <a:gd name="T9" fmla="*/ 13 h 71"/>
                <a:gd name="T10" fmla="*/ 15 w 17"/>
                <a:gd name="T11" fmla="*/ 11 h 71"/>
                <a:gd name="T12" fmla="*/ 15 w 17"/>
                <a:gd name="T13" fmla="*/ 11 h 71"/>
                <a:gd name="T14" fmla="*/ 14 w 17"/>
                <a:gd name="T15" fmla="*/ 11 h 71"/>
                <a:gd name="T16" fmla="*/ 14 w 17"/>
                <a:gd name="T17" fmla="*/ 10 h 71"/>
                <a:gd name="T18" fmla="*/ 14 w 17"/>
                <a:gd name="T19" fmla="*/ 10 h 71"/>
                <a:gd name="T20" fmla="*/ 13 w 17"/>
                <a:gd name="T21" fmla="*/ 10 h 71"/>
                <a:gd name="T22" fmla="*/ 13 w 17"/>
                <a:gd name="T23" fmla="*/ 9 h 71"/>
                <a:gd name="T24" fmla="*/ 13 w 17"/>
                <a:gd name="T25" fmla="*/ 9 h 71"/>
                <a:gd name="T26" fmla="*/ 12 w 17"/>
                <a:gd name="T27" fmla="*/ 9 h 71"/>
                <a:gd name="T28" fmla="*/ 12 w 17"/>
                <a:gd name="T29" fmla="*/ 7 h 71"/>
                <a:gd name="T30" fmla="*/ 12 w 17"/>
                <a:gd name="T31" fmla="*/ 7 h 71"/>
                <a:gd name="T32" fmla="*/ 10 w 17"/>
                <a:gd name="T33" fmla="*/ 6 h 71"/>
                <a:gd name="T34" fmla="*/ 10 w 17"/>
                <a:gd name="T35" fmla="*/ 6 h 71"/>
                <a:gd name="T36" fmla="*/ 9 w 17"/>
                <a:gd name="T37" fmla="*/ 6 h 71"/>
                <a:gd name="T38" fmla="*/ 9 w 17"/>
                <a:gd name="T39" fmla="*/ 5 h 71"/>
                <a:gd name="T40" fmla="*/ 8 w 17"/>
                <a:gd name="T41" fmla="*/ 5 h 71"/>
                <a:gd name="T42" fmla="*/ 8 w 17"/>
                <a:gd name="T43" fmla="*/ 4 h 71"/>
                <a:gd name="T44" fmla="*/ 7 w 17"/>
                <a:gd name="T45" fmla="*/ 4 h 71"/>
                <a:gd name="T46" fmla="*/ 7 w 17"/>
                <a:gd name="T47" fmla="*/ 4 h 71"/>
                <a:gd name="T48" fmla="*/ 7 w 17"/>
                <a:gd name="T49" fmla="*/ 4 h 71"/>
                <a:gd name="T50" fmla="*/ 5 w 17"/>
                <a:gd name="T51" fmla="*/ 2 h 71"/>
                <a:gd name="T52" fmla="*/ 5 w 17"/>
                <a:gd name="T53" fmla="*/ 2 h 71"/>
                <a:gd name="T54" fmla="*/ 4 w 17"/>
                <a:gd name="T55" fmla="*/ 2 h 71"/>
                <a:gd name="T56" fmla="*/ 4 w 17"/>
                <a:gd name="T57" fmla="*/ 1 h 71"/>
                <a:gd name="T58" fmla="*/ 4 w 17"/>
                <a:gd name="T59" fmla="*/ 1 h 71"/>
                <a:gd name="T60" fmla="*/ 3 w 17"/>
                <a:gd name="T61" fmla="*/ 1 h 71"/>
                <a:gd name="T62" fmla="*/ 3 w 17"/>
                <a:gd name="T63" fmla="*/ 1 h 71"/>
                <a:gd name="T64" fmla="*/ 1 w 17"/>
                <a:gd name="T65" fmla="*/ 1 h 71"/>
                <a:gd name="T66" fmla="*/ 0 w 17"/>
                <a:gd name="T67" fmla="*/ 0 h 71"/>
                <a:gd name="T68" fmla="*/ 0 w 17"/>
                <a:gd name="T69" fmla="*/ 0 h 71"/>
                <a:gd name="T70" fmla="*/ 0 w 17"/>
                <a:gd name="T71" fmla="*/ 60 h 71"/>
                <a:gd name="T72" fmla="*/ 0 w 17"/>
                <a:gd name="T73" fmla="*/ 60 h 7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"/>
                <a:gd name="T112" fmla="*/ 0 h 71"/>
                <a:gd name="T113" fmla="*/ 17 w 17"/>
                <a:gd name="T114" fmla="*/ 71 h 7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" h="71">
                  <a:moveTo>
                    <a:pt x="0" y="60"/>
                  </a:moveTo>
                  <a:lnTo>
                    <a:pt x="15" y="71"/>
                  </a:lnTo>
                  <a:lnTo>
                    <a:pt x="17" y="13"/>
                  </a:lnTo>
                  <a:lnTo>
                    <a:pt x="15" y="11"/>
                  </a:lnTo>
                  <a:lnTo>
                    <a:pt x="14" y="11"/>
                  </a:lnTo>
                  <a:lnTo>
                    <a:pt x="14" y="10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0" y="6"/>
                  </a:lnTo>
                  <a:lnTo>
                    <a:pt x="9" y="6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7" y="4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rgbClr val="3B9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01" name="Freeform 557"/>
            <p:cNvSpPr>
              <a:spLocks/>
            </p:cNvSpPr>
            <p:nvPr/>
          </p:nvSpPr>
          <p:spPr bwMode="auto">
            <a:xfrm>
              <a:off x="368" y="2383"/>
              <a:ext cx="19" cy="73"/>
            </a:xfrm>
            <a:custGeom>
              <a:avLst/>
              <a:gdLst>
                <a:gd name="T0" fmla="*/ 1 w 19"/>
                <a:gd name="T1" fmla="*/ 60 h 73"/>
                <a:gd name="T2" fmla="*/ 3 w 19"/>
                <a:gd name="T3" fmla="*/ 60 h 73"/>
                <a:gd name="T4" fmla="*/ 4 w 19"/>
                <a:gd name="T5" fmla="*/ 61 h 73"/>
                <a:gd name="T6" fmla="*/ 5 w 19"/>
                <a:gd name="T7" fmla="*/ 63 h 73"/>
                <a:gd name="T8" fmla="*/ 6 w 19"/>
                <a:gd name="T9" fmla="*/ 64 h 73"/>
                <a:gd name="T10" fmla="*/ 8 w 19"/>
                <a:gd name="T11" fmla="*/ 64 h 73"/>
                <a:gd name="T12" fmla="*/ 8 w 19"/>
                <a:gd name="T13" fmla="*/ 65 h 73"/>
                <a:gd name="T14" fmla="*/ 9 w 19"/>
                <a:gd name="T15" fmla="*/ 66 h 73"/>
                <a:gd name="T16" fmla="*/ 10 w 19"/>
                <a:gd name="T17" fmla="*/ 66 h 73"/>
                <a:gd name="T18" fmla="*/ 12 w 19"/>
                <a:gd name="T19" fmla="*/ 68 h 73"/>
                <a:gd name="T20" fmla="*/ 13 w 19"/>
                <a:gd name="T21" fmla="*/ 68 h 73"/>
                <a:gd name="T22" fmla="*/ 14 w 19"/>
                <a:gd name="T23" fmla="*/ 69 h 73"/>
                <a:gd name="T24" fmla="*/ 15 w 19"/>
                <a:gd name="T25" fmla="*/ 70 h 73"/>
                <a:gd name="T26" fmla="*/ 17 w 19"/>
                <a:gd name="T27" fmla="*/ 70 h 73"/>
                <a:gd name="T28" fmla="*/ 18 w 19"/>
                <a:gd name="T29" fmla="*/ 72 h 73"/>
                <a:gd name="T30" fmla="*/ 18 w 19"/>
                <a:gd name="T31" fmla="*/ 73 h 73"/>
                <a:gd name="T32" fmla="*/ 19 w 19"/>
                <a:gd name="T33" fmla="*/ 13 h 73"/>
                <a:gd name="T34" fmla="*/ 1 w 19"/>
                <a:gd name="T35" fmla="*/ 1 h 73"/>
                <a:gd name="T36" fmla="*/ 1 w 19"/>
                <a:gd name="T37" fmla="*/ 5 h 73"/>
                <a:gd name="T38" fmla="*/ 1 w 19"/>
                <a:gd name="T39" fmla="*/ 9 h 73"/>
                <a:gd name="T40" fmla="*/ 0 w 19"/>
                <a:gd name="T41" fmla="*/ 13 h 73"/>
                <a:gd name="T42" fmla="*/ 0 w 19"/>
                <a:gd name="T43" fmla="*/ 15 h 73"/>
                <a:gd name="T44" fmla="*/ 0 w 19"/>
                <a:gd name="T45" fmla="*/ 20 h 73"/>
                <a:gd name="T46" fmla="*/ 0 w 19"/>
                <a:gd name="T47" fmla="*/ 23 h 73"/>
                <a:gd name="T48" fmla="*/ 0 w 19"/>
                <a:gd name="T49" fmla="*/ 27 h 73"/>
                <a:gd name="T50" fmla="*/ 0 w 19"/>
                <a:gd name="T51" fmla="*/ 31 h 73"/>
                <a:gd name="T52" fmla="*/ 0 w 19"/>
                <a:gd name="T53" fmla="*/ 35 h 73"/>
                <a:gd name="T54" fmla="*/ 0 w 19"/>
                <a:gd name="T55" fmla="*/ 38 h 73"/>
                <a:gd name="T56" fmla="*/ 0 w 19"/>
                <a:gd name="T57" fmla="*/ 42 h 73"/>
                <a:gd name="T58" fmla="*/ 0 w 19"/>
                <a:gd name="T59" fmla="*/ 46 h 73"/>
                <a:gd name="T60" fmla="*/ 0 w 19"/>
                <a:gd name="T61" fmla="*/ 50 h 73"/>
                <a:gd name="T62" fmla="*/ 0 w 19"/>
                <a:gd name="T63" fmla="*/ 54 h 73"/>
                <a:gd name="T64" fmla="*/ 1 w 19"/>
                <a:gd name="T65" fmla="*/ 56 h 73"/>
                <a:gd name="T66" fmla="*/ 1 w 19"/>
                <a:gd name="T67" fmla="*/ 59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9"/>
                <a:gd name="T103" fmla="*/ 0 h 73"/>
                <a:gd name="T104" fmla="*/ 19 w 19"/>
                <a:gd name="T105" fmla="*/ 73 h 7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9" h="73">
                  <a:moveTo>
                    <a:pt x="1" y="59"/>
                  </a:moveTo>
                  <a:lnTo>
                    <a:pt x="1" y="60"/>
                  </a:lnTo>
                  <a:lnTo>
                    <a:pt x="3" y="60"/>
                  </a:lnTo>
                  <a:lnTo>
                    <a:pt x="3" y="61"/>
                  </a:lnTo>
                  <a:lnTo>
                    <a:pt x="4" y="61"/>
                  </a:lnTo>
                  <a:lnTo>
                    <a:pt x="5" y="63"/>
                  </a:lnTo>
                  <a:lnTo>
                    <a:pt x="6" y="64"/>
                  </a:lnTo>
                  <a:lnTo>
                    <a:pt x="8" y="64"/>
                  </a:lnTo>
                  <a:lnTo>
                    <a:pt x="8" y="65"/>
                  </a:lnTo>
                  <a:lnTo>
                    <a:pt x="9" y="65"/>
                  </a:lnTo>
                  <a:lnTo>
                    <a:pt x="9" y="66"/>
                  </a:lnTo>
                  <a:lnTo>
                    <a:pt x="10" y="66"/>
                  </a:lnTo>
                  <a:lnTo>
                    <a:pt x="10" y="68"/>
                  </a:lnTo>
                  <a:lnTo>
                    <a:pt x="12" y="68"/>
                  </a:lnTo>
                  <a:lnTo>
                    <a:pt x="13" y="68"/>
                  </a:lnTo>
                  <a:lnTo>
                    <a:pt x="13" y="69"/>
                  </a:lnTo>
                  <a:lnTo>
                    <a:pt x="14" y="69"/>
                  </a:lnTo>
                  <a:lnTo>
                    <a:pt x="15" y="70"/>
                  </a:lnTo>
                  <a:lnTo>
                    <a:pt x="17" y="70"/>
                  </a:lnTo>
                  <a:lnTo>
                    <a:pt x="17" y="72"/>
                  </a:lnTo>
                  <a:lnTo>
                    <a:pt x="18" y="72"/>
                  </a:lnTo>
                  <a:lnTo>
                    <a:pt x="18" y="73"/>
                  </a:lnTo>
                  <a:lnTo>
                    <a:pt x="19" y="73"/>
                  </a:lnTo>
                  <a:lnTo>
                    <a:pt x="19" y="13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1" y="59"/>
                  </a:lnTo>
                  <a:close/>
                </a:path>
              </a:pathLst>
            </a:custGeom>
            <a:solidFill>
              <a:srgbClr val="3B9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02" name="Freeform 558"/>
            <p:cNvSpPr>
              <a:spLocks/>
            </p:cNvSpPr>
            <p:nvPr/>
          </p:nvSpPr>
          <p:spPr bwMode="auto">
            <a:xfrm>
              <a:off x="406" y="2414"/>
              <a:ext cx="17" cy="70"/>
            </a:xfrm>
            <a:custGeom>
              <a:avLst/>
              <a:gdLst>
                <a:gd name="T0" fmla="*/ 17 w 17"/>
                <a:gd name="T1" fmla="*/ 70 h 70"/>
                <a:gd name="T2" fmla="*/ 17 w 17"/>
                <a:gd name="T3" fmla="*/ 66 h 70"/>
                <a:gd name="T4" fmla="*/ 17 w 17"/>
                <a:gd name="T5" fmla="*/ 62 h 70"/>
                <a:gd name="T6" fmla="*/ 17 w 17"/>
                <a:gd name="T7" fmla="*/ 58 h 70"/>
                <a:gd name="T8" fmla="*/ 17 w 17"/>
                <a:gd name="T9" fmla="*/ 55 h 70"/>
                <a:gd name="T10" fmla="*/ 17 w 17"/>
                <a:gd name="T11" fmla="*/ 51 h 70"/>
                <a:gd name="T12" fmla="*/ 17 w 17"/>
                <a:gd name="T13" fmla="*/ 47 h 70"/>
                <a:gd name="T14" fmla="*/ 17 w 17"/>
                <a:gd name="T15" fmla="*/ 43 h 70"/>
                <a:gd name="T16" fmla="*/ 17 w 17"/>
                <a:gd name="T17" fmla="*/ 39 h 70"/>
                <a:gd name="T18" fmla="*/ 17 w 17"/>
                <a:gd name="T19" fmla="*/ 35 h 70"/>
                <a:gd name="T20" fmla="*/ 17 w 17"/>
                <a:gd name="T21" fmla="*/ 32 h 70"/>
                <a:gd name="T22" fmla="*/ 17 w 17"/>
                <a:gd name="T23" fmla="*/ 28 h 70"/>
                <a:gd name="T24" fmla="*/ 17 w 17"/>
                <a:gd name="T25" fmla="*/ 24 h 70"/>
                <a:gd name="T26" fmla="*/ 17 w 17"/>
                <a:gd name="T27" fmla="*/ 21 h 70"/>
                <a:gd name="T28" fmla="*/ 17 w 17"/>
                <a:gd name="T29" fmla="*/ 18 h 70"/>
                <a:gd name="T30" fmla="*/ 17 w 17"/>
                <a:gd name="T31" fmla="*/ 14 h 70"/>
                <a:gd name="T32" fmla="*/ 17 w 17"/>
                <a:gd name="T33" fmla="*/ 11 h 70"/>
                <a:gd name="T34" fmla="*/ 2 w 17"/>
                <a:gd name="T35" fmla="*/ 1 h 70"/>
                <a:gd name="T36" fmla="*/ 0 w 17"/>
                <a:gd name="T37" fmla="*/ 5 h 70"/>
                <a:gd name="T38" fmla="*/ 0 w 17"/>
                <a:gd name="T39" fmla="*/ 7 h 70"/>
                <a:gd name="T40" fmla="*/ 0 w 17"/>
                <a:gd name="T41" fmla="*/ 11 h 70"/>
                <a:gd name="T42" fmla="*/ 0 w 17"/>
                <a:gd name="T43" fmla="*/ 15 h 70"/>
                <a:gd name="T44" fmla="*/ 0 w 17"/>
                <a:gd name="T45" fmla="*/ 18 h 70"/>
                <a:gd name="T46" fmla="*/ 0 w 17"/>
                <a:gd name="T47" fmla="*/ 21 h 70"/>
                <a:gd name="T48" fmla="*/ 0 w 17"/>
                <a:gd name="T49" fmla="*/ 25 h 70"/>
                <a:gd name="T50" fmla="*/ 0 w 17"/>
                <a:gd name="T51" fmla="*/ 29 h 70"/>
                <a:gd name="T52" fmla="*/ 0 w 17"/>
                <a:gd name="T53" fmla="*/ 33 h 70"/>
                <a:gd name="T54" fmla="*/ 0 w 17"/>
                <a:gd name="T55" fmla="*/ 37 h 70"/>
                <a:gd name="T56" fmla="*/ 0 w 17"/>
                <a:gd name="T57" fmla="*/ 41 h 70"/>
                <a:gd name="T58" fmla="*/ 0 w 17"/>
                <a:gd name="T59" fmla="*/ 43 h 70"/>
                <a:gd name="T60" fmla="*/ 0 w 17"/>
                <a:gd name="T61" fmla="*/ 47 h 70"/>
                <a:gd name="T62" fmla="*/ 0 w 17"/>
                <a:gd name="T63" fmla="*/ 51 h 70"/>
                <a:gd name="T64" fmla="*/ 0 w 17"/>
                <a:gd name="T65" fmla="*/ 55 h 70"/>
                <a:gd name="T66" fmla="*/ 0 w 17"/>
                <a:gd name="T67" fmla="*/ 56 h 7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7"/>
                <a:gd name="T103" fmla="*/ 0 h 70"/>
                <a:gd name="T104" fmla="*/ 17 w 17"/>
                <a:gd name="T105" fmla="*/ 70 h 7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7" h="70">
                  <a:moveTo>
                    <a:pt x="0" y="56"/>
                  </a:moveTo>
                  <a:lnTo>
                    <a:pt x="17" y="70"/>
                  </a:lnTo>
                  <a:lnTo>
                    <a:pt x="17" y="67"/>
                  </a:lnTo>
                  <a:lnTo>
                    <a:pt x="17" y="66"/>
                  </a:lnTo>
                  <a:lnTo>
                    <a:pt x="17" y="65"/>
                  </a:lnTo>
                  <a:lnTo>
                    <a:pt x="17" y="62"/>
                  </a:lnTo>
                  <a:lnTo>
                    <a:pt x="17" y="61"/>
                  </a:lnTo>
                  <a:lnTo>
                    <a:pt x="17" y="58"/>
                  </a:lnTo>
                  <a:lnTo>
                    <a:pt x="17" y="57"/>
                  </a:lnTo>
                  <a:lnTo>
                    <a:pt x="17" y="55"/>
                  </a:lnTo>
                  <a:lnTo>
                    <a:pt x="17" y="53"/>
                  </a:lnTo>
                  <a:lnTo>
                    <a:pt x="17" y="51"/>
                  </a:lnTo>
                  <a:lnTo>
                    <a:pt x="17" y="49"/>
                  </a:lnTo>
                  <a:lnTo>
                    <a:pt x="17" y="47"/>
                  </a:lnTo>
                  <a:lnTo>
                    <a:pt x="17" y="44"/>
                  </a:lnTo>
                  <a:lnTo>
                    <a:pt x="17" y="43"/>
                  </a:lnTo>
                  <a:lnTo>
                    <a:pt x="17" y="41"/>
                  </a:lnTo>
                  <a:lnTo>
                    <a:pt x="17" y="39"/>
                  </a:lnTo>
                  <a:lnTo>
                    <a:pt x="17" y="38"/>
                  </a:lnTo>
                  <a:lnTo>
                    <a:pt x="17" y="35"/>
                  </a:lnTo>
                  <a:lnTo>
                    <a:pt x="17" y="34"/>
                  </a:lnTo>
                  <a:lnTo>
                    <a:pt x="17" y="32"/>
                  </a:lnTo>
                  <a:lnTo>
                    <a:pt x="17" y="30"/>
                  </a:lnTo>
                  <a:lnTo>
                    <a:pt x="17" y="28"/>
                  </a:lnTo>
                  <a:lnTo>
                    <a:pt x="17" y="26"/>
                  </a:lnTo>
                  <a:lnTo>
                    <a:pt x="17" y="24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7" y="18"/>
                  </a:lnTo>
                  <a:lnTo>
                    <a:pt x="17" y="15"/>
                  </a:lnTo>
                  <a:lnTo>
                    <a:pt x="17" y="14"/>
                  </a:lnTo>
                  <a:lnTo>
                    <a:pt x="17" y="12"/>
                  </a:lnTo>
                  <a:lnTo>
                    <a:pt x="17" y="1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3B9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03" name="Freeform 559"/>
            <p:cNvSpPr>
              <a:spLocks/>
            </p:cNvSpPr>
            <p:nvPr/>
          </p:nvSpPr>
          <p:spPr bwMode="auto">
            <a:xfrm>
              <a:off x="603" y="2386"/>
              <a:ext cx="143" cy="116"/>
            </a:xfrm>
            <a:custGeom>
              <a:avLst/>
              <a:gdLst>
                <a:gd name="T0" fmla="*/ 2 w 143"/>
                <a:gd name="T1" fmla="*/ 14 h 116"/>
                <a:gd name="T2" fmla="*/ 4 w 143"/>
                <a:gd name="T3" fmla="*/ 15 h 116"/>
                <a:gd name="T4" fmla="*/ 6 w 143"/>
                <a:gd name="T5" fmla="*/ 16 h 116"/>
                <a:gd name="T6" fmla="*/ 9 w 143"/>
                <a:gd name="T7" fmla="*/ 17 h 116"/>
                <a:gd name="T8" fmla="*/ 10 w 143"/>
                <a:gd name="T9" fmla="*/ 19 h 116"/>
                <a:gd name="T10" fmla="*/ 11 w 143"/>
                <a:gd name="T11" fmla="*/ 20 h 116"/>
                <a:gd name="T12" fmla="*/ 13 w 143"/>
                <a:gd name="T13" fmla="*/ 21 h 116"/>
                <a:gd name="T14" fmla="*/ 14 w 143"/>
                <a:gd name="T15" fmla="*/ 23 h 116"/>
                <a:gd name="T16" fmla="*/ 16 w 143"/>
                <a:gd name="T17" fmla="*/ 24 h 116"/>
                <a:gd name="T18" fmla="*/ 20 w 143"/>
                <a:gd name="T19" fmla="*/ 24 h 116"/>
                <a:gd name="T20" fmla="*/ 24 w 143"/>
                <a:gd name="T21" fmla="*/ 23 h 116"/>
                <a:gd name="T22" fmla="*/ 28 w 143"/>
                <a:gd name="T23" fmla="*/ 23 h 116"/>
                <a:gd name="T24" fmla="*/ 32 w 143"/>
                <a:gd name="T25" fmla="*/ 23 h 116"/>
                <a:gd name="T26" fmla="*/ 36 w 143"/>
                <a:gd name="T27" fmla="*/ 23 h 116"/>
                <a:gd name="T28" fmla="*/ 39 w 143"/>
                <a:gd name="T29" fmla="*/ 21 h 116"/>
                <a:gd name="T30" fmla="*/ 43 w 143"/>
                <a:gd name="T31" fmla="*/ 21 h 116"/>
                <a:gd name="T32" fmla="*/ 47 w 143"/>
                <a:gd name="T33" fmla="*/ 20 h 116"/>
                <a:gd name="T34" fmla="*/ 51 w 143"/>
                <a:gd name="T35" fmla="*/ 20 h 116"/>
                <a:gd name="T36" fmla="*/ 55 w 143"/>
                <a:gd name="T37" fmla="*/ 19 h 116"/>
                <a:gd name="T38" fmla="*/ 57 w 143"/>
                <a:gd name="T39" fmla="*/ 23 h 116"/>
                <a:gd name="T40" fmla="*/ 57 w 143"/>
                <a:gd name="T41" fmla="*/ 28 h 116"/>
                <a:gd name="T42" fmla="*/ 57 w 143"/>
                <a:gd name="T43" fmla="*/ 33 h 116"/>
                <a:gd name="T44" fmla="*/ 57 w 143"/>
                <a:gd name="T45" fmla="*/ 39 h 116"/>
                <a:gd name="T46" fmla="*/ 57 w 143"/>
                <a:gd name="T47" fmla="*/ 44 h 116"/>
                <a:gd name="T48" fmla="*/ 56 w 143"/>
                <a:gd name="T49" fmla="*/ 51 h 116"/>
                <a:gd name="T50" fmla="*/ 56 w 143"/>
                <a:gd name="T51" fmla="*/ 56 h 116"/>
                <a:gd name="T52" fmla="*/ 56 w 143"/>
                <a:gd name="T53" fmla="*/ 61 h 116"/>
                <a:gd name="T54" fmla="*/ 56 w 143"/>
                <a:gd name="T55" fmla="*/ 67 h 116"/>
                <a:gd name="T56" fmla="*/ 57 w 143"/>
                <a:gd name="T57" fmla="*/ 74 h 116"/>
                <a:gd name="T58" fmla="*/ 57 w 143"/>
                <a:gd name="T59" fmla="*/ 79 h 116"/>
                <a:gd name="T60" fmla="*/ 30 w 143"/>
                <a:gd name="T61" fmla="*/ 84 h 116"/>
                <a:gd name="T62" fmla="*/ 29 w 143"/>
                <a:gd name="T63" fmla="*/ 86 h 116"/>
                <a:gd name="T64" fmla="*/ 29 w 143"/>
                <a:gd name="T65" fmla="*/ 89 h 116"/>
                <a:gd name="T66" fmla="*/ 29 w 143"/>
                <a:gd name="T67" fmla="*/ 93 h 116"/>
                <a:gd name="T68" fmla="*/ 29 w 143"/>
                <a:gd name="T69" fmla="*/ 95 h 116"/>
                <a:gd name="T70" fmla="*/ 29 w 143"/>
                <a:gd name="T71" fmla="*/ 98 h 116"/>
                <a:gd name="T72" fmla="*/ 29 w 143"/>
                <a:gd name="T73" fmla="*/ 102 h 116"/>
                <a:gd name="T74" fmla="*/ 29 w 143"/>
                <a:gd name="T75" fmla="*/ 104 h 116"/>
                <a:gd name="T76" fmla="*/ 29 w 143"/>
                <a:gd name="T77" fmla="*/ 107 h 116"/>
                <a:gd name="T78" fmla="*/ 29 w 143"/>
                <a:gd name="T79" fmla="*/ 109 h 116"/>
                <a:gd name="T80" fmla="*/ 29 w 143"/>
                <a:gd name="T81" fmla="*/ 113 h 116"/>
                <a:gd name="T82" fmla="*/ 36 w 143"/>
                <a:gd name="T83" fmla="*/ 116 h 116"/>
                <a:gd name="T84" fmla="*/ 139 w 143"/>
                <a:gd name="T85" fmla="*/ 0 h 116"/>
                <a:gd name="T86" fmla="*/ 2 w 143"/>
                <a:gd name="T87" fmla="*/ 12 h 1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43"/>
                <a:gd name="T133" fmla="*/ 0 h 116"/>
                <a:gd name="T134" fmla="*/ 143 w 143"/>
                <a:gd name="T135" fmla="*/ 116 h 1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43" h="116">
                  <a:moveTo>
                    <a:pt x="2" y="12"/>
                  </a:moveTo>
                  <a:lnTo>
                    <a:pt x="2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9" y="17"/>
                  </a:lnTo>
                  <a:lnTo>
                    <a:pt x="9" y="19"/>
                  </a:lnTo>
                  <a:lnTo>
                    <a:pt x="10" y="19"/>
                  </a:lnTo>
                  <a:lnTo>
                    <a:pt x="10" y="20"/>
                  </a:lnTo>
                  <a:lnTo>
                    <a:pt x="11" y="20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8" y="24"/>
                  </a:lnTo>
                  <a:lnTo>
                    <a:pt x="19" y="24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3" y="23"/>
                  </a:lnTo>
                  <a:lnTo>
                    <a:pt x="24" y="23"/>
                  </a:lnTo>
                  <a:lnTo>
                    <a:pt x="25" y="23"/>
                  </a:lnTo>
                  <a:lnTo>
                    <a:pt x="27" y="23"/>
                  </a:lnTo>
                  <a:lnTo>
                    <a:pt x="28" y="23"/>
                  </a:lnTo>
                  <a:lnTo>
                    <a:pt x="29" y="23"/>
                  </a:lnTo>
                  <a:lnTo>
                    <a:pt x="30" y="23"/>
                  </a:lnTo>
                  <a:lnTo>
                    <a:pt x="32" y="23"/>
                  </a:lnTo>
                  <a:lnTo>
                    <a:pt x="33" y="23"/>
                  </a:lnTo>
                  <a:lnTo>
                    <a:pt x="34" y="23"/>
                  </a:lnTo>
                  <a:lnTo>
                    <a:pt x="36" y="23"/>
                  </a:lnTo>
                  <a:lnTo>
                    <a:pt x="37" y="21"/>
                  </a:lnTo>
                  <a:lnTo>
                    <a:pt x="38" y="21"/>
                  </a:lnTo>
                  <a:lnTo>
                    <a:pt x="39" y="21"/>
                  </a:lnTo>
                  <a:lnTo>
                    <a:pt x="41" y="21"/>
                  </a:lnTo>
                  <a:lnTo>
                    <a:pt x="42" y="21"/>
                  </a:lnTo>
                  <a:lnTo>
                    <a:pt x="43" y="21"/>
                  </a:lnTo>
                  <a:lnTo>
                    <a:pt x="44" y="21"/>
                  </a:lnTo>
                  <a:lnTo>
                    <a:pt x="46" y="21"/>
                  </a:lnTo>
                  <a:lnTo>
                    <a:pt x="47" y="20"/>
                  </a:lnTo>
                  <a:lnTo>
                    <a:pt x="48" y="20"/>
                  </a:lnTo>
                  <a:lnTo>
                    <a:pt x="50" y="20"/>
                  </a:lnTo>
                  <a:lnTo>
                    <a:pt x="51" y="20"/>
                  </a:lnTo>
                  <a:lnTo>
                    <a:pt x="52" y="20"/>
                  </a:lnTo>
                  <a:lnTo>
                    <a:pt x="53" y="19"/>
                  </a:lnTo>
                  <a:lnTo>
                    <a:pt x="55" y="19"/>
                  </a:lnTo>
                  <a:lnTo>
                    <a:pt x="56" y="19"/>
                  </a:lnTo>
                  <a:lnTo>
                    <a:pt x="57" y="20"/>
                  </a:lnTo>
                  <a:lnTo>
                    <a:pt x="57" y="23"/>
                  </a:lnTo>
                  <a:lnTo>
                    <a:pt x="57" y="24"/>
                  </a:lnTo>
                  <a:lnTo>
                    <a:pt x="57" y="25"/>
                  </a:lnTo>
                  <a:lnTo>
                    <a:pt x="57" y="28"/>
                  </a:lnTo>
                  <a:lnTo>
                    <a:pt x="57" y="30"/>
                  </a:lnTo>
                  <a:lnTo>
                    <a:pt x="57" y="32"/>
                  </a:lnTo>
                  <a:lnTo>
                    <a:pt x="57" y="33"/>
                  </a:lnTo>
                  <a:lnTo>
                    <a:pt x="57" y="35"/>
                  </a:lnTo>
                  <a:lnTo>
                    <a:pt x="57" y="37"/>
                  </a:lnTo>
                  <a:lnTo>
                    <a:pt x="57" y="39"/>
                  </a:lnTo>
                  <a:lnTo>
                    <a:pt x="57" y="40"/>
                  </a:lnTo>
                  <a:lnTo>
                    <a:pt x="57" y="42"/>
                  </a:lnTo>
                  <a:lnTo>
                    <a:pt x="57" y="44"/>
                  </a:lnTo>
                  <a:lnTo>
                    <a:pt x="57" y="46"/>
                  </a:lnTo>
                  <a:lnTo>
                    <a:pt x="56" y="48"/>
                  </a:lnTo>
                  <a:lnTo>
                    <a:pt x="56" y="51"/>
                  </a:lnTo>
                  <a:lnTo>
                    <a:pt x="56" y="52"/>
                  </a:lnTo>
                  <a:lnTo>
                    <a:pt x="56" y="53"/>
                  </a:lnTo>
                  <a:lnTo>
                    <a:pt x="56" y="56"/>
                  </a:lnTo>
                  <a:lnTo>
                    <a:pt x="56" y="57"/>
                  </a:lnTo>
                  <a:lnTo>
                    <a:pt x="56" y="60"/>
                  </a:lnTo>
                  <a:lnTo>
                    <a:pt x="56" y="61"/>
                  </a:lnTo>
                  <a:lnTo>
                    <a:pt x="56" y="63"/>
                  </a:lnTo>
                  <a:lnTo>
                    <a:pt x="56" y="65"/>
                  </a:lnTo>
                  <a:lnTo>
                    <a:pt x="56" y="67"/>
                  </a:lnTo>
                  <a:lnTo>
                    <a:pt x="56" y="69"/>
                  </a:lnTo>
                  <a:lnTo>
                    <a:pt x="56" y="71"/>
                  </a:lnTo>
                  <a:lnTo>
                    <a:pt x="57" y="74"/>
                  </a:lnTo>
                  <a:lnTo>
                    <a:pt x="57" y="75"/>
                  </a:lnTo>
                  <a:lnTo>
                    <a:pt x="57" y="77"/>
                  </a:lnTo>
                  <a:lnTo>
                    <a:pt x="57" y="79"/>
                  </a:lnTo>
                  <a:lnTo>
                    <a:pt x="57" y="81"/>
                  </a:lnTo>
                  <a:lnTo>
                    <a:pt x="56" y="81"/>
                  </a:lnTo>
                  <a:lnTo>
                    <a:pt x="30" y="84"/>
                  </a:lnTo>
                  <a:lnTo>
                    <a:pt x="30" y="85"/>
                  </a:lnTo>
                  <a:lnTo>
                    <a:pt x="29" y="86"/>
                  </a:lnTo>
                  <a:lnTo>
                    <a:pt x="29" y="88"/>
                  </a:lnTo>
                  <a:lnTo>
                    <a:pt x="29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29" y="93"/>
                  </a:lnTo>
                  <a:lnTo>
                    <a:pt x="29" y="94"/>
                  </a:lnTo>
                  <a:lnTo>
                    <a:pt x="29" y="95"/>
                  </a:lnTo>
                  <a:lnTo>
                    <a:pt x="29" y="97"/>
                  </a:lnTo>
                  <a:lnTo>
                    <a:pt x="29" y="98"/>
                  </a:lnTo>
                  <a:lnTo>
                    <a:pt x="29" y="99"/>
                  </a:lnTo>
                  <a:lnTo>
                    <a:pt x="29" y="100"/>
                  </a:lnTo>
                  <a:lnTo>
                    <a:pt x="29" y="102"/>
                  </a:lnTo>
                  <a:lnTo>
                    <a:pt x="29" y="103"/>
                  </a:lnTo>
                  <a:lnTo>
                    <a:pt x="29" y="104"/>
                  </a:lnTo>
                  <a:lnTo>
                    <a:pt x="29" y="106"/>
                  </a:lnTo>
                  <a:lnTo>
                    <a:pt x="29" y="107"/>
                  </a:lnTo>
                  <a:lnTo>
                    <a:pt x="29" y="108"/>
                  </a:lnTo>
                  <a:lnTo>
                    <a:pt x="29" y="109"/>
                  </a:lnTo>
                  <a:lnTo>
                    <a:pt x="29" y="111"/>
                  </a:lnTo>
                  <a:lnTo>
                    <a:pt x="29" y="112"/>
                  </a:lnTo>
                  <a:lnTo>
                    <a:pt x="29" y="113"/>
                  </a:lnTo>
                  <a:lnTo>
                    <a:pt x="29" y="114"/>
                  </a:lnTo>
                  <a:lnTo>
                    <a:pt x="36" y="116"/>
                  </a:lnTo>
                  <a:lnTo>
                    <a:pt x="143" y="107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0" y="11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04" name="Freeform 560"/>
            <p:cNvSpPr>
              <a:spLocks/>
            </p:cNvSpPr>
            <p:nvPr/>
          </p:nvSpPr>
          <p:spPr bwMode="auto">
            <a:xfrm>
              <a:off x="425" y="2429"/>
              <a:ext cx="21" cy="71"/>
            </a:xfrm>
            <a:custGeom>
              <a:avLst/>
              <a:gdLst>
                <a:gd name="T0" fmla="*/ 0 w 21"/>
                <a:gd name="T1" fmla="*/ 1 h 71"/>
                <a:gd name="T2" fmla="*/ 0 w 21"/>
                <a:gd name="T3" fmla="*/ 4 h 71"/>
                <a:gd name="T4" fmla="*/ 0 w 21"/>
                <a:gd name="T5" fmla="*/ 8 h 71"/>
                <a:gd name="T6" fmla="*/ 0 w 21"/>
                <a:gd name="T7" fmla="*/ 11 h 71"/>
                <a:gd name="T8" fmla="*/ 0 w 21"/>
                <a:gd name="T9" fmla="*/ 15 h 71"/>
                <a:gd name="T10" fmla="*/ 0 w 21"/>
                <a:gd name="T11" fmla="*/ 18 h 71"/>
                <a:gd name="T12" fmla="*/ 0 w 21"/>
                <a:gd name="T13" fmla="*/ 22 h 71"/>
                <a:gd name="T14" fmla="*/ 0 w 21"/>
                <a:gd name="T15" fmla="*/ 26 h 71"/>
                <a:gd name="T16" fmla="*/ 0 w 21"/>
                <a:gd name="T17" fmla="*/ 29 h 71"/>
                <a:gd name="T18" fmla="*/ 0 w 21"/>
                <a:gd name="T19" fmla="*/ 33 h 71"/>
                <a:gd name="T20" fmla="*/ 0 w 21"/>
                <a:gd name="T21" fmla="*/ 37 h 71"/>
                <a:gd name="T22" fmla="*/ 0 w 21"/>
                <a:gd name="T23" fmla="*/ 41 h 71"/>
                <a:gd name="T24" fmla="*/ 0 w 21"/>
                <a:gd name="T25" fmla="*/ 45 h 71"/>
                <a:gd name="T26" fmla="*/ 0 w 21"/>
                <a:gd name="T27" fmla="*/ 48 h 71"/>
                <a:gd name="T28" fmla="*/ 0 w 21"/>
                <a:gd name="T29" fmla="*/ 52 h 71"/>
                <a:gd name="T30" fmla="*/ 0 w 21"/>
                <a:gd name="T31" fmla="*/ 55 h 71"/>
                <a:gd name="T32" fmla="*/ 0 w 21"/>
                <a:gd name="T33" fmla="*/ 57 h 71"/>
                <a:gd name="T34" fmla="*/ 2 w 21"/>
                <a:gd name="T35" fmla="*/ 59 h 71"/>
                <a:gd name="T36" fmla="*/ 3 w 21"/>
                <a:gd name="T37" fmla="*/ 60 h 71"/>
                <a:gd name="T38" fmla="*/ 4 w 21"/>
                <a:gd name="T39" fmla="*/ 60 h 71"/>
                <a:gd name="T40" fmla="*/ 6 w 21"/>
                <a:gd name="T41" fmla="*/ 61 h 71"/>
                <a:gd name="T42" fmla="*/ 6 w 21"/>
                <a:gd name="T43" fmla="*/ 63 h 71"/>
                <a:gd name="T44" fmla="*/ 8 w 21"/>
                <a:gd name="T45" fmla="*/ 64 h 71"/>
                <a:gd name="T46" fmla="*/ 9 w 21"/>
                <a:gd name="T47" fmla="*/ 64 h 71"/>
                <a:gd name="T48" fmla="*/ 11 w 21"/>
                <a:gd name="T49" fmla="*/ 65 h 71"/>
                <a:gd name="T50" fmla="*/ 12 w 21"/>
                <a:gd name="T51" fmla="*/ 66 h 71"/>
                <a:gd name="T52" fmla="*/ 12 w 21"/>
                <a:gd name="T53" fmla="*/ 66 h 71"/>
                <a:gd name="T54" fmla="*/ 14 w 21"/>
                <a:gd name="T55" fmla="*/ 68 h 71"/>
                <a:gd name="T56" fmla="*/ 16 w 21"/>
                <a:gd name="T57" fmla="*/ 69 h 71"/>
                <a:gd name="T58" fmla="*/ 17 w 21"/>
                <a:gd name="T59" fmla="*/ 70 h 71"/>
                <a:gd name="T60" fmla="*/ 18 w 21"/>
                <a:gd name="T61" fmla="*/ 70 h 71"/>
                <a:gd name="T62" fmla="*/ 20 w 21"/>
                <a:gd name="T63" fmla="*/ 70 h 71"/>
                <a:gd name="T64" fmla="*/ 21 w 21"/>
                <a:gd name="T65" fmla="*/ 14 h 71"/>
                <a:gd name="T66" fmla="*/ 20 w 21"/>
                <a:gd name="T67" fmla="*/ 13 h 71"/>
                <a:gd name="T68" fmla="*/ 18 w 21"/>
                <a:gd name="T69" fmla="*/ 13 h 71"/>
                <a:gd name="T70" fmla="*/ 17 w 21"/>
                <a:gd name="T71" fmla="*/ 11 h 71"/>
                <a:gd name="T72" fmla="*/ 16 w 21"/>
                <a:gd name="T73" fmla="*/ 10 h 71"/>
                <a:gd name="T74" fmla="*/ 14 w 21"/>
                <a:gd name="T75" fmla="*/ 10 h 71"/>
                <a:gd name="T76" fmla="*/ 13 w 21"/>
                <a:gd name="T77" fmla="*/ 9 h 71"/>
                <a:gd name="T78" fmla="*/ 12 w 21"/>
                <a:gd name="T79" fmla="*/ 8 h 71"/>
                <a:gd name="T80" fmla="*/ 12 w 21"/>
                <a:gd name="T81" fmla="*/ 6 h 71"/>
                <a:gd name="T82" fmla="*/ 9 w 21"/>
                <a:gd name="T83" fmla="*/ 5 h 71"/>
                <a:gd name="T84" fmla="*/ 8 w 21"/>
                <a:gd name="T85" fmla="*/ 4 h 71"/>
                <a:gd name="T86" fmla="*/ 7 w 21"/>
                <a:gd name="T87" fmla="*/ 4 h 71"/>
                <a:gd name="T88" fmla="*/ 6 w 21"/>
                <a:gd name="T89" fmla="*/ 3 h 71"/>
                <a:gd name="T90" fmla="*/ 4 w 21"/>
                <a:gd name="T91" fmla="*/ 1 h 71"/>
                <a:gd name="T92" fmla="*/ 3 w 21"/>
                <a:gd name="T93" fmla="*/ 1 h 71"/>
                <a:gd name="T94" fmla="*/ 2 w 21"/>
                <a:gd name="T95" fmla="*/ 0 h 71"/>
                <a:gd name="T96" fmla="*/ 0 w 21"/>
                <a:gd name="T97" fmla="*/ 0 h 7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"/>
                <a:gd name="T148" fmla="*/ 0 h 71"/>
                <a:gd name="T149" fmla="*/ 21 w 21"/>
                <a:gd name="T150" fmla="*/ 71 h 7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" h="71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2" y="60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6" y="63"/>
                  </a:lnTo>
                  <a:lnTo>
                    <a:pt x="7" y="64"/>
                  </a:lnTo>
                  <a:lnTo>
                    <a:pt x="8" y="64"/>
                  </a:lnTo>
                  <a:lnTo>
                    <a:pt x="9" y="64"/>
                  </a:lnTo>
                  <a:lnTo>
                    <a:pt x="9" y="65"/>
                  </a:lnTo>
                  <a:lnTo>
                    <a:pt x="11" y="65"/>
                  </a:lnTo>
                  <a:lnTo>
                    <a:pt x="11" y="66"/>
                  </a:lnTo>
                  <a:lnTo>
                    <a:pt x="12" y="66"/>
                  </a:lnTo>
                  <a:lnTo>
                    <a:pt x="13" y="68"/>
                  </a:lnTo>
                  <a:lnTo>
                    <a:pt x="14" y="68"/>
                  </a:lnTo>
                  <a:lnTo>
                    <a:pt x="16" y="69"/>
                  </a:lnTo>
                  <a:lnTo>
                    <a:pt x="17" y="70"/>
                  </a:lnTo>
                  <a:lnTo>
                    <a:pt x="18" y="70"/>
                  </a:lnTo>
                  <a:lnTo>
                    <a:pt x="20" y="70"/>
                  </a:lnTo>
                  <a:lnTo>
                    <a:pt x="20" y="71"/>
                  </a:lnTo>
                  <a:lnTo>
                    <a:pt x="21" y="14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18" y="13"/>
                  </a:lnTo>
                  <a:lnTo>
                    <a:pt x="17" y="11"/>
                  </a:lnTo>
                  <a:lnTo>
                    <a:pt x="16" y="10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9" y="5"/>
                  </a:lnTo>
                  <a:lnTo>
                    <a:pt x="8" y="4"/>
                  </a:lnTo>
                  <a:lnTo>
                    <a:pt x="7" y="4"/>
                  </a:lnTo>
                  <a:lnTo>
                    <a:pt x="6" y="3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B9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05" name="Freeform 561"/>
            <p:cNvSpPr>
              <a:spLocks/>
            </p:cNvSpPr>
            <p:nvPr/>
          </p:nvSpPr>
          <p:spPr bwMode="auto">
            <a:xfrm>
              <a:off x="679" y="2403"/>
              <a:ext cx="51" cy="60"/>
            </a:xfrm>
            <a:custGeom>
              <a:avLst/>
              <a:gdLst>
                <a:gd name="T0" fmla="*/ 2 w 51"/>
                <a:gd name="T1" fmla="*/ 4 h 60"/>
                <a:gd name="T2" fmla="*/ 2 w 51"/>
                <a:gd name="T3" fmla="*/ 6 h 60"/>
                <a:gd name="T4" fmla="*/ 2 w 51"/>
                <a:gd name="T5" fmla="*/ 7 h 60"/>
                <a:gd name="T6" fmla="*/ 0 w 51"/>
                <a:gd name="T7" fmla="*/ 9 h 60"/>
                <a:gd name="T8" fmla="*/ 0 w 51"/>
                <a:gd name="T9" fmla="*/ 11 h 60"/>
                <a:gd name="T10" fmla="*/ 0 w 51"/>
                <a:gd name="T11" fmla="*/ 13 h 60"/>
                <a:gd name="T12" fmla="*/ 0 w 51"/>
                <a:gd name="T13" fmla="*/ 15 h 60"/>
                <a:gd name="T14" fmla="*/ 0 w 51"/>
                <a:gd name="T15" fmla="*/ 16 h 60"/>
                <a:gd name="T16" fmla="*/ 0 w 51"/>
                <a:gd name="T17" fmla="*/ 17 h 60"/>
                <a:gd name="T18" fmla="*/ 0 w 51"/>
                <a:gd name="T19" fmla="*/ 20 h 60"/>
                <a:gd name="T20" fmla="*/ 0 w 51"/>
                <a:gd name="T21" fmla="*/ 21 h 60"/>
                <a:gd name="T22" fmla="*/ 0 w 51"/>
                <a:gd name="T23" fmla="*/ 23 h 60"/>
                <a:gd name="T24" fmla="*/ 0 w 51"/>
                <a:gd name="T25" fmla="*/ 25 h 60"/>
                <a:gd name="T26" fmla="*/ 0 w 51"/>
                <a:gd name="T27" fmla="*/ 26 h 60"/>
                <a:gd name="T28" fmla="*/ 0 w 51"/>
                <a:gd name="T29" fmla="*/ 29 h 60"/>
                <a:gd name="T30" fmla="*/ 0 w 51"/>
                <a:gd name="T31" fmla="*/ 30 h 60"/>
                <a:gd name="T32" fmla="*/ 0 w 51"/>
                <a:gd name="T33" fmla="*/ 32 h 60"/>
                <a:gd name="T34" fmla="*/ 0 w 51"/>
                <a:gd name="T35" fmla="*/ 34 h 60"/>
                <a:gd name="T36" fmla="*/ 0 w 51"/>
                <a:gd name="T37" fmla="*/ 35 h 60"/>
                <a:gd name="T38" fmla="*/ 0 w 51"/>
                <a:gd name="T39" fmla="*/ 37 h 60"/>
                <a:gd name="T40" fmla="*/ 0 w 51"/>
                <a:gd name="T41" fmla="*/ 39 h 60"/>
                <a:gd name="T42" fmla="*/ 0 w 51"/>
                <a:gd name="T43" fmla="*/ 41 h 60"/>
                <a:gd name="T44" fmla="*/ 0 w 51"/>
                <a:gd name="T45" fmla="*/ 43 h 60"/>
                <a:gd name="T46" fmla="*/ 0 w 51"/>
                <a:gd name="T47" fmla="*/ 45 h 60"/>
                <a:gd name="T48" fmla="*/ 0 w 51"/>
                <a:gd name="T49" fmla="*/ 46 h 60"/>
                <a:gd name="T50" fmla="*/ 0 w 51"/>
                <a:gd name="T51" fmla="*/ 48 h 60"/>
                <a:gd name="T52" fmla="*/ 0 w 51"/>
                <a:gd name="T53" fmla="*/ 50 h 60"/>
                <a:gd name="T54" fmla="*/ 0 w 51"/>
                <a:gd name="T55" fmla="*/ 52 h 60"/>
                <a:gd name="T56" fmla="*/ 0 w 51"/>
                <a:gd name="T57" fmla="*/ 53 h 60"/>
                <a:gd name="T58" fmla="*/ 0 w 51"/>
                <a:gd name="T59" fmla="*/ 55 h 60"/>
                <a:gd name="T60" fmla="*/ 0 w 51"/>
                <a:gd name="T61" fmla="*/ 57 h 60"/>
                <a:gd name="T62" fmla="*/ 0 w 51"/>
                <a:gd name="T63" fmla="*/ 59 h 60"/>
                <a:gd name="T64" fmla="*/ 2 w 51"/>
                <a:gd name="T65" fmla="*/ 60 h 60"/>
                <a:gd name="T66" fmla="*/ 50 w 51"/>
                <a:gd name="T67" fmla="*/ 57 h 60"/>
                <a:gd name="T68" fmla="*/ 51 w 51"/>
                <a:gd name="T69" fmla="*/ 0 h 60"/>
                <a:gd name="T70" fmla="*/ 50 w 51"/>
                <a:gd name="T71" fmla="*/ 0 h 60"/>
                <a:gd name="T72" fmla="*/ 2 w 51"/>
                <a:gd name="T73" fmla="*/ 4 h 60"/>
                <a:gd name="T74" fmla="*/ 2 w 51"/>
                <a:gd name="T75" fmla="*/ 4 h 6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1"/>
                <a:gd name="T115" fmla="*/ 0 h 60"/>
                <a:gd name="T116" fmla="*/ 51 w 51"/>
                <a:gd name="T117" fmla="*/ 60 h 6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1" h="60">
                  <a:moveTo>
                    <a:pt x="2" y="4"/>
                  </a:moveTo>
                  <a:lnTo>
                    <a:pt x="2" y="6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2" y="60"/>
                  </a:lnTo>
                  <a:lnTo>
                    <a:pt x="50" y="57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7EB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06" name="Freeform 562"/>
            <p:cNvSpPr>
              <a:spLocks/>
            </p:cNvSpPr>
            <p:nvPr/>
          </p:nvSpPr>
          <p:spPr bwMode="auto">
            <a:xfrm>
              <a:off x="619" y="2410"/>
              <a:ext cx="35" cy="57"/>
            </a:xfrm>
            <a:custGeom>
              <a:avLst/>
              <a:gdLst>
                <a:gd name="T0" fmla="*/ 0 w 35"/>
                <a:gd name="T1" fmla="*/ 4 h 57"/>
                <a:gd name="T2" fmla="*/ 2 w 35"/>
                <a:gd name="T3" fmla="*/ 4 h 57"/>
                <a:gd name="T4" fmla="*/ 3 w 35"/>
                <a:gd name="T5" fmla="*/ 5 h 57"/>
                <a:gd name="T6" fmla="*/ 3 w 35"/>
                <a:gd name="T7" fmla="*/ 6 h 57"/>
                <a:gd name="T8" fmla="*/ 4 w 35"/>
                <a:gd name="T9" fmla="*/ 8 h 57"/>
                <a:gd name="T10" fmla="*/ 5 w 35"/>
                <a:gd name="T11" fmla="*/ 8 h 57"/>
                <a:gd name="T12" fmla="*/ 5 w 35"/>
                <a:gd name="T13" fmla="*/ 8 h 57"/>
                <a:gd name="T14" fmla="*/ 7 w 35"/>
                <a:gd name="T15" fmla="*/ 9 h 57"/>
                <a:gd name="T16" fmla="*/ 8 w 35"/>
                <a:gd name="T17" fmla="*/ 10 h 57"/>
                <a:gd name="T18" fmla="*/ 9 w 35"/>
                <a:gd name="T19" fmla="*/ 10 h 57"/>
                <a:gd name="T20" fmla="*/ 9 w 35"/>
                <a:gd name="T21" fmla="*/ 11 h 57"/>
                <a:gd name="T22" fmla="*/ 11 w 35"/>
                <a:gd name="T23" fmla="*/ 11 h 57"/>
                <a:gd name="T24" fmla="*/ 12 w 35"/>
                <a:gd name="T25" fmla="*/ 13 h 57"/>
                <a:gd name="T26" fmla="*/ 12 w 35"/>
                <a:gd name="T27" fmla="*/ 14 h 57"/>
                <a:gd name="T28" fmla="*/ 12 w 35"/>
                <a:gd name="T29" fmla="*/ 15 h 57"/>
                <a:gd name="T30" fmla="*/ 12 w 35"/>
                <a:gd name="T31" fmla="*/ 16 h 57"/>
                <a:gd name="T32" fmla="*/ 12 w 35"/>
                <a:gd name="T33" fmla="*/ 19 h 57"/>
                <a:gd name="T34" fmla="*/ 12 w 35"/>
                <a:gd name="T35" fmla="*/ 22 h 57"/>
                <a:gd name="T36" fmla="*/ 12 w 35"/>
                <a:gd name="T37" fmla="*/ 24 h 57"/>
                <a:gd name="T38" fmla="*/ 12 w 35"/>
                <a:gd name="T39" fmla="*/ 27 h 57"/>
                <a:gd name="T40" fmla="*/ 12 w 35"/>
                <a:gd name="T41" fmla="*/ 29 h 57"/>
                <a:gd name="T42" fmla="*/ 12 w 35"/>
                <a:gd name="T43" fmla="*/ 32 h 57"/>
                <a:gd name="T44" fmla="*/ 12 w 35"/>
                <a:gd name="T45" fmla="*/ 34 h 57"/>
                <a:gd name="T46" fmla="*/ 12 w 35"/>
                <a:gd name="T47" fmla="*/ 37 h 57"/>
                <a:gd name="T48" fmla="*/ 12 w 35"/>
                <a:gd name="T49" fmla="*/ 39 h 57"/>
                <a:gd name="T50" fmla="*/ 12 w 35"/>
                <a:gd name="T51" fmla="*/ 42 h 57"/>
                <a:gd name="T52" fmla="*/ 12 w 35"/>
                <a:gd name="T53" fmla="*/ 46 h 57"/>
                <a:gd name="T54" fmla="*/ 12 w 35"/>
                <a:gd name="T55" fmla="*/ 48 h 57"/>
                <a:gd name="T56" fmla="*/ 12 w 35"/>
                <a:gd name="T57" fmla="*/ 51 h 57"/>
                <a:gd name="T58" fmla="*/ 12 w 35"/>
                <a:gd name="T59" fmla="*/ 53 h 57"/>
                <a:gd name="T60" fmla="*/ 12 w 35"/>
                <a:gd name="T61" fmla="*/ 56 h 57"/>
                <a:gd name="T62" fmla="*/ 35 w 35"/>
                <a:gd name="T63" fmla="*/ 56 h 57"/>
                <a:gd name="T64" fmla="*/ 35 w 35"/>
                <a:gd name="T65" fmla="*/ 52 h 57"/>
                <a:gd name="T66" fmla="*/ 35 w 35"/>
                <a:gd name="T67" fmla="*/ 48 h 57"/>
                <a:gd name="T68" fmla="*/ 35 w 35"/>
                <a:gd name="T69" fmla="*/ 46 h 57"/>
                <a:gd name="T70" fmla="*/ 35 w 35"/>
                <a:gd name="T71" fmla="*/ 42 h 57"/>
                <a:gd name="T72" fmla="*/ 35 w 35"/>
                <a:gd name="T73" fmla="*/ 38 h 57"/>
                <a:gd name="T74" fmla="*/ 35 w 35"/>
                <a:gd name="T75" fmla="*/ 34 h 57"/>
                <a:gd name="T76" fmla="*/ 35 w 35"/>
                <a:gd name="T77" fmla="*/ 30 h 57"/>
                <a:gd name="T78" fmla="*/ 35 w 35"/>
                <a:gd name="T79" fmla="*/ 27 h 57"/>
                <a:gd name="T80" fmla="*/ 35 w 35"/>
                <a:gd name="T81" fmla="*/ 24 h 57"/>
                <a:gd name="T82" fmla="*/ 35 w 35"/>
                <a:gd name="T83" fmla="*/ 20 h 57"/>
                <a:gd name="T84" fmla="*/ 35 w 35"/>
                <a:gd name="T85" fmla="*/ 16 h 57"/>
                <a:gd name="T86" fmla="*/ 35 w 35"/>
                <a:gd name="T87" fmla="*/ 14 h 57"/>
                <a:gd name="T88" fmla="*/ 35 w 35"/>
                <a:gd name="T89" fmla="*/ 10 h 57"/>
                <a:gd name="T90" fmla="*/ 35 w 35"/>
                <a:gd name="T91" fmla="*/ 6 h 57"/>
                <a:gd name="T92" fmla="*/ 35 w 35"/>
                <a:gd name="T93" fmla="*/ 4 h 57"/>
                <a:gd name="T94" fmla="*/ 35 w 35"/>
                <a:gd name="T95" fmla="*/ 0 h 57"/>
                <a:gd name="T96" fmla="*/ 0 w 35"/>
                <a:gd name="T97" fmla="*/ 4 h 5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"/>
                <a:gd name="T148" fmla="*/ 0 h 57"/>
                <a:gd name="T149" fmla="*/ 35 w 35"/>
                <a:gd name="T150" fmla="*/ 57 h 5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" h="57">
                  <a:moveTo>
                    <a:pt x="0" y="4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5" y="8"/>
                  </a:lnTo>
                  <a:lnTo>
                    <a:pt x="7" y="9"/>
                  </a:lnTo>
                  <a:lnTo>
                    <a:pt x="8" y="9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5"/>
                  </a:lnTo>
                  <a:lnTo>
                    <a:pt x="12" y="16"/>
                  </a:lnTo>
                  <a:lnTo>
                    <a:pt x="12" y="18"/>
                  </a:lnTo>
                  <a:lnTo>
                    <a:pt x="12" y="19"/>
                  </a:lnTo>
                  <a:lnTo>
                    <a:pt x="12" y="20"/>
                  </a:lnTo>
                  <a:lnTo>
                    <a:pt x="12" y="22"/>
                  </a:lnTo>
                  <a:lnTo>
                    <a:pt x="12" y="23"/>
                  </a:lnTo>
                  <a:lnTo>
                    <a:pt x="12" y="24"/>
                  </a:lnTo>
                  <a:lnTo>
                    <a:pt x="12" y="25"/>
                  </a:lnTo>
                  <a:lnTo>
                    <a:pt x="12" y="27"/>
                  </a:lnTo>
                  <a:lnTo>
                    <a:pt x="12" y="28"/>
                  </a:lnTo>
                  <a:lnTo>
                    <a:pt x="12" y="29"/>
                  </a:lnTo>
                  <a:lnTo>
                    <a:pt x="12" y="30"/>
                  </a:lnTo>
                  <a:lnTo>
                    <a:pt x="12" y="32"/>
                  </a:lnTo>
                  <a:lnTo>
                    <a:pt x="12" y="33"/>
                  </a:lnTo>
                  <a:lnTo>
                    <a:pt x="12" y="34"/>
                  </a:lnTo>
                  <a:lnTo>
                    <a:pt x="12" y="36"/>
                  </a:lnTo>
                  <a:lnTo>
                    <a:pt x="12" y="37"/>
                  </a:lnTo>
                  <a:lnTo>
                    <a:pt x="12" y="38"/>
                  </a:lnTo>
                  <a:lnTo>
                    <a:pt x="12" y="39"/>
                  </a:lnTo>
                  <a:lnTo>
                    <a:pt x="12" y="41"/>
                  </a:lnTo>
                  <a:lnTo>
                    <a:pt x="12" y="42"/>
                  </a:lnTo>
                  <a:lnTo>
                    <a:pt x="12" y="43"/>
                  </a:lnTo>
                  <a:lnTo>
                    <a:pt x="12" y="46"/>
                  </a:lnTo>
                  <a:lnTo>
                    <a:pt x="12" y="47"/>
                  </a:lnTo>
                  <a:lnTo>
                    <a:pt x="12" y="48"/>
                  </a:lnTo>
                  <a:lnTo>
                    <a:pt x="12" y="50"/>
                  </a:lnTo>
                  <a:lnTo>
                    <a:pt x="12" y="51"/>
                  </a:lnTo>
                  <a:lnTo>
                    <a:pt x="12" y="52"/>
                  </a:lnTo>
                  <a:lnTo>
                    <a:pt x="12" y="53"/>
                  </a:lnTo>
                  <a:lnTo>
                    <a:pt x="12" y="55"/>
                  </a:lnTo>
                  <a:lnTo>
                    <a:pt x="12" y="56"/>
                  </a:lnTo>
                  <a:lnTo>
                    <a:pt x="12" y="57"/>
                  </a:lnTo>
                  <a:lnTo>
                    <a:pt x="35" y="56"/>
                  </a:lnTo>
                  <a:lnTo>
                    <a:pt x="35" y="53"/>
                  </a:lnTo>
                  <a:lnTo>
                    <a:pt x="35" y="52"/>
                  </a:lnTo>
                  <a:lnTo>
                    <a:pt x="35" y="51"/>
                  </a:lnTo>
                  <a:lnTo>
                    <a:pt x="35" y="48"/>
                  </a:lnTo>
                  <a:lnTo>
                    <a:pt x="35" y="47"/>
                  </a:lnTo>
                  <a:lnTo>
                    <a:pt x="35" y="46"/>
                  </a:lnTo>
                  <a:lnTo>
                    <a:pt x="35" y="43"/>
                  </a:lnTo>
                  <a:lnTo>
                    <a:pt x="35" y="42"/>
                  </a:lnTo>
                  <a:lnTo>
                    <a:pt x="35" y="39"/>
                  </a:lnTo>
                  <a:lnTo>
                    <a:pt x="35" y="38"/>
                  </a:lnTo>
                  <a:lnTo>
                    <a:pt x="35" y="36"/>
                  </a:lnTo>
                  <a:lnTo>
                    <a:pt x="35" y="34"/>
                  </a:lnTo>
                  <a:lnTo>
                    <a:pt x="35" y="33"/>
                  </a:lnTo>
                  <a:lnTo>
                    <a:pt x="35" y="30"/>
                  </a:lnTo>
                  <a:lnTo>
                    <a:pt x="35" y="29"/>
                  </a:lnTo>
                  <a:lnTo>
                    <a:pt x="35" y="27"/>
                  </a:lnTo>
                  <a:lnTo>
                    <a:pt x="35" y="25"/>
                  </a:lnTo>
                  <a:lnTo>
                    <a:pt x="35" y="24"/>
                  </a:lnTo>
                  <a:lnTo>
                    <a:pt x="35" y="22"/>
                  </a:lnTo>
                  <a:lnTo>
                    <a:pt x="35" y="20"/>
                  </a:lnTo>
                  <a:lnTo>
                    <a:pt x="35" y="19"/>
                  </a:lnTo>
                  <a:lnTo>
                    <a:pt x="35" y="16"/>
                  </a:lnTo>
                  <a:lnTo>
                    <a:pt x="35" y="15"/>
                  </a:lnTo>
                  <a:lnTo>
                    <a:pt x="35" y="14"/>
                  </a:lnTo>
                  <a:lnTo>
                    <a:pt x="35" y="11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5" y="6"/>
                  </a:lnTo>
                  <a:lnTo>
                    <a:pt x="35" y="5"/>
                  </a:lnTo>
                  <a:lnTo>
                    <a:pt x="35" y="4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7EB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07" name="Freeform 563"/>
            <p:cNvSpPr>
              <a:spLocks/>
            </p:cNvSpPr>
            <p:nvPr/>
          </p:nvSpPr>
          <p:spPr bwMode="auto">
            <a:xfrm>
              <a:off x="322" y="2449"/>
              <a:ext cx="138" cy="92"/>
            </a:xfrm>
            <a:custGeom>
              <a:avLst/>
              <a:gdLst>
                <a:gd name="T0" fmla="*/ 4 w 138"/>
                <a:gd name="T1" fmla="*/ 7 h 92"/>
                <a:gd name="T2" fmla="*/ 10 w 138"/>
                <a:gd name="T3" fmla="*/ 12 h 92"/>
                <a:gd name="T4" fmla="*/ 17 w 138"/>
                <a:gd name="T5" fmla="*/ 18 h 92"/>
                <a:gd name="T6" fmla="*/ 24 w 138"/>
                <a:gd name="T7" fmla="*/ 23 h 92"/>
                <a:gd name="T8" fmla="*/ 31 w 138"/>
                <a:gd name="T9" fmla="*/ 28 h 92"/>
                <a:gd name="T10" fmla="*/ 38 w 138"/>
                <a:gd name="T11" fmla="*/ 35 h 92"/>
                <a:gd name="T12" fmla="*/ 45 w 138"/>
                <a:gd name="T13" fmla="*/ 40 h 92"/>
                <a:gd name="T14" fmla="*/ 52 w 138"/>
                <a:gd name="T15" fmla="*/ 46 h 92"/>
                <a:gd name="T16" fmla="*/ 59 w 138"/>
                <a:gd name="T17" fmla="*/ 51 h 92"/>
                <a:gd name="T18" fmla="*/ 66 w 138"/>
                <a:gd name="T19" fmla="*/ 57 h 92"/>
                <a:gd name="T20" fmla="*/ 74 w 138"/>
                <a:gd name="T21" fmla="*/ 62 h 92"/>
                <a:gd name="T22" fmla="*/ 80 w 138"/>
                <a:gd name="T23" fmla="*/ 68 h 92"/>
                <a:gd name="T24" fmla="*/ 88 w 138"/>
                <a:gd name="T25" fmla="*/ 73 h 92"/>
                <a:gd name="T26" fmla="*/ 96 w 138"/>
                <a:gd name="T27" fmla="*/ 79 h 92"/>
                <a:gd name="T28" fmla="*/ 102 w 138"/>
                <a:gd name="T29" fmla="*/ 85 h 92"/>
                <a:gd name="T30" fmla="*/ 110 w 138"/>
                <a:gd name="T31" fmla="*/ 90 h 92"/>
                <a:gd name="T32" fmla="*/ 138 w 138"/>
                <a:gd name="T33" fmla="*/ 90 h 92"/>
                <a:gd name="T34" fmla="*/ 51 w 138"/>
                <a:gd name="T35" fmla="*/ 23 h 92"/>
                <a:gd name="T36" fmla="*/ 50 w 138"/>
                <a:gd name="T37" fmla="*/ 22 h 92"/>
                <a:gd name="T38" fmla="*/ 47 w 138"/>
                <a:gd name="T39" fmla="*/ 21 h 92"/>
                <a:gd name="T40" fmla="*/ 45 w 138"/>
                <a:gd name="T41" fmla="*/ 18 h 92"/>
                <a:gd name="T42" fmla="*/ 43 w 138"/>
                <a:gd name="T43" fmla="*/ 17 h 92"/>
                <a:gd name="T44" fmla="*/ 41 w 138"/>
                <a:gd name="T45" fmla="*/ 16 h 92"/>
                <a:gd name="T46" fmla="*/ 40 w 138"/>
                <a:gd name="T47" fmla="*/ 13 h 92"/>
                <a:gd name="T48" fmla="*/ 37 w 138"/>
                <a:gd name="T49" fmla="*/ 12 h 92"/>
                <a:gd name="T50" fmla="*/ 36 w 138"/>
                <a:gd name="T51" fmla="*/ 11 h 92"/>
                <a:gd name="T52" fmla="*/ 33 w 138"/>
                <a:gd name="T53" fmla="*/ 9 h 92"/>
                <a:gd name="T54" fmla="*/ 31 w 138"/>
                <a:gd name="T55" fmla="*/ 8 h 92"/>
                <a:gd name="T56" fmla="*/ 29 w 138"/>
                <a:gd name="T57" fmla="*/ 7 h 92"/>
                <a:gd name="T58" fmla="*/ 27 w 138"/>
                <a:gd name="T59" fmla="*/ 6 h 92"/>
                <a:gd name="T60" fmla="*/ 24 w 138"/>
                <a:gd name="T61" fmla="*/ 4 h 92"/>
                <a:gd name="T62" fmla="*/ 23 w 138"/>
                <a:gd name="T63" fmla="*/ 3 h 92"/>
                <a:gd name="T64" fmla="*/ 21 w 138"/>
                <a:gd name="T65" fmla="*/ 2 h 92"/>
                <a:gd name="T66" fmla="*/ 0 w 138"/>
                <a:gd name="T67" fmla="*/ 3 h 9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38"/>
                <a:gd name="T103" fmla="*/ 0 h 92"/>
                <a:gd name="T104" fmla="*/ 138 w 138"/>
                <a:gd name="T105" fmla="*/ 92 h 9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38" h="92">
                  <a:moveTo>
                    <a:pt x="0" y="3"/>
                  </a:moveTo>
                  <a:lnTo>
                    <a:pt x="4" y="7"/>
                  </a:lnTo>
                  <a:lnTo>
                    <a:pt x="6" y="9"/>
                  </a:lnTo>
                  <a:lnTo>
                    <a:pt x="10" y="12"/>
                  </a:lnTo>
                  <a:lnTo>
                    <a:pt x="14" y="14"/>
                  </a:lnTo>
                  <a:lnTo>
                    <a:pt x="17" y="18"/>
                  </a:lnTo>
                  <a:lnTo>
                    <a:pt x="21" y="21"/>
                  </a:lnTo>
                  <a:lnTo>
                    <a:pt x="24" y="23"/>
                  </a:lnTo>
                  <a:lnTo>
                    <a:pt x="28" y="26"/>
                  </a:lnTo>
                  <a:lnTo>
                    <a:pt x="31" y="28"/>
                  </a:lnTo>
                  <a:lnTo>
                    <a:pt x="35" y="32"/>
                  </a:lnTo>
                  <a:lnTo>
                    <a:pt x="38" y="35"/>
                  </a:lnTo>
                  <a:lnTo>
                    <a:pt x="42" y="37"/>
                  </a:lnTo>
                  <a:lnTo>
                    <a:pt x="45" y="40"/>
                  </a:lnTo>
                  <a:lnTo>
                    <a:pt x="49" y="43"/>
                  </a:lnTo>
                  <a:lnTo>
                    <a:pt x="52" y="46"/>
                  </a:lnTo>
                  <a:lnTo>
                    <a:pt x="56" y="48"/>
                  </a:lnTo>
                  <a:lnTo>
                    <a:pt x="59" y="51"/>
                  </a:lnTo>
                  <a:lnTo>
                    <a:pt x="64" y="54"/>
                  </a:lnTo>
                  <a:lnTo>
                    <a:pt x="66" y="57"/>
                  </a:lnTo>
                  <a:lnTo>
                    <a:pt x="70" y="59"/>
                  </a:lnTo>
                  <a:lnTo>
                    <a:pt x="74" y="62"/>
                  </a:lnTo>
                  <a:lnTo>
                    <a:pt x="78" y="65"/>
                  </a:lnTo>
                  <a:lnTo>
                    <a:pt x="80" y="68"/>
                  </a:lnTo>
                  <a:lnTo>
                    <a:pt x="86" y="71"/>
                  </a:lnTo>
                  <a:lnTo>
                    <a:pt x="88" y="73"/>
                  </a:lnTo>
                  <a:lnTo>
                    <a:pt x="92" y="76"/>
                  </a:lnTo>
                  <a:lnTo>
                    <a:pt x="96" y="79"/>
                  </a:lnTo>
                  <a:lnTo>
                    <a:pt x="100" y="81"/>
                  </a:lnTo>
                  <a:lnTo>
                    <a:pt x="102" y="85"/>
                  </a:lnTo>
                  <a:lnTo>
                    <a:pt x="106" y="87"/>
                  </a:lnTo>
                  <a:lnTo>
                    <a:pt x="110" y="90"/>
                  </a:lnTo>
                  <a:lnTo>
                    <a:pt x="114" y="92"/>
                  </a:lnTo>
                  <a:lnTo>
                    <a:pt x="138" y="90"/>
                  </a:lnTo>
                  <a:lnTo>
                    <a:pt x="52" y="23"/>
                  </a:lnTo>
                  <a:lnTo>
                    <a:pt x="51" y="23"/>
                  </a:lnTo>
                  <a:lnTo>
                    <a:pt x="50" y="23"/>
                  </a:lnTo>
                  <a:lnTo>
                    <a:pt x="50" y="22"/>
                  </a:lnTo>
                  <a:lnTo>
                    <a:pt x="49" y="21"/>
                  </a:lnTo>
                  <a:lnTo>
                    <a:pt x="47" y="21"/>
                  </a:lnTo>
                  <a:lnTo>
                    <a:pt x="46" y="20"/>
                  </a:lnTo>
                  <a:lnTo>
                    <a:pt x="45" y="18"/>
                  </a:lnTo>
                  <a:lnTo>
                    <a:pt x="43" y="18"/>
                  </a:lnTo>
                  <a:lnTo>
                    <a:pt x="43" y="17"/>
                  </a:lnTo>
                  <a:lnTo>
                    <a:pt x="42" y="16"/>
                  </a:lnTo>
                  <a:lnTo>
                    <a:pt x="41" y="16"/>
                  </a:lnTo>
                  <a:lnTo>
                    <a:pt x="40" y="14"/>
                  </a:lnTo>
                  <a:lnTo>
                    <a:pt x="40" y="13"/>
                  </a:lnTo>
                  <a:lnTo>
                    <a:pt x="38" y="13"/>
                  </a:lnTo>
                  <a:lnTo>
                    <a:pt x="37" y="12"/>
                  </a:lnTo>
                  <a:lnTo>
                    <a:pt x="36" y="12"/>
                  </a:lnTo>
                  <a:lnTo>
                    <a:pt x="36" y="11"/>
                  </a:lnTo>
                  <a:lnTo>
                    <a:pt x="35" y="9"/>
                  </a:lnTo>
                  <a:lnTo>
                    <a:pt x="33" y="9"/>
                  </a:lnTo>
                  <a:lnTo>
                    <a:pt x="32" y="8"/>
                  </a:lnTo>
                  <a:lnTo>
                    <a:pt x="31" y="8"/>
                  </a:lnTo>
                  <a:lnTo>
                    <a:pt x="31" y="7"/>
                  </a:lnTo>
                  <a:lnTo>
                    <a:pt x="29" y="7"/>
                  </a:lnTo>
                  <a:lnTo>
                    <a:pt x="28" y="6"/>
                  </a:lnTo>
                  <a:lnTo>
                    <a:pt x="27" y="6"/>
                  </a:lnTo>
                  <a:lnTo>
                    <a:pt x="26" y="4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08" name="Freeform 564"/>
            <p:cNvSpPr>
              <a:spLocks/>
            </p:cNvSpPr>
            <p:nvPr/>
          </p:nvSpPr>
          <p:spPr bwMode="auto">
            <a:xfrm>
              <a:off x="321" y="2451"/>
              <a:ext cx="115" cy="104"/>
            </a:xfrm>
            <a:custGeom>
              <a:avLst/>
              <a:gdLst>
                <a:gd name="T0" fmla="*/ 112 w 115"/>
                <a:gd name="T1" fmla="*/ 104 h 104"/>
                <a:gd name="T2" fmla="*/ 113 w 115"/>
                <a:gd name="T3" fmla="*/ 104 h 104"/>
                <a:gd name="T4" fmla="*/ 113 w 115"/>
                <a:gd name="T5" fmla="*/ 103 h 104"/>
                <a:gd name="T6" fmla="*/ 115 w 115"/>
                <a:gd name="T7" fmla="*/ 103 h 104"/>
                <a:gd name="T8" fmla="*/ 115 w 115"/>
                <a:gd name="T9" fmla="*/ 102 h 104"/>
                <a:gd name="T10" fmla="*/ 115 w 115"/>
                <a:gd name="T11" fmla="*/ 102 h 104"/>
                <a:gd name="T12" fmla="*/ 115 w 115"/>
                <a:gd name="T13" fmla="*/ 100 h 104"/>
                <a:gd name="T14" fmla="*/ 115 w 115"/>
                <a:gd name="T15" fmla="*/ 100 h 104"/>
                <a:gd name="T16" fmla="*/ 115 w 115"/>
                <a:gd name="T17" fmla="*/ 99 h 104"/>
                <a:gd name="T18" fmla="*/ 115 w 115"/>
                <a:gd name="T19" fmla="*/ 99 h 104"/>
                <a:gd name="T20" fmla="*/ 115 w 115"/>
                <a:gd name="T21" fmla="*/ 98 h 104"/>
                <a:gd name="T22" fmla="*/ 115 w 115"/>
                <a:gd name="T23" fmla="*/ 98 h 104"/>
                <a:gd name="T24" fmla="*/ 115 w 115"/>
                <a:gd name="T25" fmla="*/ 97 h 104"/>
                <a:gd name="T26" fmla="*/ 115 w 115"/>
                <a:gd name="T27" fmla="*/ 95 h 104"/>
                <a:gd name="T28" fmla="*/ 115 w 115"/>
                <a:gd name="T29" fmla="*/ 95 h 104"/>
                <a:gd name="T30" fmla="*/ 115 w 115"/>
                <a:gd name="T31" fmla="*/ 94 h 104"/>
                <a:gd name="T32" fmla="*/ 115 w 115"/>
                <a:gd name="T33" fmla="*/ 94 h 104"/>
                <a:gd name="T34" fmla="*/ 115 w 115"/>
                <a:gd name="T35" fmla="*/ 94 h 104"/>
                <a:gd name="T36" fmla="*/ 115 w 115"/>
                <a:gd name="T37" fmla="*/ 93 h 104"/>
                <a:gd name="T38" fmla="*/ 113 w 115"/>
                <a:gd name="T39" fmla="*/ 93 h 104"/>
                <a:gd name="T40" fmla="*/ 113 w 115"/>
                <a:gd name="T41" fmla="*/ 92 h 104"/>
                <a:gd name="T42" fmla="*/ 113 w 115"/>
                <a:gd name="T43" fmla="*/ 92 h 104"/>
                <a:gd name="T44" fmla="*/ 113 w 115"/>
                <a:gd name="T45" fmla="*/ 90 h 104"/>
                <a:gd name="T46" fmla="*/ 112 w 115"/>
                <a:gd name="T47" fmla="*/ 90 h 104"/>
                <a:gd name="T48" fmla="*/ 112 w 115"/>
                <a:gd name="T49" fmla="*/ 89 h 104"/>
                <a:gd name="T50" fmla="*/ 112 w 115"/>
                <a:gd name="T51" fmla="*/ 89 h 104"/>
                <a:gd name="T52" fmla="*/ 112 w 115"/>
                <a:gd name="T53" fmla="*/ 88 h 104"/>
                <a:gd name="T54" fmla="*/ 111 w 115"/>
                <a:gd name="T55" fmla="*/ 88 h 104"/>
                <a:gd name="T56" fmla="*/ 111 w 115"/>
                <a:gd name="T57" fmla="*/ 88 h 104"/>
                <a:gd name="T58" fmla="*/ 110 w 115"/>
                <a:gd name="T59" fmla="*/ 86 h 104"/>
                <a:gd name="T60" fmla="*/ 110 w 115"/>
                <a:gd name="T61" fmla="*/ 86 h 104"/>
                <a:gd name="T62" fmla="*/ 110 w 115"/>
                <a:gd name="T63" fmla="*/ 86 h 104"/>
                <a:gd name="T64" fmla="*/ 108 w 115"/>
                <a:gd name="T65" fmla="*/ 86 h 104"/>
                <a:gd name="T66" fmla="*/ 1 w 115"/>
                <a:gd name="T67" fmla="*/ 0 h 104"/>
                <a:gd name="T68" fmla="*/ 0 w 115"/>
                <a:gd name="T69" fmla="*/ 14 h 104"/>
                <a:gd name="T70" fmla="*/ 112 w 115"/>
                <a:gd name="T71" fmla="*/ 104 h 104"/>
                <a:gd name="T72" fmla="*/ 112 w 115"/>
                <a:gd name="T73" fmla="*/ 104 h 10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5"/>
                <a:gd name="T112" fmla="*/ 0 h 104"/>
                <a:gd name="T113" fmla="*/ 115 w 115"/>
                <a:gd name="T114" fmla="*/ 104 h 10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5" h="104">
                  <a:moveTo>
                    <a:pt x="112" y="104"/>
                  </a:moveTo>
                  <a:lnTo>
                    <a:pt x="113" y="104"/>
                  </a:lnTo>
                  <a:lnTo>
                    <a:pt x="113" y="103"/>
                  </a:lnTo>
                  <a:lnTo>
                    <a:pt x="115" y="103"/>
                  </a:lnTo>
                  <a:lnTo>
                    <a:pt x="115" y="102"/>
                  </a:lnTo>
                  <a:lnTo>
                    <a:pt x="115" y="100"/>
                  </a:lnTo>
                  <a:lnTo>
                    <a:pt x="115" y="99"/>
                  </a:lnTo>
                  <a:lnTo>
                    <a:pt x="115" y="98"/>
                  </a:lnTo>
                  <a:lnTo>
                    <a:pt x="115" y="97"/>
                  </a:lnTo>
                  <a:lnTo>
                    <a:pt x="115" y="95"/>
                  </a:lnTo>
                  <a:lnTo>
                    <a:pt x="115" y="94"/>
                  </a:lnTo>
                  <a:lnTo>
                    <a:pt x="115" y="93"/>
                  </a:lnTo>
                  <a:lnTo>
                    <a:pt x="113" y="93"/>
                  </a:lnTo>
                  <a:lnTo>
                    <a:pt x="113" y="92"/>
                  </a:lnTo>
                  <a:lnTo>
                    <a:pt x="113" y="90"/>
                  </a:lnTo>
                  <a:lnTo>
                    <a:pt x="112" y="90"/>
                  </a:lnTo>
                  <a:lnTo>
                    <a:pt x="112" y="89"/>
                  </a:lnTo>
                  <a:lnTo>
                    <a:pt x="112" y="88"/>
                  </a:lnTo>
                  <a:lnTo>
                    <a:pt x="111" y="88"/>
                  </a:lnTo>
                  <a:lnTo>
                    <a:pt x="110" y="86"/>
                  </a:lnTo>
                  <a:lnTo>
                    <a:pt x="108" y="86"/>
                  </a:lnTo>
                  <a:lnTo>
                    <a:pt x="1" y="0"/>
                  </a:lnTo>
                  <a:lnTo>
                    <a:pt x="0" y="14"/>
                  </a:lnTo>
                  <a:lnTo>
                    <a:pt x="112" y="104"/>
                  </a:lnTo>
                  <a:close/>
                </a:path>
              </a:pathLst>
            </a:custGeom>
            <a:solidFill>
              <a:srgbClr val="C1D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09" name="Freeform 565"/>
            <p:cNvSpPr>
              <a:spLocks/>
            </p:cNvSpPr>
            <p:nvPr/>
          </p:nvSpPr>
          <p:spPr bwMode="auto">
            <a:xfrm>
              <a:off x="349" y="2499"/>
              <a:ext cx="16" cy="46"/>
            </a:xfrm>
            <a:custGeom>
              <a:avLst/>
              <a:gdLst>
                <a:gd name="T0" fmla="*/ 1 w 16"/>
                <a:gd name="T1" fmla="*/ 35 h 46"/>
                <a:gd name="T2" fmla="*/ 2 w 16"/>
                <a:gd name="T3" fmla="*/ 36 h 46"/>
                <a:gd name="T4" fmla="*/ 4 w 16"/>
                <a:gd name="T5" fmla="*/ 36 h 46"/>
                <a:gd name="T6" fmla="*/ 5 w 16"/>
                <a:gd name="T7" fmla="*/ 37 h 46"/>
                <a:gd name="T8" fmla="*/ 6 w 16"/>
                <a:gd name="T9" fmla="*/ 37 h 46"/>
                <a:gd name="T10" fmla="*/ 6 w 16"/>
                <a:gd name="T11" fmla="*/ 38 h 46"/>
                <a:gd name="T12" fmla="*/ 8 w 16"/>
                <a:gd name="T13" fmla="*/ 40 h 46"/>
                <a:gd name="T14" fmla="*/ 9 w 16"/>
                <a:gd name="T15" fmla="*/ 40 h 46"/>
                <a:gd name="T16" fmla="*/ 9 w 16"/>
                <a:gd name="T17" fmla="*/ 41 h 46"/>
                <a:gd name="T18" fmla="*/ 10 w 16"/>
                <a:gd name="T19" fmla="*/ 41 h 46"/>
                <a:gd name="T20" fmla="*/ 11 w 16"/>
                <a:gd name="T21" fmla="*/ 42 h 46"/>
                <a:gd name="T22" fmla="*/ 13 w 16"/>
                <a:gd name="T23" fmla="*/ 42 h 46"/>
                <a:gd name="T24" fmla="*/ 13 w 16"/>
                <a:gd name="T25" fmla="*/ 44 h 46"/>
                <a:gd name="T26" fmla="*/ 14 w 16"/>
                <a:gd name="T27" fmla="*/ 44 h 46"/>
                <a:gd name="T28" fmla="*/ 15 w 16"/>
                <a:gd name="T29" fmla="*/ 45 h 46"/>
                <a:gd name="T30" fmla="*/ 16 w 16"/>
                <a:gd name="T31" fmla="*/ 46 h 46"/>
                <a:gd name="T32" fmla="*/ 16 w 16"/>
                <a:gd name="T33" fmla="*/ 44 h 46"/>
                <a:gd name="T34" fmla="*/ 16 w 16"/>
                <a:gd name="T35" fmla="*/ 41 h 46"/>
                <a:gd name="T36" fmla="*/ 16 w 16"/>
                <a:gd name="T37" fmla="*/ 40 h 46"/>
                <a:gd name="T38" fmla="*/ 16 w 16"/>
                <a:gd name="T39" fmla="*/ 37 h 46"/>
                <a:gd name="T40" fmla="*/ 16 w 16"/>
                <a:gd name="T41" fmla="*/ 35 h 46"/>
                <a:gd name="T42" fmla="*/ 16 w 16"/>
                <a:gd name="T43" fmla="*/ 33 h 46"/>
                <a:gd name="T44" fmla="*/ 16 w 16"/>
                <a:gd name="T45" fmla="*/ 31 h 46"/>
                <a:gd name="T46" fmla="*/ 16 w 16"/>
                <a:gd name="T47" fmla="*/ 28 h 46"/>
                <a:gd name="T48" fmla="*/ 16 w 16"/>
                <a:gd name="T49" fmla="*/ 26 h 46"/>
                <a:gd name="T50" fmla="*/ 16 w 16"/>
                <a:gd name="T51" fmla="*/ 23 h 46"/>
                <a:gd name="T52" fmla="*/ 16 w 16"/>
                <a:gd name="T53" fmla="*/ 22 h 46"/>
                <a:gd name="T54" fmla="*/ 16 w 16"/>
                <a:gd name="T55" fmla="*/ 19 h 46"/>
                <a:gd name="T56" fmla="*/ 16 w 16"/>
                <a:gd name="T57" fmla="*/ 17 h 46"/>
                <a:gd name="T58" fmla="*/ 16 w 16"/>
                <a:gd name="T59" fmla="*/ 15 h 46"/>
                <a:gd name="T60" fmla="*/ 16 w 16"/>
                <a:gd name="T61" fmla="*/ 13 h 46"/>
                <a:gd name="T62" fmla="*/ 16 w 16"/>
                <a:gd name="T63" fmla="*/ 10 h 46"/>
                <a:gd name="T64" fmla="*/ 1 w 16"/>
                <a:gd name="T65" fmla="*/ 1 h 46"/>
                <a:gd name="T66" fmla="*/ 1 w 16"/>
                <a:gd name="T67" fmla="*/ 3 h 46"/>
                <a:gd name="T68" fmla="*/ 1 w 16"/>
                <a:gd name="T69" fmla="*/ 5 h 46"/>
                <a:gd name="T70" fmla="*/ 1 w 16"/>
                <a:gd name="T71" fmla="*/ 8 h 46"/>
                <a:gd name="T72" fmla="*/ 1 w 16"/>
                <a:gd name="T73" fmla="*/ 9 h 46"/>
                <a:gd name="T74" fmla="*/ 1 w 16"/>
                <a:gd name="T75" fmla="*/ 12 h 46"/>
                <a:gd name="T76" fmla="*/ 1 w 16"/>
                <a:gd name="T77" fmla="*/ 14 h 46"/>
                <a:gd name="T78" fmla="*/ 0 w 16"/>
                <a:gd name="T79" fmla="*/ 17 h 46"/>
                <a:gd name="T80" fmla="*/ 0 w 16"/>
                <a:gd name="T81" fmla="*/ 18 h 46"/>
                <a:gd name="T82" fmla="*/ 0 w 16"/>
                <a:gd name="T83" fmla="*/ 21 h 46"/>
                <a:gd name="T84" fmla="*/ 1 w 16"/>
                <a:gd name="T85" fmla="*/ 23 h 46"/>
                <a:gd name="T86" fmla="*/ 1 w 16"/>
                <a:gd name="T87" fmla="*/ 24 h 46"/>
                <a:gd name="T88" fmla="*/ 1 w 16"/>
                <a:gd name="T89" fmla="*/ 27 h 46"/>
                <a:gd name="T90" fmla="*/ 1 w 16"/>
                <a:gd name="T91" fmla="*/ 29 h 46"/>
                <a:gd name="T92" fmla="*/ 1 w 16"/>
                <a:gd name="T93" fmla="*/ 31 h 46"/>
                <a:gd name="T94" fmla="*/ 1 w 16"/>
                <a:gd name="T95" fmla="*/ 33 h 46"/>
                <a:gd name="T96" fmla="*/ 1 w 16"/>
                <a:gd name="T97" fmla="*/ 35 h 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"/>
                <a:gd name="T148" fmla="*/ 0 h 46"/>
                <a:gd name="T149" fmla="*/ 16 w 16"/>
                <a:gd name="T150" fmla="*/ 46 h 4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" h="46">
                  <a:moveTo>
                    <a:pt x="1" y="35"/>
                  </a:moveTo>
                  <a:lnTo>
                    <a:pt x="1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6" y="37"/>
                  </a:lnTo>
                  <a:lnTo>
                    <a:pt x="6" y="38"/>
                  </a:lnTo>
                  <a:lnTo>
                    <a:pt x="8" y="38"/>
                  </a:lnTo>
                  <a:lnTo>
                    <a:pt x="8" y="40"/>
                  </a:lnTo>
                  <a:lnTo>
                    <a:pt x="9" y="40"/>
                  </a:lnTo>
                  <a:lnTo>
                    <a:pt x="9" y="41"/>
                  </a:lnTo>
                  <a:lnTo>
                    <a:pt x="10" y="41"/>
                  </a:lnTo>
                  <a:lnTo>
                    <a:pt x="10" y="42"/>
                  </a:lnTo>
                  <a:lnTo>
                    <a:pt x="11" y="42"/>
                  </a:lnTo>
                  <a:lnTo>
                    <a:pt x="13" y="42"/>
                  </a:lnTo>
                  <a:lnTo>
                    <a:pt x="13" y="44"/>
                  </a:lnTo>
                  <a:lnTo>
                    <a:pt x="14" y="44"/>
                  </a:lnTo>
                  <a:lnTo>
                    <a:pt x="14" y="45"/>
                  </a:lnTo>
                  <a:lnTo>
                    <a:pt x="15" y="45"/>
                  </a:lnTo>
                  <a:lnTo>
                    <a:pt x="16" y="46"/>
                  </a:lnTo>
                  <a:lnTo>
                    <a:pt x="16" y="45"/>
                  </a:lnTo>
                  <a:lnTo>
                    <a:pt x="16" y="44"/>
                  </a:lnTo>
                  <a:lnTo>
                    <a:pt x="16" y="42"/>
                  </a:lnTo>
                  <a:lnTo>
                    <a:pt x="16" y="41"/>
                  </a:lnTo>
                  <a:lnTo>
                    <a:pt x="16" y="40"/>
                  </a:lnTo>
                  <a:lnTo>
                    <a:pt x="16" y="38"/>
                  </a:lnTo>
                  <a:lnTo>
                    <a:pt x="16" y="37"/>
                  </a:lnTo>
                  <a:lnTo>
                    <a:pt x="16" y="36"/>
                  </a:lnTo>
                  <a:lnTo>
                    <a:pt x="16" y="35"/>
                  </a:lnTo>
                  <a:lnTo>
                    <a:pt x="16" y="33"/>
                  </a:lnTo>
                  <a:lnTo>
                    <a:pt x="16" y="32"/>
                  </a:lnTo>
                  <a:lnTo>
                    <a:pt x="16" y="31"/>
                  </a:lnTo>
                  <a:lnTo>
                    <a:pt x="16" y="29"/>
                  </a:lnTo>
                  <a:lnTo>
                    <a:pt x="16" y="28"/>
                  </a:lnTo>
                  <a:lnTo>
                    <a:pt x="16" y="27"/>
                  </a:lnTo>
                  <a:lnTo>
                    <a:pt x="16" y="26"/>
                  </a:lnTo>
                  <a:lnTo>
                    <a:pt x="16" y="24"/>
                  </a:lnTo>
                  <a:lnTo>
                    <a:pt x="16" y="23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6" y="19"/>
                  </a:lnTo>
                  <a:lnTo>
                    <a:pt x="16" y="18"/>
                  </a:lnTo>
                  <a:lnTo>
                    <a:pt x="16" y="17"/>
                  </a:lnTo>
                  <a:lnTo>
                    <a:pt x="16" y="15"/>
                  </a:lnTo>
                  <a:lnTo>
                    <a:pt x="16" y="14"/>
                  </a:lnTo>
                  <a:lnTo>
                    <a:pt x="16" y="13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1" y="29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1" y="35"/>
                  </a:lnTo>
                  <a:close/>
                </a:path>
              </a:pathLst>
            </a:custGeom>
            <a:solidFill>
              <a:srgbClr val="3B9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10" name="Freeform 566"/>
            <p:cNvSpPr>
              <a:spLocks/>
            </p:cNvSpPr>
            <p:nvPr/>
          </p:nvSpPr>
          <p:spPr bwMode="auto">
            <a:xfrm>
              <a:off x="368" y="2513"/>
              <a:ext cx="19" cy="49"/>
            </a:xfrm>
            <a:custGeom>
              <a:avLst/>
              <a:gdLst>
                <a:gd name="T0" fmla="*/ 18 w 19"/>
                <a:gd name="T1" fmla="*/ 49 h 49"/>
                <a:gd name="T2" fmla="*/ 18 w 19"/>
                <a:gd name="T3" fmla="*/ 46 h 49"/>
                <a:gd name="T4" fmla="*/ 18 w 19"/>
                <a:gd name="T5" fmla="*/ 44 h 49"/>
                <a:gd name="T6" fmla="*/ 18 w 19"/>
                <a:gd name="T7" fmla="*/ 42 h 49"/>
                <a:gd name="T8" fmla="*/ 19 w 19"/>
                <a:gd name="T9" fmla="*/ 40 h 49"/>
                <a:gd name="T10" fmla="*/ 19 w 19"/>
                <a:gd name="T11" fmla="*/ 37 h 49"/>
                <a:gd name="T12" fmla="*/ 19 w 19"/>
                <a:gd name="T13" fmla="*/ 35 h 49"/>
                <a:gd name="T14" fmla="*/ 19 w 19"/>
                <a:gd name="T15" fmla="*/ 32 h 49"/>
                <a:gd name="T16" fmla="*/ 19 w 19"/>
                <a:gd name="T17" fmla="*/ 31 h 49"/>
                <a:gd name="T18" fmla="*/ 19 w 19"/>
                <a:gd name="T19" fmla="*/ 28 h 49"/>
                <a:gd name="T20" fmla="*/ 19 w 19"/>
                <a:gd name="T21" fmla="*/ 26 h 49"/>
                <a:gd name="T22" fmla="*/ 19 w 19"/>
                <a:gd name="T23" fmla="*/ 24 h 49"/>
                <a:gd name="T24" fmla="*/ 19 w 19"/>
                <a:gd name="T25" fmla="*/ 22 h 49"/>
                <a:gd name="T26" fmla="*/ 18 w 19"/>
                <a:gd name="T27" fmla="*/ 19 h 49"/>
                <a:gd name="T28" fmla="*/ 18 w 19"/>
                <a:gd name="T29" fmla="*/ 18 h 49"/>
                <a:gd name="T30" fmla="*/ 18 w 19"/>
                <a:gd name="T31" fmla="*/ 15 h 49"/>
                <a:gd name="T32" fmla="*/ 18 w 19"/>
                <a:gd name="T33" fmla="*/ 13 h 49"/>
                <a:gd name="T34" fmla="*/ 17 w 19"/>
                <a:gd name="T35" fmla="*/ 13 h 49"/>
                <a:gd name="T36" fmla="*/ 15 w 19"/>
                <a:gd name="T37" fmla="*/ 12 h 49"/>
                <a:gd name="T38" fmla="*/ 14 w 19"/>
                <a:gd name="T39" fmla="*/ 10 h 49"/>
                <a:gd name="T40" fmla="*/ 14 w 19"/>
                <a:gd name="T41" fmla="*/ 10 h 49"/>
                <a:gd name="T42" fmla="*/ 13 w 19"/>
                <a:gd name="T43" fmla="*/ 9 h 49"/>
                <a:gd name="T44" fmla="*/ 12 w 19"/>
                <a:gd name="T45" fmla="*/ 8 h 49"/>
                <a:gd name="T46" fmla="*/ 10 w 19"/>
                <a:gd name="T47" fmla="*/ 8 h 49"/>
                <a:gd name="T48" fmla="*/ 9 w 19"/>
                <a:gd name="T49" fmla="*/ 7 h 49"/>
                <a:gd name="T50" fmla="*/ 8 w 19"/>
                <a:gd name="T51" fmla="*/ 5 h 49"/>
                <a:gd name="T52" fmla="*/ 8 w 19"/>
                <a:gd name="T53" fmla="*/ 5 h 49"/>
                <a:gd name="T54" fmla="*/ 6 w 19"/>
                <a:gd name="T55" fmla="*/ 4 h 49"/>
                <a:gd name="T56" fmla="*/ 5 w 19"/>
                <a:gd name="T57" fmla="*/ 3 h 49"/>
                <a:gd name="T58" fmla="*/ 4 w 19"/>
                <a:gd name="T59" fmla="*/ 3 h 49"/>
                <a:gd name="T60" fmla="*/ 3 w 19"/>
                <a:gd name="T61" fmla="*/ 1 h 49"/>
                <a:gd name="T62" fmla="*/ 1 w 19"/>
                <a:gd name="T63" fmla="*/ 1 h 49"/>
                <a:gd name="T64" fmla="*/ 0 w 19"/>
                <a:gd name="T65" fmla="*/ 0 h 49"/>
                <a:gd name="T66" fmla="*/ 0 w 19"/>
                <a:gd name="T67" fmla="*/ 33 h 4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9"/>
                <a:gd name="T103" fmla="*/ 0 h 49"/>
                <a:gd name="T104" fmla="*/ 19 w 19"/>
                <a:gd name="T105" fmla="*/ 49 h 4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9" h="49">
                  <a:moveTo>
                    <a:pt x="0" y="33"/>
                  </a:moveTo>
                  <a:lnTo>
                    <a:pt x="18" y="49"/>
                  </a:lnTo>
                  <a:lnTo>
                    <a:pt x="18" y="47"/>
                  </a:lnTo>
                  <a:lnTo>
                    <a:pt x="18" y="46"/>
                  </a:lnTo>
                  <a:lnTo>
                    <a:pt x="18" y="45"/>
                  </a:lnTo>
                  <a:lnTo>
                    <a:pt x="18" y="44"/>
                  </a:lnTo>
                  <a:lnTo>
                    <a:pt x="18" y="42"/>
                  </a:lnTo>
                  <a:lnTo>
                    <a:pt x="19" y="40"/>
                  </a:lnTo>
                  <a:lnTo>
                    <a:pt x="19" y="38"/>
                  </a:lnTo>
                  <a:lnTo>
                    <a:pt x="19" y="37"/>
                  </a:lnTo>
                  <a:lnTo>
                    <a:pt x="19" y="36"/>
                  </a:lnTo>
                  <a:lnTo>
                    <a:pt x="19" y="35"/>
                  </a:lnTo>
                  <a:lnTo>
                    <a:pt x="19" y="33"/>
                  </a:lnTo>
                  <a:lnTo>
                    <a:pt x="19" y="32"/>
                  </a:lnTo>
                  <a:lnTo>
                    <a:pt x="19" y="31"/>
                  </a:lnTo>
                  <a:lnTo>
                    <a:pt x="19" y="30"/>
                  </a:lnTo>
                  <a:lnTo>
                    <a:pt x="19" y="28"/>
                  </a:lnTo>
                  <a:lnTo>
                    <a:pt x="19" y="27"/>
                  </a:lnTo>
                  <a:lnTo>
                    <a:pt x="19" y="26"/>
                  </a:lnTo>
                  <a:lnTo>
                    <a:pt x="19" y="24"/>
                  </a:lnTo>
                  <a:lnTo>
                    <a:pt x="19" y="23"/>
                  </a:lnTo>
                  <a:lnTo>
                    <a:pt x="19" y="22"/>
                  </a:lnTo>
                  <a:lnTo>
                    <a:pt x="19" y="21"/>
                  </a:lnTo>
                  <a:lnTo>
                    <a:pt x="18" y="19"/>
                  </a:lnTo>
                  <a:lnTo>
                    <a:pt x="18" y="18"/>
                  </a:lnTo>
                  <a:lnTo>
                    <a:pt x="18" y="17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8" y="13"/>
                  </a:lnTo>
                  <a:lnTo>
                    <a:pt x="17" y="13"/>
                  </a:lnTo>
                  <a:lnTo>
                    <a:pt x="17" y="12"/>
                  </a:lnTo>
                  <a:lnTo>
                    <a:pt x="15" y="12"/>
                  </a:lnTo>
                  <a:lnTo>
                    <a:pt x="14" y="10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8" y="5"/>
                  </a:lnTo>
                  <a:lnTo>
                    <a:pt x="6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3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3B9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11" name="Freeform 567"/>
            <p:cNvSpPr>
              <a:spLocks/>
            </p:cNvSpPr>
            <p:nvPr/>
          </p:nvSpPr>
          <p:spPr bwMode="auto">
            <a:xfrm>
              <a:off x="632" y="2497"/>
              <a:ext cx="114" cy="113"/>
            </a:xfrm>
            <a:custGeom>
              <a:avLst/>
              <a:gdLst>
                <a:gd name="T0" fmla="*/ 1 w 114"/>
                <a:gd name="T1" fmla="*/ 9 h 113"/>
                <a:gd name="T2" fmla="*/ 0 w 114"/>
                <a:gd name="T3" fmla="*/ 11 h 113"/>
                <a:gd name="T4" fmla="*/ 0 w 114"/>
                <a:gd name="T5" fmla="*/ 14 h 113"/>
                <a:gd name="T6" fmla="*/ 0 w 114"/>
                <a:gd name="T7" fmla="*/ 16 h 113"/>
                <a:gd name="T8" fmla="*/ 0 w 114"/>
                <a:gd name="T9" fmla="*/ 17 h 113"/>
                <a:gd name="T10" fmla="*/ 1 w 114"/>
                <a:gd name="T11" fmla="*/ 20 h 113"/>
                <a:gd name="T12" fmla="*/ 1 w 114"/>
                <a:gd name="T13" fmla="*/ 21 h 113"/>
                <a:gd name="T14" fmla="*/ 5 w 114"/>
                <a:gd name="T15" fmla="*/ 21 h 113"/>
                <a:gd name="T16" fmla="*/ 7 w 114"/>
                <a:gd name="T17" fmla="*/ 21 h 113"/>
                <a:gd name="T18" fmla="*/ 9 w 114"/>
                <a:gd name="T19" fmla="*/ 21 h 113"/>
                <a:gd name="T20" fmla="*/ 13 w 114"/>
                <a:gd name="T21" fmla="*/ 20 h 113"/>
                <a:gd name="T22" fmla="*/ 15 w 114"/>
                <a:gd name="T23" fmla="*/ 20 h 113"/>
                <a:gd name="T24" fmla="*/ 17 w 114"/>
                <a:gd name="T25" fmla="*/ 20 h 113"/>
                <a:gd name="T26" fmla="*/ 21 w 114"/>
                <a:gd name="T27" fmla="*/ 19 h 113"/>
                <a:gd name="T28" fmla="*/ 22 w 114"/>
                <a:gd name="T29" fmla="*/ 19 h 113"/>
                <a:gd name="T30" fmla="*/ 23 w 114"/>
                <a:gd name="T31" fmla="*/ 25 h 113"/>
                <a:gd name="T32" fmla="*/ 23 w 114"/>
                <a:gd name="T33" fmla="*/ 33 h 113"/>
                <a:gd name="T34" fmla="*/ 23 w 114"/>
                <a:gd name="T35" fmla="*/ 39 h 113"/>
                <a:gd name="T36" fmla="*/ 23 w 114"/>
                <a:gd name="T37" fmla="*/ 46 h 113"/>
                <a:gd name="T38" fmla="*/ 23 w 114"/>
                <a:gd name="T39" fmla="*/ 52 h 113"/>
                <a:gd name="T40" fmla="*/ 22 w 114"/>
                <a:gd name="T41" fmla="*/ 58 h 113"/>
                <a:gd name="T42" fmla="*/ 22 w 114"/>
                <a:gd name="T43" fmla="*/ 65 h 113"/>
                <a:gd name="T44" fmla="*/ 22 w 114"/>
                <a:gd name="T45" fmla="*/ 71 h 113"/>
                <a:gd name="T46" fmla="*/ 21 w 114"/>
                <a:gd name="T47" fmla="*/ 74 h 113"/>
                <a:gd name="T48" fmla="*/ 18 w 114"/>
                <a:gd name="T49" fmla="*/ 75 h 113"/>
                <a:gd name="T50" fmla="*/ 15 w 114"/>
                <a:gd name="T51" fmla="*/ 75 h 113"/>
                <a:gd name="T52" fmla="*/ 13 w 114"/>
                <a:gd name="T53" fmla="*/ 75 h 113"/>
                <a:gd name="T54" fmla="*/ 9 w 114"/>
                <a:gd name="T55" fmla="*/ 75 h 113"/>
                <a:gd name="T56" fmla="*/ 7 w 114"/>
                <a:gd name="T57" fmla="*/ 75 h 113"/>
                <a:gd name="T58" fmla="*/ 4 w 114"/>
                <a:gd name="T59" fmla="*/ 75 h 113"/>
                <a:gd name="T60" fmla="*/ 1 w 114"/>
                <a:gd name="T61" fmla="*/ 76 h 113"/>
                <a:gd name="T62" fmla="*/ 41 w 114"/>
                <a:gd name="T63" fmla="*/ 109 h 113"/>
                <a:gd name="T64" fmla="*/ 41 w 114"/>
                <a:gd name="T65" fmla="*/ 99 h 113"/>
                <a:gd name="T66" fmla="*/ 41 w 114"/>
                <a:gd name="T67" fmla="*/ 88 h 113"/>
                <a:gd name="T68" fmla="*/ 41 w 114"/>
                <a:gd name="T69" fmla="*/ 76 h 113"/>
                <a:gd name="T70" fmla="*/ 42 w 114"/>
                <a:gd name="T71" fmla="*/ 65 h 113"/>
                <a:gd name="T72" fmla="*/ 42 w 114"/>
                <a:gd name="T73" fmla="*/ 53 h 113"/>
                <a:gd name="T74" fmla="*/ 42 w 114"/>
                <a:gd name="T75" fmla="*/ 42 h 113"/>
                <a:gd name="T76" fmla="*/ 42 w 114"/>
                <a:gd name="T77" fmla="*/ 30 h 113"/>
                <a:gd name="T78" fmla="*/ 42 w 114"/>
                <a:gd name="T79" fmla="*/ 19 h 113"/>
                <a:gd name="T80" fmla="*/ 107 w 114"/>
                <a:gd name="T81" fmla="*/ 0 h 113"/>
                <a:gd name="T82" fmla="*/ 93 w 114"/>
                <a:gd name="T83" fmla="*/ 0 h 113"/>
                <a:gd name="T84" fmla="*/ 79 w 114"/>
                <a:gd name="T85" fmla="*/ 1 h 113"/>
                <a:gd name="T86" fmla="*/ 65 w 114"/>
                <a:gd name="T87" fmla="*/ 2 h 113"/>
                <a:gd name="T88" fmla="*/ 51 w 114"/>
                <a:gd name="T89" fmla="*/ 3 h 113"/>
                <a:gd name="T90" fmla="*/ 36 w 114"/>
                <a:gd name="T91" fmla="*/ 5 h 113"/>
                <a:gd name="T92" fmla="*/ 22 w 114"/>
                <a:gd name="T93" fmla="*/ 6 h 113"/>
                <a:gd name="T94" fmla="*/ 8 w 114"/>
                <a:gd name="T95" fmla="*/ 7 h 11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4"/>
                <a:gd name="T145" fmla="*/ 0 h 113"/>
                <a:gd name="T146" fmla="*/ 114 w 114"/>
                <a:gd name="T147" fmla="*/ 113 h 11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4" h="113">
                  <a:moveTo>
                    <a:pt x="1" y="7"/>
                  </a:moveTo>
                  <a:lnTo>
                    <a:pt x="1" y="9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3" y="21"/>
                  </a:lnTo>
                  <a:lnTo>
                    <a:pt x="4" y="21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10" y="21"/>
                  </a:lnTo>
                  <a:lnTo>
                    <a:pt x="12" y="20"/>
                  </a:lnTo>
                  <a:lnTo>
                    <a:pt x="13" y="20"/>
                  </a:lnTo>
                  <a:lnTo>
                    <a:pt x="14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8" y="20"/>
                  </a:lnTo>
                  <a:lnTo>
                    <a:pt x="19" y="20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2" y="19"/>
                  </a:lnTo>
                  <a:lnTo>
                    <a:pt x="23" y="20"/>
                  </a:lnTo>
                  <a:lnTo>
                    <a:pt x="23" y="23"/>
                  </a:lnTo>
                  <a:lnTo>
                    <a:pt x="23" y="24"/>
                  </a:lnTo>
                  <a:lnTo>
                    <a:pt x="23" y="25"/>
                  </a:lnTo>
                  <a:lnTo>
                    <a:pt x="23" y="28"/>
                  </a:lnTo>
                  <a:lnTo>
                    <a:pt x="23" y="29"/>
                  </a:lnTo>
                  <a:lnTo>
                    <a:pt x="23" y="30"/>
                  </a:lnTo>
                  <a:lnTo>
                    <a:pt x="23" y="33"/>
                  </a:lnTo>
                  <a:lnTo>
                    <a:pt x="23" y="34"/>
                  </a:lnTo>
                  <a:lnTo>
                    <a:pt x="23" y="35"/>
                  </a:lnTo>
                  <a:lnTo>
                    <a:pt x="23" y="37"/>
                  </a:lnTo>
                  <a:lnTo>
                    <a:pt x="23" y="39"/>
                  </a:lnTo>
                  <a:lnTo>
                    <a:pt x="23" y="40"/>
                  </a:lnTo>
                  <a:lnTo>
                    <a:pt x="22" y="42"/>
                  </a:lnTo>
                  <a:lnTo>
                    <a:pt x="22" y="44"/>
                  </a:lnTo>
                  <a:lnTo>
                    <a:pt x="23" y="46"/>
                  </a:lnTo>
                  <a:lnTo>
                    <a:pt x="23" y="47"/>
                  </a:lnTo>
                  <a:lnTo>
                    <a:pt x="23" y="48"/>
                  </a:lnTo>
                  <a:lnTo>
                    <a:pt x="23" y="51"/>
                  </a:lnTo>
                  <a:lnTo>
                    <a:pt x="23" y="52"/>
                  </a:lnTo>
                  <a:lnTo>
                    <a:pt x="23" y="53"/>
                  </a:lnTo>
                  <a:lnTo>
                    <a:pt x="23" y="54"/>
                  </a:lnTo>
                  <a:lnTo>
                    <a:pt x="23" y="57"/>
                  </a:lnTo>
                  <a:lnTo>
                    <a:pt x="22" y="58"/>
                  </a:lnTo>
                  <a:lnTo>
                    <a:pt x="22" y="60"/>
                  </a:lnTo>
                  <a:lnTo>
                    <a:pt x="22" y="62"/>
                  </a:lnTo>
                  <a:lnTo>
                    <a:pt x="22" y="63"/>
                  </a:lnTo>
                  <a:lnTo>
                    <a:pt x="22" y="65"/>
                  </a:lnTo>
                  <a:lnTo>
                    <a:pt x="22" y="66"/>
                  </a:lnTo>
                  <a:lnTo>
                    <a:pt x="22" y="68"/>
                  </a:lnTo>
                  <a:lnTo>
                    <a:pt x="22" y="70"/>
                  </a:lnTo>
                  <a:lnTo>
                    <a:pt x="22" y="71"/>
                  </a:lnTo>
                  <a:lnTo>
                    <a:pt x="22" y="72"/>
                  </a:lnTo>
                  <a:lnTo>
                    <a:pt x="21" y="74"/>
                  </a:lnTo>
                  <a:lnTo>
                    <a:pt x="19" y="74"/>
                  </a:lnTo>
                  <a:lnTo>
                    <a:pt x="18" y="74"/>
                  </a:lnTo>
                  <a:lnTo>
                    <a:pt x="18" y="75"/>
                  </a:lnTo>
                  <a:lnTo>
                    <a:pt x="17" y="75"/>
                  </a:lnTo>
                  <a:lnTo>
                    <a:pt x="15" y="75"/>
                  </a:lnTo>
                  <a:lnTo>
                    <a:pt x="14" y="75"/>
                  </a:lnTo>
                  <a:lnTo>
                    <a:pt x="13" y="75"/>
                  </a:lnTo>
                  <a:lnTo>
                    <a:pt x="12" y="75"/>
                  </a:lnTo>
                  <a:lnTo>
                    <a:pt x="10" y="75"/>
                  </a:lnTo>
                  <a:lnTo>
                    <a:pt x="9" y="75"/>
                  </a:lnTo>
                  <a:lnTo>
                    <a:pt x="8" y="75"/>
                  </a:lnTo>
                  <a:lnTo>
                    <a:pt x="7" y="75"/>
                  </a:lnTo>
                  <a:lnTo>
                    <a:pt x="5" y="75"/>
                  </a:lnTo>
                  <a:lnTo>
                    <a:pt x="4" y="75"/>
                  </a:lnTo>
                  <a:lnTo>
                    <a:pt x="3" y="75"/>
                  </a:lnTo>
                  <a:lnTo>
                    <a:pt x="1" y="75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113"/>
                  </a:lnTo>
                  <a:lnTo>
                    <a:pt x="41" y="109"/>
                  </a:lnTo>
                  <a:lnTo>
                    <a:pt x="41" y="107"/>
                  </a:lnTo>
                  <a:lnTo>
                    <a:pt x="41" y="104"/>
                  </a:lnTo>
                  <a:lnTo>
                    <a:pt x="41" y="102"/>
                  </a:lnTo>
                  <a:lnTo>
                    <a:pt x="41" y="99"/>
                  </a:lnTo>
                  <a:lnTo>
                    <a:pt x="41" y="95"/>
                  </a:lnTo>
                  <a:lnTo>
                    <a:pt x="41" y="93"/>
                  </a:lnTo>
                  <a:lnTo>
                    <a:pt x="41" y="90"/>
                  </a:lnTo>
                  <a:lnTo>
                    <a:pt x="41" y="88"/>
                  </a:lnTo>
                  <a:lnTo>
                    <a:pt x="41" y="85"/>
                  </a:lnTo>
                  <a:lnTo>
                    <a:pt x="41" y="81"/>
                  </a:lnTo>
                  <a:lnTo>
                    <a:pt x="41" y="79"/>
                  </a:lnTo>
                  <a:lnTo>
                    <a:pt x="41" y="76"/>
                  </a:lnTo>
                  <a:lnTo>
                    <a:pt x="42" y="74"/>
                  </a:lnTo>
                  <a:lnTo>
                    <a:pt x="42" y="71"/>
                  </a:lnTo>
                  <a:lnTo>
                    <a:pt x="42" y="68"/>
                  </a:lnTo>
                  <a:lnTo>
                    <a:pt x="42" y="65"/>
                  </a:lnTo>
                  <a:lnTo>
                    <a:pt x="42" y="62"/>
                  </a:lnTo>
                  <a:lnTo>
                    <a:pt x="42" y="60"/>
                  </a:lnTo>
                  <a:lnTo>
                    <a:pt x="42" y="56"/>
                  </a:lnTo>
                  <a:lnTo>
                    <a:pt x="42" y="53"/>
                  </a:lnTo>
                  <a:lnTo>
                    <a:pt x="42" y="51"/>
                  </a:lnTo>
                  <a:lnTo>
                    <a:pt x="42" y="48"/>
                  </a:lnTo>
                  <a:lnTo>
                    <a:pt x="42" y="44"/>
                  </a:lnTo>
                  <a:lnTo>
                    <a:pt x="42" y="42"/>
                  </a:lnTo>
                  <a:lnTo>
                    <a:pt x="42" y="39"/>
                  </a:lnTo>
                  <a:lnTo>
                    <a:pt x="42" y="37"/>
                  </a:lnTo>
                  <a:lnTo>
                    <a:pt x="42" y="33"/>
                  </a:lnTo>
                  <a:lnTo>
                    <a:pt x="42" y="30"/>
                  </a:lnTo>
                  <a:lnTo>
                    <a:pt x="42" y="28"/>
                  </a:lnTo>
                  <a:lnTo>
                    <a:pt x="42" y="24"/>
                  </a:lnTo>
                  <a:lnTo>
                    <a:pt x="42" y="21"/>
                  </a:lnTo>
                  <a:lnTo>
                    <a:pt x="42" y="19"/>
                  </a:lnTo>
                  <a:lnTo>
                    <a:pt x="44" y="16"/>
                  </a:lnTo>
                  <a:lnTo>
                    <a:pt x="114" y="11"/>
                  </a:lnTo>
                  <a:lnTo>
                    <a:pt x="111" y="0"/>
                  </a:lnTo>
                  <a:lnTo>
                    <a:pt x="107" y="0"/>
                  </a:lnTo>
                  <a:lnTo>
                    <a:pt x="103" y="0"/>
                  </a:lnTo>
                  <a:lnTo>
                    <a:pt x="100" y="0"/>
                  </a:lnTo>
                  <a:lnTo>
                    <a:pt x="97" y="0"/>
                  </a:lnTo>
                  <a:lnTo>
                    <a:pt x="93" y="0"/>
                  </a:lnTo>
                  <a:lnTo>
                    <a:pt x="89" y="0"/>
                  </a:lnTo>
                  <a:lnTo>
                    <a:pt x="86" y="1"/>
                  </a:lnTo>
                  <a:lnTo>
                    <a:pt x="83" y="1"/>
                  </a:lnTo>
                  <a:lnTo>
                    <a:pt x="79" y="1"/>
                  </a:lnTo>
                  <a:lnTo>
                    <a:pt x="75" y="1"/>
                  </a:lnTo>
                  <a:lnTo>
                    <a:pt x="72" y="2"/>
                  </a:lnTo>
                  <a:lnTo>
                    <a:pt x="69" y="2"/>
                  </a:lnTo>
                  <a:lnTo>
                    <a:pt x="65" y="2"/>
                  </a:lnTo>
                  <a:lnTo>
                    <a:pt x="61" y="2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3"/>
                  </a:lnTo>
                  <a:lnTo>
                    <a:pt x="47" y="3"/>
                  </a:lnTo>
                  <a:lnTo>
                    <a:pt x="44" y="3"/>
                  </a:lnTo>
                  <a:lnTo>
                    <a:pt x="40" y="5"/>
                  </a:lnTo>
                  <a:lnTo>
                    <a:pt x="36" y="5"/>
                  </a:lnTo>
                  <a:lnTo>
                    <a:pt x="33" y="5"/>
                  </a:lnTo>
                  <a:lnTo>
                    <a:pt x="29" y="5"/>
                  </a:lnTo>
                  <a:lnTo>
                    <a:pt x="26" y="6"/>
                  </a:lnTo>
                  <a:lnTo>
                    <a:pt x="22" y="6"/>
                  </a:lnTo>
                  <a:lnTo>
                    <a:pt x="19" y="6"/>
                  </a:lnTo>
                  <a:lnTo>
                    <a:pt x="15" y="7"/>
                  </a:lnTo>
                  <a:lnTo>
                    <a:pt x="12" y="7"/>
                  </a:lnTo>
                  <a:lnTo>
                    <a:pt x="8" y="7"/>
                  </a:lnTo>
                  <a:lnTo>
                    <a:pt x="4" y="7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12" name="Freeform 568"/>
            <p:cNvSpPr>
              <a:spLocks/>
            </p:cNvSpPr>
            <p:nvPr/>
          </p:nvSpPr>
          <p:spPr bwMode="auto">
            <a:xfrm>
              <a:off x="677" y="2514"/>
              <a:ext cx="28" cy="59"/>
            </a:xfrm>
            <a:custGeom>
              <a:avLst/>
              <a:gdLst>
                <a:gd name="T0" fmla="*/ 1 w 28"/>
                <a:gd name="T1" fmla="*/ 6 h 59"/>
                <a:gd name="T2" fmla="*/ 1 w 28"/>
                <a:gd name="T3" fmla="*/ 9 h 59"/>
                <a:gd name="T4" fmla="*/ 0 w 28"/>
                <a:gd name="T5" fmla="*/ 12 h 59"/>
                <a:gd name="T6" fmla="*/ 0 w 28"/>
                <a:gd name="T7" fmla="*/ 16 h 59"/>
                <a:gd name="T8" fmla="*/ 0 w 28"/>
                <a:gd name="T9" fmla="*/ 18 h 59"/>
                <a:gd name="T10" fmla="*/ 0 w 28"/>
                <a:gd name="T11" fmla="*/ 22 h 59"/>
                <a:gd name="T12" fmla="*/ 0 w 28"/>
                <a:gd name="T13" fmla="*/ 25 h 59"/>
                <a:gd name="T14" fmla="*/ 0 w 28"/>
                <a:gd name="T15" fmla="*/ 29 h 59"/>
                <a:gd name="T16" fmla="*/ 0 w 28"/>
                <a:gd name="T17" fmla="*/ 32 h 59"/>
                <a:gd name="T18" fmla="*/ 0 w 28"/>
                <a:gd name="T19" fmla="*/ 35 h 59"/>
                <a:gd name="T20" fmla="*/ 0 w 28"/>
                <a:gd name="T21" fmla="*/ 39 h 59"/>
                <a:gd name="T22" fmla="*/ 0 w 28"/>
                <a:gd name="T23" fmla="*/ 43 h 59"/>
                <a:gd name="T24" fmla="*/ 0 w 28"/>
                <a:gd name="T25" fmla="*/ 45 h 59"/>
                <a:gd name="T26" fmla="*/ 0 w 28"/>
                <a:gd name="T27" fmla="*/ 49 h 59"/>
                <a:gd name="T28" fmla="*/ 0 w 28"/>
                <a:gd name="T29" fmla="*/ 53 h 59"/>
                <a:gd name="T30" fmla="*/ 0 w 28"/>
                <a:gd name="T31" fmla="*/ 57 h 59"/>
                <a:gd name="T32" fmla="*/ 1 w 28"/>
                <a:gd name="T33" fmla="*/ 59 h 59"/>
                <a:gd name="T34" fmla="*/ 2 w 28"/>
                <a:gd name="T35" fmla="*/ 59 h 59"/>
                <a:gd name="T36" fmla="*/ 4 w 28"/>
                <a:gd name="T37" fmla="*/ 59 h 59"/>
                <a:gd name="T38" fmla="*/ 5 w 28"/>
                <a:gd name="T39" fmla="*/ 59 h 59"/>
                <a:gd name="T40" fmla="*/ 7 w 28"/>
                <a:gd name="T41" fmla="*/ 59 h 59"/>
                <a:gd name="T42" fmla="*/ 9 w 28"/>
                <a:gd name="T43" fmla="*/ 59 h 59"/>
                <a:gd name="T44" fmla="*/ 11 w 28"/>
                <a:gd name="T45" fmla="*/ 59 h 59"/>
                <a:gd name="T46" fmla="*/ 13 w 28"/>
                <a:gd name="T47" fmla="*/ 59 h 59"/>
                <a:gd name="T48" fmla="*/ 14 w 28"/>
                <a:gd name="T49" fmla="*/ 59 h 59"/>
                <a:gd name="T50" fmla="*/ 15 w 28"/>
                <a:gd name="T51" fmla="*/ 58 h 59"/>
                <a:gd name="T52" fmla="*/ 18 w 28"/>
                <a:gd name="T53" fmla="*/ 58 h 59"/>
                <a:gd name="T54" fmla="*/ 19 w 28"/>
                <a:gd name="T55" fmla="*/ 58 h 59"/>
                <a:gd name="T56" fmla="*/ 21 w 28"/>
                <a:gd name="T57" fmla="*/ 58 h 59"/>
                <a:gd name="T58" fmla="*/ 23 w 28"/>
                <a:gd name="T59" fmla="*/ 58 h 59"/>
                <a:gd name="T60" fmla="*/ 24 w 28"/>
                <a:gd name="T61" fmla="*/ 58 h 59"/>
                <a:gd name="T62" fmla="*/ 25 w 28"/>
                <a:gd name="T63" fmla="*/ 58 h 59"/>
                <a:gd name="T64" fmla="*/ 28 w 28"/>
                <a:gd name="T65" fmla="*/ 2 h 59"/>
                <a:gd name="T66" fmla="*/ 28 w 28"/>
                <a:gd name="T67" fmla="*/ 0 h 59"/>
                <a:gd name="T68" fmla="*/ 27 w 28"/>
                <a:gd name="T69" fmla="*/ 0 h 59"/>
                <a:gd name="T70" fmla="*/ 25 w 28"/>
                <a:gd name="T71" fmla="*/ 0 h 59"/>
                <a:gd name="T72" fmla="*/ 25 w 28"/>
                <a:gd name="T73" fmla="*/ 0 h 59"/>
                <a:gd name="T74" fmla="*/ 24 w 28"/>
                <a:gd name="T75" fmla="*/ 0 h 59"/>
                <a:gd name="T76" fmla="*/ 23 w 28"/>
                <a:gd name="T77" fmla="*/ 0 h 59"/>
                <a:gd name="T78" fmla="*/ 21 w 28"/>
                <a:gd name="T79" fmla="*/ 0 h 59"/>
                <a:gd name="T80" fmla="*/ 20 w 28"/>
                <a:gd name="T81" fmla="*/ 0 h 59"/>
                <a:gd name="T82" fmla="*/ 19 w 28"/>
                <a:gd name="T83" fmla="*/ 0 h 59"/>
                <a:gd name="T84" fmla="*/ 18 w 28"/>
                <a:gd name="T85" fmla="*/ 0 h 59"/>
                <a:gd name="T86" fmla="*/ 16 w 28"/>
                <a:gd name="T87" fmla="*/ 2 h 59"/>
                <a:gd name="T88" fmla="*/ 15 w 28"/>
                <a:gd name="T89" fmla="*/ 2 h 59"/>
                <a:gd name="T90" fmla="*/ 14 w 28"/>
                <a:gd name="T91" fmla="*/ 2 h 59"/>
                <a:gd name="T92" fmla="*/ 13 w 28"/>
                <a:gd name="T93" fmla="*/ 2 h 59"/>
                <a:gd name="T94" fmla="*/ 11 w 28"/>
                <a:gd name="T95" fmla="*/ 2 h 59"/>
                <a:gd name="T96" fmla="*/ 10 w 28"/>
                <a:gd name="T97" fmla="*/ 2 h 59"/>
                <a:gd name="T98" fmla="*/ 7 w 28"/>
                <a:gd name="T99" fmla="*/ 2 h 59"/>
                <a:gd name="T100" fmla="*/ 7 w 28"/>
                <a:gd name="T101" fmla="*/ 2 h 59"/>
                <a:gd name="T102" fmla="*/ 5 w 28"/>
                <a:gd name="T103" fmla="*/ 3 h 59"/>
                <a:gd name="T104" fmla="*/ 4 w 28"/>
                <a:gd name="T105" fmla="*/ 3 h 59"/>
                <a:gd name="T106" fmla="*/ 2 w 28"/>
                <a:gd name="T107" fmla="*/ 3 h 59"/>
                <a:gd name="T108" fmla="*/ 1 w 28"/>
                <a:gd name="T109" fmla="*/ 4 h 59"/>
                <a:gd name="T110" fmla="*/ 1 w 28"/>
                <a:gd name="T111" fmla="*/ 4 h 5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"/>
                <a:gd name="T169" fmla="*/ 0 h 59"/>
                <a:gd name="T170" fmla="*/ 28 w 28"/>
                <a:gd name="T171" fmla="*/ 59 h 5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" h="59">
                  <a:moveTo>
                    <a:pt x="1" y="4"/>
                  </a:moveTo>
                  <a:lnTo>
                    <a:pt x="1" y="6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59"/>
                  </a:lnTo>
                  <a:lnTo>
                    <a:pt x="4" y="59"/>
                  </a:lnTo>
                  <a:lnTo>
                    <a:pt x="5" y="59"/>
                  </a:lnTo>
                  <a:lnTo>
                    <a:pt x="6" y="59"/>
                  </a:lnTo>
                  <a:lnTo>
                    <a:pt x="7" y="59"/>
                  </a:lnTo>
                  <a:lnTo>
                    <a:pt x="9" y="59"/>
                  </a:lnTo>
                  <a:lnTo>
                    <a:pt x="10" y="59"/>
                  </a:lnTo>
                  <a:lnTo>
                    <a:pt x="11" y="59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5" y="58"/>
                  </a:lnTo>
                  <a:lnTo>
                    <a:pt x="16" y="58"/>
                  </a:lnTo>
                  <a:lnTo>
                    <a:pt x="18" y="58"/>
                  </a:lnTo>
                  <a:lnTo>
                    <a:pt x="19" y="58"/>
                  </a:lnTo>
                  <a:lnTo>
                    <a:pt x="20" y="58"/>
                  </a:lnTo>
                  <a:lnTo>
                    <a:pt x="21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5" y="58"/>
                  </a:lnTo>
                  <a:lnTo>
                    <a:pt x="27" y="58"/>
                  </a:lnTo>
                  <a:lnTo>
                    <a:pt x="28" y="2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5" y="3"/>
                  </a:lnTo>
                  <a:lnTo>
                    <a:pt x="4" y="3"/>
                  </a:lnTo>
                  <a:lnTo>
                    <a:pt x="2" y="3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13" name="Freeform 569"/>
            <p:cNvSpPr>
              <a:spLocks/>
            </p:cNvSpPr>
            <p:nvPr/>
          </p:nvSpPr>
          <p:spPr bwMode="auto">
            <a:xfrm>
              <a:off x="737" y="2511"/>
              <a:ext cx="9" cy="89"/>
            </a:xfrm>
            <a:custGeom>
              <a:avLst/>
              <a:gdLst>
                <a:gd name="T0" fmla="*/ 1 w 9"/>
                <a:gd name="T1" fmla="*/ 1 h 89"/>
                <a:gd name="T2" fmla="*/ 1 w 9"/>
                <a:gd name="T3" fmla="*/ 3 h 89"/>
                <a:gd name="T4" fmla="*/ 1 w 9"/>
                <a:gd name="T5" fmla="*/ 6 h 89"/>
                <a:gd name="T6" fmla="*/ 0 w 9"/>
                <a:gd name="T7" fmla="*/ 9 h 89"/>
                <a:gd name="T8" fmla="*/ 0 w 9"/>
                <a:gd name="T9" fmla="*/ 11 h 89"/>
                <a:gd name="T10" fmla="*/ 0 w 9"/>
                <a:gd name="T11" fmla="*/ 14 h 89"/>
                <a:gd name="T12" fmla="*/ 0 w 9"/>
                <a:gd name="T13" fmla="*/ 16 h 89"/>
                <a:gd name="T14" fmla="*/ 0 w 9"/>
                <a:gd name="T15" fmla="*/ 19 h 89"/>
                <a:gd name="T16" fmla="*/ 0 w 9"/>
                <a:gd name="T17" fmla="*/ 23 h 89"/>
                <a:gd name="T18" fmla="*/ 0 w 9"/>
                <a:gd name="T19" fmla="*/ 25 h 89"/>
                <a:gd name="T20" fmla="*/ 0 w 9"/>
                <a:gd name="T21" fmla="*/ 28 h 89"/>
                <a:gd name="T22" fmla="*/ 0 w 9"/>
                <a:gd name="T23" fmla="*/ 30 h 89"/>
                <a:gd name="T24" fmla="*/ 0 w 9"/>
                <a:gd name="T25" fmla="*/ 33 h 89"/>
                <a:gd name="T26" fmla="*/ 0 w 9"/>
                <a:gd name="T27" fmla="*/ 35 h 89"/>
                <a:gd name="T28" fmla="*/ 0 w 9"/>
                <a:gd name="T29" fmla="*/ 39 h 89"/>
                <a:gd name="T30" fmla="*/ 0 w 9"/>
                <a:gd name="T31" fmla="*/ 42 h 89"/>
                <a:gd name="T32" fmla="*/ 0 w 9"/>
                <a:gd name="T33" fmla="*/ 44 h 89"/>
                <a:gd name="T34" fmla="*/ 0 w 9"/>
                <a:gd name="T35" fmla="*/ 47 h 89"/>
                <a:gd name="T36" fmla="*/ 0 w 9"/>
                <a:gd name="T37" fmla="*/ 51 h 89"/>
                <a:gd name="T38" fmla="*/ 0 w 9"/>
                <a:gd name="T39" fmla="*/ 53 h 89"/>
                <a:gd name="T40" fmla="*/ 0 w 9"/>
                <a:gd name="T41" fmla="*/ 56 h 89"/>
                <a:gd name="T42" fmla="*/ 0 w 9"/>
                <a:gd name="T43" fmla="*/ 60 h 89"/>
                <a:gd name="T44" fmla="*/ 0 w 9"/>
                <a:gd name="T45" fmla="*/ 62 h 89"/>
                <a:gd name="T46" fmla="*/ 0 w 9"/>
                <a:gd name="T47" fmla="*/ 65 h 89"/>
                <a:gd name="T48" fmla="*/ 0 w 9"/>
                <a:gd name="T49" fmla="*/ 67 h 89"/>
                <a:gd name="T50" fmla="*/ 0 w 9"/>
                <a:gd name="T51" fmla="*/ 70 h 89"/>
                <a:gd name="T52" fmla="*/ 0 w 9"/>
                <a:gd name="T53" fmla="*/ 72 h 89"/>
                <a:gd name="T54" fmla="*/ 0 w 9"/>
                <a:gd name="T55" fmla="*/ 75 h 89"/>
                <a:gd name="T56" fmla="*/ 0 w 9"/>
                <a:gd name="T57" fmla="*/ 79 h 89"/>
                <a:gd name="T58" fmla="*/ 0 w 9"/>
                <a:gd name="T59" fmla="*/ 81 h 89"/>
                <a:gd name="T60" fmla="*/ 0 w 9"/>
                <a:gd name="T61" fmla="*/ 84 h 89"/>
                <a:gd name="T62" fmla="*/ 0 w 9"/>
                <a:gd name="T63" fmla="*/ 86 h 89"/>
                <a:gd name="T64" fmla="*/ 0 w 9"/>
                <a:gd name="T65" fmla="*/ 89 h 89"/>
                <a:gd name="T66" fmla="*/ 9 w 9"/>
                <a:gd name="T67" fmla="*/ 89 h 89"/>
                <a:gd name="T68" fmla="*/ 9 w 9"/>
                <a:gd name="T69" fmla="*/ 0 h 89"/>
                <a:gd name="T70" fmla="*/ 1 w 9"/>
                <a:gd name="T71" fmla="*/ 1 h 89"/>
                <a:gd name="T72" fmla="*/ 1 w 9"/>
                <a:gd name="T73" fmla="*/ 1 h 8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"/>
                <a:gd name="T112" fmla="*/ 0 h 89"/>
                <a:gd name="T113" fmla="*/ 9 w 9"/>
                <a:gd name="T114" fmla="*/ 89 h 8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" h="89">
                  <a:moveTo>
                    <a:pt x="1" y="1"/>
                  </a:moveTo>
                  <a:lnTo>
                    <a:pt x="1" y="3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9" y="89"/>
                  </a:lnTo>
                  <a:lnTo>
                    <a:pt x="9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FC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14" name="Freeform 570"/>
            <p:cNvSpPr>
              <a:spLocks/>
            </p:cNvSpPr>
            <p:nvPr/>
          </p:nvSpPr>
          <p:spPr bwMode="auto">
            <a:xfrm>
              <a:off x="730" y="2511"/>
              <a:ext cx="7" cy="89"/>
            </a:xfrm>
            <a:custGeom>
              <a:avLst/>
              <a:gdLst>
                <a:gd name="T0" fmla="*/ 2 w 7"/>
                <a:gd name="T1" fmla="*/ 6 h 89"/>
                <a:gd name="T2" fmla="*/ 0 w 7"/>
                <a:gd name="T3" fmla="*/ 85 h 89"/>
                <a:gd name="T4" fmla="*/ 2 w 7"/>
                <a:gd name="T5" fmla="*/ 85 h 89"/>
                <a:gd name="T6" fmla="*/ 2 w 7"/>
                <a:gd name="T7" fmla="*/ 86 h 89"/>
                <a:gd name="T8" fmla="*/ 2 w 7"/>
                <a:gd name="T9" fmla="*/ 86 h 89"/>
                <a:gd name="T10" fmla="*/ 2 w 7"/>
                <a:gd name="T11" fmla="*/ 86 h 89"/>
                <a:gd name="T12" fmla="*/ 2 w 7"/>
                <a:gd name="T13" fmla="*/ 86 h 89"/>
                <a:gd name="T14" fmla="*/ 3 w 7"/>
                <a:gd name="T15" fmla="*/ 88 h 89"/>
                <a:gd name="T16" fmla="*/ 3 w 7"/>
                <a:gd name="T17" fmla="*/ 88 h 89"/>
                <a:gd name="T18" fmla="*/ 4 w 7"/>
                <a:gd name="T19" fmla="*/ 88 h 89"/>
                <a:gd name="T20" fmla="*/ 4 w 7"/>
                <a:gd name="T21" fmla="*/ 88 h 89"/>
                <a:gd name="T22" fmla="*/ 5 w 7"/>
                <a:gd name="T23" fmla="*/ 88 h 89"/>
                <a:gd name="T24" fmla="*/ 5 w 7"/>
                <a:gd name="T25" fmla="*/ 88 h 89"/>
                <a:gd name="T26" fmla="*/ 5 w 7"/>
                <a:gd name="T27" fmla="*/ 88 h 89"/>
                <a:gd name="T28" fmla="*/ 5 w 7"/>
                <a:gd name="T29" fmla="*/ 88 h 89"/>
                <a:gd name="T30" fmla="*/ 7 w 7"/>
                <a:gd name="T31" fmla="*/ 89 h 89"/>
                <a:gd name="T32" fmla="*/ 7 w 7"/>
                <a:gd name="T33" fmla="*/ 0 h 89"/>
                <a:gd name="T34" fmla="*/ 7 w 7"/>
                <a:gd name="T35" fmla="*/ 0 h 89"/>
                <a:gd name="T36" fmla="*/ 5 w 7"/>
                <a:gd name="T37" fmla="*/ 0 h 89"/>
                <a:gd name="T38" fmla="*/ 5 w 7"/>
                <a:gd name="T39" fmla="*/ 0 h 89"/>
                <a:gd name="T40" fmla="*/ 5 w 7"/>
                <a:gd name="T41" fmla="*/ 0 h 89"/>
                <a:gd name="T42" fmla="*/ 4 w 7"/>
                <a:gd name="T43" fmla="*/ 0 h 89"/>
                <a:gd name="T44" fmla="*/ 4 w 7"/>
                <a:gd name="T45" fmla="*/ 0 h 89"/>
                <a:gd name="T46" fmla="*/ 4 w 7"/>
                <a:gd name="T47" fmla="*/ 1 h 89"/>
                <a:gd name="T48" fmla="*/ 3 w 7"/>
                <a:gd name="T49" fmla="*/ 1 h 89"/>
                <a:gd name="T50" fmla="*/ 3 w 7"/>
                <a:gd name="T51" fmla="*/ 1 h 89"/>
                <a:gd name="T52" fmla="*/ 2 w 7"/>
                <a:gd name="T53" fmla="*/ 2 h 89"/>
                <a:gd name="T54" fmla="*/ 2 w 7"/>
                <a:gd name="T55" fmla="*/ 2 h 89"/>
                <a:gd name="T56" fmla="*/ 2 w 7"/>
                <a:gd name="T57" fmla="*/ 2 h 89"/>
                <a:gd name="T58" fmla="*/ 2 w 7"/>
                <a:gd name="T59" fmla="*/ 3 h 89"/>
                <a:gd name="T60" fmla="*/ 2 w 7"/>
                <a:gd name="T61" fmla="*/ 3 h 89"/>
                <a:gd name="T62" fmla="*/ 2 w 7"/>
                <a:gd name="T63" fmla="*/ 5 h 89"/>
                <a:gd name="T64" fmla="*/ 2 w 7"/>
                <a:gd name="T65" fmla="*/ 5 h 89"/>
                <a:gd name="T66" fmla="*/ 2 w 7"/>
                <a:gd name="T67" fmla="*/ 5 h 89"/>
                <a:gd name="T68" fmla="*/ 2 w 7"/>
                <a:gd name="T69" fmla="*/ 6 h 89"/>
                <a:gd name="T70" fmla="*/ 2 w 7"/>
                <a:gd name="T71" fmla="*/ 6 h 89"/>
                <a:gd name="T72" fmla="*/ 2 w 7"/>
                <a:gd name="T73" fmla="*/ 6 h 8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7"/>
                <a:gd name="T112" fmla="*/ 0 h 89"/>
                <a:gd name="T113" fmla="*/ 7 w 7"/>
                <a:gd name="T114" fmla="*/ 89 h 8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7" h="89">
                  <a:moveTo>
                    <a:pt x="2" y="6"/>
                  </a:moveTo>
                  <a:lnTo>
                    <a:pt x="0" y="85"/>
                  </a:lnTo>
                  <a:lnTo>
                    <a:pt x="2" y="85"/>
                  </a:lnTo>
                  <a:lnTo>
                    <a:pt x="2" y="86"/>
                  </a:lnTo>
                  <a:lnTo>
                    <a:pt x="3" y="88"/>
                  </a:lnTo>
                  <a:lnTo>
                    <a:pt x="4" y="88"/>
                  </a:lnTo>
                  <a:lnTo>
                    <a:pt x="5" y="88"/>
                  </a:lnTo>
                  <a:lnTo>
                    <a:pt x="7" y="89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41AF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15" name="Freeform 571"/>
            <p:cNvSpPr>
              <a:spLocks/>
            </p:cNvSpPr>
            <p:nvPr/>
          </p:nvSpPr>
          <p:spPr bwMode="auto">
            <a:xfrm>
              <a:off x="630" y="2520"/>
              <a:ext cx="19" cy="51"/>
            </a:xfrm>
            <a:custGeom>
              <a:avLst/>
              <a:gdLst>
                <a:gd name="T0" fmla="*/ 0 w 19"/>
                <a:gd name="T1" fmla="*/ 51 h 51"/>
                <a:gd name="T2" fmla="*/ 17 w 19"/>
                <a:gd name="T3" fmla="*/ 48 h 51"/>
                <a:gd name="T4" fmla="*/ 19 w 19"/>
                <a:gd name="T5" fmla="*/ 47 h 51"/>
                <a:gd name="T6" fmla="*/ 19 w 19"/>
                <a:gd name="T7" fmla="*/ 45 h 51"/>
                <a:gd name="T8" fmla="*/ 19 w 19"/>
                <a:gd name="T9" fmla="*/ 44 h 51"/>
                <a:gd name="T10" fmla="*/ 19 w 19"/>
                <a:gd name="T11" fmla="*/ 43 h 51"/>
                <a:gd name="T12" fmla="*/ 19 w 19"/>
                <a:gd name="T13" fmla="*/ 40 h 51"/>
                <a:gd name="T14" fmla="*/ 19 w 19"/>
                <a:gd name="T15" fmla="*/ 39 h 51"/>
                <a:gd name="T16" fmla="*/ 19 w 19"/>
                <a:gd name="T17" fmla="*/ 38 h 51"/>
                <a:gd name="T18" fmla="*/ 19 w 19"/>
                <a:gd name="T19" fmla="*/ 37 h 51"/>
                <a:gd name="T20" fmla="*/ 19 w 19"/>
                <a:gd name="T21" fmla="*/ 35 h 51"/>
                <a:gd name="T22" fmla="*/ 19 w 19"/>
                <a:gd name="T23" fmla="*/ 34 h 51"/>
                <a:gd name="T24" fmla="*/ 19 w 19"/>
                <a:gd name="T25" fmla="*/ 31 h 51"/>
                <a:gd name="T26" fmla="*/ 19 w 19"/>
                <a:gd name="T27" fmla="*/ 30 h 51"/>
                <a:gd name="T28" fmla="*/ 19 w 19"/>
                <a:gd name="T29" fmla="*/ 29 h 51"/>
                <a:gd name="T30" fmla="*/ 19 w 19"/>
                <a:gd name="T31" fmla="*/ 28 h 51"/>
                <a:gd name="T32" fmla="*/ 19 w 19"/>
                <a:gd name="T33" fmla="*/ 25 h 51"/>
                <a:gd name="T34" fmla="*/ 19 w 19"/>
                <a:gd name="T35" fmla="*/ 24 h 51"/>
                <a:gd name="T36" fmla="*/ 19 w 19"/>
                <a:gd name="T37" fmla="*/ 23 h 51"/>
                <a:gd name="T38" fmla="*/ 19 w 19"/>
                <a:gd name="T39" fmla="*/ 21 h 51"/>
                <a:gd name="T40" fmla="*/ 19 w 19"/>
                <a:gd name="T41" fmla="*/ 20 h 51"/>
                <a:gd name="T42" fmla="*/ 19 w 19"/>
                <a:gd name="T43" fmla="*/ 19 h 51"/>
                <a:gd name="T44" fmla="*/ 19 w 19"/>
                <a:gd name="T45" fmla="*/ 16 h 51"/>
                <a:gd name="T46" fmla="*/ 19 w 19"/>
                <a:gd name="T47" fmla="*/ 15 h 51"/>
                <a:gd name="T48" fmla="*/ 19 w 19"/>
                <a:gd name="T49" fmla="*/ 14 h 51"/>
                <a:gd name="T50" fmla="*/ 19 w 19"/>
                <a:gd name="T51" fmla="*/ 12 h 51"/>
                <a:gd name="T52" fmla="*/ 19 w 19"/>
                <a:gd name="T53" fmla="*/ 10 h 51"/>
                <a:gd name="T54" fmla="*/ 19 w 19"/>
                <a:gd name="T55" fmla="*/ 8 h 51"/>
                <a:gd name="T56" fmla="*/ 19 w 19"/>
                <a:gd name="T57" fmla="*/ 7 h 51"/>
                <a:gd name="T58" fmla="*/ 19 w 19"/>
                <a:gd name="T59" fmla="*/ 5 h 51"/>
                <a:gd name="T60" fmla="*/ 19 w 19"/>
                <a:gd name="T61" fmla="*/ 5 h 51"/>
                <a:gd name="T62" fmla="*/ 19 w 19"/>
                <a:gd name="T63" fmla="*/ 2 h 51"/>
                <a:gd name="T64" fmla="*/ 19 w 19"/>
                <a:gd name="T65" fmla="*/ 1 h 51"/>
                <a:gd name="T66" fmla="*/ 19 w 19"/>
                <a:gd name="T67" fmla="*/ 0 h 51"/>
                <a:gd name="T68" fmla="*/ 0 w 19"/>
                <a:gd name="T69" fmla="*/ 1 h 51"/>
                <a:gd name="T70" fmla="*/ 0 w 19"/>
                <a:gd name="T71" fmla="*/ 51 h 51"/>
                <a:gd name="T72" fmla="*/ 0 w 19"/>
                <a:gd name="T73" fmla="*/ 51 h 5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9"/>
                <a:gd name="T112" fmla="*/ 0 h 51"/>
                <a:gd name="T113" fmla="*/ 19 w 19"/>
                <a:gd name="T114" fmla="*/ 51 h 5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9" h="51">
                  <a:moveTo>
                    <a:pt x="0" y="51"/>
                  </a:moveTo>
                  <a:lnTo>
                    <a:pt x="17" y="48"/>
                  </a:lnTo>
                  <a:lnTo>
                    <a:pt x="19" y="47"/>
                  </a:lnTo>
                  <a:lnTo>
                    <a:pt x="19" y="45"/>
                  </a:lnTo>
                  <a:lnTo>
                    <a:pt x="19" y="44"/>
                  </a:lnTo>
                  <a:lnTo>
                    <a:pt x="19" y="43"/>
                  </a:lnTo>
                  <a:lnTo>
                    <a:pt x="19" y="40"/>
                  </a:lnTo>
                  <a:lnTo>
                    <a:pt x="19" y="39"/>
                  </a:lnTo>
                  <a:lnTo>
                    <a:pt x="19" y="38"/>
                  </a:lnTo>
                  <a:lnTo>
                    <a:pt x="19" y="37"/>
                  </a:lnTo>
                  <a:lnTo>
                    <a:pt x="19" y="35"/>
                  </a:lnTo>
                  <a:lnTo>
                    <a:pt x="19" y="34"/>
                  </a:lnTo>
                  <a:lnTo>
                    <a:pt x="19" y="31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9" y="28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19" y="23"/>
                  </a:lnTo>
                  <a:lnTo>
                    <a:pt x="19" y="21"/>
                  </a:lnTo>
                  <a:lnTo>
                    <a:pt x="19" y="20"/>
                  </a:lnTo>
                  <a:lnTo>
                    <a:pt x="19" y="19"/>
                  </a:lnTo>
                  <a:lnTo>
                    <a:pt x="19" y="16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0" y="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7EB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16" name="Freeform 572"/>
            <p:cNvSpPr>
              <a:spLocks/>
            </p:cNvSpPr>
            <p:nvPr/>
          </p:nvSpPr>
          <p:spPr bwMode="auto">
            <a:xfrm>
              <a:off x="405" y="2543"/>
              <a:ext cx="17" cy="47"/>
            </a:xfrm>
            <a:custGeom>
              <a:avLst/>
              <a:gdLst>
                <a:gd name="T0" fmla="*/ 0 w 17"/>
                <a:gd name="T1" fmla="*/ 33 h 47"/>
                <a:gd name="T2" fmla="*/ 0 w 17"/>
                <a:gd name="T3" fmla="*/ 33 h 47"/>
                <a:gd name="T4" fmla="*/ 0 w 17"/>
                <a:gd name="T5" fmla="*/ 33 h 47"/>
                <a:gd name="T6" fmla="*/ 1 w 17"/>
                <a:gd name="T7" fmla="*/ 34 h 47"/>
                <a:gd name="T8" fmla="*/ 1 w 17"/>
                <a:gd name="T9" fmla="*/ 34 h 47"/>
                <a:gd name="T10" fmla="*/ 3 w 17"/>
                <a:gd name="T11" fmla="*/ 35 h 47"/>
                <a:gd name="T12" fmla="*/ 3 w 17"/>
                <a:gd name="T13" fmla="*/ 35 h 47"/>
                <a:gd name="T14" fmla="*/ 3 w 17"/>
                <a:gd name="T15" fmla="*/ 37 h 47"/>
                <a:gd name="T16" fmla="*/ 4 w 17"/>
                <a:gd name="T17" fmla="*/ 37 h 47"/>
                <a:gd name="T18" fmla="*/ 4 w 17"/>
                <a:gd name="T19" fmla="*/ 37 h 47"/>
                <a:gd name="T20" fmla="*/ 5 w 17"/>
                <a:gd name="T21" fmla="*/ 37 h 47"/>
                <a:gd name="T22" fmla="*/ 5 w 17"/>
                <a:gd name="T23" fmla="*/ 38 h 47"/>
                <a:gd name="T24" fmla="*/ 5 w 17"/>
                <a:gd name="T25" fmla="*/ 38 h 47"/>
                <a:gd name="T26" fmla="*/ 6 w 17"/>
                <a:gd name="T27" fmla="*/ 39 h 47"/>
                <a:gd name="T28" fmla="*/ 6 w 17"/>
                <a:gd name="T29" fmla="*/ 39 h 47"/>
                <a:gd name="T30" fmla="*/ 8 w 17"/>
                <a:gd name="T31" fmla="*/ 40 h 47"/>
                <a:gd name="T32" fmla="*/ 8 w 17"/>
                <a:gd name="T33" fmla="*/ 40 h 47"/>
                <a:gd name="T34" fmla="*/ 8 w 17"/>
                <a:gd name="T35" fmla="*/ 40 h 47"/>
                <a:gd name="T36" fmla="*/ 9 w 17"/>
                <a:gd name="T37" fmla="*/ 40 h 47"/>
                <a:gd name="T38" fmla="*/ 9 w 17"/>
                <a:gd name="T39" fmla="*/ 42 h 47"/>
                <a:gd name="T40" fmla="*/ 10 w 17"/>
                <a:gd name="T41" fmla="*/ 42 h 47"/>
                <a:gd name="T42" fmla="*/ 10 w 17"/>
                <a:gd name="T43" fmla="*/ 42 h 47"/>
                <a:gd name="T44" fmla="*/ 12 w 17"/>
                <a:gd name="T45" fmla="*/ 43 h 47"/>
                <a:gd name="T46" fmla="*/ 12 w 17"/>
                <a:gd name="T47" fmla="*/ 43 h 47"/>
                <a:gd name="T48" fmla="*/ 12 w 17"/>
                <a:gd name="T49" fmla="*/ 43 h 47"/>
                <a:gd name="T50" fmla="*/ 13 w 17"/>
                <a:gd name="T51" fmla="*/ 43 h 47"/>
                <a:gd name="T52" fmla="*/ 13 w 17"/>
                <a:gd name="T53" fmla="*/ 44 h 47"/>
                <a:gd name="T54" fmla="*/ 14 w 17"/>
                <a:gd name="T55" fmla="*/ 44 h 47"/>
                <a:gd name="T56" fmla="*/ 14 w 17"/>
                <a:gd name="T57" fmla="*/ 44 h 47"/>
                <a:gd name="T58" fmla="*/ 14 w 17"/>
                <a:gd name="T59" fmla="*/ 45 h 47"/>
                <a:gd name="T60" fmla="*/ 15 w 17"/>
                <a:gd name="T61" fmla="*/ 45 h 47"/>
                <a:gd name="T62" fmla="*/ 15 w 17"/>
                <a:gd name="T63" fmla="*/ 45 h 47"/>
                <a:gd name="T64" fmla="*/ 17 w 17"/>
                <a:gd name="T65" fmla="*/ 47 h 47"/>
                <a:gd name="T66" fmla="*/ 17 w 17"/>
                <a:gd name="T67" fmla="*/ 12 h 47"/>
                <a:gd name="T68" fmla="*/ 0 w 17"/>
                <a:gd name="T69" fmla="*/ 0 h 47"/>
                <a:gd name="T70" fmla="*/ 0 w 17"/>
                <a:gd name="T71" fmla="*/ 33 h 47"/>
                <a:gd name="T72" fmla="*/ 0 w 17"/>
                <a:gd name="T73" fmla="*/ 33 h 4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"/>
                <a:gd name="T112" fmla="*/ 0 h 47"/>
                <a:gd name="T113" fmla="*/ 17 w 17"/>
                <a:gd name="T114" fmla="*/ 47 h 4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" h="47">
                  <a:moveTo>
                    <a:pt x="0" y="33"/>
                  </a:moveTo>
                  <a:lnTo>
                    <a:pt x="0" y="33"/>
                  </a:lnTo>
                  <a:lnTo>
                    <a:pt x="1" y="34"/>
                  </a:lnTo>
                  <a:lnTo>
                    <a:pt x="3" y="35"/>
                  </a:lnTo>
                  <a:lnTo>
                    <a:pt x="3" y="37"/>
                  </a:lnTo>
                  <a:lnTo>
                    <a:pt x="4" y="37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6" y="39"/>
                  </a:lnTo>
                  <a:lnTo>
                    <a:pt x="8" y="40"/>
                  </a:lnTo>
                  <a:lnTo>
                    <a:pt x="9" y="40"/>
                  </a:lnTo>
                  <a:lnTo>
                    <a:pt x="9" y="42"/>
                  </a:lnTo>
                  <a:lnTo>
                    <a:pt x="10" y="42"/>
                  </a:lnTo>
                  <a:lnTo>
                    <a:pt x="12" y="43"/>
                  </a:lnTo>
                  <a:lnTo>
                    <a:pt x="13" y="43"/>
                  </a:lnTo>
                  <a:lnTo>
                    <a:pt x="13" y="44"/>
                  </a:lnTo>
                  <a:lnTo>
                    <a:pt x="14" y="44"/>
                  </a:lnTo>
                  <a:lnTo>
                    <a:pt x="14" y="45"/>
                  </a:lnTo>
                  <a:lnTo>
                    <a:pt x="15" y="45"/>
                  </a:lnTo>
                  <a:lnTo>
                    <a:pt x="17" y="47"/>
                  </a:lnTo>
                  <a:lnTo>
                    <a:pt x="17" y="12"/>
                  </a:lnTo>
                  <a:lnTo>
                    <a:pt x="0" y="0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3B9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17" name="Freeform 573"/>
            <p:cNvSpPr>
              <a:spLocks/>
            </p:cNvSpPr>
            <p:nvPr/>
          </p:nvSpPr>
          <p:spPr bwMode="auto">
            <a:xfrm>
              <a:off x="710" y="2516"/>
              <a:ext cx="13" cy="49"/>
            </a:xfrm>
            <a:custGeom>
              <a:avLst/>
              <a:gdLst>
                <a:gd name="T0" fmla="*/ 0 w 13"/>
                <a:gd name="T1" fmla="*/ 38 h 49"/>
                <a:gd name="T2" fmla="*/ 1 w 13"/>
                <a:gd name="T3" fmla="*/ 39 h 49"/>
                <a:gd name="T4" fmla="*/ 1 w 13"/>
                <a:gd name="T5" fmla="*/ 41 h 49"/>
                <a:gd name="T6" fmla="*/ 1 w 13"/>
                <a:gd name="T7" fmla="*/ 41 h 49"/>
                <a:gd name="T8" fmla="*/ 3 w 13"/>
                <a:gd name="T9" fmla="*/ 42 h 49"/>
                <a:gd name="T10" fmla="*/ 4 w 13"/>
                <a:gd name="T11" fmla="*/ 43 h 49"/>
                <a:gd name="T12" fmla="*/ 4 w 13"/>
                <a:gd name="T13" fmla="*/ 43 h 49"/>
                <a:gd name="T14" fmla="*/ 5 w 13"/>
                <a:gd name="T15" fmla="*/ 44 h 49"/>
                <a:gd name="T16" fmla="*/ 6 w 13"/>
                <a:gd name="T17" fmla="*/ 46 h 49"/>
                <a:gd name="T18" fmla="*/ 8 w 13"/>
                <a:gd name="T19" fmla="*/ 46 h 49"/>
                <a:gd name="T20" fmla="*/ 9 w 13"/>
                <a:gd name="T21" fmla="*/ 47 h 49"/>
                <a:gd name="T22" fmla="*/ 9 w 13"/>
                <a:gd name="T23" fmla="*/ 48 h 49"/>
                <a:gd name="T24" fmla="*/ 10 w 13"/>
                <a:gd name="T25" fmla="*/ 48 h 49"/>
                <a:gd name="T26" fmla="*/ 10 w 13"/>
                <a:gd name="T27" fmla="*/ 48 h 49"/>
                <a:gd name="T28" fmla="*/ 11 w 13"/>
                <a:gd name="T29" fmla="*/ 49 h 49"/>
                <a:gd name="T30" fmla="*/ 11 w 13"/>
                <a:gd name="T31" fmla="*/ 48 h 49"/>
                <a:gd name="T32" fmla="*/ 11 w 13"/>
                <a:gd name="T33" fmla="*/ 44 h 49"/>
                <a:gd name="T34" fmla="*/ 13 w 13"/>
                <a:gd name="T35" fmla="*/ 42 h 49"/>
                <a:gd name="T36" fmla="*/ 13 w 13"/>
                <a:gd name="T37" fmla="*/ 39 h 49"/>
                <a:gd name="T38" fmla="*/ 13 w 13"/>
                <a:gd name="T39" fmla="*/ 35 h 49"/>
                <a:gd name="T40" fmla="*/ 13 w 13"/>
                <a:gd name="T41" fmla="*/ 33 h 49"/>
                <a:gd name="T42" fmla="*/ 13 w 13"/>
                <a:gd name="T43" fmla="*/ 29 h 49"/>
                <a:gd name="T44" fmla="*/ 13 w 13"/>
                <a:gd name="T45" fmla="*/ 27 h 49"/>
                <a:gd name="T46" fmla="*/ 13 w 13"/>
                <a:gd name="T47" fmla="*/ 24 h 49"/>
                <a:gd name="T48" fmla="*/ 13 w 13"/>
                <a:gd name="T49" fmla="*/ 20 h 49"/>
                <a:gd name="T50" fmla="*/ 13 w 13"/>
                <a:gd name="T51" fmla="*/ 18 h 49"/>
                <a:gd name="T52" fmla="*/ 13 w 13"/>
                <a:gd name="T53" fmla="*/ 14 h 49"/>
                <a:gd name="T54" fmla="*/ 13 w 13"/>
                <a:gd name="T55" fmla="*/ 11 h 49"/>
                <a:gd name="T56" fmla="*/ 13 w 13"/>
                <a:gd name="T57" fmla="*/ 7 h 49"/>
                <a:gd name="T58" fmla="*/ 13 w 13"/>
                <a:gd name="T59" fmla="*/ 5 h 49"/>
                <a:gd name="T60" fmla="*/ 13 w 13"/>
                <a:gd name="T61" fmla="*/ 2 h 49"/>
                <a:gd name="T62" fmla="*/ 11 w 13"/>
                <a:gd name="T63" fmla="*/ 1 h 49"/>
                <a:gd name="T64" fmla="*/ 10 w 13"/>
                <a:gd name="T65" fmla="*/ 1 h 49"/>
                <a:gd name="T66" fmla="*/ 10 w 13"/>
                <a:gd name="T67" fmla="*/ 1 h 49"/>
                <a:gd name="T68" fmla="*/ 9 w 13"/>
                <a:gd name="T69" fmla="*/ 1 h 49"/>
                <a:gd name="T70" fmla="*/ 8 w 13"/>
                <a:gd name="T71" fmla="*/ 1 h 49"/>
                <a:gd name="T72" fmla="*/ 6 w 13"/>
                <a:gd name="T73" fmla="*/ 1 h 49"/>
                <a:gd name="T74" fmla="*/ 5 w 13"/>
                <a:gd name="T75" fmla="*/ 1 h 49"/>
                <a:gd name="T76" fmla="*/ 5 w 13"/>
                <a:gd name="T77" fmla="*/ 1 h 49"/>
                <a:gd name="T78" fmla="*/ 4 w 13"/>
                <a:gd name="T79" fmla="*/ 1 h 49"/>
                <a:gd name="T80" fmla="*/ 3 w 13"/>
                <a:gd name="T81" fmla="*/ 1 h 49"/>
                <a:gd name="T82" fmla="*/ 1 w 13"/>
                <a:gd name="T83" fmla="*/ 2 h 49"/>
                <a:gd name="T84" fmla="*/ 1 w 13"/>
                <a:gd name="T85" fmla="*/ 2 h 49"/>
                <a:gd name="T86" fmla="*/ 1 w 13"/>
                <a:gd name="T87" fmla="*/ 2 h 49"/>
                <a:gd name="T88" fmla="*/ 0 w 13"/>
                <a:gd name="T89" fmla="*/ 2 h 4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3"/>
                <a:gd name="T136" fmla="*/ 0 h 49"/>
                <a:gd name="T137" fmla="*/ 13 w 13"/>
                <a:gd name="T138" fmla="*/ 49 h 49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3" h="49">
                  <a:moveTo>
                    <a:pt x="0" y="2"/>
                  </a:moveTo>
                  <a:lnTo>
                    <a:pt x="0" y="38"/>
                  </a:lnTo>
                  <a:lnTo>
                    <a:pt x="0" y="39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7"/>
                  </a:lnTo>
                  <a:lnTo>
                    <a:pt x="9" y="47"/>
                  </a:lnTo>
                  <a:lnTo>
                    <a:pt x="9" y="48"/>
                  </a:lnTo>
                  <a:lnTo>
                    <a:pt x="10" y="48"/>
                  </a:lnTo>
                  <a:lnTo>
                    <a:pt x="11" y="49"/>
                  </a:lnTo>
                  <a:lnTo>
                    <a:pt x="11" y="48"/>
                  </a:lnTo>
                  <a:lnTo>
                    <a:pt x="11" y="47"/>
                  </a:lnTo>
                  <a:lnTo>
                    <a:pt x="11" y="44"/>
                  </a:lnTo>
                  <a:lnTo>
                    <a:pt x="13" y="43"/>
                  </a:lnTo>
                  <a:lnTo>
                    <a:pt x="13" y="42"/>
                  </a:lnTo>
                  <a:lnTo>
                    <a:pt x="13" y="41"/>
                  </a:lnTo>
                  <a:lnTo>
                    <a:pt x="13" y="39"/>
                  </a:lnTo>
                  <a:lnTo>
                    <a:pt x="13" y="38"/>
                  </a:lnTo>
                  <a:lnTo>
                    <a:pt x="13" y="35"/>
                  </a:lnTo>
                  <a:lnTo>
                    <a:pt x="13" y="34"/>
                  </a:lnTo>
                  <a:lnTo>
                    <a:pt x="13" y="33"/>
                  </a:lnTo>
                  <a:lnTo>
                    <a:pt x="13" y="32"/>
                  </a:lnTo>
                  <a:lnTo>
                    <a:pt x="13" y="29"/>
                  </a:lnTo>
                  <a:lnTo>
                    <a:pt x="13" y="28"/>
                  </a:lnTo>
                  <a:lnTo>
                    <a:pt x="13" y="27"/>
                  </a:lnTo>
                  <a:lnTo>
                    <a:pt x="13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3" y="20"/>
                  </a:lnTo>
                  <a:lnTo>
                    <a:pt x="13" y="19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3" y="12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7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18" name="Freeform 574"/>
            <p:cNvSpPr>
              <a:spLocks/>
            </p:cNvSpPr>
            <p:nvPr/>
          </p:nvSpPr>
          <p:spPr bwMode="auto">
            <a:xfrm>
              <a:off x="434" y="2539"/>
              <a:ext cx="26" cy="16"/>
            </a:xfrm>
            <a:custGeom>
              <a:avLst/>
              <a:gdLst>
                <a:gd name="T0" fmla="*/ 0 w 26"/>
                <a:gd name="T1" fmla="*/ 4 h 16"/>
                <a:gd name="T2" fmla="*/ 0 w 26"/>
                <a:gd name="T3" fmla="*/ 4 h 16"/>
                <a:gd name="T4" fmla="*/ 0 w 26"/>
                <a:gd name="T5" fmla="*/ 5 h 16"/>
                <a:gd name="T6" fmla="*/ 0 w 26"/>
                <a:gd name="T7" fmla="*/ 6 h 16"/>
                <a:gd name="T8" fmla="*/ 0 w 26"/>
                <a:gd name="T9" fmla="*/ 7 h 16"/>
                <a:gd name="T10" fmla="*/ 0 w 26"/>
                <a:gd name="T11" fmla="*/ 9 h 16"/>
                <a:gd name="T12" fmla="*/ 0 w 26"/>
                <a:gd name="T13" fmla="*/ 9 h 16"/>
                <a:gd name="T14" fmla="*/ 0 w 26"/>
                <a:gd name="T15" fmla="*/ 10 h 16"/>
                <a:gd name="T16" fmla="*/ 0 w 26"/>
                <a:gd name="T17" fmla="*/ 11 h 16"/>
                <a:gd name="T18" fmla="*/ 0 w 26"/>
                <a:gd name="T19" fmla="*/ 12 h 16"/>
                <a:gd name="T20" fmla="*/ 0 w 26"/>
                <a:gd name="T21" fmla="*/ 14 h 16"/>
                <a:gd name="T22" fmla="*/ 0 w 26"/>
                <a:gd name="T23" fmla="*/ 14 h 16"/>
                <a:gd name="T24" fmla="*/ 2 w 26"/>
                <a:gd name="T25" fmla="*/ 15 h 16"/>
                <a:gd name="T26" fmla="*/ 25 w 26"/>
                <a:gd name="T27" fmla="*/ 14 h 16"/>
                <a:gd name="T28" fmla="*/ 25 w 26"/>
                <a:gd name="T29" fmla="*/ 12 h 16"/>
                <a:gd name="T30" fmla="*/ 25 w 26"/>
                <a:gd name="T31" fmla="*/ 11 h 16"/>
                <a:gd name="T32" fmla="*/ 26 w 26"/>
                <a:gd name="T33" fmla="*/ 11 h 16"/>
                <a:gd name="T34" fmla="*/ 26 w 26"/>
                <a:gd name="T35" fmla="*/ 10 h 16"/>
                <a:gd name="T36" fmla="*/ 26 w 26"/>
                <a:gd name="T37" fmla="*/ 9 h 16"/>
                <a:gd name="T38" fmla="*/ 26 w 26"/>
                <a:gd name="T39" fmla="*/ 7 h 16"/>
                <a:gd name="T40" fmla="*/ 26 w 26"/>
                <a:gd name="T41" fmla="*/ 6 h 16"/>
                <a:gd name="T42" fmla="*/ 26 w 26"/>
                <a:gd name="T43" fmla="*/ 5 h 16"/>
                <a:gd name="T44" fmla="*/ 26 w 26"/>
                <a:gd name="T45" fmla="*/ 4 h 16"/>
                <a:gd name="T46" fmla="*/ 26 w 26"/>
                <a:gd name="T47" fmla="*/ 4 h 16"/>
                <a:gd name="T48" fmla="*/ 26 w 26"/>
                <a:gd name="T49" fmla="*/ 2 h 16"/>
                <a:gd name="T50" fmla="*/ 26 w 26"/>
                <a:gd name="T51" fmla="*/ 1 h 16"/>
                <a:gd name="T52" fmla="*/ 23 w 26"/>
                <a:gd name="T53" fmla="*/ 1 h 16"/>
                <a:gd name="T54" fmla="*/ 22 w 26"/>
                <a:gd name="T55" fmla="*/ 0 h 16"/>
                <a:gd name="T56" fmla="*/ 21 w 26"/>
                <a:gd name="T57" fmla="*/ 0 h 16"/>
                <a:gd name="T58" fmla="*/ 20 w 26"/>
                <a:gd name="T59" fmla="*/ 0 h 16"/>
                <a:gd name="T60" fmla="*/ 18 w 26"/>
                <a:gd name="T61" fmla="*/ 0 h 16"/>
                <a:gd name="T62" fmla="*/ 16 w 26"/>
                <a:gd name="T63" fmla="*/ 1 h 16"/>
                <a:gd name="T64" fmla="*/ 14 w 26"/>
                <a:gd name="T65" fmla="*/ 1 h 16"/>
                <a:gd name="T66" fmla="*/ 14 w 26"/>
                <a:gd name="T67" fmla="*/ 1 h 16"/>
                <a:gd name="T68" fmla="*/ 12 w 26"/>
                <a:gd name="T69" fmla="*/ 1 h 16"/>
                <a:gd name="T70" fmla="*/ 11 w 26"/>
                <a:gd name="T71" fmla="*/ 1 h 16"/>
                <a:gd name="T72" fmla="*/ 9 w 26"/>
                <a:gd name="T73" fmla="*/ 2 h 16"/>
                <a:gd name="T74" fmla="*/ 7 w 26"/>
                <a:gd name="T75" fmla="*/ 2 h 16"/>
                <a:gd name="T76" fmla="*/ 5 w 26"/>
                <a:gd name="T77" fmla="*/ 2 h 16"/>
                <a:gd name="T78" fmla="*/ 4 w 26"/>
                <a:gd name="T79" fmla="*/ 2 h 16"/>
                <a:gd name="T80" fmla="*/ 3 w 26"/>
                <a:gd name="T81" fmla="*/ 2 h 16"/>
                <a:gd name="T82" fmla="*/ 0 w 26"/>
                <a:gd name="T83" fmla="*/ 2 h 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6"/>
                <a:gd name="T127" fmla="*/ 0 h 16"/>
                <a:gd name="T128" fmla="*/ 26 w 26"/>
                <a:gd name="T129" fmla="*/ 16 h 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6" h="16">
                  <a:moveTo>
                    <a:pt x="0" y="2"/>
                  </a:move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6" y="11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6" y="1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19" name="Freeform 575"/>
            <p:cNvSpPr>
              <a:spLocks/>
            </p:cNvSpPr>
            <p:nvPr/>
          </p:nvSpPr>
          <p:spPr bwMode="auto">
            <a:xfrm>
              <a:off x="424" y="2558"/>
              <a:ext cx="19" cy="48"/>
            </a:xfrm>
            <a:custGeom>
              <a:avLst/>
              <a:gdLst>
                <a:gd name="T0" fmla="*/ 0 w 19"/>
                <a:gd name="T1" fmla="*/ 33 h 48"/>
                <a:gd name="T2" fmla="*/ 19 w 19"/>
                <a:gd name="T3" fmla="*/ 48 h 48"/>
                <a:gd name="T4" fmla="*/ 19 w 19"/>
                <a:gd name="T5" fmla="*/ 1 h 48"/>
                <a:gd name="T6" fmla="*/ 4 w 19"/>
                <a:gd name="T7" fmla="*/ 2 h 48"/>
                <a:gd name="T8" fmla="*/ 1 w 19"/>
                <a:gd name="T9" fmla="*/ 0 h 48"/>
                <a:gd name="T10" fmla="*/ 0 w 19"/>
                <a:gd name="T11" fmla="*/ 1 h 48"/>
                <a:gd name="T12" fmla="*/ 0 w 19"/>
                <a:gd name="T13" fmla="*/ 33 h 48"/>
                <a:gd name="T14" fmla="*/ 0 w 19"/>
                <a:gd name="T15" fmla="*/ 33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9"/>
                <a:gd name="T25" fmla="*/ 0 h 48"/>
                <a:gd name="T26" fmla="*/ 19 w 19"/>
                <a:gd name="T27" fmla="*/ 48 h 4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9" h="48">
                  <a:moveTo>
                    <a:pt x="0" y="33"/>
                  </a:moveTo>
                  <a:lnTo>
                    <a:pt x="19" y="48"/>
                  </a:lnTo>
                  <a:lnTo>
                    <a:pt x="19" y="1"/>
                  </a:lnTo>
                  <a:lnTo>
                    <a:pt x="4" y="2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3B9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20" name="Freeform 576"/>
            <p:cNvSpPr>
              <a:spLocks/>
            </p:cNvSpPr>
            <p:nvPr/>
          </p:nvSpPr>
          <p:spPr bwMode="auto">
            <a:xfrm>
              <a:off x="622" y="2548"/>
              <a:ext cx="9" cy="91"/>
            </a:xfrm>
            <a:custGeom>
              <a:avLst/>
              <a:gdLst>
                <a:gd name="T0" fmla="*/ 0 w 9"/>
                <a:gd name="T1" fmla="*/ 91 h 91"/>
                <a:gd name="T2" fmla="*/ 6 w 9"/>
                <a:gd name="T3" fmla="*/ 90 h 91"/>
                <a:gd name="T4" fmla="*/ 8 w 9"/>
                <a:gd name="T5" fmla="*/ 88 h 91"/>
                <a:gd name="T6" fmla="*/ 8 w 9"/>
                <a:gd name="T7" fmla="*/ 84 h 91"/>
                <a:gd name="T8" fmla="*/ 8 w 9"/>
                <a:gd name="T9" fmla="*/ 81 h 91"/>
                <a:gd name="T10" fmla="*/ 8 w 9"/>
                <a:gd name="T11" fmla="*/ 79 h 91"/>
                <a:gd name="T12" fmla="*/ 8 w 9"/>
                <a:gd name="T13" fmla="*/ 76 h 91"/>
                <a:gd name="T14" fmla="*/ 8 w 9"/>
                <a:gd name="T15" fmla="*/ 72 h 91"/>
                <a:gd name="T16" fmla="*/ 8 w 9"/>
                <a:gd name="T17" fmla="*/ 70 h 91"/>
                <a:gd name="T18" fmla="*/ 8 w 9"/>
                <a:gd name="T19" fmla="*/ 67 h 91"/>
                <a:gd name="T20" fmla="*/ 8 w 9"/>
                <a:gd name="T21" fmla="*/ 65 h 91"/>
                <a:gd name="T22" fmla="*/ 8 w 9"/>
                <a:gd name="T23" fmla="*/ 61 h 91"/>
                <a:gd name="T24" fmla="*/ 8 w 9"/>
                <a:gd name="T25" fmla="*/ 58 h 91"/>
                <a:gd name="T26" fmla="*/ 8 w 9"/>
                <a:gd name="T27" fmla="*/ 56 h 91"/>
                <a:gd name="T28" fmla="*/ 8 w 9"/>
                <a:gd name="T29" fmla="*/ 53 h 91"/>
                <a:gd name="T30" fmla="*/ 8 w 9"/>
                <a:gd name="T31" fmla="*/ 51 h 91"/>
                <a:gd name="T32" fmla="*/ 8 w 9"/>
                <a:gd name="T33" fmla="*/ 48 h 91"/>
                <a:gd name="T34" fmla="*/ 8 w 9"/>
                <a:gd name="T35" fmla="*/ 46 h 91"/>
                <a:gd name="T36" fmla="*/ 8 w 9"/>
                <a:gd name="T37" fmla="*/ 42 h 91"/>
                <a:gd name="T38" fmla="*/ 9 w 9"/>
                <a:gd name="T39" fmla="*/ 39 h 91"/>
                <a:gd name="T40" fmla="*/ 9 w 9"/>
                <a:gd name="T41" fmla="*/ 37 h 91"/>
                <a:gd name="T42" fmla="*/ 9 w 9"/>
                <a:gd name="T43" fmla="*/ 34 h 91"/>
                <a:gd name="T44" fmla="*/ 9 w 9"/>
                <a:gd name="T45" fmla="*/ 32 h 91"/>
                <a:gd name="T46" fmla="*/ 9 w 9"/>
                <a:gd name="T47" fmla="*/ 29 h 91"/>
                <a:gd name="T48" fmla="*/ 9 w 9"/>
                <a:gd name="T49" fmla="*/ 26 h 91"/>
                <a:gd name="T50" fmla="*/ 9 w 9"/>
                <a:gd name="T51" fmla="*/ 23 h 91"/>
                <a:gd name="T52" fmla="*/ 9 w 9"/>
                <a:gd name="T53" fmla="*/ 20 h 91"/>
                <a:gd name="T54" fmla="*/ 9 w 9"/>
                <a:gd name="T55" fmla="*/ 17 h 91"/>
                <a:gd name="T56" fmla="*/ 9 w 9"/>
                <a:gd name="T57" fmla="*/ 14 h 91"/>
                <a:gd name="T58" fmla="*/ 9 w 9"/>
                <a:gd name="T59" fmla="*/ 11 h 91"/>
                <a:gd name="T60" fmla="*/ 9 w 9"/>
                <a:gd name="T61" fmla="*/ 9 h 91"/>
                <a:gd name="T62" fmla="*/ 9 w 9"/>
                <a:gd name="T63" fmla="*/ 6 h 91"/>
                <a:gd name="T64" fmla="*/ 8 w 9"/>
                <a:gd name="T65" fmla="*/ 3 h 91"/>
                <a:gd name="T66" fmla="*/ 8 w 9"/>
                <a:gd name="T67" fmla="*/ 0 h 91"/>
                <a:gd name="T68" fmla="*/ 0 w 9"/>
                <a:gd name="T69" fmla="*/ 1 h 91"/>
                <a:gd name="T70" fmla="*/ 0 w 9"/>
                <a:gd name="T71" fmla="*/ 91 h 91"/>
                <a:gd name="T72" fmla="*/ 0 w 9"/>
                <a:gd name="T73" fmla="*/ 91 h 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"/>
                <a:gd name="T112" fmla="*/ 0 h 91"/>
                <a:gd name="T113" fmla="*/ 9 w 9"/>
                <a:gd name="T114" fmla="*/ 91 h 9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" h="91">
                  <a:moveTo>
                    <a:pt x="0" y="91"/>
                  </a:moveTo>
                  <a:lnTo>
                    <a:pt x="6" y="90"/>
                  </a:lnTo>
                  <a:lnTo>
                    <a:pt x="8" y="88"/>
                  </a:lnTo>
                  <a:lnTo>
                    <a:pt x="8" y="84"/>
                  </a:lnTo>
                  <a:lnTo>
                    <a:pt x="8" y="81"/>
                  </a:lnTo>
                  <a:lnTo>
                    <a:pt x="8" y="79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8" y="70"/>
                  </a:lnTo>
                  <a:lnTo>
                    <a:pt x="8" y="67"/>
                  </a:lnTo>
                  <a:lnTo>
                    <a:pt x="8" y="65"/>
                  </a:lnTo>
                  <a:lnTo>
                    <a:pt x="8" y="61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8" y="53"/>
                  </a:lnTo>
                  <a:lnTo>
                    <a:pt x="8" y="51"/>
                  </a:lnTo>
                  <a:lnTo>
                    <a:pt x="8" y="48"/>
                  </a:lnTo>
                  <a:lnTo>
                    <a:pt x="8" y="46"/>
                  </a:lnTo>
                  <a:lnTo>
                    <a:pt x="8" y="42"/>
                  </a:lnTo>
                  <a:lnTo>
                    <a:pt x="9" y="39"/>
                  </a:lnTo>
                  <a:lnTo>
                    <a:pt x="9" y="37"/>
                  </a:lnTo>
                  <a:lnTo>
                    <a:pt x="9" y="34"/>
                  </a:lnTo>
                  <a:lnTo>
                    <a:pt x="9" y="32"/>
                  </a:lnTo>
                  <a:lnTo>
                    <a:pt x="9" y="29"/>
                  </a:lnTo>
                  <a:lnTo>
                    <a:pt x="9" y="26"/>
                  </a:lnTo>
                  <a:lnTo>
                    <a:pt x="9" y="23"/>
                  </a:lnTo>
                  <a:lnTo>
                    <a:pt x="9" y="20"/>
                  </a:lnTo>
                  <a:lnTo>
                    <a:pt x="9" y="17"/>
                  </a:lnTo>
                  <a:lnTo>
                    <a:pt x="9" y="14"/>
                  </a:lnTo>
                  <a:lnTo>
                    <a:pt x="9" y="11"/>
                  </a:lnTo>
                  <a:lnTo>
                    <a:pt x="9" y="9"/>
                  </a:lnTo>
                  <a:lnTo>
                    <a:pt x="9" y="6"/>
                  </a:lnTo>
                  <a:lnTo>
                    <a:pt x="8" y="3"/>
                  </a:lnTo>
                  <a:lnTo>
                    <a:pt x="8" y="0"/>
                  </a:lnTo>
                  <a:lnTo>
                    <a:pt x="0" y="1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rgbClr val="7FC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21" name="Freeform 577"/>
            <p:cNvSpPr>
              <a:spLocks/>
            </p:cNvSpPr>
            <p:nvPr/>
          </p:nvSpPr>
          <p:spPr bwMode="auto">
            <a:xfrm>
              <a:off x="618" y="2549"/>
              <a:ext cx="5" cy="89"/>
            </a:xfrm>
            <a:custGeom>
              <a:avLst/>
              <a:gdLst>
                <a:gd name="T0" fmla="*/ 0 w 5"/>
                <a:gd name="T1" fmla="*/ 2 h 89"/>
                <a:gd name="T2" fmla="*/ 0 w 5"/>
                <a:gd name="T3" fmla="*/ 85 h 89"/>
                <a:gd name="T4" fmla="*/ 0 w 5"/>
                <a:gd name="T5" fmla="*/ 85 h 89"/>
                <a:gd name="T6" fmla="*/ 1 w 5"/>
                <a:gd name="T7" fmla="*/ 85 h 89"/>
                <a:gd name="T8" fmla="*/ 1 w 5"/>
                <a:gd name="T9" fmla="*/ 87 h 89"/>
                <a:gd name="T10" fmla="*/ 1 w 5"/>
                <a:gd name="T11" fmla="*/ 87 h 89"/>
                <a:gd name="T12" fmla="*/ 1 w 5"/>
                <a:gd name="T13" fmla="*/ 87 h 89"/>
                <a:gd name="T14" fmla="*/ 3 w 5"/>
                <a:gd name="T15" fmla="*/ 87 h 89"/>
                <a:gd name="T16" fmla="*/ 3 w 5"/>
                <a:gd name="T17" fmla="*/ 88 h 89"/>
                <a:gd name="T18" fmla="*/ 4 w 5"/>
                <a:gd name="T19" fmla="*/ 88 h 89"/>
                <a:gd name="T20" fmla="*/ 4 w 5"/>
                <a:gd name="T21" fmla="*/ 88 h 89"/>
                <a:gd name="T22" fmla="*/ 5 w 5"/>
                <a:gd name="T23" fmla="*/ 88 h 89"/>
                <a:gd name="T24" fmla="*/ 5 w 5"/>
                <a:gd name="T25" fmla="*/ 89 h 89"/>
                <a:gd name="T26" fmla="*/ 5 w 5"/>
                <a:gd name="T27" fmla="*/ 89 h 89"/>
                <a:gd name="T28" fmla="*/ 5 w 5"/>
                <a:gd name="T29" fmla="*/ 0 h 89"/>
                <a:gd name="T30" fmla="*/ 4 w 5"/>
                <a:gd name="T31" fmla="*/ 0 h 89"/>
                <a:gd name="T32" fmla="*/ 4 w 5"/>
                <a:gd name="T33" fmla="*/ 0 h 89"/>
                <a:gd name="T34" fmla="*/ 3 w 5"/>
                <a:gd name="T35" fmla="*/ 0 h 89"/>
                <a:gd name="T36" fmla="*/ 3 w 5"/>
                <a:gd name="T37" fmla="*/ 0 h 89"/>
                <a:gd name="T38" fmla="*/ 1 w 5"/>
                <a:gd name="T39" fmla="*/ 0 h 89"/>
                <a:gd name="T40" fmla="*/ 1 w 5"/>
                <a:gd name="T41" fmla="*/ 0 h 89"/>
                <a:gd name="T42" fmla="*/ 1 w 5"/>
                <a:gd name="T43" fmla="*/ 0 h 89"/>
                <a:gd name="T44" fmla="*/ 1 w 5"/>
                <a:gd name="T45" fmla="*/ 1 h 89"/>
                <a:gd name="T46" fmla="*/ 0 w 5"/>
                <a:gd name="T47" fmla="*/ 1 h 89"/>
                <a:gd name="T48" fmla="*/ 0 w 5"/>
                <a:gd name="T49" fmla="*/ 1 h 89"/>
                <a:gd name="T50" fmla="*/ 0 w 5"/>
                <a:gd name="T51" fmla="*/ 1 h 89"/>
                <a:gd name="T52" fmla="*/ 0 w 5"/>
                <a:gd name="T53" fmla="*/ 2 h 89"/>
                <a:gd name="T54" fmla="*/ 0 w 5"/>
                <a:gd name="T55" fmla="*/ 2 h 89"/>
                <a:gd name="T56" fmla="*/ 0 w 5"/>
                <a:gd name="T57" fmla="*/ 2 h 8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"/>
                <a:gd name="T88" fmla="*/ 0 h 89"/>
                <a:gd name="T89" fmla="*/ 5 w 5"/>
                <a:gd name="T90" fmla="*/ 89 h 8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" h="89">
                  <a:moveTo>
                    <a:pt x="0" y="2"/>
                  </a:moveTo>
                  <a:lnTo>
                    <a:pt x="0" y="85"/>
                  </a:lnTo>
                  <a:lnTo>
                    <a:pt x="1" y="85"/>
                  </a:lnTo>
                  <a:lnTo>
                    <a:pt x="1" y="87"/>
                  </a:lnTo>
                  <a:lnTo>
                    <a:pt x="3" y="87"/>
                  </a:lnTo>
                  <a:lnTo>
                    <a:pt x="3" y="88"/>
                  </a:lnTo>
                  <a:lnTo>
                    <a:pt x="4" y="88"/>
                  </a:lnTo>
                  <a:lnTo>
                    <a:pt x="5" y="88"/>
                  </a:lnTo>
                  <a:lnTo>
                    <a:pt x="5" y="89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41AF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22" name="Freeform 578"/>
            <p:cNvSpPr>
              <a:spLocks/>
            </p:cNvSpPr>
            <p:nvPr/>
          </p:nvSpPr>
          <p:spPr bwMode="auto">
            <a:xfrm>
              <a:off x="603" y="2550"/>
              <a:ext cx="9" cy="23"/>
            </a:xfrm>
            <a:custGeom>
              <a:avLst/>
              <a:gdLst>
                <a:gd name="T0" fmla="*/ 0 w 9"/>
                <a:gd name="T1" fmla="*/ 5 h 23"/>
                <a:gd name="T2" fmla="*/ 0 w 9"/>
                <a:gd name="T3" fmla="*/ 23 h 23"/>
                <a:gd name="T4" fmla="*/ 9 w 9"/>
                <a:gd name="T5" fmla="*/ 22 h 23"/>
                <a:gd name="T6" fmla="*/ 7 w 9"/>
                <a:gd name="T7" fmla="*/ 0 h 23"/>
                <a:gd name="T8" fmla="*/ 7 w 9"/>
                <a:gd name="T9" fmla="*/ 0 h 23"/>
                <a:gd name="T10" fmla="*/ 6 w 9"/>
                <a:gd name="T11" fmla="*/ 0 h 23"/>
                <a:gd name="T12" fmla="*/ 6 w 9"/>
                <a:gd name="T13" fmla="*/ 0 h 23"/>
                <a:gd name="T14" fmla="*/ 5 w 9"/>
                <a:gd name="T15" fmla="*/ 0 h 23"/>
                <a:gd name="T16" fmla="*/ 5 w 9"/>
                <a:gd name="T17" fmla="*/ 0 h 23"/>
                <a:gd name="T18" fmla="*/ 5 w 9"/>
                <a:gd name="T19" fmla="*/ 0 h 23"/>
                <a:gd name="T20" fmla="*/ 4 w 9"/>
                <a:gd name="T21" fmla="*/ 0 h 23"/>
                <a:gd name="T22" fmla="*/ 4 w 9"/>
                <a:gd name="T23" fmla="*/ 0 h 23"/>
                <a:gd name="T24" fmla="*/ 4 w 9"/>
                <a:gd name="T25" fmla="*/ 0 h 23"/>
                <a:gd name="T26" fmla="*/ 2 w 9"/>
                <a:gd name="T27" fmla="*/ 0 h 23"/>
                <a:gd name="T28" fmla="*/ 2 w 9"/>
                <a:gd name="T29" fmla="*/ 0 h 23"/>
                <a:gd name="T30" fmla="*/ 2 w 9"/>
                <a:gd name="T31" fmla="*/ 1 h 23"/>
                <a:gd name="T32" fmla="*/ 1 w 9"/>
                <a:gd name="T33" fmla="*/ 1 h 23"/>
                <a:gd name="T34" fmla="*/ 1 w 9"/>
                <a:gd name="T35" fmla="*/ 1 h 23"/>
                <a:gd name="T36" fmla="*/ 1 w 9"/>
                <a:gd name="T37" fmla="*/ 1 h 23"/>
                <a:gd name="T38" fmla="*/ 1 w 9"/>
                <a:gd name="T39" fmla="*/ 3 h 23"/>
                <a:gd name="T40" fmla="*/ 1 w 9"/>
                <a:gd name="T41" fmla="*/ 3 h 23"/>
                <a:gd name="T42" fmla="*/ 0 w 9"/>
                <a:gd name="T43" fmla="*/ 3 h 23"/>
                <a:gd name="T44" fmla="*/ 0 w 9"/>
                <a:gd name="T45" fmla="*/ 3 h 23"/>
                <a:gd name="T46" fmla="*/ 0 w 9"/>
                <a:gd name="T47" fmla="*/ 4 h 23"/>
                <a:gd name="T48" fmla="*/ 0 w 9"/>
                <a:gd name="T49" fmla="*/ 4 h 23"/>
                <a:gd name="T50" fmla="*/ 0 w 9"/>
                <a:gd name="T51" fmla="*/ 5 h 23"/>
                <a:gd name="T52" fmla="*/ 0 w 9"/>
                <a:gd name="T53" fmla="*/ 5 h 23"/>
                <a:gd name="T54" fmla="*/ 0 w 9"/>
                <a:gd name="T55" fmla="*/ 5 h 2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9"/>
                <a:gd name="T85" fmla="*/ 0 h 23"/>
                <a:gd name="T86" fmla="*/ 9 w 9"/>
                <a:gd name="T87" fmla="*/ 23 h 2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9" h="23">
                  <a:moveTo>
                    <a:pt x="0" y="5"/>
                  </a:moveTo>
                  <a:lnTo>
                    <a:pt x="0" y="23"/>
                  </a:lnTo>
                  <a:lnTo>
                    <a:pt x="9" y="22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EB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23" name="Freeform 579"/>
            <p:cNvSpPr>
              <a:spLocks/>
            </p:cNvSpPr>
            <p:nvPr/>
          </p:nvSpPr>
          <p:spPr bwMode="auto">
            <a:xfrm>
              <a:off x="571" y="2550"/>
              <a:ext cx="31" cy="78"/>
            </a:xfrm>
            <a:custGeom>
              <a:avLst/>
              <a:gdLst>
                <a:gd name="T0" fmla="*/ 0 w 31"/>
                <a:gd name="T1" fmla="*/ 4 h 78"/>
                <a:gd name="T2" fmla="*/ 0 w 31"/>
                <a:gd name="T3" fmla="*/ 78 h 78"/>
                <a:gd name="T4" fmla="*/ 29 w 31"/>
                <a:gd name="T5" fmla="*/ 75 h 78"/>
                <a:gd name="T6" fmla="*/ 31 w 31"/>
                <a:gd name="T7" fmla="*/ 74 h 78"/>
                <a:gd name="T8" fmla="*/ 31 w 31"/>
                <a:gd name="T9" fmla="*/ 0 h 78"/>
                <a:gd name="T10" fmla="*/ 29 w 31"/>
                <a:gd name="T11" fmla="*/ 0 h 78"/>
                <a:gd name="T12" fmla="*/ 29 w 31"/>
                <a:gd name="T13" fmla="*/ 0 h 78"/>
                <a:gd name="T14" fmla="*/ 28 w 31"/>
                <a:gd name="T15" fmla="*/ 0 h 78"/>
                <a:gd name="T16" fmla="*/ 27 w 31"/>
                <a:gd name="T17" fmla="*/ 0 h 78"/>
                <a:gd name="T18" fmla="*/ 25 w 31"/>
                <a:gd name="T19" fmla="*/ 0 h 78"/>
                <a:gd name="T20" fmla="*/ 24 w 31"/>
                <a:gd name="T21" fmla="*/ 0 h 78"/>
                <a:gd name="T22" fmla="*/ 24 w 31"/>
                <a:gd name="T23" fmla="*/ 0 h 78"/>
                <a:gd name="T24" fmla="*/ 23 w 31"/>
                <a:gd name="T25" fmla="*/ 1 h 78"/>
                <a:gd name="T26" fmla="*/ 22 w 31"/>
                <a:gd name="T27" fmla="*/ 1 h 78"/>
                <a:gd name="T28" fmla="*/ 20 w 31"/>
                <a:gd name="T29" fmla="*/ 1 h 78"/>
                <a:gd name="T30" fmla="*/ 19 w 31"/>
                <a:gd name="T31" fmla="*/ 1 h 78"/>
                <a:gd name="T32" fmla="*/ 18 w 31"/>
                <a:gd name="T33" fmla="*/ 1 h 78"/>
                <a:gd name="T34" fmla="*/ 18 w 31"/>
                <a:gd name="T35" fmla="*/ 1 h 78"/>
                <a:gd name="T36" fmla="*/ 16 w 31"/>
                <a:gd name="T37" fmla="*/ 1 h 78"/>
                <a:gd name="T38" fmla="*/ 15 w 31"/>
                <a:gd name="T39" fmla="*/ 1 h 78"/>
                <a:gd name="T40" fmla="*/ 15 w 31"/>
                <a:gd name="T41" fmla="*/ 1 h 78"/>
                <a:gd name="T42" fmla="*/ 14 w 31"/>
                <a:gd name="T43" fmla="*/ 1 h 78"/>
                <a:gd name="T44" fmla="*/ 13 w 31"/>
                <a:gd name="T45" fmla="*/ 1 h 78"/>
                <a:gd name="T46" fmla="*/ 11 w 31"/>
                <a:gd name="T47" fmla="*/ 1 h 78"/>
                <a:gd name="T48" fmla="*/ 11 w 31"/>
                <a:gd name="T49" fmla="*/ 1 h 78"/>
                <a:gd name="T50" fmla="*/ 10 w 31"/>
                <a:gd name="T51" fmla="*/ 1 h 78"/>
                <a:gd name="T52" fmla="*/ 9 w 31"/>
                <a:gd name="T53" fmla="*/ 1 h 78"/>
                <a:gd name="T54" fmla="*/ 8 w 31"/>
                <a:gd name="T55" fmla="*/ 3 h 78"/>
                <a:gd name="T56" fmla="*/ 8 w 31"/>
                <a:gd name="T57" fmla="*/ 3 h 78"/>
                <a:gd name="T58" fmla="*/ 6 w 31"/>
                <a:gd name="T59" fmla="*/ 3 h 78"/>
                <a:gd name="T60" fmla="*/ 5 w 31"/>
                <a:gd name="T61" fmla="*/ 3 h 78"/>
                <a:gd name="T62" fmla="*/ 4 w 31"/>
                <a:gd name="T63" fmla="*/ 3 h 78"/>
                <a:gd name="T64" fmla="*/ 4 w 31"/>
                <a:gd name="T65" fmla="*/ 3 h 78"/>
                <a:gd name="T66" fmla="*/ 2 w 31"/>
                <a:gd name="T67" fmla="*/ 3 h 78"/>
                <a:gd name="T68" fmla="*/ 1 w 31"/>
                <a:gd name="T69" fmla="*/ 3 h 78"/>
                <a:gd name="T70" fmla="*/ 1 w 31"/>
                <a:gd name="T71" fmla="*/ 3 h 78"/>
                <a:gd name="T72" fmla="*/ 0 w 31"/>
                <a:gd name="T73" fmla="*/ 4 h 78"/>
                <a:gd name="T74" fmla="*/ 0 w 31"/>
                <a:gd name="T75" fmla="*/ 4 h 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1"/>
                <a:gd name="T115" fmla="*/ 0 h 78"/>
                <a:gd name="T116" fmla="*/ 31 w 31"/>
                <a:gd name="T117" fmla="*/ 78 h 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1" h="78">
                  <a:moveTo>
                    <a:pt x="0" y="4"/>
                  </a:moveTo>
                  <a:lnTo>
                    <a:pt x="0" y="78"/>
                  </a:lnTo>
                  <a:lnTo>
                    <a:pt x="29" y="75"/>
                  </a:lnTo>
                  <a:lnTo>
                    <a:pt x="31" y="74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24" name="Freeform 580"/>
            <p:cNvSpPr>
              <a:spLocks/>
            </p:cNvSpPr>
            <p:nvPr/>
          </p:nvSpPr>
          <p:spPr bwMode="auto">
            <a:xfrm>
              <a:off x="603" y="2574"/>
              <a:ext cx="9" cy="37"/>
            </a:xfrm>
            <a:custGeom>
              <a:avLst/>
              <a:gdLst>
                <a:gd name="T0" fmla="*/ 0 w 9"/>
                <a:gd name="T1" fmla="*/ 37 h 37"/>
                <a:gd name="T2" fmla="*/ 9 w 9"/>
                <a:gd name="T3" fmla="*/ 36 h 37"/>
                <a:gd name="T4" fmla="*/ 9 w 9"/>
                <a:gd name="T5" fmla="*/ 2 h 37"/>
                <a:gd name="T6" fmla="*/ 9 w 9"/>
                <a:gd name="T7" fmla="*/ 2 h 37"/>
                <a:gd name="T8" fmla="*/ 9 w 9"/>
                <a:gd name="T9" fmla="*/ 0 h 37"/>
                <a:gd name="T10" fmla="*/ 7 w 9"/>
                <a:gd name="T11" fmla="*/ 0 h 37"/>
                <a:gd name="T12" fmla="*/ 7 w 9"/>
                <a:gd name="T13" fmla="*/ 0 h 37"/>
                <a:gd name="T14" fmla="*/ 7 w 9"/>
                <a:gd name="T15" fmla="*/ 0 h 37"/>
                <a:gd name="T16" fmla="*/ 6 w 9"/>
                <a:gd name="T17" fmla="*/ 0 h 37"/>
                <a:gd name="T18" fmla="*/ 6 w 9"/>
                <a:gd name="T19" fmla="*/ 0 h 37"/>
                <a:gd name="T20" fmla="*/ 5 w 9"/>
                <a:gd name="T21" fmla="*/ 0 h 37"/>
                <a:gd name="T22" fmla="*/ 5 w 9"/>
                <a:gd name="T23" fmla="*/ 0 h 37"/>
                <a:gd name="T24" fmla="*/ 5 w 9"/>
                <a:gd name="T25" fmla="*/ 0 h 37"/>
                <a:gd name="T26" fmla="*/ 4 w 9"/>
                <a:gd name="T27" fmla="*/ 0 h 37"/>
                <a:gd name="T28" fmla="*/ 4 w 9"/>
                <a:gd name="T29" fmla="*/ 0 h 37"/>
                <a:gd name="T30" fmla="*/ 2 w 9"/>
                <a:gd name="T31" fmla="*/ 0 h 37"/>
                <a:gd name="T32" fmla="*/ 2 w 9"/>
                <a:gd name="T33" fmla="*/ 0 h 37"/>
                <a:gd name="T34" fmla="*/ 1 w 9"/>
                <a:gd name="T35" fmla="*/ 2 h 37"/>
                <a:gd name="T36" fmla="*/ 1 w 9"/>
                <a:gd name="T37" fmla="*/ 2 h 37"/>
                <a:gd name="T38" fmla="*/ 0 w 9"/>
                <a:gd name="T39" fmla="*/ 2 h 37"/>
                <a:gd name="T40" fmla="*/ 0 w 9"/>
                <a:gd name="T41" fmla="*/ 37 h 37"/>
                <a:gd name="T42" fmla="*/ 0 w 9"/>
                <a:gd name="T43" fmla="*/ 37 h 3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9"/>
                <a:gd name="T67" fmla="*/ 0 h 37"/>
                <a:gd name="T68" fmla="*/ 9 w 9"/>
                <a:gd name="T69" fmla="*/ 37 h 3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9" h="37">
                  <a:moveTo>
                    <a:pt x="0" y="37"/>
                  </a:moveTo>
                  <a:lnTo>
                    <a:pt x="9" y="36"/>
                  </a:lnTo>
                  <a:lnTo>
                    <a:pt x="9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25" name="Freeform 581"/>
            <p:cNvSpPr>
              <a:spLocks/>
            </p:cNvSpPr>
            <p:nvPr/>
          </p:nvSpPr>
          <p:spPr bwMode="auto">
            <a:xfrm>
              <a:off x="461" y="2424"/>
              <a:ext cx="170" cy="121"/>
            </a:xfrm>
            <a:custGeom>
              <a:avLst/>
              <a:gdLst>
                <a:gd name="T0" fmla="*/ 1 w 170"/>
                <a:gd name="T1" fmla="*/ 20 h 121"/>
                <a:gd name="T2" fmla="*/ 1 w 170"/>
                <a:gd name="T3" fmla="*/ 27 h 121"/>
                <a:gd name="T4" fmla="*/ 1 w 170"/>
                <a:gd name="T5" fmla="*/ 33 h 121"/>
                <a:gd name="T6" fmla="*/ 0 w 170"/>
                <a:gd name="T7" fmla="*/ 39 h 121"/>
                <a:gd name="T8" fmla="*/ 0 w 170"/>
                <a:gd name="T9" fmla="*/ 46 h 121"/>
                <a:gd name="T10" fmla="*/ 0 w 170"/>
                <a:gd name="T11" fmla="*/ 52 h 121"/>
                <a:gd name="T12" fmla="*/ 0 w 170"/>
                <a:gd name="T13" fmla="*/ 59 h 121"/>
                <a:gd name="T14" fmla="*/ 0 w 170"/>
                <a:gd name="T15" fmla="*/ 65 h 121"/>
                <a:gd name="T16" fmla="*/ 0 w 170"/>
                <a:gd name="T17" fmla="*/ 71 h 121"/>
                <a:gd name="T18" fmla="*/ 0 w 170"/>
                <a:gd name="T19" fmla="*/ 78 h 121"/>
                <a:gd name="T20" fmla="*/ 0 w 170"/>
                <a:gd name="T21" fmla="*/ 84 h 121"/>
                <a:gd name="T22" fmla="*/ 0 w 170"/>
                <a:gd name="T23" fmla="*/ 90 h 121"/>
                <a:gd name="T24" fmla="*/ 0 w 170"/>
                <a:gd name="T25" fmla="*/ 97 h 121"/>
                <a:gd name="T26" fmla="*/ 0 w 170"/>
                <a:gd name="T27" fmla="*/ 103 h 121"/>
                <a:gd name="T28" fmla="*/ 0 w 170"/>
                <a:gd name="T29" fmla="*/ 111 h 121"/>
                <a:gd name="T30" fmla="*/ 0 w 170"/>
                <a:gd name="T31" fmla="*/ 117 h 121"/>
                <a:gd name="T32" fmla="*/ 5 w 170"/>
                <a:gd name="T33" fmla="*/ 121 h 121"/>
                <a:gd name="T34" fmla="*/ 170 w 170"/>
                <a:gd name="T35" fmla="*/ 103 h 121"/>
                <a:gd name="T36" fmla="*/ 170 w 170"/>
                <a:gd name="T37" fmla="*/ 97 h 121"/>
                <a:gd name="T38" fmla="*/ 170 w 170"/>
                <a:gd name="T39" fmla="*/ 90 h 121"/>
                <a:gd name="T40" fmla="*/ 170 w 170"/>
                <a:gd name="T41" fmla="*/ 84 h 121"/>
                <a:gd name="T42" fmla="*/ 170 w 170"/>
                <a:gd name="T43" fmla="*/ 78 h 121"/>
                <a:gd name="T44" fmla="*/ 170 w 170"/>
                <a:gd name="T45" fmla="*/ 70 h 121"/>
                <a:gd name="T46" fmla="*/ 170 w 170"/>
                <a:gd name="T47" fmla="*/ 64 h 121"/>
                <a:gd name="T48" fmla="*/ 170 w 170"/>
                <a:gd name="T49" fmla="*/ 57 h 121"/>
                <a:gd name="T50" fmla="*/ 170 w 170"/>
                <a:gd name="T51" fmla="*/ 50 h 121"/>
                <a:gd name="T52" fmla="*/ 170 w 170"/>
                <a:gd name="T53" fmla="*/ 43 h 121"/>
                <a:gd name="T54" fmla="*/ 170 w 170"/>
                <a:gd name="T55" fmla="*/ 37 h 121"/>
                <a:gd name="T56" fmla="*/ 170 w 170"/>
                <a:gd name="T57" fmla="*/ 29 h 121"/>
                <a:gd name="T58" fmla="*/ 170 w 170"/>
                <a:gd name="T59" fmla="*/ 23 h 121"/>
                <a:gd name="T60" fmla="*/ 170 w 170"/>
                <a:gd name="T61" fmla="*/ 16 h 121"/>
                <a:gd name="T62" fmla="*/ 170 w 170"/>
                <a:gd name="T63" fmla="*/ 9 h 121"/>
                <a:gd name="T64" fmla="*/ 170 w 170"/>
                <a:gd name="T65" fmla="*/ 2 h 121"/>
                <a:gd name="T66" fmla="*/ 112 w 170"/>
                <a:gd name="T67" fmla="*/ 4 h 121"/>
                <a:gd name="T68" fmla="*/ 1 w 170"/>
                <a:gd name="T69" fmla="*/ 16 h 12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0"/>
                <a:gd name="T106" fmla="*/ 0 h 121"/>
                <a:gd name="T107" fmla="*/ 170 w 170"/>
                <a:gd name="T108" fmla="*/ 121 h 12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0" h="121">
                  <a:moveTo>
                    <a:pt x="1" y="16"/>
                  </a:moveTo>
                  <a:lnTo>
                    <a:pt x="1" y="20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1" y="33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7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5" y="121"/>
                  </a:lnTo>
                  <a:lnTo>
                    <a:pt x="170" y="107"/>
                  </a:lnTo>
                  <a:lnTo>
                    <a:pt x="170" y="103"/>
                  </a:lnTo>
                  <a:lnTo>
                    <a:pt x="170" y="101"/>
                  </a:lnTo>
                  <a:lnTo>
                    <a:pt x="170" y="97"/>
                  </a:lnTo>
                  <a:lnTo>
                    <a:pt x="170" y="94"/>
                  </a:lnTo>
                  <a:lnTo>
                    <a:pt x="170" y="90"/>
                  </a:lnTo>
                  <a:lnTo>
                    <a:pt x="170" y="87"/>
                  </a:lnTo>
                  <a:lnTo>
                    <a:pt x="170" y="84"/>
                  </a:lnTo>
                  <a:lnTo>
                    <a:pt x="170" y="80"/>
                  </a:lnTo>
                  <a:lnTo>
                    <a:pt x="170" y="78"/>
                  </a:lnTo>
                  <a:lnTo>
                    <a:pt x="170" y="74"/>
                  </a:lnTo>
                  <a:lnTo>
                    <a:pt x="170" y="70"/>
                  </a:lnTo>
                  <a:lnTo>
                    <a:pt x="170" y="68"/>
                  </a:lnTo>
                  <a:lnTo>
                    <a:pt x="170" y="64"/>
                  </a:lnTo>
                  <a:lnTo>
                    <a:pt x="170" y="60"/>
                  </a:lnTo>
                  <a:lnTo>
                    <a:pt x="170" y="57"/>
                  </a:lnTo>
                  <a:lnTo>
                    <a:pt x="170" y="53"/>
                  </a:lnTo>
                  <a:lnTo>
                    <a:pt x="170" y="50"/>
                  </a:lnTo>
                  <a:lnTo>
                    <a:pt x="170" y="47"/>
                  </a:lnTo>
                  <a:lnTo>
                    <a:pt x="170" y="43"/>
                  </a:lnTo>
                  <a:lnTo>
                    <a:pt x="170" y="39"/>
                  </a:lnTo>
                  <a:lnTo>
                    <a:pt x="170" y="37"/>
                  </a:lnTo>
                  <a:lnTo>
                    <a:pt x="170" y="33"/>
                  </a:lnTo>
                  <a:lnTo>
                    <a:pt x="170" y="29"/>
                  </a:lnTo>
                  <a:lnTo>
                    <a:pt x="170" y="27"/>
                  </a:lnTo>
                  <a:lnTo>
                    <a:pt x="170" y="23"/>
                  </a:lnTo>
                  <a:lnTo>
                    <a:pt x="170" y="20"/>
                  </a:lnTo>
                  <a:lnTo>
                    <a:pt x="170" y="16"/>
                  </a:lnTo>
                  <a:lnTo>
                    <a:pt x="170" y="13"/>
                  </a:lnTo>
                  <a:lnTo>
                    <a:pt x="170" y="9"/>
                  </a:lnTo>
                  <a:lnTo>
                    <a:pt x="170" y="6"/>
                  </a:lnTo>
                  <a:lnTo>
                    <a:pt x="170" y="2"/>
                  </a:lnTo>
                  <a:lnTo>
                    <a:pt x="170" y="0"/>
                  </a:lnTo>
                  <a:lnTo>
                    <a:pt x="112" y="4"/>
                  </a:lnTo>
                  <a:lnTo>
                    <a:pt x="3" y="14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26" name="Freeform 582"/>
            <p:cNvSpPr>
              <a:spLocks/>
            </p:cNvSpPr>
            <p:nvPr/>
          </p:nvSpPr>
          <p:spPr bwMode="auto">
            <a:xfrm>
              <a:off x="589" y="2443"/>
              <a:ext cx="29" cy="60"/>
            </a:xfrm>
            <a:custGeom>
              <a:avLst/>
              <a:gdLst>
                <a:gd name="T0" fmla="*/ 1 w 29"/>
                <a:gd name="T1" fmla="*/ 4 h 60"/>
                <a:gd name="T2" fmla="*/ 1 w 29"/>
                <a:gd name="T3" fmla="*/ 8 h 60"/>
                <a:gd name="T4" fmla="*/ 1 w 29"/>
                <a:gd name="T5" fmla="*/ 10 h 60"/>
                <a:gd name="T6" fmla="*/ 0 w 29"/>
                <a:gd name="T7" fmla="*/ 14 h 60"/>
                <a:gd name="T8" fmla="*/ 0 w 29"/>
                <a:gd name="T9" fmla="*/ 18 h 60"/>
                <a:gd name="T10" fmla="*/ 0 w 29"/>
                <a:gd name="T11" fmla="*/ 22 h 60"/>
                <a:gd name="T12" fmla="*/ 0 w 29"/>
                <a:gd name="T13" fmla="*/ 26 h 60"/>
                <a:gd name="T14" fmla="*/ 0 w 29"/>
                <a:gd name="T15" fmla="*/ 29 h 60"/>
                <a:gd name="T16" fmla="*/ 0 w 29"/>
                <a:gd name="T17" fmla="*/ 33 h 60"/>
                <a:gd name="T18" fmla="*/ 0 w 29"/>
                <a:gd name="T19" fmla="*/ 36 h 60"/>
                <a:gd name="T20" fmla="*/ 0 w 29"/>
                <a:gd name="T21" fmla="*/ 40 h 60"/>
                <a:gd name="T22" fmla="*/ 0 w 29"/>
                <a:gd name="T23" fmla="*/ 43 h 60"/>
                <a:gd name="T24" fmla="*/ 0 w 29"/>
                <a:gd name="T25" fmla="*/ 47 h 60"/>
                <a:gd name="T26" fmla="*/ 0 w 29"/>
                <a:gd name="T27" fmla="*/ 51 h 60"/>
                <a:gd name="T28" fmla="*/ 0 w 29"/>
                <a:gd name="T29" fmla="*/ 55 h 60"/>
                <a:gd name="T30" fmla="*/ 0 w 29"/>
                <a:gd name="T31" fmla="*/ 59 h 60"/>
                <a:gd name="T32" fmla="*/ 29 w 29"/>
                <a:gd name="T33" fmla="*/ 59 h 60"/>
                <a:gd name="T34" fmla="*/ 28 w 29"/>
                <a:gd name="T35" fmla="*/ 0 h 60"/>
                <a:gd name="T36" fmla="*/ 27 w 29"/>
                <a:gd name="T37" fmla="*/ 0 h 60"/>
                <a:gd name="T38" fmla="*/ 24 w 29"/>
                <a:gd name="T39" fmla="*/ 0 h 60"/>
                <a:gd name="T40" fmla="*/ 23 w 29"/>
                <a:gd name="T41" fmla="*/ 0 h 60"/>
                <a:gd name="T42" fmla="*/ 20 w 29"/>
                <a:gd name="T43" fmla="*/ 0 h 60"/>
                <a:gd name="T44" fmla="*/ 19 w 29"/>
                <a:gd name="T45" fmla="*/ 0 h 60"/>
                <a:gd name="T46" fmla="*/ 18 w 29"/>
                <a:gd name="T47" fmla="*/ 0 h 60"/>
                <a:gd name="T48" fmla="*/ 15 w 29"/>
                <a:gd name="T49" fmla="*/ 1 h 60"/>
                <a:gd name="T50" fmla="*/ 14 w 29"/>
                <a:gd name="T51" fmla="*/ 1 h 60"/>
                <a:gd name="T52" fmla="*/ 13 w 29"/>
                <a:gd name="T53" fmla="*/ 1 h 60"/>
                <a:gd name="T54" fmla="*/ 11 w 29"/>
                <a:gd name="T55" fmla="*/ 1 h 60"/>
                <a:gd name="T56" fmla="*/ 9 w 29"/>
                <a:gd name="T57" fmla="*/ 1 h 60"/>
                <a:gd name="T58" fmla="*/ 7 w 29"/>
                <a:gd name="T59" fmla="*/ 1 h 60"/>
                <a:gd name="T60" fmla="*/ 5 w 29"/>
                <a:gd name="T61" fmla="*/ 1 h 60"/>
                <a:gd name="T62" fmla="*/ 4 w 29"/>
                <a:gd name="T63" fmla="*/ 3 h 60"/>
                <a:gd name="T64" fmla="*/ 2 w 29"/>
                <a:gd name="T65" fmla="*/ 3 h 60"/>
                <a:gd name="T66" fmla="*/ 1 w 29"/>
                <a:gd name="T67" fmla="*/ 3 h 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9"/>
                <a:gd name="T103" fmla="*/ 0 h 60"/>
                <a:gd name="T104" fmla="*/ 29 w 29"/>
                <a:gd name="T105" fmla="*/ 60 h 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9" h="60">
                  <a:moveTo>
                    <a:pt x="1" y="3"/>
                  </a:moveTo>
                  <a:lnTo>
                    <a:pt x="1" y="4"/>
                  </a:lnTo>
                  <a:lnTo>
                    <a:pt x="1" y="5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9" y="59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3"/>
                  </a:lnTo>
                  <a:lnTo>
                    <a:pt x="2" y="3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7EB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27" name="Freeform 583"/>
            <p:cNvSpPr>
              <a:spLocks/>
            </p:cNvSpPr>
            <p:nvPr/>
          </p:nvSpPr>
          <p:spPr bwMode="auto">
            <a:xfrm>
              <a:off x="559" y="2446"/>
              <a:ext cx="27" cy="60"/>
            </a:xfrm>
            <a:custGeom>
              <a:avLst/>
              <a:gdLst>
                <a:gd name="T0" fmla="*/ 0 w 27"/>
                <a:gd name="T1" fmla="*/ 2 h 60"/>
                <a:gd name="T2" fmla="*/ 0 w 27"/>
                <a:gd name="T3" fmla="*/ 60 h 60"/>
                <a:gd name="T4" fmla="*/ 27 w 27"/>
                <a:gd name="T5" fmla="*/ 58 h 60"/>
                <a:gd name="T6" fmla="*/ 27 w 27"/>
                <a:gd name="T7" fmla="*/ 0 h 60"/>
                <a:gd name="T8" fmla="*/ 2 w 27"/>
                <a:gd name="T9" fmla="*/ 1 h 60"/>
                <a:gd name="T10" fmla="*/ 0 w 27"/>
                <a:gd name="T11" fmla="*/ 2 h 60"/>
                <a:gd name="T12" fmla="*/ 0 w 27"/>
                <a:gd name="T13" fmla="*/ 2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"/>
                <a:gd name="T22" fmla="*/ 0 h 60"/>
                <a:gd name="T23" fmla="*/ 27 w 27"/>
                <a:gd name="T24" fmla="*/ 60 h 6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" h="60">
                  <a:moveTo>
                    <a:pt x="0" y="2"/>
                  </a:moveTo>
                  <a:lnTo>
                    <a:pt x="0" y="60"/>
                  </a:lnTo>
                  <a:lnTo>
                    <a:pt x="27" y="58"/>
                  </a:lnTo>
                  <a:lnTo>
                    <a:pt x="27" y="0"/>
                  </a:lnTo>
                  <a:lnTo>
                    <a:pt x="2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EB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28" name="Freeform 584"/>
            <p:cNvSpPr>
              <a:spLocks/>
            </p:cNvSpPr>
            <p:nvPr/>
          </p:nvSpPr>
          <p:spPr bwMode="auto">
            <a:xfrm>
              <a:off x="515" y="2449"/>
              <a:ext cx="28" cy="60"/>
            </a:xfrm>
            <a:custGeom>
              <a:avLst/>
              <a:gdLst>
                <a:gd name="T0" fmla="*/ 0 w 28"/>
                <a:gd name="T1" fmla="*/ 3 h 60"/>
                <a:gd name="T2" fmla="*/ 0 w 28"/>
                <a:gd name="T3" fmla="*/ 4 h 60"/>
                <a:gd name="T4" fmla="*/ 0 w 28"/>
                <a:gd name="T5" fmla="*/ 6 h 60"/>
                <a:gd name="T6" fmla="*/ 0 w 28"/>
                <a:gd name="T7" fmla="*/ 8 h 60"/>
                <a:gd name="T8" fmla="*/ 0 w 28"/>
                <a:gd name="T9" fmla="*/ 9 h 60"/>
                <a:gd name="T10" fmla="*/ 0 w 28"/>
                <a:gd name="T11" fmla="*/ 11 h 60"/>
                <a:gd name="T12" fmla="*/ 0 w 28"/>
                <a:gd name="T13" fmla="*/ 13 h 60"/>
                <a:gd name="T14" fmla="*/ 0 w 28"/>
                <a:gd name="T15" fmla="*/ 14 h 60"/>
                <a:gd name="T16" fmla="*/ 0 w 28"/>
                <a:gd name="T17" fmla="*/ 16 h 60"/>
                <a:gd name="T18" fmla="*/ 0 w 28"/>
                <a:gd name="T19" fmla="*/ 18 h 60"/>
                <a:gd name="T20" fmla="*/ 0 w 28"/>
                <a:gd name="T21" fmla="*/ 20 h 60"/>
                <a:gd name="T22" fmla="*/ 0 w 28"/>
                <a:gd name="T23" fmla="*/ 22 h 60"/>
                <a:gd name="T24" fmla="*/ 0 w 28"/>
                <a:gd name="T25" fmla="*/ 23 h 60"/>
                <a:gd name="T26" fmla="*/ 0 w 28"/>
                <a:gd name="T27" fmla="*/ 25 h 60"/>
                <a:gd name="T28" fmla="*/ 0 w 28"/>
                <a:gd name="T29" fmla="*/ 27 h 60"/>
                <a:gd name="T30" fmla="*/ 0 w 28"/>
                <a:gd name="T31" fmla="*/ 28 h 60"/>
                <a:gd name="T32" fmla="*/ 0 w 28"/>
                <a:gd name="T33" fmla="*/ 30 h 60"/>
                <a:gd name="T34" fmla="*/ 0 w 28"/>
                <a:gd name="T35" fmla="*/ 32 h 60"/>
                <a:gd name="T36" fmla="*/ 0 w 28"/>
                <a:gd name="T37" fmla="*/ 35 h 60"/>
                <a:gd name="T38" fmla="*/ 0 w 28"/>
                <a:gd name="T39" fmla="*/ 36 h 60"/>
                <a:gd name="T40" fmla="*/ 0 w 28"/>
                <a:gd name="T41" fmla="*/ 37 h 60"/>
                <a:gd name="T42" fmla="*/ 0 w 28"/>
                <a:gd name="T43" fmla="*/ 40 h 60"/>
                <a:gd name="T44" fmla="*/ 0 w 28"/>
                <a:gd name="T45" fmla="*/ 41 h 60"/>
                <a:gd name="T46" fmla="*/ 0 w 28"/>
                <a:gd name="T47" fmla="*/ 44 h 60"/>
                <a:gd name="T48" fmla="*/ 0 w 28"/>
                <a:gd name="T49" fmla="*/ 45 h 60"/>
                <a:gd name="T50" fmla="*/ 0 w 28"/>
                <a:gd name="T51" fmla="*/ 48 h 60"/>
                <a:gd name="T52" fmla="*/ 0 w 28"/>
                <a:gd name="T53" fmla="*/ 49 h 60"/>
                <a:gd name="T54" fmla="*/ 0 w 28"/>
                <a:gd name="T55" fmla="*/ 50 h 60"/>
                <a:gd name="T56" fmla="*/ 0 w 28"/>
                <a:gd name="T57" fmla="*/ 53 h 60"/>
                <a:gd name="T58" fmla="*/ 0 w 28"/>
                <a:gd name="T59" fmla="*/ 54 h 60"/>
                <a:gd name="T60" fmla="*/ 0 w 28"/>
                <a:gd name="T61" fmla="*/ 57 h 60"/>
                <a:gd name="T62" fmla="*/ 0 w 28"/>
                <a:gd name="T63" fmla="*/ 58 h 60"/>
                <a:gd name="T64" fmla="*/ 0 w 28"/>
                <a:gd name="T65" fmla="*/ 60 h 60"/>
                <a:gd name="T66" fmla="*/ 28 w 28"/>
                <a:gd name="T67" fmla="*/ 58 h 60"/>
                <a:gd name="T68" fmla="*/ 28 w 28"/>
                <a:gd name="T69" fmla="*/ 3 h 60"/>
                <a:gd name="T70" fmla="*/ 25 w 28"/>
                <a:gd name="T71" fmla="*/ 0 h 60"/>
                <a:gd name="T72" fmla="*/ 0 w 28"/>
                <a:gd name="T73" fmla="*/ 3 h 60"/>
                <a:gd name="T74" fmla="*/ 0 w 28"/>
                <a:gd name="T75" fmla="*/ 3 h 6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8"/>
                <a:gd name="T115" fmla="*/ 0 h 60"/>
                <a:gd name="T116" fmla="*/ 28 w 28"/>
                <a:gd name="T117" fmla="*/ 60 h 6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8" h="60">
                  <a:moveTo>
                    <a:pt x="0" y="3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28" y="58"/>
                  </a:lnTo>
                  <a:lnTo>
                    <a:pt x="28" y="3"/>
                  </a:lnTo>
                  <a:lnTo>
                    <a:pt x="2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EB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29" name="Freeform 585"/>
            <p:cNvSpPr>
              <a:spLocks/>
            </p:cNvSpPr>
            <p:nvPr/>
          </p:nvSpPr>
          <p:spPr bwMode="auto">
            <a:xfrm>
              <a:off x="483" y="2452"/>
              <a:ext cx="29" cy="60"/>
            </a:xfrm>
            <a:custGeom>
              <a:avLst/>
              <a:gdLst>
                <a:gd name="T0" fmla="*/ 1 w 29"/>
                <a:gd name="T1" fmla="*/ 3 h 60"/>
                <a:gd name="T2" fmla="*/ 1 w 29"/>
                <a:gd name="T3" fmla="*/ 4 h 60"/>
                <a:gd name="T4" fmla="*/ 1 w 29"/>
                <a:gd name="T5" fmla="*/ 6 h 60"/>
                <a:gd name="T6" fmla="*/ 1 w 29"/>
                <a:gd name="T7" fmla="*/ 8 h 60"/>
                <a:gd name="T8" fmla="*/ 1 w 29"/>
                <a:gd name="T9" fmla="*/ 9 h 60"/>
                <a:gd name="T10" fmla="*/ 0 w 29"/>
                <a:gd name="T11" fmla="*/ 10 h 60"/>
                <a:gd name="T12" fmla="*/ 0 w 29"/>
                <a:gd name="T13" fmla="*/ 13 h 60"/>
                <a:gd name="T14" fmla="*/ 0 w 29"/>
                <a:gd name="T15" fmla="*/ 14 h 60"/>
                <a:gd name="T16" fmla="*/ 0 w 29"/>
                <a:gd name="T17" fmla="*/ 15 h 60"/>
                <a:gd name="T18" fmla="*/ 0 w 29"/>
                <a:gd name="T19" fmla="*/ 18 h 60"/>
                <a:gd name="T20" fmla="*/ 0 w 29"/>
                <a:gd name="T21" fmla="*/ 19 h 60"/>
                <a:gd name="T22" fmla="*/ 0 w 29"/>
                <a:gd name="T23" fmla="*/ 20 h 60"/>
                <a:gd name="T24" fmla="*/ 0 w 29"/>
                <a:gd name="T25" fmla="*/ 23 h 60"/>
                <a:gd name="T26" fmla="*/ 0 w 29"/>
                <a:gd name="T27" fmla="*/ 24 h 60"/>
                <a:gd name="T28" fmla="*/ 0 w 29"/>
                <a:gd name="T29" fmla="*/ 27 h 60"/>
                <a:gd name="T30" fmla="*/ 0 w 29"/>
                <a:gd name="T31" fmla="*/ 28 h 60"/>
                <a:gd name="T32" fmla="*/ 0 w 29"/>
                <a:gd name="T33" fmla="*/ 31 h 60"/>
                <a:gd name="T34" fmla="*/ 0 w 29"/>
                <a:gd name="T35" fmla="*/ 32 h 60"/>
                <a:gd name="T36" fmla="*/ 0 w 29"/>
                <a:gd name="T37" fmla="*/ 33 h 60"/>
                <a:gd name="T38" fmla="*/ 0 w 29"/>
                <a:gd name="T39" fmla="*/ 36 h 60"/>
                <a:gd name="T40" fmla="*/ 0 w 29"/>
                <a:gd name="T41" fmla="*/ 37 h 60"/>
                <a:gd name="T42" fmla="*/ 0 w 29"/>
                <a:gd name="T43" fmla="*/ 40 h 60"/>
                <a:gd name="T44" fmla="*/ 0 w 29"/>
                <a:gd name="T45" fmla="*/ 41 h 60"/>
                <a:gd name="T46" fmla="*/ 0 w 29"/>
                <a:gd name="T47" fmla="*/ 42 h 60"/>
                <a:gd name="T48" fmla="*/ 0 w 29"/>
                <a:gd name="T49" fmla="*/ 45 h 60"/>
                <a:gd name="T50" fmla="*/ 0 w 29"/>
                <a:gd name="T51" fmla="*/ 46 h 60"/>
                <a:gd name="T52" fmla="*/ 0 w 29"/>
                <a:gd name="T53" fmla="*/ 48 h 60"/>
                <a:gd name="T54" fmla="*/ 0 w 29"/>
                <a:gd name="T55" fmla="*/ 50 h 60"/>
                <a:gd name="T56" fmla="*/ 0 w 29"/>
                <a:gd name="T57" fmla="*/ 52 h 60"/>
                <a:gd name="T58" fmla="*/ 0 w 29"/>
                <a:gd name="T59" fmla="*/ 54 h 60"/>
                <a:gd name="T60" fmla="*/ 0 w 29"/>
                <a:gd name="T61" fmla="*/ 55 h 60"/>
                <a:gd name="T62" fmla="*/ 0 w 29"/>
                <a:gd name="T63" fmla="*/ 57 h 60"/>
                <a:gd name="T64" fmla="*/ 0 w 29"/>
                <a:gd name="T65" fmla="*/ 59 h 60"/>
                <a:gd name="T66" fmla="*/ 2 w 29"/>
                <a:gd name="T67" fmla="*/ 60 h 60"/>
                <a:gd name="T68" fmla="*/ 29 w 29"/>
                <a:gd name="T69" fmla="*/ 57 h 60"/>
                <a:gd name="T70" fmla="*/ 28 w 29"/>
                <a:gd name="T71" fmla="*/ 1 h 60"/>
                <a:gd name="T72" fmla="*/ 28 w 29"/>
                <a:gd name="T73" fmla="*/ 0 h 60"/>
                <a:gd name="T74" fmla="*/ 1 w 29"/>
                <a:gd name="T75" fmla="*/ 3 h 60"/>
                <a:gd name="T76" fmla="*/ 1 w 29"/>
                <a:gd name="T77" fmla="*/ 3 h 6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9"/>
                <a:gd name="T118" fmla="*/ 0 h 60"/>
                <a:gd name="T119" fmla="*/ 29 w 29"/>
                <a:gd name="T120" fmla="*/ 60 h 6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9" h="60">
                  <a:moveTo>
                    <a:pt x="1" y="3"/>
                  </a:moveTo>
                  <a:lnTo>
                    <a:pt x="1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2" y="60"/>
                  </a:lnTo>
                  <a:lnTo>
                    <a:pt x="29" y="57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7EB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30" name="Freeform 586"/>
            <p:cNvSpPr>
              <a:spLocks/>
            </p:cNvSpPr>
            <p:nvPr/>
          </p:nvSpPr>
          <p:spPr bwMode="auto">
            <a:xfrm>
              <a:off x="460" y="2530"/>
              <a:ext cx="171" cy="121"/>
            </a:xfrm>
            <a:custGeom>
              <a:avLst/>
              <a:gdLst>
                <a:gd name="T0" fmla="*/ 0 w 171"/>
                <a:gd name="T1" fmla="*/ 118 h 121"/>
                <a:gd name="T2" fmla="*/ 1 w 171"/>
                <a:gd name="T3" fmla="*/ 121 h 121"/>
                <a:gd name="T4" fmla="*/ 107 w 171"/>
                <a:gd name="T5" fmla="*/ 111 h 121"/>
                <a:gd name="T6" fmla="*/ 108 w 171"/>
                <a:gd name="T7" fmla="*/ 18 h 121"/>
                <a:gd name="T8" fmla="*/ 110 w 171"/>
                <a:gd name="T9" fmla="*/ 16 h 121"/>
                <a:gd name="T10" fmla="*/ 171 w 171"/>
                <a:gd name="T11" fmla="*/ 11 h 121"/>
                <a:gd name="T12" fmla="*/ 171 w 171"/>
                <a:gd name="T13" fmla="*/ 0 h 121"/>
                <a:gd name="T14" fmla="*/ 161 w 171"/>
                <a:gd name="T15" fmla="*/ 0 h 121"/>
                <a:gd name="T16" fmla="*/ 1 w 171"/>
                <a:gd name="T17" fmla="*/ 15 h 121"/>
                <a:gd name="T18" fmla="*/ 0 w 171"/>
                <a:gd name="T19" fmla="*/ 118 h 121"/>
                <a:gd name="T20" fmla="*/ 0 w 171"/>
                <a:gd name="T21" fmla="*/ 118 h 1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1"/>
                <a:gd name="T34" fmla="*/ 0 h 121"/>
                <a:gd name="T35" fmla="*/ 171 w 171"/>
                <a:gd name="T36" fmla="*/ 121 h 12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1" h="121">
                  <a:moveTo>
                    <a:pt x="0" y="118"/>
                  </a:moveTo>
                  <a:lnTo>
                    <a:pt x="1" y="121"/>
                  </a:lnTo>
                  <a:lnTo>
                    <a:pt x="107" y="111"/>
                  </a:lnTo>
                  <a:lnTo>
                    <a:pt x="108" y="18"/>
                  </a:lnTo>
                  <a:lnTo>
                    <a:pt x="110" y="16"/>
                  </a:lnTo>
                  <a:lnTo>
                    <a:pt x="171" y="11"/>
                  </a:lnTo>
                  <a:lnTo>
                    <a:pt x="171" y="0"/>
                  </a:lnTo>
                  <a:lnTo>
                    <a:pt x="161" y="0"/>
                  </a:lnTo>
                  <a:lnTo>
                    <a:pt x="1" y="15"/>
                  </a:lnTo>
                  <a:lnTo>
                    <a:pt x="0" y="1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31" name="Freeform 587"/>
            <p:cNvSpPr>
              <a:spLocks/>
            </p:cNvSpPr>
            <p:nvPr/>
          </p:nvSpPr>
          <p:spPr bwMode="auto">
            <a:xfrm>
              <a:off x="521" y="2555"/>
              <a:ext cx="35" cy="62"/>
            </a:xfrm>
            <a:custGeom>
              <a:avLst/>
              <a:gdLst>
                <a:gd name="T0" fmla="*/ 33 w 35"/>
                <a:gd name="T1" fmla="*/ 59 h 62"/>
                <a:gd name="T2" fmla="*/ 33 w 35"/>
                <a:gd name="T3" fmla="*/ 55 h 62"/>
                <a:gd name="T4" fmla="*/ 33 w 35"/>
                <a:gd name="T5" fmla="*/ 51 h 62"/>
                <a:gd name="T6" fmla="*/ 33 w 35"/>
                <a:gd name="T7" fmla="*/ 47 h 62"/>
                <a:gd name="T8" fmla="*/ 33 w 35"/>
                <a:gd name="T9" fmla="*/ 44 h 62"/>
                <a:gd name="T10" fmla="*/ 35 w 35"/>
                <a:gd name="T11" fmla="*/ 40 h 62"/>
                <a:gd name="T12" fmla="*/ 35 w 35"/>
                <a:gd name="T13" fmla="*/ 36 h 62"/>
                <a:gd name="T14" fmla="*/ 35 w 35"/>
                <a:gd name="T15" fmla="*/ 32 h 62"/>
                <a:gd name="T16" fmla="*/ 35 w 35"/>
                <a:gd name="T17" fmla="*/ 30 h 62"/>
                <a:gd name="T18" fmla="*/ 35 w 35"/>
                <a:gd name="T19" fmla="*/ 26 h 62"/>
                <a:gd name="T20" fmla="*/ 35 w 35"/>
                <a:gd name="T21" fmla="*/ 22 h 62"/>
                <a:gd name="T22" fmla="*/ 35 w 35"/>
                <a:gd name="T23" fmla="*/ 18 h 62"/>
                <a:gd name="T24" fmla="*/ 35 w 35"/>
                <a:gd name="T25" fmla="*/ 14 h 62"/>
                <a:gd name="T26" fmla="*/ 35 w 35"/>
                <a:gd name="T27" fmla="*/ 12 h 62"/>
                <a:gd name="T28" fmla="*/ 35 w 35"/>
                <a:gd name="T29" fmla="*/ 8 h 62"/>
                <a:gd name="T30" fmla="*/ 35 w 35"/>
                <a:gd name="T31" fmla="*/ 4 h 62"/>
                <a:gd name="T32" fmla="*/ 35 w 35"/>
                <a:gd name="T33" fmla="*/ 0 h 62"/>
                <a:gd name="T34" fmla="*/ 32 w 35"/>
                <a:gd name="T35" fmla="*/ 2 h 62"/>
                <a:gd name="T36" fmla="*/ 29 w 35"/>
                <a:gd name="T37" fmla="*/ 2 h 62"/>
                <a:gd name="T38" fmla="*/ 27 w 35"/>
                <a:gd name="T39" fmla="*/ 2 h 62"/>
                <a:gd name="T40" fmla="*/ 24 w 35"/>
                <a:gd name="T41" fmla="*/ 2 h 62"/>
                <a:gd name="T42" fmla="*/ 23 w 35"/>
                <a:gd name="T43" fmla="*/ 2 h 62"/>
                <a:gd name="T44" fmla="*/ 21 w 35"/>
                <a:gd name="T45" fmla="*/ 2 h 62"/>
                <a:gd name="T46" fmla="*/ 18 w 35"/>
                <a:gd name="T47" fmla="*/ 2 h 62"/>
                <a:gd name="T48" fmla="*/ 17 w 35"/>
                <a:gd name="T49" fmla="*/ 2 h 62"/>
                <a:gd name="T50" fmla="*/ 14 w 35"/>
                <a:gd name="T51" fmla="*/ 2 h 62"/>
                <a:gd name="T52" fmla="*/ 12 w 35"/>
                <a:gd name="T53" fmla="*/ 3 h 62"/>
                <a:gd name="T54" fmla="*/ 10 w 35"/>
                <a:gd name="T55" fmla="*/ 3 h 62"/>
                <a:gd name="T56" fmla="*/ 8 w 35"/>
                <a:gd name="T57" fmla="*/ 3 h 62"/>
                <a:gd name="T58" fmla="*/ 7 w 35"/>
                <a:gd name="T59" fmla="*/ 3 h 62"/>
                <a:gd name="T60" fmla="*/ 4 w 35"/>
                <a:gd name="T61" fmla="*/ 3 h 62"/>
                <a:gd name="T62" fmla="*/ 1 w 35"/>
                <a:gd name="T63" fmla="*/ 3 h 62"/>
                <a:gd name="T64" fmla="*/ 0 w 35"/>
                <a:gd name="T65" fmla="*/ 4 h 62"/>
                <a:gd name="T66" fmla="*/ 0 w 35"/>
                <a:gd name="T67" fmla="*/ 62 h 6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5"/>
                <a:gd name="T103" fmla="*/ 0 h 62"/>
                <a:gd name="T104" fmla="*/ 35 w 35"/>
                <a:gd name="T105" fmla="*/ 62 h 6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5" h="62">
                  <a:moveTo>
                    <a:pt x="0" y="62"/>
                  </a:moveTo>
                  <a:lnTo>
                    <a:pt x="33" y="59"/>
                  </a:lnTo>
                  <a:lnTo>
                    <a:pt x="33" y="56"/>
                  </a:lnTo>
                  <a:lnTo>
                    <a:pt x="33" y="55"/>
                  </a:lnTo>
                  <a:lnTo>
                    <a:pt x="33" y="53"/>
                  </a:lnTo>
                  <a:lnTo>
                    <a:pt x="33" y="51"/>
                  </a:lnTo>
                  <a:lnTo>
                    <a:pt x="33" y="50"/>
                  </a:lnTo>
                  <a:lnTo>
                    <a:pt x="33" y="47"/>
                  </a:lnTo>
                  <a:lnTo>
                    <a:pt x="33" y="45"/>
                  </a:lnTo>
                  <a:lnTo>
                    <a:pt x="33" y="44"/>
                  </a:lnTo>
                  <a:lnTo>
                    <a:pt x="35" y="42"/>
                  </a:lnTo>
                  <a:lnTo>
                    <a:pt x="35" y="40"/>
                  </a:lnTo>
                  <a:lnTo>
                    <a:pt x="35" y="39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5" y="32"/>
                  </a:lnTo>
                  <a:lnTo>
                    <a:pt x="35" y="31"/>
                  </a:lnTo>
                  <a:lnTo>
                    <a:pt x="35" y="30"/>
                  </a:lnTo>
                  <a:lnTo>
                    <a:pt x="35" y="27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5" y="22"/>
                  </a:lnTo>
                  <a:lnTo>
                    <a:pt x="35" y="21"/>
                  </a:lnTo>
                  <a:lnTo>
                    <a:pt x="35" y="18"/>
                  </a:lnTo>
                  <a:lnTo>
                    <a:pt x="35" y="17"/>
                  </a:lnTo>
                  <a:lnTo>
                    <a:pt x="35" y="14"/>
                  </a:lnTo>
                  <a:lnTo>
                    <a:pt x="35" y="13"/>
                  </a:lnTo>
                  <a:lnTo>
                    <a:pt x="35" y="12"/>
                  </a:lnTo>
                  <a:lnTo>
                    <a:pt x="35" y="9"/>
                  </a:lnTo>
                  <a:lnTo>
                    <a:pt x="35" y="8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5" y="3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7EB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32" name="Freeform 588"/>
            <p:cNvSpPr>
              <a:spLocks/>
            </p:cNvSpPr>
            <p:nvPr/>
          </p:nvSpPr>
          <p:spPr bwMode="auto">
            <a:xfrm>
              <a:off x="483" y="2559"/>
              <a:ext cx="36" cy="60"/>
            </a:xfrm>
            <a:custGeom>
              <a:avLst/>
              <a:gdLst>
                <a:gd name="T0" fmla="*/ 1 w 36"/>
                <a:gd name="T1" fmla="*/ 4 h 60"/>
                <a:gd name="T2" fmla="*/ 1 w 36"/>
                <a:gd name="T3" fmla="*/ 8 h 60"/>
                <a:gd name="T4" fmla="*/ 1 w 36"/>
                <a:gd name="T5" fmla="*/ 12 h 60"/>
                <a:gd name="T6" fmla="*/ 1 w 36"/>
                <a:gd name="T7" fmla="*/ 14 h 60"/>
                <a:gd name="T8" fmla="*/ 1 w 36"/>
                <a:gd name="T9" fmla="*/ 18 h 60"/>
                <a:gd name="T10" fmla="*/ 0 w 36"/>
                <a:gd name="T11" fmla="*/ 22 h 60"/>
                <a:gd name="T12" fmla="*/ 0 w 36"/>
                <a:gd name="T13" fmla="*/ 26 h 60"/>
                <a:gd name="T14" fmla="*/ 0 w 36"/>
                <a:gd name="T15" fmla="*/ 28 h 60"/>
                <a:gd name="T16" fmla="*/ 0 w 36"/>
                <a:gd name="T17" fmla="*/ 32 h 60"/>
                <a:gd name="T18" fmla="*/ 0 w 36"/>
                <a:gd name="T19" fmla="*/ 36 h 60"/>
                <a:gd name="T20" fmla="*/ 0 w 36"/>
                <a:gd name="T21" fmla="*/ 40 h 60"/>
                <a:gd name="T22" fmla="*/ 0 w 36"/>
                <a:gd name="T23" fmla="*/ 43 h 60"/>
                <a:gd name="T24" fmla="*/ 0 w 36"/>
                <a:gd name="T25" fmla="*/ 47 h 60"/>
                <a:gd name="T26" fmla="*/ 0 w 36"/>
                <a:gd name="T27" fmla="*/ 50 h 60"/>
                <a:gd name="T28" fmla="*/ 1 w 36"/>
                <a:gd name="T29" fmla="*/ 54 h 60"/>
                <a:gd name="T30" fmla="*/ 1 w 36"/>
                <a:gd name="T31" fmla="*/ 58 h 60"/>
                <a:gd name="T32" fmla="*/ 1 w 36"/>
                <a:gd name="T33" fmla="*/ 60 h 60"/>
                <a:gd name="T34" fmla="*/ 4 w 36"/>
                <a:gd name="T35" fmla="*/ 60 h 60"/>
                <a:gd name="T36" fmla="*/ 6 w 36"/>
                <a:gd name="T37" fmla="*/ 60 h 60"/>
                <a:gd name="T38" fmla="*/ 8 w 36"/>
                <a:gd name="T39" fmla="*/ 60 h 60"/>
                <a:gd name="T40" fmla="*/ 10 w 36"/>
                <a:gd name="T41" fmla="*/ 60 h 60"/>
                <a:gd name="T42" fmla="*/ 13 w 36"/>
                <a:gd name="T43" fmla="*/ 60 h 60"/>
                <a:gd name="T44" fmla="*/ 14 w 36"/>
                <a:gd name="T45" fmla="*/ 60 h 60"/>
                <a:gd name="T46" fmla="*/ 15 w 36"/>
                <a:gd name="T47" fmla="*/ 60 h 60"/>
                <a:gd name="T48" fmla="*/ 18 w 36"/>
                <a:gd name="T49" fmla="*/ 59 h 60"/>
                <a:gd name="T50" fmla="*/ 20 w 36"/>
                <a:gd name="T51" fmla="*/ 59 h 60"/>
                <a:gd name="T52" fmla="*/ 23 w 36"/>
                <a:gd name="T53" fmla="*/ 59 h 60"/>
                <a:gd name="T54" fmla="*/ 24 w 36"/>
                <a:gd name="T55" fmla="*/ 59 h 60"/>
                <a:gd name="T56" fmla="*/ 27 w 36"/>
                <a:gd name="T57" fmla="*/ 59 h 60"/>
                <a:gd name="T58" fmla="*/ 28 w 36"/>
                <a:gd name="T59" fmla="*/ 59 h 60"/>
                <a:gd name="T60" fmla="*/ 30 w 36"/>
                <a:gd name="T61" fmla="*/ 58 h 60"/>
                <a:gd name="T62" fmla="*/ 33 w 36"/>
                <a:gd name="T63" fmla="*/ 58 h 60"/>
                <a:gd name="T64" fmla="*/ 36 w 36"/>
                <a:gd name="T65" fmla="*/ 55 h 60"/>
                <a:gd name="T66" fmla="*/ 34 w 36"/>
                <a:gd name="T67" fmla="*/ 0 h 60"/>
                <a:gd name="T68" fmla="*/ 32 w 36"/>
                <a:gd name="T69" fmla="*/ 0 h 60"/>
                <a:gd name="T70" fmla="*/ 29 w 36"/>
                <a:gd name="T71" fmla="*/ 0 h 60"/>
                <a:gd name="T72" fmla="*/ 28 w 36"/>
                <a:gd name="T73" fmla="*/ 0 h 60"/>
                <a:gd name="T74" fmla="*/ 25 w 36"/>
                <a:gd name="T75" fmla="*/ 0 h 60"/>
                <a:gd name="T76" fmla="*/ 23 w 36"/>
                <a:gd name="T77" fmla="*/ 0 h 60"/>
                <a:gd name="T78" fmla="*/ 22 w 36"/>
                <a:gd name="T79" fmla="*/ 0 h 60"/>
                <a:gd name="T80" fmla="*/ 19 w 36"/>
                <a:gd name="T81" fmla="*/ 1 h 60"/>
                <a:gd name="T82" fmla="*/ 16 w 36"/>
                <a:gd name="T83" fmla="*/ 1 h 60"/>
                <a:gd name="T84" fmla="*/ 15 w 36"/>
                <a:gd name="T85" fmla="*/ 1 h 60"/>
                <a:gd name="T86" fmla="*/ 13 w 36"/>
                <a:gd name="T87" fmla="*/ 1 h 60"/>
                <a:gd name="T88" fmla="*/ 11 w 36"/>
                <a:gd name="T89" fmla="*/ 1 h 60"/>
                <a:gd name="T90" fmla="*/ 9 w 36"/>
                <a:gd name="T91" fmla="*/ 1 h 60"/>
                <a:gd name="T92" fmla="*/ 6 w 36"/>
                <a:gd name="T93" fmla="*/ 1 h 60"/>
                <a:gd name="T94" fmla="*/ 5 w 36"/>
                <a:gd name="T95" fmla="*/ 3 h 60"/>
                <a:gd name="T96" fmla="*/ 2 w 36"/>
                <a:gd name="T97" fmla="*/ 3 h 60"/>
                <a:gd name="T98" fmla="*/ 1 w 36"/>
                <a:gd name="T99" fmla="*/ 3 h 6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6"/>
                <a:gd name="T151" fmla="*/ 0 h 60"/>
                <a:gd name="T152" fmla="*/ 36 w 36"/>
                <a:gd name="T153" fmla="*/ 60 h 6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6" h="60">
                  <a:moveTo>
                    <a:pt x="1" y="3"/>
                  </a:moveTo>
                  <a:lnTo>
                    <a:pt x="1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12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1" y="18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1" y="54"/>
                  </a:lnTo>
                  <a:lnTo>
                    <a:pt x="1" y="56"/>
                  </a:lnTo>
                  <a:lnTo>
                    <a:pt x="1" y="58"/>
                  </a:lnTo>
                  <a:lnTo>
                    <a:pt x="1" y="60"/>
                  </a:lnTo>
                  <a:lnTo>
                    <a:pt x="2" y="60"/>
                  </a:lnTo>
                  <a:lnTo>
                    <a:pt x="4" y="60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9" y="60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4" y="60"/>
                  </a:lnTo>
                  <a:lnTo>
                    <a:pt x="15" y="60"/>
                  </a:lnTo>
                  <a:lnTo>
                    <a:pt x="16" y="60"/>
                  </a:lnTo>
                  <a:lnTo>
                    <a:pt x="18" y="59"/>
                  </a:lnTo>
                  <a:lnTo>
                    <a:pt x="19" y="59"/>
                  </a:lnTo>
                  <a:lnTo>
                    <a:pt x="20" y="59"/>
                  </a:lnTo>
                  <a:lnTo>
                    <a:pt x="22" y="59"/>
                  </a:lnTo>
                  <a:lnTo>
                    <a:pt x="23" y="59"/>
                  </a:lnTo>
                  <a:lnTo>
                    <a:pt x="24" y="59"/>
                  </a:lnTo>
                  <a:lnTo>
                    <a:pt x="25" y="59"/>
                  </a:lnTo>
                  <a:lnTo>
                    <a:pt x="27" y="59"/>
                  </a:lnTo>
                  <a:lnTo>
                    <a:pt x="28" y="59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5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3"/>
                  </a:lnTo>
                  <a:lnTo>
                    <a:pt x="4" y="3"/>
                  </a:lnTo>
                  <a:lnTo>
                    <a:pt x="2" y="3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7EB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33" name="Freeform 589"/>
            <p:cNvSpPr>
              <a:spLocks/>
            </p:cNvSpPr>
            <p:nvPr/>
          </p:nvSpPr>
          <p:spPr bwMode="auto">
            <a:xfrm>
              <a:off x="405" y="2340"/>
              <a:ext cx="171" cy="83"/>
            </a:xfrm>
            <a:custGeom>
              <a:avLst/>
              <a:gdLst>
                <a:gd name="T0" fmla="*/ 0 w 171"/>
                <a:gd name="T1" fmla="*/ 58 h 83"/>
                <a:gd name="T2" fmla="*/ 54 w 171"/>
                <a:gd name="T3" fmla="*/ 43 h 83"/>
                <a:gd name="T4" fmla="*/ 18 w 171"/>
                <a:gd name="T5" fmla="*/ 34 h 83"/>
                <a:gd name="T6" fmla="*/ 111 w 171"/>
                <a:gd name="T7" fmla="*/ 19 h 83"/>
                <a:gd name="T8" fmla="*/ 65 w 171"/>
                <a:gd name="T9" fmla="*/ 15 h 83"/>
                <a:gd name="T10" fmla="*/ 165 w 171"/>
                <a:gd name="T11" fmla="*/ 0 h 83"/>
                <a:gd name="T12" fmla="*/ 111 w 171"/>
                <a:gd name="T13" fmla="*/ 12 h 83"/>
                <a:gd name="T14" fmla="*/ 171 w 171"/>
                <a:gd name="T15" fmla="*/ 15 h 83"/>
                <a:gd name="T16" fmla="*/ 83 w 171"/>
                <a:gd name="T17" fmla="*/ 37 h 83"/>
                <a:gd name="T18" fmla="*/ 142 w 171"/>
                <a:gd name="T19" fmla="*/ 43 h 83"/>
                <a:gd name="T20" fmla="*/ 41 w 171"/>
                <a:gd name="T21" fmla="*/ 83 h 83"/>
                <a:gd name="T22" fmla="*/ 0 w 171"/>
                <a:gd name="T23" fmla="*/ 58 h 83"/>
                <a:gd name="T24" fmla="*/ 0 w 171"/>
                <a:gd name="T25" fmla="*/ 58 h 8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71"/>
                <a:gd name="T40" fmla="*/ 0 h 83"/>
                <a:gd name="T41" fmla="*/ 171 w 171"/>
                <a:gd name="T42" fmla="*/ 83 h 8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71" h="83">
                  <a:moveTo>
                    <a:pt x="0" y="58"/>
                  </a:moveTo>
                  <a:lnTo>
                    <a:pt x="54" y="43"/>
                  </a:lnTo>
                  <a:lnTo>
                    <a:pt x="18" y="34"/>
                  </a:lnTo>
                  <a:lnTo>
                    <a:pt x="111" y="19"/>
                  </a:lnTo>
                  <a:lnTo>
                    <a:pt x="65" y="15"/>
                  </a:lnTo>
                  <a:lnTo>
                    <a:pt x="165" y="0"/>
                  </a:lnTo>
                  <a:lnTo>
                    <a:pt x="111" y="12"/>
                  </a:lnTo>
                  <a:lnTo>
                    <a:pt x="171" y="15"/>
                  </a:lnTo>
                  <a:lnTo>
                    <a:pt x="83" y="37"/>
                  </a:lnTo>
                  <a:lnTo>
                    <a:pt x="142" y="43"/>
                  </a:lnTo>
                  <a:lnTo>
                    <a:pt x="41" y="83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3433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34" name="Freeform 590"/>
            <p:cNvSpPr>
              <a:spLocks/>
            </p:cNvSpPr>
            <p:nvPr/>
          </p:nvSpPr>
          <p:spPr bwMode="auto">
            <a:xfrm>
              <a:off x="372" y="2391"/>
              <a:ext cx="14" cy="33"/>
            </a:xfrm>
            <a:custGeom>
              <a:avLst/>
              <a:gdLst>
                <a:gd name="T0" fmla="*/ 14 w 14"/>
                <a:gd name="T1" fmla="*/ 6 h 33"/>
                <a:gd name="T2" fmla="*/ 10 w 14"/>
                <a:gd name="T3" fmla="*/ 12 h 33"/>
                <a:gd name="T4" fmla="*/ 13 w 14"/>
                <a:gd name="T5" fmla="*/ 18 h 33"/>
                <a:gd name="T6" fmla="*/ 5 w 14"/>
                <a:gd name="T7" fmla="*/ 24 h 33"/>
                <a:gd name="T8" fmla="*/ 9 w 14"/>
                <a:gd name="T9" fmla="*/ 27 h 33"/>
                <a:gd name="T10" fmla="*/ 0 w 14"/>
                <a:gd name="T11" fmla="*/ 33 h 33"/>
                <a:gd name="T12" fmla="*/ 5 w 14"/>
                <a:gd name="T13" fmla="*/ 27 h 33"/>
                <a:gd name="T14" fmla="*/ 0 w 14"/>
                <a:gd name="T15" fmla="*/ 25 h 33"/>
                <a:gd name="T16" fmla="*/ 8 w 14"/>
                <a:gd name="T17" fmla="*/ 15 h 33"/>
                <a:gd name="T18" fmla="*/ 2 w 14"/>
                <a:gd name="T19" fmla="*/ 12 h 33"/>
                <a:gd name="T20" fmla="*/ 8 w 14"/>
                <a:gd name="T21" fmla="*/ 0 h 33"/>
                <a:gd name="T22" fmla="*/ 14 w 14"/>
                <a:gd name="T23" fmla="*/ 6 h 33"/>
                <a:gd name="T24" fmla="*/ 14 w 14"/>
                <a:gd name="T25" fmla="*/ 6 h 3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"/>
                <a:gd name="T40" fmla="*/ 0 h 33"/>
                <a:gd name="T41" fmla="*/ 14 w 14"/>
                <a:gd name="T42" fmla="*/ 33 h 3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" h="33">
                  <a:moveTo>
                    <a:pt x="14" y="6"/>
                  </a:moveTo>
                  <a:lnTo>
                    <a:pt x="10" y="12"/>
                  </a:lnTo>
                  <a:lnTo>
                    <a:pt x="13" y="18"/>
                  </a:lnTo>
                  <a:lnTo>
                    <a:pt x="5" y="24"/>
                  </a:lnTo>
                  <a:lnTo>
                    <a:pt x="9" y="27"/>
                  </a:lnTo>
                  <a:lnTo>
                    <a:pt x="0" y="33"/>
                  </a:lnTo>
                  <a:lnTo>
                    <a:pt x="5" y="27"/>
                  </a:lnTo>
                  <a:lnTo>
                    <a:pt x="0" y="25"/>
                  </a:lnTo>
                  <a:lnTo>
                    <a:pt x="8" y="15"/>
                  </a:lnTo>
                  <a:lnTo>
                    <a:pt x="2" y="12"/>
                  </a:lnTo>
                  <a:lnTo>
                    <a:pt x="8" y="0"/>
                  </a:lnTo>
                  <a:lnTo>
                    <a:pt x="14" y="6"/>
                  </a:lnTo>
                  <a:close/>
                </a:path>
              </a:pathLst>
            </a:custGeom>
            <a:solidFill>
              <a:srgbClr val="3433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35" name="Freeform 591"/>
            <p:cNvSpPr>
              <a:spLocks/>
            </p:cNvSpPr>
            <p:nvPr/>
          </p:nvSpPr>
          <p:spPr bwMode="auto">
            <a:xfrm>
              <a:off x="402" y="2442"/>
              <a:ext cx="21" cy="29"/>
            </a:xfrm>
            <a:custGeom>
              <a:avLst/>
              <a:gdLst>
                <a:gd name="T0" fmla="*/ 0 w 21"/>
                <a:gd name="T1" fmla="*/ 21 h 29"/>
                <a:gd name="T2" fmla="*/ 7 w 21"/>
                <a:gd name="T3" fmla="*/ 16 h 29"/>
                <a:gd name="T4" fmla="*/ 6 w 21"/>
                <a:gd name="T5" fmla="*/ 11 h 29"/>
                <a:gd name="T6" fmla="*/ 15 w 21"/>
                <a:gd name="T7" fmla="*/ 7 h 29"/>
                <a:gd name="T8" fmla="*/ 12 w 21"/>
                <a:gd name="T9" fmla="*/ 4 h 29"/>
                <a:gd name="T10" fmla="*/ 21 w 21"/>
                <a:gd name="T11" fmla="*/ 0 h 29"/>
                <a:gd name="T12" fmla="*/ 16 w 21"/>
                <a:gd name="T13" fmla="*/ 5 h 29"/>
                <a:gd name="T14" fmla="*/ 20 w 21"/>
                <a:gd name="T15" fmla="*/ 7 h 29"/>
                <a:gd name="T16" fmla="*/ 9 w 21"/>
                <a:gd name="T17" fmla="*/ 15 h 29"/>
                <a:gd name="T18" fmla="*/ 13 w 21"/>
                <a:gd name="T19" fmla="*/ 19 h 29"/>
                <a:gd name="T20" fmla="*/ 6 w 21"/>
                <a:gd name="T21" fmla="*/ 29 h 29"/>
                <a:gd name="T22" fmla="*/ 0 w 21"/>
                <a:gd name="T23" fmla="*/ 21 h 29"/>
                <a:gd name="T24" fmla="*/ 0 w 21"/>
                <a:gd name="T25" fmla="*/ 21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"/>
                <a:gd name="T40" fmla="*/ 0 h 29"/>
                <a:gd name="T41" fmla="*/ 21 w 21"/>
                <a:gd name="T42" fmla="*/ 29 h 2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" h="29">
                  <a:moveTo>
                    <a:pt x="0" y="21"/>
                  </a:moveTo>
                  <a:lnTo>
                    <a:pt x="7" y="16"/>
                  </a:lnTo>
                  <a:lnTo>
                    <a:pt x="6" y="11"/>
                  </a:lnTo>
                  <a:lnTo>
                    <a:pt x="15" y="7"/>
                  </a:lnTo>
                  <a:lnTo>
                    <a:pt x="12" y="4"/>
                  </a:lnTo>
                  <a:lnTo>
                    <a:pt x="21" y="0"/>
                  </a:lnTo>
                  <a:lnTo>
                    <a:pt x="16" y="5"/>
                  </a:lnTo>
                  <a:lnTo>
                    <a:pt x="20" y="7"/>
                  </a:lnTo>
                  <a:lnTo>
                    <a:pt x="9" y="15"/>
                  </a:lnTo>
                  <a:lnTo>
                    <a:pt x="13" y="19"/>
                  </a:lnTo>
                  <a:lnTo>
                    <a:pt x="6" y="29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3433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36" name="Freeform 592"/>
            <p:cNvSpPr>
              <a:spLocks/>
            </p:cNvSpPr>
            <p:nvPr/>
          </p:nvSpPr>
          <p:spPr bwMode="auto">
            <a:xfrm>
              <a:off x="632" y="2470"/>
              <a:ext cx="96" cy="47"/>
            </a:xfrm>
            <a:custGeom>
              <a:avLst/>
              <a:gdLst>
                <a:gd name="T0" fmla="*/ 49 w 96"/>
                <a:gd name="T1" fmla="*/ 18 h 47"/>
                <a:gd name="T2" fmla="*/ 27 w 96"/>
                <a:gd name="T3" fmla="*/ 23 h 47"/>
                <a:gd name="T4" fmla="*/ 29 w 96"/>
                <a:gd name="T5" fmla="*/ 36 h 47"/>
                <a:gd name="T6" fmla="*/ 0 w 96"/>
                <a:gd name="T7" fmla="*/ 39 h 47"/>
                <a:gd name="T8" fmla="*/ 42 w 96"/>
                <a:gd name="T9" fmla="*/ 47 h 47"/>
                <a:gd name="T10" fmla="*/ 38 w 96"/>
                <a:gd name="T11" fmla="*/ 29 h 47"/>
                <a:gd name="T12" fmla="*/ 66 w 96"/>
                <a:gd name="T13" fmla="*/ 19 h 47"/>
                <a:gd name="T14" fmla="*/ 61 w 96"/>
                <a:gd name="T15" fmla="*/ 14 h 47"/>
                <a:gd name="T16" fmla="*/ 96 w 96"/>
                <a:gd name="T17" fmla="*/ 2 h 47"/>
                <a:gd name="T18" fmla="*/ 54 w 96"/>
                <a:gd name="T19" fmla="*/ 0 h 47"/>
                <a:gd name="T20" fmla="*/ 49 w 96"/>
                <a:gd name="T21" fmla="*/ 18 h 47"/>
                <a:gd name="T22" fmla="*/ 49 w 96"/>
                <a:gd name="T23" fmla="*/ 18 h 4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96"/>
                <a:gd name="T37" fmla="*/ 0 h 47"/>
                <a:gd name="T38" fmla="*/ 96 w 96"/>
                <a:gd name="T39" fmla="*/ 47 h 4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96" h="47">
                  <a:moveTo>
                    <a:pt x="49" y="18"/>
                  </a:moveTo>
                  <a:lnTo>
                    <a:pt x="27" y="23"/>
                  </a:lnTo>
                  <a:lnTo>
                    <a:pt x="29" y="36"/>
                  </a:lnTo>
                  <a:lnTo>
                    <a:pt x="0" y="39"/>
                  </a:lnTo>
                  <a:lnTo>
                    <a:pt x="42" y="47"/>
                  </a:lnTo>
                  <a:lnTo>
                    <a:pt x="38" y="29"/>
                  </a:lnTo>
                  <a:lnTo>
                    <a:pt x="66" y="19"/>
                  </a:lnTo>
                  <a:lnTo>
                    <a:pt x="61" y="14"/>
                  </a:lnTo>
                  <a:lnTo>
                    <a:pt x="96" y="2"/>
                  </a:lnTo>
                  <a:lnTo>
                    <a:pt x="54" y="0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rgbClr val="3433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37" name="Freeform 593"/>
            <p:cNvSpPr>
              <a:spLocks/>
            </p:cNvSpPr>
            <p:nvPr/>
          </p:nvSpPr>
          <p:spPr bwMode="auto">
            <a:xfrm>
              <a:off x="524" y="2583"/>
              <a:ext cx="25" cy="28"/>
            </a:xfrm>
            <a:custGeom>
              <a:avLst/>
              <a:gdLst>
                <a:gd name="T0" fmla="*/ 11 w 25"/>
                <a:gd name="T1" fmla="*/ 28 h 28"/>
                <a:gd name="T2" fmla="*/ 19 w 25"/>
                <a:gd name="T3" fmla="*/ 21 h 28"/>
                <a:gd name="T4" fmla="*/ 14 w 25"/>
                <a:gd name="T5" fmla="*/ 12 h 28"/>
                <a:gd name="T6" fmla="*/ 25 w 25"/>
                <a:gd name="T7" fmla="*/ 0 h 28"/>
                <a:gd name="T8" fmla="*/ 0 w 25"/>
                <a:gd name="T9" fmla="*/ 11 h 28"/>
                <a:gd name="T10" fmla="*/ 12 w 25"/>
                <a:gd name="T11" fmla="*/ 22 h 28"/>
                <a:gd name="T12" fmla="*/ 9 w 25"/>
                <a:gd name="T13" fmla="*/ 27 h 28"/>
                <a:gd name="T14" fmla="*/ 11 w 25"/>
                <a:gd name="T15" fmla="*/ 28 h 28"/>
                <a:gd name="T16" fmla="*/ 11 w 25"/>
                <a:gd name="T17" fmla="*/ 28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28"/>
                <a:gd name="T29" fmla="*/ 25 w 25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28">
                  <a:moveTo>
                    <a:pt x="11" y="28"/>
                  </a:moveTo>
                  <a:lnTo>
                    <a:pt x="19" y="21"/>
                  </a:lnTo>
                  <a:lnTo>
                    <a:pt x="14" y="12"/>
                  </a:lnTo>
                  <a:lnTo>
                    <a:pt x="25" y="0"/>
                  </a:lnTo>
                  <a:lnTo>
                    <a:pt x="0" y="11"/>
                  </a:lnTo>
                  <a:lnTo>
                    <a:pt x="12" y="22"/>
                  </a:lnTo>
                  <a:lnTo>
                    <a:pt x="9" y="27"/>
                  </a:lnTo>
                  <a:lnTo>
                    <a:pt x="11" y="28"/>
                  </a:lnTo>
                  <a:close/>
                </a:path>
              </a:pathLst>
            </a:custGeom>
            <a:solidFill>
              <a:srgbClr val="1706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38" name="Freeform 594"/>
            <p:cNvSpPr>
              <a:spLocks/>
            </p:cNvSpPr>
            <p:nvPr/>
          </p:nvSpPr>
          <p:spPr bwMode="auto">
            <a:xfrm>
              <a:off x="491" y="2453"/>
              <a:ext cx="17" cy="41"/>
            </a:xfrm>
            <a:custGeom>
              <a:avLst/>
              <a:gdLst>
                <a:gd name="T0" fmla="*/ 0 w 17"/>
                <a:gd name="T1" fmla="*/ 0 h 41"/>
                <a:gd name="T2" fmla="*/ 0 w 17"/>
                <a:gd name="T3" fmla="*/ 19 h 41"/>
                <a:gd name="T4" fmla="*/ 10 w 17"/>
                <a:gd name="T5" fmla="*/ 41 h 41"/>
                <a:gd name="T6" fmla="*/ 17 w 17"/>
                <a:gd name="T7" fmla="*/ 23 h 41"/>
                <a:gd name="T8" fmla="*/ 14 w 17"/>
                <a:gd name="T9" fmla="*/ 0 h 41"/>
                <a:gd name="T10" fmla="*/ 0 w 17"/>
                <a:gd name="T11" fmla="*/ 0 h 41"/>
                <a:gd name="T12" fmla="*/ 0 w 17"/>
                <a:gd name="T13" fmla="*/ 0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"/>
                <a:gd name="T22" fmla="*/ 0 h 41"/>
                <a:gd name="T23" fmla="*/ 17 w 17"/>
                <a:gd name="T24" fmla="*/ 41 h 4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" h="41">
                  <a:moveTo>
                    <a:pt x="0" y="0"/>
                  </a:moveTo>
                  <a:lnTo>
                    <a:pt x="0" y="19"/>
                  </a:lnTo>
                  <a:lnTo>
                    <a:pt x="10" y="41"/>
                  </a:lnTo>
                  <a:lnTo>
                    <a:pt x="17" y="23"/>
                  </a:lnTo>
                  <a:lnTo>
                    <a:pt x="1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706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39" name="Freeform 595"/>
            <p:cNvSpPr>
              <a:spLocks/>
            </p:cNvSpPr>
            <p:nvPr/>
          </p:nvSpPr>
          <p:spPr bwMode="auto">
            <a:xfrm>
              <a:off x="516" y="2472"/>
              <a:ext cx="26" cy="34"/>
            </a:xfrm>
            <a:custGeom>
              <a:avLst/>
              <a:gdLst>
                <a:gd name="T0" fmla="*/ 0 w 26"/>
                <a:gd name="T1" fmla="*/ 34 h 34"/>
                <a:gd name="T2" fmla="*/ 8 w 26"/>
                <a:gd name="T3" fmla="*/ 0 h 34"/>
                <a:gd name="T4" fmla="*/ 26 w 26"/>
                <a:gd name="T5" fmla="*/ 34 h 34"/>
                <a:gd name="T6" fmla="*/ 4 w 26"/>
                <a:gd name="T7" fmla="*/ 30 h 34"/>
                <a:gd name="T8" fmla="*/ 0 w 26"/>
                <a:gd name="T9" fmla="*/ 34 h 34"/>
                <a:gd name="T10" fmla="*/ 0 w 26"/>
                <a:gd name="T11" fmla="*/ 34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6"/>
                <a:gd name="T19" fmla="*/ 0 h 34"/>
                <a:gd name="T20" fmla="*/ 26 w 26"/>
                <a:gd name="T21" fmla="*/ 34 h 3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6" h="34">
                  <a:moveTo>
                    <a:pt x="0" y="34"/>
                  </a:moveTo>
                  <a:lnTo>
                    <a:pt x="8" y="0"/>
                  </a:lnTo>
                  <a:lnTo>
                    <a:pt x="26" y="34"/>
                  </a:lnTo>
                  <a:lnTo>
                    <a:pt x="4" y="30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1706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740" name="Freeform 596"/>
            <p:cNvSpPr>
              <a:spLocks/>
            </p:cNvSpPr>
            <p:nvPr/>
          </p:nvSpPr>
          <p:spPr bwMode="auto">
            <a:xfrm>
              <a:off x="686" y="2403"/>
              <a:ext cx="42" cy="22"/>
            </a:xfrm>
            <a:custGeom>
              <a:avLst/>
              <a:gdLst>
                <a:gd name="T0" fmla="*/ 9 w 42"/>
                <a:gd name="T1" fmla="*/ 12 h 22"/>
                <a:gd name="T2" fmla="*/ 9 w 42"/>
                <a:gd name="T3" fmla="*/ 16 h 22"/>
                <a:gd name="T4" fmla="*/ 20 w 42"/>
                <a:gd name="T5" fmla="*/ 13 h 22"/>
                <a:gd name="T6" fmla="*/ 20 w 42"/>
                <a:gd name="T7" fmla="*/ 20 h 22"/>
                <a:gd name="T8" fmla="*/ 30 w 42"/>
                <a:gd name="T9" fmla="*/ 16 h 22"/>
                <a:gd name="T10" fmla="*/ 34 w 42"/>
                <a:gd name="T11" fmla="*/ 22 h 22"/>
                <a:gd name="T12" fmla="*/ 41 w 42"/>
                <a:gd name="T13" fmla="*/ 16 h 22"/>
                <a:gd name="T14" fmla="*/ 42 w 42"/>
                <a:gd name="T15" fmla="*/ 0 h 22"/>
                <a:gd name="T16" fmla="*/ 10 w 42"/>
                <a:gd name="T17" fmla="*/ 2 h 22"/>
                <a:gd name="T18" fmla="*/ 0 w 42"/>
                <a:gd name="T19" fmla="*/ 12 h 22"/>
                <a:gd name="T20" fmla="*/ 9 w 42"/>
                <a:gd name="T21" fmla="*/ 12 h 22"/>
                <a:gd name="T22" fmla="*/ 9 w 42"/>
                <a:gd name="T23" fmla="*/ 12 h 2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2"/>
                <a:gd name="T37" fmla="*/ 0 h 22"/>
                <a:gd name="T38" fmla="*/ 42 w 42"/>
                <a:gd name="T39" fmla="*/ 22 h 2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2" h="22">
                  <a:moveTo>
                    <a:pt x="9" y="12"/>
                  </a:moveTo>
                  <a:lnTo>
                    <a:pt x="9" y="16"/>
                  </a:lnTo>
                  <a:lnTo>
                    <a:pt x="20" y="13"/>
                  </a:lnTo>
                  <a:lnTo>
                    <a:pt x="20" y="20"/>
                  </a:lnTo>
                  <a:lnTo>
                    <a:pt x="30" y="16"/>
                  </a:lnTo>
                  <a:lnTo>
                    <a:pt x="34" y="22"/>
                  </a:lnTo>
                  <a:lnTo>
                    <a:pt x="41" y="16"/>
                  </a:lnTo>
                  <a:lnTo>
                    <a:pt x="42" y="0"/>
                  </a:lnTo>
                  <a:lnTo>
                    <a:pt x="10" y="2"/>
                  </a:lnTo>
                  <a:lnTo>
                    <a:pt x="0" y="12"/>
                  </a:lnTo>
                  <a:lnTo>
                    <a:pt x="9" y="12"/>
                  </a:lnTo>
                  <a:close/>
                </a:path>
              </a:pathLst>
            </a:custGeom>
            <a:solidFill>
              <a:srgbClr val="1706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</p:grpSp>
      <p:grpSp>
        <p:nvGrpSpPr>
          <p:cNvPr id="29713" name="Group 597"/>
          <p:cNvGrpSpPr>
            <a:grpSpLocks/>
          </p:cNvGrpSpPr>
          <p:nvPr/>
        </p:nvGrpSpPr>
        <p:grpSpPr bwMode="auto">
          <a:xfrm>
            <a:off x="4745038" y="4743450"/>
            <a:ext cx="1131887" cy="896938"/>
            <a:chOff x="237" y="2791"/>
            <a:chExt cx="636" cy="505"/>
          </a:xfrm>
        </p:grpSpPr>
        <p:sp>
          <p:nvSpPr>
            <p:cNvPr id="62237" name="Freeform 598"/>
            <p:cNvSpPr>
              <a:spLocks/>
            </p:cNvSpPr>
            <p:nvPr/>
          </p:nvSpPr>
          <p:spPr bwMode="auto">
            <a:xfrm>
              <a:off x="252" y="3128"/>
              <a:ext cx="621" cy="168"/>
            </a:xfrm>
            <a:custGeom>
              <a:avLst/>
              <a:gdLst>
                <a:gd name="T0" fmla="*/ 6 w 669"/>
                <a:gd name="T1" fmla="*/ 6 h 181"/>
                <a:gd name="T2" fmla="*/ 6 w 669"/>
                <a:gd name="T3" fmla="*/ 6 h 181"/>
                <a:gd name="T4" fmla="*/ 6 w 669"/>
                <a:gd name="T5" fmla="*/ 6 h 181"/>
                <a:gd name="T6" fmla="*/ 6 w 669"/>
                <a:gd name="T7" fmla="*/ 6 h 181"/>
                <a:gd name="T8" fmla="*/ 6 w 669"/>
                <a:gd name="T9" fmla="*/ 6 h 181"/>
                <a:gd name="T10" fmla="*/ 6 w 669"/>
                <a:gd name="T11" fmla="*/ 6 h 181"/>
                <a:gd name="T12" fmla="*/ 6 w 669"/>
                <a:gd name="T13" fmla="*/ 6 h 181"/>
                <a:gd name="T14" fmla="*/ 6 w 669"/>
                <a:gd name="T15" fmla="*/ 6 h 181"/>
                <a:gd name="T16" fmla="*/ 6 w 669"/>
                <a:gd name="T17" fmla="*/ 6 h 181"/>
                <a:gd name="T18" fmla="*/ 6 w 669"/>
                <a:gd name="T19" fmla="*/ 6 h 181"/>
                <a:gd name="T20" fmla="*/ 6 w 669"/>
                <a:gd name="T21" fmla="*/ 6 h 181"/>
                <a:gd name="T22" fmla="*/ 6 w 669"/>
                <a:gd name="T23" fmla="*/ 6 h 181"/>
                <a:gd name="T24" fmla="*/ 6 w 669"/>
                <a:gd name="T25" fmla="*/ 6 h 181"/>
                <a:gd name="T26" fmla="*/ 6 w 669"/>
                <a:gd name="T27" fmla="*/ 6 h 181"/>
                <a:gd name="T28" fmla="*/ 6 w 669"/>
                <a:gd name="T29" fmla="*/ 6 h 181"/>
                <a:gd name="T30" fmla="*/ 6 w 669"/>
                <a:gd name="T31" fmla="*/ 6 h 181"/>
                <a:gd name="T32" fmla="*/ 6 w 669"/>
                <a:gd name="T33" fmla="*/ 6 h 181"/>
                <a:gd name="T34" fmla="*/ 0 w 669"/>
                <a:gd name="T35" fmla="*/ 6 h 181"/>
                <a:gd name="T36" fmla="*/ 0 w 669"/>
                <a:gd name="T37" fmla="*/ 6 h 181"/>
                <a:gd name="T38" fmla="*/ 1 w 669"/>
                <a:gd name="T39" fmla="*/ 6 h 181"/>
                <a:gd name="T40" fmla="*/ 6 w 669"/>
                <a:gd name="T41" fmla="*/ 6 h 181"/>
                <a:gd name="T42" fmla="*/ 6 w 669"/>
                <a:gd name="T43" fmla="*/ 6 h 181"/>
                <a:gd name="T44" fmla="*/ 6 w 669"/>
                <a:gd name="T45" fmla="*/ 6 h 181"/>
                <a:gd name="T46" fmla="*/ 6 w 669"/>
                <a:gd name="T47" fmla="*/ 6 h 181"/>
                <a:gd name="T48" fmla="*/ 6 w 669"/>
                <a:gd name="T49" fmla="*/ 6 h 181"/>
                <a:gd name="T50" fmla="*/ 6 w 669"/>
                <a:gd name="T51" fmla="*/ 4 h 181"/>
                <a:gd name="T52" fmla="*/ 6 w 669"/>
                <a:gd name="T53" fmla="*/ 0 h 181"/>
                <a:gd name="T54" fmla="*/ 6 w 669"/>
                <a:gd name="T55" fmla="*/ 0 h 181"/>
                <a:gd name="T56" fmla="*/ 6 w 669"/>
                <a:gd name="T57" fmla="*/ 1 h 181"/>
                <a:gd name="T58" fmla="*/ 6 w 669"/>
                <a:gd name="T59" fmla="*/ 6 h 181"/>
                <a:gd name="T60" fmla="*/ 6 w 669"/>
                <a:gd name="T61" fmla="*/ 6 h 181"/>
                <a:gd name="T62" fmla="*/ 6 w 669"/>
                <a:gd name="T63" fmla="*/ 6 h 181"/>
                <a:gd name="T64" fmla="*/ 6 w 669"/>
                <a:gd name="T65" fmla="*/ 6 h 181"/>
                <a:gd name="T66" fmla="*/ 6 w 669"/>
                <a:gd name="T67" fmla="*/ 6 h 181"/>
                <a:gd name="T68" fmla="*/ 6 w 669"/>
                <a:gd name="T69" fmla="*/ 6 h 181"/>
                <a:gd name="T70" fmla="*/ 6 w 669"/>
                <a:gd name="T71" fmla="*/ 6 h 181"/>
                <a:gd name="T72" fmla="*/ 6 w 669"/>
                <a:gd name="T73" fmla="*/ 6 h 18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69"/>
                <a:gd name="T112" fmla="*/ 0 h 181"/>
                <a:gd name="T113" fmla="*/ 669 w 669"/>
                <a:gd name="T114" fmla="*/ 181 h 18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69" h="181">
                  <a:moveTo>
                    <a:pt x="669" y="90"/>
                  </a:moveTo>
                  <a:lnTo>
                    <a:pt x="669" y="90"/>
                  </a:lnTo>
                  <a:lnTo>
                    <a:pt x="669" y="94"/>
                  </a:lnTo>
                  <a:lnTo>
                    <a:pt x="667" y="99"/>
                  </a:lnTo>
                  <a:lnTo>
                    <a:pt x="662" y="108"/>
                  </a:lnTo>
                  <a:lnTo>
                    <a:pt x="653" y="117"/>
                  </a:lnTo>
                  <a:lnTo>
                    <a:pt x="642" y="125"/>
                  </a:lnTo>
                  <a:lnTo>
                    <a:pt x="628" y="134"/>
                  </a:lnTo>
                  <a:lnTo>
                    <a:pt x="611" y="140"/>
                  </a:lnTo>
                  <a:lnTo>
                    <a:pt x="592" y="148"/>
                  </a:lnTo>
                  <a:lnTo>
                    <a:pt x="570" y="154"/>
                  </a:lnTo>
                  <a:lnTo>
                    <a:pt x="548" y="160"/>
                  </a:lnTo>
                  <a:lnTo>
                    <a:pt x="521" y="166"/>
                  </a:lnTo>
                  <a:lnTo>
                    <a:pt x="494" y="169"/>
                  </a:lnTo>
                  <a:lnTo>
                    <a:pt x="465" y="173"/>
                  </a:lnTo>
                  <a:lnTo>
                    <a:pt x="434" y="177"/>
                  </a:lnTo>
                  <a:lnTo>
                    <a:pt x="402" y="178"/>
                  </a:lnTo>
                  <a:lnTo>
                    <a:pt x="369" y="180"/>
                  </a:lnTo>
                  <a:lnTo>
                    <a:pt x="334" y="181"/>
                  </a:lnTo>
                  <a:lnTo>
                    <a:pt x="300" y="180"/>
                  </a:lnTo>
                  <a:lnTo>
                    <a:pt x="267" y="178"/>
                  </a:lnTo>
                  <a:lnTo>
                    <a:pt x="235" y="177"/>
                  </a:lnTo>
                  <a:lnTo>
                    <a:pt x="204" y="173"/>
                  </a:lnTo>
                  <a:lnTo>
                    <a:pt x="175" y="169"/>
                  </a:lnTo>
                  <a:lnTo>
                    <a:pt x="147" y="166"/>
                  </a:lnTo>
                  <a:lnTo>
                    <a:pt x="121" y="160"/>
                  </a:lnTo>
                  <a:lnTo>
                    <a:pt x="98" y="154"/>
                  </a:lnTo>
                  <a:lnTo>
                    <a:pt x="77" y="148"/>
                  </a:lnTo>
                  <a:lnTo>
                    <a:pt x="58" y="140"/>
                  </a:lnTo>
                  <a:lnTo>
                    <a:pt x="40" y="134"/>
                  </a:lnTo>
                  <a:lnTo>
                    <a:pt x="26" y="125"/>
                  </a:lnTo>
                  <a:lnTo>
                    <a:pt x="15" y="117"/>
                  </a:lnTo>
                  <a:lnTo>
                    <a:pt x="7" y="108"/>
                  </a:lnTo>
                  <a:lnTo>
                    <a:pt x="1" y="99"/>
                  </a:lnTo>
                  <a:lnTo>
                    <a:pt x="0" y="94"/>
                  </a:lnTo>
                  <a:lnTo>
                    <a:pt x="0" y="90"/>
                  </a:lnTo>
                  <a:lnTo>
                    <a:pt x="0" y="85"/>
                  </a:lnTo>
                  <a:lnTo>
                    <a:pt x="1" y="80"/>
                  </a:lnTo>
                  <a:lnTo>
                    <a:pt x="7" y="71"/>
                  </a:lnTo>
                  <a:lnTo>
                    <a:pt x="15" y="63"/>
                  </a:lnTo>
                  <a:lnTo>
                    <a:pt x="26" y="55"/>
                  </a:lnTo>
                  <a:lnTo>
                    <a:pt x="40" y="47"/>
                  </a:lnTo>
                  <a:lnTo>
                    <a:pt x="58" y="39"/>
                  </a:lnTo>
                  <a:lnTo>
                    <a:pt x="77" y="33"/>
                  </a:lnTo>
                  <a:lnTo>
                    <a:pt x="98" y="26"/>
                  </a:lnTo>
                  <a:lnTo>
                    <a:pt x="121" y="20"/>
                  </a:lnTo>
                  <a:lnTo>
                    <a:pt x="147" y="15"/>
                  </a:lnTo>
                  <a:lnTo>
                    <a:pt x="175" y="10"/>
                  </a:lnTo>
                  <a:lnTo>
                    <a:pt x="204" y="6"/>
                  </a:lnTo>
                  <a:lnTo>
                    <a:pt x="235" y="4"/>
                  </a:lnTo>
                  <a:lnTo>
                    <a:pt x="267" y="1"/>
                  </a:lnTo>
                  <a:lnTo>
                    <a:pt x="300" y="0"/>
                  </a:lnTo>
                  <a:lnTo>
                    <a:pt x="334" y="0"/>
                  </a:lnTo>
                  <a:lnTo>
                    <a:pt x="369" y="0"/>
                  </a:lnTo>
                  <a:lnTo>
                    <a:pt x="402" y="1"/>
                  </a:lnTo>
                  <a:lnTo>
                    <a:pt x="434" y="4"/>
                  </a:lnTo>
                  <a:lnTo>
                    <a:pt x="465" y="6"/>
                  </a:lnTo>
                  <a:lnTo>
                    <a:pt x="494" y="10"/>
                  </a:lnTo>
                  <a:lnTo>
                    <a:pt x="521" y="15"/>
                  </a:lnTo>
                  <a:lnTo>
                    <a:pt x="548" y="20"/>
                  </a:lnTo>
                  <a:lnTo>
                    <a:pt x="570" y="26"/>
                  </a:lnTo>
                  <a:lnTo>
                    <a:pt x="592" y="33"/>
                  </a:lnTo>
                  <a:lnTo>
                    <a:pt x="611" y="39"/>
                  </a:lnTo>
                  <a:lnTo>
                    <a:pt x="628" y="47"/>
                  </a:lnTo>
                  <a:lnTo>
                    <a:pt x="642" y="55"/>
                  </a:lnTo>
                  <a:lnTo>
                    <a:pt x="653" y="63"/>
                  </a:lnTo>
                  <a:lnTo>
                    <a:pt x="662" y="71"/>
                  </a:lnTo>
                  <a:lnTo>
                    <a:pt x="667" y="80"/>
                  </a:lnTo>
                  <a:lnTo>
                    <a:pt x="669" y="85"/>
                  </a:lnTo>
                  <a:lnTo>
                    <a:pt x="669" y="90"/>
                  </a:lnTo>
                  <a:close/>
                </a:path>
              </a:pathLst>
            </a:custGeom>
            <a:solidFill>
              <a:srgbClr val="FEC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238" name="Freeform 599"/>
            <p:cNvSpPr>
              <a:spLocks/>
            </p:cNvSpPr>
            <p:nvPr/>
          </p:nvSpPr>
          <p:spPr bwMode="auto">
            <a:xfrm>
              <a:off x="295" y="3051"/>
              <a:ext cx="496" cy="199"/>
            </a:xfrm>
            <a:custGeom>
              <a:avLst/>
              <a:gdLst>
                <a:gd name="T0" fmla="*/ 7 w 534"/>
                <a:gd name="T1" fmla="*/ 7 h 214"/>
                <a:gd name="T2" fmla="*/ 7 w 534"/>
                <a:gd name="T3" fmla="*/ 7 h 214"/>
                <a:gd name="T4" fmla="*/ 7 w 534"/>
                <a:gd name="T5" fmla="*/ 7 h 214"/>
                <a:gd name="T6" fmla="*/ 7 w 534"/>
                <a:gd name="T7" fmla="*/ 6 h 214"/>
                <a:gd name="T8" fmla="*/ 7 w 534"/>
                <a:gd name="T9" fmla="*/ 7 h 214"/>
                <a:gd name="T10" fmla="*/ 7 w 534"/>
                <a:gd name="T11" fmla="*/ 7 h 214"/>
                <a:gd name="T12" fmla="*/ 7 w 534"/>
                <a:gd name="T13" fmla="*/ 7 h 214"/>
                <a:gd name="T14" fmla="*/ 7 w 534"/>
                <a:gd name="T15" fmla="*/ 7 h 214"/>
                <a:gd name="T16" fmla="*/ 2 w 534"/>
                <a:gd name="T17" fmla="*/ 7 h 214"/>
                <a:gd name="T18" fmla="*/ 0 w 534"/>
                <a:gd name="T19" fmla="*/ 7 h 214"/>
                <a:gd name="T20" fmla="*/ 2 w 534"/>
                <a:gd name="T21" fmla="*/ 7 h 214"/>
                <a:gd name="T22" fmla="*/ 3 w 534"/>
                <a:gd name="T23" fmla="*/ 7 h 214"/>
                <a:gd name="T24" fmla="*/ 7 w 534"/>
                <a:gd name="T25" fmla="*/ 7 h 214"/>
                <a:gd name="T26" fmla="*/ 7 w 534"/>
                <a:gd name="T27" fmla="*/ 7 h 214"/>
                <a:gd name="T28" fmla="*/ 7 w 534"/>
                <a:gd name="T29" fmla="*/ 7 h 214"/>
                <a:gd name="T30" fmla="*/ 7 w 534"/>
                <a:gd name="T31" fmla="*/ 7 h 214"/>
                <a:gd name="T32" fmla="*/ 7 w 534"/>
                <a:gd name="T33" fmla="*/ 7 h 214"/>
                <a:gd name="T34" fmla="*/ 7 w 534"/>
                <a:gd name="T35" fmla="*/ 7 h 214"/>
                <a:gd name="T36" fmla="*/ 7 w 534"/>
                <a:gd name="T37" fmla="*/ 7 h 214"/>
                <a:gd name="T38" fmla="*/ 7 w 534"/>
                <a:gd name="T39" fmla="*/ 7 h 214"/>
                <a:gd name="T40" fmla="*/ 7 w 534"/>
                <a:gd name="T41" fmla="*/ 7 h 214"/>
                <a:gd name="T42" fmla="*/ 7 w 534"/>
                <a:gd name="T43" fmla="*/ 7 h 214"/>
                <a:gd name="T44" fmla="*/ 7 w 534"/>
                <a:gd name="T45" fmla="*/ 7 h 214"/>
                <a:gd name="T46" fmla="*/ 7 w 534"/>
                <a:gd name="T47" fmla="*/ 7 h 214"/>
                <a:gd name="T48" fmla="*/ 7 w 534"/>
                <a:gd name="T49" fmla="*/ 7 h 214"/>
                <a:gd name="T50" fmla="*/ 7 w 534"/>
                <a:gd name="T51" fmla="*/ 7 h 214"/>
                <a:gd name="T52" fmla="*/ 7 w 534"/>
                <a:gd name="T53" fmla="*/ 7 h 214"/>
                <a:gd name="T54" fmla="*/ 7 w 534"/>
                <a:gd name="T55" fmla="*/ 7 h 214"/>
                <a:gd name="T56" fmla="*/ 7 w 534"/>
                <a:gd name="T57" fmla="*/ 7 h 214"/>
                <a:gd name="T58" fmla="*/ 7 w 534"/>
                <a:gd name="T59" fmla="*/ 7 h 214"/>
                <a:gd name="T60" fmla="*/ 7 w 534"/>
                <a:gd name="T61" fmla="*/ 7 h 214"/>
                <a:gd name="T62" fmla="*/ 7 w 534"/>
                <a:gd name="T63" fmla="*/ 7 h 214"/>
                <a:gd name="T64" fmla="*/ 7 w 534"/>
                <a:gd name="T65" fmla="*/ 7 h 214"/>
                <a:gd name="T66" fmla="*/ 7 w 534"/>
                <a:gd name="T67" fmla="*/ 7 h 214"/>
                <a:gd name="T68" fmla="*/ 7 w 534"/>
                <a:gd name="T69" fmla="*/ 7 h 214"/>
                <a:gd name="T70" fmla="*/ 7 w 534"/>
                <a:gd name="T71" fmla="*/ 7 h 214"/>
                <a:gd name="T72" fmla="*/ 7 w 534"/>
                <a:gd name="T73" fmla="*/ 7 h 214"/>
                <a:gd name="T74" fmla="*/ 7 w 534"/>
                <a:gd name="T75" fmla="*/ 7 h 214"/>
                <a:gd name="T76" fmla="*/ 7 w 534"/>
                <a:gd name="T77" fmla="*/ 7 h 214"/>
                <a:gd name="T78" fmla="*/ 7 w 534"/>
                <a:gd name="T79" fmla="*/ 7 h 214"/>
                <a:gd name="T80" fmla="*/ 7 w 534"/>
                <a:gd name="T81" fmla="*/ 7 h 214"/>
                <a:gd name="T82" fmla="*/ 7 w 534"/>
                <a:gd name="T83" fmla="*/ 7 h 214"/>
                <a:gd name="T84" fmla="*/ 7 w 534"/>
                <a:gd name="T85" fmla="*/ 7 h 214"/>
                <a:gd name="T86" fmla="*/ 7 w 534"/>
                <a:gd name="T87" fmla="*/ 7 h 214"/>
                <a:gd name="T88" fmla="*/ 7 w 534"/>
                <a:gd name="T89" fmla="*/ 7 h 214"/>
                <a:gd name="T90" fmla="*/ 7 w 534"/>
                <a:gd name="T91" fmla="*/ 7 h 214"/>
                <a:gd name="T92" fmla="*/ 7 w 534"/>
                <a:gd name="T93" fmla="*/ 7 h 214"/>
                <a:gd name="T94" fmla="*/ 7 w 534"/>
                <a:gd name="T95" fmla="*/ 7 h 214"/>
                <a:gd name="T96" fmla="*/ 7 w 534"/>
                <a:gd name="T97" fmla="*/ 7 h 214"/>
                <a:gd name="T98" fmla="*/ 7 w 534"/>
                <a:gd name="T99" fmla="*/ 7 h 214"/>
                <a:gd name="T100" fmla="*/ 7 w 534"/>
                <a:gd name="T101" fmla="*/ 7 h 214"/>
                <a:gd name="T102" fmla="*/ 7 w 534"/>
                <a:gd name="T103" fmla="*/ 5 h 214"/>
                <a:gd name="T104" fmla="*/ 7 w 534"/>
                <a:gd name="T105" fmla="*/ 0 h 214"/>
                <a:gd name="T106" fmla="*/ 7 w 534"/>
                <a:gd name="T107" fmla="*/ 0 h 214"/>
                <a:gd name="T108" fmla="*/ 7 w 534"/>
                <a:gd name="T109" fmla="*/ 4 h 214"/>
                <a:gd name="T110" fmla="*/ 7 w 534"/>
                <a:gd name="T111" fmla="*/ 6 h 214"/>
                <a:gd name="T112" fmla="*/ 7 w 534"/>
                <a:gd name="T113" fmla="*/ 5 h 214"/>
                <a:gd name="T114" fmla="*/ 7 w 534"/>
                <a:gd name="T115" fmla="*/ 1 h 214"/>
                <a:gd name="T116" fmla="*/ 7 w 534"/>
                <a:gd name="T117" fmla="*/ 0 h 214"/>
                <a:gd name="T118" fmla="*/ 7 w 534"/>
                <a:gd name="T119" fmla="*/ 2 h 214"/>
                <a:gd name="T120" fmla="*/ 7 w 534"/>
                <a:gd name="T121" fmla="*/ 7 h 2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34"/>
                <a:gd name="T184" fmla="*/ 0 h 214"/>
                <a:gd name="T185" fmla="*/ 534 w 534"/>
                <a:gd name="T186" fmla="*/ 214 h 21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34" h="214">
                  <a:moveTo>
                    <a:pt x="205" y="13"/>
                  </a:moveTo>
                  <a:lnTo>
                    <a:pt x="205" y="13"/>
                  </a:lnTo>
                  <a:lnTo>
                    <a:pt x="183" y="13"/>
                  </a:lnTo>
                  <a:lnTo>
                    <a:pt x="160" y="13"/>
                  </a:lnTo>
                  <a:lnTo>
                    <a:pt x="111" y="10"/>
                  </a:lnTo>
                  <a:lnTo>
                    <a:pt x="63" y="7"/>
                  </a:lnTo>
                  <a:lnTo>
                    <a:pt x="40" y="6"/>
                  </a:lnTo>
                  <a:lnTo>
                    <a:pt x="18" y="6"/>
                  </a:lnTo>
                  <a:lnTo>
                    <a:pt x="16" y="9"/>
                  </a:lnTo>
                  <a:lnTo>
                    <a:pt x="14" y="13"/>
                  </a:lnTo>
                  <a:lnTo>
                    <a:pt x="12" y="21"/>
                  </a:lnTo>
                  <a:lnTo>
                    <a:pt x="11" y="32"/>
                  </a:lnTo>
                  <a:lnTo>
                    <a:pt x="9" y="35"/>
                  </a:lnTo>
                  <a:lnTo>
                    <a:pt x="7" y="38"/>
                  </a:lnTo>
                  <a:lnTo>
                    <a:pt x="3" y="42"/>
                  </a:lnTo>
                  <a:lnTo>
                    <a:pt x="2" y="46"/>
                  </a:lnTo>
                  <a:lnTo>
                    <a:pt x="0" y="48"/>
                  </a:lnTo>
                  <a:lnTo>
                    <a:pt x="0" y="64"/>
                  </a:lnTo>
                  <a:lnTo>
                    <a:pt x="2" y="79"/>
                  </a:lnTo>
                  <a:lnTo>
                    <a:pt x="3" y="84"/>
                  </a:lnTo>
                  <a:lnTo>
                    <a:pt x="4" y="89"/>
                  </a:lnTo>
                  <a:lnTo>
                    <a:pt x="8" y="98"/>
                  </a:lnTo>
                  <a:lnTo>
                    <a:pt x="12" y="115"/>
                  </a:lnTo>
                  <a:lnTo>
                    <a:pt x="16" y="122"/>
                  </a:lnTo>
                  <a:lnTo>
                    <a:pt x="20" y="129"/>
                  </a:lnTo>
                  <a:lnTo>
                    <a:pt x="28" y="136"/>
                  </a:lnTo>
                  <a:lnTo>
                    <a:pt x="32" y="140"/>
                  </a:lnTo>
                  <a:lnTo>
                    <a:pt x="37" y="145"/>
                  </a:lnTo>
                  <a:lnTo>
                    <a:pt x="40" y="154"/>
                  </a:lnTo>
                  <a:lnTo>
                    <a:pt x="44" y="161"/>
                  </a:lnTo>
                  <a:lnTo>
                    <a:pt x="54" y="173"/>
                  </a:lnTo>
                  <a:lnTo>
                    <a:pt x="64" y="182"/>
                  </a:lnTo>
                  <a:lnTo>
                    <a:pt x="74" y="189"/>
                  </a:lnTo>
                  <a:lnTo>
                    <a:pt x="85" y="194"/>
                  </a:lnTo>
                  <a:lnTo>
                    <a:pt x="95" y="196"/>
                  </a:lnTo>
                  <a:lnTo>
                    <a:pt x="104" y="201"/>
                  </a:lnTo>
                  <a:lnTo>
                    <a:pt x="111" y="204"/>
                  </a:lnTo>
                  <a:lnTo>
                    <a:pt x="120" y="205"/>
                  </a:lnTo>
                  <a:lnTo>
                    <a:pt x="129" y="205"/>
                  </a:lnTo>
                  <a:lnTo>
                    <a:pt x="147" y="204"/>
                  </a:lnTo>
                  <a:lnTo>
                    <a:pt x="156" y="204"/>
                  </a:lnTo>
                  <a:lnTo>
                    <a:pt x="164" y="204"/>
                  </a:lnTo>
                  <a:lnTo>
                    <a:pt x="187" y="212"/>
                  </a:lnTo>
                  <a:lnTo>
                    <a:pt x="196" y="213"/>
                  </a:lnTo>
                  <a:lnTo>
                    <a:pt x="203" y="214"/>
                  </a:lnTo>
                  <a:lnTo>
                    <a:pt x="211" y="214"/>
                  </a:lnTo>
                  <a:lnTo>
                    <a:pt x="220" y="213"/>
                  </a:lnTo>
                  <a:lnTo>
                    <a:pt x="243" y="209"/>
                  </a:lnTo>
                  <a:lnTo>
                    <a:pt x="248" y="209"/>
                  </a:lnTo>
                  <a:lnTo>
                    <a:pt x="257" y="208"/>
                  </a:lnTo>
                  <a:lnTo>
                    <a:pt x="281" y="208"/>
                  </a:lnTo>
                  <a:lnTo>
                    <a:pt x="305" y="206"/>
                  </a:lnTo>
                  <a:lnTo>
                    <a:pt x="314" y="206"/>
                  </a:lnTo>
                  <a:lnTo>
                    <a:pt x="319" y="204"/>
                  </a:lnTo>
                  <a:lnTo>
                    <a:pt x="324" y="203"/>
                  </a:lnTo>
                  <a:lnTo>
                    <a:pt x="330" y="203"/>
                  </a:lnTo>
                  <a:lnTo>
                    <a:pt x="345" y="205"/>
                  </a:lnTo>
                  <a:lnTo>
                    <a:pt x="360" y="209"/>
                  </a:lnTo>
                  <a:lnTo>
                    <a:pt x="367" y="210"/>
                  </a:lnTo>
                  <a:lnTo>
                    <a:pt x="372" y="209"/>
                  </a:lnTo>
                  <a:lnTo>
                    <a:pt x="377" y="206"/>
                  </a:lnTo>
                  <a:lnTo>
                    <a:pt x="382" y="204"/>
                  </a:lnTo>
                  <a:lnTo>
                    <a:pt x="396" y="203"/>
                  </a:lnTo>
                  <a:lnTo>
                    <a:pt x="410" y="201"/>
                  </a:lnTo>
                  <a:lnTo>
                    <a:pt x="425" y="203"/>
                  </a:lnTo>
                  <a:lnTo>
                    <a:pt x="456" y="208"/>
                  </a:lnTo>
                  <a:lnTo>
                    <a:pt x="469" y="209"/>
                  </a:lnTo>
                  <a:lnTo>
                    <a:pt x="480" y="209"/>
                  </a:lnTo>
                  <a:lnTo>
                    <a:pt x="486" y="208"/>
                  </a:lnTo>
                  <a:lnTo>
                    <a:pt x="492" y="204"/>
                  </a:lnTo>
                  <a:lnTo>
                    <a:pt x="495" y="200"/>
                  </a:lnTo>
                  <a:lnTo>
                    <a:pt x="499" y="195"/>
                  </a:lnTo>
                  <a:lnTo>
                    <a:pt x="504" y="182"/>
                  </a:lnTo>
                  <a:lnTo>
                    <a:pt x="508" y="168"/>
                  </a:lnTo>
                  <a:lnTo>
                    <a:pt x="515" y="140"/>
                  </a:lnTo>
                  <a:lnTo>
                    <a:pt x="520" y="127"/>
                  </a:lnTo>
                  <a:lnTo>
                    <a:pt x="522" y="122"/>
                  </a:lnTo>
                  <a:lnTo>
                    <a:pt x="526" y="118"/>
                  </a:lnTo>
                  <a:lnTo>
                    <a:pt x="527" y="108"/>
                  </a:lnTo>
                  <a:lnTo>
                    <a:pt x="531" y="87"/>
                  </a:lnTo>
                  <a:lnTo>
                    <a:pt x="532" y="72"/>
                  </a:lnTo>
                  <a:lnTo>
                    <a:pt x="534" y="58"/>
                  </a:lnTo>
                  <a:lnTo>
                    <a:pt x="532" y="44"/>
                  </a:lnTo>
                  <a:lnTo>
                    <a:pt x="531" y="30"/>
                  </a:lnTo>
                  <a:lnTo>
                    <a:pt x="523" y="21"/>
                  </a:lnTo>
                  <a:lnTo>
                    <a:pt x="517" y="14"/>
                  </a:lnTo>
                  <a:lnTo>
                    <a:pt x="511" y="9"/>
                  </a:lnTo>
                  <a:lnTo>
                    <a:pt x="506" y="5"/>
                  </a:lnTo>
                  <a:lnTo>
                    <a:pt x="501" y="1"/>
                  </a:lnTo>
                  <a:lnTo>
                    <a:pt x="495" y="0"/>
                  </a:lnTo>
                  <a:lnTo>
                    <a:pt x="492" y="0"/>
                  </a:lnTo>
                  <a:lnTo>
                    <a:pt x="488" y="0"/>
                  </a:lnTo>
                  <a:lnTo>
                    <a:pt x="480" y="1"/>
                  </a:lnTo>
                  <a:lnTo>
                    <a:pt x="474" y="4"/>
                  </a:lnTo>
                  <a:lnTo>
                    <a:pt x="469" y="6"/>
                  </a:lnTo>
                  <a:lnTo>
                    <a:pt x="466" y="6"/>
                  </a:lnTo>
                  <a:lnTo>
                    <a:pt x="464" y="5"/>
                  </a:lnTo>
                  <a:lnTo>
                    <a:pt x="452" y="4"/>
                  </a:lnTo>
                  <a:lnTo>
                    <a:pt x="444" y="1"/>
                  </a:lnTo>
                  <a:lnTo>
                    <a:pt x="432" y="0"/>
                  </a:lnTo>
                  <a:lnTo>
                    <a:pt x="407" y="0"/>
                  </a:lnTo>
                  <a:lnTo>
                    <a:pt x="367" y="2"/>
                  </a:lnTo>
                  <a:lnTo>
                    <a:pt x="314" y="6"/>
                  </a:lnTo>
                  <a:lnTo>
                    <a:pt x="258" y="10"/>
                  </a:lnTo>
                  <a:lnTo>
                    <a:pt x="205" y="13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239" name="Freeform 600"/>
            <p:cNvSpPr>
              <a:spLocks/>
            </p:cNvSpPr>
            <p:nvPr/>
          </p:nvSpPr>
          <p:spPr bwMode="auto">
            <a:xfrm>
              <a:off x="295" y="3051"/>
              <a:ext cx="496" cy="199"/>
            </a:xfrm>
            <a:custGeom>
              <a:avLst/>
              <a:gdLst>
                <a:gd name="T0" fmla="*/ 7 w 534"/>
                <a:gd name="T1" fmla="*/ 7 h 214"/>
                <a:gd name="T2" fmla="*/ 7 w 534"/>
                <a:gd name="T3" fmla="*/ 7 h 214"/>
                <a:gd name="T4" fmla="*/ 7 w 534"/>
                <a:gd name="T5" fmla="*/ 7 h 214"/>
                <a:gd name="T6" fmla="*/ 7 w 534"/>
                <a:gd name="T7" fmla="*/ 6 h 214"/>
                <a:gd name="T8" fmla="*/ 7 w 534"/>
                <a:gd name="T9" fmla="*/ 7 h 214"/>
                <a:gd name="T10" fmla="*/ 7 w 534"/>
                <a:gd name="T11" fmla="*/ 7 h 214"/>
                <a:gd name="T12" fmla="*/ 7 w 534"/>
                <a:gd name="T13" fmla="*/ 7 h 214"/>
                <a:gd name="T14" fmla="*/ 7 w 534"/>
                <a:gd name="T15" fmla="*/ 7 h 214"/>
                <a:gd name="T16" fmla="*/ 2 w 534"/>
                <a:gd name="T17" fmla="*/ 7 h 214"/>
                <a:gd name="T18" fmla="*/ 0 w 534"/>
                <a:gd name="T19" fmla="*/ 7 h 214"/>
                <a:gd name="T20" fmla="*/ 2 w 534"/>
                <a:gd name="T21" fmla="*/ 7 h 214"/>
                <a:gd name="T22" fmla="*/ 3 w 534"/>
                <a:gd name="T23" fmla="*/ 7 h 214"/>
                <a:gd name="T24" fmla="*/ 7 w 534"/>
                <a:gd name="T25" fmla="*/ 7 h 214"/>
                <a:gd name="T26" fmla="*/ 7 w 534"/>
                <a:gd name="T27" fmla="*/ 7 h 214"/>
                <a:gd name="T28" fmla="*/ 7 w 534"/>
                <a:gd name="T29" fmla="*/ 7 h 214"/>
                <a:gd name="T30" fmla="*/ 7 w 534"/>
                <a:gd name="T31" fmla="*/ 7 h 214"/>
                <a:gd name="T32" fmla="*/ 7 w 534"/>
                <a:gd name="T33" fmla="*/ 7 h 214"/>
                <a:gd name="T34" fmla="*/ 7 w 534"/>
                <a:gd name="T35" fmla="*/ 7 h 214"/>
                <a:gd name="T36" fmla="*/ 7 w 534"/>
                <a:gd name="T37" fmla="*/ 7 h 214"/>
                <a:gd name="T38" fmla="*/ 7 w 534"/>
                <a:gd name="T39" fmla="*/ 7 h 214"/>
                <a:gd name="T40" fmla="*/ 7 w 534"/>
                <a:gd name="T41" fmla="*/ 7 h 214"/>
                <a:gd name="T42" fmla="*/ 7 w 534"/>
                <a:gd name="T43" fmla="*/ 7 h 214"/>
                <a:gd name="T44" fmla="*/ 7 w 534"/>
                <a:gd name="T45" fmla="*/ 7 h 214"/>
                <a:gd name="T46" fmla="*/ 7 w 534"/>
                <a:gd name="T47" fmla="*/ 7 h 214"/>
                <a:gd name="T48" fmla="*/ 7 w 534"/>
                <a:gd name="T49" fmla="*/ 7 h 214"/>
                <a:gd name="T50" fmla="*/ 7 w 534"/>
                <a:gd name="T51" fmla="*/ 7 h 214"/>
                <a:gd name="T52" fmla="*/ 7 w 534"/>
                <a:gd name="T53" fmla="*/ 7 h 214"/>
                <a:gd name="T54" fmla="*/ 7 w 534"/>
                <a:gd name="T55" fmla="*/ 7 h 214"/>
                <a:gd name="T56" fmla="*/ 7 w 534"/>
                <a:gd name="T57" fmla="*/ 7 h 214"/>
                <a:gd name="T58" fmla="*/ 7 w 534"/>
                <a:gd name="T59" fmla="*/ 7 h 214"/>
                <a:gd name="T60" fmla="*/ 7 w 534"/>
                <a:gd name="T61" fmla="*/ 7 h 214"/>
                <a:gd name="T62" fmla="*/ 7 w 534"/>
                <a:gd name="T63" fmla="*/ 7 h 214"/>
                <a:gd name="T64" fmla="*/ 7 w 534"/>
                <a:gd name="T65" fmla="*/ 7 h 214"/>
                <a:gd name="T66" fmla="*/ 7 w 534"/>
                <a:gd name="T67" fmla="*/ 7 h 214"/>
                <a:gd name="T68" fmla="*/ 7 w 534"/>
                <a:gd name="T69" fmla="*/ 7 h 214"/>
                <a:gd name="T70" fmla="*/ 7 w 534"/>
                <a:gd name="T71" fmla="*/ 7 h 214"/>
                <a:gd name="T72" fmla="*/ 7 w 534"/>
                <a:gd name="T73" fmla="*/ 7 h 214"/>
                <a:gd name="T74" fmla="*/ 7 w 534"/>
                <a:gd name="T75" fmla="*/ 7 h 214"/>
                <a:gd name="T76" fmla="*/ 7 w 534"/>
                <a:gd name="T77" fmla="*/ 7 h 214"/>
                <a:gd name="T78" fmla="*/ 7 w 534"/>
                <a:gd name="T79" fmla="*/ 7 h 214"/>
                <a:gd name="T80" fmla="*/ 7 w 534"/>
                <a:gd name="T81" fmla="*/ 7 h 214"/>
                <a:gd name="T82" fmla="*/ 7 w 534"/>
                <a:gd name="T83" fmla="*/ 7 h 214"/>
                <a:gd name="T84" fmla="*/ 7 w 534"/>
                <a:gd name="T85" fmla="*/ 7 h 214"/>
                <a:gd name="T86" fmla="*/ 7 w 534"/>
                <a:gd name="T87" fmla="*/ 7 h 214"/>
                <a:gd name="T88" fmla="*/ 7 w 534"/>
                <a:gd name="T89" fmla="*/ 7 h 214"/>
                <a:gd name="T90" fmla="*/ 7 w 534"/>
                <a:gd name="T91" fmla="*/ 7 h 214"/>
                <a:gd name="T92" fmla="*/ 7 w 534"/>
                <a:gd name="T93" fmla="*/ 7 h 214"/>
                <a:gd name="T94" fmla="*/ 7 w 534"/>
                <a:gd name="T95" fmla="*/ 7 h 214"/>
                <a:gd name="T96" fmla="*/ 7 w 534"/>
                <a:gd name="T97" fmla="*/ 7 h 214"/>
                <a:gd name="T98" fmla="*/ 7 w 534"/>
                <a:gd name="T99" fmla="*/ 7 h 214"/>
                <a:gd name="T100" fmla="*/ 7 w 534"/>
                <a:gd name="T101" fmla="*/ 7 h 214"/>
                <a:gd name="T102" fmla="*/ 7 w 534"/>
                <a:gd name="T103" fmla="*/ 5 h 214"/>
                <a:gd name="T104" fmla="*/ 7 w 534"/>
                <a:gd name="T105" fmla="*/ 0 h 214"/>
                <a:gd name="T106" fmla="*/ 7 w 534"/>
                <a:gd name="T107" fmla="*/ 0 h 214"/>
                <a:gd name="T108" fmla="*/ 7 w 534"/>
                <a:gd name="T109" fmla="*/ 4 h 214"/>
                <a:gd name="T110" fmla="*/ 7 w 534"/>
                <a:gd name="T111" fmla="*/ 6 h 214"/>
                <a:gd name="T112" fmla="*/ 7 w 534"/>
                <a:gd name="T113" fmla="*/ 5 h 214"/>
                <a:gd name="T114" fmla="*/ 7 w 534"/>
                <a:gd name="T115" fmla="*/ 1 h 214"/>
                <a:gd name="T116" fmla="*/ 7 w 534"/>
                <a:gd name="T117" fmla="*/ 0 h 214"/>
                <a:gd name="T118" fmla="*/ 7 w 534"/>
                <a:gd name="T119" fmla="*/ 2 h 214"/>
                <a:gd name="T120" fmla="*/ 7 w 534"/>
                <a:gd name="T121" fmla="*/ 7 h 2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34"/>
                <a:gd name="T184" fmla="*/ 0 h 214"/>
                <a:gd name="T185" fmla="*/ 534 w 534"/>
                <a:gd name="T186" fmla="*/ 214 h 21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34" h="214">
                  <a:moveTo>
                    <a:pt x="205" y="13"/>
                  </a:moveTo>
                  <a:lnTo>
                    <a:pt x="205" y="13"/>
                  </a:lnTo>
                  <a:lnTo>
                    <a:pt x="183" y="13"/>
                  </a:lnTo>
                  <a:lnTo>
                    <a:pt x="160" y="13"/>
                  </a:lnTo>
                  <a:lnTo>
                    <a:pt x="111" y="10"/>
                  </a:lnTo>
                  <a:lnTo>
                    <a:pt x="63" y="7"/>
                  </a:lnTo>
                  <a:lnTo>
                    <a:pt x="40" y="6"/>
                  </a:lnTo>
                  <a:lnTo>
                    <a:pt x="18" y="6"/>
                  </a:lnTo>
                  <a:lnTo>
                    <a:pt x="16" y="9"/>
                  </a:lnTo>
                  <a:lnTo>
                    <a:pt x="14" y="13"/>
                  </a:lnTo>
                  <a:lnTo>
                    <a:pt x="12" y="21"/>
                  </a:lnTo>
                  <a:lnTo>
                    <a:pt x="11" y="32"/>
                  </a:lnTo>
                  <a:lnTo>
                    <a:pt x="9" y="35"/>
                  </a:lnTo>
                  <a:lnTo>
                    <a:pt x="7" y="38"/>
                  </a:lnTo>
                  <a:lnTo>
                    <a:pt x="3" y="42"/>
                  </a:lnTo>
                  <a:lnTo>
                    <a:pt x="2" y="46"/>
                  </a:lnTo>
                  <a:lnTo>
                    <a:pt x="0" y="48"/>
                  </a:lnTo>
                  <a:lnTo>
                    <a:pt x="0" y="64"/>
                  </a:lnTo>
                  <a:lnTo>
                    <a:pt x="2" y="79"/>
                  </a:lnTo>
                  <a:lnTo>
                    <a:pt x="3" y="84"/>
                  </a:lnTo>
                  <a:lnTo>
                    <a:pt x="4" y="89"/>
                  </a:lnTo>
                  <a:lnTo>
                    <a:pt x="8" y="98"/>
                  </a:lnTo>
                  <a:lnTo>
                    <a:pt x="12" y="115"/>
                  </a:lnTo>
                  <a:lnTo>
                    <a:pt x="16" y="122"/>
                  </a:lnTo>
                  <a:lnTo>
                    <a:pt x="20" y="129"/>
                  </a:lnTo>
                  <a:lnTo>
                    <a:pt x="28" y="136"/>
                  </a:lnTo>
                  <a:lnTo>
                    <a:pt x="32" y="140"/>
                  </a:lnTo>
                  <a:lnTo>
                    <a:pt x="37" y="145"/>
                  </a:lnTo>
                  <a:lnTo>
                    <a:pt x="40" y="154"/>
                  </a:lnTo>
                  <a:lnTo>
                    <a:pt x="44" y="161"/>
                  </a:lnTo>
                  <a:lnTo>
                    <a:pt x="54" y="173"/>
                  </a:lnTo>
                  <a:lnTo>
                    <a:pt x="64" y="182"/>
                  </a:lnTo>
                  <a:lnTo>
                    <a:pt x="74" y="189"/>
                  </a:lnTo>
                  <a:lnTo>
                    <a:pt x="85" y="194"/>
                  </a:lnTo>
                  <a:lnTo>
                    <a:pt x="95" y="196"/>
                  </a:lnTo>
                  <a:lnTo>
                    <a:pt x="104" y="201"/>
                  </a:lnTo>
                  <a:lnTo>
                    <a:pt x="111" y="204"/>
                  </a:lnTo>
                  <a:lnTo>
                    <a:pt x="120" y="205"/>
                  </a:lnTo>
                  <a:lnTo>
                    <a:pt x="129" y="205"/>
                  </a:lnTo>
                  <a:lnTo>
                    <a:pt x="147" y="204"/>
                  </a:lnTo>
                  <a:lnTo>
                    <a:pt x="156" y="204"/>
                  </a:lnTo>
                  <a:lnTo>
                    <a:pt x="164" y="204"/>
                  </a:lnTo>
                  <a:lnTo>
                    <a:pt x="187" y="212"/>
                  </a:lnTo>
                  <a:lnTo>
                    <a:pt x="196" y="213"/>
                  </a:lnTo>
                  <a:lnTo>
                    <a:pt x="203" y="214"/>
                  </a:lnTo>
                  <a:lnTo>
                    <a:pt x="211" y="214"/>
                  </a:lnTo>
                  <a:lnTo>
                    <a:pt x="220" y="213"/>
                  </a:lnTo>
                  <a:lnTo>
                    <a:pt x="243" y="209"/>
                  </a:lnTo>
                  <a:lnTo>
                    <a:pt x="248" y="209"/>
                  </a:lnTo>
                  <a:lnTo>
                    <a:pt x="257" y="208"/>
                  </a:lnTo>
                  <a:lnTo>
                    <a:pt x="281" y="208"/>
                  </a:lnTo>
                  <a:lnTo>
                    <a:pt x="305" y="206"/>
                  </a:lnTo>
                  <a:lnTo>
                    <a:pt x="314" y="206"/>
                  </a:lnTo>
                  <a:lnTo>
                    <a:pt x="319" y="204"/>
                  </a:lnTo>
                  <a:lnTo>
                    <a:pt x="324" y="203"/>
                  </a:lnTo>
                  <a:lnTo>
                    <a:pt x="330" y="203"/>
                  </a:lnTo>
                  <a:lnTo>
                    <a:pt x="345" y="205"/>
                  </a:lnTo>
                  <a:lnTo>
                    <a:pt x="360" y="209"/>
                  </a:lnTo>
                  <a:lnTo>
                    <a:pt x="367" y="210"/>
                  </a:lnTo>
                  <a:lnTo>
                    <a:pt x="372" y="209"/>
                  </a:lnTo>
                  <a:lnTo>
                    <a:pt x="377" y="206"/>
                  </a:lnTo>
                  <a:lnTo>
                    <a:pt x="382" y="204"/>
                  </a:lnTo>
                  <a:lnTo>
                    <a:pt x="396" y="203"/>
                  </a:lnTo>
                  <a:lnTo>
                    <a:pt x="410" y="201"/>
                  </a:lnTo>
                  <a:lnTo>
                    <a:pt x="425" y="203"/>
                  </a:lnTo>
                  <a:lnTo>
                    <a:pt x="456" y="208"/>
                  </a:lnTo>
                  <a:lnTo>
                    <a:pt x="469" y="209"/>
                  </a:lnTo>
                  <a:lnTo>
                    <a:pt x="480" y="209"/>
                  </a:lnTo>
                  <a:lnTo>
                    <a:pt x="486" y="208"/>
                  </a:lnTo>
                  <a:lnTo>
                    <a:pt x="492" y="204"/>
                  </a:lnTo>
                  <a:lnTo>
                    <a:pt x="495" y="200"/>
                  </a:lnTo>
                  <a:lnTo>
                    <a:pt x="499" y="195"/>
                  </a:lnTo>
                  <a:lnTo>
                    <a:pt x="504" y="182"/>
                  </a:lnTo>
                  <a:lnTo>
                    <a:pt x="508" y="168"/>
                  </a:lnTo>
                  <a:lnTo>
                    <a:pt x="515" y="140"/>
                  </a:lnTo>
                  <a:lnTo>
                    <a:pt x="520" y="127"/>
                  </a:lnTo>
                  <a:lnTo>
                    <a:pt x="522" y="122"/>
                  </a:lnTo>
                  <a:lnTo>
                    <a:pt x="526" y="118"/>
                  </a:lnTo>
                  <a:lnTo>
                    <a:pt x="527" y="108"/>
                  </a:lnTo>
                  <a:lnTo>
                    <a:pt x="531" y="87"/>
                  </a:lnTo>
                  <a:lnTo>
                    <a:pt x="532" y="72"/>
                  </a:lnTo>
                  <a:lnTo>
                    <a:pt x="534" y="58"/>
                  </a:lnTo>
                  <a:lnTo>
                    <a:pt x="532" y="44"/>
                  </a:lnTo>
                  <a:lnTo>
                    <a:pt x="531" y="30"/>
                  </a:lnTo>
                  <a:lnTo>
                    <a:pt x="523" y="21"/>
                  </a:lnTo>
                  <a:lnTo>
                    <a:pt x="517" y="14"/>
                  </a:lnTo>
                  <a:lnTo>
                    <a:pt x="511" y="9"/>
                  </a:lnTo>
                  <a:lnTo>
                    <a:pt x="506" y="5"/>
                  </a:lnTo>
                  <a:lnTo>
                    <a:pt x="501" y="1"/>
                  </a:lnTo>
                  <a:lnTo>
                    <a:pt x="495" y="0"/>
                  </a:lnTo>
                  <a:lnTo>
                    <a:pt x="492" y="0"/>
                  </a:lnTo>
                  <a:lnTo>
                    <a:pt x="488" y="0"/>
                  </a:lnTo>
                  <a:lnTo>
                    <a:pt x="480" y="1"/>
                  </a:lnTo>
                  <a:lnTo>
                    <a:pt x="474" y="4"/>
                  </a:lnTo>
                  <a:lnTo>
                    <a:pt x="469" y="6"/>
                  </a:lnTo>
                  <a:lnTo>
                    <a:pt x="466" y="6"/>
                  </a:lnTo>
                  <a:lnTo>
                    <a:pt x="464" y="5"/>
                  </a:lnTo>
                  <a:lnTo>
                    <a:pt x="452" y="4"/>
                  </a:lnTo>
                  <a:lnTo>
                    <a:pt x="444" y="1"/>
                  </a:lnTo>
                  <a:lnTo>
                    <a:pt x="432" y="0"/>
                  </a:lnTo>
                  <a:lnTo>
                    <a:pt x="407" y="0"/>
                  </a:lnTo>
                  <a:lnTo>
                    <a:pt x="367" y="2"/>
                  </a:lnTo>
                  <a:lnTo>
                    <a:pt x="314" y="6"/>
                  </a:lnTo>
                  <a:lnTo>
                    <a:pt x="258" y="10"/>
                  </a:lnTo>
                  <a:lnTo>
                    <a:pt x="205" y="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240" name="Freeform 601"/>
            <p:cNvSpPr>
              <a:spLocks/>
            </p:cNvSpPr>
            <p:nvPr/>
          </p:nvSpPr>
          <p:spPr bwMode="auto">
            <a:xfrm>
              <a:off x="478" y="3038"/>
              <a:ext cx="6" cy="15"/>
            </a:xfrm>
            <a:custGeom>
              <a:avLst/>
              <a:gdLst>
                <a:gd name="T0" fmla="*/ 1 w 6"/>
                <a:gd name="T1" fmla="*/ 5 h 16"/>
                <a:gd name="T2" fmla="*/ 2 w 6"/>
                <a:gd name="T3" fmla="*/ 7 h 16"/>
                <a:gd name="T4" fmla="*/ 2 w 6"/>
                <a:gd name="T5" fmla="*/ 8 h 16"/>
                <a:gd name="T6" fmla="*/ 2 w 6"/>
                <a:gd name="T7" fmla="*/ 8 h 16"/>
                <a:gd name="T8" fmla="*/ 2 w 6"/>
                <a:gd name="T9" fmla="*/ 8 h 16"/>
                <a:gd name="T10" fmla="*/ 2 w 6"/>
                <a:gd name="T11" fmla="*/ 8 h 16"/>
                <a:gd name="T12" fmla="*/ 5 w 6"/>
                <a:gd name="T13" fmla="*/ 8 h 16"/>
                <a:gd name="T14" fmla="*/ 5 w 6"/>
                <a:gd name="T15" fmla="*/ 8 h 16"/>
                <a:gd name="T16" fmla="*/ 6 w 6"/>
                <a:gd name="T17" fmla="*/ 8 h 16"/>
                <a:gd name="T18" fmla="*/ 6 w 6"/>
                <a:gd name="T19" fmla="*/ 8 h 16"/>
                <a:gd name="T20" fmla="*/ 6 w 6"/>
                <a:gd name="T21" fmla="*/ 8 h 16"/>
                <a:gd name="T22" fmla="*/ 2 w 6"/>
                <a:gd name="T23" fmla="*/ 6 h 16"/>
                <a:gd name="T24" fmla="*/ 1 w 6"/>
                <a:gd name="T25" fmla="*/ 0 h 16"/>
                <a:gd name="T26" fmla="*/ 1 w 6"/>
                <a:gd name="T27" fmla="*/ 0 h 16"/>
                <a:gd name="T28" fmla="*/ 0 w 6"/>
                <a:gd name="T29" fmla="*/ 0 h 16"/>
                <a:gd name="T30" fmla="*/ 1 w 6"/>
                <a:gd name="T31" fmla="*/ 5 h 16"/>
                <a:gd name="T32" fmla="*/ 1 w 6"/>
                <a:gd name="T33" fmla="*/ 5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"/>
                <a:gd name="T52" fmla="*/ 0 h 16"/>
                <a:gd name="T53" fmla="*/ 6 w 6"/>
                <a:gd name="T54" fmla="*/ 16 h 1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" h="16">
                  <a:moveTo>
                    <a:pt x="1" y="5"/>
                  </a:move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5" y="14"/>
                  </a:lnTo>
                  <a:lnTo>
                    <a:pt x="6" y="15"/>
                  </a:lnTo>
                  <a:lnTo>
                    <a:pt x="6" y="16"/>
                  </a:lnTo>
                  <a:lnTo>
                    <a:pt x="2" y="6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2FA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241" name="Freeform 602"/>
            <p:cNvSpPr>
              <a:spLocks/>
            </p:cNvSpPr>
            <p:nvPr/>
          </p:nvSpPr>
          <p:spPr bwMode="auto">
            <a:xfrm>
              <a:off x="480" y="3070"/>
              <a:ext cx="188" cy="33"/>
            </a:xfrm>
            <a:custGeom>
              <a:avLst/>
              <a:gdLst>
                <a:gd name="T0" fmla="*/ 7 w 202"/>
                <a:gd name="T1" fmla="*/ 6 h 35"/>
                <a:gd name="T2" fmla="*/ 7 w 202"/>
                <a:gd name="T3" fmla="*/ 8 h 35"/>
                <a:gd name="T4" fmla="*/ 7 w 202"/>
                <a:gd name="T5" fmla="*/ 8 h 35"/>
                <a:gd name="T6" fmla="*/ 7 w 202"/>
                <a:gd name="T7" fmla="*/ 8 h 35"/>
                <a:gd name="T8" fmla="*/ 7 w 202"/>
                <a:gd name="T9" fmla="*/ 8 h 35"/>
                <a:gd name="T10" fmla="*/ 7 w 202"/>
                <a:gd name="T11" fmla="*/ 8 h 35"/>
                <a:gd name="T12" fmla="*/ 7 w 202"/>
                <a:gd name="T13" fmla="*/ 8 h 35"/>
                <a:gd name="T14" fmla="*/ 7 w 202"/>
                <a:gd name="T15" fmla="*/ 8 h 35"/>
                <a:gd name="T16" fmla="*/ 7 w 202"/>
                <a:gd name="T17" fmla="*/ 8 h 35"/>
                <a:gd name="T18" fmla="*/ 7 w 202"/>
                <a:gd name="T19" fmla="*/ 8 h 35"/>
                <a:gd name="T20" fmla="*/ 7 w 202"/>
                <a:gd name="T21" fmla="*/ 8 h 35"/>
                <a:gd name="T22" fmla="*/ 7 w 202"/>
                <a:gd name="T23" fmla="*/ 8 h 35"/>
                <a:gd name="T24" fmla="*/ 7 w 202"/>
                <a:gd name="T25" fmla="*/ 8 h 35"/>
                <a:gd name="T26" fmla="*/ 7 w 202"/>
                <a:gd name="T27" fmla="*/ 8 h 35"/>
                <a:gd name="T28" fmla="*/ 7 w 202"/>
                <a:gd name="T29" fmla="*/ 8 h 35"/>
                <a:gd name="T30" fmla="*/ 7 w 202"/>
                <a:gd name="T31" fmla="*/ 8 h 35"/>
                <a:gd name="T32" fmla="*/ 7 w 202"/>
                <a:gd name="T33" fmla="*/ 8 h 35"/>
                <a:gd name="T34" fmla="*/ 7 w 202"/>
                <a:gd name="T35" fmla="*/ 8 h 35"/>
                <a:gd name="T36" fmla="*/ 7 w 202"/>
                <a:gd name="T37" fmla="*/ 8 h 35"/>
                <a:gd name="T38" fmla="*/ 7 w 202"/>
                <a:gd name="T39" fmla="*/ 8 h 35"/>
                <a:gd name="T40" fmla="*/ 7 w 202"/>
                <a:gd name="T41" fmla="*/ 8 h 35"/>
                <a:gd name="T42" fmla="*/ 7 w 202"/>
                <a:gd name="T43" fmla="*/ 8 h 35"/>
                <a:gd name="T44" fmla="*/ 7 w 202"/>
                <a:gd name="T45" fmla="*/ 8 h 35"/>
                <a:gd name="T46" fmla="*/ 7 w 202"/>
                <a:gd name="T47" fmla="*/ 8 h 35"/>
                <a:gd name="T48" fmla="*/ 7 w 202"/>
                <a:gd name="T49" fmla="*/ 8 h 35"/>
                <a:gd name="T50" fmla="*/ 7 w 202"/>
                <a:gd name="T51" fmla="*/ 8 h 35"/>
                <a:gd name="T52" fmla="*/ 7 w 202"/>
                <a:gd name="T53" fmla="*/ 8 h 35"/>
                <a:gd name="T54" fmla="*/ 7 w 202"/>
                <a:gd name="T55" fmla="*/ 8 h 35"/>
                <a:gd name="T56" fmla="*/ 7 w 202"/>
                <a:gd name="T57" fmla="*/ 8 h 35"/>
                <a:gd name="T58" fmla="*/ 7 w 202"/>
                <a:gd name="T59" fmla="*/ 8 h 35"/>
                <a:gd name="T60" fmla="*/ 7 w 202"/>
                <a:gd name="T61" fmla="*/ 8 h 35"/>
                <a:gd name="T62" fmla="*/ 7 w 202"/>
                <a:gd name="T63" fmla="*/ 8 h 35"/>
                <a:gd name="T64" fmla="*/ 7 w 202"/>
                <a:gd name="T65" fmla="*/ 8 h 35"/>
                <a:gd name="T66" fmla="*/ 7 w 202"/>
                <a:gd name="T67" fmla="*/ 8 h 35"/>
                <a:gd name="T68" fmla="*/ 4 w 202"/>
                <a:gd name="T69" fmla="*/ 8 h 35"/>
                <a:gd name="T70" fmla="*/ 3 w 202"/>
                <a:gd name="T71" fmla="*/ 8 h 35"/>
                <a:gd name="T72" fmla="*/ 2 w 202"/>
                <a:gd name="T73" fmla="*/ 8 h 35"/>
                <a:gd name="T74" fmla="*/ 0 w 202"/>
                <a:gd name="T75" fmla="*/ 8 h 35"/>
                <a:gd name="T76" fmla="*/ 7 w 202"/>
                <a:gd name="T77" fmla="*/ 8 h 35"/>
                <a:gd name="T78" fmla="*/ 7 w 202"/>
                <a:gd name="T79" fmla="*/ 8 h 35"/>
                <a:gd name="T80" fmla="*/ 7 w 202"/>
                <a:gd name="T81" fmla="*/ 8 h 35"/>
                <a:gd name="T82" fmla="*/ 7 w 202"/>
                <a:gd name="T83" fmla="*/ 8 h 35"/>
                <a:gd name="T84" fmla="*/ 7 w 202"/>
                <a:gd name="T85" fmla="*/ 8 h 35"/>
                <a:gd name="T86" fmla="*/ 7 w 202"/>
                <a:gd name="T87" fmla="*/ 8 h 35"/>
                <a:gd name="T88" fmla="*/ 7 w 202"/>
                <a:gd name="T89" fmla="*/ 8 h 35"/>
                <a:gd name="T90" fmla="*/ 7 w 202"/>
                <a:gd name="T91" fmla="*/ 8 h 35"/>
                <a:gd name="T92" fmla="*/ 7 w 202"/>
                <a:gd name="T93" fmla="*/ 8 h 35"/>
                <a:gd name="T94" fmla="*/ 7 w 202"/>
                <a:gd name="T95" fmla="*/ 8 h 35"/>
                <a:gd name="T96" fmla="*/ 7 w 202"/>
                <a:gd name="T97" fmla="*/ 7 h 35"/>
                <a:gd name="T98" fmla="*/ 7 w 202"/>
                <a:gd name="T99" fmla="*/ 4 h 35"/>
                <a:gd name="T100" fmla="*/ 7 w 202"/>
                <a:gd name="T101" fmla="*/ 2 h 3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02"/>
                <a:gd name="T154" fmla="*/ 0 h 35"/>
                <a:gd name="T155" fmla="*/ 202 w 202"/>
                <a:gd name="T156" fmla="*/ 35 h 3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02" h="35">
                  <a:moveTo>
                    <a:pt x="173" y="0"/>
                  </a:moveTo>
                  <a:lnTo>
                    <a:pt x="180" y="3"/>
                  </a:lnTo>
                  <a:lnTo>
                    <a:pt x="191" y="6"/>
                  </a:lnTo>
                  <a:lnTo>
                    <a:pt x="196" y="8"/>
                  </a:lnTo>
                  <a:lnTo>
                    <a:pt x="202" y="8"/>
                  </a:lnTo>
                  <a:lnTo>
                    <a:pt x="192" y="13"/>
                  </a:lnTo>
                  <a:lnTo>
                    <a:pt x="182" y="14"/>
                  </a:lnTo>
                  <a:lnTo>
                    <a:pt x="166" y="14"/>
                  </a:lnTo>
                  <a:lnTo>
                    <a:pt x="161" y="17"/>
                  </a:lnTo>
                  <a:lnTo>
                    <a:pt x="161" y="20"/>
                  </a:lnTo>
                  <a:lnTo>
                    <a:pt x="161" y="25"/>
                  </a:lnTo>
                  <a:lnTo>
                    <a:pt x="162" y="25"/>
                  </a:lnTo>
                  <a:lnTo>
                    <a:pt x="162" y="26"/>
                  </a:lnTo>
                  <a:lnTo>
                    <a:pt x="162" y="27"/>
                  </a:lnTo>
                  <a:lnTo>
                    <a:pt x="162" y="29"/>
                  </a:lnTo>
                  <a:lnTo>
                    <a:pt x="162" y="30"/>
                  </a:lnTo>
                  <a:lnTo>
                    <a:pt x="161" y="31"/>
                  </a:lnTo>
                  <a:lnTo>
                    <a:pt x="159" y="32"/>
                  </a:lnTo>
                  <a:lnTo>
                    <a:pt x="157" y="32"/>
                  </a:lnTo>
                  <a:lnTo>
                    <a:pt x="156" y="32"/>
                  </a:lnTo>
                  <a:lnTo>
                    <a:pt x="155" y="34"/>
                  </a:lnTo>
                  <a:lnTo>
                    <a:pt x="154" y="34"/>
                  </a:lnTo>
                  <a:lnTo>
                    <a:pt x="150" y="32"/>
                  </a:lnTo>
                  <a:lnTo>
                    <a:pt x="142" y="32"/>
                  </a:lnTo>
                  <a:lnTo>
                    <a:pt x="139" y="31"/>
                  </a:lnTo>
                  <a:lnTo>
                    <a:pt x="132" y="30"/>
                  </a:lnTo>
                  <a:lnTo>
                    <a:pt x="125" y="29"/>
                  </a:lnTo>
                  <a:lnTo>
                    <a:pt x="115" y="26"/>
                  </a:lnTo>
                  <a:lnTo>
                    <a:pt x="105" y="26"/>
                  </a:lnTo>
                  <a:lnTo>
                    <a:pt x="104" y="26"/>
                  </a:lnTo>
                  <a:lnTo>
                    <a:pt x="102" y="26"/>
                  </a:lnTo>
                  <a:lnTo>
                    <a:pt x="101" y="26"/>
                  </a:lnTo>
                  <a:lnTo>
                    <a:pt x="100" y="26"/>
                  </a:lnTo>
                  <a:lnTo>
                    <a:pt x="99" y="26"/>
                  </a:lnTo>
                  <a:lnTo>
                    <a:pt x="97" y="26"/>
                  </a:lnTo>
                  <a:lnTo>
                    <a:pt x="96" y="26"/>
                  </a:lnTo>
                  <a:lnTo>
                    <a:pt x="96" y="27"/>
                  </a:lnTo>
                  <a:lnTo>
                    <a:pt x="96" y="29"/>
                  </a:lnTo>
                  <a:lnTo>
                    <a:pt x="95" y="30"/>
                  </a:lnTo>
                  <a:lnTo>
                    <a:pt x="95" y="31"/>
                  </a:lnTo>
                  <a:lnTo>
                    <a:pt x="94" y="31"/>
                  </a:lnTo>
                  <a:lnTo>
                    <a:pt x="94" y="32"/>
                  </a:lnTo>
                  <a:lnTo>
                    <a:pt x="86" y="35"/>
                  </a:lnTo>
                  <a:lnTo>
                    <a:pt x="83" y="35"/>
                  </a:lnTo>
                  <a:lnTo>
                    <a:pt x="74" y="35"/>
                  </a:lnTo>
                  <a:lnTo>
                    <a:pt x="64" y="32"/>
                  </a:lnTo>
                  <a:lnTo>
                    <a:pt x="58" y="31"/>
                  </a:lnTo>
                  <a:lnTo>
                    <a:pt x="57" y="31"/>
                  </a:lnTo>
                  <a:lnTo>
                    <a:pt x="57" y="30"/>
                  </a:lnTo>
                  <a:lnTo>
                    <a:pt x="55" y="30"/>
                  </a:lnTo>
                  <a:lnTo>
                    <a:pt x="54" y="30"/>
                  </a:lnTo>
                  <a:lnTo>
                    <a:pt x="51" y="30"/>
                  </a:lnTo>
                  <a:lnTo>
                    <a:pt x="50" y="29"/>
                  </a:lnTo>
                  <a:lnTo>
                    <a:pt x="49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6" y="27"/>
                  </a:lnTo>
                  <a:lnTo>
                    <a:pt x="45" y="26"/>
                  </a:lnTo>
                  <a:lnTo>
                    <a:pt x="44" y="26"/>
                  </a:lnTo>
                  <a:lnTo>
                    <a:pt x="43" y="25"/>
                  </a:lnTo>
                  <a:lnTo>
                    <a:pt x="41" y="25"/>
                  </a:lnTo>
                  <a:lnTo>
                    <a:pt x="39" y="23"/>
                  </a:lnTo>
                  <a:lnTo>
                    <a:pt x="37" y="23"/>
                  </a:lnTo>
                  <a:lnTo>
                    <a:pt x="36" y="23"/>
                  </a:lnTo>
                  <a:lnTo>
                    <a:pt x="35" y="23"/>
                  </a:lnTo>
                  <a:lnTo>
                    <a:pt x="34" y="23"/>
                  </a:lnTo>
                  <a:lnTo>
                    <a:pt x="34" y="22"/>
                  </a:lnTo>
                  <a:lnTo>
                    <a:pt x="32" y="22"/>
                  </a:lnTo>
                  <a:lnTo>
                    <a:pt x="31" y="22"/>
                  </a:lnTo>
                  <a:lnTo>
                    <a:pt x="30" y="22"/>
                  </a:lnTo>
                  <a:lnTo>
                    <a:pt x="28" y="22"/>
                  </a:lnTo>
                  <a:lnTo>
                    <a:pt x="27" y="22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3" y="22"/>
                  </a:lnTo>
                  <a:lnTo>
                    <a:pt x="22" y="22"/>
                  </a:lnTo>
                  <a:lnTo>
                    <a:pt x="21" y="22"/>
                  </a:lnTo>
                  <a:lnTo>
                    <a:pt x="20" y="23"/>
                  </a:lnTo>
                  <a:lnTo>
                    <a:pt x="18" y="23"/>
                  </a:lnTo>
                  <a:lnTo>
                    <a:pt x="17" y="23"/>
                  </a:lnTo>
                  <a:lnTo>
                    <a:pt x="14" y="23"/>
                  </a:lnTo>
                  <a:lnTo>
                    <a:pt x="12" y="22"/>
                  </a:lnTo>
                  <a:lnTo>
                    <a:pt x="9" y="22"/>
                  </a:lnTo>
                  <a:lnTo>
                    <a:pt x="8" y="22"/>
                  </a:lnTo>
                  <a:lnTo>
                    <a:pt x="7" y="23"/>
                  </a:lnTo>
                  <a:lnTo>
                    <a:pt x="6" y="23"/>
                  </a:lnTo>
                  <a:lnTo>
                    <a:pt x="4" y="22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0" y="16"/>
                  </a:lnTo>
                  <a:lnTo>
                    <a:pt x="32" y="11"/>
                  </a:lnTo>
                  <a:lnTo>
                    <a:pt x="50" y="12"/>
                  </a:lnTo>
                  <a:lnTo>
                    <a:pt x="55" y="14"/>
                  </a:lnTo>
                  <a:lnTo>
                    <a:pt x="68" y="13"/>
                  </a:lnTo>
                  <a:lnTo>
                    <a:pt x="69" y="13"/>
                  </a:lnTo>
                  <a:lnTo>
                    <a:pt x="71" y="13"/>
                  </a:lnTo>
                  <a:lnTo>
                    <a:pt x="72" y="13"/>
                  </a:lnTo>
                  <a:lnTo>
                    <a:pt x="73" y="13"/>
                  </a:lnTo>
                  <a:lnTo>
                    <a:pt x="74" y="12"/>
                  </a:lnTo>
                  <a:lnTo>
                    <a:pt x="77" y="12"/>
                  </a:lnTo>
                  <a:lnTo>
                    <a:pt x="78" y="12"/>
                  </a:lnTo>
                  <a:lnTo>
                    <a:pt x="80" y="12"/>
                  </a:lnTo>
                  <a:lnTo>
                    <a:pt x="82" y="12"/>
                  </a:lnTo>
                  <a:lnTo>
                    <a:pt x="86" y="12"/>
                  </a:lnTo>
                  <a:lnTo>
                    <a:pt x="91" y="12"/>
                  </a:lnTo>
                  <a:lnTo>
                    <a:pt x="95" y="12"/>
                  </a:lnTo>
                  <a:lnTo>
                    <a:pt x="100" y="12"/>
                  </a:lnTo>
                  <a:lnTo>
                    <a:pt x="104" y="12"/>
                  </a:lnTo>
                  <a:lnTo>
                    <a:pt x="106" y="12"/>
                  </a:lnTo>
                  <a:lnTo>
                    <a:pt x="109" y="12"/>
                  </a:lnTo>
                  <a:lnTo>
                    <a:pt x="111" y="12"/>
                  </a:lnTo>
                  <a:lnTo>
                    <a:pt x="113" y="12"/>
                  </a:lnTo>
                  <a:lnTo>
                    <a:pt x="115" y="12"/>
                  </a:lnTo>
                  <a:lnTo>
                    <a:pt x="117" y="13"/>
                  </a:lnTo>
                  <a:lnTo>
                    <a:pt x="118" y="12"/>
                  </a:lnTo>
                  <a:lnTo>
                    <a:pt x="120" y="12"/>
                  </a:lnTo>
                  <a:lnTo>
                    <a:pt x="123" y="12"/>
                  </a:lnTo>
                  <a:lnTo>
                    <a:pt x="125" y="11"/>
                  </a:lnTo>
                  <a:lnTo>
                    <a:pt x="128" y="9"/>
                  </a:lnTo>
                  <a:lnTo>
                    <a:pt x="131" y="8"/>
                  </a:lnTo>
                  <a:lnTo>
                    <a:pt x="133" y="7"/>
                  </a:lnTo>
                  <a:lnTo>
                    <a:pt x="136" y="6"/>
                  </a:lnTo>
                  <a:lnTo>
                    <a:pt x="137" y="6"/>
                  </a:lnTo>
                  <a:lnTo>
                    <a:pt x="138" y="4"/>
                  </a:lnTo>
                  <a:lnTo>
                    <a:pt x="142" y="2"/>
                  </a:lnTo>
                  <a:lnTo>
                    <a:pt x="165" y="2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2A96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242" name="Freeform 603"/>
            <p:cNvSpPr>
              <a:spLocks/>
            </p:cNvSpPr>
            <p:nvPr/>
          </p:nvSpPr>
          <p:spPr bwMode="auto">
            <a:xfrm>
              <a:off x="476" y="3069"/>
              <a:ext cx="166" cy="22"/>
            </a:xfrm>
            <a:custGeom>
              <a:avLst/>
              <a:gdLst>
                <a:gd name="T0" fmla="*/ 6 w 179"/>
                <a:gd name="T1" fmla="*/ 4 h 24"/>
                <a:gd name="T2" fmla="*/ 6 w 179"/>
                <a:gd name="T3" fmla="*/ 1 h 24"/>
                <a:gd name="T4" fmla="*/ 6 w 179"/>
                <a:gd name="T5" fmla="*/ 0 h 24"/>
                <a:gd name="T6" fmla="*/ 6 w 179"/>
                <a:gd name="T7" fmla="*/ 0 h 24"/>
                <a:gd name="T8" fmla="*/ 6 w 179"/>
                <a:gd name="T9" fmla="*/ 1 h 24"/>
                <a:gd name="T10" fmla="*/ 6 w 179"/>
                <a:gd name="T11" fmla="*/ 2 h 24"/>
                <a:gd name="T12" fmla="*/ 6 w 179"/>
                <a:gd name="T13" fmla="*/ 2 h 24"/>
                <a:gd name="T14" fmla="*/ 6 w 179"/>
                <a:gd name="T15" fmla="*/ 4 h 24"/>
                <a:gd name="T16" fmla="*/ 6 w 179"/>
                <a:gd name="T17" fmla="*/ 5 h 24"/>
                <a:gd name="T18" fmla="*/ 6 w 179"/>
                <a:gd name="T19" fmla="*/ 6 h 24"/>
                <a:gd name="T20" fmla="*/ 6 w 179"/>
                <a:gd name="T21" fmla="*/ 6 h 24"/>
                <a:gd name="T22" fmla="*/ 6 w 179"/>
                <a:gd name="T23" fmla="*/ 6 h 24"/>
                <a:gd name="T24" fmla="*/ 6 w 179"/>
                <a:gd name="T25" fmla="*/ 6 h 24"/>
                <a:gd name="T26" fmla="*/ 6 w 179"/>
                <a:gd name="T27" fmla="*/ 6 h 24"/>
                <a:gd name="T28" fmla="*/ 6 w 179"/>
                <a:gd name="T29" fmla="*/ 6 h 24"/>
                <a:gd name="T30" fmla="*/ 6 w 179"/>
                <a:gd name="T31" fmla="*/ 6 h 24"/>
                <a:gd name="T32" fmla="*/ 6 w 179"/>
                <a:gd name="T33" fmla="*/ 6 h 24"/>
                <a:gd name="T34" fmla="*/ 6 w 179"/>
                <a:gd name="T35" fmla="*/ 6 h 24"/>
                <a:gd name="T36" fmla="*/ 6 w 179"/>
                <a:gd name="T37" fmla="*/ 6 h 24"/>
                <a:gd name="T38" fmla="*/ 6 w 179"/>
                <a:gd name="T39" fmla="*/ 6 h 24"/>
                <a:gd name="T40" fmla="*/ 6 w 179"/>
                <a:gd name="T41" fmla="*/ 6 h 24"/>
                <a:gd name="T42" fmla="*/ 6 w 179"/>
                <a:gd name="T43" fmla="*/ 6 h 24"/>
                <a:gd name="T44" fmla="*/ 6 w 179"/>
                <a:gd name="T45" fmla="*/ 6 h 24"/>
                <a:gd name="T46" fmla="*/ 6 w 179"/>
                <a:gd name="T47" fmla="*/ 6 h 24"/>
                <a:gd name="T48" fmla="*/ 6 w 179"/>
                <a:gd name="T49" fmla="*/ 6 h 24"/>
                <a:gd name="T50" fmla="*/ 6 w 179"/>
                <a:gd name="T51" fmla="*/ 6 h 24"/>
                <a:gd name="T52" fmla="*/ 6 w 179"/>
                <a:gd name="T53" fmla="*/ 6 h 24"/>
                <a:gd name="T54" fmla="*/ 6 w 179"/>
                <a:gd name="T55" fmla="*/ 6 h 24"/>
                <a:gd name="T56" fmla="*/ 0 w 179"/>
                <a:gd name="T57" fmla="*/ 6 h 24"/>
                <a:gd name="T58" fmla="*/ 6 w 179"/>
                <a:gd name="T59" fmla="*/ 6 h 24"/>
                <a:gd name="T60" fmla="*/ 6 w 179"/>
                <a:gd name="T61" fmla="*/ 6 h 24"/>
                <a:gd name="T62" fmla="*/ 6 w 179"/>
                <a:gd name="T63" fmla="*/ 6 h 24"/>
                <a:gd name="T64" fmla="*/ 6 w 179"/>
                <a:gd name="T65" fmla="*/ 6 h 24"/>
                <a:gd name="T66" fmla="*/ 6 w 179"/>
                <a:gd name="T67" fmla="*/ 6 h 24"/>
                <a:gd name="T68" fmla="*/ 6 w 179"/>
                <a:gd name="T69" fmla="*/ 6 h 24"/>
                <a:gd name="T70" fmla="*/ 6 w 179"/>
                <a:gd name="T71" fmla="*/ 6 h 24"/>
                <a:gd name="T72" fmla="*/ 6 w 179"/>
                <a:gd name="T73" fmla="*/ 6 h 24"/>
                <a:gd name="T74" fmla="*/ 6 w 179"/>
                <a:gd name="T75" fmla="*/ 6 h 24"/>
                <a:gd name="T76" fmla="*/ 6 w 179"/>
                <a:gd name="T77" fmla="*/ 6 h 24"/>
                <a:gd name="T78" fmla="*/ 6 w 179"/>
                <a:gd name="T79" fmla="*/ 6 h 24"/>
                <a:gd name="T80" fmla="*/ 6 w 179"/>
                <a:gd name="T81" fmla="*/ 6 h 24"/>
                <a:gd name="T82" fmla="*/ 6 w 179"/>
                <a:gd name="T83" fmla="*/ 6 h 24"/>
                <a:gd name="T84" fmla="*/ 6 w 179"/>
                <a:gd name="T85" fmla="*/ 6 h 24"/>
                <a:gd name="T86" fmla="*/ 6 w 179"/>
                <a:gd name="T87" fmla="*/ 6 h 24"/>
                <a:gd name="T88" fmla="*/ 6 w 179"/>
                <a:gd name="T89" fmla="*/ 6 h 24"/>
                <a:gd name="T90" fmla="*/ 6 w 179"/>
                <a:gd name="T91" fmla="*/ 6 h 24"/>
                <a:gd name="T92" fmla="*/ 6 w 179"/>
                <a:gd name="T93" fmla="*/ 6 h 24"/>
                <a:gd name="T94" fmla="*/ 6 w 179"/>
                <a:gd name="T95" fmla="*/ 6 h 24"/>
                <a:gd name="T96" fmla="*/ 6 w 179"/>
                <a:gd name="T97" fmla="*/ 4 h 24"/>
                <a:gd name="T98" fmla="*/ 6 w 179"/>
                <a:gd name="T99" fmla="*/ 4 h 2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9"/>
                <a:gd name="T151" fmla="*/ 0 h 24"/>
                <a:gd name="T152" fmla="*/ 179 w 179"/>
                <a:gd name="T153" fmla="*/ 24 h 2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9" h="24">
                  <a:moveTo>
                    <a:pt x="179" y="4"/>
                  </a:moveTo>
                  <a:lnTo>
                    <a:pt x="166" y="1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6" y="1"/>
                  </a:lnTo>
                  <a:lnTo>
                    <a:pt x="136" y="2"/>
                  </a:lnTo>
                  <a:lnTo>
                    <a:pt x="134" y="2"/>
                  </a:lnTo>
                  <a:lnTo>
                    <a:pt x="133" y="4"/>
                  </a:lnTo>
                  <a:lnTo>
                    <a:pt x="132" y="5"/>
                  </a:lnTo>
                  <a:lnTo>
                    <a:pt x="130" y="6"/>
                  </a:lnTo>
                  <a:lnTo>
                    <a:pt x="129" y="6"/>
                  </a:lnTo>
                  <a:lnTo>
                    <a:pt x="128" y="6"/>
                  </a:lnTo>
                  <a:lnTo>
                    <a:pt x="125" y="8"/>
                  </a:lnTo>
                  <a:lnTo>
                    <a:pt x="123" y="8"/>
                  </a:lnTo>
                  <a:lnTo>
                    <a:pt x="119" y="9"/>
                  </a:lnTo>
                  <a:lnTo>
                    <a:pt x="115" y="10"/>
                  </a:lnTo>
                  <a:lnTo>
                    <a:pt x="111" y="11"/>
                  </a:lnTo>
                  <a:lnTo>
                    <a:pt x="109" y="11"/>
                  </a:lnTo>
                  <a:lnTo>
                    <a:pt x="106" y="13"/>
                  </a:lnTo>
                  <a:lnTo>
                    <a:pt x="105" y="13"/>
                  </a:lnTo>
                  <a:lnTo>
                    <a:pt x="82" y="13"/>
                  </a:lnTo>
                  <a:lnTo>
                    <a:pt x="64" y="14"/>
                  </a:lnTo>
                  <a:lnTo>
                    <a:pt x="51" y="13"/>
                  </a:lnTo>
                  <a:lnTo>
                    <a:pt x="44" y="10"/>
                  </a:lnTo>
                  <a:lnTo>
                    <a:pt x="26" y="10"/>
                  </a:lnTo>
                  <a:lnTo>
                    <a:pt x="13" y="10"/>
                  </a:lnTo>
                  <a:lnTo>
                    <a:pt x="11" y="14"/>
                  </a:lnTo>
                  <a:lnTo>
                    <a:pt x="0" y="18"/>
                  </a:lnTo>
                  <a:lnTo>
                    <a:pt x="11" y="24"/>
                  </a:lnTo>
                  <a:lnTo>
                    <a:pt x="81" y="23"/>
                  </a:lnTo>
                  <a:lnTo>
                    <a:pt x="116" y="20"/>
                  </a:lnTo>
                  <a:lnTo>
                    <a:pt x="118" y="20"/>
                  </a:lnTo>
                  <a:lnTo>
                    <a:pt x="122" y="20"/>
                  </a:lnTo>
                  <a:lnTo>
                    <a:pt x="127" y="20"/>
                  </a:lnTo>
                  <a:lnTo>
                    <a:pt x="133" y="20"/>
                  </a:lnTo>
                  <a:lnTo>
                    <a:pt x="138" y="20"/>
                  </a:lnTo>
                  <a:lnTo>
                    <a:pt x="144" y="20"/>
                  </a:lnTo>
                  <a:lnTo>
                    <a:pt x="150" y="20"/>
                  </a:lnTo>
                  <a:lnTo>
                    <a:pt x="152" y="19"/>
                  </a:lnTo>
                  <a:lnTo>
                    <a:pt x="153" y="19"/>
                  </a:lnTo>
                  <a:lnTo>
                    <a:pt x="156" y="18"/>
                  </a:lnTo>
                  <a:lnTo>
                    <a:pt x="157" y="16"/>
                  </a:lnTo>
                  <a:lnTo>
                    <a:pt x="159" y="15"/>
                  </a:lnTo>
                  <a:lnTo>
                    <a:pt x="160" y="14"/>
                  </a:lnTo>
                  <a:lnTo>
                    <a:pt x="161" y="14"/>
                  </a:lnTo>
                  <a:lnTo>
                    <a:pt x="161" y="13"/>
                  </a:lnTo>
                  <a:lnTo>
                    <a:pt x="162" y="13"/>
                  </a:lnTo>
                  <a:lnTo>
                    <a:pt x="179" y="4"/>
                  </a:lnTo>
                  <a:close/>
                </a:path>
              </a:pathLst>
            </a:custGeom>
            <a:solidFill>
              <a:srgbClr val="2A96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243" name="Freeform 604"/>
            <p:cNvSpPr>
              <a:spLocks/>
            </p:cNvSpPr>
            <p:nvPr/>
          </p:nvSpPr>
          <p:spPr bwMode="auto">
            <a:xfrm>
              <a:off x="471" y="2963"/>
              <a:ext cx="197" cy="141"/>
            </a:xfrm>
            <a:custGeom>
              <a:avLst/>
              <a:gdLst>
                <a:gd name="T0" fmla="*/ 7 w 212"/>
                <a:gd name="T1" fmla="*/ 6 h 152"/>
                <a:gd name="T2" fmla="*/ 7 w 212"/>
                <a:gd name="T3" fmla="*/ 6 h 152"/>
                <a:gd name="T4" fmla="*/ 7 w 212"/>
                <a:gd name="T5" fmla="*/ 6 h 152"/>
                <a:gd name="T6" fmla="*/ 7 w 212"/>
                <a:gd name="T7" fmla="*/ 6 h 152"/>
                <a:gd name="T8" fmla="*/ 7 w 212"/>
                <a:gd name="T9" fmla="*/ 6 h 152"/>
                <a:gd name="T10" fmla="*/ 7 w 212"/>
                <a:gd name="T11" fmla="*/ 6 h 152"/>
                <a:gd name="T12" fmla="*/ 7 w 212"/>
                <a:gd name="T13" fmla="*/ 6 h 152"/>
                <a:gd name="T14" fmla="*/ 7 w 212"/>
                <a:gd name="T15" fmla="*/ 6 h 152"/>
                <a:gd name="T16" fmla="*/ 7 w 212"/>
                <a:gd name="T17" fmla="*/ 6 h 152"/>
                <a:gd name="T18" fmla="*/ 7 w 212"/>
                <a:gd name="T19" fmla="*/ 6 h 152"/>
                <a:gd name="T20" fmla="*/ 7 w 212"/>
                <a:gd name="T21" fmla="*/ 6 h 152"/>
                <a:gd name="T22" fmla="*/ 7 w 212"/>
                <a:gd name="T23" fmla="*/ 6 h 152"/>
                <a:gd name="T24" fmla="*/ 7 w 212"/>
                <a:gd name="T25" fmla="*/ 6 h 152"/>
                <a:gd name="T26" fmla="*/ 7 w 212"/>
                <a:gd name="T27" fmla="*/ 6 h 152"/>
                <a:gd name="T28" fmla="*/ 7 w 212"/>
                <a:gd name="T29" fmla="*/ 6 h 152"/>
                <a:gd name="T30" fmla="*/ 7 w 212"/>
                <a:gd name="T31" fmla="*/ 6 h 152"/>
                <a:gd name="T32" fmla="*/ 7 w 212"/>
                <a:gd name="T33" fmla="*/ 6 h 152"/>
                <a:gd name="T34" fmla="*/ 7 w 212"/>
                <a:gd name="T35" fmla="*/ 6 h 152"/>
                <a:gd name="T36" fmla="*/ 7 w 212"/>
                <a:gd name="T37" fmla="*/ 6 h 152"/>
                <a:gd name="T38" fmla="*/ 7 w 212"/>
                <a:gd name="T39" fmla="*/ 6 h 152"/>
                <a:gd name="T40" fmla="*/ 7 w 212"/>
                <a:gd name="T41" fmla="*/ 6 h 152"/>
                <a:gd name="T42" fmla="*/ 7 w 212"/>
                <a:gd name="T43" fmla="*/ 6 h 152"/>
                <a:gd name="T44" fmla="*/ 7 w 212"/>
                <a:gd name="T45" fmla="*/ 6 h 152"/>
                <a:gd name="T46" fmla="*/ 7 w 212"/>
                <a:gd name="T47" fmla="*/ 6 h 152"/>
                <a:gd name="T48" fmla="*/ 7 w 212"/>
                <a:gd name="T49" fmla="*/ 6 h 152"/>
                <a:gd name="T50" fmla="*/ 7 w 212"/>
                <a:gd name="T51" fmla="*/ 6 h 152"/>
                <a:gd name="T52" fmla="*/ 7 w 212"/>
                <a:gd name="T53" fmla="*/ 6 h 152"/>
                <a:gd name="T54" fmla="*/ 7 w 212"/>
                <a:gd name="T55" fmla="*/ 6 h 152"/>
                <a:gd name="T56" fmla="*/ 7 w 212"/>
                <a:gd name="T57" fmla="*/ 6 h 152"/>
                <a:gd name="T58" fmla="*/ 7 w 212"/>
                <a:gd name="T59" fmla="*/ 6 h 152"/>
                <a:gd name="T60" fmla="*/ 7 w 212"/>
                <a:gd name="T61" fmla="*/ 6 h 152"/>
                <a:gd name="T62" fmla="*/ 7 w 212"/>
                <a:gd name="T63" fmla="*/ 6 h 152"/>
                <a:gd name="T64" fmla="*/ 7 w 212"/>
                <a:gd name="T65" fmla="*/ 6 h 152"/>
                <a:gd name="T66" fmla="*/ 1 w 212"/>
                <a:gd name="T67" fmla="*/ 6 h 152"/>
                <a:gd name="T68" fmla="*/ 0 w 212"/>
                <a:gd name="T69" fmla="*/ 6 h 152"/>
                <a:gd name="T70" fmla="*/ 1 w 212"/>
                <a:gd name="T71" fmla="*/ 6 h 152"/>
                <a:gd name="T72" fmla="*/ 7 w 212"/>
                <a:gd name="T73" fmla="*/ 6 h 152"/>
                <a:gd name="T74" fmla="*/ 7 w 212"/>
                <a:gd name="T75" fmla="*/ 6 h 152"/>
                <a:gd name="T76" fmla="*/ 7 w 212"/>
                <a:gd name="T77" fmla="*/ 6 h 152"/>
                <a:gd name="T78" fmla="*/ 7 w 212"/>
                <a:gd name="T79" fmla="*/ 6 h 152"/>
                <a:gd name="T80" fmla="*/ 7 w 212"/>
                <a:gd name="T81" fmla="*/ 6 h 152"/>
                <a:gd name="T82" fmla="*/ 7 w 212"/>
                <a:gd name="T83" fmla="*/ 6 h 152"/>
                <a:gd name="T84" fmla="*/ 7 w 212"/>
                <a:gd name="T85" fmla="*/ 6 h 152"/>
                <a:gd name="T86" fmla="*/ 7 w 212"/>
                <a:gd name="T87" fmla="*/ 6 h 152"/>
                <a:gd name="T88" fmla="*/ 7 w 212"/>
                <a:gd name="T89" fmla="*/ 5 h 152"/>
                <a:gd name="T90" fmla="*/ 7 w 212"/>
                <a:gd name="T91" fmla="*/ 0 h 152"/>
                <a:gd name="T92" fmla="*/ 7 w 212"/>
                <a:gd name="T93" fmla="*/ 4 h 152"/>
                <a:gd name="T94" fmla="*/ 7 w 212"/>
                <a:gd name="T95" fmla="*/ 6 h 152"/>
                <a:gd name="T96" fmla="*/ 7 w 212"/>
                <a:gd name="T97" fmla="*/ 6 h 152"/>
                <a:gd name="T98" fmla="*/ 7 w 212"/>
                <a:gd name="T99" fmla="*/ 6 h 152"/>
                <a:gd name="T100" fmla="*/ 7 w 212"/>
                <a:gd name="T101" fmla="*/ 6 h 152"/>
                <a:gd name="T102" fmla="*/ 7 w 212"/>
                <a:gd name="T103" fmla="*/ 6 h 152"/>
                <a:gd name="T104" fmla="*/ 7 w 212"/>
                <a:gd name="T105" fmla="*/ 6 h 15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12"/>
                <a:gd name="T160" fmla="*/ 0 h 152"/>
                <a:gd name="T161" fmla="*/ 212 w 212"/>
                <a:gd name="T162" fmla="*/ 152 h 15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12" h="152">
                  <a:moveTo>
                    <a:pt x="97" y="18"/>
                  </a:moveTo>
                  <a:lnTo>
                    <a:pt x="97" y="18"/>
                  </a:lnTo>
                  <a:lnTo>
                    <a:pt x="96" y="23"/>
                  </a:lnTo>
                  <a:lnTo>
                    <a:pt x="93" y="31"/>
                  </a:lnTo>
                  <a:lnTo>
                    <a:pt x="92" y="36"/>
                  </a:lnTo>
                  <a:lnTo>
                    <a:pt x="92" y="44"/>
                  </a:lnTo>
                  <a:lnTo>
                    <a:pt x="92" y="51"/>
                  </a:lnTo>
                  <a:lnTo>
                    <a:pt x="93" y="60"/>
                  </a:lnTo>
                  <a:lnTo>
                    <a:pt x="100" y="68"/>
                  </a:lnTo>
                  <a:lnTo>
                    <a:pt x="107" y="76"/>
                  </a:lnTo>
                  <a:lnTo>
                    <a:pt x="121" y="86"/>
                  </a:lnTo>
                  <a:lnTo>
                    <a:pt x="129" y="88"/>
                  </a:lnTo>
                  <a:lnTo>
                    <a:pt x="138" y="91"/>
                  </a:lnTo>
                  <a:lnTo>
                    <a:pt x="143" y="95"/>
                  </a:lnTo>
                  <a:lnTo>
                    <a:pt x="148" y="99"/>
                  </a:lnTo>
                  <a:lnTo>
                    <a:pt x="155" y="102"/>
                  </a:lnTo>
                  <a:lnTo>
                    <a:pt x="161" y="106"/>
                  </a:lnTo>
                  <a:lnTo>
                    <a:pt x="167" y="111"/>
                  </a:lnTo>
                  <a:lnTo>
                    <a:pt x="171" y="113"/>
                  </a:lnTo>
                  <a:lnTo>
                    <a:pt x="175" y="114"/>
                  </a:lnTo>
                  <a:lnTo>
                    <a:pt x="178" y="115"/>
                  </a:lnTo>
                  <a:lnTo>
                    <a:pt x="181" y="116"/>
                  </a:lnTo>
                  <a:lnTo>
                    <a:pt x="188" y="118"/>
                  </a:lnTo>
                  <a:lnTo>
                    <a:pt x="194" y="119"/>
                  </a:lnTo>
                  <a:lnTo>
                    <a:pt x="208" y="120"/>
                  </a:lnTo>
                  <a:lnTo>
                    <a:pt x="211" y="122"/>
                  </a:lnTo>
                  <a:lnTo>
                    <a:pt x="212" y="123"/>
                  </a:lnTo>
                  <a:lnTo>
                    <a:pt x="212" y="125"/>
                  </a:lnTo>
                  <a:lnTo>
                    <a:pt x="211" y="128"/>
                  </a:lnTo>
                  <a:lnTo>
                    <a:pt x="208" y="129"/>
                  </a:lnTo>
                  <a:lnTo>
                    <a:pt x="206" y="129"/>
                  </a:lnTo>
                  <a:lnTo>
                    <a:pt x="198" y="130"/>
                  </a:lnTo>
                  <a:lnTo>
                    <a:pt x="194" y="129"/>
                  </a:lnTo>
                  <a:lnTo>
                    <a:pt x="179" y="133"/>
                  </a:lnTo>
                  <a:lnTo>
                    <a:pt x="174" y="137"/>
                  </a:lnTo>
                  <a:lnTo>
                    <a:pt x="174" y="139"/>
                  </a:lnTo>
                  <a:lnTo>
                    <a:pt x="174" y="142"/>
                  </a:lnTo>
                  <a:lnTo>
                    <a:pt x="174" y="145"/>
                  </a:lnTo>
                  <a:lnTo>
                    <a:pt x="176" y="146"/>
                  </a:lnTo>
                  <a:lnTo>
                    <a:pt x="178" y="150"/>
                  </a:lnTo>
                  <a:lnTo>
                    <a:pt x="176" y="151"/>
                  </a:lnTo>
                  <a:lnTo>
                    <a:pt x="172" y="152"/>
                  </a:lnTo>
                  <a:lnTo>
                    <a:pt x="166" y="151"/>
                  </a:lnTo>
                  <a:lnTo>
                    <a:pt x="161" y="152"/>
                  </a:lnTo>
                  <a:lnTo>
                    <a:pt x="156" y="151"/>
                  </a:lnTo>
                  <a:lnTo>
                    <a:pt x="147" y="148"/>
                  </a:lnTo>
                  <a:lnTo>
                    <a:pt x="109" y="143"/>
                  </a:lnTo>
                  <a:lnTo>
                    <a:pt x="106" y="143"/>
                  </a:lnTo>
                  <a:lnTo>
                    <a:pt x="104" y="143"/>
                  </a:lnTo>
                  <a:lnTo>
                    <a:pt x="104" y="145"/>
                  </a:lnTo>
                  <a:lnTo>
                    <a:pt x="105" y="146"/>
                  </a:lnTo>
                  <a:lnTo>
                    <a:pt x="106" y="150"/>
                  </a:lnTo>
                  <a:lnTo>
                    <a:pt x="105" y="151"/>
                  </a:lnTo>
                  <a:lnTo>
                    <a:pt x="102" y="152"/>
                  </a:lnTo>
                  <a:lnTo>
                    <a:pt x="96" y="152"/>
                  </a:lnTo>
                  <a:lnTo>
                    <a:pt x="88" y="151"/>
                  </a:lnTo>
                  <a:lnTo>
                    <a:pt x="79" y="148"/>
                  </a:lnTo>
                  <a:lnTo>
                    <a:pt x="73" y="147"/>
                  </a:lnTo>
                  <a:lnTo>
                    <a:pt x="67" y="145"/>
                  </a:lnTo>
                  <a:lnTo>
                    <a:pt x="59" y="143"/>
                  </a:lnTo>
                  <a:lnTo>
                    <a:pt x="51" y="141"/>
                  </a:lnTo>
                  <a:lnTo>
                    <a:pt x="44" y="139"/>
                  </a:lnTo>
                  <a:lnTo>
                    <a:pt x="27" y="139"/>
                  </a:lnTo>
                  <a:lnTo>
                    <a:pt x="21" y="138"/>
                  </a:lnTo>
                  <a:lnTo>
                    <a:pt x="14" y="137"/>
                  </a:lnTo>
                  <a:lnTo>
                    <a:pt x="12" y="134"/>
                  </a:lnTo>
                  <a:lnTo>
                    <a:pt x="10" y="132"/>
                  </a:lnTo>
                  <a:lnTo>
                    <a:pt x="10" y="129"/>
                  </a:lnTo>
                  <a:lnTo>
                    <a:pt x="10" y="122"/>
                  </a:lnTo>
                  <a:lnTo>
                    <a:pt x="9" y="120"/>
                  </a:lnTo>
                  <a:lnTo>
                    <a:pt x="8" y="118"/>
                  </a:lnTo>
                  <a:lnTo>
                    <a:pt x="3" y="110"/>
                  </a:lnTo>
                  <a:lnTo>
                    <a:pt x="1" y="104"/>
                  </a:lnTo>
                  <a:lnTo>
                    <a:pt x="0" y="99"/>
                  </a:lnTo>
                  <a:lnTo>
                    <a:pt x="0" y="92"/>
                  </a:lnTo>
                  <a:lnTo>
                    <a:pt x="1" y="88"/>
                  </a:lnTo>
                  <a:lnTo>
                    <a:pt x="4" y="85"/>
                  </a:lnTo>
                  <a:lnTo>
                    <a:pt x="7" y="76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13" y="65"/>
                  </a:lnTo>
                  <a:lnTo>
                    <a:pt x="16" y="60"/>
                  </a:lnTo>
                  <a:lnTo>
                    <a:pt x="18" y="55"/>
                  </a:lnTo>
                  <a:lnTo>
                    <a:pt x="21" y="48"/>
                  </a:lnTo>
                  <a:lnTo>
                    <a:pt x="23" y="41"/>
                  </a:lnTo>
                  <a:lnTo>
                    <a:pt x="24" y="32"/>
                  </a:lnTo>
                  <a:lnTo>
                    <a:pt x="26" y="27"/>
                  </a:lnTo>
                  <a:lnTo>
                    <a:pt x="28" y="23"/>
                  </a:lnTo>
                  <a:lnTo>
                    <a:pt x="31" y="18"/>
                  </a:lnTo>
                  <a:lnTo>
                    <a:pt x="35" y="9"/>
                  </a:lnTo>
                  <a:lnTo>
                    <a:pt x="35" y="7"/>
                  </a:lnTo>
                  <a:lnTo>
                    <a:pt x="36" y="5"/>
                  </a:lnTo>
                  <a:lnTo>
                    <a:pt x="42" y="2"/>
                  </a:lnTo>
                  <a:lnTo>
                    <a:pt x="47" y="0"/>
                  </a:lnTo>
                  <a:lnTo>
                    <a:pt x="60" y="3"/>
                  </a:lnTo>
                  <a:lnTo>
                    <a:pt x="64" y="4"/>
                  </a:lnTo>
                  <a:lnTo>
                    <a:pt x="67" y="7"/>
                  </a:lnTo>
                  <a:lnTo>
                    <a:pt x="68" y="9"/>
                  </a:lnTo>
                  <a:lnTo>
                    <a:pt x="70" y="11"/>
                  </a:lnTo>
                  <a:lnTo>
                    <a:pt x="83" y="9"/>
                  </a:lnTo>
                  <a:lnTo>
                    <a:pt x="90" y="11"/>
                  </a:lnTo>
                  <a:lnTo>
                    <a:pt x="95" y="12"/>
                  </a:lnTo>
                  <a:lnTo>
                    <a:pt x="97" y="13"/>
                  </a:lnTo>
                  <a:lnTo>
                    <a:pt x="97" y="14"/>
                  </a:lnTo>
                  <a:lnTo>
                    <a:pt x="98" y="17"/>
                  </a:lnTo>
                  <a:lnTo>
                    <a:pt x="98" y="20"/>
                  </a:lnTo>
                  <a:lnTo>
                    <a:pt x="97" y="18"/>
                  </a:lnTo>
                  <a:close/>
                </a:path>
              </a:pathLst>
            </a:custGeom>
            <a:solidFill>
              <a:srgbClr val="2A96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244" name="Freeform 605"/>
            <p:cNvSpPr>
              <a:spLocks/>
            </p:cNvSpPr>
            <p:nvPr/>
          </p:nvSpPr>
          <p:spPr bwMode="auto">
            <a:xfrm>
              <a:off x="471" y="2963"/>
              <a:ext cx="197" cy="141"/>
            </a:xfrm>
            <a:custGeom>
              <a:avLst/>
              <a:gdLst>
                <a:gd name="T0" fmla="*/ 7 w 212"/>
                <a:gd name="T1" fmla="*/ 6 h 152"/>
                <a:gd name="T2" fmla="*/ 7 w 212"/>
                <a:gd name="T3" fmla="*/ 6 h 152"/>
                <a:gd name="T4" fmla="*/ 7 w 212"/>
                <a:gd name="T5" fmla="*/ 6 h 152"/>
                <a:gd name="T6" fmla="*/ 7 w 212"/>
                <a:gd name="T7" fmla="*/ 6 h 152"/>
                <a:gd name="T8" fmla="*/ 7 w 212"/>
                <a:gd name="T9" fmla="*/ 6 h 152"/>
                <a:gd name="T10" fmla="*/ 7 w 212"/>
                <a:gd name="T11" fmla="*/ 6 h 152"/>
                <a:gd name="T12" fmla="*/ 7 w 212"/>
                <a:gd name="T13" fmla="*/ 6 h 152"/>
                <a:gd name="T14" fmla="*/ 7 w 212"/>
                <a:gd name="T15" fmla="*/ 6 h 152"/>
                <a:gd name="T16" fmla="*/ 7 w 212"/>
                <a:gd name="T17" fmla="*/ 6 h 152"/>
                <a:gd name="T18" fmla="*/ 7 w 212"/>
                <a:gd name="T19" fmla="*/ 6 h 152"/>
                <a:gd name="T20" fmla="*/ 7 w 212"/>
                <a:gd name="T21" fmla="*/ 6 h 152"/>
                <a:gd name="T22" fmla="*/ 7 w 212"/>
                <a:gd name="T23" fmla="*/ 6 h 152"/>
                <a:gd name="T24" fmla="*/ 7 w 212"/>
                <a:gd name="T25" fmla="*/ 6 h 152"/>
                <a:gd name="T26" fmla="*/ 7 w 212"/>
                <a:gd name="T27" fmla="*/ 6 h 152"/>
                <a:gd name="T28" fmla="*/ 7 w 212"/>
                <a:gd name="T29" fmla="*/ 6 h 152"/>
                <a:gd name="T30" fmla="*/ 7 w 212"/>
                <a:gd name="T31" fmla="*/ 6 h 152"/>
                <a:gd name="T32" fmla="*/ 7 w 212"/>
                <a:gd name="T33" fmla="*/ 6 h 152"/>
                <a:gd name="T34" fmla="*/ 7 w 212"/>
                <a:gd name="T35" fmla="*/ 6 h 152"/>
                <a:gd name="T36" fmla="*/ 7 w 212"/>
                <a:gd name="T37" fmla="*/ 6 h 152"/>
                <a:gd name="T38" fmla="*/ 7 w 212"/>
                <a:gd name="T39" fmla="*/ 6 h 152"/>
                <a:gd name="T40" fmla="*/ 7 w 212"/>
                <a:gd name="T41" fmla="*/ 6 h 152"/>
                <a:gd name="T42" fmla="*/ 7 w 212"/>
                <a:gd name="T43" fmla="*/ 6 h 152"/>
                <a:gd name="T44" fmla="*/ 7 w 212"/>
                <a:gd name="T45" fmla="*/ 6 h 152"/>
                <a:gd name="T46" fmla="*/ 7 w 212"/>
                <a:gd name="T47" fmla="*/ 6 h 152"/>
                <a:gd name="T48" fmla="*/ 7 w 212"/>
                <a:gd name="T49" fmla="*/ 6 h 152"/>
                <a:gd name="T50" fmla="*/ 7 w 212"/>
                <a:gd name="T51" fmla="*/ 6 h 152"/>
                <a:gd name="T52" fmla="*/ 7 w 212"/>
                <a:gd name="T53" fmla="*/ 6 h 152"/>
                <a:gd name="T54" fmla="*/ 7 w 212"/>
                <a:gd name="T55" fmla="*/ 6 h 152"/>
                <a:gd name="T56" fmla="*/ 7 w 212"/>
                <a:gd name="T57" fmla="*/ 6 h 152"/>
                <a:gd name="T58" fmla="*/ 7 w 212"/>
                <a:gd name="T59" fmla="*/ 6 h 152"/>
                <a:gd name="T60" fmla="*/ 7 w 212"/>
                <a:gd name="T61" fmla="*/ 6 h 152"/>
                <a:gd name="T62" fmla="*/ 7 w 212"/>
                <a:gd name="T63" fmla="*/ 6 h 152"/>
                <a:gd name="T64" fmla="*/ 7 w 212"/>
                <a:gd name="T65" fmla="*/ 6 h 152"/>
                <a:gd name="T66" fmla="*/ 1 w 212"/>
                <a:gd name="T67" fmla="*/ 6 h 152"/>
                <a:gd name="T68" fmla="*/ 0 w 212"/>
                <a:gd name="T69" fmla="*/ 6 h 152"/>
                <a:gd name="T70" fmla="*/ 1 w 212"/>
                <a:gd name="T71" fmla="*/ 6 h 152"/>
                <a:gd name="T72" fmla="*/ 7 w 212"/>
                <a:gd name="T73" fmla="*/ 6 h 152"/>
                <a:gd name="T74" fmla="*/ 7 w 212"/>
                <a:gd name="T75" fmla="*/ 6 h 152"/>
                <a:gd name="T76" fmla="*/ 7 w 212"/>
                <a:gd name="T77" fmla="*/ 6 h 152"/>
                <a:gd name="T78" fmla="*/ 7 w 212"/>
                <a:gd name="T79" fmla="*/ 6 h 152"/>
                <a:gd name="T80" fmla="*/ 7 w 212"/>
                <a:gd name="T81" fmla="*/ 6 h 152"/>
                <a:gd name="T82" fmla="*/ 7 w 212"/>
                <a:gd name="T83" fmla="*/ 6 h 152"/>
                <a:gd name="T84" fmla="*/ 7 w 212"/>
                <a:gd name="T85" fmla="*/ 6 h 152"/>
                <a:gd name="T86" fmla="*/ 7 w 212"/>
                <a:gd name="T87" fmla="*/ 6 h 152"/>
                <a:gd name="T88" fmla="*/ 7 w 212"/>
                <a:gd name="T89" fmla="*/ 5 h 152"/>
                <a:gd name="T90" fmla="*/ 7 w 212"/>
                <a:gd name="T91" fmla="*/ 0 h 152"/>
                <a:gd name="T92" fmla="*/ 7 w 212"/>
                <a:gd name="T93" fmla="*/ 4 h 152"/>
                <a:gd name="T94" fmla="*/ 7 w 212"/>
                <a:gd name="T95" fmla="*/ 6 h 152"/>
                <a:gd name="T96" fmla="*/ 7 w 212"/>
                <a:gd name="T97" fmla="*/ 6 h 152"/>
                <a:gd name="T98" fmla="*/ 7 w 212"/>
                <a:gd name="T99" fmla="*/ 6 h 152"/>
                <a:gd name="T100" fmla="*/ 7 w 212"/>
                <a:gd name="T101" fmla="*/ 6 h 152"/>
                <a:gd name="T102" fmla="*/ 7 w 212"/>
                <a:gd name="T103" fmla="*/ 6 h 152"/>
                <a:gd name="T104" fmla="*/ 7 w 212"/>
                <a:gd name="T105" fmla="*/ 6 h 15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12"/>
                <a:gd name="T160" fmla="*/ 0 h 152"/>
                <a:gd name="T161" fmla="*/ 212 w 212"/>
                <a:gd name="T162" fmla="*/ 152 h 15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12" h="152">
                  <a:moveTo>
                    <a:pt x="97" y="18"/>
                  </a:moveTo>
                  <a:lnTo>
                    <a:pt x="97" y="18"/>
                  </a:lnTo>
                  <a:lnTo>
                    <a:pt x="96" y="23"/>
                  </a:lnTo>
                  <a:lnTo>
                    <a:pt x="93" y="31"/>
                  </a:lnTo>
                  <a:lnTo>
                    <a:pt x="92" y="36"/>
                  </a:lnTo>
                  <a:lnTo>
                    <a:pt x="92" y="44"/>
                  </a:lnTo>
                  <a:lnTo>
                    <a:pt x="92" y="51"/>
                  </a:lnTo>
                  <a:lnTo>
                    <a:pt x="93" y="60"/>
                  </a:lnTo>
                  <a:lnTo>
                    <a:pt x="100" y="68"/>
                  </a:lnTo>
                  <a:lnTo>
                    <a:pt x="107" y="76"/>
                  </a:lnTo>
                  <a:lnTo>
                    <a:pt x="121" y="86"/>
                  </a:lnTo>
                  <a:lnTo>
                    <a:pt x="129" y="88"/>
                  </a:lnTo>
                  <a:lnTo>
                    <a:pt x="138" y="91"/>
                  </a:lnTo>
                  <a:lnTo>
                    <a:pt x="143" y="95"/>
                  </a:lnTo>
                  <a:lnTo>
                    <a:pt x="148" y="99"/>
                  </a:lnTo>
                  <a:lnTo>
                    <a:pt x="155" y="102"/>
                  </a:lnTo>
                  <a:lnTo>
                    <a:pt x="161" y="106"/>
                  </a:lnTo>
                  <a:lnTo>
                    <a:pt x="167" y="111"/>
                  </a:lnTo>
                  <a:lnTo>
                    <a:pt x="171" y="113"/>
                  </a:lnTo>
                  <a:lnTo>
                    <a:pt x="175" y="114"/>
                  </a:lnTo>
                  <a:lnTo>
                    <a:pt x="178" y="115"/>
                  </a:lnTo>
                  <a:lnTo>
                    <a:pt x="181" y="116"/>
                  </a:lnTo>
                  <a:lnTo>
                    <a:pt x="188" y="118"/>
                  </a:lnTo>
                  <a:lnTo>
                    <a:pt x="194" y="119"/>
                  </a:lnTo>
                  <a:lnTo>
                    <a:pt x="208" y="120"/>
                  </a:lnTo>
                  <a:lnTo>
                    <a:pt x="211" y="122"/>
                  </a:lnTo>
                  <a:lnTo>
                    <a:pt x="212" y="123"/>
                  </a:lnTo>
                  <a:lnTo>
                    <a:pt x="212" y="125"/>
                  </a:lnTo>
                  <a:lnTo>
                    <a:pt x="211" y="128"/>
                  </a:lnTo>
                  <a:lnTo>
                    <a:pt x="208" y="129"/>
                  </a:lnTo>
                  <a:lnTo>
                    <a:pt x="206" y="129"/>
                  </a:lnTo>
                  <a:lnTo>
                    <a:pt x="198" y="130"/>
                  </a:lnTo>
                  <a:lnTo>
                    <a:pt x="194" y="129"/>
                  </a:lnTo>
                  <a:lnTo>
                    <a:pt x="179" y="133"/>
                  </a:lnTo>
                  <a:lnTo>
                    <a:pt x="174" y="137"/>
                  </a:lnTo>
                  <a:lnTo>
                    <a:pt x="174" y="139"/>
                  </a:lnTo>
                  <a:lnTo>
                    <a:pt x="174" y="142"/>
                  </a:lnTo>
                  <a:lnTo>
                    <a:pt x="174" y="145"/>
                  </a:lnTo>
                  <a:lnTo>
                    <a:pt x="176" y="146"/>
                  </a:lnTo>
                  <a:lnTo>
                    <a:pt x="178" y="150"/>
                  </a:lnTo>
                  <a:lnTo>
                    <a:pt x="176" y="151"/>
                  </a:lnTo>
                  <a:lnTo>
                    <a:pt x="172" y="152"/>
                  </a:lnTo>
                  <a:lnTo>
                    <a:pt x="166" y="151"/>
                  </a:lnTo>
                  <a:lnTo>
                    <a:pt x="161" y="152"/>
                  </a:lnTo>
                  <a:lnTo>
                    <a:pt x="156" y="151"/>
                  </a:lnTo>
                  <a:lnTo>
                    <a:pt x="147" y="148"/>
                  </a:lnTo>
                  <a:lnTo>
                    <a:pt x="109" y="143"/>
                  </a:lnTo>
                  <a:lnTo>
                    <a:pt x="106" y="143"/>
                  </a:lnTo>
                  <a:lnTo>
                    <a:pt x="104" y="143"/>
                  </a:lnTo>
                  <a:lnTo>
                    <a:pt x="104" y="145"/>
                  </a:lnTo>
                  <a:lnTo>
                    <a:pt x="105" y="146"/>
                  </a:lnTo>
                  <a:lnTo>
                    <a:pt x="106" y="150"/>
                  </a:lnTo>
                  <a:lnTo>
                    <a:pt x="105" y="151"/>
                  </a:lnTo>
                  <a:lnTo>
                    <a:pt x="102" y="152"/>
                  </a:lnTo>
                  <a:lnTo>
                    <a:pt x="96" y="152"/>
                  </a:lnTo>
                  <a:lnTo>
                    <a:pt x="88" y="151"/>
                  </a:lnTo>
                  <a:lnTo>
                    <a:pt x="79" y="148"/>
                  </a:lnTo>
                  <a:lnTo>
                    <a:pt x="73" y="147"/>
                  </a:lnTo>
                  <a:lnTo>
                    <a:pt x="67" y="145"/>
                  </a:lnTo>
                  <a:lnTo>
                    <a:pt x="59" y="143"/>
                  </a:lnTo>
                  <a:lnTo>
                    <a:pt x="51" y="141"/>
                  </a:lnTo>
                  <a:lnTo>
                    <a:pt x="44" y="139"/>
                  </a:lnTo>
                  <a:lnTo>
                    <a:pt x="27" y="139"/>
                  </a:lnTo>
                  <a:lnTo>
                    <a:pt x="21" y="138"/>
                  </a:lnTo>
                  <a:lnTo>
                    <a:pt x="14" y="137"/>
                  </a:lnTo>
                  <a:lnTo>
                    <a:pt x="12" y="134"/>
                  </a:lnTo>
                  <a:lnTo>
                    <a:pt x="10" y="132"/>
                  </a:lnTo>
                  <a:lnTo>
                    <a:pt x="10" y="129"/>
                  </a:lnTo>
                  <a:lnTo>
                    <a:pt x="10" y="122"/>
                  </a:lnTo>
                  <a:lnTo>
                    <a:pt x="9" y="120"/>
                  </a:lnTo>
                  <a:lnTo>
                    <a:pt x="8" y="118"/>
                  </a:lnTo>
                  <a:lnTo>
                    <a:pt x="3" y="110"/>
                  </a:lnTo>
                  <a:lnTo>
                    <a:pt x="1" y="104"/>
                  </a:lnTo>
                  <a:lnTo>
                    <a:pt x="0" y="99"/>
                  </a:lnTo>
                  <a:lnTo>
                    <a:pt x="0" y="92"/>
                  </a:lnTo>
                  <a:lnTo>
                    <a:pt x="1" y="88"/>
                  </a:lnTo>
                  <a:lnTo>
                    <a:pt x="4" y="85"/>
                  </a:lnTo>
                  <a:lnTo>
                    <a:pt x="7" y="76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13" y="65"/>
                  </a:lnTo>
                  <a:lnTo>
                    <a:pt x="16" y="60"/>
                  </a:lnTo>
                  <a:lnTo>
                    <a:pt x="18" y="55"/>
                  </a:lnTo>
                  <a:lnTo>
                    <a:pt x="21" y="48"/>
                  </a:lnTo>
                  <a:lnTo>
                    <a:pt x="23" y="41"/>
                  </a:lnTo>
                  <a:lnTo>
                    <a:pt x="24" y="32"/>
                  </a:lnTo>
                  <a:lnTo>
                    <a:pt x="26" y="27"/>
                  </a:lnTo>
                  <a:lnTo>
                    <a:pt x="28" y="23"/>
                  </a:lnTo>
                  <a:lnTo>
                    <a:pt x="31" y="18"/>
                  </a:lnTo>
                  <a:lnTo>
                    <a:pt x="35" y="9"/>
                  </a:lnTo>
                  <a:lnTo>
                    <a:pt x="35" y="7"/>
                  </a:lnTo>
                  <a:lnTo>
                    <a:pt x="36" y="5"/>
                  </a:lnTo>
                  <a:lnTo>
                    <a:pt x="42" y="2"/>
                  </a:lnTo>
                  <a:lnTo>
                    <a:pt x="47" y="0"/>
                  </a:lnTo>
                  <a:lnTo>
                    <a:pt x="60" y="3"/>
                  </a:lnTo>
                  <a:lnTo>
                    <a:pt x="64" y="4"/>
                  </a:lnTo>
                  <a:lnTo>
                    <a:pt x="67" y="7"/>
                  </a:lnTo>
                  <a:lnTo>
                    <a:pt x="68" y="9"/>
                  </a:lnTo>
                  <a:lnTo>
                    <a:pt x="70" y="11"/>
                  </a:lnTo>
                  <a:lnTo>
                    <a:pt x="83" y="9"/>
                  </a:lnTo>
                  <a:lnTo>
                    <a:pt x="90" y="11"/>
                  </a:lnTo>
                  <a:lnTo>
                    <a:pt x="95" y="12"/>
                  </a:lnTo>
                  <a:lnTo>
                    <a:pt x="97" y="13"/>
                  </a:lnTo>
                  <a:lnTo>
                    <a:pt x="97" y="14"/>
                  </a:lnTo>
                  <a:lnTo>
                    <a:pt x="98" y="17"/>
                  </a:lnTo>
                  <a:lnTo>
                    <a:pt x="98" y="20"/>
                  </a:lnTo>
                  <a:lnTo>
                    <a:pt x="97" y="1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245" name="Freeform 606"/>
            <p:cNvSpPr>
              <a:spLocks/>
            </p:cNvSpPr>
            <p:nvPr/>
          </p:nvSpPr>
          <p:spPr bwMode="auto">
            <a:xfrm>
              <a:off x="483" y="2960"/>
              <a:ext cx="78" cy="90"/>
            </a:xfrm>
            <a:custGeom>
              <a:avLst/>
              <a:gdLst>
                <a:gd name="T0" fmla="*/ 6 w 84"/>
                <a:gd name="T1" fmla="*/ 6 h 97"/>
                <a:gd name="T2" fmla="*/ 6 w 84"/>
                <a:gd name="T3" fmla="*/ 6 h 97"/>
                <a:gd name="T4" fmla="*/ 6 w 84"/>
                <a:gd name="T5" fmla="*/ 6 h 97"/>
                <a:gd name="T6" fmla="*/ 6 w 84"/>
                <a:gd name="T7" fmla="*/ 6 h 97"/>
                <a:gd name="T8" fmla="*/ 6 w 84"/>
                <a:gd name="T9" fmla="*/ 6 h 97"/>
                <a:gd name="T10" fmla="*/ 6 w 84"/>
                <a:gd name="T11" fmla="*/ 6 h 97"/>
                <a:gd name="T12" fmla="*/ 6 w 84"/>
                <a:gd name="T13" fmla="*/ 6 h 97"/>
                <a:gd name="T14" fmla="*/ 6 w 84"/>
                <a:gd name="T15" fmla="*/ 6 h 97"/>
                <a:gd name="T16" fmla="*/ 6 w 84"/>
                <a:gd name="T17" fmla="*/ 6 h 97"/>
                <a:gd name="T18" fmla="*/ 6 w 84"/>
                <a:gd name="T19" fmla="*/ 6 h 97"/>
                <a:gd name="T20" fmla="*/ 6 w 84"/>
                <a:gd name="T21" fmla="*/ 6 h 97"/>
                <a:gd name="T22" fmla="*/ 6 w 84"/>
                <a:gd name="T23" fmla="*/ 6 h 97"/>
                <a:gd name="T24" fmla="*/ 6 w 84"/>
                <a:gd name="T25" fmla="*/ 6 h 97"/>
                <a:gd name="T26" fmla="*/ 6 w 84"/>
                <a:gd name="T27" fmla="*/ 6 h 97"/>
                <a:gd name="T28" fmla="*/ 6 w 84"/>
                <a:gd name="T29" fmla="*/ 6 h 97"/>
                <a:gd name="T30" fmla="*/ 6 w 84"/>
                <a:gd name="T31" fmla="*/ 6 h 97"/>
                <a:gd name="T32" fmla="*/ 6 w 84"/>
                <a:gd name="T33" fmla="*/ 6 h 97"/>
                <a:gd name="T34" fmla="*/ 6 w 84"/>
                <a:gd name="T35" fmla="*/ 6 h 97"/>
                <a:gd name="T36" fmla="*/ 6 w 84"/>
                <a:gd name="T37" fmla="*/ 6 h 97"/>
                <a:gd name="T38" fmla="*/ 6 w 84"/>
                <a:gd name="T39" fmla="*/ 6 h 97"/>
                <a:gd name="T40" fmla="*/ 6 w 84"/>
                <a:gd name="T41" fmla="*/ 6 h 97"/>
                <a:gd name="T42" fmla="*/ 6 w 84"/>
                <a:gd name="T43" fmla="*/ 6 h 97"/>
                <a:gd name="T44" fmla="*/ 6 w 84"/>
                <a:gd name="T45" fmla="*/ 6 h 97"/>
                <a:gd name="T46" fmla="*/ 6 w 84"/>
                <a:gd name="T47" fmla="*/ 6 h 97"/>
                <a:gd name="T48" fmla="*/ 6 w 84"/>
                <a:gd name="T49" fmla="*/ 6 h 97"/>
                <a:gd name="T50" fmla="*/ 6 w 84"/>
                <a:gd name="T51" fmla="*/ 6 h 97"/>
                <a:gd name="T52" fmla="*/ 6 w 84"/>
                <a:gd name="T53" fmla="*/ 6 h 97"/>
                <a:gd name="T54" fmla="*/ 6 w 84"/>
                <a:gd name="T55" fmla="*/ 6 h 97"/>
                <a:gd name="T56" fmla="*/ 6 w 84"/>
                <a:gd name="T57" fmla="*/ 6 h 97"/>
                <a:gd name="T58" fmla="*/ 6 w 84"/>
                <a:gd name="T59" fmla="*/ 6 h 97"/>
                <a:gd name="T60" fmla="*/ 6 w 84"/>
                <a:gd name="T61" fmla="*/ 6 h 97"/>
                <a:gd name="T62" fmla="*/ 6 w 84"/>
                <a:gd name="T63" fmla="*/ 6 h 97"/>
                <a:gd name="T64" fmla="*/ 6 w 84"/>
                <a:gd name="T65" fmla="*/ 6 h 97"/>
                <a:gd name="T66" fmla="*/ 6 w 84"/>
                <a:gd name="T67" fmla="*/ 6 h 97"/>
                <a:gd name="T68" fmla="*/ 6 w 84"/>
                <a:gd name="T69" fmla="*/ 6 h 97"/>
                <a:gd name="T70" fmla="*/ 6 w 84"/>
                <a:gd name="T71" fmla="*/ 6 h 97"/>
                <a:gd name="T72" fmla="*/ 6 w 84"/>
                <a:gd name="T73" fmla="*/ 6 h 97"/>
                <a:gd name="T74" fmla="*/ 6 w 84"/>
                <a:gd name="T75" fmla="*/ 6 h 97"/>
                <a:gd name="T76" fmla="*/ 3 w 84"/>
                <a:gd name="T77" fmla="*/ 6 h 97"/>
                <a:gd name="T78" fmla="*/ 1 w 84"/>
                <a:gd name="T79" fmla="*/ 6 h 97"/>
                <a:gd name="T80" fmla="*/ 0 w 84"/>
                <a:gd name="T81" fmla="*/ 6 h 97"/>
                <a:gd name="T82" fmla="*/ 3 w 84"/>
                <a:gd name="T83" fmla="*/ 6 h 97"/>
                <a:gd name="T84" fmla="*/ 4 w 84"/>
                <a:gd name="T85" fmla="*/ 6 h 97"/>
                <a:gd name="T86" fmla="*/ 5 w 84"/>
                <a:gd name="T87" fmla="*/ 6 h 97"/>
                <a:gd name="T88" fmla="*/ 6 w 84"/>
                <a:gd name="T89" fmla="*/ 6 h 97"/>
                <a:gd name="T90" fmla="*/ 6 w 84"/>
                <a:gd name="T91" fmla="*/ 6 h 97"/>
                <a:gd name="T92" fmla="*/ 6 w 84"/>
                <a:gd name="T93" fmla="*/ 6 h 97"/>
                <a:gd name="T94" fmla="*/ 6 w 84"/>
                <a:gd name="T95" fmla="*/ 6 h 97"/>
                <a:gd name="T96" fmla="*/ 6 w 84"/>
                <a:gd name="T97" fmla="*/ 6 h 97"/>
                <a:gd name="T98" fmla="*/ 6 w 84"/>
                <a:gd name="T99" fmla="*/ 3 h 97"/>
                <a:gd name="T100" fmla="*/ 6 w 84"/>
                <a:gd name="T101" fmla="*/ 1 h 97"/>
                <a:gd name="T102" fmla="*/ 6 w 84"/>
                <a:gd name="T103" fmla="*/ 0 h 97"/>
                <a:gd name="T104" fmla="*/ 6 w 84"/>
                <a:gd name="T105" fmla="*/ 1 h 97"/>
                <a:gd name="T106" fmla="*/ 6 w 84"/>
                <a:gd name="T107" fmla="*/ 6 h 97"/>
                <a:gd name="T108" fmla="*/ 6 w 84"/>
                <a:gd name="T109" fmla="*/ 6 h 97"/>
                <a:gd name="T110" fmla="*/ 6 w 84"/>
                <a:gd name="T111" fmla="*/ 6 h 97"/>
                <a:gd name="T112" fmla="*/ 6 w 84"/>
                <a:gd name="T113" fmla="*/ 6 h 97"/>
                <a:gd name="T114" fmla="*/ 6 w 84"/>
                <a:gd name="T115" fmla="*/ 6 h 97"/>
                <a:gd name="T116" fmla="*/ 6 w 84"/>
                <a:gd name="T117" fmla="*/ 6 h 97"/>
                <a:gd name="T118" fmla="*/ 6 w 84"/>
                <a:gd name="T119" fmla="*/ 6 h 9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4"/>
                <a:gd name="T181" fmla="*/ 0 h 97"/>
                <a:gd name="T182" fmla="*/ 84 w 84"/>
                <a:gd name="T183" fmla="*/ 97 h 97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4" h="97">
                  <a:moveTo>
                    <a:pt x="83" y="21"/>
                  </a:moveTo>
                  <a:lnTo>
                    <a:pt x="83" y="21"/>
                  </a:lnTo>
                  <a:lnTo>
                    <a:pt x="82" y="24"/>
                  </a:lnTo>
                  <a:lnTo>
                    <a:pt x="80" y="28"/>
                  </a:lnTo>
                  <a:lnTo>
                    <a:pt x="78" y="34"/>
                  </a:lnTo>
                  <a:lnTo>
                    <a:pt x="78" y="35"/>
                  </a:lnTo>
                  <a:lnTo>
                    <a:pt x="78" y="37"/>
                  </a:lnTo>
                  <a:lnTo>
                    <a:pt x="78" y="51"/>
                  </a:lnTo>
                  <a:lnTo>
                    <a:pt x="78" y="61"/>
                  </a:lnTo>
                  <a:lnTo>
                    <a:pt x="78" y="65"/>
                  </a:lnTo>
                  <a:lnTo>
                    <a:pt x="77" y="68"/>
                  </a:lnTo>
                  <a:lnTo>
                    <a:pt x="75" y="71"/>
                  </a:lnTo>
                  <a:lnTo>
                    <a:pt x="77" y="74"/>
                  </a:lnTo>
                  <a:lnTo>
                    <a:pt x="77" y="76"/>
                  </a:lnTo>
                  <a:lnTo>
                    <a:pt x="77" y="77"/>
                  </a:lnTo>
                  <a:lnTo>
                    <a:pt x="75" y="77"/>
                  </a:lnTo>
                  <a:lnTo>
                    <a:pt x="74" y="77"/>
                  </a:lnTo>
                  <a:lnTo>
                    <a:pt x="74" y="80"/>
                  </a:lnTo>
                  <a:lnTo>
                    <a:pt x="77" y="86"/>
                  </a:lnTo>
                  <a:lnTo>
                    <a:pt x="78" y="94"/>
                  </a:lnTo>
                  <a:lnTo>
                    <a:pt x="78" y="97"/>
                  </a:lnTo>
                  <a:lnTo>
                    <a:pt x="77" y="97"/>
                  </a:lnTo>
                  <a:lnTo>
                    <a:pt x="75" y="95"/>
                  </a:lnTo>
                  <a:lnTo>
                    <a:pt x="71" y="93"/>
                  </a:lnTo>
                  <a:lnTo>
                    <a:pt x="65" y="81"/>
                  </a:lnTo>
                  <a:lnTo>
                    <a:pt x="57" y="72"/>
                  </a:lnTo>
                  <a:lnTo>
                    <a:pt x="55" y="70"/>
                  </a:lnTo>
                  <a:lnTo>
                    <a:pt x="54" y="68"/>
                  </a:lnTo>
                  <a:lnTo>
                    <a:pt x="52" y="68"/>
                  </a:lnTo>
                  <a:lnTo>
                    <a:pt x="52" y="70"/>
                  </a:lnTo>
                  <a:lnTo>
                    <a:pt x="54" y="74"/>
                  </a:lnTo>
                  <a:lnTo>
                    <a:pt x="56" y="81"/>
                  </a:lnTo>
                  <a:lnTo>
                    <a:pt x="57" y="88"/>
                  </a:lnTo>
                  <a:lnTo>
                    <a:pt x="57" y="90"/>
                  </a:lnTo>
                  <a:lnTo>
                    <a:pt x="56" y="90"/>
                  </a:lnTo>
                  <a:lnTo>
                    <a:pt x="54" y="90"/>
                  </a:lnTo>
                  <a:lnTo>
                    <a:pt x="51" y="89"/>
                  </a:lnTo>
                  <a:lnTo>
                    <a:pt x="46" y="82"/>
                  </a:lnTo>
                  <a:lnTo>
                    <a:pt x="41" y="77"/>
                  </a:lnTo>
                  <a:lnTo>
                    <a:pt x="38" y="76"/>
                  </a:lnTo>
                  <a:lnTo>
                    <a:pt x="36" y="75"/>
                  </a:lnTo>
                  <a:lnTo>
                    <a:pt x="34" y="76"/>
                  </a:lnTo>
                  <a:lnTo>
                    <a:pt x="34" y="77"/>
                  </a:lnTo>
                  <a:lnTo>
                    <a:pt x="37" y="82"/>
                  </a:lnTo>
                  <a:lnTo>
                    <a:pt x="38" y="89"/>
                  </a:lnTo>
                  <a:lnTo>
                    <a:pt x="38" y="91"/>
                  </a:lnTo>
                  <a:lnTo>
                    <a:pt x="38" y="93"/>
                  </a:lnTo>
                  <a:lnTo>
                    <a:pt x="37" y="94"/>
                  </a:lnTo>
                  <a:lnTo>
                    <a:pt x="34" y="91"/>
                  </a:lnTo>
                  <a:lnTo>
                    <a:pt x="29" y="84"/>
                  </a:lnTo>
                  <a:lnTo>
                    <a:pt x="23" y="75"/>
                  </a:lnTo>
                  <a:lnTo>
                    <a:pt x="19" y="71"/>
                  </a:lnTo>
                  <a:lnTo>
                    <a:pt x="15" y="70"/>
                  </a:lnTo>
                  <a:lnTo>
                    <a:pt x="14" y="71"/>
                  </a:lnTo>
                  <a:lnTo>
                    <a:pt x="14" y="74"/>
                  </a:lnTo>
                  <a:lnTo>
                    <a:pt x="15" y="80"/>
                  </a:lnTo>
                  <a:lnTo>
                    <a:pt x="17" y="88"/>
                  </a:lnTo>
                  <a:lnTo>
                    <a:pt x="17" y="89"/>
                  </a:lnTo>
                  <a:lnTo>
                    <a:pt x="15" y="90"/>
                  </a:lnTo>
                  <a:lnTo>
                    <a:pt x="14" y="90"/>
                  </a:lnTo>
                  <a:lnTo>
                    <a:pt x="13" y="89"/>
                  </a:lnTo>
                  <a:lnTo>
                    <a:pt x="9" y="82"/>
                  </a:lnTo>
                  <a:lnTo>
                    <a:pt x="3" y="67"/>
                  </a:lnTo>
                  <a:lnTo>
                    <a:pt x="1" y="62"/>
                  </a:lnTo>
                  <a:lnTo>
                    <a:pt x="0" y="58"/>
                  </a:lnTo>
                  <a:lnTo>
                    <a:pt x="0" y="49"/>
                  </a:lnTo>
                  <a:lnTo>
                    <a:pt x="3" y="47"/>
                  </a:lnTo>
                  <a:lnTo>
                    <a:pt x="4" y="43"/>
                  </a:lnTo>
                  <a:lnTo>
                    <a:pt x="5" y="42"/>
                  </a:lnTo>
                  <a:lnTo>
                    <a:pt x="8" y="38"/>
                  </a:lnTo>
                  <a:lnTo>
                    <a:pt x="9" y="35"/>
                  </a:lnTo>
                  <a:lnTo>
                    <a:pt x="17" y="24"/>
                  </a:lnTo>
                  <a:lnTo>
                    <a:pt x="19" y="17"/>
                  </a:lnTo>
                  <a:lnTo>
                    <a:pt x="22" y="15"/>
                  </a:lnTo>
                  <a:lnTo>
                    <a:pt x="23" y="12"/>
                  </a:lnTo>
                  <a:lnTo>
                    <a:pt x="27" y="7"/>
                  </a:lnTo>
                  <a:lnTo>
                    <a:pt x="32" y="3"/>
                  </a:lnTo>
                  <a:lnTo>
                    <a:pt x="38" y="1"/>
                  </a:lnTo>
                  <a:lnTo>
                    <a:pt x="40" y="0"/>
                  </a:lnTo>
                  <a:lnTo>
                    <a:pt x="48" y="1"/>
                  </a:lnTo>
                  <a:lnTo>
                    <a:pt x="52" y="3"/>
                  </a:lnTo>
                  <a:lnTo>
                    <a:pt x="56" y="6"/>
                  </a:lnTo>
                  <a:lnTo>
                    <a:pt x="61" y="8"/>
                  </a:lnTo>
                  <a:lnTo>
                    <a:pt x="66" y="10"/>
                  </a:lnTo>
                  <a:lnTo>
                    <a:pt x="78" y="15"/>
                  </a:lnTo>
                  <a:lnTo>
                    <a:pt x="79" y="17"/>
                  </a:lnTo>
                  <a:lnTo>
                    <a:pt x="80" y="19"/>
                  </a:lnTo>
                  <a:lnTo>
                    <a:pt x="82" y="20"/>
                  </a:lnTo>
                  <a:lnTo>
                    <a:pt x="84" y="20"/>
                  </a:lnTo>
                  <a:lnTo>
                    <a:pt x="82" y="21"/>
                  </a:lnTo>
                  <a:lnTo>
                    <a:pt x="83" y="21"/>
                  </a:lnTo>
                  <a:close/>
                </a:path>
              </a:pathLst>
            </a:custGeom>
            <a:solidFill>
              <a:srgbClr val="1CA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246" name="Freeform 607"/>
            <p:cNvSpPr>
              <a:spLocks/>
            </p:cNvSpPr>
            <p:nvPr/>
          </p:nvSpPr>
          <p:spPr bwMode="auto">
            <a:xfrm>
              <a:off x="483" y="2960"/>
              <a:ext cx="78" cy="90"/>
            </a:xfrm>
            <a:custGeom>
              <a:avLst/>
              <a:gdLst>
                <a:gd name="T0" fmla="*/ 6 w 84"/>
                <a:gd name="T1" fmla="*/ 6 h 97"/>
                <a:gd name="T2" fmla="*/ 6 w 84"/>
                <a:gd name="T3" fmla="*/ 6 h 97"/>
                <a:gd name="T4" fmla="*/ 6 w 84"/>
                <a:gd name="T5" fmla="*/ 6 h 97"/>
                <a:gd name="T6" fmla="*/ 6 w 84"/>
                <a:gd name="T7" fmla="*/ 6 h 97"/>
                <a:gd name="T8" fmla="*/ 6 w 84"/>
                <a:gd name="T9" fmla="*/ 6 h 97"/>
                <a:gd name="T10" fmla="*/ 6 w 84"/>
                <a:gd name="T11" fmla="*/ 6 h 97"/>
                <a:gd name="T12" fmla="*/ 6 w 84"/>
                <a:gd name="T13" fmla="*/ 6 h 97"/>
                <a:gd name="T14" fmla="*/ 6 w 84"/>
                <a:gd name="T15" fmla="*/ 6 h 97"/>
                <a:gd name="T16" fmla="*/ 6 w 84"/>
                <a:gd name="T17" fmla="*/ 6 h 97"/>
                <a:gd name="T18" fmla="*/ 6 w 84"/>
                <a:gd name="T19" fmla="*/ 6 h 97"/>
                <a:gd name="T20" fmla="*/ 6 w 84"/>
                <a:gd name="T21" fmla="*/ 6 h 97"/>
                <a:gd name="T22" fmla="*/ 6 w 84"/>
                <a:gd name="T23" fmla="*/ 6 h 97"/>
                <a:gd name="T24" fmla="*/ 6 w 84"/>
                <a:gd name="T25" fmla="*/ 6 h 97"/>
                <a:gd name="T26" fmla="*/ 6 w 84"/>
                <a:gd name="T27" fmla="*/ 6 h 97"/>
                <a:gd name="T28" fmla="*/ 6 w 84"/>
                <a:gd name="T29" fmla="*/ 6 h 97"/>
                <a:gd name="T30" fmla="*/ 6 w 84"/>
                <a:gd name="T31" fmla="*/ 6 h 97"/>
                <a:gd name="T32" fmla="*/ 6 w 84"/>
                <a:gd name="T33" fmla="*/ 6 h 97"/>
                <a:gd name="T34" fmla="*/ 6 w 84"/>
                <a:gd name="T35" fmla="*/ 6 h 97"/>
                <a:gd name="T36" fmla="*/ 6 w 84"/>
                <a:gd name="T37" fmla="*/ 6 h 97"/>
                <a:gd name="T38" fmla="*/ 6 w 84"/>
                <a:gd name="T39" fmla="*/ 6 h 97"/>
                <a:gd name="T40" fmla="*/ 6 w 84"/>
                <a:gd name="T41" fmla="*/ 6 h 97"/>
                <a:gd name="T42" fmla="*/ 6 w 84"/>
                <a:gd name="T43" fmla="*/ 6 h 97"/>
                <a:gd name="T44" fmla="*/ 6 w 84"/>
                <a:gd name="T45" fmla="*/ 6 h 97"/>
                <a:gd name="T46" fmla="*/ 6 w 84"/>
                <a:gd name="T47" fmla="*/ 6 h 97"/>
                <a:gd name="T48" fmla="*/ 6 w 84"/>
                <a:gd name="T49" fmla="*/ 6 h 97"/>
                <a:gd name="T50" fmla="*/ 6 w 84"/>
                <a:gd name="T51" fmla="*/ 6 h 97"/>
                <a:gd name="T52" fmla="*/ 6 w 84"/>
                <a:gd name="T53" fmla="*/ 6 h 97"/>
                <a:gd name="T54" fmla="*/ 6 w 84"/>
                <a:gd name="T55" fmla="*/ 6 h 97"/>
                <a:gd name="T56" fmla="*/ 6 w 84"/>
                <a:gd name="T57" fmla="*/ 6 h 97"/>
                <a:gd name="T58" fmla="*/ 6 w 84"/>
                <a:gd name="T59" fmla="*/ 6 h 97"/>
                <a:gd name="T60" fmla="*/ 6 w 84"/>
                <a:gd name="T61" fmla="*/ 6 h 97"/>
                <a:gd name="T62" fmla="*/ 6 w 84"/>
                <a:gd name="T63" fmla="*/ 6 h 97"/>
                <a:gd name="T64" fmla="*/ 6 w 84"/>
                <a:gd name="T65" fmla="*/ 6 h 97"/>
                <a:gd name="T66" fmla="*/ 6 w 84"/>
                <a:gd name="T67" fmla="*/ 6 h 97"/>
                <a:gd name="T68" fmla="*/ 6 w 84"/>
                <a:gd name="T69" fmla="*/ 6 h 97"/>
                <a:gd name="T70" fmla="*/ 6 w 84"/>
                <a:gd name="T71" fmla="*/ 6 h 97"/>
                <a:gd name="T72" fmla="*/ 6 w 84"/>
                <a:gd name="T73" fmla="*/ 6 h 97"/>
                <a:gd name="T74" fmla="*/ 6 w 84"/>
                <a:gd name="T75" fmla="*/ 6 h 97"/>
                <a:gd name="T76" fmla="*/ 3 w 84"/>
                <a:gd name="T77" fmla="*/ 6 h 97"/>
                <a:gd name="T78" fmla="*/ 1 w 84"/>
                <a:gd name="T79" fmla="*/ 6 h 97"/>
                <a:gd name="T80" fmla="*/ 0 w 84"/>
                <a:gd name="T81" fmla="*/ 6 h 97"/>
                <a:gd name="T82" fmla="*/ 3 w 84"/>
                <a:gd name="T83" fmla="*/ 6 h 97"/>
                <a:gd name="T84" fmla="*/ 4 w 84"/>
                <a:gd name="T85" fmla="*/ 6 h 97"/>
                <a:gd name="T86" fmla="*/ 5 w 84"/>
                <a:gd name="T87" fmla="*/ 6 h 97"/>
                <a:gd name="T88" fmla="*/ 6 w 84"/>
                <a:gd name="T89" fmla="*/ 6 h 97"/>
                <a:gd name="T90" fmla="*/ 6 w 84"/>
                <a:gd name="T91" fmla="*/ 6 h 97"/>
                <a:gd name="T92" fmla="*/ 6 w 84"/>
                <a:gd name="T93" fmla="*/ 6 h 97"/>
                <a:gd name="T94" fmla="*/ 6 w 84"/>
                <a:gd name="T95" fmla="*/ 6 h 97"/>
                <a:gd name="T96" fmla="*/ 6 w 84"/>
                <a:gd name="T97" fmla="*/ 6 h 97"/>
                <a:gd name="T98" fmla="*/ 6 w 84"/>
                <a:gd name="T99" fmla="*/ 3 h 97"/>
                <a:gd name="T100" fmla="*/ 6 w 84"/>
                <a:gd name="T101" fmla="*/ 1 h 97"/>
                <a:gd name="T102" fmla="*/ 6 w 84"/>
                <a:gd name="T103" fmla="*/ 0 h 97"/>
                <a:gd name="T104" fmla="*/ 6 w 84"/>
                <a:gd name="T105" fmla="*/ 1 h 97"/>
                <a:gd name="T106" fmla="*/ 6 w 84"/>
                <a:gd name="T107" fmla="*/ 6 h 97"/>
                <a:gd name="T108" fmla="*/ 6 w 84"/>
                <a:gd name="T109" fmla="*/ 6 h 97"/>
                <a:gd name="T110" fmla="*/ 6 w 84"/>
                <a:gd name="T111" fmla="*/ 6 h 97"/>
                <a:gd name="T112" fmla="*/ 6 w 84"/>
                <a:gd name="T113" fmla="*/ 6 h 97"/>
                <a:gd name="T114" fmla="*/ 6 w 84"/>
                <a:gd name="T115" fmla="*/ 6 h 97"/>
                <a:gd name="T116" fmla="*/ 6 w 84"/>
                <a:gd name="T117" fmla="*/ 6 h 97"/>
                <a:gd name="T118" fmla="*/ 6 w 84"/>
                <a:gd name="T119" fmla="*/ 6 h 9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4"/>
                <a:gd name="T181" fmla="*/ 0 h 97"/>
                <a:gd name="T182" fmla="*/ 84 w 84"/>
                <a:gd name="T183" fmla="*/ 97 h 97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4" h="97">
                  <a:moveTo>
                    <a:pt x="83" y="21"/>
                  </a:moveTo>
                  <a:lnTo>
                    <a:pt x="83" y="21"/>
                  </a:lnTo>
                  <a:lnTo>
                    <a:pt x="82" y="24"/>
                  </a:lnTo>
                  <a:lnTo>
                    <a:pt x="80" y="28"/>
                  </a:lnTo>
                  <a:lnTo>
                    <a:pt x="78" y="34"/>
                  </a:lnTo>
                  <a:lnTo>
                    <a:pt x="78" y="35"/>
                  </a:lnTo>
                  <a:lnTo>
                    <a:pt x="78" y="37"/>
                  </a:lnTo>
                  <a:lnTo>
                    <a:pt x="78" y="51"/>
                  </a:lnTo>
                  <a:lnTo>
                    <a:pt x="78" y="61"/>
                  </a:lnTo>
                  <a:lnTo>
                    <a:pt x="78" y="65"/>
                  </a:lnTo>
                  <a:lnTo>
                    <a:pt x="77" y="68"/>
                  </a:lnTo>
                  <a:lnTo>
                    <a:pt x="75" y="71"/>
                  </a:lnTo>
                  <a:lnTo>
                    <a:pt x="77" y="74"/>
                  </a:lnTo>
                  <a:lnTo>
                    <a:pt x="77" y="76"/>
                  </a:lnTo>
                  <a:lnTo>
                    <a:pt x="77" y="77"/>
                  </a:lnTo>
                  <a:lnTo>
                    <a:pt x="75" y="77"/>
                  </a:lnTo>
                  <a:lnTo>
                    <a:pt x="74" y="77"/>
                  </a:lnTo>
                  <a:lnTo>
                    <a:pt x="74" y="80"/>
                  </a:lnTo>
                  <a:lnTo>
                    <a:pt x="77" y="86"/>
                  </a:lnTo>
                  <a:lnTo>
                    <a:pt x="78" y="94"/>
                  </a:lnTo>
                  <a:lnTo>
                    <a:pt x="78" y="97"/>
                  </a:lnTo>
                  <a:lnTo>
                    <a:pt x="77" y="97"/>
                  </a:lnTo>
                  <a:lnTo>
                    <a:pt x="75" y="95"/>
                  </a:lnTo>
                  <a:lnTo>
                    <a:pt x="71" y="93"/>
                  </a:lnTo>
                  <a:lnTo>
                    <a:pt x="65" y="81"/>
                  </a:lnTo>
                  <a:lnTo>
                    <a:pt x="57" y="72"/>
                  </a:lnTo>
                  <a:lnTo>
                    <a:pt x="55" y="70"/>
                  </a:lnTo>
                  <a:lnTo>
                    <a:pt x="54" y="68"/>
                  </a:lnTo>
                  <a:lnTo>
                    <a:pt x="52" y="68"/>
                  </a:lnTo>
                  <a:lnTo>
                    <a:pt x="52" y="70"/>
                  </a:lnTo>
                  <a:lnTo>
                    <a:pt x="54" y="74"/>
                  </a:lnTo>
                  <a:lnTo>
                    <a:pt x="56" y="81"/>
                  </a:lnTo>
                  <a:lnTo>
                    <a:pt x="57" y="88"/>
                  </a:lnTo>
                  <a:lnTo>
                    <a:pt x="57" y="90"/>
                  </a:lnTo>
                  <a:lnTo>
                    <a:pt x="56" y="90"/>
                  </a:lnTo>
                  <a:lnTo>
                    <a:pt x="54" y="90"/>
                  </a:lnTo>
                  <a:lnTo>
                    <a:pt x="51" y="89"/>
                  </a:lnTo>
                  <a:lnTo>
                    <a:pt x="46" y="82"/>
                  </a:lnTo>
                  <a:lnTo>
                    <a:pt x="41" y="77"/>
                  </a:lnTo>
                  <a:lnTo>
                    <a:pt x="38" y="76"/>
                  </a:lnTo>
                  <a:lnTo>
                    <a:pt x="36" y="75"/>
                  </a:lnTo>
                  <a:lnTo>
                    <a:pt x="34" y="76"/>
                  </a:lnTo>
                  <a:lnTo>
                    <a:pt x="34" y="77"/>
                  </a:lnTo>
                  <a:lnTo>
                    <a:pt x="37" y="82"/>
                  </a:lnTo>
                  <a:lnTo>
                    <a:pt x="38" y="89"/>
                  </a:lnTo>
                  <a:lnTo>
                    <a:pt x="38" y="91"/>
                  </a:lnTo>
                  <a:lnTo>
                    <a:pt x="38" y="93"/>
                  </a:lnTo>
                  <a:lnTo>
                    <a:pt x="37" y="94"/>
                  </a:lnTo>
                  <a:lnTo>
                    <a:pt x="34" y="91"/>
                  </a:lnTo>
                  <a:lnTo>
                    <a:pt x="29" y="84"/>
                  </a:lnTo>
                  <a:lnTo>
                    <a:pt x="23" y="75"/>
                  </a:lnTo>
                  <a:lnTo>
                    <a:pt x="19" y="71"/>
                  </a:lnTo>
                  <a:lnTo>
                    <a:pt x="15" y="70"/>
                  </a:lnTo>
                  <a:lnTo>
                    <a:pt x="14" y="71"/>
                  </a:lnTo>
                  <a:lnTo>
                    <a:pt x="14" y="74"/>
                  </a:lnTo>
                  <a:lnTo>
                    <a:pt x="15" y="80"/>
                  </a:lnTo>
                  <a:lnTo>
                    <a:pt x="17" y="88"/>
                  </a:lnTo>
                  <a:lnTo>
                    <a:pt x="17" y="89"/>
                  </a:lnTo>
                  <a:lnTo>
                    <a:pt x="15" y="90"/>
                  </a:lnTo>
                  <a:lnTo>
                    <a:pt x="14" y="90"/>
                  </a:lnTo>
                  <a:lnTo>
                    <a:pt x="13" y="89"/>
                  </a:lnTo>
                  <a:lnTo>
                    <a:pt x="9" y="82"/>
                  </a:lnTo>
                  <a:lnTo>
                    <a:pt x="3" y="67"/>
                  </a:lnTo>
                  <a:lnTo>
                    <a:pt x="1" y="62"/>
                  </a:lnTo>
                  <a:lnTo>
                    <a:pt x="0" y="58"/>
                  </a:lnTo>
                  <a:lnTo>
                    <a:pt x="0" y="49"/>
                  </a:lnTo>
                  <a:lnTo>
                    <a:pt x="3" y="47"/>
                  </a:lnTo>
                  <a:lnTo>
                    <a:pt x="4" y="43"/>
                  </a:lnTo>
                  <a:lnTo>
                    <a:pt x="5" y="42"/>
                  </a:lnTo>
                  <a:lnTo>
                    <a:pt x="8" y="38"/>
                  </a:lnTo>
                  <a:lnTo>
                    <a:pt x="9" y="35"/>
                  </a:lnTo>
                  <a:lnTo>
                    <a:pt x="17" y="24"/>
                  </a:lnTo>
                  <a:lnTo>
                    <a:pt x="19" y="17"/>
                  </a:lnTo>
                  <a:lnTo>
                    <a:pt x="22" y="15"/>
                  </a:lnTo>
                  <a:lnTo>
                    <a:pt x="23" y="12"/>
                  </a:lnTo>
                  <a:lnTo>
                    <a:pt x="27" y="7"/>
                  </a:lnTo>
                  <a:lnTo>
                    <a:pt x="32" y="3"/>
                  </a:lnTo>
                  <a:lnTo>
                    <a:pt x="38" y="1"/>
                  </a:lnTo>
                  <a:lnTo>
                    <a:pt x="40" y="0"/>
                  </a:lnTo>
                  <a:lnTo>
                    <a:pt x="48" y="1"/>
                  </a:lnTo>
                  <a:lnTo>
                    <a:pt x="52" y="3"/>
                  </a:lnTo>
                  <a:lnTo>
                    <a:pt x="56" y="6"/>
                  </a:lnTo>
                  <a:lnTo>
                    <a:pt x="61" y="8"/>
                  </a:lnTo>
                  <a:lnTo>
                    <a:pt x="66" y="10"/>
                  </a:lnTo>
                  <a:lnTo>
                    <a:pt x="78" y="15"/>
                  </a:lnTo>
                  <a:lnTo>
                    <a:pt x="79" y="17"/>
                  </a:lnTo>
                  <a:lnTo>
                    <a:pt x="80" y="19"/>
                  </a:lnTo>
                  <a:lnTo>
                    <a:pt x="82" y="20"/>
                  </a:lnTo>
                  <a:lnTo>
                    <a:pt x="84" y="20"/>
                  </a:lnTo>
                  <a:lnTo>
                    <a:pt x="82" y="21"/>
                  </a:lnTo>
                  <a:lnTo>
                    <a:pt x="83" y="2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247" name="Freeform 608"/>
            <p:cNvSpPr>
              <a:spLocks/>
            </p:cNvSpPr>
            <p:nvPr/>
          </p:nvSpPr>
          <p:spPr bwMode="auto">
            <a:xfrm>
              <a:off x="467" y="2949"/>
              <a:ext cx="108" cy="111"/>
            </a:xfrm>
            <a:custGeom>
              <a:avLst/>
              <a:gdLst>
                <a:gd name="T0" fmla="*/ 7 w 116"/>
                <a:gd name="T1" fmla="*/ 3 h 120"/>
                <a:gd name="T2" fmla="*/ 7 w 116"/>
                <a:gd name="T3" fmla="*/ 6 h 120"/>
                <a:gd name="T4" fmla="*/ 7 w 116"/>
                <a:gd name="T5" fmla="*/ 6 h 120"/>
                <a:gd name="T6" fmla="*/ 7 w 116"/>
                <a:gd name="T7" fmla="*/ 6 h 120"/>
                <a:gd name="T8" fmla="*/ 7 w 116"/>
                <a:gd name="T9" fmla="*/ 6 h 120"/>
                <a:gd name="T10" fmla="*/ 7 w 116"/>
                <a:gd name="T11" fmla="*/ 6 h 120"/>
                <a:gd name="T12" fmla="*/ 7 w 116"/>
                <a:gd name="T13" fmla="*/ 6 h 120"/>
                <a:gd name="T14" fmla="*/ 4 w 116"/>
                <a:gd name="T15" fmla="*/ 6 h 120"/>
                <a:gd name="T16" fmla="*/ 0 w 116"/>
                <a:gd name="T17" fmla="*/ 6 h 120"/>
                <a:gd name="T18" fmla="*/ 0 w 116"/>
                <a:gd name="T19" fmla="*/ 6 h 120"/>
                <a:gd name="T20" fmla="*/ 0 w 116"/>
                <a:gd name="T21" fmla="*/ 6 h 120"/>
                <a:gd name="T22" fmla="*/ 3 w 116"/>
                <a:gd name="T23" fmla="*/ 6 h 120"/>
                <a:gd name="T24" fmla="*/ 7 w 116"/>
                <a:gd name="T25" fmla="*/ 6 h 120"/>
                <a:gd name="T26" fmla="*/ 7 w 116"/>
                <a:gd name="T27" fmla="*/ 6 h 120"/>
                <a:gd name="T28" fmla="*/ 7 w 116"/>
                <a:gd name="T29" fmla="*/ 6 h 120"/>
                <a:gd name="T30" fmla="*/ 7 w 116"/>
                <a:gd name="T31" fmla="*/ 6 h 120"/>
                <a:gd name="T32" fmla="*/ 7 w 116"/>
                <a:gd name="T33" fmla="*/ 6 h 120"/>
                <a:gd name="T34" fmla="*/ 7 w 116"/>
                <a:gd name="T35" fmla="*/ 6 h 120"/>
                <a:gd name="T36" fmla="*/ 7 w 116"/>
                <a:gd name="T37" fmla="*/ 6 h 120"/>
                <a:gd name="T38" fmla="*/ 7 w 116"/>
                <a:gd name="T39" fmla="*/ 6 h 120"/>
                <a:gd name="T40" fmla="*/ 7 w 116"/>
                <a:gd name="T41" fmla="*/ 6 h 120"/>
                <a:gd name="T42" fmla="*/ 7 w 116"/>
                <a:gd name="T43" fmla="*/ 6 h 120"/>
                <a:gd name="T44" fmla="*/ 7 w 116"/>
                <a:gd name="T45" fmla="*/ 6 h 120"/>
                <a:gd name="T46" fmla="*/ 7 w 116"/>
                <a:gd name="T47" fmla="*/ 6 h 120"/>
                <a:gd name="T48" fmla="*/ 7 w 116"/>
                <a:gd name="T49" fmla="*/ 6 h 120"/>
                <a:gd name="T50" fmla="*/ 7 w 116"/>
                <a:gd name="T51" fmla="*/ 6 h 120"/>
                <a:gd name="T52" fmla="*/ 7 w 116"/>
                <a:gd name="T53" fmla="*/ 6 h 120"/>
                <a:gd name="T54" fmla="*/ 7 w 116"/>
                <a:gd name="T55" fmla="*/ 6 h 120"/>
                <a:gd name="T56" fmla="*/ 7 w 116"/>
                <a:gd name="T57" fmla="*/ 6 h 120"/>
                <a:gd name="T58" fmla="*/ 7 w 116"/>
                <a:gd name="T59" fmla="*/ 6 h 120"/>
                <a:gd name="T60" fmla="*/ 7 w 116"/>
                <a:gd name="T61" fmla="*/ 6 h 120"/>
                <a:gd name="T62" fmla="*/ 7 w 116"/>
                <a:gd name="T63" fmla="*/ 6 h 120"/>
                <a:gd name="T64" fmla="*/ 7 w 116"/>
                <a:gd name="T65" fmla="*/ 6 h 120"/>
                <a:gd name="T66" fmla="*/ 7 w 116"/>
                <a:gd name="T67" fmla="*/ 6 h 120"/>
                <a:gd name="T68" fmla="*/ 7 w 116"/>
                <a:gd name="T69" fmla="*/ 6 h 120"/>
                <a:gd name="T70" fmla="*/ 7 w 116"/>
                <a:gd name="T71" fmla="*/ 6 h 120"/>
                <a:gd name="T72" fmla="*/ 7 w 116"/>
                <a:gd name="T73" fmla="*/ 6 h 120"/>
                <a:gd name="T74" fmla="*/ 7 w 116"/>
                <a:gd name="T75" fmla="*/ 6 h 120"/>
                <a:gd name="T76" fmla="*/ 7 w 116"/>
                <a:gd name="T77" fmla="*/ 6 h 120"/>
                <a:gd name="T78" fmla="*/ 7 w 116"/>
                <a:gd name="T79" fmla="*/ 6 h 120"/>
                <a:gd name="T80" fmla="*/ 7 w 116"/>
                <a:gd name="T81" fmla="*/ 6 h 120"/>
                <a:gd name="T82" fmla="*/ 7 w 116"/>
                <a:gd name="T83" fmla="*/ 6 h 120"/>
                <a:gd name="T84" fmla="*/ 7 w 116"/>
                <a:gd name="T85" fmla="*/ 6 h 120"/>
                <a:gd name="T86" fmla="*/ 7 w 116"/>
                <a:gd name="T87" fmla="*/ 6 h 120"/>
                <a:gd name="T88" fmla="*/ 7 w 116"/>
                <a:gd name="T89" fmla="*/ 6 h 120"/>
                <a:gd name="T90" fmla="*/ 7 w 116"/>
                <a:gd name="T91" fmla="*/ 6 h 120"/>
                <a:gd name="T92" fmla="*/ 7 w 116"/>
                <a:gd name="T93" fmla="*/ 6 h 120"/>
                <a:gd name="T94" fmla="*/ 7 w 116"/>
                <a:gd name="T95" fmla="*/ 4 h 120"/>
                <a:gd name="T96" fmla="*/ 7 w 116"/>
                <a:gd name="T97" fmla="*/ 1 h 120"/>
                <a:gd name="T98" fmla="*/ 7 w 116"/>
                <a:gd name="T99" fmla="*/ 1 h 12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6"/>
                <a:gd name="T151" fmla="*/ 0 h 120"/>
                <a:gd name="T152" fmla="*/ 116 w 116"/>
                <a:gd name="T153" fmla="*/ 120 h 12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6" h="120">
                  <a:moveTo>
                    <a:pt x="60" y="1"/>
                  </a:moveTo>
                  <a:lnTo>
                    <a:pt x="60" y="1"/>
                  </a:lnTo>
                  <a:lnTo>
                    <a:pt x="57" y="3"/>
                  </a:lnTo>
                  <a:lnTo>
                    <a:pt x="50" y="5"/>
                  </a:lnTo>
                  <a:lnTo>
                    <a:pt x="48" y="6"/>
                  </a:lnTo>
                  <a:lnTo>
                    <a:pt x="46" y="6"/>
                  </a:lnTo>
                  <a:lnTo>
                    <a:pt x="45" y="8"/>
                  </a:lnTo>
                  <a:lnTo>
                    <a:pt x="44" y="9"/>
                  </a:lnTo>
                  <a:lnTo>
                    <a:pt x="42" y="9"/>
                  </a:lnTo>
                  <a:lnTo>
                    <a:pt x="37" y="13"/>
                  </a:lnTo>
                  <a:lnTo>
                    <a:pt x="36" y="14"/>
                  </a:lnTo>
                  <a:lnTo>
                    <a:pt x="35" y="14"/>
                  </a:lnTo>
                  <a:lnTo>
                    <a:pt x="30" y="19"/>
                  </a:lnTo>
                  <a:lnTo>
                    <a:pt x="28" y="20"/>
                  </a:lnTo>
                  <a:lnTo>
                    <a:pt x="21" y="28"/>
                  </a:lnTo>
                  <a:lnTo>
                    <a:pt x="21" y="29"/>
                  </a:lnTo>
                  <a:lnTo>
                    <a:pt x="20" y="31"/>
                  </a:lnTo>
                  <a:lnTo>
                    <a:pt x="16" y="38"/>
                  </a:lnTo>
                  <a:lnTo>
                    <a:pt x="13" y="41"/>
                  </a:lnTo>
                  <a:lnTo>
                    <a:pt x="11" y="46"/>
                  </a:lnTo>
                  <a:lnTo>
                    <a:pt x="9" y="50"/>
                  </a:lnTo>
                  <a:lnTo>
                    <a:pt x="7" y="55"/>
                  </a:lnTo>
                  <a:lnTo>
                    <a:pt x="4" y="60"/>
                  </a:lnTo>
                  <a:lnTo>
                    <a:pt x="2" y="72"/>
                  </a:lnTo>
                  <a:lnTo>
                    <a:pt x="2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86"/>
                  </a:lnTo>
                  <a:lnTo>
                    <a:pt x="0" y="103"/>
                  </a:lnTo>
                  <a:lnTo>
                    <a:pt x="2" y="111"/>
                  </a:lnTo>
                  <a:lnTo>
                    <a:pt x="3" y="120"/>
                  </a:lnTo>
                  <a:lnTo>
                    <a:pt x="5" y="109"/>
                  </a:lnTo>
                  <a:lnTo>
                    <a:pt x="13" y="98"/>
                  </a:lnTo>
                  <a:lnTo>
                    <a:pt x="16" y="93"/>
                  </a:lnTo>
                  <a:lnTo>
                    <a:pt x="20" y="91"/>
                  </a:lnTo>
                  <a:lnTo>
                    <a:pt x="26" y="96"/>
                  </a:lnTo>
                  <a:lnTo>
                    <a:pt x="28" y="96"/>
                  </a:lnTo>
                  <a:lnTo>
                    <a:pt x="28" y="93"/>
                  </a:lnTo>
                  <a:lnTo>
                    <a:pt x="28" y="82"/>
                  </a:lnTo>
                  <a:lnTo>
                    <a:pt x="28" y="74"/>
                  </a:lnTo>
                  <a:lnTo>
                    <a:pt x="30" y="73"/>
                  </a:lnTo>
                  <a:lnTo>
                    <a:pt x="32" y="75"/>
                  </a:lnTo>
                  <a:lnTo>
                    <a:pt x="32" y="69"/>
                  </a:lnTo>
                  <a:lnTo>
                    <a:pt x="35" y="57"/>
                  </a:lnTo>
                  <a:lnTo>
                    <a:pt x="36" y="54"/>
                  </a:lnTo>
                  <a:lnTo>
                    <a:pt x="36" y="51"/>
                  </a:lnTo>
                  <a:lnTo>
                    <a:pt x="37" y="49"/>
                  </a:lnTo>
                  <a:lnTo>
                    <a:pt x="39" y="47"/>
                  </a:lnTo>
                  <a:lnTo>
                    <a:pt x="40" y="45"/>
                  </a:lnTo>
                  <a:lnTo>
                    <a:pt x="40" y="46"/>
                  </a:lnTo>
                  <a:lnTo>
                    <a:pt x="41" y="45"/>
                  </a:lnTo>
                  <a:lnTo>
                    <a:pt x="41" y="46"/>
                  </a:lnTo>
                  <a:lnTo>
                    <a:pt x="42" y="47"/>
                  </a:lnTo>
                  <a:lnTo>
                    <a:pt x="42" y="50"/>
                  </a:lnTo>
                  <a:lnTo>
                    <a:pt x="46" y="54"/>
                  </a:lnTo>
                  <a:lnTo>
                    <a:pt x="49" y="56"/>
                  </a:lnTo>
                  <a:lnTo>
                    <a:pt x="50" y="54"/>
                  </a:lnTo>
                  <a:lnTo>
                    <a:pt x="50" y="49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8" y="36"/>
                  </a:lnTo>
                  <a:lnTo>
                    <a:pt x="48" y="35"/>
                  </a:lnTo>
                  <a:lnTo>
                    <a:pt x="50" y="32"/>
                  </a:lnTo>
                  <a:lnTo>
                    <a:pt x="51" y="32"/>
                  </a:lnTo>
                  <a:lnTo>
                    <a:pt x="51" y="27"/>
                  </a:lnTo>
                  <a:lnTo>
                    <a:pt x="54" y="19"/>
                  </a:lnTo>
                  <a:lnTo>
                    <a:pt x="55" y="15"/>
                  </a:lnTo>
                  <a:lnTo>
                    <a:pt x="59" y="15"/>
                  </a:lnTo>
                  <a:lnTo>
                    <a:pt x="60" y="18"/>
                  </a:lnTo>
                  <a:lnTo>
                    <a:pt x="60" y="23"/>
                  </a:lnTo>
                  <a:lnTo>
                    <a:pt x="59" y="27"/>
                  </a:lnTo>
                  <a:lnTo>
                    <a:pt x="59" y="29"/>
                  </a:lnTo>
                  <a:lnTo>
                    <a:pt x="57" y="29"/>
                  </a:lnTo>
                  <a:lnTo>
                    <a:pt x="57" y="32"/>
                  </a:lnTo>
                  <a:lnTo>
                    <a:pt x="54" y="32"/>
                  </a:lnTo>
                  <a:lnTo>
                    <a:pt x="53" y="35"/>
                  </a:lnTo>
                  <a:lnTo>
                    <a:pt x="51" y="35"/>
                  </a:lnTo>
                  <a:lnTo>
                    <a:pt x="51" y="38"/>
                  </a:lnTo>
                  <a:lnTo>
                    <a:pt x="57" y="41"/>
                  </a:lnTo>
                  <a:lnTo>
                    <a:pt x="59" y="41"/>
                  </a:lnTo>
                  <a:lnTo>
                    <a:pt x="63" y="41"/>
                  </a:lnTo>
                  <a:lnTo>
                    <a:pt x="64" y="38"/>
                  </a:lnTo>
                  <a:lnTo>
                    <a:pt x="65" y="40"/>
                  </a:lnTo>
                  <a:lnTo>
                    <a:pt x="65" y="42"/>
                  </a:lnTo>
                  <a:lnTo>
                    <a:pt x="68" y="45"/>
                  </a:lnTo>
                  <a:lnTo>
                    <a:pt x="77" y="45"/>
                  </a:lnTo>
                  <a:lnTo>
                    <a:pt x="78" y="43"/>
                  </a:lnTo>
                  <a:lnTo>
                    <a:pt x="79" y="41"/>
                  </a:lnTo>
                  <a:lnTo>
                    <a:pt x="85" y="42"/>
                  </a:lnTo>
                  <a:lnTo>
                    <a:pt x="88" y="42"/>
                  </a:lnTo>
                  <a:lnTo>
                    <a:pt x="90" y="42"/>
                  </a:lnTo>
                  <a:lnTo>
                    <a:pt x="90" y="41"/>
                  </a:lnTo>
                  <a:lnTo>
                    <a:pt x="85" y="38"/>
                  </a:lnTo>
                  <a:lnTo>
                    <a:pt x="81" y="35"/>
                  </a:lnTo>
                  <a:lnTo>
                    <a:pt x="79" y="33"/>
                  </a:lnTo>
                  <a:lnTo>
                    <a:pt x="78" y="32"/>
                  </a:lnTo>
                  <a:lnTo>
                    <a:pt x="81" y="31"/>
                  </a:lnTo>
                  <a:lnTo>
                    <a:pt x="83" y="32"/>
                  </a:lnTo>
                  <a:lnTo>
                    <a:pt x="87" y="32"/>
                  </a:lnTo>
                  <a:lnTo>
                    <a:pt x="92" y="29"/>
                  </a:lnTo>
                  <a:lnTo>
                    <a:pt x="94" y="29"/>
                  </a:lnTo>
                  <a:lnTo>
                    <a:pt x="95" y="31"/>
                  </a:lnTo>
                  <a:lnTo>
                    <a:pt x="97" y="32"/>
                  </a:lnTo>
                  <a:lnTo>
                    <a:pt x="96" y="32"/>
                  </a:lnTo>
                  <a:lnTo>
                    <a:pt x="100" y="35"/>
                  </a:lnTo>
                  <a:lnTo>
                    <a:pt x="102" y="35"/>
                  </a:lnTo>
                  <a:lnTo>
                    <a:pt x="105" y="36"/>
                  </a:lnTo>
                  <a:lnTo>
                    <a:pt x="109" y="35"/>
                  </a:lnTo>
                  <a:lnTo>
                    <a:pt x="113" y="35"/>
                  </a:lnTo>
                  <a:lnTo>
                    <a:pt x="115" y="32"/>
                  </a:lnTo>
                  <a:lnTo>
                    <a:pt x="116" y="27"/>
                  </a:lnTo>
                  <a:lnTo>
                    <a:pt x="115" y="22"/>
                  </a:lnTo>
                  <a:lnTo>
                    <a:pt x="113" y="18"/>
                  </a:lnTo>
                  <a:lnTo>
                    <a:pt x="109" y="14"/>
                  </a:lnTo>
                  <a:lnTo>
                    <a:pt x="108" y="14"/>
                  </a:lnTo>
                  <a:lnTo>
                    <a:pt x="105" y="14"/>
                  </a:lnTo>
                  <a:lnTo>
                    <a:pt x="104" y="13"/>
                  </a:lnTo>
                  <a:lnTo>
                    <a:pt x="102" y="12"/>
                  </a:lnTo>
                  <a:lnTo>
                    <a:pt x="100" y="12"/>
                  </a:lnTo>
                  <a:lnTo>
                    <a:pt x="100" y="13"/>
                  </a:lnTo>
                  <a:lnTo>
                    <a:pt x="102" y="15"/>
                  </a:lnTo>
                  <a:lnTo>
                    <a:pt x="102" y="17"/>
                  </a:lnTo>
                  <a:lnTo>
                    <a:pt x="102" y="18"/>
                  </a:lnTo>
                  <a:lnTo>
                    <a:pt x="100" y="17"/>
                  </a:lnTo>
                  <a:lnTo>
                    <a:pt x="97" y="13"/>
                  </a:lnTo>
                  <a:lnTo>
                    <a:pt x="90" y="8"/>
                  </a:lnTo>
                  <a:lnTo>
                    <a:pt x="82" y="4"/>
                  </a:lnTo>
                  <a:lnTo>
                    <a:pt x="81" y="3"/>
                  </a:lnTo>
                  <a:lnTo>
                    <a:pt x="76" y="1"/>
                  </a:lnTo>
                  <a:lnTo>
                    <a:pt x="71" y="1"/>
                  </a:lnTo>
                  <a:lnTo>
                    <a:pt x="71" y="0"/>
                  </a:lnTo>
                  <a:lnTo>
                    <a:pt x="62" y="1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D7E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248" name="Freeform 609"/>
            <p:cNvSpPr>
              <a:spLocks/>
            </p:cNvSpPr>
            <p:nvPr/>
          </p:nvSpPr>
          <p:spPr bwMode="auto">
            <a:xfrm>
              <a:off x="467" y="2960"/>
              <a:ext cx="108" cy="99"/>
            </a:xfrm>
            <a:custGeom>
              <a:avLst/>
              <a:gdLst>
                <a:gd name="T0" fmla="*/ 7 w 116"/>
                <a:gd name="T1" fmla="*/ 6 h 107"/>
                <a:gd name="T2" fmla="*/ 7 w 116"/>
                <a:gd name="T3" fmla="*/ 6 h 107"/>
                <a:gd name="T4" fmla="*/ 7 w 116"/>
                <a:gd name="T5" fmla="*/ 6 h 107"/>
                <a:gd name="T6" fmla="*/ 7 w 116"/>
                <a:gd name="T7" fmla="*/ 6 h 107"/>
                <a:gd name="T8" fmla="*/ 7 w 116"/>
                <a:gd name="T9" fmla="*/ 6 h 107"/>
                <a:gd name="T10" fmla="*/ 7 w 116"/>
                <a:gd name="T11" fmla="*/ 6 h 107"/>
                <a:gd name="T12" fmla="*/ 7 w 116"/>
                <a:gd name="T13" fmla="*/ 6 h 107"/>
                <a:gd name="T14" fmla="*/ 7 w 116"/>
                <a:gd name="T15" fmla="*/ 5 h 107"/>
                <a:gd name="T16" fmla="*/ 7 w 116"/>
                <a:gd name="T17" fmla="*/ 1 h 107"/>
                <a:gd name="T18" fmla="*/ 7 w 116"/>
                <a:gd name="T19" fmla="*/ 3 h 107"/>
                <a:gd name="T20" fmla="*/ 7 w 116"/>
                <a:gd name="T21" fmla="*/ 6 h 107"/>
                <a:gd name="T22" fmla="*/ 7 w 116"/>
                <a:gd name="T23" fmla="*/ 6 h 107"/>
                <a:gd name="T24" fmla="*/ 7 w 116"/>
                <a:gd name="T25" fmla="*/ 6 h 107"/>
                <a:gd name="T26" fmla="*/ 7 w 116"/>
                <a:gd name="T27" fmla="*/ 6 h 107"/>
                <a:gd name="T28" fmla="*/ 7 w 116"/>
                <a:gd name="T29" fmla="*/ 6 h 107"/>
                <a:gd name="T30" fmla="*/ 7 w 116"/>
                <a:gd name="T31" fmla="*/ 6 h 107"/>
                <a:gd name="T32" fmla="*/ 7 w 116"/>
                <a:gd name="T33" fmla="*/ 6 h 107"/>
                <a:gd name="T34" fmla="*/ 7 w 116"/>
                <a:gd name="T35" fmla="*/ 6 h 107"/>
                <a:gd name="T36" fmla="*/ 7 w 116"/>
                <a:gd name="T37" fmla="*/ 6 h 107"/>
                <a:gd name="T38" fmla="*/ 7 w 116"/>
                <a:gd name="T39" fmla="*/ 6 h 107"/>
                <a:gd name="T40" fmla="*/ 7 w 116"/>
                <a:gd name="T41" fmla="*/ 6 h 107"/>
                <a:gd name="T42" fmla="*/ 7 w 116"/>
                <a:gd name="T43" fmla="*/ 6 h 107"/>
                <a:gd name="T44" fmla="*/ 7 w 116"/>
                <a:gd name="T45" fmla="*/ 6 h 107"/>
                <a:gd name="T46" fmla="*/ 7 w 116"/>
                <a:gd name="T47" fmla="*/ 6 h 107"/>
                <a:gd name="T48" fmla="*/ 7 w 116"/>
                <a:gd name="T49" fmla="*/ 6 h 107"/>
                <a:gd name="T50" fmla="*/ 7 w 116"/>
                <a:gd name="T51" fmla="*/ 6 h 107"/>
                <a:gd name="T52" fmla="*/ 0 w 116"/>
                <a:gd name="T53" fmla="*/ 6 h 107"/>
                <a:gd name="T54" fmla="*/ 7 w 116"/>
                <a:gd name="T55" fmla="*/ 6 h 107"/>
                <a:gd name="T56" fmla="*/ 7 w 116"/>
                <a:gd name="T57" fmla="*/ 6 h 107"/>
                <a:gd name="T58" fmla="*/ 7 w 116"/>
                <a:gd name="T59" fmla="*/ 6 h 107"/>
                <a:gd name="T60" fmla="*/ 7 w 116"/>
                <a:gd name="T61" fmla="*/ 6 h 107"/>
                <a:gd name="T62" fmla="*/ 7 w 116"/>
                <a:gd name="T63" fmla="*/ 6 h 107"/>
                <a:gd name="T64" fmla="*/ 7 w 116"/>
                <a:gd name="T65" fmla="*/ 6 h 107"/>
                <a:gd name="T66" fmla="*/ 7 w 116"/>
                <a:gd name="T67" fmla="*/ 6 h 107"/>
                <a:gd name="T68" fmla="*/ 7 w 116"/>
                <a:gd name="T69" fmla="*/ 6 h 107"/>
                <a:gd name="T70" fmla="*/ 7 w 116"/>
                <a:gd name="T71" fmla="*/ 6 h 107"/>
                <a:gd name="T72" fmla="*/ 7 w 116"/>
                <a:gd name="T73" fmla="*/ 6 h 107"/>
                <a:gd name="T74" fmla="*/ 7 w 116"/>
                <a:gd name="T75" fmla="*/ 6 h 107"/>
                <a:gd name="T76" fmla="*/ 7 w 116"/>
                <a:gd name="T77" fmla="*/ 6 h 107"/>
                <a:gd name="T78" fmla="*/ 7 w 116"/>
                <a:gd name="T79" fmla="*/ 6 h 107"/>
                <a:gd name="T80" fmla="*/ 7 w 116"/>
                <a:gd name="T81" fmla="*/ 3 h 107"/>
                <a:gd name="T82" fmla="*/ 7 w 116"/>
                <a:gd name="T83" fmla="*/ 6 h 107"/>
                <a:gd name="T84" fmla="*/ 7 w 116"/>
                <a:gd name="T85" fmla="*/ 6 h 107"/>
                <a:gd name="T86" fmla="*/ 7 w 116"/>
                <a:gd name="T87" fmla="*/ 6 h 107"/>
                <a:gd name="T88" fmla="*/ 7 w 116"/>
                <a:gd name="T89" fmla="*/ 6 h 107"/>
                <a:gd name="T90" fmla="*/ 7 w 116"/>
                <a:gd name="T91" fmla="*/ 6 h 107"/>
                <a:gd name="T92" fmla="*/ 7 w 116"/>
                <a:gd name="T93" fmla="*/ 6 h 107"/>
                <a:gd name="T94" fmla="*/ 7 w 116"/>
                <a:gd name="T95" fmla="*/ 6 h 107"/>
                <a:gd name="T96" fmla="*/ 7 w 116"/>
                <a:gd name="T97" fmla="*/ 6 h 107"/>
                <a:gd name="T98" fmla="*/ 7 w 116"/>
                <a:gd name="T99" fmla="*/ 6 h 107"/>
                <a:gd name="T100" fmla="*/ 7 w 116"/>
                <a:gd name="T101" fmla="*/ 6 h 107"/>
                <a:gd name="T102" fmla="*/ 7 w 116"/>
                <a:gd name="T103" fmla="*/ 6 h 107"/>
                <a:gd name="T104" fmla="*/ 7 w 116"/>
                <a:gd name="T105" fmla="*/ 6 h 107"/>
                <a:gd name="T106" fmla="*/ 7 w 116"/>
                <a:gd name="T107" fmla="*/ 6 h 107"/>
                <a:gd name="T108" fmla="*/ 7 w 116"/>
                <a:gd name="T109" fmla="*/ 6 h 107"/>
                <a:gd name="T110" fmla="*/ 7 w 116"/>
                <a:gd name="T111" fmla="*/ 6 h 107"/>
                <a:gd name="T112" fmla="*/ 7 w 116"/>
                <a:gd name="T113" fmla="*/ 6 h 107"/>
                <a:gd name="T114" fmla="*/ 7 w 116"/>
                <a:gd name="T115" fmla="*/ 6 h 10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16"/>
                <a:gd name="T175" fmla="*/ 0 h 107"/>
                <a:gd name="T176" fmla="*/ 116 w 116"/>
                <a:gd name="T177" fmla="*/ 107 h 10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16" h="107">
                  <a:moveTo>
                    <a:pt x="116" y="14"/>
                  </a:moveTo>
                  <a:lnTo>
                    <a:pt x="114" y="11"/>
                  </a:lnTo>
                  <a:lnTo>
                    <a:pt x="105" y="10"/>
                  </a:lnTo>
                  <a:lnTo>
                    <a:pt x="99" y="15"/>
                  </a:lnTo>
                  <a:lnTo>
                    <a:pt x="97" y="11"/>
                  </a:lnTo>
                  <a:lnTo>
                    <a:pt x="96" y="10"/>
                  </a:lnTo>
                  <a:lnTo>
                    <a:pt x="95" y="8"/>
                  </a:lnTo>
                  <a:lnTo>
                    <a:pt x="94" y="8"/>
                  </a:lnTo>
                  <a:lnTo>
                    <a:pt x="91" y="7"/>
                  </a:lnTo>
                  <a:lnTo>
                    <a:pt x="90" y="7"/>
                  </a:lnTo>
                  <a:lnTo>
                    <a:pt x="87" y="6"/>
                  </a:lnTo>
                  <a:lnTo>
                    <a:pt x="86" y="6"/>
                  </a:lnTo>
                  <a:lnTo>
                    <a:pt x="82" y="8"/>
                  </a:lnTo>
                  <a:lnTo>
                    <a:pt x="82" y="10"/>
                  </a:lnTo>
                  <a:lnTo>
                    <a:pt x="81" y="10"/>
                  </a:lnTo>
                  <a:lnTo>
                    <a:pt x="81" y="11"/>
                  </a:lnTo>
                  <a:lnTo>
                    <a:pt x="79" y="11"/>
                  </a:lnTo>
                  <a:lnTo>
                    <a:pt x="79" y="12"/>
                  </a:lnTo>
                  <a:lnTo>
                    <a:pt x="78" y="12"/>
                  </a:lnTo>
                  <a:lnTo>
                    <a:pt x="77" y="16"/>
                  </a:lnTo>
                  <a:lnTo>
                    <a:pt x="76" y="8"/>
                  </a:lnTo>
                  <a:lnTo>
                    <a:pt x="73" y="5"/>
                  </a:lnTo>
                  <a:lnTo>
                    <a:pt x="71" y="2"/>
                  </a:lnTo>
                  <a:lnTo>
                    <a:pt x="63" y="1"/>
                  </a:lnTo>
                  <a:lnTo>
                    <a:pt x="58" y="1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2" y="3"/>
                  </a:lnTo>
                  <a:lnTo>
                    <a:pt x="41" y="7"/>
                  </a:lnTo>
                  <a:lnTo>
                    <a:pt x="41" y="11"/>
                  </a:lnTo>
                  <a:lnTo>
                    <a:pt x="42" y="14"/>
                  </a:lnTo>
                  <a:lnTo>
                    <a:pt x="40" y="12"/>
                  </a:lnTo>
                  <a:lnTo>
                    <a:pt x="30" y="12"/>
                  </a:lnTo>
                  <a:lnTo>
                    <a:pt x="27" y="17"/>
                  </a:lnTo>
                  <a:lnTo>
                    <a:pt x="25" y="20"/>
                  </a:lnTo>
                  <a:lnTo>
                    <a:pt x="23" y="24"/>
                  </a:lnTo>
                  <a:lnTo>
                    <a:pt x="23" y="28"/>
                  </a:lnTo>
                  <a:lnTo>
                    <a:pt x="26" y="31"/>
                  </a:lnTo>
                  <a:lnTo>
                    <a:pt x="30" y="35"/>
                  </a:lnTo>
                  <a:lnTo>
                    <a:pt x="31" y="39"/>
                  </a:lnTo>
                  <a:lnTo>
                    <a:pt x="27" y="38"/>
                  </a:lnTo>
                  <a:lnTo>
                    <a:pt x="26" y="38"/>
                  </a:lnTo>
                  <a:lnTo>
                    <a:pt x="25" y="38"/>
                  </a:lnTo>
                  <a:lnTo>
                    <a:pt x="23" y="39"/>
                  </a:lnTo>
                  <a:lnTo>
                    <a:pt x="22" y="39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0" y="40"/>
                  </a:lnTo>
                  <a:lnTo>
                    <a:pt x="12" y="47"/>
                  </a:lnTo>
                  <a:lnTo>
                    <a:pt x="12" y="48"/>
                  </a:lnTo>
                  <a:lnTo>
                    <a:pt x="13" y="49"/>
                  </a:lnTo>
                  <a:lnTo>
                    <a:pt x="13" y="51"/>
                  </a:lnTo>
                  <a:lnTo>
                    <a:pt x="13" y="52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6" y="57"/>
                  </a:lnTo>
                  <a:lnTo>
                    <a:pt x="20" y="60"/>
                  </a:lnTo>
                  <a:lnTo>
                    <a:pt x="13" y="60"/>
                  </a:lnTo>
                  <a:lnTo>
                    <a:pt x="8" y="63"/>
                  </a:lnTo>
                  <a:lnTo>
                    <a:pt x="4" y="67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0" y="91"/>
                  </a:lnTo>
                  <a:lnTo>
                    <a:pt x="3" y="107"/>
                  </a:lnTo>
                  <a:lnTo>
                    <a:pt x="7" y="95"/>
                  </a:lnTo>
                  <a:lnTo>
                    <a:pt x="13" y="86"/>
                  </a:lnTo>
                  <a:lnTo>
                    <a:pt x="16" y="81"/>
                  </a:lnTo>
                  <a:lnTo>
                    <a:pt x="20" y="79"/>
                  </a:lnTo>
                  <a:lnTo>
                    <a:pt x="26" y="84"/>
                  </a:lnTo>
                  <a:lnTo>
                    <a:pt x="28" y="84"/>
                  </a:lnTo>
                  <a:lnTo>
                    <a:pt x="28" y="81"/>
                  </a:lnTo>
                  <a:lnTo>
                    <a:pt x="28" y="70"/>
                  </a:lnTo>
                  <a:lnTo>
                    <a:pt x="28" y="62"/>
                  </a:lnTo>
                  <a:lnTo>
                    <a:pt x="30" y="61"/>
                  </a:lnTo>
                  <a:lnTo>
                    <a:pt x="32" y="62"/>
                  </a:lnTo>
                  <a:lnTo>
                    <a:pt x="32" y="57"/>
                  </a:lnTo>
                  <a:lnTo>
                    <a:pt x="35" y="45"/>
                  </a:lnTo>
                  <a:lnTo>
                    <a:pt x="36" y="42"/>
                  </a:lnTo>
                  <a:lnTo>
                    <a:pt x="36" y="39"/>
                  </a:lnTo>
                  <a:lnTo>
                    <a:pt x="37" y="37"/>
                  </a:lnTo>
                  <a:lnTo>
                    <a:pt x="39" y="35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3"/>
                  </a:lnTo>
                  <a:lnTo>
                    <a:pt x="41" y="34"/>
                  </a:lnTo>
                  <a:lnTo>
                    <a:pt x="42" y="35"/>
                  </a:lnTo>
                  <a:lnTo>
                    <a:pt x="42" y="38"/>
                  </a:lnTo>
                  <a:lnTo>
                    <a:pt x="46" y="42"/>
                  </a:lnTo>
                  <a:lnTo>
                    <a:pt x="49" y="43"/>
                  </a:lnTo>
                  <a:lnTo>
                    <a:pt x="50" y="42"/>
                  </a:lnTo>
                  <a:lnTo>
                    <a:pt x="50" y="37"/>
                  </a:lnTo>
                  <a:lnTo>
                    <a:pt x="49" y="28"/>
                  </a:lnTo>
                  <a:lnTo>
                    <a:pt x="49" y="26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50" y="20"/>
                  </a:lnTo>
                  <a:lnTo>
                    <a:pt x="51" y="20"/>
                  </a:lnTo>
                  <a:lnTo>
                    <a:pt x="51" y="15"/>
                  </a:lnTo>
                  <a:lnTo>
                    <a:pt x="54" y="7"/>
                  </a:lnTo>
                  <a:lnTo>
                    <a:pt x="55" y="3"/>
                  </a:lnTo>
                  <a:lnTo>
                    <a:pt x="59" y="3"/>
                  </a:lnTo>
                  <a:lnTo>
                    <a:pt x="60" y="6"/>
                  </a:lnTo>
                  <a:lnTo>
                    <a:pt x="60" y="11"/>
                  </a:lnTo>
                  <a:lnTo>
                    <a:pt x="59" y="15"/>
                  </a:lnTo>
                  <a:lnTo>
                    <a:pt x="59" y="17"/>
                  </a:lnTo>
                  <a:lnTo>
                    <a:pt x="57" y="17"/>
                  </a:lnTo>
                  <a:lnTo>
                    <a:pt x="57" y="20"/>
                  </a:lnTo>
                  <a:lnTo>
                    <a:pt x="54" y="20"/>
                  </a:lnTo>
                  <a:lnTo>
                    <a:pt x="53" y="23"/>
                  </a:lnTo>
                  <a:lnTo>
                    <a:pt x="51" y="23"/>
                  </a:lnTo>
                  <a:lnTo>
                    <a:pt x="51" y="26"/>
                  </a:lnTo>
                  <a:lnTo>
                    <a:pt x="57" y="29"/>
                  </a:lnTo>
                  <a:lnTo>
                    <a:pt x="59" y="29"/>
                  </a:lnTo>
                  <a:lnTo>
                    <a:pt x="63" y="28"/>
                  </a:lnTo>
                  <a:lnTo>
                    <a:pt x="64" y="26"/>
                  </a:lnTo>
                  <a:lnTo>
                    <a:pt x="65" y="28"/>
                  </a:lnTo>
                  <a:lnTo>
                    <a:pt x="65" y="30"/>
                  </a:lnTo>
                  <a:lnTo>
                    <a:pt x="68" y="33"/>
                  </a:lnTo>
                  <a:lnTo>
                    <a:pt x="77" y="33"/>
                  </a:lnTo>
                  <a:lnTo>
                    <a:pt x="78" y="31"/>
                  </a:lnTo>
                  <a:lnTo>
                    <a:pt x="79" y="28"/>
                  </a:lnTo>
                  <a:lnTo>
                    <a:pt x="85" y="30"/>
                  </a:lnTo>
                  <a:lnTo>
                    <a:pt x="88" y="30"/>
                  </a:lnTo>
                  <a:lnTo>
                    <a:pt x="90" y="30"/>
                  </a:lnTo>
                  <a:lnTo>
                    <a:pt x="90" y="29"/>
                  </a:lnTo>
                  <a:lnTo>
                    <a:pt x="85" y="26"/>
                  </a:lnTo>
                  <a:lnTo>
                    <a:pt x="81" y="23"/>
                  </a:lnTo>
                  <a:lnTo>
                    <a:pt x="79" y="21"/>
                  </a:lnTo>
                  <a:lnTo>
                    <a:pt x="78" y="20"/>
                  </a:lnTo>
                  <a:lnTo>
                    <a:pt x="81" y="19"/>
                  </a:lnTo>
                  <a:lnTo>
                    <a:pt x="83" y="20"/>
                  </a:lnTo>
                  <a:lnTo>
                    <a:pt x="87" y="20"/>
                  </a:lnTo>
                  <a:lnTo>
                    <a:pt x="92" y="17"/>
                  </a:lnTo>
                  <a:lnTo>
                    <a:pt x="94" y="17"/>
                  </a:lnTo>
                  <a:lnTo>
                    <a:pt x="95" y="19"/>
                  </a:lnTo>
                  <a:lnTo>
                    <a:pt x="97" y="20"/>
                  </a:lnTo>
                  <a:lnTo>
                    <a:pt x="96" y="20"/>
                  </a:lnTo>
                  <a:lnTo>
                    <a:pt x="100" y="23"/>
                  </a:lnTo>
                  <a:lnTo>
                    <a:pt x="102" y="23"/>
                  </a:lnTo>
                  <a:lnTo>
                    <a:pt x="105" y="24"/>
                  </a:lnTo>
                  <a:lnTo>
                    <a:pt x="109" y="23"/>
                  </a:lnTo>
                  <a:lnTo>
                    <a:pt x="113" y="23"/>
                  </a:lnTo>
                  <a:lnTo>
                    <a:pt x="115" y="20"/>
                  </a:lnTo>
                  <a:lnTo>
                    <a:pt x="116" y="15"/>
                  </a:lnTo>
                  <a:lnTo>
                    <a:pt x="116" y="14"/>
                  </a:lnTo>
                  <a:close/>
                </a:path>
              </a:pathLst>
            </a:custGeom>
            <a:solidFill>
              <a:srgbClr val="F7F8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249" name="Freeform 610"/>
            <p:cNvSpPr>
              <a:spLocks/>
            </p:cNvSpPr>
            <p:nvPr/>
          </p:nvSpPr>
          <p:spPr bwMode="auto">
            <a:xfrm>
              <a:off x="362" y="3018"/>
              <a:ext cx="115" cy="90"/>
            </a:xfrm>
            <a:custGeom>
              <a:avLst/>
              <a:gdLst>
                <a:gd name="T0" fmla="*/ 6 w 124"/>
                <a:gd name="T1" fmla="*/ 6 h 97"/>
                <a:gd name="T2" fmla="*/ 6 w 124"/>
                <a:gd name="T3" fmla="*/ 6 h 97"/>
                <a:gd name="T4" fmla="*/ 6 w 124"/>
                <a:gd name="T5" fmla="*/ 6 h 97"/>
                <a:gd name="T6" fmla="*/ 6 w 124"/>
                <a:gd name="T7" fmla="*/ 6 h 97"/>
                <a:gd name="T8" fmla="*/ 6 w 124"/>
                <a:gd name="T9" fmla="*/ 6 h 97"/>
                <a:gd name="T10" fmla="*/ 6 w 124"/>
                <a:gd name="T11" fmla="*/ 6 h 97"/>
                <a:gd name="T12" fmla="*/ 6 w 124"/>
                <a:gd name="T13" fmla="*/ 6 h 97"/>
                <a:gd name="T14" fmla="*/ 6 w 124"/>
                <a:gd name="T15" fmla="*/ 6 h 97"/>
                <a:gd name="T16" fmla="*/ 6 w 124"/>
                <a:gd name="T17" fmla="*/ 6 h 97"/>
                <a:gd name="T18" fmla="*/ 6 w 124"/>
                <a:gd name="T19" fmla="*/ 6 h 97"/>
                <a:gd name="T20" fmla="*/ 6 w 124"/>
                <a:gd name="T21" fmla="*/ 6 h 97"/>
                <a:gd name="T22" fmla="*/ 6 w 124"/>
                <a:gd name="T23" fmla="*/ 6 h 97"/>
                <a:gd name="T24" fmla="*/ 6 w 124"/>
                <a:gd name="T25" fmla="*/ 6 h 97"/>
                <a:gd name="T26" fmla="*/ 6 w 124"/>
                <a:gd name="T27" fmla="*/ 6 h 97"/>
                <a:gd name="T28" fmla="*/ 6 w 124"/>
                <a:gd name="T29" fmla="*/ 6 h 97"/>
                <a:gd name="T30" fmla="*/ 6 w 124"/>
                <a:gd name="T31" fmla="*/ 6 h 97"/>
                <a:gd name="T32" fmla="*/ 6 w 124"/>
                <a:gd name="T33" fmla="*/ 6 h 97"/>
                <a:gd name="T34" fmla="*/ 6 w 124"/>
                <a:gd name="T35" fmla="*/ 6 h 97"/>
                <a:gd name="T36" fmla="*/ 6 w 124"/>
                <a:gd name="T37" fmla="*/ 6 h 97"/>
                <a:gd name="T38" fmla="*/ 6 w 124"/>
                <a:gd name="T39" fmla="*/ 6 h 97"/>
                <a:gd name="T40" fmla="*/ 6 w 124"/>
                <a:gd name="T41" fmla="*/ 6 h 97"/>
                <a:gd name="T42" fmla="*/ 6 w 124"/>
                <a:gd name="T43" fmla="*/ 6 h 97"/>
                <a:gd name="T44" fmla="*/ 6 w 124"/>
                <a:gd name="T45" fmla="*/ 6 h 97"/>
                <a:gd name="T46" fmla="*/ 6 w 124"/>
                <a:gd name="T47" fmla="*/ 6 h 97"/>
                <a:gd name="T48" fmla="*/ 6 w 124"/>
                <a:gd name="T49" fmla="*/ 6 h 97"/>
                <a:gd name="T50" fmla="*/ 6 w 124"/>
                <a:gd name="T51" fmla="*/ 6 h 97"/>
                <a:gd name="T52" fmla="*/ 6 w 124"/>
                <a:gd name="T53" fmla="*/ 6 h 97"/>
                <a:gd name="T54" fmla="*/ 6 w 124"/>
                <a:gd name="T55" fmla="*/ 6 h 97"/>
                <a:gd name="T56" fmla="*/ 6 w 124"/>
                <a:gd name="T57" fmla="*/ 6 h 97"/>
                <a:gd name="T58" fmla="*/ 6 w 124"/>
                <a:gd name="T59" fmla="*/ 6 h 97"/>
                <a:gd name="T60" fmla="*/ 6 w 124"/>
                <a:gd name="T61" fmla="*/ 6 h 97"/>
                <a:gd name="T62" fmla="*/ 6 w 124"/>
                <a:gd name="T63" fmla="*/ 6 h 97"/>
                <a:gd name="T64" fmla="*/ 6 w 124"/>
                <a:gd name="T65" fmla="*/ 6 h 97"/>
                <a:gd name="T66" fmla="*/ 6 w 124"/>
                <a:gd name="T67" fmla="*/ 6 h 97"/>
                <a:gd name="T68" fmla="*/ 6 w 124"/>
                <a:gd name="T69" fmla="*/ 6 h 97"/>
                <a:gd name="T70" fmla="*/ 6 w 124"/>
                <a:gd name="T71" fmla="*/ 6 h 97"/>
                <a:gd name="T72" fmla="*/ 6 w 124"/>
                <a:gd name="T73" fmla="*/ 6 h 97"/>
                <a:gd name="T74" fmla="*/ 6 w 124"/>
                <a:gd name="T75" fmla="*/ 6 h 97"/>
                <a:gd name="T76" fmla="*/ 6 w 124"/>
                <a:gd name="T77" fmla="*/ 6 h 97"/>
                <a:gd name="T78" fmla="*/ 6 w 124"/>
                <a:gd name="T79" fmla="*/ 6 h 97"/>
                <a:gd name="T80" fmla="*/ 6 w 124"/>
                <a:gd name="T81" fmla="*/ 6 h 97"/>
                <a:gd name="T82" fmla="*/ 6 w 124"/>
                <a:gd name="T83" fmla="*/ 6 h 97"/>
                <a:gd name="T84" fmla="*/ 6 w 124"/>
                <a:gd name="T85" fmla="*/ 6 h 97"/>
                <a:gd name="T86" fmla="*/ 6 w 124"/>
                <a:gd name="T87" fmla="*/ 6 h 97"/>
                <a:gd name="T88" fmla="*/ 6 w 124"/>
                <a:gd name="T89" fmla="*/ 6 h 97"/>
                <a:gd name="T90" fmla="*/ 6 w 124"/>
                <a:gd name="T91" fmla="*/ 6 h 97"/>
                <a:gd name="T92" fmla="*/ 4 w 124"/>
                <a:gd name="T93" fmla="*/ 6 h 97"/>
                <a:gd name="T94" fmla="*/ 1 w 124"/>
                <a:gd name="T95" fmla="*/ 6 h 97"/>
                <a:gd name="T96" fmla="*/ 0 w 124"/>
                <a:gd name="T97" fmla="*/ 6 h 97"/>
                <a:gd name="T98" fmla="*/ 0 w 124"/>
                <a:gd name="T99" fmla="*/ 6 h 97"/>
                <a:gd name="T100" fmla="*/ 1 w 124"/>
                <a:gd name="T101" fmla="*/ 6 h 97"/>
                <a:gd name="T102" fmla="*/ 2 w 124"/>
                <a:gd name="T103" fmla="*/ 6 h 97"/>
                <a:gd name="T104" fmla="*/ 6 w 124"/>
                <a:gd name="T105" fmla="*/ 6 h 97"/>
                <a:gd name="T106" fmla="*/ 6 w 124"/>
                <a:gd name="T107" fmla="*/ 6 h 97"/>
                <a:gd name="T108" fmla="*/ 6 w 124"/>
                <a:gd name="T109" fmla="*/ 6 h 97"/>
                <a:gd name="T110" fmla="*/ 6 w 124"/>
                <a:gd name="T111" fmla="*/ 3 h 97"/>
                <a:gd name="T112" fmla="*/ 6 w 124"/>
                <a:gd name="T113" fmla="*/ 0 h 97"/>
                <a:gd name="T114" fmla="*/ 6 w 124"/>
                <a:gd name="T115" fmla="*/ 0 h 97"/>
                <a:gd name="T116" fmla="*/ 6 w 124"/>
                <a:gd name="T117" fmla="*/ 6 h 9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4"/>
                <a:gd name="T178" fmla="*/ 0 h 97"/>
                <a:gd name="T179" fmla="*/ 124 w 124"/>
                <a:gd name="T180" fmla="*/ 97 h 9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4" h="97">
                  <a:moveTo>
                    <a:pt x="61" y="27"/>
                  </a:moveTo>
                  <a:lnTo>
                    <a:pt x="61" y="27"/>
                  </a:lnTo>
                  <a:lnTo>
                    <a:pt x="61" y="32"/>
                  </a:lnTo>
                  <a:lnTo>
                    <a:pt x="61" y="36"/>
                  </a:lnTo>
                  <a:lnTo>
                    <a:pt x="62" y="41"/>
                  </a:lnTo>
                  <a:lnTo>
                    <a:pt x="64" y="46"/>
                  </a:lnTo>
                  <a:lnTo>
                    <a:pt x="69" y="55"/>
                  </a:lnTo>
                  <a:lnTo>
                    <a:pt x="73" y="59"/>
                  </a:lnTo>
                  <a:lnTo>
                    <a:pt x="76" y="62"/>
                  </a:lnTo>
                  <a:lnTo>
                    <a:pt x="79" y="63"/>
                  </a:lnTo>
                  <a:lnTo>
                    <a:pt x="81" y="65"/>
                  </a:lnTo>
                  <a:lnTo>
                    <a:pt x="89" y="67"/>
                  </a:lnTo>
                  <a:lnTo>
                    <a:pt x="94" y="69"/>
                  </a:lnTo>
                  <a:lnTo>
                    <a:pt x="99" y="70"/>
                  </a:lnTo>
                  <a:lnTo>
                    <a:pt x="116" y="72"/>
                  </a:lnTo>
                  <a:lnTo>
                    <a:pt x="120" y="74"/>
                  </a:lnTo>
                  <a:lnTo>
                    <a:pt x="124" y="78"/>
                  </a:lnTo>
                  <a:lnTo>
                    <a:pt x="121" y="83"/>
                  </a:lnTo>
                  <a:lnTo>
                    <a:pt x="120" y="85"/>
                  </a:lnTo>
                  <a:lnTo>
                    <a:pt x="117" y="83"/>
                  </a:lnTo>
                  <a:lnTo>
                    <a:pt x="108" y="82"/>
                  </a:lnTo>
                  <a:lnTo>
                    <a:pt x="101" y="81"/>
                  </a:lnTo>
                  <a:lnTo>
                    <a:pt x="89" y="82"/>
                  </a:lnTo>
                  <a:lnTo>
                    <a:pt x="85" y="82"/>
                  </a:lnTo>
                  <a:lnTo>
                    <a:pt x="80" y="85"/>
                  </a:lnTo>
                  <a:lnTo>
                    <a:pt x="75" y="88"/>
                  </a:lnTo>
                  <a:lnTo>
                    <a:pt x="74" y="93"/>
                  </a:lnTo>
                  <a:lnTo>
                    <a:pt x="71" y="96"/>
                  </a:lnTo>
                  <a:lnTo>
                    <a:pt x="67" y="97"/>
                  </a:lnTo>
                  <a:lnTo>
                    <a:pt x="62" y="97"/>
                  </a:lnTo>
                  <a:lnTo>
                    <a:pt x="51" y="95"/>
                  </a:lnTo>
                  <a:lnTo>
                    <a:pt x="37" y="93"/>
                  </a:lnTo>
                  <a:lnTo>
                    <a:pt x="30" y="92"/>
                  </a:lnTo>
                  <a:lnTo>
                    <a:pt x="25" y="95"/>
                  </a:lnTo>
                  <a:lnTo>
                    <a:pt x="19" y="87"/>
                  </a:lnTo>
                  <a:lnTo>
                    <a:pt x="11" y="78"/>
                  </a:lnTo>
                  <a:lnTo>
                    <a:pt x="4" y="67"/>
                  </a:lnTo>
                  <a:lnTo>
                    <a:pt x="1" y="60"/>
                  </a:lnTo>
                  <a:lnTo>
                    <a:pt x="0" y="55"/>
                  </a:lnTo>
                  <a:lnTo>
                    <a:pt x="1" y="49"/>
                  </a:lnTo>
                  <a:lnTo>
                    <a:pt x="2" y="42"/>
                  </a:lnTo>
                  <a:lnTo>
                    <a:pt x="7" y="30"/>
                  </a:lnTo>
                  <a:lnTo>
                    <a:pt x="18" y="8"/>
                  </a:lnTo>
                  <a:lnTo>
                    <a:pt x="22" y="3"/>
                  </a:lnTo>
                  <a:lnTo>
                    <a:pt x="24" y="0"/>
                  </a:lnTo>
                  <a:lnTo>
                    <a:pt x="29" y="0"/>
                  </a:lnTo>
                  <a:lnTo>
                    <a:pt x="61" y="27"/>
                  </a:lnTo>
                  <a:close/>
                </a:path>
              </a:pathLst>
            </a:custGeom>
            <a:solidFill>
              <a:srgbClr val="2A96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250" name="Freeform 611"/>
            <p:cNvSpPr>
              <a:spLocks/>
            </p:cNvSpPr>
            <p:nvPr/>
          </p:nvSpPr>
          <p:spPr bwMode="auto">
            <a:xfrm>
              <a:off x="362" y="3018"/>
              <a:ext cx="115" cy="90"/>
            </a:xfrm>
            <a:custGeom>
              <a:avLst/>
              <a:gdLst>
                <a:gd name="T0" fmla="*/ 6 w 124"/>
                <a:gd name="T1" fmla="*/ 6 h 97"/>
                <a:gd name="T2" fmla="*/ 6 w 124"/>
                <a:gd name="T3" fmla="*/ 6 h 97"/>
                <a:gd name="T4" fmla="*/ 6 w 124"/>
                <a:gd name="T5" fmla="*/ 6 h 97"/>
                <a:gd name="T6" fmla="*/ 6 w 124"/>
                <a:gd name="T7" fmla="*/ 6 h 97"/>
                <a:gd name="T8" fmla="*/ 6 w 124"/>
                <a:gd name="T9" fmla="*/ 6 h 97"/>
                <a:gd name="T10" fmla="*/ 6 w 124"/>
                <a:gd name="T11" fmla="*/ 6 h 97"/>
                <a:gd name="T12" fmla="*/ 6 w 124"/>
                <a:gd name="T13" fmla="*/ 6 h 97"/>
                <a:gd name="T14" fmla="*/ 6 w 124"/>
                <a:gd name="T15" fmla="*/ 6 h 97"/>
                <a:gd name="T16" fmla="*/ 6 w 124"/>
                <a:gd name="T17" fmla="*/ 6 h 97"/>
                <a:gd name="T18" fmla="*/ 6 w 124"/>
                <a:gd name="T19" fmla="*/ 6 h 97"/>
                <a:gd name="T20" fmla="*/ 6 w 124"/>
                <a:gd name="T21" fmla="*/ 6 h 97"/>
                <a:gd name="T22" fmla="*/ 6 w 124"/>
                <a:gd name="T23" fmla="*/ 6 h 97"/>
                <a:gd name="T24" fmla="*/ 6 w 124"/>
                <a:gd name="T25" fmla="*/ 6 h 97"/>
                <a:gd name="T26" fmla="*/ 6 w 124"/>
                <a:gd name="T27" fmla="*/ 6 h 97"/>
                <a:gd name="T28" fmla="*/ 6 w 124"/>
                <a:gd name="T29" fmla="*/ 6 h 97"/>
                <a:gd name="T30" fmla="*/ 6 w 124"/>
                <a:gd name="T31" fmla="*/ 6 h 97"/>
                <a:gd name="T32" fmla="*/ 6 w 124"/>
                <a:gd name="T33" fmla="*/ 6 h 97"/>
                <a:gd name="T34" fmla="*/ 6 w 124"/>
                <a:gd name="T35" fmla="*/ 6 h 97"/>
                <a:gd name="T36" fmla="*/ 6 w 124"/>
                <a:gd name="T37" fmla="*/ 6 h 97"/>
                <a:gd name="T38" fmla="*/ 6 w 124"/>
                <a:gd name="T39" fmla="*/ 6 h 97"/>
                <a:gd name="T40" fmla="*/ 6 w 124"/>
                <a:gd name="T41" fmla="*/ 6 h 97"/>
                <a:gd name="T42" fmla="*/ 6 w 124"/>
                <a:gd name="T43" fmla="*/ 6 h 97"/>
                <a:gd name="T44" fmla="*/ 6 w 124"/>
                <a:gd name="T45" fmla="*/ 6 h 97"/>
                <a:gd name="T46" fmla="*/ 6 w 124"/>
                <a:gd name="T47" fmla="*/ 6 h 97"/>
                <a:gd name="T48" fmla="*/ 6 w 124"/>
                <a:gd name="T49" fmla="*/ 6 h 97"/>
                <a:gd name="T50" fmla="*/ 6 w 124"/>
                <a:gd name="T51" fmla="*/ 6 h 97"/>
                <a:gd name="T52" fmla="*/ 6 w 124"/>
                <a:gd name="T53" fmla="*/ 6 h 97"/>
                <a:gd name="T54" fmla="*/ 6 w 124"/>
                <a:gd name="T55" fmla="*/ 6 h 97"/>
                <a:gd name="T56" fmla="*/ 6 w 124"/>
                <a:gd name="T57" fmla="*/ 6 h 97"/>
                <a:gd name="T58" fmla="*/ 6 w 124"/>
                <a:gd name="T59" fmla="*/ 6 h 97"/>
                <a:gd name="T60" fmla="*/ 6 w 124"/>
                <a:gd name="T61" fmla="*/ 6 h 97"/>
                <a:gd name="T62" fmla="*/ 6 w 124"/>
                <a:gd name="T63" fmla="*/ 6 h 97"/>
                <a:gd name="T64" fmla="*/ 6 w 124"/>
                <a:gd name="T65" fmla="*/ 6 h 97"/>
                <a:gd name="T66" fmla="*/ 6 w 124"/>
                <a:gd name="T67" fmla="*/ 6 h 97"/>
                <a:gd name="T68" fmla="*/ 6 w 124"/>
                <a:gd name="T69" fmla="*/ 6 h 97"/>
                <a:gd name="T70" fmla="*/ 6 w 124"/>
                <a:gd name="T71" fmla="*/ 6 h 97"/>
                <a:gd name="T72" fmla="*/ 6 w 124"/>
                <a:gd name="T73" fmla="*/ 6 h 97"/>
                <a:gd name="T74" fmla="*/ 6 w 124"/>
                <a:gd name="T75" fmla="*/ 6 h 97"/>
                <a:gd name="T76" fmla="*/ 6 w 124"/>
                <a:gd name="T77" fmla="*/ 6 h 97"/>
                <a:gd name="T78" fmla="*/ 6 w 124"/>
                <a:gd name="T79" fmla="*/ 6 h 97"/>
                <a:gd name="T80" fmla="*/ 6 w 124"/>
                <a:gd name="T81" fmla="*/ 6 h 97"/>
                <a:gd name="T82" fmla="*/ 6 w 124"/>
                <a:gd name="T83" fmla="*/ 6 h 97"/>
                <a:gd name="T84" fmla="*/ 6 w 124"/>
                <a:gd name="T85" fmla="*/ 6 h 97"/>
                <a:gd name="T86" fmla="*/ 6 w 124"/>
                <a:gd name="T87" fmla="*/ 6 h 97"/>
                <a:gd name="T88" fmla="*/ 6 w 124"/>
                <a:gd name="T89" fmla="*/ 6 h 97"/>
                <a:gd name="T90" fmla="*/ 6 w 124"/>
                <a:gd name="T91" fmla="*/ 6 h 97"/>
                <a:gd name="T92" fmla="*/ 4 w 124"/>
                <a:gd name="T93" fmla="*/ 6 h 97"/>
                <a:gd name="T94" fmla="*/ 1 w 124"/>
                <a:gd name="T95" fmla="*/ 6 h 97"/>
                <a:gd name="T96" fmla="*/ 0 w 124"/>
                <a:gd name="T97" fmla="*/ 6 h 97"/>
                <a:gd name="T98" fmla="*/ 0 w 124"/>
                <a:gd name="T99" fmla="*/ 6 h 97"/>
                <a:gd name="T100" fmla="*/ 1 w 124"/>
                <a:gd name="T101" fmla="*/ 6 h 97"/>
                <a:gd name="T102" fmla="*/ 2 w 124"/>
                <a:gd name="T103" fmla="*/ 6 h 97"/>
                <a:gd name="T104" fmla="*/ 6 w 124"/>
                <a:gd name="T105" fmla="*/ 6 h 97"/>
                <a:gd name="T106" fmla="*/ 6 w 124"/>
                <a:gd name="T107" fmla="*/ 6 h 97"/>
                <a:gd name="T108" fmla="*/ 6 w 124"/>
                <a:gd name="T109" fmla="*/ 6 h 97"/>
                <a:gd name="T110" fmla="*/ 6 w 124"/>
                <a:gd name="T111" fmla="*/ 3 h 97"/>
                <a:gd name="T112" fmla="*/ 6 w 124"/>
                <a:gd name="T113" fmla="*/ 0 h 97"/>
                <a:gd name="T114" fmla="*/ 6 w 124"/>
                <a:gd name="T115" fmla="*/ 0 h 9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24"/>
                <a:gd name="T175" fmla="*/ 0 h 97"/>
                <a:gd name="T176" fmla="*/ 124 w 124"/>
                <a:gd name="T177" fmla="*/ 97 h 9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24" h="97">
                  <a:moveTo>
                    <a:pt x="61" y="27"/>
                  </a:moveTo>
                  <a:lnTo>
                    <a:pt x="61" y="27"/>
                  </a:lnTo>
                  <a:lnTo>
                    <a:pt x="61" y="32"/>
                  </a:lnTo>
                  <a:lnTo>
                    <a:pt x="61" y="36"/>
                  </a:lnTo>
                  <a:lnTo>
                    <a:pt x="62" y="41"/>
                  </a:lnTo>
                  <a:lnTo>
                    <a:pt x="64" y="46"/>
                  </a:lnTo>
                  <a:lnTo>
                    <a:pt x="69" y="55"/>
                  </a:lnTo>
                  <a:lnTo>
                    <a:pt x="73" y="59"/>
                  </a:lnTo>
                  <a:lnTo>
                    <a:pt x="76" y="62"/>
                  </a:lnTo>
                  <a:lnTo>
                    <a:pt x="79" y="63"/>
                  </a:lnTo>
                  <a:lnTo>
                    <a:pt x="81" y="65"/>
                  </a:lnTo>
                  <a:lnTo>
                    <a:pt x="89" y="67"/>
                  </a:lnTo>
                  <a:lnTo>
                    <a:pt x="94" y="69"/>
                  </a:lnTo>
                  <a:lnTo>
                    <a:pt x="99" y="70"/>
                  </a:lnTo>
                  <a:lnTo>
                    <a:pt x="116" y="72"/>
                  </a:lnTo>
                  <a:lnTo>
                    <a:pt x="120" y="74"/>
                  </a:lnTo>
                  <a:lnTo>
                    <a:pt x="124" y="78"/>
                  </a:lnTo>
                  <a:lnTo>
                    <a:pt x="121" y="83"/>
                  </a:lnTo>
                  <a:lnTo>
                    <a:pt x="120" y="85"/>
                  </a:lnTo>
                  <a:lnTo>
                    <a:pt x="117" y="83"/>
                  </a:lnTo>
                  <a:lnTo>
                    <a:pt x="108" y="82"/>
                  </a:lnTo>
                  <a:lnTo>
                    <a:pt x="101" y="81"/>
                  </a:lnTo>
                  <a:lnTo>
                    <a:pt x="89" y="82"/>
                  </a:lnTo>
                  <a:lnTo>
                    <a:pt x="85" y="82"/>
                  </a:lnTo>
                  <a:lnTo>
                    <a:pt x="80" y="85"/>
                  </a:lnTo>
                  <a:lnTo>
                    <a:pt x="75" y="88"/>
                  </a:lnTo>
                  <a:lnTo>
                    <a:pt x="74" y="93"/>
                  </a:lnTo>
                  <a:lnTo>
                    <a:pt x="71" y="96"/>
                  </a:lnTo>
                  <a:lnTo>
                    <a:pt x="67" y="97"/>
                  </a:lnTo>
                  <a:lnTo>
                    <a:pt x="62" y="97"/>
                  </a:lnTo>
                  <a:lnTo>
                    <a:pt x="51" y="95"/>
                  </a:lnTo>
                  <a:lnTo>
                    <a:pt x="37" y="93"/>
                  </a:lnTo>
                  <a:lnTo>
                    <a:pt x="30" y="92"/>
                  </a:lnTo>
                  <a:lnTo>
                    <a:pt x="25" y="95"/>
                  </a:lnTo>
                  <a:lnTo>
                    <a:pt x="19" y="87"/>
                  </a:lnTo>
                  <a:lnTo>
                    <a:pt x="11" y="78"/>
                  </a:lnTo>
                  <a:lnTo>
                    <a:pt x="4" y="67"/>
                  </a:lnTo>
                  <a:lnTo>
                    <a:pt x="1" y="60"/>
                  </a:lnTo>
                  <a:lnTo>
                    <a:pt x="0" y="55"/>
                  </a:lnTo>
                  <a:lnTo>
                    <a:pt x="1" y="49"/>
                  </a:lnTo>
                  <a:lnTo>
                    <a:pt x="2" y="42"/>
                  </a:lnTo>
                  <a:lnTo>
                    <a:pt x="7" y="30"/>
                  </a:lnTo>
                  <a:lnTo>
                    <a:pt x="18" y="8"/>
                  </a:lnTo>
                  <a:lnTo>
                    <a:pt x="22" y="3"/>
                  </a:lnTo>
                  <a:lnTo>
                    <a:pt x="24" y="0"/>
                  </a:lnTo>
                  <a:lnTo>
                    <a:pt x="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251" name="Freeform 612"/>
            <p:cNvSpPr>
              <a:spLocks/>
            </p:cNvSpPr>
            <p:nvPr/>
          </p:nvSpPr>
          <p:spPr bwMode="auto">
            <a:xfrm>
              <a:off x="369" y="3005"/>
              <a:ext cx="66" cy="56"/>
            </a:xfrm>
            <a:custGeom>
              <a:avLst/>
              <a:gdLst>
                <a:gd name="T0" fmla="*/ 7 w 71"/>
                <a:gd name="T1" fmla="*/ 6 h 61"/>
                <a:gd name="T2" fmla="*/ 7 w 71"/>
                <a:gd name="T3" fmla="*/ 6 h 61"/>
                <a:gd name="T4" fmla="*/ 7 w 71"/>
                <a:gd name="T5" fmla="*/ 6 h 61"/>
                <a:gd name="T6" fmla="*/ 7 w 71"/>
                <a:gd name="T7" fmla="*/ 6 h 61"/>
                <a:gd name="T8" fmla="*/ 7 w 71"/>
                <a:gd name="T9" fmla="*/ 6 h 61"/>
                <a:gd name="T10" fmla="*/ 7 w 71"/>
                <a:gd name="T11" fmla="*/ 6 h 61"/>
                <a:gd name="T12" fmla="*/ 7 w 71"/>
                <a:gd name="T13" fmla="*/ 6 h 61"/>
                <a:gd name="T14" fmla="*/ 7 w 71"/>
                <a:gd name="T15" fmla="*/ 6 h 61"/>
                <a:gd name="T16" fmla="*/ 7 w 71"/>
                <a:gd name="T17" fmla="*/ 6 h 61"/>
                <a:gd name="T18" fmla="*/ 7 w 71"/>
                <a:gd name="T19" fmla="*/ 6 h 61"/>
                <a:gd name="T20" fmla="*/ 7 w 71"/>
                <a:gd name="T21" fmla="*/ 6 h 61"/>
                <a:gd name="T22" fmla="*/ 7 w 71"/>
                <a:gd name="T23" fmla="*/ 6 h 61"/>
                <a:gd name="T24" fmla="*/ 7 w 71"/>
                <a:gd name="T25" fmla="*/ 6 h 61"/>
                <a:gd name="T26" fmla="*/ 7 w 71"/>
                <a:gd name="T27" fmla="*/ 6 h 61"/>
                <a:gd name="T28" fmla="*/ 7 w 71"/>
                <a:gd name="T29" fmla="*/ 5 h 61"/>
                <a:gd name="T30" fmla="*/ 7 w 71"/>
                <a:gd name="T31" fmla="*/ 4 h 61"/>
                <a:gd name="T32" fmla="*/ 7 w 71"/>
                <a:gd name="T33" fmla="*/ 0 h 61"/>
                <a:gd name="T34" fmla="*/ 7 w 71"/>
                <a:gd name="T35" fmla="*/ 3 h 61"/>
                <a:gd name="T36" fmla="*/ 7 w 71"/>
                <a:gd name="T37" fmla="*/ 6 h 61"/>
                <a:gd name="T38" fmla="*/ 7 w 71"/>
                <a:gd name="T39" fmla="*/ 6 h 61"/>
                <a:gd name="T40" fmla="*/ 7 w 71"/>
                <a:gd name="T41" fmla="*/ 6 h 61"/>
                <a:gd name="T42" fmla="*/ 7 w 71"/>
                <a:gd name="T43" fmla="*/ 6 h 61"/>
                <a:gd name="T44" fmla="*/ 7 w 71"/>
                <a:gd name="T45" fmla="*/ 6 h 61"/>
                <a:gd name="T46" fmla="*/ 7 w 71"/>
                <a:gd name="T47" fmla="*/ 6 h 61"/>
                <a:gd name="T48" fmla="*/ 7 w 71"/>
                <a:gd name="T49" fmla="*/ 6 h 61"/>
                <a:gd name="T50" fmla="*/ 6 w 71"/>
                <a:gd name="T51" fmla="*/ 6 h 61"/>
                <a:gd name="T52" fmla="*/ 3 w 71"/>
                <a:gd name="T53" fmla="*/ 6 h 61"/>
                <a:gd name="T54" fmla="*/ 2 w 71"/>
                <a:gd name="T55" fmla="*/ 6 h 61"/>
                <a:gd name="T56" fmla="*/ 0 w 71"/>
                <a:gd name="T57" fmla="*/ 6 h 61"/>
                <a:gd name="T58" fmla="*/ 0 w 71"/>
                <a:gd name="T59" fmla="*/ 6 h 61"/>
                <a:gd name="T60" fmla="*/ 0 w 71"/>
                <a:gd name="T61" fmla="*/ 6 h 61"/>
                <a:gd name="T62" fmla="*/ 4 w 71"/>
                <a:gd name="T63" fmla="*/ 6 h 61"/>
                <a:gd name="T64" fmla="*/ 7 w 71"/>
                <a:gd name="T65" fmla="*/ 6 h 61"/>
                <a:gd name="T66" fmla="*/ 7 w 71"/>
                <a:gd name="T67" fmla="*/ 6 h 61"/>
                <a:gd name="T68" fmla="*/ 7 w 71"/>
                <a:gd name="T69" fmla="*/ 6 h 61"/>
                <a:gd name="T70" fmla="*/ 7 w 71"/>
                <a:gd name="T71" fmla="*/ 6 h 61"/>
                <a:gd name="T72" fmla="*/ 7 w 71"/>
                <a:gd name="T73" fmla="*/ 6 h 61"/>
                <a:gd name="T74" fmla="*/ 7 w 71"/>
                <a:gd name="T75" fmla="*/ 6 h 6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1"/>
                <a:gd name="T115" fmla="*/ 0 h 61"/>
                <a:gd name="T116" fmla="*/ 71 w 71"/>
                <a:gd name="T117" fmla="*/ 61 h 6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1" h="61">
                  <a:moveTo>
                    <a:pt x="54" y="51"/>
                  </a:moveTo>
                  <a:lnTo>
                    <a:pt x="54" y="51"/>
                  </a:lnTo>
                  <a:lnTo>
                    <a:pt x="53" y="49"/>
                  </a:lnTo>
                  <a:lnTo>
                    <a:pt x="53" y="46"/>
                  </a:lnTo>
                  <a:lnTo>
                    <a:pt x="54" y="43"/>
                  </a:lnTo>
                  <a:lnTo>
                    <a:pt x="55" y="41"/>
                  </a:lnTo>
                  <a:lnTo>
                    <a:pt x="57" y="41"/>
                  </a:lnTo>
                  <a:lnTo>
                    <a:pt x="58" y="40"/>
                  </a:lnTo>
                  <a:lnTo>
                    <a:pt x="60" y="37"/>
                  </a:lnTo>
                  <a:lnTo>
                    <a:pt x="64" y="34"/>
                  </a:lnTo>
                  <a:lnTo>
                    <a:pt x="66" y="31"/>
                  </a:lnTo>
                  <a:lnTo>
                    <a:pt x="68" y="28"/>
                  </a:lnTo>
                  <a:lnTo>
                    <a:pt x="69" y="27"/>
                  </a:lnTo>
                  <a:lnTo>
                    <a:pt x="71" y="24"/>
                  </a:lnTo>
                  <a:lnTo>
                    <a:pt x="69" y="22"/>
                  </a:lnTo>
                  <a:lnTo>
                    <a:pt x="66" y="18"/>
                  </a:lnTo>
                  <a:lnTo>
                    <a:pt x="60" y="15"/>
                  </a:lnTo>
                  <a:lnTo>
                    <a:pt x="54" y="13"/>
                  </a:lnTo>
                  <a:lnTo>
                    <a:pt x="50" y="12"/>
                  </a:lnTo>
                  <a:lnTo>
                    <a:pt x="48" y="10"/>
                  </a:lnTo>
                  <a:lnTo>
                    <a:pt x="45" y="8"/>
                  </a:lnTo>
                  <a:lnTo>
                    <a:pt x="41" y="5"/>
                  </a:lnTo>
                  <a:lnTo>
                    <a:pt x="37" y="4"/>
                  </a:lnTo>
                  <a:lnTo>
                    <a:pt x="34" y="0"/>
                  </a:lnTo>
                  <a:lnTo>
                    <a:pt x="30" y="3"/>
                  </a:lnTo>
                  <a:lnTo>
                    <a:pt x="27" y="5"/>
                  </a:lnTo>
                  <a:lnTo>
                    <a:pt x="25" y="6"/>
                  </a:lnTo>
                  <a:lnTo>
                    <a:pt x="21" y="10"/>
                  </a:lnTo>
                  <a:lnTo>
                    <a:pt x="18" y="13"/>
                  </a:lnTo>
                  <a:lnTo>
                    <a:pt x="17" y="14"/>
                  </a:lnTo>
                  <a:lnTo>
                    <a:pt x="16" y="15"/>
                  </a:lnTo>
                  <a:lnTo>
                    <a:pt x="15" y="18"/>
                  </a:lnTo>
                  <a:lnTo>
                    <a:pt x="13" y="22"/>
                  </a:lnTo>
                  <a:lnTo>
                    <a:pt x="11" y="24"/>
                  </a:lnTo>
                  <a:lnTo>
                    <a:pt x="6" y="32"/>
                  </a:lnTo>
                  <a:lnTo>
                    <a:pt x="3" y="37"/>
                  </a:lnTo>
                  <a:lnTo>
                    <a:pt x="2" y="41"/>
                  </a:lnTo>
                  <a:lnTo>
                    <a:pt x="0" y="50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3" y="61"/>
                  </a:lnTo>
                  <a:lnTo>
                    <a:pt x="4" y="60"/>
                  </a:lnTo>
                  <a:lnTo>
                    <a:pt x="7" y="57"/>
                  </a:lnTo>
                  <a:lnTo>
                    <a:pt x="9" y="57"/>
                  </a:lnTo>
                  <a:lnTo>
                    <a:pt x="17" y="54"/>
                  </a:lnTo>
                  <a:lnTo>
                    <a:pt x="26" y="52"/>
                  </a:lnTo>
                  <a:lnTo>
                    <a:pt x="39" y="49"/>
                  </a:lnTo>
                  <a:lnTo>
                    <a:pt x="46" y="50"/>
                  </a:lnTo>
                  <a:lnTo>
                    <a:pt x="50" y="50"/>
                  </a:lnTo>
                  <a:lnTo>
                    <a:pt x="54" y="51"/>
                  </a:lnTo>
                  <a:close/>
                </a:path>
              </a:pathLst>
            </a:custGeom>
            <a:solidFill>
              <a:srgbClr val="1CA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252" name="Freeform 613"/>
            <p:cNvSpPr>
              <a:spLocks/>
            </p:cNvSpPr>
            <p:nvPr/>
          </p:nvSpPr>
          <p:spPr bwMode="auto">
            <a:xfrm>
              <a:off x="369" y="3005"/>
              <a:ext cx="66" cy="56"/>
            </a:xfrm>
            <a:custGeom>
              <a:avLst/>
              <a:gdLst>
                <a:gd name="T0" fmla="*/ 7 w 71"/>
                <a:gd name="T1" fmla="*/ 6 h 61"/>
                <a:gd name="T2" fmla="*/ 7 w 71"/>
                <a:gd name="T3" fmla="*/ 6 h 61"/>
                <a:gd name="T4" fmla="*/ 7 w 71"/>
                <a:gd name="T5" fmla="*/ 6 h 61"/>
                <a:gd name="T6" fmla="*/ 7 w 71"/>
                <a:gd name="T7" fmla="*/ 6 h 61"/>
                <a:gd name="T8" fmla="*/ 7 w 71"/>
                <a:gd name="T9" fmla="*/ 6 h 61"/>
                <a:gd name="T10" fmla="*/ 7 w 71"/>
                <a:gd name="T11" fmla="*/ 6 h 61"/>
                <a:gd name="T12" fmla="*/ 7 w 71"/>
                <a:gd name="T13" fmla="*/ 6 h 61"/>
                <a:gd name="T14" fmla="*/ 7 w 71"/>
                <a:gd name="T15" fmla="*/ 6 h 61"/>
                <a:gd name="T16" fmla="*/ 7 w 71"/>
                <a:gd name="T17" fmla="*/ 6 h 61"/>
                <a:gd name="T18" fmla="*/ 7 w 71"/>
                <a:gd name="T19" fmla="*/ 6 h 61"/>
                <a:gd name="T20" fmla="*/ 7 w 71"/>
                <a:gd name="T21" fmla="*/ 6 h 61"/>
                <a:gd name="T22" fmla="*/ 7 w 71"/>
                <a:gd name="T23" fmla="*/ 6 h 61"/>
                <a:gd name="T24" fmla="*/ 7 w 71"/>
                <a:gd name="T25" fmla="*/ 6 h 61"/>
                <a:gd name="T26" fmla="*/ 7 w 71"/>
                <a:gd name="T27" fmla="*/ 6 h 61"/>
                <a:gd name="T28" fmla="*/ 7 w 71"/>
                <a:gd name="T29" fmla="*/ 5 h 61"/>
                <a:gd name="T30" fmla="*/ 7 w 71"/>
                <a:gd name="T31" fmla="*/ 4 h 61"/>
                <a:gd name="T32" fmla="*/ 7 w 71"/>
                <a:gd name="T33" fmla="*/ 0 h 61"/>
                <a:gd name="T34" fmla="*/ 7 w 71"/>
                <a:gd name="T35" fmla="*/ 3 h 61"/>
                <a:gd name="T36" fmla="*/ 7 w 71"/>
                <a:gd name="T37" fmla="*/ 6 h 61"/>
                <a:gd name="T38" fmla="*/ 7 w 71"/>
                <a:gd name="T39" fmla="*/ 6 h 61"/>
                <a:gd name="T40" fmla="*/ 7 w 71"/>
                <a:gd name="T41" fmla="*/ 6 h 61"/>
                <a:gd name="T42" fmla="*/ 7 w 71"/>
                <a:gd name="T43" fmla="*/ 6 h 61"/>
                <a:gd name="T44" fmla="*/ 7 w 71"/>
                <a:gd name="T45" fmla="*/ 6 h 61"/>
                <a:gd name="T46" fmla="*/ 7 w 71"/>
                <a:gd name="T47" fmla="*/ 6 h 61"/>
                <a:gd name="T48" fmla="*/ 7 w 71"/>
                <a:gd name="T49" fmla="*/ 6 h 61"/>
                <a:gd name="T50" fmla="*/ 6 w 71"/>
                <a:gd name="T51" fmla="*/ 6 h 61"/>
                <a:gd name="T52" fmla="*/ 3 w 71"/>
                <a:gd name="T53" fmla="*/ 6 h 61"/>
                <a:gd name="T54" fmla="*/ 2 w 71"/>
                <a:gd name="T55" fmla="*/ 6 h 61"/>
                <a:gd name="T56" fmla="*/ 0 w 71"/>
                <a:gd name="T57" fmla="*/ 6 h 61"/>
                <a:gd name="T58" fmla="*/ 0 w 71"/>
                <a:gd name="T59" fmla="*/ 6 h 61"/>
                <a:gd name="T60" fmla="*/ 0 w 71"/>
                <a:gd name="T61" fmla="*/ 6 h 61"/>
                <a:gd name="T62" fmla="*/ 4 w 71"/>
                <a:gd name="T63" fmla="*/ 6 h 61"/>
                <a:gd name="T64" fmla="*/ 7 w 71"/>
                <a:gd name="T65" fmla="*/ 6 h 61"/>
                <a:gd name="T66" fmla="*/ 7 w 71"/>
                <a:gd name="T67" fmla="*/ 6 h 61"/>
                <a:gd name="T68" fmla="*/ 7 w 71"/>
                <a:gd name="T69" fmla="*/ 6 h 61"/>
                <a:gd name="T70" fmla="*/ 7 w 71"/>
                <a:gd name="T71" fmla="*/ 6 h 61"/>
                <a:gd name="T72" fmla="*/ 7 w 71"/>
                <a:gd name="T73" fmla="*/ 6 h 61"/>
                <a:gd name="T74" fmla="*/ 7 w 71"/>
                <a:gd name="T75" fmla="*/ 6 h 6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1"/>
                <a:gd name="T115" fmla="*/ 0 h 61"/>
                <a:gd name="T116" fmla="*/ 71 w 71"/>
                <a:gd name="T117" fmla="*/ 61 h 6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1" h="61">
                  <a:moveTo>
                    <a:pt x="54" y="51"/>
                  </a:moveTo>
                  <a:lnTo>
                    <a:pt x="54" y="51"/>
                  </a:lnTo>
                  <a:lnTo>
                    <a:pt x="53" y="49"/>
                  </a:lnTo>
                  <a:lnTo>
                    <a:pt x="53" y="46"/>
                  </a:lnTo>
                  <a:lnTo>
                    <a:pt x="54" y="43"/>
                  </a:lnTo>
                  <a:lnTo>
                    <a:pt x="55" y="41"/>
                  </a:lnTo>
                  <a:lnTo>
                    <a:pt x="57" y="41"/>
                  </a:lnTo>
                  <a:lnTo>
                    <a:pt x="58" y="40"/>
                  </a:lnTo>
                  <a:lnTo>
                    <a:pt x="60" y="37"/>
                  </a:lnTo>
                  <a:lnTo>
                    <a:pt x="64" y="34"/>
                  </a:lnTo>
                  <a:lnTo>
                    <a:pt x="66" y="31"/>
                  </a:lnTo>
                  <a:lnTo>
                    <a:pt x="68" y="28"/>
                  </a:lnTo>
                  <a:lnTo>
                    <a:pt x="69" y="27"/>
                  </a:lnTo>
                  <a:lnTo>
                    <a:pt x="71" y="24"/>
                  </a:lnTo>
                  <a:lnTo>
                    <a:pt x="69" y="22"/>
                  </a:lnTo>
                  <a:lnTo>
                    <a:pt x="66" y="18"/>
                  </a:lnTo>
                  <a:lnTo>
                    <a:pt x="60" y="15"/>
                  </a:lnTo>
                  <a:lnTo>
                    <a:pt x="54" y="13"/>
                  </a:lnTo>
                  <a:lnTo>
                    <a:pt x="50" y="12"/>
                  </a:lnTo>
                  <a:lnTo>
                    <a:pt x="48" y="10"/>
                  </a:lnTo>
                  <a:lnTo>
                    <a:pt x="45" y="8"/>
                  </a:lnTo>
                  <a:lnTo>
                    <a:pt x="41" y="5"/>
                  </a:lnTo>
                  <a:lnTo>
                    <a:pt x="37" y="4"/>
                  </a:lnTo>
                  <a:lnTo>
                    <a:pt x="34" y="0"/>
                  </a:lnTo>
                  <a:lnTo>
                    <a:pt x="30" y="3"/>
                  </a:lnTo>
                  <a:lnTo>
                    <a:pt x="27" y="5"/>
                  </a:lnTo>
                  <a:lnTo>
                    <a:pt x="25" y="6"/>
                  </a:lnTo>
                  <a:lnTo>
                    <a:pt x="21" y="10"/>
                  </a:lnTo>
                  <a:lnTo>
                    <a:pt x="18" y="13"/>
                  </a:lnTo>
                  <a:lnTo>
                    <a:pt x="17" y="14"/>
                  </a:lnTo>
                  <a:lnTo>
                    <a:pt x="16" y="15"/>
                  </a:lnTo>
                  <a:lnTo>
                    <a:pt x="15" y="18"/>
                  </a:lnTo>
                  <a:lnTo>
                    <a:pt x="13" y="22"/>
                  </a:lnTo>
                  <a:lnTo>
                    <a:pt x="11" y="24"/>
                  </a:lnTo>
                  <a:lnTo>
                    <a:pt x="6" y="32"/>
                  </a:lnTo>
                  <a:lnTo>
                    <a:pt x="3" y="37"/>
                  </a:lnTo>
                  <a:lnTo>
                    <a:pt x="2" y="41"/>
                  </a:lnTo>
                  <a:lnTo>
                    <a:pt x="0" y="50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3" y="61"/>
                  </a:lnTo>
                  <a:lnTo>
                    <a:pt x="4" y="60"/>
                  </a:lnTo>
                  <a:lnTo>
                    <a:pt x="7" y="57"/>
                  </a:lnTo>
                  <a:lnTo>
                    <a:pt x="9" y="57"/>
                  </a:lnTo>
                  <a:lnTo>
                    <a:pt x="17" y="54"/>
                  </a:lnTo>
                  <a:lnTo>
                    <a:pt x="26" y="52"/>
                  </a:lnTo>
                  <a:lnTo>
                    <a:pt x="39" y="49"/>
                  </a:lnTo>
                  <a:lnTo>
                    <a:pt x="46" y="50"/>
                  </a:lnTo>
                  <a:lnTo>
                    <a:pt x="50" y="50"/>
                  </a:lnTo>
                  <a:lnTo>
                    <a:pt x="54" y="5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253" name="Freeform 614"/>
            <p:cNvSpPr>
              <a:spLocks/>
            </p:cNvSpPr>
            <p:nvPr/>
          </p:nvSpPr>
          <p:spPr bwMode="auto">
            <a:xfrm>
              <a:off x="384" y="2982"/>
              <a:ext cx="72" cy="65"/>
            </a:xfrm>
            <a:custGeom>
              <a:avLst/>
              <a:gdLst>
                <a:gd name="T0" fmla="*/ 6 w 78"/>
                <a:gd name="T1" fmla="*/ 4 h 70"/>
                <a:gd name="T2" fmla="*/ 6 w 78"/>
                <a:gd name="T3" fmla="*/ 6 h 70"/>
                <a:gd name="T4" fmla="*/ 6 w 78"/>
                <a:gd name="T5" fmla="*/ 1 h 70"/>
                <a:gd name="T6" fmla="*/ 6 w 78"/>
                <a:gd name="T7" fmla="*/ 1 h 70"/>
                <a:gd name="T8" fmla="*/ 6 w 78"/>
                <a:gd name="T9" fmla="*/ 1 h 70"/>
                <a:gd name="T10" fmla="*/ 6 w 78"/>
                <a:gd name="T11" fmla="*/ 2 h 70"/>
                <a:gd name="T12" fmla="*/ 5 w 78"/>
                <a:gd name="T13" fmla="*/ 6 h 70"/>
                <a:gd name="T14" fmla="*/ 5 w 78"/>
                <a:gd name="T15" fmla="*/ 6 h 70"/>
                <a:gd name="T16" fmla="*/ 6 w 78"/>
                <a:gd name="T17" fmla="*/ 6 h 70"/>
                <a:gd name="T18" fmla="*/ 4 w 78"/>
                <a:gd name="T19" fmla="*/ 6 h 70"/>
                <a:gd name="T20" fmla="*/ 1 w 78"/>
                <a:gd name="T21" fmla="*/ 6 h 70"/>
                <a:gd name="T22" fmla="*/ 2 w 78"/>
                <a:gd name="T23" fmla="*/ 6 h 70"/>
                <a:gd name="T24" fmla="*/ 4 w 78"/>
                <a:gd name="T25" fmla="*/ 6 h 70"/>
                <a:gd name="T26" fmla="*/ 6 w 78"/>
                <a:gd name="T27" fmla="*/ 6 h 70"/>
                <a:gd name="T28" fmla="*/ 6 w 78"/>
                <a:gd name="T29" fmla="*/ 6 h 70"/>
                <a:gd name="T30" fmla="*/ 6 w 78"/>
                <a:gd name="T31" fmla="*/ 6 h 70"/>
                <a:gd name="T32" fmla="*/ 6 w 78"/>
                <a:gd name="T33" fmla="*/ 6 h 70"/>
                <a:gd name="T34" fmla="*/ 6 w 78"/>
                <a:gd name="T35" fmla="*/ 6 h 70"/>
                <a:gd name="T36" fmla="*/ 6 w 78"/>
                <a:gd name="T37" fmla="*/ 6 h 70"/>
                <a:gd name="T38" fmla="*/ 6 w 78"/>
                <a:gd name="T39" fmla="*/ 6 h 70"/>
                <a:gd name="T40" fmla="*/ 6 w 78"/>
                <a:gd name="T41" fmla="*/ 6 h 70"/>
                <a:gd name="T42" fmla="*/ 6 w 78"/>
                <a:gd name="T43" fmla="*/ 6 h 70"/>
                <a:gd name="T44" fmla="*/ 6 w 78"/>
                <a:gd name="T45" fmla="*/ 6 h 70"/>
                <a:gd name="T46" fmla="*/ 6 w 78"/>
                <a:gd name="T47" fmla="*/ 6 h 70"/>
                <a:gd name="T48" fmla="*/ 6 w 78"/>
                <a:gd name="T49" fmla="*/ 6 h 70"/>
                <a:gd name="T50" fmla="*/ 6 w 78"/>
                <a:gd name="T51" fmla="*/ 6 h 70"/>
                <a:gd name="T52" fmla="*/ 6 w 78"/>
                <a:gd name="T53" fmla="*/ 6 h 70"/>
                <a:gd name="T54" fmla="*/ 6 w 78"/>
                <a:gd name="T55" fmla="*/ 6 h 70"/>
                <a:gd name="T56" fmla="*/ 6 w 78"/>
                <a:gd name="T57" fmla="*/ 6 h 70"/>
                <a:gd name="T58" fmla="*/ 6 w 78"/>
                <a:gd name="T59" fmla="*/ 6 h 70"/>
                <a:gd name="T60" fmla="*/ 6 w 78"/>
                <a:gd name="T61" fmla="*/ 6 h 70"/>
                <a:gd name="T62" fmla="*/ 6 w 78"/>
                <a:gd name="T63" fmla="*/ 6 h 70"/>
                <a:gd name="T64" fmla="*/ 6 w 78"/>
                <a:gd name="T65" fmla="*/ 6 h 70"/>
                <a:gd name="T66" fmla="*/ 6 w 78"/>
                <a:gd name="T67" fmla="*/ 6 h 70"/>
                <a:gd name="T68" fmla="*/ 6 w 78"/>
                <a:gd name="T69" fmla="*/ 6 h 70"/>
                <a:gd name="T70" fmla="*/ 6 w 78"/>
                <a:gd name="T71" fmla="*/ 6 h 70"/>
                <a:gd name="T72" fmla="*/ 6 w 78"/>
                <a:gd name="T73" fmla="*/ 6 h 70"/>
                <a:gd name="T74" fmla="*/ 6 w 78"/>
                <a:gd name="T75" fmla="*/ 6 h 70"/>
                <a:gd name="T76" fmla="*/ 6 w 78"/>
                <a:gd name="T77" fmla="*/ 6 h 70"/>
                <a:gd name="T78" fmla="*/ 6 w 78"/>
                <a:gd name="T79" fmla="*/ 6 h 70"/>
                <a:gd name="T80" fmla="*/ 6 w 78"/>
                <a:gd name="T81" fmla="*/ 6 h 70"/>
                <a:gd name="T82" fmla="*/ 6 w 78"/>
                <a:gd name="T83" fmla="*/ 6 h 70"/>
                <a:gd name="T84" fmla="*/ 6 w 78"/>
                <a:gd name="T85" fmla="*/ 6 h 70"/>
                <a:gd name="T86" fmla="*/ 6 w 78"/>
                <a:gd name="T87" fmla="*/ 6 h 70"/>
                <a:gd name="T88" fmla="*/ 6 w 78"/>
                <a:gd name="T89" fmla="*/ 6 h 70"/>
                <a:gd name="T90" fmla="*/ 6 w 78"/>
                <a:gd name="T91" fmla="*/ 6 h 70"/>
                <a:gd name="T92" fmla="*/ 6 w 78"/>
                <a:gd name="T93" fmla="*/ 6 h 70"/>
                <a:gd name="T94" fmla="*/ 6 w 78"/>
                <a:gd name="T95" fmla="*/ 6 h 70"/>
                <a:gd name="T96" fmla="*/ 6 w 78"/>
                <a:gd name="T97" fmla="*/ 5 h 70"/>
                <a:gd name="T98" fmla="*/ 6 w 78"/>
                <a:gd name="T99" fmla="*/ 0 h 70"/>
                <a:gd name="T100" fmla="*/ 6 w 78"/>
                <a:gd name="T101" fmla="*/ 1 h 7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8"/>
                <a:gd name="T154" fmla="*/ 0 h 70"/>
                <a:gd name="T155" fmla="*/ 78 w 78"/>
                <a:gd name="T156" fmla="*/ 70 h 7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8" h="70">
                  <a:moveTo>
                    <a:pt x="33" y="1"/>
                  </a:moveTo>
                  <a:lnTo>
                    <a:pt x="27" y="4"/>
                  </a:lnTo>
                  <a:lnTo>
                    <a:pt x="25" y="6"/>
                  </a:lnTo>
                  <a:lnTo>
                    <a:pt x="24" y="6"/>
                  </a:lnTo>
                  <a:lnTo>
                    <a:pt x="19" y="2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9" y="2"/>
                  </a:lnTo>
                  <a:lnTo>
                    <a:pt x="6" y="7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7" y="23"/>
                  </a:lnTo>
                  <a:lnTo>
                    <a:pt x="7" y="29"/>
                  </a:lnTo>
                  <a:lnTo>
                    <a:pt x="4" y="32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5" y="32"/>
                  </a:lnTo>
                  <a:lnTo>
                    <a:pt x="6" y="34"/>
                  </a:lnTo>
                  <a:lnTo>
                    <a:pt x="6" y="36"/>
                  </a:lnTo>
                  <a:lnTo>
                    <a:pt x="9" y="39"/>
                  </a:lnTo>
                  <a:lnTo>
                    <a:pt x="14" y="43"/>
                  </a:lnTo>
                  <a:lnTo>
                    <a:pt x="13" y="42"/>
                  </a:lnTo>
                  <a:lnTo>
                    <a:pt x="13" y="38"/>
                  </a:lnTo>
                  <a:lnTo>
                    <a:pt x="13" y="34"/>
                  </a:lnTo>
                  <a:lnTo>
                    <a:pt x="14" y="29"/>
                  </a:lnTo>
                  <a:lnTo>
                    <a:pt x="16" y="27"/>
                  </a:lnTo>
                  <a:lnTo>
                    <a:pt x="19" y="25"/>
                  </a:lnTo>
                  <a:lnTo>
                    <a:pt x="20" y="25"/>
                  </a:lnTo>
                  <a:lnTo>
                    <a:pt x="23" y="28"/>
                  </a:lnTo>
                  <a:lnTo>
                    <a:pt x="23" y="29"/>
                  </a:lnTo>
                  <a:lnTo>
                    <a:pt x="24" y="33"/>
                  </a:lnTo>
                  <a:lnTo>
                    <a:pt x="24" y="39"/>
                  </a:lnTo>
                  <a:lnTo>
                    <a:pt x="24" y="44"/>
                  </a:lnTo>
                  <a:lnTo>
                    <a:pt x="25" y="50"/>
                  </a:lnTo>
                  <a:lnTo>
                    <a:pt x="27" y="50"/>
                  </a:lnTo>
                  <a:lnTo>
                    <a:pt x="32" y="43"/>
                  </a:lnTo>
                  <a:lnTo>
                    <a:pt x="33" y="43"/>
                  </a:lnTo>
                  <a:lnTo>
                    <a:pt x="34" y="43"/>
                  </a:lnTo>
                  <a:lnTo>
                    <a:pt x="36" y="44"/>
                  </a:lnTo>
                  <a:lnTo>
                    <a:pt x="34" y="56"/>
                  </a:lnTo>
                  <a:lnTo>
                    <a:pt x="33" y="58"/>
                  </a:lnTo>
                  <a:lnTo>
                    <a:pt x="36" y="60"/>
                  </a:lnTo>
                  <a:lnTo>
                    <a:pt x="39" y="61"/>
                  </a:lnTo>
                  <a:lnTo>
                    <a:pt x="43" y="64"/>
                  </a:lnTo>
                  <a:lnTo>
                    <a:pt x="47" y="67"/>
                  </a:lnTo>
                  <a:lnTo>
                    <a:pt x="48" y="67"/>
                  </a:lnTo>
                  <a:lnTo>
                    <a:pt x="50" y="69"/>
                  </a:lnTo>
                  <a:lnTo>
                    <a:pt x="53" y="70"/>
                  </a:lnTo>
                  <a:lnTo>
                    <a:pt x="58" y="69"/>
                  </a:lnTo>
                  <a:lnTo>
                    <a:pt x="61" y="66"/>
                  </a:lnTo>
                  <a:lnTo>
                    <a:pt x="64" y="64"/>
                  </a:lnTo>
                  <a:lnTo>
                    <a:pt x="65" y="57"/>
                  </a:lnTo>
                  <a:lnTo>
                    <a:pt x="65" y="52"/>
                  </a:lnTo>
                  <a:lnTo>
                    <a:pt x="64" y="51"/>
                  </a:lnTo>
                  <a:lnTo>
                    <a:pt x="62" y="50"/>
                  </a:lnTo>
                  <a:lnTo>
                    <a:pt x="62" y="48"/>
                  </a:lnTo>
                  <a:lnTo>
                    <a:pt x="64" y="47"/>
                  </a:lnTo>
                  <a:lnTo>
                    <a:pt x="66" y="47"/>
                  </a:lnTo>
                  <a:lnTo>
                    <a:pt x="67" y="50"/>
                  </a:lnTo>
                  <a:lnTo>
                    <a:pt x="70" y="50"/>
                  </a:lnTo>
                  <a:lnTo>
                    <a:pt x="74" y="50"/>
                  </a:lnTo>
                  <a:lnTo>
                    <a:pt x="76" y="48"/>
                  </a:lnTo>
                  <a:lnTo>
                    <a:pt x="78" y="46"/>
                  </a:lnTo>
                  <a:lnTo>
                    <a:pt x="76" y="42"/>
                  </a:lnTo>
                  <a:lnTo>
                    <a:pt x="73" y="36"/>
                  </a:lnTo>
                  <a:lnTo>
                    <a:pt x="70" y="33"/>
                  </a:lnTo>
                  <a:lnTo>
                    <a:pt x="69" y="33"/>
                  </a:lnTo>
                  <a:lnTo>
                    <a:pt x="69" y="30"/>
                  </a:lnTo>
                  <a:lnTo>
                    <a:pt x="73" y="30"/>
                  </a:lnTo>
                  <a:lnTo>
                    <a:pt x="74" y="29"/>
                  </a:lnTo>
                  <a:lnTo>
                    <a:pt x="74" y="25"/>
                  </a:lnTo>
                  <a:lnTo>
                    <a:pt x="70" y="21"/>
                  </a:lnTo>
                  <a:lnTo>
                    <a:pt x="66" y="21"/>
                  </a:lnTo>
                  <a:lnTo>
                    <a:pt x="58" y="21"/>
                  </a:lnTo>
                  <a:lnTo>
                    <a:pt x="51" y="25"/>
                  </a:lnTo>
                  <a:lnTo>
                    <a:pt x="50" y="25"/>
                  </a:lnTo>
                  <a:lnTo>
                    <a:pt x="48" y="21"/>
                  </a:lnTo>
                  <a:lnTo>
                    <a:pt x="46" y="19"/>
                  </a:lnTo>
                  <a:lnTo>
                    <a:pt x="44" y="19"/>
                  </a:lnTo>
                  <a:lnTo>
                    <a:pt x="43" y="19"/>
                  </a:lnTo>
                  <a:lnTo>
                    <a:pt x="46" y="15"/>
                  </a:lnTo>
                  <a:lnTo>
                    <a:pt x="46" y="10"/>
                  </a:lnTo>
                  <a:lnTo>
                    <a:pt x="43" y="5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D7E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254" name="Freeform 615"/>
            <p:cNvSpPr>
              <a:spLocks/>
            </p:cNvSpPr>
            <p:nvPr/>
          </p:nvSpPr>
          <p:spPr bwMode="auto">
            <a:xfrm>
              <a:off x="384" y="2992"/>
              <a:ext cx="60" cy="55"/>
            </a:xfrm>
            <a:custGeom>
              <a:avLst/>
              <a:gdLst>
                <a:gd name="T0" fmla="*/ 6 w 65"/>
                <a:gd name="T1" fmla="*/ 6 h 60"/>
                <a:gd name="T2" fmla="*/ 6 w 65"/>
                <a:gd name="T3" fmla="*/ 6 h 60"/>
                <a:gd name="T4" fmla="*/ 6 w 65"/>
                <a:gd name="T5" fmla="*/ 6 h 60"/>
                <a:gd name="T6" fmla="*/ 6 w 65"/>
                <a:gd name="T7" fmla="*/ 6 h 60"/>
                <a:gd name="T8" fmla="*/ 6 w 65"/>
                <a:gd name="T9" fmla="*/ 6 h 60"/>
                <a:gd name="T10" fmla="*/ 6 w 65"/>
                <a:gd name="T11" fmla="*/ 6 h 60"/>
                <a:gd name="T12" fmla="*/ 6 w 65"/>
                <a:gd name="T13" fmla="*/ 6 h 60"/>
                <a:gd name="T14" fmla="*/ 6 w 65"/>
                <a:gd name="T15" fmla="*/ 6 h 60"/>
                <a:gd name="T16" fmla="*/ 6 w 65"/>
                <a:gd name="T17" fmla="*/ 5 h 60"/>
                <a:gd name="T18" fmla="*/ 6 w 65"/>
                <a:gd name="T19" fmla="*/ 5 h 60"/>
                <a:gd name="T20" fmla="*/ 6 w 65"/>
                <a:gd name="T21" fmla="*/ 4 h 60"/>
                <a:gd name="T22" fmla="*/ 6 w 65"/>
                <a:gd name="T23" fmla="*/ 4 h 60"/>
                <a:gd name="T24" fmla="*/ 6 w 65"/>
                <a:gd name="T25" fmla="*/ 6 h 60"/>
                <a:gd name="T26" fmla="*/ 6 w 65"/>
                <a:gd name="T27" fmla="*/ 5 h 60"/>
                <a:gd name="T28" fmla="*/ 6 w 65"/>
                <a:gd name="T29" fmla="*/ 3 h 60"/>
                <a:gd name="T30" fmla="*/ 6 w 65"/>
                <a:gd name="T31" fmla="*/ 0 h 60"/>
                <a:gd name="T32" fmla="*/ 6 w 65"/>
                <a:gd name="T33" fmla="*/ 0 h 60"/>
                <a:gd name="T34" fmla="*/ 5 w 65"/>
                <a:gd name="T35" fmla="*/ 5 h 60"/>
                <a:gd name="T36" fmla="*/ 5 w 65"/>
                <a:gd name="T37" fmla="*/ 6 h 60"/>
                <a:gd name="T38" fmla="*/ 6 w 65"/>
                <a:gd name="T39" fmla="*/ 6 h 60"/>
                <a:gd name="T40" fmla="*/ 4 w 65"/>
                <a:gd name="T41" fmla="*/ 6 h 60"/>
                <a:gd name="T42" fmla="*/ 1 w 65"/>
                <a:gd name="T43" fmla="*/ 6 h 60"/>
                <a:gd name="T44" fmla="*/ 2 w 65"/>
                <a:gd name="T45" fmla="*/ 6 h 60"/>
                <a:gd name="T46" fmla="*/ 4 w 65"/>
                <a:gd name="T47" fmla="*/ 6 h 60"/>
                <a:gd name="T48" fmla="*/ 6 w 65"/>
                <a:gd name="T49" fmla="*/ 6 h 60"/>
                <a:gd name="T50" fmla="*/ 6 w 65"/>
                <a:gd name="T51" fmla="*/ 6 h 60"/>
                <a:gd name="T52" fmla="*/ 6 w 65"/>
                <a:gd name="T53" fmla="*/ 6 h 60"/>
                <a:gd name="T54" fmla="*/ 6 w 65"/>
                <a:gd name="T55" fmla="*/ 6 h 60"/>
                <a:gd name="T56" fmla="*/ 6 w 65"/>
                <a:gd name="T57" fmla="*/ 6 h 60"/>
                <a:gd name="T58" fmla="*/ 6 w 65"/>
                <a:gd name="T59" fmla="*/ 6 h 60"/>
                <a:gd name="T60" fmla="*/ 6 w 65"/>
                <a:gd name="T61" fmla="*/ 6 h 60"/>
                <a:gd name="T62" fmla="*/ 6 w 65"/>
                <a:gd name="T63" fmla="*/ 6 h 60"/>
                <a:gd name="T64" fmla="*/ 6 w 65"/>
                <a:gd name="T65" fmla="*/ 6 h 60"/>
                <a:gd name="T66" fmla="*/ 6 w 65"/>
                <a:gd name="T67" fmla="*/ 6 h 60"/>
                <a:gd name="T68" fmla="*/ 6 w 65"/>
                <a:gd name="T69" fmla="*/ 6 h 60"/>
                <a:gd name="T70" fmla="*/ 6 w 65"/>
                <a:gd name="T71" fmla="*/ 6 h 60"/>
                <a:gd name="T72" fmla="*/ 6 w 65"/>
                <a:gd name="T73" fmla="*/ 6 h 60"/>
                <a:gd name="T74" fmla="*/ 6 w 65"/>
                <a:gd name="T75" fmla="*/ 6 h 60"/>
                <a:gd name="T76" fmla="*/ 6 w 65"/>
                <a:gd name="T77" fmla="*/ 6 h 60"/>
                <a:gd name="T78" fmla="*/ 6 w 65"/>
                <a:gd name="T79" fmla="*/ 6 h 60"/>
                <a:gd name="T80" fmla="*/ 6 w 65"/>
                <a:gd name="T81" fmla="*/ 6 h 60"/>
                <a:gd name="T82" fmla="*/ 6 w 65"/>
                <a:gd name="T83" fmla="*/ 6 h 60"/>
                <a:gd name="T84" fmla="*/ 6 w 65"/>
                <a:gd name="T85" fmla="*/ 6 h 60"/>
                <a:gd name="T86" fmla="*/ 6 w 65"/>
                <a:gd name="T87" fmla="*/ 6 h 60"/>
                <a:gd name="T88" fmla="*/ 6 w 65"/>
                <a:gd name="T89" fmla="*/ 6 h 60"/>
                <a:gd name="T90" fmla="*/ 6 w 65"/>
                <a:gd name="T91" fmla="*/ 6 h 60"/>
                <a:gd name="T92" fmla="*/ 6 w 65"/>
                <a:gd name="T93" fmla="*/ 6 h 6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65"/>
                <a:gd name="T142" fmla="*/ 0 h 60"/>
                <a:gd name="T143" fmla="*/ 65 w 65"/>
                <a:gd name="T144" fmla="*/ 60 h 6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65" h="60">
                  <a:moveTo>
                    <a:pt x="65" y="37"/>
                  </a:moveTo>
                  <a:lnTo>
                    <a:pt x="65" y="37"/>
                  </a:lnTo>
                  <a:lnTo>
                    <a:pt x="55" y="32"/>
                  </a:lnTo>
                  <a:lnTo>
                    <a:pt x="50" y="36"/>
                  </a:lnTo>
                  <a:lnTo>
                    <a:pt x="48" y="33"/>
                  </a:lnTo>
                  <a:lnTo>
                    <a:pt x="47" y="32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6" y="28"/>
                  </a:lnTo>
                  <a:lnTo>
                    <a:pt x="46" y="27"/>
                  </a:lnTo>
                  <a:lnTo>
                    <a:pt x="42" y="17"/>
                  </a:lnTo>
                  <a:lnTo>
                    <a:pt x="36" y="15"/>
                  </a:lnTo>
                  <a:lnTo>
                    <a:pt x="33" y="20"/>
                  </a:lnTo>
                  <a:lnTo>
                    <a:pt x="33" y="15"/>
                  </a:lnTo>
                  <a:lnTo>
                    <a:pt x="28" y="6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4" y="5"/>
                  </a:lnTo>
                  <a:lnTo>
                    <a:pt x="23" y="5"/>
                  </a:lnTo>
                  <a:lnTo>
                    <a:pt x="21" y="4"/>
                  </a:lnTo>
                  <a:lnTo>
                    <a:pt x="20" y="4"/>
                  </a:lnTo>
                  <a:lnTo>
                    <a:pt x="15" y="9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8"/>
                  </a:lnTo>
                  <a:lnTo>
                    <a:pt x="6" y="8"/>
                  </a:lnTo>
                  <a:lnTo>
                    <a:pt x="7" y="13"/>
                  </a:lnTo>
                  <a:lnTo>
                    <a:pt x="7" y="19"/>
                  </a:lnTo>
                  <a:lnTo>
                    <a:pt x="4" y="22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0" y="22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5" y="22"/>
                  </a:lnTo>
                  <a:lnTo>
                    <a:pt x="6" y="24"/>
                  </a:lnTo>
                  <a:lnTo>
                    <a:pt x="6" y="26"/>
                  </a:lnTo>
                  <a:lnTo>
                    <a:pt x="9" y="29"/>
                  </a:lnTo>
                  <a:lnTo>
                    <a:pt x="14" y="33"/>
                  </a:lnTo>
                  <a:lnTo>
                    <a:pt x="13" y="32"/>
                  </a:lnTo>
                  <a:lnTo>
                    <a:pt x="13" y="28"/>
                  </a:lnTo>
                  <a:lnTo>
                    <a:pt x="13" y="24"/>
                  </a:lnTo>
                  <a:lnTo>
                    <a:pt x="14" y="19"/>
                  </a:lnTo>
                  <a:lnTo>
                    <a:pt x="16" y="17"/>
                  </a:lnTo>
                  <a:lnTo>
                    <a:pt x="19" y="15"/>
                  </a:lnTo>
                  <a:lnTo>
                    <a:pt x="20" y="15"/>
                  </a:lnTo>
                  <a:lnTo>
                    <a:pt x="23" y="18"/>
                  </a:lnTo>
                  <a:lnTo>
                    <a:pt x="23" y="19"/>
                  </a:lnTo>
                  <a:lnTo>
                    <a:pt x="24" y="23"/>
                  </a:lnTo>
                  <a:lnTo>
                    <a:pt x="24" y="29"/>
                  </a:lnTo>
                  <a:lnTo>
                    <a:pt x="24" y="34"/>
                  </a:lnTo>
                  <a:lnTo>
                    <a:pt x="25" y="40"/>
                  </a:lnTo>
                  <a:lnTo>
                    <a:pt x="27" y="40"/>
                  </a:lnTo>
                  <a:lnTo>
                    <a:pt x="32" y="33"/>
                  </a:lnTo>
                  <a:lnTo>
                    <a:pt x="33" y="33"/>
                  </a:lnTo>
                  <a:lnTo>
                    <a:pt x="34" y="33"/>
                  </a:lnTo>
                  <a:lnTo>
                    <a:pt x="36" y="34"/>
                  </a:lnTo>
                  <a:lnTo>
                    <a:pt x="34" y="46"/>
                  </a:lnTo>
                  <a:lnTo>
                    <a:pt x="33" y="48"/>
                  </a:lnTo>
                  <a:lnTo>
                    <a:pt x="36" y="50"/>
                  </a:lnTo>
                  <a:lnTo>
                    <a:pt x="39" y="51"/>
                  </a:lnTo>
                  <a:lnTo>
                    <a:pt x="43" y="54"/>
                  </a:lnTo>
                  <a:lnTo>
                    <a:pt x="47" y="57"/>
                  </a:lnTo>
                  <a:lnTo>
                    <a:pt x="48" y="57"/>
                  </a:lnTo>
                  <a:lnTo>
                    <a:pt x="50" y="59"/>
                  </a:lnTo>
                  <a:lnTo>
                    <a:pt x="53" y="60"/>
                  </a:lnTo>
                  <a:lnTo>
                    <a:pt x="58" y="59"/>
                  </a:lnTo>
                  <a:lnTo>
                    <a:pt x="61" y="56"/>
                  </a:lnTo>
                  <a:lnTo>
                    <a:pt x="64" y="54"/>
                  </a:lnTo>
                  <a:lnTo>
                    <a:pt x="65" y="47"/>
                  </a:lnTo>
                  <a:lnTo>
                    <a:pt x="65" y="42"/>
                  </a:lnTo>
                  <a:lnTo>
                    <a:pt x="64" y="41"/>
                  </a:lnTo>
                  <a:lnTo>
                    <a:pt x="62" y="40"/>
                  </a:lnTo>
                  <a:lnTo>
                    <a:pt x="62" y="38"/>
                  </a:lnTo>
                  <a:lnTo>
                    <a:pt x="64" y="37"/>
                  </a:lnTo>
                  <a:lnTo>
                    <a:pt x="65" y="37"/>
                  </a:lnTo>
                  <a:close/>
                </a:path>
              </a:pathLst>
            </a:custGeom>
            <a:solidFill>
              <a:srgbClr val="EFF5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255" name="Freeform 616"/>
            <p:cNvSpPr>
              <a:spLocks/>
            </p:cNvSpPr>
            <p:nvPr/>
          </p:nvSpPr>
          <p:spPr bwMode="auto">
            <a:xfrm>
              <a:off x="364" y="3072"/>
              <a:ext cx="367" cy="71"/>
            </a:xfrm>
            <a:custGeom>
              <a:avLst/>
              <a:gdLst>
                <a:gd name="T0" fmla="*/ 7 w 395"/>
                <a:gd name="T1" fmla="*/ 7 h 76"/>
                <a:gd name="T2" fmla="*/ 7 w 395"/>
                <a:gd name="T3" fmla="*/ 7 h 76"/>
                <a:gd name="T4" fmla="*/ 7 w 395"/>
                <a:gd name="T5" fmla="*/ 7 h 76"/>
                <a:gd name="T6" fmla="*/ 7 w 395"/>
                <a:gd name="T7" fmla="*/ 7 h 76"/>
                <a:gd name="T8" fmla="*/ 7 w 395"/>
                <a:gd name="T9" fmla="*/ 7 h 76"/>
                <a:gd name="T10" fmla="*/ 7 w 395"/>
                <a:gd name="T11" fmla="*/ 7 h 76"/>
                <a:gd name="T12" fmla="*/ 7 w 395"/>
                <a:gd name="T13" fmla="*/ 7 h 76"/>
                <a:gd name="T14" fmla="*/ 7 w 395"/>
                <a:gd name="T15" fmla="*/ 7 h 76"/>
                <a:gd name="T16" fmla="*/ 7 w 395"/>
                <a:gd name="T17" fmla="*/ 7 h 76"/>
                <a:gd name="T18" fmla="*/ 7 w 395"/>
                <a:gd name="T19" fmla="*/ 7 h 76"/>
                <a:gd name="T20" fmla="*/ 7 w 395"/>
                <a:gd name="T21" fmla="*/ 7 h 76"/>
                <a:gd name="T22" fmla="*/ 7 w 395"/>
                <a:gd name="T23" fmla="*/ 7 h 76"/>
                <a:gd name="T24" fmla="*/ 7 w 395"/>
                <a:gd name="T25" fmla="*/ 7 h 76"/>
                <a:gd name="T26" fmla="*/ 7 w 395"/>
                <a:gd name="T27" fmla="*/ 7 h 76"/>
                <a:gd name="T28" fmla="*/ 7 w 395"/>
                <a:gd name="T29" fmla="*/ 7 h 76"/>
                <a:gd name="T30" fmla="*/ 7 w 395"/>
                <a:gd name="T31" fmla="*/ 7 h 76"/>
                <a:gd name="T32" fmla="*/ 7 w 395"/>
                <a:gd name="T33" fmla="*/ 7 h 76"/>
                <a:gd name="T34" fmla="*/ 7 w 395"/>
                <a:gd name="T35" fmla="*/ 7 h 76"/>
                <a:gd name="T36" fmla="*/ 7 w 395"/>
                <a:gd name="T37" fmla="*/ 7 h 76"/>
                <a:gd name="T38" fmla="*/ 7 w 395"/>
                <a:gd name="T39" fmla="*/ 7 h 76"/>
                <a:gd name="T40" fmla="*/ 7 w 395"/>
                <a:gd name="T41" fmla="*/ 7 h 76"/>
                <a:gd name="T42" fmla="*/ 7 w 395"/>
                <a:gd name="T43" fmla="*/ 7 h 76"/>
                <a:gd name="T44" fmla="*/ 7 w 395"/>
                <a:gd name="T45" fmla="*/ 7 h 76"/>
                <a:gd name="T46" fmla="*/ 7 w 395"/>
                <a:gd name="T47" fmla="*/ 7 h 76"/>
                <a:gd name="T48" fmla="*/ 7 w 395"/>
                <a:gd name="T49" fmla="*/ 7 h 76"/>
                <a:gd name="T50" fmla="*/ 0 w 395"/>
                <a:gd name="T51" fmla="*/ 7 h 76"/>
                <a:gd name="T52" fmla="*/ 2 w 395"/>
                <a:gd name="T53" fmla="*/ 7 h 76"/>
                <a:gd name="T54" fmla="*/ 5 w 395"/>
                <a:gd name="T55" fmla="*/ 1 h 76"/>
                <a:gd name="T56" fmla="*/ 7 w 395"/>
                <a:gd name="T57" fmla="*/ 0 h 76"/>
                <a:gd name="T58" fmla="*/ 7 w 395"/>
                <a:gd name="T59" fmla="*/ 1 h 76"/>
                <a:gd name="T60" fmla="*/ 7 w 395"/>
                <a:gd name="T61" fmla="*/ 7 h 76"/>
                <a:gd name="T62" fmla="*/ 7 w 395"/>
                <a:gd name="T63" fmla="*/ 7 h 76"/>
                <a:gd name="T64" fmla="*/ 7 w 395"/>
                <a:gd name="T65" fmla="*/ 7 h 76"/>
                <a:gd name="T66" fmla="*/ 7 w 395"/>
                <a:gd name="T67" fmla="*/ 7 h 76"/>
                <a:gd name="T68" fmla="*/ 7 w 395"/>
                <a:gd name="T69" fmla="*/ 7 h 76"/>
                <a:gd name="T70" fmla="*/ 7 w 395"/>
                <a:gd name="T71" fmla="*/ 7 h 76"/>
                <a:gd name="T72" fmla="*/ 7 w 395"/>
                <a:gd name="T73" fmla="*/ 7 h 76"/>
                <a:gd name="T74" fmla="*/ 7 w 395"/>
                <a:gd name="T75" fmla="*/ 6 h 76"/>
                <a:gd name="T76" fmla="*/ 7 w 395"/>
                <a:gd name="T77" fmla="*/ 2 h 76"/>
                <a:gd name="T78" fmla="*/ 7 w 395"/>
                <a:gd name="T79" fmla="*/ 1 h 76"/>
                <a:gd name="T80" fmla="*/ 7 w 395"/>
                <a:gd name="T81" fmla="*/ 1 h 76"/>
                <a:gd name="T82" fmla="*/ 7 w 395"/>
                <a:gd name="T83" fmla="*/ 2 h 76"/>
                <a:gd name="T84" fmla="*/ 7 w 395"/>
                <a:gd name="T85" fmla="*/ 5 h 76"/>
                <a:gd name="T86" fmla="*/ 7 w 395"/>
                <a:gd name="T87" fmla="*/ 6 h 7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95"/>
                <a:gd name="T133" fmla="*/ 0 h 76"/>
                <a:gd name="T134" fmla="*/ 395 w 395"/>
                <a:gd name="T135" fmla="*/ 76 h 7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95" h="76">
                  <a:moveTo>
                    <a:pt x="333" y="7"/>
                  </a:moveTo>
                  <a:lnTo>
                    <a:pt x="333" y="7"/>
                  </a:lnTo>
                  <a:lnTo>
                    <a:pt x="341" y="10"/>
                  </a:lnTo>
                  <a:lnTo>
                    <a:pt x="350" y="11"/>
                  </a:lnTo>
                  <a:lnTo>
                    <a:pt x="368" y="14"/>
                  </a:lnTo>
                  <a:lnTo>
                    <a:pt x="373" y="15"/>
                  </a:lnTo>
                  <a:lnTo>
                    <a:pt x="378" y="16"/>
                  </a:lnTo>
                  <a:lnTo>
                    <a:pt x="384" y="20"/>
                  </a:lnTo>
                  <a:lnTo>
                    <a:pt x="391" y="24"/>
                  </a:lnTo>
                  <a:lnTo>
                    <a:pt x="391" y="27"/>
                  </a:lnTo>
                  <a:lnTo>
                    <a:pt x="393" y="29"/>
                  </a:lnTo>
                  <a:lnTo>
                    <a:pt x="395" y="34"/>
                  </a:lnTo>
                  <a:lnTo>
                    <a:pt x="388" y="37"/>
                  </a:lnTo>
                  <a:lnTo>
                    <a:pt x="381" y="38"/>
                  </a:lnTo>
                  <a:lnTo>
                    <a:pt x="365" y="38"/>
                  </a:lnTo>
                  <a:lnTo>
                    <a:pt x="341" y="41"/>
                  </a:lnTo>
                  <a:lnTo>
                    <a:pt x="305" y="41"/>
                  </a:lnTo>
                  <a:lnTo>
                    <a:pt x="277" y="44"/>
                  </a:lnTo>
                  <a:lnTo>
                    <a:pt x="238" y="49"/>
                  </a:lnTo>
                  <a:lnTo>
                    <a:pt x="234" y="53"/>
                  </a:lnTo>
                  <a:lnTo>
                    <a:pt x="231" y="56"/>
                  </a:lnTo>
                  <a:lnTo>
                    <a:pt x="225" y="61"/>
                  </a:lnTo>
                  <a:lnTo>
                    <a:pt x="220" y="65"/>
                  </a:lnTo>
                  <a:lnTo>
                    <a:pt x="215" y="67"/>
                  </a:lnTo>
                  <a:lnTo>
                    <a:pt x="203" y="71"/>
                  </a:lnTo>
                  <a:lnTo>
                    <a:pt x="199" y="72"/>
                  </a:lnTo>
                  <a:lnTo>
                    <a:pt x="196" y="74"/>
                  </a:lnTo>
                  <a:lnTo>
                    <a:pt x="185" y="76"/>
                  </a:lnTo>
                  <a:lnTo>
                    <a:pt x="109" y="75"/>
                  </a:lnTo>
                  <a:lnTo>
                    <a:pt x="34" y="72"/>
                  </a:lnTo>
                  <a:lnTo>
                    <a:pt x="27" y="70"/>
                  </a:lnTo>
                  <a:lnTo>
                    <a:pt x="21" y="67"/>
                  </a:lnTo>
                  <a:lnTo>
                    <a:pt x="14" y="62"/>
                  </a:lnTo>
                  <a:lnTo>
                    <a:pt x="8" y="55"/>
                  </a:lnTo>
                  <a:lnTo>
                    <a:pt x="3" y="47"/>
                  </a:lnTo>
                  <a:lnTo>
                    <a:pt x="0" y="39"/>
                  </a:lnTo>
                  <a:lnTo>
                    <a:pt x="2" y="20"/>
                  </a:lnTo>
                  <a:lnTo>
                    <a:pt x="3" y="9"/>
                  </a:lnTo>
                  <a:lnTo>
                    <a:pt x="5" y="1"/>
                  </a:lnTo>
                  <a:lnTo>
                    <a:pt x="7" y="0"/>
                  </a:lnTo>
                  <a:lnTo>
                    <a:pt x="9" y="0"/>
                  </a:lnTo>
                  <a:lnTo>
                    <a:pt x="16" y="1"/>
                  </a:lnTo>
                  <a:lnTo>
                    <a:pt x="23" y="5"/>
                  </a:lnTo>
                  <a:lnTo>
                    <a:pt x="31" y="10"/>
                  </a:lnTo>
                  <a:lnTo>
                    <a:pt x="48" y="21"/>
                  </a:lnTo>
                  <a:lnTo>
                    <a:pt x="54" y="25"/>
                  </a:lnTo>
                  <a:lnTo>
                    <a:pt x="58" y="27"/>
                  </a:lnTo>
                  <a:lnTo>
                    <a:pt x="82" y="21"/>
                  </a:lnTo>
                  <a:lnTo>
                    <a:pt x="108" y="19"/>
                  </a:lnTo>
                  <a:lnTo>
                    <a:pt x="115" y="18"/>
                  </a:lnTo>
                  <a:lnTo>
                    <a:pt x="124" y="15"/>
                  </a:lnTo>
                  <a:lnTo>
                    <a:pt x="132" y="10"/>
                  </a:lnTo>
                  <a:lnTo>
                    <a:pt x="138" y="7"/>
                  </a:lnTo>
                  <a:lnTo>
                    <a:pt x="146" y="6"/>
                  </a:lnTo>
                  <a:lnTo>
                    <a:pt x="166" y="4"/>
                  </a:lnTo>
                  <a:lnTo>
                    <a:pt x="199" y="2"/>
                  </a:lnTo>
                  <a:lnTo>
                    <a:pt x="215" y="1"/>
                  </a:lnTo>
                  <a:lnTo>
                    <a:pt x="230" y="1"/>
                  </a:lnTo>
                  <a:lnTo>
                    <a:pt x="264" y="1"/>
                  </a:lnTo>
                  <a:lnTo>
                    <a:pt x="326" y="2"/>
                  </a:lnTo>
                  <a:lnTo>
                    <a:pt x="328" y="4"/>
                  </a:lnTo>
                  <a:lnTo>
                    <a:pt x="332" y="5"/>
                  </a:lnTo>
                  <a:lnTo>
                    <a:pt x="333" y="6"/>
                  </a:lnTo>
                  <a:lnTo>
                    <a:pt x="333" y="7"/>
                  </a:lnTo>
                  <a:close/>
                </a:path>
              </a:pathLst>
            </a:custGeom>
            <a:solidFill>
              <a:srgbClr val="2A96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256" name="Freeform 617"/>
            <p:cNvSpPr>
              <a:spLocks/>
            </p:cNvSpPr>
            <p:nvPr/>
          </p:nvSpPr>
          <p:spPr bwMode="auto">
            <a:xfrm>
              <a:off x="364" y="3072"/>
              <a:ext cx="367" cy="71"/>
            </a:xfrm>
            <a:custGeom>
              <a:avLst/>
              <a:gdLst>
                <a:gd name="T0" fmla="*/ 7 w 395"/>
                <a:gd name="T1" fmla="*/ 7 h 76"/>
                <a:gd name="T2" fmla="*/ 7 w 395"/>
                <a:gd name="T3" fmla="*/ 7 h 76"/>
                <a:gd name="T4" fmla="*/ 7 w 395"/>
                <a:gd name="T5" fmla="*/ 7 h 76"/>
                <a:gd name="T6" fmla="*/ 7 w 395"/>
                <a:gd name="T7" fmla="*/ 7 h 76"/>
                <a:gd name="T8" fmla="*/ 7 w 395"/>
                <a:gd name="T9" fmla="*/ 7 h 76"/>
                <a:gd name="T10" fmla="*/ 7 w 395"/>
                <a:gd name="T11" fmla="*/ 7 h 76"/>
                <a:gd name="T12" fmla="*/ 7 w 395"/>
                <a:gd name="T13" fmla="*/ 7 h 76"/>
                <a:gd name="T14" fmla="*/ 7 w 395"/>
                <a:gd name="T15" fmla="*/ 7 h 76"/>
                <a:gd name="T16" fmla="*/ 7 w 395"/>
                <a:gd name="T17" fmla="*/ 7 h 76"/>
                <a:gd name="T18" fmla="*/ 7 w 395"/>
                <a:gd name="T19" fmla="*/ 7 h 76"/>
                <a:gd name="T20" fmla="*/ 7 w 395"/>
                <a:gd name="T21" fmla="*/ 7 h 76"/>
                <a:gd name="T22" fmla="*/ 7 w 395"/>
                <a:gd name="T23" fmla="*/ 7 h 76"/>
                <a:gd name="T24" fmla="*/ 7 w 395"/>
                <a:gd name="T25" fmla="*/ 7 h 76"/>
                <a:gd name="T26" fmla="*/ 7 w 395"/>
                <a:gd name="T27" fmla="*/ 7 h 76"/>
                <a:gd name="T28" fmla="*/ 7 w 395"/>
                <a:gd name="T29" fmla="*/ 7 h 76"/>
                <a:gd name="T30" fmla="*/ 7 w 395"/>
                <a:gd name="T31" fmla="*/ 7 h 76"/>
                <a:gd name="T32" fmla="*/ 7 w 395"/>
                <a:gd name="T33" fmla="*/ 7 h 76"/>
                <a:gd name="T34" fmla="*/ 7 w 395"/>
                <a:gd name="T35" fmla="*/ 7 h 76"/>
                <a:gd name="T36" fmla="*/ 7 w 395"/>
                <a:gd name="T37" fmla="*/ 7 h 76"/>
                <a:gd name="T38" fmla="*/ 7 w 395"/>
                <a:gd name="T39" fmla="*/ 7 h 76"/>
                <a:gd name="T40" fmla="*/ 7 w 395"/>
                <a:gd name="T41" fmla="*/ 7 h 76"/>
                <a:gd name="T42" fmla="*/ 7 w 395"/>
                <a:gd name="T43" fmla="*/ 7 h 76"/>
                <a:gd name="T44" fmla="*/ 7 w 395"/>
                <a:gd name="T45" fmla="*/ 7 h 76"/>
                <a:gd name="T46" fmla="*/ 7 w 395"/>
                <a:gd name="T47" fmla="*/ 7 h 76"/>
                <a:gd name="T48" fmla="*/ 7 w 395"/>
                <a:gd name="T49" fmla="*/ 7 h 76"/>
                <a:gd name="T50" fmla="*/ 0 w 395"/>
                <a:gd name="T51" fmla="*/ 7 h 76"/>
                <a:gd name="T52" fmla="*/ 2 w 395"/>
                <a:gd name="T53" fmla="*/ 7 h 76"/>
                <a:gd name="T54" fmla="*/ 5 w 395"/>
                <a:gd name="T55" fmla="*/ 1 h 76"/>
                <a:gd name="T56" fmla="*/ 7 w 395"/>
                <a:gd name="T57" fmla="*/ 0 h 76"/>
                <a:gd name="T58" fmla="*/ 7 w 395"/>
                <a:gd name="T59" fmla="*/ 1 h 76"/>
                <a:gd name="T60" fmla="*/ 7 w 395"/>
                <a:gd name="T61" fmla="*/ 7 h 76"/>
                <a:gd name="T62" fmla="*/ 7 w 395"/>
                <a:gd name="T63" fmla="*/ 7 h 76"/>
                <a:gd name="T64" fmla="*/ 7 w 395"/>
                <a:gd name="T65" fmla="*/ 7 h 76"/>
                <a:gd name="T66" fmla="*/ 7 w 395"/>
                <a:gd name="T67" fmla="*/ 7 h 76"/>
                <a:gd name="T68" fmla="*/ 7 w 395"/>
                <a:gd name="T69" fmla="*/ 7 h 76"/>
                <a:gd name="T70" fmla="*/ 7 w 395"/>
                <a:gd name="T71" fmla="*/ 7 h 76"/>
                <a:gd name="T72" fmla="*/ 7 w 395"/>
                <a:gd name="T73" fmla="*/ 7 h 76"/>
                <a:gd name="T74" fmla="*/ 7 w 395"/>
                <a:gd name="T75" fmla="*/ 6 h 76"/>
                <a:gd name="T76" fmla="*/ 7 w 395"/>
                <a:gd name="T77" fmla="*/ 2 h 76"/>
                <a:gd name="T78" fmla="*/ 7 w 395"/>
                <a:gd name="T79" fmla="*/ 1 h 76"/>
                <a:gd name="T80" fmla="*/ 7 w 395"/>
                <a:gd name="T81" fmla="*/ 1 h 76"/>
                <a:gd name="T82" fmla="*/ 7 w 395"/>
                <a:gd name="T83" fmla="*/ 2 h 76"/>
                <a:gd name="T84" fmla="*/ 7 w 395"/>
                <a:gd name="T85" fmla="*/ 5 h 76"/>
                <a:gd name="T86" fmla="*/ 7 w 395"/>
                <a:gd name="T87" fmla="*/ 6 h 7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95"/>
                <a:gd name="T133" fmla="*/ 0 h 76"/>
                <a:gd name="T134" fmla="*/ 395 w 395"/>
                <a:gd name="T135" fmla="*/ 76 h 7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95" h="76">
                  <a:moveTo>
                    <a:pt x="333" y="7"/>
                  </a:moveTo>
                  <a:lnTo>
                    <a:pt x="333" y="7"/>
                  </a:lnTo>
                  <a:lnTo>
                    <a:pt x="341" y="10"/>
                  </a:lnTo>
                  <a:lnTo>
                    <a:pt x="350" y="11"/>
                  </a:lnTo>
                  <a:lnTo>
                    <a:pt x="368" y="14"/>
                  </a:lnTo>
                  <a:lnTo>
                    <a:pt x="373" y="15"/>
                  </a:lnTo>
                  <a:lnTo>
                    <a:pt x="378" y="16"/>
                  </a:lnTo>
                  <a:lnTo>
                    <a:pt x="384" y="20"/>
                  </a:lnTo>
                  <a:lnTo>
                    <a:pt x="391" y="24"/>
                  </a:lnTo>
                  <a:lnTo>
                    <a:pt x="391" y="27"/>
                  </a:lnTo>
                  <a:lnTo>
                    <a:pt x="393" y="29"/>
                  </a:lnTo>
                  <a:lnTo>
                    <a:pt x="395" y="34"/>
                  </a:lnTo>
                  <a:lnTo>
                    <a:pt x="388" y="37"/>
                  </a:lnTo>
                  <a:lnTo>
                    <a:pt x="381" y="38"/>
                  </a:lnTo>
                  <a:lnTo>
                    <a:pt x="365" y="38"/>
                  </a:lnTo>
                  <a:lnTo>
                    <a:pt x="341" y="41"/>
                  </a:lnTo>
                  <a:lnTo>
                    <a:pt x="305" y="41"/>
                  </a:lnTo>
                  <a:lnTo>
                    <a:pt x="277" y="44"/>
                  </a:lnTo>
                  <a:lnTo>
                    <a:pt x="238" y="49"/>
                  </a:lnTo>
                  <a:lnTo>
                    <a:pt x="234" y="53"/>
                  </a:lnTo>
                  <a:lnTo>
                    <a:pt x="231" y="56"/>
                  </a:lnTo>
                  <a:lnTo>
                    <a:pt x="225" y="61"/>
                  </a:lnTo>
                  <a:lnTo>
                    <a:pt x="220" y="65"/>
                  </a:lnTo>
                  <a:lnTo>
                    <a:pt x="215" y="67"/>
                  </a:lnTo>
                  <a:lnTo>
                    <a:pt x="203" y="71"/>
                  </a:lnTo>
                  <a:lnTo>
                    <a:pt x="199" y="72"/>
                  </a:lnTo>
                  <a:lnTo>
                    <a:pt x="196" y="74"/>
                  </a:lnTo>
                  <a:lnTo>
                    <a:pt x="185" y="76"/>
                  </a:lnTo>
                  <a:lnTo>
                    <a:pt x="109" y="75"/>
                  </a:lnTo>
                  <a:lnTo>
                    <a:pt x="34" y="72"/>
                  </a:lnTo>
                  <a:lnTo>
                    <a:pt x="27" y="70"/>
                  </a:lnTo>
                  <a:lnTo>
                    <a:pt x="21" y="67"/>
                  </a:lnTo>
                  <a:lnTo>
                    <a:pt x="14" y="62"/>
                  </a:lnTo>
                  <a:lnTo>
                    <a:pt x="8" y="55"/>
                  </a:lnTo>
                  <a:lnTo>
                    <a:pt x="3" y="47"/>
                  </a:lnTo>
                  <a:lnTo>
                    <a:pt x="0" y="39"/>
                  </a:lnTo>
                  <a:lnTo>
                    <a:pt x="2" y="20"/>
                  </a:lnTo>
                  <a:lnTo>
                    <a:pt x="3" y="9"/>
                  </a:lnTo>
                  <a:lnTo>
                    <a:pt x="5" y="1"/>
                  </a:lnTo>
                  <a:lnTo>
                    <a:pt x="7" y="0"/>
                  </a:lnTo>
                  <a:lnTo>
                    <a:pt x="9" y="0"/>
                  </a:lnTo>
                  <a:lnTo>
                    <a:pt x="16" y="1"/>
                  </a:lnTo>
                  <a:lnTo>
                    <a:pt x="23" y="5"/>
                  </a:lnTo>
                  <a:lnTo>
                    <a:pt x="31" y="10"/>
                  </a:lnTo>
                  <a:lnTo>
                    <a:pt x="48" y="21"/>
                  </a:lnTo>
                  <a:lnTo>
                    <a:pt x="54" y="25"/>
                  </a:lnTo>
                  <a:lnTo>
                    <a:pt x="58" y="27"/>
                  </a:lnTo>
                  <a:lnTo>
                    <a:pt x="82" y="21"/>
                  </a:lnTo>
                  <a:lnTo>
                    <a:pt x="108" y="19"/>
                  </a:lnTo>
                  <a:lnTo>
                    <a:pt x="115" y="18"/>
                  </a:lnTo>
                  <a:lnTo>
                    <a:pt x="124" y="15"/>
                  </a:lnTo>
                  <a:lnTo>
                    <a:pt x="132" y="10"/>
                  </a:lnTo>
                  <a:lnTo>
                    <a:pt x="138" y="7"/>
                  </a:lnTo>
                  <a:lnTo>
                    <a:pt x="146" y="6"/>
                  </a:lnTo>
                  <a:lnTo>
                    <a:pt x="166" y="4"/>
                  </a:lnTo>
                  <a:lnTo>
                    <a:pt x="199" y="2"/>
                  </a:lnTo>
                  <a:lnTo>
                    <a:pt x="215" y="1"/>
                  </a:lnTo>
                  <a:lnTo>
                    <a:pt x="230" y="1"/>
                  </a:lnTo>
                  <a:lnTo>
                    <a:pt x="264" y="1"/>
                  </a:lnTo>
                  <a:lnTo>
                    <a:pt x="326" y="2"/>
                  </a:lnTo>
                  <a:lnTo>
                    <a:pt x="328" y="4"/>
                  </a:lnTo>
                  <a:lnTo>
                    <a:pt x="332" y="5"/>
                  </a:lnTo>
                  <a:lnTo>
                    <a:pt x="333" y="6"/>
                  </a:lnTo>
                  <a:lnTo>
                    <a:pt x="333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257" name="Freeform 618"/>
            <p:cNvSpPr>
              <a:spLocks/>
            </p:cNvSpPr>
            <p:nvPr/>
          </p:nvSpPr>
          <p:spPr bwMode="auto">
            <a:xfrm>
              <a:off x="438" y="2889"/>
              <a:ext cx="10" cy="13"/>
            </a:xfrm>
            <a:custGeom>
              <a:avLst/>
              <a:gdLst>
                <a:gd name="T0" fmla="*/ 2 w 11"/>
                <a:gd name="T1" fmla="*/ 0 h 14"/>
                <a:gd name="T2" fmla="*/ 2 w 11"/>
                <a:gd name="T3" fmla="*/ 0 h 14"/>
                <a:gd name="T4" fmla="*/ 5 w 11"/>
                <a:gd name="T5" fmla="*/ 5 h 14"/>
                <a:gd name="T6" fmla="*/ 5 w 11"/>
                <a:gd name="T7" fmla="*/ 5 h 14"/>
                <a:gd name="T8" fmla="*/ 5 w 11"/>
                <a:gd name="T9" fmla="*/ 7 h 14"/>
                <a:gd name="T10" fmla="*/ 5 w 11"/>
                <a:gd name="T11" fmla="*/ 7 h 14"/>
                <a:gd name="T12" fmla="*/ 5 w 11"/>
                <a:gd name="T13" fmla="*/ 7 h 14"/>
                <a:gd name="T14" fmla="*/ 5 w 11"/>
                <a:gd name="T15" fmla="*/ 7 h 14"/>
                <a:gd name="T16" fmla="*/ 5 w 11"/>
                <a:gd name="T17" fmla="*/ 7 h 14"/>
                <a:gd name="T18" fmla="*/ 5 w 11"/>
                <a:gd name="T19" fmla="*/ 7 h 14"/>
                <a:gd name="T20" fmla="*/ 5 w 11"/>
                <a:gd name="T21" fmla="*/ 7 h 14"/>
                <a:gd name="T22" fmla="*/ 5 w 11"/>
                <a:gd name="T23" fmla="*/ 7 h 14"/>
                <a:gd name="T24" fmla="*/ 4 w 11"/>
                <a:gd name="T25" fmla="*/ 7 h 14"/>
                <a:gd name="T26" fmla="*/ 2 w 11"/>
                <a:gd name="T27" fmla="*/ 7 h 14"/>
                <a:gd name="T28" fmla="*/ 2 w 11"/>
                <a:gd name="T29" fmla="*/ 7 h 14"/>
                <a:gd name="T30" fmla="*/ 0 w 11"/>
                <a:gd name="T31" fmla="*/ 4 h 14"/>
                <a:gd name="T32" fmla="*/ 0 w 11"/>
                <a:gd name="T33" fmla="*/ 3 h 14"/>
                <a:gd name="T34" fmla="*/ 2 w 11"/>
                <a:gd name="T35" fmla="*/ 0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4"/>
                <a:gd name="T56" fmla="*/ 11 w 11"/>
                <a:gd name="T57" fmla="*/ 14 h 1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4">
                  <a:moveTo>
                    <a:pt x="2" y="0"/>
                  </a:moveTo>
                  <a:lnTo>
                    <a:pt x="2" y="0"/>
                  </a:lnTo>
                  <a:lnTo>
                    <a:pt x="8" y="5"/>
                  </a:lnTo>
                  <a:lnTo>
                    <a:pt x="11" y="10"/>
                  </a:lnTo>
                  <a:lnTo>
                    <a:pt x="11" y="13"/>
                  </a:lnTo>
                  <a:lnTo>
                    <a:pt x="11" y="14"/>
                  </a:lnTo>
                  <a:lnTo>
                    <a:pt x="9" y="14"/>
                  </a:lnTo>
                  <a:lnTo>
                    <a:pt x="6" y="13"/>
                  </a:lnTo>
                  <a:lnTo>
                    <a:pt x="4" y="10"/>
                  </a:lnTo>
                  <a:lnTo>
                    <a:pt x="2" y="7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258" name="Freeform 619"/>
            <p:cNvSpPr>
              <a:spLocks/>
            </p:cNvSpPr>
            <p:nvPr/>
          </p:nvSpPr>
          <p:spPr bwMode="auto">
            <a:xfrm>
              <a:off x="438" y="2889"/>
              <a:ext cx="10" cy="13"/>
            </a:xfrm>
            <a:custGeom>
              <a:avLst/>
              <a:gdLst>
                <a:gd name="T0" fmla="*/ 2 w 11"/>
                <a:gd name="T1" fmla="*/ 0 h 14"/>
                <a:gd name="T2" fmla="*/ 2 w 11"/>
                <a:gd name="T3" fmla="*/ 0 h 14"/>
                <a:gd name="T4" fmla="*/ 5 w 11"/>
                <a:gd name="T5" fmla="*/ 5 h 14"/>
                <a:gd name="T6" fmla="*/ 5 w 11"/>
                <a:gd name="T7" fmla="*/ 5 h 14"/>
                <a:gd name="T8" fmla="*/ 5 w 11"/>
                <a:gd name="T9" fmla="*/ 7 h 14"/>
                <a:gd name="T10" fmla="*/ 5 w 11"/>
                <a:gd name="T11" fmla="*/ 7 h 14"/>
                <a:gd name="T12" fmla="*/ 5 w 11"/>
                <a:gd name="T13" fmla="*/ 7 h 14"/>
                <a:gd name="T14" fmla="*/ 5 w 11"/>
                <a:gd name="T15" fmla="*/ 7 h 14"/>
                <a:gd name="T16" fmla="*/ 5 w 11"/>
                <a:gd name="T17" fmla="*/ 7 h 14"/>
                <a:gd name="T18" fmla="*/ 5 w 11"/>
                <a:gd name="T19" fmla="*/ 7 h 14"/>
                <a:gd name="T20" fmla="*/ 5 w 11"/>
                <a:gd name="T21" fmla="*/ 7 h 14"/>
                <a:gd name="T22" fmla="*/ 5 w 11"/>
                <a:gd name="T23" fmla="*/ 7 h 14"/>
                <a:gd name="T24" fmla="*/ 4 w 11"/>
                <a:gd name="T25" fmla="*/ 7 h 14"/>
                <a:gd name="T26" fmla="*/ 2 w 11"/>
                <a:gd name="T27" fmla="*/ 7 h 14"/>
                <a:gd name="T28" fmla="*/ 2 w 11"/>
                <a:gd name="T29" fmla="*/ 7 h 14"/>
                <a:gd name="T30" fmla="*/ 0 w 11"/>
                <a:gd name="T31" fmla="*/ 4 h 14"/>
                <a:gd name="T32" fmla="*/ 0 w 11"/>
                <a:gd name="T33" fmla="*/ 3 h 14"/>
                <a:gd name="T34" fmla="*/ 2 w 11"/>
                <a:gd name="T35" fmla="*/ 0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4"/>
                <a:gd name="T56" fmla="*/ 11 w 11"/>
                <a:gd name="T57" fmla="*/ 14 h 1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4">
                  <a:moveTo>
                    <a:pt x="2" y="0"/>
                  </a:moveTo>
                  <a:lnTo>
                    <a:pt x="2" y="0"/>
                  </a:lnTo>
                  <a:lnTo>
                    <a:pt x="8" y="5"/>
                  </a:lnTo>
                  <a:lnTo>
                    <a:pt x="11" y="10"/>
                  </a:lnTo>
                  <a:lnTo>
                    <a:pt x="11" y="13"/>
                  </a:lnTo>
                  <a:lnTo>
                    <a:pt x="11" y="14"/>
                  </a:lnTo>
                  <a:lnTo>
                    <a:pt x="9" y="14"/>
                  </a:lnTo>
                  <a:lnTo>
                    <a:pt x="6" y="13"/>
                  </a:lnTo>
                  <a:lnTo>
                    <a:pt x="4" y="10"/>
                  </a:lnTo>
                  <a:lnTo>
                    <a:pt x="2" y="7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259" name="Freeform 620"/>
            <p:cNvSpPr>
              <a:spLocks/>
            </p:cNvSpPr>
            <p:nvPr/>
          </p:nvSpPr>
          <p:spPr bwMode="auto">
            <a:xfrm>
              <a:off x="409" y="2891"/>
              <a:ext cx="10" cy="14"/>
            </a:xfrm>
            <a:custGeom>
              <a:avLst/>
              <a:gdLst>
                <a:gd name="T0" fmla="*/ 2 w 11"/>
                <a:gd name="T1" fmla="*/ 0 h 15"/>
                <a:gd name="T2" fmla="*/ 2 w 11"/>
                <a:gd name="T3" fmla="*/ 0 h 15"/>
                <a:gd name="T4" fmla="*/ 5 w 11"/>
                <a:gd name="T5" fmla="*/ 6 h 15"/>
                <a:gd name="T6" fmla="*/ 5 w 11"/>
                <a:gd name="T7" fmla="*/ 6 h 15"/>
                <a:gd name="T8" fmla="*/ 5 w 11"/>
                <a:gd name="T9" fmla="*/ 7 h 15"/>
                <a:gd name="T10" fmla="*/ 5 w 11"/>
                <a:gd name="T11" fmla="*/ 7 h 15"/>
                <a:gd name="T12" fmla="*/ 5 w 11"/>
                <a:gd name="T13" fmla="*/ 7 h 15"/>
                <a:gd name="T14" fmla="*/ 5 w 11"/>
                <a:gd name="T15" fmla="*/ 7 h 15"/>
                <a:gd name="T16" fmla="*/ 5 w 11"/>
                <a:gd name="T17" fmla="*/ 7 h 15"/>
                <a:gd name="T18" fmla="*/ 5 w 11"/>
                <a:gd name="T19" fmla="*/ 7 h 15"/>
                <a:gd name="T20" fmla="*/ 5 w 11"/>
                <a:gd name="T21" fmla="*/ 7 h 15"/>
                <a:gd name="T22" fmla="*/ 5 w 11"/>
                <a:gd name="T23" fmla="*/ 7 h 15"/>
                <a:gd name="T24" fmla="*/ 3 w 11"/>
                <a:gd name="T25" fmla="*/ 7 h 15"/>
                <a:gd name="T26" fmla="*/ 1 w 11"/>
                <a:gd name="T27" fmla="*/ 7 h 15"/>
                <a:gd name="T28" fmla="*/ 1 w 11"/>
                <a:gd name="T29" fmla="*/ 7 h 15"/>
                <a:gd name="T30" fmla="*/ 0 w 11"/>
                <a:gd name="T31" fmla="*/ 5 h 15"/>
                <a:gd name="T32" fmla="*/ 0 w 11"/>
                <a:gd name="T33" fmla="*/ 2 h 15"/>
                <a:gd name="T34" fmla="*/ 2 w 11"/>
                <a:gd name="T35" fmla="*/ 0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5"/>
                <a:gd name="T56" fmla="*/ 11 w 11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5">
                  <a:moveTo>
                    <a:pt x="2" y="0"/>
                  </a:moveTo>
                  <a:lnTo>
                    <a:pt x="2" y="0"/>
                  </a:lnTo>
                  <a:lnTo>
                    <a:pt x="9" y="6"/>
                  </a:lnTo>
                  <a:lnTo>
                    <a:pt x="11" y="10"/>
                  </a:lnTo>
                  <a:lnTo>
                    <a:pt x="11" y="14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6" y="14"/>
                  </a:lnTo>
                  <a:lnTo>
                    <a:pt x="3" y="11"/>
                  </a:lnTo>
                  <a:lnTo>
                    <a:pt x="1" y="7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260" name="Freeform 621"/>
            <p:cNvSpPr>
              <a:spLocks/>
            </p:cNvSpPr>
            <p:nvPr/>
          </p:nvSpPr>
          <p:spPr bwMode="auto">
            <a:xfrm>
              <a:off x="409" y="2891"/>
              <a:ext cx="10" cy="14"/>
            </a:xfrm>
            <a:custGeom>
              <a:avLst/>
              <a:gdLst>
                <a:gd name="T0" fmla="*/ 2 w 11"/>
                <a:gd name="T1" fmla="*/ 0 h 15"/>
                <a:gd name="T2" fmla="*/ 2 w 11"/>
                <a:gd name="T3" fmla="*/ 0 h 15"/>
                <a:gd name="T4" fmla="*/ 5 w 11"/>
                <a:gd name="T5" fmla="*/ 6 h 15"/>
                <a:gd name="T6" fmla="*/ 5 w 11"/>
                <a:gd name="T7" fmla="*/ 6 h 15"/>
                <a:gd name="T8" fmla="*/ 5 w 11"/>
                <a:gd name="T9" fmla="*/ 7 h 15"/>
                <a:gd name="T10" fmla="*/ 5 w 11"/>
                <a:gd name="T11" fmla="*/ 7 h 15"/>
                <a:gd name="T12" fmla="*/ 5 w 11"/>
                <a:gd name="T13" fmla="*/ 7 h 15"/>
                <a:gd name="T14" fmla="*/ 5 w 11"/>
                <a:gd name="T15" fmla="*/ 7 h 15"/>
                <a:gd name="T16" fmla="*/ 5 w 11"/>
                <a:gd name="T17" fmla="*/ 7 h 15"/>
                <a:gd name="T18" fmla="*/ 5 w 11"/>
                <a:gd name="T19" fmla="*/ 7 h 15"/>
                <a:gd name="T20" fmla="*/ 5 w 11"/>
                <a:gd name="T21" fmla="*/ 7 h 15"/>
                <a:gd name="T22" fmla="*/ 5 w 11"/>
                <a:gd name="T23" fmla="*/ 7 h 15"/>
                <a:gd name="T24" fmla="*/ 3 w 11"/>
                <a:gd name="T25" fmla="*/ 7 h 15"/>
                <a:gd name="T26" fmla="*/ 1 w 11"/>
                <a:gd name="T27" fmla="*/ 7 h 15"/>
                <a:gd name="T28" fmla="*/ 1 w 11"/>
                <a:gd name="T29" fmla="*/ 7 h 15"/>
                <a:gd name="T30" fmla="*/ 0 w 11"/>
                <a:gd name="T31" fmla="*/ 5 h 15"/>
                <a:gd name="T32" fmla="*/ 0 w 11"/>
                <a:gd name="T33" fmla="*/ 2 h 15"/>
                <a:gd name="T34" fmla="*/ 2 w 11"/>
                <a:gd name="T35" fmla="*/ 0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5"/>
                <a:gd name="T56" fmla="*/ 11 w 11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5">
                  <a:moveTo>
                    <a:pt x="2" y="0"/>
                  </a:moveTo>
                  <a:lnTo>
                    <a:pt x="2" y="0"/>
                  </a:lnTo>
                  <a:lnTo>
                    <a:pt x="9" y="6"/>
                  </a:lnTo>
                  <a:lnTo>
                    <a:pt x="11" y="10"/>
                  </a:lnTo>
                  <a:lnTo>
                    <a:pt x="11" y="14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6" y="14"/>
                  </a:lnTo>
                  <a:lnTo>
                    <a:pt x="3" y="11"/>
                  </a:lnTo>
                  <a:lnTo>
                    <a:pt x="1" y="7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261" name="Freeform 622"/>
            <p:cNvSpPr>
              <a:spLocks/>
            </p:cNvSpPr>
            <p:nvPr/>
          </p:nvSpPr>
          <p:spPr bwMode="auto">
            <a:xfrm>
              <a:off x="458" y="2928"/>
              <a:ext cx="9" cy="13"/>
            </a:xfrm>
            <a:custGeom>
              <a:avLst/>
              <a:gdLst>
                <a:gd name="T0" fmla="*/ 1 w 10"/>
                <a:gd name="T1" fmla="*/ 0 h 14"/>
                <a:gd name="T2" fmla="*/ 1 w 10"/>
                <a:gd name="T3" fmla="*/ 0 h 14"/>
                <a:gd name="T4" fmla="*/ 5 w 10"/>
                <a:gd name="T5" fmla="*/ 5 h 14"/>
                <a:gd name="T6" fmla="*/ 5 w 10"/>
                <a:gd name="T7" fmla="*/ 5 h 14"/>
                <a:gd name="T8" fmla="*/ 5 w 10"/>
                <a:gd name="T9" fmla="*/ 7 h 14"/>
                <a:gd name="T10" fmla="*/ 5 w 10"/>
                <a:gd name="T11" fmla="*/ 7 h 14"/>
                <a:gd name="T12" fmla="*/ 5 w 10"/>
                <a:gd name="T13" fmla="*/ 7 h 14"/>
                <a:gd name="T14" fmla="*/ 5 w 10"/>
                <a:gd name="T15" fmla="*/ 7 h 14"/>
                <a:gd name="T16" fmla="*/ 5 w 10"/>
                <a:gd name="T17" fmla="*/ 7 h 14"/>
                <a:gd name="T18" fmla="*/ 5 w 10"/>
                <a:gd name="T19" fmla="*/ 7 h 14"/>
                <a:gd name="T20" fmla="*/ 5 w 10"/>
                <a:gd name="T21" fmla="*/ 7 h 14"/>
                <a:gd name="T22" fmla="*/ 5 w 10"/>
                <a:gd name="T23" fmla="*/ 7 h 14"/>
                <a:gd name="T24" fmla="*/ 3 w 10"/>
                <a:gd name="T25" fmla="*/ 7 h 14"/>
                <a:gd name="T26" fmla="*/ 0 w 10"/>
                <a:gd name="T27" fmla="*/ 7 h 14"/>
                <a:gd name="T28" fmla="*/ 0 w 10"/>
                <a:gd name="T29" fmla="*/ 7 h 14"/>
                <a:gd name="T30" fmla="*/ 0 w 10"/>
                <a:gd name="T31" fmla="*/ 4 h 14"/>
                <a:gd name="T32" fmla="*/ 0 w 10"/>
                <a:gd name="T33" fmla="*/ 2 h 14"/>
                <a:gd name="T34" fmla="*/ 1 w 10"/>
                <a:gd name="T35" fmla="*/ 0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"/>
                <a:gd name="T55" fmla="*/ 0 h 14"/>
                <a:gd name="T56" fmla="*/ 10 w 10"/>
                <a:gd name="T57" fmla="*/ 14 h 1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" h="14">
                  <a:moveTo>
                    <a:pt x="1" y="0"/>
                  </a:moveTo>
                  <a:lnTo>
                    <a:pt x="1" y="0"/>
                  </a:lnTo>
                  <a:lnTo>
                    <a:pt x="8" y="5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5" y="13"/>
                  </a:lnTo>
                  <a:lnTo>
                    <a:pt x="3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262" name="Freeform 623"/>
            <p:cNvSpPr>
              <a:spLocks/>
            </p:cNvSpPr>
            <p:nvPr/>
          </p:nvSpPr>
          <p:spPr bwMode="auto">
            <a:xfrm>
              <a:off x="458" y="2928"/>
              <a:ext cx="9" cy="13"/>
            </a:xfrm>
            <a:custGeom>
              <a:avLst/>
              <a:gdLst>
                <a:gd name="T0" fmla="*/ 1 w 10"/>
                <a:gd name="T1" fmla="*/ 0 h 14"/>
                <a:gd name="T2" fmla="*/ 1 w 10"/>
                <a:gd name="T3" fmla="*/ 0 h 14"/>
                <a:gd name="T4" fmla="*/ 5 w 10"/>
                <a:gd name="T5" fmla="*/ 5 h 14"/>
                <a:gd name="T6" fmla="*/ 5 w 10"/>
                <a:gd name="T7" fmla="*/ 5 h 14"/>
                <a:gd name="T8" fmla="*/ 5 w 10"/>
                <a:gd name="T9" fmla="*/ 7 h 14"/>
                <a:gd name="T10" fmla="*/ 5 w 10"/>
                <a:gd name="T11" fmla="*/ 7 h 14"/>
                <a:gd name="T12" fmla="*/ 5 w 10"/>
                <a:gd name="T13" fmla="*/ 7 h 14"/>
                <a:gd name="T14" fmla="*/ 5 w 10"/>
                <a:gd name="T15" fmla="*/ 7 h 14"/>
                <a:gd name="T16" fmla="*/ 5 w 10"/>
                <a:gd name="T17" fmla="*/ 7 h 14"/>
                <a:gd name="T18" fmla="*/ 5 w 10"/>
                <a:gd name="T19" fmla="*/ 7 h 14"/>
                <a:gd name="T20" fmla="*/ 5 w 10"/>
                <a:gd name="T21" fmla="*/ 7 h 14"/>
                <a:gd name="T22" fmla="*/ 5 w 10"/>
                <a:gd name="T23" fmla="*/ 7 h 14"/>
                <a:gd name="T24" fmla="*/ 3 w 10"/>
                <a:gd name="T25" fmla="*/ 7 h 14"/>
                <a:gd name="T26" fmla="*/ 0 w 10"/>
                <a:gd name="T27" fmla="*/ 7 h 14"/>
                <a:gd name="T28" fmla="*/ 0 w 10"/>
                <a:gd name="T29" fmla="*/ 7 h 14"/>
                <a:gd name="T30" fmla="*/ 0 w 10"/>
                <a:gd name="T31" fmla="*/ 4 h 14"/>
                <a:gd name="T32" fmla="*/ 0 w 10"/>
                <a:gd name="T33" fmla="*/ 2 h 14"/>
                <a:gd name="T34" fmla="*/ 1 w 10"/>
                <a:gd name="T35" fmla="*/ 0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"/>
                <a:gd name="T55" fmla="*/ 0 h 14"/>
                <a:gd name="T56" fmla="*/ 10 w 10"/>
                <a:gd name="T57" fmla="*/ 14 h 1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" h="14">
                  <a:moveTo>
                    <a:pt x="1" y="0"/>
                  </a:moveTo>
                  <a:lnTo>
                    <a:pt x="1" y="0"/>
                  </a:lnTo>
                  <a:lnTo>
                    <a:pt x="8" y="5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5" y="13"/>
                  </a:lnTo>
                  <a:lnTo>
                    <a:pt x="3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263" name="Freeform 624"/>
            <p:cNvSpPr>
              <a:spLocks/>
            </p:cNvSpPr>
            <p:nvPr/>
          </p:nvSpPr>
          <p:spPr bwMode="auto">
            <a:xfrm>
              <a:off x="418" y="2926"/>
              <a:ext cx="10" cy="14"/>
            </a:xfrm>
            <a:custGeom>
              <a:avLst/>
              <a:gdLst>
                <a:gd name="T0" fmla="*/ 2 w 11"/>
                <a:gd name="T1" fmla="*/ 0 h 15"/>
                <a:gd name="T2" fmla="*/ 2 w 11"/>
                <a:gd name="T3" fmla="*/ 0 h 15"/>
                <a:gd name="T4" fmla="*/ 5 w 11"/>
                <a:gd name="T5" fmla="*/ 6 h 15"/>
                <a:gd name="T6" fmla="*/ 5 w 11"/>
                <a:gd name="T7" fmla="*/ 6 h 15"/>
                <a:gd name="T8" fmla="*/ 5 w 11"/>
                <a:gd name="T9" fmla="*/ 7 h 15"/>
                <a:gd name="T10" fmla="*/ 5 w 11"/>
                <a:gd name="T11" fmla="*/ 7 h 15"/>
                <a:gd name="T12" fmla="*/ 5 w 11"/>
                <a:gd name="T13" fmla="*/ 7 h 15"/>
                <a:gd name="T14" fmla="*/ 5 w 11"/>
                <a:gd name="T15" fmla="*/ 7 h 15"/>
                <a:gd name="T16" fmla="*/ 5 w 11"/>
                <a:gd name="T17" fmla="*/ 7 h 15"/>
                <a:gd name="T18" fmla="*/ 5 w 11"/>
                <a:gd name="T19" fmla="*/ 7 h 15"/>
                <a:gd name="T20" fmla="*/ 5 w 11"/>
                <a:gd name="T21" fmla="*/ 7 h 15"/>
                <a:gd name="T22" fmla="*/ 5 w 11"/>
                <a:gd name="T23" fmla="*/ 7 h 15"/>
                <a:gd name="T24" fmla="*/ 4 w 11"/>
                <a:gd name="T25" fmla="*/ 7 h 15"/>
                <a:gd name="T26" fmla="*/ 1 w 11"/>
                <a:gd name="T27" fmla="*/ 6 h 15"/>
                <a:gd name="T28" fmla="*/ 1 w 11"/>
                <a:gd name="T29" fmla="*/ 6 h 15"/>
                <a:gd name="T30" fmla="*/ 0 w 11"/>
                <a:gd name="T31" fmla="*/ 3 h 15"/>
                <a:gd name="T32" fmla="*/ 0 w 11"/>
                <a:gd name="T33" fmla="*/ 2 h 15"/>
                <a:gd name="T34" fmla="*/ 2 w 11"/>
                <a:gd name="T35" fmla="*/ 0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5"/>
                <a:gd name="T56" fmla="*/ 11 w 11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5">
                  <a:moveTo>
                    <a:pt x="2" y="0"/>
                  </a:moveTo>
                  <a:lnTo>
                    <a:pt x="2" y="0"/>
                  </a:lnTo>
                  <a:lnTo>
                    <a:pt x="7" y="6"/>
                  </a:lnTo>
                  <a:lnTo>
                    <a:pt x="11" y="10"/>
                  </a:lnTo>
                  <a:lnTo>
                    <a:pt x="11" y="14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6" y="14"/>
                  </a:lnTo>
                  <a:lnTo>
                    <a:pt x="4" y="11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264" name="Freeform 625"/>
            <p:cNvSpPr>
              <a:spLocks/>
            </p:cNvSpPr>
            <p:nvPr/>
          </p:nvSpPr>
          <p:spPr bwMode="auto">
            <a:xfrm>
              <a:off x="418" y="2926"/>
              <a:ext cx="10" cy="14"/>
            </a:xfrm>
            <a:custGeom>
              <a:avLst/>
              <a:gdLst>
                <a:gd name="T0" fmla="*/ 2 w 11"/>
                <a:gd name="T1" fmla="*/ 0 h 15"/>
                <a:gd name="T2" fmla="*/ 2 w 11"/>
                <a:gd name="T3" fmla="*/ 0 h 15"/>
                <a:gd name="T4" fmla="*/ 5 w 11"/>
                <a:gd name="T5" fmla="*/ 6 h 15"/>
                <a:gd name="T6" fmla="*/ 5 w 11"/>
                <a:gd name="T7" fmla="*/ 6 h 15"/>
                <a:gd name="T8" fmla="*/ 5 w 11"/>
                <a:gd name="T9" fmla="*/ 7 h 15"/>
                <a:gd name="T10" fmla="*/ 5 w 11"/>
                <a:gd name="T11" fmla="*/ 7 h 15"/>
                <a:gd name="T12" fmla="*/ 5 w 11"/>
                <a:gd name="T13" fmla="*/ 7 h 15"/>
                <a:gd name="T14" fmla="*/ 5 w 11"/>
                <a:gd name="T15" fmla="*/ 7 h 15"/>
                <a:gd name="T16" fmla="*/ 5 w 11"/>
                <a:gd name="T17" fmla="*/ 7 h 15"/>
                <a:gd name="T18" fmla="*/ 5 w 11"/>
                <a:gd name="T19" fmla="*/ 7 h 15"/>
                <a:gd name="T20" fmla="*/ 5 w 11"/>
                <a:gd name="T21" fmla="*/ 7 h 15"/>
                <a:gd name="T22" fmla="*/ 5 w 11"/>
                <a:gd name="T23" fmla="*/ 7 h 15"/>
                <a:gd name="T24" fmla="*/ 4 w 11"/>
                <a:gd name="T25" fmla="*/ 7 h 15"/>
                <a:gd name="T26" fmla="*/ 1 w 11"/>
                <a:gd name="T27" fmla="*/ 6 h 15"/>
                <a:gd name="T28" fmla="*/ 1 w 11"/>
                <a:gd name="T29" fmla="*/ 6 h 15"/>
                <a:gd name="T30" fmla="*/ 0 w 11"/>
                <a:gd name="T31" fmla="*/ 3 h 15"/>
                <a:gd name="T32" fmla="*/ 0 w 11"/>
                <a:gd name="T33" fmla="*/ 2 h 15"/>
                <a:gd name="T34" fmla="*/ 2 w 11"/>
                <a:gd name="T35" fmla="*/ 0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5"/>
                <a:gd name="T56" fmla="*/ 11 w 11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5">
                  <a:moveTo>
                    <a:pt x="2" y="0"/>
                  </a:moveTo>
                  <a:lnTo>
                    <a:pt x="2" y="0"/>
                  </a:lnTo>
                  <a:lnTo>
                    <a:pt x="7" y="6"/>
                  </a:lnTo>
                  <a:lnTo>
                    <a:pt x="11" y="10"/>
                  </a:lnTo>
                  <a:lnTo>
                    <a:pt x="11" y="14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6" y="14"/>
                  </a:lnTo>
                  <a:lnTo>
                    <a:pt x="4" y="11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265" name="Freeform 626"/>
            <p:cNvSpPr>
              <a:spLocks/>
            </p:cNvSpPr>
            <p:nvPr/>
          </p:nvSpPr>
          <p:spPr bwMode="auto">
            <a:xfrm>
              <a:off x="373" y="2898"/>
              <a:ext cx="10" cy="15"/>
            </a:xfrm>
            <a:custGeom>
              <a:avLst/>
              <a:gdLst>
                <a:gd name="T0" fmla="*/ 2 w 11"/>
                <a:gd name="T1" fmla="*/ 0 h 16"/>
                <a:gd name="T2" fmla="*/ 2 w 11"/>
                <a:gd name="T3" fmla="*/ 0 h 16"/>
                <a:gd name="T4" fmla="*/ 5 w 11"/>
                <a:gd name="T5" fmla="*/ 7 h 16"/>
                <a:gd name="T6" fmla="*/ 5 w 11"/>
                <a:gd name="T7" fmla="*/ 7 h 16"/>
                <a:gd name="T8" fmla="*/ 5 w 11"/>
                <a:gd name="T9" fmla="*/ 8 h 16"/>
                <a:gd name="T10" fmla="*/ 5 w 11"/>
                <a:gd name="T11" fmla="*/ 8 h 16"/>
                <a:gd name="T12" fmla="*/ 5 w 11"/>
                <a:gd name="T13" fmla="*/ 8 h 16"/>
                <a:gd name="T14" fmla="*/ 5 w 11"/>
                <a:gd name="T15" fmla="*/ 8 h 16"/>
                <a:gd name="T16" fmla="*/ 5 w 11"/>
                <a:gd name="T17" fmla="*/ 8 h 16"/>
                <a:gd name="T18" fmla="*/ 5 w 11"/>
                <a:gd name="T19" fmla="*/ 8 h 16"/>
                <a:gd name="T20" fmla="*/ 5 w 11"/>
                <a:gd name="T21" fmla="*/ 8 h 16"/>
                <a:gd name="T22" fmla="*/ 5 w 11"/>
                <a:gd name="T23" fmla="*/ 8 h 16"/>
                <a:gd name="T24" fmla="*/ 4 w 11"/>
                <a:gd name="T25" fmla="*/ 8 h 16"/>
                <a:gd name="T26" fmla="*/ 0 w 11"/>
                <a:gd name="T27" fmla="*/ 7 h 16"/>
                <a:gd name="T28" fmla="*/ 0 w 11"/>
                <a:gd name="T29" fmla="*/ 7 h 16"/>
                <a:gd name="T30" fmla="*/ 0 w 11"/>
                <a:gd name="T31" fmla="*/ 4 h 16"/>
                <a:gd name="T32" fmla="*/ 0 w 11"/>
                <a:gd name="T33" fmla="*/ 3 h 16"/>
                <a:gd name="T34" fmla="*/ 2 w 11"/>
                <a:gd name="T35" fmla="*/ 0 h 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6"/>
                <a:gd name="T56" fmla="*/ 11 w 11"/>
                <a:gd name="T57" fmla="*/ 16 h 1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6">
                  <a:moveTo>
                    <a:pt x="2" y="0"/>
                  </a:moveTo>
                  <a:lnTo>
                    <a:pt x="2" y="0"/>
                  </a:lnTo>
                  <a:lnTo>
                    <a:pt x="8" y="7"/>
                  </a:lnTo>
                  <a:lnTo>
                    <a:pt x="11" y="10"/>
                  </a:lnTo>
                  <a:lnTo>
                    <a:pt x="11" y="13"/>
                  </a:lnTo>
                  <a:lnTo>
                    <a:pt x="11" y="14"/>
                  </a:lnTo>
                  <a:lnTo>
                    <a:pt x="8" y="16"/>
                  </a:lnTo>
                  <a:lnTo>
                    <a:pt x="5" y="14"/>
                  </a:lnTo>
                  <a:lnTo>
                    <a:pt x="4" y="12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266" name="Freeform 627"/>
            <p:cNvSpPr>
              <a:spLocks/>
            </p:cNvSpPr>
            <p:nvPr/>
          </p:nvSpPr>
          <p:spPr bwMode="auto">
            <a:xfrm>
              <a:off x="373" y="2898"/>
              <a:ext cx="10" cy="15"/>
            </a:xfrm>
            <a:custGeom>
              <a:avLst/>
              <a:gdLst>
                <a:gd name="T0" fmla="*/ 2 w 11"/>
                <a:gd name="T1" fmla="*/ 0 h 16"/>
                <a:gd name="T2" fmla="*/ 2 w 11"/>
                <a:gd name="T3" fmla="*/ 0 h 16"/>
                <a:gd name="T4" fmla="*/ 5 w 11"/>
                <a:gd name="T5" fmla="*/ 7 h 16"/>
                <a:gd name="T6" fmla="*/ 5 w 11"/>
                <a:gd name="T7" fmla="*/ 7 h 16"/>
                <a:gd name="T8" fmla="*/ 5 w 11"/>
                <a:gd name="T9" fmla="*/ 8 h 16"/>
                <a:gd name="T10" fmla="*/ 5 w 11"/>
                <a:gd name="T11" fmla="*/ 8 h 16"/>
                <a:gd name="T12" fmla="*/ 5 w 11"/>
                <a:gd name="T13" fmla="*/ 8 h 16"/>
                <a:gd name="T14" fmla="*/ 5 w 11"/>
                <a:gd name="T15" fmla="*/ 8 h 16"/>
                <a:gd name="T16" fmla="*/ 5 w 11"/>
                <a:gd name="T17" fmla="*/ 8 h 16"/>
                <a:gd name="T18" fmla="*/ 5 w 11"/>
                <a:gd name="T19" fmla="*/ 8 h 16"/>
                <a:gd name="T20" fmla="*/ 5 w 11"/>
                <a:gd name="T21" fmla="*/ 8 h 16"/>
                <a:gd name="T22" fmla="*/ 5 w 11"/>
                <a:gd name="T23" fmla="*/ 8 h 16"/>
                <a:gd name="T24" fmla="*/ 4 w 11"/>
                <a:gd name="T25" fmla="*/ 8 h 16"/>
                <a:gd name="T26" fmla="*/ 0 w 11"/>
                <a:gd name="T27" fmla="*/ 7 h 16"/>
                <a:gd name="T28" fmla="*/ 0 w 11"/>
                <a:gd name="T29" fmla="*/ 7 h 16"/>
                <a:gd name="T30" fmla="*/ 0 w 11"/>
                <a:gd name="T31" fmla="*/ 4 h 16"/>
                <a:gd name="T32" fmla="*/ 0 w 11"/>
                <a:gd name="T33" fmla="*/ 3 h 16"/>
                <a:gd name="T34" fmla="*/ 2 w 11"/>
                <a:gd name="T35" fmla="*/ 0 h 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6"/>
                <a:gd name="T56" fmla="*/ 11 w 11"/>
                <a:gd name="T57" fmla="*/ 16 h 1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6">
                  <a:moveTo>
                    <a:pt x="2" y="0"/>
                  </a:moveTo>
                  <a:lnTo>
                    <a:pt x="2" y="0"/>
                  </a:lnTo>
                  <a:lnTo>
                    <a:pt x="8" y="7"/>
                  </a:lnTo>
                  <a:lnTo>
                    <a:pt x="11" y="10"/>
                  </a:lnTo>
                  <a:lnTo>
                    <a:pt x="11" y="13"/>
                  </a:lnTo>
                  <a:lnTo>
                    <a:pt x="11" y="14"/>
                  </a:lnTo>
                  <a:lnTo>
                    <a:pt x="8" y="16"/>
                  </a:lnTo>
                  <a:lnTo>
                    <a:pt x="5" y="14"/>
                  </a:lnTo>
                  <a:lnTo>
                    <a:pt x="4" y="12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267" name="Freeform 628"/>
            <p:cNvSpPr>
              <a:spLocks/>
            </p:cNvSpPr>
            <p:nvPr/>
          </p:nvSpPr>
          <p:spPr bwMode="auto">
            <a:xfrm>
              <a:off x="345" y="2864"/>
              <a:ext cx="10" cy="15"/>
            </a:xfrm>
            <a:custGeom>
              <a:avLst/>
              <a:gdLst>
                <a:gd name="T0" fmla="*/ 2 w 11"/>
                <a:gd name="T1" fmla="*/ 0 h 16"/>
                <a:gd name="T2" fmla="*/ 2 w 11"/>
                <a:gd name="T3" fmla="*/ 0 h 16"/>
                <a:gd name="T4" fmla="*/ 5 w 11"/>
                <a:gd name="T5" fmla="*/ 7 h 16"/>
                <a:gd name="T6" fmla="*/ 5 w 11"/>
                <a:gd name="T7" fmla="*/ 7 h 16"/>
                <a:gd name="T8" fmla="*/ 5 w 11"/>
                <a:gd name="T9" fmla="*/ 8 h 16"/>
                <a:gd name="T10" fmla="*/ 5 w 11"/>
                <a:gd name="T11" fmla="*/ 8 h 16"/>
                <a:gd name="T12" fmla="*/ 5 w 11"/>
                <a:gd name="T13" fmla="*/ 8 h 16"/>
                <a:gd name="T14" fmla="*/ 5 w 11"/>
                <a:gd name="T15" fmla="*/ 8 h 16"/>
                <a:gd name="T16" fmla="*/ 5 w 11"/>
                <a:gd name="T17" fmla="*/ 8 h 16"/>
                <a:gd name="T18" fmla="*/ 5 w 11"/>
                <a:gd name="T19" fmla="*/ 8 h 16"/>
                <a:gd name="T20" fmla="*/ 5 w 11"/>
                <a:gd name="T21" fmla="*/ 8 h 16"/>
                <a:gd name="T22" fmla="*/ 5 w 11"/>
                <a:gd name="T23" fmla="*/ 8 h 16"/>
                <a:gd name="T24" fmla="*/ 4 w 11"/>
                <a:gd name="T25" fmla="*/ 8 h 16"/>
                <a:gd name="T26" fmla="*/ 1 w 11"/>
                <a:gd name="T27" fmla="*/ 7 h 16"/>
                <a:gd name="T28" fmla="*/ 1 w 11"/>
                <a:gd name="T29" fmla="*/ 7 h 16"/>
                <a:gd name="T30" fmla="*/ 0 w 11"/>
                <a:gd name="T31" fmla="*/ 4 h 16"/>
                <a:gd name="T32" fmla="*/ 0 w 11"/>
                <a:gd name="T33" fmla="*/ 3 h 16"/>
                <a:gd name="T34" fmla="*/ 2 w 11"/>
                <a:gd name="T35" fmla="*/ 0 h 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6"/>
                <a:gd name="T56" fmla="*/ 11 w 11"/>
                <a:gd name="T57" fmla="*/ 16 h 1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6">
                  <a:moveTo>
                    <a:pt x="2" y="0"/>
                  </a:moveTo>
                  <a:lnTo>
                    <a:pt x="2" y="0"/>
                  </a:lnTo>
                  <a:lnTo>
                    <a:pt x="7" y="7"/>
                  </a:lnTo>
                  <a:lnTo>
                    <a:pt x="10" y="11"/>
                  </a:lnTo>
                  <a:lnTo>
                    <a:pt x="11" y="15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6" y="15"/>
                  </a:lnTo>
                  <a:lnTo>
                    <a:pt x="4" y="12"/>
                  </a:lnTo>
                  <a:lnTo>
                    <a:pt x="1" y="7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268" name="Freeform 629"/>
            <p:cNvSpPr>
              <a:spLocks/>
            </p:cNvSpPr>
            <p:nvPr/>
          </p:nvSpPr>
          <p:spPr bwMode="auto">
            <a:xfrm>
              <a:off x="345" y="2864"/>
              <a:ext cx="10" cy="15"/>
            </a:xfrm>
            <a:custGeom>
              <a:avLst/>
              <a:gdLst>
                <a:gd name="T0" fmla="*/ 2 w 11"/>
                <a:gd name="T1" fmla="*/ 0 h 16"/>
                <a:gd name="T2" fmla="*/ 2 w 11"/>
                <a:gd name="T3" fmla="*/ 0 h 16"/>
                <a:gd name="T4" fmla="*/ 5 w 11"/>
                <a:gd name="T5" fmla="*/ 7 h 16"/>
                <a:gd name="T6" fmla="*/ 5 w 11"/>
                <a:gd name="T7" fmla="*/ 7 h 16"/>
                <a:gd name="T8" fmla="*/ 5 w 11"/>
                <a:gd name="T9" fmla="*/ 8 h 16"/>
                <a:gd name="T10" fmla="*/ 5 w 11"/>
                <a:gd name="T11" fmla="*/ 8 h 16"/>
                <a:gd name="T12" fmla="*/ 5 w 11"/>
                <a:gd name="T13" fmla="*/ 8 h 16"/>
                <a:gd name="T14" fmla="*/ 5 w 11"/>
                <a:gd name="T15" fmla="*/ 8 h 16"/>
                <a:gd name="T16" fmla="*/ 5 w 11"/>
                <a:gd name="T17" fmla="*/ 8 h 16"/>
                <a:gd name="T18" fmla="*/ 5 w 11"/>
                <a:gd name="T19" fmla="*/ 8 h 16"/>
                <a:gd name="T20" fmla="*/ 5 w 11"/>
                <a:gd name="T21" fmla="*/ 8 h 16"/>
                <a:gd name="T22" fmla="*/ 5 w 11"/>
                <a:gd name="T23" fmla="*/ 8 h 16"/>
                <a:gd name="T24" fmla="*/ 4 w 11"/>
                <a:gd name="T25" fmla="*/ 8 h 16"/>
                <a:gd name="T26" fmla="*/ 1 w 11"/>
                <a:gd name="T27" fmla="*/ 7 h 16"/>
                <a:gd name="T28" fmla="*/ 1 w 11"/>
                <a:gd name="T29" fmla="*/ 7 h 16"/>
                <a:gd name="T30" fmla="*/ 0 w 11"/>
                <a:gd name="T31" fmla="*/ 4 h 16"/>
                <a:gd name="T32" fmla="*/ 0 w 11"/>
                <a:gd name="T33" fmla="*/ 3 h 16"/>
                <a:gd name="T34" fmla="*/ 2 w 11"/>
                <a:gd name="T35" fmla="*/ 0 h 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6"/>
                <a:gd name="T56" fmla="*/ 11 w 11"/>
                <a:gd name="T57" fmla="*/ 16 h 1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6">
                  <a:moveTo>
                    <a:pt x="2" y="0"/>
                  </a:moveTo>
                  <a:lnTo>
                    <a:pt x="2" y="0"/>
                  </a:lnTo>
                  <a:lnTo>
                    <a:pt x="7" y="7"/>
                  </a:lnTo>
                  <a:lnTo>
                    <a:pt x="10" y="11"/>
                  </a:lnTo>
                  <a:lnTo>
                    <a:pt x="11" y="15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6" y="15"/>
                  </a:lnTo>
                  <a:lnTo>
                    <a:pt x="4" y="12"/>
                  </a:lnTo>
                  <a:lnTo>
                    <a:pt x="1" y="7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269" name="Freeform 630"/>
            <p:cNvSpPr>
              <a:spLocks/>
            </p:cNvSpPr>
            <p:nvPr/>
          </p:nvSpPr>
          <p:spPr bwMode="auto">
            <a:xfrm>
              <a:off x="367" y="2853"/>
              <a:ext cx="10" cy="13"/>
            </a:xfrm>
            <a:custGeom>
              <a:avLst/>
              <a:gdLst>
                <a:gd name="T0" fmla="*/ 2 w 11"/>
                <a:gd name="T1" fmla="*/ 0 h 14"/>
                <a:gd name="T2" fmla="*/ 2 w 11"/>
                <a:gd name="T3" fmla="*/ 0 h 14"/>
                <a:gd name="T4" fmla="*/ 5 w 11"/>
                <a:gd name="T5" fmla="*/ 5 h 14"/>
                <a:gd name="T6" fmla="*/ 5 w 11"/>
                <a:gd name="T7" fmla="*/ 5 h 14"/>
                <a:gd name="T8" fmla="*/ 5 w 11"/>
                <a:gd name="T9" fmla="*/ 7 h 14"/>
                <a:gd name="T10" fmla="*/ 5 w 11"/>
                <a:gd name="T11" fmla="*/ 7 h 14"/>
                <a:gd name="T12" fmla="*/ 5 w 11"/>
                <a:gd name="T13" fmla="*/ 7 h 14"/>
                <a:gd name="T14" fmla="*/ 5 w 11"/>
                <a:gd name="T15" fmla="*/ 7 h 14"/>
                <a:gd name="T16" fmla="*/ 5 w 11"/>
                <a:gd name="T17" fmla="*/ 7 h 14"/>
                <a:gd name="T18" fmla="*/ 5 w 11"/>
                <a:gd name="T19" fmla="*/ 7 h 14"/>
                <a:gd name="T20" fmla="*/ 5 w 11"/>
                <a:gd name="T21" fmla="*/ 7 h 14"/>
                <a:gd name="T22" fmla="*/ 5 w 11"/>
                <a:gd name="T23" fmla="*/ 7 h 14"/>
                <a:gd name="T24" fmla="*/ 4 w 11"/>
                <a:gd name="T25" fmla="*/ 7 h 14"/>
                <a:gd name="T26" fmla="*/ 1 w 11"/>
                <a:gd name="T27" fmla="*/ 5 h 14"/>
                <a:gd name="T28" fmla="*/ 1 w 11"/>
                <a:gd name="T29" fmla="*/ 5 h 14"/>
                <a:gd name="T30" fmla="*/ 0 w 11"/>
                <a:gd name="T31" fmla="*/ 4 h 14"/>
                <a:gd name="T32" fmla="*/ 0 w 11"/>
                <a:gd name="T33" fmla="*/ 1 h 14"/>
                <a:gd name="T34" fmla="*/ 2 w 11"/>
                <a:gd name="T35" fmla="*/ 0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4"/>
                <a:gd name="T56" fmla="*/ 11 w 11"/>
                <a:gd name="T57" fmla="*/ 14 h 1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4">
                  <a:moveTo>
                    <a:pt x="2" y="0"/>
                  </a:moveTo>
                  <a:lnTo>
                    <a:pt x="2" y="0"/>
                  </a:lnTo>
                  <a:lnTo>
                    <a:pt x="8" y="5"/>
                  </a:lnTo>
                  <a:lnTo>
                    <a:pt x="10" y="9"/>
                  </a:lnTo>
                  <a:lnTo>
                    <a:pt x="11" y="12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4" y="10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270" name="Freeform 631"/>
            <p:cNvSpPr>
              <a:spLocks/>
            </p:cNvSpPr>
            <p:nvPr/>
          </p:nvSpPr>
          <p:spPr bwMode="auto">
            <a:xfrm>
              <a:off x="367" y="2853"/>
              <a:ext cx="10" cy="13"/>
            </a:xfrm>
            <a:custGeom>
              <a:avLst/>
              <a:gdLst>
                <a:gd name="T0" fmla="*/ 2 w 11"/>
                <a:gd name="T1" fmla="*/ 0 h 14"/>
                <a:gd name="T2" fmla="*/ 2 w 11"/>
                <a:gd name="T3" fmla="*/ 0 h 14"/>
                <a:gd name="T4" fmla="*/ 5 w 11"/>
                <a:gd name="T5" fmla="*/ 5 h 14"/>
                <a:gd name="T6" fmla="*/ 5 w 11"/>
                <a:gd name="T7" fmla="*/ 5 h 14"/>
                <a:gd name="T8" fmla="*/ 5 w 11"/>
                <a:gd name="T9" fmla="*/ 7 h 14"/>
                <a:gd name="T10" fmla="*/ 5 w 11"/>
                <a:gd name="T11" fmla="*/ 7 h 14"/>
                <a:gd name="T12" fmla="*/ 5 w 11"/>
                <a:gd name="T13" fmla="*/ 7 h 14"/>
                <a:gd name="T14" fmla="*/ 5 w 11"/>
                <a:gd name="T15" fmla="*/ 7 h 14"/>
                <a:gd name="T16" fmla="*/ 5 w 11"/>
                <a:gd name="T17" fmla="*/ 7 h 14"/>
                <a:gd name="T18" fmla="*/ 5 w 11"/>
                <a:gd name="T19" fmla="*/ 7 h 14"/>
                <a:gd name="T20" fmla="*/ 5 w 11"/>
                <a:gd name="T21" fmla="*/ 7 h 14"/>
                <a:gd name="T22" fmla="*/ 5 w 11"/>
                <a:gd name="T23" fmla="*/ 7 h 14"/>
                <a:gd name="T24" fmla="*/ 4 w 11"/>
                <a:gd name="T25" fmla="*/ 7 h 14"/>
                <a:gd name="T26" fmla="*/ 1 w 11"/>
                <a:gd name="T27" fmla="*/ 5 h 14"/>
                <a:gd name="T28" fmla="*/ 1 w 11"/>
                <a:gd name="T29" fmla="*/ 5 h 14"/>
                <a:gd name="T30" fmla="*/ 0 w 11"/>
                <a:gd name="T31" fmla="*/ 4 h 14"/>
                <a:gd name="T32" fmla="*/ 0 w 11"/>
                <a:gd name="T33" fmla="*/ 1 h 14"/>
                <a:gd name="T34" fmla="*/ 2 w 11"/>
                <a:gd name="T35" fmla="*/ 0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4"/>
                <a:gd name="T56" fmla="*/ 11 w 11"/>
                <a:gd name="T57" fmla="*/ 14 h 1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4">
                  <a:moveTo>
                    <a:pt x="2" y="0"/>
                  </a:moveTo>
                  <a:lnTo>
                    <a:pt x="2" y="0"/>
                  </a:lnTo>
                  <a:lnTo>
                    <a:pt x="8" y="5"/>
                  </a:lnTo>
                  <a:lnTo>
                    <a:pt x="10" y="9"/>
                  </a:lnTo>
                  <a:lnTo>
                    <a:pt x="11" y="12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4" y="10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1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271" name="Freeform 632"/>
            <p:cNvSpPr>
              <a:spLocks/>
            </p:cNvSpPr>
            <p:nvPr/>
          </p:nvSpPr>
          <p:spPr bwMode="auto">
            <a:xfrm>
              <a:off x="346" y="2918"/>
              <a:ext cx="9" cy="14"/>
            </a:xfrm>
            <a:custGeom>
              <a:avLst/>
              <a:gdLst>
                <a:gd name="T0" fmla="*/ 1 w 10"/>
                <a:gd name="T1" fmla="*/ 0 h 15"/>
                <a:gd name="T2" fmla="*/ 1 w 10"/>
                <a:gd name="T3" fmla="*/ 0 h 15"/>
                <a:gd name="T4" fmla="*/ 5 w 10"/>
                <a:gd name="T5" fmla="*/ 6 h 15"/>
                <a:gd name="T6" fmla="*/ 5 w 10"/>
                <a:gd name="T7" fmla="*/ 6 h 15"/>
                <a:gd name="T8" fmla="*/ 5 w 10"/>
                <a:gd name="T9" fmla="*/ 7 h 15"/>
                <a:gd name="T10" fmla="*/ 5 w 10"/>
                <a:gd name="T11" fmla="*/ 7 h 15"/>
                <a:gd name="T12" fmla="*/ 5 w 10"/>
                <a:gd name="T13" fmla="*/ 7 h 15"/>
                <a:gd name="T14" fmla="*/ 5 w 10"/>
                <a:gd name="T15" fmla="*/ 7 h 15"/>
                <a:gd name="T16" fmla="*/ 5 w 10"/>
                <a:gd name="T17" fmla="*/ 7 h 15"/>
                <a:gd name="T18" fmla="*/ 5 w 10"/>
                <a:gd name="T19" fmla="*/ 7 h 15"/>
                <a:gd name="T20" fmla="*/ 5 w 10"/>
                <a:gd name="T21" fmla="*/ 7 h 15"/>
                <a:gd name="T22" fmla="*/ 5 w 10"/>
                <a:gd name="T23" fmla="*/ 7 h 15"/>
                <a:gd name="T24" fmla="*/ 4 w 10"/>
                <a:gd name="T25" fmla="*/ 7 h 15"/>
                <a:gd name="T26" fmla="*/ 0 w 10"/>
                <a:gd name="T27" fmla="*/ 6 h 15"/>
                <a:gd name="T28" fmla="*/ 0 w 10"/>
                <a:gd name="T29" fmla="*/ 6 h 15"/>
                <a:gd name="T30" fmla="*/ 0 w 10"/>
                <a:gd name="T31" fmla="*/ 4 h 15"/>
                <a:gd name="T32" fmla="*/ 0 w 10"/>
                <a:gd name="T33" fmla="*/ 2 h 15"/>
                <a:gd name="T34" fmla="*/ 1 w 10"/>
                <a:gd name="T35" fmla="*/ 0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"/>
                <a:gd name="T55" fmla="*/ 0 h 15"/>
                <a:gd name="T56" fmla="*/ 10 w 10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" h="15">
                  <a:moveTo>
                    <a:pt x="1" y="0"/>
                  </a:moveTo>
                  <a:lnTo>
                    <a:pt x="1" y="0"/>
                  </a:lnTo>
                  <a:lnTo>
                    <a:pt x="8" y="6"/>
                  </a:lnTo>
                  <a:lnTo>
                    <a:pt x="10" y="10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4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272" name="Freeform 633"/>
            <p:cNvSpPr>
              <a:spLocks/>
            </p:cNvSpPr>
            <p:nvPr/>
          </p:nvSpPr>
          <p:spPr bwMode="auto">
            <a:xfrm>
              <a:off x="346" y="2918"/>
              <a:ext cx="9" cy="14"/>
            </a:xfrm>
            <a:custGeom>
              <a:avLst/>
              <a:gdLst>
                <a:gd name="T0" fmla="*/ 1 w 10"/>
                <a:gd name="T1" fmla="*/ 0 h 15"/>
                <a:gd name="T2" fmla="*/ 1 w 10"/>
                <a:gd name="T3" fmla="*/ 0 h 15"/>
                <a:gd name="T4" fmla="*/ 5 w 10"/>
                <a:gd name="T5" fmla="*/ 6 h 15"/>
                <a:gd name="T6" fmla="*/ 5 w 10"/>
                <a:gd name="T7" fmla="*/ 6 h 15"/>
                <a:gd name="T8" fmla="*/ 5 w 10"/>
                <a:gd name="T9" fmla="*/ 7 h 15"/>
                <a:gd name="T10" fmla="*/ 5 w 10"/>
                <a:gd name="T11" fmla="*/ 7 h 15"/>
                <a:gd name="T12" fmla="*/ 5 w 10"/>
                <a:gd name="T13" fmla="*/ 7 h 15"/>
                <a:gd name="T14" fmla="*/ 5 w 10"/>
                <a:gd name="T15" fmla="*/ 7 h 15"/>
                <a:gd name="T16" fmla="*/ 5 w 10"/>
                <a:gd name="T17" fmla="*/ 7 h 15"/>
                <a:gd name="T18" fmla="*/ 5 w 10"/>
                <a:gd name="T19" fmla="*/ 7 h 15"/>
                <a:gd name="T20" fmla="*/ 5 w 10"/>
                <a:gd name="T21" fmla="*/ 7 h 15"/>
                <a:gd name="T22" fmla="*/ 5 w 10"/>
                <a:gd name="T23" fmla="*/ 7 h 15"/>
                <a:gd name="T24" fmla="*/ 4 w 10"/>
                <a:gd name="T25" fmla="*/ 7 h 15"/>
                <a:gd name="T26" fmla="*/ 0 w 10"/>
                <a:gd name="T27" fmla="*/ 6 h 15"/>
                <a:gd name="T28" fmla="*/ 0 w 10"/>
                <a:gd name="T29" fmla="*/ 6 h 15"/>
                <a:gd name="T30" fmla="*/ 0 w 10"/>
                <a:gd name="T31" fmla="*/ 4 h 15"/>
                <a:gd name="T32" fmla="*/ 0 w 10"/>
                <a:gd name="T33" fmla="*/ 2 h 15"/>
                <a:gd name="T34" fmla="*/ 1 w 10"/>
                <a:gd name="T35" fmla="*/ 0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"/>
                <a:gd name="T55" fmla="*/ 0 h 15"/>
                <a:gd name="T56" fmla="*/ 10 w 10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" h="15">
                  <a:moveTo>
                    <a:pt x="1" y="0"/>
                  </a:moveTo>
                  <a:lnTo>
                    <a:pt x="1" y="0"/>
                  </a:lnTo>
                  <a:lnTo>
                    <a:pt x="8" y="6"/>
                  </a:lnTo>
                  <a:lnTo>
                    <a:pt x="10" y="10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4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273" name="Freeform 634"/>
            <p:cNvSpPr>
              <a:spLocks/>
            </p:cNvSpPr>
            <p:nvPr/>
          </p:nvSpPr>
          <p:spPr bwMode="auto">
            <a:xfrm>
              <a:off x="375" y="2967"/>
              <a:ext cx="11" cy="15"/>
            </a:xfrm>
            <a:custGeom>
              <a:avLst/>
              <a:gdLst>
                <a:gd name="T0" fmla="*/ 2 w 11"/>
                <a:gd name="T1" fmla="*/ 0 h 16"/>
                <a:gd name="T2" fmla="*/ 2 w 11"/>
                <a:gd name="T3" fmla="*/ 0 h 16"/>
                <a:gd name="T4" fmla="*/ 8 w 11"/>
                <a:gd name="T5" fmla="*/ 7 h 16"/>
                <a:gd name="T6" fmla="*/ 8 w 11"/>
                <a:gd name="T7" fmla="*/ 7 h 16"/>
                <a:gd name="T8" fmla="*/ 11 w 11"/>
                <a:gd name="T9" fmla="*/ 8 h 16"/>
                <a:gd name="T10" fmla="*/ 11 w 11"/>
                <a:gd name="T11" fmla="*/ 8 h 16"/>
                <a:gd name="T12" fmla="*/ 11 w 11"/>
                <a:gd name="T13" fmla="*/ 8 h 16"/>
                <a:gd name="T14" fmla="*/ 11 w 11"/>
                <a:gd name="T15" fmla="*/ 8 h 16"/>
                <a:gd name="T16" fmla="*/ 10 w 11"/>
                <a:gd name="T17" fmla="*/ 8 h 16"/>
                <a:gd name="T18" fmla="*/ 9 w 11"/>
                <a:gd name="T19" fmla="*/ 8 h 16"/>
                <a:gd name="T20" fmla="*/ 9 w 11"/>
                <a:gd name="T21" fmla="*/ 8 h 16"/>
                <a:gd name="T22" fmla="*/ 5 w 11"/>
                <a:gd name="T23" fmla="*/ 8 h 16"/>
                <a:gd name="T24" fmla="*/ 4 w 11"/>
                <a:gd name="T25" fmla="*/ 8 h 16"/>
                <a:gd name="T26" fmla="*/ 1 w 11"/>
                <a:gd name="T27" fmla="*/ 7 h 16"/>
                <a:gd name="T28" fmla="*/ 1 w 11"/>
                <a:gd name="T29" fmla="*/ 7 h 16"/>
                <a:gd name="T30" fmla="*/ 0 w 11"/>
                <a:gd name="T31" fmla="*/ 4 h 16"/>
                <a:gd name="T32" fmla="*/ 0 w 11"/>
                <a:gd name="T33" fmla="*/ 3 h 16"/>
                <a:gd name="T34" fmla="*/ 2 w 11"/>
                <a:gd name="T35" fmla="*/ 0 h 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6"/>
                <a:gd name="T56" fmla="*/ 11 w 11"/>
                <a:gd name="T57" fmla="*/ 16 h 1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6">
                  <a:moveTo>
                    <a:pt x="2" y="0"/>
                  </a:moveTo>
                  <a:lnTo>
                    <a:pt x="2" y="0"/>
                  </a:lnTo>
                  <a:lnTo>
                    <a:pt x="8" y="7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5" y="15"/>
                  </a:lnTo>
                  <a:lnTo>
                    <a:pt x="4" y="12"/>
                  </a:lnTo>
                  <a:lnTo>
                    <a:pt x="1" y="7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274" name="Freeform 635"/>
            <p:cNvSpPr>
              <a:spLocks/>
            </p:cNvSpPr>
            <p:nvPr/>
          </p:nvSpPr>
          <p:spPr bwMode="auto">
            <a:xfrm>
              <a:off x="375" y="2967"/>
              <a:ext cx="11" cy="15"/>
            </a:xfrm>
            <a:custGeom>
              <a:avLst/>
              <a:gdLst>
                <a:gd name="T0" fmla="*/ 2 w 11"/>
                <a:gd name="T1" fmla="*/ 0 h 16"/>
                <a:gd name="T2" fmla="*/ 2 w 11"/>
                <a:gd name="T3" fmla="*/ 0 h 16"/>
                <a:gd name="T4" fmla="*/ 8 w 11"/>
                <a:gd name="T5" fmla="*/ 7 h 16"/>
                <a:gd name="T6" fmla="*/ 8 w 11"/>
                <a:gd name="T7" fmla="*/ 7 h 16"/>
                <a:gd name="T8" fmla="*/ 11 w 11"/>
                <a:gd name="T9" fmla="*/ 8 h 16"/>
                <a:gd name="T10" fmla="*/ 11 w 11"/>
                <a:gd name="T11" fmla="*/ 8 h 16"/>
                <a:gd name="T12" fmla="*/ 11 w 11"/>
                <a:gd name="T13" fmla="*/ 8 h 16"/>
                <a:gd name="T14" fmla="*/ 11 w 11"/>
                <a:gd name="T15" fmla="*/ 8 h 16"/>
                <a:gd name="T16" fmla="*/ 10 w 11"/>
                <a:gd name="T17" fmla="*/ 8 h 16"/>
                <a:gd name="T18" fmla="*/ 9 w 11"/>
                <a:gd name="T19" fmla="*/ 8 h 16"/>
                <a:gd name="T20" fmla="*/ 9 w 11"/>
                <a:gd name="T21" fmla="*/ 8 h 16"/>
                <a:gd name="T22" fmla="*/ 5 w 11"/>
                <a:gd name="T23" fmla="*/ 8 h 16"/>
                <a:gd name="T24" fmla="*/ 4 w 11"/>
                <a:gd name="T25" fmla="*/ 8 h 16"/>
                <a:gd name="T26" fmla="*/ 1 w 11"/>
                <a:gd name="T27" fmla="*/ 7 h 16"/>
                <a:gd name="T28" fmla="*/ 1 w 11"/>
                <a:gd name="T29" fmla="*/ 7 h 16"/>
                <a:gd name="T30" fmla="*/ 0 w 11"/>
                <a:gd name="T31" fmla="*/ 4 h 16"/>
                <a:gd name="T32" fmla="*/ 0 w 11"/>
                <a:gd name="T33" fmla="*/ 3 h 16"/>
                <a:gd name="T34" fmla="*/ 2 w 11"/>
                <a:gd name="T35" fmla="*/ 0 h 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6"/>
                <a:gd name="T56" fmla="*/ 11 w 11"/>
                <a:gd name="T57" fmla="*/ 16 h 1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6">
                  <a:moveTo>
                    <a:pt x="2" y="0"/>
                  </a:moveTo>
                  <a:lnTo>
                    <a:pt x="2" y="0"/>
                  </a:lnTo>
                  <a:lnTo>
                    <a:pt x="8" y="7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5" y="15"/>
                  </a:lnTo>
                  <a:lnTo>
                    <a:pt x="4" y="12"/>
                  </a:lnTo>
                  <a:lnTo>
                    <a:pt x="1" y="7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275" name="Freeform 636"/>
            <p:cNvSpPr>
              <a:spLocks/>
            </p:cNvSpPr>
            <p:nvPr/>
          </p:nvSpPr>
          <p:spPr bwMode="auto">
            <a:xfrm>
              <a:off x="419" y="2966"/>
              <a:ext cx="9" cy="13"/>
            </a:xfrm>
            <a:custGeom>
              <a:avLst/>
              <a:gdLst>
                <a:gd name="T0" fmla="*/ 1 w 10"/>
                <a:gd name="T1" fmla="*/ 0 h 15"/>
                <a:gd name="T2" fmla="*/ 1 w 10"/>
                <a:gd name="T3" fmla="*/ 0 h 15"/>
                <a:gd name="T4" fmla="*/ 5 w 10"/>
                <a:gd name="T5" fmla="*/ 3 h 15"/>
                <a:gd name="T6" fmla="*/ 5 w 10"/>
                <a:gd name="T7" fmla="*/ 3 h 15"/>
                <a:gd name="T8" fmla="*/ 5 w 10"/>
                <a:gd name="T9" fmla="*/ 3 h 15"/>
                <a:gd name="T10" fmla="*/ 5 w 10"/>
                <a:gd name="T11" fmla="*/ 3 h 15"/>
                <a:gd name="T12" fmla="*/ 5 w 10"/>
                <a:gd name="T13" fmla="*/ 3 h 15"/>
                <a:gd name="T14" fmla="*/ 5 w 10"/>
                <a:gd name="T15" fmla="*/ 3 h 15"/>
                <a:gd name="T16" fmla="*/ 5 w 10"/>
                <a:gd name="T17" fmla="*/ 3 h 15"/>
                <a:gd name="T18" fmla="*/ 5 w 10"/>
                <a:gd name="T19" fmla="*/ 3 h 15"/>
                <a:gd name="T20" fmla="*/ 5 w 10"/>
                <a:gd name="T21" fmla="*/ 3 h 15"/>
                <a:gd name="T22" fmla="*/ 5 w 10"/>
                <a:gd name="T23" fmla="*/ 3 h 15"/>
                <a:gd name="T24" fmla="*/ 3 w 10"/>
                <a:gd name="T25" fmla="*/ 3 h 15"/>
                <a:gd name="T26" fmla="*/ 0 w 10"/>
                <a:gd name="T27" fmla="*/ 3 h 15"/>
                <a:gd name="T28" fmla="*/ 0 w 10"/>
                <a:gd name="T29" fmla="*/ 3 h 15"/>
                <a:gd name="T30" fmla="*/ 0 w 10"/>
                <a:gd name="T31" fmla="*/ 3 h 15"/>
                <a:gd name="T32" fmla="*/ 0 w 10"/>
                <a:gd name="T33" fmla="*/ 2 h 15"/>
                <a:gd name="T34" fmla="*/ 1 w 10"/>
                <a:gd name="T35" fmla="*/ 0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"/>
                <a:gd name="T55" fmla="*/ 0 h 15"/>
                <a:gd name="T56" fmla="*/ 10 w 10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" h="15">
                  <a:moveTo>
                    <a:pt x="1" y="0"/>
                  </a:moveTo>
                  <a:lnTo>
                    <a:pt x="1" y="0"/>
                  </a:lnTo>
                  <a:lnTo>
                    <a:pt x="8" y="6"/>
                  </a:lnTo>
                  <a:lnTo>
                    <a:pt x="10" y="10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5" y="13"/>
                  </a:lnTo>
                  <a:lnTo>
                    <a:pt x="3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276" name="Freeform 637"/>
            <p:cNvSpPr>
              <a:spLocks/>
            </p:cNvSpPr>
            <p:nvPr/>
          </p:nvSpPr>
          <p:spPr bwMode="auto">
            <a:xfrm>
              <a:off x="419" y="2966"/>
              <a:ext cx="9" cy="13"/>
            </a:xfrm>
            <a:custGeom>
              <a:avLst/>
              <a:gdLst>
                <a:gd name="T0" fmla="*/ 1 w 10"/>
                <a:gd name="T1" fmla="*/ 0 h 15"/>
                <a:gd name="T2" fmla="*/ 1 w 10"/>
                <a:gd name="T3" fmla="*/ 0 h 15"/>
                <a:gd name="T4" fmla="*/ 5 w 10"/>
                <a:gd name="T5" fmla="*/ 3 h 15"/>
                <a:gd name="T6" fmla="*/ 5 w 10"/>
                <a:gd name="T7" fmla="*/ 3 h 15"/>
                <a:gd name="T8" fmla="*/ 5 w 10"/>
                <a:gd name="T9" fmla="*/ 3 h 15"/>
                <a:gd name="T10" fmla="*/ 5 w 10"/>
                <a:gd name="T11" fmla="*/ 3 h 15"/>
                <a:gd name="T12" fmla="*/ 5 w 10"/>
                <a:gd name="T13" fmla="*/ 3 h 15"/>
                <a:gd name="T14" fmla="*/ 5 w 10"/>
                <a:gd name="T15" fmla="*/ 3 h 15"/>
                <a:gd name="T16" fmla="*/ 5 w 10"/>
                <a:gd name="T17" fmla="*/ 3 h 15"/>
                <a:gd name="T18" fmla="*/ 5 w 10"/>
                <a:gd name="T19" fmla="*/ 3 h 15"/>
                <a:gd name="T20" fmla="*/ 5 w 10"/>
                <a:gd name="T21" fmla="*/ 3 h 15"/>
                <a:gd name="T22" fmla="*/ 5 w 10"/>
                <a:gd name="T23" fmla="*/ 3 h 15"/>
                <a:gd name="T24" fmla="*/ 3 w 10"/>
                <a:gd name="T25" fmla="*/ 3 h 15"/>
                <a:gd name="T26" fmla="*/ 0 w 10"/>
                <a:gd name="T27" fmla="*/ 3 h 15"/>
                <a:gd name="T28" fmla="*/ 0 w 10"/>
                <a:gd name="T29" fmla="*/ 3 h 15"/>
                <a:gd name="T30" fmla="*/ 0 w 10"/>
                <a:gd name="T31" fmla="*/ 3 h 15"/>
                <a:gd name="T32" fmla="*/ 0 w 10"/>
                <a:gd name="T33" fmla="*/ 2 h 15"/>
                <a:gd name="T34" fmla="*/ 1 w 10"/>
                <a:gd name="T35" fmla="*/ 0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"/>
                <a:gd name="T55" fmla="*/ 0 h 15"/>
                <a:gd name="T56" fmla="*/ 10 w 10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" h="15">
                  <a:moveTo>
                    <a:pt x="1" y="0"/>
                  </a:moveTo>
                  <a:lnTo>
                    <a:pt x="1" y="0"/>
                  </a:lnTo>
                  <a:lnTo>
                    <a:pt x="8" y="6"/>
                  </a:lnTo>
                  <a:lnTo>
                    <a:pt x="10" y="10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5" y="13"/>
                  </a:lnTo>
                  <a:lnTo>
                    <a:pt x="3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277" name="Freeform 638"/>
            <p:cNvSpPr>
              <a:spLocks/>
            </p:cNvSpPr>
            <p:nvPr/>
          </p:nvSpPr>
          <p:spPr bwMode="auto">
            <a:xfrm>
              <a:off x="483" y="2992"/>
              <a:ext cx="10" cy="13"/>
            </a:xfrm>
            <a:custGeom>
              <a:avLst/>
              <a:gdLst>
                <a:gd name="T0" fmla="*/ 3 w 11"/>
                <a:gd name="T1" fmla="*/ 0 h 14"/>
                <a:gd name="T2" fmla="*/ 3 w 11"/>
                <a:gd name="T3" fmla="*/ 0 h 14"/>
                <a:gd name="T4" fmla="*/ 5 w 11"/>
                <a:gd name="T5" fmla="*/ 5 h 14"/>
                <a:gd name="T6" fmla="*/ 5 w 11"/>
                <a:gd name="T7" fmla="*/ 5 h 14"/>
                <a:gd name="T8" fmla="*/ 5 w 11"/>
                <a:gd name="T9" fmla="*/ 7 h 14"/>
                <a:gd name="T10" fmla="*/ 5 w 11"/>
                <a:gd name="T11" fmla="*/ 7 h 14"/>
                <a:gd name="T12" fmla="*/ 5 w 11"/>
                <a:gd name="T13" fmla="*/ 7 h 14"/>
                <a:gd name="T14" fmla="*/ 5 w 11"/>
                <a:gd name="T15" fmla="*/ 7 h 14"/>
                <a:gd name="T16" fmla="*/ 5 w 11"/>
                <a:gd name="T17" fmla="*/ 7 h 14"/>
                <a:gd name="T18" fmla="*/ 5 w 11"/>
                <a:gd name="T19" fmla="*/ 7 h 14"/>
                <a:gd name="T20" fmla="*/ 5 w 11"/>
                <a:gd name="T21" fmla="*/ 7 h 14"/>
                <a:gd name="T22" fmla="*/ 5 w 11"/>
                <a:gd name="T23" fmla="*/ 7 h 14"/>
                <a:gd name="T24" fmla="*/ 4 w 11"/>
                <a:gd name="T25" fmla="*/ 7 h 14"/>
                <a:gd name="T26" fmla="*/ 1 w 11"/>
                <a:gd name="T27" fmla="*/ 5 h 14"/>
                <a:gd name="T28" fmla="*/ 1 w 11"/>
                <a:gd name="T29" fmla="*/ 5 h 14"/>
                <a:gd name="T30" fmla="*/ 0 w 11"/>
                <a:gd name="T31" fmla="*/ 4 h 14"/>
                <a:gd name="T32" fmla="*/ 0 w 11"/>
                <a:gd name="T33" fmla="*/ 2 h 14"/>
                <a:gd name="T34" fmla="*/ 3 w 11"/>
                <a:gd name="T35" fmla="*/ 0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4"/>
                <a:gd name="T56" fmla="*/ 11 w 11"/>
                <a:gd name="T57" fmla="*/ 14 h 1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4">
                  <a:moveTo>
                    <a:pt x="3" y="0"/>
                  </a:moveTo>
                  <a:lnTo>
                    <a:pt x="3" y="0"/>
                  </a:lnTo>
                  <a:lnTo>
                    <a:pt x="8" y="5"/>
                  </a:lnTo>
                  <a:lnTo>
                    <a:pt x="10" y="9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6" y="13"/>
                  </a:lnTo>
                  <a:lnTo>
                    <a:pt x="4" y="10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278" name="Freeform 639"/>
            <p:cNvSpPr>
              <a:spLocks/>
            </p:cNvSpPr>
            <p:nvPr/>
          </p:nvSpPr>
          <p:spPr bwMode="auto">
            <a:xfrm>
              <a:off x="483" y="2992"/>
              <a:ext cx="10" cy="13"/>
            </a:xfrm>
            <a:custGeom>
              <a:avLst/>
              <a:gdLst>
                <a:gd name="T0" fmla="*/ 3 w 11"/>
                <a:gd name="T1" fmla="*/ 0 h 14"/>
                <a:gd name="T2" fmla="*/ 3 w 11"/>
                <a:gd name="T3" fmla="*/ 0 h 14"/>
                <a:gd name="T4" fmla="*/ 5 w 11"/>
                <a:gd name="T5" fmla="*/ 5 h 14"/>
                <a:gd name="T6" fmla="*/ 5 w 11"/>
                <a:gd name="T7" fmla="*/ 5 h 14"/>
                <a:gd name="T8" fmla="*/ 5 w 11"/>
                <a:gd name="T9" fmla="*/ 7 h 14"/>
                <a:gd name="T10" fmla="*/ 5 w 11"/>
                <a:gd name="T11" fmla="*/ 7 h 14"/>
                <a:gd name="T12" fmla="*/ 5 w 11"/>
                <a:gd name="T13" fmla="*/ 7 h 14"/>
                <a:gd name="T14" fmla="*/ 5 w 11"/>
                <a:gd name="T15" fmla="*/ 7 h 14"/>
                <a:gd name="T16" fmla="*/ 5 w 11"/>
                <a:gd name="T17" fmla="*/ 7 h 14"/>
                <a:gd name="T18" fmla="*/ 5 w 11"/>
                <a:gd name="T19" fmla="*/ 7 h 14"/>
                <a:gd name="T20" fmla="*/ 5 w 11"/>
                <a:gd name="T21" fmla="*/ 7 h 14"/>
                <a:gd name="T22" fmla="*/ 5 w 11"/>
                <a:gd name="T23" fmla="*/ 7 h 14"/>
                <a:gd name="T24" fmla="*/ 4 w 11"/>
                <a:gd name="T25" fmla="*/ 7 h 14"/>
                <a:gd name="T26" fmla="*/ 1 w 11"/>
                <a:gd name="T27" fmla="*/ 5 h 14"/>
                <a:gd name="T28" fmla="*/ 1 w 11"/>
                <a:gd name="T29" fmla="*/ 5 h 14"/>
                <a:gd name="T30" fmla="*/ 0 w 11"/>
                <a:gd name="T31" fmla="*/ 4 h 14"/>
                <a:gd name="T32" fmla="*/ 0 w 11"/>
                <a:gd name="T33" fmla="*/ 2 h 14"/>
                <a:gd name="T34" fmla="*/ 3 w 11"/>
                <a:gd name="T35" fmla="*/ 0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4"/>
                <a:gd name="T56" fmla="*/ 11 w 11"/>
                <a:gd name="T57" fmla="*/ 14 h 1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4">
                  <a:moveTo>
                    <a:pt x="3" y="0"/>
                  </a:moveTo>
                  <a:lnTo>
                    <a:pt x="3" y="0"/>
                  </a:lnTo>
                  <a:lnTo>
                    <a:pt x="8" y="5"/>
                  </a:lnTo>
                  <a:lnTo>
                    <a:pt x="10" y="9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6" y="13"/>
                  </a:lnTo>
                  <a:lnTo>
                    <a:pt x="4" y="10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279" name="Freeform 640"/>
            <p:cNvSpPr>
              <a:spLocks/>
            </p:cNvSpPr>
            <p:nvPr/>
          </p:nvSpPr>
          <p:spPr bwMode="auto">
            <a:xfrm>
              <a:off x="506" y="2979"/>
              <a:ext cx="10" cy="13"/>
            </a:xfrm>
            <a:custGeom>
              <a:avLst/>
              <a:gdLst>
                <a:gd name="T0" fmla="*/ 2 w 11"/>
                <a:gd name="T1" fmla="*/ 0 h 14"/>
                <a:gd name="T2" fmla="*/ 2 w 11"/>
                <a:gd name="T3" fmla="*/ 0 h 14"/>
                <a:gd name="T4" fmla="*/ 5 w 11"/>
                <a:gd name="T5" fmla="*/ 5 h 14"/>
                <a:gd name="T6" fmla="*/ 5 w 11"/>
                <a:gd name="T7" fmla="*/ 5 h 14"/>
                <a:gd name="T8" fmla="*/ 5 w 11"/>
                <a:gd name="T9" fmla="*/ 7 h 14"/>
                <a:gd name="T10" fmla="*/ 5 w 11"/>
                <a:gd name="T11" fmla="*/ 7 h 14"/>
                <a:gd name="T12" fmla="*/ 5 w 11"/>
                <a:gd name="T13" fmla="*/ 7 h 14"/>
                <a:gd name="T14" fmla="*/ 5 w 11"/>
                <a:gd name="T15" fmla="*/ 7 h 14"/>
                <a:gd name="T16" fmla="*/ 5 w 11"/>
                <a:gd name="T17" fmla="*/ 7 h 14"/>
                <a:gd name="T18" fmla="*/ 5 w 11"/>
                <a:gd name="T19" fmla="*/ 7 h 14"/>
                <a:gd name="T20" fmla="*/ 5 w 11"/>
                <a:gd name="T21" fmla="*/ 7 h 14"/>
                <a:gd name="T22" fmla="*/ 5 w 11"/>
                <a:gd name="T23" fmla="*/ 7 h 14"/>
                <a:gd name="T24" fmla="*/ 4 w 11"/>
                <a:gd name="T25" fmla="*/ 7 h 14"/>
                <a:gd name="T26" fmla="*/ 2 w 11"/>
                <a:gd name="T27" fmla="*/ 6 h 14"/>
                <a:gd name="T28" fmla="*/ 2 w 11"/>
                <a:gd name="T29" fmla="*/ 6 h 14"/>
                <a:gd name="T30" fmla="*/ 0 w 11"/>
                <a:gd name="T31" fmla="*/ 4 h 14"/>
                <a:gd name="T32" fmla="*/ 0 w 11"/>
                <a:gd name="T33" fmla="*/ 1 h 14"/>
                <a:gd name="T34" fmla="*/ 2 w 11"/>
                <a:gd name="T35" fmla="*/ 0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4"/>
                <a:gd name="T56" fmla="*/ 11 w 11"/>
                <a:gd name="T57" fmla="*/ 14 h 1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4">
                  <a:moveTo>
                    <a:pt x="2" y="0"/>
                  </a:moveTo>
                  <a:lnTo>
                    <a:pt x="2" y="0"/>
                  </a:lnTo>
                  <a:lnTo>
                    <a:pt x="8" y="5"/>
                  </a:lnTo>
                  <a:lnTo>
                    <a:pt x="11" y="10"/>
                  </a:lnTo>
                  <a:lnTo>
                    <a:pt x="11" y="13"/>
                  </a:lnTo>
                  <a:lnTo>
                    <a:pt x="11" y="14"/>
                  </a:lnTo>
                  <a:lnTo>
                    <a:pt x="9" y="14"/>
                  </a:lnTo>
                  <a:lnTo>
                    <a:pt x="6" y="13"/>
                  </a:lnTo>
                  <a:lnTo>
                    <a:pt x="4" y="10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280" name="Freeform 641"/>
            <p:cNvSpPr>
              <a:spLocks/>
            </p:cNvSpPr>
            <p:nvPr/>
          </p:nvSpPr>
          <p:spPr bwMode="auto">
            <a:xfrm>
              <a:off x="506" y="2979"/>
              <a:ext cx="10" cy="13"/>
            </a:xfrm>
            <a:custGeom>
              <a:avLst/>
              <a:gdLst>
                <a:gd name="T0" fmla="*/ 2 w 11"/>
                <a:gd name="T1" fmla="*/ 0 h 14"/>
                <a:gd name="T2" fmla="*/ 2 w 11"/>
                <a:gd name="T3" fmla="*/ 0 h 14"/>
                <a:gd name="T4" fmla="*/ 5 w 11"/>
                <a:gd name="T5" fmla="*/ 5 h 14"/>
                <a:gd name="T6" fmla="*/ 5 w 11"/>
                <a:gd name="T7" fmla="*/ 5 h 14"/>
                <a:gd name="T8" fmla="*/ 5 w 11"/>
                <a:gd name="T9" fmla="*/ 7 h 14"/>
                <a:gd name="T10" fmla="*/ 5 w 11"/>
                <a:gd name="T11" fmla="*/ 7 h 14"/>
                <a:gd name="T12" fmla="*/ 5 w 11"/>
                <a:gd name="T13" fmla="*/ 7 h 14"/>
                <a:gd name="T14" fmla="*/ 5 w 11"/>
                <a:gd name="T15" fmla="*/ 7 h 14"/>
                <a:gd name="T16" fmla="*/ 5 w 11"/>
                <a:gd name="T17" fmla="*/ 7 h 14"/>
                <a:gd name="T18" fmla="*/ 5 w 11"/>
                <a:gd name="T19" fmla="*/ 7 h 14"/>
                <a:gd name="T20" fmla="*/ 5 w 11"/>
                <a:gd name="T21" fmla="*/ 7 h 14"/>
                <a:gd name="T22" fmla="*/ 5 w 11"/>
                <a:gd name="T23" fmla="*/ 7 h 14"/>
                <a:gd name="T24" fmla="*/ 4 w 11"/>
                <a:gd name="T25" fmla="*/ 7 h 14"/>
                <a:gd name="T26" fmla="*/ 2 w 11"/>
                <a:gd name="T27" fmla="*/ 6 h 14"/>
                <a:gd name="T28" fmla="*/ 2 w 11"/>
                <a:gd name="T29" fmla="*/ 6 h 14"/>
                <a:gd name="T30" fmla="*/ 0 w 11"/>
                <a:gd name="T31" fmla="*/ 4 h 14"/>
                <a:gd name="T32" fmla="*/ 0 w 11"/>
                <a:gd name="T33" fmla="*/ 1 h 14"/>
                <a:gd name="T34" fmla="*/ 2 w 11"/>
                <a:gd name="T35" fmla="*/ 0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4"/>
                <a:gd name="T56" fmla="*/ 11 w 11"/>
                <a:gd name="T57" fmla="*/ 14 h 1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4">
                  <a:moveTo>
                    <a:pt x="2" y="0"/>
                  </a:moveTo>
                  <a:lnTo>
                    <a:pt x="2" y="0"/>
                  </a:lnTo>
                  <a:lnTo>
                    <a:pt x="8" y="5"/>
                  </a:lnTo>
                  <a:lnTo>
                    <a:pt x="11" y="10"/>
                  </a:lnTo>
                  <a:lnTo>
                    <a:pt x="11" y="13"/>
                  </a:lnTo>
                  <a:lnTo>
                    <a:pt x="11" y="14"/>
                  </a:lnTo>
                  <a:lnTo>
                    <a:pt x="9" y="14"/>
                  </a:lnTo>
                  <a:lnTo>
                    <a:pt x="6" y="13"/>
                  </a:lnTo>
                  <a:lnTo>
                    <a:pt x="4" y="10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1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281" name="Freeform 642"/>
            <p:cNvSpPr>
              <a:spLocks/>
            </p:cNvSpPr>
            <p:nvPr/>
          </p:nvSpPr>
          <p:spPr bwMode="auto">
            <a:xfrm>
              <a:off x="466" y="2956"/>
              <a:ext cx="11" cy="14"/>
            </a:xfrm>
            <a:custGeom>
              <a:avLst/>
              <a:gdLst>
                <a:gd name="T0" fmla="*/ 3 w 12"/>
                <a:gd name="T1" fmla="*/ 0 h 15"/>
                <a:gd name="T2" fmla="*/ 3 w 12"/>
                <a:gd name="T3" fmla="*/ 0 h 15"/>
                <a:gd name="T4" fmla="*/ 6 w 12"/>
                <a:gd name="T5" fmla="*/ 5 h 15"/>
                <a:gd name="T6" fmla="*/ 6 w 12"/>
                <a:gd name="T7" fmla="*/ 5 h 15"/>
                <a:gd name="T8" fmla="*/ 6 w 12"/>
                <a:gd name="T9" fmla="*/ 7 h 15"/>
                <a:gd name="T10" fmla="*/ 6 w 12"/>
                <a:gd name="T11" fmla="*/ 7 h 15"/>
                <a:gd name="T12" fmla="*/ 6 w 12"/>
                <a:gd name="T13" fmla="*/ 7 h 15"/>
                <a:gd name="T14" fmla="*/ 6 w 12"/>
                <a:gd name="T15" fmla="*/ 7 h 15"/>
                <a:gd name="T16" fmla="*/ 6 w 12"/>
                <a:gd name="T17" fmla="*/ 7 h 15"/>
                <a:gd name="T18" fmla="*/ 6 w 12"/>
                <a:gd name="T19" fmla="*/ 7 h 15"/>
                <a:gd name="T20" fmla="*/ 6 w 12"/>
                <a:gd name="T21" fmla="*/ 7 h 15"/>
                <a:gd name="T22" fmla="*/ 6 w 12"/>
                <a:gd name="T23" fmla="*/ 7 h 15"/>
                <a:gd name="T24" fmla="*/ 4 w 12"/>
                <a:gd name="T25" fmla="*/ 7 h 15"/>
                <a:gd name="T26" fmla="*/ 1 w 12"/>
                <a:gd name="T27" fmla="*/ 6 h 15"/>
                <a:gd name="T28" fmla="*/ 1 w 12"/>
                <a:gd name="T29" fmla="*/ 6 h 15"/>
                <a:gd name="T30" fmla="*/ 0 w 12"/>
                <a:gd name="T31" fmla="*/ 4 h 15"/>
                <a:gd name="T32" fmla="*/ 0 w 12"/>
                <a:gd name="T33" fmla="*/ 2 h 15"/>
                <a:gd name="T34" fmla="*/ 3 w 12"/>
                <a:gd name="T35" fmla="*/ 0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5"/>
                <a:gd name="T56" fmla="*/ 12 w 12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5">
                  <a:moveTo>
                    <a:pt x="3" y="0"/>
                  </a:moveTo>
                  <a:lnTo>
                    <a:pt x="3" y="0"/>
                  </a:lnTo>
                  <a:lnTo>
                    <a:pt x="8" y="5"/>
                  </a:lnTo>
                  <a:lnTo>
                    <a:pt x="12" y="10"/>
                  </a:lnTo>
                  <a:lnTo>
                    <a:pt x="12" y="12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6" y="12"/>
                  </a:lnTo>
                  <a:lnTo>
                    <a:pt x="4" y="10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282" name="Freeform 643"/>
            <p:cNvSpPr>
              <a:spLocks/>
            </p:cNvSpPr>
            <p:nvPr/>
          </p:nvSpPr>
          <p:spPr bwMode="auto">
            <a:xfrm>
              <a:off x="466" y="2956"/>
              <a:ext cx="11" cy="14"/>
            </a:xfrm>
            <a:custGeom>
              <a:avLst/>
              <a:gdLst>
                <a:gd name="T0" fmla="*/ 3 w 12"/>
                <a:gd name="T1" fmla="*/ 0 h 15"/>
                <a:gd name="T2" fmla="*/ 3 w 12"/>
                <a:gd name="T3" fmla="*/ 0 h 15"/>
                <a:gd name="T4" fmla="*/ 6 w 12"/>
                <a:gd name="T5" fmla="*/ 5 h 15"/>
                <a:gd name="T6" fmla="*/ 6 w 12"/>
                <a:gd name="T7" fmla="*/ 5 h 15"/>
                <a:gd name="T8" fmla="*/ 6 w 12"/>
                <a:gd name="T9" fmla="*/ 7 h 15"/>
                <a:gd name="T10" fmla="*/ 6 w 12"/>
                <a:gd name="T11" fmla="*/ 7 h 15"/>
                <a:gd name="T12" fmla="*/ 6 w 12"/>
                <a:gd name="T13" fmla="*/ 7 h 15"/>
                <a:gd name="T14" fmla="*/ 6 w 12"/>
                <a:gd name="T15" fmla="*/ 7 h 15"/>
                <a:gd name="T16" fmla="*/ 6 w 12"/>
                <a:gd name="T17" fmla="*/ 7 h 15"/>
                <a:gd name="T18" fmla="*/ 6 w 12"/>
                <a:gd name="T19" fmla="*/ 7 h 15"/>
                <a:gd name="T20" fmla="*/ 6 w 12"/>
                <a:gd name="T21" fmla="*/ 7 h 15"/>
                <a:gd name="T22" fmla="*/ 6 w 12"/>
                <a:gd name="T23" fmla="*/ 7 h 15"/>
                <a:gd name="T24" fmla="*/ 4 w 12"/>
                <a:gd name="T25" fmla="*/ 7 h 15"/>
                <a:gd name="T26" fmla="*/ 1 w 12"/>
                <a:gd name="T27" fmla="*/ 6 h 15"/>
                <a:gd name="T28" fmla="*/ 1 w 12"/>
                <a:gd name="T29" fmla="*/ 6 h 15"/>
                <a:gd name="T30" fmla="*/ 0 w 12"/>
                <a:gd name="T31" fmla="*/ 4 h 15"/>
                <a:gd name="T32" fmla="*/ 0 w 12"/>
                <a:gd name="T33" fmla="*/ 2 h 15"/>
                <a:gd name="T34" fmla="*/ 3 w 12"/>
                <a:gd name="T35" fmla="*/ 0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5"/>
                <a:gd name="T56" fmla="*/ 12 w 12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5">
                  <a:moveTo>
                    <a:pt x="3" y="0"/>
                  </a:moveTo>
                  <a:lnTo>
                    <a:pt x="3" y="0"/>
                  </a:lnTo>
                  <a:lnTo>
                    <a:pt x="8" y="5"/>
                  </a:lnTo>
                  <a:lnTo>
                    <a:pt x="12" y="10"/>
                  </a:lnTo>
                  <a:lnTo>
                    <a:pt x="12" y="12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6" y="12"/>
                  </a:lnTo>
                  <a:lnTo>
                    <a:pt x="4" y="10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283" name="Freeform 644"/>
            <p:cNvSpPr>
              <a:spLocks/>
            </p:cNvSpPr>
            <p:nvPr/>
          </p:nvSpPr>
          <p:spPr bwMode="auto">
            <a:xfrm>
              <a:off x="385" y="2927"/>
              <a:ext cx="9" cy="14"/>
            </a:xfrm>
            <a:custGeom>
              <a:avLst/>
              <a:gdLst>
                <a:gd name="T0" fmla="*/ 1 w 10"/>
                <a:gd name="T1" fmla="*/ 0 h 15"/>
                <a:gd name="T2" fmla="*/ 1 w 10"/>
                <a:gd name="T3" fmla="*/ 0 h 15"/>
                <a:gd name="T4" fmla="*/ 5 w 10"/>
                <a:gd name="T5" fmla="*/ 6 h 15"/>
                <a:gd name="T6" fmla="*/ 5 w 10"/>
                <a:gd name="T7" fmla="*/ 6 h 15"/>
                <a:gd name="T8" fmla="*/ 5 w 10"/>
                <a:gd name="T9" fmla="*/ 7 h 15"/>
                <a:gd name="T10" fmla="*/ 5 w 10"/>
                <a:gd name="T11" fmla="*/ 7 h 15"/>
                <a:gd name="T12" fmla="*/ 5 w 10"/>
                <a:gd name="T13" fmla="*/ 7 h 15"/>
                <a:gd name="T14" fmla="*/ 5 w 10"/>
                <a:gd name="T15" fmla="*/ 7 h 15"/>
                <a:gd name="T16" fmla="*/ 5 w 10"/>
                <a:gd name="T17" fmla="*/ 7 h 15"/>
                <a:gd name="T18" fmla="*/ 5 w 10"/>
                <a:gd name="T19" fmla="*/ 7 h 15"/>
                <a:gd name="T20" fmla="*/ 5 w 10"/>
                <a:gd name="T21" fmla="*/ 7 h 15"/>
                <a:gd name="T22" fmla="*/ 5 w 10"/>
                <a:gd name="T23" fmla="*/ 7 h 15"/>
                <a:gd name="T24" fmla="*/ 3 w 10"/>
                <a:gd name="T25" fmla="*/ 7 h 15"/>
                <a:gd name="T26" fmla="*/ 0 w 10"/>
                <a:gd name="T27" fmla="*/ 6 h 15"/>
                <a:gd name="T28" fmla="*/ 0 w 10"/>
                <a:gd name="T29" fmla="*/ 6 h 15"/>
                <a:gd name="T30" fmla="*/ 0 w 10"/>
                <a:gd name="T31" fmla="*/ 4 h 15"/>
                <a:gd name="T32" fmla="*/ 0 w 10"/>
                <a:gd name="T33" fmla="*/ 3 h 15"/>
                <a:gd name="T34" fmla="*/ 1 w 10"/>
                <a:gd name="T35" fmla="*/ 0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"/>
                <a:gd name="T55" fmla="*/ 0 h 15"/>
                <a:gd name="T56" fmla="*/ 10 w 10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" h="15">
                  <a:moveTo>
                    <a:pt x="1" y="0"/>
                  </a:moveTo>
                  <a:lnTo>
                    <a:pt x="1" y="0"/>
                  </a:lnTo>
                  <a:lnTo>
                    <a:pt x="8" y="6"/>
                  </a:lnTo>
                  <a:lnTo>
                    <a:pt x="10" y="10"/>
                  </a:lnTo>
                  <a:lnTo>
                    <a:pt x="10" y="14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2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284" name="Freeform 645"/>
            <p:cNvSpPr>
              <a:spLocks/>
            </p:cNvSpPr>
            <p:nvPr/>
          </p:nvSpPr>
          <p:spPr bwMode="auto">
            <a:xfrm>
              <a:off x="385" y="2927"/>
              <a:ext cx="9" cy="14"/>
            </a:xfrm>
            <a:custGeom>
              <a:avLst/>
              <a:gdLst>
                <a:gd name="T0" fmla="*/ 1 w 10"/>
                <a:gd name="T1" fmla="*/ 0 h 15"/>
                <a:gd name="T2" fmla="*/ 1 w 10"/>
                <a:gd name="T3" fmla="*/ 0 h 15"/>
                <a:gd name="T4" fmla="*/ 5 w 10"/>
                <a:gd name="T5" fmla="*/ 6 h 15"/>
                <a:gd name="T6" fmla="*/ 5 w 10"/>
                <a:gd name="T7" fmla="*/ 6 h 15"/>
                <a:gd name="T8" fmla="*/ 5 w 10"/>
                <a:gd name="T9" fmla="*/ 7 h 15"/>
                <a:gd name="T10" fmla="*/ 5 w 10"/>
                <a:gd name="T11" fmla="*/ 7 h 15"/>
                <a:gd name="T12" fmla="*/ 5 w 10"/>
                <a:gd name="T13" fmla="*/ 7 h 15"/>
                <a:gd name="T14" fmla="*/ 5 w 10"/>
                <a:gd name="T15" fmla="*/ 7 h 15"/>
                <a:gd name="T16" fmla="*/ 5 w 10"/>
                <a:gd name="T17" fmla="*/ 7 h 15"/>
                <a:gd name="T18" fmla="*/ 5 w 10"/>
                <a:gd name="T19" fmla="*/ 7 h 15"/>
                <a:gd name="T20" fmla="*/ 5 w 10"/>
                <a:gd name="T21" fmla="*/ 7 h 15"/>
                <a:gd name="T22" fmla="*/ 5 w 10"/>
                <a:gd name="T23" fmla="*/ 7 h 15"/>
                <a:gd name="T24" fmla="*/ 3 w 10"/>
                <a:gd name="T25" fmla="*/ 7 h 15"/>
                <a:gd name="T26" fmla="*/ 0 w 10"/>
                <a:gd name="T27" fmla="*/ 6 h 15"/>
                <a:gd name="T28" fmla="*/ 0 w 10"/>
                <a:gd name="T29" fmla="*/ 6 h 15"/>
                <a:gd name="T30" fmla="*/ 0 w 10"/>
                <a:gd name="T31" fmla="*/ 4 h 15"/>
                <a:gd name="T32" fmla="*/ 0 w 10"/>
                <a:gd name="T33" fmla="*/ 3 h 15"/>
                <a:gd name="T34" fmla="*/ 1 w 10"/>
                <a:gd name="T35" fmla="*/ 0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"/>
                <a:gd name="T55" fmla="*/ 0 h 15"/>
                <a:gd name="T56" fmla="*/ 10 w 10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" h="15">
                  <a:moveTo>
                    <a:pt x="1" y="0"/>
                  </a:moveTo>
                  <a:lnTo>
                    <a:pt x="1" y="0"/>
                  </a:lnTo>
                  <a:lnTo>
                    <a:pt x="8" y="6"/>
                  </a:lnTo>
                  <a:lnTo>
                    <a:pt x="10" y="10"/>
                  </a:lnTo>
                  <a:lnTo>
                    <a:pt x="10" y="14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2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285" name="Freeform 646"/>
            <p:cNvSpPr>
              <a:spLocks/>
            </p:cNvSpPr>
            <p:nvPr/>
          </p:nvSpPr>
          <p:spPr bwMode="auto">
            <a:xfrm>
              <a:off x="491" y="2927"/>
              <a:ext cx="11" cy="13"/>
            </a:xfrm>
            <a:custGeom>
              <a:avLst/>
              <a:gdLst>
                <a:gd name="T0" fmla="*/ 1 w 11"/>
                <a:gd name="T1" fmla="*/ 0 h 14"/>
                <a:gd name="T2" fmla="*/ 1 w 11"/>
                <a:gd name="T3" fmla="*/ 0 h 14"/>
                <a:gd name="T4" fmla="*/ 8 w 11"/>
                <a:gd name="T5" fmla="*/ 5 h 14"/>
                <a:gd name="T6" fmla="*/ 8 w 11"/>
                <a:gd name="T7" fmla="*/ 5 h 14"/>
                <a:gd name="T8" fmla="*/ 10 w 11"/>
                <a:gd name="T9" fmla="*/ 7 h 14"/>
                <a:gd name="T10" fmla="*/ 10 w 11"/>
                <a:gd name="T11" fmla="*/ 7 h 14"/>
                <a:gd name="T12" fmla="*/ 11 w 11"/>
                <a:gd name="T13" fmla="*/ 7 h 14"/>
                <a:gd name="T14" fmla="*/ 11 w 11"/>
                <a:gd name="T15" fmla="*/ 7 h 14"/>
                <a:gd name="T16" fmla="*/ 10 w 11"/>
                <a:gd name="T17" fmla="*/ 7 h 14"/>
                <a:gd name="T18" fmla="*/ 9 w 11"/>
                <a:gd name="T19" fmla="*/ 7 h 14"/>
                <a:gd name="T20" fmla="*/ 9 w 11"/>
                <a:gd name="T21" fmla="*/ 7 h 14"/>
                <a:gd name="T22" fmla="*/ 6 w 11"/>
                <a:gd name="T23" fmla="*/ 7 h 14"/>
                <a:gd name="T24" fmla="*/ 4 w 11"/>
                <a:gd name="T25" fmla="*/ 7 h 14"/>
                <a:gd name="T26" fmla="*/ 1 w 11"/>
                <a:gd name="T27" fmla="*/ 6 h 14"/>
                <a:gd name="T28" fmla="*/ 1 w 11"/>
                <a:gd name="T29" fmla="*/ 6 h 14"/>
                <a:gd name="T30" fmla="*/ 0 w 11"/>
                <a:gd name="T31" fmla="*/ 4 h 14"/>
                <a:gd name="T32" fmla="*/ 0 w 11"/>
                <a:gd name="T33" fmla="*/ 2 h 14"/>
                <a:gd name="T34" fmla="*/ 1 w 11"/>
                <a:gd name="T35" fmla="*/ 0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4"/>
                <a:gd name="T56" fmla="*/ 11 w 11"/>
                <a:gd name="T57" fmla="*/ 14 h 1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4">
                  <a:moveTo>
                    <a:pt x="1" y="0"/>
                  </a:moveTo>
                  <a:lnTo>
                    <a:pt x="1" y="0"/>
                  </a:lnTo>
                  <a:lnTo>
                    <a:pt x="8" y="5"/>
                  </a:lnTo>
                  <a:lnTo>
                    <a:pt x="10" y="10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6" y="13"/>
                  </a:lnTo>
                  <a:lnTo>
                    <a:pt x="4" y="10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286" name="Freeform 647"/>
            <p:cNvSpPr>
              <a:spLocks/>
            </p:cNvSpPr>
            <p:nvPr/>
          </p:nvSpPr>
          <p:spPr bwMode="auto">
            <a:xfrm>
              <a:off x="491" y="2927"/>
              <a:ext cx="11" cy="13"/>
            </a:xfrm>
            <a:custGeom>
              <a:avLst/>
              <a:gdLst>
                <a:gd name="T0" fmla="*/ 1 w 11"/>
                <a:gd name="T1" fmla="*/ 0 h 14"/>
                <a:gd name="T2" fmla="*/ 1 w 11"/>
                <a:gd name="T3" fmla="*/ 0 h 14"/>
                <a:gd name="T4" fmla="*/ 8 w 11"/>
                <a:gd name="T5" fmla="*/ 5 h 14"/>
                <a:gd name="T6" fmla="*/ 8 w 11"/>
                <a:gd name="T7" fmla="*/ 5 h 14"/>
                <a:gd name="T8" fmla="*/ 10 w 11"/>
                <a:gd name="T9" fmla="*/ 7 h 14"/>
                <a:gd name="T10" fmla="*/ 10 w 11"/>
                <a:gd name="T11" fmla="*/ 7 h 14"/>
                <a:gd name="T12" fmla="*/ 11 w 11"/>
                <a:gd name="T13" fmla="*/ 7 h 14"/>
                <a:gd name="T14" fmla="*/ 11 w 11"/>
                <a:gd name="T15" fmla="*/ 7 h 14"/>
                <a:gd name="T16" fmla="*/ 10 w 11"/>
                <a:gd name="T17" fmla="*/ 7 h 14"/>
                <a:gd name="T18" fmla="*/ 9 w 11"/>
                <a:gd name="T19" fmla="*/ 7 h 14"/>
                <a:gd name="T20" fmla="*/ 9 w 11"/>
                <a:gd name="T21" fmla="*/ 7 h 14"/>
                <a:gd name="T22" fmla="*/ 6 w 11"/>
                <a:gd name="T23" fmla="*/ 7 h 14"/>
                <a:gd name="T24" fmla="*/ 4 w 11"/>
                <a:gd name="T25" fmla="*/ 7 h 14"/>
                <a:gd name="T26" fmla="*/ 1 w 11"/>
                <a:gd name="T27" fmla="*/ 6 h 14"/>
                <a:gd name="T28" fmla="*/ 1 w 11"/>
                <a:gd name="T29" fmla="*/ 6 h 14"/>
                <a:gd name="T30" fmla="*/ 0 w 11"/>
                <a:gd name="T31" fmla="*/ 4 h 14"/>
                <a:gd name="T32" fmla="*/ 0 w 11"/>
                <a:gd name="T33" fmla="*/ 2 h 14"/>
                <a:gd name="T34" fmla="*/ 1 w 11"/>
                <a:gd name="T35" fmla="*/ 0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4"/>
                <a:gd name="T56" fmla="*/ 11 w 11"/>
                <a:gd name="T57" fmla="*/ 14 h 1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4">
                  <a:moveTo>
                    <a:pt x="1" y="0"/>
                  </a:moveTo>
                  <a:lnTo>
                    <a:pt x="1" y="0"/>
                  </a:lnTo>
                  <a:lnTo>
                    <a:pt x="8" y="5"/>
                  </a:lnTo>
                  <a:lnTo>
                    <a:pt x="10" y="10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6" y="13"/>
                  </a:lnTo>
                  <a:lnTo>
                    <a:pt x="4" y="10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287" name="Freeform 648"/>
            <p:cNvSpPr>
              <a:spLocks/>
            </p:cNvSpPr>
            <p:nvPr/>
          </p:nvSpPr>
          <p:spPr bwMode="auto">
            <a:xfrm>
              <a:off x="466" y="2862"/>
              <a:ext cx="11" cy="13"/>
            </a:xfrm>
            <a:custGeom>
              <a:avLst/>
              <a:gdLst>
                <a:gd name="T0" fmla="*/ 3 w 12"/>
                <a:gd name="T1" fmla="*/ 0 h 14"/>
                <a:gd name="T2" fmla="*/ 3 w 12"/>
                <a:gd name="T3" fmla="*/ 0 h 14"/>
                <a:gd name="T4" fmla="*/ 6 w 12"/>
                <a:gd name="T5" fmla="*/ 5 h 14"/>
                <a:gd name="T6" fmla="*/ 6 w 12"/>
                <a:gd name="T7" fmla="*/ 5 h 14"/>
                <a:gd name="T8" fmla="*/ 6 w 12"/>
                <a:gd name="T9" fmla="*/ 7 h 14"/>
                <a:gd name="T10" fmla="*/ 6 w 12"/>
                <a:gd name="T11" fmla="*/ 7 h 14"/>
                <a:gd name="T12" fmla="*/ 6 w 12"/>
                <a:gd name="T13" fmla="*/ 7 h 14"/>
                <a:gd name="T14" fmla="*/ 6 w 12"/>
                <a:gd name="T15" fmla="*/ 7 h 14"/>
                <a:gd name="T16" fmla="*/ 6 w 12"/>
                <a:gd name="T17" fmla="*/ 7 h 14"/>
                <a:gd name="T18" fmla="*/ 6 w 12"/>
                <a:gd name="T19" fmla="*/ 7 h 14"/>
                <a:gd name="T20" fmla="*/ 6 w 12"/>
                <a:gd name="T21" fmla="*/ 7 h 14"/>
                <a:gd name="T22" fmla="*/ 6 w 12"/>
                <a:gd name="T23" fmla="*/ 7 h 14"/>
                <a:gd name="T24" fmla="*/ 4 w 12"/>
                <a:gd name="T25" fmla="*/ 7 h 14"/>
                <a:gd name="T26" fmla="*/ 1 w 12"/>
                <a:gd name="T27" fmla="*/ 5 h 14"/>
                <a:gd name="T28" fmla="*/ 1 w 12"/>
                <a:gd name="T29" fmla="*/ 5 h 14"/>
                <a:gd name="T30" fmla="*/ 0 w 12"/>
                <a:gd name="T31" fmla="*/ 3 h 14"/>
                <a:gd name="T32" fmla="*/ 0 w 12"/>
                <a:gd name="T33" fmla="*/ 1 h 14"/>
                <a:gd name="T34" fmla="*/ 3 w 12"/>
                <a:gd name="T35" fmla="*/ 0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4"/>
                <a:gd name="T56" fmla="*/ 12 w 12"/>
                <a:gd name="T57" fmla="*/ 14 h 1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4">
                  <a:moveTo>
                    <a:pt x="3" y="0"/>
                  </a:moveTo>
                  <a:lnTo>
                    <a:pt x="3" y="0"/>
                  </a:lnTo>
                  <a:lnTo>
                    <a:pt x="8" y="5"/>
                  </a:lnTo>
                  <a:lnTo>
                    <a:pt x="12" y="9"/>
                  </a:lnTo>
                  <a:lnTo>
                    <a:pt x="12" y="12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4" y="10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288" name="Freeform 649"/>
            <p:cNvSpPr>
              <a:spLocks/>
            </p:cNvSpPr>
            <p:nvPr/>
          </p:nvSpPr>
          <p:spPr bwMode="auto">
            <a:xfrm>
              <a:off x="466" y="2862"/>
              <a:ext cx="11" cy="13"/>
            </a:xfrm>
            <a:custGeom>
              <a:avLst/>
              <a:gdLst>
                <a:gd name="T0" fmla="*/ 3 w 12"/>
                <a:gd name="T1" fmla="*/ 0 h 14"/>
                <a:gd name="T2" fmla="*/ 3 w 12"/>
                <a:gd name="T3" fmla="*/ 0 h 14"/>
                <a:gd name="T4" fmla="*/ 6 w 12"/>
                <a:gd name="T5" fmla="*/ 5 h 14"/>
                <a:gd name="T6" fmla="*/ 6 w 12"/>
                <a:gd name="T7" fmla="*/ 5 h 14"/>
                <a:gd name="T8" fmla="*/ 6 w 12"/>
                <a:gd name="T9" fmla="*/ 7 h 14"/>
                <a:gd name="T10" fmla="*/ 6 w 12"/>
                <a:gd name="T11" fmla="*/ 7 h 14"/>
                <a:gd name="T12" fmla="*/ 6 w 12"/>
                <a:gd name="T13" fmla="*/ 7 h 14"/>
                <a:gd name="T14" fmla="*/ 6 w 12"/>
                <a:gd name="T15" fmla="*/ 7 h 14"/>
                <a:gd name="T16" fmla="*/ 6 w 12"/>
                <a:gd name="T17" fmla="*/ 7 h 14"/>
                <a:gd name="T18" fmla="*/ 6 w 12"/>
                <a:gd name="T19" fmla="*/ 7 h 14"/>
                <a:gd name="T20" fmla="*/ 6 w 12"/>
                <a:gd name="T21" fmla="*/ 7 h 14"/>
                <a:gd name="T22" fmla="*/ 6 w 12"/>
                <a:gd name="T23" fmla="*/ 7 h 14"/>
                <a:gd name="T24" fmla="*/ 4 w 12"/>
                <a:gd name="T25" fmla="*/ 7 h 14"/>
                <a:gd name="T26" fmla="*/ 1 w 12"/>
                <a:gd name="T27" fmla="*/ 5 h 14"/>
                <a:gd name="T28" fmla="*/ 1 w 12"/>
                <a:gd name="T29" fmla="*/ 5 h 14"/>
                <a:gd name="T30" fmla="*/ 0 w 12"/>
                <a:gd name="T31" fmla="*/ 3 h 14"/>
                <a:gd name="T32" fmla="*/ 0 w 12"/>
                <a:gd name="T33" fmla="*/ 1 h 14"/>
                <a:gd name="T34" fmla="*/ 3 w 12"/>
                <a:gd name="T35" fmla="*/ 0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4"/>
                <a:gd name="T56" fmla="*/ 12 w 12"/>
                <a:gd name="T57" fmla="*/ 14 h 1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4">
                  <a:moveTo>
                    <a:pt x="3" y="0"/>
                  </a:moveTo>
                  <a:lnTo>
                    <a:pt x="3" y="0"/>
                  </a:lnTo>
                  <a:lnTo>
                    <a:pt x="8" y="5"/>
                  </a:lnTo>
                  <a:lnTo>
                    <a:pt x="12" y="9"/>
                  </a:lnTo>
                  <a:lnTo>
                    <a:pt x="12" y="12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4" y="10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289" name="Freeform 650"/>
            <p:cNvSpPr>
              <a:spLocks/>
            </p:cNvSpPr>
            <p:nvPr/>
          </p:nvSpPr>
          <p:spPr bwMode="auto">
            <a:xfrm>
              <a:off x="520" y="2965"/>
              <a:ext cx="10" cy="14"/>
            </a:xfrm>
            <a:custGeom>
              <a:avLst/>
              <a:gdLst>
                <a:gd name="T0" fmla="*/ 2 w 11"/>
                <a:gd name="T1" fmla="*/ 0 h 15"/>
                <a:gd name="T2" fmla="*/ 2 w 11"/>
                <a:gd name="T3" fmla="*/ 0 h 15"/>
                <a:gd name="T4" fmla="*/ 5 w 11"/>
                <a:gd name="T5" fmla="*/ 6 h 15"/>
                <a:gd name="T6" fmla="*/ 5 w 11"/>
                <a:gd name="T7" fmla="*/ 6 h 15"/>
                <a:gd name="T8" fmla="*/ 5 w 11"/>
                <a:gd name="T9" fmla="*/ 7 h 15"/>
                <a:gd name="T10" fmla="*/ 5 w 11"/>
                <a:gd name="T11" fmla="*/ 7 h 15"/>
                <a:gd name="T12" fmla="*/ 5 w 11"/>
                <a:gd name="T13" fmla="*/ 7 h 15"/>
                <a:gd name="T14" fmla="*/ 5 w 11"/>
                <a:gd name="T15" fmla="*/ 7 h 15"/>
                <a:gd name="T16" fmla="*/ 5 w 11"/>
                <a:gd name="T17" fmla="*/ 7 h 15"/>
                <a:gd name="T18" fmla="*/ 5 w 11"/>
                <a:gd name="T19" fmla="*/ 7 h 15"/>
                <a:gd name="T20" fmla="*/ 5 w 11"/>
                <a:gd name="T21" fmla="*/ 7 h 15"/>
                <a:gd name="T22" fmla="*/ 5 w 11"/>
                <a:gd name="T23" fmla="*/ 7 h 15"/>
                <a:gd name="T24" fmla="*/ 3 w 11"/>
                <a:gd name="T25" fmla="*/ 7 h 15"/>
                <a:gd name="T26" fmla="*/ 1 w 11"/>
                <a:gd name="T27" fmla="*/ 6 h 15"/>
                <a:gd name="T28" fmla="*/ 1 w 11"/>
                <a:gd name="T29" fmla="*/ 6 h 15"/>
                <a:gd name="T30" fmla="*/ 0 w 11"/>
                <a:gd name="T31" fmla="*/ 3 h 15"/>
                <a:gd name="T32" fmla="*/ 0 w 11"/>
                <a:gd name="T33" fmla="*/ 2 h 15"/>
                <a:gd name="T34" fmla="*/ 2 w 11"/>
                <a:gd name="T35" fmla="*/ 0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5"/>
                <a:gd name="T56" fmla="*/ 11 w 11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5">
                  <a:moveTo>
                    <a:pt x="2" y="0"/>
                  </a:moveTo>
                  <a:lnTo>
                    <a:pt x="2" y="0"/>
                  </a:lnTo>
                  <a:lnTo>
                    <a:pt x="7" y="6"/>
                  </a:lnTo>
                  <a:lnTo>
                    <a:pt x="11" y="10"/>
                  </a:lnTo>
                  <a:lnTo>
                    <a:pt x="11" y="14"/>
                  </a:lnTo>
                  <a:lnTo>
                    <a:pt x="10" y="15"/>
                  </a:lnTo>
                  <a:lnTo>
                    <a:pt x="8" y="15"/>
                  </a:lnTo>
                  <a:lnTo>
                    <a:pt x="6" y="14"/>
                  </a:lnTo>
                  <a:lnTo>
                    <a:pt x="3" y="11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290" name="Freeform 651"/>
            <p:cNvSpPr>
              <a:spLocks/>
            </p:cNvSpPr>
            <p:nvPr/>
          </p:nvSpPr>
          <p:spPr bwMode="auto">
            <a:xfrm>
              <a:off x="520" y="2965"/>
              <a:ext cx="10" cy="14"/>
            </a:xfrm>
            <a:custGeom>
              <a:avLst/>
              <a:gdLst>
                <a:gd name="T0" fmla="*/ 2 w 11"/>
                <a:gd name="T1" fmla="*/ 0 h 15"/>
                <a:gd name="T2" fmla="*/ 2 w 11"/>
                <a:gd name="T3" fmla="*/ 0 h 15"/>
                <a:gd name="T4" fmla="*/ 5 w 11"/>
                <a:gd name="T5" fmla="*/ 6 h 15"/>
                <a:gd name="T6" fmla="*/ 5 w 11"/>
                <a:gd name="T7" fmla="*/ 6 h 15"/>
                <a:gd name="T8" fmla="*/ 5 w 11"/>
                <a:gd name="T9" fmla="*/ 7 h 15"/>
                <a:gd name="T10" fmla="*/ 5 w 11"/>
                <a:gd name="T11" fmla="*/ 7 h 15"/>
                <a:gd name="T12" fmla="*/ 5 w 11"/>
                <a:gd name="T13" fmla="*/ 7 h 15"/>
                <a:gd name="T14" fmla="*/ 5 w 11"/>
                <a:gd name="T15" fmla="*/ 7 h 15"/>
                <a:gd name="T16" fmla="*/ 5 w 11"/>
                <a:gd name="T17" fmla="*/ 7 h 15"/>
                <a:gd name="T18" fmla="*/ 5 w 11"/>
                <a:gd name="T19" fmla="*/ 7 h 15"/>
                <a:gd name="T20" fmla="*/ 5 w 11"/>
                <a:gd name="T21" fmla="*/ 7 h 15"/>
                <a:gd name="T22" fmla="*/ 5 w 11"/>
                <a:gd name="T23" fmla="*/ 7 h 15"/>
                <a:gd name="T24" fmla="*/ 3 w 11"/>
                <a:gd name="T25" fmla="*/ 7 h 15"/>
                <a:gd name="T26" fmla="*/ 1 w 11"/>
                <a:gd name="T27" fmla="*/ 6 h 15"/>
                <a:gd name="T28" fmla="*/ 1 w 11"/>
                <a:gd name="T29" fmla="*/ 6 h 15"/>
                <a:gd name="T30" fmla="*/ 0 w 11"/>
                <a:gd name="T31" fmla="*/ 3 h 15"/>
                <a:gd name="T32" fmla="*/ 0 w 11"/>
                <a:gd name="T33" fmla="*/ 2 h 15"/>
                <a:gd name="T34" fmla="*/ 2 w 11"/>
                <a:gd name="T35" fmla="*/ 0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5"/>
                <a:gd name="T56" fmla="*/ 11 w 11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5">
                  <a:moveTo>
                    <a:pt x="2" y="0"/>
                  </a:moveTo>
                  <a:lnTo>
                    <a:pt x="2" y="0"/>
                  </a:lnTo>
                  <a:lnTo>
                    <a:pt x="7" y="6"/>
                  </a:lnTo>
                  <a:lnTo>
                    <a:pt x="11" y="10"/>
                  </a:lnTo>
                  <a:lnTo>
                    <a:pt x="11" y="14"/>
                  </a:lnTo>
                  <a:lnTo>
                    <a:pt x="10" y="15"/>
                  </a:lnTo>
                  <a:lnTo>
                    <a:pt x="8" y="15"/>
                  </a:lnTo>
                  <a:lnTo>
                    <a:pt x="6" y="14"/>
                  </a:lnTo>
                  <a:lnTo>
                    <a:pt x="3" y="11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291" name="Freeform 652"/>
            <p:cNvSpPr>
              <a:spLocks/>
            </p:cNvSpPr>
            <p:nvPr/>
          </p:nvSpPr>
          <p:spPr bwMode="auto">
            <a:xfrm>
              <a:off x="573" y="2975"/>
              <a:ext cx="9" cy="13"/>
            </a:xfrm>
            <a:custGeom>
              <a:avLst/>
              <a:gdLst>
                <a:gd name="T0" fmla="*/ 2 w 10"/>
                <a:gd name="T1" fmla="*/ 0 h 14"/>
                <a:gd name="T2" fmla="*/ 2 w 10"/>
                <a:gd name="T3" fmla="*/ 0 h 14"/>
                <a:gd name="T4" fmla="*/ 5 w 10"/>
                <a:gd name="T5" fmla="*/ 5 h 14"/>
                <a:gd name="T6" fmla="*/ 5 w 10"/>
                <a:gd name="T7" fmla="*/ 5 h 14"/>
                <a:gd name="T8" fmla="*/ 5 w 10"/>
                <a:gd name="T9" fmla="*/ 7 h 14"/>
                <a:gd name="T10" fmla="*/ 5 w 10"/>
                <a:gd name="T11" fmla="*/ 7 h 14"/>
                <a:gd name="T12" fmla="*/ 5 w 10"/>
                <a:gd name="T13" fmla="*/ 7 h 14"/>
                <a:gd name="T14" fmla="*/ 5 w 10"/>
                <a:gd name="T15" fmla="*/ 7 h 14"/>
                <a:gd name="T16" fmla="*/ 5 w 10"/>
                <a:gd name="T17" fmla="*/ 7 h 14"/>
                <a:gd name="T18" fmla="*/ 5 w 10"/>
                <a:gd name="T19" fmla="*/ 7 h 14"/>
                <a:gd name="T20" fmla="*/ 5 w 10"/>
                <a:gd name="T21" fmla="*/ 7 h 14"/>
                <a:gd name="T22" fmla="*/ 5 w 10"/>
                <a:gd name="T23" fmla="*/ 7 h 14"/>
                <a:gd name="T24" fmla="*/ 2 w 10"/>
                <a:gd name="T25" fmla="*/ 7 h 14"/>
                <a:gd name="T26" fmla="*/ 0 w 10"/>
                <a:gd name="T27" fmla="*/ 7 h 14"/>
                <a:gd name="T28" fmla="*/ 0 w 10"/>
                <a:gd name="T29" fmla="*/ 7 h 14"/>
                <a:gd name="T30" fmla="*/ 0 w 10"/>
                <a:gd name="T31" fmla="*/ 4 h 14"/>
                <a:gd name="T32" fmla="*/ 0 w 10"/>
                <a:gd name="T33" fmla="*/ 3 h 14"/>
                <a:gd name="T34" fmla="*/ 2 w 10"/>
                <a:gd name="T35" fmla="*/ 0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"/>
                <a:gd name="T55" fmla="*/ 0 h 14"/>
                <a:gd name="T56" fmla="*/ 10 w 10"/>
                <a:gd name="T57" fmla="*/ 14 h 1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" h="14">
                  <a:moveTo>
                    <a:pt x="2" y="0"/>
                  </a:moveTo>
                  <a:lnTo>
                    <a:pt x="2" y="0"/>
                  </a:lnTo>
                  <a:lnTo>
                    <a:pt x="8" y="5"/>
                  </a:lnTo>
                  <a:lnTo>
                    <a:pt x="10" y="10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5" y="13"/>
                  </a:lnTo>
                  <a:lnTo>
                    <a:pt x="2" y="10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292" name="Freeform 653"/>
            <p:cNvSpPr>
              <a:spLocks/>
            </p:cNvSpPr>
            <p:nvPr/>
          </p:nvSpPr>
          <p:spPr bwMode="auto">
            <a:xfrm>
              <a:off x="573" y="2975"/>
              <a:ext cx="9" cy="13"/>
            </a:xfrm>
            <a:custGeom>
              <a:avLst/>
              <a:gdLst>
                <a:gd name="T0" fmla="*/ 2 w 10"/>
                <a:gd name="T1" fmla="*/ 0 h 14"/>
                <a:gd name="T2" fmla="*/ 2 w 10"/>
                <a:gd name="T3" fmla="*/ 0 h 14"/>
                <a:gd name="T4" fmla="*/ 5 w 10"/>
                <a:gd name="T5" fmla="*/ 5 h 14"/>
                <a:gd name="T6" fmla="*/ 5 w 10"/>
                <a:gd name="T7" fmla="*/ 5 h 14"/>
                <a:gd name="T8" fmla="*/ 5 w 10"/>
                <a:gd name="T9" fmla="*/ 7 h 14"/>
                <a:gd name="T10" fmla="*/ 5 w 10"/>
                <a:gd name="T11" fmla="*/ 7 h 14"/>
                <a:gd name="T12" fmla="*/ 5 w 10"/>
                <a:gd name="T13" fmla="*/ 7 h 14"/>
                <a:gd name="T14" fmla="*/ 5 w 10"/>
                <a:gd name="T15" fmla="*/ 7 h 14"/>
                <a:gd name="T16" fmla="*/ 5 w 10"/>
                <a:gd name="T17" fmla="*/ 7 h 14"/>
                <a:gd name="T18" fmla="*/ 5 w 10"/>
                <a:gd name="T19" fmla="*/ 7 h 14"/>
                <a:gd name="T20" fmla="*/ 5 w 10"/>
                <a:gd name="T21" fmla="*/ 7 h 14"/>
                <a:gd name="T22" fmla="*/ 5 w 10"/>
                <a:gd name="T23" fmla="*/ 7 h 14"/>
                <a:gd name="T24" fmla="*/ 2 w 10"/>
                <a:gd name="T25" fmla="*/ 7 h 14"/>
                <a:gd name="T26" fmla="*/ 0 w 10"/>
                <a:gd name="T27" fmla="*/ 7 h 14"/>
                <a:gd name="T28" fmla="*/ 0 w 10"/>
                <a:gd name="T29" fmla="*/ 7 h 14"/>
                <a:gd name="T30" fmla="*/ 0 w 10"/>
                <a:gd name="T31" fmla="*/ 4 h 14"/>
                <a:gd name="T32" fmla="*/ 0 w 10"/>
                <a:gd name="T33" fmla="*/ 3 h 14"/>
                <a:gd name="T34" fmla="*/ 2 w 10"/>
                <a:gd name="T35" fmla="*/ 0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"/>
                <a:gd name="T55" fmla="*/ 0 h 14"/>
                <a:gd name="T56" fmla="*/ 10 w 10"/>
                <a:gd name="T57" fmla="*/ 14 h 1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" h="14">
                  <a:moveTo>
                    <a:pt x="2" y="0"/>
                  </a:moveTo>
                  <a:lnTo>
                    <a:pt x="2" y="0"/>
                  </a:lnTo>
                  <a:lnTo>
                    <a:pt x="8" y="5"/>
                  </a:lnTo>
                  <a:lnTo>
                    <a:pt x="10" y="10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5" y="13"/>
                  </a:lnTo>
                  <a:lnTo>
                    <a:pt x="2" y="10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293" name="Freeform 654"/>
            <p:cNvSpPr>
              <a:spLocks/>
            </p:cNvSpPr>
            <p:nvPr/>
          </p:nvSpPr>
          <p:spPr bwMode="auto">
            <a:xfrm>
              <a:off x="517" y="2927"/>
              <a:ext cx="11" cy="13"/>
            </a:xfrm>
            <a:custGeom>
              <a:avLst/>
              <a:gdLst>
                <a:gd name="T0" fmla="*/ 3 w 11"/>
                <a:gd name="T1" fmla="*/ 0 h 14"/>
                <a:gd name="T2" fmla="*/ 3 w 11"/>
                <a:gd name="T3" fmla="*/ 0 h 14"/>
                <a:gd name="T4" fmla="*/ 8 w 11"/>
                <a:gd name="T5" fmla="*/ 5 h 14"/>
                <a:gd name="T6" fmla="*/ 8 w 11"/>
                <a:gd name="T7" fmla="*/ 5 h 14"/>
                <a:gd name="T8" fmla="*/ 11 w 11"/>
                <a:gd name="T9" fmla="*/ 7 h 14"/>
                <a:gd name="T10" fmla="*/ 11 w 11"/>
                <a:gd name="T11" fmla="*/ 7 h 14"/>
                <a:gd name="T12" fmla="*/ 11 w 11"/>
                <a:gd name="T13" fmla="*/ 7 h 14"/>
                <a:gd name="T14" fmla="*/ 11 w 11"/>
                <a:gd name="T15" fmla="*/ 7 h 14"/>
                <a:gd name="T16" fmla="*/ 10 w 11"/>
                <a:gd name="T17" fmla="*/ 7 h 14"/>
                <a:gd name="T18" fmla="*/ 9 w 11"/>
                <a:gd name="T19" fmla="*/ 7 h 14"/>
                <a:gd name="T20" fmla="*/ 9 w 11"/>
                <a:gd name="T21" fmla="*/ 7 h 14"/>
                <a:gd name="T22" fmla="*/ 6 w 11"/>
                <a:gd name="T23" fmla="*/ 7 h 14"/>
                <a:gd name="T24" fmla="*/ 4 w 11"/>
                <a:gd name="T25" fmla="*/ 7 h 14"/>
                <a:gd name="T26" fmla="*/ 1 w 11"/>
                <a:gd name="T27" fmla="*/ 5 h 14"/>
                <a:gd name="T28" fmla="*/ 1 w 11"/>
                <a:gd name="T29" fmla="*/ 5 h 14"/>
                <a:gd name="T30" fmla="*/ 0 w 11"/>
                <a:gd name="T31" fmla="*/ 4 h 14"/>
                <a:gd name="T32" fmla="*/ 0 w 11"/>
                <a:gd name="T33" fmla="*/ 1 h 14"/>
                <a:gd name="T34" fmla="*/ 3 w 11"/>
                <a:gd name="T35" fmla="*/ 0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4"/>
                <a:gd name="T56" fmla="*/ 11 w 11"/>
                <a:gd name="T57" fmla="*/ 14 h 1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4">
                  <a:moveTo>
                    <a:pt x="3" y="0"/>
                  </a:moveTo>
                  <a:lnTo>
                    <a:pt x="3" y="0"/>
                  </a:lnTo>
                  <a:lnTo>
                    <a:pt x="8" y="5"/>
                  </a:lnTo>
                  <a:lnTo>
                    <a:pt x="11" y="10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6" y="13"/>
                  </a:lnTo>
                  <a:lnTo>
                    <a:pt x="4" y="10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294" name="Freeform 655"/>
            <p:cNvSpPr>
              <a:spLocks/>
            </p:cNvSpPr>
            <p:nvPr/>
          </p:nvSpPr>
          <p:spPr bwMode="auto">
            <a:xfrm>
              <a:off x="517" y="2927"/>
              <a:ext cx="11" cy="13"/>
            </a:xfrm>
            <a:custGeom>
              <a:avLst/>
              <a:gdLst>
                <a:gd name="T0" fmla="*/ 3 w 11"/>
                <a:gd name="T1" fmla="*/ 0 h 14"/>
                <a:gd name="T2" fmla="*/ 3 w 11"/>
                <a:gd name="T3" fmla="*/ 0 h 14"/>
                <a:gd name="T4" fmla="*/ 8 w 11"/>
                <a:gd name="T5" fmla="*/ 5 h 14"/>
                <a:gd name="T6" fmla="*/ 8 w 11"/>
                <a:gd name="T7" fmla="*/ 5 h 14"/>
                <a:gd name="T8" fmla="*/ 11 w 11"/>
                <a:gd name="T9" fmla="*/ 7 h 14"/>
                <a:gd name="T10" fmla="*/ 11 w 11"/>
                <a:gd name="T11" fmla="*/ 7 h 14"/>
                <a:gd name="T12" fmla="*/ 11 w 11"/>
                <a:gd name="T13" fmla="*/ 7 h 14"/>
                <a:gd name="T14" fmla="*/ 11 w 11"/>
                <a:gd name="T15" fmla="*/ 7 h 14"/>
                <a:gd name="T16" fmla="*/ 10 w 11"/>
                <a:gd name="T17" fmla="*/ 7 h 14"/>
                <a:gd name="T18" fmla="*/ 9 w 11"/>
                <a:gd name="T19" fmla="*/ 7 h 14"/>
                <a:gd name="T20" fmla="*/ 9 w 11"/>
                <a:gd name="T21" fmla="*/ 7 h 14"/>
                <a:gd name="T22" fmla="*/ 6 w 11"/>
                <a:gd name="T23" fmla="*/ 7 h 14"/>
                <a:gd name="T24" fmla="*/ 4 w 11"/>
                <a:gd name="T25" fmla="*/ 7 h 14"/>
                <a:gd name="T26" fmla="*/ 1 w 11"/>
                <a:gd name="T27" fmla="*/ 5 h 14"/>
                <a:gd name="T28" fmla="*/ 1 w 11"/>
                <a:gd name="T29" fmla="*/ 5 h 14"/>
                <a:gd name="T30" fmla="*/ 0 w 11"/>
                <a:gd name="T31" fmla="*/ 4 h 14"/>
                <a:gd name="T32" fmla="*/ 0 w 11"/>
                <a:gd name="T33" fmla="*/ 1 h 14"/>
                <a:gd name="T34" fmla="*/ 3 w 11"/>
                <a:gd name="T35" fmla="*/ 0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4"/>
                <a:gd name="T56" fmla="*/ 11 w 11"/>
                <a:gd name="T57" fmla="*/ 14 h 1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4">
                  <a:moveTo>
                    <a:pt x="3" y="0"/>
                  </a:moveTo>
                  <a:lnTo>
                    <a:pt x="3" y="0"/>
                  </a:lnTo>
                  <a:lnTo>
                    <a:pt x="8" y="5"/>
                  </a:lnTo>
                  <a:lnTo>
                    <a:pt x="11" y="10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6" y="13"/>
                  </a:lnTo>
                  <a:lnTo>
                    <a:pt x="4" y="10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1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295" name="Freeform 656"/>
            <p:cNvSpPr>
              <a:spLocks/>
            </p:cNvSpPr>
            <p:nvPr/>
          </p:nvSpPr>
          <p:spPr bwMode="auto">
            <a:xfrm>
              <a:off x="470" y="2888"/>
              <a:ext cx="10" cy="14"/>
            </a:xfrm>
            <a:custGeom>
              <a:avLst/>
              <a:gdLst>
                <a:gd name="T0" fmla="*/ 2 w 11"/>
                <a:gd name="T1" fmla="*/ 0 h 15"/>
                <a:gd name="T2" fmla="*/ 2 w 11"/>
                <a:gd name="T3" fmla="*/ 0 h 15"/>
                <a:gd name="T4" fmla="*/ 5 w 11"/>
                <a:gd name="T5" fmla="*/ 6 h 15"/>
                <a:gd name="T6" fmla="*/ 5 w 11"/>
                <a:gd name="T7" fmla="*/ 6 h 15"/>
                <a:gd name="T8" fmla="*/ 5 w 11"/>
                <a:gd name="T9" fmla="*/ 7 h 15"/>
                <a:gd name="T10" fmla="*/ 5 w 11"/>
                <a:gd name="T11" fmla="*/ 7 h 15"/>
                <a:gd name="T12" fmla="*/ 5 w 11"/>
                <a:gd name="T13" fmla="*/ 7 h 15"/>
                <a:gd name="T14" fmla="*/ 5 w 11"/>
                <a:gd name="T15" fmla="*/ 7 h 15"/>
                <a:gd name="T16" fmla="*/ 5 w 11"/>
                <a:gd name="T17" fmla="*/ 7 h 15"/>
                <a:gd name="T18" fmla="*/ 5 w 11"/>
                <a:gd name="T19" fmla="*/ 7 h 15"/>
                <a:gd name="T20" fmla="*/ 5 w 11"/>
                <a:gd name="T21" fmla="*/ 7 h 15"/>
                <a:gd name="T22" fmla="*/ 5 w 11"/>
                <a:gd name="T23" fmla="*/ 7 h 15"/>
                <a:gd name="T24" fmla="*/ 4 w 11"/>
                <a:gd name="T25" fmla="*/ 7 h 15"/>
                <a:gd name="T26" fmla="*/ 1 w 11"/>
                <a:gd name="T27" fmla="*/ 6 h 15"/>
                <a:gd name="T28" fmla="*/ 1 w 11"/>
                <a:gd name="T29" fmla="*/ 6 h 15"/>
                <a:gd name="T30" fmla="*/ 0 w 11"/>
                <a:gd name="T31" fmla="*/ 4 h 15"/>
                <a:gd name="T32" fmla="*/ 0 w 11"/>
                <a:gd name="T33" fmla="*/ 3 h 15"/>
                <a:gd name="T34" fmla="*/ 2 w 11"/>
                <a:gd name="T35" fmla="*/ 0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5"/>
                <a:gd name="T56" fmla="*/ 11 w 11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5">
                  <a:moveTo>
                    <a:pt x="2" y="0"/>
                  </a:moveTo>
                  <a:lnTo>
                    <a:pt x="2" y="0"/>
                  </a:lnTo>
                  <a:lnTo>
                    <a:pt x="8" y="6"/>
                  </a:lnTo>
                  <a:lnTo>
                    <a:pt x="11" y="10"/>
                  </a:lnTo>
                  <a:lnTo>
                    <a:pt x="11" y="13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6" y="14"/>
                  </a:lnTo>
                  <a:lnTo>
                    <a:pt x="4" y="11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296" name="Freeform 657"/>
            <p:cNvSpPr>
              <a:spLocks/>
            </p:cNvSpPr>
            <p:nvPr/>
          </p:nvSpPr>
          <p:spPr bwMode="auto">
            <a:xfrm>
              <a:off x="470" y="2888"/>
              <a:ext cx="10" cy="14"/>
            </a:xfrm>
            <a:custGeom>
              <a:avLst/>
              <a:gdLst>
                <a:gd name="T0" fmla="*/ 2 w 11"/>
                <a:gd name="T1" fmla="*/ 0 h 15"/>
                <a:gd name="T2" fmla="*/ 2 w 11"/>
                <a:gd name="T3" fmla="*/ 0 h 15"/>
                <a:gd name="T4" fmla="*/ 5 w 11"/>
                <a:gd name="T5" fmla="*/ 6 h 15"/>
                <a:gd name="T6" fmla="*/ 5 w 11"/>
                <a:gd name="T7" fmla="*/ 6 h 15"/>
                <a:gd name="T8" fmla="*/ 5 w 11"/>
                <a:gd name="T9" fmla="*/ 7 h 15"/>
                <a:gd name="T10" fmla="*/ 5 w 11"/>
                <a:gd name="T11" fmla="*/ 7 h 15"/>
                <a:gd name="T12" fmla="*/ 5 w 11"/>
                <a:gd name="T13" fmla="*/ 7 h 15"/>
                <a:gd name="T14" fmla="*/ 5 w 11"/>
                <a:gd name="T15" fmla="*/ 7 h 15"/>
                <a:gd name="T16" fmla="*/ 5 w 11"/>
                <a:gd name="T17" fmla="*/ 7 h 15"/>
                <a:gd name="T18" fmla="*/ 5 w 11"/>
                <a:gd name="T19" fmla="*/ 7 h 15"/>
                <a:gd name="T20" fmla="*/ 5 w 11"/>
                <a:gd name="T21" fmla="*/ 7 h 15"/>
                <a:gd name="T22" fmla="*/ 5 w 11"/>
                <a:gd name="T23" fmla="*/ 7 h 15"/>
                <a:gd name="T24" fmla="*/ 4 w 11"/>
                <a:gd name="T25" fmla="*/ 7 h 15"/>
                <a:gd name="T26" fmla="*/ 1 w 11"/>
                <a:gd name="T27" fmla="*/ 6 h 15"/>
                <a:gd name="T28" fmla="*/ 1 w 11"/>
                <a:gd name="T29" fmla="*/ 6 h 15"/>
                <a:gd name="T30" fmla="*/ 0 w 11"/>
                <a:gd name="T31" fmla="*/ 4 h 15"/>
                <a:gd name="T32" fmla="*/ 0 w 11"/>
                <a:gd name="T33" fmla="*/ 3 h 15"/>
                <a:gd name="T34" fmla="*/ 2 w 11"/>
                <a:gd name="T35" fmla="*/ 0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5"/>
                <a:gd name="T56" fmla="*/ 11 w 11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5">
                  <a:moveTo>
                    <a:pt x="2" y="0"/>
                  </a:moveTo>
                  <a:lnTo>
                    <a:pt x="2" y="0"/>
                  </a:lnTo>
                  <a:lnTo>
                    <a:pt x="8" y="6"/>
                  </a:lnTo>
                  <a:lnTo>
                    <a:pt x="11" y="10"/>
                  </a:lnTo>
                  <a:lnTo>
                    <a:pt x="11" y="13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6" y="14"/>
                  </a:lnTo>
                  <a:lnTo>
                    <a:pt x="4" y="11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297" name="Freeform 658"/>
            <p:cNvSpPr>
              <a:spLocks/>
            </p:cNvSpPr>
            <p:nvPr/>
          </p:nvSpPr>
          <p:spPr bwMode="auto">
            <a:xfrm>
              <a:off x="409" y="2832"/>
              <a:ext cx="9" cy="14"/>
            </a:xfrm>
            <a:custGeom>
              <a:avLst/>
              <a:gdLst>
                <a:gd name="T0" fmla="*/ 2 w 10"/>
                <a:gd name="T1" fmla="*/ 0 h 15"/>
                <a:gd name="T2" fmla="*/ 2 w 10"/>
                <a:gd name="T3" fmla="*/ 0 h 15"/>
                <a:gd name="T4" fmla="*/ 5 w 10"/>
                <a:gd name="T5" fmla="*/ 6 h 15"/>
                <a:gd name="T6" fmla="*/ 5 w 10"/>
                <a:gd name="T7" fmla="*/ 6 h 15"/>
                <a:gd name="T8" fmla="*/ 5 w 10"/>
                <a:gd name="T9" fmla="*/ 7 h 15"/>
                <a:gd name="T10" fmla="*/ 5 w 10"/>
                <a:gd name="T11" fmla="*/ 7 h 15"/>
                <a:gd name="T12" fmla="*/ 5 w 10"/>
                <a:gd name="T13" fmla="*/ 7 h 15"/>
                <a:gd name="T14" fmla="*/ 5 w 10"/>
                <a:gd name="T15" fmla="*/ 7 h 15"/>
                <a:gd name="T16" fmla="*/ 5 w 10"/>
                <a:gd name="T17" fmla="*/ 7 h 15"/>
                <a:gd name="T18" fmla="*/ 5 w 10"/>
                <a:gd name="T19" fmla="*/ 7 h 15"/>
                <a:gd name="T20" fmla="*/ 5 w 10"/>
                <a:gd name="T21" fmla="*/ 7 h 15"/>
                <a:gd name="T22" fmla="*/ 5 w 10"/>
                <a:gd name="T23" fmla="*/ 7 h 15"/>
                <a:gd name="T24" fmla="*/ 3 w 10"/>
                <a:gd name="T25" fmla="*/ 7 h 15"/>
                <a:gd name="T26" fmla="*/ 1 w 10"/>
                <a:gd name="T27" fmla="*/ 6 h 15"/>
                <a:gd name="T28" fmla="*/ 1 w 10"/>
                <a:gd name="T29" fmla="*/ 6 h 15"/>
                <a:gd name="T30" fmla="*/ 0 w 10"/>
                <a:gd name="T31" fmla="*/ 4 h 15"/>
                <a:gd name="T32" fmla="*/ 0 w 10"/>
                <a:gd name="T33" fmla="*/ 2 h 15"/>
                <a:gd name="T34" fmla="*/ 2 w 10"/>
                <a:gd name="T35" fmla="*/ 0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"/>
                <a:gd name="T55" fmla="*/ 0 h 15"/>
                <a:gd name="T56" fmla="*/ 10 w 10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" h="15">
                  <a:moveTo>
                    <a:pt x="2" y="0"/>
                  </a:moveTo>
                  <a:lnTo>
                    <a:pt x="2" y="0"/>
                  </a:lnTo>
                  <a:lnTo>
                    <a:pt x="7" y="6"/>
                  </a:lnTo>
                  <a:lnTo>
                    <a:pt x="10" y="10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1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298" name="Freeform 659"/>
            <p:cNvSpPr>
              <a:spLocks/>
            </p:cNvSpPr>
            <p:nvPr/>
          </p:nvSpPr>
          <p:spPr bwMode="auto">
            <a:xfrm>
              <a:off x="409" y="2832"/>
              <a:ext cx="9" cy="14"/>
            </a:xfrm>
            <a:custGeom>
              <a:avLst/>
              <a:gdLst>
                <a:gd name="T0" fmla="*/ 2 w 10"/>
                <a:gd name="T1" fmla="*/ 0 h 15"/>
                <a:gd name="T2" fmla="*/ 2 w 10"/>
                <a:gd name="T3" fmla="*/ 0 h 15"/>
                <a:gd name="T4" fmla="*/ 5 w 10"/>
                <a:gd name="T5" fmla="*/ 6 h 15"/>
                <a:gd name="T6" fmla="*/ 5 w 10"/>
                <a:gd name="T7" fmla="*/ 6 h 15"/>
                <a:gd name="T8" fmla="*/ 5 w 10"/>
                <a:gd name="T9" fmla="*/ 7 h 15"/>
                <a:gd name="T10" fmla="*/ 5 w 10"/>
                <a:gd name="T11" fmla="*/ 7 h 15"/>
                <a:gd name="T12" fmla="*/ 5 w 10"/>
                <a:gd name="T13" fmla="*/ 7 h 15"/>
                <a:gd name="T14" fmla="*/ 5 w 10"/>
                <a:gd name="T15" fmla="*/ 7 h 15"/>
                <a:gd name="T16" fmla="*/ 5 w 10"/>
                <a:gd name="T17" fmla="*/ 7 h 15"/>
                <a:gd name="T18" fmla="*/ 5 w 10"/>
                <a:gd name="T19" fmla="*/ 7 h 15"/>
                <a:gd name="T20" fmla="*/ 5 w 10"/>
                <a:gd name="T21" fmla="*/ 7 h 15"/>
                <a:gd name="T22" fmla="*/ 5 w 10"/>
                <a:gd name="T23" fmla="*/ 7 h 15"/>
                <a:gd name="T24" fmla="*/ 3 w 10"/>
                <a:gd name="T25" fmla="*/ 7 h 15"/>
                <a:gd name="T26" fmla="*/ 1 w 10"/>
                <a:gd name="T27" fmla="*/ 6 h 15"/>
                <a:gd name="T28" fmla="*/ 1 w 10"/>
                <a:gd name="T29" fmla="*/ 6 h 15"/>
                <a:gd name="T30" fmla="*/ 0 w 10"/>
                <a:gd name="T31" fmla="*/ 4 h 15"/>
                <a:gd name="T32" fmla="*/ 0 w 10"/>
                <a:gd name="T33" fmla="*/ 2 h 15"/>
                <a:gd name="T34" fmla="*/ 2 w 10"/>
                <a:gd name="T35" fmla="*/ 0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"/>
                <a:gd name="T55" fmla="*/ 0 h 15"/>
                <a:gd name="T56" fmla="*/ 10 w 10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" h="15">
                  <a:moveTo>
                    <a:pt x="2" y="0"/>
                  </a:moveTo>
                  <a:lnTo>
                    <a:pt x="2" y="0"/>
                  </a:lnTo>
                  <a:lnTo>
                    <a:pt x="7" y="6"/>
                  </a:lnTo>
                  <a:lnTo>
                    <a:pt x="10" y="10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1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299" name="Freeform 660"/>
            <p:cNvSpPr>
              <a:spLocks/>
            </p:cNvSpPr>
            <p:nvPr/>
          </p:nvSpPr>
          <p:spPr bwMode="auto">
            <a:xfrm>
              <a:off x="398" y="2854"/>
              <a:ext cx="9" cy="14"/>
            </a:xfrm>
            <a:custGeom>
              <a:avLst/>
              <a:gdLst>
                <a:gd name="T0" fmla="*/ 3 w 10"/>
                <a:gd name="T1" fmla="*/ 0 h 15"/>
                <a:gd name="T2" fmla="*/ 3 w 10"/>
                <a:gd name="T3" fmla="*/ 0 h 15"/>
                <a:gd name="T4" fmla="*/ 5 w 10"/>
                <a:gd name="T5" fmla="*/ 5 h 15"/>
                <a:gd name="T6" fmla="*/ 5 w 10"/>
                <a:gd name="T7" fmla="*/ 5 h 15"/>
                <a:gd name="T8" fmla="*/ 5 w 10"/>
                <a:gd name="T9" fmla="*/ 7 h 15"/>
                <a:gd name="T10" fmla="*/ 5 w 10"/>
                <a:gd name="T11" fmla="*/ 7 h 15"/>
                <a:gd name="T12" fmla="*/ 5 w 10"/>
                <a:gd name="T13" fmla="*/ 7 h 15"/>
                <a:gd name="T14" fmla="*/ 5 w 10"/>
                <a:gd name="T15" fmla="*/ 7 h 15"/>
                <a:gd name="T16" fmla="*/ 5 w 10"/>
                <a:gd name="T17" fmla="*/ 7 h 15"/>
                <a:gd name="T18" fmla="*/ 5 w 10"/>
                <a:gd name="T19" fmla="*/ 7 h 15"/>
                <a:gd name="T20" fmla="*/ 5 w 10"/>
                <a:gd name="T21" fmla="*/ 7 h 15"/>
                <a:gd name="T22" fmla="*/ 5 w 10"/>
                <a:gd name="T23" fmla="*/ 7 h 15"/>
                <a:gd name="T24" fmla="*/ 4 w 10"/>
                <a:gd name="T25" fmla="*/ 7 h 15"/>
                <a:gd name="T26" fmla="*/ 1 w 10"/>
                <a:gd name="T27" fmla="*/ 6 h 15"/>
                <a:gd name="T28" fmla="*/ 1 w 10"/>
                <a:gd name="T29" fmla="*/ 6 h 15"/>
                <a:gd name="T30" fmla="*/ 0 w 10"/>
                <a:gd name="T31" fmla="*/ 4 h 15"/>
                <a:gd name="T32" fmla="*/ 0 w 10"/>
                <a:gd name="T33" fmla="*/ 3 h 15"/>
                <a:gd name="T34" fmla="*/ 3 w 10"/>
                <a:gd name="T35" fmla="*/ 0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"/>
                <a:gd name="T55" fmla="*/ 0 h 15"/>
                <a:gd name="T56" fmla="*/ 10 w 10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" h="15">
                  <a:moveTo>
                    <a:pt x="3" y="0"/>
                  </a:moveTo>
                  <a:lnTo>
                    <a:pt x="3" y="0"/>
                  </a:lnTo>
                  <a:lnTo>
                    <a:pt x="8" y="5"/>
                  </a:lnTo>
                  <a:lnTo>
                    <a:pt x="10" y="10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5" y="13"/>
                  </a:lnTo>
                  <a:lnTo>
                    <a:pt x="4" y="10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00" name="Freeform 661"/>
            <p:cNvSpPr>
              <a:spLocks/>
            </p:cNvSpPr>
            <p:nvPr/>
          </p:nvSpPr>
          <p:spPr bwMode="auto">
            <a:xfrm>
              <a:off x="398" y="2854"/>
              <a:ext cx="9" cy="14"/>
            </a:xfrm>
            <a:custGeom>
              <a:avLst/>
              <a:gdLst>
                <a:gd name="T0" fmla="*/ 3 w 10"/>
                <a:gd name="T1" fmla="*/ 0 h 15"/>
                <a:gd name="T2" fmla="*/ 3 w 10"/>
                <a:gd name="T3" fmla="*/ 0 h 15"/>
                <a:gd name="T4" fmla="*/ 5 w 10"/>
                <a:gd name="T5" fmla="*/ 5 h 15"/>
                <a:gd name="T6" fmla="*/ 5 w 10"/>
                <a:gd name="T7" fmla="*/ 5 h 15"/>
                <a:gd name="T8" fmla="*/ 5 w 10"/>
                <a:gd name="T9" fmla="*/ 7 h 15"/>
                <a:gd name="T10" fmla="*/ 5 w 10"/>
                <a:gd name="T11" fmla="*/ 7 h 15"/>
                <a:gd name="T12" fmla="*/ 5 w 10"/>
                <a:gd name="T13" fmla="*/ 7 h 15"/>
                <a:gd name="T14" fmla="*/ 5 w 10"/>
                <a:gd name="T15" fmla="*/ 7 h 15"/>
                <a:gd name="T16" fmla="*/ 5 w 10"/>
                <a:gd name="T17" fmla="*/ 7 h 15"/>
                <a:gd name="T18" fmla="*/ 5 w 10"/>
                <a:gd name="T19" fmla="*/ 7 h 15"/>
                <a:gd name="T20" fmla="*/ 5 w 10"/>
                <a:gd name="T21" fmla="*/ 7 h 15"/>
                <a:gd name="T22" fmla="*/ 5 w 10"/>
                <a:gd name="T23" fmla="*/ 7 h 15"/>
                <a:gd name="T24" fmla="*/ 4 w 10"/>
                <a:gd name="T25" fmla="*/ 7 h 15"/>
                <a:gd name="T26" fmla="*/ 1 w 10"/>
                <a:gd name="T27" fmla="*/ 6 h 15"/>
                <a:gd name="T28" fmla="*/ 1 w 10"/>
                <a:gd name="T29" fmla="*/ 6 h 15"/>
                <a:gd name="T30" fmla="*/ 0 w 10"/>
                <a:gd name="T31" fmla="*/ 4 h 15"/>
                <a:gd name="T32" fmla="*/ 0 w 10"/>
                <a:gd name="T33" fmla="*/ 3 h 15"/>
                <a:gd name="T34" fmla="*/ 3 w 10"/>
                <a:gd name="T35" fmla="*/ 0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"/>
                <a:gd name="T55" fmla="*/ 0 h 15"/>
                <a:gd name="T56" fmla="*/ 10 w 10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" h="15">
                  <a:moveTo>
                    <a:pt x="3" y="0"/>
                  </a:moveTo>
                  <a:lnTo>
                    <a:pt x="3" y="0"/>
                  </a:lnTo>
                  <a:lnTo>
                    <a:pt x="8" y="5"/>
                  </a:lnTo>
                  <a:lnTo>
                    <a:pt x="10" y="10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5" y="13"/>
                  </a:lnTo>
                  <a:lnTo>
                    <a:pt x="4" y="10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3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01" name="Freeform 662"/>
            <p:cNvSpPr>
              <a:spLocks/>
            </p:cNvSpPr>
            <p:nvPr/>
          </p:nvSpPr>
          <p:spPr bwMode="auto">
            <a:xfrm>
              <a:off x="435" y="2860"/>
              <a:ext cx="10" cy="15"/>
            </a:xfrm>
            <a:custGeom>
              <a:avLst/>
              <a:gdLst>
                <a:gd name="T0" fmla="*/ 2 w 11"/>
                <a:gd name="T1" fmla="*/ 0 h 16"/>
                <a:gd name="T2" fmla="*/ 2 w 11"/>
                <a:gd name="T3" fmla="*/ 0 h 16"/>
                <a:gd name="T4" fmla="*/ 5 w 11"/>
                <a:gd name="T5" fmla="*/ 7 h 16"/>
                <a:gd name="T6" fmla="*/ 5 w 11"/>
                <a:gd name="T7" fmla="*/ 7 h 16"/>
                <a:gd name="T8" fmla="*/ 5 w 11"/>
                <a:gd name="T9" fmla="*/ 8 h 16"/>
                <a:gd name="T10" fmla="*/ 5 w 11"/>
                <a:gd name="T11" fmla="*/ 8 h 16"/>
                <a:gd name="T12" fmla="*/ 5 w 11"/>
                <a:gd name="T13" fmla="*/ 8 h 16"/>
                <a:gd name="T14" fmla="*/ 5 w 11"/>
                <a:gd name="T15" fmla="*/ 8 h 16"/>
                <a:gd name="T16" fmla="*/ 5 w 11"/>
                <a:gd name="T17" fmla="*/ 8 h 16"/>
                <a:gd name="T18" fmla="*/ 5 w 11"/>
                <a:gd name="T19" fmla="*/ 8 h 16"/>
                <a:gd name="T20" fmla="*/ 5 w 11"/>
                <a:gd name="T21" fmla="*/ 8 h 16"/>
                <a:gd name="T22" fmla="*/ 5 w 11"/>
                <a:gd name="T23" fmla="*/ 8 h 16"/>
                <a:gd name="T24" fmla="*/ 3 w 11"/>
                <a:gd name="T25" fmla="*/ 8 h 16"/>
                <a:gd name="T26" fmla="*/ 1 w 11"/>
                <a:gd name="T27" fmla="*/ 7 h 16"/>
                <a:gd name="T28" fmla="*/ 1 w 11"/>
                <a:gd name="T29" fmla="*/ 7 h 16"/>
                <a:gd name="T30" fmla="*/ 0 w 11"/>
                <a:gd name="T31" fmla="*/ 4 h 16"/>
                <a:gd name="T32" fmla="*/ 0 w 11"/>
                <a:gd name="T33" fmla="*/ 3 h 16"/>
                <a:gd name="T34" fmla="*/ 2 w 11"/>
                <a:gd name="T35" fmla="*/ 0 h 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6"/>
                <a:gd name="T56" fmla="*/ 11 w 11"/>
                <a:gd name="T57" fmla="*/ 16 h 1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6">
                  <a:moveTo>
                    <a:pt x="2" y="0"/>
                  </a:moveTo>
                  <a:lnTo>
                    <a:pt x="2" y="0"/>
                  </a:lnTo>
                  <a:lnTo>
                    <a:pt x="7" y="7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9" y="16"/>
                  </a:lnTo>
                  <a:lnTo>
                    <a:pt x="6" y="13"/>
                  </a:lnTo>
                  <a:lnTo>
                    <a:pt x="3" y="11"/>
                  </a:lnTo>
                  <a:lnTo>
                    <a:pt x="1" y="7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02" name="Freeform 663"/>
            <p:cNvSpPr>
              <a:spLocks/>
            </p:cNvSpPr>
            <p:nvPr/>
          </p:nvSpPr>
          <p:spPr bwMode="auto">
            <a:xfrm>
              <a:off x="435" y="2860"/>
              <a:ext cx="10" cy="15"/>
            </a:xfrm>
            <a:custGeom>
              <a:avLst/>
              <a:gdLst>
                <a:gd name="T0" fmla="*/ 2 w 11"/>
                <a:gd name="T1" fmla="*/ 0 h 16"/>
                <a:gd name="T2" fmla="*/ 2 w 11"/>
                <a:gd name="T3" fmla="*/ 0 h 16"/>
                <a:gd name="T4" fmla="*/ 5 w 11"/>
                <a:gd name="T5" fmla="*/ 7 h 16"/>
                <a:gd name="T6" fmla="*/ 5 w 11"/>
                <a:gd name="T7" fmla="*/ 7 h 16"/>
                <a:gd name="T8" fmla="*/ 5 w 11"/>
                <a:gd name="T9" fmla="*/ 8 h 16"/>
                <a:gd name="T10" fmla="*/ 5 w 11"/>
                <a:gd name="T11" fmla="*/ 8 h 16"/>
                <a:gd name="T12" fmla="*/ 5 w 11"/>
                <a:gd name="T13" fmla="*/ 8 h 16"/>
                <a:gd name="T14" fmla="*/ 5 w 11"/>
                <a:gd name="T15" fmla="*/ 8 h 16"/>
                <a:gd name="T16" fmla="*/ 5 w 11"/>
                <a:gd name="T17" fmla="*/ 8 h 16"/>
                <a:gd name="T18" fmla="*/ 5 w 11"/>
                <a:gd name="T19" fmla="*/ 8 h 16"/>
                <a:gd name="T20" fmla="*/ 5 w 11"/>
                <a:gd name="T21" fmla="*/ 8 h 16"/>
                <a:gd name="T22" fmla="*/ 5 w 11"/>
                <a:gd name="T23" fmla="*/ 8 h 16"/>
                <a:gd name="T24" fmla="*/ 3 w 11"/>
                <a:gd name="T25" fmla="*/ 8 h 16"/>
                <a:gd name="T26" fmla="*/ 1 w 11"/>
                <a:gd name="T27" fmla="*/ 7 h 16"/>
                <a:gd name="T28" fmla="*/ 1 w 11"/>
                <a:gd name="T29" fmla="*/ 7 h 16"/>
                <a:gd name="T30" fmla="*/ 0 w 11"/>
                <a:gd name="T31" fmla="*/ 4 h 16"/>
                <a:gd name="T32" fmla="*/ 0 w 11"/>
                <a:gd name="T33" fmla="*/ 3 h 16"/>
                <a:gd name="T34" fmla="*/ 2 w 11"/>
                <a:gd name="T35" fmla="*/ 0 h 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6"/>
                <a:gd name="T56" fmla="*/ 11 w 11"/>
                <a:gd name="T57" fmla="*/ 16 h 1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6">
                  <a:moveTo>
                    <a:pt x="2" y="0"/>
                  </a:moveTo>
                  <a:lnTo>
                    <a:pt x="2" y="0"/>
                  </a:lnTo>
                  <a:lnTo>
                    <a:pt x="7" y="7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9" y="16"/>
                  </a:lnTo>
                  <a:lnTo>
                    <a:pt x="6" y="13"/>
                  </a:lnTo>
                  <a:lnTo>
                    <a:pt x="3" y="11"/>
                  </a:lnTo>
                  <a:lnTo>
                    <a:pt x="1" y="7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03" name="Freeform 664"/>
            <p:cNvSpPr>
              <a:spLocks/>
            </p:cNvSpPr>
            <p:nvPr/>
          </p:nvSpPr>
          <p:spPr bwMode="auto">
            <a:xfrm>
              <a:off x="569" y="3007"/>
              <a:ext cx="12" cy="13"/>
            </a:xfrm>
            <a:custGeom>
              <a:avLst/>
              <a:gdLst>
                <a:gd name="T0" fmla="*/ 3 w 12"/>
                <a:gd name="T1" fmla="*/ 0 h 14"/>
                <a:gd name="T2" fmla="*/ 3 w 12"/>
                <a:gd name="T3" fmla="*/ 0 h 14"/>
                <a:gd name="T4" fmla="*/ 8 w 12"/>
                <a:gd name="T5" fmla="*/ 5 h 14"/>
                <a:gd name="T6" fmla="*/ 8 w 12"/>
                <a:gd name="T7" fmla="*/ 5 h 14"/>
                <a:gd name="T8" fmla="*/ 12 w 12"/>
                <a:gd name="T9" fmla="*/ 7 h 14"/>
                <a:gd name="T10" fmla="*/ 12 w 12"/>
                <a:gd name="T11" fmla="*/ 7 h 14"/>
                <a:gd name="T12" fmla="*/ 12 w 12"/>
                <a:gd name="T13" fmla="*/ 7 h 14"/>
                <a:gd name="T14" fmla="*/ 12 w 12"/>
                <a:gd name="T15" fmla="*/ 7 h 14"/>
                <a:gd name="T16" fmla="*/ 10 w 12"/>
                <a:gd name="T17" fmla="*/ 7 h 14"/>
                <a:gd name="T18" fmla="*/ 9 w 12"/>
                <a:gd name="T19" fmla="*/ 7 h 14"/>
                <a:gd name="T20" fmla="*/ 9 w 12"/>
                <a:gd name="T21" fmla="*/ 7 h 14"/>
                <a:gd name="T22" fmla="*/ 6 w 12"/>
                <a:gd name="T23" fmla="*/ 7 h 14"/>
                <a:gd name="T24" fmla="*/ 4 w 12"/>
                <a:gd name="T25" fmla="*/ 7 h 14"/>
                <a:gd name="T26" fmla="*/ 1 w 12"/>
                <a:gd name="T27" fmla="*/ 6 h 14"/>
                <a:gd name="T28" fmla="*/ 1 w 12"/>
                <a:gd name="T29" fmla="*/ 6 h 14"/>
                <a:gd name="T30" fmla="*/ 0 w 12"/>
                <a:gd name="T31" fmla="*/ 3 h 14"/>
                <a:gd name="T32" fmla="*/ 0 w 12"/>
                <a:gd name="T33" fmla="*/ 1 h 14"/>
                <a:gd name="T34" fmla="*/ 3 w 12"/>
                <a:gd name="T35" fmla="*/ 0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4"/>
                <a:gd name="T56" fmla="*/ 12 w 12"/>
                <a:gd name="T57" fmla="*/ 14 h 1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4">
                  <a:moveTo>
                    <a:pt x="3" y="0"/>
                  </a:moveTo>
                  <a:lnTo>
                    <a:pt x="3" y="0"/>
                  </a:lnTo>
                  <a:lnTo>
                    <a:pt x="8" y="5"/>
                  </a:lnTo>
                  <a:lnTo>
                    <a:pt x="12" y="10"/>
                  </a:lnTo>
                  <a:lnTo>
                    <a:pt x="12" y="12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4" y="10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04" name="Freeform 665"/>
            <p:cNvSpPr>
              <a:spLocks/>
            </p:cNvSpPr>
            <p:nvPr/>
          </p:nvSpPr>
          <p:spPr bwMode="auto">
            <a:xfrm>
              <a:off x="569" y="3007"/>
              <a:ext cx="12" cy="13"/>
            </a:xfrm>
            <a:custGeom>
              <a:avLst/>
              <a:gdLst>
                <a:gd name="T0" fmla="*/ 3 w 12"/>
                <a:gd name="T1" fmla="*/ 0 h 14"/>
                <a:gd name="T2" fmla="*/ 3 w 12"/>
                <a:gd name="T3" fmla="*/ 0 h 14"/>
                <a:gd name="T4" fmla="*/ 8 w 12"/>
                <a:gd name="T5" fmla="*/ 5 h 14"/>
                <a:gd name="T6" fmla="*/ 8 w 12"/>
                <a:gd name="T7" fmla="*/ 5 h 14"/>
                <a:gd name="T8" fmla="*/ 12 w 12"/>
                <a:gd name="T9" fmla="*/ 7 h 14"/>
                <a:gd name="T10" fmla="*/ 12 w 12"/>
                <a:gd name="T11" fmla="*/ 7 h 14"/>
                <a:gd name="T12" fmla="*/ 12 w 12"/>
                <a:gd name="T13" fmla="*/ 7 h 14"/>
                <a:gd name="T14" fmla="*/ 12 w 12"/>
                <a:gd name="T15" fmla="*/ 7 h 14"/>
                <a:gd name="T16" fmla="*/ 10 w 12"/>
                <a:gd name="T17" fmla="*/ 7 h 14"/>
                <a:gd name="T18" fmla="*/ 9 w 12"/>
                <a:gd name="T19" fmla="*/ 7 h 14"/>
                <a:gd name="T20" fmla="*/ 9 w 12"/>
                <a:gd name="T21" fmla="*/ 7 h 14"/>
                <a:gd name="T22" fmla="*/ 6 w 12"/>
                <a:gd name="T23" fmla="*/ 7 h 14"/>
                <a:gd name="T24" fmla="*/ 4 w 12"/>
                <a:gd name="T25" fmla="*/ 7 h 14"/>
                <a:gd name="T26" fmla="*/ 1 w 12"/>
                <a:gd name="T27" fmla="*/ 6 h 14"/>
                <a:gd name="T28" fmla="*/ 1 w 12"/>
                <a:gd name="T29" fmla="*/ 6 h 14"/>
                <a:gd name="T30" fmla="*/ 0 w 12"/>
                <a:gd name="T31" fmla="*/ 3 h 14"/>
                <a:gd name="T32" fmla="*/ 0 w 12"/>
                <a:gd name="T33" fmla="*/ 1 h 14"/>
                <a:gd name="T34" fmla="*/ 3 w 12"/>
                <a:gd name="T35" fmla="*/ 0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4"/>
                <a:gd name="T56" fmla="*/ 12 w 12"/>
                <a:gd name="T57" fmla="*/ 14 h 1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4">
                  <a:moveTo>
                    <a:pt x="3" y="0"/>
                  </a:moveTo>
                  <a:lnTo>
                    <a:pt x="3" y="0"/>
                  </a:lnTo>
                  <a:lnTo>
                    <a:pt x="8" y="5"/>
                  </a:lnTo>
                  <a:lnTo>
                    <a:pt x="12" y="10"/>
                  </a:lnTo>
                  <a:lnTo>
                    <a:pt x="12" y="12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4" y="10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05" name="Freeform 666"/>
            <p:cNvSpPr>
              <a:spLocks/>
            </p:cNvSpPr>
            <p:nvPr/>
          </p:nvSpPr>
          <p:spPr bwMode="auto">
            <a:xfrm>
              <a:off x="587" y="3063"/>
              <a:ext cx="9" cy="13"/>
            </a:xfrm>
            <a:custGeom>
              <a:avLst/>
              <a:gdLst>
                <a:gd name="T0" fmla="*/ 2 w 10"/>
                <a:gd name="T1" fmla="*/ 0 h 14"/>
                <a:gd name="T2" fmla="*/ 2 w 10"/>
                <a:gd name="T3" fmla="*/ 0 h 14"/>
                <a:gd name="T4" fmla="*/ 5 w 10"/>
                <a:gd name="T5" fmla="*/ 5 h 14"/>
                <a:gd name="T6" fmla="*/ 5 w 10"/>
                <a:gd name="T7" fmla="*/ 5 h 14"/>
                <a:gd name="T8" fmla="*/ 5 w 10"/>
                <a:gd name="T9" fmla="*/ 7 h 14"/>
                <a:gd name="T10" fmla="*/ 5 w 10"/>
                <a:gd name="T11" fmla="*/ 7 h 14"/>
                <a:gd name="T12" fmla="*/ 5 w 10"/>
                <a:gd name="T13" fmla="*/ 7 h 14"/>
                <a:gd name="T14" fmla="*/ 5 w 10"/>
                <a:gd name="T15" fmla="*/ 7 h 14"/>
                <a:gd name="T16" fmla="*/ 5 w 10"/>
                <a:gd name="T17" fmla="*/ 7 h 14"/>
                <a:gd name="T18" fmla="*/ 5 w 10"/>
                <a:gd name="T19" fmla="*/ 7 h 14"/>
                <a:gd name="T20" fmla="*/ 5 w 10"/>
                <a:gd name="T21" fmla="*/ 7 h 14"/>
                <a:gd name="T22" fmla="*/ 5 w 10"/>
                <a:gd name="T23" fmla="*/ 7 h 14"/>
                <a:gd name="T24" fmla="*/ 3 w 10"/>
                <a:gd name="T25" fmla="*/ 7 h 14"/>
                <a:gd name="T26" fmla="*/ 0 w 10"/>
                <a:gd name="T27" fmla="*/ 6 h 14"/>
                <a:gd name="T28" fmla="*/ 0 w 10"/>
                <a:gd name="T29" fmla="*/ 6 h 14"/>
                <a:gd name="T30" fmla="*/ 0 w 10"/>
                <a:gd name="T31" fmla="*/ 3 h 14"/>
                <a:gd name="T32" fmla="*/ 0 w 10"/>
                <a:gd name="T33" fmla="*/ 1 h 14"/>
                <a:gd name="T34" fmla="*/ 2 w 10"/>
                <a:gd name="T35" fmla="*/ 0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"/>
                <a:gd name="T55" fmla="*/ 0 h 14"/>
                <a:gd name="T56" fmla="*/ 10 w 10"/>
                <a:gd name="T57" fmla="*/ 14 h 1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" h="14">
                  <a:moveTo>
                    <a:pt x="2" y="0"/>
                  </a:moveTo>
                  <a:lnTo>
                    <a:pt x="2" y="0"/>
                  </a:lnTo>
                  <a:lnTo>
                    <a:pt x="8" y="5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5" y="12"/>
                  </a:lnTo>
                  <a:lnTo>
                    <a:pt x="3" y="10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62306" name="Group 667"/>
            <p:cNvGrpSpPr>
              <a:grpSpLocks/>
            </p:cNvGrpSpPr>
            <p:nvPr/>
          </p:nvGrpSpPr>
          <p:grpSpPr bwMode="auto">
            <a:xfrm>
              <a:off x="237" y="2791"/>
              <a:ext cx="554" cy="459"/>
              <a:chOff x="482" y="2722"/>
              <a:chExt cx="597" cy="494"/>
            </a:xfrm>
          </p:grpSpPr>
          <p:sp>
            <p:nvSpPr>
              <p:cNvPr id="62450" name="Freeform 668"/>
              <p:cNvSpPr>
                <a:spLocks/>
              </p:cNvSpPr>
              <p:nvPr/>
            </p:nvSpPr>
            <p:spPr bwMode="auto">
              <a:xfrm>
                <a:off x="859" y="3015"/>
                <a:ext cx="10" cy="14"/>
              </a:xfrm>
              <a:custGeom>
                <a:avLst/>
                <a:gdLst>
                  <a:gd name="T0" fmla="*/ 2 w 10"/>
                  <a:gd name="T1" fmla="*/ 0 h 14"/>
                  <a:gd name="T2" fmla="*/ 2 w 10"/>
                  <a:gd name="T3" fmla="*/ 0 h 14"/>
                  <a:gd name="T4" fmla="*/ 8 w 10"/>
                  <a:gd name="T5" fmla="*/ 5 h 14"/>
                  <a:gd name="T6" fmla="*/ 8 w 10"/>
                  <a:gd name="T7" fmla="*/ 5 h 14"/>
                  <a:gd name="T8" fmla="*/ 10 w 10"/>
                  <a:gd name="T9" fmla="*/ 10 h 14"/>
                  <a:gd name="T10" fmla="*/ 10 w 10"/>
                  <a:gd name="T11" fmla="*/ 10 h 14"/>
                  <a:gd name="T12" fmla="*/ 10 w 10"/>
                  <a:gd name="T13" fmla="*/ 12 h 14"/>
                  <a:gd name="T14" fmla="*/ 10 w 10"/>
                  <a:gd name="T15" fmla="*/ 12 h 14"/>
                  <a:gd name="T16" fmla="*/ 10 w 10"/>
                  <a:gd name="T17" fmla="*/ 14 h 14"/>
                  <a:gd name="T18" fmla="*/ 9 w 10"/>
                  <a:gd name="T19" fmla="*/ 14 h 14"/>
                  <a:gd name="T20" fmla="*/ 9 w 10"/>
                  <a:gd name="T21" fmla="*/ 14 h 14"/>
                  <a:gd name="T22" fmla="*/ 5 w 10"/>
                  <a:gd name="T23" fmla="*/ 12 h 14"/>
                  <a:gd name="T24" fmla="*/ 3 w 10"/>
                  <a:gd name="T25" fmla="*/ 10 h 14"/>
                  <a:gd name="T26" fmla="*/ 0 w 10"/>
                  <a:gd name="T27" fmla="*/ 6 h 14"/>
                  <a:gd name="T28" fmla="*/ 0 w 10"/>
                  <a:gd name="T29" fmla="*/ 6 h 14"/>
                  <a:gd name="T30" fmla="*/ 0 w 10"/>
                  <a:gd name="T31" fmla="*/ 3 h 14"/>
                  <a:gd name="T32" fmla="*/ 0 w 10"/>
                  <a:gd name="T33" fmla="*/ 1 h 14"/>
                  <a:gd name="T34" fmla="*/ 2 w 10"/>
                  <a:gd name="T35" fmla="*/ 0 h 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"/>
                  <a:gd name="T55" fmla="*/ 0 h 14"/>
                  <a:gd name="T56" fmla="*/ 10 w 10"/>
                  <a:gd name="T57" fmla="*/ 14 h 1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" h="14">
                    <a:moveTo>
                      <a:pt x="2" y="0"/>
                    </a:moveTo>
                    <a:lnTo>
                      <a:pt x="2" y="0"/>
                    </a:lnTo>
                    <a:lnTo>
                      <a:pt x="8" y="5"/>
                    </a:lnTo>
                    <a:lnTo>
                      <a:pt x="10" y="10"/>
                    </a:lnTo>
                    <a:lnTo>
                      <a:pt x="10" y="12"/>
                    </a:lnTo>
                    <a:lnTo>
                      <a:pt x="10" y="14"/>
                    </a:lnTo>
                    <a:lnTo>
                      <a:pt x="9" y="14"/>
                    </a:lnTo>
                    <a:lnTo>
                      <a:pt x="5" y="12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451" name="Freeform 669"/>
              <p:cNvSpPr>
                <a:spLocks/>
              </p:cNvSpPr>
              <p:nvPr/>
            </p:nvSpPr>
            <p:spPr bwMode="auto">
              <a:xfrm>
                <a:off x="816" y="2983"/>
                <a:ext cx="11" cy="15"/>
              </a:xfrm>
              <a:custGeom>
                <a:avLst/>
                <a:gdLst>
                  <a:gd name="T0" fmla="*/ 2 w 11"/>
                  <a:gd name="T1" fmla="*/ 0 h 15"/>
                  <a:gd name="T2" fmla="*/ 2 w 11"/>
                  <a:gd name="T3" fmla="*/ 0 h 15"/>
                  <a:gd name="T4" fmla="*/ 8 w 11"/>
                  <a:gd name="T5" fmla="*/ 6 h 15"/>
                  <a:gd name="T6" fmla="*/ 8 w 11"/>
                  <a:gd name="T7" fmla="*/ 6 h 15"/>
                  <a:gd name="T8" fmla="*/ 11 w 11"/>
                  <a:gd name="T9" fmla="*/ 10 h 15"/>
                  <a:gd name="T10" fmla="*/ 11 w 11"/>
                  <a:gd name="T11" fmla="*/ 10 h 15"/>
                  <a:gd name="T12" fmla="*/ 11 w 11"/>
                  <a:gd name="T13" fmla="*/ 14 h 15"/>
                  <a:gd name="T14" fmla="*/ 11 w 11"/>
                  <a:gd name="T15" fmla="*/ 14 h 15"/>
                  <a:gd name="T16" fmla="*/ 10 w 11"/>
                  <a:gd name="T17" fmla="*/ 15 h 15"/>
                  <a:gd name="T18" fmla="*/ 9 w 11"/>
                  <a:gd name="T19" fmla="*/ 15 h 15"/>
                  <a:gd name="T20" fmla="*/ 9 w 11"/>
                  <a:gd name="T21" fmla="*/ 15 h 15"/>
                  <a:gd name="T22" fmla="*/ 6 w 11"/>
                  <a:gd name="T23" fmla="*/ 14 h 15"/>
                  <a:gd name="T24" fmla="*/ 4 w 11"/>
                  <a:gd name="T25" fmla="*/ 11 h 15"/>
                  <a:gd name="T26" fmla="*/ 1 w 11"/>
                  <a:gd name="T27" fmla="*/ 6 h 15"/>
                  <a:gd name="T28" fmla="*/ 1 w 11"/>
                  <a:gd name="T29" fmla="*/ 6 h 15"/>
                  <a:gd name="T30" fmla="*/ 0 w 11"/>
                  <a:gd name="T31" fmla="*/ 3 h 15"/>
                  <a:gd name="T32" fmla="*/ 0 w 11"/>
                  <a:gd name="T33" fmla="*/ 2 h 15"/>
                  <a:gd name="T34" fmla="*/ 2 w 11"/>
                  <a:gd name="T35" fmla="*/ 0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5"/>
                  <a:gd name="T56" fmla="*/ 11 w 11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5">
                    <a:moveTo>
                      <a:pt x="2" y="0"/>
                    </a:moveTo>
                    <a:lnTo>
                      <a:pt x="2" y="0"/>
                    </a:lnTo>
                    <a:lnTo>
                      <a:pt x="8" y="6"/>
                    </a:lnTo>
                    <a:lnTo>
                      <a:pt x="11" y="10"/>
                    </a:lnTo>
                    <a:lnTo>
                      <a:pt x="11" y="14"/>
                    </a:lnTo>
                    <a:lnTo>
                      <a:pt x="10" y="15"/>
                    </a:lnTo>
                    <a:lnTo>
                      <a:pt x="9" y="15"/>
                    </a:lnTo>
                    <a:lnTo>
                      <a:pt x="6" y="14"/>
                    </a:lnTo>
                    <a:lnTo>
                      <a:pt x="4" y="11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86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452" name="Freeform 670"/>
              <p:cNvSpPr>
                <a:spLocks/>
              </p:cNvSpPr>
              <p:nvPr/>
            </p:nvSpPr>
            <p:spPr bwMode="auto">
              <a:xfrm>
                <a:off x="816" y="2983"/>
                <a:ext cx="11" cy="15"/>
              </a:xfrm>
              <a:custGeom>
                <a:avLst/>
                <a:gdLst>
                  <a:gd name="T0" fmla="*/ 2 w 11"/>
                  <a:gd name="T1" fmla="*/ 0 h 15"/>
                  <a:gd name="T2" fmla="*/ 2 w 11"/>
                  <a:gd name="T3" fmla="*/ 0 h 15"/>
                  <a:gd name="T4" fmla="*/ 8 w 11"/>
                  <a:gd name="T5" fmla="*/ 6 h 15"/>
                  <a:gd name="T6" fmla="*/ 8 w 11"/>
                  <a:gd name="T7" fmla="*/ 6 h 15"/>
                  <a:gd name="T8" fmla="*/ 11 w 11"/>
                  <a:gd name="T9" fmla="*/ 10 h 15"/>
                  <a:gd name="T10" fmla="*/ 11 w 11"/>
                  <a:gd name="T11" fmla="*/ 10 h 15"/>
                  <a:gd name="T12" fmla="*/ 11 w 11"/>
                  <a:gd name="T13" fmla="*/ 14 h 15"/>
                  <a:gd name="T14" fmla="*/ 11 w 11"/>
                  <a:gd name="T15" fmla="*/ 14 h 15"/>
                  <a:gd name="T16" fmla="*/ 10 w 11"/>
                  <a:gd name="T17" fmla="*/ 15 h 15"/>
                  <a:gd name="T18" fmla="*/ 9 w 11"/>
                  <a:gd name="T19" fmla="*/ 15 h 15"/>
                  <a:gd name="T20" fmla="*/ 9 w 11"/>
                  <a:gd name="T21" fmla="*/ 15 h 15"/>
                  <a:gd name="T22" fmla="*/ 6 w 11"/>
                  <a:gd name="T23" fmla="*/ 14 h 15"/>
                  <a:gd name="T24" fmla="*/ 4 w 11"/>
                  <a:gd name="T25" fmla="*/ 11 h 15"/>
                  <a:gd name="T26" fmla="*/ 1 w 11"/>
                  <a:gd name="T27" fmla="*/ 6 h 15"/>
                  <a:gd name="T28" fmla="*/ 1 w 11"/>
                  <a:gd name="T29" fmla="*/ 6 h 15"/>
                  <a:gd name="T30" fmla="*/ 0 w 11"/>
                  <a:gd name="T31" fmla="*/ 3 h 15"/>
                  <a:gd name="T32" fmla="*/ 0 w 11"/>
                  <a:gd name="T33" fmla="*/ 2 h 15"/>
                  <a:gd name="T34" fmla="*/ 2 w 11"/>
                  <a:gd name="T35" fmla="*/ 0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5"/>
                  <a:gd name="T56" fmla="*/ 11 w 11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5">
                    <a:moveTo>
                      <a:pt x="2" y="0"/>
                    </a:moveTo>
                    <a:lnTo>
                      <a:pt x="2" y="0"/>
                    </a:lnTo>
                    <a:lnTo>
                      <a:pt x="8" y="6"/>
                    </a:lnTo>
                    <a:lnTo>
                      <a:pt x="11" y="10"/>
                    </a:lnTo>
                    <a:lnTo>
                      <a:pt x="11" y="14"/>
                    </a:lnTo>
                    <a:lnTo>
                      <a:pt x="10" y="15"/>
                    </a:lnTo>
                    <a:lnTo>
                      <a:pt x="9" y="15"/>
                    </a:lnTo>
                    <a:lnTo>
                      <a:pt x="6" y="14"/>
                    </a:lnTo>
                    <a:lnTo>
                      <a:pt x="4" y="11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453" name="Freeform 671"/>
              <p:cNvSpPr>
                <a:spLocks/>
              </p:cNvSpPr>
              <p:nvPr/>
            </p:nvSpPr>
            <p:spPr bwMode="auto">
              <a:xfrm>
                <a:off x="868" y="2986"/>
                <a:ext cx="10" cy="16"/>
              </a:xfrm>
              <a:custGeom>
                <a:avLst/>
                <a:gdLst>
                  <a:gd name="T0" fmla="*/ 1 w 10"/>
                  <a:gd name="T1" fmla="*/ 0 h 16"/>
                  <a:gd name="T2" fmla="*/ 1 w 10"/>
                  <a:gd name="T3" fmla="*/ 0 h 16"/>
                  <a:gd name="T4" fmla="*/ 8 w 10"/>
                  <a:gd name="T5" fmla="*/ 6 h 16"/>
                  <a:gd name="T6" fmla="*/ 8 w 10"/>
                  <a:gd name="T7" fmla="*/ 6 h 16"/>
                  <a:gd name="T8" fmla="*/ 10 w 10"/>
                  <a:gd name="T9" fmla="*/ 11 h 16"/>
                  <a:gd name="T10" fmla="*/ 10 w 10"/>
                  <a:gd name="T11" fmla="*/ 11 h 16"/>
                  <a:gd name="T12" fmla="*/ 10 w 10"/>
                  <a:gd name="T13" fmla="*/ 13 h 16"/>
                  <a:gd name="T14" fmla="*/ 10 w 10"/>
                  <a:gd name="T15" fmla="*/ 13 h 16"/>
                  <a:gd name="T16" fmla="*/ 10 w 10"/>
                  <a:gd name="T17" fmla="*/ 15 h 16"/>
                  <a:gd name="T18" fmla="*/ 9 w 10"/>
                  <a:gd name="T19" fmla="*/ 16 h 16"/>
                  <a:gd name="T20" fmla="*/ 9 w 10"/>
                  <a:gd name="T21" fmla="*/ 16 h 16"/>
                  <a:gd name="T22" fmla="*/ 5 w 10"/>
                  <a:gd name="T23" fmla="*/ 13 h 16"/>
                  <a:gd name="T24" fmla="*/ 3 w 10"/>
                  <a:gd name="T25" fmla="*/ 11 h 16"/>
                  <a:gd name="T26" fmla="*/ 0 w 10"/>
                  <a:gd name="T27" fmla="*/ 7 h 16"/>
                  <a:gd name="T28" fmla="*/ 0 w 10"/>
                  <a:gd name="T29" fmla="*/ 7 h 16"/>
                  <a:gd name="T30" fmla="*/ 0 w 10"/>
                  <a:gd name="T31" fmla="*/ 4 h 16"/>
                  <a:gd name="T32" fmla="*/ 0 w 10"/>
                  <a:gd name="T33" fmla="*/ 3 h 16"/>
                  <a:gd name="T34" fmla="*/ 1 w 10"/>
                  <a:gd name="T35" fmla="*/ 0 h 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"/>
                  <a:gd name="T55" fmla="*/ 0 h 16"/>
                  <a:gd name="T56" fmla="*/ 10 w 10"/>
                  <a:gd name="T57" fmla="*/ 16 h 1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" h="16">
                    <a:moveTo>
                      <a:pt x="1" y="0"/>
                    </a:moveTo>
                    <a:lnTo>
                      <a:pt x="1" y="0"/>
                    </a:lnTo>
                    <a:lnTo>
                      <a:pt x="8" y="6"/>
                    </a:lnTo>
                    <a:lnTo>
                      <a:pt x="10" y="11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9" y="16"/>
                    </a:lnTo>
                    <a:lnTo>
                      <a:pt x="5" y="13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86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454" name="Freeform 672"/>
              <p:cNvSpPr>
                <a:spLocks/>
              </p:cNvSpPr>
              <p:nvPr/>
            </p:nvSpPr>
            <p:spPr bwMode="auto">
              <a:xfrm>
                <a:off x="868" y="2986"/>
                <a:ext cx="10" cy="16"/>
              </a:xfrm>
              <a:custGeom>
                <a:avLst/>
                <a:gdLst>
                  <a:gd name="T0" fmla="*/ 1 w 10"/>
                  <a:gd name="T1" fmla="*/ 0 h 16"/>
                  <a:gd name="T2" fmla="*/ 1 w 10"/>
                  <a:gd name="T3" fmla="*/ 0 h 16"/>
                  <a:gd name="T4" fmla="*/ 8 w 10"/>
                  <a:gd name="T5" fmla="*/ 6 h 16"/>
                  <a:gd name="T6" fmla="*/ 8 w 10"/>
                  <a:gd name="T7" fmla="*/ 6 h 16"/>
                  <a:gd name="T8" fmla="*/ 10 w 10"/>
                  <a:gd name="T9" fmla="*/ 11 h 16"/>
                  <a:gd name="T10" fmla="*/ 10 w 10"/>
                  <a:gd name="T11" fmla="*/ 11 h 16"/>
                  <a:gd name="T12" fmla="*/ 10 w 10"/>
                  <a:gd name="T13" fmla="*/ 13 h 16"/>
                  <a:gd name="T14" fmla="*/ 10 w 10"/>
                  <a:gd name="T15" fmla="*/ 13 h 16"/>
                  <a:gd name="T16" fmla="*/ 10 w 10"/>
                  <a:gd name="T17" fmla="*/ 15 h 16"/>
                  <a:gd name="T18" fmla="*/ 9 w 10"/>
                  <a:gd name="T19" fmla="*/ 16 h 16"/>
                  <a:gd name="T20" fmla="*/ 9 w 10"/>
                  <a:gd name="T21" fmla="*/ 16 h 16"/>
                  <a:gd name="T22" fmla="*/ 5 w 10"/>
                  <a:gd name="T23" fmla="*/ 13 h 16"/>
                  <a:gd name="T24" fmla="*/ 3 w 10"/>
                  <a:gd name="T25" fmla="*/ 11 h 16"/>
                  <a:gd name="T26" fmla="*/ 0 w 10"/>
                  <a:gd name="T27" fmla="*/ 7 h 16"/>
                  <a:gd name="T28" fmla="*/ 0 w 10"/>
                  <a:gd name="T29" fmla="*/ 7 h 16"/>
                  <a:gd name="T30" fmla="*/ 0 w 10"/>
                  <a:gd name="T31" fmla="*/ 4 h 16"/>
                  <a:gd name="T32" fmla="*/ 0 w 10"/>
                  <a:gd name="T33" fmla="*/ 3 h 16"/>
                  <a:gd name="T34" fmla="*/ 1 w 10"/>
                  <a:gd name="T35" fmla="*/ 0 h 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"/>
                  <a:gd name="T55" fmla="*/ 0 h 16"/>
                  <a:gd name="T56" fmla="*/ 10 w 10"/>
                  <a:gd name="T57" fmla="*/ 16 h 1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" h="16">
                    <a:moveTo>
                      <a:pt x="1" y="0"/>
                    </a:moveTo>
                    <a:lnTo>
                      <a:pt x="1" y="0"/>
                    </a:lnTo>
                    <a:lnTo>
                      <a:pt x="8" y="6"/>
                    </a:lnTo>
                    <a:lnTo>
                      <a:pt x="10" y="11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9" y="16"/>
                    </a:lnTo>
                    <a:lnTo>
                      <a:pt x="5" y="13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455" name="Freeform 673"/>
              <p:cNvSpPr>
                <a:spLocks/>
              </p:cNvSpPr>
              <p:nvPr/>
            </p:nvSpPr>
            <p:spPr bwMode="auto">
              <a:xfrm>
                <a:off x="903" y="2979"/>
                <a:ext cx="11" cy="14"/>
              </a:xfrm>
              <a:custGeom>
                <a:avLst/>
                <a:gdLst>
                  <a:gd name="T0" fmla="*/ 2 w 11"/>
                  <a:gd name="T1" fmla="*/ 0 h 14"/>
                  <a:gd name="T2" fmla="*/ 2 w 11"/>
                  <a:gd name="T3" fmla="*/ 0 h 14"/>
                  <a:gd name="T4" fmla="*/ 7 w 11"/>
                  <a:gd name="T5" fmla="*/ 5 h 14"/>
                  <a:gd name="T6" fmla="*/ 7 w 11"/>
                  <a:gd name="T7" fmla="*/ 5 h 14"/>
                  <a:gd name="T8" fmla="*/ 11 w 11"/>
                  <a:gd name="T9" fmla="*/ 10 h 14"/>
                  <a:gd name="T10" fmla="*/ 11 w 11"/>
                  <a:gd name="T11" fmla="*/ 10 h 14"/>
                  <a:gd name="T12" fmla="*/ 11 w 11"/>
                  <a:gd name="T13" fmla="*/ 13 h 14"/>
                  <a:gd name="T14" fmla="*/ 11 w 11"/>
                  <a:gd name="T15" fmla="*/ 13 h 14"/>
                  <a:gd name="T16" fmla="*/ 10 w 11"/>
                  <a:gd name="T17" fmla="*/ 14 h 14"/>
                  <a:gd name="T18" fmla="*/ 9 w 11"/>
                  <a:gd name="T19" fmla="*/ 14 h 14"/>
                  <a:gd name="T20" fmla="*/ 9 w 11"/>
                  <a:gd name="T21" fmla="*/ 14 h 14"/>
                  <a:gd name="T22" fmla="*/ 6 w 11"/>
                  <a:gd name="T23" fmla="*/ 13 h 14"/>
                  <a:gd name="T24" fmla="*/ 3 w 11"/>
                  <a:gd name="T25" fmla="*/ 10 h 14"/>
                  <a:gd name="T26" fmla="*/ 1 w 11"/>
                  <a:gd name="T27" fmla="*/ 6 h 14"/>
                  <a:gd name="T28" fmla="*/ 1 w 11"/>
                  <a:gd name="T29" fmla="*/ 6 h 14"/>
                  <a:gd name="T30" fmla="*/ 0 w 11"/>
                  <a:gd name="T31" fmla="*/ 4 h 14"/>
                  <a:gd name="T32" fmla="*/ 0 w 11"/>
                  <a:gd name="T33" fmla="*/ 2 h 14"/>
                  <a:gd name="T34" fmla="*/ 2 w 11"/>
                  <a:gd name="T35" fmla="*/ 0 h 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4"/>
                  <a:gd name="T56" fmla="*/ 11 w 11"/>
                  <a:gd name="T57" fmla="*/ 14 h 1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4">
                    <a:moveTo>
                      <a:pt x="2" y="0"/>
                    </a:moveTo>
                    <a:lnTo>
                      <a:pt x="2" y="0"/>
                    </a:lnTo>
                    <a:lnTo>
                      <a:pt x="7" y="5"/>
                    </a:lnTo>
                    <a:lnTo>
                      <a:pt x="11" y="10"/>
                    </a:lnTo>
                    <a:lnTo>
                      <a:pt x="11" y="13"/>
                    </a:lnTo>
                    <a:lnTo>
                      <a:pt x="10" y="14"/>
                    </a:lnTo>
                    <a:lnTo>
                      <a:pt x="9" y="14"/>
                    </a:lnTo>
                    <a:lnTo>
                      <a:pt x="6" y="13"/>
                    </a:lnTo>
                    <a:lnTo>
                      <a:pt x="3" y="10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86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456" name="Freeform 674"/>
              <p:cNvSpPr>
                <a:spLocks/>
              </p:cNvSpPr>
              <p:nvPr/>
            </p:nvSpPr>
            <p:spPr bwMode="auto">
              <a:xfrm>
                <a:off x="903" y="2979"/>
                <a:ext cx="11" cy="14"/>
              </a:xfrm>
              <a:custGeom>
                <a:avLst/>
                <a:gdLst>
                  <a:gd name="T0" fmla="*/ 2 w 11"/>
                  <a:gd name="T1" fmla="*/ 0 h 14"/>
                  <a:gd name="T2" fmla="*/ 2 w 11"/>
                  <a:gd name="T3" fmla="*/ 0 h 14"/>
                  <a:gd name="T4" fmla="*/ 7 w 11"/>
                  <a:gd name="T5" fmla="*/ 5 h 14"/>
                  <a:gd name="T6" fmla="*/ 7 w 11"/>
                  <a:gd name="T7" fmla="*/ 5 h 14"/>
                  <a:gd name="T8" fmla="*/ 11 w 11"/>
                  <a:gd name="T9" fmla="*/ 10 h 14"/>
                  <a:gd name="T10" fmla="*/ 11 w 11"/>
                  <a:gd name="T11" fmla="*/ 10 h 14"/>
                  <a:gd name="T12" fmla="*/ 11 w 11"/>
                  <a:gd name="T13" fmla="*/ 13 h 14"/>
                  <a:gd name="T14" fmla="*/ 11 w 11"/>
                  <a:gd name="T15" fmla="*/ 13 h 14"/>
                  <a:gd name="T16" fmla="*/ 10 w 11"/>
                  <a:gd name="T17" fmla="*/ 14 h 14"/>
                  <a:gd name="T18" fmla="*/ 9 w 11"/>
                  <a:gd name="T19" fmla="*/ 14 h 14"/>
                  <a:gd name="T20" fmla="*/ 9 w 11"/>
                  <a:gd name="T21" fmla="*/ 14 h 14"/>
                  <a:gd name="T22" fmla="*/ 6 w 11"/>
                  <a:gd name="T23" fmla="*/ 13 h 14"/>
                  <a:gd name="T24" fmla="*/ 3 w 11"/>
                  <a:gd name="T25" fmla="*/ 10 h 14"/>
                  <a:gd name="T26" fmla="*/ 1 w 11"/>
                  <a:gd name="T27" fmla="*/ 6 h 14"/>
                  <a:gd name="T28" fmla="*/ 1 w 11"/>
                  <a:gd name="T29" fmla="*/ 6 h 14"/>
                  <a:gd name="T30" fmla="*/ 0 w 11"/>
                  <a:gd name="T31" fmla="*/ 4 h 14"/>
                  <a:gd name="T32" fmla="*/ 0 w 11"/>
                  <a:gd name="T33" fmla="*/ 2 h 14"/>
                  <a:gd name="T34" fmla="*/ 2 w 11"/>
                  <a:gd name="T35" fmla="*/ 0 h 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4"/>
                  <a:gd name="T56" fmla="*/ 11 w 11"/>
                  <a:gd name="T57" fmla="*/ 14 h 1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4">
                    <a:moveTo>
                      <a:pt x="2" y="0"/>
                    </a:moveTo>
                    <a:lnTo>
                      <a:pt x="2" y="0"/>
                    </a:lnTo>
                    <a:lnTo>
                      <a:pt x="7" y="5"/>
                    </a:lnTo>
                    <a:lnTo>
                      <a:pt x="11" y="10"/>
                    </a:lnTo>
                    <a:lnTo>
                      <a:pt x="11" y="13"/>
                    </a:lnTo>
                    <a:lnTo>
                      <a:pt x="10" y="14"/>
                    </a:lnTo>
                    <a:lnTo>
                      <a:pt x="9" y="14"/>
                    </a:lnTo>
                    <a:lnTo>
                      <a:pt x="6" y="13"/>
                    </a:lnTo>
                    <a:lnTo>
                      <a:pt x="3" y="10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457" name="Freeform 675"/>
              <p:cNvSpPr>
                <a:spLocks/>
              </p:cNvSpPr>
              <p:nvPr/>
            </p:nvSpPr>
            <p:spPr bwMode="auto">
              <a:xfrm>
                <a:off x="779" y="2985"/>
                <a:ext cx="11" cy="16"/>
              </a:xfrm>
              <a:custGeom>
                <a:avLst/>
                <a:gdLst>
                  <a:gd name="T0" fmla="*/ 2 w 11"/>
                  <a:gd name="T1" fmla="*/ 0 h 16"/>
                  <a:gd name="T2" fmla="*/ 2 w 11"/>
                  <a:gd name="T3" fmla="*/ 0 h 16"/>
                  <a:gd name="T4" fmla="*/ 8 w 11"/>
                  <a:gd name="T5" fmla="*/ 7 h 16"/>
                  <a:gd name="T6" fmla="*/ 8 w 11"/>
                  <a:gd name="T7" fmla="*/ 7 h 16"/>
                  <a:gd name="T8" fmla="*/ 11 w 11"/>
                  <a:gd name="T9" fmla="*/ 10 h 16"/>
                  <a:gd name="T10" fmla="*/ 11 w 11"/>
                  <a:gd name="T11" fmla="*/ 10 h 16"/>
                  <a:gd name="T12" fmla="*/ 11 w 11"/>
                  <a:gd name="T13" fmla="*/ 14 h 16"/>
                  <a:gd name="T14" fmla="*/ 11 w 11"/>
                  <a:gd name="T15" fmla="*/ 14 h 16"/>
                  <a:gd name="T16" fmla="*/ 10 w 11"/>
                  <a:gd name="T17" fmla="*/ 16 h 16"/>
                  <a:gd name="T18" fmla="*/ 9 w 11"/>
                  <a:gd name="T19" fmla="*/ 16 h 16"/>
                  <a:gd name="T20" fmla="*/ 9 w 11"/>
                  <a:gd name="T21" fmla="*/ 16 h 16"/>
                  <a:gd name="T22" fmla="*/ 6 w 11"/>
                  <a:gd name="T23" fmla="*/ 14 h 16"/>
                  <a:gd name="T24" fmla="*/ 4 w 11"/>
                  <a:gd name="T25" fmla="*/ 12 h 16"/>
                  <a:gd name="T26" fmla="*/ 1 w 11"/>
                  <a:gd name="T27" fmla="*/ 7 h 16"/>
                  <a:gd name="T28" fmla="*/ 1 w 11"/>
                  <a:gd name="T29" fmla="*/ 7 h 16"/>
                  <a:gd name="T30" fmla="*/ 0 w 11"/>
                  <a:gd name="T31" fmla="*/ 5 h 16"/>
                  <a:gd name="T32" fmla="*/ 0 w 11"/>
                  <a:gd name="T33" fmla="*/ 3 h 16"/>
                  <a:gd name="T34" fmla="*/ 2 w 11"/>
                  <a:gd name="T35" fmla="*/ 0 h 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6"/>
                  <a:gd name="T56" fmla="*/ 11 w 11"/>
                  <a:gd name="T57" fmla="*/ 16 h 1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6">
                    <a:moveTo>
                      <a:pt x="2" y="0"/>
                    </a:moveTo>
                    <a:lnTo>
                      <a:pt x="2" y="0"/>
                    </a:lnTo>
                    <a:lnTo>
                      <a:pt x="8" y="7"/>
                    </a:lnTo>
                    <a:lnTo>
                      <a:pt x="11" y="10"/>
                    </a:lnTo>
                    <a:lnTo>
                      <a:pt x="11" y="14"/>
                    </a:lnTo>
                    <a:lnTo>
                      <a:pt x="10" y="16"/>
                    </a:lnTo>
                    <a:lnTo>
                      <a:pt x="9" y="16"/>
                    </a:lnTo>
                    <a:lnTo>
                      <a:pt x="6" y="14"/>
                    </a:lnTo>
                    <a:lnTo>
                      <a:pt x="4" y="12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86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458" name="Freeform 676"/>
              <p:cNvSpPr>
                <a:spLocks/>
              </p:cNvSpPr>
              <p:nvPr/>
            </p:nvSpPr>
            <p:spPr bwMode="auto">
              <a:xfrm>
                <a:off x="779" y="2985"/>
                <a:ext cx="11" cy="16"/>
              </a:xfrm>
              <a:custGeom>
                <a:avLst/>
                <a:gdLst>
                  <a:gd name="T0" fmla="*/ 2 w 11"/>
                  <a:gd name="T1" fmla="*/ 0 h 16"/>
                  <a:gd name="T2" fmla="*/ 2 w 11"/>
                  <a:gd name="T3" fmla="*/ 0 h 16"/>
                  <a:gd name="T4" fmla="*/ 8 w 11"/>
                  <a:gd name="T5" fmla="*/ 7 h 16"/>
                  <a:gd name="T6" fmla="*/ 8 w 11"/>
                  <a:gd name="T7" fmla="*/ 7 h 16"/>
                  <a:gd name="T8" fmla="*/ 11 w 11"/>
                  <a:gd name="T9" fmla="*/ 10 h 16"/>
                  <a:gd name="T10" fmla="*/ 11 w 11"/>
                  <a:gd name="T11" fmla="*/ 10 h 16"/>
                  <a:gd name="T12" fmla="*/ 11 w 11"/>
                  <a:gd name="T13" fmla="*/ 14 h 16"/>
                  <a:gd name="T14" fmla="*/ 11 w 11"/>
                  <a:gd name="T15" fmla="*/ 14 h 16"/>
                  <a:gd name="T16" fmla="*/ 10 w 11"/>
                  <a:gd name="T17" fmla="*/ 16 h 16"/>
                  <a:gd name="T18" fmla="*/ 9 w 11"/>
                  <a:gd name="T19" fmla="*/ 16 h 16"/>
                  <a:gd name="T20" fmla="*/ 9 w 11"/>
                  <a:gd name="T21" fmla="*/ 16 h 16"/>
                  <a:gd name="T22" fmla="*/ 6 w 11"/>
                  <a:gd name="T23" fmla="*/ 14 h 16"/>
                  <a:gd name="T24" fmla="*/ 4 w 11"/>
                  <a:gd name="T25" fmla="*/ 12 h 16"/>
                  <a:gd name="T26" fmla="*/ 1 w 11"/>
                  <a:gd name="T27" fmla="*/ 7 h 16"/>
                  <a:gd name="T28" fmla="*/ 1 w 11"/>
                  <a:gd name="T29" fmla="*/ 7 h 16"/>
                  <a:gd name="T30" fmla="*/ 0 w 11"/>
                  <a:gd name="T31" fmla="*/ 5 h 16"/>
                  <a:gd name="T32" fmla="*/ 0 w 11"/>
                  <a:gd name="T33" fmla="*/ 3 h 16"/>
                  <a:gd name="T34" fmla="*/ 2 w 11"/>
                  <a:gd name="T35" fmla="*/ 0 h 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6"/>
                  <a:gd name="T56" fmla="*/ 11 w 11"/>
                  <a:gd name="T57" fmla="*/ 16 h 1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6">
                    <a:moveTo>
                      <a:pt x="2" y="0"/>
                    </a:moveTo>
                    <a:lnTo>
                      <a:pt x="2" y="0"/>
                    </a:lnTo>
                    <a:lnTo>
                      <a:pt x="8" y="7"/>
                    </a:lnTo>
                    <a:lnTo>
                      <a:pt x="11" y="10"/>
                    </a:lnTo>
                    <a:lnTo>
                      <a:pt x="11" y="14"/>
                    </a:lnTo>
                    <a:lnTo>
                      <a:pt x="10" y="16"/>
                    </a:lnTo>
                    <a:lnTo>
                      <a:pt x="9" y="16"/>
                    </a:lnTo>
                    <a:lnTo>
                      <a:pt x="6" y="14"/>
                    </a:lnTo>
                    <a:lnTo>
                      <a:pt x="4" y="12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459" name="Freeform 677"/>
              <p:cNvSpPr>
                <a:spLocks/>
              </p:cNvSpPr>
              <p:nvPr/>
            </p:nvSpPr>
            <p:spPr bwMode="auto">
              <a:xfrm>
                <a:off x="801" y="2961"/>
                <a:ext cx="11" cy="15"/>
              </a:xfrm>
              <a:custGeom>
                <a:avLst/>
                <a:gdLst>
                  <a:gd name="T0" fmla="*/ 2 w 11"/>
                  <a:gd name="T1" fmla="*/ 0 h 15"/>
                  <a:gd name="T2" fmla="*/ 2 w 11"/>
                  <a:gd name="T3" fmla="*/ 0 h 15"/>
                  <a:gd name="T4" fmla="*/ 7 w 11"/>
                  <a:gd name="T5" fmla="*/ 6 h 15"/>
                  <a:gd name="T6" fmla="*/ 7 w 11"/>
                  <a:gd name="T7" fmla="*/ 6 h 15"/>
                  <a:gd name="T8" fmla="*/ 11 w 11"/>
                  <a:gd name="T9" fmla="*/ 10 h 15"/>
                  <a:gd name="T10" fmla="*/ 11 w 11"/>
                  <a:gd name="T11" fmla="*/ 10 h 15"/>
                  <a:gd name="T12" fmla="*/ 11 w 11"/>
                  <a:gd name="T13" fmla="*/ 14 h 15"/>
                  <a:gd name="T14" fmla="*/ 11 w 11"/>
                  <a:gd name="T15" fmla="*/ 14 h 15"/>
                  <a:gd name="T16" fmla="*/ 10 w 11"/>
                  <a:gd name="T17" fmla="*/ 15 h 15"/>
                  <a:gd name="T18" fmla="*/ 8 w 11"/>
                  <a:gd name="T19" fmla="*/ 15 h 15"/>
                  <a:gd name="T20" fmla="*/ 8 w 11"/>
                  <a:gd name="T21" fmla="*/ 15 h 15"/>
                  <a:gd name="T22" fmla="*/ 6 w 11"/>
                  <a:gd name="T23" fmla="*/ 14 h 15"/>
                  <a:gd name="T24" fmla="*/ 3 w 11"/>
                  <a:gd name="T25" fmla="*/ 11 h 15"/>
                  <a:gd name="T26" fmla="*/ 1 w 11"/>
                  <a:gd name="T27" fmla="*/ 6 h 15"/>
                  <a:gd name="T28" fmla="*/ 1 w 11"/>
                  <a:gd name="T29" fmla="*/ 6 h 15"/>
                  <a:gd name="T30" fmla="*/ 0 w 11"/>
                  <a:gd name="T31" fmla="*/ 4 h 15"/>
                  <a:gd name="T32" fmla="*/ 0 w 11"/>
                  <a:gd name="T33" fmla="*/ 3 h 15"/>
                  <a:gd name="T34" fmla="*/ 2 w 11"/>
                  <a:gd name="T35" fmla="*/ 0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5"/>
                  <a:gd name="T56" fmla="*/ 11 w 11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5">
                    <a:moveTo>
                      <a:pt x="2" y="0"/>
                    </a:moveTo>
                    <a:lnTo>
                      <a:pt x="2" y="0"/>
                    </a:lnTo>
                    <a:lnTo>
                      <a:pt x="7" y="6"/>
                    </a:lnTo>
                    <a:lnTo>
                      <a:pt x="11" y="10"/>
                    </a:lnTo>
                    <a:lnTo>
                      <a:pt x="11" y="14"/>
                    </a:lnTo>
                    <a:lnTo>
                      <a:pt x="10" y="15"/>
                    </a:lnTo>
                    <a:lnTo>
                      <a:pt x="8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86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460" name="Freeform 678"/>
              <p:cNvSpPr>
                <a:spLocks/>
              </p:cNvSpPr>
              <p:nvPr/>
            </p:nvSpPr>
            <p:spPr bwMode="auto">
              <a:xfrm>
                <a:off x="801" y="2961"/>
                <a:ext cx="11" cy="15"/>
              </a:xfrm>
              <a:custGeom>
                <a:avLst/>
                <a:gdLst>
                  <a:gd name="T0" fmla="*/ 2 w 11"/>
                  <a:gd name="T1" fmla="*/ 0 h 15"/>
                  <a:gd name="T2" fmla="*/ 2 w 11"/>
                  <a:gd name="T3" fmla="*/ 0 h 15"/>
                  <a:gd name="T4" fmla="*/ 7 w 11"/>
                  <a:gd name="T5" fmla="*/ 6 h 15"/>
                  <a:gd name="T6" fmla="*/ 7 w 11"/>
                  <a:gd name="T7" fmla="*/ 6 h 15"/>
                  <a:gd name="T8" fmla="*/ 11 w 11"/>
                  <a:gd name="T9" fmla="*/ 10 h 15"/>
                  <a:gd name="T10" fmla="*/ 11 w 11"/>
                  <a:gd name="T11" fmla="*/ 10 h 15"/>
                  <a:gd name="T12" fmla="*/ 11 w 11"/>
                  <a:gd name="T13" fmla="*/ 14 h 15"/>
                  <a:gd name="T14" fmla="*/ 11 w 11"/>
                  <a:gd name="T15" fmla="*/ 14 h 15"/>
                  <a:gd name="T16" fmla="*/ 10 w 11"/>
                  <a:gd name="T17" fmla="*/ 15 h 15"/>
                  <a:gd name="T18" fmla="*/ 8 w 11"/>
                  <a:gd name="T19" fmla="*/ 15 h 15"/>
                  <a:gd name="T20" fmla="*/ 8 w 11"/>
                  <a:gd name="T21" fmla="*/ 15 h 15"/>
                  <a:gd name="T22" fmla="*/ 6 w 11"/>
                  <a:gd name="T23" fmla="*/ 14 h 15"/>
                  <a:gd name="T24" fmla="*/ 3 w 11"/>
                  <a:gd name="T25" fmla="*/ 11 h 15"/>
                  <a:gd name="T26" fmla="*/ 1 w 11"/>
                  <a:gd name="T27" fmla="*/ 6 h 15"/>
                  <a:gd name="T28" fmla="*/ 1 w 11"/>
                  <a:gd name="T29" fmla="*/ 6 h 15"/>
                  <a:gd name="T30" fmla="*/ 0 w 11"/>
                  <a:gd name="T31" fmla="*/ 4 h 15"/>
                  <a:gd name="T32" fmla="*/ 0 w 11"/>
                  <a:gd name="T33" fmla="*/ 3 h 15"/>
                  <a:gd name="T34" fmla="*/ 2 w 11"/>
                  <a:gd name="T35" fmla="*/ 0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5"/>
                  <a:gd name="T56" fmla="*/ 11 w 11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5">
                    <a:moveTo>
                      <a:pt x="2" y="0"/>
                    </a:moveTo>
                    <a:lnTo>
                      <a:pt x="2" y="0"/>
                    </a:lnTo>
                    <a:lnTo>
                      <a:pt x="7" y="6"/>
                    </a:lnTo>
                    <a:lnTo>
                      <a:pt x="11" y="10"/>
                    </a:lnTo>
                    <a:lnTo>
                      <a:pt x="11" y="14"/>
                    </a:lnTo>
                    <a:lnTo>
                      <a:pt x="10" y="15"/>
                    </a:lnTo>
                    <a:lnTo>
                      <a:pt x="8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461" name="Freeform 679"/>
              <p:cNvSpPr>
                <a:spLocks/>
              </p:cNvSpPr>
              <p:nvPr/>
            </p:nvSpPr>
            <p:spPr bwMode="auto">
              <a:xfrm>
                <a:off x="830" y="2970"/>
                <a:ext cx="11" cy="15"/>
              </a:xfrm>
              <a:custGeom>
                <a:avLst/>
                <a:gdLst>
                  <a:gd name="T0" fmla="*/ 2 w 11"/>
                  <a:gd name="T1" fmla="*/ 0 h 15"/>
                  <a:gd name="T2" fmla="*/ 2 w 11"/>
                  <a:gd name="T3" fmla="*/ 0 h 15"/>
                  <a:gd name="T4" fmla="*/ 8 w 11"/>
                  <a:gd name="T5" fmla="*/ 5 h 15"/>
                  <a:gd name="T6" fmla="*/ 8 w 11"/>
                  <a:gd name="T7" fmla="*/ 5 h 15"/>
                  <a:gd name="T8" fmla="*/ 11 w 11"/>
                  <a:gd name="T9" fmla="*/ 10 h 15"/>
                  <a:gd name="T10" fmla="*/ 11 w 11"/>
                  <a:gd name="T11" fmla="*/ 10 h 15"/>
                  <a:gd name="T12" fmla="*/ 11 w 11"/>
                  <a:gd name="T13" fmla="*/ 13 h 15"/>
                  <a:gd name="T14" fmla="*/ 11 w 11"/>
                  <a:gd name="T15" fmla="*/ 13 h 15"/>
                  <a:gd name="T16" fmla="*/ 10 w 11"/>
                  <a:gd name="T17" fmla="*/ 14 h 15"/>
                  <a:gd name="T18" fmla="*/ 9 w 11"/>
                  <a:gd name="T19" fmla="*/ 15 h 15"/>
                  <a:gd name="T20" fmla="*/ 9 w 11"/>
                  <a:gd name="T21" fmla="*/ 15 h 15"/>
                  <a:gd name="T22" fmla="*/ 5 w 11"/>
                  <a:gd name="T23" fmla="*/ 13 h 15"/>
                  <a:gd name="T24" fmla="*/ 4 w 11"/>
                  <a:gd name="T25" fmla="*/ 10 h 15"/>
                  <a:gd name="T26" fmla="*/ 1 w 11"/>
                  <a:gd name="T27" fmla="*/ 6 h 15"/>
                  <a:gd name="T28" fmla="*/ 1 w 11"/>
                  <a:gd name="T29" fmla="*/ 6 h 15"/>
                  <a:gd name="T30" fmla="*/ 0 w 11"/>
                  <a:gd name="T31" fmla="*/ 4 h 15"/>
                  <a:gd name="T32" fmla="*/ 0 w 11"/>
                  <a:gd name="T33" fmla="*/ 2 h 15"/>
                  <a:gd name="T34" fmla="*/ 2 w 11"/>
                  <a:gd name="T35" fmla="*/ 0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5"/>
                  <a:gd name="T56" fmla="*/ 11 w 11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5">
                    <a:moveTo>
                      <a:pt x="2" y="0"/>
                    </a:moveTo>
                    <a:lnTo>
                      <a:pt x="2" y="0"/>
                    </a:lnTo>
                    <a:lnTo>
                      <a:pt x="8" y="5"/>
                    </a:lnTo>
                    <a:lnTo>
                      <a:pt x="11" y="10"/>
                    </a:lnTo>
                    <a:lnTo>
                      <a:pt x="11" y="13"/>
                    </a:lnTo>
                    <a:lnTo>
                      <a:pt x="10" y="14"/>
                    </a:lnTo>
                    <a:lnTo>
                      <a:pt x="9" y="15"/>
                    </a:lnTo>
                    <a:lnTo>
                      <a:pt x="5" y="13"/>
                    </a:lnTo>
                    <a:lnTo>
                      <a:pt x="4" y="10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86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462" name="Freeform 680"/>
              <p:cNvSpPr>
                <a:spLocks/>
              </p:cNvSpPr>
              <p:nvPr/>
            </p:nvSpPr>
            <p:spPr bwMode="auto">
              <a:xfrm>
                <a:off x="830" y="2970"/>
                <a:ext cx="11" cy="15"/>
              </a:xfrm>
              <a:custGeom>
                <a:avLst/>
                <a:gdLst>
                  <a:gd name="T0" fmla="*/ 2 w 11"/>
                  <a:gd name="T1" fmla="*/ 0 h 15"/>
                  <a:gd name="T2" fmla="*/ 2 w 11"/>
                  <a:gd name="T3" fmla="*/ 0 h 15"/>
                  <a:gd name="T4" fmla="*/ 8 w 11"/>
                  <a:gd name="T5" fmla="*/ 5 h 15"/>
                  <a:gd name="T6" fmla="*/ 8 w 11"/>
                  <a:gd name="T7" fmla="*/ 5 h 15"/>
                  <a:gd name="T8" fmla="*/ 11 w 11"/>
                  <a:gd name="T9" fmla="*/ 10 h 15"/>
                  <a:gd name="T10" fmla="*/ 11 w 11"/>
                  <a:gd name="T11" fmla="*/ 10 h 15"/>
                  <a:gd name="T12" fmla="*/ 11 w 11"/>
                  <a:gd name="T13" fmla="*/ 13 h 15"/>
                  <a:gd name="T14" fmla="*/ 11 w 11"/>
                  <a:gd name="T15" fmla="*/ 13 h 15"/>
                  <a:gd name="T16" fmla="*/ 10 w 11"/>
                  <a:gd name="T17" fmla="*/ 14 h 15"/>
                  <a:gd name="T18" fmla="*/ 9 w 11"/>
                  <a:gd name="T19" fmla="*/ 15 h 15"/>
                  <a:gd name="T20" fmla="*/ 9 w 11"/>
                  <a:gd name="T21" fmla="*/ 15 h 15"/>
                  <a:gd name="T22" fmla="*/ 5 w 11"/>
                  <a:gd name="T23" fmla="*/ 13 h 15"/>
                  <a:gd name="T24" fmla="*/ 4 w 11"/>
                  <a:gd name="T25" fmla="*/ 10 h 15"/>
                  <a:gd name="T26" fmla="*/ 1 w 11"/>
                  <a:gd name="T27" fmla="*/ 6 h 15"/>
                  <a:gd name="T28" fmla="*/ 1 w 11"/>
                  <a:gd name="T29" fmla="*/ 6 h 15"/>
                  <a:gd name="T30" fmla="*/ 0 w 11"/>
                  <a:gd name="T31" fmla="*/ 4 h 15"/>
                  <a:gd name="T32" fmla="*/ 0 w 11"/>
                  <a:gd name="T33" fmla="*/ 2 h 15"/>
                  <a:gd name="T34" fmla="*/ 2 w 11"/>
                  <a:gd name="T35" fmla="*/ 0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5"/>
                  <a:gd name="T56" fmla="*/ 11 w 11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5">
                    <a:moveTo>
                      <a:pt x="2" y="0"/>
                    </a:moveTo>
                    <a:lnTo>
                      <a:pt x="2" y="0"/>
                    </a:lnTo>
                    <a:lnTo>
                      <a:pt x="8" y="5"/>
                    </a:lnTo>
                    <a:lnTo>
                      <a:pt x="11" y="10"/>
                    </a:lnTo>
                    <a:lnTo>
                      <a:pt x="11" y="13"/>
                    </a:lnTo>
                    <a:lnTo>
                      <a:pt x="10" y="14"/>
                    </a:lnTo>
                    <a:lnTo>
                      <a:pt x="9" y="15"/>
                    </a:lnTo>
                    <a:lnTo>
                      <a:pt x="5" y="13"/>
                    </a:lnTo>
                    <a:lnTo>
                      <a:pt x="4" y="10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463" name="Freeform 681"/>
              <p:cNvSpPr>
                <a:spLocks/>
              </p:cNvSpPr>
              <p:nvPr/>
            </p:nvSpPr>
            <p:spPr bwMode="auto">
              <a:xfrm>
                <a:off x="818" y="3015"/>
                <a:ext cx="12" cy="15"/>
              </a:xfrm>
              <a:custGeom>
                <a:avLst/>
                <a:gdLst>
                  <a:gd name="T0" fmla="*/ 3 w 12"/>
                  <a:gd name="T1" fmla="*/ 0 h 15"/>
                  <a:gd name="T2" fmla="*/ 3 w 12"/>
                  <a:gd name="T3" fmla="*/ 0 h 15"/>
                  <a:gd name="T4" fmla="*/ 8 w 12"/>
                  <a:gd name="T5" fmla="*/ 6 h 15"/>
                  <a:gd name="T6" fmla="*/ 8 w 12"/>
                  <a:gd name="T7" fmla="*/ 6 h 15"/>
                  <a:gd name="T8" fmla="*/ 12 w 12"/>
                  <a:gd name="T9" fmla="*/ 10 h 15"/>
                  <a:gd name="T10" fmla="*/ 12 w 12"/>
                  <a:gd name="T11" fmla="*/ 10 h 15"/>
                  <a:gd name="T12" fmla="*/ 12 w 12"/>
                  <a:gd name="T13" fmla="*/ 14 h 15"/>
                  <a:gd name="T14" fmla="*/ 12 w 12"/>
                  <a:gd name="T15" fmla="*/ 14 h 15"/>
                  <a:gd name="T16" fmla="*/ 11 w 12"/>
                  <a:gd name="T17" fmla="*/ 15 h 15"/>
                  <a:gd name="T18" fmla="*/ 9 w 12"/>
                  <a:gd name="T19" fmla="*/ 15 h 15"/>
                  <a:gd name="T20" fmla="*/ 9 w 12"/>
                  <a:gd name="T21" fmla="*/ 15 h 15"/>
                  <a:gd name="T22" fmla="*/ 7 w 12"/>
                  <a:gd name="T23" fmla="*/ 14 h 15"/>
                  <a:gd name="T24" fmla="*/ 4 w 12"/>
                  <a:gd name="T25" fmla="*/ 11 h 15"/>
                  <a:gd name="T26" fmla="*/ 2 w 12"/>
                  <a:gd name="T27" fmla="*/ 6 h 15"/>
                  <a:gd name="T28" fmla="*/ 2 w 12"/>
                  <a:gd name="T29" fmla="*/ 6 h 15"/>
                  <a:gd name="T30" fmla="*/ 0 w 12"/>
                  <a:gd name="T31" fmla="*/ 3 h 15"/>
                  <a:gd name="T32" fmla="*/ 0 w 12"/>
                  <a:gd name="T33" fmla="*/ 2 h 15"/>
                  <a:gd name="T34" fmla="*/ 3 w 12"/>
                  <a:gd name="T35" fmla="*/ 0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2"/>
                  <a:gd name="T55" fmla="*/ 0 h 15"/>
                  <a:gd name="T56" fmla="*/ 12 w 12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2" h="15">
                    <a:moveTo>
                      <a:pt x="3" y="0"/>
                    </a:moveTo>
                    <a:lnTo>
                      <a:pt x="3" y="0"/>
                    </a:lnTo>
                    <a:lnTo>
                      <a:pt x="8" y="6"/>
                    </a:lnTo>
                    <a:lnTo>
                      <a:pt x="12" y="10"/>
                    </a:lnTo>
                    <a:lnTo>
                      <a:pt x="12" y="14"/>
                    </a:lnTo>
                    <a:lnTo>
                      <a:pt x="11" y="15"/>
                    </a:lnTo>
                    <a:lnTo>
                      <a:pt x="9" y="15"/>
                    </a:lnTo>
                    <a:lnTo>
                      <a:pt x="7" y="14"/>
                    </a:lnTo>
                    <a:lnTo>
                      <a:pt x="4" y="11"/>
                    </a:lnTo>
                    <a:lnTo>
                      <a:pt x="2" y="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186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464" name="Freeform 682"/>
              <p:cNvSpPr>
                <a:spLocks/>
              </p:cNvSpPr>
              <p:nvPr/>
            </p:nvSpPr>
            <p:spPr bwMode="auto">
              <a:xfrm>
                <a:off x="818" y="3015"/>
                <a:ext cx="12" cy="15"/>
              </a:xfrm>
              <a:custGeom>
                <a:avLst/>
                <a:gdLst>
                  <a:gd name="T0" fmla="*/ 3 w 12"/>
                  <a:gd name="T1" fmla="*/ 0 h 15"/>
                  <a:gd name="T2" fmla="*/ 3 w 12"/>
                  <a:gd name="T3" fmla="*/ 0 h 15"/>
                  <a:gd name="T4" fmla="*/ 8 w 12"/>
                  <a:gd name="T5" fmla="*/ 6 h 15"/>
                  <a:gd name="T6" fmla="*/ 8 w 12"/>
                  <a:gd name="T7" fmla="*/ 6 h 15"/>
                  <a:gd name="T8" fmla="*/ 12 w 12"/>
                  <a:gd name="T9" fmla="*/ 10 h 15"/>
                  <a:gd name="T10" fmla="*/ 12 w 12"/>
                  <a:gd name="T11" fmla="*/ 10 h 15"/>
                  <a:gd name="T12" fmla="*/ 12 w 12"/>
                  <a:gd name="T13" fmla="*/ 14 h 15"/>
                  <a:gd name="T14" fmla="*/ 12 w 12"/>
                  <a:gd name="T15" fmla="*/ 14 h 15"/>
                  <a:gd name="T16" fmla="*/ 11 w 12"/>
                  <a:gd name="T17" fmla="*/ 15 h 15"/>
                  <a:gd name="T18" fmla="*/ 9 w 12"/>
                  <a:gd name="T19" fmla="*/ 15 h 15"/>
                  <a:gd name="T20" fmla="*/ 9 w 12"/>
                  <a:gd name="T21" fmla="*/ 15 h 15"/>
                  <a:gd name="T22" fmla="*/ 7 w 12"/>
                  <a:gd name="T23" fmla="*/ 14 h 15"/>
                  <a:gd name="T24" fmla="*/ 4 w 12"/>
                  <a:gd name="T25" fmla="*/ 11 h 15"/>
                  <a:gd name="T26" fmla="*/ 2 w 12"/>
                  <a:gd name="T27" fmla="*/ 6 h 15"/>
                  <a:gd name="T28" fmla="*/ 2 w 12"/>
                  <a:gd name="T29" fmla="*/ 6 h 15"/>
                  <a:gd name="T30" fmla="*/ 0 w 12"/>
                  <a:gd name="T31" fmla="*/ 3 h 15"/>
                  <a:gd name="T32" fmla="*/ 0 w 12"/>
                  <a:gd name="T33" fmla="*/ 2 h 15"/>
                  <a:gd name="T34" fmla="*/ 3 w 12"/>
                  <a:gd name="T35" fmla="*/ 0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2"/>
                  <a:gd name="T55" fmla="*/ 0 h 15"/>
                  <a:gd name="T56" fmla="*/ 12 w 12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2" h="15">
                    <a:moveTo>
                      <a:pt x="3" y="0"/>
                    </a:moveTo>
                    <a:lnTo>
                      <a:pt x="3" y="0"/>
                    </a:lnTo>
                    <a:lnTo>
                      <a:pt x="8" y="6"/>
                    </a:lnTo>
                    <a:lnTo>
                      <a:pt x="12" y="10"/>
                    </a:lnTo>
                    <a:lnTo>
                      <a:pt x="12" y="14"/>
                    </a:lnTo>
                    <a:lnTo>
                      <a:pt x="11" y="15"/>
                    </a:lnTo>
                    <a:lnTo>
                      <a:pt x="9" y="15"/>
                    </a:lnTo>
                    <a:lnTo>
                      <a:pt x="7" y="14"/>
                    </a:lnTo>
                    <a:lnTo>
                      <a:pt x="4" y="11"/>
                    </a:lnTo>
                    <a:lnTo>
                      <a:pt x="2" y="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465" name="Freeform 683"/>
              <p:cNvSpPr>
                <a:spLocks/>
              </p:cNvSpPr>
              <p:nvPr/>
            </p:nvSpPr>
            <p:spPr bwMode="auto">
              <a:xfrm>
                <a:off x="719" y="2944"/>
                <a:ext cx="10" cy="16"/>
              </a:xfrm>
              <a:custGeom>
                <a:avLst/>
                <a:gdLst>
                  <a:gd name="T0" fmla="*/ 2 w 10"/>
                  <a:gd name="T1" fmla="*/ 0 h 16"/>
                  <a:gd name="T2" fmla="*/ 2 w 10"/>
                  <a:gd name="T3" fmla="*/ 0 h 16"/>
                  <a:gd name="T4" fmla="*/ 8 w 10"/>
                  <a:gd name="T5" fmla="*/ 5 h 16"/>
                  <a:gd name="T6" fmla="*/ 8 w 10"/>
                  <a:gd name="T7" fmla="*/ 5 h 16"/>
                  <a:gd name="T8" fmla="*/ 10 w 10"/>
                  <a:gd name="T9" fmla="*/ 11 h 16"/>
                  <a:gd name="T10" fmla="*/ 10 w 10"/>
                  <a:gd name="T11" fmla="*/ 11 h 16"/>
                  <a:gd name="T12" fmla="*/ 10 w 10"/>
                  <a:gd name="T13" fmla="*/ 13 h 16"/>
                  <a:gd name="T14" fmla="*/ 10 w 10"/>
                  <a:gd name="T15" fmla="*/ 13 h 16"/>
                  <a:gd name="T16" fmla="*/ 10 w 10"/>
                  <a:gd name="T17" fmla="*/ 14 h 16"/>
                  <a:gd name="T18" fmla="*/ 8 w 10"/>
                  <a:gd name="T19" fmla="*/ 16 h 16"/>
                  <a:gd name="T20" fmla="*/ 8 w 10"/>
                  <a:gd name="T21" fmla="*/ 16 h 16"/>
                  <a:gd name="T22" fmla="*/ 5 w 10"/>
                  <a:gd name="T23" fmla="*/ 13 h 16"/>
                  <a:gd name="T24" fmla="*/ 2 w 10"/>
                  <a:gd name="T25" fmla="*/ 11 h 16"/>
                  <a:gd name="T26" fmla="*/ 0 w 10"/>
                  <a:gd name="T27" fmla="*/ 7 h 16"/>
                  <a:gd name="T28" fmla="*/ 0 w 10"/>
                  <a:gd name="T29" fmla="*/ 7 h 16"/>
                  <a:gd name="T30" fmla="*/ 0 w 10"/>
                  <a:gd name="T31" fmla="*/ 4 h 16"/>
                  <a:gd name="T32" fmla="*/ 0 w 10"/>
                  <a:gd name="T33" fmla="*/ 3 h 16"/>
                  <a:gd name="T34" fmla="*/ 2 w 10"/>
                  <a:gd name="T35" fmla="*/ 0 h 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"/>
                  <a:gd name="T55" fmla="*/ 0 h 16"/>
                  <a:gd name="T56" fmla="*/ 10 w 10"/>
                  <a:gd name="T57" fmla="*/ 16 h 1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" h="16">
                    <a:moveTo>
                      <a:pt x="2" y="0"/>
                    </a:moveTo>
                    <a:lnTo>
                      <a:pt x="2" y="0"/>
                    </a:lnTo>
                    <a:lnTo>
                      <a:pt x="8" y="5"/>
                    </a:lnTo>
                    <a:lnTo>
                      <a:pt x="10" y="11"/>
                    </a:lnTo>
                    <a:lnTo>
                      <a:pt x="10" y="13"/>
                    </a:lnTo>
                    <a:lnTo>
                      <a:pt x="10" y="14"/>
                    </a:lnTo>
                    <a:lnTo>
                      <a:pt x="8" y="16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86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466" name="Freeform 684"/>
              <p:cNvSpPr>
                <a:spLocks/>
              </p:cNvSpPr>
              <p:nvPr/>
            </p:nvSpPr>
            <p:spPr bwMode="auto">
              <a:xfrm>
                <a:off x="719" y="2944"/>
                <a:ext cx="10" cy="16"/>
              </a:xfrm>
              <a:custGeom>
                <a:avLst/>
                <a:gdLst>
                  <a:gd name="T0" fmla="*/ 2 w 10"/>
                  <a:gd name="T1" fmla="*/ 0 h 16"/>
                  <a:gd name="T2" fmla="*/ 2 w 10"/>
                  <a:gd name="T3" fmla="*/ 0 h 16"/>
                  <a:gd name="T4" fmla="*/ 8 w 10"/>
                  <a:gd name="T5" fmla="*/ 5 h 16"/>
                  <a:gd name="T6" fmla="*/ 8 w 10"/>
                  <a:gd name="T7" fmla="*/ 5 h 16"/>
                  <a:gd name="T8" fmla="*/ 10 w 10"/>
                  <a:gd name="T9" fmla="*/ 11 h 16"/>
                  <a:gd name="T10" fmla="*/ 10 w 10"/>
                  <a:gd name="T11" fmla="*/ 11 h 16"/>
                  <a:gd name="T12" fmla="*/ 10 w 10"/>
                  <a:gd name="T13" fmla="*/ 13 h 16"/>
                  <a:gd name="T14" fmla="*/ 10 w 10"/>
                  <a:gd name="T15" fmla="*/ 13 h 16"/>
                  <a:gd name="T16" fmla="*/ 10 w 10"/>
                  <a:gd name="T17" fmla="*/ 14 h 16"/>
                  <a:gd name="T18" fmla="*/ 8 w 10"/>
                  <a:gd name="T19" fmla="*/ 16 h 16"/>
                  <a:gd name="T20" fmla="*/ 8 w 10"/>
                  <a:gd name="T21" fmla="*/ 16 h 16"/>
                  <a:gd name="T22" fmla="*/ 5 w 10"/>
                  <a:gd name="T23" fmla="*/ 13 h 16"/>
                  <a:gd name="T24" fmla="*/ 2 w 10"/>
                  <a:gd name="T25" fmla="*/ 11 h 16"/>
                  <a:gd name="T26" fmla="*/ 0 w 10"/>
                  <a:gd name="T27" fmla="*/ 7 h 16"/>
                  <a:gd name="T28" fmla="*/ 0 w 10"/>
                  <a:gd name="T29" fmla="*/ 7 h 16"/>
                  <a:gd name="T30" fmla="*/ 0 w 10"/>
                  <a:gd name="T31" fmla="*/ 4 h 16"/>
                  <a:gd name="T32" fmla="*/ 0 w 10"/>
                  <a:gd name="T33" fmla="*/ 3 h 16"/>
                  <a:gd name="T34" fmla="*/ 2 w 10"/>
                  <a:gd name="T35" fmla="*/ 0 h 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"/>
                  <a:gd name="T55" fmla="*/ 0 h 16"/>
                  <a:gd name="T56" fmla="*/ 10 w 10"/>
                  <a:gd name="T57" fmla="*/ 16 h 1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" h="16">
                    <a:moveTo>
                      <a:pt x="2" y="0"/>
                    </a:moveTo>
                    <a:lnTo>
                      <a:pt x="2" y="0"/>
                    </a:lnTo>
                    <a:lnTo>
                      <a:pt x="8" y="5"/>
                    </a:lnTo>
                    <a:lnTo>
                      <a:pt x="10" y="11"/>
                    </a:lnTo>
                    <a:lnTo>
                      <a:pt x="10" y="13"/>
                    </a:lnTo>
                    <a:lnTo>
                      <a:pt x="10" y="14"/>
                    </a:lnTo>
                    <a:lnTo>
                      <a:pt x="8" y="16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467" name="Freeform 685"/>
              <p:cNvSpPr>
                <a:spLocks/>
              </p:cNvSpPr>
              <p:nvPr/>
            </p:nvSpPr>
            <p:spPr bwMode="auto">
              <a:xfrm>
                <a:off x="784" y="2972"/>
                <a:ext cx="10" cy="16"/>
              </a:xfrm>
              <a:custGeom>
                <a:avLst/>
                <a:gdLst>
                  <a:gd name="T0" fmla="*/ 1 w 10"/>
                  <a:gd name="T1" fmla="*/ 0 h 16"/>
                  <a:gd name="T2" fmla="*/ 1 w 10"/>
                  <a:gd name="T3" fmla="*/ 0 h 16"/>
                  <a:gd name="T4" fmla="*/ 8 w 10"/>
                  <a:gd name="T5" fmla="*/ 7 h 16"/>
                  <a:gd name="T6" fmla="*/ 8 w 10"/>
                  <a:gd name="T7" fmla="*/ 7 h 16"/>
                  <a:gd name="T8" fmla="*/ 10 w 10"/>
                  <a:gd name="T9" fmla="*/ 11 h 16"/>
                  <a:gd name="T10" fmla="*/ 10 w 10"/>
                  <a:gd name="T11" fmla="*/ 11 h 16"/>
                  <a:gd name="T12" fmla="*/ 10 w 10"/>
                  <a:gd name="T13" fmla="*/ 13 h 16"/>
                  <a:gd name="T14" fmla="*/ 10 w 10"/>
                  <a:gd name="T15" fmla="*/ 13 h 16"/>
                  <a:gd name="T16" fmla="*/ 10 w 10"/>
                  <a:gd name="T17" fmla="*/ 14 h 16"/>
                  <a:gd name="T18" fmla="*/ 8 w 10"/>
                  <a:gd name="T19" fmla="*/ 16 h 16"/>
                  <a:gd name="T20" fmla="*/ 8 w 10"/>
                  <a:gd name="T21" fmla="*/ 16 h 16"/>
                  <a:gd name="T22" fmla="*/ 5 w 10"/>
                  <a:gd name="T23" fmla="*/ 13 h 16"/>
                  <a:gd name="T24" fmla="*/ 3 w 10"/>
                  <a:gd name="T25" fmla="*/ 11 h 16"/>
                  <a:gd name="T26" fmla="*/ 0 w 10"/>
                  <a:gd name="T27" fmla="*/ 7 h 16"/>
                  <a:gd name="T28" fmla="*/ 0 w 10"/>
                  <a:gd name="T29" fmla="*/ 7 h 16"/>
                  <a:gd name="T30" fmla="*/ 0 w 10"/>
                  <a:gd name="T31" fmla="*/ 4 h 16"/>
                  <a:gd name="T32" fmla="*/ 0 w 10"/>
                  <a:gd name="T33" fmla="*/ 3 h 16"/>
                  <a:gd name="T34" fmla="*/ 1 w 10"/>
                  <a:gd name="T35" fmla="*/ 0 h 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"/>
                  <a:gd name="T55" fmla="*/ 0 h 16"/>
                  <a:gd name="T56" fmla="*/ 10 w 10"/>
                  <a:gd name="T57" fmla="*/ 16 h 1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" h="16">
                    <a:moveTo>
                      <a:pt x="1" y="0"/>
                    </a:moveTo>
                    <a:lnTo>
                      <a:pt x="1" y="0"/>
                    </a:lnTo>
                    <a:lnTo>
                      <a:pt x="8" y="7"/>
                    </a:lnTo>
                    <a:lnTo>
                      <a:pt x="10" y="11"/>
                    </a:lnTo>
                    <a:lnTo>
                      <a:pt x="10" y="13"/>
                    </a:lnTo>
                    <a:lnTo>
                      <a:pt x="10" y="14"/>
                    </a:lnTo>
                    <a:lnTo>
                      <a:pt x="8" y="16"/>
                    </a:lnTo>
                    <a:lnTo>
                      <a:pt x="5" y="13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86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468" name="Freeform 686"/>
              <p:cNvSpPr>
                <a:spLocks/>
              </p:cNvSpPr>
              <p:nvPr/>
            </p:nvSpPr>
            <p:spPr bwMode="auto">
              <a:xfrm>
                <a:off x="784" y="2972"/>
                <a:ext cx="10" cy="16"/>
              </a:xfrm>
              <a:custGeom>
                <a:avLst/>
                <a:gdLst>
                  <a:gd name="T0" fmla="*/ 1 w 10"/>
                  <a:gd name="T1" fmla="*/ 0 h 16"/>
                  <a:gd name="T2" fmla="*/ 1 w 10"/>
                  <a:gd name="T3" fmla="*/ 0 h 16"/>
                  <a:gd name="T4" fmla="*/ 8 w 10"/>
                  <a:gd name="T5" fmla="*/ 7 h 16"/>
                  <a:gd name="T6" fmla="*/ 8 w 10"/>
                  <a:gd name="T7" fmla="*/ 7 h 16"/>
                  <a:gd name="T8" fmla="*/ 10 w 10"/>
                  <a:gd name="T9" fmla="*/ 11 h 16"/>
                  <a:gd name="T10" fmla="*/ 10 w 10"/>
                  <a:gd name="T11" fmla="*/ 11 h 16"/>
                  <a:gd name="T12" fmla="*/ 10 w 10"/>
                  <a:gd name="T13" fmla="*/ 13 h 16"/>
                  <a:gd name="T14" fmla="*/ 10 w 10"/>
                  <a:gd name="T15" fmla="*/ 13 h 16"/>
                  <a:gd name="T16" fmla="*/ 10 w 10"/>
                  <a:gd name="T17" fmla="*/ 14 h 16"/>
                  <a:gd name="T18" fmla="*/ 8 w 10"/>
                  <a:gd name="T19" fmla="*/ 16 h 16"/>
                  <a:gd name="T20" fmla="*/ 8 w 10"/>
                  <a:gd name="T21" fmla="*/ 16 h 16"/>
                  <a:gd name="T22" fmla="*/ 5 w 10"/>
                  <a:gd name="T23" fmla="*/ 13 h 16"/>
                  <a:gd name="T24" fmla="*/ 3 w 10"/>
                  <a:gd name="T25" fmla="*/ 11 h 16"/>
                  <a:gd name="T26" fmla="*/ 0 w 10"/>
                  <a:gd name="T27" fmla="*/ 7 h 16"/>
                  <a:gd name="T28" fmla="*/ 0 w 10"/>
                  <a:gd name="T29" fmla="*/ 7 h 16"/>
                  <a:gd name="T30" fmla="*/ 0 w 10"/>
                  <a:gd name="T31" fmla="*/ 4 h 16"/>
                  <a:gd name="T32" fmla="*/ 0 w 10"/>
                  <a:gd name="T33" fmla="*/ 3 h 16"/>
                  <a:gd name="T34" fmla="*/ 1 w 10"/>
                  <a:gd name="T35" fmla="*/ 0 h 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"/>
                  <a:gd name="T55" fmla="*/ 0 h 16"/>
                  <a:gd name="T56" fmla="*/ 10 w 10"/>
                  <a:gd name="T57" fmla="*/ 16 h 1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" h="16">
                    <a:moveTo>
                      <a:pt x="1" y="0"/>
                    </a:moveTo>
                    <a:lnTo>
                      <a:pt x="1" y="0"/>
                    </a:lnTo>
                    <a:lnTo>
                      <a:pt x="8" y="7"/>
                    </a:lnTo>
                    <a:lnTo>
                      <a:pt x="10" y="11"/>
                    </a:lnTo>
                    <a:lnTo>
                      <a:pt x="10" y="13"/>
                    </a:lnTo>
                    <a:lnTo>
                      <a:pt x="10" y="14"/>
                    </a:lnTo>
                    <a:lnTo>
                      <a:pt x="8" y="16"/>
                    </a:lnTo>
                    <a:lnTo>
                      <a:pt x="5" y="13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469" name="Freeform 687"/>
              <p:cNvSpPr>
                <a:spLocks/>
              </p:cNvSpPr>
              <p:nvPr/>
            </p:nvSpPr>
            <p:spPr bwMode="auto">
              <a:xfrm>
                <a:off x="718" y="2967"/>
                <a:ext cx="11" cy="16"/>
              </a:xfrm>
              <a:custGeom>
                <a:avLst/>
                <a:gdLst>
                  <a:gd name="T0" fmla="*/ 2 w 11"/>
                  <a:gd name="T1" fmla="*/ 0 h 16"/>
                  <a:gd name="T2" fmla="*/ 2 w 11"/>
                  <a:gd name="T3" fmla="*/ 0 h 16"/>
                  <a:gd name="T4" fmla="*/ 9 w 11"/>
                  <a:gd name="T5" fmla="*/ 5 h 16"/>
                  <a:gd name="T6" fmla="*/ 9 w 11"/>
                  <a:gd name="T7" fmla="*/ 5 h 16"/>
                  <a:gd name="T8" fmla="*/ 11 w 11"/>
                  <a:gd name="T9" fmla="*/ 11 h 16"/>
                  <a:gd name="T10" fmla="*/ 11 w 11"/>
                  <a:gd name="T11" fmla="*/ 11 h 16"/>
                  <a:gd name="T12" fmla="*/ 11 w 11"/>
                  <a:gd name="T13" fmla="*/ 13 h 16"/>
                  <a:gd name="T14" fmla="*/ 11 w 11"/>
                  <a:gd name="T15" fmla="*/ 13 h 16"/>
                  <a:gd name="T16" fmla="*/ 11 w 11"/>
                  <a:gd name="T17" fmla="*/ 14 h 16"/>
                  <a:gd name="T18" fmla="*/ 9 w 11"/>
                  <a:gd name="T19" fmla="*/ 16 h 16"/>
                  <a:gd name="T20" fmla="*/ 9 w 11"/>
                  <a:gd name="T21" fmla="*/ 16 h 16"/>
                  <a:gd name="T22" fmla="*/ 6 w 11"/>
                  <a:gd name="T23" fmla="*/ 13 h 16"/>
                  <a:gd name="T24" fmla="*/ 3 w 11"/>
                  <a:gd name="T25" fmla="*/ 11 h 16"/>
                  <a:gd name="T26" fmla="*/ 1 w 11"/>
                  <a:gd name="T27" fmla="*/ 7 h 16"/>
                  <a:gd name="T28" fmla="*/ 1 w 11"/>
                  <a:gd name="T29" fmla="*/ 7 h 16"/>
                  <a:gd name="T30" fmla="*/ 0 w 11"/>
                  <a:gd name="T31" fmla="*/ 4 h 16"/>
                  <a:gd name="T32" fmla="*/ 0 w 11"/>
                  <a:gd name="T33" fmla="*/ 3 h 16"/>
                  <a:gd name="T34" fmla="*/ 2 w 11"/>
                  <a:gd name="T35" fmla="*/ 0 h 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6"/>
                  <a:gd name="T56" fmla="*/ 11 w 11"/>
                  <a:gd name="T57" fmla="*/ 16 h 1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6">
                    <a:moveTo>
                      <a:pt x="2" y="0"/>
                    </a:moveTo>
                    <a:lnTo>
                      <a:pt x="2" y="0"/>
                    </a:lnTo>
                    <a:lnTo>
                      <a:pt x="9" y="5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11" y="14"/>
                    </a:lnTo>
                    <a:lnTo>
                      <a:pt x="9" y="16"/>
                    </a:lnTo>
                    <a:lnTo>
                      <a:pt x="6" y="13"/>
                    </a:lnTo>
                    <a:lnTo>
                      <a:pt x="3" y="11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86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470" name="Freeform 688"/>
              <p:cNvSpPr>
                <a:spLocks/>
              </p:cNvSpPr>
              <p:nvPr/>
            </p:nvSpPr>
            <p:spPr bwMode="auto">
              <a:xfrm>
                <a:off x="718" y="2967"/>
                <a:ext cx="11" cy="16"/>
              </a:xfrm>
              <a:custGeom>
                <a:avLst/>
                <a:gdLst>
                  <a:gd name="T0" fmla="*/ 2 w 11"/>
                  <a:gd name="T1" fmla="*/ 0 h 16"/>
                  <a:gd name="T2" fmla="*/ 2 w 11"/>
                  <a:gd name="T3" fmla="*/ 0 h 16"/>
                  <a:gd name="T4" fmla="*/ 9 w 11"/>
                  <a:gd name="T5" fmla="*/ 5 h 16"/>
                  <a:gd name="T6" fmla="*/ 9 w 11"/>
                  <a:gd name="T7" fmla="*/ 5 h 16"/>
                  <a:gd name="T8" fmla="*/ 11 w 11"/>
                  <a:gd name="T9" fmla="*/ 11 h 16"/>
                  <a:gd name="T10" fmla="*/ 11 w 11"/>
                  <a:gd name="T11" fmla="*/ 11 h 16"/>
                  <a:gd name="T12" fmla="*/ 11 w 11"/>
                  <a:gd name="T13" fmla="*/ 13 h 16"/>
                  <a:gd name="T14" fmla="*/ 11 w 11"/>
                  <a:gd name="T15" fmla="*/ 13 h 16"/>
                  <a:gd name="T16" fmla="*/ 11 w 11"/>
                  <a:gd name="T17" fmla="*/ 14 h 16"/>
                  <a:gd name="T18" fmla="*/ 9 w 11"/>
                  <a:gd name="T19" fmla="*/ 16 h 16"/>
                  <a:gd name="T20" fmla="*/ 9 w 11"/>
                  <a:gd name="T21" fmla="*/ 16 h 16"/>
                  <a:gd name="T22" fmla="*/ 6 w 11"/>
                  <a:gd name="T23" fmla="*/ 13 h 16"/>
                  <a:gd name="T24" fmla="*/ 3 w 11"/>
                  <a:gd name="T25" fmla="*/ 11 h 16"/>
                  <a:gd name="T26" fmla="*/ 1 w 11"/>
                  <a:gd name="T27" fmla="*/ 7 h 16"/>
                  <a:gd name="T28" fmla="*/ 1 w 11"/>
                  <a:gd name="T29" fmla="*/ 7 h 16"/>
                  <a:gd name="T30" fmla="*/ 0 w 11"/>
                  <a:gd name="T31" fmla="*/ 4 h 16"/>
                  <a:gd name="T32" fmla="*/ 0 w 11"/>
                  <a:gd name="T33" fmla="*/ 3 h 16"/>
                  <a:gd name="T34" fmla="*/ 2 w 11"/>
                  <a:gd name="T35" fmla="*/ 0 h 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6"/>
                  <a:gd name="T56" fmla="*/ 11 w 11"/>
                  <a:gd name="T57" fmla="*/ 16 h 1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6">
                    <a:moveTo>
                      <a:pt x="2" y="0"/>
                    </a:moveTo>
                    <a:lnTo>
                      <a:pt x="2" y="0"/>
                    </a:lnTo>
                    <a:lnTo>
                      <a:pt x="9" y="5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11" y="14"/>
                    </a:lnTo>
                    <a:lnTo>
                      <a:pt x="9" y="16"/>
                    </a:lnTo>
                    <a:lnTo>
                      <a:pt x="6" y="13"/>
                    </a:lnTo>
                    <a:lnTo>
                      <a:pt x="3" y="11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471" name="Freeform 689"/>
              <p:cNvSpPr>
                <a:spLocks/>
              </p:cNvSpPr>
              <p:nvPr/>
            </p:nvSpPr>
            <p:spPr bwMode="auto">
              <a:xfrm>
                <a:off x="710" y="2986"/>
                <a:ext cx="10" cy="16"/>
              </a:xfrm>
              <a:custGeom>
                <a:avLst/>
                <a:gdLst>
                  <a:gd name="T0" fmla="*/ 3 w 10"/>
                  <a:gd name="T1" fmla="*/ 0 h 16"/>
                  <a:gd name="T2" fmla="*/ 3 w 10"/>
                  <a:gd name="T3" fmla="*/ 0 h 16"/>
                  <a:gd name="T4" fmla="*/ 8 w 10"/>
                  <a:gd name="T5" fmla="*/ 6 h 16"/>
                  <a:gd name="T6" fmla="*/ 8 w 10"/>
                  <a:gd name="T7" fmla="*/ 6 h 16"/>
                  <a:gd name="T8" fmla="*/ 10 w 10"/>
                  <a:gd name="T9" fmla="*/ 11 h 16"/>
                  <a:gd name="T10" fmla="*/ 10 w 10"/>
                  <a:gd name="T11" fmla="*/ 11 h 16"/>
                  <a:gd name="T12" fmla="*/ 10 w 10"/>
                  <a:gd name="T13" fmla="*/ 13 h 16"/>
                  <a:gd name="T14" fmla="*/ 10 w 10"/>
                  <a:gd name="T15" fmla="*/ 13 h 16"/>
                  <a:gd name="T16" fmla="*/ 10 w 10"/>
                  <a:gd name="T17" fmla="*/ 15 h 16"/>
                  <a:gd name="T18" fmla="*/ 9 w 10"/>
                  <a:gd name="T19" fmla="*/ 16 h 16"/>
                  <a:gd name="T20" fmla="*/ 9 w 10"/>
                  <a:gd name="T21" fmla="*/ 16 h 16"/>
                  <a:gd name="T22" fmla="*/ 5 w 10"/>
                  <a:gd name="T23" fmla="*/ 13 h 16"/>
                  <a:gd name="T24" fmla="*/ 4 w 10"/>
                  <a:gd name="T25" fmla="*/ 11 h 16"/>
                  <a:gd name="T26" fmla="*/ 1 w 10"/>
                  <a:gd name="T27" fmla="*/ 7 h 16"/>
                  <a:gd name="T28" fmla="*/ 1 w 10"/>
                  <a:gd name="T29" fmla="*/ 7 h 16"/>
                  <a:gd name="T30" fmla="*/ 0 w 10"/>
                  <a:gd name="T31" fmla="*/ 4 h 16"/>
                  <a:gd name="T32" fmla="*/ 0 w 10"/>
                  <a:gd name="T33" fmla="*/ 3 h 16"/>
                  <a:gd name="T34" fmla="*/ 3 w 10"/>
                  <a:gd name="T35" fmla="*/ 0 h 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"/>
                  <a:gd name="T55" fmla="*/ 0 h 16"/>
                  <a:gd name="T56" fmla="*/ 10 w 10"/>
                  <a:gd name="T57" fmla="*/ 16 h 1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" h="16">
                    <a:moveTo>
                      <a:pt x="3" y="0"/>
                    </a:moveTo>
                    <a:lnTo>
                      <a:pt x="3" y="0"/>
                    </a:lnTo>
                    <a:lnTo>
                      <a:pt x="8" y="6"/>
                    </a:lnTo>
                    <a:lnTo>
                      <a:pt x="10" y="11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9" y="16"/>
                    </a:lnTo>
                    <a:lnTo>
                      <a:pt x="5" y="13"/>
                    </a:lnTo>
                    <a:lnTo>
                      <a:pt x="4" y="11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186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472" name="Freeform 690"/>
              <p:cNvSpPr>
                <a:spLocks/>
              </p:cNvSpPr>
              <p:nvPr/>
            </p:nvSpPr>
            <p:spPr bwMode="auto">
              <a:xfrm>
                <a:off x="710" y="2986"/>
                <a:ext cx="10" cy="16"/>
              </a:xfrm>
              <a:custGeom>
                <a:avLst/>
                <a:gdLst>
                  <a:gd name="T0" fmla="*/ 3 w 10"/>
                  <a:gd name="T1" fmla="*/ 0 h 16"/>
                  <a:gd name="T2" fmla="*/ 3 w 10"/>
                  <a:gd name="T3" fmla="*/ 0 h 16"/>
                  <a:gd name="T4" fmla="*/ 8 w 10"/>
                  <a:gd name="T5" fmla="*/ 6 h 16"/>
                  <a:gd name="T6" fmla="*/ 8 w 10"/>
                  <a:gd name="T7" fmla="*/ 6 h 16"/>
                  <a:gd name="T8" fmla="*/ 10 w 10"/>
                  <a:gd name="T9" fmla="*/ 11 h 16"/>
                  <a:gd name="T10" fmla="*/ 10 w 10"/>
                  <a:gd name="T11" fmla="*/ 11 h 16"/>
                  <a:gd name="T12" fmla="*/ 10 w 10"/>
                  <a:gd name="T13" fmla="*/ 13 h 16"/>
                  <a:gd name="T14" fmla="*/ 10 w 10"/>
                  <a:gd name="T15" fmla="*/ 13 h 16"/>
                  <a:gd name="T16" fmla="*/ 10 w 10"/>
                  <a:gd name="T17" fmla="*/ 15 h 16"/>
                  <a:gd name="T18" fmla="*/ 9 w 10"/>
                  <a:gd name="T19" fmla="*/ 16 h 16"/>
                  <a:gd name="T20" fmla="*/ 9 w 10"/>
                  <a:gd name="T21" fmla="*/ 16 h 16"/>
                  <a:gd name="T22" fmla="*/ 5 w 10"/>
                  <a:gd name="T23" fmla="*/ 13 h 16"/>
                  <a:gd name="T24" fmla="*/ 4 w 10"/>
                  <a:gd name="T25" fmla="*/ 11 h 16"/>
                  <a:gd name="T26" fmla="*/ 1 w 10"/>
                  <a:gd name="T27" fmla="*/ 7 h 16"/>
                  <a:gd name="T28" fmla="*/ 1 w 10"/>
                  <a:gd name="T29" fmla="*/ 7 h 16"/>
                  <a:gd name="T30" fmla="*/ 0 w 10"/>
                  <a:gd name="T31" fmla="*/ 4 h 16"/>
                  <a:gd name="T32" fmla="*/ 0 w 10"/>
                  <a:gd name="T33" fmla="*/ 3 h 16"/>
                  <a:gd name="T34" fmla="*/ 3 w 10"/>
                  <a:gd name="T35" fmla="*/ 0 h 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"/>
                  <a:gd name="T55" fmla="*/ 0 h 16"/>
                  <a:gd name="T56" fmla="*/ 10 w 10"/>
                  <a:gd name="T57" fmla="*/ 16 h 1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" h="16">
                    <a:moveTo>
                      <a:pt x="3" y="0"/>
                    </a:moveTo>
                    <a:lnTo>
                      <a:pt x="3" y="0"/>
                    </a:lnTo>
                    <a:lnTo>
                      <a:pt x="8" y="6"/>
                    </a:lnTo>
                    <a:lnTo>
                      <a:pt x="10" y="11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9" y="16"/>
                    </a:lnTo>
                    <a:lnTo>
                      <a:pt x="5" y="13"/>
                    </a:lnTo>
                    <a:lnTo>
                      <a:pt x="4" y="11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473" name="Freeform 691"/>
              <p:cNvSpPr>
                <a:spLocks/>
              </p:cNvSpPr>
              <p:nvPr/>
            </p:nvSpPr>
            <p:spPr bwMode="auto">
              <a:xfrm>
                <a:off x="792" y="3017"/>
                <a:ext cx="11" cy="15"/>
              </a:xfrm>
              <a:custGeom>
                <a:avLst/>
                <a:gdLst>
                  <a:gd name="T0" fmla="*/ 2 w 11"/>
                  <a:gd name="T1" fmla="*/ 0 h 15"/>
                  <a:gd name="T2" fmla="*/ 2 w 11"/>
                  <a:gd name="T3" fmla="*/ 0 h 15"/>
                  <a:gd name="T4" fmla="*/ 9 w 11"/>
                  <a:gd name="T5" fmla="*/ 6 h 15"/>
                  <a:gd name="T6" fmla="*/ 9 w 11"/>
                  <a:gd name="T7" fmla="*/ 6 h 15"/>
                  <a:gd name="T8" fmla="*/ 11 w 11"/>
                  <a:gd name="T9" fmla="*/ 10 h 15"/>
                  <a:gd name="T10" fmla="*/ 11 w 11"/>
                  <a:gd name="T11" fmla="*/ 10 h 15"/>
                  <a:gd name="T12" fmla="*/ 11 w 11"/>
                  <a:gd name="T13" fmla="*/ 14 h 15"/>
                  <a:gd name="T14" fmla="*/ 11 w 11"/>
                  <a:gd name="T15" fmla="*/ 14 h 15"/>
                  <a:gd name="T16" fmla="*/ 10 w 11"/>
                  <a:gd name="T17" fmla="*/ 15 h 15"/>
                  <a:gd name="T18" fmla="*/ 9 w 11"/>
                  <a:gd name="T19" fmla="*/ 15 h 15"/>
                  <a:gd name="T20" fmla="*/ 9 w 11"/>
                  <a:gd name="T21" fmla="*/ 15 h 15"/>
                  <a:gd name="T22" fmla="*/ 6 w 11"/>
                  <a:gd name="T23" fmla="*/ 14 h 15"/>
                  <a:gd name="T24" fmla="*/ 3 w 11"/>
                  <a:gd name="T25" fmla="*/ 12 h 15"/>
                  <a:gd name="T26" fmla="*/ 1 w 11"/>
                  <a:gd name="T27" fmla="*/ 6 h 15"/>
                  <a:gd name="T28" fmla="*/ 1 w 11"/>
                  <a:gd name="T29" fmla="*/ 6 h 15"/>
                  <a:gd name="T30" fmla="*/ 0 w 11"/>
                  <a:gd name="T31" fmla="*/ 4 h 15"/>
                  <a:gd name="T32" fmla="*/ 0 w 11"/>
                  <a:gd name="T33" fmla="*/ 3 h 15"/>
                  <a:gd name="T34" fmla="*/ 2 w 11"/>
                  <a:gd name="T35" fmla="*/ 0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5"/>
                  <a:gd name="T56" fmla="*/ 11 w 11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5">
                    <a:moveTo>
                      <a:pt x="2" y="0"/>
                    </a:moveTo>
                    <a:lnTo>
                      <a:pt x="2" y="0"/>
                    </a:lnTo>
                    <a:lnTo>
                      <a:pt x="9" y="6"/>
                    </a:lnTo>
                    <a:lnTo>
                      <a:pt x="11" y="10"/>
                    </a:lnTo>
                    <a:lnTo>
                      <a:pt x="11" y="14"/>
                    </a:lnTo>
                    <a:lnTo>
                      <a:pt x="10" y="15"/>
                    </a:lnTo>
                    <a:lnTo>
                      <a:pt x="9" y="15"/>
                    </a:lnTo>
                    <a:lnTo>
                      <a:pt x="6" y="14"/>
                    </a:lnTo>
                    <a:lnTo>
                      <a:pt x="3" y="12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86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474" name="Freeform 692"/>
              <p:cNvSpPr>
                <a:spLocks/>
              </p:cNvSpPr>
              <p:nvPr/>
            </p:nvSpPr>
            <p:spPr bwMode="auto">
              <a:xfrm>
                <a:off x="792" y="3017"/>
                <a:ext cx="11" cy="15"/>
              </a:xfrm>
              <a:custGeom>
                <a:avLst/>
                <a:gdLst>
                  <a:gd name="T0" fmla="*/ 2 w 11"/>
                  <a:gd name="T1" fmla="*/ 0 h 15"/>
                  <a:gd name="T2" fmla="*/ 2 w 11"/>
                  <a:gd name="T3" fmla="*/ 0 h 15"/>
                  <a:gd name="T4" fmla="*/ 9 w 11"/>
                  <a:gd name="T5" fmla="*/ 6 h 15"/>
                  <a:gd name="T6" fmla="*/ 9 w 11"/>
                  <a:gd name="T7" fmla="*/ 6 h 15"/>
                  <a:gd name="T8" fmla="*/ 11 w 11"/>
                  <a:gd name="T9" fmla="*/ 10 h 15"/>
                  <a:gd name="T10" fmla="*/ 11 w 11"/>
                  <a:gd name="T11" fmla="*/ 10 h 15"/>
                  <a:gd name="T12" fmla="*/ 11 w 11"/>
                  <a:gd name="T13" fmla="*/ 14 h 15"/>
                  <a:gd name="T14" fmla="*/ 11 w 11"/>
                  <a:gd name="T15" fmla="*/ 14 h 15"/>
                  <a:gd name="T16" fmla="*/ 10 w 11"/>
                  <a:gd name="T17" fmla="*/ 15 h 15"/>
                  <a:gd name="T18" fmla="*/ 9 w 11"/>
                  <a:gd name="T19" fmla="*/ 15 h 15"/>
                  <a:gd name="T20" fmla="*/ 9 w 11"/>
                  <a:gd name="T21" fmla="*/ 15 h 15"/>
                  <a:gd name="T22" fmla="*/ 6 w 11"/>
                  <a:gd name="T23" fmla="*/ 14 h 15"/>
                  <a:gd name="T24" fmla="*/ 3 w 11"/>
                  <a:gd name="T25" fmla="*/ 12 h 15"/>
                  <a:gd name="T26" fmla="*/ 1 w 11"/>
                  <a:gd name="T27" fmla="*/ 6 h 15"/>
                  <a:gd name="T28" fmla="*/ 1 w 11"/>
                  <a:gd name="T29" fmla="*/ 6 h 15"/>
                  <a:gd name="T30" fmla="*/ 0 w 11"/>
                  <a:gd name="T31" fmla="*/ 4 h 15"/>
                  <a:gd name="T32" fmla="*/ 0 w 11"/>
                  <a:gd name="T33" fmla="*/ 3 h 15"/>
                  <a:gd name="T34" fmla="*/ 2 w 11"/>
                  <a:gd name="T35" fmla="*/ 0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5"/>
                  <a:gd name="T56" fmla="*/ 11 w 11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5">
                    <a:moveTo>
                      <a:pt x="2" y="0"/>
                    </a:moveTo>
                    <a:lnTo>
                      <a:pt x="2" y="0"/>
                    </a:lnTo>
                    <a:lnTo>
                      <a:pt x="9" y="6"/>
                    </a:lnTo>
                    <a:lnTo>
                      <a:pt x="11" y="10"/>
                    </a:lnTo>
                    <a:lnTo>
                      <a:pt x="11" y="14"/>
                    </a:lnTo>
                    <a:lnTo>
                      <a:pt x="10" y="15"/>
                    </a:lnTo>
                    <a:lnTo>
                      <a:pt x="9" y="15"/>
                    </a:lnTo>
                    <a:lnTo>
                      <a:pt x="6" y="14"/>
                    </a:lnTo>
                    <a:lnTo>
                      <a:pt x="3" y="12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475" name="Freeform 693"/>
              <p:cNvSpPr>
                <a:spLocks/>
              </p:cNvSpPr>
              <p:nvPr/>
            </p:nvSpPr>
            <p:spPr bwMode="auto">
              <a:xfrm>
                <a:off x="753" y="3025"/>
                <a:ext cx="12" cy="15"/>
              </a:xfrm>
              <a:custGeom>
                <a:avLst/>
                <a:gdLst>
                  <a:gd name="T0" fmla="*/ 3 w 12"/>
                  <a:gd name="T1" fmla="*/ 0 h 15"/>
                  <a:gd name="T2" fmla="*/ 3 w 12"/>
                  <a:gd name="T3" fmla="*/ 0 h 15"/>
                  <a:gd name="T4" fmla="*/ 8 w 12"/>
                  <a:gd name="T5" fmla="*/ 6 h 15"/>
                  <a:gd name="T6" fmla="*/ 8 w 12"/>
                  <a:gd name="T7" fmla="*/ 6 h 15"/>
                  <a:gd name="T8" fmla="*/ 11 w 12"/>
                  <a:gd name="T9" fmla="*/ 10 h 15"/>
                  <a:gd name="T10" fmla="*/ 11 w 12"/>
                  <a:gd name="T11" fmla="*/ 10 h 15"/>
                  <a:gd name="T12" fmla="*/ 12 w 12"/>
                  <a:gd name="T13" fmla="*/ 14 h 15"/>
                  <a:gd name="T14" fmla="*/ 12 w 12"/>
                  <a:gd name="T15" fmla="*/ 14 h 15"/>
                  <a:gd name="T16" fmla="*/ 11 w 12"/>
                  <a:gd name="T17" fmla="*/ 15 h 15"/>
                  <a:gd name="T18" fmla="*/ 9 w 12"/>
                  <a:gd name="T19" fmla="*/ 15 h 15"/>
                  <a:gd name="T20" fmla="*/ 9 w 12"/>
                  <a:gd name="T21" fmla="*/ 15 h 15"/>
                  <a:gd name="T22" fmla="*/ 7 w 12"/>
                  <a:gd name="T23" fmla="*/ 14 h 15"/>
                  <a:gd name="T24" fmla="*/ 4 w 12"/>
                  <a:gd name="T25" fmla="*/ 11 h 15"/>
                  <a:gd name="T26" fmla="*/ 2 w 12"/>
                  <a:gd name="T27" fmla="*/ 6 h 15"/>
                  <a:gd name="T28" fmla="*/ 2 w 12"/>
                  <a:gd name="T29" fmla="*/ 6 h 15"/>
                  <a:gd name="T30" fmla="*/ 0 w 12"/>
                  <a:gd name="T31" fmla="*/ 4 h 15"/>
                  <a:gd name="T32" fmla="*/ 0 w 12"/>
                  <a:gd name="T33" fmla="*/ 2 h 15"/>
                  <a:gd name="T34" fmla="*/ 3 w 12"/>
                  <a:gd name="T35" fmla="*/ 0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2"/>
                  <a:gd name="T55" fmla="*/ 0 h 15"/>
                  <a:gd name="T56" fmla="*/ 12 w 12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2" h="15">
                    <a:moveTo>
                      <a:pt x="3" y="0"/>
                    </a:moveTo>
                    <a:lnTo>
                      <a:pt x="3" y="0"/>
                    </a:lnTo>
                    <a:lnTo>
                      <a:pt x="8" y="6"/>
                    </a:lnTo>
                    <a:lnTo>
                      <a:pt x="11" y="10"/>
                    </a:lnTo>
                    <a:lnTo>
                      <a:pt x="12" y="14"/>
                    </a:lnTo>
                    <a:lnTo>
                      <a:pt x="11" y="15"/>
                    </a:lnTo>
                    <a:lnTo>
                      <a:pt x="9" y="15"/>
                    </a:lnTo>
                    <a:lnTo>
                      <a:pt x="7" y="14"/>
                    </a:lnTo>
                    <a:lnTo>
                      <a:pt x="4" y="11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186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476" name="Freeform 694"/>
              <p:cNvSpPr>
                <a:spLocks/>
              </p:cNvSpPr>
              <p:nvPr/>
            </p:nvSpPr>
            <p:spPr bwMode="auto">
              <a:xfrm>
                <a:off x="753" y="3025"/>
                <a:ext cx="12" cy="15"/>
              </a:xfrm>
              <a:custGeom>
                <a:avLst/>
                <a:gdLst>
                  <a:gd name="T0" fmla="*/ 3 w 12"/>
                  <a:gd name="T1" fmla="*/ 0 h 15"/>
                  <a:gd name="T2" fmla="*/ 3 w 12"/>
                  <a:gd name="T3" fmla="*/ 0 h 15"/>
                  <a:gd name="T4" fmla="*/ 8 w 12"/>
                  <a:gd name="T5" fmla="*/ 6 h 15"/>
                  <a:gd name="T6" fmla="*/ 8 w 12"/>
                  <a:gd name="T7" fmla="*/ 6 h 15"/>
                  <a:gd name="T8" fmla="*/ 11 w 12"/>
                  <a:gd name="T9" fmla="*/ 10 h 15"/>
                  <a:gd name="T10" fmla="*/ 11 w 12"/>
                  <a:gd name="T11" fmla="*/ 10 h 15"/>
                  <a:gd name="T12" fmla="*/ 12 w 12"/>
                  <a:gd name="T13" fmla="*/ 14 h 15"/>
                  <a:gd name="T14" fmla="*/ 12 w 12"/>
                  <a:gd name="T15" fmla="*/ 14 h 15"/>
                  <a:gd name="T16" fmla="*/ 11 w 12"/>
                  <a:gd name="T17" fmla="*/ 15 h 15"/>
                  <a:gd name="T18" fmla="*/ 9 w 12"/>
                  <a:gd name="T19" fmla="*/ 15 h 15"/>
                  <a:gd name="T20" fmla="*/ 9 w 12"/>
                  <a:gd name="T21" fmla="*/ 15 h 15"/>
                  <a:gd name="T22" fmla="*/ 7 w 12"/>
                  <a:gd name="T23" fmla="*/ 14 h 15"/>
                  <a:gd name="T24" fmla="*/ 4 w 12"/>
                  <a:gd name="T25" fmla="*/ 11 h 15"/>
                  <a:gd name="T26" fmla="*/ 2 w 12"/>
                  <a:gd name="T27" fmla="*/ 6 h 15"/>
                  <a:gd name="T28" fmla="*/ 2 w 12"/>
                  <a:gd name="T29" fmla="*/ 6 h 15"/>
                  <a:gd name="T30" fmla="*/ 0 w 12"/>
                  <a:gd name="T31" fmla="*/ 4 h 15"/>
                  <a:gd name="T32" fmla="*/ 0 w 12"/>
                  <a:gd name="T33" fmla="*/ 2 h 15"/>
                  <a:gd name="T34" fmla="*/ 3 w 12"/>
                  <a:gd name="T35" fmla="*/ 0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2"/>
                  <a:gd name="T55" fmla="*/ 0 h 15"/>
                  <a:gd name="T56" fmla="*/ 12 w 12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2" h="15">
                    <a:moveTo>
                      <a:pt x="3" y="0"/>
                    </a:moveTo>
                    <a:lnTo>
                      <a:pt x="3" y="0"/>
                    </a:lnTo>
                    <a:lnTo>
                      <a:pt x="8" y="6"/>
                    </a:lnTo>
                    <a:lnTo>
                      <a:pt x="11" y="10"/>
                    </a:lnTo>
                    <a:lnTo>
                      <a:pt x="12" y="14"/>
                    </a:lnTo>
                    <a:lnTo>
                      <a:pt x="11" y="15"/>
                    </a:lnTo>
                    <a:lnTo>
                      <a:pt x="9" y="15"/>
                    </a:lnTo>
                    <a:lnTo>
                      <a:pt x="7" y="14"/>
                    </a:lnTo>
                    <a:lnTo>
                      <a:pt x="4" y="11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477" name="Freeform 695"/>
              <p:cNvSpPr>
                <a:spLocks/>
              </p:cNvSpPr>
              <p:nvPr/>
            </p:nvSpPr>
            <p:spPr bwMode="auto">
              <a:xfrm>
                <a:off x="683" y="2938"/>
                <a:ext cx="10" cy="15"/>
              </a:xfrm>
              <a:custGeom>
                <a:avLst/>
                <a:gdLst>
                  <a:gd name="T0" fmla="*/ 1 w 10"/>
                  <a:gd name="T1" fmla="*/ 0 h 15"/>
                  <a:gd name="T2" fmla="*/ 1 w 10"/>
                  <a:gd name="T3" fmla="*/ 0 h 15"/>
                  <a:gd name="T4" fmla="*/ 8 w 10"/>
                  <a:gd name="T5" fmla="*/ 6 h 15"/>
                  <a:gd name="T6" fmla="*/ 8 w 10"/>
                  <a:gd name="T7" fmla="*/ 6 h 15"/>
                  <a:gd name="T8" fmla="*/ 10 w 10"/>
                  <a:gd name="T9" fmla="*/ 11 h 15"/>
                  <a:gd name="T10" fmla="*/ 10 w 10"/>
                  <a:gd name="T11" fmla="*/ 11 h 15"/>
                  <a:gd name="T12" fmla="*/ 10 w 10"/>
                  <a:gd name="T13" fmla="*/ 14 h 15"/>
                  <a:gd name="T14" fmla="*/ 10 w 10"/>
                  <a:gd name="T15" fmla="*/ 14 h 15"/>
                  <a:gd name="T16" fmla="*/ 10 w 10"/>
                  <a:gd name="T17" fmla="*/ 15 h 15"/>
                  <a:gd name="T18" fmla="*/ 8 w 10"/>
                  <a:gd name="T19" fmla="*/ 15 h 15"/>
                  <a:gd name="T20" fmla="*/ 8 w 10"/>
                  <a:gd name="T21" fmla="*/ 15 h 15"/>
                  <a:gd name="T22" fmla="*/ 5 w 10"/>
                  <a:gd name="T23" fmla="*/ 14 h 15"/>
                  <a:gd name="T24" fmla="*/ 3 w 10"/>
                  <a:gd name="T25" fmla="*/ 11 h 15"/>
                  <a:gd name="T26" fmla="*/ 0 w 10"/>
                  <a:gd name="T27" fmla="*/ 8 h 15"/>
                  <a:gd name="T28" fmla="*/ 0 w 10"/>
                  <a:gd name="T29" fmla="*/ 8 h 15"/>
                  <a:gd name="T30" fmla="*/ 0 w 10"/>
                  <a:gd name="T31" fmla="*/ 5 h 15"/>
                  <a:gd name="T32" fmla="*/ 0 w 10"/>
                  <a:gd name="T33" fmla="*/ 3 h 15"/>
                  <a:gd name="T34" fmla="*/ 1 w 10"/>
                  <a:gd name="T35" fmla="*/ 0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"/>
                  <a:gd name="T55" fmla="*/ 0 h 15"/>
                  <a:gd name="T56" fmla="*/ 10 w 10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" h="15">
                    <a:moveTo>
                      <a:pt x="1" y="0"/>
                    </a:moveTo>
                    <a:lnTo>
                      <a:pt x="1" y="0"/>
                    </a:lnTo>
                    <a:lnTo>
                      <a:pt x="8" y="6"/>
                    </a:lnTo>
                    <a:lnTo>
                      <a:pt x="10" y="11"/>
                    </a:lnTo>
                    <a:lnTo>
                      <a:pt x="10" y="14"/>
                    </a:lnTo>
                    <a:lnTo>
                      <a:pt x="10" y="15"/>
                    </a:lnTo>
                    <a:lnTo>
                      <a:pt x="8" y="15"/>
                    </a:lnTo>
                    <a:lnTo>
                      <a:pt x="5" y="14"/>
                    </a:lnTo>
                    <a:lnTo>
                      <a:pt x="3" y="11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86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478" name="Freeform 696"/>
              <p:cNvSpPr>
                <a:spLocks/>
              </p:cNvSpPr>
              <p:nvPr/>
            </p:nvSpPr>
            <p:spPr bwMode="auto">
              <a:xfrm>
                <a:off x="683" y="2938"/>
                <a:ext cx="10" cy="15"/>
              </a:xfrm>
              <a:custGeom>
                <a:avLst/>
                <a:gdLst>
                  <a:gd name="T0" fmla="*/ 1 w 10"/>
                  <a:gd name="T1" fmla="*/ 0 h 15"/>
                  <a:gd name="T2" fmla="*/ 1 w 10"/>
                  <a:gd name="T3" fmla="*/ 0 h 15"/>
                  <a:gd name="T4" fmla="*/ 8 w 10"/>
                  <a:gd name="T5" fmla="*/ 6 h 15"/>
                  <a:gd name="T6" fmla="*/ 8 w 10"/>
                  <a:gd name="T7" fmla="*/ 6 h 15"/>
                  <a:gd name="T8" fmla="*/ 10 w 10"/>
                  <a:gd name="T9" fmla="*/ 11 h 15"/>
                  <a:gd name="T10" fmla="*/ 10 w 10"/>
                  <a:gd name="T11" fmla="*/ 11 h 15"/>
                  <a:gd name="T12" fmla="*/ 10 w 10"/>
                  <a:gd name="T13" fmla="*/ 14 h 15"/>
                  <a:gd name="T14" fmla="*/ 10 w 10"/>
                  <a:gd name="T15" fmla="*/ 14 h 15"/>
                  <a:gd name="T16" fmla="*/ 10 w 10"/>
                  <a:gd name="T17" fmla="*/ 15 h 15"/>
                  <a:gd name="T18" fmla="*/ 8 w 10"/>
                  <a:gd name="T19" fmla="*/ 15 h 15"/>
                  <a:gd name="T20" fmla="*/ 8 w 10"/>
                  <a:gd name="T21" fmla="*/ 15 h 15"/>
                  <a:gd name="T22" fmla="*/ 5 w 10"/>
                  <a:gd name="T23" fmla="*/ 14 h 15"/>
                  <a:gd name="T24" fmla="*/ 3 w 10"/>
                  <a:gd name="T25" fmla="*/ 11 h 15"/>
                  <a:gd name="T26" fmla="*/ 0 w 10"/>
                  <a:gd name="T27" fmla="*/ 8 h 15"/>
                  <a:gd name="T28" fmla="*/ 0 w 10"/>
                  <a:gd name="T29" fmla="*/ 8 h 15"/>
                  <a:gd name="T30" fmla="*/ 0 w 10"/>
                  <a:gd name="T31" fmla="*/ 5 h 15"/>
                  <a:gd name="T32" fmla="*/ 0 w 10"/>
                  <a:gd name="T33" fmla="*/ 3 h 15"/>
                  <a:gd name="T34" fmla="*/ 1 w 10"/>
                  <a:gd name="T35" fmla="*/ 0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"/>
                  <a:gd name="T55" fmla="*/ 0 h 15"/>
                  <a:gd name="T56" fmla="*/ 10 w 10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" h="15">
                    <a:moveTo>
                      <a:pt x="1" y="0"/>
                    </a:moveTo>
                    <a:lnTo>
                      <a:pt x="1" y="0"/>
                    </a:lnTo>
                    <a:lnTo>
                      <a:pt x="8" y="6"/>
                    </a:lnTo>
                    <a:lnTo>
                      <a:pt x="10" y="11"/>
                    </a:lnTo>
                    <a:lnTo>
                      <a:pt x="10" y="14"/>
                    </a:lnTo>
                    <a:lnTo>
                      <a:pt x="10" y="15"/>
                    </a:lnTo>
                    <a:lnTo>
                      <a:pt x="8" y="15"/>
                    </a:lnTo>
                    <a:lnTo>
                      <a:pt x="5" y="14"/>
                    </a:lnTo>
                    <a:lnTo>
                      <a:pt x="3" y="11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479" name="Freeform 697"/>
              <p:cNvSpPr>
                <a:spLocks/>
              </p:cNvSpPr>
              <p:nvPr/>
            </p:nvSpPr>
            <p:spPr bwMode="auto">
              <a:xfrm>
                <a:off x="758" y="2994"/>
                <a:ext cx="12" cy="15"/>
              </a:xfrm>
              <a:custGeom>
                <a:avLst/>
                <a:gdLst>
                  <a:gd name="T0" fmla="*/ 3 w 12"/>
                  <a:gd name="T1" fmla="*/ 0 h 15"/>
                  <a:gd name="T2" fmla="*/ 3 w 12"/>
                  <a:gd name="T3" fmla="*/ 0 h 15"/>
                  <a:gd name="T4" fmla="*/ 8 w 12"/>
                  <a:gd name="T5" fmla="*/ 7 h 15"/>
                  <a:gd name="T6" fmla="*/ 8 w 12"/>
                  <a:gd name="T7" fmla="*/ 7 h 15"/>
                  <a:gd name="T8" fmla="*/ 12 w 12"/>
                  <a:gd name="T9" fmla="*/ 10 h 15"/>
                  <a:gd name="T10" fmla="*/ 12 w 12"/>
                  <a:gd name="T11" fmla="*/ 10 h 15"/>
                  <a:gd name="T12" fmla="*/ 12 w 12"/>
                  <a:gd name="T13" fmla="*/ 14 h 15"/>
                  <a:gd name="T14" fmla="*/ 12 w 12"/>
                  <a:gd name="T15" fmla="*/ 14 h 15"/>
                  <a:gd name="T16" fmla="*/ 11 w 12"/>
                  <a:gd name="T17" fmla="*/ 15 h 15"/>
                  <a:gd name="T18" fmla="*/ 9 w 12"/>
                  <a:gd name="T19" fmla="*/ 15 h 15"/>
                  <a:gd name="T20" fmla="*/ 9 w 12"/>
                  <a:gd name="T21" fmla="*/ 15 h 15"/>
                  <a:gd name="T22" fmla="*/ 7 w 12"/>
                  <a:gd name="T23" fmla="*/ 14 h 15"/>
                  <a:gd name="T24" fmla="*/ 4 w 12"/>
                  <a:gd name="T25" fmla="*/ 12 h 15"/>
                  <a:gd name="T26" fmla="*/ 2 w 12"/>
                  <a:gd name="T27" fmla="*/ 7 h 15"/>
                  <a:gd name="T28" fmla="*/ 2 w 12"/>
                  <a:gd name="T29" fmla="*/ 7 h 15"/>
                  <a:gd name="T30" fmla="*/ 0 w 12"/>
                  <a:gd name="T31" fmla="*/ 4 h 15"/>
                  <a:gd name="T32" fmla="*/ 0 w 12"/>
                  <a:gd name="T33" fmla="*/ 3 h 15"/>
                  <a:gd name="T34" fmla="*/ 3 w 12"/>
                  <a:gd name="T35" fmla="*/ 0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2"/>
                  <a:gd name="T55" fmla="*/ 0 h 15"/>
                  <a:gd name="T56" fmla="*/ 12 w 12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2" h="15">
                    <a:moveTo>
                      <a:pt x="3" y="0"/>
                    </a:moveTo>
                    <a:lnTo>
                      <a:pt x="3" y="0"/>
                    </a:lnTo>
                    <a:lnTo>
                      <a:pt x="8" y="7"/>
                    </a:lnTo>
                    <a:lnTo>
                      <a:pt x="12" y="10"/>
                    </a:lnTo>
                    <a:lnTo>
                      <a:pt x="12" y="14"/>
                    </a:lnTo>
                    <a:lnTo>
                      <a:pt x="11" y="15"/>
                    </a:lnTo>
                    <a:lnTo>
                      <a:pt x="9" y="15"/>
                    </a:lnTo>
                    <a:lnTo>
                      <a:pt x="7" y="14"/>
                    </a:lnTo>
                    <a:lnTo>
                      <a:pt x="4" y="12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186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480" name="Freeform 698"/>
              <p:cNvSpPr>
                <a:spLocks/>
              </p:cNvSpPr>
              <p:nvPr/>
            </p:nvSpPr>
            <p:spPr bwMode="auto">
              <a:xfrm>
                <a:off x="758" y="2994"/>
                <a:ext cx="12" cy="15"/>
              </a:xfrm>
              <a:custGeom>
                <a:avLst/>
                <a:gdLst>
                  <a:gd name="T0" fmla="*/ 3 w 12"/>
                  <a:gd name="T1" fmla="*/ 0 h 15"/>
                  <a:gd name="T2" fmla="*/ 3 w 12"/>
                  <a:gd name="T3" fmla="*/ 0 h 15"/>
                  <a:gd name="T4" fmla="*/ 8 w 12"/>
                  <a:gd name="T5" fmla="*/ 7 h 15"/>
                  <a:gd name="T6" fmla="*/ 8 w 12"/>
                  <a:gd name="T7" fmla="*/ 7 h 15"/>
                  <a:gd name="T8" fmla="*/ 12 w 12"/>
                  <a:gd name="T9" fmla="*/ 10 h 15"/>
                  <a:gd name="T10" fmla="*/ 12 w 12"/>
                  <a:gd name="T11" fmla="*/ 10 h 15"/>
                  <a:gd name="T12" fmla="*/ 12 w 12"/>
                  <a:gd name="T13" fmla="*/ 14 h 15"/>
                  <a:gd name="T14" fmla="*/ 12 w 12"/>
                  <a:gd name="T15" fmla="*/ 14 h 15"/>
                  <a:gd name="T16" fmla="*/ 11 w 12"/>
                  <a:gd name="T17" fmla="*/ 15 h 15"/>
                  <a:gd name="T18" fmla="*/ 9 w 12"/>
                  <a:gd name="T19" fmla="*/ 15 h 15"/>
                  <a:gd name="T20" fmla="*/ 9 w 12"/>
                  <a:gd name="T21" fmla="*/ 15 h 15"/>
                  <a:gd name="T22" fmla="*/ 7 w 12"/>
                  <a:gd name="T23" fmla="*/ 14 h 15"/>
                  <a:gd name="T24" fmla="*/ 4 w 12"/>
                  <a:gd name="T25" fmla="*/ 12 h 15"/>
                  <a:gd name="T26" fmla="*/ 2 w 12"/>
                  <a:gd name="T27" fmla="*/ 7 h 15"/>
                  <a:gd name="T28" fmla="*/ 2 w 12"/>
                  <a:gd name="T29" fmla="*/ 7 h 15"/>
                  <a:gd name="T30" fmla="*/ 0 w 12"/>
                  <a:gd name="T31" fmla="*/ 4 h 15"/>
                  <a:gd name="T32" fmla="*/ 0 w 12"/>
                  <a:gd name="T33" fmla="*/ 3 h 15"/>
                  <a:gd name="T34" fmla="*/ 3 w 12"/>
                  <a:gd name="T35" fmla="*/ 0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2"/>
                  <a:gd name="T55" fmla="*/ 0 h 15"/>
                  <a:gd name="T56" fmla="*/ 12 w 12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2" h="15">
                    <a:moveTo>
                      <a:pt x="3" y="0"/>
                    </a:moveTo>
                    <a:lnTo>
                      <a:pt x="3" y="0"/>
                    </a:lnTo>
                    <a:lnTo>
                      <a:pt x="8" y="7"/>
                    </a:lnTo>
                    <a:lnTo>
                      <a:pt x="12" y="10"/>
                    </a:lnTo>
                    <a:lnTo>
                      <a:pt x="12" y="14"/>
                    </a:lnTo>
                    <a:lnTo>
                      <a:pt x="11" y="15"/>
                    </a:lnTo>
                    <a:lnTo>
                      <a:pt x="9" y="15"/>
                    </a:lnTo>
                    <a:lnTo>
                      <a:pt x="7" y="14"/>
                    </a:lnTo>
                    <a:lnTo>
                      <a:pt x="4" y="12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481" name="Freeform 699"/>
              <p:cNvSpPr>
                <a:spLocks/>
              </p:cNvSpPr>
              <p:nvPr/>
            </p:nvSpPr>
            <p:spPr bwMode="auto">
              <a:xfrm>
                <a:off x="650" y="2898"/>
                <a:ext cx="11" cy="16"/>
              </a:xfrm>
              <a:custGeom>
                <a:avLst/>
                <a:gdLst>
                  <a:gd name="T0" fmla="*/ 3 w 11"/>
                  <a:gd name="T1" fmla="*/ 0 h 16"/>
                  <a:gd name="T2" fmla="*/ 3 w 11"/>
                  <a:gd name="T3" fmla="*/ 0 h 16"/>
                  <a:gd name="T4" fmla="*/ 9 w 11"/>
                  <a:gd name="T5" fmla="*/ 7 h 16"/>
                  <a:gd name="T6" fmla="*/ 9 w 11"/>
                  <a:gd name="T7" fmla="*/ 7 h 16"/>
                  <a:gd name="T8" fmla="*/ 11 w 11"/>
                  <a:gd name="T9" fmla="*/ 11 h 16"/>
                  <a:gd name="T10" fmla="*/ 11 w 11"/>
                  <a:gd name="T11" fmla="*/ 11 h 16"/>
                  <a:gd name="T12" fmla="*/ 11 w 11"/>
                  <a:gd name="T13" fmla="*/ 14 h 16"/>
                  <a:gd name="T14" fmla="*/ 11 w 11"/>
                  <a:gd name="T15" fmla="*/ 14 h 16"/>
                  <a:gd name="T16" fmla="*/ 11 w 11"/>
                  <a:gd name="T17" fmla="*/ 16 h 16"/>
                  <a:gd name="T18" fmla="*/ 9 w 11"/>
                  <a:gd name="T19" fmla="*/ 16 h 16"/>
                  <a:gd name="T20" fmla="*/ 9 w 11"/>
                  <a:gd name="T21" fmla="*/ 16 h 16"/>
                  <a:gd name="T22" fmla="*/ 6 w 11"/>
                  <a:gd name="T23" fmla="*/ 14 h 16"/>
                  <a:gd name="T24" fmla="*/ 4 w 11"/>
                  <a:gd name="T25" fmla="*/ 12 h 16"/>
                  <a:gd name="T26" fmla="*/ 1 w 11"/>
                  <a:gd name="T27" fmla="*/ 7 h 16"/>
                  <a:gd name="T28" fmla="*/ 1 w 11"/>
                  <a:gd name="T29" fmla="*/ 7 h 16"/>
                  <a:gd name="T30" fmla="*/ 0 w 11"/>
                  <a:gd name="T31" fmla="*/ 4 h 16"/>
                  <a:gd name="T32" fmla="*/ 0 w 11"/>
                  <a:gd name="T33" fmla="*/ 3 h 16"/>
                  <a:gd name="T34" fmla="*/ 3 w 11"/>
                  <a:gd name="T35" fmla="*/ 0 h 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6"/>
                  <a:gd name="T56" fmla="*/ 11 w 11"/>
                  <a:gd name="T57" fmla="*/ 16 h 1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6">
                    <a:moveTo>
                      <a:pt x="3" y="0"/>
                    </a:moveTo>
                    <a:lnTo>
                      <a:pt x="3" y="0"/>
                    </a:lnTo>
                    <a:lnTo>
                      <a:pt x="9" y="7"/>
                    </a:lnTo>
                    <a:lnTo>
                      <a:pt x="11" y="11"/>
                    </a:lnTo>
                    <a:lnTo>
                      <a:pt x="11" y="14"/>
                    </a:lnTo>
                    <a:lnTo>
                      <a:pt x="11" y="16"/>
                    </a:lnTo>
                    <a:lnTo>
                      <a:pt x="9" y="16"/>
                    </a:lnTo>
                    <a:lnTo>
                      <a:pt x="6" y="14"/>
                    </a:lnTo>
                    <a:lnTo>
                      <a:pt x="4" y="12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186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482" name="Freeform 700"/>
              <p:cNvSpPr>
                <a:spLocks/>
              </p:cNvSpPr>
              <p:nvPr/>
            </p:nvSpPr>
            <p:spPr bwMode="auto">
              <a:xfrm>
                <a:off x="650" y="2898"/>
                <a:ext cx="11" cy="16"/>
              </a:xfrm>
              <a:custGeom>
                <a:avLst/>
                <a:gdLst>
                  <a:gd name="T0" fmla="*/ 3 w 11"/>
                  <a:gd name="T1" fmla="*/ 0 h 16"/>
                  <a:gd name="T2" fmla="*/ 3 w 11"/>
                  <a:gd name="T3" fmla="*/ 0 h 16"/>
                  <a:gd name="T4" fmla="*/ 9 w 11"/>
                  <a:gd name="T5" fmla="*/ 7 h 16"/>
                  <a:gd name="T6" fmla="*/ 9 w 11"/>
                  <a:gd name="T7" fmla="*/ 7 h 16"/>
                  <a:gd name="T8" fmla="*/ 11 w 11"/>
                  <a:gd name="T9" fmla="*/ 11 h 16"/>
                  <a:gd name="T10" fmla="*/ 11 w 11"/>
                  <a:gd name="T11" fmla="*/ 11 h 16"/>
                  <a:gd name="T12" fmla="*/ 11 w 11"/>
                  <a:gd name="T13" fmla="*/ 14 h 16"/>
                  <a:gd name="T14" fmla="*/ 11 w 11"/>
                  <a:gd name="T15" fmla="*/ 14 h 16"/>
                  <a:gd name="T16" fmla="*/ 11 w 11"/>
                  <a:gd name="T17" fmla="*/ 16 h 16"/>
                  <a:gd name="T18" fmla="*/ 9 w 11"/>
                  <a:gd name="T19" fmla="*/ 16 h 16"/>
                  <a:gd name="T20" fmla="*/ 9 w 11"/>
                  <a:gd name="T21" fmla="*/ 16 h 16"/>
                  <a:gd name="T22" fmla="*/ 6 w 11"/>
                  <a:gd name="T23" fmla="*/ 14 h 16"/>
                  <a:gd name="T24" fmla="*/ 4 w 11"/>
                  <a:gd name="T25" fmla="*/ 12 h 16"/>
                  <a:gd name="T26" fmla="*/ 1 w 11"/>
                  <a:gd name="T27" fmla="*/ 7 h 16"/>
                  <a:gd name="T28" fmla="*/ 1 w 11"/>
                  <a:gd name="T29" fmla="*/ 7 h 16"/>
                  <a:gd name="T30" fmla="*/ 0 w 11"/>
                  <a:gd name="T31" fmla="*/ 4 h 16"/>
                  <a:gd name="T32" fmla="*/ 0 w 11"/>
                  <a:gd name="T33" fmla="*/ 3 h 16"/>
                  <a:gd name="T34" fmla="*/ 3 w 11"/>
                  <a:gd name="T35" fmla="*/ 0 h 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6"/>
                  <a:gd name="T56" fmla="*/ 11 w 11"/>
                  <a:gd name="T57" fmla="*/ 16 h 1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6">
                    <a:moveTo>
                      <a:pt x="3" y="0"/>
                    </a:moveTo>
                    <a:lnTo>
                      <a:pt x="3" y="0"/>
                    </a:lnTo>
                    <a:lnTo>
                      <a:pt x="9" y="7"/>
                    </a:lnTo>
                    <a:lnTo>
                      <a:pt x="11" y="11"/>
                    </a:lnTo>
                    <a:lnTo>
                      <a:pt x="11" y="14"/>
                    </a:lnTo>
                    <a:lnTo>
                      <a:pt x="11" y="16"/>
                    </a:lnTo>
                    <a:lnTo>
                      <a:pt x="9" y="16"/>
                    </a:lnTo>
                    <a:lnTo>
                      <a:pt x="6" y="14"/>
                    </a:lnTo>
                    <a:lnTo>
                      <a:pt x="4" y="12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483" name="Freeform 701"/>
              <p:cNvSpPr>
                <a:spLocks/>
              </p:cNvSpPr>
              <p:nvPr/>
            </p:nvSpPr>
            <p:spPr bwMode="auto">
              <a:xfrm>
                <a:off x="596" y="2832"/>
                <a:ext cx="11" cy="15"/>
              </a:xfrm>
              <a:custGeom>
                <a:avLst/>
                <a:gdLst>
                  <a:gd name="T0" fmla="*/ 3 w 11"/>
                  <a:gd name="T1" fmla="*/ 0 h 15"/>
                  <a:gd name="T2" fmla="*/ 3 w 11"/>
                  <a:gd name="T3" fmla="*/ 0 h 15"/>
                  <a:gd name="T4" fmla="*/ 8 w 11"/>
                  <a:gd name="T5" fmla="*/ 5 h 15"/>
                  <a:gd name="T6" fmla="*/ 8 w 11"/>
                  <a:gd name="T7" fmla="*/ 5 h 15"/>
                  <a:gd name="T8" fmla="*/ 11 w 11"/>
                  <a:gd name="T9" fmla="*/ 10 h 15"/>
                  <a:gd name="T10" fmla="*/ 11 w 11"/>
                  <a:gd name="T11" fmla="*/ 10 h 15"/>
                  <a:gd name="T12" fmla="*/ 11 w 11"/>
                  <a:gd name="T13" fmla="*/ 13 h 15"/>
                  <a:gd name="T14" fmla="*/ 11 w 11"/>
                  <a:gd name="T15" fmla="*/ 13 h 15"/>
                  <a:gd name="T16" fmla="*/ 11 w 11"/>
                  <a:gd name="T17" fmla="*/ 14 h 15"/>
                  <a:gd name="T18" fmla="*/ 9 w 11"/>
                  <a:gd name="T19" fmla="*/ 15 h 15"/>
                  <a:gd name="T20" fmla="*/ 9 w 11"/>
                  <a:gd name="T21" fmla="*/ 15 h 15"/>
                  <a:gd name="T22" fmla="*/ 6 w 11"/>
                  <a:gd name="T23" fmla="*/ 14 h 15"/>
                  <a:gd name="T24" fmla="*/ 4 w 11"/>
                  <a:gd name="T25" fmla="*/ 12 h 15"/>
                  <a:gd name="T26" fmla="*/ 2 w 11"/>
                  <a:gd name="T27" fmla="*/ 6 h 15"/>
                  <a:gd name="T28" fmla="*/ 2 w 11"/>
                  <a:gd name="T29" fmla="*/ 6 h 15"/>
                  <a:gd name="T30" fmla="*/ 0 w 11"/>
                  <a:gd name="T31" fmla="*/ 4 h 15"/>
                  <a:gd name="T32" fmla="*/ 0 w 11"/>
                  <a:gd name="T33" fmla="*/ 3 h 15"/>
                  <a:gd name="T34" fmla="*/ 3 w 11"/>
                  <a:gd name="T35" fmla="*/ 0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5"/>
                  <a:gd name="T56" fmla="*/ 11 w 11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5">
                    <a:moveTo>
                      <a:pt x="3" y="0"/>
                    </a:moveTo>
                    <a:lnTo>
                      <a:pt x="3" y="0"/>
                    </a:lnTo>
                    <a:lnTo>
                      <a:pt x="8" y="5"/>
                    </a:lnTo>
                    <a:lnTo>
                      <a:pt x="11" y="10"/>
                    </a:lnTo>
                    <a:lnTo>
                      <a:pt x="11" y="13"/>
                    </a:lnTo>
                    <a:lnTo>
                      <a:pt x="11" y="14"/>
                    </a:lnTo>
                    <a:lnTo>
                      <a:pt x="9" y="15"/>
                    </a:lnTo>
                    <a:lnTo>
                      <a:pt x="6" y="14"/>
                    </a:lnTo>
                    <a:lnTo>
                      <a:pt x="4" y="12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186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484" name="Freeform 702"/>
              <p:cNvSpPr>
                <a:spLocks/>
              </p:cNvSpPr>
              <p:nvPr/>
            </p:nvSpPr>
            <p:spPr bwMode="auto">
              <a:xfrm>
                <a:off x="596" y="2832"/>
                <a:ext cx="11" cy="15"/>
              </a:xfrm>
              <a:custGeom>
                <a:avLst/>
                <a:gdLst>
                  <a:gd name="T0" fmla="*/ 3 w 11"/>
                  <a:gd name="T1" fmla="*/ 0 h 15"/>
                  <a:gd name="T2" fmla="*/ 3 w 11"/>
                  <a:gd name="T3" fmla="*/ 0 h 15"/>
                  <a:gd name="T4" fmla="*/ 8 w 11"/>
                  <a:gd name="T5" fmla="*/ 5 h 15"/>
                  <a:gd name="T6" fmla="*/ 8 w 11"/>
                  <a:gd name="T7" fmla="*/ 5 h 15"/>
                  <a:gd name="T8" fmla="*/ 11 w 11"/>
                  <a:gd name="T9" fmla="*/ 10 h 15"/>
                  <a:gd name="T10" fmla="*/ 11 w 11"/>
                  <a:gd name="T11" fmla="*/ 10 h 15"/>
                  <a:gd name="T12" fmla="*/ 11 w 11"/>
                  <a:gd name="T13" fmla="*/ 13 h 15"/>
                  <a:gd name="T14" fmla="*/ 11 w 11"/>
                  <a:gd name="T15" fmla="*/ 13 h 15"/>
                  <a:gd name="T16" fmla="*/ 11 w 11"/>
                  <a:gd name="T17" fmla="*/ 14 h 15"/>
                  <a:gd name="T18" fmla="*/ 9 w 11"/>
                  <a:gd name="T19" fmla="*/ 15 h 15"/>
                  <a:gd name="T20" fmla="*/ 9 w 11"/>
                  <a:gd name="T21" fmla="*/ 15 h 15"/>
                  <a:gd name="T22" fmla="*/ 6 w 11"/>
                  <a:gd name="T23" fmla="*/ 14 h 15"/>
                  <a:gd name="T24" fmla="*/ 4 w 11"/>
                  <a:gd name="T25" fmla="*/ 12 h 15"/>
                  <a:gd name="T26" fmla="*/ 2 w 11"/>
                  <a:gd name="T27" fmla="*/ 6 h 15"/>
                  <a:gd name="T28" fmla="*/ 2 w 11"/>
                  <a:gd name="T29" fmla="*/ 6 h 15"/>
                  <a:gd name="T30" fmla="*/ 0 w 11"/>
                  <a:gd name="T31" fmla="*/ 4 h 15"/>
                  <a:gd name="T32" fmla="*/ 0 w 11"/>
                  <a:gd name="T33" fmla="*/ 3 h 15"/>
                  <a:gd name="T34" fmla="*/ 3 w 11"/>
                  <a:gd name="T35" fmla="*/ 0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5"/>
                  <a:gd name="T56" fmla="*/ 11 w 11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5">
                    <a:moveTo>
                      <a:pt x="3" y="0"/>
                    </a:moveTo>
                    <a:lnTo>
                      <a:pt x="3" y="0"/>
                    </a:lnTo>
                    <a:lnTo>
                      <a:pt x="8" y="5"/>
                    </a:lnTo>
                    <a:lnTo>
                      <a:pt x="11" y="10"/>
                    </a:lnTo>
                    <a:lnTo>
                      <a:pt x="11" y="13"/>
                    </a:lnTo>
                    <a:lnTo>
                      <a:pt x="11" y="14"/>
                    </a:lnTo>
                    <a:lnTo>
                      <a:pt x="9" y="15"/>
                    </a:lnTo>
                    <a:lnTo>
                      <a:pt x="6" y="14"/>
                    </a:lnTo>
                    <a:lnTo>
                      <a:pt x="4" y="12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485" name="Freeform 703"/>
              <p:cNvSpPr>
                <a:spLocks/>
              </p:cNvSpPr>
              <p:nvPr/>
            </p:nvSpPr>
            <p:spPr bwMode="auto">
              <a:xfrm>
                <a:off x="697" y="2896"/>
                <a:ext cx="10" cy="14"/>
              </a:xfrm>
              <a:custGeom>
                <a:avLst/>
                <a:gdLst>
                  <a:gd name="T0" fmla="*/ 3 w 10"/>
                  <a:gd name="T1" fmla="*/ 0 h 14"/>
                  <a:gd name="T2" fmla="*/ 3 w 10"/>
                  <a:gd name="T3" fmla="*/ 0 h 14"/>
                  <a:gd name="T4" fmla="*/ 8 w 10"/>
                  <a:gd name="T5" fmla="*/ 5 h 14"/>
                  <a:gd name="T6" fmla="*/ 8 w 10"/>
                  <a:gd name="T7" fmla="*/ 5 h 14"/>
                  <a:gd name="T8" fmla="*/ 10 w 10"/>
                  <a:gd name="T9" fmla="*/ 10 h 14"/>
                  <a:gd name="T10" fmla="*/ 10 w 10"/>
                  <a:gd name="T11" fmla="*/ 10 h 14"/>
                  <a:gd name="T12" fmla="*/ 10 w 10"/>
                  <a:gd name="T13" fmla="*/ 13 h 14"/>
                  <a:gd name="T14" fmla="*/ 10 w 10"/>
                  <a:gd name="T15" fmla="*/ 13 h 14"/>
                  <a:gd name="T16" fmla="*/ 10 w 10"/>
                  <a:gd name="T17" fmla="*/ 14 h 14"/>
                  <a:gd name="T18" fmla="*/ 9 w 10"/>
                  <a:gd name="T19" fmla="*/ 14 h 14"/>
                  <a:gd name="T20" fmla="*/ 9 w 10"/>
                  <a:gd name="T21" fmla="*/ 14 h 14"/>
                  <a:gd name="T22" fmla="*/ 5 w 10"/>
                  <a:gd name="T23" fmla="*/ 13 h 14"/>
                  <a:gd name="T24" fmla="*/ 4 w 10"/>
                  <a:gd name="T25" fmla="*/ 10 h 14"/>
                  <a:gd name="T26" fmla="*/ 1 w 10"/>
                  <a:gd name="T27" fmla="*/ 6 h 14"/>
                  <a:gd name="T28" fmla="*/ 1 w 10"/>
                  <a:gd name="T29" fmla="*/ 6 h 14"/>
                  <a:gd name="T30" fmla="*/ 0 w 10"/>
                  <a:gd name="T31" fmla="*/ 4 h 14"/>
                  <a:gd name="T32" fmla="*/ 0 w 10"/>
                  <a:gd name="T33" fmla="*/ 2 h 14"/>
                  <a:gd name="T34" fmla="*/ 3 w 10"/>
                  <a:gd name="T35" fmla="*/ 0 h 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"/>
                  <a:gd name="T55" fmla="*/ 0 h 14"/>
                  <a:gd name="T56" fmla="*/ 10 w 10"/>
                  <a:gd name="T57" fmla="*/ 14 h 1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" h="14">
                    <a:moveTo>
                      <a:pt x="3" y="0"/>
                    </a:moveTo>
                    <a:lnTo>
                      <a:pt x="3" y="0"/>
                    </a:lnTo>
                    <a:lnTo>
                      <a:pt x="8" y="5"/>
                    </a:lnTo>
                    <a:lnTo>
                      <a:pt x="10" y="10"/>
                    </a:lnTo>
                    <a:lnTo>
                      <a:pt x="10" y="13"/>
                    </a:lnTo>
                    <a:lnTo>
                      <a:pt x="10" y="14"/>
                    </a:lnTo>
                    <a:lnTo>
                      <a:pt x="9" y="14"/>
                    </a:lnTo>
                    <a:lnTo>
                      <a:pt x="5" y="13"/>
                    </a:lnTo>
                    <a:lnTo>
                      <a:pt x="4" y="10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186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486" name="Freeform 704"/>
              <p:cNvSpPr>
                <a:spLocks/>
              </p:cNvSpPr>
              <p:nvPr/>
            </p:nvSpPr>
            <p:spPr bwMode="auto">
              <a:xfrm>
                <a:off x="697" y="2896"/>
                <a:ext cx="10" cy="14"/>
              </a:xfrm>
              <a:custGeom>
                <a:avLst/>
                <a:gdLst>
                  <a:gd name="T0" fmla="*/ 3 w 10"/>
                  <a:gd name="T1" fmla="*/ 0 h 14"/>
                  <a:gd name="T2" fmla="*/ 3 w 10"/>
                  <a:gd name="T3" fmla="*/ 0 h 14"/>
                  <a:gd name="T4" fmla="*/ 8 w 10"/>
                  <a:gd name="T5" fmla="*/ 5 h 14"/>
                  <a:gd name="T6" fmla="*/ 8 w 10"/>
                  <a:gd name="T7" fmla="*/ 5 h 14"/>
                  <a:gd name="T8" fmla="*/ 10 w 10"/>
                  <a:gd name="T9" fmla="*/ 10 h 14"/>
                  <a:gd name="T10" fmla="*/ 10 w 10"/>
                  <a:gd name="T11" fmla="*/ 10 h 14"/>
                  <a:gd name="T12" fmla="*/ 10 w 10"/>
                  <a:gd name="T13" fmla="*/ 13 h 14"/>
                  <a:gd name="T14" fmla="*/ 10 w 10"/>
                  <a:gd name="T15" fmla="*/ 13 h 14"/>
                  <a:gd name="T16" fmla="*/ 10 w 10"/>
                  <a:gd name="T17" fmla="*/ 14 h 14"/>
                  <a:gd name="T18" fmla="*/ 9 w 10"/>
                  <a:gd name="T19" fmla="*/ 14 h 14"/>
                  <a:gd name="T20" fmla="*/ 9 w 10"/>
                  <a:gd name="T21" fmla="*/ 14 h 14"/>
                  <a:gd name="T22" fmla="*/ 5 w 10"/>
                  <a:gd name="T23" fmla="*/ 13 h 14"/>
                  <a:gd name="T24" fmla="*/ 4 w 10"/>
                  <a:gd name="T25" fmla="*/ 10 h 14"/>
                  <a:gd name="T26" fmla="*/ 1 w 10"/>
                  <a:gd name="T27" fmla="*/ 6 h 14"/>
                  <a:gd name="T28" fmla="*/ 1 w 10"/>
                  <a:gd name="T29" fmla="*/ 6 h 14"/>
                  <a:gd name="T30" fmla="*/ 0 w 10"/>
                  <a:gd name="T31" fmla="*/ 4 h 14"/>
                  <a:gd name="T32" fmla="*/ 0 w 10"/>
                  <a:gd name="T33" fmla="*/ 2 h 14"/>
                  <a:gd name="T34" fmla="*/ 3 w 10"/>
                  <a:gd name="T35" fmla="*/ 0 h 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"/>
                  <a:gd name="T55" fmla="*/ 0 h 14"/>
                  <a:gd name="T56" fmla="*/ 10 w 10"/>
                  <a:gd name="T57" fmla="*/ 14 h 1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" h="14">
                    <a:moveTo>
                      <a:pt x="3" y="0"/>
                    </a:moveTo>
                    <a:lnTo>
                      <a:pt x="3" y="0"/>
                    </a:lnTo>
                    <a:lnTo>
                      <a:pt x="8" y="5"/>
                    </a:lnTo>
                    <a:lnTo>
                      <a:pt x="10" y="10"/>
                    </a:lnTo>
                    <a:lnTo>
                      <a:pt x="10" y="13"/>
                    </a:lnTo>
                    <a:lnTo>
                      <a:pt x="10" y="14"/>
                    </a:lnTo>
                    <a:lnTo>
                      <a:pt x="9" y="14"/>
                    </a:lnTo>
                    <a:lnTo>
                      <a:pt x="5" y="13"/>
                    </a:lnTo>
                    <a:lnTo>
                      <a:pt x="4" y="10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487" name="Freeform 705"/>
              <p:cNvSpPr>
                <a:spLocks/>
              </p:cNvSpPr>
              <p:nvPr/>
            </p:nvSpPr>
            <p:spPr bwMode="auto">
              <a:xfrm>
                <a:off x="750" y="3039"/>
                <a:ext cx="236" cy="98"/>
              </a:xfrm>
              <a:custGeom>
                <a:avLst/>
                <a:gdLst>
                  <a:gd name="T0" fmla="*/ 0 w 236"/>
                  <a:gd name="T1" fmla="*/ 0 h 98"/>
                  <a:gd name="T2" fmla="*/ 28 w 236"/>
                  <a:gd name="T3" fmla="*/ 4 h 98"/>
                  <a:gd name="T4" fmla="*/ 65 w 236"/>
                  <a:gd name="T5" fmla="*/ 13 h 98"/>
                  <a:gd name="T6" fmla="*/ 105 w 236"/>
                  <a:gd name="T7" fmla="*/ 25 h 98"/>
                  <a:gd name="T8" fmla="*/ 148 w 236"/>
                  <a:gd name="T9" fmla="*/ 41 h 98"/>
                  <a:gd name="T10" fmla="*/ 185 w 236"/>
                  <a:gd name="T11" fmla="*/ 56 h 98"/>
                  <a:gd name="T12" fmla="*/ 215 w 236"/>
                  <a:gd name="T13" fmla="*/ 71 h 98"/>
                  <a:gd name="T14" fmla="*/ 233 w 236"/>
                  <a:gd name="T15" fmla="*/ 83 h 98"/>
                  <a:gd name="T16" fmla="*/ 236 w 236"/>
                  <a:gd name="T17" fmla="*/ 89 h 98"/>
                  <a:gd name="T18" fmla="*/ 236 w 236"/>
                  <a:gd name="T19" fmla="*/ 90 h 98"/>
                  <a:gd name="T20" fmla="*/ 236 w 236"/>
                  <a:gd name="T21" fmla="*/ 92 h 98"/>
                  <a:gd name="T22" fmla="*/ 236 w 236"/>
                  <a:gd name="T23" fmla="*/ 93 h 98"/>
                  <a:gd name="T24" fmla="*/ 236 w 236"/>
                  <a:gd name="T25" fmla="*/ 94 h 98"/>
                  <a:gd name="T26" fmla="*/ 236 w 236"/>
                  <a:gd name="T27" fmla="*/ 95 h 98"/>
                  <a:gd name="T28" fmla="*/ 234 w 236"/>
                  <a:gd name="T29" fmla="*/ 95 h 98"/>
                  <a:gd name="T30" fmla="*/ 234 w 236"/>
                  <a:gd name="T31" fmla="*/ 97 h 98"/>
                  <a:gd name="T32" fmla="*/ 233 w 236"/>
                  <a:gd name="T33" fmla="*/ 98 h 98"/>
                  <a:gd name="T34" fmla="*/ 206 w 236"/>
                  <a:gd name="T35" fmla="*/ 89 h 98"/>
                  <a:gd name="T36" fmla="*/ 179 w 236"/>
                  <a:gd name="T37" fmla="*/ 79 h 98"/>
                  <a:gd name="T38" fmla="*/ 153 w 236"/>
                  <a:gd name="T39" fmla="*/ 70 h 98"/>
                  <a:gd name="T40" fmla="*/ 125 w 236"/>
                  <a:gd name="T41" fmla="*/ 60 h 98"/>
                  <a:gd name="T42" fmla="*/ 96 w 236"/>
                  <a:gd name="T43" fmla="*/ 50 h 98"/>
                  <a:gd name="T44" fmla="*/ 68 w 236"/>
                  <a:gd name="T45" fmla="*/ 39 h 98"/>
                  <a:gd name="T46" fmla="*/ 38 w 236"/>
                  <a:gd name="T47" fmla="*/ 27 h 98"/>
                  <a:gd name="T48" fmla="*/ 6 w 236"/>
                  <a:gd name="T49" fmla="*/ 14 h 98"/>
                  <a:gd name="T50" fmla="*/ 6 w 236"/>
                  <a:gd name="T51" fmla="*/ 14 h 98"/>
                  <a:gd name="T52" fmla="*/ 5 w 236"/>
                  <a:gd name="T53" fmla="*/ 11 h 98"/>
                  <a:gd name="T54" fmla="*/ 5 w 236"/>
                  <a:gd name="T55" fmla="*/ 10 h 98"/>
                  <a:gd name="T56" fmla="*/ 3 w 236"/>
                  <a:gd name="T57" fmla="*/ 7 h 98"/>
                  <a:gd name="T58" fmla="*/ 2 w 236"/>
                  <a:gd name="T59" fmla="*/ 5 h 98"/>
                  <a:gd name="T60" fmla="*/ 1 w 236"/>
                  <a:gd name="T61" fmla="*/ 2 h 98"/>
                  <a:gd name="T62" fmla="*/ 0 w 236"/>
                  <a:gd name="T63" fmla="*/ 1 h 98"/>
                  <a:gd name="T64" fmla="*/ 0 w 236"/>
                  <a:gd name="T65" fmla="*/ 0 h 98"/>
                  <a:gd name="T66" fmla="*/ 0 w 236"/>
                  <a:gd name="T67" fmla="*/ 0 h 9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6"/>
                  <a:gd name="T103" fmla="*/ 0 h 98"/>
                  <a:gd name="T104" fmla="*/ 236 w 236"/>
                  <a:gd name="T105" fmla="*/ 98 h 9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6" h="98">
                    <a:moveTo>
                      <a:pt x="0" y="0"/>
                    </a:moveTo>
                    <a:lnTo>
                      <a:pt x="28" y="4"/>
                    </a:lnTo>
                    <a:lnTo>
                      <a:pt x="65" y="13"/>
                    </a:lnTo>
                    <a:lnTo>
                      <a:pt x="105" y="25"/>
                    </a:lnTo>
                    <a:lnTo>
                      <a:pt x="148" y="41"/>
                    </a:lnTo>
                    <a:lnTo>
                      <a:pt x="185" y="56"/>
                    </a:lnTo>
                    <a:lnTo>
                      <a:pt x="215" y="71"/>
                    </a:lnTo>
                    <a:lnTo>
                      <a:pt x="233" y="83"/>
                    </a:lnTo>
                    <a:lnTo>
                      <a:pt x="236" y="89"/>
                    </a:lnTo>
                    <a:lnTo>
                      <a:pt x="236" y="90"/>
                    </a:lnTo>
                    <a:lnTo>
                      <a:pt x="236" y="92"/>
                    </a:lnTo>
                    <a:lnTo>
                      <a:pt x="236" y="93"/>
                    </a:lnTo>
                    <a:lnTo>
                      <a:pt x="236" y="94"/>
                    </a:lnTo>
                    <a:lnTo>
                      <a:pt x="236" y="95"/>
                    </a:lnTo>
                    <a:lnTo>
                      <a:pt x="234" y="95"/>
                    </a:lnTo>
                    <a:lnTo>
                      <a:pt x="234" y="97"/>
                    </a:lnTo>
                    <a:lnTo>
                      <a:pt x="233" y="98"/>
                    </a:lnTo>
                    <a:lnTo>
                      <a:pt x="206" y="89"/>
                    </a:lnTo>
                    <a:lnTo>
                      <a:pt x="179" y="79"/>
                    </a:lnTo>
                    <a:lnTo>
                      <a:pt x="153" y="70"/>
                    </a:lnTo>
                    <a:lnTo>
                      <a:pt x="125" y="60"/>
                    </a:lnTo>
                    <a:lnTo>
                      <a:pt x="96" y="50"/>
                    </a:lnTo>
                    <a:lnTo>
                      <a:pt x="68" y="39"/>
                    </a:lnTo>
                    <a:lnTo>
                      <a:pt x="38" y="27"/>
                    </a:lnTo>
                    <a:lnTo>
                      <a:pt x="6" y="14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3" y="7"/>
                    </a:lnTo>
                    <a:lnTo>
                      <a:pt x="2" y="5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B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488" name="Freeform 706"/>
              <p:cNvSpPr>
                <a:spLocks/>
              </p:cNvSpPr>
              <p:nvPr/>
            </p:nvSpPr>
            <p:spPr bwMode="auto">
              <a:xfrm>
                <a:off x="761" y="3057"/>
                <a:ext cx="223" cy="97"/>
              </a:xfrm>
              <a:custGeom>
                <a:avLst/>
                <a:gdLst>
                  <a:gd name="T0" fmla="*/ 0 w 223"/>
                  <a:gd name="T1" fmla="*/ 0 h 97"/>
                  <a:gd name="T2" fmla="*/ 6 w 223"/>
                  <a:gd name="T3" fmla="*/ 5 h 97"/>
                  <a:gd name="T4" fmla="*/ 13 w 223"/>
                  <a:gd name="T5" fmla="*/ 10 h 97"/>
                  <a:gd name="T6" fmla="*/ 19 w 223"/>
                  <a:gd name="T7" fmla="*/ 16 h 97"/>
                  <a:gd name="T8" fmla="*/ 24 w 223"/>
                  <a:gd name="T9" fmla="*/ 21 h 97"/>
                  <a:gd name="T10" fmla="*/ 29 w 223"/>
                  <a:gd name="T11" fmla="*/ 26 h 97"/>
                  <a:gd name="T12" fmla="*/ 34 w 223"/>
                  <a:gd name="T13" fmla="*/ 33 h 97"/>
                  <a:gd name="T14" fmla="*/ 40 w 223"/>
                  <a:gd name="T15" fmla="*/ 38 h 97"/>
                  <a:gd name="T16" fmla="*/ 43 w 223"/>
                  <a:gd name="T17" fmla="*/ 44 h 97"/>
                  <a:gd name="T18" fmla="*/ 63 w 223"/>
                  <a:gd name="T19" fmla="*/ 53 h 97"/>
                  <a:gd name="T20" fmla="*/ 82 w 223"/>
                  <a:gd name="T21" fmla="*/ 62 h 97"/>
                  <a:gd name="T22" fmla="*/ 100 w 223"/>
                  <a:gd name="T23" fmla="*/ 69 h 97"/>
                  <a:gd name="T24" fmla="*/ 119 w 223"/>
                  <a:gd name="T25" fmla="*/ 76 h 97"/>
                  <a:gd name="T26" fmla="*/ 139 w 223"/>
                  <a:gd name="T27" fmla="*/ 81 h 97"/>
                  <a:gd name="T28" fmla="*/ 158 w 223"/>
                  <a:gd name="T29" fmla="*/ 86 h 97"/>
                  <a:gd name="T30" fmla="*/ 179 w 223"/>
                  <a:gd name="T31" fmla="*/ 91 h 97"/>
                  <a:gd name="T32" fmla="*/ 199 w 223"/>
                  <a:gd name="T33" fmla="*/ 97 h 97"/>
                  <a:gd name="T34" fmla="*/ 204 w 223"/>
                  <a:gd name="T35" fmla="*/ 95 h 97"/>
                  <a:gd name="T36" fmla="*/ 208 w 223"/>
                  <a:gd name="T37" fmla="*/ 94 h 97"/>
                  <a:gd name="T38" fmla="*/ 212 w 223"/>
                  <a:gd name="T39" fmla="*/ 93 h 97"/>
                  <a:gd name="T40" fmla="*/ 214 w 223"/>
                  <a:gd name="T41" fmla="*/ 90 h 97"/>
                  <a:gd name="T42" fmla="*/ 217 w 223"/>
                  <a:gd name="T43" fmla="*/ 89 h 97"/>
                  <a:gd name="T44" fmla="*/ 219 w 223"/>
                  <a:gd name="T45" fmla="*/ 86 h 97"/>
                  <a:gd name="T46" fmla="*/ 221 w 223"/>
                  <a:gd name="T47" fmla="*/ 84 h 97"/>
                  <a:gd name="T48" fmla="*/ 223 w 223"/>
                  <a:gd name="T49" fmla="*/ 81 h 97"/>
                  <a:gd name="T50" fmla="*/ 209 w 223"/>
                  <a:gd name="T51" fmla="*/ 80 h 97"/>
                  <a:gd name="T52" fmla="*/ 186 w 223"/>
                  <a:gd name="T53" fmla="*/ 74 h 97"/>
                  <a:gd name="T54" fmla="*/ 157 w 223"/>
                  <a:gd name="T55" fmla="*/ 65 h 97"/>
                  <a:gd name="T56" fmla="*/ 125 w 223"/>
                  <a:gd name="T57" fmla="*/ 53 h 97"/>
                  <a:gd name="T58" fmla="*/ 91 w 223"/>
                  <a:gd name="T59" fmla="*/ 40 h 97"/>
                  <a:gd name="T60" fmla="*/ 57 w 223"/>
                  <a:gd name="T61" fmla="*/ 26 h 97"/>
                  <a:gd name="T62" fmla="*/ 27 w 223"/>
                  <a:gd name="T63" fmla="*/ 12 h 97"/>
                  <a:gd name="T64" fmla="*/ 0 w 223"/>
                  <a:gd name="T65" fmla="*/ 0 h 97"/>
                  <a:gd name="T66" fmla="*/ 0 w 223"/>
                  <a:gd name="T67" fmla="*/ 0 h 9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23"/>
                  <a:gd name="T103" fmla="*/ 0 h 97"/>
                  <a:gd name="T104" fmla="*/ 223 w 223"/>
                  <a:gd name="T105" fmla="*/ 97 h 9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23" h="97">
                    <a:moveTo>
                      <a:pt x="0" y="0"/>
                    </a:moveTo>
                    <a:lnTo>
                      <a:pt x="6" y="5"/>
                    </a:lnTo>
                    <a:lnTo>
                      <a:pt x="13" y="10"/>
                    </a:lnTo>
                    <a:lnTo>
                      <a:pt x="19" y="16"/>
                    </a:lnTo>
                    <a:lnTo>
                      <a:pt x="24" y="21"/>
                    </a:lnTo>
                    <a:lnTo>
                      <a:pt x="29" y="26"/>
                    </a:lnTo>
                    <a:lnTo>
                      <a:pt x="34" y="33"/>
                    </a:lnTo>
                    <a:lnTo>
                      <a:pt x="40" y="38"/>
                    </a:lnTo>
                    <a:lnTo>
                      <a:pt x="43" y="44"/>
                    </a:lnTo>
                    <a:lnTo>
                      <a:pt x="63" y="53"/>
                    </a:lnTo>
                    <a:lnTo>
                      <a:pt x="82" y="62"/>
                    </a:lnTo>
                    <a:lnTo>
                      <a:pt x="100" y="69"/>
                    </a:lnTo>
                    <a:lnTo>
                      <a:pt x="119" y="76"/>
                    </a:lnTo>
                    <a:lnTo>
                      <a:pt x="139" y="81"/>
                    </a:lnTo>
                    <a:lnTo>
                      <a:pt x="158" y="86"/>
                    </a:lnTo>
                    <a:lnTo>
                      <a:pt x="179" y="91"/>
                    </a:lnTo>
                    <a:lnTo>
                      <a:pt x="199" y="97"/>
                    </a:lnTo>
                    <a:lnTo>
                      <a:pt x="204" y="95"/>
                    </a:lnTo>
                    <a:lnTo>
                      <a:pt x="208" y="94"/>
                    </a:lnTo>
                    <a:lnTo>
                      <a:pt x="212" y="93"/>
                    </a:lnTo>
                    <a:lnTo>
                      <a:pt x="214" y="90"/>
                    </a:lnTo>
                    <a:lnTo>
                      <a:pt x="217" y="89"/>
                    </a:lnTo>
                    <a:lnTo>
                      <a:pt x="219" y="86"/>
                    </a:lnTo>
                    <a:lnTo>
                      <a:pt x="221" y="84"/>
                    </a:lnTo>
                    <a:lnTo>
                      <a:pt x="223" y="81"/>
                    </a:lnTo>
                    <a:lnTo>
                      <a:pt x="209" y="80"/>
                    </a:lnTo>
                    <a:lnTo>
                      <a:pt x="186" y="74"/>
                    </a:lnTo>
                    <a:lnTo>
                      <a:pt x="157" y="65"/>
                    </a:lnTo>
                    <a:lnTo>
                      <a:pt x="125" y="53"/>
                    </a:lnTo>
                    <a:lnTo>
                      <a:pt x="91" y="40"/>
                    </a:lnTo>
                    <a:lnTo>
                      <a:pt x="57" y="26"/>
                    </a:lnTo>
                    <a:lnTo>
                      <a:pt x="2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489" name="Freeform 707"/>
              <p:cNvSpPr>
                <a:spLocks/>
              </p:cNvSpPr>
              <p:nvPr/>
            </p:nvSpPr>
            <p:spPr bwMode="auto">
              <a:xfrm>
                <a:off x="756" y="3053"/>
                <a:ext cx="231" cy="87"/>
              </a:xfrm>
              <a:custGeom>
                <a:avLst/>
                <a:gdLst>
                  <a:gd name="T0" fmla="*/ 0 w 231"/>
                  <a:gd name="T1" fmla="*/ 0 h 87"/>
                  <a:gd name="T2" fmla="*/ 1 w 231"/>
                  <a:gd name="T3" fmla="*/ 1 h 87"/>
                  <a:gd name="T4" fmla="*/ 1 w 231"/>
                  <a:gd name="T5" fmla="*/ 1 h 87"/>
                  <a:gd name="T6" fmla="*/ 2 w 231"/>
                  <a:gd name="T7" fmla="*/ 1 h 87"/>
                  <a:gd name="T8" fmla="*/ 2 w 231"/>
                  <a:gd name="T9" fmla="*/ 2 h 87"/>
                  <a:gd name="T10" fmla="*/ 4 w 231"/>
                  <a:gd name="T11" fmla="*/ 2 h 87"/>
                  <a:gd name="T12" fmla="*/ 4 w 231"/>
                  <a:gd name="T13" fmla="*/ 4 h 87"/>
                  <a:gd name="T14" fmla="*/ 5 w 231"/>
                  <a:gd name="T15" fmla="*/ 4 h 87"/>
                  <a:gd name="T16" fmla="*/ 5 w 231"/>
                  <a:gd name="T17" fmla="*/ 4 h 87"/>
                  <a:gd name="T18" fmla="*/ 36 w 231"/>
                  <a:gd name="T19" fmla="*/ 19 h 87"/>
                  <a:gd name="T20" fmla="*/ 69 w 231"/>
                  <a:gd name="T21" fmla="*/ 33 h 87"/>
                  <a:gd name="T22" fmla="*/ 101 w 231"/>
                  <a:gd name="T23" fmla="*/ 47 h 87"/>
                  <a:gd name="T24" fmla="*/ 133 w 231"/>
                  <a:gd name="T25" fmla="*/ 60 h 87"/>
                  <a:gd name="T26" fmla="*/ 162 w 231"/>
                  <a:gd name="T27" fmla="*/ 70 h 87"/>
                  <a:gd name="T28" fmla="*/ 189 w 231"/>
                  <a:gd name="T29" fmla="*/ 79 h 87"/>
                  <a:gd name="T30" fmla="*/ 210 w 231"/>
                  <a:gd name="T31" fmla="*/ 84 h 87"/>
                  <a:gd name="T32" fmla="*/ 228 w 231"/>
                  <a:gd name="T33" fmla="*/ 87 h 87"/>
                  <a:gd name="T34" fmla="*/ 230 w 231"/>
                  <a:gd name="T35" fmla="*/ 87 h 87"/>
                  <a:gd name="T36" fmla="*/ 230 w 231"/>
                  <a:gd name="T37" fmla="*/ 85 h 87"/>
                  <a:gd name="T38" fmla="*/ 231 w 231"/>
                  <a:gd name="T39" fmla="*/ 85 h 87"/>
                  <a:gd name="T40" fmla="*/ 231 w 231"/>
                  <a:gd name="T41" fmla="*/ 84 h 87"/>
                  <a:gd name="T42" fmla="*/ 231 w 231"/>
                  <a:gd name="T43" fmla="*/ 84 h 87"/>
                  <a:gd name="T44" fmla="*/ 231 w 231"/>
                  <a:gd name="T45" fmla="*/ 83 h 87"/>
                  <a:gd name="T46" fmla="*/ 230 w 231"/>
                  <a:gd name="T47" fmla="*/ 83 h 87"/>
                  <a:gd name="T48" fmla="*/ 230 w 231"/>
                  <a:gd name="T49" fmla="*/ 81 h 87"/>
                  <a:gd name="T50" fmla="*/ 228 w 231"/>
                  <a:gd name="T51" fmla="*/ 81 h 87"/>
                  <a:gd name="T52" fmla="*/ 227 w 231"/>
                  <a:gd name="T53" fmla="*/ 83 h 87"/>
                  <a:gd name="T54" fmla="*/ 226 w 231"/>
                  <a:gd name="T55" fmla="*/ 83 h 87"/>
                  <a:gd name="T56" fmla="*/ 226 w 231"/>
                  <a:gd name="T57" fmla="*/ 84 h 87"/>
                  <a:gd name="T58" fmla="*/ 205 w 231"/>
                  <a:gd name="T59" fmla="*/ 79 h 87"/>
                  <a:gd name="T60" fmla="*/ 182 w 231"/>
                  <a:gd name="T61" fmla="*/ 74 h 87"/>
                  <a:gd name="T62" fmla="*/ 156 w 231"/>
                  <a:gd name="T63" fmla="*/ 65 h 87"/>
                  <a:gd name="T64" fmla="*/ 129 w 231"/>
                  <a:gd name="T65" fmla="*/ 55 h 87"/>
                  <a:gd name="T66" fmla="*/ 98 w 231"/>
                  <a:gd name="T67" fmla="*/ 43 h 87"/>
                  <a:gd name="T68" fmla="*/ 66 w 231"/>
                  <a:gd name="T69" fmla="*/ 30 h 87"/>
                  <a:gd name="T70" fmla="*/ 34 w 231"/>
                  <a:gd name="T71" fmla="*/ 15 h 87"/>
                  <a:gd name="T72" fmla="*/ 0 w 231"/>
                  <a:gd name="T73" fmla="*/ 0 h 87"/>
                  <a:gd name="T74" fmla="*/ 0 w 231"/>
                  <a:gd name="T75" fmla="*/ 0 h 8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31"/>
                  <a:gd name="T115" fmla="*/ 0 h 87"/>
                  <a:gd name="T116" fmla="*/ 231 w 231"/>
                  <a:gd name="T117" fmla="*/ 87 h 8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31" h="87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36" y="19"/>
                    </a:lnTo>
                    <a:lnTo>
                      <a:pt x="69" y="33"/>
                    </a:lnTo>
                    <a:lnTo>
                      <a:pt x="101" y="47"/>
                    </a:lnTo>
                    <a:lnTo>
                      <a:pt x="133" y="60"/>
                    </a:lnTo>
                    <a:lnTo>
                      <a:pt x="162" y="70"/>
                    </a:lnTo>
                    <a:lnTo>
                      <a:pt x="189" y="79"/>
                    </a:lnTo>
                    <a:lnTo>
                      <a:pt x="210" y="84"/>
                    </a:lnTo>
                    <a:lnTo>
                      <a:pt x="228" y="87"/>
                    </a:lnTo>
                    <a:lnTo>
                      <a:pt x="230" y="87"/>
                    </a:lnTo>
                    <a:lnTo>
                      <a:pt x="230" y="85"/>
                    </a:lnTo>
                    <a:lnTo>
                      <a:pt x="231" y="85"/>
                    </a:lnTo>
                    <a:lnTo>
                      <a:pt x="231" y="84"/>
                    </a:lnTo>
                    <a:lnTo>
                      <a:pt x="231" y="83"/>
                    </a:lnTo>
                    <a:lnTo>
                      <a:pt x="230" y="83"/>
                    </a:lnTo>
                    <a:lnTo>
                      <a:pt x="230" y="81"/>
                    </a:lnTo>
                    <a:lnTo>
                      <a:pt x="228" y="81"/>
                    </a:lnTo>
                    <a:lnTo>
                      <a:pt x="227" y="83"/>
                    </a:lnTo>
                    <a:lnTo>
                      <a:pt x="226" y="83"/>
                    </a:lnTo>
                    <a:lnTo>
                      <a:pt x="226" y="84"/>
                    </a:lnTo>
                    <a:lnTo>
                      <a:pt x="205" y="79"/>
                    </a:lnTo>
                    <a:lnTo>
                      <a:pt x="182" y="74"/>
                    </a:lnTo>
                    <a:lnTo>
                      <a:pt x="156" y="65"/>
                    </a:lnTo>
                    <a:lnTo>
                      <a:pt x="129" y="55"/>
                    </a:lnTo>
                    <a:lnTo>
                      <a:pt x="98" y="43"/>
                    </a:lnTo>
                    <a:lnTo>
                      <a:pt x="66" y="30"/>
                    </a:lnTo>
                    <a:lnTo>
                      <a:pt x="34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490" name="Freeform 708"/>
              <p:cNvSpPr>
                <a:spLocks/>
              </p:cNvSpPr>
              <p:nvPr/>
            </p:nvSpPr>
            <p:spPr bwMode="auto">
              <a:xfrm>
                <a:off x="767" y="3052"/>
                <a:ext cx="211" cy="81"/>
              </a:xfrm>
              <a:custGeom>
                <a:avLst/>
                <a:gdLst>
                  <a:gd name="T0" fmla="*/ 0 w 211"/>
                  <a:gd name="T1" fmla="*/ 0 h 81"/>
                  <a:gd name="T2" fmla="*/ 23 w 211"/>
                  <a:gd name="T3" fmla="*/ 3 h 81"/>
                  <a:gd name="T4" fmla="*/ 46 w 211"/>
                  <a:gd name="T5" fmla="*/ 10 h 81"/>
                  <a:gd name="T6" fmla="*/ 71 w 211"/>
                  <a:gd name="T7" fmla="*/ 16 h 81"/>
                  <a:gd name="T8" fmla="*/ 95 w 211"/>
                  <a:gd name="T9" fmla="*/ 24 h 81"/>
                  <a:gd name="T10" fmla="*/ 120 w 211"/>
                  <a:gd name="T11" fmla="*/ 33 h 81"/>
                  <a:gd name="T12" fmla="*/ 147 w 211"/>
                  <a:gd name="T13" fmla="*/ 44 h 81"/>
                  <a:gd name="T14" fmla="*/ 174 w 211"/>
                  <a:gd name="T15" fmla="*/ 56 h 81"/>
                  <a:gd name="T16" fmla="*/ 203 w 211"/>
                  <a:gd name="T17" fmla="*/ 68 h 81"/>
                  <a:gd name="T18" fmla="*/ 203 w 211"/>
                  <a:gd name="T19" fmla="*/ 70 h 81"/>
                  <a:gd name="T20" fmla="*/ 205 w 211"/>
                  <a:gd name="T21" fmla="*/ 71 h 81"/>
                  <a:gd name="T22" fmla="*/ 206 w 211"/>
                  <a:gd name="T23" fmla="*/ 74 h 81"/>
                  <a:gd name="T24" fmla="*/ 207 w 211"/>
                  <a:gd name="T25" fmla="*/ 75 h 81"/>
                  <a:gd name="T26" fmla="*/ 207 w 211"/>
                  <a:gd name="T27" fmla="*/ 76 h 81"/>
                  <a:gd name="T28" fmla="*/ 208 w 211"/>
                  <a:gd name="T29" fmla="*/ 79 h 81"/>
                  <a:gd name="T30" fmla="*/ 210 w 211"/>
                  <a:gd name="T31" fmla="*/ 80 h 81"/>
                  <a:gd name="T32" fmla="*/ 211 w 211"/>
                  <a:gd name="T33" fmla="*/ 81 h 81"/>
                  <a:gd name="T34" fmla="*/ 184 w 211"/>
                  <a:gd name="T35" fmla="*/ 74 h 81"/>
                  <a:gd name="T36" fmla="*/ 157 w 211"/>
                  <a:gd name="T37" fmla="*/ 65 h 81"/>
                  <a:gd name="T38" fmla="*/ 131 w 211"/>
                  <a:gd name="T39" fmla="*/ 54 h 81"/>
                  <a:gd name="T40" fmla="*/ 104 w 211"/>
                  <a:gd name="T41" fmla="*/ 45 h 81"/>
                  <a:gd name="T42" fmla="*/ 77 w 211"/>
                  <a:gd name="T43" fmla="*/ 35 h 81"/>
                  <a:gd name="T44" fmla="*/ 51 w 211"/>
                  <a:gd name="T45" fmla="*/ 24 h 81"/>
                  <a:gd name="T46" fmla="*/ 26 w 211"/>
                  <a:gd name="T47" fmla="*/ 12 h 81"/>
                  <a:gd name="T48" fmla="*/ 0 w 211"/>
                  <a:gd name="T49" fmla="*/ 0 h 81"/>
                  <a:gd name="T50" fmla="*/ 0 w 211"/>
                  <a:gd name="T51" fmla="*/ 0 h 8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211"/>
                  <a:gd name="T79" fmla="*/ 0 h 81"/>
                  <a:gd name="T80" fmla="*/ 211 w 211"/>
                  <a:gd name="T81" fmla="*/ 81 h 81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211" h="81">
                    <a:moveTo>
                      <a:pt x="0" y="0"/>
                    </a:moveTo>
                    <a:lnTo>
                      <a:pt x="23" y="3"/>
                    </a:lnTo>
                    <a:lnTo>
                      <a:pt x="46" y="10"/>
                    </a:lnTo>
                    <a:lnTo>
                      <a:pt x="71" y="16"/>
                    </a:lnTo>
                    <a:lnTo>
                      <a:pt x="95" y="24"/>
                    </a:lnTo>
                    <a:lnTo>
                      <a:pt x="120" y="33"/>
                    </a:lnTo>
                    <a:lnTo>
                      <a:pt x="147" y="44"/>
                    </a:lnTo>
                    <a:lnTo>
                      <a:pt x="174" y="56"/>
                    </a:lnTo>
                    <a:lnTo>
                      <a:pt x="203" y="68"/>
                    </a:lnTo>
                    <a:lnTo>
                      <a:pt x="203" y="70"/>
                    </a:lnTo>
                    <a:lnTo>
                      <a:pt x="205" y="71"/>
                    </a:lnTo>
                    <a:lnTo>
                      <a:pt x="206" y="74"/>
                    </a:lnTo>
                    <a:lnTo>
                      <a:pt x="207" y="75"/>
                    </a:lnTo>
                    <a:lnTo>
                      <a:pt x="207" y="76"/>
                    </a:lnTo>
                    <a:lnTo>
                      <a:pt x="208" y="79"/>
                    </a:lnTo>
                    <a:lnTo>
                      <a:pt x="210" y="80"/>
                    </a:lnTo>
                    <a:lnTo>
                      <a:pt x="211" y="81"/>
                    </a:lnTo>
                    <a:lnTo>
                      <a:pt x="184" y="74"/>
                    </a:lnTo>
                    <a:lnTo>
                      <a:pt x="157" y="65"/>
                    </a:lnTo>
                    <a:lnTo>
                      <a:pt x="131" y="54"/>
                    </a:lnTo>
                    <a:lnTo>
                      <a:pt x="104" y="45"/>
                    </a:lnTo>
                    <a:lnTo>
                      <a:pt x="77" y="35"/>
                    </a:lnTo>
                    <a:lnTo>
                      <a:pt x="51" y="24"/>
                    </a:lnTo>
                    <a:lnTo>
                      <a:pt x="2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491" name="Freeform 709"/>
              <p:cNvSpPr>
                <a:spLocks/>
              </p:cNvSpPr>
              <p:nvPr/>
            </p:nvSpPr>
            <p:spPr bwMode="auto">
              <a:xfrm>
                <a:off x="750" y="3039"/>
                <a:ext cx="76" cy="19"/>
              </a:xfrm>
              <a:custGeom>
                <a:avLst/>
                <a:gdLst>
                  <a:gd name="T0" fmla="*/ 76 w 76"/>
                  <a:gd name="T1" fmla="*/ 15 h 19"/>
                  <a:gd name="T2" fmla="*/ 76 w 76"/>
                  <a:gd name="T3" fmla="*/ 16 h 19"/>
                  <a:gd name="T4" fmla="*/ 76 w 76"/>
                  <a:gd name="T5" fmla="*/ 16 h 19"/>
                  <a:gd name="T6" fmla="*/ 76 w 76"/>
                  <a:gd name="T7" fmla="*/ 18 h 19"/>
                  <a:gd name="T8" fmla="*/ 76 w 76"/>
                  <a:gd name="T9" fmla="*/ 19 h 19"/>
                  <a:gd name="T10" fmla="*/ 68 w 76"/>
                  <a:gd name="T11" fmla="*/ 15 h 19"/>
                  <a:gd name="T12" fmla="*/ 59 w 76"/>
                  <a:gd name="T13" fmla="*/ 13 h 19"/>
                  <a:gd name="T14" fmla="*/ 51 w 76"/>
                  <a:gd name="T15" fmla="*/ 10 h 19"/>
                  <a:gd name="T16" fmla="*/ 42 w 76"/>
                  <a:gd name="T17" fmla="*/ 7 h 19"/>
                  <a:gd name="T18" fmla="*/ 33 w 76"/>
                  <a:gd name="T19" fmla="*/ 5 h 19"/>
                  <a:gd name="T20" fmla="*/ 24 w 76"/>
                  <a:gd name="T21" fmla="*/ 4 h 19"/>
                  <a:gd name="T22" fmla="*/ 14 w 76"/>
                  <a:gd name="T23" fmla="*/ 2 h 19"/>
                  <a:gd name="T24" fmla="*/ 5 w 76"/>
                  <a:gd name="T25" fmla="*/ 2 h 19"/>
                  <a:gd name="T26" fmla="*/ 5 w 76"/>
                  <a:gd name="T27" fmla="*/ 2 h 19"/>
                  <a:gd name="T28" fmla="*/ 3 w 76"/>
                  <a:gd name="T29" fmla="*/ 1 h 19"/>
                  <a:gd name="T30" fmla="*/ 3 w 76"/>
                  <a:gd name="T31" fmla="*/ 1 h 19"/>
                  <a:gd name="T32" fmla="*/ 2 w 76"/>
                  <a:gd name="T33" fmla="*/ 1 h 19"/>
                  <a:gd name="T34" fmla="*/ 2 w 76"/>
                  <a:gd name="T35" fmla="*/ 1 h 19"/>
                  <a:gd name="T36" fmla="*/ 1 w 76"/>
                  <a:gd name="T37" fmla="*/ 1 h 19"/>
                  <a:gd name="T38" fmla="*/ 1 w 76"/>
                  <a:gd name="T39" fmla="*/ 0 h 19"/>
                  <a:gd name="T40" fmla="*/ 0 w 76"/>
                  <a:gd name="T41" fmla="*/ 0 h 19"/>
                  <a:gd name="T42" fmla="*/ 7 w 76"/>
                  <a:gd name="T43" fmla="*/ 0 h 19"/>
                  <a:gd name="T44" fmla="*/ 15 w 76"/>
                  <a:gd name="T45" fmla="*/ 1 h 19"/>
                  <a:gd name="T46" fmla="*/ 24 w 76"/>
                  <a:gd name="T47" fmla="*/ 2 h 19"/>
                  <a:gd name="T48" fmla="*/ 33 w 76"/>
                  <a:gd name="T49" fmla="*/ 4 h 19"/>
                  <a:gd name="T50" fmla="*/ 43 w 76"/>
                  <a:gd name="T51" fmla="*/ 6 h 19"/>
                  <a:gd name="T52" fmla="*/ 53 w 76"/>
                  <a:gd name="T53" fmla="*/ 9 h 19"/>
                  <a:gd name="T54" fmla="*/ 65 w 76"/>
                  <a:gd name="T55" fmla="*/ 11 h 19"/>
                  <a:gd name="T56" fmla="*/ 76 w 76"/>
                  <a:gd name="T57" fmla="*/ 15 h 19"/>
                  <a:gd name="T58" fmla="*/ 76 w 76"/>
                  <a:gd name="T59" fmla="*/ 15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76"/>
                  <a:gd name="T91" fmla="*/ 0 h 19"/>
                  <a:gd name="T92" fmla="*/ 76 w 76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76" h="19">
                    <a:moveTo>
                      <a:pt x="76" y="15"/>
                    </a:moveTo>
                    <a:lnTo>
                      <a:pt x="76" y="16"/>
                    </a:lnTo>
                    <a:lnTo>
                      <a:pt x="76" y="18"/>
                    </a:lnTo>
                    <a:lnTo>
                      <a:pt x="76" y="19"/>
                    </a:lnTo>
                    <a:lnTo>
                      <a:pt x="68" y="15"/>
                    </a:lnTo>
                    <a:lnTo>
                      <a:pt x="59" y="13"/>
                    </a:lnTo>
                    <a:lnTo>
                      <a:pt x="51" y="10"/>
                    </a:lnTo>
                    <a:lnTo>
                      <a:pt x="42" y="7"/>
                    </a:lnTo>
                    <a:lnTo>
                      <a:pt x="33" y="5"/>
                    </a:lnTo>
                    <a:lnTo>
                      <a:pt x="24" y="4"/>
                    </a:lnTo>
                    <a:lnTo>
                      <a:pt x="14" y="2"/>
                    </a:lnTo>
                    <a:lnTo>
                      <a:pt x="5" y="2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5" y="1"/>
                    </a:lnTo>
                    <a:lnTo>
                      <a:pt x="24" y="2"/>
                    </a:lnTo>
                    <a:lnTo>
                      <a:pt x="33" y="4"/>
                    </a:lnTo>
                    <a:lnTo>
                      <a:pt x="43" y="6"/>
                    </a:lnTo>
                    <a:lnTo>
                      <a:pt x="53" y="9"/>
                    </a:lnTo>
                    <a:lnTo>
                      <a:pt x="65" y="11"/>
                    </a:lnTo>
                    <a:lnTo>
                      <a:pt x="76" y="15"/>
                    </a:lnTo>
                    <a:close/>
                  </a:path>
                </a:pathLst>
              </a:custGeom>
              <a:solidFill>
                <a:srgbClr val="CFC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492" name="Freeform 710"/>
              <p:cNvSpPr>
                <a:spLocks/>
              </p:cNvSpPr>
              <p:nvPr/>
            </p:nvSpPr>
            <p:spPr bwMode="auto">
              <a:xfrm>
                <a:off x="817" y="3050"/>
                <a:ext cx="32" cy="35"/>
              </a:xfrm>
              <a:custGeom>
                <a:avLst/>
                <a:gdLst>
                  <a:gd name="T0" fmla="*/ 0 w 32"/>
                  <a:gd name="T1" fmla="*/ 12 h 35"/>
                  <a:gd name="T2" fmla="*/ 17 w 32"/>
                  <a:gd name="T3" fmla="*/ 35 h 35"/>
                  <a:gd name="T4" fmla="*/ 32 w 32"/>
                  <a:gd name="T5" fmla="*/ 18 h 35"/>
                  <a:gd name="T6" fmla="*/ 15 w 32"/>
                  <a:gd name="T7" fmla="*/ 0 h 35"/>
                  <a:gd name="T8" fmla="*/ 0 w 32"/>
                  <a:gd name="T9" fmla="*/ 12 h 35"/>
                  <a:gd name="T10" fmla="*/ 0 w 32"/>
                  <a:gd name="T11" fmla="*/ 12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35"/>
                  <a:gd name="T20" fmla="*/ 32 w 32"/>
                  <a:gd name="T21" fmla="*/ 35 h 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35">
                    <a:moveTo>
                      <a:pt x="0" y="12"/>
                    </a:moveTo>
                    <a:lnTo>
                      <a:pt x="17" y="35"/>
                    </a:lnTo>
                    <a:lnTo>
                      <a:pt x="32" y="18"/>
                    </a:lnTo>
                    <a:lnTo>
                      <a:pt x="15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493" name="Freeform 711"/>
              <p:cNvSpPr>
                <a:spLocks/>
              </p:cNvSpPr>
              <p:nvPr/>
            </p:nvSpPr>
            <p:spPr bwMode="auto">
              <a:xfrm>
                <a:off x="832" y="3067"/>
                <a:ext cx="55" cy="36"/>
              </a:xfrm>
              <a:custGeom>
                <a:avLst/>
                <a:gdLst>
                  <a:gd name="T0" fmla="*/ 17 w 55"/>
                  <a:gd name="T1" fmla="*/ 0 h 36"/>
                  <a:gd name="T2" fmla="*/ 55 w 55"/>
                  <a:gd name="T3" fmla="*/ 18 h 36"/>
                  <a:gd name="T4" fmla="*/ 45 w 55"/>
                  <a:gd name="T5" fmla="*/ 36 h 36"/>
                  <a:gd name="T6" fmla="*/ 0 w 55"/>
                  <a:gd name="T7" fmla="*/ 19 h 36"/>
                  <a:gd name="T8" fmla="*/ 17 w 55"/>
                  <a:gd name="T9" fmla="*/ 0 h 36"/>
                  <a:gd name="T10" fmla="*/ 17 w 55"/>
                  <a:gd name="T11" fmla="*/ 0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5"/>
                  <a:gd name="T19" fmla="*/ 0 h 36"/>
                  <a:gd name="T20" fmla="*/ 55 w 55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5" h="36">
                    <a:moveTo>
                      <a:pt x="17" y="0"/>
                    </a:moveTo>
                    <a:lnTo>
                      <a:pt x="55" y="18"/>
                    </a:lnTo>
                    <a:lnTo>
                      <a:pt x="45" y="36"/>
                    </a:lnTo>
                    <a:lnTo>
                      <a:pt x="0" y="1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494" name="Freeform 712"/>
              <p:cNvSpPr>
                <a:spLocks/>
              </p:cNvSpPr>
              <p:nvPr/>
            </p:nvSpPr>
            <p:spPr bwMode="auto">
              <a:xfrm>
                <a:off x="832" y="3050"/>
                <a:ext cx="55" cy="35"/>
              </a:xfrm>
              <a:custGeom>
                <a:avLst/>
                <a:gdLst>
                  <a:gd name="T0" fmla="*/ 0 w 55"/>
                  <a:gd name="T1" fmla="*/ 0 h 35"/>
                  <a:gd name="T2" fmla="*/ 14 w 55"/>
                  <a:gd name="T3" fmla="*/ 19 h 35"/>
                  <a:gd name="T4" fmla="*/ 55 w 55"/>
                  <a:gd name="T5" fmla="*/ 35 h 35"/>
                  <a:gd name="T6" fmla="*/ 45 w 55"/>
                  <a:gd name="T7" fmla="*/ 17 h 35"/>
                  <a:gd name="T8" fmla="*/ 0 w 55"/>
                  <a:gd name="T9" fmla="*/ 0 h 35"/>
                  <a:gd name="T10" fmla="*/ 0 w 55"/>
                  <a:gd name="T11" fmla="*/ 0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5"/>
                  <a:gd name="T19" fmla="*/ 0 h 35"/>
                  <a:gd name="T20" fmla="*/ 55 w 55"/>
                  <a:gd name="T21" fmla="*/ 35 h 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5" h="35">
                    <a:moveTo>
                      <a:pt x="0" y="0"/>
                    </a:moveTo>
                    <a:lnTo>
                      <a:pt x="14" y="19"/>
                    </a:lnTo>
                    <a:lnTo>
                      <a:pt x="55" y="35"/>
                    </a:lnTo>
                    <a:lnTo>
                      <a:pt x="45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495" name="Freeform 713"/>
              <p:cNvSpPr>
                <a:spLocks/>
              </p:cNvSpPr>
              <p:nvPr/>
            </p:nvSpPr>
            <p:spPr bwMode="auto">
              <a:xfrm>
                <a:off x="843" y="3045"/>
                <a:ext cx="21" cy="27"/>
              </a:xfrm>
              <a:custGeom>
                <a:avLst/>
                <a:gdLst>
                  <a:gd name="T0" fmla="*/ 0 w 21"/>
                  <a:gd name="T1" fmla="*/ 9 h 27"/>
                  <a:gd name="T2" fmla="*/ 12 w 21"/>
                  <a:gd name="T3" fmla="*/ 27 h 27"/>
                  <a:gd name="T4" fmla="*/ 21 w 21"/>
                  <a:gd name="T5" fmla="*/ 15 h 27"/>
                  <a:gd name="T6" fmla="*/ 9 w 21"/>
                  <a:gd name="T7" fmla="*/ 0 h 27"/>
                  <a:gd name="T8" fmla="*/ 0 w 21"/>
                  <a:gd name="T9" fmla="*/ 9 h 27"/>
                  <a:gd name="T10" fmla="*/ 0 w 21"/>
                  <a:gd name="T11" fmla="*/ 9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27"/>
                  <a:gd name="T20" fmla="*/ 21 w 21"/>
                  <a:gd name="T21" fmla="*/ 27 h 2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27">
                    <a:moveTo>
                      <a:pt x="0" y="9"/>
                    </a:moveTo>
                    <a:lnTo>
                      <a:pt x="12" y="27"/>
                    </a:lnTo>
                    <a:lnTo>
                      <a:pt x="21" y="15"/>
                    </a:lnTo>
                    <a:lnTo>
                      <a:pt x="9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496" name="Freeform 714"/>
              <p:cNvSpPr>
                <a:spLocks/>
              </p:cNvSpPr>
              <p:nvPr/>
            </p:nvSpPr>
            <p:spPr bwMode="auto">
              <a:xfrm>
                <a:off x="844" y="3048"/>
                <a:ext cx="17" cy="21"/>
              </a:xfrm>
              <a:custGeom>
                <a:avLst/>
                <a:gdLst>
                  <a:gd name="T0" fmla="*/ 0 w 17"/>
                  <a:gd name="T1" fmla="*/ 6 h 21"/>
                  <a:gd name="T2" fmla="*/ 10 w 17"/>
                  <a:gd name="T3" fmla="*/ 21 h 21"/>
                  <a:gd name="T4" fmla="*/ 17 w 17"/>
                  <a:gd name="T5" fmla="*/ 12 h 21"/>
                  <a:gd name="T6" fmla="*/ 6 w 17"/>
                  <a:gd name="T7" fmla="*/ 0 h 21"/>
                  <a:gd name="T8" fmla="*/ 0 w 17"/>
                  <a:gd name="T9" fmla="*/ 6 h 21"/>
                  <a:gd name="T10" fmla="*/ 0 w 17"/>
                  <a:gd name="T11" fmla="*/ 6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7"/>
                  <a:gd name="T19" fmla="*/ 0 h 21"/>
                  <a:gd name="T20" fmla="*/ 17 w 17"/>
                  <a:gd name="T21" fmla="*/ 21 h 2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7" h="21">
                    <a:moveTo>
                      <a:pt x="0" y="6"/>
                    </a:moveTo>
                    <a:lnTo>
                      <a:pt x="10" y="21"/>
                    </a:lnTo>
                    <a:lnTo>
                      <a:pt x="17" y="12"/>
                    </a:lnTo>
                    <a:lnTo>
                      <a:pt x="6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1F8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497" name="Freeform 715"/>
              <p:cNvSpPr>
                <a:spLocks/>
              </p:cNvSpPr>
              <p:nvPr/>
            </p:nvSpPr>
            <p:spPr bwMode="auto">
              <a:xfrm>
                <a:off x="952" y="3103"/>
                <a:ext cx="35" cy="25"/>
              </a:xfrm>
              <a:custGeom>
                <a:avLst/>
                <a:gdLst>
                  <a:gd name="T0" fmla="*/ 2 w 35"/>
                  <a:gd name="T1" fmla="*/ 0 h 25"/>
                  <a:gd name="T2" fmla="*/ 5 w 35"/>
                  <a:gd name="T3" fmla="*/ 2 h 25"/>
                  <a:gd name="T4" fmla="*/ 11 w 35"/>
                  <a:gd name="T5" fmla="*/ 5 h 25"/>
                  <a:gd name="T6" fmla="*/ 17 w 35"/>
                  <a:gd name="T7" fmla="*/ 7 h 25"/>
                  <a:gd name="T8" fmla="*/ 22 w 35"/>
                  <a:gd name="T9" fmla="*/ 11 h 25"/>
                  <a:gd name="T10" fmla="*/ 27 w 35"/>
                  <a:gd name="T11" fmla="*/ 14 h 25"/>
                  <a:gd name="T12" fmla="*/ 31 w 35"/>
                  <a:gd name="T13" fmla="*/ 17 h 25"/>
                  <a:gd name="T14" fmla="*/ 34 w 35"/>
                  <a:gd name="T15" fmla="*/ 20 h 25"/>
                  <a:gd name="T16" fmla="*/ 35 w 35"/>
                  <a:gd name="T17" fmla="*/ 23 h 25"/>
                  <a:gd name="T18" fmla="*/ 35 w 35"/>
                  <a:gd name="T19" fmla="*/ 24 h 25"/>
                  <a:gd name="T20" fmla="*/ 35 w 35"/>
                  <a:gd name="T21" fmla="*/ 24 h 25"/>
                  <a:gd name="T22" fmla="*/ 35 w 35"/>
                  <a:gd name="T23" fmla="*/ 24 h 25"/>
                  <a:gd name="T24" fmla="*/ 35 w 35"/>
                  <a:gd name="T25" fmla="*/ 24 h 25"/>
                  <a:gd name="T26" fmla="*/ 35 w 35"/>
                  <a:gd name="T27" fmla="*/ 24 h 25"/>
                  <a:gd name="T28" fmla="*/ 34 w 35"/>
                  <a:gd name="T29" fmla="*/ 25 h 25"/>
                  <a:gd name="T30" fmla="*/ 34 w 35"/>
                  <a:gd name="T31" fmla="*/ 25 h 25"/>
                  <a:gd name="T32" fmla="*/ 34 w 35"/>
                  <a:gd name="T33" fmla="*/ 25 h 25"/>
                  <a:gd name="T34" fmla="*/ 34 w 35"/>
                  <a:gd name="T35" fmla="*/ 24 h 25"/>
                  <a:gd name="T36" fmla="*/ 32 w 35"/>
                  <a:gd name="T37" fmla="*/ 21 h 25"/>
                  <a:gd name="T38" fmla="*/ 30 w 35"/>
                  <a:gd name="T39" fmla="*/ 17 h 25"/>
                  <a:gd name="T40" fmla="*/ 25 w 35"/>
                  <a:gd name="T41" fmla="*/ 14 h 25"/>
                  <a:gd name="T42" fmla="*/ 20 w 35"/>
                  <a:gd name="T43" fmla="*/ 10 h 25"/>
                  <a:gd name="T44" fmla="*/ 13 w 35"/>
                  <a:gd name="T45" fmla="*/ 6 h 25"/>
                  <a:gd name="T46" fmla="*/ 7 w 35"/>
                  <a:gd name="T47" fmla="*/ 3 h 25"/>
                  <a:gd name="T48" fmla="*/ 2 w 35"/>
                  <a:gd name="T49" fmla="*/ 2 h 25"/>
                  <a:gd name="T50" fmla="*/ 2 w 35"/>
                  <a:gd name="T51" fmla="*/ 1 h 25"/>
                  <a:gd name="T52" fmla="*/ 2 w 35"/>
                  <a:gd name="T53" fmla="*/ 1 h 25"/>
                  <a:gd name="T54" fmla="*/ 0 w 35"/>
                  <a:gd name="T55" fmla="*/ 1 h 25"/>
                  <a:gd name="T56" fmla="*/ 2 w 35"/>
                  <a:gd name="T57" fmla="*/ 0 h 25"/>
                  <a:gd name="T58" fmla="*/ 2 w 35"/>
                  <a:gd name="T59" fmla="*/ 0 h 2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5"/>
                  <a:gd name="T91" fmla="*/ 0 h 25"/>
                  <a:gd name="T92" fmla="*/ 35 w 35"/>
                  <a:gd name="T93" fmla="*/ 25 h 25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5" h="25">
                    <a:moveTo>
                      <a:pt x="2" y="0"/>
                    </a:moveTo>
                    <a:lnTo>
                      <a:pt x="5" y="2"/>
                    </a:lnTo>
                    <a:lnTo>
                      <a:pt x="11" y="5"/>
                    </a:lnTo>
                    <a:lnTo>
                      <a:pt x="17" y="7"/>
                    </a:lnTo>
                    <a:lnTo>
                      <a:pt x="22" y="11"/>
                    </a:lnTo>
                    <a:lnTo>
                      <a:pt x="27" y="14"/>
                    </a:lnTo>
                    <a:lnTo>
                      <a:pt x="31" y="17"/>
                    </a:lnTo>
                    <a:lnTo>
                      <a:pt x="34" y="20"/>
                    </a:lnTo>
                    <a:lnTo>
                      <a:pt x="35" y="23"/>
                    </a:lnTo>
                    <a:lnTo>
                      <a:pt x="35" y="24"/>
                    </a:lnTo>
                    <a:lnTo>
                      <a:pt x="34" y="25"/>
                    </a:lnTo>
                    <a:lnTo>
                      <a:pt x="34" y="24"/>
                    </a:lnTo>
                    <a:lnTo>
                      <a:pt x="32" y="21"/>
                    </a:lnTo>
                    <a:lnTo>
                      <a:pt x="30" y="17"/>
                    </a:lnTo>
                    <a:lnTo>
                      <a:pt x="25" y="14"/>
                    </a:lnTo>
                    <a:lnTo>
                      <a:pt x="20" y="10"/>
                    </a:lnTo>
                    <a:lnTo>
                      <a:pt x="13" y="6"/>
                    </a:lnTo>
                    <a:lnTo>
                      <a:pt x="7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FC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498" name="Freeform 716"/>
              <p:cNvSpPr>
                <a:spLocks/>
              </p:cNvSpPr>
              <p:nvPr/>
            </p:nvSpPr>
            <p:spPr bwMode="auto">
              <a:xfrm>
                <a:off x="887" y="3080"/>
                <a:ext cx="72" cy="47"/>
              </a:xfrm>
              <a:custGeom>
                <a:avLst/>
                <a:gdLst>
                  <a:gd name="T0" fmla="*/ 0 w 72"/>
                  <a:gd name="T1" fmla="*/ 0 h 47"/>
                  <a:gd name="T2" fmla="*/ 65 w 72"/>
                  <a:gd name="T3" fmla="*/ 25 h 47"/>
                  <a:gd name="T4" fmla="*/ 72 w 72"/>
                  <a:gd name="T5" fmla="*/ 47 h 47"/>
                  <a:gd name="T6" fmla="*/ 3 w 72"/>
                  <a:gd name="T7" fmla="*/ 28 h 47"/>
                  <a:gd name="T8" fmla="*/ 0 w 72"/>
                  <a:gd name="T9" fmla="*/ 0 h 47"/>
                  <a:gd name="T10" fmla="*/ 0 w 72"/>
                  <a:gd name="T11" fmla="*/ 0 h 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2"/>
                  <a:gd name="T19" fmla="*/ 0 h 47"/>
                  <a:gd name="T20" fmla="*/ 72 w 72"/>
                  <a:gd name="T21" fmla="*/ 47 h 4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2" h="47">
                    <a:moveTo>
                      <a:pt x="0" y="0"/>
                    </a:moveTo>
                    <a:lnTo>
                      <a:pt x="65" y="25"/>
                    </a:lnTo>
                    <a:lnTo>
                      <a:pt x="72" y="47"/>
                    </a:lnTo>
                    <a:lnTo>
                      <a:pt x="3" y="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499" name="Freeform 717"/>
              <p:cNvSpPr>
                <a:spLocks/>
              </p:cNvSpPr>
              <p:nvPr/>
            </p:nvSpPr>
            <p:spPr bwMode="auto">
              <a:xfrm>
                <a:off x="880" y="3068"/>
                <a:ext cx="74" cy="37"/>
              </a:xfrm>
              <a:custGeom>
                <a:avLst/>
                <a:gdLst>
                  <a:gd name="T0" fmla="*/ 5 w 74"/>
                  <a:gd name="T1" fmla="*/ 12 h 37"/>
                  <a:gd name="T2" fmla="*/ 12 w 74"/>
                  <a:gd name="T3" fmla="*/ 14 h 37"/>
                  <a:gd name="T4" fmla="*/ 21 w 74"/>
                  <a:gd name="T5" fmla="*/ 18 h 37"/>
                  <a:gd name="T6" fmla="*/ 30 w 74"/>
                  <a:gd name="T7" fmla="*/ 21 h 37"/>
                  <a:gd name="T8" fmla="*/ 39 w 74"/>
                  <a:gd name="T9" fmla="*/ 24 h 37"/>
                  <a:gd name="T10" fmla="*/ 47 w 74"/>
                  <a:gd name="T11" fmla="*/ 27 h 37"/>
                  <a:gd name="T12" fmla="*/ 56 w 74"/>
                  <a:gd name="T13" fmla="*/ 31 h 37"/>
                  <a:gd name="T14" fmla="*/ 65 w 74"/>
                  <a:gd name="T15" fmla="*/ 33 h 37"/>
                  <a:gd name="T16" fmla="*/ 74 w 74"/>
                  <a:gd name="T17" fmla="*/ 37 h 37"/>
                  <a:gd name="T18" fmla="*/ 74 w 74"/>
                  <a:gd name="T19" fmla="*/ 36 h 37"/>
                  <a:gd name="T20" fmla="*/ 74 w 74"/>
                  <a:gd name="T21" fmla="*/ 36 h 37"/>
                  <a:gd name="T22" fmla="*/ 72 w 74"/>
                  <a:gd name="T23" fmla="*/ 35 h 37"/>
                  <a:gd name="T24" fmla="*/ 72 w 74"/>
                  <a:gd name="T25" fmla="*/ 35 h 37"/>
                  <a:gd name="T26" fmla="*/ 72 w 74"/>
                  <a:gd name="T27" fmla="*/ 33 h 37"/>
                  <a:gd name="T28" fmla="*/ 72 w 74"/>
                  <a:gd name="T29" fmla="*/ 32 h 37"/>
                  <a:gd name="T30" fmla="*/ 71 w 74"/>
                  <a:gd name="T31" fmla="*/ 32 h 37"/>
                  <a:gd name="T32" fmla="*/ 71 w 74"/>
                  <a:gd name="T33" fmla="*/ 31 h 37"/>
                  <a:gd name="T34" fmla="*/ 69 w 74"/>
                  <a:gd name="T35" fmla="*/ 29 h 37"/>
                  <a:gd name="T36" fmla="*/ 67 w 74"/>
                  <a:gd name="T37" fmla="*/ 28 h 37"/>
                  <a:gd name="T38" fmla="*/ 66 w 74"/>
                  <a:gd name="T39" fmla="*/ 27 h 37"/>
                  <a:gd name="T40" fmla="*/ 63 w 74"/>
                  <a:gd name="T41" fmla="*/ 26 h 37"/>
                  <a:gd name="T42" fmla="*/ 62 w 74"/>
                  <a:gd name="T43" fmla="*/ 24 h 37"/>
                  <a:gd name="T44" fmla="*/ 60 w 74"/>
                  <a:gd name="T45" fmla="*/ 23 h 37"/>
                  <a:gd name="T46" fmla="*/ 58 w 74"/>
                  <a:gd name="T47" fmla="*/ 22 h 37"/>
                  <a:gd name="T48" fmla="*/ 56 w 74"/>
                  <a:gd name="T49" fmla="*/ 22 h 37"/>
                  <a:gd name="T50" fmla="*/ 49 w 74"/>
                  <a:gd name="T51" fmla="*/ 19 h 37"/>
                  <a:gd name="T52" fmla="*/ 42 w 74"/>
                  <a:gd name="T53" fmla="*/ 17 h 37"/>
                  <a:gd name="T54" fmla="*/ 35 w 74"/>
                  <a:gd name="T55" fmla="*/ 13 h 37"/>
                  <a:gd name="T56" fmla="*/ 28 w 74"/>
                  <a:gd name="T57" fmla="*/ 10 h 37"/>
                  <a:gd name="T58" fmla="*/ 21 w 74"/>
                  <a:gd name="T59" fmla="*/ 8 h 37"/>
                  <a:gd name="T60" fmla="*/ 14 w 74"/>
                  <a:gd name="T61" fmla="*/ 5 h 37"/>
                  <a:gd name="T62" fmla="*/ 7 w 74"/>
                  <a:gd name="T63" fmla="*/ 3 h 37"/>
                  <a:gd name="T64" fmla="*/ 0 w 74"/>
                  <a:gd name="T65" fmla="*/ 0 h 37"/>
                  <a:gd name="T66" fmla="*/ 1 w 74"/>
                  <a:gd name="T67" fmla="*/ 1 h 37"/>
                  <a:gd name="T68" fmla="*/ 1 w 74"/>
                  <a:gd name="T69" fmla="*/ 3 h 37"/>
                  <a:gd name="T70" fmla="*/ 1 w 74"/>
                  <a:gd name="T71" fmla="*/ 4 h 37"/>
                  <a:gd name="T72" fmla="*/ 2 w 74"/>
                  <a:gd name="T73" fmla="*/ 6 h 37"/>
                  <a:gd name="T74" fmla="*/ 3 w 74"/>
                  <a:gd name="T75" fmla="*/ 8 h 37"/>
                  <a:gd name="T76" fmla="*/ 3 w 74"/>
                  <a:gd name="T77" fmla="*/ 10 h 37"/>
                  <a:gd name="T78" fmla="*/ 5 w 74"/>
                  <a:gd name="T79" fmla="*/ 12 h 37"/>
                  <a:gd name="T80" fmla="*/ 5 w 74"/>
                  <a:gd name="T81" fmla="*/ 12 h 37"/>
                  <a:gd name="T82" fmla="*/ 5 w 74"/>
                  <a:gd name="T83" fmla="*/ 12 h 3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74"/>
                  <a:gd name="T127" fmla="*/ 0 h 37"/>
                  <a:gd name="T128" fmla="*/ 74 w 74"/>
                  <a:gd name="T129" fmla="*/ 37 h 37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74" h="37">
                    <a:moveTo>
                      <a:pt x="5" y="12"/>
                    </a:moveTo>
                    <a:lnTo>
                      <a:pt x="12" y="14"/>
                    </a:lnTo>
                    <a:lnTo>
                      <a:pt x="21" y="18"/>
                    </a:lnTo>
                    <a:lnTo>
                      <a:pt x="30" y="21"/>
                    </a:lnTo>
                    <a:lnTo>
                      <a:pt x="39" y="24"/>
                    </a:lnTo>
                    <a:lnTo>
                      <a:pt x="47" y="27"/>
                    </a:lnTo>
                    <a:lnTo>
                      <a:pt x="56" y="31"/>
                    </a:lnTo>
                    <a:lnTo>
                      <a:pt x="65" y="33"/>
                    </a:lnTo>
                    <a:lnTo>
                      <a:pt x="74" y="37"/>
                    </a:lnTo>
                    <a:lnTo>
                      <a:pt x="74" y="36"/>
                    </a:lnTo>
                    <a:lnTo>
                      <a:pt x="72" y="35"/>
                    </a:lnTo>
                    <a:lnTo>
                      <a:pt x="72" y="33"/>
                    </a:lnTo>
                    <a:lnTo>
                      <a:pt x="72" y="32"/>
                    </a:lnTo>
                    <a:lnTo>
                      <a:pt x="71" y="32"/>
                    </a:lnTo>
                    <a:lnTo>
                      <a:pt x="71" y="31"/>
                    </a:lnTo>
                    <a:lnTo>
                      <a:pt x="69" y="29"/>
                    </a:lnTo>
                    <a:lnTo>
                      <a:pt x="67" y="28"/>
                    </a:lnTo>
                    <a:lnTo>
                      <a:pt x="66" y="27"/>
                    </a:lnTo>
                    <a:lnTo>
                      <a:pt x="63" y="26"/>
                    </a:lnTo>
                    <a:lnTo>
                      <a:pt x="62" y="24"/>
                    </a:lnTo>
                    <a:lnTo>
                      <a:pt x="60" y="23"/>
                    </a:lnTo>
                    <a:lnTo>
                      <a:pt x="58" y="22"/>
                    </a:lnTo>
                    <a:lnTo>
                      <a:pt x="56" y="22"/>
                    </a:lnTo>
                    <a:lnTo>
                      <a:pt x="49" y="19"/>
                    </a:lnTo>
                    <a:lnTo>
                      <a:pt x="42" y="17"/>
                    </a:lnTo>
                    <a:lnTo>
                      <a:pt x="35" y="13"/>
                    </a:lnTo>
                    <a:lnTo>
                      <a:pt x="28" y="10"/>
                    </a:lnTo>
                    <a:lnTo>
                      <a:pt x="21" y="8"/>
                    </a:lnTo>
                    <a:lnTo>
                      <a:pt x="14" y="5"/>
                    </a:lnTo>
                    <a:lnTo>
                      <a:pt x="7" y="3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6"/>
                    </a:lnTo>
                    <a:lnTo>
                      <a:pt x="3" y="8"/>
                    </a:lnTo>
                    <a:lnTo>
                      <a:pt x="3" y="10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B0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00" name="Freeform 718"/>
              <p:cNvSpPr>
                <a:spLocks/>
              </p:cNvSpPr>
              <p:nvPr/>
            </p:nvSpPr>
            <p:spPr bwMode="auto">
              <a:xfrm>
                <a:off x="885" y="3072"/>
                <a:ext cx="65" cy="32"/>
              </a:xfrm>
              <a:custGeom>
                <a:avLst/>
                <a:gdLst>
                  <a:gd name="T0" fmla="*/ 4 w 65"/>
                  <a:gd name="T1" fmla="*/ 9 h 32"/>
                  <a:gd name="T2" fmla="*/ 11 w 65"/>
                  <a:gd name="T3" fmla="*/ 11 h 32"/>
                  <a:gd name="T4" fmla="*/ 19 w 65"/>
                  <a:gd name="T5" fmla="*/ 15 h 32"/>
                  <a:gd name="T6" fmla="*/ 27 w 65"/>
                  <a:gd name="T7" fmla="*/ 18 h 32"/>
                  <a:gd name="T8" fmla="*/ 34 w 65"/>
                  <a:gd name="T9" fmla="*/ 20 h 32"/>
                  <a:gd name="T10" fmla="*/ 42 w 65"/>
                  <a:gd name="T11" fmla="*/ 23 h 32"/>
                  <a:gd name="T12" fmla="*/ 50 w 65"/>
                  <a:gd name="T13" fmla="*/ 25 h 32"/>
                  <a:gd name="T14" fmla="*/ 57 w 65"/>
                  <a:gd name="T15" fmla="*/ 29 h 32"/>
                  <a:gd name="T16" fmla="*/ 65 w 65"/>
                  <a:gd name="T17" fmla="*/ 32 h 32"/>
                  <a:gd name="T18" fmla="*/ 65 w 65"/>
                  <a:gd name="T19" fmla="*/ 31 h 32"/>
                  <a:gd name="T20" fmla="*/ 65 w 65"/>
                  <a:gd name="T21" fmla="*/ 31 h 32"/>
                  <a:gd name="T22" fmla="*/ 65 w 65"/>
                  <a:gd name="T23" fmla="*/ 31 h 32"/>
                  <a:gd name="T24" fmla="*/ 64 w 65"/>
                  <a:gd name="T25" fmla="*/ 29 h 32"/>
                  <a:gd name="T26" fmla="*/ 64 w 65"/>
                  <a:gd name="T27" fmla="*/ 29 h 32"/>
                  <a:gd name="T28" fmla="*/ 64 w 65"/>
                  <a:gd name="T29" fmla="*/ 28 h 32"/>
                  <a:gd name="T30" fmla="*/ 64 w 65"/>
                  <a:gd name="T31" fmla="*/ 27 h 32"/>
                  <a:gd name="T32" fmla="*/ 62 w 65"/>
                  <a:gd name="T33" fmla="*/ 27 h 32"/>
                  <a:gd name="T34" fmla="*/ 61 w 65"/>
                  <a:gd name="T35" fmla="*/ 25 h 32"/>
                  <a:gd name="T36" fmla="*/ 60 w 65"/>
                  <a:gd name="T37" fmla="*/ 24 h 32"/>
                  <a:gd name="T38" fmla="*/ 57 w 65"/>
                  <a:gd name="T39" fmla="*/ 23 h 32"/>
                  <a:gd name="T40" fmla="*/ 56 w 65"/>
                  <a:gd name="T41" fmla="*/ 22 h 32"/>
                  <a:gd name="T42" fmla="*/ 55 w 65"/>
                  <a:gd name="T43" fmla="*/ 20 h 32"/>
                  <a:gd name="T44" fmla="*/ 52 w 65"/>
                  <a:gd name="T45" fmla="*/ 20 h 32"/>
                  <a:gd name="T46" fmla="*/ 51 w 65"/>
                  <a:gd name="T47" fmla="*/ 19 h 32"/>
                  <a:gd name="T48" fmla="*/ 50 w 65"/>
                  <a:gd name="T49" fmla="*/ 18 h 32"/>
                  <a:gd name="T50" fmla="*/ 43 w 65"/>
                  <a:gd name="T51" fmla="*/ 15 h 32"/>
                  <a:gd name="T52" fmla="*/ 37 w 65"/>
                  <a:gd name="T53" fmla="*/ 14 h 32"/>
                  <a:gd name="T54" fmla="*/ 30 w 65"/>
                  <a:gd name="T55" fmla="*/ 11 h 32"/>
                  <a:gd name="T56" fmla="*/ 24 w 65"/>
                  <a:gd name="T57" fmla="*/ 9 h 32"/>
                  <a:gd name="T58" fmla="*/ 18 w 65"/>
                  <a:gd name="T59" fmla="*/ 6 h 32"/>
                  <a:gd name="T60" fmla="*/ 11 w 65"/>
                  <a:gd name="T61" fmla="*/ 4 h 32"/>
                  <a:gd name="T62" fmla="*/ 5 w 65"/>
                  <a:gd name="T63" fmla="*/ 2 h 32"/>
                  <a:gd name="T64" fmla="*/ 0 w 65"/>
                  <a:gd name="T65" fmla="*/ 0 h 32"/>
                  <a:gd name="T66" fmla="*/ 0 w 65"/>
                  <a:gd name="T67" fmla="*/ 0 h 32"/>
                  <a:gd name="T68" fmla="*/ 0 w 65"/>
                  <a:gd name="T69" fmla="*/ 1 h 32"/>
                  <a:gd name="T70" fmla="*/ 0 w 65"/>
                  <a:gd name="T71" fmla="*/ 2 h 32"/>
                  <a:gd name="T72" fmla="*/ 1 w 65"/>
                  <a:gd name="T73" fmla="*/ 5 h 32"/>
                  <a:gd name="T74" fmla="*/ 2 w 65"/>
                  <a:gd name="T75" fmla="*/ 6 h 32"/>
                  <a:gd name="T76" fmla="*/ 2 w 65"/>
                  <a:gd name="T77" fmla="*/ 8 h 32"/>
                  <a:gd name="T78" fmla="*/ 2 w 65"/>
                  <a:gd name="T79" fmla="*/ 9 h 32"/>
                  <a:gd name="T80" fmla="*/ 4 w 65"/>
                  <a:gd name="T81" fmla="*/ 9 h 32"/>
                  <a:gd name="T82" fmla="*/ 4 w 65"/>
                  <a:gd name="T83" fmla="*/ 9 h 3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5"/>
                  <a:gd name="T127" fmla="*/ 0 h 32"/>
                  <a:gd name="T128" fmla="*/ 65 w 65"/>
                  <a:gd name="T129" fmla="*/ 32 h 32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5" h="32">
                    <a:moveTo>
                      <a:pt x="4" y="9"/>
                    </a:moveTo>
                    <a:lnTo>
                      <a:pt x="11" y="11"/>
                    </a:lnTo>
                    <a:lnTo>
                      <a:pt x="19" y="15"/>
                    </a:lnTo>
                    <a:lnTo>
                      <a:pt x="27" y="18"/>
                    </a:lnTo>
                    <a:lnTo>
                      <a:pt x="34" y="20"/>
                    </a:lnTo>
                    <a:lnTo>
                      <a:pt x="42" y="23"/>
                    </a:lnTo>
                    <a:lnTo>
                      <a:pt x="50" y="25"/>
                    </a:lnTo>
                    <a:lnTo>
                      <a:pt x="57" y="29"/>
                    </a:lnTo>
                    <a:lnTo>
                      <a:pt x="65" y="32"/>
                    </a:lnTo>
                    <a:lnTo>
                      <a:pt x="65" y="31"/>
                    </a:lnTo>
                    <a:lnTo>
                      <a:pt x="64" y="29"/>
                    </a:lnTo>
                    <a:lnTo>
                      <a:pt x="64" y="28"/>
                    </a:lnTo>
                    <a:lnTo>
                      <a:pt x="64" y="27"/>
                    </a:lnTo>
                    <a:lnTo>
                      <a:pt x="62" y="27"/>
                    </a:lnTo>
                    <a:lnTo>
                      <a:pt x="61" y="25"/>
                    </a:lnTo>
                    <a:lnTo>
                      <a:pt x="60" y="24"/>
                    </a:lnTo>
                    <a:lnTo>
                      <a:pt x="57" y="23"/>
                    </a:lnTo>
                    <a:lnTo>
                      <a:pt x="56" y="22"/>
                    </a:lnTo>
                    <a:lnTo>
                      <a:pt x="55" y="20"/>
                    </a:lnTo>
                    <a:lnTo>
                      <a:pt x="52" y="20"/>
                    </a:lnTo>
                    <a:lnTo>
                      <a:pt x="51" y="19"/>
                    </a:lnTo>
                    <a:lnTo>
                      <a:pt x="50" y="18"/>
                    </a:lnTo>
                    <a:lnTo>
                      <a:pt x="43" y="15"/>
                    </a:lnTo>
                    <a:lnTo>
                      <a:pt x="37" y="14"/>
                    </a:lnTo>
                    <a:lnTo>
                      <a:pt x="30" y="11"/>
                    </a:lnTo>
                    <a:lnTo>
                      <a:pt x="24" y="9"/>
                    </a:lnTo>
                    <a:lnTo>
                      <a:pt x="18" y="6"/>
                    </a:lnTo>
                    <a:lnTo>
                      <a:pt x="11" y="4"/>
                    </a:lnTo>
                    <a:lnTo>
                      <a:pt x="5" y="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4" y="9"/>
                    </a:lnTo>
                    <a:close/>
                  </a:path>
                </a:pathLst>
              </a:custGeom>
              <a:solidFill>
                <a:srgbClr val="C2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01" name="Freeform 719"/>
              <p:cNvSpPr>
                <a:spLocks/>
              </p:cNvSpPr>
              <p:nvPr/>
            </p:nvSpPr>
            <p:spPr bwMode="auto">
              <a:xfrm>
                <a:off x="845" y="3059"/>
                <a:ext cx="46" cy="46"/>
              </a:xfrm>
              <a:custGeom>
                <a:avLst/>
                <a:gdLst>
                  <a:gd name="T0" fmla="*/ 18 w 46"/>
                  <a:gd name="T1" fmla="*/ 0 h 46"/>
                  <a:gd name="T2" fmla="*/ 41 w 46"/>
                  <a:gd name="T3" fmla="*/ 14 h 46"/>
                  <a:gd name="T4" fmla="*/ 46 w 46"/>
                  <a:gd name="T5" fmla="*/ 46 h 46"/>
                  <a:gd name="T6" fmla="*/ 7 w 46"/>
                  <a:gd name="T7" fmla="*/ 33 h 46"/>
                  <a:gd name="T8" fmla="*/ 0 w 46"/>
                  <a:gd name="T9" fmla="*/ 31 h 46"/>
                  <a:gd name="T10" fmla="*/ 18 w 46"/>
                  <a:gd name="T11" fmla="*/ 0 h 46"/>
                  <a:gd name="T12" fmla="*/ 18 w 46"/>
                  <a:gd name="T13" fmla="*/ 0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6"/>
                  <a:gd name="T22" fmla="*/ 0 h 46"/>
                  <a:gd name="T23" fmla="*/ 46 w 46"/>
                  <a:gd name="T24" fmla="*/ 46 h 4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6" h="46">
                    <a:moveTo>
                      <a:pt x="18" y="0"/>
                    </a:moveTo>
                    <a:lnTo>
                      <a:pt x="41" y="14"/>
                    </a:lnTo>
                    <a:lnTo>
                      <a:pt x="46" y="46"/>
                    </a:lnTo>
                    <a:lnTo>
                      <a:pt x="7" y="33"/>
                    </a:lnTo>
                    <a:lnTo>
                      <a:pt x="0" y="3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02" name="Freeform 720"/>
              <p:cNvSpPr>
                <a:spLocks/>
              </p:cNvSpPr>
              <p:nvPr/>
            </p:nvSpPr>
            <p:spPr bwMode="auto">
              <a:xfrm>
                <a:off x="854" y="3067"/>
                <a:ext cx="17" cy="28"/>
              </a:xfrm>
              <a:custGeom>
                <a:avLst/>
                <a:gdLst>
                  <a:gd name="T0" fmla="*/ 12 w 17"/>
                  <a:gd name="T1" fmla="*/ 0 h 28"/>
                  <a:gd name="T2" fmla="*/ 14 w 17"/>
                  <a:gd name="T3" fmla="*/ 1 h 28"/>
                  <a:gd name="T4" fmla="*/ 14 w 17"/>
                  <a:gd name="T5" fmla="*/ 1 h 28"/>
                  <a:gd name="T6" fmla="*/ 15 w 17"/>
                  <a:gd name="T7" fmla="*/ 2 h 28"/>
                  <a:gd name="T8" fmla="*/ 15 w 17"/>
                  <a:gd name="T9" fmla="*/ 2 h 28"/>
                  <a:gd name="T10" fmla="*/ 15 w 17"/>
                  <a:gd name="T11" fmla="*/ 2 h 28"/>
                  <a:gd name="T12" fmla="*/ 15 w 17"/>
                  <a:gd name="T13" fmla="*/ 4 h 28"/>
                  <a:gd name="T14" fmla="*/ 17 w 17"/>
                  <a:gd name="T15" fmla="*/ 5 h 28"/>
                  <a:gd name="T16" fmla="*/ 17 w 17"/>
                  <a:gd name="T17" fmla="*/ 5 h 28"/>
                  <a:gd name="T18" fmla="*/ 17 w 17"/>
                  <a:gd name="T19" fmla="*/ 6 h 28"/>
                  <a:gd name="T20" fmla="*/ 10 w 17"/>
                  <a:gd name="T21" fmla="*/ 25 h 28"/>
                  <a:gd name="T22" fmla="*/ 10 w 17"/>
                  <a:gd name="T23" fmla="*/ 25 h 28"/>
                  <a:gd name="T24" fmla="*/ 9 w 17"/>
                  <a:gd name="T25" fmla="*/ 27 h 28"/>
                  <a:gd name="T26" fmla="*/ 9 w 17"/>
                  <a:gd name="T27" fmla="*/ 27 h 28"/>
                  <a:gd name="T28" fmla="*/ 8 w 17"/>
                  <a:gd name="T29" fmla="*/ 27 h 28"/>
                  <a:gd name="T30" fmla="*/ 8 w 17"/>
                  <a:gd name="T31" fmla="*/ 28 h 28"/>
                  <a:gd name="T32" fmla="*/ 7 w 17"/>
                  <a:gd name="T33" fmla="*/ 28 h 28"/>
                  <a:gd name="T34" fmla="*/ 7 w 17"/>
                  <a:gd name="T35" fmla="*/ 28 h 28"/>
                  <a:gd name="T36" fmla="*/ 5 w 17"/>
                  <a:gd name="T37" fmla="*/ 28 h 28"/>
                  <a:gd name="T38" fmla="*/ 3 w 17"/>
                  <a:gd name="T39" fmla="*/ 27 h 28"/>
                  <a:gd name="T40" fmla="*/ 3 w 17"/>
                  <a:gd name="T41" fmla="*/ 27 h 28"/>
                  <a:gd name="T42" fmla="*/ 1 w 17"/>
                  <a:gd name="T43" fmla="*/ 25 h 28"/>
                  <a:gd name="T44" fmla="*/ 1 w 17"/>
                  <a:gd name="T45" fmla="*/ 25 h 28"/>
                  <a:gd name="T46" fmla="*/ 1 w 17"/>
                  <a:gd name="T47" fmla="*/ 25 h 28"/>
                  <a:gd name="T48" fmla="*/ 0 w 17"/>
                  <a:gd name="T49" fmla="*/ 24 h 28"/>
                  <a:gd name="T50" fmla="*/ 0 w 17"/>
                  <a:gd name="T51" fmla="*/ 23 h 28"/>
                  <a:gd name="T52" fmla="*/ 0 w 17"/>
                  <a:gd name="T53" fmla="*/ 23 h 28"/>
                  <a:gd name="T54" fmla="*/ 0 w 17"/>
                  <a:gd name="T55" fmla="*/ 22 h 28"/>
                  <a:gd name="T56" fmla="*/ 7 w 17"/>
                  <a:gd name="T57" fmla="*/ 2 h 28"/>
                  <a:gd name="T58" fmla="*/ 7 w 17"/>
                  <a:gd name="T59" fmla="*/ 2 h 28"/>
                  <a:gd name="T60" fmla="*/ 8 w 17"/>
                  <a:gd name="T61" fmla="*/ 1 h 28"/>
                  <a:gd name="T62" fmla="*/ 8 w 17"/>
                  <a:gd name="T63" fmla="*/ 1 h 28"/>
                  <a:gd name="T64" fmla="*/ 8 w 17"/>
                  <a:gd name="T65" fmla="*/ 1 h 28"/>
                  <a:gd name="T66" fmla="*/ 9 w 17"/>
                  <a:gd name="T67" fmla="*/ 0 h 28"/>
                  <a:gd name="T68" fmla="*/ 10 w 17"/>
                  <a:gd name="T69" fmla="*/ 0 h 28"/>
                  <a:gd name="T70" fmla="*/ 10 w 17"/>
                  <a:gd name="T71" fmla="*/ 0 h 28"/>
                  <a:gd name="T72" fmla="*/ 12 w 17"/>
                  <a:gd name="T73" fmla="*/ 0 h 28"/>
                  <a:gd name="T74" fmla="*/ 12 w 17"/>
                  <a:gd name="T75" fmla="*/ 0 h 2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7"/>
                  <a:gd name="T115" fmla="*/ 0 h 28"/>
                  <a:gd name="T116" fmla="*/ 17 w 17"/>
                  <a:gd name="T117" fmla="*/ 28 h 2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7" h="28">
                    <a:moveTo>
                      <a:pt x="12" y="0"/>
                    </a:moveTo>
                    <a:lnTo>
                      <a:pt x="14" y="1"/>
                    </a:lnTo>
                    <a:lnTo>
                      <a:pt x="15" y="2"/>
                    </a:lnTo>
                    <a:lnTo>
                      <a:pt x="15" y="4"/>
                    </a:lnTo>
                    <a:lnTo>
                      <a:pt x="17" y="5"/>
                    </a:lnTo>
                    <a:lnTo>
                      <a:pt x="17" y="6"/>
                    </a:lnTo>
                    <a:lnTo>
                      <a:pt x="10" y="25"/>
                    </a:lnTo>
                    <a:lnTo>
                      <a:pt x="9" y="27"/>
                    </a:lnTo>
                    <a:lnTo>
                      <a:pt x="8" y="27"/>
                    </a:lnTo>
                    <a:lnTo>
                      <a:pt x="8" y="28"/>
                    </a:lnTo>
                    <a:lnTo>
                      <a:pt x="7" y="28"/>
                    </a:lnTo>
                    <a:lnTo>
                      <a:pt x="5" y="28"/>
                    </a:lnTo>
                    <a:lnTo>
                      <a:pt x="3" y="27"/>
                    </a:lnTo>
                    <a:lnTo>
                      <a:pt x="1" y="25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7" y="2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03" name="Freeform 721"/>
              <p:cNvSpPr>
                <a:spLocks/>
              </p:cNvSpPr>
              <p:nvPr/>
            </p:nvSpPr>
            <p:spPr bwMode="auto">
              <a:xfrm>
                <a:off x="750" y="3039"/>
                <a:ext cx="237" cy="98"/>
              </a:xfrm>
              <a:custGeom>
                <a:avLst/>
                <a:gdLst>
                  <a:gd name="T0" fmla="*/ 6 w 237"/>
                  <a:gd name="T1" fmla="*/ 14 h 98"/>
                  <a:gd name="T2" fmla="*/ 6 w 237"/>
                  <a:gd name="T3" fmla="*/ 13 h 98"/>
                  <a:gd name="T4" fmla="*/ 5 w 237"/>
                  <a:gd name="T5" fmla="*/ 10 h 98"/>
                  <a:gd name="T6" fmla="*/ 5 w 237"/>
                  <a:gd name="T7" fmla="*/ 9 h 98"/>
                  <a:gd name="T8" fmla="*/ 3 w 237"/>
                  <a:gd name="T9" fmla="*/ 7 h 98"/>
                  <a:gd name="T10" fmla="*/ 2 w 237"/>
                  <a:gd name="T11" fmla="*/ 5 h 98"/>
                  <a:gd name="T12" fmla="*/ 1 w 237"/>
                  <a:gd name="T13" fmla="*/ 4 h 98"/>
                  <a:gd name="T14" fmla="*/ 0 w 237"/>
                  <a:gd name="T15" fmla="*/ 2 h 98"/>
                  <a:gd name="T16" fmla="*/ 0 w 237"/>
                  <a:gd name="T17" fmla="*/ 0 h 98"/>
                  <a:gd name="T18" fmla="*/ 19 w 237"/>
                  <a:gd name="T19" fmla="*/ 11 h 98"/>
                  <a:gd name="T20" fmla="*/ 47 w 237"/>
                  <a:gd name="T21" fmla="*/ 25 h 98"/>
                  <a:gd name="T22" fmla="*/ 81 w 237"/>
                  <a:gd name="T23" fmla="*/ 41 h 98"/>
                  <a:gd name="T24" fmla="*/ 119 w 237"/>
                  <a:gd name="T25" fmla="*/ 56 h 98"/>
                  <a:gd name="T26" fmla="*/ 158 w 237"/>
                  <a:gd name="T27" fmla="*/ 70 h 98"/>
                  <a:gd name="T28" fmla="*/ 192 w 237"/>
                  <a:gd name="T29" fmla="*/ 80 h 98"/>
                  <a:gd name="T30" fmla="*/ 219 w 237"/>
                  <a:gd name="T31" fmla="*/ 88 h 98"/>
                  <a:gd name="T32" fmla="*/ 237 w 237"/>
                  <a:gd name="T33" fmla="*/ 89 h 98"/>
                  <a:gd name="T34" fmla="*/ 237 w 237"/>
                  <a:gd name="T35" fmla="*/ 90 h 98"/>
                  <a:gd name="T36" fmla="*/ 237 w 237"/>
                  <a:gd name="T37" fmla="*/ 92 h 98"/>
                  <a:gd name="T38" fmla="*/ 237 w 237"/>
                  <a:gd name="T39" fmla="*/ 93 h 98"/>
                  <a:gd name="T40" fmla="*/ 237 w 237"/>
                  <a:gd name="T41" fmla="*/ 94 h 98"/>
                  <a:gd name="T42" fmla="*/ 237 w 237"/>
                  <a:gd name="T43" fmla="*/ 95 h 98"/>
                  <a:gd name="T44" fmla="*/ 236 w 237"/>
                  <a:gd name="T45" fmla="*/ 95 h 98"/>
                  <a:gd name="T46" fmla="*/ 236 w 237"/>
                  <a:gd name="T47" fmla="*/ 97 h 98"/>
                  <a:gd name="T48" fmla="*/ 234 w 237"/>
                  <a:gd name="T49" fmla="*/ 98 h 98"/>
                  <a:gd name="T50" fmla="*/ 210 w 237"/>
                  <a:gd name="T51" fmla="*/ 93 h 98"/>
                  <a:gd name="T52" fmla="*/ 181 w 237"/>
                  <a:gd name="T53" fmla="*/ 87 h 98"/>
                  <a:gd name="T54" fmla="*/ 151 w 237"/>
                  <a:gd name="T55" fmla="*/ 76 h 98"/>
                  <a:gd name="T56" fmla="*/ 119 w 237"/>
                  <a:gd name="T57" fmla="*/ 65 h 98"/>
                  <a:gd name="T58" fmla="*/ 88 w 237"/>
                  <a:gd name="T59" fmla="*/ 52 h 98"/>
                  <a:gd name="T60" fmla="*/ 58 w 237"/>
                  <a:gd name="T61" fmla="*/ 38 h 98"/>
                  <a:gd name="T62" fmla="*/ 30 w 237"/>
                  <a:gd name="T63" fmla="*/ 25 h 98"/>
                  <a:gd name="T64" fmla="*/ 6 w 237"/>
                  <a:gd name="T65" fmla="*/ 14 h 98"/>
                  <a:gd name="T66" fmla="*/ 6 w 237"/>
                  <a:gd name="T67" fmla="*/ 14 h 9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7"/>
                  <a:gd name="T103" fmla="*/ 0 h 98"/>
                  <a:gd name="T104" fmla="*/ 237 w 237"/>
                  <a:gd name="T105" fmla="*/ 98 h 9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7" h="98">
                    <a:moveTo>
                      <a:pt x="6" y="14"/>
                    </a:moveTo>
                    <a:lnTo>
                      <a:pt x="6" y="13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3" y="7"/>
                    </a:lnTo>
                    <a:lnTo>
                      <a:pt x="2" y="5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11"/>
                    </a:lnTo>
                    <a:lnTo>
                      <a:pt x="47" y="25"/>
                    </a:lnTo>
                    <a:lnTo>
                      <a:pt x="81" y="41"/>
                    </a:lnTo>
                    <a:lnTo>
                      <a:pt x="119" y="56"/>
                    </a:lnTo>
                    <a:lnTo>
                      <a:pt x="158" y="70"/>
                    </a:lnTo>
                    <a:lnTo>
                      <a:pt x="192" y="80"/>
                    </a:lnTo>
                    <a:lnTo>
                      <a:pt x="219" y="88"/>
                    </a:lnTo>
                    <a:lnTo>
                      <a:pt x="237" y="89"/>
                    </a:lnTo>
                    <a:lnTo>
                      <a:pt x="237" y="90"/>
                    </a:lnTo>
                    <a:lnTo>
                      <a:pt x="237" y="92"/>
                    </a:lnTo>
                    <a:lnTo>
                      <a:pt x="237" y="93"/>
                    </a:lnTo>
                    <a:lnTo>
                      <a:pt x="237" y="94"/>
                    </a:lnTo>
                    <a:lnTo>
                      <a:pt x="237" y="95"/>
                    </a:lnTo>
                    <a:lnTo>
                      <a:pt x="236" y="95"/>
                    </a:lnTo>
                    <a:lnTo>
                      <a:pt x="236" y="97"/>
                    </a:lnTo>
                    <a:lnTo>
                      <a:pt x="234" y="98"/>
                    </a:lnTo>
                    <a:lnTo>
                      <a:pt x="210" y="93"/>
                    </a:lnTo>
                    <a:lnTo>
                      <a:pt x="181" y="87"/>
                    </a:lnTo>
                    <a:lnTo>
                      <a:pt x="151" y="76"/>
                    </a:lnTo>
                    <a:lnTo>
                      <a:pt x="119" y="65"/>
                    </a:lnTo>
                    <a:lnTo>
                      <a:pt x="88" y="52"/>
                    </a:lnTo>
                    <a:lnTo>
                      <a:pt x="58" y="38"/>
                    </a:lnTo>
                    <a:lnTo>
                      <a:pt x="30" y="25"/>
                    </a:lnTo>
                    <a:lnTo>
                      <a:pt x="6" y="14"/>
                    </a:lnTo>
                    <a:close/>
                  </a:path>
                </a:pathLst>
              </a:custGeom>
              <a:solidFill>
                <a:srgbClr val="96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04" name="Freeform 722"/>
              <p:cNvSpPr>
                <a:spLocks/>
              </p:cNvSpPr>
              <p:nvPr/>
            </p:nvSpPr>
            <p:spPr bwMode="auto">
              <a:xfrm>
                <a:off x="852" y="3045"/>
                <a:ext cx="34" cy="28"/>
              </a:xfrm>
              <a:custGeom>
                <a:avLst/>
                <a:gdLst>
                  <a:gd name="T0" fmla="*/ 10 w 34"/>
                  <a:gd name="T1" fmla="*/ 15 h 28"/>
                  <a:gd name="T2" fmla="*/ 34 w 34"/>
                  <a:gd name="T3" fmla="*/ 28 h 28"/>
                  <a:gd name="T4" fmla="*/ 23 w 34"/>
                  <a:gd name="T5" fmla="*/ 13 h 28"/>
                  <a:gd name="T6" fmla="*/ 0 w 34"/>
                  <a:gd name="T7" fmla="*/ 0 h 28"/>
                  <a:gd name="T8" fmla="*/ 10 w 34"/>
                  <a:gd name="T9" fmla="*/ 15 h 28"/>
                  <a:gd name="T10" fmla="*/ 10 w 34"/>
                  <a:gd name="T11" fmla="*/ 15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4"/>
                  <a:gd name="T19" fmla="*/ 0 h 28"/>
                  <a:gd name="T20" fmla="*/ 34 w 34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4" h="28">
                    <a:moveTo>
                      <a:pt x="10" y="15"/>
                    </a:moveTo>
                    <a:lnTo>
                      <a:pt x="34" y="28"/>
                    </a:lnTo>
                    <a:lnTo>
                      <a:pt x="23" y="13"/>
                    </a:lnTo>
                    <a:lnTo>
                      <a:pt x="0" y="0"/>
                    </a:lnTo>
                    <a:lnTo>
                      <a:pt x="10" y="15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05" name="Freeform 723"/>
              <p:cNvSpPr>
                <a:spLocks/>
              </p:cNvSpPr>
              <p:nvPr/>
            </p:nvSpPr>
            <p:spPr bwMode="auto">
              <a:xfrm>
                <a:off x="858" y="3031"/>
                <a:ext cx="42" cy="28"/>
              </a:xfrm>
              <a:custGeom>
                <a:avLst/>
                <a:gdLst>
                  <a:gd name="T0" fmla="*/ 8 w 42"/>
                  <a:gd name="T1" fmla="*/ 21 h 28"/>
                  <a:gd name="T2" fmla="*/ 42 w 42"/>
                  <a:gd name="T3" fmla="*/ 0 h 28"/>
                  <a:gd name="T4" fmla="*/ 42 w 42"/>
                  <a:gd name="T5" fmla="*/ 1 h 28"/>
                  <a:gd name="T6" fmla="*/ 13 w 42"/>
                  <a:gd name="T7" fmla="*/ 22 h 28"/>
                  <a:gd name="T8" fmla="*/ 14 w 42"/>
                  <a:gd name="T9" fmla="*/ 28 h 28"/>
                  <a:gd name="T10" fmla="*/ 0 w 42"/>
                  <a:gd name="T11" fmla="*/ 22 h 28"/>
                  <a:gd name="T12" fmla="*/ 1 w 42"/>
                  <a:gd name="T13" fmla="*/ 18 h 28"/>
                  <a:gd name="T14" fmla="*/ 8 w 42"/>
                  <a:gd name="T15" fmla="*/ 21 h 28"/>
                  <a:gd name="T16" fmla="*/ 8 w 42"/>
                  <a:gd name="T17" fmla="*/ 21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28"/>
                  <a:gd name="T29" fmla="*/ 42 w 42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28">
                    <a:moveTo>
                      <a:pt x="8" y="21"/>
                    </a:moveTo>
                    <a:lnTo>
                      <a:pt x="42" y="0"/>
                    </a:lnTo>
                    <a:lnTo>
                      <a:pt x="42" y="1"/>
                    </a:lnTo>
                    <a:lnTo>
                      <a:pt x="13" y="22"/>
                    </a:lnTo>
                    <a:lnTo>
                      <a:pt x="14" y="28"/>
                    </a:lnTo>
                    <a:lnTo>
                      <a:pt x="0" y="22"/>
                    </a:lnTo>
                    <a:lnTo>
                      <a:pt x="1" y="18"/>
                    </a:lnTo>
                    <a:lnTo>
                      <a:pt x="8" y="2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06" name="Freeform 724"/>
              <p:cNvSpPr>
                <a:spLocks/>
              </p:cNvSpPr>
              <p:nvPr/>
            </p:nvSpPr>
            <p:spPr bwMode="auto">
              <a:xfrm>
                <a:off x="858" y="3032"/>
                <a:ext cx="42" cy="28"/>
              </a:xfrm>
              <a:custGeom>
                <a:avLst/>
                <a:gdLst>
                  <a:gd name="T0" fmla="*/ 8 w 42"/>
                  <a:gd name="T1" fmla="*/ 21 h 28"/>
                  <a:gd name="T2" fmla="*/ 42 w 42"/>
                  <a:gd name="T3" fmla="*/ 0 h 28"/>
                  <a:gd name="T4" fmla="*/ 41 w 42"/>
                  <a:gd name="T5" fmla="*/ 2 h 28"/>
                  <a:gd name="T6" fmla="*/ 14 w 42"/>
                  <a:gd name="T7" fmla="*/ 22 h 28"/>
                  <a:gd name="T8" fmla="*/ 14 w 42"/>
                  <a:gd name="T9" fmla="*/ 28 h 28"/>
                  <a:gd name="T10" fmla="*/ 0 w 42"/>
                  <a:gd name="T11" fmla="*/ 22 h 28"/>
                  <a:gd name="T12" fmla="*/ 3 w 42"/>
                  <a:gd name="T13" fmla="*/ 18 h 28"/>
                  <a:gd name="T14" fmla="*/ 8 w 42"/>
                  <a:gd name="T15" fmla="*/ 21 h 28"/>
                  <a:gd name="T16" fmla="*/ 8 w 42"/>
                  <a:gd name="T17" fmla="*/ 21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28"/>
                  <a:gd name="T29" fmla="*/ 42 w 42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28">
                    <a:moveTo>
                      <a:pt x="8" y="21"/>
                    </a:moveTo>
                    <a:lnTo>
                      <a:pt x="42" y="0"/>
                    </a:lnTo>
                    <a:lnTo>
                      <a:pt x="41" y="2"/>
                    </a:lnTo>
                    <a:lnTo>
                      <a:pt x="14" y="22"/>
                    </a:lnTo>
                    <a:lnTo>
                      <a:pt x="14" y="28"/>
                    </a:lnTo>
                    <a:lnTo>
                      <a:pt x="0" y="22"/>
                    </a:lnTo>
                    <a:lnTo>
                      <a:pt x="3" y="18"/>
                    </a:lnTo>
                    <a:lnTo>
                      <a:pt x="8" y="21"/>
                    </a:lnTo>
                    <a:close/>
                  </a:path>
                </a:pathLst>
              </a:custGeom>
              <a:solidFill>
                <a:srgbClr val="96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07" name="Freeform 725"/>
              <p:cNvSpPr>
                <a:spLocks/>
              </p:cNvSpPr>
              <p:nvPr/>
            </p:nvSpPr>
            <p:spPr bwMode="auto">
              <a:xfrm>
                <a:off x="886" y="3032"/>
                <a:ext cx="9" cy="13"/>
              </a:xfrm>
              <a:custGeom>
                <a:avLst/>
                <a:gdLst>
                  <a:gd name="T0" fmla="*/ 0 w 9"/>
                  <a:gd name="T1" fmla="*/ 0 h 13"/>
                  <a:gd name="T2" fmla="*/ 5 w 9"/>
                  <a:gd name="T3" fmla="*/ 4 h 13"/>
                  <a:gd name="T4" fmla="*/ 9 w 9"/>
                  <a:gd name="T5" fmla="*/ 13 h 13"/>
                  <a:gd name="T6" fmla="*/ 3 w 9"/>
                  <a:gd name="T7" fmla="*/ 7 h 13"/>
                  <a:gd name="T8" fmla="*/ 0 w 9"/>
                  <a:gd name="T9" fmla="*/ 0 h 13"/>
                  <a:gd name="T10" fmla="*/ 0 w 9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13"/>
                  <a:gd name="T20" fmla="*/ 9 w 9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13">
                    <a:moveTo>
                      <a:pt x="0" y="0"/>
                    </a:moveTo>
                    <a:lnTo>
                      <a:pt x="5" y="4"/>
                    </a:lnTo>
                    <a:lnTo>
                      <a:pt x="9" y="13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08" name="Freeform 726"/>
              <p:cNvSpPr>
                <a:spLocks/>
              </p:cNvSpPr>
              <p:nvPr/>
            </p:nvSpPr>
            <p:spPr bwMode="auto">
              <a:xfrm>
                <a:off x="873" y="3072"/>
                <a:ext cx="13" cy="22"/>
              </a:xfrm>
              <a:custGeom>
                <a:avLst/>
                <a:gdLst>
                  <a:gd name="T0" fmla="*/ 3 w 13"/>
                  <a:gd name="T1" fmla="*/ 0 h 22"/>
                  <a:gd name="T2" fmla="*/ 9 w 13"/>
                  <a:gd name="T3" fmla="*/ 2 h 22"/>
                  <a:gd name="T4" fmla="*/ 9 w 13"/>
                  <a:gd name="T5" fmla="*/ 2 h 22"/>
                  <a:gd name="T6" fmla="*/ 10 w 13"/>
                  <a:gd name="T7" fmla="*/ 2 h 22"/>
                  <a:gd name="T8" fmla="*/ 10 w 13"/>
                  <a:gd name="T9" fmla="*/ 4 h 22"/>
                  <a:gd name="T10" fmla="*/ 10 w 13"/>
                  <a:gd name="T11" fmla="*/ 4 h 22"/>
                  <a:gd name="T12" fmla="*/ 12 w 13"/>
                  <a:gd name="T13" fmla="*/ 5 h 22"/>
                  <a:gd name="T14" fmla="*/ 12 w 13"/>
                  <a:gd name="T15" fmla="*/ 5 h 22"/>
                  <a:gd name="T16" fmla="*/ 12 w 13"/>
                  <a:gd name="T17" fmla="*/ 6 h 22"/>
                  <a:gd name="T18" fmla="*/ 12 w 13"/>
                  <a:gd name="T19" fmla="*/ 8 h 22"/>
                  <a:gd name="T20" fmla="*/ 13 w 13"/>
                  <a:gd name="T21" fmla="*/ 18 h 22"/>
                  <a:gd name="T22" fmla="*/ 13 w 13"/>
                  <a:gd name="T23" fmla="*/ 19 h 22"/>
                  <a:gd name="T24" fmla="*/ 13 w 13"/>
                  <a:gd name="T25" fmla="*/ 19 h 22"/>
                  <a:gd name="T26" fmla="*/ 13 w 13"/>
                  <a:gd name="T27" fmla="*/ 20 h 22"/>
                  <a:gd name="T28" fmla="*/ 13 w 13"/>
                  <a:gd name="T29" fmla="*/ 20 h 22"/>
                  <a:gd name="T30" fmla="*/ 13 w 13"/>
                  <a:gd name="T31" fmla="*/ 22 h 22"/>
                  <a:gd name="T32" fmla="*/ 13 w 13"/>
                  <a:gd name="T33" fmla="*/ 22 h 22"/>
                  <a:gd name="T34" fmla="*/ 12 w 13"/>
                  <a:gd name="T35" fmla="*/ 22 h 22"/>
                  <a:gd name="T36" fmla="*/ 12 w 13"/>
                  <a:gd name="T37" fmla="*/ 22 h 22"/>
                  <a:gd name="T38" fmla="*/ 5 w 13"/>
                  <a:gd name="T39" fmla="*/ 19 h 22"/>
                  <a:gd name="T40" fmla="*/ 5 w 13"/>
                  <a:gd name="T41" fmla="*/ 19 h 22"/>
                  <a:gd name="T42" fmla="*/ 4 w 13"/>
                  <a:gd name="T43" fmla="*/ 19 h 22"/>
                  <a:gd name="T44" fmla="*/ 4 w 13"/>
                  <a:gd name="T45" fmla="*/ 18 h 22"/>
                  <a:gd name="T46" fmla="*/ 4 w 13"/>
                  <a:gd name="T47" fmla="*/ 18 h 22"/>
                  <a:gd name="T48" fmla="*/ 3 w 13"/>
                  <a:gd name="T49" fmla="*/ 17 h 22"/>
                  <a:gd name="T50" fmla="*/ 3 w 13"/>
                  <a:gd name="T51" fmla="*/ 17 h 22"/>
                  <a:gd name="T52" fmla="*/ 3 w 13"/>
                  <a:gd name="T53" fmla="*/ 15 h 22"/>
                  <a:gd name="T54" fmla="*/ 3 w 13"/>
                  <a:gd name="T55" fmla="*/ 15 h 22"/>
                  <a:gd name="T56" fmla="*/ 2 w 13"/>
                  <a:gd name="T57" fmla="*/ 4 h 22"/>
                  <a:gd name="T58" fmla="*/ 2 w 13"/>
                  <a:gd name="T59" fmla="*/ 2 h 22"/>
                  <a:gd name="T60" fmla="*/ 0 w 13"/>
                  <a:gd name="T61" fmla="*/ 2 h 22"/>
                  <a:gd name="T62" fmla="*/ 2 w 13"/>
                  <a:gd name="T63" fmla="*/ 1 h 22"/>
                  <a:gd name="T64" fmla="*/ 2 w 13"/>
                  <a:gd name="T65" fmla="*/ 1 h 22"/>
                  <a:gd name="T66" fmla="*/ 2 w 13"/>
                  <a:gd name="T67" fmla="*/ 0 h 22"/>
                  <a:gd name="T68" fmla="*/ 2 w 13"/>
                  <a:gd name="T69" fmla="*/ 0 h 22"/>
                  <a:gd name="T70" fmla="*/ 3 w 13"/>
                  <a:gd name="T71" fmla="*/ 0 h 22"/>
                  <a:gd name="T72" fmla="*/ 3 w 13"/>
                  <a:gd name="T73" fmla="*/ 0 h 22"/>
                  <a:gd name="T74" fmla="*/ 3 w 13"/>
                  <a:gd name="T75" fmla="*/ 0 h 2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3"/>
                  <a:gd name="T115" fmla="*/ 0 h 22"/>
                  <a:gd name="T116" fmla="*/ 13 w 13"/>
                  <a:gd name="T117" fmla="*/ 22 h 2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3" h="22">
                    <a:moveTo>
                      <a:pt x="3" y="0"/>
                    </a:moveTo>
                    <a:lnTo>
                      <a:pt x="9" y="2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2" y="5"/>
                    </a:lnTo>
                    <a:lnTo>
                      <a:pt x="12" y="6"/>
                    </a:lnTo>
                    <a:lnTo>
                      <a:pt x="12" y="8"/>
                    </a:lnTo>
                    <a:lnTo>
                      <a:pt x="13" y="18"/>
                    </a:lnTo>
                    <a:lnTo>
                      <a:pt x="13" y="19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2" y="22"/>
                    </a:lnTo>
                    <a:lnTo>
                      <a:pt x="5" y="19"/>
                    </a:lnTo>
                    <a:lnTo>
                      <a:pt x="4" y="19"/>
                    </a:lnTo>
                    <a:lnTo>
                      <a:pt x="4" y="18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2ED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09" name="Freeform 727"/>
              <p:cNvSpPr>
                <a:spLocks/>
              </p:cNvSpPr>
              <p:nvPr/>
            </p:nvSpPr>
            <p:spPr bwMode="auto">
              <a:xfrm>
                <a:off x="780" y="3059"/>
                <a:ext cx="10" cy="7"/>
              </a:xfrm>
              <a:custGeom>
                <a:avLst/>
                <a:gdLst>
                  <a:gd name="T0" fmla="*/ 1 w 10"/>
                  <a:gd name="T1" fmla="*/ 0 h 7"/>
                  <a:gd name="T2" fmla="*/ 10 w 10"/>
                  <a:gd name="T3" fmla="*/ 4 h 7"/>
                  <a:gd name="T4" fmla="*/ 10 w 10"/>
                  <a:gd name="T5" fmla="*/ 5 h 7"/>
                  <a:gd name="T6" fmla="*/ 10 w 10"/>
                  <a:gd name="T7" fmla="*/ 5 h 7"/>
                  <a:gd name="T8" fmla="*/ 10 w 10"/>
                  <a:gd name="T9" fmla="*/ 5 h 7"/>
                  <a:gd name="T10" fmla="*/ 10 w 10"/>
                  <a:gd name="T11" fmla="*/ 7 h 7"/>
                  <a:gd name="T12" fmla="*/ 10 w 10"/>
                  <a:gd name="T13" fmla="*/ 7 h 7"/>
                  <a:gd name="T14" fmla="*/ 10 w 10"/>
                  <a:gd name="T15" fmla="*/ 7 h 7"/>
                  <a:gd name="T16" fmla="*/ 9 w 10"/>
                  <a:gd name="T17" fmla="*/ 7 h 7"/>
                  <a:gd name="T18" fmla="*/ 9 w 10"/>
                  <a:gd name="T19" fmla="*/ 7 h 7"/>
                  <a:gd name="T20" fmla="*/ 0 w 10"/>
                  <a:gd name="T21" fmla="*/ 3 h 7"/>
                  <a:gd name="T22" fmla="*/ 0 w 10"/>
                  <a:gd name="T23" fmla="*/ 3 h 7"/>
                  <a:gd name="T24" fmla="*/ 0 w 10"/>
                  <a:gd name="T25" fmla="*/ 1 h 7"/>
                  <a:gd name="T26" fmla="*/ 0 w 10"/>
                  <a:gd name="T27" fmla="*/ 1 h 7"/>
                  <a:gd name="T28" fmla="*/ 0 w 10"/>
                  <a:gd name="T29" fmla="*/ 1 h 7"/>
                  <a:gd name="T30" fmla="*/ 0 w 10"/>
                  <a:gd name="T31" fmla="*/ 0 h 7"/>
                  <a:gd name="T32" fmla="*/ 0 w 10"/>
                  <a:gd name="T33" fmla="*/ 0 h 7"/>
                  <a:gd name="T34" fmla="*/ 1 w 10"/>
                  <a:gd name="T35" fmla="*/ 0 h 7"/>
                  <a:gd name="T36" fmla="*/ 1 w 10"/>
                  <a:gd name="T37" fmla="*/ 0 h 7"/>
                  <a:gd name="T38" fmla="*/ 1 w 10"/>
                  <a:gd name="T39" fmla="*/ 0 h 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0"/>
                  <a:gd name="T61" fmla="*/ 0 h 7"/>
                  <a:gd name="T62" fmla="*/ 10 w 10"/>
                  <a:gd name="T63" fmla="*/ 7 h 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0" h="7">
                    <a:moveTo>
                      <a:pt x="1" y="0"/>
                    </a:moveTo>
                    <a:lnTo>
                      <a:pt x="10" y="4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10" name="Freeform 728"/>
              <p:cNvSpPr>
                <a:spLocks/>
              </p:cNvSpPr>
              <p:nvPr/>
            </p:nvSpPr>
            <p:spPr bwMode="auto">
              <a:xfrm>
                <a:off x="813" y="3074"/>
                <a:ext cx="12" cy="7"/>
              </a:xfrm>
              <a:custGeom>
                <a:avLst/>
                <a:gdLst>
                  <a:gd name="T0" fmla="*/ 3 w 12"/>
                  <a:gd name="T1" fmla="*/ 0 h 7"/>
                  <a:gd name="T2" fmla="*/ 11 w 12"/>
                  <a:gd name="T3" fmla="*/ 4 h 7"/>
                  <a:gd name="T4" fmla="*/ 12 w 12"/>
                  <a:gd name="T5" fmla="*/ 4 h 7"/>
                  <a:gd name="T6" fmla="*/ 12 w 12"/>
                  <a:gd name="T7" fmla="*/ 6 h 7"/>
                  <a:gd name="T8" fmla="*/ 12 w 12"/>
                  <a:gd name="T9" fmla="*/ 6 h 7"/>
                  <a:gd name="T10" fmla="*/ 12 w 12"/>
                  <a:gd name="T11" fmla="*/ 7 h 7"/>
                  <a:gd name="T12" fmla="*/ 12 w 12"/>
                  <a:gd name="T13" fmla="*/ 7 h 7"/>
                  <a:gd name="T14" fmla="*/ 12 w 12"/>
                  <a:gd name="T15" fmla="*/ 7 h 7"/>
                  <a:gd name="T16" fmla="*/ 11 w 12"/>
                  <a:gd name="T17" fmla="*/ 7 h 7"/>
                  <a:gd name="T18" fmla="*/ 11 w 12"/>
                  <a:gd name="T19" fmla="*/ 7 h 7"/>
                  <a:gd name="T20" fmla="*/ 2 w 12"/>
                  <a:gd name="T21" fmla="*/ 3 h 7"/>
                  <a:gd name="T22" fmla="*/ 2 w 12"/>
                  <a:gd name="T23" fmla="*/ 3 h 7"/>
                  <a:gd name="T24" fmla="*/ 0 w 12"/>
                  <a:gd name="T25" fmla="*/ 3 h 7"/>
                  <a:gd name="T26" fmla="*/ 0 w 12"/>
                  <a:gd name="T27" fmla="*/ 2 h 7"/>
                  <a:gd name="T28" fmla="*/ 0 w 12"/>
                  <a:gd name="T29" fmla="*/ 2 h 7"/>
                  <a:gd name="T30" fmla="*/ 2 w 12"/>
                  <a:gd name="T31" fmla="*/ 0 h 7"/>
                  <a:gd name="T32" fmla="*/ 2 w 12"/>
                  <a:gd name="T33" fmla="*/ 0 h 7"/>
                  <a:gd name="T34" fmla="*/ 2 w 12"/>
                  <a:gd name="T35" fmla="*/ 0 h 7"/>
                  <a:gd name="T36" fmla="*/ 3 w 12"/>
                  <a:gd name="T37" fmla="*/ 0 h 7"/>
                  <a:gd name="T38" fmla="*/ 3 w 12"/>
                  <a:gd name="T39" fmla="*/ 0 h 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2"/>
                  <a:gd name="T61" fmla="*/ 0 h 7"/>
                  <a:gd name="T62" fmla="*/ 12 w 12"/>
                  <a:gd name="T63" fmla="*/ 7 h 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2" h="7">
                    <a:moveTo>
                      <a:pt x="3" y="0"/>
                    </a:moveTo>
                    <a:lnTo>
                      <a:pt x="11" y="4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11" name="Freeform 729"/>
              <p:cNvSpPr>
                <a:spLocks/>
              </p:cNvSpPr>
              <p:nvPr/>
            </p:nvSpPr>
            <p:spPr bwMode="auto">
              <a:xfrm>
                <a:off x="964" y="3128"/>
                <a:ext cx="11" cy="5"/>
              </a:xfrm>
              <a:custGeom>
                <a:avLst/>
                <a:gdLst>
                  <a:gd name="T0" fmla="*/ 1 w 11"/>
                  <a:gd name="T1" fmla="*/ 0 h 5"/>
                  <a:gd name="T2" fmla="*/ 10 w 11"/>
                  <a:gd name="T3" fmla="*/ 3 h 5"/>
                  <a:gd name="T4" fmla="*/ 11 w 11"/>
                  <a:gd name="T5" fmla="*/ 3 h 5"/>
                  <a:gd name="T6" fmla="*/ 11 w 11"/>
                  <a:gd name="T7" fmla="*/ 3 h 5"/>
                  <a:gd name="T8" fmla="*/ 11 w 11"/>
                  <a:gd name="T9" fmla="*/ 3 h 5"/>
                  <a:gd name="T10" fmla="*/ 11 w 11"/>
                  <a:gd name="T11" fmla="*/ 4 h 5"/>
                  <a:gd name="T12" fmla="*/ 11 w 11"/>
                  <a:gd name="T13" fmla="*/ 4 h 5"/>
                  <a:gd name="T14" fmla="*/ 11 w 11"/>
                  <a:gd name="T15" fmla="*/ 4 h 5"/>
                  <a:gd name="T16" fmla="*/ 10 w 11"/>
                  <a:gd name="T17" fmla="*/ 4 h 5"/>
                  <a:gd name="T18" fmla="*/ 10 w 11"/>
                  <a:gd name="T19" fmla="*/ 5 h 5"/>
                  <a:gd name="T20" fmla="*/ 1 w 11"/>
                  <a:gd name="T21" fmla="*/ 3 h 5"/>
                  <a:gd name="T22" fmla="*/ 0 w 11"/>
                  <a:gd name="T23" fmla="*/ 3 h 5"/>
                  <a:gd name="T24" fmla="*/ 0 w 11"/>
                  <a:gd name="T25" fmla="*/ 3 h 5"/>
                  <a:gd name="T26" fmla="*/ 0 w 11"/>
                  <a:gd name="T27" fmla="*/ 1 h 5"/>
                  <a:gd name="T28" fmla="*/ 0 w 11"/>
                  <a:gd name="T29" fmla="*/ 1 h 5"/>
                  <a:gd name="T30" fmla="*/ 0 w 11"/>
                  <a:gd name="T31" fmla="*/ 1 h 5"/>
                  <a:gd name="T32" fmla="*/ 1 w 11"/>
                  <a:gd name="T33" fmla="*/ 0 h 5"/>
                  <a:gd name="T34" fmla="*/ 1 w 11"/>
                  <a:gd name="T35" fmla="*/ 0 h 5"/>
                  <a:gd name="T36" fmla="*/ 1 w 11"/>
                  <a:gd name="T37" fmla="*/ 0 h 5"/>
                  <a:gd name="T38" fmla="*/ 1 w 11"/>
                  <a:gd name="T39" fmla="*/ 0 h 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1"/>
                  <a:gd name="T61" fmla="*/ 0 h 5"/>
                  <a:gd name="T62" fmla="*/ 11 w 11"/>
                  <a:gd name="T63" fmla="*/ 5 h 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1" h="5">
                    <a:moveTo>
                      <a:pt x="1" y="0"/>
                    </a:moveTo>
                    <a:lnTo>
                      <a:pt x="10" y="3"/>
                    </a:lnTo>
                    <a:lnTo>
                      <a:pt x="11" y="3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12" name="Freeform 730"/>
              <p:cNvSpPr>
                <a:spLocks/>
              </p:cNvSpPr>
              <p:nvPr/>
            </p:nvSpPr>
            <p:spPr bwMode="auto">
              <a:xfrm>
                <a:off x="750" y="3040"/>
                <a:ext cx="237" cy="89"/>
              </a:xfrm>
              <a:custGeom>
                <a:avLst/>
                <a:gdLst>
                  <a:gd name="T0" fmla="*/ 0 w 237"/>
                  <a:gd name="T1" fmla="*/ 0 h 89"/>
                  <a:gd name="T2" fmla="*/ 1 w 237"/>
                  <a:gd name="T3" fmla="*/ 0 h 89"/>
                  <a:gd name="T4" fmla="*/ 1 w 237"/>
                  <a:gd name="T5" fmla="*/ 0 h 89"/>
                  <a:gd name="T6" fmla="*/ 2 w 237"/>
                  <a:gd name="T7" fmla="*/ 0 h 89"/>
                  <a:gd name="T8" fmla="*/ 2 w 237"/>
                  <a:gd name="T9" fmla="*/ 0 h 89"/>
                  <a:gd name="T10" fmla="*/ 2 w 237"/>
                  <a:gd name="T11" fmla="*/ 0 h 89"/>
                  <a:gd name="T12" fmla="*/ 3 w 237"/>
                  <a:gd name="T13" fmla="*/ 1 h 89"/>
                  <a:gd name="T14" fmla="*/ 3 w 237"/>
                  <a:gd name="T15" fmla="*/ 1 h 89"/>
                  <a:gd name="T16" fmla="*/ 5 w 237"/>
                  <a:gd name="T17" fmla="*/ 1 h 89"/>
                  <a:gd name="T18" fmla="*/ 28 w 237"/>
                  <a:gd name="T19" fmla="*/ 14 h 89"/>
                  <a:gd name="T20" fmla="*/ 58 w 237"/>
                  <a:gd name="T21" fmla="*/ 29 h 89"/>
                  <a:gd name="T22" fmla="*/ 93 w 237"/>
                  <a:gd name="T23" fmla="*/ 43 h 89"/>
                  <a:gd name="T24" fmla="*/ 128 w 237"/>
                  <a:gd name="T25" fmla="*/ 57 h 89"/>
                  <a:gd name="T26" fmla="*/ 163 w 237"/>
                  <a:gd name="T27" fmla="*/ 70 h 89"/>
                  <a:gd name="T28" fmla="*/ 195 w 237"/>
                  <a:gd name="T29" fmla="*/ 79 h 89"/>
                  <a:gd name="T30" fmla="*/ 220 w 237"/>
                  <a:gd name="T31" fmla="*/ 86 h 89"/>
                  <a:gd name="T32" fmla="*/ 237 w 237"/>
                  <a:gd name="T33" fmla="*/ 87 h 89"/>
                  <a:gd name="T34" fmla="*/ 237 w 237"/>
                  <a:gd name="T35" fmla="*/ 88 h 89"/>
                  <a:gd name="T36" fmla="*/ 237 w 237"/>
                  <a:gd name="T37" fmla="*/ 88 h 89"/>
                  <a:gd name="T38" fmla="*/ 237 w 237"/>
                  <a:gd name="T39" fmla="*/ 89 h 89"/>
                  <a:gd name="T40" fmla="*/ 237 w 237"/>
                  <a:gd name="T41" fmla="*/ 89 h 89"/>
                  <a:gd name="T42" fmla="*/ 215 w 237"/>
                  <a:gd name="T43" fmla="*/ 86 h 89"/>
                  <a:gd name="T44" fmla="*/ 187 w 237"/>
                  <a:gd name="T45" fmla="*/ 78 h 89"/>
                  <a:gd name="T46" fmla="*/ 155 w 237"/>
                  <a:gd name="T47" fmla="*/ 69 h 89"/>
                  <a:gd name="T48" fmla="*/ 121 w 237"/>
                  <a:gd name="T49" fmla="*/ 56 h 89"/>
                  <a:gd name="T50" fmla="*/ 86 w 237"/>
                  <a:gd name="T51" fmla="*/ 43 h 89"/>
                  <a:gd name="T52" fmla="*/ 53 w 237"/>
                  <a:gd name="T53" fmla="*/ 28 h 89"/>
                  <a:gd name="T54" fmla="*/ 24 w 237"/>
                  <a:gd name="T55" fmla="*/ 14 h 89"/>
                  <a:gd name="T56" fmla="*/ 0 w 237"/>
                  <a:gd name="T57" fmla="*/ 0 h 89"/>
                  <a:gd name="T58" fmla="*/ 0 w 237"/>
                  <a:gd name="T59" fmla="*/ 0 h 8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37"/>
                  <a:gd name="T91" fmla="*/ 0 h 89"/>
                  <a:gd name="T92" fmla="*/ 237 w 237"/>
                  <a:gd name="T93" fmla="*/ 89 h 8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37" h="89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28" y="14"/>
                    </a:lnTo>
                    <a:lnTo>
                      <a:pt x="58" y="29"/>
                    </a:lnTo>
                    <a:lnTo>
                      <a:pt x="93" y="43"/>
                    </a:lnTo>
                    <a:lnTo>
                      <a:pt x="128" y="57"/>
                    </a:lnTo>
                    <a:lnTo>
                      <a:pt x="163" y="70"/>
                    </a:lnTo>
                    <a:lnTo>
                      <a:pt x="195" y="79"/>
                    </a:lnTo>
                    <a:lnTo>
                      <a:pt x="220" y="86"/>
                    </a:lnTo>
                    <a:lnTo>
                      <a:pt x="237" y="87"/>
                    </a:lnTo>
                    <a:lnTo>
                      <a:pt x="237" y="88"/>
                    </a:lnTo>
                    <a:lnTo>
                      <a:pt x="237" y="89"/>
                    </a:lnTo>
                    <a:lnTo>
                      <a:pt x="215" y="86"/>
                    </a:lnTo>
                    <a:lnTo>
                      <a:pt x="187" y="78"/>
                    </a:lnTo>
                    <a:lnTo>
                      <a:pt x="155" y="69"/>
                    </a:lnTo>
                    <a:lnTo>
                      <a:pt x="121" y="56"/>
                    </a:lnTo>
                    <a:lnTo>
                      <a:pt x="86" y="43"/>
                    </a:lnTo>
                    <a:lnTo>
                      <a:pt x="53" y="28"/>
                    </a:lnTo>
                    <a:lnTo>
                      <a:pt x="24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0B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13" name="Freeform 731"/>
              <p:cNvSpPr>
                <a:spLocks/>
              </p:cNvSpPr>
              <p:nvPr/>
            </p:nvSpPr>
            <p:spPr bwMode="auto">
              <a:xfrm>
                <a:off x="482" y="2771"/>
                <a:ext cx="164" cy="94"/>
              </a:xfrm>
              <a:custGeom>
                <a:avLst/>
                <a:gdLst>
                  <a:gd name="T0" fmla="*/ 155 w 164"/>
                  <a:gd name="T1" fmla="*/ 33 h 94"/>
                  <a:gd name="T2" fmla="*/ 164 w 164"/>
                  <a:gd name="T3" fmla="*/ 39 h 94"/>
                  <a:gd name="T4" fmla="*/ 164 w 164"/>
                  <a:gd name="T5" fmla="*/ 45 h 94"/>
                  <a:gd name="T6" fmla="*/ 163 w 164"/>
                  <a:gd name="T7" fmla="*/ 51 h 94"/>
                  <a:gd name="T8" fmla="*/ 157 w 164"/>
                  <a:gd name="T9" fmla="*/ 56 h 94"/>
                  <a:gd name="T10" fmla="*/ 160 w 164"/>
                  <a:gd name="T11" fmla="*/ 62 h 94"/>
                  <a:gd name="T12" fmla="*/ 160 w 164"/>
                  <a:gd name="T13" fmla="*/ 66 h 94"/>
                  <a:gd name="T14" fmla="*/ 157 w 164"/>
                  <a:gd name="T15" fmla="*/ 74 h 94"/>
                  <a:gd name="T16" fmla="*/ 148 w 164"/>
                  <a:gd name="T17" fmla="*/ 76 h 94"/>
                  <a:gd name="T18" fmla="*/ 144 w 164"/>
                  <a:gd name="T19" fmla="*/ 78 h 94"/>
                  <a:gd name="T20" fmla="*/ 137 w 164"/>
                  <a:gd name="T21" fmla="*/ 83 h 94"/>
                  <a:gd name="T22" fmla="*/ 125 w 164"/>
                  <a:gd name="T23" fmla="*/ 88 h 94"/>
                  <a:gd name="T24" fmla="*/ 109 w 164"/>
                  <a:gd name="T25" fmla="*/ 88 h 94"/>
                  <a:gd name="T26" fmla="*/ 98 w 164"/>
                  <a:gd name="T27" fmla="*/ 89 h 94"/>
                  <a:gd name="T28" fmla="*/ 86 w 164"/>
                  <a:gd name="T29" fmla="*/ 94 h 94"/>
                  <a:gd name="T30" fmla="*/ 76 w 164"/>
                  <a:gd name="T31" fmla="*/ 94 h 94"/>
                  <a:gd name="T32" fmla="*/ 65 w 164"/>
                  <a:gd name="T33" fmla="*/ 90 h 94"/>
                  <a:gd name="T34" fmla="*/ 57 w 164"/>
                  <a:gd name="T35" fmla="*/ 83 h 94"/>
                  <a:gd name="T36" fmla="*/ 51 w 164"/>
                  <a:gd name="T37" fmla="*/ 83 h 94"/>
                  <a:gd name="T38" fmla="*/ 39 w 164"/>
                  <a:gd name="T39" fmla="*/ 83 h 94"/>
                  <a:gd name="T40" fmla="*/ 31 w 164"/>
                  <a:gd name="T41" fmla="*/ 80 h 94"/>
                  <a:gd name="T42" fmla="*/ 25 w 164"/>
                  <a:gd name="T43" fmla="*/ 75 h 94"/>
                  <a:gd name="T44" fmla="*/ 23 w 164"/>
                  <a:gd name="T45" fmla="*/ 69 h 94"/>
                  <a:gd name="T46" fmla="*/ 17 w 164"/>
                  <a:gd name="T47" fmla="*/ 65 h 94"/>
                  <a:gd name="T48" fmla="*/ 10 w 164"/>
                  <a:gd name="T49" fmla="*/ 61 h 94"/>
                  <a:gd name="T50" fmla="*/ 3 w 164"/>
                  <a:gd name="T51" fmla="*/ 56 h 94"/>
                  <a:gd name="T52" fmla="*/ 0 w 164"/>
                  <a:gd name="T53" fmla="*/ 50 h 94"/>
                  <a:gd name="T54" fmla="*/ 0 w 164"/>
                  <a:gd name="T55" fmla="*/ 43 h 94"/>
                  <a:gd name="T56" fmla="*/ 2 w 164"/>
                  <a:gd name="T57" fmla="*/ 37 h 94"/>
                  <a:gd name="T58" fmla="*/ 5 w 164"/>
                  <a:gd name="T59" fmla="*/ 30 h 94"/>
                  <a:gd name="T60" fmla="*/ 5 w 164"/>
                  <a:gd name="T61" fmla="*/ 22 h 94"/>
                  <a:gd name="T62" fmla="*/ 12 w 164"/>
                  <a:gd name="T63" fmla="*/ 14 h 94"/>
                  <a:gd name="T64" fmla="*/ 19 w 164"/>
                  <a:gd name="T65" fmla="*/ 9 h 94"/>
                  <a:gd name="T66" fmla="*/ 25 w 164"/>
                  <a:gd name="T67" fmla="*/ 4 h 94"/>
                  <a:gd name="T68" fmla="*/ 37 w 164"/>
                  <a:gd name="T69" fmla="*/ 0 h 94"/>
                  <a:gd name="T70" fmla="*/ 44 w 164"/>
                  <a:gd name="T71" fmla="*/ 1 h 94"/>
                  <a:gd name="T72" fmla="*/ 51 w 164"/>
                  <a:gd name="T73" fmla="*/ 5 h 94"/>
                  <a:gd name="T74" fmla="*/ 57 w 164"/>
                  <a:gd name="T75" fmla="*/ 1 h 94"/>
                  <a:gd name="T76" fmla="*/ 63 w 164"/>
                  <a:gd name="T77" fmla="*/ 0 h 94"/>
                  <a:gd name="T78" fmla="*/ 72 w 164"/>
                  <a:gd name="T79" fmla="*/ 2 h 94"/>
                  <a:gd name="T80" fmla="*/ 79 w 164"/>
                  <a:gd name="T81" fmla="*/ 8 h 94"/>
                  <a:gd name="T82" fmla="*/ 85 w 164"/>
                  <a:gd name="T83" fmla="*/ 4 h 94"/>
                  <a:gd name="T84" fmla="*/ 93 w 164"/>
                  <a:gd name="T85" fmla="*/ 2 h 94"/>
                  <a:gd name="T86" fmla="*/ 103 w 164"/>
                  <a:gd name="T87" fmla="*/ 5 h 94"/>
                  <a:gd name="T88" fmla="*/ 112 w 164"/>
                  <a:gd name="T89" fmla="*/ 11 h 94"/>
                  <a:gd name="T90" fmla="*/ 125 w 164"/>
                  <a:gd name="T91" fmla="*/ 9 h 94"/>
                  <a:gd name="T92" fmla="*/ 135 w 164"/>
                  <a:gd name="T93" fmla="*/ 10 h 94"/>
                  <a:gd name="T94" fmla="*/ 142 w 164"/>
                  <a:gd name="T95" fmla="*/ 15 h 94"/>
                  <a:gd name="T96" fmla="*/ 148 w 164"/>
                  <a:gd name="T97" fmla="*/ 22 h 94"/>
                  <a:gd name="T98" fmla="*/ 150 w 164"/>
                  <a:gd name="T99" fmla="*/ 29 h 94"/>
                  <a:gd name="T100" fmla="*/ 150 w 164"/>
                  <a:gd name="T101" fmla="*/ 32 h 9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64"/>
                  <a:gd name="T154" fmla="*/ 0 h 94"/>
                  <a:gd name="T155" fmla="*/ 164 w 164"/>
                  <a:gd name="T156" fmla="*/ 94 h 9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64" h="94">
                    <a:moveTo>
                      <a:pt x="150" y="32"/>
                    </a:moveTo>
                    <a:lnTo>
                      <a:pt x="155" y="33"/>
                    </a:lnTo>
                    <a:lnTo>
                      <a:pt x="160" y="36"/>
                    </a:lnTo>
                    <a:lnTo>
                      <a:pt x="164" y="39"/>
                    </a:lnTo>
                    <a:lnTo>
                      <a:pt x="164" y="42"/>
                    </a:lnTo>
                    <a:lnTo>
                      <a:pt x="164" y="45"/>
                    </a:lnTo>
                    <a:lnTo>
                      <a:pt x="164" y="48"/>
                    </a:lnTo>
                    <a:lnTo>
                      <a:pt x="163" y="51"/>
                    </a:lnTo>
                    <a:lnTo>
                      <a:pt x="160" y="53"/>
                    </a:lnTo>
                    <a:lnTo>
                      <a:pt x="157" y="56"/>
                    </a:lnTo>
                    <a:lnTo>
                      <a:pt x="160" y="60"/>
                    </a:lnTo>
                    <a:lnTo>
                      <a:pt x="160" y="62"/>
                    </a:lnTo>
                    <a:lnTo>
                      <a:pt x="162" y="64"/>
                    </a:lnTo>
                    <a:lnTo>
                      <a:pt x="160" y="66"/>
                    </a:lnTo>
                    <a:lnTo>
                      <a:pt x="160" y="70"/>
                    </a:lnTo>
                    <a:lnTo>
                      <a:pt x="157" y="74"/>
                    </a:lnTo>
                    <a:lnTo>
                      <a:pt x="151" y="76"/>
                    </a:lnTo>
                    <a:lnTo>
                      <a:pt x="148" y="76"/>
                    </a:lnTo>
                    <a:lnTo>
                      <a:pt x="145" y="78"/>
                    </a:lnTo>
                    <a:lnTo>
                      <a:pt x="144" y="78"/>
                    </a:lnTo>
                    <a:lnTo>
                      <a:pt x="142" y="78"/>
                    </a:lnTo>
                    <a:lnTo>
                      <a:pt x="137" y="83"/>
                    </a:lnTo>
                    <a:lnTo>
                      <a:pt x="131" y="85"/>
                    </a:lnTo>
                    <a:lnTo>
                      <a:pt x="125" y="88"/>
                    </a:lnTo>
                    <a:lnTo>
                      <a:pt x="117" y="89"/>
                    </a:lnTo>
                    <a:lnTo>
                      <a:pt x="109" y="88"/>
                    </a:lnTo>
                    <a:lnTo>
                      <a:pt x="102" y="85"/>
                    </a:lnTo>
                    <a:lnTo>
                      <a:pt x="98" y="89"/>
                    </a:lnTo>
                    <a:lnTo>
                      <a:pt x="93" y="92"/>
                    </a:lnTo>
                    <a:lnTo>
                      <a:pt x="86" y="94"/>
                    </a:lnTo>
                    <a:lnTo>
                      <a:pt x="80" y="94"/>
                    </a:lnTo>
                    <a:lnTo>
                      <a:pt x="76" y="94"/>
                    </a:lnTo>
                    <a:lnTo>
                      <a:pt x="72" y="93"/>
                    </a:lnTo>
                    <a:lnTo>
                      <a:pt x="65" y="90"/>
                    </a:lnTo>
                    <a:lnTo>
                      <a:pt x="60" y="87"/>
                    </a:lnTo>
                    <a:lnTo>
                      <a:pt x="57" y="83"/>
                    </a:lnTo>
                    <a:lnTo>
                      <a:pt x="56" y="80"/>
                    </a:lnTo>
                    <a:lnTo>
                      <a:pt x="51" y="83"/>
                    </a:lnTo>
                    <a:lnTo>
                      <a:pt x="44" y="83"/>
                    </a:lnTo>
                    <a:lnTo>
                      <a:pt x="39" y="83"/>
                    </a:lnTo>
                    <a:lnTo>
                      <a:pt x="35" y="82"/>
                    </a:lnTo>
                    <a:lnTo>
                      <a:pt x="31" y="80"/>
                    </a:lnTo>
                    <a:lnTo>
                      <a:pt x="29" y="78"/>
                    </a:lnTo>
                    <a:lnTo>
                      <a:pt x="25" y="75"/>
                    </a:lnTo>
                    <a:lnTo>
                      <a:pt x="24" y="73"/>
                    </a:lnTo>
                    <a:lnTo>
                      <a:pt x="23" y="69"/>
                    </a:lnTo>
                    <a:lnTo>
                      <a:pt x="23" y="66"/>
                    </a:lnTo>
                    <a:lnTo>
                      <a:pt x="17" y="65"/>
                    </a:lnTo>
                    <a:lnTo>
                      <a:pt x="14" y="64"/>
                    </a:lnTo>
                    <a:lnTo>
                      <a:pt x="10" y="61"/>
                    </a:lnTo>
                    <a:lnTo>
                      <a:pt x="6" y="59"/>
                    </a:lnTo>
                    <a:lnTo>
                      <a:pt x="3" y="56"/>
                    </a:lnTo>
                    <a:lnTo>
                      <a:pt x="1" y="53"/>
                    </a:lnTo>
                    <a:lnTo>
                      <a:pt x="0" y="50"/>
                    </a:lnTo>
                    <a:lnTo>
                      <a:pt x="0" y="46"/>
                    </a:lnTo>
                    <a:lnTo>
                      <a:pt x="0" y="43"/>
                    </a:lnTo>
                    <a:lnTo>
                      <a:pt x="1" y="39"/>
                    </a:lnTo>
                    <a:lnTo>
                      <a:pt x="2" y="37"/>
                    </a:lnTo>
                    <a:lnTo>
                      <a:pt x="5" y="33"/>
                    </a:lnTo>
                    <a:lnTo>
                      <a:pt x="5" y="30"/>
                    </a:lnTo>
                    <a:lnTo>
                      <a:pt x="3" y="28"/>
                    </a:lnTo>
                    <a:lnTo>
                      <a:pt x="5" y="22"/>
                    </a:lnTo>
                    <a:lnTo>
                      <a:pt x="7" y="18"/>
                    </a:lnTo>
                    <a:lnTo>
                      <a:pt x="12" y="14"/>
                    </a:lnTo>
                    <a:lnTo>
                      <a:pt x="19" y="11"/>
                    </a:lnTo>
                    <a:lnTo>
                      <a:pt x="19" y="9"/>
                    </a:lnTo>
                    <a:lnTo>
                      <a:pt x="21" y="8"/>
                    </a:lnTo>
                    <a:lnTo>
                      <a:pt x="25" y="4"/>
                    </a:lnTo>
                    <a:lnTo>
                      <a:pt x="30" y="1"/>
                    </a:lnTo>
                    <a:lnTo>
                      <a:pt x="37" y="0"/>
                    </a:lnTo>
                    <a:lnTo>
                      <a:pt x="40" y="1"/>
                    </a:lnTo>
                    <a:lnTo>
                      <a:pt x="44" y="1"/>
                    </a:lnTo>
                    <a:lnTo>
                      <a:pt x="48" y="2"/>
                    </a:lnTo>
                    <a:lnTo>
                      <a:pt x="51" y="5"/>
                    </a:lnTo>
                    <a:lnTo>
                      <a:pt x="53" y="2"/>
                    </a:lnTo>
                    <a:lnTo>
                      <a:pt x="57" y="1"/>
                    </a:lnTo>
                    <a:lnTo>
                      <a:pt x="60" y="1"/>
                    </a:lnTo>
                    <a:lnTo>
                      <a:pt x="63" y="0"/>
                    </a:lnTo>
                    <a:lnTo>
                      <a:pt x="68" y="1"/>
                    </a:lnTo>
                    <a:lnTo>
                      <a:pt x="72" y="2"/>
                    </a:lnTo>
                    <a:lnTo>
                      <a:pt x="76" y="5"/>
                    </a:lnTo>
                    <a:lnTo>
                      <a:pt x="79" y="8"/>
                    </a:lnTo>
                    <a:lnTo>
                      <a:pt x="83" y="5"/>
                    </a:lnTo>
                    <a:lnTo>
                      <a:pt x="85" y="4"/>
                    </a:lnTo>
                    <a:lnTo>
                      <a:pt x="89" y="4"/>
                    </a:lnTo>
                    <a:lnTo>
                      <a:pt x="93" y="2"/>
                    </a:lnTo>
                    <a:lnTo>
                      <a:pt x="98" y="4"/>
                    </a:lnTo>
                    <a:lnTo>
                      <a:pt x="103" y="5"/>
                    </a:lnTo>
                    <a:lnTo>
                      <a:pt x="108" y="8"/>
                    </a:lnTo>
                    <a:lnTo>
                      <a:pt x="112" y="11"/>
                    </a:lnTo>
                    <a:lnTo>
                      <a:pt x="118" y="9"/>
                    </a:lnTo>
                    <a:lnTo>
                      <a:pt x="125" y="9"/>
                    </a:lnTo>
                    <a:lnTo>
                      <a:pt x="130" y="9"/>
                    </a:lnTo>
                    <a:lnTo>
                      <a:pt x="135" y="10"/>
                    </a:lnTo>
                    <a:lnTo>
                      <a:pt x="139" y="13"/>
                    </a:lnTo>
                    <a:lnTo>
                      <a:pt x="142" y="15"/>
                    </a:lnTo>
                    <a:lnTo>
                      <a:pt x="146" y="18"/>
                    </a:lnTo>
                    <a:lnTo>
                      <a:pt x="148" y="22"/>
                    </a:lnTo>
                    <a:lnTo>
                      <a:pt x="150" y="25"/>
                    </a:lnTo>
                    <a:lnTo>
                      <a:pt x="150" y="29"/>
                    </a:lnTo>
                    <a:lnTo>
                      <a:pt x="150" y="30"/>
                    </a:lnTo>
                    <a:lnTo>
                      <a:pt x="150" y="32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14" name="Freeform 732"/>
              <p:cNvSpPr>
                <a:spLocks/>
              </p:cNvSpPr>
              <p:nvPr/>
            </p:nvSpPr>
            <p:spPr bwMode="auto">
              <a:xfrm>
                <a:off x="543" y="2722"/>
                <a:ext cx="166" cy="96"/>
              </a:xfrm>
              <a:custGeom>
                <a:avLst/>
                <a:gdLst>
                  <a:gd name="T0" fmla="*/ 157 w 166"/>
                  <a:gd name="T1" fmla="*/ 34 h 96"/>
                  <a:gd name="T2" fmla="*/ 164 w 166"/>
                  <a:gd name="T3" fmla="*/ 40 h 96"/>
                  <a:gd name="T4" fmla="*/ 166 w 166"/>
                  <a:gd name="T5" fmla="*/ 45 h 96"/>
                  <a:gd name="T6" fmla="*/ 163 w 166"/>
                  <a:gd name="T7" fmla="*/ 51 h 96"/>
                  <a:gd name="T8" fmla="*/ 157 w 166"/>
                  <a:gd name="T9" fmla="*/ 57 h 96"/>
                  <a:gd name="T10" fmla="*/ 162 w 166"/>
                  <a:gd name="T11" fmla="*/ 63 h 96"/>
                  <a:gd name="T12" fmla="*/ 162 w 166"/>
                  <a:gd name="T13" fmla="*/ 68 h 96"/>
                  <a:gd name="T14" fmla="*/ 157 w 166"/>
                  <a:gd name="T15" fmla="*/ 74 h 96"/>
                  <a:gd name="T16" fmla="*/ 149 w 166"/>
                  <a:gd name="T17" fmla="*/ 78 h 96"/>
                  <a:gd name="T18" fmla="*/ 144 w 166"/>
                  <a:gd name="T19" fmla="*/ 78 h 96"/>
                  <a:gd name="T20" fmla="*/ 139 w 166"/>
                  <a:gd name="T21" fmla="*/ 83 h 96"/>
                  <a:gd name="T22" fmla="*/ 125 w 166"/>
                  <a:gd name="T23" fmla="*/ 88 h 96"/>
                  <a:gd name="T24" fmla="*/ 110 w 166"/>
                  <a:gd name="T25" fmla="*/ 90 h 96"/>
                  <a:gd name="T26" fmla="*/ 98 w 166"/>
                  <a:gd name="T27" fmla="*/ 90 h 96"/>
                  <a:gd name="T28" fmla="*/ 88 w 166"/>
                  <a:gd name="T29" fmla="*/ 95 h 96"/>
                  <a:gd name="T30" fmla="*/ 76 w 166"/>
                  <a:gd name="T31" fmla="*/ 95 h 96"/>
                  <a:gd name="T32" fmla="*/ 65 w 166"/>
                  <a:gd name="T33" fmla="*/ 92 h 96"/>
                  <a:gd name="T34" fmla="*/ 59 w 166"/>
                  <a:gd name="T35" fmla="*/ 85 h 96"/>
                  <a:gd name="T36" fmla="*/ 51 w 166"/>
                  <a:gd name="T37" fmla="*/ 83 h 96"/>
                  <a:gd name="T38" fmla="*/ 39 w 166"/>
                  <a:gd name="T39" fmla="*/ 83 h 96"/>
                  <a:gd name="T40" fmla="*/ 32 w 166"/>
                  <a:gd name="T41" fmla="*/ 81 h 96"/>
                  <a:gd name="T42" fmla="*/ 25 w 166"/>
                  <a:gd name="T43" fmla="*/ 77 h 96"/>
                  <a:gd name="T44" fmla="*/ 23 w 166"/>
                  <a:gd name="T45" fmla="*/ 71 h 96"/>
                  <a:gd name="T46" fmla="*/ 18 w 166"/>
                  <a:gd name="T47" fmla="*/ 65 h 96"/>
                  <a:gd name="T48" fmla="*/ 10 w 166"/>
                  <a:gd name="T49" fmla="*/ 62 h 96"/>
                  <a:gd name="T50" fmla="*/ 4 w 166"/>
                  <a:gd name="T51" fmla="*/ 58 h 96"/>
                  <a:gd name="T52" fmla="*/ 1 w 166"/>
                  <a:gd name="T53" fmla="*/ 50 h 96"/>
                  <a:gd name="T54" fmla="*/ 1 w 166"/>
                  <a:gd name="T55" fmla="*/ 44 h 96"/>
                  <a:gd name="T56" fmla="*/ 4 w 166"/>
                  <a:gd name="T57" fmla="*/ 37 h 96"/>
                  <a:gd name="T58" fmla="*/ 5 w 166"/>
                  <a:gd name="T59" fmla="*/ 31 h 96"/>
                  <a:gd name="T60" fmla="*/ 5 w 166"/>
                  <a:gd name="T61" fmla="*/ 23 h 96"/>
                  <a:gd name="T62" fmla="*/ 13 w 166"/>
                  <a:gd name="T63" fmla="*/ 14 h 96"/>
                  <a:gd name="T64" fmla="*/ 20 w 166"/>
                  <a:gd name="T65" fmla="*/ 9 h 96"/>
                  <a:gd name="T66" fmla="*/ 25 w 166"/>
                  <a:gd name="T67" fmla="*/ 4 h 96"/>
                  <a:gd name="T68" fmla="*/ 37 w 166"/>
                  <a:gd name="T69" fmla="*/ 0 h 96"/>
                  <a:gd name="T70" fmla="*/ 44 w 166"/>
                  <a:gd name="T71" fmla="*/ 2 h 96"/>
                  <a:gd name="T72" fmla="*/ 51 w 166"/>
                  <a:gd name="T73" fmla="*/ 6 h 96"/>
                  <a:gd name="T74" fmla="*/ 57 w 166"/>
                  <a:gd name="T75" fmla="*/ 2 h 96"/>
                  <a:gd name="T76" fmla="*/ 65 w 166"/>
                  <a:gd name="T77" fmla="*/ 0 h 96"/>
                  <a:gd name="T78" fmla="*/ 73 w 166"/>
                  <a:gd name="T79" fmla="*/ 3 h 96"/>
                  <a:gd name="T80" fmla="*/ 79 w 166"/>
                  <a:gd name="T81" fmla="*/ 8 h 96"/>
                  <a:gd name="T82" fmla="*/ 87 w 166"/>
                  <a:gd name="T83" fmla="*/ 4 h 96"/>
                  <a:gd name="T84" fmla="*/ 94 w 166"/>
                  <a:gd name="T85" fmla="*/ 3 h 96"/>
                  <a:gd name="T86" fmla="*/ 104 w 166"/>
                  <a:gd name="T87" fmla="*/ 6 h 96"/>
                  <a:gd name="T88" fmla="*/ 112 w 166"/>
                  <a:gd name="T89" fmla="*/ 12 h 96"/>
                  <a:gd name="T90" fmla="*/ 125 w 166"/>
                  <a:gd name="T91" fmla="*/ 9 h 96"/>
                  <a:gd name="T92" fmla="*/ 135 w 166"/>
                  <a:gd name="T93" fmla="*/ 11 h 96"/>
                  <a:gd name="T94" fmla="*/ 143 w 166"/>
                  <a:gd name="T95" fmla="*/ 16 h 96"/>
                  <a:gd name="T96" fmla="*/ 149 w 166"/>
                  <a:gd name="T97" fmla="*/ 22 h 96"/>
                  <a:gd name="T98" fmla="*/ 150 w 166"/>
                  <a:gd name="T99" fmla="*/ 30 h 96"/>
                  <a:gd name="T100" fmla="*/ 150 w 166"/>
                  <a:gd name="T101" fmla="*/ 32 h 9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66"/>
                  <a:gd name="T154" fmla="*/ 0 h 96"/>
                  <a:gd name="T155" fmla="*/ 166 w 166"/>
                  <a:gd name="T156" fmla="*/ 96 h 9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66" h="96">
                    <a:moveTo>
                      <a:pt x="150" y="32"/>
                    </a:moveTo>
                    <a:lnTo>
                      <a:pt x="157" y="34"/>
                    </a:lnTo>
                    <a:lnTo>
                      <a:pt x="162" y="36"/>
                    </a:lnTo>
                    <a:lnTo>
                      <a:pt x="164" y="40"/>
                    </a:lnTo>
                    <a:lnTo>
                      <a:pt x="164" y="42"/>
                    </a:lnTo>
                    <a:lnTo>
                      <a:pt x="166" y="45"/>
                    </a:lnTo>
                    <a:lnTo>
                      <a:pt x="164" y="49"/>
                    </a:lnTo>
                    <a:lnTo>
                      <a:pt x="163" y="51"/>
                    </a:lnTo>
                    <a:lnTo>
                      <a:pt x="161" y="54"/>
                    </a:lnTo>
                    <a:lnTo>
                      <a:pt x="157" y="57"/>
                    </a:lnTo>
                    <a:lnTo>
                      <a:pt x="161" y="60"/>
                    </a:lnTo>
                    <a:lnTo>
                      <a:pt x="162" y="63"/>
                    </a:lnTo>
                    <a:lnTo>
                      <a:pt x="162" y="65"/>
                    </a:lnTo>
                    <a:lnTo>
                      <a:pt x="162" y="68"/>
                    </a:lnTo>
                    <a:lnTo>
                      <a:pt x="161" y="71"/>
                    </a:lnTo>
                    <a:lnTo>
                      <a:pt x="157" y="74"/>
                    </a:lnTo>
                    <a:lnTo>
                      <a:pt x="152" y="77"/>
                    </a:lnTo>
                    <a:lnTo>
                      <a:pt x="149" y="78"/>
                    </a:lnTo>
                    <a:lnTo>
                      <a:pt x="145" y="78"/>
                    </a:lnTo>
                    <a:lnTo>
                      <a:pt x="144" y="78"/>
                    </a:lnTo>
                    <a:lnTo>
                      <a:pt x="143" y="78"/>
                    </a:lnTo>
                    <a:lnTo>
                      <a:pt x="139" y="83"/>
                    </a:lnTo>
                    <a:lnTo>
                      <a:pt x="133" y="87"/>
                    </a:lnTo>
                    <a:lnTo>
                      <a:pt x="125" y="88"/>
                    </a:lnTo>
                    <a:lnTo>
                      <a:pt x="117" y="90"/>
                    </a:lnTo>
                    <a:lnTo>
                      <a:pt x="110" y="90"/>
                    </a:lnTo>
                    <a:lnTo>
                      <a:pt x="102" y="87"/>
                    </a:lnTo>
                    <a:lnTo>
                      <a:pt x="98" y="90"/>
                    </a:lnTo>
                    <a:lnTo>
                      <a:pt x="93" y="94"/>
                    </a:lnTo>
                    <a:lnTo>
                      <a:pt x="88" y="95"/>
                    </a:lnTo>
                    <a:lnTo>
                      <a:pt x="81" y="96"/>
                    </a:lnTo>
                    <a:lnTo>
                      <a:pt x="76" y="95"/>
                    </a:lnTo>
                    <a:lnTo>
                      <a:pt x="73" y="95"/>
                    </a:lnTo>
                    <a:lnTo>
                      <a:pt x="65" y="92"/>
                    </a:lnTo>
                    <a:lnTo>
                      <a:pt x="60" y="87"/>
                    </a:lnTo>
                    <a:lnTo>
                      <a:pt x="59" y="85"/>
                    </a:lnTo>
                    <a:lnTo>
                      <a:pt x="56" y="81"/>
                    </a:lnTo>
                    <a:lnTo>
                      <a:pt x="51" y="83"/>
                    </a:lnTo>
                    <a:lnTo>
                      <a:pt x="44" y="83"/>
                    </a:lnTo>
                    <a:lnTo>
                      <a:pt x="39" y="83"/>
                    </a:lnTo>
                    <a:lnTo>
                      <a:pt x="36" y="82"/>
                    </a:lnTo>
                    <a:lnTo>
                      <a:pt x="32" y="81"/>
                    </a:lnTo>
                    <a:lnTo>
                      <a:pt x="29" y="78"/>
                    </a:lnTo>
                    <a:lnTo>
                      <a:pt x="25" y="77"/>
                    </a:lnTo>
                    <a:lnTo>
                      <a:pt x="24" y="73"/>
                    </a:lnTo>
                    <a:lnTo>
                      <a:pt x="23" y="71"/>
                    </a:lnTo>
                    <a:lnTo>
                      <a:pt x="23" y="67"/>
                    </a:lnTo>
                    <a:lnTo>
                      <a:pt x="18" y="65"/>
                    </a:lnTo>
                    <a:lnTo>
                      <a:pt x="14" y="64"/>
                    </a:lnTo>
                    <a:lnTo>
                      <a:pt x="10" y="62"/>
                    </a:lnTo>
                    <a:lnTo>
                      <a:pt x="6" y="59"/>
                    </a:lnTo>
                    <a:lnTo>
                      <a:pt x="4" y="58"/>
                    </a:lnTo>
                    <a:lnTo>
                      <a:pt x="2" y="54"/>
                    </a:lnTo>
                    <a:lnTo>
                      <a:pt x="1" y="50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1" y="40"/>
                    </a:lnTo>
                    <a:lnTo>
                      <a:pt x="4" y="37"/>
                    </a:lnTo>
                    <a:lnTo>
                      <a:pt x="5" y="34"/>
                    </a:lnTo>
                    <a:lnTo>
                      <a:pt x="5" y="31"/>
                    </a:lnTo>
                    <a:lnTo>
                      <a:pt x="4" y="28"/>
                    </a:lnTo>
                    <a:lnTo>
                      <a:pt x="5" y="23"/>
                    </a:lnTo>
                    <a:lnTo>
                      <a:pt x="9" y="18"/>
                    </a:lnTo>
                    <a:lnTo>
                      <a:pt x="13" y="14"/>
                    </a:lnTo>
                    <a:lnTo>
                      <a:pt x="19" y="12"/>
                    </a:lnTo>
                    <a:lnTo>
                      <a:pt x="20" y="9"/>
                    </a:lnTo>
                    <a:lnTo>
                      <a:pt x="22" y="7"/>
                    </a:lnTo>
                    <a:lnTo>
                      <a:pt x="25" y="4"/>
                    </a:lnTo>
                    <a:lnTo>
                      <a:pt x="30" y="2"/>
                    </a:lnTo>
                    <a:lnTo>
                      <a:pt x="37" y="0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8" y="3"/>
                    </a:lnTo>
                    <a:lnTo>
                      <a:pt x="51" y="6"/>
                    </a:lnTo>
                    <a:lnTo>
                      <a:pt x="55" y="3"/>
                    </a:lnTo>
                    <a:lnTo>
                      <a:pt x="57" y="2"/>
                    </a:lnTo>
                    <a:lnTo>
                      <a:pt x="60" y="2"/>
                    </a:lnTo>
                    <a:lnTo>
                      <a:pt x="65" y="0"/>
                    </a:lnTo>
                    <a:lnTo>
                      <a:pt x="69" y="2"/>
                    </a:lnTo>
                    <a:lnTo>
                      <a:pt x="73" y="3"/>
                    </a:lnTo>
                    <a:lnTo>
                      <a:pt x="76" y="6"/>
                    </a:lnTo>
                    <a:lnTo>
                      <a:pt x="79" y="8"/>
                    </a:lnTo>
                    <a:lnTo>
                      <a:pt x="83" y="6"/>
                    </a:lnTo>
                    <a:lnTo>
                      <a:pt x="87" y="4"/>
                    </a:lnTo>
                    <a:lnTo>
                      <a:pt x="89" y="4"/>
                    </a:lnTo>
                    <a:lnTo>
                      <a:pt x="94" y="3"/>
                    </a:lnTo>
                    <a:lnTo>
                      <a:pt x="99" y="4"/>
                    </a:lnTo>
                    <a:lnTo>
                      <a:pt x="104" y="6"/>
                    </a:lnTo>
                    <a:lnTo>
                      <a:pt x="108" y="8"/>
                    </a:lnTo>
                    <a:lnTo>
                      <a:pt x="112" y="12"/>
                    </a:lnTo>
                    <a:lnTo>
                      <a:pt x="118" y="9"/>
                    </a:lnTo>
                    <a:lnTo>
                      <a:pt x="125" y="9"/>
                    </a:lnTo>
                    <a:lnTo>
                      <a:pt x="130" y="9"/>
                    </a:lnTo>
                    <a:lnTo>
                      <a:pt x="135" y="11"/>
                    </a:lnTo>
                    <a:lnTo>
                      <a:pt x="139" y="13"/>
                    </a:lnTo>
                    <a:lnTo>
                      <a:pt x="143" y="16"/>
                    </a:lnTo>
                    <a:lnTo>
                      <a:pt x="147" y="18"/>
                    </a:lnTo>
                    <a:lnTo>
                      <a:pt x="149" y="22"/>
                    </a:lnTo>
                    <a:lnTo>
                      <a:pt x="150" y="26"/>
                    </a:lnTo>
                    <a:lnTo>
                      <a:pt x="150" y="30"/>
                    </a:lnTo>
                    <a:lnTo>
                      <a:pt x="150" y="31"/>
                    </a:lnTo>
                    <a:lnTo>
                      <a:pt x="150" y="32"/>
                    </a:lnTo>
                    <a:close/>
                  </a:path>
                </a:pathLst>
              </a:custGeom>
              <a:solidFill>
                <a:srgbClr val="96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15" name="Freeform 733"/>
              <p:cNvSpPr>
                <a:spLocks/>
              </p:cNvSpPr>
              <p:nvPr/>
            </p:nvSpPr>
            <p:spPr bwMode="auto">
              <a:xfrm>
                <a:off x="589" y="2790"/>
                <a:ext cx="164" cy="96"/>
              </a:xfrm>
              <a:custGeom>
                <a:avLst/>
                <a:gdLst>
                  <a:gd name="T0" fmla="*/ 155 w 164"/>
                  <a:gd name="T1" fmla="*/ 33 h 96"/>
                  <a:gd name="T2" fmla="*/ 163 w 164"/>
                  <a:gd name="T3" fmla="*/ 41 h 96"/>
                  <a:gd name="T4" fmla="*/ 164 w 164"/>
                  <a:gd name="T5" fmla="*/ 45 h 96"/>
                  <a:gd name="T6" fmla="*/ 163 w 164"/>
                  <a:gd name="T7" fmla="*/ 51 h 96"/>
                  <a:gd name="T8" fmla="*/ 157 w 164"/>
                  <a:gd name="T9" fmla="*/ 56 h 96"/>
                  <a:gd name="T10" fmla="*/ 161 w 164"/>
                  <a:gd name="T11" fmla="*/ 63 h 96"/>
                  <a:gd name="T12" fmla="*/ 161 w 164"/>
                  <a:gd name="T13" fmla="*/ 68 h 96"/>
                  <a:gd name="T14" fmla="*/ 157 w 164"/>
                  <a:gd name="T15" fmla="*/ 74 h 96"/>
                  <a:gd name="T16" fmla="*/ 148 w 164"/>
                  <a:gd name="T17" fmla="*/ 78 h 96"/>
                  <a:gd name="T18" fmla="*/ 144 w 164"/>
                  <a:gd name="T19" fmla="*/ 78 h 96"/>
                  <a:gd name="T20" fmla="*/ 138 w 164"/>
                  <a:gd name="T21" fmla="*/ 83 h 96"/>
                  <a:gd name="T22" fmla="*/ 125 w 164"/>
                  <a:gd name="T23" fmla="*/ 88 h 96"/>
                  <a:gd name="T24" fmla="*/ 109 w 164"/>
                  <a:gd name="T25" fmla="*/ 89 h 96"/>
                  <a:gd name="T26" fmla="*/ 98 w 164"/>
                  <a:gd name="T27" fmla="*/ 89 h 96"/>
                  <a:gd name="T28" fmla="*/ 87 w 164"/>
                  <a:gd name="T29" fmla="*/ 94 h 96"/>
                  <a:gd name="T30" fmla="*/ 76 w 164"/>
                  <a:gd name="T31" fmla="*/ 94 h 96"/>
                  <a:gd name="T32" fmla="*/ 65 w 164"/>
                  <a:gd name="T33" fmla="*/ 91 h 96"/>
                  <a:gd name="T34" fmla="*/ 57 w 164"/>
                  <a:gd name="T35" fmla="*/ 84 h 96"/>
                  <a:gd name="T36" fmla="*/ 50 w 164"/>
                  <a:gd name="T37" fmla="*/ 83 h 96"/>
                  <a:gd name="T38" fmla="*/ 39 w 164"/>
                  <a:gd name="T39" fmla="*/ 83 h 96"/>
                  <a:gd name="T40" fmla="*/ 32 w 164"/>
                  <a:gd name="T41" fmla="*/ 80 h 96"/>
                  <a:gd name="T42" fmla="*/ 25 w 164"/>
                  <a:gd name="T43" fmla="*/ 77 h 96"/>
                  <a:gd name="T44" fmla="*/ 23 w 164"/>
                  <a:gd name="T45" fmla="*/ 70 h 96"/>
                  <a:gd name="T46" fmla="*/ 18 w 164"/>
                  <a:gd name="T47" fmla="*/ 65 h 96"/>
                  <a:gd name="T48" fmla="*/ 10 w 164"/>
                  <a:gd name="T49" fmla="*/ 61 h 96"/>
                  <a:gd name="T50" fmla="*/ 4 w 164"/>
                  <a:gd name="T51" fmla="*/ 57 h 96"/>
                  <a:gd name="T52" fmla="*/ 0 w 164"/>
                  <a:gd name="T53" fmla="*/ 50 h 96"/>
                  <a:gd name="T54" fmla="*/ 0 w 164"/>
                  <a:gd name="T55" fmla="*/ 43 h 96"/>
                  <a:gd name="T56" fmla="*/ 2 w 164"/>
                  <a:gd name="T57" fmla="*/ 37 h 96"/>
                  <a:gd name="T58" fmla="*/ 5 w 164"/>
                  <a:gd name="T59" fmla="*/ 31 h 96"/>
                  <a:gd name="T60" fmla="*/ 5 w 164"/>
                  <a:gd name="T61" fmla="*/ 23 h 96"/>
                  <a:gd name="T62" fmla="*/ 13 w 164"/>
                  <a:gd name="T63" fmla="*/ 15 h 96"/>
                  <a:gd name="T64" fmla="*/ 19 w 164"/>
                  <a:gd name="T65" fmla="*/ 10 h 96"/>
                  <a:gd name="T66" fmla="*/ 25 w 164"/>
                  <a:gd name="T67" fmla="*/ 4 h 96"/>
                  <a:gd name="T68" fmla="*/ 37 w 164"/>
                  <a:gd name="T69" fmla="*/ 0 h 96"/>
                  <a:gd name="T70" fmla="*/ 44 w 164"/>
                  <a:gd name="T71" fmla="*/ 3 h 96"/>
                  <a:gd name="T72" fmla="*/ 51 w 164"/>
                  <a:gd name="T73" fmla="*/ 5 h 96"/>
                  <a:gd name="T74" fmla="*/ 56 w 164"/>
                  <a:gd name="T75" fmla="*/ 3 h 96"/>
                  <a:gd name="T76" fmla="*/ 64 w 164"/>
                  <a:gd name="T77" fmla="*/ 0 h 96"/>
                  <a:gd name="T78" fmla="*/ 72 w 164"/>
                  <a:gd name="T79" fmla="*/ 3 h 96"/>
                  <a:gd name="T80" fmla="*/ 79 w 164"/>
                  <a:gd name="T81" fmla="*/ 8 h 96"/>
                  <a:gd name="T82" fmla="*/ 85 w 164"/>
                  <a:gd name="T83" fmla="*/ 5 h 96"/>
                  <a:gd name="T84" fmla="*/ 93 w 164"/>
                  <a:gd name="T85" fmla="*/ 4 h 96"/>
                  <a:gd name="T86" fmla="*/ 103 w 164"/>
                  <a:gd name="T87" fmla="*/ 5 h 96"/>
                  <a:gd name="T88" fmla="*/ 112 w 164"/>
                  <a:gd name="T89" fmla="*/ 11 h 96"/>
                  <a:gd name="T90" fmla="*/ 124 w 164"/>
                  <a:gd name="T91" fmla="*/ 9 h 96"/>
                  <a:gd name="T92" fmla="*/ 135 w 164"/>
                  <a:gd name="T93" fmla="*/ 10 h 96"/>
                  <a:gd name="T94" fmla="*/ 143 w 164"/>
                  <a:gd name="T95" fmla="*/ 15 h 96"/>
                  <a:gd name="T96" fmla="*/ 148 w 164"/>
                  <a:gd name="T97" fmla="*/ 22 h 96"/>
                  <a:gd name="T98" fmla="*/ 150 w 164"/>
                  <a:gd name="T99" fmla="*/ 29 h 96"/>
                  <a:gd name="T100" fmla="*/ 150 w 164"/>
                  <a:gd name="T101" fmla="*/ 32 h 9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64"/>
                  <a:gd name="T154" fmla="*/ 0 h 96"/>
                  <a:gd name="T155" fmla="*/ 164 w 164"/>
                  <a:gd name="T156" fmla="*/ 96 h 9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64" h="96">
                    <a:moveTo>
                      <a:pt x="150" y="32"/>
                    </a:moveTo>
                    <a:lnTo>
                      <a:pt x="155" y="33"/>
                    </a:lnTo>
                    <a:lnTo>
                      <a:pt x="161" y="36"/>
                    </a:lnTo>
                    <a:lnTo>
                      <a:pt x="163" y="41"/>
                    </a:lnTo>
                    <a:lnTo>
                      <a:pt x="164" y="42"/>
                    </a:lnTo>
                    <a:lnTo>
                      <a:pt x="164" y="45"/>
                    </a:lnTo>
                    <a:lnTo>
                      <a:pt x="164" y="48"/>
                    </a:lnTo>
                    <a:lnTo>
                      <a:pt x="163" y="51"/>
                    </a:lnTo>
                    <a:lnTo>
                      <a:pt x="161" y="54"/>
                    </a:lnTo>
                    <a:lnTo>
                      <a:pt x="157" y="56"/>
                    </a:lnTo>
                    <a:lnTo>
                      <a:pt x="161" y="60"/>
                    </a:lnTo>
                    <a:lnTo>
                      <a:pt x="161" y="63"/>
                    </a:lnTo>
                    <a:lnTo>
                      <a:pt x="162" y="65"/>
                    </a:lnTo>
                    <a:lnTo>
                      <a:pt x="161" y="68"/>
                    </a:lnTo>
                    <a:lnTo>
                      <a:pt x="161" y="70"/>
                    </a:lnTo>
                    <a:lnTo>
                      <a:pt x="157" y="74"/>
                    </a:lnTo>
                    <a:lnTo>
                      <a:pt x="152" y="77"/>
                    </a:lnTo>
                    <a:lnTo>
                      <a:pt x="148" y="78"/>
                    </a:lnTo>
                    <a:lnTo>
                      <a:pt x="145" y="78"/>
                    </a:lnTo>
                    <a:lnTo>
                      <a:pt x="144" y="78"/>
                    </a:lnTo>
                    <a:lnTo>
                      <a:pt x="143" y="78"/>
                    </a:lnTo>
                    <a:lnTo>
                      <a:pt x="138" y="83"/>
                    </a:lnTo>
                    <a:lnTo>
                      <a:pt x="131" y="87"/>
                    </a:lnTo>
                    <a:lnTo>
                      <a:pt x="125" y="88"/>
                    </a:lnTo>
                    <a:lnTo>
                      <a:pt x="117" y="89"/>
                    </a:lnTo>
                    <a:lnTo>
                      <a:pt x="109" y="89"/>
                    </a:lnTo>
                    <a:lnTo>
                      <a:pt x="102" y="87"/>
                    </a:lnTo>
                    <a:lnTo>
                      <a:pt x="98" y="89"/>
                    </a:lnTo>
                    <a:lnTo>
                      <a:pt x="93" y="93"/>
                    </a:lnTo>
                    <a:lnTo>
                      <a:pt x="87" y="94"/>
                    </a:lnTo>
                    <a:lnTo>
                      <a:pt x="80" y="96"/>
                    </a:lnTo>
                    <a:lnTo>
                      <a:pt x="76" y="94"/>
                    </a:lnTo>
                    <a:lnTo>
                      <a:pt x="72" y="94"/>
                    </a:lnTo>
                    <a:lnTo>
                      <a:pt x="65" y="91"/>
                    </a:lnTo>
                    <a:lnTo>
                      <a:pt x="60" y="87"/>
                    </a:lnTo>
                    <a:lnTo>
                      <a:pt x="57" y="84"/>
                    </a:lnTo>
                    <a:lnTo>
                      <a:pt x="56" y="80"/>
                    </a:lnTo>
                    <a:lnTo>
                      <a:pt x="50" y="83"/>
                    </a:lnTo>
                    <a:lnTo>
                      <a:pt x="44" y="83"/>
                    </a:lnTo>
                    <a:lnTo>
                      <a:pt x="39" y="83"/>
                    </a:lnTo>
                    <a:lnTo>
                      <a:pt x="35" y="82"/>
                    </a:lnTo>
                    <a:lnTo>
                      <a:pt x="32" y="80"/>
                    </a:lnTo>
                    <a:lnTo>
                      <a:pt x="28" y="78"/>
                    </a:lnTo>
                    <a:lnTo>
                      <a:pt x="25" y="77"/>
                    </a:lnTo>
                    <a:lnTo>
                      <a:pt x="24" y="73"/>
                    </a:lnTo>
                    <a:lnTo>
                      <a:pt x="23" y="70"/>
                    </a:lnTo>
                    <a:lnTo>
                      <a:pt x="21" y="66"/>
                    </a:lnTo>
                    <a:lnTo>
                      <a:pt x="18" y="65"/>
                    </a:lnTo>
                    <a:lnTo>
                      <a:pt x="14" y="64"/>
                    </a:lnTo>
                    <a:lnTo>
                      <a:pt x="10" y="61"/>
                    </a:lnTo>
                    <a:lnTo>
                      <a:pt x="6" y="60"/>
                    </a:lnTo>
                    <a:lnTo>
                      <a:pt x="4" y="57"/>
                    </a:lnTo>
                    <a:lnTo>
                      <a:pt x="1" y="54"/>
                    </a:lnTo>
                    <a:lnTo>
                      <a:pt x="0" y="50"/>
                    </a:lnTo>
                    <a:lnTo>
                      <a:pt x="0" y="47"/>
                    </a:lnTo>
                    <a:lnTo>
                      <a:pt x="0" y="43"/>
                    </a:lnTo>
                    <a:lnTo>
                      <a:pt x="1" y="40"/>
                    </a:lnTo>
                    <a:lnTo>
                      <a:pt x="2" y="37"/>
                    </a:lnTo>
                    <a:lnTo>
                      <a:pt x="5" y="34"/>
                    </a:lnTo>
                    <a:lnTo>
                      <a:pt x="5" y="31"/>
                    </a:lnTo>
                    <a:lnTo>
                      <a:pt x="4" y="28"/>
                    </a:lnTo>
                    <a:lnTo>
                      <a:pt x="5" y="23"/>
                    </a:lnTo>
                    <a:lnTo>
                      <a:pt x="7" y="18"/>
                    </a:lnTo>
                    <a:lnTo>
                      <a:pt x="13" y="15"/>
                    </a:lnTo>
                    <a:lnTo>
                      <a:pt x="19" y="13"/>
                    </a:lnTo>
                    <a:lnTo>
                      <a:pt x="19" y="10"/>
                    </a:lnTo>
                    <a:lnTo>
                      <a:pt x="21" y="8"/>
                    </a:lnTo>
                    <a:lnTo>
                      <a:pt x="25" y="4"/>
                    </a:lnTo>
                    <a:lnTo>
                      <a:pt x="30" y="1"/>
                    </a:lnTo>
                    <a:lnTo>
                      <a:pt x="37" y="0"/>
                    </a:lnTo>
                    <a:lnTo>
                      <a:pt x="41" y="1"/>
                    </a:lnTo>
                    <a:lnTo>
                      <a:pt x="44" y="3"/>
                    </a:lnTo>
                    <a:lnTo>
                      <a:pt x="48" y="4"/>
                    </a:lnTo>
                    <a:lnTo>
                      <a:pt x="51" y="5"/>
                    </a:lnTo>
                    <a:lnTo>
                      <a:pt x="53" y="4"/>
                    </a:lnTo>
                    <a:lnTo>
                      <a:pt x="56" y="3"/>
                    </a:lnTo>
                    <a:lnTo>
                      <a:pt x="60" y="1"/>
                    </a:lnTo>
                    <a:lnTo>
                      <a:pt x="64" y="0"/>
                    </a:lnTo>
                    <a:lnTo>
                      <a:pt x="69" y="1"/>
                    </a:lnTo>
                    <a:lnTo>
                      <a:pt x="72" y="3"/>
                    </a:lnTo>
                    <a:lnTo>
                      <a:pt x="76" y="5"/>
                    </a:lnTo>
                    <a:lnTo>
                      <a:pt x="79" y="8"/>
                    </a:lnTo>
                    <a:lnTo>
                      <a:pt x="83" y="6"/>
                    </a:lnTo>
                    <a:lnTo>
                      <a:pt x="85" y="5"/>
                    </a:lnTo>
                    <a:lnTo>
                      <a:pt x="89" y="4"/>
                    </a:lnTo>
                    <a:lnTo>
                      <a:pt x="93" y="4"/>
                    </a:lnTo>
                    <a:lnTo>
                      <a:pt x="98" y="4"/>
                    </a:lnTo>
                    <a:lnTo>
                      <a:pt x="103" y="5"/>
                    </a:lnTo>
                    <a:lnTo>
                      <a:pt x="108" y="9"/>
                    </a:lnTo>
                    <a:lnTo>
                      <a:pt x="112" y="11"/>
                    </a:lnTo>
                    <a:lnTo>
                      <a:pt x="118" y="10"/>
                    </a:lnTo>
                    <a:lnTo>
                      <a:pt x="124" y="9"/>
                    </a:lnTo>
                    <a:lnTo>
                      <a:pt x="130" y="10"/>
                    </a:lnTo>
                    <a:lnTo>
                      <a:pt x="135" y="10"/>
                    </a:lnTo>
                    <a:lnTo>
                      <a:pt x="139" y="13"/>
                    </a:lnTo>
                    <a:lnTo>
                      <a:pt x="143" y="15"/>
                    </a:lnTo>
                    <a:lnTo>
                      <a:pt x="146" y="18"/>
                    </a:lnTo>
                    <a:lnTo>
                      <a:pt x="148" y="22"/>
                    </a:lnTo>
                    <a:lnTo>
                      <a:pt x="150" y="26"/>
                    </a:lnTo>
                    <a:lnTo>
                      <a:pt x="150" y="29"/>
                    </a:lnTo>
                    <a:lnTo>
                      <a:pt x="150" y="31"/>
                    </a:lnTo>
                    <a:lnTo>
                      <a:pt x="150" y="32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16" name="Freeform 734"/>
              <p:cNvSpPr>
                <a:spLocks/>
              </p:cNvSpPr>
              <p:nvPr/>
            </p:nvSpPr>
            <p:spPr bwMode="auto">
              <a:xfrm>
                <a:off x="678" y="2761"/>
                <a:ext cx="166" cy="94"/>
              </a:xfrm>
              <a:custGeom>
                <a:avLst/>
                <a:gdLst>
                  <a:gd name="T0" fmla="*/ 156 w 166"/>
                  <a:gd name="T1" fmla="*/ 33 h 94"/>
                  <a:gd name="T2" fmla="*/ 165 w 166"/>
                  <a:gd name="T3" fmla="*/ 39 h 94"/>
                  <a:gd name="T4" fmla="*/ 166 w 166"/>
                  <a:gd name="T5" fmla="*/ 44 h 94"/>
                  <a:gd name="T6" fmla="*/ 163 w 166"/>
                  <a:gd name="T7" fmla="*/ 51 h 94"/>
                  <a:gd name="T8" fmla="*/ 157 w 166"/>
                  <a:gd name="T9" fmla="*/ 56 h 94"/>
                  <a:gd name="T10" fmla="*/ 161 w 166"/>
                  <a:gd name="T11" fmla="*/ 62 h 94"/>
                  <a:gd name="T12" fmla="*/ 161 w 166"/>
                  <a:gd name="T13" fmla="*/ 67 h 94"/>
                  <a:gd name="T14" fmla="*/ 157 w 166"/>
                  <a:gd name="T15" fmla="*/ 74 h 94"/>
                  <a:gd name="T16" fmla="*/ 149 w 166"/>
                  <a:gd name="T17" fmla="*/ 77 h 94"/>
                  <a:gd name="T18" fmla="*/ 144 w 166"/>
                  <a:gd name="T19" fmla="*/ 77 h 94"/>
                  <a:gd name="T20" fmla="*/ 138 w 166"/>
                  <a:gd name="T21" fmla="*/ 83 h 94"/>
                  <a:gd name="T22" fmla="*/ 125 w 166"/>
                  <a:gd name="T23" fmla="*/ 88 h 94"/>
                  <a:gd name="T24" fmla="*/ 110 w 166"/>
                  <a:gd name="T25" fmla="*/ 88 h 94"/>
                  <a:gd name="T26" fmla="*/ 98 w 166"/>
                  <a:gd name="T27" fmla="*/ 89 h 94"/>
                  <a:gd name="T28" fmla="*/ 87 w 166"/>
                  <a:gd name="T29" fmla="*/ 94 h 94"/>
                  <a:gd name="T30" fmla="*/ 77 w 166"/>
                  <a:gd name="T31" fmla="*/ 94 h 94"/>
                  <a:gd name="T32" fmla="*/ 65 w 166"/>
                  <a:gd name="T33" fmla="*/ 90 h 94"/>
                  <a:gd name="T34" fmla="*/ 59 w 166"/>
                  <a:gd name="T35" fmla="*/ 84 h 94"/>
                  <a:gd name="T36" fmla="*/ 51 w 166"/>
                  <a:gd name="T37" fmla="*/ 83 h 94"/>
                  <a:gd name="T38" fmla="*/ 40 w 166"/>
                  <a:gd name="T39" fmla="*/ 83 h 94"/>
                  <a:gd name="T40" fmla="*/ 32 w 166"/>
                  <a:gd name="T41" fmla="*/ 80 h 94"/>
                  <a:gd name="T42" fmla="*/ 26 w 166"/>
                  <a:gd name="T43" fmla="*/ 75 h 94"/>
                  <a:gd name="T44" fmla="*/ 23 w 166"/>
                  <a:gd name="T45" fmla="*/ 69 h 94"/>
                  <a:gd name="T46" fmla="*/ 18 w 166"/>
                  <a:gd name="T47" fmla="*/ 65 h 94"/>
                  <a:gd name="T48" fmla="*/ 10 w 166"/>
                  <a:gd name="T49" fmla="*/ 61 h 94"/>
                  <a:gd name="T50" fmla="*/ 4 w 166"/>
                  <a:gd name="T51" fmla="*/ 56 h 94"/>
                  <a:gd name="T52" fmla="*/ 1 w 166"/>
                  <a:gd name="T53" fmla="*/ 49 h 94"/>
                  <a:gd name="T54" fmla="*/ 1 w 166"/>
                  <a:gd name="T55" fmla="*/ 43 h 94"/>
                  <a:gd name="T56" fmla="*/ 3 w 166"/>
                  <a:gd name="T57" fmla="*/ 37 h 94"/>
                  <a:gd name="T58" fmla="*/ 5 w 166"/>
                  <a:gd name="T59" fmla="*/ 30 h 94"/>
                  <a:gd name="T60" fmla="*/ 5 w 166"/>
                  <a:gd name="T61" fmla="*/ 23 h 94"/>
                  <a:gd name="T62" fmla="*/ 13 w 166"/>
                  <a:gd name="T63" fmla="*/ 14 h 94"/>
                  <a:gd name="T64" fmla="*/ 19 w 166"/>
                  <a:gd name="T65" fmla="*/ 10 h 94"/>
                  <a:gd name="T66" fmla="*/ 26 w 166"/>
                  <a:gd name="T67" fmla="*/ 3 h 94"/>
                  <a:gd name="T68" fmla="*/ 37 w 166"/>
                  <a:gd name="T69" fmla="*/ 0 h 94"/>
                  <a:gd name="T70" fmla="*/ 45 w 166"/>
                  <a:gd name="T71" fmla="*/ 1 h 94"/>
                  <a:gd name="T72" fmla="*/ 51 w 166"/>
                  <a:gd name="T73" fmla="*/ 5 h 94"/>
                  <a:gd name="T74" fmla="*/ 57 w 166"/>
                  <a:gd name="T75" fmla="*/ 1 h 94"/>
                  <a:gd name="T76" fmla="*/ 64 w 166"/>
                  <a:gd name="T77" fmla="*/ 0 h 94"/>
                  <a:gd name="T78" fmla="*/ 73 w 166"/>
                  <a:gd name="T79" fmla="*/ 2 h 94"/>
                  <a:gd name="T80" fmla="*/ 79 w 166"/>
                  <a:gd name="T81" fmla="*/ 7 h 94"/>
                  <a:gd name="T82" fmla="*/ 87 w 166"/>
                  <a:gd name="T83" fmla="*/ 3 h 94"/>
                  <a:gd name="T84" fmla="*/ 93 w 166"/>
                  <a:gd name="T85" fmla="*/ 3 h 94"/>
                  <a:gd name="T86" fmla="*/ 105 w 166"/>
                  <a:gd name="T87" fmla="*/ 5 h 94"/>
                  <a:gd name="T88" fmla="*/ 112 w 166"/>
                  <a:gd name="T89" fmla="*/ 11 h 94"/>
                  <a:gd name="T90" fmla="*/ 125 w 166"/>
                  <a:gd name="T91" fmla="*/ 9 h 94"/>
                  <a:gd name="T92" fmla="*/ 135 w 166"/>
                  <a:gd name="T93" fmla="*/ 10 h 94"/>
                  <a:gd name="T94" fmla="*/ 143 w 166"/>
                  <a:gd name="T95" fmla="*/ 15 h 94"/>
                  <a:gd name="T96" fmla="*/ 149 w 166"/>
                  <a:gd name="T97" fmla="*/ 21 h 94"/>
                  <a:gd name="T98" fmla="*/ 151 w 166"/>
                  <a:gd name="T99" fmla="*/ 29 h 94"/>
                  <a:gd name="T100" fmla="*/ 151 w 166"/>
                  <a:gd name="T101" fmla="*/ 32 h 9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66"/>
                  <a:gd name="T154" fmla="*/ 0 h 94"/>
                  <a:gd name="T155" fmla="*/ 166 w 166"/>
                  <a:gd name="T156" fmla="*/ 94 h 9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66" h="94">
                    <a:moveTo>
                      <a:pt x="151" y="32"/>
                    </a:moveTo>
                    <a:lnTo>
                      <a:pt x="156" y="33"/>
                    </a:lnTo>
                    <a:lnTo>
                      <a:pt x="161" y="35"/>
                    </a:lnTo>
                    <a:lnTo>
                      <a:pt x="165" y="39"/>
                    </a:lnTo>
                    <a:lnTo>
                      <a:pt x="165" y="42"/>
                    </a:lnTo>
                    <a:lnTo>
                      <a:pt x="166" y="44"/>
                    </a:lnTo>
                    <a:lnTo>
                      <a:pt x="165" y="48"/>
                    </a:lnTo>
                    <a:lnTo>
                      <a:pt x="163" y="51"/>
                    </a:lnTo>
                    <a:lnTo>
                      <a:pt x="161" y="53"/>
                    </a:lnTo>
                    <a:lnTo>
                      <a:pt x="157" y="56"/>
                    </a:lnTo>
                    <a:lnTo>
                      <a:pt x="161" y="60"/>
                    </a:lnTo>
                    <a:lnTo>
                      <a:pt x="161" y="62"/>
                    </a:lnTo>
                    <a:lnTo>
                      <a:pt x="162" y="65"/>
                    </a:lnTo>
                    <a:lnTo>
                      <a:pt x="161" y="67"/>
                    </a:lnTo>
                    <a:lnTo>
                      <a:pt x="161" y="70"/>
                    </a:lnTo>
                    <a:lnTo>
                      <a:pt x="157" y="74"/>
                    </a:lnTo>
                    <a:lnTo>
                      <a:pt x="152" y="76"/>
                    </a:lnTo>
                    <a:lnTo>
                      <a:pt x="149" y="77"/>
                    </a:lnTo>
                    <a:lnTo>
                      <a:pt x="146" y="77"/>
                    </a:lnTo>
                    <a:lnTo>
                      <a:pt x="144" y="77"/>
                    </a:lnTo>
                    <a:lnTo>
                      <a:pt x="143" y="77"/>
                    </a:lnTo>
                    <a:lnTo>
                      <a:pt x="138" y="83"/>
                    </a:lnTo>
                    <a:lnTo>
                      <a:pt x="133" y="85"/>
                    </a:lnTo>
                    <a:lnTo>
                      <a:pt x="125" y="88"/>
                    </a:lnTo>
                    <a:lnTo>
                      <a:pt x="117" y="89"/>
                    </a:lnTo>
                    <a:lnTo>
                      <a:pt x="110" y="88"/>
                    </a:lnTo>
                    <a:lnTo>
                      <a:pt x="102" y="85"/>
                    </a:lnTo>
                    <a:lnTo>
                      <a:pt x="98" y="89"/>
                    </a:lnTo>
                    <a:lnTo>
                      <a:pt x="93" y="92"/>
                    </a:lnTo>
                    <a:lnTo>
                      <a:pt x="87" y="94"/>
                    </a:lnTo>
                    <a:lnTo>
                      <a:pt x="82" y="94"/>
                    </a:lnTo>
                    <a:lnTo>
                      <a:pt x="77" y="94"/>
                    </a:lnTo>
                    <a:lnTo>
                      <a:pt x="73" y="94"/>
                    </a:lnTo>
                    <a:lnTo>
                      <a:pt x="65" y="90"/>
                    </a:lnTo>
                    <a:lnTo>
                      <a:pt x="60" y="86"/>
                    </a:lnTo>
                    <a:lnTo>
                      <a:pt x="59" y="84"/>
                    </a:lnTo>
                    <a:lnTo>
                      <a:pt x="56" y="80"/>
                    </a:lnTo>
                    <a:lnTo>
                      <a:pt x="51" y="83"/>
                    </a:lnTo>
                    <a:lnTo>
                      <a:pt x="45" y="83"/>
                    </a:lnTo>
                    <a:lnTo>
                      <a:pt x="40" y="83"/>
                    </a:lnTo>
                    <a:lnTo>
                      <a:pt x="36" y="81"/>
                    </a:lnTo>
                    <a:lnTo>
                      <a:pt x="32" y="80"/>
                    </a:lnTo>
                    <a:lnTo>
                      <a:pt x="29" y="77"/>
                    </a:lnTo>
                    <a:lnTo>
                      <a:pt x="26" y="75"/>
                    </a:lnTo>
                    <a:lnTo>
                      <a:pt x="24" y="72"/>
                    </a:lnTo>
                    <a:lnTo>
                      <a:pt x="23" y="69"/>
                    </a:lnTo>
                    <a:lnTo>
                      <a:pt x="23" y="66"/>
                    </a:lnTo>
                    <a:lnTo>
                      <a:pt x="18" y="65"/>
                    </a:lnTo>
                    <a:lnTo>
                      <a:pt x="14" y="63"/>
                    </a:lnTo>
                    <a:lnTo>
                      <a:pt x="10" y="61"/>
                    </a:lnTo>
                    <a:lnTo>
                      <a:pt x="6" y="58"/>
                    </a:lnTo>
                    <a:lnTo>
                      <a:pt x="4" y="56"/>
                    </a:lnTo>
                    <a:lnTo>
                      <a:pt x="3" y="53"/>
                    </a:lnTo>
                    <a:lnTo>
                      <a:pt x="1" y="49"/>
                    </a:lnTo>
                    <a:lnTo>
                      <a:pt x="0" y="46"/>
                    </a:lnTo>
                    <a:lnTo>
                      <a:pt x="1" y="43"/>
                    </a:lnTo>
                    <a:lnTo>
                      <a:pt x="1" y="39"/>
                    </a:lnTo>
                    <a:lnTo>
                      <a:pt x="3" y="37"/>
                    </a:lnTo>
                    <a:lnTo>
                      <a:pt x="5" y="33"/>
                    </a:lnTo>
                    <a:lnTo>
                      <a:pt x="5" y="30"/>
                    </a:lnTo>
                    <a:lnTo>
                      <a:pt x="4" y="28"/>
                    </a:lnTo>
                    <a:lnTo>
                      <a:pt x="5" y="23"/>
                    </a:lnTo>
                    <a:lnTo>
                      <a:pt x="8" y="18"/>
                    </a:lnTo>
                    <a:lnTo>
                      <a:pt x="13" y="14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22" y="7"/>
                    </a:lnTo>
                    <a:lnTo>
                      <a:pt x="26" y="3"/>
                    </a:lnTo>
                    <a:lnTo>
                      <a:pt x="31" y="1"/>
                    </a:lnTo>
                    <a:lnTo>
                      <a:pt x="37" y="0"/>
                    </a:lnTo>
                    <a:lnTo>
                      <a:pt x="42" y="1"/>
                    </a:lnTo>
                    <a:lnTo>
                      <a:pt x="45" y="1"/>
                    </a:lnTo>
                    <a:lnTo>
                      <a:pt x="49" y="3"/>
                    </a:lnTo>
                    <a:lnTo>
                      <a:pt x="51" y="5"/>
                    </a:lnTo>
                    <a:lnTo>
                      <a:pt x="54" y="3"/>
                    </a:lnTo>
                    <a:lnTo>
                      <a:pt x="57" y="1"/>
                    </a:lnTo>
                    <a:lnTo>
                      <a:pt x="60" y="1"/>
                    </a:lnTo>
                    <a:lnTo>
                      <a:pt x="64" y="0"/>
                    </a:lnTo>
                    <a:lnTo>
                      <a:pt x="69" y="1"/>
                    </a:lnTo>
                    <a:lnTo>
                      <a:pt x="73" y="2"/>
                    </a:lnTo>
                    <a:lnTo>
                      <a:pt x="77" y="5"/>
                    </a:lnTo>
                    <a:lnTo>
                      <a:pt x="79" y="7"/>
                    </a:lnTo>
                    <a:lnTo>
                      <a:pt x="83" y="6"/>
                    </a:lnTo>
                    <a:lnTo>
                      <a:pt x="87" y="3"/>
                    </a:lnTo>
                    <a:lnTo>
                      <a:pt x="89" y="3"/>
                    </a:lnTo>
                    <a:lnTo>
                      <a:pt x="93" y="3"/>
                    </a:lnTo>
                    <a:lnTo>
                      <a:pt x="98" y="3"/>
                    </a:lnTo>
                    <a:lnTo>
                      <a:pt x="105" y="5"/>
                    </a:lnTo>
                    <a:lnTo>
                      <a:pt x="109" y="7"/>
                    </a:lnTo>
                    <a:lnTo>
                      <a:pt x="112" y="11"/>
                    </a:lnTo>
                    <a:lnTo>
                      <a:pt x="119" y="10"/>
                    </a:lnTo>
                    <a:lnTo>
                      <a:pt x="125" y="9"/>
                    </a:lnTo>
                    <a:lnTo>
                      <a:pt x="130" y="10"/>
                    </a:lnTo>
                    <a:lnTo>
                      <a:pt x="135" y="10"/>
                    </a:lnTo>
                    <a:lnTo>
                      <a:pt x="139" y="12"/>
                    </a:lnTo>
                    <a:lnTo>
                      <a:pt x="143" y="15"/>
                    </a:lnTo>
                    <a:lnTo>
                      <a:pt x="147" y="18"/>
                    </a:lnTo>
                    <a:lnTo>
                      <a:pt x="149" y="21"/>
                    </a:lnTo>
                    <a:lnTo>
                      <a:pt x="151" y="25"/>
                    </a:lnTo>
                    <a:lnTo>
                      <a:pt x="151" y="29"/>
                    </a:lnTo>
                    <a:lnTo>
                      <a:pt x="151" y="30"/>
                    </a:lnTo>
                    <a:lnTo>
                      <a:pt x="151" y="32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17" name="Freeform 735"/>
              <p:cNvSpPr>
                <a:spLocks/>
              </p:cNvSpPr>
              <p:nvPr/>
            </p:nvSpPr>
            <p:spPr bwMode="auto">
              <a:xfrm>
                <a:off x="545" y="3002"/>
                <a:ext cx="534" cy="214"/>
              </a:xfrm>
              <a:custGeom>
                <a:avLst/>
                <a:gdLst>
                  <a:gd name="T0" fmla="*/ 205 w 534"/>
                  <a:gd name="T1" fmla="*/ 13 h 214"/>
                  <a:gd name="T2" fmla="*/ 160 w 534"/>
                  <a:gd name="T3" fmla="*/ 13 h 214"/>
                  <a:gd name="T4" fmla="*/ 63 w 534"/>
                  <a:gd name="T5" fmla="*/ 7 h 214"/>
                  <a:gd name="T6" fmla="*/ 18 w 534"/>
                  <a:gd name="T7" fmla="*/ 6 h 214"/>
                  <a:gd name="T8" fmla="*/ 16 w 534"/>
                  <a:gd name="T9" fmla="*/ 9 h 214"/>
                  <a:gd name="T10" fmla="*/ 12 w 534"/>
                  <a:gd name="T11" fmla="*/ 21 h 214"/>
                  <a:gd name="T12" fmla="*/ 9 w 534"/>
                  <a:gd name="T13" fmla="*/ 35 h 214"/>
                  <a:gd name="T14" fmla="*/ 7 w 534"/>
                  <a:gd name="T15" fmla="*/ 38 h 214"/>
                  <a:gd name="T16" fmla="*/ 2 w 534"/>
                  <a:gd name="T17" fmla="*/ 46 h 214"/>
                  <a:gd name="T18" fmla="*/ 0 w 534"/>
                  <a:gd name="T19" fmla="*/ 48 h 214"/>
                  <a:gd name="T20" fmla="*/ 2 w 534"/>
                  <a:gd name="T21" fmla="*/ 79 h 214"/>
                  <a:gd name="T22" fmla="*/ 3 w 534"/>
                  <a:gd name="T23" fmla="*/ 84 h 214"/>
                  <a:gd name="T24" fmla="*/ 8 w 534"/>
                  <a:gd name="T25" fmla="*/ 98 h 214"/>
                  <a:gd name="T26" fmla="*/ 12 w 534"/>
                  <a:gd name="T27" fmla="*/ 115 h 214"/>
                  <a:gd name="T28" fmla="*/ 20 w 534"/>
                  <a:gd name="T29" fmla="*/ 129 h 214"/>
                  <a:gd name="T30" fmla="*/ 28 w 534"/>
                  <a:gd name="T31" fmla="*/ 136 h 214"/>
                  <a:gd name="T32" fmla="*/ 37 w 534"/>
                  <a:gd name="T33" fmla="*/ 145 h 214"/>
                  <a:gd name="T34" fmla="*/ 40 w 534"/>
                  <a:gd name="T35" fmla="*/ 154 h 214"/>
                  <a:gd name="T36" fmla="*/ 54 w 534"/>
                  <a:gd name="T37" fmla="*/ 173 h 214"/>
                  <a:gd name="T38" fmla="*/ 64 w 534"/>
                  <a:gd name="T39" fmla="*/ 182 h 214"/>
                  <a:gd name="T40" fmla="*/ 85 w 534"/>
                  <a:gd name="T41" fmla="*/ 194 h 214"/>
                  <a:gd name="T42" fmla="*/ 95 w 534"/>
                  <a:gd name="T43" fmla="*/ 196 h 214"/>
                  <a:gd name="T44" fmla="*/ 111 w 534"/>
                  <a:gd name="T45" fmla="*/ 204 h 214"/>
                  <a:gd name="T46" fmla="*/ 129 w 534"/>
                  <a:gd name="T47" fmla="*/ 205 h 214"/>
                  <a:gd name="T48" fmla="*/ 156 w 534"/>
                  <a:gd name="T49" fmla="*/ 204 h 214"/>
                  <a:gd name="T50" fmla="*/ 164 w 534"/>
                  <a:gd name="T51" fmla="*/ 204 h 214"/>
                  <a:gd name="T52" fmla="*/ 196 w 534"/>
                  <a:gd name="T53" fmla="*/ 213 h 214"/>
                  <a:gd name="T54" fmla="*/ 211 w 534"/>
                  <a:gd name="T55" fmla="*/ 214 h 214"/>
                  <a:gd name="T56" fmla="*/ 243 w 534"/>
                  <a:gd name="T57" fmla="*/ 209 h 214"/>
                  <a:gd name="T58" fmla="*/ 248 w 534"/>
                  <a:gd name="T59" fmla="*/ 209 h 214"/>
                  <a:gd name="T60" fmla="*/ 281 w 534"/>
                  <a:gd name="T61" fmla="*/ 208 h 214"/>
                  <a:gd name="T62" fmla="*/ 314 w 534"/>
                  <a:gd name="T63" fmla="*/ 206 h 214"/>
                  <a:gd name="T64" fmla="*/ 319 w 534"/>
                  <a:gd name="T65" fmla="*/ 204 h 214"/>
                  <a:gd name="T66" fmla="*/ 330 w 534"/>
                  <a:gd name="T67" fmla="*/ 203 h 214"/>
                  <a:gd name="T68" fmla="*/ 360 w 534"/>
                  <a:gd name="T69" fmla="*/ 209 h 214"/>
                  <a:gd name="T70" fmla="*/ 372 w 534"/>
                  <a:gd name="T71" fmla="*/ 209 h 214"/>
                  <a:gd name="T72" fmla="*/ 377 w 534"/>
                  <a:gd name="T73" fmla="*/ 206 h 214"/>
                  <a:gd name="T74" fmla="*/ 396 w 534"/>
                  <a:gd name="T75" fmla="*/ 203 h 214"/>
                  <a:gd name="T76" fmla="*/ 425 w 534"/>
                  <a:gd name="T77" fmla="*/ 203 h 214"/>
                  <a:gd name="T78" fmla="*/ 469 w 534"/>
                  <a:gd name="T79" fmla="*/ 209 h 214"/>
                  <a:gd name="T80" fmla="*/ 480 w 534"/>
                  <a:gd name="T81" fmla="*/ 209 h 214"/>
                  <a:gd name="T82" fmla="*/ 492 w 534"/>
                  <a:gd name="T83" fmla="*/ 204 h 214"/>
                  <a:gd name="T84" fmla="*/ 499 w 534"/>
                  <a:gd name="T85" fmla="*/ 195 h 214"/>
                  <a:gd name="T86" fmla="*/ 508 w 534"/>
                  <a:gd name="T87" fmla="*/ 168 h 214"/>
                  <a:gd name="T88" fmla="*/ 520 w 534"/>
                  <a:gd name="T89" fmla="*/ 127 h 214"/>
                  <a:gd name="T90" fmla="*/ 526 w 534"/>
                  <a:gd name="T91" fmla="*/ 118 h 214"/>
                  <a:gd name="T92" fmla="*/ 527 w 534"/>
                  <a:gd name="T93" fmla="*/ 108 h 214"/>
                  <a:gd name="T94" fmla="*/ 532 w 534"/>
                  <a:gd name="T95" fmla="*/ 72 h 214"/>
                  <a:gd name="T96" fmla="*/ 532 w 534"/>
                  <a:gd name="T97" fmla="*/ 44 h 214"/>
                  <a:gd name="T98" fmla="*/ 531 w 534"/>
                  <a:gd name="T99" fmla="*/ 30 h 214"/>
                  <a:gd name="T100" fmla="*/ 517 w 534"/>
                  <a:gd name="T101" fmla="*/ 14 h 214"/>
                  <a:gd name="T102" fmla="*/ 506 w 534"/>
                  <a:gd name="T103" fmla="*/ 5 h 214"/>
                  <a:gd name="T104" fmla="*/ 495 w 534"/>
                  <a:gd name="T105" fmla="*/ 0 h 214"/>
                  <a:gd name="T106" fmla="*/ 488 w 534"/>
                  <a:gd name="T107" fmla="*/ 0 h 214"/>
                  <a:gd name="T108" fmla="*/ 474 w 534"/>
                  <a:gd name="T109" fmla="*/ 4 h 214"/>
                  <a:gd name="T110" fmla="*/ 466 w 534"/>
                  <a:gd name="T111" fmla="*/ 6 h 214"/>
                  <a:gd name="T112" fmla="*/ 464 w 534"/>
                  <a:gd name="T113" fmla="*/ 5 h 214"/>
                  <a:gd name="T114" fmla="*/ 444 w 534"/>
                  <a:gd name="T115" fmla="*/ 1 h 214"/>
                  <a:gd name="T116" fmla="*/ 407 w 534"/>
                  <a:gd name="T117" fmla="*/ 0 h 214"/>
                  <a:gd name="T118" fmla="*/ 367 w 534"/>
                  <a:gd name="T119" fmla="*/ 2 h 214"/>
                  <a:gd name="T120" fmla="*/ 258 w 534"/>
                  <a:gd name="T121" fmla="*/ 10 h 21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34"/>
                  <a:gd name="T184" fmla="*/ 0 h 214"/>
                  <a:gd name="T185" fmla="*/ 534 w 534"/>
                  <a:gd name="T186" fmla="*/ 214 h 21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34" h="214">
                    <a:moveTo>
                      <a:pt x="205" y="13"/>
                    </a:moveTo>
                    <a:lnTo>
                      <a:pt x="205" y="13"/>
                    </a:lnTo>
                    <a:lnTo>
                      <a:pt x="183" y="13"/>
                    </a:lnTo>
                    <a:lnTo>
                      <a:pt x="160" y="13"/>
                    </a:lnTo>
                    <a:lnTo>
                      <a:pt x="111" y="10"/>
                    </a:lnTo>
                    <a:lnTo>
                      <a:pt x="63" y="7"/>
                    </a:lnTo>
                    <a:lnTo>
                      <a:pt x="40" y="6"/>
                    </a:lnTo>
                    <a:lnTo>
                      <a:pt x="18" y="6"/>
                    </a:lnTo>
                    <a:lnTo>
                      <a:pt x="16" y="9"/>
                    </a:lnTo>
                    <a:lnTo>
                      <a:pt x="14" y="13"/>
                    </a:lnTo>
                    <a:lnTo>
                      <a:pt x="12" y="21"/>
                    </a:lnTo>
                    <a:lnTo>
                      <a:pt x="11" y="32"/>
                    </a:lnTo>
                    <a:lnTo>
                      <a:pt x="9" y="35"/>
                    </a:lnTo>
                    <a:lnTo>
                      <a:pt x="7" y="38"/>
                    </a:lnTo>
                    <a:lnTo>
                      <a:pt x="3" y="42"/>
                    </a:lnTo>
                    <a:lnTo>
                      <a:pt x="2" y="46"/>
                    </a:lnTo>
                    <a:lnTo>
                      <a:pt x="0" y="48"/>
                    </a:lnTo>
                    <a:lnTo>
                      <a:pt x="0" y="64"/>
                    </a:lnTo>
                    <a:lnTo>
                      <a:pt x="2" y="79"/>
                    </a:lnTo>
                    <a:lnTo>
                      <a:pt x="3" y="84"/>
                    </a:lnTo>
                    <a:lnTo>
                      <a:pt x="4" y="89"/>
                    </a:lnTo>
                    <a:lnTo>
                      <a:pt x="8" y="98"/>
                    </a:lnTo>
                    <a:lnTo>
                      <a:pt x="12" y="115"/>
                    </a:lnTo>
                    <a:lnTo>
                      <a:pt x="16" y="122"/>
                    </a:lnTo>
                    <a:lnTo>
                      <a:pt x="20" y="129"/>
                    </a:lnTo>
                    <a:lnTo>
                      <a:pt x="28" y="136"/>
                    </a:lnTo>
                    <a:lnTo>
                      <a:pt x="32" y="140"/>
                    </a:lnTo>
                    <a:lnTo>
                      <a:pt x="37" y="145"/>
                    </a:lnTo>
                    <a:lnTo>
                      <a:pt x="40" y="154"/>
                    </a:lnTo>
                    <a:lnTo>
                      <a:pt x="44" y="161"/>
                    </a:lnTo>
                    <a:lnTo>
                      <a:pt x="54" y="173"/>
                    </a:lnTo>
                    <a:lnTo>
                      <a:pt x="64" y="182"/>
                    </a:lnTo>
                    <a:lnTo>
                      <a:pt x="74" y="189"/>
                    </a:lnTo>
                    <a:lnTo>
                      <a:pt x="85" y="194"/>
                    </a:lnTo>
                    <a:lnTo>
                      <a:pt x="95" y="196"/>
                    </a:lnTo>
                    <a:lnTo>
                      <a:pt x="104" y="201"/>
                    </a:lnTo>
                    <a:lnTo>
                      <a:pt x="111" y="204"/>
                    </a:lnTo>
                    <a:lnTo>
                      <a:pt x="120" y="205"/>
                    </a:lnTo>
                    <a:lnTo>
                      <a:pt x="129" y="205"/>
                    </a:lnTo>
                    <a:lnTo>
                      <a:pt x="147" y="204"/>
                    </a:lnTo>
                    <a:lnTo>
                      <a:pt x="156" y="204"/>
                    </a:lnTo>
                    <a:lnTo>
                      <a:pt x="164" y="204"/>
                    </a:lnTo>
                    <a:lnTo>
                      <a:pt x="187" y="212"/>
                    </a:lnTo>
                    <a:lnTo>
                      <a:pt x="196" y="213"/>
                    </a:lnTo>
                    <a:lnTo>
                      <a:pt x="203" y="214"/>
                    </a:lnTo>
                    <a:lnTo>
                      <a:pt x="211" y="214"/>
                    </a:lnTo>
                    <a:lnTo>
                      <a:pt x="220" y="213"/>
                    </a:lnTo>
                    <a:lnTo>
                      <a:pt x="243" y="209"/>
                    </a:lnTo>
                    <a:lnTo>
                      <a:pt x="248" y="209"/>
                    </a:lnTo>
                    <a:lnTo>
                      <a:pt x="257" y="208"/>
                    </a:lnTo>
                    <a:lnTo>
                      <a:pt x="281" y="208"/>
                    </a:lnTo>
                    <a:lnTo>
                      <a:pt x="305" y="206"/>
                    </a:lnTo>
                    <a:lnTo>
                      <a:pt x="314" y="206"/>
                    </a:lnTo>
                    <a:lnTo>
                      <a:pt x="319" y="204"/>
                    </a:lnTo>
                    <a:lnTo>
                      <a:pt x="324" y="203"/>
                    </a:lnTo>
                    <a:lnTo>
                      <a:pt x="330" y="203"/>
                    </a:lnTo>
                    <a:lnTo>
                      <a:pt x="345" y="205"/>
                    </a:lnTo>
                    <a:lnTo>
                      <a:pt x="360" y="209"/>
                    </a:lnTo>
                    <a:lnTo>
                      <a:pt x="367" y="210"/>
                    </a:lnTo>
                    <a:lnTo>
                      <a:pt x="372" y="209"/>
                    </a:lnTo>
                    <a:lnTo>
                      <a:pt x="377" y="206"/>
                    </a:lnTo>
                    <a:lnTo>
                      <a:pt x="382" y="204"/>
                    </a:lnTo>
                    <a:lnTo>
                      <a:pt x="396" y="203"/>
                    </a:lnTo>
                    <a:lnTo>
                      <a:pt x="410" y="201"/>
                    </a:lnTo>
                    <a:lnTo>
                      <a:pt x="425" y="203"/>
                    </a:lnTo>
                    <a:lnTo>
                      <a:pt x="456" y="208"/>
                    </a:lnTo>
                    <a:lnTo>
                      <a:pt x="469" y="209"/>
                    </a:lnTo>
                    <a:lnTo>
                      <a:pt x="480" y="209"/>
                    </a:lnTo>
                    <a:lnTo>
                      <a:pt x="486" y="208"/>
                    </a:lnTo>
                    <a:lnTo>
                      <a:pt x="492" y="204"/>
                    </a:lnTo>
                    <a:lnTo>
                      <a:pt x="495" y="200"/>
                    </a:lnTo>
                    <a:lnTo>
                      <a:pt x="499" y="195"/>
                    </a:lnTo>
                    <a:lnTo>
                      <a:pt x="504" y="182"/>
                    </a:lnTo>
                    <a:lnTo>
                      <a:pt x="508" y="168"/>
                    </a:lnTo>
                    <a:lnTo>
                      <a:pt x="515" y="140"/>
                    </a:lnTo>
                    <a:lnTo>
                      <a:pt x="520" y="127"/>
                    </a:lnTo>
                    <a:lnTo>
                      <a:pt x="522" y="122"/>
                    </a:lnTo>
                    <a:lnTo>
                      <a:pt x="526" y="118"/>
                    </a:lnTo>
                    <a:lnTo>
                      <a:pt x="527" y="108"/>
                    </a:lnTo>
                    <a:lnTo>
                      <a:pt x="531" y="87"/>
                    </a:lnTo>
                    <a:lnTo>
                      <a:pt x="532" y="72"/>
                    </a:lnTo>
                    <a:lnTo>
                      <a:pt x="534" y="58"/>
                    </a:lnTo>
                    <a:lnTo>
                      <a:pt x="532" y="44"/>
                    </a:lnTo>
                    <a:lnTo>
                      <a:pt x="531" y="30"/>
                    </a:lnTo>
                    <a:lnTo>
                      <a:pt x="523" y="21"/>
                    </a:lnTo>
                    <a:lnTo>
                      <a:pt x="517" y="14"/>
                    </a:lnTo>
                    <a:lnTo>
                      <a:pt x="511" y="9"/>
                    </a:lnTo>
                    <a:lnTo>
                      <a:pt x="506" y="5"/>
                    </a:lnTo>
                    <a:lnTo>
                      <a:pt x="501" y="1"/>
                    </a:lnTo>
                    <a:lnTo>
                      <a:pt x="495" y="0"/>
                    </a:lnTo>
                    <a:lnTo>
                      <a:pt x="492" y="0"/>
                    </a:lnTo>
                    <a:lnTo>
                      <a:pt x="488" y="0"/>
                    </a:lnTo>
                    <a:lnTo>
                      <a:pt x="480" y="1"/>
                    </a:lnTo>
                    <a:lnTo>
                      <a:pt x="474" y="4"/>
                    </a:lnTo>
                    <a:lnTo>
                      <a:pt x="469" y="6"/>
                    </a:lnTo>
                    <a:lnTo>
                      <a:pt x="466" y="6"/>
                    </a:lnTo>
                    <a:lnTo>
                      <a:pt x="464" y="5"/>
                    </a:lnTo>
                    <a:lnTo>
                      <a:pt x="452" y="4"/>
                    </a:lnTo>
                    <a:lnTo>
                      <a:pt x="444" y="1"/>
                    </a:lnTo>
                    <a:lnTo>
                      <a:pt x="432" y="0"/>
                    </a:lnTo>
                    <a:lnTo>
                      <a:pt x="407" y="0"/>
                    </a:lnTo>
                    <a:lnTo>
                      <a:pt x="367" y="2"/>
                    </a:lnTo>
                    <a:lnTo>
                      <a:pt x="314" y="6"/>
                    </a:lnTo>
                    <a:lnTo>
                      <a:pt x="258" y="10"/>
                    </a:lnTo>
                    <a:lnTo>
                      <a:pt x="205" y="13"/>
                    </a:lnTo>
                    <a:close/>
                  </a:path>
                </a:pathLst>
              </a:custGeom>
              <a:solidFill>
                <a:srgbClr val="186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18" name="Freeform 736"/>
              <p:cNvSpPr>
                <a:spLocks/>
              </p:cNvSpPr>
              <p:nvPr/>
            </p:nvSpPr>
            <p:spPr bwMode="auto">
              <a:xfrm>
                <a:off x="545" y="3002"/>
                <a:ext cx="534" cy="214"/>
              </a:xfrm>
              <a:custGeom>
                <a:avLst/>
                <a:gdLst>
                  <a:gd name="T0" fmla="*/ 205 w 534"/>
                  <a:gd name="T1" fmla="*/ 13 h 214"/>
                  <a:gd name="T2" fmla="*/ 160 w 534"/>
                  <a:gd name="T3" fmla="*/ 13 h 214"/>
                  <a:gd name="T4" fmla="*/ 63 w 534"/>
                  <a:gd name="T5" fmla="*/ 7 h 214"/>
                  <a:gd name="T6" fmla="*/ 18 w 534"/>
                  <a:gd name="T7" fmla="*/ 6 h 214"/>
                  <a:gd name="T8" fmla="*/ 16 w 534"/>
                  <a:gd name="T9" fmla="*/ 9 h 214"/>
                  <a:gd name="T10" fmla="*/ 12 w 534"/>
                  <a:gd name="T11" fmla="*/ 21 h 214"/>
                  <a:gd name="T12" fmla="*/ 9 w 534"/>
                  <a:gd name="T13" fmla="*/ 35 h 214"/>
                  <a:gd name="T14" fmla="*/ 7 w 534"/>
                  <a:gd name="T15" fmla="*/ 38 h 214"/>
                  <a:gd name="T16" fmla="*/ 2 w 534"/>
                  <a:gd name="T17" fmla="*/ 46 h 214"/>
                  <a:gd name="T18" fmla="*/ 0 w 534"/>
                  <a:gd name="T19" fmla="*/ 48 h 214"/>
                  <a:gd name="T20" fmla="*/ 2 w 534"/>
                  <a:gd name="T21" fmla="*/ 79 h 214"/>
                  <a:gd name="T22" fmla="*/ 3 w 534"/>
                  <a:gd name="T23" fmla="*/ 84 h 214"/>
                  <a:gd name="T24" fmla="*/ 8 w 534"/>
                  <a:gd name="T25" fmla="*/ 98 h 214"/>
                  <a:gd name="T26" fmla="*/ 12 w 534"/>
                  <a:gd name="T27" fmla="*/ 115 h 214"/>
                  <a:gd name="T28" fmla="*/ 20 w 534"/>
                  <a:gd name="T29" fmla="*/ 129 h 214"/>
                  <a:gd name="T30" fmla="*/ 28 w 534"/>
                  <a:gd name="T31" fmla="*/ 136 h 214"/>
                  <a:gd name="T32" fmla="*/ 37 w 534"/>
                  <a:gd name="T33" fmla="*/ 145 h 214"/>
                  <a:gd name="T34" fmla="*/ 40 w 534"/>
                  <a:gd name="T35" fmla="*/ 154 h 214"/>
                  <a:gd name="T36" fmla="*/ 54 w 534"/>
                  <a:gd name="T37" fmla="*/ 173 h 214"/>
                  <a:gd name="T38" fmla="*/ 64 w 534"/>
                  <a:gd name="T39" fmla="*/ 182 h 214"/>
                  <a:gd name="T40" fmla="*/ 85 w 534"/>
                  <a:gd name="T41" fmla="*/ 194 h 214"/>
                  <a:gd name="T42" fmla="*/ 95 w 534"/>
                  <a:gd name="T43" fmla="*/ 196 h 214"/>
                  <a:gd name="T44" fmla="*/ 111 w 534"/>
                  <a:gd name="T45" fmla="*/ 204 h 214"/>
                  <a:gd name="T46" fmla="*/ 129 w 534"/>
                  <a:gd name="T47" fmla="*/ 205 h 214"/>
                  <a:gd name="T48" fmla="*/ 156 w 534"/>
                  <a:gd name="T49" fmla="*/ 204 h 214"/>
                  <a:gd name="T50" fmla="*/ 164 w 534"/>
                  <a:gd name="T51" fmla="*/ 204 h 214"/>
                  <a:gd name="T52" fmla="*/ 196 w 534"/>
                  <a:gd name="T53" fmla="*/ 213 h 214"/>
                  <a:gd name="T54" fmla="*/ 211 w 534"/>
                  <a:gd name="T55" fmla="*/ 214 h 214"/>
                  <a:gd name="T56" fmla="*/ 243 w 534"/>
                  <a:gd name="T57" fmla="*/ 209 h 214"/>
                  <a:gd name="T58" fmla="*/ 248 w 534"/>
                  <a:gd name="T59" fmla="*/ 209 h 214"/>
                  <a:gd name="T60" fmla="*/ 281 w 534"/>
                  <a:gd name="T61" fmla="*/ 208 h 214"/>
                  <a:gd name="T62" fmla="*/ 314 w 534"/>
                  <a:gd name="T63" fmla="*/ 206 h 214"/>
                  <a:gd name="T64" fmla="*/ 319 w 534"/>
                  <a:gd name="T65" fmla="*/ 204 h 214"/>
                  <a:gd name="T66" fmla="*/ 330 w 534"/>
                  <a:gd name="T67" fmla="*/ 203 h 214"/>
                  <a:gd name="T68" fmla="*/ 360 w 534"/>
                  <a:gd name="T69" fmla="*/ 209 h 214"/>
                  <a:gd name="T70" fmla="*/ 372 w 534"/>
                  <a:gd name="T71" fmla="*/ 209 h 214"/>
                  <a:gd name="T72" fmla="*/ 377 w 534"/>
                  <a:gd name="T73" fmla="*/ 206 h 214"/>
                  <a:gd name="T74" fmla="*/ 396 w 534"/>
                  <a:gd name="T75" fmla="*/ 203 h 214"/>
                  <a:gd name="T76" fmla="*/ 425 w 534"/>
                  <a:gd name="T77" fmla="*/ 203 h 214"/>
                  <a:gd name="T78" fmla="*/ 469 w 534"/>
                  <a:gd name="T79" fmla="*/ 209 h 214"/>
                  <a:gd name="T80" fmla="*/ 480 w 534"/>
                  <a:gd name="T81" fmla="*/ 209 h 214"/>
                  <a:gd name="T82" fmla="*/ 492 w 534"/>
                  <a:gd name="T83" fmla="*/ 204 h 214"/>
                  <a:gd name="T84" fmla="*/ 499 w 534"/>
                  <a:gd name="T85" fmla="*/ 195 h 214"/>
                  <a:gd name="T86" fmla="*/ 508 w 534"/>
                  <a:gd name="T87" fmla="*/ 168 h 214"/>
                  <a:gd name="T88" fmla="*/ 520 w 534"/>
                  <a:gd name="T89" fmla="*/ 127 h 214"/>
                  <a:gd name="T90" fmla="*/ 526 w 534"/>
                  <a:gd name="T91" fmla="*/ 118 h 214"/>
                  <a:gd name="T92" fmla="*/ 527 w 534"/>
                  <a:gd name="T93" fmla="*/ 108 h 214"/>
                  <a:gd name="T94" fmla="*/ 532 w 534"/>
                  <a:gd name="T95" fmla="*/ 72 h 214"/>
                  <a:gd name="T96" fmla="*/ 532 w 534"/>
                  <a:gd name="T97" fmla="*/ 44 h 214"/>
                  <a:gd name="T98" fmla="*/ 531 w 534"/>
                  <a:gd name="T99" fmla="*/ 30 h 214"/>
                  <a:gd name="T100" fmla="*/ 517 w 534"/>
                  <a:gd name="T101" fmla="*/ 14 h 214"/>
                  <a:gd name="T102" fmla="*/ 506 w 534"/>
                  <a:gd name="T103" fmla="*/ 5 h 214"/>
                  <a:gd name="T104" fmla="*/ 495 w 534"/>
                  <a:gd name="T105" fmla="*/ 0 h 214"/>
                  <a:gd name="T106" fmla="*/ 488 w 534"/>
                  <a:gd name="T107" fmla="*/ 0 h 214"/>
                  <a:gd name="T108" fmla="*/ 474 w 534"/>
                  <a:gd name="T109" fmla="*/ 4 h 214"/>
                  <a:gd name="T110" fmla="*/ 466 w 534"/>
                  <a:gd name="T111" fmla="*/ 6 h 214"/>
                  <a:gd name="T112" fmla="*/ 464 w 534"/>
                  <a:gd name="T113" fmla="*/ 5 h 214"/>
                  <a:gd name="T114" fmla="*/ 444 w 534"/>
                  <a:gd name="T115" fmla="*/ 1 h 214"/>
                  <a:gd name="T116" fmla="*/ 407 w 534"/>
                  <a:gd name="T117" fmla="*/ 0 h 214"/>
                  <a:gd name="T118" fmla="*/ 367 w 534"/>
                  <a:gd name="T119" fmla="*/ 2 h 214"/>
                  <a:gd name="T120" fmla="*/ 258 w 534"/>
                  <a:gd name="T121" fmla="*/ 10 h 21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34"/>
                  <a:gd name="T184" fmla="*/ 0 h 214"/>
                  <a:gd name="T185" fmla="*/ 534 w 534"/>
                  <a:gd name="T186" fmla="*/ 214 h 21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34" h="214">
                    <a:moveTo>
                      <a:pt x="205" y="13"/>
                    </a:moveTo>
                    <a:lnTo>
                      <a:pt x="205" y="13"/>
                    </a:lnTo>
                    <a:lnTo>
                      <a:pt x="183" y="13"/>
                    </a:lnTo>
                    <a:lnTo>
                      <a:pt x="160" y="13"/>
                    </a:lnTo>
                    <a:lnTo>
                      <a:pt x="111" y="10"/>
                    </a:lnTo>
                    <a:lnTo>
                      <a:pt x="63" y="7"/>
                    </a:lnTo>
                    <a:lnTo>
                      <a:pt x="40" y="6"/>
                    </a:lnTo>
                    <a:lnTo>
                      <a:pt x="18" y="6"/>
                    </a:lnTo>
                    <a:lnTo>
                      <a:pt x="16" y="9"/>
                    </a:lnTo>
                    <a:lnTo>
                      <a:pt x="14" y="13"/>
                    </a:lnTo>
                    <a:lnTo>
                      <a:pt x="12" y="21"/>
                    </a:lnTo>
                    <a:lnTo>
                      <a:pt x="11" y="32"/>
                    </a:lnTo>
                    <a:lnTo>
                      <a:pt x="9" y="35"/>
                    </a:lnTo>
                    <a:lnTo>
                      <a:pt x="7" y="38"/>
                    </a:lnTo>
                    <a:lnTo>
                      <a:pt x="3" y="42"/>
                    </a:lnTo>
                    <a:lnTo>
                      <a:pt x="2" y="46"/>
                    </a:lnTo>
                    <a:lnTo>
                      <a:pt x="0" y="48"/>
                    </a:lnTo>
                    <a:lnTo>
                      <a:pt x="0" y="64"/>
                    </a:lnTo>
                    <a:lnTo>
                      <a:pt x="2" y="79"/>
                    </a:lnTo>
                    <a:lnTo>
                      <a:pt x="3" y="84"/>
                    </a:lnTo>
                    <a:lnTo>
                      <a:pt x="4" y="89"/>
                    </a:lnTo>
                    <a:lnTo>
                      <a:pt x="8" y="98"/>
                    </a:lnTo>
                    <a:lnTo>
                      <a:pt x="12" y="115"/>
                    </a:lnTo>
                    <a:lnTo>
                      <a:pt x="16" y="122"/>
                    </a:lnTo>
                    <a:lnTo>
                      <a:pt x="20" y="129"/>
                    </a:lnTo>
                    <a:lnTo>
                      <a:pt x="28" y="136"/>
                    </a:lnTo>
                    <a:lnTo>
                      <a:pt x="32" y="140"/>
                    </a:lnTo>
                    <a:lnTo>
                      <a:pt x="37" y="145"/>
                    </a:lnTo>
                    <a:lnTo>
                      <a:pt x="40" y="154"/>
                    </a:lnTo>
                    <a:lnTo>
                      <a:pt x="44" y="161"/>
                    </a:lnTo>
                    <a:lnTo>
                      <a:pt x="54" y="173"/>
                    </a:lnTo>
                    <a:lnTo>
                      <a:pt x="64" y="182"/>
                    </a:lnTo>
                    <a:lnTo>
                      <a:pt x="74" y="189"/>
                    </a:lnTo>
                    <a:lnTo>
                      <a:pt x="85" y="194"/>
                    </a:lnTo>
                    <a:lnTo>
                      <a:pt x="95" y="196"/>
                    </a:lnTo>
                    <a:lnTo>
                      <a:pt x="104" y="201"/>
                    </a:lnTo>
                    <a:lnTo>
                      <a:pt x="111" y="204"/>
                    </a:lnTo>
                    <a:lnTo>
                      <a:pt x="120" y="205"/>
                    </a:lnTo>
                    <a:lnTo>
                      <a:pt x="129" y="205"/>
                    </a:lnTo>
                    <a:lnTo>
                      <a:pt x="147" y="204"/>
                    </a:lnTo>
                    <a:lnTo>
                      <a:pt x="156" y="204"/>
                    </a:lnTo>
                    <a:lnTo>
                      <a:pt x="164" y="204"/>
                    </a:lnTo>
                    <a:lnTo>
                      <a:pt x="187" y="212"/>
                    </a:lnTo>
                    <a:lnTo>
                      <a:pt x="196" y="213"/>
                    </a:lnTo>
                    <a:lnTo>
                      <a:pt x="203" y="214"/>
                    </a:lnTo>
                    <a:lnTo>
                      <a:pt x="211" y="214"/>
                    </a:lnTo>
                    <a:lnTo>
                      <a:pt x="220" y="213"/>
                    </a:lnTo>
                    <a:lnTo>
                      <a:pt x="243" y="209"/>
                    </a:lnTo>
                    <a:lnTo>
                      <a:pt x="248" y="209"/>
                    </a:lnTo>
                    <a:lnTo>
                      <a:pt x="257" y="208"/>
                    </a:lnTo>
                    <a:lnTo>
                      <a:pt x="281" y="208"/>
                    </a:lnTo>
                    <a:lnTo>
                      <a:pt x="305" y="206"/>
                    </a:lnTo>
                    <a:lnTo>
                      <a:pt x="314" y="206"/>
                    </a:lnTo>
                    <a:lnTo>
                      <a:pt x="319" y="204"/>
                    </a:lnTo>
                    <a:lnTo>
                      <a:pt x="324" y="203"/>
                    </a:lnTo>
                    <a:lnTo>
                      <a:pt x="330" y="203"/>
                    </a:lnTo>
                    <a:lnTo>
                      <a:pt x="345" y="205"/>
                    </a:lnTo>
                    <a:lnTo>
                      <a:pt x="360" y="209"/>
                    </a:lnTo>
                    <a:lnTo>
                      <a:pt x="367" y="210"/>
                    </a:lnTo>
                    <a:lnTo>
                      <a:pt x="372" y="209"/>
                    </a:lnTo>
                    <a:lnTo>
                      <a:pt x="377" y="206"/>
                    </a:lnTo>
                    <a:lnTo>
                      <a:pt x="382" y="204"/>
                    </a:lnTo>
                    <a:lnTo>
                      <a:pt x="396" y="203"/>
                    </a:lnTo>
                    <a:lnTo>
                      <a:pt x="410" y="201"/>
                    </a:lnTo>
                    <a:lnTo>
                      <a:pt x="425" y="203"/>
                    </a:lnTo>
                    <a:lnTo>
                      <a:pt x="456" y="208"/>
                    </a:lnTo>
                    <a:lnTo>
                      <a:pt x="469" y="209"/>
                    </a:lnTo>
                    <a:lnTo>
                      <a:pt x="480" y="209"/>
                    </a:lnTo>
                    <a:lnTo>
                      <a:pt x="486" y="208"/>
                    </a:lnTo>
                    <a:lnTo>
                      <a:pt x="492" y="204"/>
                    </a:lnTo>
                    <a:lnTo>
                      <a:pt x="495" y="200"/>
                    </a:lnTo>
                    <a:lnTo>
                      <a:pt x="499" y="195"/>
                    </a:lnTo>
                    <a:lnTo>
                      <a:pt x="504" y="182"/>
                    </a:lnTo>
                    <a:lnTo>
                      <a:pt x="508" y="168"/>
                    </a:lnTo>
                    <a:lnTo>
                      <a:pt x="515" y="140"/>
                    </a:lnTo>
                    <a:lnTo>
                      <a:pt x="520" y="127"/>
                    </a:lnTo>
                    <a:lnTo>
                      <a:pt x="522" y="122"/>
                    </a:lnTo>
                    <a:lnTo>
                      <a:pt x="526" y="118"/>
                    </a:lnTo>
                    <a:lnTo>
                      <a:pt x="527" y="108"/>
                    </a:lnTo>
                    <a:lnTo>
                      <a:pt x="531" y="87"/>
                    </a:lnTo>
                    <a:lnTo>
                      <a:pt x="532" y="72"/>
                    </a:lnTo>
                    <a:lnTo>
                      <a:pt x="534" y="58"/>
                    </a:lnTo>
                    <a:lnTo>
                      <a:pt x="532" y="44"/>
                    </a:lnTo>
                    <a:lnTo>
                      <a:pt x="531" y="30"/>
                    </a:lnTo>
                    <a:lnTo>
                      <a:pt x="523" y="21"/>
                    </a:lnTo>
                    <a:lnTo>
                      <a:pt x="517" y="14"/>
                    </a:lnTo>
                    <a:lnTo>
                      <a:pt x="511" y="9"/>
                    </a:lnTo>
                    <a:lnTo>
                      <a:pt x="506" y="5"/>
                    </a:lnTo>
                    <a:lnTo>
                      <a:pt x="501" y="1"/>
                    </a:lnTo>
                    <a:lnTo>
                      <a:pt x="495" y="0"/>
                    </a:lnTo>
                    <a:lnTo>
                      <a:pt x="492" y="0"/>
                    </a:lnTo>
                    <a:lnTo>
                      <a:pt x="488" y="0"/>
                    </a:lnTo>
                    <a:lnTo>
                      <a:pt x="480" y="1"/>
                    </a:lnTo>
                    <a:lnTo>
                      <a:pt x="474" y="4"/>
                    </a:lnTo>
                    <a:lnTo>
                      <a:pt x="469" y="6"/>
                    </a:lnTo>
                    <a:lnTo>
                      <a:pt x="466" y="6"/>
                    </a:lnTo>
                    <a:lnTo>
                      <a:pt x="464" y="5"/>
                    </a:lnTo>
                    <a:lnTo>
                      <a:pt x="452" y="4"/>
                    </a:lnTo>
                    <a:lnTo>
                      <a:pt x="444" y="1"/>
                    </a:lnTo>
                    <a:lnTo>
                      <a:pt x="432" y="0"/>
                    </a:lnTo>
                    <a:lnTo>
                      <a:pt x="407" y="0"/>
                    </a:lnTo>
                    <a:lnTo>
                      <a:pt x="367" y="2"/>
                    </a:lnTo>
                    <a:lnTo>
                      <a:pt x="314" y="6"/>
                    </a:lnTo>
                    <a:lnTo>
                      <a:pt x="258" y="10"/>
                    </a:lnTo>
                    <a:lnTo>
                      <a:pt x="205" y="1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19" name="Freeform 737"/>
              <p:cNvSpPr>
                <a:spLocks/>
              </p:cNvSpPr>
              <p:nvPr/>
            </p:nvSpPr>
            <p:spPr bwMode="auto">
              <a:xfrm>
                <a:off x="742" y="2988"/>
                <a:ext cx="6" cy="16"/>
              </a:xfrm>
              <a:custGeom>
                <a:avLst/>
                <a:gdLst>
                  <a:gd name="T0" fmla="*/ 1 w 6"/>
                  <a:gd name="T1" fmla="*/ 5 h 16"/>
                  <a:gd name="T2" fmla="*/ 2 w 6"/>
                  <a:gd name="T3" fmla="*/ 7 h 16"/>
                  <a:gd name="T4" fmla="*/ 2 w 6"/>
                  <a:gd name="T5" fmla="*/ 9 h 16"/>
                  <a:gd name="T6" fmla="*/ 2 w 6"/>
                  <a:gd name="T7" fmla="*/ 9 h 16"/>
                  <a:gd name="T8" fmla="*/ 2 w 6"/>
                  <a:gd name="T9" fmla="*/ 9 h 16"/>
                  <a:gd name="T10" fmla="*/ 2 w 6"/>
                  <a:gd name="T11" fmla="*/ 11 h 16"/>
                  <a:gd name="T12" fmla="*/ 5 w 6"/>
                  <a:gd name="T13" fmla="*/ 14 h 16"/>
                  <a:gd name="T14" fmla="*/ 5 w 6"/>
                  <a:gd name="T15" fmla="*/ 14 h 16"/>
                  <a:gd name="T16" fmla="*/ 6 w 6"/>
                  <a:gd name="T17" fmla="*/ 15 h 16"/>
                  <a:gd name="T18" fmla="*/ 6 w 6"/>
                  <a:gd name="T19" fmla="*/ 16 h 16"/>
                  <a:gd name="T20" fmla="*/ 6 w 6"/>
                  <a:gd name="T21" fmla="*/ 16 h 16"/>
                  <a:gd name="T22" fmla="*/ 2 w 6"/>
                  <a:gd name="T23" fmla="*/ 6 h 16"/>
                  <a:gd name="T24" fmla="*/ 1 w 6"/>
                  <a:gd name="T25" fmla="*/ 0 h 16"/>
                  <a:gd name="T26" fmla="*/ 1 w 6"/>
                  <a:gd name="T27" fmla="*/ 0 h 16"/>
                  <a:gd name="T28" fmla="*/ 0 w 6"/>
                  <a:gd name="T29" fmla="*/ 0 h 16"/>
                  <a:gd name="T30" fmla="*/ 1 w 6"/>
                  <a:gd name="T31" fmla="*/ 5 h 16"/>
                  <a:gd name="T32" fmla="*/ 1 w 6"/>
                  <a:gd name="T33" fmla="*/ 5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"/>
                  <a:gd name="T52" fmla="*/ 0 h 16"/>
                  <a:gd name="T53" fmla="*/ 6 w 6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" h="16">
                    <a:moveTo>
                      <a:pt x="1" y="5"/>
                    </a:moveTo>
                    <a:lnTo>
                      <a:pt x="2" y="7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6" y="16"/>
                    </a:lnTo>
                    <a:lnTo>
                      <a:pt x="2" y="6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2FA8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20" name="Freeform 738"/>
              <p:cNvSpPr>
                <a:spLocks/>
              </p:cNvSpPr>
              <p:nvPr/>
            </p:nvSpPr>
            <p:spPr bwMode="auto">
              <a:xfrm>
                <a:off x="744" y="3023"/>
                <a:ext cx="202" cy="35"/>
              </a:xfrm>
              <a:custGeom>
                <a:avLst/>
                <a:gdLst>
                  <a:gd name="T0" fmla="*/ 191 w 202"/>
                  <a:gd name="T1" fmla="*/ 6 h 35"/>
                  <a:gd name="T2" fmla="*/ 192 w 202"/>
                  <a:gd name="T3" fmla="*/ 13 h 35"/>
                  <a:gd name="T4" fmla="*/ 161 w 202"/>
                  <a:gd name="T5" fmla="*/ 17 h 35"/>
                  <a:gd name="T6" fmla="*/ 162 w 202"/>
                  <a:gd name="T7" fmla="*/ 25 h 35"/>
                  <a:gd name="T8" fmla="*/ 162 w 202"/>
                  <a:gd name="T9" fmla="*/ 26 h 35"/>
                  <a:gd name="T10" fmla="*/ 162 w 202"/>
                  <a:gd name="T11" fmla="*/ 29 h 35"/>
                  <a:gd name="T12" fmla="*/ 161 w 202"/>
                  <a:gd name="T13" fmla="*/ 31 h 35"/>
                  <a:gd name="T14" fmla="*/ 159 w 202"/>
                  <a:gd name="T15" fmla="*/ 32 h 35"/>
                  <a:gd name="T16" fmla="*/ 155 w 202"/>
                  <a:gd name="T17" fmla="*/ 34 h 35"/>
                  <a:gd name="T18" fmla="*/ 150 w 202"/>
                  <a:gd name="T19" fmla="*/ 32 h 35"/>
                  <a:gd name="T20" fmla="*/ 132 w 202"/>
                  <a:gd name="T21" fmla="*/ 30 h 35"/>
                  <a:gd name="T22" fmla="*/ 105 w 202"/>
                  <a:gd name="T23" fmla="*/ 26 h 35"/>
                  <a:gd name="T24" fmla="*/ 102 w 202"/>
                  <a:gd name="T25" fmla="*/ 26 h 35"/>
                  <a:gd name="T26" fmla="*/ 99 w 202"/>
                  <a:gd name="T27" fmla="*/ 26 h 35"/>
                  <a:gd name="T28" fmla="*/ 96 w 202"/>
                  <a:gd name="T29" fmla="*/ 26 h 35"/>
                  <a:gd name="T30" fmla="*/ 96 w 202"/>
                  <a:gd name="T31" fmla="*/ 29 h 35"/>
                  <a:gd name="T32" fmla="*/ 94 w 202"/>
                  <a:gd name="T33" fmla="*/ 31 h 35"/>
                  <a:gd name="T34" fmla="*/ 94 w 202"/>
                  <a:gd name="T35" fmla="*/ 32 h 35"/>
                  <a:gd name="T36" fmla="*/ 74 w 202"/>
                  <a:gd name="T37" fmla="*/ 35 h 35"/>
                  <a:gd name="T38" fmla="*/ 57 w 202"/>
                  <a:gd name="T39" fmla="*/ 31 h 35"/>
                  <a:gd name="T40" fmla="*/ 54 w 202"/>
                  <a:gd name="T41" fmla="*/ 30 h 35"/>
                  <a:gd name="T42" fmla="*/ 50 w 202"/>
                  <a:gd name="T43" fmla="*/ 29 h 35"/>
                  <a:gd name="T44" fmla="*/ 48 w 202"/>
                  <a:gd name="T45" fmla="*/ 27 h 35"/>
                  <a:gd name="T46" fmla="*/ 44 w 202"/>
                  <a:gd name="T47" fmla="*/ 26 h 35"/>
                  <a:gd name="T48" fmla="*/ 39 w 202"/>
                  <a:gd name="T49" fmla="*/ 23 h 35"/>
                  <a:gd name="T50" fmla="*/ 36 w 202"/>
                  <a:gd name="T51" fmla="*/ 23 h 35"/>
                  <a:gd name="T52" fmla="*/ 34 w 202"/>
                  <a:gd name="T53" fmla="*/ 22 h 35"/>
                  <a:gd name="T54" fmla="*/ 30 w 202"/>
                  <a:gd name="T55" fmla="*/ 22 h 35"/>
                  <a:gd name="T56" fmla="*/ 28 w 202"/>
                  <a:gd name="T57" fmla="*/ 22 h 35"/>
                  <a:gd name="T58" fmla="*/ 25 w 202"/>
                  <a:gd name="T59" fmla="*/ 22 h 35"/>
                  <a:gd name="T60" fmla="*/ 21 w 202"/>
                  <a:gd name="T61" fmla="*/ 22 h 35"/>
                  <a:gd name="T62" fmla="*/ 18 w 202"/>
                  <a:gd name="T63" fmla="*/ 23 h 35"/>
                  <a:gd name="T64" fmla="*/ 12 w 202"/>
                  <a:gd name="T65" fmla="*/ 22 h 35"/>
                  <a:gd name="T66" fmla="*/ 7 w 202"/>
                  <a:gd name="T67" fmla="*/ 23 h 35"/>
                  <a:gd name="T68" fmla="*/ 4 w 202"/>
                  <a:gd name="T69" fmla="*/ 22 h 35"/>
                  <a:gd name="T70" fmla="*/ 3 w 202"/>
                  <a:gd name="T71" fmla="*/ 20 h 35"/>
                  <a:gd name="T72" fmla="*/ 2 w 202"/>
                  <a:gd name="T73" fmla="*/ 17 h 35"/>
                  <a:gd name="T74" fmla="*/ 0 w 202"/>
                  <a:gd name="T75" fmla="*/ 16 h 35"/>
                  <a:gd name="T76" fmla="*/ 50 w 202"/>
                  <a:gd name="T77" fmla="*/ 12 h 35"/>
                  <a:gd name="T78" fmla="*/ 69 w 202"/>
                  <a:gd name="T79" fmla="*/ 13 h 35"/>
                  <a:gd name="T80" fmla="*/ 72 w 202"/>
                  <a:gd name="T81" fmla="*/ 13 h 35"/>
                  <a:gd name="T82" fmla="*/ 77 w 202"/>
                  <a:gd name="T83" fmla="*/ 12 h 35"/>
                  <a:gd name="T84" fmla="*/ 82 w 202"/>
                  <a:gd name="T85" fmla="*/ 12 h 35"/>
                  <a:gd name="T86" fmla="*/ 95 w 202"/>
                  <a:gd name="T87" fmla="*/ 12 h 35"/>
                  <a:gd name="T88" fmla="*/ 106 w 202"/>
                  <a:gd name="T89" fmla="*/ 12 h 35"/>
                  <a:gd name="T90" fmla="*/ 113 w 202"/>
                  <a:gd name="T91" fmla="*/ 12 h 35"/>
                  <a:gd name="T92" fmla="*/ 118 w 202"/>
                  <a:gd name="T93" fmla="*/ 12 h 35"/>
                  <a:gd name="T94" fmla="*/ 125 w 202"/>
                  <a:gd name="T95" fmla="*/ 11 h 35"/>
                  <a:gd name="T96" fmla="*/ 133 w 202"/>
                  <a:gd name="T97" fmla="*/ 7 h 35"/>
                  <a:gd name="T98" fmla="*/ 138 w 202"/>
                  <a:gd name="T99" fmla="*/ 4 h 35"/>
                  <a:gd name="T100" fmla="*/ 165 w 202"/>
                  <a:gd name="T101" fmla="*/ 2 h 3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02"/>
                  <a:gd name="T154" fmla="*/ 0 h 35"/>
                  <a:gd name="T155" fmla="*/ 202 w 202"/>
                  <a:gd name="T156" fmla="*/ 35 h 3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02" h="35">
                    <a:moveTo>
                      <a:pt x="173" y="0"/>
                    </a:moveTo>
                    <a:lnTo>
                      <a:pt x="180" y="3"/>
                    </a:lnTo>
                    <a:lnTo>
                      <a:pt x="191" y="6"/>
                    </a:lnTo>
                    <a:lnTo>
                      <a:pt x="196" y="8"/>
                    </a:lnTo>
                    <a:lnTo>
                      <a:pt x="202" y="8"/>
                    </a:lnTo>
                    <a:lnTo>
                      <a:pt x="192" y="13"/>
                    </a:lnTo>
                    <a:lnTo>
                      <a:pt x="182" y="14"/>
                    </a:lnTo>
                    <a:lnTo>
                      <a:pt x="166" y="14"/>
                    </a:lnTo>
                    <a:lnTo>
                      <a:pt x="161" y="17"/>
                    </a:lnTo>
                    <a:lnTo>
                      <a:pt x="161" y="20"/>
                    </a:lnTo>
                    <a:lnTo>
                      <a:pt x="161" y="25"/>
                    </a:lnTo>
                    <a:lnTo>
                      <a:pt x="162" y="25"/>
                    </a:lnTo>
                    <a:lnTo>
                      <a:pt x="162" y="26"/>
                    </a:lnTo>
                    <a:lnTo>
                      <a:pt x="162" y="27"/>
                    </a:lnTo>
                    <a:lnTo>
                      <a:pt x="162" y="29"/>
                    </a:lnTo>
                    <a:lnTo>
                      <a:pt x="162" y="30"/>
                    </a:lnTo>
                    <a:lnTo>
                      <a:pt x="161" y="31"/>
                    </a:lnTo>
                    <a:lnTo>
                      <a:pt x="159" y="32"/>
                    </a:lnTo>
                    <a:lnTo>
                      <a:pt x="157" y="32"/>
                    </a:lnTo>
                    <a:lnTo>
                      <a:pt x="156" y="32"/>
                    </a:lnTo>
                    <a:lnTo>
                      <a:pt x="155" y="34"/>
                    </a:lnTo>
                    <a:lnTo>
                      <a:pt x="154" y="34"/>
                    </a:lnTo>
                    <a:lnTo>
                      <a:pt x="150" y="32"/>
                    </a:lnTo>
                    <a:lnTo>
                      <a:pt x="142" y="32"/>
                    </a:lnTo>
                    <a:lnTo>
                      <a:pt x="139" y="31"/>
                    </a:lnTo>
                    <a:lnTo>
                      <a:pt x="132" y="30"/>
                    </a:lnTo>
                    <a:lnTo>
                      <a:pt x="125" y="29"/>
                    </a:lnTo>
                    <a:lnTo>
                      <a:pt x="115" y="26"/>
                    </a:lnTo>
                    <a:lnTo>
                      <a:pt x="105" y="26"/>
                    </a:lnTo>
                    <a:lnTo>
                      <a:pt x="104" y="26"/>
                    </a:lnTo>
                    <a:lnTo>
                      <a:pt x="102" y="26"/>
                    </a:lnTo>
                    <a:lnTo>
                      <a:pt x="101" y="26"/>
                    </a:lnTo>
                    <a:lnTo>
                      <a:pt x="100" y="26"/>
                    </a:lnTo>
                    <a:lnTo>
                      <a:pt x="99" y="26"/>
                    </a:lnTo>
                    <a:lnTo>
                      <a:pt x="97" y="26"/>
                    </a:lnTo>
                    <a:lnTo>
                      <a:pt x="96" y="26"/>
                    </a:lnTo>
                    <a:lnTo>
                      <a:pt x="96" y="27"/>
                    </a:lnTo>
                    <a:lnTo>
                      <a:pt x="96" y="29"/>
                    </a:lnTo>
                    <a:lnTo>
                      <a:pt x="95" y="30"/>
                    </a:lnTo>
                    <a:lnTo>
                      <a:pt x="95" y="31"/>
                    </a:lnTo>
                    <a:lnTo>
                      <a:pt x="94" y="31"/>
                    </a:lnTo>
                    <a:lnTo>
                      <a:pt x="94" y="32"/>
                    </a:lnTo>
                    <a:lnTo>
                      <a:pt x="86" y="35"/>
                    </a:lnTo>
                    <a:lnTo>
                      <a:pt x="83" y="35"/>
                    </a:lnTo>
                    <a:lnTo>
                      <a:pt x="74" y="35"/>
                    </a:lnTo>
                    <a:lnTo>
                      <a:pt x="64" y="32"/>
                    </a:lnTo>
                    <a:lnTo>
                      <a:pt x="58" y="31"/>
                    </a:lnTo>
                    <a:lnTo>
                      <a:pt x="57" y="31"/>
                    </a:lnTo>
                    <a:lnTo>
                      <a:pt x="57" y="30"/>
                    </a:lnTo>
                    <a:lnTo>
                      <a:pt x="55" y="30"/>
                    </a:lnTo>
                    <a:lnTo>
                      <a:pt x="54" y="30"/>
                    </a:lnTo>
                    <a:lnTo>
                      <a:pt x="51" y="30"/>
                    </a:lnTo>
                    <a:lnTo>
                      <a:pt x="50" y="29"/>
                    </a:lnTo>
                    <a:lnTo>
                      <a:pt x="49" y="29"/>
                    </a:lnTo>
                    <a:lnTo>
                      <a:pt x="48" y="29"/>
                    </a:lnTo>
                    <a:lnTo>
                      <a:pt x="48" y="27"/>
                    </a:lnTo>
                    <a:lnTo>
                      <a:pt x="46" y="27"/>
                    </a:lnTo>
                    <a:lnTo>
                      <a:pt x="45" y="26"/>
                    </a:lnTo>
                    <a:lnTo>
                      <a:pt x="44" y="26"/>
                    </a:lnTo>
                    <a:lnTo>
                      <a:pt x="43" y="25"/>
                    </a:lnTo>
                    <a:lnTo>
                      <a:pt x="41" y="25"/>
                    </a:lnTo>
                    <a:lnTo>
                      <a:pt x="39" y="23"/>
                    </a:lnTo>
                    <a:lnTo>
                      <a:pt x="37" y="23"/>
                    </a:lnTo>
                    <a:lnTo>
                      <a:pt x="36" y="23"/>
                    </a:lnTo>
                    <a:lnTo>
                      <a:pt x="35" y="23"/>
                    </a:lnTo>
                    <a:lnTo>
                      <a:pt x="34" y="23"/>
                    </a:lnTo>
                    <a:lnTo>
                      <a:pt x="34" y="22"/>
                    </a:lnTo>
                    <a:lnTo>
                      <a:pt x="32" y="22"/>
                    </a:lnTo>
                    <a:lnTo>
                      <a:pt x="31" y="22"/>
                    </a:lnTo>
                    <a:lnTo>
                      <a:pt x="30" y="22"/>
                    </a:lnTo>
                    <a:lnTo>
                      <a:pt x="28" y="22"/>
                    </a:lnTo>
                    <a:lnTo>
                      <a:pt x="27" y="22"/>
                    </a:lnTo>
                    <a:lnTo>
                      <a:pt x="26" y="22"/>
                    </a:lnTo>
                    <a:lnTo>
                      <a:pt x="25" y="22"/>
                    </a:lnTo>
                    <a:lnTo>
                      <a:pt x="23" y="22"/>
                    </a:lnTo>
                    <a:lnTo>
                      <a:pt x="22" y="22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18" y="23"/>
                    </a:lnTo>
                    <a:lnTo>
                      <a:pt x="17" y="23"/>
                    </a:lnTo>
                    <a:lnTo>
                      <a:pt x="14" y="23"/>
                    </a:lnTo>
                    <a:lnTo>
                      <a:pt x="12" y="22"/>
                    </a:lnTo>
                    <a:lnTo>
                      <a:pt x="9" y="22"/>
                    </a:lnTo>
                    <a:lnTo>
                      <a:pt x="8" y="22"/>
                    </a:lnTo>
                    <a:lnTo>
                      <a:pt x="7" y="23"/>
                    </a:lnTo>
                    <a:lnTo>
                      <a:pt x="6" y="23"/>
                    </a:lnTo>
                    <a:lnTo>
                      <a:pt x="4" y="22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0" y="16"/>
                    </a:lnTo>
                    <a:lnTo>
                      <a:pt x="32" y="11"/>
                    </a:lnTo>
                    <a:lnTo>
                      <a:pt x="50" y="12"/>
                    </a:lnTo>
                    <a:lnTo>
                      <a:pt x="55" y="14"/>
                    </a:lnTo>
                    <a:lnTo>
                      <a:pt x="68" y="13"/>
                    </a:lnTo>
                    <a:lnTo>
                      <a:pt x="69" y="13"/>
                    </a:lnTo>
                    <a:lnTo>
                      <a:pt x="71" y="13"/>
                    </a:lnTo>
                    <a:lnTo>
                      <a:pt x="72" y="13"/>
                    </a:lnTo>
                    <a:lnTo>
                      <a:pt x="73" y="13"/>
                    </a:lnTo>
                    <a:lnTo>
                      <a:pt x="74" y="12"/>
                    </a:lnTo>
                    <a:lnTo>
                      <a:pt x="77" y="12"/>
                    </a:lnTo>
                    <a:lnTo>
                      <a:pt x="78" y="12"/>
                    </a:lnTo>
                    <a:lnTo>
                      <a:pt x="80" y="12"/>
                    </a:lnTo>
                    <a:lnTo>
                      <a:pt x="82" y="12"/>
                    </a:lnTo>
                    <a:lnTo>
                      <a:pt x="86" y="12"/>
                    </a:lnTo>
                    <a:lnTo>
                      <a:pt x="91" y="12"/>
                    </a:lnTo>
                    <a:lnTo>
                      <a:pt x="95" y="12"/>
                    </a:lnTo>
                    <a:lnTo>
                      <a:pt x="100" y="12"/>
                    </a:lnTo>
                    <a:lnTo>
                      <a:pt x="104" y="12"/>
                    </a:lnTo>
                    <a:lnTo>
                      <a:pt x="106" y="12"/>
                    </a:lnTo>
                    <a:lnTo>
                      <a:pt x="109" y="12"/>
                    </a:lnTo>
                    <a:lnTo>
                      <a:pt x="111" y="12"/>
                    </a:lnTo>
                    <a:lnTo>
                      <a:pt x="113" y="12"/>
                    </a:lnTo>
                    <a:lnTo>
                      <a:pt x="115" y="12"/>
                    </a:lnTo>
                    <a:lnTo>
                      <a:pt x="117" y="13"/>
                    </a:lnTo>
                    <a:lnTo>
                      <a:pt x="118" y="12"/>
                    </a:lnTo>
                    <a:lnTo>
                      <a:pt x="120" y="12"/>
                    </a:lnTo>
                    <a:lnTo>
                      <a:pt x="123" y="12"/>
                    </a:lnTo>
                    <a:lnTo>
                      <a:pt x="125" y="11"/>
                    </a:lnTo>
                    <a:lnTo>
                      <a:pt x="128" y="9"/>
                    </a:lnTo>
                    <a:lnTo>
                      <a:pt x="131" y="8"/>
                    </a:lnTo>
                    <a:lnTo>
                      <a:pt x="133" y="7"/>
                    </a:lnTo>
                    <a:lnTo>
                      <a:pt x="136" y="6"/>
                    </a:lnTo>
                    <a:lnTo>
                      <a:pt x="137" y="6"/>
                    </a:lnTo>
                    <a:lnTo>
                      <a:pt x="138" y="4"/>
                    </a:lnTo>
                    <a:lnTo>
                      <a:pt x="142" y="2"/>
                    </a:lnTo>
                    <a:lnTo>
                      <a:pt x="165" y="2"/>
                    </a:ln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2A96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21" name="Freeform 739"/>
              <p:cNvSpPr>
                <a:spLocks/>
              </p:cNvSpPr>
              <p:nvPr/>
            </p:nvSpPr>
            <p:spPr bwMode="auto">
              <a:xfrm>
                <a:off x="739" y="3021"/>
                <a:ext cx="179" cy="24"/>
              </a:xfrm>
              <a:custGeom>
                <a:avLst/>
                <a:gdLst>
                  <a:gd name="T0" fmla="*/ 179 w 179"/>
                  <a:gd name="T1" fmla="*/ 4 h 24"/>
                  <a:gd name="T2" fmla="*/ 166 w 179"/>
                  <a:gd name="T3" fmla="*/ 1 h 24"/>
                  <a:gd name="T4" fmla="*/ 137 w 179"/>
                  <a:gd name="T5" fmla="*/ 0 h 24"/>
                  <a:gd name="T6" fmla="*/ 136 w 179"/>
                  <a:gd name="T7" fmla="*/ 0 h 24"/>
                  <a:gd name="T8" fmla="*/ 136 w 179"/>
                  <a:gd name="T9" fmla="*/ 1 h 24"/>
                  <a:gd name="T10" fmla="*/ 136 w 179"/>
                  <a:gd name="T11" fmla="*/ 2 h 24"/>
                  <a:gd name="T12" fmla="*/ 134 w 179"/>
                  <a:gd name="T13" fmla="*/ 2 h 24"/>
                  <a:gd name="T14" fmla="*/ 133 w 179"/>
                  <a:gd name="T15" fmla="*/ 4 h 24"/>
                  <a:gd name="T16" fmla="*/ 132 w 179"/>
                  <a:gd name="T17" fmla="*/ 5 h 24"/>
                  <a:gd name="T18" fmla="*/ 130 w 179"/>
                  <a:gd name="T19" fmla="*/ 6 h 24"/>
                  <a:gd name="T20" fmla="*/ 130 w 179"/>
                  <a:gd name="T21" fmla="*/ 6 h 24"/>
                  <a:gd name="T22" fmla="*/ 129 w 179"/>
                  <a:gd name="T23" fmla="*/ 6 h 24"/>
                  <a:gd name="T24" fmla="*/ 128 w 179"/>
                  <a:gd name="T25" fmla="*/ 6 h 24"/>
                  <a:gd name="T26" fmla="*/ 125 w 179"/>
                  <a:gd name="T27" fmla="*/ 8 h 24"/>
                  <a:gd name="T28" fmla="*/ 123 w 179"/>
                  <a:gd name="T29" fmla="*/ 8 h 24"/>
                  <a:gd name="T30" fmla="*/ 119 w 179"/>
                  <a:gd name="T31" fmla="*/ 9 h 24"/>
                  <a:gd name="T32" fmla="*/ 115 w 179"/>
                  <a:gd name="T33" fmla="*/ 10 h 24"/>
                  <a:gd name="T34" fmla="*/ 111 w 179"/>
                  <a:gd name="T35" fmla="*/ 11 h 24"/>
                  <a:gd name="T36" fmla="*/ 109 w 179"/>
                  <a:gd name="T37" fmla="*/ 11 h 24"/>
                  <a:gd name="T38" fmla="*/ 106 w 179"/>
                  <a:gd name="T39" fmla="*/ 13 h 24"/>
                  <a:gd name="T40" fmla="*/ 105 w 179"/>
                  <a:gd name="T41" fmla="*/ 13 h 24"/>
                  <a:gd name="T42" fmla="*/ 82 w 179"/>
                  <a:gd name="T43" fmla="*/ 13 h 24"/>
                  <a:gd name="T44" fmla="*/ 64 w 179"/>
                  <a:gd name="T45" fmla="*/ 14 h 24"/>
                  <a:gd name="T46" fmla="*/ 51 w 179"/>
                  <a:gd name="T47" fmla="*/ 13 h 24"/>
                  <a:gd name="T48" fmla="*/ 44 w 179"/>
                  <a:gd name="T49" fmla="*/ 10 h 24"/>
                  <a:gd name="T50" fmla="*/ 26 w 179"/>
                  <a:gd name="T51" fmla="*/ 10 h 24"/>
                  <a:gd name="T52" fmla="*/ 13 w 179"/>
                  <a:gd name="T53" fmla="*/ 10 h 24"/>
                  <a:gd name="T54" fmla="*/ 11 w 179"/>
                  <a:gd name="T55" fmla="*/ 14 h 24"/>
                  <a:gd name="T56" fmla="*/ 0 w 179"/>
                  <a:gd name="T57" fmla="*/ 18 h 24"/>
                  <a:gd name="T58" fmla="*/ 11 w 179"/>
                  <a:gd name="T59" fmla="*/ 24 h 24"/>
                  <a:gd name="T60" fmla="*/ 81 w 179"/>
                  <a:gd name="T61" fmla="*/ 23 h 24"/>
                  <a:gd name="T62" fmla="*/ 116 w 179"/>
                  <a:gd name="T63" fmla="*/ 20 h 24"/>
                  <a:gd name="T64" fmla="*/ 118 w 179"/>
                  <a:gd name="T65" fmla="*/ 20 h 24"/>
                  <a:gd name="T66" fmla="*/ 122 w 179"/>
                  <a:gd name="T67" fmla="*/ 20 h 24"/>
                  <a:gd name="T68" fmla="*/ 127 w 179"/>
                  <a:gd name="T69" fmla="*/ 20 h 24"/>
                  <a:gd name="T70" fmla="*/ 133 w 179"/>
                  <a:gd name="T71" fmla="*/ 20 h 24"/>
                  <a:gd name="T72" fmla="*/ 138 w 179"/>
                  <a:gd name="T73" fmla="*/ 20 h 24"/>
                  <a:gd name="T74" fmla="*/ 144 w 179"/>
                  <a:gd name="T75" fmla="*/ 20 h 24"/>
                  <a:gd name="T76" fmla="*/ 150 w 179"/>
                  <a:gd name="T77" fmla="*/ 20 h 24"/>
                  <a:gd name="T78" fmla="*/ 152 w 179"/>
                  <a:gd name="T79" fmla="*/ 19 h 24"/>
                  <a:gd name="T80" fmla="*/ 153 w 179"/>
                  <a:gd name="T81" fmla="*/ 19 h 24"/>
                  <a:gd name="T82" fmla="*/ 156 w 179"/>
                  <a:gd name="T83" fmla="*/ 18 h 24"/>
                  <a:gd name="T84" fmla="*/ 157 w 179"/>
                  <a:gd name="T85" fmla="*/ 16 h 24"/>
                  <a:gd name="T86" fmla="*/ 159 w 179"/>
                  <a:gd name="T87" fmla="*/ 15 h 24"/>
                  <a:gd name="T88" fmla="*/ 160 w 179"/>
                  <a:gd name="T89" fmla="*/ 14 h 24"/>
                  <a:gd name="T90" fmla="*/ 161 w 179"/>
                  <a:gd name="T91" fmla="*/ 14 h 24"/>
                  <a:gd name="T92" fmla="*/ 161 w 179"/>
                  <a:gd name="T93" fmla="*/ 13 h 24"/>
                  <a:gd name="T94" fmla="*/ 162 w 179"/>
                  <a:gd name="T95" fmla="*/ 13 h 24"/>
                  <a:gd name="T96" fmla="*/ 179 w 179"/>
                  <a:gd name="T97" fmla="*/ 4 h 24"/>
                  <a:gd name="T98" fmla="*/ 179 w 179"/>
                  <a:gd name="T99" fmla="*/ 4 h 2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79"/>
                  <a:gd name="T151" fmla="*/ 0 h 24"/>
                  <a:gd name="T152" fmla="*/ 179 w 179"/>
                  <a:gd name="T153" fmla="*/ 24 h 24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79" h="24">
                    <a:moveTo>
                      <a:pt x="179" y="4"/>
                    </a:moveTo>
                    <a:lnTo>
                      <a:pt x="166" y="1"/>
                    </a:lnTo>
                    <a:lnTo>
                      <a:pt x="137" y="0"/>
                    </a:lnTo>
                    <a:lnTo>
                      <a:pt x="136" y="0"/>
                    </a:lnTo>
                    <a:lnTo>
                      <a:pt x="136" y="1"/>
                    </a:lnTo>
                    <a:lnTo>
                      <a:pt x="136" y="2"/>
                    </a:lnTo>
                    <a:lnTo>
                      <a:pt x="134" y="2"/>
                    </a:lnTo>
                    <a:lnTo>
                      <a:pt x="133" y="4"/>
                    </a:lnTo>
                    <a:lnTo>
                      <a:pt x="132" y="5"/>
                    </a:lnTo>
                    <a:lnTo>
                      <a:pt x="130" y="6"/>
                    </a:lnTo>
                    <a:lnTo>
                      <a:pt x="129" y="6"/>
                    </a:lnTo>
                    <a:lnTo>
                      <a:pt x="128" y="6"/>
                    </a:lnTo>
                    <a:lnTo>
                      <a:pt x="125" y="8"/>
                    </a:lnTo>
                    <a:lnTo>
                      <a:pt x="123" y="8"/>
                    </a:lnTo>
                    <a:lnTo>
                      <a:pt x="119" y="9"/>
                    </a:lnTo>
                    <a:lnTo>
                      <a:pt x="115" y="10"/>
                    </a:lnTo>
                    <a:lnTo>
                      <a:pt x="111" y="11"/>
                    </a:lnTo>
                    <a:lnTo>
                      <a:pt x="109" y="11"/>
                    </a:lnTo>
                    <a:lnTo>
                      <a:pt x="106" y="13"/>
                    </a:lnTo>
                    <a:lnTo>
                      <a:pt x="105" y="13"/>
                    </a:lnTo>
                    <a:lnTo>
                      <a:pt x="82" y="13"/>
                    </a:lnTo>
                    <a:lnTo>
                      <a:pt x="64" y="14"/>
                    </a:lnTo>
                    <a:lnTo>
                      <a:pt x="51" y="13"/>
                    </a:lnTo>
                    <a:lnTo>
                      <a:pt x="44" y="10"/>
                    </a:lnTo>
                    <a:lnTo>
                      <a:pt x="26" y="10"/>
                    </a:lnTo>
                    <a:lnTo>
                      <a:pt x="13" y="10"/>
                    </a:lnTo>
                    <a:lnTo>
                      <a:pt x="11" y="14"/>
                    </a:lnTo>
                    <a:lnTo>
                      <a:pt x="0" y="18"/>
                    </a:lnTo>
                    <a:lnTo>
                      <a:pt x="11" y="24"/>
                    </a:lnTo>
                    <a:lnTo>
                      <a:pt x="81" y="23"/>
                    </a:lnTo>
                    <a:lnTo>
                      <a:pt x="116" y="20"/>
                    </a:lnTo>
                    <a:lnTo>
                      <a:pt x="118" y="20"/>
                    </a:lnTo>
                    <a:lnTo>
                      <a:pt x="122" y="20"/>
                    </a:lnTo>
                    <a:lnTo>
                      <a:pt x="127" y="20"/>
                    </a:lnTo>
                    <a:lnTo>
                      <a:pt x="133" y="20"/>
                    </a:lnTo>
                    <a:lnTo>
                      <a:pt x="138" y="20"/>
                    </a:lnTo>
                    <a:lnTo>
                      <a:pt x="144" y="20"/>
                    </a:lnTo>
                    <a:lnTo>
                      <a:pt x="150" y="20"/>
                    </a:lnTo>
                    <a:lnTo>
                      <a:pt x="152" y="19"/>
                    </a:lnTo>
                    <a:lnTo>
                      <a:pt x="153" y="19"/>
                    </a:lnTo>
                    <a:lnTo>
                      <a:pt x="156" y="18"/>
                    </a:lnTo>
                    <a:lnTo>
                      <a:pt x="157" y="16"/>
                    </a:lnTo>
                    <a:lnTo>
                      <a:pt x="159" y="15"/>
                    </a:lnTo>
                    <a:lnTo>
                      <a:pt x="160" y="14"/>
                    </a:lnTo>
                    <a:lnTo>
                      <a:pt x="161" y="14"/>
                    </a:lnTo>
                    <a:lnTo>
                      <a:pt x="161" y="13"/>
                    </a:lnTo>
                    <a:lnTo>
                      <a:pt x="162" y="13"/>
                    </a:lnTo>
                    <a:lnTo>
                      <a:pt x="179" y="4"/>
                    </a:lnTo>
                    <a:close/>
                  </a:path>
                </a:pathLst>
              </a:custGeom>
              <a:solidFill>
                <a:srgbClr val="2A96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22" name="Freeform 740"/>
              <p:cNvSpPr>
                <a:spLocks/>
              </p:cNvSpPr>
              <p:nvPr/>
            </p:nvSpPr>
            <p:spPr bwMode="auto">
              <a:xfrm>
                <a:off x="734" y="2907"/>
                <a:ext cx="212" cy="152"/>
              </a:xfrm>
              <a:custGeom>
                <a:avLst/>
                <a:gdLst>
                  <a:gd name="T0" fmla="*/ 96 w 212"/>
                  <a:gd name="T1" fmla="*/ 23 h 152"/>
                  <a:gd name="T2" fmla="*/ 92 w 212"/>
                  <a:gd name="T3" fmla="*/ 44 h 152"/>
                  <a:gd name="T4" fmla="*/ 93 w 212"/>
                  <a:gd name="T5" fmla="*/ 60 h 152"/>
                  <a:gd name="T6" fmla="*/ 121 w 212"/>
                  <a:gd name="T7" fmla="*/ 86 h 152"/>
                  <a:gd name="T8" fmla="*/ 138 w 212"/>
                  <a:gd name="T9" fmla="*/ 91 h 152"/>
                  <a:gd name="T10" fmla="*/ 148 w 212"/>
                  <a:gd name="T11" fmla="*/ 99 h 152"/>
                  <a:gd name="T12" fmla="*/ 161 w 212"/>
                  <a:gd name="T13" fmla="*/ 106 h 152"/>
                  <a:gd name="T14" fmla="*/ 171 w 212"/>
                  <a:gd name="T15" fmla="*/ 113 h 152"/>
                  <a:gd name="T16" fmla="*/ 178 w 212"/>
                  <a:gd name="T17" fmla="*/ 115 h 152"/>
                  <a:gd name="T18" fmla="*/ 188 w 212"/>
                  <a:gd name="T19" fmla="*/ 118 h 152"/>
                  <a:gd name="T20" fmla="*/ 208 w 212"/>
                  <a:gd name="T21" fmla="*/ 120 h 152"/>
                  <a:gd name="T22" fmla="*/ 212 w 212"/>
                  <a:gd name="T23" fmla="*/ 123 h 152"/>
                  <a:gd name="T24" fmla="*/ 208 w 212"/>
                  <a:gd name="T25" fmla="*/ 129 h 152"/>
                  <a:gd name="T26" fmla="*/ 194 w 212"/>
                  <a:gd name="T27" fmla="*/ 129 h 152"/>
                  <a:gd name="T28" fmla="*/ 179 w 212"/>
                  <a:gd name="T29" fmla="*/ 133 h 152"/>
                  <a:gd name="T30" fmla="*/ 174 w 212"/>
                  <a:gd name="T31" fmla="*/ 139 h 152"/>
                  <a:gd name="T32" fmla="*/ 176 w 212"/>
                  <a:gd name="T33" fmla="*/ 146 h 152"/>
                  <a:gd name="T34" fmla="*/ 178 w 212"/>
                  <a:gd name="T35" fmla="*/ 150 h 152"/>
                  <a:gd name="T36" fmla="*/ 166 w 212"/>
                  <a:gd name="T37" fmla="*/ 151 h 152"/>
                  <a:gd name="T38" fmla="*/ 156 w 212"/>
                  <a:gd name="T39" fmla="*/ 151 h 152"/>
                  <a:gd name="T40" fmla="*/ 109 w 212"/>
                  <a:gd name="T41" fmla="*/ 143 h 152"/>
                  <a:gd name="T42" fmla="*/ 104 w 212"/>
                  <a:gd name="T43" fmla="*/ 143 h 152"/>
                  <a:gd name="T44" fmla="*/ 105 w 212"/>
                  <a:gd name="T45" fmla="*/ 146 h 152"/>
                  <a:gd name="T46" fmla="*/ 105 w 212"/>
                  <a:gd name="T47" fmla="*/ 151 h 152"/>
                  <a:gd name="T48" fmla="*/ 88 w 212"/>
                  <a:gd name="T49" fmla="*/ 151 h 152"/>
                  <a:gd name="T50" fmla="*/ 79 w 212"/>
                  <a:gd name="T51" fmla="*/ 148 h 152"/>
                  <a:gd name="T52" fmla="*/ 67 w 212"/>
                  <a:gd name="T53" fmla="*/ 145 h 152"/>
                  <a:gd name="T54" fmla="*/ 51 w 212"/>
                  <a:gd name="T55" fmla="*/ 141 h 152"/>
                  <a:gd name="T56" fmla="*/ 27 w 212"/>
                  <a:gd name="T57" fmla="*/ 139 h 152"/>
                  <a:gd name="T58" fmla="*/ 14 w 212"/>
                  <a:gd name="T59" fmla="*/ 137 h 152"/>
                  <a:gd name="T60" fmla="*/ 10 w 212"/>
                  <a:gd name="T61" fmla="*/ 132 h 152"/>
                  <a:gd name="T62" fmla="*/ 10 w 212"/>
                  <a:gd name="T63" fmla="*/ 122 h 152"/>
                  <a:gd name="T64" fmla="*/ 8 w 212"/>
                  <a:gd name="T65" fmla="*/ 118 h 152"/>
                  <a:gd name="T66" fmla="*/ 1 w 212"/>
                  <a:gd name="T67" fmla="*/ 104 h 152"/>
                  <a:gd name="T68" fmla="*/ 0 w 212"/>
                  <a:gd name="T69" fmla="*/ 99 h 152"/>
                  <a:gd name="T70" fmla="*/ 1 w 212"/>
                  <a:gd name="T71" fmla="*/ 88 h 152"/>
                  <a:gd name="T72" fmla="*/ 7 w 212"/>
                  <a:gd name="T73" fmla="*/ 76 h 152"/>
                  <a:gd name="T74" fmla="*/ 9 w 212"/>
                  <a:gd name="T75" fmla="*/ 73 h 152"/>
                  <a:gd name="T76" fmla="*/ 13 w 212"/>
                  <a:gd name="T77" fmla="*/ 65 h 152"/>
                  <a:gd name="T78" fmla="*/ 18 w 212"/>
                  <a:gd name="T79" fmla="*/ 55 h 152"/>
                  <a:gd name="T80" fmla="*/ 23 w 212"/>
                  <a:gd name="T81" fmla="*/ 41 h 152"/>
                  <a:gd name="T82" fmla="*/ 26 w 212"/>
                  <a:gd name="T83" fmla="*/ 27 h 152"/>
                  <a:gd name="T84" fmla="*/ 31 w 212"/>
                  <a:gd name="T85" fmla="*/ 18 h 152"/>
                  <a:gd name="T86" fmla="*/ 35 w 212"/>
                  <a:gd name="T87" fmla="*/ 9 h 152"/>
                  <a:gd name="T88" fmla="*/ 36 w 212"/>
                  <a:gd name="T89" fmla="*/ 5 h 152"/>
                  <a:gd name="T90" fmla="*/ 47 w 212"/>
                  <a:gd name="T91" fmla="*/ 0 h 152"/>
                  <a:gd name="T92" fmla="*/ 64 w 212"/>
                  <a:gd name="T93" fmla="*/ 4 h 152"/>
                  <a:gd name="T94" fmla="*/ 67 w 212"/>
                  <a:gd name="T95" fmla="*/ 7 h 152"/>
                  <a:gd name="T96" fmla="*/ 70 w 212"/>
                  <a:gd name="T97" fmla="*/ 11 h 152"/>
                  <a:gd name="T98" fmla="*/ 90 w 212"/>
                  <a:gd name="T99" fmla="*/ 11 h 152"/>
                  <a:gd name="T100" fmla="*/ 97 w 212"/>
                  <a:gd name="T101" fmla="*/ 13 h 152"/>
                  <a:gd name="T102" fmla="*/ 98 w 212"/>
                  <a:gd name="T103" fmla="*/ 17 h 152"/>
                  <a:gd name="T104" fmla="*/ 97 w 212"/>
                  <a:gd name="T105" fmla="*/ 18 h 15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12"/>
                  <a:gd name="T160" fmla="*/ 0 h 152"/>
                  <a:gd name="T161" fmla="*/ 212 w 212"/>
                  <a:gd name="T162" fmla="*/ 152 h 152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12" h="152">
                    <a:moveTo>
                      <a:pt x="97" y="18"/>
                    </a:moveTo>
                    <a:lnTo>
                      <a:pt x="97" y="18"/>
                    </a:lnTo>
                    <a:lnTo>
                      <a:pt x="96" y="23"/>
                    </a:lnTo>
                    <a:lnTo>
                      <a:pt x="93" y="31"/>
                    </a:lnTo>
                    <a:lnTo>
                      <a:pt x="92" y="36"/>
                    </a:lnTo>
                    <a:lnTo>
                      <a:pt x="92" y="44"/>
                    </a:lnTo>
                    <a:lnTo>
                      <a:pt x="92" y="51"/>
                    </a:lnTo>
                    <a:lnTo>
                      <a:pt x="93" y="60"/>
                    </a:lnTo>
                    <a:lnTo>
                      <a:pt x="100" y="68"/>
                    </a:lnTo>
                    <a:lnTo>
                      <a:pt x="107" y="76"/>
                    </a:lnTo>
                    <a:lnTo>
                      <a:pt x="121" y="86"/>
                    </a:lnTo>
                    <a:lnTo>
                      <a:pt x="129" y="88"/>
                    </a:lnTo>
                    <a:lnTo>
                      <a:pt x="138" y="91"/>
                    </a:lnTo>
                    <a:lnTo>
                      <a:pt x="143" y="95"/>
                    </a:lnTo>
                    <a:lnTo>
                      <a:pt x="148" y="99"/>
                    </a:lnTo>
                    <a:lnTo>
                      <a:pt x="155" y="102"/>
                    </a:lnTo>
                    <a:lnTo>
                      <a:pt x="161" y="106"/>
                    </a:lnTo>
                    <a:lnTo>
                      <a:pt x="167" y="111"/>
                    </a:lnTo>
                    <a:lnTo>
                      <a:pt x="171" y="113"/>
                    </a:lnTo>
                    <a:lnTo>
                      <a:pt x="175" y="114"/>
                    </a:lnTo>
                    <a:lnTo>
                      <a:pt x="178" y="115"/>
                    </a:lnTo>
                    <a:lnTo>
                      <a:pt x="181" y="116"/>
                    </a:lnTo>
                    <a:lnTo>
                      <a:pt x="188" y="118"/>
                    </a:lnTo>
                    <a:lnTo>
                      <a:pt x="194" y="119"/>
                    </a:lnTo>
                    <a:lnTo>
                      <a:pt x="208" y="120"/>
                    </a:lnTo>
                    <a:lnTo>
                      <a:pt x="211" y="122"/>
                    </a:lnTo>
                    <a:lnTo>
                      <a:pt x="212" y="123"/>
                    </a:lnTo>
                    <a:lnTo>
                      <a:pt x="212" y="125"/>
                    </a:lnTo>
                    <a:lnTo>
                      <a:pt x="211" y="128"/>
                    </a:lnTo>
                    <a:lnTo>
                      <a:pt x="208" y="129"/>
                    </a:lnTo>
                    <a:lnTo>
                      <a:pt x="206" y="129"/>
                    </a:lnTo>
                    <a:lnTo>
                      <a:pt x="198" y="130"/>
                    </a:lnTo>
                    <a:lnTo>
                      <a:pt x="194" y="129"/>
                    </a:lnTo>
                    <a:lnTo>
                      <a:pt x="179" y="133"/>
                    </a:lnTo>
                    <a:lnTo>
                      <a:pt x="174" y="137"/>
                    </a:lnTo>
                    <a:lnTo>
                      <a:pt x="174" y="139"/>
                    </a:lnTo>
                    <a:lnTo>
                      <a:pt x="174" y="142"/>
                    </a:lnTo>
                    <a:lnTo>
                      <a:pt x="174" y="145"/>
                    </a:lnTo>
                    <a:lnTo>
                      <a:pt x="176" y="146"/>
                    </a:lnTo>
                    <a:lnTo>
                      <a:pt x="178" y="150"/>
                    </a:lnTo>
                    <a:lnTo>
                      <a:pt x="176" y="151"/>
                    </a:lnTo>
                    <a:lnTo>
                      <a:pt x="172" y="152"/>
                    </a:lnTo>
                    <a:lnTo>
                      <a:pt x="166" y="151"/>
                    </a:lnTo>
                    <a:lnTo>
                      <a:pt x="161" y="152"/>
                    </a:lnTo>
                    <a:lnTo>
                      <a:pt x="156" y="151"/>
                    </a:lnTo>
                    <a:lnTo>
                      <a:pt x="147" y="148"/>
                    </a:lnTo>
                    <a:lnTo>
                      <a:pt x="109" y="143"/>
                    </a:lnTo>
                    <a:lnTo>
                      <a:pt x="106" y="143"/>
                    </a:lnTo>
                    <a:lnTo>
                      <a:pt x="104" y="143"/>
                    </a:lnTo>
                    <a:lnTo>
                      <a:pt x="104" y="145"/>
                    </a:lnTo>
                    <a:lnTo>
                      <a:pt x="105" y="146"/>
                    </a:lnTo>
                    <a:lnTo>
                      <a:pt x="106" y="150"/>
                    </a:lnTo>
                    <a:lnTo>
                      <a:pt x="105" y="151"/>
                    </a:lnTo>
                    <a:lnTo>
                      <a:pt x="102" y="152"/>
                    </a:lnTo>
                    <a:lnTo>
                      <a:pt x="96" y="152"/>
                    </a:lnTo>
                    <a:lnTo>
                      <a:pt x="88" y="151"/>
                    </a:lnTo>
                    <a:lnTo>
                      <a:pt x="79" y="148"/>
                    </a:lnTo>
                    <a:lnTo>
                      <a:pt x="73" y="147"/>
                    </a:lnTo>
                    <a:lnTo>
                      <a:pt x="67" y="145"/>
                    </a:lnTo>
                    <a:lnTo>
                      <a:pt x="59" y="143"/>
                    </a:lnTo>
                    <a:lnTo>
                      <a:pt x="51" y="141"/>
                    </a:lnTo>
                    <a:lnTo>
                      <a:pt x="44" y="139"/>
                    </a:lnTo>
                    <a:lnTo>
                      <a:pt x="27" y="139"/>
                    </a:lnTo>
                    <a:lnTo>
                      <a:pt x="21" y="138"/>
                    </a:lnTo>
                    <a:lnTo>
                      <a:pt x="14" y="137"/>
                    </a:lnTo>
                    <a:lnTo>
                      <a:pt x="12" y="134"/>
                    </a:lnTo>
                    <a:lnTo>
                      <a:pt x="10" y="132"/>
                    </a:lnTo>
                    <a:lnTo>
                      <a:pt x="10" y="129"/>
                    </a:lnTo>
                    <a:lnTo>
                      <a:pt x="10" y="122"/>
                    </a:lnTo>
                    <a:lnTo>
                      <a:pt x="9" y="120"/>
                    </a:lnTo>
                    <a:lnTo>
                      <a:pt x="8" y="118"/>
                    </a:lnTo>
                    <a:lnTo>
                      <a:pt x="3" y="110"/>
                    </a:lnTo>
                    <a:lnTo>
                      <a:pt x="1" y="104"/>
                    </a:lnTo>
                    <a:lnTo>
                      <a:pt x="0" y="99"/>
                    </a:lnTo>
                    <a:lnTo>
                      <a:pt x="0" y="92"/>
                    </a:lnTo>
                    <a:lnTo>
                      <a:pt x="1" y="88"/>
                    </a:lnTo>
                    <a:lnTo>
                      <a:pt x="4" y="85"/>
                    </a:lnTo>
                    <a:lnTo>
                      <a:pt x="7" y="76"/>
                    </a:lnTo>
                    <a:lnTo>
                      <a:pt x="8" y="74"/>
                    </a:lnTo>
                    <a:lnTo>
                      <a:pt x="9" y="73"/>
                    </a:lnTo>
                    <a:lnTo>
                      <a:pt x="13" y="65"/>
                    </a:lnTo>
                    <a:lnTo>
                      <a:pt x="16" y="60"/>
                    </a:lnTo>
                    <a:lnTo>
                      <a:pt x="18" y="55"/>
                    </a:lnTo>
                    <a:lnTo>
                      <a:pt x="21" y="48"/>
                    </a:lnTo>
                    <a:lnTo>
                      <a:pt x="23" y="41"/>
                    </a:lnTo>
                    <a:lnTo>
                      <a:pt x="24" y="32"/>
                    </a:lnTo>
                    <a:lnTo>
                      <a:pt x="26" y="27"/>
                    </a:lnTo>
                    <a:lnTo>
                      <a:pt x="28" y="23"/>
                    </a:lnTo>
                    <a:lnTo>
                      <a:pt x="31" y="18"/>
                    </a:lnTo>
                    <a:lnTo>
                      <a:pt x="35" y="9"/>
                    </a:lnTo>
                    <a:lnTo>
                      <a:pt x="35" y="7"/>
                    </a:lnTo>
                    <a:lnTo>
                      <a:pt x="36" y="5"/>
                    </a:lnTo>
                    <a:lnTo>
                      <a:pt x="42" y="2"/>
                    </a:lnTo>
                    <a:lnTo>
                      <a:pt x="47" y="0"/>
                    </a:lnTo>
                    <a:lnTo>
                      <a:pt x="60" y="3"/>
                    </a:lnTo>
                    <a:lnTo>
                      <a:pt x="64" y="4"/>
                    </a:lnTo>
                    <a:lnTo>
                      <a:pt x="67" y="7"/>
                    </a:lnTo>
                    <a:lnTo>
                      <a:pt x="68" y="9"/>
                    </a:lnTo>
                    <a:lnTo>
                      <a:pt x="70" y="11"/>
                    </a:lnTo>
                    <a:lnTo>
                      <a:pt x="83" y="9"/>
                    </a:lnTo>
                    <a:lnTo>
                      <a:pt x="90" y="11"/>
                    </a:lnTo>
                    <a:lnTo>
                      <a:pt x="95" y="12"/>
                    </a:lnTo>
                    <a:lnTo>
                      <a:pt x="97" y="13"/>
                    </a:lnTo>
                    <a:lnTo>
                      <a:pt x="97" y="14"/>
                    </a:lnTo>
                    <a:lnTo>
                      <a:pt x="98" y="17"/>
                    </a:lnTo>
                    <a:lnTo>
                      <a:pt x="98" y="20"/>
                    </a:lnTo>
                    <a:lnTo>
                      <a:pt x="97" y="18"/>
                    </a:lnTo>
                    <a:close/>
                  </a:path>
                </a:pathLst>
              </a:custGeom>
              <a:solidFill>
                <a:srgbClr val="2A96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23" name="Freeform 741"/>
              <p:cNvSpPr>
                <a:spLocks/>
              </p:cNvSpPr>
              <p:nvPr/>
            </p:nvSpPr>
            <p:spPr bwMode="auto">
              <a:xfrm>
                <a:off x="734" y="2907"/>
                <a:ext cx="212" cy="152"/>
              </a:xfrm>
              <a:custGeom>
                <a:avLst/>
                <a:gdLst>
                  <a:gd name="T0" fmla="*/ 96 w 212"/>
                  <a:gd name="T1" fmla="*/ 23 h 152"/>
                  <a:gd name="T2" fmla="*/ 92 w 212"/>
                  <a:gd name="T3" fmla="*/ 44 h 152"/>
                  <a:gd name="T4" fmla="*/ 93 w 212"/>
                  <a:gd name="T5" fmla="*/ 60 h 152"/>
                  <a:gd name="T6" fmla="*/ 121 w 212"/>
                  <a:gd name="T7" fmla="*/ 86 h 152"/>
                  <a:gd name="T8" fmla="*/ 138 w 212"/>
                  <a:gd name="T9" fmla="*/ 91 h 152"/>
                  <a:gd name="T10" fmla="*/ 148 w 212"/>
                  <a:gd name="T11" fmla="*/ 99 h 152"/>
                  <a:gd name="T12" fmla="*/ 161 w 212"/>
                  <a:gd name="T13" fmla="*/ 106 h 152"/>
                  <a:gd name="T14" fmla="*/ 171 w 212"/>
                  <a:gd name="T15" fmla="*/ 113 h 152"/>
                  <a:gd name="T16" fmla="*/ 178 w 212"/>
                  <a:gd name="T17" fmla="*/ 115 h 152"/>
                  <a:gd name="T18" fmla="*/ 188 w 212"/>
                  <a:gd name="T19" fmla="*/ 118 h 152"/>
                  <a:gd name="T20" fmla="*/ 208 w 212"/>
                  <a:gd name="T21" fmla="*/ 120 h 152"/>
                  <a:gd name="T22" fmla="*/ 212 w 212"/>
                  <a:gd name="T23" fmla="*/ 123 h 152"/>
                  <a:gd name="T24" fmla="*/ 208 w 212"/>
                  <a:gd name="T25" fmla="*/ 129 h 152"/>
                  <a:gd name="T26" fmla="*/ 194 w 212"/>
                  <a:gd name="T27" fmla="*/ 129 h 152"/>
                  <a:gd name="T28" fmla="*/ 179 w 212"/>
                  <a:gd name="T29" fmla="*/ 133 h 152"/>
                  <a:gd name="T30" fmla="*/ 174 w 212"/>
                  <a:gd name="T31" fmla="*/ 139 h 152"/>
                  <a:gd name="T32" fmla="*/ 176 w 212"/>
                  <a:gd name="T33" fmla="*/ 146 h 152"/>
                  <a:gd name="T34" fmla="*/ 178 w 212"/>
                  <a:gd name="T35" fmla="*/ 150 h 152"/>
                  <a:gd name="T36" fmla="*/ 166 w 212"/>
                  <a:gd name="T37" fmla="*/ 151 h 152"/>
                  <a:gd name="T38" fmla="*/ 156 w 212"/>
                  <a:gd name="T39" fmla="*/ 151 h 152"/>
                  <a:gd name="T40" fmla="*/ 109 w 212"/>
                  <a:gd name="T41" fmla="*/ 143 h 152"/>
                  <a:gd name="T42" fmla="*/ 104 w 212"/>
                  <a:gd name="T43" fmla="*/ 143 h 152"/>
                  <a:gd name="T44" fmla="*/ 105 w 212"/>
                  <a:gd name="T45" fmla="*/ 146 h 152"/>
                  <a:gd name="T46" fmla="*/ 105 w 212"/>
                  <a:gd name="T47" fmla="*/ 151 h 152"/>
                  <a:gd name="T48" fmla="*/ 88 w 212"/>
                  <a:gd name="T49" fmla="*/ 151 h 152"/>
                  <a:gd name="T50" fmla="*/ 79 w 212"/>
                  <a:gd name="T51" fmla="*/ 148 h 152"/>
                  <a:gd name="T52" fmla="*/ 67 w 212"/>
                  <a:gd name="T53" fmla="*/ 145 h 152"/>
                  <a:gd name="T54" fmla="*/ 51 w 212"/>
                  <a:gd name="T55" fmla="*/ 141 h 152"/>
                  <a:gd name="T56" fmla="*/ 27 w 212"/>
                  <a:gd name="T57" fmla="*/ 139 h 152"/>
                  <a:gd name="T58" fmla="*/ 14 w 212"/>
                  <a:gd name="T59" fmla="*/ 137 h 152"/>
                  <a:gd name="T60" fmla="*/ 10 w 212"/>
                  <a:gd name="T61" fmla="*/ 132 h 152"/>
                  <a:gd name="T62" fmla="*/ 10 w 212"/>
                  <a:gd name="T63" fmla="*/ 122 h 152"/>
                  <a:gd name="T64" fmla="*/ 8 w 212"/>
                  <a:gd name="T65" fmla="*/ 118 h 152"/>
                  <a:gd name="T66" fmla="*/ 1 w 212"/>
                  <a:gd name="T67" fmla="*/ 104 h 152"/>
                  <a:gd name="T68" fmla="*/ 0 w 212"/>
                  <a:gd name="T69" fmla="*/ 99 h 152"/>
                  <a:gd name="T70" fmla="*/ 1 w 212"/>
                  <a:gd name="T71" fmla="*/ 88 h 152"/>
                  <a:gd name="T72" fmla="*/ 7 w 212"/>
                  <a:gd name="T73" fmla="*/ 76 h 152"/>
                  <a:gd name="T74" fmla="*/ 9 w 212"/>
                  <a:gd name="T75" fmla="*/ 73 h 152"/>
                  <a:gd name="T76" fmla="*/ 13 w 212"/>
                  <a:gd name="T77" fmla="*/ 65 h 152"/>
                  <a:gd name="T78" fmla="*/ 18 w 212"/>
                  <a:gd name="T79" fmla="*/ 55 h 152"/>
                  <a:gd name="T80" fmla="*/ 23 w 212"/>
                  <a:gd name="T81" fmla="*/ 41 h 152"/>
                  <a:gd name="T82" fmla="*/ 26 w 212"/>
                  <a:gd name="T83" fmla="*/ 27 h 152"/>
                  <a:gd name="T84" fmla="*/ 31 w 212"/>
                  <a:gd name="T85" fmla="*/ 18 h 152"/>
                  <a:gd name="T86" fmla="*/ 35 w 212"/>
                  <a:gd name="T87" fmla="*/ 9 h 152"/>
                  <a:gd name="T88" fmla="*/ 36 w 212"/>
                  <a:gd name="T89" fmla="*/ 5 h 152"/>
                  <a:gd name="T90" fmla="*/ 47 w 212"/>
                  <a:gd name="T91" fmla="*/ 0 h 152"/>
                  <a:gd name="T92" fmla="*/ 64 w 212"/>
                  <a:gd name="T93" fmla="*/ 4 h 152"/>
                  <a:gd name="T94" fmla="*/ 67 w 212"/>
                  <a:gd name="T95" fmla="*/ 7 h 152"/>
                  <a:gd name="T96" fmla="*/ 70 w 212"/>
                  <a:gd name="T97" fmla="*/ 11 h 152"/>
                  <a:gd name="T98" fmla="*/ 90 w 212"/>
                  <a:gd name="T99" fmla="*/ 11 h 152"/>
                  <a:gd name="T100" fmla="*/ 97 w 212"/>
                  <a:gd name="T101" fmla="*/ 13 h 152"/>
                  <a:gd name="T102" fmla="*/ 98 w 212"/>
                  <a:gd name="T103" fmla="*/ 17 h 152"/>
                  <a:gd name="T104" fmla="*/ 97 w 212"/>
                  <a:gd name="T105" fmla="*/ 18 h 15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12"/>
                  <a:gd name="T160" fmla="*/ 0 h 152"/>
                  <a:gd name="T161" fmla="*/ 212 w 212"/>
                  <a:gd name="T162" fmla="*/ 152 h 152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12" h="152">
                    <a:moveTo>
                      <a:pt x="97" y="18"/>
                    </a:moveTo>
                    <a:lnTo>
                      <a:pt x="97" y="18"/>
                    </a:lnTo>
                    <a:lnTo>
                      <a:pt x="96" y="23"/>
                    </a:lnTo>
                    <a:lnTo>
                      <a:pt x="93" y="31"/>
                    </a:lnTo>
                    <a:lnTo>
                      <a:pt x="92" y="36"/>
                    </a:lnTo>
                    <a:lnTo>
                      <a:pt x="92" y="44"/>
                    </a:lnTo>
                    <a:lnTo>
                      <a:pt x="92" y="51"/>
                    </a:lnTo>
                    <a:lnTo>
                      <a:pt x="93" y="60"/>
                    </a:lnTo>
                    <a:lnTo>
                      <a:pt x="100" y="68"/>
                    </a:lnTo>
                    <a:lnTo>
                      <a:pt x="107" y="76"/>
                    </a:lnTo>
                    <a:lnTo>
                      <a:pt x="121" y="86"/>
                    </a:lnTo>
                    <a:lnTo>
                      <a:pt x="129" y="88"/>
                    </a:lnTo>
                    <a:lnTo>
                      <a:pt x="138" y="91"/>
                    </a:lnTo>
                    <a:lnTo>
                      <a:pt x="143" y="95"/>
                    </a:lnTo>
                    <a:lnTo>
                      <a:pt x="148" y="99"/>
                    </a:lnTo>
                    <a:lnTo>
                      <a:pt x="155" y="102"/>
                    </a:lnTo>
                    <a:lnTo>
                      <a:pt x="161" y="106"/>
                    </a:lnTo>
                    <a:lnTo>
                      <a:pt x="167" y="111"/>
                    </a:lnTo>
                    <a:lnTo>
                      <a:pt x="171" y="113"/>
                    </a:lnTo>
                    <a:lnTo>
                      <a:pt x="175" y="114"/>
                    </a:lnTo>
                    <a:lnTo>
                      <a:pt x="178" y="115"/>
                    </a:lnTo>
                    <a:lnTo>
                      <a:pt x="181" y="116"/>
                    </a:lnTo>
                    <a:lnTo>
                      <a:pt x="188" y="118"/>
                    </a:lnTo>
                    <a:lnTo>
                      <a:pt x="194" y="119"/>
                    </a:lnTo>
                    <a:lnTo>
                      <a:pt x="208" y="120"/>
                    </a:lnTo>
                    <a:lnTo>
                      <a:pt x="211" y="122"/>
                    </a:lnTo>
                    <a:lnTo>
                      <a:pt x="212" y="123"/>
                    </a:lnTo>
                    <a:lnTo>
                      <a:pt x="212" y="125"/>
                    </a:lnTo>
                    <a:lnTo>
                      <a:pt x="211" y="128"/>
                    </a:lnTo>
                    <a:lnTo>
                      <a:pt x="208" y="129"/>
                    </a:lnTo>
                    <a:lnTo>
                      <a:pt x="206" y="129"/>
                    </a:lnTo>
                    <a:lnTo>
                      <a:pt x="198" y="130"/>
                    </a:lnTo>
                    <a:lnTo>
                      <a:pt x="194" y="129"/>
                    </a:lnTo>
                    <a:lnTo>
                      <a:pt x="179" y="133"/>
                    </a:lnTo>
                    <a:lnTo>
                      <a:pt x="174" y="137"/>
                    </a:lnTo>
                    <a:lnTo>
                      <a:pt x="174" y="139"/>
                    </a:lnTo>
                    <a:lnTo>
                      <a:pt x="174" y="142"/>
                    </a:lnTo>
                    <a:lnTo>
                      <a:pt x="174" y="145"/>
                    </a:lnTo>
                    <a:lnTo>
                      <a:pt x="176" y="146"/>
                    </a:lnTo>
                    <a:lnTo>
                      <a:pt x="178" y="150"/>
                    </a:lnTo>
                    <a:lnTo>
                      <a:pt x="176" y="151"/>
                    </a:lnTo>
                    <a:lnTo>
                      <a:pt x="172" y="152"/>
                    </a:lnTo>
                    <a:lnTo>
                      <a:pt x="166" y="151"/>
                    </a:lnTo>
                    <a:lnTo>
                      <a:pt x="161" y="152"/>
                    </a:lnTo>
                    <a:lnTo>
                      <a:pt x="156" y="151"/>
                    </a:lnTo>
                    <a:lnTo>
                      <a:pt x="147" y="148"/>
                    </a:lnTo>
                    <a:lnTo>
                      <a:pt x="109" y="143"/>
                    </a:lnTo>
                    <a:lnTo>
                      <a:pt x="106" y="143"/>
                    </a:lnTo>
                    <a:lnTo>
                      <a:pt x="104" y="143"/>
                    </a:lnTo>
                    <a:lnTo>
                      <a:pt x="104" y="145"/>
                    </a:lnTo>
                    <a:lnTo>
                      <a:pt x="105" y="146"/>
                    </a:lnTo>
                    <a:lnTo>
                      <a:pt x="106" y="150"/>
                    </a:lnTo>
                    <a:lnTo>
                      <a:pt x="105" y="151"/>
                    </a:lnTo>
                    <a:lnTo>
                      <a:pt x="102" y="152"/>
                    </a:lnTo>
                    <a:lnTo>
                      <a:pt x="96" y="152"/>
                    </a:lnTo>
                    <a:lnTo>
                      <a:pt x="88" y="151"/>
                    </a:lnTo>
                    <a:lnTo>
                      <a:pt x="79" y="148"/>
                    </a:lnTo>
                    <a:lnTo>
                      <a:pt x="73" y="147"/>
                    </a:lnTo>
                    <a:lnTo>
                      <a:pt x="67" y="145"/>
                    </a:lnTo>
                    <a:lnTo>
                      <a:pt x="59" y="143"/>
                    </a:lnTo>
                    <a:lnTo>
                      <a:pt x="51" y="141"/>
                    </a:lnTo>
                    <a:lnTo>
                      <a:pt x="44" y="139"/>
                    </a:lnTo>
                    <a:lnTo>
                      <a:pt x="27" y="139"/>
                    </a:lnTo>
                    <a:lnTo>
                      <a:pt x="21" y="138"/>
                    </a:lnTo>
                    <a:lnTo>
                      <a:pt x="14" y="137"/>
                    </a:lnTo>
                    <a:lnTo>
                      <a:pt x="12" y="134"/>
                    </a:lnTo>
                    <a:lnTo>
                      <a:pt x="10" y="132"/>
                    </a:lnTo>
                    <a:lnTo>
                      <a:pt x="10" y="129"/>
                    </a:lnTo>
                    <a:lnTo>
                      <a:pt x="10" y="122"/>
                    </a:lnTo>
                    <a:lnTo>
                      <a:pt x="9" y="120"/>
                    </a:lnTo>
                    <a:lnTo>
                      <a:pt x="8" y="118"/>
                    </a:lnTo>
                    <a:lnTo>
                      <a:pt x="3" y="110"/>
                    </a:lnTo>
                    <a:lnTo>
                      <a:pt x="1" y="104"/>
                    </a:lnTo>
                    <a:lnTo>
                      <a:pt x="0" y="99"/>
                    </a:lnTo>
                    <a:lnTo>
                      <a:pt x="0" y="92"/>
                    </a:lnTo>
                    <a:lnTo>
                      <a:pt x="1" y="88"/>
                    </a:lnTo>
                    <a:lnTo>
                      <a:pt x="4" y="85"/>
                    </a:lnTo>
                    <a:lnTo>
                      <a:pt x="7" y="76"/>
                    </a:lnTo>
                    <a:lnTo>
                      <a:pt x="8" y="74"/>
                    </a:lnTo>
                    <a:lnTo>
                      <a:pt x="9" y="73"/>
                    </a:lnTo>
                    <a:lnTo>
                      <a:pt x="13" y="65"/>
                    </a:lnTo>
                    <a:lnTo>
                      <a:pt x="16" y="60"/>
                    </a:lnTo>
                    <a:lnTo>
                      <a:pt x="18" y="55"/>
                    </a:lnTo>
                    <a:lnTo>
                      <a:pt x="21" y="48"/>
                    </a:lnTo>
                    <a:lnTo>
                      <a:pt x="23" y="41"/>
                    </a:lnTo>
                    <a:lnTo>
                      <a:pt x="24" y="32"/>
                    </a:lnTo>
                    <a:lnTo>
                      <a:pt x="26" y="27"/>
                    </a:lnTo>
                    <a:lnTo>
                      <a:pt x="28" y="23"/>
                    </a:lnTo>
                    <a:lnTo>
                      <a:pt x="31" y="18"/>
                    </a:lnTo>
                    <a:lnTo>
                      <a:pt x="35" y="9"/>
                    </a:lnTo>
                    <a:lnTo>
                      <a:pt x="35" y="7"/>
                    </a:lnTo>
                    <a:lnTo>
                      <a:pt x="36" y="5"/>
                    </a:lnTo>
                    <a:lnTo>
                      <a:pt x="42" y="2"/>
                    </a:lnTo>
                    <a:lnTo>
                      <a:pt x="47" y="0"/>
                    </a:lnTo>
                    <a:lnTo>
                      <a:pt x="60" y="3"/>
                    </a:lnTo>
                    <a:lnTo>
                      <a:pt x="64" y="4"/>
                    </a:lnTo>
                    <a:lnTo>
                      <a:pt x="67" y="7"/>
                    </a:lnTo>
                    <a:lnTo>
                      <a:pt x="68" y="9"/>
                    </a:lnTo>
                    <a:lnTo>
                      <a:pt x="70" y="11"/>
                    </a:lnTo>
                    <a:lnTo>
                      <a:pt x="83" y="9"/>
                    </a:lnTo>
                    <a:lnTo>
                      <a:pt x="90" y="11"/>
                    </a:lnTo>
                    <a:lnTo>
                      <a:pt x="95" y="12"/>
                    </a:lnTo>
                    <a:lnTo>
                      <a:pt x="97" y="13"/>
                    </a:lnTo>
                    <a:lnTo>
                      <a:pt x="97" y="14"/>
                    </a:lnTo>
                    <a:lnTo>
                      <a:pt x="98" y="17"/>
                    </a:lnTo>
                    <a:lnTo>
                      <a:pt x="98" y="20"/>
                    </a:lnTo>
                    <a:lnTo>
                      <a:pt x="97" y="1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24" name="Freeform 742"/>
              <p:cNvSpPr>
                <a:spLocks/>
              </p:cNvSpPr>
              <p:nvPr/>
            </p:nvSpPr>
            <p:spPr bwMode="auto">
              <a:xfrm>
                <a:off x="747" y="2904"/>
                <a:ext cx="84" cy="97"/>
              </a:xfrm>
              <a:custGeom>
                <a:avLst/>
                <a:gdLst>
                  <a:gd name="T0" fmla="*/ 83 w 84"/>
                  <a:gd name="T1" fmla="*/ 21 h 97"/>
                  <a:gd name="T2" fmla="*/ 80 w 84"/>
                  <a:gd name="T3" fmla="*/ 28 h 97"/>
                  <a:gd name="T4" fmla="*/ 78 w 84"/>
                  <a:gd name="T5" fmla="*/ 34 h 97"/>
                  <a:gd name="T6" fmla="*/ 78 w 84"/>
                  <a:gd name="T7" fmla="*/ 35 h 97"/>
                  <a:gd name="T8" fmla="*/ 78 w 84"/>
                  <a:gd name="T9" fmla="*/ 37 h 97"/>
                  <a:gd name="T10" fmla="*/ 78 w 84"/>
                  <a:gd name="T11" fmla="*/ 51 h 97"/>
                  <a:gd name="T12" fmla="*/ 78 w 84"/>
                  <a:gd name="T13" fmla="*/ 65 h 97"/>
                  <a:gd name="T14" fmla="*/ 77 w 84"/>
                  <a:gd name="T15" fmla="*/ 68 h 97"/>
                  <a:gd name="T16" fmla="*/ 77 w 84"/>
                  <a:gd name="T17" fmla="*/ 74 h 97"/>
                  <a:gd name="T18" fmla="*/ 77 w 84"/>
                  <a:gd name="T19" fmla="*/ 77 h 97"/>
                  <a:gd name="T20" fmla="*/ 75 w 84"/>
                  <a:gd name="T21" fmla="*/ 77 h 97"/>
                  <a:gd name="T22" fmla="*/ 74 w 84"/>
                  <a:gd name="T23" fmla="*/ 80 h 97"/>
                  <a:gd name="T24" fmla="*/ 78 w 84"/>
                  <a:gd name="T25" fmla="*/ 94 h 97"/>
                  <a:gd name="T26" fmla="*/ 77 w 84"/>
                  <a:gd name="T27" fmla="*/ 97 h 97"/>
                  <a:gd name="T28" fmla="*/ 75 w 84"/>
                  <a:gd name="T29" fmla="*/ 95 h 97"/>
                  <a:gd name="T30" fmla="*/ 65 w 84"/>
                  <a:gd name="T31" fmla="*/ 81 h 97"/>
                  <a:gd name="T32" fmla="*/ 55 w 84"/>
                  <a:gd name="T33" fmla="*/ 70 h 97"/>
                  <a:gd name="T34" fmla="*/ 54 w 84"/>
                  <a:gd name="T35" fmla="*/ 68 h 97"/>
                  <a:gd name="T36" fmla="*/ 52 w 84"/>
                  <a:gd name="T37" fmla="*/ 70 h 97"/>
                  <a:gd name="T38" fmla="*/ 56 w 84"/>
                  <a:gd name="T39" fmla="*/ 81 h 97"/>
                  <a:gd name="T40" fmla="*/ 57 w 84"/>
                  <a:gd name="T41" fmla="*/ 88 h 97"/>
                  <a:gd name="T42" fmla="*/ 57 w 84"/>
                  <a:gd name="T43" fmla="*/ 90 h 97"/>
                  <a:gd name="T44" fmla="*/ 56 w 84"/>
                  <a:gd name="T45" fmla="*/ 90 h 97"/>
                  <a:gd name="T46" fmla="*/ 51 w 84"/>
                  <a:gd name="T47" fmla="*/ 89 h 97"/>
                  <a:gd name="T48" fmla="*/ 41 w 84"/>
                  <a:gd name="T49" fmla="*/ 77 h 97"/>
                  <a:gd name="T50" fmla="*/ 36 w 84"/>
                  <a:gd name="T51" fmla="*/ 75 h 97"/>
                  <a:gd name="T52" fmla="*/ 34 w 84"/>
                  <a:gd name="T53" fmla="*/ 76 h 97"/>
                  <a:gd name="T54" fmla="*/ 37 w 84"/>
                  <a:gd name="T55" fmla="*/ 82 h 97"/>
                  <a:gd name="T56" fmla="*/ 38 w 84"/>
                  <a:gd name="T57" fmla="*/ 91 h 97"/>
                  <a:gd name="T58" fmla="*/ 38 w 84"/>
                  <a:gd name="T59" fmla="*/ 93 h 97"/>
                  <a:gd name="T60" fmla="*/ 34 w 84"/>
                  <a:gd name="T61" fmla="*/ 91 h 97"/>
                  <a:gd name="T62" fmla="*/ 23 w 84"/>
                  <a:gd name="T63" fmla="*/ 75 h 97"/>
                  <a:gd name="T64" fmla="*/ 15 w 84"/>
                  <a:gd name="T65" fmla="*/ 70 h 97"/>
                  <a:gd name="T66" fmla="*/ 14 w 84"/>
                  <a:gd name="T67" fmla="*/ 71 h 97"/>
                  <a:gd name="T68" fmla="*/ 15 w 84"/>
                  <a:gd name="T69" fmla="*/ 80 h 97"/>
                  <a:gd name="T70" fmla="*/ 17 w 84"/>
                  <a:gd name="T71" fmla="*/ 89 h 97"/>
                  <a:gd name="T72" fmla="*/ 15 w 84"/>
                  <a:gd name="T73" fmla="*/ 90 h 97"/>
                  <a:gd name="T74" fmla="*/ 13 w 84"/>
                  <a:gd name="T75" fmla="*/ 89 h 97"/>
                  <a:gd name="T76" fmla="*/ 3 w 84"/>
                  <a:gd name="T77" fmla="*/ 67 h 97"/>
                  <a:gd name="T78" fmla="*/ 1 w 84"/>
                  <a:gd name="T79" fmla="*/ 62 h 97"/>
                  <a:gd name="T80" fmla="*/ 0 w 84"/>
                  <a:gd name="T81" fmla="*/ 49 h 97"/>
                  <a:gd name="T82" fmla="*/ 3 w 84"/>
                  <a:gd name="T83" fmla="*/ 47 h 97"/>
                  <a:gd name="T84" fmla="*/ 4 w 84"/>
                  <a:gd name="T85" fmla="*/ 43 h 97"/>
                  <a:gd name="T86" fmla="*/ 5 w 84"/>
                  <a:gd name="T87" fmla="*/ 42 h 97"/>
                  <a:gd name="T88" fmla="*/ 9 w 84"/>
                  <a:gd name="T89" fmla="*/ 35 h 97"/>
                  <a:gd name="T90" fmla="*/ 17 w 84"/>
                  <a:gd name="T91" fmla="*/ 24 h 97"/>
                  <a:gd name="T92" fmla="*/ 19 w 84"/>
                  <a:gd name="T93" fmla="*/ 17 h 97"/>
                  <a:gd name="T94" fmla="*/ 23 w 84"/>
                  <a:gd name="T95" fmla="*/ 12 h 97"/>
                  <a:gd name="T96" fmla="*/ 27 w 84"/>
                  <a:gd name="T97" fmla="*/ 7 h 97"/>
                  <a:gd name="T98" fmla="*/ 32 w 84"/>
                  <a:gd name="T99" fmla="*/ 3 h 97"/>
                  <a:gd name="T100" fmla="*/ 38 w 84"/>
                  <a:gd name="T101" fmla="*/ 1 h 97"/>
                  <a:gd name="T102" fmla="*/ 40 w 84"/>
                  <a:gd name="T103" fmla="*/ 0 h 97"/>
                  <a:gd name="T104" fmla="*/ 48 w 84"/>
                  <a:gd name="T105" fmla="*/ 1 h 97"/>
                  <a:gd name="T106" fmla="*/ 56 w 84"/>
                  <a:gd name="T107" fmla="*/ 6 h 97"/>
                  <a:gd name="T108" fmla="*/ 61 w 84"/>
                  <a:gd name="T109" fmla="*/ 8 h 97"/>
                  <a:gd name="T110" fmla="*/ 66 w 84"/>
                  <a:gd name="T111" fmla="*/ 10 h 97"/>
                  <a:gd name="T112" fmla="*/ 78 w 84"/>
                  <a:gd name="T113" fmla="*/ 15 h 97"/>
                  <a:gd name="T114" fmla="*/ 80 w 84"/>
                  <a:gd name="T115" fmla="*/ 19 h 97"/>
                  <a:gd name="T116" fmla="*/ 84 w 84"/>
                  <a:gd name="T117" fmla="*/ 20 h 97"/>
                  <a:gd name="T118" fmla="*/ 82 w 84"/>
                  <a:gd name="T119" fmla="*/ 21 h 9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84"/>
                  <a:gd name="T181" fmla="*/ 0 h 97"/>
                  <a:gd name="T182" fmla="*/ 84 w 84"/>
                  <a:gd name="T183" fmla="*/ 97 h 9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84" h="97">
                    <a:moveTo>
                      <a:pt x="83" y="21"/>
                    </a:moveTo>
                    <a:lnTo>
                      <a:pt x="83" y="21"/>
                    </a:lnTo>
                    <a:lnTo>
                      <a:pt x="82" y="24"/>
                    </a:lnTo>
                    <a:lnTo>
                      <a:pt x="80" y="28"/>
                    </a:lnTo>
                    <a:lnTo>
                      <a:pt x="78" y="34"/>
                    </a:lnTo>
                    <a:lnTo>
                      <a:pt x="78" y="35"/>
                    </a:lnTo>
                    <a:lnTo>
                      <a:pt x="78" y="37"/>
                    </a:lnTo>
                    <a:lnTo>
                      <a:pt x="78" y="51"/>
                    </a:lnTo>
                    <a:lnTo>
                      <a:pt x="78" y="61"/>
                    </a:lnTo>
                    <a:lnTo>
                      <a:pt x="78" y="65"/>
                    </a:lnTo>
                    <a:lnTo>
                      <a:pt x="77" y="68"/>
                    </a:lnTo>
                    <a:lnTo>
                      <a:pt x="75" y="71"/>
                    </a:lnTo>
                    <a:lnTo>
                      <a:pt x="77" y="74"/>
                    </a:lnTo>
                    <a:lnTo>
                      <a:pt x="77" y="76"/>
                    </a:lnTo>
                    <a:lnTo>
                      <a:pt x="77" y="77"/>
                    </a:lnTo>
                    <a:lnTo>
                      <a:pt x="75" y="77"/>
                    </a:lnTo>
                    <a:lnTo>
                      <a:pt x="74" y="77"/>
                    </a:lnTo>
                    <a:lnTo>
                      <a:pt x="74" y="80"/>
                    </a:lnTo>
                    <a:lnTo>
                      <a:pt x="77" y="86"/>
                    </a:lnTo>
                    <a:lnTo>
                      <a:pt x="78" y="94"/>
                    </a:lnTo>
                    <a:lnTo>
                      <a:pt x="78" y="97"/>
                    </a:lnTo>
                    <a:lnTo>
                      <a:pt x="77" y="97"/>
                    </a:lnTo>
                    <a:lnTo>
                      <a:pt x="75" y="95"/>
                    </a:lnTo>
                    <a:lnTo>
                      <a:pt x="71" y="93"/>
                    </a:lnTo>
                    <a:lnTo>
                      <a:pt x="65" y="81"/>
                    </a:lnTo>
                    <a:lnTo>
                      <a:pt x="57" y="72"/>
                    </a:lnTo>
                    <a:lnTo>
                      <a:pt x="55" y="70"/>
                    </a:lnTo>
                    <a:lnTo>
                      <a:pt x="54" y="68"/>
                    </a:lnTo>
                    <a:lnTo>
                      <a:pt x="52" y="68"/>
                    </a:lnTo>
                    <a:lnTo>
                      <a:pt x="52" y="70"/>
                    </a:lnTo>
                    <a:lnTo>
                      <a:pt x="54" y="74"/>
                    </a:lnTo>
                    <a:lnTo>
                      <a:pt x="56" y="81"/>
                    </a:lnTo>
                    <a:lnTo>
                      <a:pt x="57" y="88"/>
                    </a:lnTo>
                    <a:lnTo>
                      <a:pt x="57" y="90"/>
                    </a:lnTo>
                    <a:lnTo>
                      <a:pt x="56" y="90"/>
                    </a:lnTo>
                    <a:lnTo>
                      <a:pt x="54" y="90"/>
                    </a:lnTo>
                    <a:lnTo>
                      <a:pt x="51" y="89"/>
                    </a:lnTo>
                    <a:lnTo>
                      <a:pt x="46" y="82"/>
                    </a:lnTo>
                    <a:lnTo>
                      <a:pt x="41" y="77"/>
                    </a:lnTo>
                    <a:lnTo>
                      <a:pt x="38" y="76"/>
                    </a:lnTo>
                    <a:lnTo>
                      <a:pt x="36" y="75"/>
                    </a:lnTo>
                    <a:lnTo>
                      <a:pt x="34" y="76"/>
                    </a:lnTo>
                    <a:lnTo>
                      <a:pt x="34" y="77"/>
                    </a:lnTo>
                    <a:lnTo>
                      <a:pt x="37" y="82"/>
                    </a:lnTo>
                    <a:lnTo>
                      <a:pt x="38" y="89"/>
                    </a:lnTo>
                    <a:lnTo>
                      <a:pt x="38" y="91"/>
                    </a:lnTo>
                    <a:lnTo>
                      <a:pt x="38" y="93"/>
                    </a:lnTo>
                    <a:lnTo>
                      <a:pt x="37" y="94"/>
                    </a:lnTo>
                    <a:lnTo>
                      <a:pt x="34" y="91"/>
                    </a:lnTo>
                    <a:lnTo>
                      <a:pt x="29" y="84"/>
                    </a:lnTo>
                    <a:lnTo>
                      <a:pt x="23" y="75"/>
                    </a:lnTo>
                    <a:lnTo>
                      <a:pt x="19" y="71"/>
                    </a:lnTo>
                    <a:lnTo>
                      <a:pt x="15" y="70"/>
                    </a:lnTo>
                    <a:lnTo>
                      <a:pt x="14" y="71"/>
                    </a:lnTo>
                    <a:lnTo>
                      <a:pt x="14" y="74"/>
                    </a:lnTo>
                    <a:lnTo>
                      <a:pt x="15" y="80"/>
                    </a:lnTo>
                    <a:lnTo>
                      <a:pt x="17" y="88"/>
                    </a:lnTo>
                    <a:lnTo>
                      <a:pt x="17" y="89"/>
                    </a:lnTo>
                    <a:lnTo>
                      <a:pt x="15" y="90"/>
                    </a:lnTo>
                    <a:lnTo>
                      <a:pt x="14" y="90"/>
                    </a:lnTo>
                    <a:lnTo>
                      <a:pt x="13" y="89"/>
                    </a:lnTo>
                    <a:lnTo>
                      <a:pt x="9" y="82"/>
                    </a:lnTo>
                    <a:lnTo>
                      <a:pt x="3" y="67"/>
                    </a:lnTo>
                    <a:lnTo>
                      <a:pt x="1" y="62"/>
                    </a:lnTo>
                    <a:lnTo>
                      <a:pt x="0" y="58"/>
                    </a:lnTo>
                    <a:lnTo>
                      <a:pt x="0" y="49"/>
                    </a:lnTo>
                    <a:lnTo>
                      <a:pt x="3" y="47"/>
                    </a:lnTo>
                    <a:lnTo>
                      <a:pt x="4" y="43"/>
                    </a:lnTo>
                    <a:lnTo>
                      <a:pt x="5" y="42"/>
                    </a:lnTo>
                    <a:lnTo>
                      <a:pt x="8" y="38"/>
                    </a:lnTo>
                    <a:lnTo>
                      <a:pt x="9" y="35"/>
                    </a:lnTo>
                    <a:lnTo>
                      <a:pt x="17" y="24"/>
                    </a:lnTo>
                    <a:lnTo>
                      <a:pt x="19" y="17"/>
                    </a:lnTo>
                    <a:lnTo>
                      <a:pt x="22" y="15"/>
                    </a:lnTo>
                    <a:lnTo>
                      <a:pt x="23" y="12"/>
                    </a:lnTo>
                    <a:lnTo>
                      <a:pt x="27" y="7"/>
                    </a:lnTo>
                    <a:lnTo>
                      <a:pt x="32" y="3"/>
                    </a:lnTo>
                    <a:lnTo>
                      <a:pt x="38" y="1"/>
                    </a:lnTo>
                    <a:lnTo>
                      <a:pt x="40" y="0"/>
                    </a:lnTo>
                    <a:lnTo>
                      <a:pt x="48" y="1"/>
                    </a:lnTo>
                    <a:lnTo>
                      <a:pt x="52" y="3"/>
                    </a:lnTo>
                    <a:lnTo>
                      <a:pt x="56" y="6"/>
                    </a:lnTo>
                    <a:lnTo>
                      <a:pt x="61" y="8"/>
                    </a:lnTo>
                    <a:lnTo>
                      <a:pt x="66" y="10"/>
                    </a:lnTo>
                    <a:lnTo>
                      <a:pt x="78" y="15"/>
                    </a:lnTo>
                    <a:lnTo>
                      <a:pt x="79" y="17"/>
                    </a:lnTo>
                    <a:lnTo>
                      <a:pt x="80" y="19"/>
                    </a:lnTo>
                    <a:lnTo>
                      <a:pt x="82" y="20"/>
                    </a:lnTo>
                    <a:lnTo>
                      <a:pt x="84" y="20"/>
                    </a:lnTo>
                    <a:lnTo>
                      <a:pt x="82" y="21"/>
                    </a:lnTo>
                    <a:lnTo>
                      <a:pt x="83" y="21"/>
                    </a:lnTo>
                    <a:close/>
                  </a:path>
                </a:pathLst>
              </a:custGeom>
              <a:solidFill>
                <a:srgbClr val="1CA9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25" name="Freeform 743"/>
              <p:cNvSpPr>
                <a:spLocks/>
              </p:cNvSpPr>
              <p:nvPr/>
            </p:nvSpPr>
            <p:spPr bwMode="auto">
              <a:xfrm>
                <a:off x="747" y="2904"/>
                <a:ext cx="84" cy="97"/>
              </a:xfrm>
              <a:custGeom>
                <a:avLst/>
                <a:gdLst>
                  <a:gd name="T0" fmla="*/ 83 w 84"/>
                  <a:gd name="T1" fmla="*/ 21 h 97"/>
                  <a:gd name="T2" fmla="*/ 80 w 84"/>
                  <a:gd name="T3" fmla="*/ 28 h 97"/>
                  <a:gd name="T4" fmla="*/ 78 w 84"/>
                  <a:gd name="T5" fmla="*/ 34 h 97"/>
                  <a:gd name="T6" fmla="*/ 78 w 84"/>
                  <a:gd name="T7" fmla="*/ 35 h 97"/>
                  <a:gd name="T8" fmla="*/ 78 w 84"/>
                  <a:gd name="T9" fmla="*/ 37 h 97"/>
                  <a:gd name="T10" fmla="*/ 78 w 84"/>
                  <a:gd name="T11" fmla="*/ 51 h 97"/>
                  <a:gd name="T12" fmla="*/ 78 w 84"/>
                  <a:gd name="T13" fmla="*/ 65 h 97"/>
                  <a:gd name="T14" fmla="*/ 77 w 84"/>
                  <a:gd name="T15" fmla="*/ 68 h 97"/>
                  <a:gd name="T16" fmla="*/ 77 w 84"/>
                  <a:gd name="T17" fmla="*/ 74 h 97"/>
                  <a:gd name="T18" fmla="*/ 77 w 84"/>
                  <a:gd name="T19" fmla="*/ 77 h 97"/>
                  <a:gd name="T20" fmla="*/ 75 w 84"/>
                  <a:gd name="T21" fmla="*/ 77 h 97"/>
                  <a:gd name="T22" fmla="*/ 74 w 84"/>
                  <a:gd name="T23" fmla="*/ 80 h 97"/>
                  <a:gd name="T24" fmla="*/ 78 w 84"/>
                  <a:gd name="T25" fmla="*/ 94 h 97"/>
                  <a:gd name="T26" fmla="*/ 77 w 84"/>
                  <a:gd name="T27" fmla="*/ 97 h 97"/>
                  <a:gd name="T28" fmla="*/ 75 w 84"/>
                  <a:gd name="T29" fmla="*/ 95 h 97"/>
                  <a:gd name="T30" fmla="*/ 65 w 84"/>
                  <a:gd name="T31" fmla="*/ 81 h 97"/>
                  <a:gd name="T32" fmla="*/ 55 w 84"/>
                  <a:gd name="T33" fmla="*/ 70 h 97"/>
                  <a:gd name="T34" fmla="*/ 54 w 84"/>
                  <a:gd name="T35" fmla="*/ 68 h 97"/>
                  <a:gd name="T36" fmla="*/ 52 w 84"/>
                  <a:gd name="T37" fmla="*/ 70 h 97"/>
                  <a:gd name="T38" fmla="*/ 56 w 84"/>
                  <a:gd name="T39" fmla="*/ 81 h 97"/>
                  <a:gd name="T40" fmla="*/ 57 w 84"/>
                  <a:gd name="T41" fmla="*/ 88 h 97"/>
                  <a:gd name="T42" fmla="*/ 57 w 84"/>
                  <a:gd name="T43" fmla="*/ 90 h 97"/>
                  <a:gd name="T44" fmla="*/ 56 w 84"/>
                  <a:gd name="T45" fmla="*/ 90 h 97"/>
                  <a:gd name="T46" fmla="*/ 51 w 84"/>
                  <a:gd name="T47" fmla="*/ 89 h 97"/>
                  <a:gd name="T48" fmla="*/ 41 w 84"/>
                  <a:gd name="T49" fmla="*/ 77 h 97"/>
                  <a:gd name="T50" fmla="*/ 36 w 84"/>
                  <a:gd name="T51" fmla="*/ 75 h 97"/>
                  <a:gd name="T52" fmla="*/ 34 w 84"/>
                  <a:gd name="T53" fmla="*/ 76 h 97"/>
                  <a:gd name="T54" fmla="*/ 37 w 84"/>
                  <a:gd name="T55" fmla="*/ 82 h 97"/>
                  <a:gd name="T56" fmla="*/ 38 w 84"/>
                  <a:gd name="T57" fmla="*/ 91 h 97"/>
                  <a:gd name="T58" fmla="*/ 38 w 84"/>
                  <a:gd name="T59" fmla="*/ 93 h 97"/>
                  <a:gd name="T60" fmla="*/ 34 w 84"/>
                  <a:gd name="T61" fmla="*/ 91 h 97"/>
                  <a:gd name="T62" fmla="*/ 23 w 84"/>
                  <a:gd name="T63" fmla="*/ 75 h 97"/>
                  <a:gd name="T64" fmla="*/ 15 w 84"/>
                  <a:gd name="T65" fmla="*/ 70 h 97"/>
                  <a:gd name="T66" fmla="*/ 14 w 84"/>
                  <a:gd name="T67" fmla="*/ 71 h 97"/>
                  <a:gd name="T68" fmla="*/ 15 w 84"/>
                  <a:gd name="T69" fmla="*/ 80 h 97"/>
                  <a:gd name="T70" fmla="*/ 17 w 84"/>
                  <a:gd name="T71" fmla="*/ 89 h 97"/>
                  <a:gd name="T72" fmla="*/ 15 w 84"/>
                  <a:gd name="T73" fmla="*/ 90 h 97"/>
                  <a:gd name="T74" fmla="*/ 13 w 84"/>
                  <a:gd name="T75" fmla="*/ 89 h 97"/>
                  <a:gd name="T76" fmla="*/ 3 w 84"/>
                  <a:gd name="T77" fmla="*/ 67 h 97"/>
                  <a:gd name="T78" fmla="*/ 1 w 84"/>
                  <a:gd name="T79" fmla="*/ 62 h 97"/>
                  <a:gd name="T80" fmla="*/ 0 w 84"/>
                  <a:gd name="T81" fmla="*/ 49 h 97"/>
                  <a:gd name="T82" fmla="*/ 3 w 84"/>
                  <a:gd name="T83" fmla="*/ 47 h 97"/>
                  <a:gd name="T84" fmla="*/ 4 w 84"/>
                  <a:gd name="T85" fmla="*/ 43 h 97"/>
                  <a:gd name="T86" fmla="*/ 5 w 84"/>
                  <a:gd name="T87" fmla="*/ 42 h 97"/>
                  <a:gd name="T88" fmla="*/ 9 w 84"/>
                  <a:gd name="T89" fmla="*/ 35 h 97"/>
                  <a:gd name="T90" fmla="*/ 17 w 84"/>
                  <a:gd name="T91" fmla="*/ 24 h 97"/>
                  <a:gd name="T92" fmla="*/ 19 w 84"/>
                  <a:gd name="T93" fmla="*/ 17 h 97"/>
                  <a:gd name="T94" fmla="*/ 23 w 84"/>
                  <a:gd name="T95" fmla="*/ 12 h 97"/>
                  <a:gd name="T96" fmla="*/ 27 w 84"/>
                  <a:gd name="T97" fmla="*/ 7 h 97"/>
                  <a:gd name="T98" fmla="*/ 32 w 84"/>
                  <a:gd name="T99" fmla="*/ 3 h 97"/>
                  <a:gd name="T100" fmla="*/ 38 w 84"/>
                  <a:gd name="T101" fmla="*/ 1 h 97"/>
                  <a:gd name="T102" fmla="*/ 40 w 84"/>
                  <a:gd name="T103" fmla="*/ 0 h 97"/>
                  <a:gd name="T104" fmla="*/ 48 w 84"/>
                  <a:gd name="T105" fmla="*/ 1 h 97"/>
                  <a:gd name="T106" fmla="*/ 56 w 84"/>
                  <a:gd name="T107" fmla="*/ 6 h 97"/>
                  <a:gd name="T108" fmla="*/ 61 w 84"/>
                  <a:gd name="T109" fmla="*/ 8 h 97"/>
                  <a:gd name="T110" fmla="*/ 66 w 84"/>
                  <a:gd name="T111" fmla="*/ 10 h 97"/>
                  <a:gd name="T112" fmla="*/ 78 w 84"/>
                  <a:gd name="T113" fmla="*/ 15 h 97"/>
                  <a:gd name="T114" fmla="*/ 80 w 84"/>
                  <a:gd name="T115" fmla="*/ 19 h 97"/>
                  <a:gd name="T116" fmla="*/ 84 w 84"/>
                  <a:gd name="T117" fmla="*/ 20 h 97"/>
                  <a:gd name="T118" fmla="*/ 82 w 84"/>
                  <a:gd name="T119" fmla="*/ 21 h 9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84"/>
                  <a:gd name="T181" fmla="*/ 0 h 97"/>
                  <a:gd name="T182" fmla="*/ 84 w 84"/>
                  <a:gd name="T183" fmla="*/ 97 h 9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84" h="97">
                    <a:moveTo>
                      <a:pt x="83" y="21"/>
                    </a:moveTo>
                    <a:lnTo>
                      <a:pt x="83" y="21"/>
                    </a:lnTo>
                    <a:lnTo>
                      <a:pt x="82" y="24"/>
                    </a:lnTo>
                    <a:lnTo>
                      <a:pt x="80" y="28"/>
                    </a:lnTo>
                    <a:lnTo>
                      <a:pt x="78" y="34"/>
                    </a:lnTo>
                    <a:lnTo>
                      <a:pt x="78" y="35"/>
                    </a:lnTo>
                    <a:lnTo>
                      <a:pt x="78" y="37"/>
                    </a:lnTo>
                    <a:lnTo>
                      <a:pt x="78" y="51"/>
                    </a:lnTo>
                    <a:lnTo>
                      <a:pt x="78" y="61"/>
                    </a:lnTo>
                    <a:lnTo>
                      <a:pt x="78" y="65"/>
                    </a:lnTo>
                    <a:lnTo>
                      <a:pt x="77" y="68"/>
                    </a:lnTo>
                    <a:lnTo>
                      <a:pt x="75" y="71"/>
                    </a:lnTo>
                    <a:lnTo>
                      <a:pt x="77" y="74"/>
                    </a:lnTo>
                    <a:lnTo>
                      <a:pt x="77" y="76"/>
                    </a:lnTo>
                    <a:lnTo>
                      <a:pt x="77" y="77"/>
                    </a:lnTo>
                    <a:lnTo>
                      <a:pt x="75" y="77"/>
                    </a:lnTo>
                    <a:lnTo>
                      <a:pt x="74" y="77"/>
                    </a:lnTo>
                    <a:lnTo>
                      <a:pt x="74" y="80"/>
                    </a:lnTo>
                    <a:lnTo>
                      <a:pt x="77" y="86"/>
                    </a:lnTo>
                    <a:lnTo>
                      <a:pt x="78" y="94"/>
                    </a:lnTo>
                    <a:lnTo>
                      <a:pt x="78" y="97"/>
                    </a:lnTo>
                    <a:lnTo>
                      <a:pt x="77" y="97"/>
                    </a:lnTo>
                    <a:lnTo>
                      <a:pt x="75" y="95"/>
                    </a:lnTo>
                    <a:lnTo>
                      <a:pt x="71" y="93"/>
                    </a:lnTo>
                    <a:lnTo>
                      <a:pt x="65" y="81"/>
                    </a:lnTo>
                    <a:lnTo>
                      <a:pt x="57" y="72"/>
                    </a:lnTo>
                    <a:lnTo>
                      <a:pt x="55" y="70"/>
                    </a:lnTo>
                    <a:lnTo>
                      <a:pt x="54" y="68"/>
                    </a:lnTo>
                    <a:lnTo>
                      <a:pt x="52" y="68"/>
                    </a:lnTo>
                    <a:lnTo>
                      <a:pt x="52" y="70"/>
                    </a:lnTo>
                    <a:lnTo>
                      <a:pt x="54" y="74"/>
                    </a:lnTo>
                    <a:lnTo>
                      <a:pt x="56" y="81"/>
                    </a:lnTo>
                    <a:lnTo>
                      <a:pt x="57" y="88"/>
                    </a:lnTo>
                    <a:lnTo>
                      <a:pt x="57" y="90"/>
                    </a:lnTo>
                    <a:lnTo>
                      <a:pt x="56" y="90"/>
                    </a:lnTo>
                    <a:lnTo>
                      <a:pt x="54" y="90"/>
                    </a:lnTo>
                    <a:lnTo>
                      <a:pt x="51" y="89"/>
                    </a:lnTo>
                    <a:lnTo>
                      <a:pt x="46" y="82"/>
                    </a:lnTo>
                    <a:lnTo>
                      <a:pt x="41" y="77"/>
                    </a:lnTo>
                    <a:lnTo>
                      <a:pt x="38" y="76"/>
                    </a:lnTo>
                    <a:lnTo>
                      <a:pt x="36" y="75"/>
                    </a:lnTo>
                    <a:lnTo>
                      <a:pt x="34" y="76"/>
                    </a:lnTo>
                    <a:lnTo>
                      <a:pt x="34" y="77"/>
                    </a:lnTo>
                    <a:lnTo>
                      <a:pt x="37" y="82"/>
                    </a:lnTo>
                    <a:lnTo>
                      <a:pt x="38" y="89"/>
                    </a:lnTo>
                    <a:lnTo>
                      <a:pt x="38" y="91"/>
                    </a:lnTo>
                    <a:lnTo>
                      <a:pt x="38" y="93"/>
                    </a:lnTo>
                    <a:lnTo>
                      <a:pt x="37" y="94"/>
                    </a:lnTo>
                    <a:lnTo>
                      <a:pt x="34" y="91"/>
                    </a:lnTo>
                    <a:lnTo>
                      <a:pt x="29" y="84"/>
                    </a:lnTo>
                    <a:lnTo>
                      <a:pt x="23" y="75"/>
                    </a:lnTo>
                    <a:lnTo>
                      <a:pt x="19" y="71"/>
                    </a:lnTo>
                    <a:lnTo>
                      <a:pt x="15" y="70"/>
                    </a:lnTo>
                    <a:lnTo>
                      <a:pt x="14" y="71"/>
                    </a:lnTo>
                    <a:lnTo>
                      <a:pt x="14" y="74"/>
                    </a:lnTo>
                    <a:lnTo>
                      <a:pt x="15" y="80"/>
                    </a:lnTo>
                    <a:lnTo>
                      <a:pt x="17" y="88"/>
                    </a:lnTo>
                    <a:lnTo>
                      <a:pt x="17" y="89"/>
                    </a:lnTo>
                    <a:lnTo>
                      <a:pt x="15" y="90"/>
                    </a:lnTo>
                    <a:lnTo>
                      <a:pt x="14" y="90"/>
                    </a:lnTo>
                    <a:lnTo>
                      <a:pt x="13" y="89"/>
                    </a:lnTo>
                    <a:lnTo>
                      <a:pt x="9" y="82"/>
                    </a:lnTo>
                    <a:lnTo>
                      <a:pt x="3" y="67"/>
                    </a:lnTo>
                    <a:lnTo>
                      <a:pt x="1" y="62"/>
                    </a:lnTo>
                    <a:lnTo>
                      <a:pt x="0" y="58"/>
                    </a:lnTo>
                    <a:lnTo>
                      <a:pt x="0" y="49"/>
                    </a:lnTo>
                    <a:lnTo>
                      <a:pt x="3" y="47"/>
                    </a:lnTo>
                    <a:lnTo>
                      <a:pt x="4" y="43"/>
                    </a:lnTo>
                    <a:lnTo>
                      <a:pt x="5" y="42"/>
                    </a:lnTo>
                    <a:lnTo>
                      <a:pt x="8" y="38"/>
                    </a:lnTo>
                    <a:lnTo>
                      <a:pt x="9" y="35"/>
                    </a:lnTo>
                    <a:lnTo>
                      <a:pt x="17" y="24"/>
                    </a:lnTo>
                    <a:lnTo>
                      <a:pt x="19" y="17"/>
                    </a:lnTo>
                    <a:lnTo>
                      <a:pt x="22" y="15"/>
                    </a:lnTo>
                    <a:lnTo>
                      <a:pt x="23" y="12"/>
                    </a:lnTo>
                    <a:lnTo>
                      <a:pt x="27" y="7"/>
                    </a:lnTo>
                    <a:lnTo>
                      <a:pt x="32" y="3"/>
                    </a:lnTo>
                    <a:lnTo>
                      <a:pt x="38" y="1"/>
                    </a:lnTo>
                    <a:lnTo>
                      <a:pt x="40" y="0"/>
                    </a:lnTo>
                    <a:lnTo>
                      <a:pt x="48" y="1"/>
                    </a:lnTo>
                    <a:lnTo>
                      <a:pt x="52" y="3"/>
                    </a:lnTo>
                    <a:lnTo>
                      <a:pt x="56" y="6"/>
                    </a:lnTo>
                    <a:lnTo>
                      <a:pt x="61" y="8"/>
                    </a:lnTo>
                    <a:lnTo>
                      <a:pt x="66" y="10"/>
                    </a:lnTo>
                    <a:lnTo>
                      <a:pt x="78" y="15"/>
                    </a:lnTo>
                    <a:lnTo>
                      <a:pt x="79" y="17"/>
                    </a:lnTo>
                    <a:lnTo>
                      <a:pt x="80" y="19"/>
                    </a:lnTo>
                    <a:lnTo>
                      <a:pt x="82" y="20"/>
                    </a:lnTo>
                    <a:lnTo>
                      <a:pt x="84" y="20"/>
                    </a:lnTo>
                    <a:lnTo>
                      <a:pt x="82" y="21"/>
                    </a:lnTo>
                    <a:lnTo>
                      <a:pt x="83" y="2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26" name="Freeform 744"/>
              <p:cNvSpPr>
                <a:spLocks/>
              </p:cNvSpPr>
              <p:nvPr/>
            </p:nvSpPr>
            <p:spPr bwMode="auto">
              <a:xfrm>
                <a:off x="730" y="2892"/>
                <a:ext cx="116" cy="120"/>
              </a:xfrm>
              <a:custGeom>
                <a:avLst/>
                <a:gdLst>
                  <a:gd name="T0" fmla="*/ 57 w 116"/>
                  <a:gd name="T1" fmla="*/ 3 h 120"/>
                  <a:gd name="T2" fmla="*/ 46 w 116"/>
                  <a:gd name="T3" fmla="*/ 6 h 120"/>
                  <a:gd name="T4" fmla="*/ 44 w 116"/>
                  <a:gd name="T5" fmla="*/ 9 h 120"/>
                  <a:gd name="T6" fmla="*/ 36 w 116"/>
                  <a:gd name="T7" fmla="*/ 14 h 120"/>
                  <a:gd name="T8" fmla="*/ 28 w 116"/>
                  <a:gd name="T9" fmla="*/ 20 h 120"/>
                  <a:gd name="T10" fmla="*/ 20 w 116"/>
                  <a:gd name="T11" fmla="*/ 31 h 120"/>
                  <a:gd name="T12" fmla="*/ 11 w 116"/>
                  <a:gd name="T13" fmla="*/ 46 h 120"/>
                  <a:gd name="T14" fmla="*/ 4 w 116"/>
                  <a:gd name="T15" fmla="*/ 60 h 120"/>
                  <a:gd name="T16" fmla="*/ 0 w 116"/>
                  <a:gd name="T17" fmla="*/ 73 h 120"/>
                  <a:gd name="T18" fmla="*/ 0 w 116"/>
                  <a:gd name="T19" fmla="*/ 77 h 120"/>
                  <a:gd name="T20" fmla="*/ 0 w 116"/>
                  <a:gd name="T21" fmla="*/ 86 h 120"/>
                  <a:gd name="T22" fmla="*/ 3 w 116"/>
                  <a:gd name="T23" fmla="*/ 120 h 120"/>
                  <a:gd name="T24" fmla="*/ 16 w 116"/>
                  <a:gd name="T25" fmla="*/ 93 h 120"/>
                  <a:gd name="T26" fmla="*/ 28 w 116"/>
                  <a:gd name="T27" fmla="*/ 96 h 120"/>
                  <a:gd name="T28" fmla="*/ 28 w 116"/>
                  <a:gd name="T29" fmla="*/ 74 h 120"/>
                  <a:gd name="T30" fmla="*/ 32 w 116"/>
                  <a:gd name="T31" fmla="*/ 69 h 120"/>
                  <a:gd name="T32" fmla="*/ 36 w 116"/>
                  <a:gd name="T33" fmla="*/ 51 h 120"/>
                  <a:gd name="T34" fmla="*/ 40 w 116"/>
                  <a:gd name="T35" fmla="*/ 45 h 120"/>
                  <a:gd name="T36" fmla="*/ 41 w 116"/>
                  <a:gd name="T37" fmla="*/ 45 h 120"/>
                  <a:gd name="T38" fmla="*/ 41 w 116"/>
                  <a:gd name="T39" fmla="*/ 46 h 120"/>
                  <a:gd name="T40" fmla="*/ 46 w 116"/>
                  <a:gd name="T41" fmla="*/ 54 h 120"/>
                  <a:gd name="T42" fmla="*/ 50 w 116"/>
                  <a:gd name="T43" fmla="*/ 49 h 120"/>
                  <a:gd name="T44" fmla="*/ 48 w 116"/>
                  <a:gd name="T45" fmla="*/ 36 h 120"/>
                  <a:gd name="T46" fmla="*/ 51 w 116"/>
                  <a:gd name="T47" fmla="*/ 32 h 120"/>
                  <a:gd name="T48" fmla="*/ 55 w 116"/>
                  <a:gd name="T49" fmla="*/ 15 h 120"/>
                  <a:gd name="T50" fmla="*/ 60 w 116"/>
                  <a:gd name="T51" fmla="*/ 23 h 120"/>
                  <a:gd name="T52" fmla="*/ 57 w 116"/>
                  <a:gd name="T53" fmla="*/ 29 h 120"/>
                  <a:gd name="T54" fmla="*/ 53 w 116"/>
                  <a:gd name="T55" fmla="*/ 35 h 120"/>
                  <a:gd name="T56" fmla="*/ 51 w 116"/>
                  <a:gd name="T57" fmla="*/ 38 h 120"/>
                  <a:gd name="T58" fmla="*/ 59 w 116"/>
                  <a:gd name="T59" fmla="*/ 41 h 120"/>
                  <a:gd name="T60" fmla="*/ 64 w 116"/>
                  <a:gd name="T61" fmla="*/ 38 h 120"/>
                  <a:gd name="T62" fmla="*/ 68 w 116"/>
                  <a:gd name="T63" fmla="*/ 45 h 120"/>
                  <a:gd name="T64" fmla="*/ 79 w 116"/>
                  <a:gd name="T65" fmla="*/ 41 h 120"/>
                  <a:gd name="T66" fmla="*/ 90 w 116"/>
                  <a:gd name="T67" fmla="*/ 42 h 120"/>
                  <a:gd name="T68" fmla="*/ 81 w 116"/>
                  <a:gd name="T69" fmla="*/ 35 h 120"/>
                  <a:gd name="T70" fmla="*/ 78 w 116"/>
                  <a:gd name="T71" fmla="*/ 32 h 120"/>
                  <a:gd name="T72" fmla="*/ 87 w 116"/>
                  <a:gd name="T73" fmla="*/ 32 h 120"/>
                  <a:gd name="T74" fmla="*/ 94 w 116"/>
                  <a:gd name="T75" fmla="*/ 29 h 120"/>
                  <a:gd name="T76" fmla="*/ 97 w 116"/>
                  <a:gd name="T77" fmla="*/ 32 h 120"/>
                  <a:gd name="T78" fmla="*/ 102 w 116"/>
                  <a:gd name="T79" fmla="*/ 35 h 120"/>
                  <a:gd name="T80" fmla="*/ 113 w 116"/>
                  <a:gd name="T81" fmla="*/ 35 h 120"/>
                  <a:gd name="T82" fmla="*/ 115 w 116"/>
                  <a:gd name="T83" fmla="*/ 22 h 120"/>
                  <a:gd name="T84" fmla="*/ 108 w 116"/>
                  <a:gd name="T85" fmla="*/ 14 h 120"/>
                  <a:gd name="T86" fmla="*/ 104 w 116"/>
                  <a:gd name="T87" fmla="*/ 13 h 120"/>
                  <a:gd name="T88" fmla="*/ 100 w 116"/>
                  <a:gd name="T89" fmla="*/ 12 h 120"/>
                  <a:gd name="T90" fmla="*/ 102 w 116"/>
                  <a:gd name="T91" fmla="*/ 17 h 120"/>
                  <a:gd name="T92" fmla="*/ 100 w 116"/>
                  <a:gd name="T93" fmla="*/ 17 h 120"/>
                  <a:gd name="T94" fmla="*/ 82 w 116"/>
                  <a:gd name="T95" fmla="*/ 4 h 120"/>
                  <a:gd name="T96" fmla="*/ 71 w 116"/>
                  <a:gd name="T97" fmla="*/ 1 h 120"/>
                  <a:gd name="T98" fmla="*/ 60 w 116"/>
                  <a:gd name="T99" fmla="*/ 1 h 12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6"/>
                  <a:gd name="T151" fmla="*/ 0 h 120"/>
                  <a:gd name="T152" fmla="*/ 116 w 116"/>
                  <a:gd name="T153" fmla="*/ 120 h 12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6" h="120">
                    <a:moveTo>
                      <a:pt x="60" y="1"/>
                    </a:moveTo>
                    <a:lnTo>
                      <a:pt x="60" y="1"/>
                    </a:lnTo>
                    <a:lnTo>
                      <a:pt x="57" y="3"/>
                    </a:lnTo>
                    <a:lnTo>
                      <a:pt x="50" y="5"/>
                    </a:lnTo>
                    <a:lnTo>
                      <a:pt x="48" y="6"/>
                    </a:lnTo>
                    <a:lnTo>
                      <a:pt x="46" y="6"/>
                    </a:lnTo>
                    <a:lnTo>
                      <a:pt x="45" y="8"/>
                    </a:lnTo>
                    <a:lnTo>
                      <a:pt x="44" y="9"/>
                    </a:lnTo>
                    <a:lnTo>
                      <a:pt x="42" y="9"/>
                    </a:lnTo>
                    <a:lnTo>
                      <a:pt x="37" y="13"/>
                    </a:lnTo>
                    <a:lnTo>
                      <a:pt x="36" y="14"/>
                    </a:lnTo>
                    <a:lnTo>
                      <a:pt x="35" y="14"/>
                    </a:lnTo>
                    <a:lnTo>
                      <a:pt x="30" y="19"/>
                    </a:lnTo>
                    <a:lnTo>
                      <a:pt x="28" y="20"/>
                    </a:lnTo>
                    <a:lnTo>
                      <a:pt x="21" y="28"/>
                    </a:lnTo>
                    <a:lnTo>
                      <a:pt x="21" y="29"/>
                    </a:lnTo>
                    <a:lnTo>
                      <a:pt x="20" y="31"/>
                    </a:lnTo>
                    <a:lnTo>
                      <a:pt x="16" y="38"/>
                    </a:lnTo>
                    <a:lnTo>
                      <a:pt x="13" y="41"/>
                    </a:lnTo>
                    <a:lnTo>
                      <a:pt x="11" y="46"/>
                    </a:lnTo>
                    <a:lnTo>
                      <a:pt x="9" y="50"/>
                    </a:lnTo>
                    <a:lnTo>
                      <a:pt x="7" y="55"/>
                    </a:lnTo>
                    <a:lnTo>
                      <a:pt x="4" y="60"/>
                    </a:lnTo>
                    <a:lnTo>
                      <a:pt x="2" y="72"/>
                    </a:lnTo>
                    <a:lnTo>
                      <a:pt x="2" y="73"/>
                    </a:lnTo>
                    <a:lnTo>
                      <a:pt x="0" y="73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0" y="86"/>
                    </a:lnTo>
                    <a:lnTo>
                      <a:pt x="0" y="103"/>
                    </a:lnTo>
                    <a:lnTo>
                      <a:pt x="2" y="111"/>
                    </a:lnTo>
                    <a:lnTo>
                      <a:pt x="3" y="120"/>
                    </a:lnTo>
                    <a:lnTo>
                      <a:pt x="5" y="109"/>
                    </a:lnTo>
                    <a:lnTo>
                      <a:pt x="13" y="98"/>
                    </a:lnTo>
                    <a:lnTo>
                      <a:pt x="16" y="93"/>
                    </a:lnTo>
                    <a:lnTo>
                      <a:pt x="20" y="91"/>
                    </a:lnTo>
                    <a:lnTo>
                      <a:pt x="26" y="96"/>
                    </a:lnTo>
                    <a:lnTo>
                      <a:pt x="28" y="96"/>
                    </a:lnTo>
                    <a:lnTo>
                      <a:pt x="28" y="93"/>
                    </a:lnTo>
                    <a:lnTo>
                      <a:pt x="28" y="82"/>
                    </a:lnTo>
                    <a:lnTo>
                      <a:pt x="28" y="74"/>
                    </a:lnTo>
                    <a:lnTo>
                      <a:pt x="30" y="73"/>
                    </a:lnTo>
                    <a:lnTo>
                      <a:pt x="32" y="75"/>
                    </a:lnTo>
                    <a:lnTo>
                      <a:pt x="32" y="69"/>
                    </a:lnTo>
                    <a:lnTo>
                      <a:pt x="35" y="57"/>
                    </a:lnTo>
                    <a:lnTo>
                      <a:pt x="36" y="54"/>
                    </a:lnTo>
                    <a:lnTo>
                      <a:pt x="36" y="51"/>
                    </a:lnTo>
                    <a:lnTo>
                      <a:pt x="37" y="49"/>
                    </a:lnTo>
                    <a:lnTo>
                      <a:pt x="39" y="47"/>
                    </a:lnTo>
                    <a:lnTo>
                      <a:pt x="40" y="45"/>
                    </a:lnTo>
                    <a:lnTo>
                      <a:pt x="40" y="46"/>
                    </a:lnTo>
                    <a:lnTo>
                      <a:pt x="41" y="45"/>
                    </a:lnTo>
                    <a:lnTo>
                      <a:pt x="41" y="46"/>
                    </a:lnTo>
                    <a:lnTo>
                      <a:pt x="42" y="47"/>
                    </a:lnTo>
                    <a:lnTo>
                      <a:pt x="42" y="50"/>
                    </a:lnTo>
                    <a:lnTo>
                      <a:pt x="46" y="54"/>
                    </a:lnTo>
                    <a:lnTo>
                      <a:pt x="49" y="56"/>
                    </a:lnTo>
                    <a:lnTo>
                      <a:pt x="50" y="54"/>
                    </a:lnTo>
                    <a:lnTo>
                      <a:pt x="50" y="49"/>
                    </a:lnTo>
                    <a:lnTo>
                      <a:pt x="49" y="40"/>
                    </a:lnTo>
                    <a:lnTo>
                      <a:pt x="49" y="38"/>
                    </a:lnTo>
                    <a:lnTo>
                      <a:pt x="48" y="36"/>
                    </a:lnTo>
                    <a:lnTo>
                      <a:pt x="48" y="35"/>
                    </a:lnTo>
                    <a:lnTo>
                      <a:pt x="50" y="32"/>
                    </a:lnTo>
                    <a:lnTo>
                      <a:pt x="51" y="32"/>
                    </a:lnTo>
                    <a:lnTo>
                      <a:pt x="51" y="27"/>
                    </a:lnTo>
                    <a:lnTo>
                      <a:pt x="54" y="19"/>
                    </a:lnTo>
                    <a:lnTo>
                      <a:pt x="55" y="15"/>
                    </a:lnTo>
                    <a:lnTo>
                      <a:pt x="59" y="15"/>
                    </a:lnTo>
                    <a:lnTo>
                      <a:pt x="60" y="18"/>
                    </a:lnTo>
                    <a:lnTo>
                      <a:pt x="60" y="23"/>
                    </a:lnTo>
                    <a:lnTo>
                      <a:pt x="59" y="27"/>
                    </a:lnTo>
                    <a:lnTo>
                      <a:pt x="59" y="29"/>
                    </a:lnTo>
                    <a:lnTo>
                      <a:pt x="57" y="29"/>
                    </a:lnTo>
                    <a:lnTo>
                      <a:pt x="57" y="32"/>
                    </a:lnTo>
                    <a:lnTo>
                      <a:pt x="54" y="32"/>
                    </a:lnTo>
                    <a:lnTo>
                      <a:pt x="53" y="35"/>
                    </a:lnTo>
                    <a:lnTo>
                      <a:pt x="51" y="35"/>
                    </a:lnTo>
                    <a:lnTo>
                      <a:pt x="51" y="38"/>
                    </a:lnTo>
                    <a:lnTo>
                      <a:pt x="57" y="41"/>
                    </a:lnTo>
                    <a:lnTo>
                      <a:pt x="59" y="41"/>
                    </a:lnTo>
                    <a:lnTo>
                      <a:pt x="63" y="41"/>
                    </a:lnTo>
                    <a:lnTo>
                      <a:pt x="64" y="38"/>
                    </a:lnTo>
                    <a:lnTo>
                      <a:pt x="65" y="40"/>
                    </a:lnTo>
                    <a:lnTo>
                      <a:pt x="65" y="42"/>
                    </a:lnTo>
                    <a:lnTo>
                      <a:pt x="68" y="45"/>
                    </a:lnTo>
                    <a:lnTo>
                      <a:pt x="77" y="45"/>
                    </a:lnTo>
                    <a:lnTo>
                      <a:pt x="78" y="43"/>
                    </a:lnTo>
                    <a:lnTo>
                      <a:pt x="79" y="41"/>
                    </a:lnTo>
                    <a:lnTo>
                      <a:pt x="85" y="42"/>
                    </a:lnTo>
                    <a:lnTo>
                      <a:pt x="88" y="42"/>
                    </a:lnTo>
                    <a:lnTo>
                      <a:pt x="90" y="42"/>
                    </a:lnTo>
                    <a:lnTo>
                      <a:pt x="90" y="41"/>
                    </a:lnTo>
                    <a:lnTo>
                      <a:pt x="85" y="38"/>
                    </a:lnTo>
                    <a:lnTo>
                      <a:pt x="81" y="35"/>
                    </a:lnTo>
                    <a:lnTo>
                      <a:pt x="79" y="33"/>
                    </a:lnTo>
                    <a:lnTo>
                      <a:pt x="78" y="32"/>
                    </a:lnTo>
                    <a:lnTo>
                      <a:pt x="81" y="31"/>
                    </a:lnTo>
                    <a:lnTo>
                      <a:pt x="83" y="32"/>
                    </a:lnTo>
                    <a:lnTo>
                      <a:pt x="87" y="32"/>
                    </a:lnTo>
                    <a:lnTo>
                      <a:pt x="92" y="29"/>
                    </a:lnTo>
                    <a:lnTo>
                      <a:pt x="94" y="29"/>
                    </a:lnTo>
                    <a:lnTo>
                      <a:pt x="95" y="31"/>
                    </a:lnTo>
                    <a:lnTo>
                      <a:pt x="97" y="32"/>
                    </a:lnTo>
                    <a:lnTo>
                      <a:pt x="96" y="32"/>
                    </a:lnTo>
                    <a:lnTo>
                      <a:pt x="100" y="35"/>
                    </a:lnTo>
                    <a:lnTo>
                      <a:pt x="102" y="35"/>
                    </a:lnTo>
                    <a:lnTo>
                      <a:pt x="105" y="36"/>
                    </a:lnTo>
                    <a:lnTo>
                      <a:pt x="109" y="35"/>
                    </a:lnTo>
                    <a:lnTo>
                      <a:pt x="113" y="35"/>
                    </a:lnTo>
                    <a:lnTo>
                      <a:pt x="115" y="32"/>
                    </a:lnTo>
                    <a:lnTo>
                      <a:pt x="116" y="27"/>
                    </a:lnTo>
                    <a:lnTo>
                      <a:pt x="115" y="22"/>
                    </a:lnTo>
                    <a:lnTo>
                      <a:pt x="113" y="18"/>
                    </a:lnTo>
                    <a:lnTo>
                      <a:pt x="109" y="14"/>
                    </a:lnTo>
                    <a:lnTo>
                      <a:pt x="108" y="14"/>
                    </a:lnTo>
                    <a:lnTo>
                      <a:pt x="105" y="14"/>
                    </a:lnTo>
                    <a:lnTo>
                      <a:pt x="104" y="13"/>
                    </a:lnTo>
                    <a:lnTo>
                      <a:pt x="102" y="12"/>
                    </a:lnTo>
                    <a:lnTo>
                      <a:pt x="100" y="12"/>
                    </a:lnTo>
                    <a:lnTo>
                      <a:pt x="100" y="13"/>
                    </a:lnTo>
                    <a:lnTo>
                      <a:pt x="102" y="15"/>
                    </a:lnTo>
                    <a:lnTo>
                      <a:pt x="102" y="17"/>
                    </a:lnTo>
                    <a:lnTo>
                      <a:pt x="102" y="18"/>
                    </a:lnTo>
                    <a:lnTo>
                      <a:pt x="100" y="17"/>
                    </a:lnTo>
                    <a:lnTo>
                      <a:pt x="97" y="13"/>
                    </a:lnTo>
                    <a:lnTo>
                      <a:pt x="90" y="8"/>
                    </a:lnTo>
                    <a:lnTo>
                      <a:pt x="82" y="4"/>
                    </a:lnTo>
                    <a:lnTo>
                      <a:pt x="81" y="3"/>
                    </a:lnTo>
                    <a:lnTo>
                      <a:pt x="76" y="1"/>
                    </a:lnTo>
                    <a:lnTo>
                      <a:pt x="71" y="1"/>
                    </a:lnTo>
                    <a:lnTo>
                      <a:pt x="71" y="0"/>
                    </a:lnTo>
                    <a:lnTo>
                      <a:pt x="62" y="1"/>
                    </a:lnTo>
                    <a:lnTo>
                      <a:pt x="60" y="1"/>
                    </a:lnTo>
                    <a:close/>
                  </a:path>
                </a:pathLst>
              </a:custGeom>
              <a:solidFill>
                <a:srgbClr val="D7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27" name="Freeform 745"/>
              <p:cNvSpPr>
                <a:spLocks/>
              </p:cNvSpPr>
              <p:nvPr/>
            </p:nvSpPr>
            <p:spPr bwMode="auto">
              <a:xfrm>
                <a:off x="730" y="2904"/>
                <a:ext cx="116" cy="107"/>
              </a:xfrm>
              <a:custGeom>
                <a:avLst/>
                <a:gdLst>
                  <a:gd name="T0" fmla="*/ 105 w 116"/>
                  <a:gd name="T1" fmla="*/ 10 h 107"/>
                  <a:gd name="T2" fmla="*/ 96 w 116"/>
                  <a:gd name="T3" fmla="*/ 10 h 107"/>
                  <a:gd name="T4" fmla="*/ 91 w 116"/>
                  <a:gd name="T5" fmla="*/ 7 h 107"/>
                  <a:gd name="T6" fmla="*/ 87 w 116"/>
                  <a:gd name="T7" fmla="*/ 6 h 107"/>
                  <a:gd name="T8" fmla="*/ 82 w 116"/>
                  <a:gd name="T9" fmla="*/ 10 h 107"/>
                  <a:gd name="T10" fmla="*/ 79 w 116"/>
                  <a:gd name="T11" fmla="*/ 11 h 107"/>
                  <a:gd name="T12" fmla="*/ 78 w 116"/>
                  <a:gd name="T13" fmla="*/ 12 h 107"/>
                  <a:gd name="T14" fmla="*/ 73 w 116"/>
                  <a:gd name="T15" fmla="*/ 5 h 107"/>
                  <a:gd name="T16" fmla="*/ 58 w 116"/>
                  <a:gd name="T17" fmla="*/ 1 h 107"/>
                  <a:gd name="T18" fmla="*/ 42 w 116"/>
                  <a:gd name="T19" fmla="*/ 3 h 107"/>
                  <a:gd name="T20" fmla="*/ 42 w 116"/>
                  <a:gd name="T21" fmla="*/ 14 h 107"/>
                  <a:gd name="T22" fmla="*/ 27 w 116"/>
                  <a:gd name="T23" fmla="*/ 17 h 107"/>
                  <a:gd name="T24" fmla="*/ 23 w 116"/>
                  <a:gd name="T25" fmla="*/ 28 h 107"/>
                  <a:gd name="T26" fmla="*/ 31 w 116"/>
                  <a:gd name="T27" fmla="*/ 39 h 107"/>
                  <a:gd name="T28" fmla="*/ 27 w 116"/>
                  <a:gd name="T29" fmla="*/ 38 h 107"/>
                  <a:gd name="T30" fmla="*/ 26 w 116"/>
                  <a:gd name="T31" fmla="*/ 38 h 107"/>
                  <a:gd name="T32" fmla="*/ 23 w 116"/>
                  <a:gd name="T33" fmla="*/ 39 h 107"/>
                  <a:gd name="T34" fmla="*/ 22 w 116"/>
                  <a:gd name="T35" fmla="*/ 39 h 107"/>
                  <a:gd name="T36" fmla="*/ 20 w 116"/>
                  <a:gd name="T37" fmla="*/ 40 h 107"/>
                  <a:gd name="T38" fmla="*/ 12 w 116"/>
                  <a:gd name="T39" fmla="*/ 47 h 107"/>
                  <a:gd name="T40" fmla="*/ 12 w 116"/>
                  <a:gd name="T41" fmla="*/ 48 h 107"/>
                  <a:gd name="T42" fmla="*/ 13 w 116"/>
                  <a:gd name="T43" fmla="*/ 51 h 107"/>
                  <a:gd name="T44" fmla="*/ 13 w 116"/>
                  <a:gd name="T45" fmla="*/ 53 h 107"/>
                  <a:gd name="T46" fmla="*/ 13 w 116"/>
                  <a:gd name="T47" fmla="*/ 54 h 107"/>
                  <a:gd name="T48" fmla="*/ 16 w 116"/>
                  <a:gd name="T49" fmla="*/ 57 h 107"/>
                  <a:gd name="T50" fmla="*/ 8 w 116"/>
                  <a:gd name="T51" fmla="*/ 63 h 107"/>
                  <a:gd name="T52" fmla="*/ 0 w 116"/>
                  <a:gd name="T53" fmla="*/ 74 h 107"/>
                  <a:gd name="T54" fmla="*/ 7 w 116"/>
                  <a:gd name="T55" fmla="*/ 95 h 107"/>
                  <a:gd name="T56" fmla="*/ 20 w 116"/>
                  <a:gd name="T57" fmla="*/ 79 h 107"/>
                  <a:gd name="T58" fmla="*/ 28 w 116"/>
                  <a:gd name="T59" fmla="*/ 81 h 107"/>
                  <a:gd name="T60" fmla="*/ 30 w 116"/>
                  <a:gd name="T61" fmla="*/ 61 h 107"/>
                  <a:gd name="T62" fmla="*/ 35 w 116"/>
                  <a:gd name="T63" fmla="*/ 45 h 107"/>
                  <a:gd name="T64" fmla="*/ 37 w 116"/>
                  <a:gd name="T65" fmla="*/ 37 h 107"/>
                  <a:gd name="T66" fmla="*/ 40 w 116"/>
                  <a:gd name="T67" fmla="*/ 33 h 107"/>
                  <a:gd name="T68" fmla="*/ 41 w 116"/>
                  <a:gd name="T69" fmla="*/ 33 h 107"/>
                  <a:gd name="T70" fmla="*/ 42 w 116"/>
                  <a:gd name="T71" fmla="*/ 35 h 107"/>
                  <a:gd name="T72" fmla="*/ 49 w 116"/>
                  <a:gd name="T73" fmla="*/ 43 h 107"/>
                  <a:gd name="T74" fmla="*/ 49 w 116"/>
                  <a:gd name="T75" fmla="*/ 28 h 107"/>
                  <a:gd name="T76" fmla="*/ 48 w 116"/>
                  <a:gd name="T77" fmla="*/ 23 h 107"/>
                  <a:gd name="T78" fmla="*/ 51 w 116"/>
                  <a:gd name="T79" fmla="*/ 15 h 107"/>
                  <a:gd name="T80" fmla="*/ 59 w 116"/>
                  <a:gd name="T81" fmla="*/ 3 h 107"/>
                  <a:gd name="T82" fmla="*/ 59 w 116"/>
                  <a:gd name="T83" fmla="*/ 15 h 107"/>
                  <a:gd name="T84" fmla="*/ 57 w 116"/>
                  <a:gd name="T85" fmla="*/ 20 h 107"/>
                  <a:gd name="T86" fmla="*/ 51 w 116"/>
                  <a:gd name="T87" fmla="*/ 23 h 107"/>
                  <a:gd name="T88" fmla="*/ 51 w 116"/>
                  <a:gd name="T89" fmla="*/ 26 h 107"/>
                  <a:gd name="T90" fmla="*/ 63 w 116"/>
                  <a:gd name="T91" fmla="*/ 28 h 107"/>
                  <a:gd name="T92" fmla="*/ 65 w 116"/>
                  <a:gd name="T93" fmla="*/ 28 h 107"/>
                  <a:gd name="T94" fmla="*/ 77 w 116"/>
                  <a:gd name="T95" fmla="*/ 33 h 107"/>
                  <a:gd name="T96" fmla="*/ 85 w 116"/>
                  <a:gd name="T97" fmla="*/ 30 h 107"/>
                  <a:gd name="T98" fmla="*/ 90 w 116"/>
                  <a:gd name="T99" fmla="*/ 29 h 107"/>
                  <a:gd name="T100" fmla="*/ 81 w 116"/>
                  <a:gd name="T101" fmla="*/ 23 h 107"/>
                  <a:gd name="T102" fmla="*/ 81 w 116"/>
                  <a:gd name="T103" fmla="*/ 19 h 107"/>
                  <a:gd name="T104" fmla="*/ 92 w 116"/>
                  <a:gd name="T105" fmla="*/ 17 h 107"/>
                  <a:gd name="T106" fmla="*/ 94 w 116"/>
                  <a:gd name="T107" fmla="*/ 17 h 107"/>
                  <a:gd name="T108" fmla="*/ 96 w 116"/>
                  <a:gd name="T109" fmla="*/ 20 h 107"/>
                  <a:gd name="T110" fmla="*/ 105 w 116"/>
                  <a:gd name="T111" fmla="*/ 24 h 107"/>
                  <a:gd name="T112" fmla="*/ 115 w 116"/>
                  <a:gd name="T113" fmla="*/ 20 h 107"/>
                  <a:gd name="T114" fmla="*/ 116 w 116"/>
                  <a:gd name="T115" fmla="*/ 14 h 107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16"/>
                  <a:gd name="T175" fmla="*/ 0 h 107"/>
                  <a:gd name="T176" fmla="*/ 116 w 116"/>
                  <a:gd name="T177" fmla="*/ 107 h 107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16" h="107">
                    <a:moveTo>
                      <a:pt x="116" y="14"/>
                    </a:moveTo>
                    <a:lnTo>
                      <a:pt x="114" y="11"/>
                    </a:lnTo>
                    <a:lnTo>
                      <a:pt x="105" y="10"/>
                    </a:lnTo>
                    <a:lnTo>
                      <a:pt x="99" y="15"/>
                    </a:lnTo>
                    <a:lnTo>
                      <a:pt x="97" y="11"/>
                    </a:lnTo>
                    <a:lnTo>
                      <a:pt x="96" y="10"/>
                    </a:lnTo>
                    <a:lnTo>
                      <a:pt x="95" y="8"/>
                    </a:lnTo>
                    <a:lnTo>
                      <a:pt x="94" y="8"/>
                    </a:lnTo>
                    <a:lnTo>
                      <a:pt x="91" y="7"/>
                    </a:lnTo>
                    <a:lnTo>
                      <a:pt x="90" y="7"/>
                    </a:lnTo>
                    <a:lnTo>
                      <a:pt x="87" y="6"/>
                    </a:lnTo>
                    <a:lnTo>
                      <a:pt x="86" y="6"/>
                    </a:lnTo>
                    <a:lnTo>
                      <a:pt x="82" y="8"/>
                    </a:lnTo>
                    <a:lnTo>
                      <a:pt x="82" y="10"/>
                    </a:lnTo>
                    <a:lnTo>
                      <a:pt x="81" y="10"/>
                    </a:lnTo>
                    <a:lnTo>
                      <a:pt x="81" y="11"/>
                    </a:lnTo>
                    <a:lnTo>
                      <a:pt x="79" y="11"/>
                    </a:lnTo>
                    <a:lnTo>
                      <a:pt x="79" y="12"/>
                    </a:lnTo>
                    <a:lnTo>
                      <a:pt x="78" y="12"/>
                    </a:lnTo>
                    <a:lnTo>
                      <a:pt x="77" y="16"/>
                    </a:lnTo>
                    <a:lnTo>
                      <a:pt x="76" y="8"/>
                    </a:lnTo>
                    <a:lnTo>
                      <a:pt x="73" y="5"/>
                    </a:lnTo>
                    <a:lnTo>
                      <a:pt x="71" y="2"/>
                    </a:lnTo>
                    <a:lnTo>
                      <a:pt x="63" y="1"/>
                    </a:lnTo>
                    <a:lnTo>
                      <a:pt x="58" y="1"/>
                    </a:lnTo>
                    <a:lnTo>
                      <a:pt x="50" y="0"/>
                    </a:lnTo>
                    <a:lnTo>
                      <a:pt x="48" y="1"/>
                    </a:lnTo>
                    <a:lnTo>
                      <a:pt x="42" y="3"/>
                    </a:lnTo>
                    <a:lnTo>
                      <a:pt x="41" y="7"/>
                    </a:lnTo>
                    <a:lnTo>
                      <a:pt x="41" y="11"/>
                    </a:lnTo>
                    <a:lnTo>
                      <a:pt x="42" y="14"/>
                    </a:lnTo>
                    <a:lnTo>
                      <a:pt x="40" y="12"/>
                    </a:lnTo>
                    <a:lnTo>
                      <a:pt x="30" y="12"/>
                    </a:lnTo>
                    <a:lnTo>
                      <a:pt x="27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23" y="28"/>
                    </a:lnTo>
                    <a:lnTo>
                      <a:pt x="26" y="31"/>
                    </a:lnTo>
                    <a:lnTo>
                      <a:pt x="30" y="35"/>
                    </a:lnTo>
                    <a:lnTo>
                      <a:pt x="31" y="39"/>
                    </a:lnTo>
                    <a:lnTo>
                      <a:pt x="27" y="38"/>
                    </a:lnTo>
                    <a:lnTo>
                      <a:pt x="26" y="38"/>
                    </a:lnTo>
                    <a:lnTo>
                      <a:pt x="25" y="38"/>
                    </a:lnTo>
                    <a:lnTo>
                      <a:pt x="23" y="39"/>
                    </a:lnTo>
                    <a:lnTo>
                      <a:pt x="22" y="39"/>
                    </a:lnTo>
                    <a:lnTo>
                      <a:pt x="21" y="39"/>
                    </a:lnTo>
                    <a:lnTo>
                      <a:pt x="21" y="40"/>
                    </a:lnTo>
                    <a:lnTo>
                      <a:pt x="20" y="40"/>
                    </a:lnTo>
                    <a:lnTo>
                      <a:pt x="12" y="47"/>
                    </a:lnTo>
                    <a:lnTo>
                      <a:pt x="12" y="48"/>
                    </a:lnTo>
                    <a:lnTo>
                      <a:pt x="13" y="49"/>
                    </a:lnTo>
                    <a:lnTo>
                      <a:pt x="13" y="51"/>
                    </a:lnTo>
                    <a:lnTo>
                      <a:pt x="13" y="52"/>
                    </a:lnTo>
                    <a:lnTo>
                      <a:pt x="13" y="53"/>
                    </a:lnTo>
                    <a:lnTo>
                      <a:pt x="13" y="54"/>
                    </a:lnTo>
                    <a:lnTo>
                      <a:pt x="16" y="57"/>
                    </a:lnTo>
                    <a:lnTo>
                      <a:pt x="20" y="60"/>
                    </a:lnTo>
                    <a:lnTo>
                      <a:pt x="13" y="60"/>
                    </a:lnTo>
                    <a:lnTo>
                      <a:pt x="8" y="63"/>
                    </a:lnTo>
                    <a:lnTo>
                      <a:pt x="4" y="67"/>
                    </a:lnTo>
                    <a:lnTo>
                      <a:pt x="0" y="70"/>
                    </a:lnTo>
                    <a:lnTo>
                      <a:pt x="0" y="74"/>
                    </a:lnTo>
                    <a:lnTo>
                      <a:pt x="0" y="91"/>
                    </a:lnTo>
                    <a:lnTo>
                      <a:pt x="3" y="107"/>
                    </a:lnTo>
                    <a:lnTo>
                      <a:pt x="7" y="95"/>
                    </a:lnTo>
                    <a:lnTo>
                      <a:pt x="13" y="86"/>
                    </a:lnTo>
                    <a:lnTo>
                      <a:pt x="16" y="81"/>
                    </a:lnTo>
                    <a:lnTo>
                      <a:pt x="20" y="79"/>
                    </a:lnTo>
                    <a:lnTo>
                      <a:pt x="26" y="84"/>
                    </a:lnTo>
                    <a:lnTo>
                      <a:pt x="28" y="84"/>
                    </a:lnTo>
                    <a:lnTo>
                      <a:pt x="28" y="81"/>
                    </a:lnTo>
                    <a:lnTo>
                      <a:pt x="28" y="70"/>
                    </a:lnTo>
                    <a:lnTo>
                      <a:pt x="28" y="62"/>
                    </a:lnTo>
                    <a:lnTo>
                      <a:pt x="30" y="61"/>
                    </a:lnTo>
                    <a:lnTo>
                      <a:pt x="32" y="62"/>
                    </a:lnTo>
                    <a:lnTo>
                      <a:pt x="32" y="57"/>
                    </a:lnTo>
                    <a:lnTo>
                      <a:pt x="35" y="45"/>
                    </a:lnTo>
                    <a:lnTo>
                      <a:pt x="36" y="42"/>
                    </a:lnTo>
                    <a:lnTo>
                      <a:pt x="36" y="39"/>
                    </a:lnTo>
                    <a:lnTo>
                      <a:pt x="37" y="37"/>
                    </a:lnTo>
                    <a:lnTo>
                      <a:pt x="39" y="35"/>
                    </a:lnTo>
                    <a:lnTo>
                      <a:pt x="40" y="33"/>
                    </a:lnTo>
                    <a:lnTo>
                      <a:pt x="40" y="34"/>
                    </a:lnTo>
                    <a:lnTo>
                      <a:pt x="41" y="33"/>
                    </a:lnTo>
                    <a:lnTo>
                      <a:pt x="41" y="34"/>
                    </a:lnTo>
                    <a:lnTo>
                      <a:pt x="42" y="35"/>
                    </a:lnTo>
                    <a:lnTo>
                      <a:pt x="42" y="38"/>
                    </a:lnTo>
                    <a:lnTo>
                      <a:pt x="46" y="42"/>
                    </a:lnTo>
                    <a:lnTo>
                      <a:pt x="49" y="43"/>
                    </a:lnTo>
                    <a:lnTo>
                      <a:pt x="50" y="42"/>
                    </a:lnTo>
                    <a:lnTo>
                      <a:pt x="50" y="37"/>
                    </a:lnTo>
                    <a:lnTo>
                      <a:pt x="49" y="28"/>
                    </a:lnTo>
                    <a:lnTo>
                      <a:pt x="49" y="26"/>
                    </a:lnTo>
                    <a:lnTo>
                      <a:pt x="48" y="24"/>
                    </a:lnTo>
                    <a:lnTo>
                      <a:pt x="48" y="23"/>
                    </a:lnTo>
                    <a:lnTo>
                      <a:pt x="50" y="20"/>
                    </a:lnTo>
                    <a:lnTo>
                      <a:pt x="51" y="20"/>
                    </a:lnTo>
                    <a:lnTo>
                      <a:pt x="51" y="15"/>
                    </a:lnTo>
                    <a:lnTo>
                      <a:pt x="54" y="7"/>
                    </a:lnTo>
                    <a:lnTo>
                      <a:pt x="55" y="3"/>
                    </a:lnTo>
                    <a:lnTo>
                      <a:pt x="59" y="3"/>
                    </a:lnTo>
                    <a:lnTo>
                      <a:pt x="60" y="6"/>
                    </a:lnTo>
                    <a:lnTo>
                      <a:pt x="60" y="11"/>
                    </a:lnTo>
                    <a:lnTo>
                      <a:pt x="59" y="15"/>
                    </a:lnTo>
                    <a:lnTo>
                      <a:pt x="59" y="17"/>
                    </a:lnTo>
                    <a:lnTo>
                      <a:pt x="57" y="17"/>
                    </a:lnTo>
                    <a:lnTo>
                      <a:pt x="57" y="20"/>
                    </a:lnTo>
                    <a:lnTo>
                      <a:pt x="54" y="20"/>
                    </a:lnTo>
                    <a:lnTo>
                      <a:pt x="53" y="23"/>
                    </a:lnTo>
                    <a:lnTo>
                      <a:pt x="51" y="23"/>
                    </a:lnTo>
                    <a:lnTo>
                      <a:pt x="51" y="26"/>
                    </a:lnTo>
                    <a:lnTo>
                      <a:pt x="57" y="29"/>
                    </a:lnTo>
                    <a:lnTo>
                      <a:pt x="59" y="29"/>
                    </a:lnTo>
                    <a:lnTo>
                      <a:pt x="63" y="28"/>
                    </a:lnTo>
                    <a:lnTo>
                      <a:pt x="64" y="26"/>
                    </a:lnTo>
                    <a:lnTo>
                      <a:pt x="65" y="28"/>
                    </a:lnTo>
                    <a:lnTo>
                      <a:pt x="65" y="30"/>
                    </a:lnTo>
                    <a:lnTo>
                      <a:pt x="68" y="33"/>
                    </a:lnTo>
                    <a:lnTo>
                      <a:pt x="77" y="33"/>
                    </a:lnTo>
                    <a:lnTo>
                      <a:pt x="78" y="31"/>
                    </a:lnTo>
                    <a:lnTo>
                      <a:pt x="79" y="28"/>
                    </a:lnTo>
                    <a:lnTo>
                      <a:pt x="85" y="30"/>
                    </a:lnTo>
                    <a:lnTo>
                      <a:pt x="88" y="30"/>
                    </a:lnTo>
                    <a:lnTo>
                      <a:pt x="90" y="30"/>
                    </a:lnTo>
                    <a:lnTo>
                      <a:pt x="90" y="29"/>
                    </a:lnTo>
                    <a:lnTo>
                      <a:pt x="85" y="26"/>
                    </a:lnTo>
                    <a:lnTo>
                      <a:pt x="81" y="23"/>
                    </a:lnTo>
                    <a:lnTo>
                      <a:pt x="79" y="21"/>
                    </a:lnTo>
                    <a:lnTo>
                      <a:pt x="78" y="20"/>
                    </a:lnTo>
                    <a:lnTo>
                      <a:pt x="81" y="19"/>
                    </a:lnTo>
                    <a:lnTo>
                      <a:pt x="83" y="20"/>
                    </a:lnTo>
                    <a:lnTo>
                      <a:pt x="87" y="20"/>
                    </a:lnTo>
                    <a:lnTo>
                      <a:pt x="92" y="17"/>
                    </a:lnTo>
                    <a:lnTo>
                      <a:pt x="94" y="17"/>
                    </a:lnTo>
                    <a:lnTo>
                      <a:pt x="95" y="19"/>
                    </a:lnTo>
                    <a:lnTo>
                      <a:pt x="97" y="20"/>
                    </a:lnTo>
                    <a:lnTo>
                      <a:pt x="96" y="20"/>
                    </a:lnTo>
                    <a:lnTo>
                      <a:pt x="100" y="23"/>
                    </a:lnTo>
                    <a:lnTo>
                      <a:pt x="102" y="23"/>
                    </a:lnTo>
                    <a:lnTo>
                      <a:pt x="105" y="24"/>
                    </a:lnTo>
                    <a:lnTo>
                      <a:pt x="109" y="23"/>
                    </a:lnTo>
                    <a:lnTo>
                      <a:pt x="113" y="23"/>
                    </a:lnTo>
                    <a:lnTo>
                      <a:pt x="115" y="20"/>
                    </a:lnTo>
                    <a:lnTo>
                      <a:pt x="116" y="15"/>
                    </a:lnTo>
                    <a:lnTo>
                      <a:pt x="116" y="14"/>
                    </a:lnTo>
                    <a:close/>
                  </a:path>
                </a:pathLst>
              </a:custGeom>
              <a:solidFill>
                <a:srgbClr val="F7F8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28" name="Freeform 746"/>
              <p:cNvSpPr>
                <a:spLocks/>
              </p:cNvSpPr>
              <p:nvPr/>
            </p:nvSpPr>
            <p:spPr bwMode="auto">
              <a:xfrm>
                <a:off x="617" y="2967"/>
                <a:ext cx="124" cy="97"/>
              </a:xfrm>
              <a:custGeom>
                <a:avLst/>
                <a:gdLst>
                  <a:gd name="T0" fmla="*/ 61 w 124"/>
                  <a:gd name="T1" fmla="*/ 27 h 97"/>
                  <a:gd name="T2" fmla="*/ 61 w 124"/>
                  <a:gd name="T3" fmla="*/ 27 h 97"/>
                  <a:gd name="T4" fmla="*/ 61 w 124"/>
                  <a:gd name="T5" fmla="*/ 32 h 97"/>
                  <a:gd name="T6" fmla="*/ 61 w 124"/>
                  <a:gd name="T7" fmla="*/ 36 h 97"/>
                  <a:gd name="T8" fmla="*/ 62 w 124"/>
                  <a:gd name="T9" fmla="*/ 41 h 97"/>
                  <a:gd name="T10" fmla="*/ 64 w 124"/>
                  <a:gd name="T11" fmla="*/ 46 h 97"/>
                  <a:gd name="T12" fmla="*/ 69 w 124"/>
                  <a:gd name="T13" fmla="*/ 55 h 97"/>
                  <a:gd name="T14" fmla="*/ 73 w 124"/>
                  <a:gd name="T15" fmla="*/ 59 h 97"/>
                  <a:gd name="T16" fmla="*/ 76 w 124"/>
                  <a:gd name="T17" fmla="*/ 62 h 97"/>
                  <a:gd name="T18" fmla="*/ 76 w 124"/>
                  <a:gd name="T19" fmla="*/ 62 h 97"/>
                  <a:gd name="T20" fmla="*/ 79 w 124"/>
                  <a:gd name="T21" fmla="*/ 63 h 97"/>
                  <a:gd name="T22" fmla="*/ 81 w 124"/>
                  <a:gd name="T23" fmla="*/ 65 h 97"/>
                  <a:gd name="T24" fmla="*/ 89 w 124"/>
                  <a:gd name="T25" fmla="*/ 67 h 97"/>
                  <a:gd name="T26" fmla="*/ 89 w 124"/>
                  <a:gd name="T27" fmla="*/ 67 h 97"/>
                  <a:gd name="T28" fmla="*/ 94 w 124"/>
                  <a:gd name="T29" fmla="*/ 69 h 97"/>
                  <a:gd name="T30" fmla="*/ 99 w 124"/>
                  <a:gd name="T31" fmla="*/ 70 h 97"/>
                  <a:gd name="T32" fmla="*/ 99 w 124"/>
                  <a:gd name="T33" fmla="*/ 70 h 97"/>
                  <a:gd name="T34" fmla="*/ 116 w 124"/>
                  <a:gd name="T35" fmla="*/ 72 h 97"/>
                  <a:gd name="T36" fmla="*/ 116 w 124"/>
                  <a:gd name="T37" fmla="*/ 72 h 97"/>
                  <a:gd name="T38" fmla="*/ 120 w 124"/>
                  <a:gd name="T39" fmla="*/ 74 h 97"/>
                  <a:gd name="T40" fmla="*/ 124 w 124"/>
                  <a:gd name="T41" fmla="*/ 78 h 97"/>
                  <a:gd name="T42" fmla="*/ 124 w 124"/>
                  <a:gd name="T43" fmla="*/ 78 h 97"/>
                  <a:gd name="T44" fmla="*/ 121 w 124"/>
                  <a:gd name="T45" fmla="*/ 83 h 97"/>
                  <a:gd name="T46" fmla="*/ 120 w 124"/>
                  <a:gd name="T47" fmla="*/ 85 h 97"/>
                  <a:gd name="T48" fmla="*/ 117 w 124"/>
                  <a:gd name="T49" fmla="*/ 83 h 97"/>
                  <a:gd name="T50" fmla="*/ 108 w 124"/>
                  <a:gd name="T51" fmla="*/ 82 h 97"/>
                  <a:gd name="T52" fmla="*/ 101 w 124"/>
                  <a:gd name="T53" fmla="*/ 81 h 97"/>
                  <a:gd name="T54" fmla="*/ 89 w 124"/>
                  <a:gd name="T55" fmla="*/ 82 h 97"/>
                  <a:gd name="T56" fmla="*/ 89 w 124"/>
                  <a:gd name="T57" fmla="*/ 82 h 97"/>
                  <a:gd name="T58" fmla="*/ 85 w 124"/>
                  <a:gd name="T59" fmla="*/ 82 h 97"/>
                  <a:gd name="T60" fmla="*/ 80 w 124"/>
                  <a:gd name="T61" fmla="*/ 85 h 97"/>
                  <a:gd name="T62" fmla="*/ 80 w 124"/>
                  <a:gd name="T63" fmla="*/ 85 h 97"/>
                  <a:gd name="T64" fmla="*/ 75 w 124"/>
                  <a:gd name="T65" fmla="*/ 88 h 97"/>
                  <a:gd name="T66" fmla="*/ 75 w 124"/>
                  <a:gd name="T67" fmla="*/ 88 h 97"/>
                  <a:gd name="T68" fmla="*/ 74 w 124"/>
                  <a:gd name="T69" fmla="*/ 93 h 97"/>
                  <a:gd name="T70" fmla="*/ 71 w 124"/>
                  <a:gd name="T71" fmla="*/ 96 h 97"/>
                  <a:gd name="T72" fmla="*/ 67 w 124"/>
                  <a:gd name="T73" fmla="*/ 97 h 97"/>
                  <a:gd name="T74" fmla="*/ 62 w 124"/>
                  <a:gd name="T75" fmla="*/ 97 h 97"/>
                  <a:gd name="T76" fmla="*/ 51 w 124"/>
                  <a:gd name="T77" fmla="*/ 95 h 97"/>
                  <a:gd name="T78" fmla="*/ 37 w 124"/>
                  <a:gd name="T79" fmla="*/ 93 h 97"/>
                  <a:gd name="T80" fmla="*/ 37 w 124"/>
                  <a:gd name="T81" fmla="*/ 93 h 97"/>
                  <a:gd name="T82" fmla="*/ 30 w 124"/>
                  <a:gd name="T83" fmla="*/ 92 h 97"/>
                  <a:gd name="T84" fmla="*/ 25 w 124"/>
                  <a:gd name="T85" fmla="*/ 95 h 97"/>
                  <a:gd name="T86" fmla="*/ 25 w 124"/>
                  <a:gd name="T87" fmla="*/ 95 h 97"/>
                  <a:gd name="T88" fmla="*/ 19 w 124"/>
                  <a:gd name="T89" fmla="*/ 87 h 97"/>
                  <a:gd name="T90" fmla="*/ 11 w 124"/>
                  <a:gd name="T91" fmla="*/ 78 h 97"/>
                  <a:gd name="T92" fmla="*/ 4 w 124"/>
                  <a:gd name="T93" fmla="*/ 67 h 97"/>
                  <a:gd name="T94" fmla="*/ 1 w 124"/>
                  <a:gd name="T95" fmla="*/ 60 h 97"/>
                  <a:gd name="T96" fmla="*/ 0 w 124"/>
                  <a:gd name="T97" fmla="*/ 55 h 97"/>
                  <a:gd name="T98" fmla="*/ 0 w 124"/>
                  <a:gd name="T99" fmla="*/ 55 h 97"/>
                  <a:gd name="T100" fmla="*/ 1 w 124"/>
                  <a:gd name="T101" fmla="*/ 49 h 97"/>
                  <a:gd name="T102" fmla="*/ 2 w 124"/>
                  <a:gd name="T103" fmla="*/ 42 h 97"/>
                  <a:gd name="T104" fmla="*/ 7 w 124"/>
                  <a:gd name="T105" fmla="*/ 30 h 97"/>
                  <a:gd name="T106" fmla="*/ 18 w 124"/>
                  <a:gd name="T107" fmla="*/ 8 h 97"/>
                  <a:gd name="T108" fmla="*/ 18 w 124"/>
                  <a:gd name="T109" fmla="*/ 8 h 97"/>
                  <a:gd name="T110" fmla="*/ 22 w 124"/>
                  <a:gd name="T111" fmla="*/ 3 h 97"/>
                  <a:gd name="T112" fmla="*/ 24 w 124"/>
                  <a:gd name="T113" fmla="*/ 0 h 97"/>
                  <a:gd name="T114" fmla="*/ 29 w 124"/>
                  <a:gd name="T115" fmla="*/ 0 h 97"/>
                  <a:gd name="T116" fmla="*/ 61 w 124"/>
                  <a:gd name="T117" fmla="*/ 27 h 9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24"/>
                  <a:gd name="T178" fmla="*/ 0 h 97"/>
                  <a:gd name="T179" fmla="*/ 124 w 124"/>
                  <a:gd name="T180" fmla="*/ 97 h 9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24" h="97">
                    <a:moveTo>
                      <a:pt x="61" y="27"/>
                    </a:moveTo>
                    <a:lnTo>
                      <a:pt x="61" y="27"/>
                    </a:lnTo>
                    <a:lnTo>
                      <a:pt x="61" y="32"/>
                    </a:lnTo>
                    <a:lnTo>
                      <a:pt x="61" y="36"/>
                    </a:lnTo>
                    <a:lnTo>
                      <a:pt x="62" y="41"/>
                    </a:lnTo>
                    <a:lnTo>
                      <a:pt x="64" y="46"/>
                    </a:lnTo>
                    <a:lnTo>
                      <a:pt x="69" y="55"/>
                    </a:lnTo>
                    <a:lnTo>
                      <a:pt x="73" y="59"/>
                    </a:lnTo>
                    <a:lnTo>
                      <a:pt x="76" y="62"/>
                    </a:lnTo>
                    <a:lnTo>
                      <a:pt x="79" y="63"/>
                    </a:lnTo>
                    <a:lnTo>
                      <a:pt x="81" y="65"/>
                    </a:lnTo>
                    <a:lnTo>
                      <a:pt x="89" y="67"/>
                    </a:lnTo>
                    <a:lnTo>
                      <a:pt x="94" y="69"/>
                    </a:lnTo>
                    <a:lnTo>
                      <a:pt x="99" y="70"/>
                    </a:lnTo>
                    <a:lnTo>
                      <a:pt x="116" y="72"/>
                    </a:lnTo>
                    <a:lnTo>
                      <a:pt x="120" y="74"/>
                    </a:lnTo>
                    <a:lnTo>
                      <a:pt x="124" y="78"/>
                    </a:lnTo>
                    <a:lnTo>
                      <a:pt x="121" y="83"/>
                    </a:lnTo>
                    <a:lnTo>
                      <a:pt x="120" y="85"/>
                    </a:lnTo>
                    <a:lnTo>
                      <a:pt x="117" y="83"/>
                    </a:lnTo>
                    <a:lnTo>
                      <a:pt x="108" y="82"/>
                    </a:lnTo>
                    <a:lnTo>
                      <a:pt x="101" y="81"/>
                    </a:lnTo>
                    <a:lnTo>
                      <a:pt x="89" y="82"/>
                    </a:lnTo>
                    <a:lnTo>
                      <a:pt x="85" y="82"/>
                    </a:lnTo>
                    <a:lnTo>
                      <a:pt x="80" y="85"/>
                    </a:lnTo>
                    <a:lnTo>
                      <a:pt x="75" y="88"/>
                    </a:lnTo>
                    <a:lnTo>
                      <a:pt x="74" y="93"/>
                    </a:lnTo>
                    <a:lnTo>
                      <a:pt x="71" y="96"/>
                    </a:lnTo>
                    <a:lnTo>
                      <a:pt x="67" y="97"/>
                    </a:lnTo>
                    <a:lnTo>
                      <a:pt x="62" y="97"/>
                    </a:lnTo>
                    <a:lnTo>
                      <a:pt x="51" y="95"/>
                    </a:lnTo>
                    <a:lnTo>
                      <a:pt x="37" y="93"/>
                    </a:lnTo>
                    <a:lnTo>
                      <a:pt x="30" y="92"/>
                    </a:lnTo>
                    <a:lnTo>
                      <a:pt x="25" y="95"/>
                    </a:lnTo>
                    <a:lnTo>
                      <a:pt x="19" y="87"/>
                    </a:lnTo>
                    <a:lnTo>
                      <a:pt x="11" y="78"/>
                    </a:lnTo>
                    <a:lnTo>
                      <a:pt x="4" y="67"/>
                    </a:lnTo>
                    <a:lnTo>
                      <a:pt x="1" y="60"/>
                    </a:lnTo>
                    <a:lnTo>
                      <a:pt x="0" y="55"/>
                    </a:lnTo>
                    <a:lnTo>
                      <a:pt x="1" y="49"/>
                    </a:lnTo>
                    <a:lnTo>
                      <a:pt x="2" y="42"/>
                    </a:lnTo>
                    <a:lnTo>
                      <a:pt x="7" y="30"/>
                    </a:lnTo>
                    <a:lnTo>
                      <a:pt x="18" y="8"/>
                    </a:lnTo>
                    <a:lnTo>
                      <a:pt x="22" y="3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61" y="27"/>
                    </a:lnTo>
                    <a:close/>
                  </a:path>
                </a:pathLst>
              </a:custGeom>
              <a:solidFill>
                <a:srgbClr val="2A96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29" name="Freeform 747"/>
              <p:cNvSpPr>
                <a:spLocks/>
              </p:cNvSpPr>
              <p:nvPr/>
            </p:nvSpPr>
            <p:spPr bwMode="auto">
              <a:xfrm>
                <a:off x="617" y="2967"/>
                <a:ext cx="124" cy="97"/>
              </a:xfrm>
              <a:custGeom>
                <a:avLst/>
                <a:gdLst>
                  <a:gd name="T0" fmla="*/ 61 w 124"/>
                  <a:gd name="T1" fmla="*/ 27 h 97"/>
                  <a:gd name="T2" fmla="*/ 61 w 124"/>
                  <a:gd name="T3" fmla="*/ 27 h 97"/>
                  <a:gd name="T4" fmla="*/ 61 w 124"/>
                  <a:gd name="T5" fmla="*/ 32 h 97"/>
                  <a:gd name="T6" fmla="*/ 61 w 124"/>
                  <a:gd name="T7" fmla="*/ 36 h 97"/>
                  <a:gd name="T8" fmla="*/ 62 w 124"/>
                  <a:gd name="T9" fmla="*/ 41 h 97"/>
                  <a:gd name="T10" fmla="*/ 64 w 124"/>
                  <a:gd name="T11" fmla="*/ 46 h 97"/>
                  <a:gd name="T12" fmla="*/ 69 w 124"/>
                  <a:gd name="T13" fmla="*/ 55 h 97"/>
                  <a:gd name="T14" fmla="*/ 73 w 124"/>
                  <a:gd name="T15" fmla="*/ 59 h 97"/>
                  <a:gd name="T16" fmla="*/ 76 w 124"/>
                  <a:gd name="T17" fmla="*/ 62 h 97"/>
                  <a:gd name="T18" fmla="*/ 76 w 124"/>
                  <a:gd name="T19" fmla="*/ 62 h 97"/>
                  <a:gd name="T20" fmla="*/ 79 w 124"/>
                  <a:gd name="T21" fmla="*/ 63 h 97"/>
                  <a:gd name="T22" fmla="*/ 81 w 124"/>
                  <a:gd name="T23" fmla="*/ 65 h 97"/>
                  <a:gd name="T24" fmla="*/ 89 w 124"/>
                  <a:gd name="T25" fmla="*/ 67 h 97"/>
                  <a:gd name="T26" fmla="*/ 89 w 124"/>
                  <a:gd name="T27" fmla="*/ 67 h 97"/>
                  <a:gd name="T28" fmla="*/ 94 w 124"/>
                  <a:gd name="T29" fmla="*/ 69 h 97"/>
                  <a:gd name="T30" fmla="*/ 99 w 124"/>
                  <a:gd name="T31" fmla="*/ 70 h 97"/>
                  <a:gd name="T32" fmla="*/ 99 w 124"/>
                  <a:gd name="T33" fmla="*/ 70 h 97"/>
                  <a:gd name="T34" fmla="*/ 116 w 124"/>
                  <a:gd name="T35" fmla="*/ 72 h 97"/>
                  <a:gd name="T36" fmla="*/ 116 w 124"/>
                  <a:gd name="T37" fmla="*/ 72 h 97"/>
                  <a:gd name="T38" fmla="*/ 120 w 124"/>
                  <a:gd name="T39" fmla="*/ 74 h 97"/>
                  <a:gd name="T40" fmla="*/ 124 w 124"/>
                  <a:gd name="T41" fmla="*/ 78 h 97"/>
                  <a:gd name="T42" fmla="*/ 124 w 124"/>
                  <a:gd name="T43" fmla="*/ 78 h 97"/>
                  <a:gd name="T44" fmla="*/ 121 w 124"/>
                  <a:gd name="T45" fmla="*/ 83 h 97"/>
                  <a:gd name="T46" fmla="*/ 120 w 124"/>
                  <a:gd name="T47" fmla="*/ 85 h 97"/>
                  <a:gd name="T48" fmla="*/ 117 w 124"/>
                  <a:gd name="T49" fmla="*/ 83 h 97"/>
                  <a:gd name="T50" fmla="*/ 108 w 124"/>
                  <a:gd name="T51" fmla="*/ 82 h 97"/>
                  <a:gd name="T52" fmla="*/ 101 w 124"/>
                  <a:gd name="T53" fmla="*/ 81 h 97"/>
                  <a:gd name="T54" fmla="*/ 89 w 124"/>
                  <a:gd name="T55" fmla="*/ 82 h 97"/>
                  <a:gd name="T56" fmla="*/ 89 w 124"/>
                  <a:gd name="T57" fmla="*/ 82 h 97"/>
                  <a:gd name="T58" fmla="*/ 85 w 124"/>
                  <a:gd name="T59" fmla="*/ 82 h 97"/>
                  <a:gd name="T60" fmla="*/ 80 w 124"/>
                  <a:gd name="T61" fmla="*/ 85 h 97"/>
                  <a:gd name="T62" fmla="*/ 80 w 124"/>
                  <a:gd name="T63" fmla="*/ 85 h 97"/>
                  <a:gd name="T64" fmla="*/ 75 w 124"/>
                  <a:gd name="T65" fmla="*/ 88 h 97"/>
                  <a:gd name="T66" fmla="*/ 75 w 124"/>
                  <a:gd name="T67" fmla="*/ 88 h 97"/>
                  <a:gd name="T68" fmla="*/ 74 w 124"/>
                  <a:gd name="T69" fmla="*/ 93 h 97"/>
                  <a:gd name="T70" fmla="*/ 71 w 124"/>
                  <a:gd name="T71" fmla="*/ 96 h 97"/>
                  <a:gd name="T72" fmla="*/ 67 w 124"/>
                  <a:gd name="T73" fmla="*/ 97 h 97"/>
                  <a:gd name="T74" fmla="*/ 62 w 124"/>
                  <a:gd name="T75" fmla="*/ 97 h 97"/>
                  <a:gd name="T76" fmla="*/ 51 w 124"/>
                  <a:gd name="T77" fmla="*/ 95 h 97"/>
                  <a:gd name="T78" fmla="*/ 37 w 124"/>
                  <a:gd name="T79" fmla="*/ 93 h 97"/>
                  <a:gd name="T80" fmla="*/ 37 w 124"/>
                  <a:gd name="T81" fmla="*/ 93 h 97"/>
                  <a:gd name="T82" fmla="*/ 30 w 124"/>
                  <a:gd name="T83" fmla="*/ 92 h 97"/>
                  <a:gd name="T84" fmla="*/ 25 w 124"/>
                  <a:gd name="T85" fmla="*/ 95 h 97"/>
                  <a:gd name="T86" fmla="*/ 25 w 124"/>
                  <a:gd name="T87" fmla="*/ 95 h 97"/>
                  <a:gd name="T88" fmla="*/ 19 w 124"/>
                  <a:gd name="T89" fmla="*/ 87 h 97"/>
                  <a:gd name="T90" fmla="*/ 11 w 124"/>
                  <a:gd name="T91" fmla="*/ 78 h 97"/>
                  <a:gd name="T92" fmla="*/ 4 w 124"/>
                  <a:gd name="T93" fmla="*/ 67 h 97"/>
                  <a:gd name="T94" fmla="*/ 1 w 124"/>
                  <a:gd name="T95" fmla="*/ 60 h 97"/>
                  <a:gd name="T96" fmla="*/ 0 w 124"/>
                  <a:gd name="T97" fmla="*/ 55 h 97"/>
                  <a:gd name="T98" fmla="*/ 0 w 124"/>
                  <a:gd name="T99" fmla="*/ 55 h 97"/>
                  <a:gd name="T100" fmla="*/ 1 w 124"/>
                  <a:gd name="T101" fmla="*/ 49 h 97"/>
                  <a:gd name="T102" fmla="*/ 2 w 124"/>
                  <a:gd name="T103" fmla="*/ 42 h 97"/>
                  <a:gd name="T104" fmla="*/ 7 w 124"/>
                  <a:gd name="T105" fmla="*/ 30 h 97"/>
                  <a:gd name="T106" fmla="*/ 18 w 124"/>
                  <a:gd name="T107" fmla="*/ 8 h 97"/>
                  <a:gd name="T108" fmla="*/ 18 w 124"/>
                  <a:gd name="T109" fmla="*/ 8 h 97"/>
                  <a:gd name="T110" fmla="*/ 22 w 124"/>
                  <a:gd name="T111" fmla="*/ 3 h 97"/>
                  <a:gd name="T112" fmla="*/ 24 w 124"/>
                  <a:gd name="T113" fmla="*/ 0 h 97"/>
                  <a:gd name="T114" fmla="*/ 29 w 124"/>
                  <a:gd name="T115" fmla="*/ 0 h 97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24"/>
                  <a:gd name="T175" fmla="*/ 0 h 97"/>
                  <a:gd name="T176" fmla="*/ 124 w 124"/>
                  <a:gd name="T177" fmla="*/ 97 h 97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24" h="97">
                    <a:moveTo>
                      <a:pt x="61" y="27"/>
                    </a:moveTo>
                    <a:lnTo>
                      <a:pt x="61" y="27"/>
                    </a:lnTo>
                    <a:lnTo>
                      <a:pt x="61" y="32"/>
                    </a:lnTo>
                    <a:lnTo>
                      <a:pt x="61" y="36"/>
                    </a:lnTo>
                    <a:lnTo>
                      <a:pt x="62" y="41"/>
                    </a:lnTo>
                    <a:lnTo>
                      <a:pt x="64" y="46"/>
                    </a:lnTo>
                    <a:lnTo>
                      <a:pt x="69" y="55"/>
                    </a:lnTo>
                    <a:lnTo>
                      <a:pt x="73" y="59"/>
                    </a:lnTo>
                    <a:lnTo>
                      <a:pt x="76" y="62"/>
                    </a:lnTo>
                    <a:lnTo>
                      <a:pt x="79" y="63"/>
                    </a:lnTo>
                    <a:lnTo>
                      <a:pt x="81" y="65"/>
                    </a:lnTo>
                    <a:lnTo>
                      <a:pt x="89" y="67"/>
                    </a:lnTo>
                    <a:lnTo>
                      <a:pt x="94" y="69"/>
                    </a:lnTo>
                    <a:lnTo>
                      <a:pt x="99" y="70"/>
                    </a:lnTo>
                    <a:lnTo>
                      <a:pt x="116" y="72"/>
                    </a:lnTo>
                    <a:lnTo>
                      <a:pt x="120" y="74"/>
                    </a:lnTo>
                    <a:lnTo>
                      <a:pt x="124" y="78"/>
                    </a:lnTo>
                    <a:lnTo>
                      <a:pt x="121" y="83"/>
                    </a:lnTo>
                    <a:lnTo>
                      <a:pt x="120" y="85"/>
                    </a:lnTo>
                    <a:lnTo>
                      <a:pt x="117" y="83"/>
                    </a:lnTo>
                    <a:lnTo>
                      <a:pt x="108" y="82"/>
                    </a:lnTo>
                    <a:lnTo>
                      <a:pt x="101" y="81"/>
                    </a:lnTo>
                    <a:lnTo>
                      <a:pt x="89" y="82"/>
                    </a:lnTo>
                    <a:lnTo>
                      <a:pt x="85" y="82"/>
                    </a:lnTo>
                    <a:lnTo>
                      <a:pt x="80" y="85"/>
                    </a:lnTo>
                    <a:lnTo>
                      <a:pt x="75" y="88"/>
                    </a:lnTo>
                    <a:lnTo>
                      <a:pt x="74" y="93"/>
                    </a:lnTo>
                    <a:lnTo>
                      <a:pt x="71" y="96"/>
                    </a:lnTo>
                    <a:lnTo>
                      <a:pt x="67" y="97"/>
                    </a:lnTo>
                    <a:lnTo>
                      <a:pt x="62" y="97"/>
                    </a:lnTo>
                    <a:lnTo>
                      <a:pt x="51" y="95"/>
                    </a:lnTo>
                    <a:lnTo>
                      <a:pt x="37" y="93"/>
                    </a:lnTo>
                    <a:lnTo>
                      <a:pt x="30" y="92"/>
                    </a:lnTo>
                    <a:lnTo>
                      <a:pt x="25" y="95"/>
                    </a:lnTo>
                    <a:lnTo>
                      <a:pt x="19" y="87"/>
                    </a:lnTo>
                    <a:lnTo>
                      <a:pt x="11" y="78"/>
                    </a:lnTo>
                    <a:lnTo>
                      <a:pt x="4" y="67"/>
                    </a:lnTo>
                    <a:lnTo>
                      <a:pt x="1" y="60"/>
                    </a:lnTo>
                    <a:lnTo>
                      <a:pt x="0" y="55"/>
                    </a:lnTo>
                    <a:lnTo>
                      <a:pt x="1" y="49"/>
                    </a:lnTo>
                    <a:lnTo>
                      <a:pt x="2" y="42"/>
                    </a:lnTo>
                    <a:lnTo>
                      <a:pt x="7" y="30"/>
                    </a:lnTo>
                    <a:lnTo>
                      <a:pt x="18" y="8"/>
                    </a:lnTo>
                    <a:lnTo>
                      <a:pt x="22" y="3"/>
                    </a:lnTo>
                    <a:lnTo>
                      <a:pt x="24" y="0"/>
                    </a:lnTo>
                    <a:lnTo>
                      <a:pt x="2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30" name="Freeform 748"/>
              <p:cNvSpPr>
                <a:spLocks/>
              </p:cNvSpPr>
              <p:nvPr/>
            </p:nvSpPr>
            <p:spPr bwMode="auto">
              <a:xfrm>
                <a:off x="624" y="2952"/>
                <a:ext cx="71" cy="61"/>
              </a:xfrm>
              <a:custGeom>
                <a:avLst/>
                <a:gdLst>
                  <a:gd name="T0" fmla="*/ 54 w 71"/>
                  <a:gd name="T1" fmla="*/ 51 h 61"/>
                  <a:gd name="T2" fmla="*/ 53 w 71"/>
                  <a:gd name="T3" fmla="*/ 46 h 61"/>
                  <a:gd name="T4" fmla="*/ 55 w 71"/>
                  <a:gd name="T5" fmla="*/ 41 h 61"/>
                  <a:gd name="T6" fmla="*/ 57 w 71"/>
                  <a:gd name="T7" fmla="*/ 41 h 61"/>
                  <a:gd name="T8" fmla="*/ 58 w 71"/>
                  <a:gd name="T9" fmla="*/ 40 h 61"/>
                  <a:gd name="T10" fmla="*/ 60 w 71"/>
                  <a:gd name="T11" fmla="*/ 37 h 61"/>
                  <a:gd name="T12" fmla="*/ 64 w 71"/>
                  <a:gd name="T13" fmla="*/ 34 h 61"/>
                  <a:gd name="T14" fmla="*/ 68 w 71"/>
                  <a:gd name="T15" fmla="*/ 28 h 61"/>
                  <a:gd name="T16" fmla="*/ 69 w 71"/>
                  <a:gd name="T17" fmla="*/ 27 h 61"/>
                  <a:gd name="T18" fmla="*/ 69 w 71"/>
                  <a:gd name="T19" fmla="*/ 22 h 61"/>
                  <a:gd name="T20" fmla="*/ 60 w 71"/>
                  <a:gd name="T21" fmla="*/ 15 h 61"/>
                  <a:gd name="T22" fmla="*/ 54 w 71"/>
                  <a:gd name="T23" fmla="*/ 13 h 61"/>
                  <a:gd name="T24" fmla="*/ 50 w 71"/>
                  <a:gd name="T25" fmla="*/ 12 h 61"/>
                  <a:gd name="T26" fmla="*/ 48 w 71"/>
                  <a:gd name="T27" fmla="*/ 10 h 61"/>
                  <a:gd name="T28" fmla="*/ 41 w 71"/>
                  <a:gd name="T29" fmla="*/ 5 h 61"/>
                  <a:gd name="T30" fmla="*/ 37 w 71"/>
                  <a:gd name="T31" fmla="*/ 4 h 61"/>
                  <a:gd name="T32" fmla="*/ 34 w 71"/>
                  <a:gd name="T33" fmla="*/ 0 h 61"/>
                  <a:gd name="T34" fmla="*/ 30 w 71"/>
                  <a:gd name="T35" fmla="*/ 3 h 61"/>
                  <a:gd name="T36" fmla="*/ 25 w 71"/>
                  <a:gd name="T37" fmla="*/ 6 h 61"/>
                  <a:gd name="T38" fmla="*/ 21 w 71"/>
                  <a:gd name="T39" fmla="*/ 10 h 61"/>
                  <a:gd name="T40" fmla="*/ 18 w 71"/>
                  <a:gd name="T41" fmla="*/ 13 h 61"/>
                  <a:gd name="T42" fmla="*/ 16 w 71"/>
                  <a:gd name="T43" fmla="*/ 15 h 61"/>
                  <a:gd name="T44" fmla="*/ 15 w 71"/>
                  <a:gd name="T45" fmla="*/ 18 h 61"/>
                  <a:gd name="T46" fmla="*/ 13 w 71"/>
                  <a:gd name="T47" fmla="*/ 22 h 61"/>
                  <a:gd name="T48" fmla="*/ 11 w 71"/>
                  <a:gd name="T49" fmla="*/ 24 h 61"/>
                  <a:gd name="T50" fmla="*/ 6 w 71"/>
                  <a:gd name="T51" fmla="*/ 32 h 61"/>
                  <a:gd name="T52" fmla="*/ 3 w 71"/>
                  <a:gd name="T53" fmla="*/ 37 h 61"/>
                  <a:gd name="T54" fmla="*/ 2 w 71"/>
                  <a:gd name="T55" fmla="*/ 41 h 61"/>
                  <a:gd name="T56" fmla="*/ 0 w 71"/>
                  <a:gd name="T57" fmla="*/ 50 h 61"/>
                  <a:gd name="T58" fmla="*/ 0 w 71"/>
                  <a:gd name="T59" fmla="*/ 60 h 61"/>
                  <a:gd name="T60" fmla="*/ 0 w 71"/>
                  <a:gd name="T61" fmla="*/ 61 h 61"/>
                  <a:gd name="T62" fmla="*/ 4 w 71"/>
                  <a:gd name="T63" fmla="*/ 60 h 61"/>
                  <a:gd name="T64" fmla="*/ 7 w 71"/>
                  <a:gd name="T65" fmla="*/ 57 h 61"/>
                  <a:gd name="T66" fmla="*/ 9 w 71"/>
                  <a:gd name="T67" fmla="*/ 57 h 61"/>
                  <a:gd name="T68" fmla="*/ 26 w 71"/>
                  <a:gd name="T69" fmla="*/ 52 h 61"/>
                  <a:gd name="T70" fmla="*/ 39 w 71"/>
                  <a:gd name="T71" fmla="*/ 49 h 61"/>
                  <a:gd name="T72" fmla="*/ 46 w 71"/>
                  <a:gd name="T73" fmla="*/ 50 h 61"/>
                  <a:gd name="T74" fmla="*/ 54 w 71"/>
                  <a:gd name="T75" fmla="*/ 51 h 6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1"/>
                  <a:gd name="T115" fmla="*/ 0 h 61"/>
                  <a:gd name="T116" fmla="*/ 71 w 71"/>
                  <a:gd name="T117" fmla="*/ 61 h 6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1" h="61">
                    <a:moveTo>
                      <a:pt x="54" y="51"/>
                    </a:moveTo>
                    <a:lnTo>
                      <a:pt x="54" y="51"/>
                    </a:lnTo>
                    <a:lnTo>
                      <a:pt x="53" y="49"/>
                    </a:lnTo>
                    <a:lnTo>
                      <a:pt x="53" y="46"/>
                    </a:lnTo>
                    <a:lnTo>
                      <a:pt x="54" y="43"/>
                    </a:lnTo>
                    <a:lnTo>
                      <a:pt x="55" y="41"/>
                    </a:lnTo>
                    <a:lnTo>
                      <a:pt x="57" y="41"/>
                    </a:lnTo>
                    <a:lnTo>
                      <a:pt x="58" y="40"/>
                    </a:lnTo>
                    <a:lnTo>
                      <a:pt x="60" y="37"/>
                    </a:lnTo>
                    <a:lnTo>
                      <a:pt x="64" y="34"/>
                    </a:lnTo>
                    <a:lnTo>
                      <a:pt x="66" y="31"/>
                    </a:lnTo>
                    <a:lnTo>
                      <a:pt x="68" y="28"/>
                    </a:lnTo>
                    <a:lnTo>
                      <a:pt x="69" y="27"/>
                    </a:lnTo>
                    <a:lnTo>
                      <a:pt x="71" y="24"/>
                    </a:lnTo>
                    <a:lnTo>
                      <a:pt x="69" y="22"/>
                    </a:lnTo>
                    <a:lnTo>
                      <a:pt x="66" y="18"/>
                    </a:lnTo>
                    <a:lnTo>
                      <a:pt x="60" y="15"/>
                    </a:lnTo>
                    <a:lnTo>
                      <a:pt x="54" y="13"/>
                    </a:lnTo>
                    <a:lnTo>
                      <a:pt x="50" y="12"/>
                    </a:lnTo>
                    <a:lnTo>
                      <a:pt x="48" y="10"/>
                    </a:lnTo>
                    <a:lnTo>
                      <a:pt x="45" y="8"/>
                    </a:lnTo>
                    <a:lnTo>
                      <a:pt x="41" y="5"/>
                    </a:lnTo>
                    <a:lnTo>
                      <a:pt x="37" y="4"/>
                    </a:lnTo>
                    <a:lnTo>
                      <a:pt x="34" y="0"/>
                    </a:lnTo>
                    <a:lnTo>
                      <a:pt x="30" y="3"/>
                    </a:lnTo>
                    <a:lnTo>
                      <a:pt x="27" y="5"/>
                    </a:lnTo>
                    <a:lnTo>
                      <a:pt x="25" y="6"/>
                    </a:lnTo>
                    <a:lnTo>
                      <a:pt x="21" y="10"/>
                    </a:lnTo>
                    <a:lnTo>
                      <a:pt x="18" y="13"/>
                    </a:lnTo>
                    <a:lnTo>
                      <a:pt x="17" y="14"/>
                    </a:lnTo>
                    <a:lnTo>
                      <a:pt x="16" y="15"/>
                    </a:lnTo>
                    <a:lnTo>
                      <a:pt x="15" y="18"/>
                    </a:lnTo>
                    <a:lnTo>
                      <a:pt x="13" y="22"/>
                    </a:lnTo>
                    <a:lnTo>
                      <a:pt x="11" y="24"/>
                    </a:lnTo>
                    <a:lnTo>
                      <a:pt x="6" y="32"/>
                    </a:lnTo>
                    <a:lnTo>
                      <a:pt x="3" y="37"/>
                    </a:lnTo>
                    <a:lnTo>
                      <a:pt x="2" y="41"/>
                    </a:lnTo>
                    <a:lnTo>
                      <a:pt x="0" y="50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3" y="61"/>
                    </a:lnTo>
                    <a:lnTo>
                      <a:pt x="4" y="60"/>
                    </a:lnTo>
                    <a:lnTo>
                      <a:pt x="7" y="57"/>
                    </a:lnTo>
                    <a:lnTo>
                      <a:pt x="9" y="57"/>
                    </a:lnTo>
                    <a:lnTo>
                      <a:pt x="17" y="54"/>
                    </a:lnTo>
                    <a:lnTo>
                      <a:pt x="26" y="52"/>
                    </a:lnTo>
                    <a:lnTo>
                      <a:pt x="39" y="49"/>
                    </a:lnTo>
                    <a:lnTo>
                      <a:pt x="46" y="50"/>
                    </a:lnTo>
                    <a:lnTo>
                      <a:pt x="50" y="50"/>
                    </a:lnTo>
                    <a:lnTo>
                      <a:pt x="54" y="51"/>
                    </a:lnTo>
                    <a:close/>
                  </a:path>
                </a:pathLst>
              </a:custGeom>
              <a:solidFill>
                <a:srgbClr val="1CA9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31" name="Freeform 749"/>
              <p:cNvSpPr>
                <a:spLocks/>
              </p:cNvSpPr>
              <p:nvPr/>
            </p:nvSpPr>
            <p:spPr bwMode="auto">
              <a:xfrm>
                <a:off x="624" y="2952"/>
                <a:ext cx="71" cy="61"/>
              </a:xfrm>
              <a:custGeom>
                <a:avLst/>
                <a:gdLst>
                  <a:gd name="T0" fmla="*/ 54 w 71"/>
                  <a:gd name="T1" fmla="*/ 51 h 61"/>
                  <a:gd name="T2" fmla="*/ 53 w 71"/>
                  <a:gd name="T3" fmla="*/ 46 h 61"/>
                  <a:gd name="T4" fmla="*/ 55 w 71"/>
                  <a:gd name="T5" fmla="*/ 41 h 61"/>
                  <a:gd name="T6" fmla="*/ 57 w 71"/>
                  <a:gd name="T7" fmla="*/ 41 h 61"/>
                  <a:gd name="T8" fmla="*/ 58 w 71"/>
                  <a:gd name="T9" fmla="*/ 40 h 61"/>
                  <a:gd name="T10" fmla="*/ 60 w 71"/>
                  <a:gd name="T11" fmla="*/ 37 h 61"/>
                  <a:gd name="T12" fmla="*/ 64 w 71"/>
                  <a:gd name="T13" fmla="*/ 34 h 61"/>
                  <a:gd name="T14" fmla="*/ 68 w 71"/>
                  <a:gd name="T15" fmla="*/ 28 h 61"/>
                  <a:gd name="T16" fmla="*/ 69 w 71"/>
                  <a:gd name="T17" fmla="*/ 27 h 61"/>
                  <a:gd name="T18" fmla="*/ 69 w 71"/>
                  <a:gd name="T19" fmla="*/ 22 h 61"/>
                  <a:gd name="T20" fmla="*/ 60 w 71"/>
                  <a:gd name="T21" fmla="*/ 15 h 61"/>
                  <a:gd name="T22" fmla="*/ 54 w 71"/>
                  <a:gd name="T23" fmla="*/ 13 h 61"/>
                  <a:gd name="T24" fmla="*/ 50 w 71"/>
                  <a:gd name="T25" fmla="*/ 12 h 61"/>
                  <a:gd name="T26" fmla="*/ 48 w 71"/>
                  <a:gd name="T27" fmla="*/ 10 h 61"/>
                  <a:gd name="T28" fmla="*/ 41 w 71"/>
                  <a:gd name="T29" fmla="*/ 5 h 61"/>
                  <a:gd name="T30" fmla="*/ 37 w 71"/>
                  <a:gd name="T31" fmla="*/ 4 h 61"/>
                  <a:gd name="T32" fmla="*/ 34 w 71"/>
                  <a:gd name="T33" fmla="*/ 0 h 61"/>
                  <a:gd name="T34" fmla="*/ 30 w 71"/>
                  <a:gd name="T35" fmla="*/ 3 h 61"/>
                  <a:gd name="T36" fmla="*/ 25 w 71"/>
                  <a:gd name="T37" fmla="*/ 6 h 61"/>
                  <a:gd name="T38" fmla="*/ 21 w 71"/>
                  <a:gd name="T39" fmla="*/ 10 h 61"/>
                  <a:gd name="T40" fmla="*/ 18 w 71"/>
                  <a:gd name="T41" fmla="*/ 13 h 61"/>
                  <a:gd name="T42" fmla="*/ 16 w 71"/>
                  <a:gd name="T43" fmla="*/ 15 h 61"/>
                  <a:gd name="T44" fmla="*/ 15 w 71"/>
                  <a:gd name="T45" fmla="*/ 18 h 61"/>
                  <a:gd name="T46" fmla="*/ 13 w 71"/>
                  <a:gd name="T47" fmla="*/ 22 h 61"/>
                  <a:gd name="T48" fmla="*/ 11 w 71"/>
                  <a:gd name="T49" fmla="*/ 24 h 61"/>
                  <a:gd name="T50" fmla="*/ 6 w 71"/>
                  <a:gd name="T51" fmla="*/ 32 h 61"/>
                  <a:gd name="T52" fmla="*/ 3 w 71"/>
                  <a:gd name="T53" fmla="*/ 37 h 61"/>
                  <a:gd name="T54" fmla="*/ 2 w 71"/>
                  <a:gd name="T55" fmla="*/ 41 h 61"/>
                  <a:gd name="T56" fmla="*/ 0 w 71"/>
                  <a:gd name="T57" fmla="*/ 50 h 61"/>
                  <a:gd name="T58" fmla="*/ 0 w 71"/>
                  <a:gd name="T59" fmla="*/ 60 h 61"/>
                  <a:gd name="T60" fmla="*/ 0 w 71"/>
                  <a:gd name="T61" fmla="*/ 61 h 61"/>
                  <a:gd name="T62" fmla="*/ 4 w 71"/>
                  <a:gd name="T63" fmla="*/ 60 h 61"/>
                  <a:gd name="T64" fmla="*/ 7 w 71"/>
                  <a:gd name="T65" fmla="*/ 57 h 61"/>
                  <a:gd name="T66" fmla="*/ 9 w 71"/>
                  <a:gd name="T67" fmla="*/ 57 h 61"/>
                  <a:gd name="T68" fmla="*/ 26 w 71"/>
                  <a:gd name="T69" fmla="*/ 52 h 61"/>
                  <a:gd name="T70" fmla="*/ 39 w 71"/>
                  <a:gd name="T71" fmla="*/ 49 h 61"/>
                  <a:gd name="T72" fmla="*/ 46 w 71"/>
                  <a:gd name="T73" fmla="*/ 50 h 61"/>
                  <a:gd name="T74" fmla="*/ 54 w 71"/>
                  <a:gd name="T75" fmla="*/ 51 h 6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1"/>
                  <a:gd name="T115" fmla="*/ 0 h 61"/>
                  <a:gd name="T116" fmla="*/ 71 w 71"/>
                  <a:gd name="T117" fmla="*/ 61 h 6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1" h="61">
                    <a:moveTo>
                      <a:pt x="54" y="51"/>
                    </a:moveTo>
                    <a:lnTo>
                      <a:pt x="54" y="51"/>
                    </a:lnTo>
                    <a:lnTo>
                      <a:pt x="53" y="49"/>
                    </a:lnTo>
                    <a:lnTo>
                      <a:pt x="53" y="46"/>
                    </a:lnTo>
                    <a:lnTo>
                      <a:pt x="54" y="43"/>
                    </a:lnTo>
                    <a:lnTo>
                      <a:pt x="55" y="41"/>
                    </a:lnTo>
                    <a:lnTo>
                      <a:pt x="57" y="41"/>
                    </a:lnTo>
                    <a:lnTo>
                      <a:pt x="58" y="40"/>
                    </a:lnTo>
                    <a:lnTo>
                      <a:pt x="60" y="37"/>
                    </a:lnTo>
                    <a:lnTo>
                      <a:pt x="64" y="34"/>
                    </a:lnTo>
                    <a:lnTo>
                      <a:pt x="66" y="31"/>
                    </a:lnTo>
                    <a:lnTo>
                      <a:pt x="68" y="28"/>
                    </a:lnTo>
                    <a:lnTo>
                      <a:pt x="69" y="27"/>
                    </a:lnTo>
                    <a:lnTo>
                      <a:pt x="71" y="24"/>
                    </a:lnTo>
                    <a:lnTo>
                      <a:pt x="69" y="22"/>
                    </a:lnTo>
                    <a:lnTo>
                      <a:pt x="66" y="18"/>
                    </a:lnTo>
                    <a:lnTo>
                      <a:pt x="60" y="15"/>
                    </a:lnTo>
                    <a:lnTo>
                      <a:pt x="54" y="13"/>
                    </a:lnTo>
                    <a:lnTo>
                      <a:pt x="50" y="12"/>
                    </a:lnTo>
                    <a:lnTo>
                      <a:pt x="48" y="10"/>
                    </a:lnTo>
                    <a:lnTo>
                      <a:pt x="45" y="8"/>
                    </a:lnTo>
                    <a:lnTo>
                      <a:pt x="41" y="5"/>
                    </a:lnTo>
                    <a:lnTo>
                      <a:pt x="37" y="4"/>
                    </a:lnTo>
                    <a:lnTo>
                      <a:pt x="34" y="0"/>
                    </a:lnTo>
                    <a:lnTo>
                      <a:pt x="30" y="3"/>
                    </a:lnTo>
                    <a:lnTo>
                      <a:pt x="27" y="5"/>
                    </a:lnTo>
                    <a:lnTo>
                      <a:pt x="25" y="6"/>
                    </a:lnTo>
                    <a:lnTo>
                      <a:pt x="21" y="10"/>
                    </a:lnTo>
                    <a:lnTo>
                      <a:pt x="18" y="13"/>
                    </a:lnTo>
                    <a:lnTo>
                      <a:pt x="17" y="14"/>
                    </a:lnTo>
                    <a:lnTo>
                      <a:pt x="16" y="15"/>
                    </a:lnTo>
                    <a:lnTo>
                      <a:pt x="15" y="18"/>
                    </a:lnTo>
                    <a:lnTo>
                      <a:pt x="13" y="22"/>
                    </a:lnTo>
                    <a:lnTo>
                      <a:pt x="11" y="24"/>
                    </a:lnTo>
                    <a:lnTo>
                      <a:pt x="6" y="32"/>
                    </a:lnTo>
                    <a:lnTo>
                      <a:pt x="3" y="37"/>
                    </a:lnTo>
                    <a:lnTo>
                      <a:pt x="2" y="41"/>
                    </a:lnTo>
                    <a:lnTo>
                      <a:pt x="0" y="50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3" y="61"/>
                    </a:lnTo>
                    <a:lnTo>
                      <a:pt x="4" y="60"/>
                    </a:lnTo>
                    <a:lnTo>
                      <a:pt x="7" y="57"/>
                    </a:lnTo>
                    <a:lnTo>
                      <a:pt x="9" y="57"/>
                    </a:lnTo>
                    <a:lnTo>
                      <a:pt x="17" y="54"/>
                    </a:lnTo>
                    <a:lnTo>
                      <a:pt x="26" y="52"/>
                    </a:lnTo>
                    <a:lnTo>
                      <a:pt x="39" y="49"/>
                    </a:lnTo>
                    <a:lnTo>
                      <a:pt x="46" y="50"/>
                    </a:lnTo>
                    <a:lnTo>
                      <a:pt x="50" y="50"/>
                    </a:lnTo>
                    <a:lnTo>
                      <a:pt x="54" y="5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32" name="Freeform 750"/>
              <p:cNvSpPr>
                <a:spLocks/>
              </p:cNvSpPr>
              <p:nvPr/>
            </p:nvSpPr>
            <p:spPr bwMode="auto">
              <a:xfrm>
                <a:off x="640" y="2928"/>
                <a:ext cx="78" cy="70"/>
              </a:xfrm>
              <a:custGeom>
                <a:avLst/>
                <a:gdLst>
                  <a:gd name="T0" fmla="*/ 27 w 78"/>
                  <a:gd name="T1" fmla="*/ 4 h 70"/>
                  <a:gd name="T2" fmla="*/ 24 w 78"/>
                  <a:gd name="T3" fmla="*/ 6 h 70"/>
                  <a:gd name="T4" fmla="*/ 16 w 78"/>
                  <a:gd name="T5" fmla="*/ 1 h 70"/>
                  <a:gd name="T6" fmla="*/ 13 w 78"/>
                  <a:gd name="T7" fmla="*/ 1 h 70"/>
                  <a:gd name="T8" fmla="*/ 13 w 78"/>
                  <a:gd name="T9" fmla="*/ 1 h 70"/>
                  <a:gd name="T10" fmla="*/ 9 w 78"/>
                  <a:gd name="T11" fmla="*/ 2 h 70"/>
                  <a:gd name="T12" fmla="*/ 5 w 78"/>
                  <a:gd name="T13" fmla="*/ 15 h 70"/>
                  <a:gd name="T14" fmla="*/ 5 w 78"/>
                  <a:gd name="T15" fmla="*/ 18 h 70"/>
                  <a:gd name="T16" fmla="*/ 7 w 78"/>
                  <a:gd name="T17" fmla="*/ 23 h 70"/>
                  <a:gd name="T18" fmla="*/ 4 w 78"/>
                  <a:gd name="T19" fmla="*/ 32 h 70"/>
                  <a:gd name="T20" fmla="*/ 1 w 78"/>
                  <a:gd name="T21" fmla="*/ 32 h 70"/>
                  <a:gd name="T22" fmla="*/ 2 w 78"/>
                  <a:gd name="T23" fmla="*/ 33 h 70"/>
                  <a:gd name="T24" fmla="*/ 4 w 78"/>
                  <a:gd name="T25" fmla="*/ 33 h 70"/>
                  <a:gd name="T26" fmla="*/ 6 w 78"/>
                  <a:gd name="T27" fmla="*/ 34 h 70"/>
                  <a:gd name="T28" fmla="*/ 9 w 78"/>
                  <a:gd name="T29" fmla="*/ 39 h 70"/>
                  <a:gd name="T30" fmla="*/ 13 w 78"/>
                  <a:gd name="T31" fmla="*/ 42 h 70"/>
                  <a:gd name="T32" fmla="*/ 13 w 78"/>
                  <a:gd name="T33" fmla="*/ 34 h 70"/>
                  <a:gd name="T34" fmla="*/ 16 w 78"/>
                  <a:gd name="T35" fmla="*/ 27 h 70"/>
                  <a:gd name="T36" fmla="*/ 20 w 78"/>
                  <a:gd name="T37" fmla="*/ 25 h 70"/>
                  <a:gd name="T38" fmla="*/ 23 w 78"/>
                  <a:gd name="T39" fmla="*/ 29 h 70"/>
                  <a:gd name="T40" fmla="*/ 24 w 78"/>
                  <a:gd name="T41" fmla="*/ 33 h 70"/>
                  <a:gd name="T42" fmla="*/ 24 w 78"/>
                  <a:gd name="T43" fmla="*/ 44 h 70"/>
                  <a:gd name="T44" fmla="*/ 27 w 78"/>
                  <a:gd name="T45" fmla="*/ 50 h 70"/>
                  <a:gd name="T46" fmla="*/ 33 w 78"/>
                  <a:gd name="T47" fmla="*/ 43 h 70"/>
                  <a:gd name="T48" fmla="*/ 36 w 78"/>
                  <a:gd name="T49" fmla="*/ 44 h 70"/>
                  <a:gd name="T50" fmla="*/ 33 w 78"/>
                  <a:gd name="T51" fmla="*/ 58 h 70"/>
                  <a:gd name="T52" fmla="*/ 36 w 78"/>
                  <a:gd name="T53" fmla="*/ 60 h 70"/>
                  <a:gd name="T54" fmla="*/ 43 w 78"/>
                  <a:gd name="T55" fmla="*/ 64 h 70"/>
                  <a:gd name="T56" fmla="*/ 47 w 78"/>
                  <a:gd name="T57" fmla="*/ 67 h 70"/>
                  <a:gd name="T58" fmla="*/ 48 w 78"/>
                  <a:gd name="T59" fmla="*/ 67 h 70"/>
                  <a:gd name="T60" fmla="*/ 53 w 78"/>
                  <a:gd name="T61" fmla="*/ 70 h 70"/>
                  <a:gd name="T62" fmla="*/ 61 w 78"/>
                  <a:gd name="T63" fmla="*/ 66 h 70"/>
                  <a:gd name="T64" fmla="*/ 65 w 78"/>
                  <a:gd name="T65" fmla="*/ 57 h 70"/>
                  <a:gd name="T66" fmla="*/ 64 w 78"/>
                  <a:gd name="T67" fmla="*/ 51 h 70"/>
                  <a:gd name="T68" fmla="*/ 62 w 78"/>
                  <a:gd name="T69" fmla="*/ 48 h 70"/>
                  <a:gd name="T70" fmla="*/ 66 w 78"/>
                  <a:gd name="T71" fmla="*/ 47 h 70"/>
                  <a:gd name="T72" fmla="*/ 67 w 78"/>
                  <a:gd name="T73" fmla="*/ 50 h 70"/>
                  <a:gd name="T74" fmla="*/ 74 w 78"/>
                  <a:gd name="T75" fmla="*/ 50 h 70"/>
                  <a:gd name="T76" fmla="*/ 78 w 78"/>
                  <a:gd name="T77" fmla="*/ 46 h 70"/>
                  <a:gd name="T78" fmla="*/ 73 w 78"/>
                  <a:gd name="T79" fmla="*/ 36 h 70"/>
                  <a:gd name="T80" fmla="*/ 69 w 78"/>
                  <a:gd name="T81" fmla="*/ 33 h 70"/>
                  <a:gd name="T82" fmla="*/ 73 w 78"/>
                  <a:gd name="T83" fmla="*/ 30 h 70"/>
                  <a:gd name="T84" fmla="*/ 74 w 78"/>
                  <a:gd name="T85" fmla="*/ 25 h 70"/>
                  <a:gd name="T86" fmla="*/ 66 w 78"/>
                  <a:gd name="T87" fmla="*/ 21 h 70"/>
                  <a:gd name="T88" fmla="*/ 51 w 78"/>
                  <a:gd name="T89" fmla="*/ 25 h 70"/>
                  <a:gd name="T90" fmla="*/ 48 w 78"/>
                  <a:gd name="T91" fmla="*/ 21 h 70"/>
                  <a:gd name="T92" fmla="*/ 44 w 78"/>
                  <a:gd name="T93" fmla="*/ 19 h 70"/>
                  <a:gd name="T94" fmla="*/ 46 w 78"/>
                  <a:gd name="T95" fmla="*/ 15 h 70"/>
                  <a:gd name="T96" fmla="*/ 43 w 78"/>
                  <a:gd name="T97" fmla="*/ 5 h 70"/>
                  <a:gd name="T98" fmla="*/ 36 w 78"/>
                  <a:gd name="T99" fmla="*/ 0 h 70"/>
                  <a:gd name="T100" fmla="*/ 33 w 78"/>
                  <a:gd name="T101" fmla="*/ 1 h 7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8"/>
                  <a:gd name="T154" fmla="*/ 0 h 70"/>
                  <a:gd name="T155" fmla="*/ 78 w 78"/>
                  <a:gd name="T156" fmla="*/ 70 h 7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8" h="70">
                    <a:moveTo>
                      <a:pt x="33" y="1"/>
                    </a:moveTo>
                    <a:lnTo>
                      <a:pt x="27" y="4"/>
                    </a:lnTo>
                    <a:lnTo>
                      <a:pt x="25" y="6"/>
                    </a:lnTo>
                    <a:lnTo>
                      <a:pt x="24" y="6"/>
                    </a:lnTo>
                    <a:lnTo>
                      <a:pt x="19" y="2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3" y="2"/>
                    </a:lnTo>
                    <a:lnTo>
                      <a:pt x="9" y="2"/>
                    </a:lnTo>
                    <a:lnTo>
                      <a:pt x="6" y="7"/>
                    </a:lnTo>
                    <a:lnTo>
                      <a:pt x="5" y="15"/>
                    </a:lnTo>
                    <a:lnTo>
                      <a:pt x="5" y="16"/>
                    </a:lnTo>
                    <a:lnTo>
                      <a:pt x="5" y="18"/>
                    </a:lnTo>
                    <a:lnTo>
                      <a:pt x="6" y="18"/>
                    </a:lnTo>
                    <a:lnTo>
                      <a:pt x="7" y="23"/>
                    </a:lnTo>
                    <a:lnTo>
                      <a:pt x="7" y="29"/>
                    </a:lnTo>
                    <a:lnTo>
                      <a:pt x="4" y="32"/>
                    </a:lnTo>
                    <a:lnTo>
                      <a:pt x="1" y="32"/>
                    </a:lnTo>
                    <a:lnTo>
                      <a:pt x="0" y="32"/>
                    </a:lnTo>
                    <a:lnTo>
                      <a:pt x="2" y="33"/>
                    </a:lnTo>
                    <a:lnTo>
                      <a:pt x="4" y="33"/>
                    </a:lnTo>
                    <a:lnTo>
                      <a:pt x="5" y="32"/>
                    </a:lnTo>
                    <a:lnTo>
                      <a:pt x="6" y="34"/>
                    </a:lnTo>
                    <a:lnTo>
                      <a:pt x="6" y="36"/>
                    </a:lnTo>
                    <a:lnTo>
                      <a:pt x="9" y="39"/>
                    </a:lnTo>
                    <a:lnTo>
                      <a:pt x="14" y="43"/>
                    </a:lnTo>
                    <a:lnTo>
                      <a:pt x="13" y="42"/>
                    </a:lnTo>
                    <a:lnTo>
                      <a:pt x="13" y="38"/>
                    </a:lnTo>
                    <a:lnTo>
                      <a:pt x="13" y="34"/>
                    </a:lnTo>
                    <a:lnTo>
                      <a:pt x="14" y="29"/>
                    </a:lnTo>
                    <a:lnTo>
                      <a:pt x="16" y="27"/>
                    </a:lnTo>
                    <a:lnTo>
                      <a:pt x="19" y="25"/>
                    </a:lnTo>
                    <a:lnTo>
                      <a:pt x="20" y="25"/>
                    </a:lnTo>
                    <a:lnTo>
                      <a:pt x="23" y="28"/>
                    </a:lnTo>
                    <a:lnTo>
                      <a:pt x="23" y="29"/>
                    </a:lnTo>
                    <a:lnTo>
                      <a:pt x="24" y="33"/>
                    </a:lnTo>
                    <a:lnTo>
                      <a:pt x="24" y="39"/>
                    </a:lnTo>
                    <a:lnTo>
                      <a:pt x="24" y="44"/>
                    </a:lnTo>
                    <a:lnTo>
                      <a:pt x="25" y="50"/>
                    </a:lnTo>
                    <a:lnTo>
                      <a:pt x="27" y="50"/>
                    </a:lnTo>
                    <a:lnTo>
                      <a:pt x="32" y="43"/>
                    </a:lnTo>
                    <a:lnTo>
                      <a:pt x="33" y="43"/>
                    </a:lnTo>
                    <a:lnTo>
                      <a:pt x="34" y="43"/>
                    </a:lnTo>
                    <a:lnTo>
                      <a:pt x="36" y="44"/>
                    </a:lnTo>
                    <a:lnTo>
                      <a:pt x="34" y="56"/>
                    </a:lnTo>
                    <a:lnTo>
                      <a:pt x="33" y="58"/>
                    </a:lnTo>
                    <a:lnTo>
                      <a:pt x="36" y="60"/>
                    </a:lnTo>
                    <a:lnTo>
                      <a:pt x="39" y="61"/>
                    </a:lnTo>
                    <a:lnTo>
                      <a:pt x="43" y="64"/>
                    </a:lnTo>
                    <a:lnTo>
                      <a:pt x="47" y="67"/>
                    </a:lnTo>
                    <a:lnTo>
                      <a:pt x="48" y="67"/>
                    </a:lnTo>
                    <a:lnTo>
                      <a:pt x="50" y="69"/>
                    </a:lnTo>
                    <a:lnTo>
                      <a:pt x="53" y="70"/>
                    </a:lnTo>
                    <a:lnTo>
                      <a:pt x="58" y="69"/>
                    </a:lnTo>
                    <a:lnTo>
                      <a:pt x="61" y="66"/>
                    </a:lnTo>
                    <a:lnTo>
                      <a:pt x="64" y="64"/>
                    </a:lnTo>
                    <a:lnTo>
                      <a:pt x="65" y="57"/>
                    </a:lnTo>
                    <a:lnTo>
                      <a:pt x="65" y="52"/>
                    </a:lnTo>
                    <a:lnTo>
                      <a:pt x="64" y="51"/>
                    </a:lnTo>
                    <a:lnTo>
                      <a:pt x="62" y="50"/>
                    </a:lnTo>
                    <a:lnTo>
                      <a:pt x="62" y="48"/>
                    </a:lnTo>
                    <a:lnTo>
                      <a:pt x="64" y="47"/>
                    </a:lnTo>
                    <a:lnTo>
                      <a:pt x="66" y="47"/>
                    </a:lnTo>
                    <a:lnTo>
                      <a:pt x="67" y="50"/>
                    </a:lnTo>
                    <a:lnTo>
                      <a:pt x="70" y="50"/>
                    </a:lnTo>
                    <a:lnTo>
                      <a:pt x="74" y="50"/>
                    </a:lnTo>
                    <a:lnTo>
                      <a:pt x="76" y="48"/>
                    </a:lnTo>
                    <a:lnTo>
                      <a:pt x="78" y="46"/>
                    </a:lnTo>
                    <a:lnTo>
                      <a:pt x="76" y="42"/>
                    </a:lnTo>
                    <a:lnTo>
                      <a:pt x="73" y="36"/>
                    </a:lnTo>
                    <a:lnTo>
                      <a:pt x="70" y="33"/>
                    </a:lnTo>
                    <a:lnTo>
                      <a:pt x="69" y="33"/>
                    </a:lnTo>
                    <a:lnTo>
                      <a:pt x="69" y="30"/>
                    </a:lnTo>
                    <a:lnTo>
                      <a:pt x="73" y="30"/>
                    </a:lnTo>
                    <a:lnTo>
                      <a:pt x="74" y="29"/>
                    </a:lnTo>
                    <a:lnTo>
                      <a:pt x="74" y="25"/>
                    </a:lnTo>
                    <a:lnTo>
                      <a:pt x="70" y="21"/>
                    </a:lnTo>
                    <a:lnTo>
                      <a:pt x="66" y="21"/>
                    </a:lnTo>
                    <a:lnTo>
                      <a:pt x="58" y="21"/>
                    </a:lnTo>
                    <a:lnTo>
                      <a:pt x="51" y="25"/>
                    </a:lnTo>
                    <a:lnTo>
                      <a:pt x="50" y="25"/>
                    </a:lnTo>
                    <a:lnTo>
                      <a:pt x="48" y="21"/>
                    </a:lnTo>
                    <a:lnTo>
                      <a:pt x="46" y="19"/>
                    </a:lnTo>
                    <a:lnTo>
                      <a:pt x="44" y="19"/>
                    </a:lnTo>
                    <a:lnTo>
                      <a:pt x="43" y="19"/>
                    </a:lnTo>
                    <a:lnTo>
                      <a:pt x="46" y="15"/>
                    </a:lnTo>
                    <a:lnTo>
                      <a:pt x="46" y="10"/>
                    </a:lnTo>
                    <a:lnTo>
                      <a:pt x="43" y="5"/>
                    </a:lnTo>
                    <a:lnTo>
                      <a:pt x="38" y="1"/>
                    </a:lnTo>
                    <a:lnTo>
                      <a:pt x="36" y="0"/>
                    </a:lnTo>
                    <a:lnTo>
                      <a:pt x="36" y="1"/>
                    </a:lnTo>
                    <a:lnTo>
                      <a:pt x="33" y="1"/>
                    </a:lnTo>
                    <a:close/>
                  </a:path>
                </a:pathLst>
              </a:custGeom>
              <a:solidFill>
                <a:srgbClr val="D7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33" name="Freeform 751"/>
              <p:cNvSpPr>
                <a:spLocks/>
              </p:cNvSpPr>
              <p:nvPr/>
            </p:nvSpPr>
            <p:spPr bwMode="auto">
              <a:xfrm>
                <a:off x="640" y="2938"/>
                <a:ext cx="65" cy="60"/>
              </a:xfrm>
              <a:custGeom>
                <a:avLst/>
                <a:gdLst>
                  <a:gd name="T0" fmla="*/ 65 w 65"/>
                  <a:gd name="T1" fmla="*/ 37 h 60"/>
                  <a:gd name="T2" fmla="*/ 50 w 65"/>
                  <a:gd name="T3" fmla="*/ 36 h 60"/>
                  <a:gd name="T4" fmla="*/ 47 w 65"/>
                  <a:gd name="T5" fmla="*/ 32 h 60"/>
                  <a:gd name="T6" fmla="*/ 46 w 65"/>
                  <a:gd name="T7" fmla="*/ 29 h 60"/>
                  <a:gd name="T8" fmla="*/ 46 w 65"/>
                  <a:gd name="T9" fmla="*/ 27 h 60"/>
                  <a:gd name="T10" fmla="*/ 46 w 65"/>
                  <a:gd name="T11" fmla="*/ 27 h 60"/>
                  <a:gd name="T12" fmla="*/ 36 w 65"/>
                  <a:gd name="T13" fmla="*/ 15 h 60"/>
                  <a:gd name="T14" fmla="*/ 33 w 65"/>
                  <a:gd name="T15" fmla="*/ 15 h 60"/>
                  <a:gd name="T16" fmla="*/ 27 w 65"/>
                  <a:gd name="T17" fmla="*/ 5 h 60"/>
                  <a:gd name="T18" fmla="*/ 24 w 65"/>
                  <a:gd name="T19" fmla="*/ 5 h 60"/>
                  <a:gd name="T20" fmla="*/ 21 w 65"/>
                  <a:gd name="T21" fmla="*/ 4 h 60"/>
                  <a:gd name="T22" fmla="*/ 20 w 65"/>
                  <a:gd name="T23" fmla="*/ 4 h 60"/>
                  <a:gd name="T24" fmla="*/ 15 w 65"/>
                  <a:gd name="T25" fmla="*/ 9 h 60"/>
                  <a:gd name="T26" fmla="*/ 13 w 65"/>
                  <a:gd name="T27" fmla="*/ 5 h 60"/>
                  <a:gd name="T28" fmla="*/ 10 w 65"/>
                  <a:gd name="T29" fmla="*/ 3 h 60"/>
                  <a:gd name="T30" fmla="*/ 7 w 65"/>
                  <a:gd name="T31" fmla="*/ 0 h 60"/>
                  <a:gd name="T32" fmla="*/ 6 w 65"/>
                  <a:gd name="T33" fmla="*/ 0 h 60"/>
                  <a:gd name="T34" fmla="*/ 5 w 65"/>
                  <a:gd name="T35" fmla="*/ 5 h 60"/>
                  <a:gd name="T36" fmla="*/ 5 w 65"/>
                  <a:gd name="T37" fmla="*/ 8 h 60"/>
                  <a:gd name="T38" fmla="*/ 7 w 65"/>
                  <a:gd name="T39" fmla="*/ 13 h 60"/>
                  <a:gd name="T40" fmla="*/ 4 w 65"/>
                  <a:gd name="T41" fmla="*/ 22 h 60"/>
                  <a:gd name="T42" fmla="*/ 1 w 65"/>
                  <a:gd name="T43" fmla="*/ 22 h 60"/>
                  <a:gd name="T44" fmla="*/ 2 w 65"/>
                  <a:gd name="T45" fmla="*/ 23 h 60"/>
                  <a:gd name="T46" fmla="*/ 4 w 65"/>
                  <a:gd name="T47" fmla="*/ 23 h 60"/>
                  <a:gd name="T48" fmla="*/ 6 w 65"/>
                  <a:gd name="T49" fmla="*/ 24 h 60"/>
                  <a:gd name="T50" fmla="*/ 9 w 65"/>
                  <a:gd name="T51" fmla="*/ 29 h 60"/>
                  <a:gd name="T52" fmla="*/ 13 w 65"/>
                  <a:gd name="T53" fmla="*/ 32 h 60"/>
                  <a:gd name="T54" fmla="*/ 13 w 65"/>
                  <a:gd name="T55" fmla="*/ 24 h 60"/>
                  <a:gd name="T56" fmla="*/ 16 w 65"/>
                  <a:gd name="T57" fmla="*/ 17 h 60"/>
                  <a:gd name="T58" fmla="*/ 20 w 65"/>
                  <a:gd name="T59" fmla="*/ 15 h 60"/>
                  <a:gd name="T60" fmla="*/ 23 w 65"/>
                  <a:gd name="T61" fmla="*/ 19 h 60"/>
                  <a:gd name="T62" fmla="*/ 24 w 65"/>
                  <a:gd name="T63" fmla="*/ 23 h 60"/>
                  <a:gd name="T64" fmla="*/ 24 w 65"/>
                  <a:gd name="T65" fmla="*/ 34 h 60"/>
                  <a:gd name="T66" fmla="*/ 27 w 65"/>
                  <a:gd name="T67" fmla="*/ 40 h 60"/>
                  <a:gd name="T68" fmla="*/ 33 w 65"/>
                  <a:gd name="T69" fmla="*/ 33 h 60"/>
                  <a:gd name="T70" fmla="*/ 36 w 65"/>
                  <a:gd name="T71" fmla="*/ 34 h 60"/>
                  <a:gd name="T72" fmla="*/ 33 w 65"/>
                  <a:gd name="T73" fmla="*/ 48 h 60"/>
                  <a:gd name="T74" fmla="*/ 36 w 65"/>
                  <a:gd name="T75" fmla="*/ 50 h 60"/>
                  <a:gd name="T76" fmla="*/ 43 w 65"/>
                  <a:gd name="T77" fmla="*/ 54 h 60"/>
                  <a:gd name="T78" fmla="*/ 47 w 65"/>
                  <a:gd name="T79" fmla="*/ 57 h 60"/>
                  <a:gd name="T80" fmla="*/ 48 w 65"/>
                  <a:gd name="T81" fmla="*/ 57 h 60"/>
                  <a:gd name="T82" fmla="*/ 53 w 65"/>
                  <a:gd name="T83" fmla="*/ 60 h 60"/>
                  <a:gd name="T84" fmla="*/ 61 w 65"/>
                  <a:gd name="T85" fmla="*/ 56 h 60"/>
                  <a:gd name="T86" fmla="*/ 65 w 65"/>
                  <a:gd name="T87" fmla="*/ 47 h 60"/>
                  <a:gd name="T88" fmla="*/ 64 w 65"/>
                  <a:gd name="T89" fmla="*/ 41 h 60"/>
                  <a:gd name="T90" fmla="*/ 62 w 65"/>
                  <a:gd name="T91" fmla="*/ 38 h 60"/>
                  <a:gd name="T92" fmla="*/ 65 w 65"/>
                  <a:gd name="T93" fmla="*/ 37 h 6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5"/>
                  <a:gd name="T142" fmla="*/ 0 h 60"/>
                  <a:gd name="T143" fmla="*/ 65 w 65"/>
                  <a:gd name="T144" fmla="*/ 60 h 6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5" h="60">
                    <a:moveTo>
                      <a:pt x="65" y="37"/>
                    </a:moveTo>
                    <a:lnTo>
                      <a:pt x="65" y="37"/>
                    </a:lnTo>
                    <a:lnTo>
                      <a:pt x="55" y="32"/>
                    </a:lnTo>
                    <a:lnTo>
                      <a:pt x="50" y="36"/>
                    </a:lnTo>
                    <a:lnTo>
                      <a:pt x="48" y="33"/>
                    </a:lnTo>
                    <a:lnTo>
                      <a:pt x="47" y="32"/>
                    </a:lnTo>
                    <a:lnTo>
                      <a:pt x="46" y="31"/>
                    </a:lnTo>
                    <a:lnTo>
                      <a:pt x="46" y="29"/>
                    </a:lnTo>
                    <a:lnTo>
                      <a:pt x="46" y="28"/>
                    </a:lnTo>
                    <a:lnTo>
                      <a:pt x="46" y="27"/>
                    </a:lnTo>
                    <a:lnTo>
                      <a:pt x="42" y="17"/>
                    </a:lnTo>
                    <a:lnTo>
                      <a:pt x="36" y="15"/>
                    </a:lnTo>
                    <a:lnTo>
                      <a:pt x="33" y="20"/>
                    </a:lnTo>
                    <a:lnTo>
                      <a:pt x="33" y="15"/>
                    </a:lnTo>
                    <a:lnTo>
                      <a:pt x="28" y="6"/>
                    </a:lnTo>
                    <a:lnTo>
                      <a:pt x="27" y="5"/>
                    </a:lnTo>
                    <a:lnTo>
                      <a:pt x="25" y="5"/>
                    </a:lnTo>
                    <a:lnTo>
                      <a:pt x="24" y="5"/>
                    </a:lnTo>
                    <a:lnTo>
                      <a:pt x="23" y="5"/>
                    </a:lnTo>
                    <a:lnTo>
                      <a:pt x="21" y="4"/>
                    </a:lnTo>
                    <a:lnTo>
                      <a:pt x="20" y="4"/>
                    </a:lnTo>
                    <a:lnTo>
                      <a:pt x="15" y="9"/>
                    </a:lnTo>
                    <a:lnTo>
                      <a:pt x="14" y="6"/>
                    </a:lnTo>
                    <a:lnTo>
                      <a:pt x="13" y="5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7" y="13"/>
                    </a:lnTo>
                    <a:lnTo>
                      <a:pt x="7" y="19"/>
                    </a:lnTo>
                    <a:lnTo>
                      <a:pt x="4" y="22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0" y="22"/>
                    </a:lnTo>
                    <a:lnTo>
                      <a:pt x="2" y="23"/>
                    </a:lnTo>
                    <a:lnTo>
                      <a:pt x="4" y="23"/>
                    </a:lnTo>
                    <a:lnTo>
                      <a:pt x="5" y="22"/>
                    </a:lnTo>
                    <a:lnTo>
                      <a:pt x="6" y="24"/>
                    </a:lnTo>
                    <a:lnTo>
                      <a:pt x="6" y="26"/>
                    </a:lnTo>
                    <a:lnTo>
                      <a:pt x="9" y="29"/>
                    </a:lnTo>
                    <a:lnTo>
                      <a:pt x="14" y="33"/>
                    </a:lnTo>
                    <a:lnTo>
                      <a:pt x="13" y="32"/>
                    </a:lnTo>
                    <a:lnTo>
                      <a:pt x="13" y="28"/>
                    </a:lnTo>
                    <a:lnTo>
                      <a:pt x="13" y="24"/>
                    </a:lnTo>
                    <a:lnTo>
                      <a:pt x="14" y="19"/>
                    </a:lnTo>
                    <a:lnTo>
                      <a:pt x="16" y="17"/>
                    </a:lnTo>
                    <a:lnTo>
                      <a:pt x="19" y="15"/>
                    </a:lnTo>
                    <a:lnTo>
                      <a:pt x="20" y="15"/>
                    </a:lnTo>
                    <a:lnTo>
                      <a:pt x="23" y="18"/>
                    </a:lnTo>
                    <a:lnTo>
                      <a:pt x="23" y="19"/>
                    </a:lnTo>
                    <a:lnTo>
                      <a:pt x="24" y="23"/>
                    </a:lnTo>
                    <a:lnTo>
                      <a:pt x="24" y="29"/>
                    </a:lnTo>
                    <a:lnTo>
                      <a:pt x="24" y="34"/>
                    </a:lnTo>
                    <a:lnTo>
                      <a:pt x="25" y="40"/>
                    </a:lnTo>
                    <a:lnTo>
                      <a:pt x="27" y="40"/>
                    </a:lnTo>
                    <a:lnTo>
                      <a:pt x="32" y="33"/>
                    </a:lnTo>
                    <a:lnTo>
                      <a:pt x="33" y="33"/>
                    </a:lnTo>
                    <a:lnTo>
                      <a:pt x="34" y="33"/>
                    </a:lnTo>
                    <a:lnTo>
                      <a:pt x="36" y="34"/>
                    </a:lnTo>
                    <a:lnTo>
                      <a:pt x="34" y="46"/>
                    </a:lnTo>
                    <a:lnTo>
                      <a:pt x="33" y="48"/>
                    </a:lnTo>
                    <a:lnTo>
                      <a:pt x="36" y="50"/>
                    </a:lnTo>
                    <a:lnTo>
                      <a:pt x="39" y="51"/>
                    </a:lnTo>
                    <a:lnTo>
                      <a:pt x="43" y="54"/>
                    </a:lnTo>
                    <a:lnTo>
                      <a:pt x="47" y="57"/>
                    </a:lnTo>
                    <a:lnTo>
                      <a:pt x="48" y="57"/>
                    </a:lnTo>
                    <a:lnTo>
                      <a:pt x="50" y="59"/>
                    </a:lnTo>
                    <a:lnTo>
                      <a:pt x="53" y="60"/>
                    </a:lnTo>
                    <a:lnTo>
                      <a:pt x="58" y="59"/>
                    </a:lnTo>
                    <a:lnTo>
                      <a:pt x="61" y="56"/>
                    </a:lnTo>
                    <a:lnTo>
                      <a:pt x="64" y="54"/>
                    </a:lnTo>
                    <a:lnTo>
                      <a:pt x="65" y="47"/>
                    </a:lnTo>
                    <a:lnTo>
                      <a:pt x="65" y="42"/>
                    </a:lnTo>
                    <a:lnTo>
                      <a:pt x="64" y="41"/>
                    </a:lnTo>
                    <a:lnTo>
                      <a:pt x="62" y="40"/>
                    </a:lnTo>
                    <a:lnTo>
                      <a:pt x="62" y="38"/>
                    </a:lnTo>
                    <a:lnTo>
                      <a:pt x="64" y="37"/>
                    </a:lnTo>
                    <a:lnTo>
                      <a:pt x="65" y="37"/>
                    </a:lnTo>
                    <a:close/>
                  </a:path>
                </a:pathLst>
              </a:custGeom>
              <a:solidFill>
                <a:srgbClr val="EFF5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34" name="Freeform 752"/>
              <p:cNvSpPr>
                <a:spLocks/>
              </p:cNvSpPr>
              <p:nvPr/>
            </p:nvSpPr>
            <p:spPr bwMode="auto">
              <a:xfrm>
                <a:off x="619" y="3025"/>
                <a:ext cx="395" cy="76"/>
              </a:xfrm>
              <a:custGeom>
                <a:avLst/>
                <a:gdLst>
                  <a:gd name="T0" fmla="*/ 333 w 395"/>
                  <a:gd name="T1" fmla="*/ 7 h 76"/>
                  <a:gd name="T2" fmla="*/ 350 w 395"/>
                  <a:gd name="T3" fmla="*/ 11 h 76"/>
                  <a:gd name="T4" fmla="*/ 368 w 395"/>
                  <a:gd name="T5" fmla="*/ 14 h 76"/>
                  <a:gd name="T6" fmla="*/ 378 w 395"/>
                  <a:gd name="T7" fmla="*/ 16 h 76"/>
                  <a:gd name="T8" fmla="*/ 384 w 395"/>
                  <a:gd name="T9" fmla="*/ 20 h 76"/>
                  <a:gd name="T10" fmla="*/ 391 w 395"/>
                  <a:gd name="T11" fmla="*/ 24 h 76"/>
                  <a:gd name="T12" fmla="*/ 391 w 395"/>
                  <a:gd name="T13" fmla="*/ 27 h 76"/>
                  <a:gd name="T14" fmla="*/ 393 w 395"/>
                  <a:gd name="T15" fmla="*/ 29 h 76"/>
                  <a:gd name="T16" fmla="*/ 395 w 395"/>
                  <a:gd name="T17" fmla="*/ 34 h 76"/>
                  <a:gd name="T18" fmla="*/ 381 w 395"/>
                  <a:gd name="T19" fmla="*/ 38 h 76"/>
                  <a:gd name="T20" fmla="*/ 365 w 395"/>
                  <a:gd name="T21" fmla="*/ 38 h 76"/>
                  <a:gd name="T22" fmla="*/ 305 w 395"/>
                  <a:gd name="T23" fmla="*/ 41 h 76"/>
                  <a:gd name="T24" fmla="*/ 277 w 395"/>
                  <a:gd name="T25" fmla="*/ 44 h 76"/>
                  <a:gd name="T26" fmla="*/ 238 w 395"/>
                  <a:gd name="T27" fmla="*/ 49 h 76"/>
                  <a:gd name="T28" fmla="*/ 234 w 395"/>
                  <a:gd name="T29" fmla="*/ 53 h 76"/>
                  <a:gd name="T30" fmla="*/ 225 w 395"/>
                  <a:gd name="T31" fmla="*/ 61 h 76"/>
                  <a:gd name="T32" fmla="*/ 220 w 395"/>
                  <a:gd name="T33" fmla="*/ 65 h 76"/>
                  <a:gd name="T34" fmla="*/ 203 w 395"/>
                  <a:gd name="T35" fmla="*/ 71 h 76"/>
                  <a:gd name="T36" fmla="*/ 199 w 395"/>
                  <a:gd name="T37" fmla="*/ 72 h 76"/>
                  <a:gd name="T38" fmla="*/ 196 w 395"/>
                  <a:gd name="T39" fmla="*/ 74 h 76"/>
                  <a:gd name="T40" fmla="*/ 185 w 395"/>
                  <a:gd name="T41" fmla="*/ 76 h 76"/>
                  <a:gd name="T42" fmla="*/ 34 w 395"/>
                  <a:gd name="T43" fmla="*/ 72 h 76"/>
                  <a:gd name="T44" fmla="*/ 27 w 395"/>
                  <a:gd name="T45" fmla="*/ 70 h 76"/>
                  <a:gd name="T46" fmla="*/ 21 w 395"/>
                  <a:gd name="T47" fmla="*/ 67 h 76"/>
                  <a:gd name="T48" fmla="*/ 8 w 395"/>
                  <a:gd name="T49" fmla="*/ 55 h 76"/>
                  <a:gd name="T50" fmla="*/ 0 w 395"/>
                  <a:gd name="T51" fmla="*/ 39 h 76"/>
                  <a:gd name="T52" fmla="*/ 2 w 395"/>
                  <a:gd name="T53" fmla="*/ 20 h 76"/>
                  <a:gd name="T54" fmla="*/ 5 w 395"/>
                  <a:gd name="T55" fmla="*/ 1 h 76"/>
                  <a:gd name="T56" fmla="*/ 7 w 395"/>
                  <a:gd name="T57" fmla="*/ 0 h 76"/>
                  <a:gd name="T58" fmla="*/ 16 w 395"/>
                  <a:gd name="T59" fmla="*/ 1 h 76"/>
                  <a:gd name="T60" fmla="*/ 31 w 395"/>
                  <a:gd name="T61" fmla="*/ 10 h 76"/>
                  <a:gd name="T62" fmla="*/ 54 w 395"/>
                  <a:gd name="T63" fmla="*/ 25 h 76"/>
                  <a:gd name="T64" fmla="*/ 58 w 395"/>
                  <a:gd name="T65" fmla="*/ 27 h 76"/>
                  <a:gd name="T66" fmla="*/ 108 w 395"/>
                  <a:gd name="T67" fmla="*/ 19 h 76"/>
                  <a:gd name="T68" fmla="*/ 115 w 395"/>
                  <a:gd name="T69" fmla="*/ 18 h 76"/>
                  <a:gd name="T70" fmla="*/ 124 w 395"/>
                  <a:gd name="T71" fmla="*/ 15 h 76"/>
                  <a:gd name="T72" fmla="*/ 132 w 395"/>
                  <a:gd name="T73" fmla="*/ 10 h 76"/>
                  <a:gd name="T74" fmla="*/ 146 w 395"/>
                  <a:gd name="T75" fmla="*/ 6 h 76"/>
                  <a:gd name="T76" fmla="*/ 199 w 395"/>
                  <a:gd name="T77" fmla="*/ 2 h 76"/>
                  <a:gd name="T78" fmla="*/ 215 w 395"/>
                  <a:gd name="T79" fmla="*/ 1 h 76"/>
                  <a:gd name="T80" fmla="*/ 264 w 395"/>
                  <a:gd name="T81" fmla="*/ 1 h 76"/>
                  <a:gd name="T82" fmla="*/ 326 w 395"/>
                  <a:gd name="T83" fmla="*/ 2 h 76"/>
                  <a:gd name="T84" fmla="*/ 332 w 395"/>
                  <a:gd name="T85" fmla="*/ 5 h 76"/>
                  <a:gd name="T86" fmla="*/ 333 w 395"/>
                  <a:gd name="T87" fmla="*/ 6 h 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95"/>
                  <a:gd name="T133" fmla="*/ 0 h 76"/>
                  <a:gd name="T134" fmla="*/ 395 w 395"/>
                  <a:gd name="T135" fmla="*/ 76 h 7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95" h="76">
                    <a:moveTo>
                      <a:pt x="333" y="7"/>
                    </a:moveTo>
                    <a:lnTo>
                      <a:pt x="333" y="7"/>
                    </a:lnTo>
                    <a:lnTo>
                      <a:pt x="341" y="10"/>
                    </a:lnTo>
                    <a:lnTo>
                      <a:pt x="350" y="11"/>
                    </a:lnTo>
                    <a:lnTo>
                      <a:pt x="368" y="14"/>
                    </a:lnTo>
                    <a:lnTo>
                      <a:pt x="373" y="15"/>
                    </a:lnTo>
                    <a:lnTo>
                      <a:pt x="378" y="16"/>
                    </a:lnTo>
                    <a:lnTo>
                      <a:pt x="384" y="20"/>
                    </a:lnTo>
                    <a:lnTo>
                      <a:pt x="391" y="24"/>
                    </a:lnTo>
                    <a:lnTo>
                      <a:pt x="391" y="27"/>
                    </a:lnTo>
                    <a:lnTo>
                      <a:pt x="393" y="29"/>
                    </a:lnTo>
                    <a:lnTo>
                      <a:pt x="395" y="34"/>
                    </a:lnTo>
                    <a:lnTo>
                      <a:pt x="388" y="37"/>
                    </a:lnTo>
                    <a:lnTo>
                      <a:pt x="381" y="38"/>
                    </a:lnTo>
                    <a:lnTo>
                      <a:pt x="365" y="38"/>
                    </a:lnTo>
                    <a:lnTo>
                      <a:pt x="341" y="41"/>
                    </a:lnTo>
                    <a:lnTo>
                      <a:pt x="305" y="41"/>
                    </a:lnTo>
                    <a:lnTo>
                      <a:pt x="277" y="44"/>
                    </a:lnTo>
                    <a:lnTo>
                      <a:pt x="238" y="49"/>
                    </a:lnTo>
                    <a:lnTo>
                      <a:pt x="234" y="53"/>
                    </a:lnTo>
                    <a:lnTo>
                      <a:pt x="231" y="56"/>
                    </a:lnTo>
                    <a:lnTo>
                      <a:pt x="225" y="61"/>
                    </a:lnTo>
                    <a:lnTo>
                      <a:pt x="220" y="65"/>
                    </a:lnTo>
                    <a:lnTo>
                      <a:pt x="215" y="67"/>
                    </a:lnTo>
                    <a:lnTo>
                      <a:pt x="203" y="71"/>
                    </a:lnTo>
                    <a:lnTo>
                      <a:pt x="199" y="72"/>
                    </a:lnTo>
                    <a:lnTo>
                      <a:pt x="196" y="74"/>
                    </a:lnTo>
                    <a:lnTo>
                      <a:pt x="185" y="76"/>
                    </a:lnTo>
                    <a:lnTo>
                      <a:pt x="109" y="75"/>
                    </a:lnTo>
                    <a:lnTo>
                      <a:pt x="34" y="72"/>
                    </a:lnTo>
                    <a:lnTo>
                      <a:pt x="27" y="70"/>
                    </a:lnTo>
                    <a:lnTo>
                      <a:pt x="21" y="67"/>
                    </a:lnTo>
                    <a:lnTo>
                      <a:pt x="14" y="62"/>
                    </a:lnTo>
                    <a:lnTo>
                      <a:pt x="8" y="55"/>
                    </a:lnTo>
                    <a:lnTo>
                      <a:pt x="3" y="47"/>
                    </a:lnTo>
                    <a:lnTo>
                      <a:pt x="0" y="39"/>
                    </a:lnTo>
                    <a:lnTo>
                      <a:pt x="2" y="20"/>
                    </a:lnTo>
                    <a:lnTo>
                      <a:pt x="3" y="9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6" y="1"/>
                    </a:lnTo>
                    <a:lnTo>
                      <a:pt x="23" y="5"/>
                    </a:lnTo>
                    <a:lnTo>
                      <a:pt x="31" y="10"/>
                    </a:lnTo>
                    <a:lnTo>
                      <a:pt x="48" y="21"/>
                    </a:lnTo>
                    <a:lnTo>
                      <a:pt x="54" y="25"/>
                    </a:lnTo>
                    <a:lnTo>
                      <a:pt x="58" y="27"/>
                    </a:lnTo>
                    <a:lnTo>
                      <a:pt x="82" y="21"/>
                    </a:lnTo>
                    <a:lnTo>
                      <a:pt x="108" y="19"/>
                    </a:lnTo>
                    <a:lnTo>
                      <a:pt x="115" y="18"/>
                    </a:lnTo>
                    <a:lnTo>
                      <a:pt x="124" y="15"/>
                    </a:lnTo>
                    <a:lnTo>
                      <a:pt x="132" y="10"/>
                    </a:lnTo>
                    <a:lnTo>
                      <a:pt x="138" y="7"/>
                    </a:lnTo>
                    <a:lnTo>
                      <a:pt x="146" y="6"/>
                    </a:lnTo>
                    <a:lnTo>
                      <a:pt x="166" y="4"/>
                    </a:lnTo>
                    <a:lnTo>
                      <a:pt x="199" y="2"/>
                    </a:lnTo>
                    <a:lnTo>
                      <a:pt x="215" y="1"/>
                    </a:lnTo>
                    <a:lnTo>
                      <a:pt x="230" y="1"/>
                    </a:lnTo>
                    <a:lnTo>
                      <a:pt x="264" y="1"/>
                    </a:lnTo>
                    <a:lnTo>
                      <a:pt x="326" y="2"/>
                    </a:lnTo>
                    <a:lnTo>
                      <a:pt x="328" y="4"/>
                    </a:lnTo>
                    <a:lnTo>
                      <a:pt x="332" y="5"/>
                    </a:lnTo>
                    <a:lnTo>
                      <a:pt x="333" y="6"/>
                    </a:lnTo>
                    <a:lnTo>
                      <a:pt x="333" y="7"/>
                    </a:lnTo>
                    <a:close/>
                  </a:path>
                </a:pathLst>
              </a:custGeom>
              <a:solidFill>
                <a:srgbClr val="2A96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35" name="Freeform 753"/>
              <p:cNvSpPr>
                <a:spLocks/>
              </p:cNvSpPr>
              <p:nvPr/>
            </p:nvSpPr>
            <p:spPr bwMode="auto">
              <a:xfrm>
                <a:off x="619" y="3025"/>
                <a:ext cx="395" cy="76"/>
              </a:xfrm>
              <a:custGeom>
                <a:avLst/>
                <a:gdLst>
                  <a:gd name="T0" fmla="*/ 333 w 395"/>
                  <a:gd name="T1" fmla="*/ 7 h 76"/>
                  <a:gd name="T2" fmla="*/ 350 w 395"/>
                  <a:gd name="T3" fmla="*/ 11 h 76"/>
                  <a:gd name="T4" fmla="*/ 368 w 395"/>
                  <a:gd name="T5" fmla="*/ 14 h 76"/>
                  <a:gd name="T6" fmla="*/ 378 w 395"/>
                  <a:gd name="T7" fmla="*/ 16 h 76"/>
                  <a:gd name="T8" fmla="*/ 384 w 395"/>
                  <a:gd name="T9" fmla="*/ 20 h 76"/>
                  <a:gd name="T10" fmla="*/ 391 w 395"/>
                  <a:gd name="T11" fmla="*/ 24 h 76"/>
                  <a:gd name="T12" fmla="*/ 391 w 395"/>
                  <a:gd name="T13" fmla="*/ 27 h 76"/>
                  <a:gd name="T14" fmla="*/ 393 w 395"/>
                  <a:gd name="T15" fmla="*/ 29 h 76"/>
                  <a:gd name="T16" fmla="*/ 395 w 395"/>
                  <a:gd name="T17" fmla="*/ 34 h 76"/>
                  <a:gd name="T18" fmla="*/ 381 w 395"/>
                  <a:gd name="T19" fmla="*/ 38 h 76"/>
                  <a:gd name="T20" fmla="*/ 365 w 395"/>
                  <a:gd name="T21" fmla="*/ 38 h 76"/>
                  <a:gd name="T22" fmla="*/ 305 w 395"/>
                  <a:gd name="T23" fmla="*/ 41 h 76"/>
                  <a:gd name="T24" fmla="*/ 277 w 395"/>
                  <a:gd name="T25" fmla="*/ 44 h 76"/>
                  <a:gd name="T26" fmla="*/ 238 w 395"/>
                  <a:gd name="T27" fmla="*/ 49 h 76"/>
                  <a:gd name="T28" fmla="*/ 234 w 395"/>
                  <a:gd name="T29" fmla="*/ 53 h 76"/>
                  <a:gd name="T30" fmla="*/ 225 w 395"/>
                  <a:gd name="T31" fmla="*/ 61 h 76"/>
                  <a:gd name="T32" fmla="*/ 220 w 395"/>
                  <a:gd name="T33" fmla="*/ 65 h 76"/>
                  <a:gd name="T34" fmla="*/ 203 w 395"/>
                  <a:gd name="T35" fmla="*/ 71 h 76"/>
                  <a:gd name="T36" fmla="*/ 199 w 395"/>
                  <a:gd name="T37" fmla="*/ 72 h 76"/>
                  <a:gd name="T38" fmla="*/ 196 w 395"/>
                  <a:gd name="T39" fmla="*/ 74 h 76"/>
                  <a:gd name="T40" fmla="*/ 185 w 395"/>
                  <a:gd name="T41" fmla="*/ 76 h 76"/>
                  <a:gd name="T42" fmla="*/ 34 w 395"/>
                  <a:gd name="T43" fmla="*/ 72 h 76"/>
                  <a:gd name="T44" fmla="*/ 27 w 395"/>
                  <a:gd name="T45" fmla="*/ 70 h 76"/>
                  <a:gd name="T46" fmla="*/ 21 w 395"/>
                  <a:gd name="T47" fmla="*/ 67 h 76"/>
                  <a:gd name="T48" fmla="*/ 8 w 395"/>
                  <a:gd name="T49" fmla="*/ 55 h 76"/>
                  <a:gd name="T50" fmla="*/ 0 w 395"/>
                  <a:gd name="T51" fmla="*/ 39 h 76"/>
                  <a:gd name="T52" fmla="*/ 2 w 395"/>
                  <a:gd name="T53" fmla="*/ 20 h 76"/>
                  <a:gd name="T54" fmla="*/ 5 w 395"/>
                  <a:gd name="T55" fmla="*/ 1 h 76"/>
                  <a:gd name="T56" fmla="*/ 7 w 395"/>
                  <a:gd name="T57" fmla="*/ 0 h 76"/>
                  <a:gd name="T58" fmla="*/ 16 w 395"/>
                  <a:gd name="T59" fmla="*/ 1 h 76"/>
                  <a:gd name="T60" fmla="*/ 31 w 395"/>
                  <a:gd name="T61" fmla="*/ 10 h 76"/>
                  <a:gd name="T62" fmla="*/ 54 w 395"/>
                  <a:gd name="T63" fmla="*/ 25 h 76"/>
                  <a:gd name="T64" fmla="*/ 58 w 395"/>
                  <a:gd name="T65" fmla="*/ 27 h 76"/>
                  <a:gd name="T66" fmla="*/ 108 w 395"/>
                  <a:gd name="T67" fmla="*/ 19 h 76"/>
                  <a:gd name="T68" fmla="*/ 115 w 395"/>
                  <a:gd name="T69" fmla="*/ 18 h 76"/>
                  <a:gd name="T70" fmla="*/ 124 w 395"/>
                  <a:gd name="T71" fmla="*/ 15 h 76"/>
                  <a:gd name="T72" fmla="*/ 132 w 395"/>
                  <a:gd name="T73" fmla="*/ 10 h 76"/>
                  <a:gd name="T74" fmla="*/ 146 w 395"/>
                  <a:gd name="T75" fmla="*/ 6 h 76"/>
                  <a:gd name="T76" fmla="*/ 199 w 395"/>
                  <a:gd name="T77" fmla="*/ 2 h 76"/>
                  <a:gd name="T78" fmla="*/ 215 w 395"/>
                  <a:gd name="T79" fmla="*/ 1 h 76"/>
                  <a:gd name="T80" fmla="*/ 264 w 395"/>
                  <a:gd name="T81" fmla="*/ 1 h 76"/>
                  <a:gd name="T82" fmla="*/ 326 w 395"/>
                  <a:gd name="T83" fmla="*/ 2 h 76"/>
                  <a:gd name="T84" fmla="*/ 332 w 395"/>
                  <a:gd name="T85" fmla="*/ 5 h 76"/>
                  <a:gd name="T86" fmla="*/ 333 w 395"/>
                  <a:gd name="T87" fmla="*/ 6 h 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95"/>
                  <a:gd name="T133" fmla="*/ 0 h 76"/>
                  <a:gd name="T134" fmla="*/ 395 w 395"/>
                  <a:gd name="T135" fmla="*/ 76 h 7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95" h="76">
                    <a:moveTo>
                      <a:pt x="333" y="7"/>
                    </a:moveTo>
                    <a:lnTo>
                      <a:pt x="333" y="7"/>
                    </a:lnTo>
                    <a:lnTo>
                      <a:pt x="341" y="10"/>
                    </a:lnTo>
                    <a:lnTo>
                      <a:pt x="350" y="11"/>
                    </a:lnTo>
                    <a:lnTo>
                      <a:pt x="368" y="14"/>
                    </a:lnTo>
                    <a:lnTo>
                      <a:pt x="373" y="15"/>
                    </a:lnTo>
                    <a:lnTo>
                      <a:pt x="378" y="16"/>
                    </a:lnTo>
                    <a:lnTo>
                      <a:pt x="384" y="20"/>
                    </a:lnTo>
                    <a:lnTo>
                      <a:pt x="391" y="24"/>
                    </a:lnTo>
                    <a:lnTo>
                      <a:pt x="391" y="27"/>
                    </a:lnTo>
                    <a:lnTo>
                      <a:pt x="393" y="29"/>
                    </a:lnTo>
                    <a:lnTo>
                      <a:pt x="395" y="34"/>
                    </a:lnTo>
                    <a:lnTo>
                      <a:pt x="388" y="37"/>
                    </a:lnTo>
                    <a:lnTo>
                      <a:pt x="381" y="38"/>
                    </a:lnTo>
                    <a:lnTo>
                      <a:pt x="365" y="38"/>
                    </a:lnTo>
                    <a:lnTo>
                      <a:pt x="341" y="41"/>
                    </a:lnTo>
                    <a:lnTo>
                      <a:pt x="305" y="41"/>
                    </a:lnTo>
                    <a:lnTo>
                      <a:pt x="277" y="44"/>
                    </a:lnTo>
                    <a:lnTo>
                      <a:pt x="238" y="49"/>
                    </a:lnTo>
                    <a:lnTo>
                      <a:pt x="234" y="53"/>
                    </a:lnTo>
                    <a:lnTo>
                      <a:pt x="231" y="56"/>
                    </a:lnTo>
                    <a:lnTo>
                      <a:pt x="225" y="61"/>
                    </a:lnTo>
                    <a:lnTo>
                      <a:pt x="220" y="65"/>
                    </a:lnTo>
                    <a:lnTo>
                      <a:pt x="215" y="67"/>
                    </a:lnTo>
                    <a:lnTo>
                      <a:pt x="203" y="71"/>
                    </a:lnTo>
                    <a:lnTo>
                      <a:pt x="199" y="72"/>
                    </a:lnTo>
                    <a:lnTo>
                      <a:pt x="196" y="74"/>
                    </a:lnTo>
                    <a:lnTo>
                      <a:pt x="185" y="76"/>
                    </a:lnTo>
                    <a:lnTo>
                      <a:pt x="109" y="75"/>
                    </a:lnTo>
                    <a:lnTo>
                      <a:pt x="34" y="72"/>
                    </a:lnTo>
                    <a:lnTo>
                      <a:pt x="27" y="70"/>
                    </a:lnTo>
                    <a:lnTo>
                      <a:pt x="21" y="67"/>
                    </a:lnTo>
                    <a:lnTo>
                      <a:pt x="14" y="62"/>
                    </a:lnTo>
                    <a:lnTo>
                      <a:pt x="8" y="55"/>
                    </a:lnTo>
                    <a:lnTo>
                      <a:pt x="3" y="47"/>
                    </a:lnTo>
                    <a:lnTo>
                      <a:pt x="0" y="39"/>
                    </a:lnTo>
                    <a:lnTo>
                      <a:pt x="2" y="20"/>
                    </a:lnTo>
                    <a:lnTo>
                      <a:pt x="3" y="9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6" y="1"/>
                    </a:lnTo>
                    <a:lnTo>
                      <a:pt x="23" y="5"/>
                    </a:lnTo>
                    <a:lnTo>
                      <a:pt x="31" y="10"/>
                    </a:lnTo>
                    <a:lnTo>
                      <a:pt x="48" y="21"/>
                    </a:lnTo>
                    <a:lnTo>
                      <a:pt x="54" y="25"/>
                    </a:lnTo>
                    <a:lnTo>
                      <a:pt x="58" y="27"/>
                    </a:lnTo>
                    <a:lnTo>
                      <a:pt x="82" y="21"/>
                    </a:lnTo>
                    <a:lnTo>
                      <a:pt x="108" y="19"/>
                    </a:lnTo>
                    <a:lnTo>
                      <a:pt x="115" y="18"/>
                    </a:lnTo>
                    <a:lnTo>
                      <a:pt x="124" y="15"/>
                    </a:lnTo>
                    <a:lnTo>
                      <a:pt x="132" y="10"/>
                    </a:lnTo>
                    <a:lnTo>
                      <a:pt x="138" y="7"/>
                    </a:lnTo>
                    <a:lnTo>
                      <a:pt x="146" y="6"/>
                    </a:lnTo>
                    <a:lnTo>
                      <a:pt x="166" y="4"/>
                    </a:lnTo>
                    <a:lnTo>
                      <a:pt x="199" y="2"/>
                    </a:lnTo>
                    <a:lnTo>
                      <a:pt x="215" y="1"/>
                    </a:lnTo>
                    <a:lnTo>
                      <a:pt x="230" y="1"/>
                    </a:lnTo>
                    <a:lnTo>
                      <a:pt x="264" y="1"/>
                    </a:lnTo>
                    <a:lnTo>
                      <a:pt x="326" y="2"/>
                    </a:lnTo>
                    <a:lnTo>
                      <a:pt x="328" y="4"/>
                    </a:lnTo>
                    <a:lnTo>
                      <a:pt x="332" y="5"/>
                    </a:lnTo>
                    <a:lnTo>
                      <a:pt x="333" y="6"/>
                    </a:lnTo>
                    <a:lnTo>
                      <a:pt x="333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36" name="Freeform 754"/>
              <p:cNvSpPr>
                <a:spLocks/>
              </p:cNvSpPr>
              <p:nvPr/>
            </p:nvSpPr>
            <p:spPr bwMode="auto">
              <a:xfrm>
                <a:off x="742" y="2988"/>
                <a:ext cx="6" cy="16"/>
              </a:xfrm>
              <a:custGeom>
                <a:avLst/>
                <a:gdLst>
                  <a:gd name="T0" fmla="*/ 1 w 6"/>
                  <a:gd name="T1" fmla="*/ 5 h 16"/>
                  <a:gd name="T2" fmla="*/ 2 w 6"/>
                  <a:gd name="T3" fmla="*/ 7 h 16"/>
                  <a:gd name="T4" fmla="*/ 2 w 6"/>
                  <a:gd name="T5" fmla="*/ 9 h 16"/>
                  <a:gd name="T6" fmla="*/ 2 w 6"/>
                  <a:gd name="T7" fmla="*/ 9 h 16"/>
                  <a:gd name="T8" fmla="*/ 2 w 6"/>
                  <a:gd name="T9" fmla="*/ 9 h 16"/>
                  <a:gd name="T10" fmla="*/ 2 w 6"/>
                  <a:gd name="T11" fmla="*/ 11 h 16"/>
                  <a:gd name="T12" fmla="*/ 5 w 6"/>
                  <a:gd name="T13" fmla="*/ 14 h 16"/>
                  <a:gd name="T14" fmla="*/ 5 w 6"/>
                  <a:gd name="T15" fmla="*/ 14 h 16"/>
                  <a:gd name="T16" fmla="*/ 6 w 6"/>
                  <a:gd name="T17" fmla="*/ 15 h 16"/>
                  <a:gd name="T18" fmla="*/ 6 w 6"/>
                  <a:gd name="T19" fmla="*/ 16 h 16"/>
                  <a:gd name="T20" fmla="*/ 6 w 6"/>
                  <a:gd name="T21" fmla="*/ 16 h 16"/>
                  <a:gd name="T22" fmla="*/ 2 w 6"/>
                  <a:gd name="T23" fmla="*/ 6 h 16"/>
                  <a:gd name="T24" fmla="*/ 1 w 6"/>
                  <a:gd name="T25" fmla="*/ 0 h 16"/>
                  <a:gd name="T26" fmla="*/ 1 w 6"/>
                  <a:gd name="T27" fmla="*/ 0 h 16"/>
                  <a:gd name="T28" fmla="*/ 0 w 6"/>
                  <a:gd name="T29" fmla="*/ 0 h 16"/>
                  <a:gd name="T30" fmla="*/ 1 w 6"/>
                  <a:gd name="T31" fmla="*/ 5 h 16"/>
                  <a:gd name="T32" fmla="*/ 1 w 6"/>
                  <a:gd name="T33" fmla="*/ 5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"/>
                  <a:gd name="T52" fmla="*/ 0 h 16"/>
                  <a:gd name="T53" fmla="*/ 6 w 6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" h="16">
                    <a:moveTo>
                      <a:pt x="1" y="5"/>
                    </a:moveTo>
                    <a:lnTo>
                      <a:pt x="2" y="7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6" y="16"/>
                    </a:lnTo>
                    <a:lnTo>
                      <a:pt x="2" y="6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2FA8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37" name="Freeform 755"/>
              <p:cNvSpPr>
                <a:spLocks/>
              </p:cNvSpPr>
              <p:nvPr/>
            </p:nvSpPr>
            <p:spPr bwMode="auto">
              <a:xfrm>
                <a:off x="744" y="3023"/>
                <a:ext cx="202" cy="35"/>
              </a:xfrm>
              <a:custGeom>
                <a:avLst/>
                <a:gdLst>
                  <a:gd name="T0" fmla="*/ 191 w 202"/>
                  <a:gd name="T1" fmla="*/ 6 h 35"/>
                  <a:gd name="T2" fmla="*/ 192 w 202"/>
                  <a:gd name="T3" fmla="*/ 13 h 35"/>
                  <a:gd name="T4" fmla="*/ 161 w 202"/>
                  <a:gd name="T5" fmla="*/ 17 h 35"/>
                  <a:gd name="T6" fmla="*/ 162 w 202"/>
                  <a:gd name="T7" fmla="*/ 25 h 35"/>
                  <a:gd name="T8" fmla="*/ 162 w 202"/>
                  <a:gd name="T9" fmla="*/ 26 h 35"/>
                  <a:gd name="T10" fmla="*/ 162 w 202"/>
                  <a:gd name="T11" fmla="*/ 29 h 35"/>
                  <a:gd name="T12" fmla="*/ 161 w 202"/>
                  <a:gd name="T13" fmla="*/ 31 h 35"/>
                  <a:gd name="T14" fmla="*/ 159 w 202"/>
                  <a:gd name="T15" fmla="*/ 32 h 35"/>
                  <a:gd name="T16" fmla="*/ 155 w 202"/>
                  <a:gd name="T17" fmla="*/ 34 h 35"/>
                  <a:gd name="T18" fmla="*/ 150 w 202"/>
                  <a:gd name="T19" fmla="*/ 32 h 35"/>
                  <a:gd name="T20" fmla="*/ 132 w 202"/>
                  <a:gd name="T21" fmla="*/ 30 h 35"/>
                  <a:gd name="T22" fmla="*/ 105 w 202"/>
                  <a:gd name="T23" fmla="*/ 26 h 35"/>
                  <a:gd name="T24" fmla="*/ 102 w 202"/>
                  <a:gd name="T25" fmla="*/ 26 h 35"/>
                  <a:gd name="T26" fmla="*/ 99 w 202"/>
                  <a:gd name="T27" fmla="*/ 26 h 35"/>
                  <a:gd name="T28" fmla="*/ 96 w 202"/>
                  <a:gd name="T29" fmla="*/ 26 h 35"/>
                  <a:gd name="T30" fmla="*/ 96 w 202"/>
                  <a:gd name="T31" fmla="*/ 29 h 35"/>
                  <a:gd name="T32" fmla="*/ 94 w 202"/>
                  <a:gd name="T33" fmla="*/ 31 h 35"/>
                  <a:gd name="T34" fmla="*/ 94 w 202"/>
                  <a:gd name="T35" fmla="*/ 32 h 35"/>
                  <a:gd name="T36" fmla="*/ 74 w 202"/>
                  <a:gd name="T37" fmla="*/ 35 h 35"/>
                  <a:gd name="T38" fmla="*/ 57 w 202"/>
                  <a:gd name="T39" fmla="*/ 31 h 35"/>
                  <a:gd name="T40" fmla="*/ 54 w 202"/>
                  <a:gd name="T41" fmla="*/ 30 h 35"/>
                  <a:gd name="T42" fmla="*/ 50 w 202"/>
                  <a:gd name="T43" fmla="*/ 29 h 35"/>
                  <a:gd name="T44" fmla="*/ 48 w 202"/>
                  <a:gd name="T45" fmla="*/ 27 h 35"/>
                  <a:gd name="T46" fmla="*/ 44 w 202"/>
                  <a:gd name="T47" fmla="*/ 26 h 35"/>
                  <a:gd name="T48" fmla="*/ 39 w 202"/>
                  <a:gd name="T49" fmla="*/ 23 h 35"/>
                  <a:gd name="T50" fmla="*/ 36 w 202"/>
                  <a:gd name="T51" fmla="*/ 23 h 35"/>
                  <a:gd name="T52" fmla="*/ 34 w 202"/>
                  <a:gd name="T53" fmla="*/ 22 h 35"/>
                  <a:gd name="T54" fmla="*/ 30 w 202"/>
                  <a:gd name="T55" fmla="*/ 22 h 35"/>
                  <a:gd name="T56" fmla="*/ 28 w 202"/>
                  <a:gd name="T57" fmla="*/ 22 h 35"/>
                  <a:gd name="T58" fmla="*/ 25 w 202"/>
                  <a:gd name="T59" fmla="*/ 22 h 35"/>
                  <a:gd name="T60" fmla="*/ 21 w 202"/>
                  <a:gd name="T61" fmla="*/ 22 h 35"/>
                  <a:gd name="T62" fmla="*/ 18 w 202"/>
                  <a:gd name="T63" fmla="*/ 23 h 35"/>
                  <a:gd name="T64" fmla="*/ 12 w 202"/>
                  <a:gd name="T65" fmla="*/ 22 h 35"/>
                  <a:gd name="T66" fmla="*/ 7 w 202"/>
                  <a:gd name="T67" fmla="*/ 23 h 35"/>
                  <a:gd name="T68" fmla="*/ 4 w 202"/>
                  <a:gd name="T69" fmla="*/ 22 h 35"/>
                  <a:gd name="T70" fmla="*/ 3 w 202"/>
                  <a:gd name="T71" fmla="*/ 20 h 35"/>
                  <a:gd name="T72" fmla="*/ 2 w 202"/>
                  <a:gd name="T73" fmla="*/ 17 h 35"/>
                  <a:gd name="T74" fmla="*/ 0 w 202"/>
                  <a:gd name="T75" fmla="*/ 16 h 35"/>
                  <a:gd name="T76" fmla="*/ 50 w 202"/>
                  <a:gd name="T77" fmla="*/ 12 h 35"/>
                  <a:gd name="T78" fmla="*/ 69 w 202"/>
                  <a:gd name="T79" fmla="*/ 13 h 35"/>
                  <a:gd name="T80" fmla="*/ 72 w 202"/>
                  <a:gd name="T81" fmla="*/ 13 h 35"/>
                  <a:gd name="T82" fmla="*/ 77 w 202"/>
                  <a:gd name="T83" fmla="*/ 12 h 35"/>
                  <a:gd name="T84" fmla="*/ 82 w 202"/>
                  <a:gd name="T85" fmla="*/ 12 h 35"/>
                  <a:gd name="T86" fmla="*/ 95 w 202"/>
                  <a:gd name="T87" fmla="*/ 12 h 35"/>
                  <a:gd name="T88" fmla="*/ 106 w 202"/>
                  <a:gd name="T89" fmla="*/ 12 h 35"/>
                  <a:gd name="T90" fmla="*/ 113 w 202"/>
                  <a:gd name="T91" fmla="*/ 12 h 35"/>
                  <a:gd name="T92" fmla="*/ 118 w 202"/>
                  <a:gd name="T93" fmla="*/ 12 h 35"/>
                  <a:gd name="T94" fmla="*/ 125 w 202"/>
                  <a:gd name="T95" fmla="*/ 11 h 35"/>
                  <a:gd name="T96" fmla="*/ 133 w 202"/>
                  <a:gd name="T97" fmla="*/ 7 h 35"/>
                  <a:gd name="T98" fmla="*/ 138 w 202"/>
                  <a:gd name="T99" fmla="*/ 4 h 35"/>
                  <a:gd name="T100" fmla="*/ 165 w 202"/>
                  <a:gd name="T101" fmla="*/ 2 h 3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02"/>
                  <a:gd name="T154" fmla="*/ 0 h 35"/>
                  <a:gd name="T155" fmla="*/ 202 w 202"/>
                  <a:gd name="T156" fmla="*/ 35 h 3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02" h="35">
                    <a:moveTo>
                      <a:pt x="173" y="0"/>
                    </a:moveTo>
                    <a:lnTo>
                      <a:pt x="180" y="3"/>
                    </a:lnTo>
                    <a:lnTo>
                      <a:pt x="191" y="6"/>
                    </a:lnTo>
                    <a:lnTo>
                      <a:pt x="196" y="8"/>
                    </a:lnTo>
                    <a:lnTo>
                      <a:pt x="202" y="8"/>
                    </a:lnTo>
                    <a:lnTo>
                      <a:pt x="192" y="13"/>
                    </a:lnTo>
                    <a:lnTo>
                      <a:pt x="182" y="14"/>
                    </a:lnTo>
                    <a:lnTo>
                      <a:pt x="166" y="14"/>
                    </a:lnTo>
                    <a:lnTo>
                      <a:pt x="161" y="17"/>
                    </a:lnTo>
                    <a:lnTo>
                      <a:pt x="161" y="20"/>
                    </a:lnTo>
                    <a:lnTo>
                      <a:pt x="161" y="25"/>
                    </a:lnTo>
                    <a:lnTo>
                      <a:pt x="162" y="25"/>
                    </a:lnTo>
                    <a:lnTo>
                      <a:pt x="162" y="26"/>
                    </a:lnTo>
                    <a:lnTo>
                      <a:pt x="162" y="27"/>
                    </a:lnTo>
                    <a:lnTo>
                      <a:pt x="162" y="29"/>
                    </a:lnTo>
                    <a:lnTo>
                      <a:pt x="162" y="30"/>
                    </a:lnTo>
                    <a:lnTo>
                      <a:pt x="161" y="31"/>
                    </a:lnTo>
                    <a:lnTo>
                      <a:pt x="159" y="32"/>
                    </a:lnTo>
                    <a:lnTo>
                      <a:pt x="157" y="32"/>
                    </a:lnTo>
                    <a:lnTo>
                      <a:pt x="156" y="32"/>
                    </a:lnTo>
                    <a:lnTo>
                      <a:pt x="155" y="34"/>
                    </a:lnTo>
                    <a:lnTo>
                      <a:pt x="154" y="34"/>
                    </a:lnTo>
                    <a:lnTo>
                      <a:pt x="150" y="32"/>
                    </a:lnTo>
                    <a:lnTo>
                      <a:pt x="142" y="32"/>
                    </a:lnTo>
                    <a:lnTo>
                      <a:pt x="139" y="31"/>
                    </a:lnTo>
                    <a:lnTo>
                      <a:pt x="132" y="30"/>
                    </a:lnTo>
                    <a:lnTo>
                      <a:pt x="125" y="29"/>
                    </a:lnTo>
                    <a:lnTo>
                      <a:pt x="115" y="26"/>
                    </a:lnTo>
                    <a:lnTo>
                      <a:pt x="105" y="26"/>
                    </a:lnTo>
                    <a:lnTo>
                      <a:pt x="104" y="26"/>
                    </a:lnTo>
                    <a:lnTo>
                      <a:pt x="102" y="26"/>
                    </a:lnTo>
                    <a:lnTo>
                      <a:pt x="101" y="26"/>
                    </a:lnTo>
                    <a:lnTo>
                      <a:pt x="100" y="26"/>
                    </a:lnTo>
                    <a:lnTo>
                      <a:pt x="99" y="26"/>
                    </a:lnTo>
                    <a:lnTo>
                      <a:pt x="97" y="26"/>
                    </a:lnTo>
                    <a:lnTo>
                      <a:pt x="96" y="26"/>
                    </a:lnTo>
                    <a:lnTo>
                      <a:pt x="96" y="27"/>
                    </a:lnTo>
                    <a:lnTo>
                      <a:pt x="96" y="29"/>
                    </a:lnTo>
                    <a:lnTo>
                      <a:pt x="95" y="30"/>
                    </a:lnTo>
                    <a:lnTo>
                      <a:pt x="95" y="31"/>
                    </a:lnTo>
                    <a:lnTo>
                      <a:pt x="94" y="31"/>
                    </a:lnTo>
                    <a:lnTo>
                      <a:pt x="94" y="32"/>
                    </a:lnTo>
                    <a:lnTo>
                      <a:pt x="86" y="35"/>
                    </a:lnTo>
                    <a:lnTo>
                      <a:pt x="83" y="35"/>
                    </a:lnTo>
                    <a:lnTo>
                      <a:pt x="74" y="35"/>
                    </a:lnTo>
                    <a:lnTo>
                      <a:pt x="64" y="32"/>
                    </a:lnTo>
                    <a:lnTo>
                      <a:pt x="58" y="31"/>
                    </a:lnTo>
                    <a:lnTo>
                      <a:pt x="57" y="31"/>
                    </a:lnTo>
                    <a:lnTo>
                      <a:pt x="57" y="30"/>
                    </a:lnTo>
                    <a:lnTo>
                      <a:pt x="55" y="30"/>
                    </a:lnTo>
                    <a:lnTo>
                      <a:pt x="54" y="30"/>
                    </a:lnTo>
                    <a:lnTo>
                      <a:pt x="51" y="30"/>
                    </a:lnTo>
                    <a:lnTo>
                      <a:pt x="50" y="29"/>
                    </a:lnTo>
                    <a:lnTo>
                      <a:pt x="49" y="29"/>
                    </a:lnTo>
                    <a:lnTo>
                      <a:pt x="48" y="29"/>
                    </a:lnTo>
                    <a:lnTo>
                      <a:pt x="48" y="27"/>
                    </a:lnTo>
                    <a:lnTo>
                      <a:pt x="46" y="27"/>
                    </a:lnTo>
                    <a:lnTo>
                      <a:pt x="45" y="26"/>
                    </a:lnTo>
                    <a:lnTo>
                      <a:pt x="44" y="26"/>
                    </a:lnTo>
                    <a:lnTo>
                      <a:pt x="43" y="25"/>
                    </a:lnTo>
                    <a:lnTo>
                      <a:pt x="41" y="25"/>
                    </a:lnTo>
                    <a:lnTo>
                      <a:pt x="39" y="23"/>
                    </a:lnTo>
                    <a:lnTo>
                      <a:pt x="37" y="23"/>
                    </a:lnTo>
                    <a:lnTo>
                      <a:pt x="36" y="23"/>
                    </a:lnTo>
                    <a:lnTo>
                      <a:pt x="35" y="23"/>
                    </a:lnTo>
                    <a:lnTo>
                      <a:pt x="34" y="23"/>
                    </a:lnTo>
                    <a:lnTo>
                      <a:pt x="34" y="22"/>
                    </a:lnTo>
                    <a:lnTo>
                      <a:pt x="32" y="22"/>
                    </a:lnTo>
                    <a:lnTo>
                      <a:pt x="31" y="22"/>
                    </a:lnTo>
                    <a:lnTo>
                      <a:pt x="30" y="22"/>
                    </a:lnTo>
                    <a:lnTo>
                      <a:pt x="28" y="22"/>
                    </a:lnTo>
                    <a:lnTo>
                      <a:pt x="27" y="22"/>
                    </a:lnTo>
                    <a:lnTo>
                      <a:pt x="26" y="22"/>
                    </a:lnTo>
                    <a:lnTo>
                      <a:pt x="25" y="22"/>
                    </a:lnTo>
                    <a:lnTo>
                      <a:pt x="23" y="22"/>
                    </a:lnTo>
                    <a:lnTo>
                      <a:pt x="22" y="22"/>
                    </a:lnTo>
                    <a:lnTo>
                      <a:pt x="21" y="22"/>
                    </a:lnTo>
                    <a:lnTo>
                      <a:pt x="20" y="23"/>
                    </a:lnTo>
                    <a:lnTo>
                      <a:pt x="18" y="23"/>
                    </a:lnTo>
                    <a:lnTo>
                      <a:pt x="17" y="23"/>
                    </a:lnTo>
                    <a:lnTo>
                      <a:pt x="14" y="23"/>
                    </a:lnTo>
                    <a:lnTo>
                      <a:pt x="12" y="22"/>
                    </a:lnTo>
                    <a:lnTo>
                      <a:pt x="9" y="22"/>
                    </a:lnTo>
                    <a:lnTo>
                      <a:pt x="8" y="22"/>
                    </a:lnTo>
                    <a:lnTo>
                      <a:pt x="7" y="23"/>
                    </a:lnTo>
                    <a:lnTo>
                      <a:pt x="6" y="23"/>
                    </a:lnTo>
                    <a:lnTo>
                      <a:pt x="4" y="22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0" y="16"/>
                    </a:lnTo>
                    <a:lnTo>
                      <a:pt x="32" y="11"/>
                    </a:lnTo>
                    <a:lnTo>
                      <a:pt x="50" y="12"/>
                    </a:lnTo>
                    <a:lnTo>
                      <a:pt x="55" y="14"/>
                    </a:lnTo>
                    <a:lnTo>
                      <a:pt x="68" y="13"/>
                    </a:lnTo>
                    <a:lnTo>
                      <a:pt x="69" y="13"/>
                    </a:lnTo>
                    <a:lnTo>
                      <a:pt x="71" y="13"/>
                    </a:lnTo>
                    <a:lnTo>
                      <a:pt x="72" y="13"/>
                    </a:lnTo>
                    <a:lnTo>
                      <a:pt x="73" y="13"/>
                    </a:lnTo>
                    <a:lnTo>
                      <a:pt x="74" y="12"/>
                    </a:lnTo>
                    <a:lnTo>
                      <a:pt x="77" y="12"/>
                    </a:lnTo>
                    <a:lnTo>
                      <a:pt x="78" y="12"/>
                    </a:lnTo>
                    <a:lnTo>
                      <a:pt x="80" y="12"/>
                    </a:lnTo>
                    <a:lnTo>
                      <a:pt x="82" y="12"/>
                    </a:lnTo>
                    <a:lnTo>
                      <a:pt x="86" y="12"/>
                    </a:lnTo>
                    <a:lnTo>
                      <a:pt x="91" y="12"/>
                    </a:lnTo>
                    <a:lnTo>
                      <a:pt x="95" y="12"/>
                    </a:lnTo>
                    <a:lnTo>
                      <a:pt x="100" y="12"/>
                    </a:lnTo>
                    <a:lnTo>
                      <a:pt x="104" y="12"/>
                    </a:lnTo>
                    <a:lnTo>
                      <a:pt x="106" y="12"/>
                    </a:lnTo>
                    <a:lnTo>
                      <a:pt x="109" y="12"/>
                    </a:lnTo>
                    <a:lnTo>
                      <a:pt x="111" y="12"/>
                    </a:lnTo>
                    <a:lnTo>
                      <a:pt x="113" y="12"/>
                    </a:lnTo>
                    <a:lnTo>
                      <a:pt x="115" y="12"/>
                    </a:lnTo>
                    <a:lnTo>
                      <a:pt x="117" y="13"/>
                    </a:lnTo>
                    <a:lnTo>
                      <a:pt x="118" y="12"/>
                    </a:lnTo>
                    <a:lnTo>
                      <a:pt x="120" y="12"/>
                    </a:lnTo>
                    <a:lnTo>
                      <a:pt x="123" y="12"/>
                    </a:lnTo>
                    <a:lnTo>
                      <a:pt x="125" y="11"/>
                    </a:lnTo>
                    <a:lnTo>
                      <a:pt x="128" y="9"/>
                    </a:lnTo>
                    <a:lnTo>
                      <a:pt x="131" y="8"/>
                    </a:lnTo>
                    <a:lnTo>
                      <a:pt x="133" y="7"/>
                    </a:lnTo>
                    <a:lnTo>
                      <a:pt x="136" y="6"/>
                    </a:lnTo>
                    <a:lnTo>
                      <a:pt x="137" y="6"/>
                    </a:lnTo>
                    <a:lnTo>
                      <a:pt x="138" y="4"/>
                    </a:lnTo>
                    <a:lnTo>
                      <a:pt x="142" y="2"/>
                    </a:lnTo>
                    <a:lnTo>
                      <a:pt x="165" y="2"/>
                    </a:ln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2A96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38" name="Freeform 756"/>
              <p:cNvSpPr>
                <a:spLocks/>
              </p:cNvSpPr>
              <p:nvPr/>
            </p:nvSpPr>
            <p:spPr bwMode="auto">
              <a:xfrm>
                <a:off x="739" y="3021"/>
                <a:ext cx="179" cy="24"/>
              </a:xfrm>
              <a:custGeom>
                <a:avLst/>
                <a:gdLst>
                  <a:gd name="T0" fmla="*/ 179 w 179"/>
                  <a:gd name="T1" fmla="*/ 4 h 24"/>
                  <a:gd name="T2" fmla="*/ 166 w 179"/>
                  <a:gd name="T3" fmla="*/ 1 h 24"/>
                  <a:gd name="T4" fmla="*/ 137 w 179"/>
                  <a:gd name="T5" fmla="*/ 0 h 24"/>
                  <a:gd name="T6" fmla="*/ 136 w 179"/>
                  <a:gd name="T7" fmla="*/ 0 h 24"/>
                  <a:gd name="T8" fmla="*/ 136 w 179"/>
                  <a:gd name="T9" fmla="*/ 1 h 24"/>
                  <a:gd name="T10" fmla="*/ 136 w 179"/>
                  <a:gd name="T11" fmla="*/ 2 h 24"/>
                  <a:gd name="T12" fmla="*/ 134 w 179"/>
                  <a:gd name="T13" fmla="*/ 2 h 24"/>
                  <a:gd name="T14" fmla="*/ 133 w 179"/>
                  <a:gd name="T15" fmla="*/ 4 h 24"/>
                  <a:gd name="T16" fmla="*/ 132 w 179"/>
                  <a:gd name="T17" fmla="*/ 5 h 24"/>
                  <a:gd name="T18" fmla="*/ 130 w 179"/>
                  <a:gd name="T19" fmla="*/ 6 h 24"/>
                  <a:gd name="T20" fmla="*/ 130 w 179"/>
                  <a:gd name="T21" fmla="*/ 6 h 24"/>
                  <a:gd name="T22" fmla="*/ 129 w 179"/>
                  <a:gd name="T23" fmla="*/ 6 h 24"/>
                  <a:gd name="T24" fmla="*/ 128 w 179"/>
                  <a:gd name="T25" fmla="*/ 6 h 24"/>
                  <a:gd name="T26" fmla="*/ 125 w 179"/>
                  <a:gd name="T27" fmla="*/ 8 h 24"/>
                  <a:gd name="T28" fmla="*/ 123 w 179"/>
                  <a:gd name="T29" fmla="*/ 8 h 24"/>
                  <a:gd name="T30" fmla="*/ 119 w 179"/>
                  <a:gd name="T31" fmla="*/ 9 h 24"/>
                  <a:gd name="T32" fmla="*/ 115 w 179"/>
                  <a:gd name="T33" fmla="*/ 10 h 24"/>
                  <a:gd name="T34" fmla="*/ 111 w 179"/>
                  <a:gd name="T35" fmla="*/ 11 h 24"/>
                  <a:gd name="T36" fmla="*/ 109 w 179"/>
                  <a:gd name="T37" fmla="*/ 11 h 24"/>
                  <a:gd name="T38" fmla="*/ 106 w 179"/>
                  <a:gd name="T39" fmla="*/ 13 h 24"/>
                  <a:gd name="T40" fmla="*/ 105 w 179"/>
                  <a:gd name="T41" fmla="*/ 13 h 24"/>
                  <a:gd name="T42" fmla="*/ 82 w 179"/>
                  <a:gd name="T43" fmla="*/ 13 h 24"/>
                  <a:gd name="T44" fmla="*/ 64 w 179"/>
                  <a:gd name="T45" fmla="*/ 14 h 24"/>
                  <a:gd name="T46" fmla="*/ 51 w 179"/>
                  <a:gd name="T47" fmla="*/ 13 h 24"/>
                  <a:gd name="T48" fmla="*/ 44 w 179"/>
                  <a:gd name="T49" fmla="*/ 10 h 24"/>
                  <a:gd name="T50" fmla="*/ 26 w 179"/>
                  <a:gd name="T51" fmla="*/ 10 h 24"/>
                  <a:gd name="T52" fmla="*/ 13 w 179"/>
                  <a:gd name="T53" fmla="*/ 10 h 24"/>
                  <a:gd name="T54" fmla="*/ 11 w 179"/>
                  <a:gd name="T55" fmla="*/ 14 h 24"/>
                  <a:gd name="T56" fmla="*/ 0 w 179"/>
                  <a:gd name="T57" fmla="*/ 18 h 24"/>
                  <a:gd name="T58" fmla="*/ 11 w 179"/>
                  <a:gd name="T59" fmla="*/ 24 h 24"/>
                  <a:gd name="T60" fmla="*/ 81 w 179"/>
                  <a:gd name="T61" fmla="*/ 23 h 24"/>
                  <a:gd name="T62" fmla="*/ 116 w 179"/>
                  <a:gd name="T63" fmla="*/ 20 h 24"/>
                  <a:gd name="T64" fmla="*/ 118 w 179"/>
                  <a:gd name="T65" fmla="*/ 20 h 24"/>
                  <a:gd name="T66" fmla="*/ 122 w 179"/>
                  <a:gd name="T67" fmla="*/ 20 h 24"/>
                  <a:gd name="T68" fmla="*/ 127 w 179"/>
                  <a:gd name="T69" fmla="*/ 20 h 24"/>
                  <a:gd name="T70" fmla="*/ 133 w 179"/>
                  <a:gd name="T71" fmla="*/ 20 h 24"/>
                  <a:gd name="T72" fmla="*/ 138 w 179"/>
                  <a:gd name="T73" fmla="*/ 20 h 24"/>
                  <a:gd name="T74" fmla="*/ 144 w 179"/>
                  <a:gd name="T75" fmla="*/ 20 h 24"/>
                  <a:gd name="T76" fmla="*/ 150 w 179"/>
                  <a:gd name="T77" fmla="*/ 20 h 24"/>
                  <a:gd name="T78" fmla="*/ 152 w 179"/>
                  <a:gd name="T79" fmla="*/ 19 h 24"/>
                  <a:gd name="T80" fmla="*/ 153 w 179"/>
                  <a:gd name="T81" fmla="*/ 19 h 24"/>
                  <a:gd name="T82" fmla="*/ 156 w 179"/>
                  <a:gd name="T83" fmla="*/ 18 h 24"/>
                  <a:gd name="T84" fmla="*/ 157 w 179"/>
                  <a:gd name="T85" fmla="*/ 16 h 24"/>
                  <a:gd name="T86" fmla="*/ 159 w 179"/>
                  <a:gd name="T87" fmla="*/ 15 h 24"/>
                  <a:gd name="T88" fmla="*/ 160 w 179"/>
                  <a:gd name="T89" fmla="*/ 14 h 24"/>
                  <a:gd name="T90" fmla="*/ 161 w 179"/>
                  <a:gd name="T91" fmla="*/ 14 h 24"/>
                  <a:gd name="T92" fmla="*/ 161 w 179"/>
                  <a:gd name="T93" fmla="*/ 13 h 24"/>
                  <a:gd name="T94" fmla="*/ 162 w 179"/>
                  <a:gd name="T95" fmla="*/ 13 h 24"/>
                  <a:gd name="T96" fmla="*/ 179 w 179"/>
                  <a:gd name="T97" fmla="*/ 4 h 24"/>
                  <a:gd name="T98" fmla="*/ 179 w 179"/>
                  <a:gd name="T99" fmla="*/ 4 h 2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79"/>
                  <a:gd name="T151" fmla="*/ 0 h 24"/>
                  <a:gd name="T152" fmla="*/ 179 w 179"/>
                  <a:gd name="T153" fmla="*/ 24 h 24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79" h="24">
                    <a:moveTo>
                      <a:pt x="179" y="4"/>
                    </a:moveTo>
                    <a:lnTo>
                      <a:pt x="166" y="1"/>
                    </a:lnTo>
                    <a:lnTo>
                      <a:pt x="137" y="0"/>
                    </a:lnTo>
                    <a:lnTo>
                      <a:pt x="136" y="0"/>
                    </a:lnTo>
                    <a:lnTo>
                      <a:pt x="136" y="1"/>
                    </a:lnTo>
                    <a:lnTo>
                      <a:pt x="136" y="2"/>
                    </a:lnTo>
                    <a:lnTo>
                      <a:pt x="134" y="2"/>
                    </a:lnTo>
                    <a:lnTo>
                      <a:pt x="133" y="4"/>
                    </a:lnTo>
                    <a:lnTo>
                      <a:pt x="132" y="5"/>
                    </a:lnTo>
                    <a:lnTo>
                      <a:pt x="130" y="6"/>
                    </a:lnTo>
                    <a:lnTo>
                      <a:pt x="129" y="6"/>
                    </a:lnTo>
                    <a:lnTo>
                      <a:pt x="128" y="6"/>
                    </a:lnTo>
                    <a:lnTo>
                      <a:pt x="125" y="8"/>
                    </a:lnTo>
                    <a:lnTo>
                      <a:pt x="123" y="8"/>
                    </a:lnTo>
                    <a:lnTo>
                      <a:pt x="119" y="9"/>
                    </a:lnTo>
                    <a:lnTo>
                      <a:pt x="115" y="10"/>
                    </a:lnTo>
                    <a:lnTo>
                      <a:pt x="111" y="11"/>
                    </a:lnTo>
                    <a:lnTo>
                      <a:pt x="109" y="11"/>
                    </a:lnTo>
                    <a:lnTo>
                      <a:pt x="106" y="13"/>
                    </a:lnTo>
                    <a:lnTo>
                      <a:pt x="105" y="13"/>
                    </a:lnTo>
                    <a:lnTo>
                      <a:pt x="82" y="13"/>
                    </a:lnTo>
                    <a:lnTo>
                      <a:pt x="64" y="14"/>
                    </a:lnTo>
                    <a:lnTo>
                      <a:pt x="51" y="13"/>
                    </a:lnTo>
                    <a:lnTo>
                      <a:pt x="44" y="10"/>
                    </a:lnTo>
                    <a:lnTo>
                      <a:pt x="26" y="10"/>
                    </a:lnTo>
                    <a:lnTo>
                      <a:pt x="13" y="10"/>
                    </a:lnTo>
                    <a:lnTo>
                      <a:pt x="11" y="14"/>
                    </a:lnTo>
                    <a:lnTo>
                      <a:pt x="0" y="18"/>
                    </a:lnTo>
                    <a:lnTo>
                      <a:pt x="11" y="24"/>
                    </a:lnTo>
                    <a:lnTo>
                      <a:pt x="81" y="23"/>
                    </a:lnTo>
                    <a:lnTo>
                      <a:pt x="116" y="20"/>
                    </a:lnTo>
                    <a:lnTo>
                      <a:pt x="118" y="20"/>
                    </a:lnTo>
                    <a:lnTo>
                      <a:pt x="122" y="20"/>
                    </a:lnTo>
                    <a:lnTo>
                      <a:pt x="127" y="20"/>
                    </a:lnTo>
                    <a:lnTo>
                      <a:pt x="133" y="20"/>
                    </a:lnTo>
                    <a:lnTo>
                      <a:pt x="138" y="20"/>
                    </a:lnTo>
                    <a:lnTo>
                      <a:pt x="144" y="20"/>
                    </a:lnTo>
                    <a:lnTo>
                      <a:pt x="150" y="20"/>
                    </a:lnTo>
                    <a:lnTo>
                      <a:pt x="152" y="19"/>
                    </a:lnTo>
                    <a:lnTo>
                      <a:pt x="153" y="19"/>
                    </a:lnTo>
                    <a:lnTo>
                      <a:pt x="156" y="18"/>
                    </a:lnTo>
                    <a:lnTo>
                      <a:pt x="157" y="16"/>
                    </a:lnTo>
                    <a:lnTo>
                      <a:pt x="159" y="15"/>
                    </a:lnTo>
                    <a:lnTo>
                      <a:pt x="160" y="14"/>
                    </a:lnTo>
                    <a:lnTo>
                      <a:pt x="161" y="14"/>
                    </a:lnTo>
                    <a:lnTo>
                      <a:pt x="161" y="13"/>
                    </a:lnTo>
                    <a:lnTo>
                      <a:pt x="162" y="13"/>
                    </a:lnTo>
                    <a:lnTo>
                      <a:pt x="179" y="4"/>
                    </a:lnTo>
                    <a:close/>
                  </a:path>
                </a:pathLst>
              </a:custGeom>
              <a:solidFill>
                <a:srgbClr val="2A96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39" name="Freeform 757"/>
              <p:cNvSpPr>
                <a:spLocks/>
              </p:cNvSpPr>
              <p:nvPr/>
            </p:nvSpPr>
            <p:spPr bwMode="auto">
              <a:xfrm>
                <a:off x="734" y="2907"/>
                <a:ext cx="212" cy="152"/>
              </a:xfrm>
              <a:custGeom>
                <a:avLst/>
                <a:gdLst>
                  <a:gd name="T0" fmla="*/ 96 w 212"/>
                  <a:gd name="T1" fmla="*/ 23 h 152"/>
                  <a:gd name="T2" fmla="*/ 92 w 212"/>
                  <a:gd name="T3" fmla="*/ 44 h 152"/>
                  <a:gd name="T4" fmla="*/ 93 w 212"/>
                  <a:gd name="T5" fmla="*/ 60 h 152"/>
                  <a:gd name="T6" fmla="*/ 121 w 212"/>
                  <a:gd name="T7" fmla="*/ 86 h 152"/>
                  <a:gd name="T8" fmla="*/ 138 w 212"/>
                  <a:gd name="T9" fmla="*/ 91 h 152"/>
                  <a:gd name="T10" fmla="*/ 148 w 212"/>
                  <a:gd name="T11" fmla="*/ 99 h 152"/>
                  <a:gd name="T12" fmla="*/ 161 w 212"/>
                  <a:gd name="T13" fmla="*/ 106 h 152"/>
                  <a:gd name="T14" fmla="*/ 171 w 212"/>
                  <a:gd name="T15" fmla="*/ 113 h 152"/>
                  <a:gd name="T16" fmla="*/ 178 w 212"/>
                  <a:gd name="T17" fmla="*/ 115 h 152"/>
                  <a:gd name="T18" fmla="*/ 188 w 212"/>
                  <a:gd name="T19" fmla="*/ 118 h 152"/>
                  <a:gd name="T20" fmla="*/ 208 w 212"/>
                  <a:gd name="T21" fmla="*/ 120 h 152"/>
                  <a:gd name="T22" fmla="*/ 212 w 212"/>
                  <a:gd name="T23" fmla="*/ 123 h 152"/>
                  <a:gd name="T24" fmla="*/ 208 w 212"/>
                  <a:gd name="T25" fmla="*/ 129 h 152"/>
                  <a:gd name="T26" fmla="*/ 194 w 212"/>
                  <a:gd name="T27" fmla="*/ 129 h 152"/>
                  <a:gd name="T28" fmla="*/ 179 w 212"/>
                  <a:gd name="T29" fmla="*/ 133 h 152"/>
                  <a:gd name="T30" fmla="*/ 174 w 212"/>
                  <a:gd name="T31" fmla="*/ 139 h 152"/>
                  <a:gd name="T32" fmla="*/ 176 w 212"/>
                  <a:gd name="T33" fmla="*/ 146 h 152"/>
                  <a:gd name="T34" fmla="*/ 178 w 212"/>
                  <a:gd name="T35" fmla="*/ 150 h 152"/>
                  <a:gd name="T36" fmla="*/ 166 w 212"/>
                  <a:gd name="T37" fmla="*/ 151 h 152"/>
                  <a:gd name="T38" fmla="*/ 156 w 212"/>
                  <a:gd name="T39" fmla="*/ 151 h 152"/>
                  <a:gd name="T40" fmla="*/ 109 w 212"/>
                  <a:gd name="T41" fmla="*/ 143 h 152"/>
                  <a:gd name="T42" fmla="*/ 104 w 212"/>
                  <a:gd name="T43" fmla="*/ 143 h 152"/>
                  <a:gd name="T44" fmla="*/ 105 w 212"/>
                  <a:gd name="T45" fmla="*/ 146 h 152"/>
                  <a:gd name="T46" fmla="*/ 105 w 212"/>
                  <a:gd name="T47" fmla="*/ 151 h 152"/>
                  <a:gd name="T48" fmla="*/ 88 w 212"/>
                  <a:gd name="T49" fmla="*/ 151 h 152"/>
                  <a:gd name="T50" fmla="*/ 79 w 212"/>
                  <a:gd name="T51" fmla="*/ 148 h 152"/>
                  <a:gd name="T52" fmla="*/ 67 w 212"/>
                  <a:gd name="T53" fmla="*/ 145 h 152"/>
                  <a:gd name="T54" fmla="*/ 51 w 212"/>
                  <a:gd name="T55" fmla="*/ 141 h 152"/>
                  <a:gd name="T56" fmla="*/ 27 w 212"/>
                  <a:gd name="T57" fmla="*/ 139 h 152"/>
                  <a:gd name="T58" fmla="*/ 14 w 212"/>
                  <a:gd name="T59" fmla="*/ 137 h 152"/>
                  <a:gd name="T60" fmla="*/ 10 w 212"/>
                  <a:gd name="T61" fmla="*/ 132 h 152"/>
                  <a:gd name="T62" fmla="*/ 10 w 212"/>
                  <a:gd name="T63" fmla="*/ 122 h 152"/>
                  <a:gd name="T64" fmla="*/ 8 w 212"/>
                  <a:gd name="T65" fmla="*/ 118 h 152"/>
                  <a:gd name="T66" fmla="*/ 1 w 212"/>
                  <a:gd name="T67" fmla="*/ 104 h 152"/>
                  <a:gd name="T68" fmla="*/ 0 w 212"/>
                  <a:gd name="T69" fmla="*/ 99 h 152"/>
                  <a:gd name="T70" fmla="*/ 1 w 212"/>
                  <a:gd name="T71" fmla="*/ 88 h 152"/>
                  <a:gd name="T72" fmla="*/ 7 w 212"/>
                  <a:gd name="T73" fmla="*/ 76 h 152"/>
                  <a:gd name="T74" fmla="*/ 9 w 212"/>
                  <a:gd name="T75" fmla="*/ 73 h 152"/>
                  <a:gd name="T76" fmla="*/ 13 w 212"/>
                  <a:gd name="T77" fmla="*/ 65 h 152"/>
                  <a:gd name="T78" fmla="*/ 18 w 212"/>
                  <a:gd name="T79" fmla="*/ 55 h 152"/>
                  <a:gd name="T80" fmla="*/ 23 w 212"/>
                  <a:gd name="T81" fmla="*/ 41 h 152"/>
                  <a:gd name="T82" fmla="*/ 26 w 212"/>
                  <a:gd name="T83" fmla="*/ 27 h 152"/>
                  <a:gd name="T84" fmla="*/ 31 w 212"/>
                  <a:gd name="T85" fmla="*/ 18 h 152"/>
                  <a:gd name="T86" fmla="*/ 35 w 212"/>
                  <a:gd name="T87" fmla="*/ 9 h 152"/>
                  <a:gd name="T88" fmla="*/ 36 w 212"/>
                  <a:gd name="T89" fmla="*/ 5 h 152"/>
                  <a:gd name="T90" fmla="*/ 47 w 212"/>
                  <a:gd name="T91" fmla="*/ 0 h 152"/>
                  <a:gd name="T92" fmla="*/ 64 w 212"/>
                  <a:gd name="T93" fmla="*/ 4 h 152"/>
                  <a:gd name="T94" fmla="*/ 67 w 212"/>
                  <a:gd name="T95" fmla="*/ 7 h 152"/>
                  <a:gd name="T96" fmla="*/ 70 w 212"/>
                  <a:gd name="T97" fmla="*/ 11 h 152"/>
                  <a:gd name="T98" fmla="*/ 90 w 212"/>
                  <a:gd name="T99" fmla="*/ 11 h 152"/>
                  <a:gd name="T100" fmla="*/ 97 w 212"/>
                  <a:gd name="T101" fmla="*/ 13 h 152"/>
                  <a:gd name="T102" fmla="*/ 98 w 212"/>
                  <a:gd name="T103" fmla="*/ 17 h 152"/>
                  <a:gd name="T104" fmla="*/ 97 w 212"/>
                  <a:gd name="T105" fmla="*/ 18 h 15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12"/>
                  <a:gd name="T160" fmla="*/ 0 h 152"/>
                  <a:gd name="T161" fmla="*/ 212 w 212"/>
                  <a:gd name="T162" fmla="*/ 152 h 152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12" h="152">
                    <a:moveTo>
                      <a:pt x="97" y="18"/>
                    </a:moveTo>
                    <a:lnTo>
                      <a:pt x="97" y="18"/>
                    </a:lnTo>
                    <a:lnTo>
                      <a:pt x="96" y="23"/>
                    </a:lnTo>
                    <a:lnTo>
                      <a:pt x="93" y="31"/>
                    </a:lnTo>
                    <a:lnTo>
                      <a:pt x="92" y="36"/>
                    </a:lnTo>
                    <a:lnTo>
                      <a:pt x="92" y="44"/>
                    </a:lnTo>
                    <a:lnTo>
                      <a:pt x="92" y="51"/>
                    </a:lnTo>
                    <a:lnTo>
                      <a:pt x="93" y="60"/>
                    </a:lnTo>
                    <a:lnTo>
                      <a:pt x="100" y="68"/>
                    </a:lnTo>
                    <a:lnTo>
                      <a:pt x="107" y="76"/>
                    </a:lnTo>
                    <a:lnTo>
                      <a:pt x="121" y="86"/>
                    </a:lnTo>
                    <a:lnTo>
                      <a:pt x="129" y="88"/>
                    </a:lnTo>
                    <a:lnTo>
                      <a:pt x="138" y="91"/>
                    </a:lnTo>
                    <a:lnTo>
                      <a:pt x="143" y="95"/>
                    </a:lnTo>
                    <a:lnTo>
                      <a:pt x="148" y="99"/>
                    </a:lnTo>
                    <a:lnTo>
                      <a:pt x="155" y="102"/>
                    </a:lnTo>
                    <a:lnTo>
                      <a:pt x="161" y="106"/>
                    </a:lnTo>
                    <a:lnTo>
                      <a:pt x="167" y="111"/>
                    </a:lnTo>
                    <a:lnTo>
                      <a:pt x="171" y="113"/>
                    </a:lnTo>
                    <a:lnTo>
                      <a:pt x="175" y="114"/>
                    </a:lnTo>
                    <a:lnTo>
                      <a:pt x="178" y="115"/>
                    </a:lnTo>
                    <a:lnTo>
                      <a:pt x="181" y="116"/>
                    </a:lnTo>
                    <a:lnTo>
                      <a:pt x="188" y="118"/>
                    </a:lnTo>
                    <a:lnTo>
                      <a:pt x="194" y="119"/>
                    </a:lnTo>
                    <a:lnTo>
                      <a:pt x="208" y="120"/>
                    </a:lnTo>
                    <a:lnTo>
                      <a:pt x="211" y="122"/>
                    </a:lnTo>
                    <a:lnTo>
                      <a:pt x="212" y="123"/>
                    </a:lnTo>
                    <a:lnTo>
                      <a:pt x="212" y="125"/>
                    </a:lnTo>
                    <a:lnTo>
                      <a:pt x="211" y="128"/>
                    </a:lnTo>
                    <a:lnTo>
                      <a:pt x="208" y="129"/>
                    </a:lnTo>
                    <a:lnTo>
                      <a:pt x="206" y="129"/>
                    </a:lnTo>
                    <a:lnTo>
                      <a:pt x="198" y="130"/>
                    </a:lnTo>
                    <a:lnTo>
                      <a:pt x="194" y="129"/>
                    </a:lnTo>
                    <a:lnTo>
                      <a:pt x="179" y="133"/>
                    </a:lnTo>
                    <a:lnTo>
                      <a:pt x="174" y="137"/>
                    </a:lnTo>
                    <a:lnTo>
                      <a:pt x="174" y="139"/>
                    </a:lnTo>
                    <a:lnTo>
                      <a:pt x="174" y="142"/>
                    </a:lnTo>
                    <a:lnTo>
                      <a:pt x="174" y="145"/>
                    </a:lnTo>
                    <a:lnTo>
                      <a:pt x="176" y="146"/>
                    </a:lnTo>
                    <a:lnTo>
                      <a:pt x="178" y="150"/>
                    </a:lnTo>
                    <a:lnTo>
                      <a:pt x="176" y="151"/>
                    </a:lnTo>
                    <a:lnTo>
                      <a:pt x="172" y="152"/>
                    </a:lnTo>
                    <a:lnTo>
                      <a:pt x="166" y="151"/>
                    </a:lnTo>
                    <a:lnTo>
                      <a:pt x="161" y="152"/>
                    </a:lnTo>
                    <a:lnTo>
                      <a:pt x="156" y="151"/>
                    </a:lnTo>
                    <a:lnTo>
                      <a:pt x="147" y="148"/>
                    </a:lnTo>
                    <a:lnTo>
                      <a:pt x="109" y="143"/>
                    </a:lnTo>
                    <a:lnTo>
                      <a:pt x="106" y="143"/>
                    </a:lnTo>
                    <a:lnTo>
                      <a:pt x="104" y="143"/>
                    </a:lnTo>
                    <a:lnTo>
                      <a:pt x="104" y="145"/>
                    </a:lnTo>
                    <a:lnTo>
                      <a:pt x="105" y="146"/>
                    </a:lnTo>
                    <a:lnTo>
                      <a:pt x="106" y="150"/>
                    </a:lnTo>
                    <a:lnTo>
                      <a:pt x="105" y="151"/>
                    </a:lnTo>
                    <a:lnTo>
                      <a:pt x="102" y="152"/>
                    </a:lnTo>
                    <a:lnTo>
                      <a:pt x="96" y="152"/>
                    </a:lnTo>
                    <a:lnTo>
                      <a:pt x="88" y="151"/>
                    </a:lnTo>
                    <a:lnTo>
                      <a:pt x="79" y="148"/>
                    </a:lnTo>
                    <a:lnTo>
                      <a:pt x="73" y="147"/>
                    </a:lnTo>
                    <a:lnTo>
                      <a:pt x="67" y="145"/>
                    </a:lnTo>
                    <a:lnTo>
                      <a:pt x="59" y="143"/>
                    </a:lnTo>
                    <a:lnTo>
                      <a:pt x="51" y="141"/>
                    </a:lnTo>
                    <a:lnTo>
                      <a:pt x="44" y="139"/>
                    </a:lnTo>
                    <a:lnTo>
                      <a:pt x="27" y="139"/>
                    </a:lnTo>
                    <a:lnTo>
                      <a:pt x="21" y="138"/>
                    </a:lnTo>
                    <a:lnTo>
                      <a:pt x="14" y="137"/>
                    </a:lnTo>
                    <a:lnTo>
                      <a:pt x="12" y="134"/>
                    </a:lnTo>
                    <a:lnTo>
                      <a:pt x="10" y="132"/>
                    </a:lnTo>
                    <a:lnTo>
                      <a:pt x="10" y="129"/>
                    </a:lnTo>
                    <a:lnTo>
                      <a:pt x="10" y="122"/>
                    </a:lnTo>
                    <a:lnTo>
                      <a:pt x="9" y="120"/>
                    </a:lnTo>
                    <a:lnTo>
                      <a:pt x="8" y="118"/>
                    </a:lnTo>
                    <a:lnTo>
                      <a:pt x="3" y="110"/>
                    </a:lnTo>
                    <a:lnTo>
                      <a:pt x="1" y="104"/>
                    </a:lnTo>
                    <a:lnTo>
                      <a:pt x="0" y="99"/>
                    </a:lnTo>
                    <a:lnTo>
                      <a:pt x="0" y="92"/>
                    </a:lnTo>
                    <a:lnTo>
                      <a:pt x="1" y="88"/>
                    </a:lnTo>
                    <a:lnTo>
                      <a:pt x="4" y="85"/>
                    </a:lnTo>
                    <a:lnTo>
                      <a:pt x="7" y="76"/>
                    </a:lnTo>
                    <a:lnTo>
                      <a:pt x="8" y="74"/>
                    </a:lnTo>
                    <a:lnTo>
                      <a:pt x="9" y="73"/>
                    </a:lnTo>
                    <a:lnTo>
                      <a:pt x="13" y="65"/>
                    </a:lnTo>
                    <a:lnTo>
                      <a:pt x="16" y="60"/>
                    </a:lnTo>
                    <a:lnTo>
                      <a:pt x="18" y="55"/>
                    </a:lnTo>
                    <a:lnTo>
                      <a:pt x="21" y="48"/>
                    </a:lnTo>
                    <a:lnTo>
                      <a:pt x="23" y="41"/>
                    </a:lnTo>
                    <a:lnTo>
                      <a:pt x="24" y="32"/>
                    </a:lnTo>
                    <a:lnTo>
                      <a:pt x="26" y="27"/>
                    </a:lnTo>
                    <a:lnTo>
                      <a:pt x="28" y="23"/>
                    </a:lnTo>
                    <a:lnTo>
                      <a:pt x="31" y="18"/>
                    </a:lnTo>
                    <a:lnTo>
                      <a:pt x="35" y="9"/>
                    </a:lnTo>
                    <a:lnTo>
                      <a:pt x="35" y="7"/>
                    </a:lnTo>
                    <a:lnTo>
                      <a:pt x="36" y="5"/>
                    </a:lnTo>
                    <a:lnTo>
                      <a:pt x="42" y="2"/>
                    </a:lnTo>
                    <a:lnTo>
                      <a:pt x="47" y="0"/>
                    </a:lnTo>
                    <a:lnTo>
                      <a:pt x="60" y="3"/>
                    </a:lnTo>
                    <a:lnTo>
                      <a:pt x="64" y="4"/>
                    </a:lnTo>
                    <a:lnTo>
                      <a:pt x="67" y="7"/>
                    </a:lnTo>
                    <a:lnTo>
                      <a:pt x="68" y="9"/>
                    </a:lnTo>
                    <a:lnTo>
                      <a:pt x="70" y="11"/>
                    </a:lnTo>
                    <a:lnTo>
                      <a:pt x="83" y="9"/>
                    </a:lnTo>
                    <a:lnTo>
                      <a:pt x="90" y="11"/>
                    </a:lnTo>
                    <a:lnTo>
                      <a:pt x="95" y="12"/>
                    </a:lnTo>
                    <a:lnTo>
                      <a:pt x="97" y="13"/>
                    </a:lnTo>
                    <a:lnTo>
                      <a:pt x="97" y="14"/>
                    </a:lnTo>
                    <a:lnTo>
                      <a:pt x="98" y="17"/>
                    </a:lnTo>
                    <a:lnTo>
                      <a:pt x="98" y="20"/>
                    </a:lnTo>
                    <a:lnTo>
                      <a:pt x="97" y="18"/>
                    </a:lnTo>
                    <a:close/>
                  </a:path>
                </a:pathLst>
              </a:custGeom>
              <a:solidFill>
                <a:srgbClr val="2A96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40" name="Freeform 758"/>
              <p:cNvSpPr>
                <a:spLocks/>
              </p:cNvSpPr>
              <p:nvPr/>
            </p:nvSpPr>
            <p:spPr bwMode="auto">
              <a:xfrm>
                <a:off x="734" y="2907"/>
                <a:ext cx="212" cy="152"/>
              </a:xfrm>
              <a:custGeom>
                <a:avLst/>
                <a:gdLst>
                  <a:gd name="T0" fmla="*/ 96 w 212"/>
                  <a:gd name="T1" fmla="*/ 23 h 152"/>
                  <a:gd name="T2" fmla="*/ 92 w 212"/>
                  <a:gd name="T3" fmla="*/ 44 h 152"/>
                  <a:gd name="T4" fmla="*/ 93 w 212"/>
                  <a:gd name="T5" fmla="*/ 60 h 152"/>
                  <a:gd name="T6" fmla="*/ 121 w 212"/>
                  <a:gd name="T7" fmla="*/ 86 h 152"/>
                  <a:gd name="T8" fmla="*/ 138 w 212"/>
                  <a:gd name="T9" fmla="*/ 91 h 152"/>
                  <a:gd name="T10" fmla="*/ 148 w 212"/>
                  <a:gd name="T11" fmla="*/ 99 h 152"/>
                  <a:gd name="T12" fmla="*/ 161 w 212"/>
                  <a:gd name="T13" fmla="*/ 106 h 152"/>
                  <a:gd name="T14" fmla="*/ 171 w 212"/>
                  <a:gd name="T15" fmla="*/ 113 h 152"/>
                  <a:gd name="T16" fmla="*/ 178 w 212"/>
                  <a:gd name="T17" fmla="*/ 115 h 152"/>
                  <a:gd name="T18" fmla="*/ 188 w 212"/>
                  <a:gd name="T19" fmla="*/ 118 h 152"/>
                  <a:gd name="T20" fmla="*/ 208 w 212"/>
                  <a:gd name="T21" fmla="*/ 120 h 152"/>
                  <a:gd name="T22" fmla="*/ 212 w 212"/>
                  <a:gd name="T23" fmla="*/ 123 h 152"/>
                  <a:gd name="T24" fmla="*/ 208 w 212"/>
                  <a:gd name="T25" fmla="*/ 129 h 152"/>
                  <a:gd name="T26" fmla="*/ 194 w 212"/>
                  <a:gd name="T27" fmla="*/ 129 h 152"/>
                  <a:gd name="T28" fmla="*/ 179 w 212"/>
                  <a:gd name="T29" fmla="*/ 133 h 152"/>
                  <a:gd name="T30" fmla="*/ 174 w 212"/>
                  <a:gd name="T31" fmla="*/ 139 h 152"/>
                  <a:gd name="T32" fmla="*/ 176 w 212"/>
                  <a:gd name="T33" fmla="*/ 146 h 152"/>
                  <a:gd name="T34" fmla="*/ 178 w 212"/>
                  <a:gd name="T35" fmla="*/ 150 h 152"/>
                  <a:gd name="T36" fmla="*/ 166 w 212"/>
                  <a:gd name="T37" fmla="*/ 151 h 152"/>
                  <a:gd name="T38" fmla="*/ 156 w 212"/>
                  <a:gd name="T39" fmla="*/ 151 h 152"/>
                  <a:gd name="T40" fmla="*/ 109 w 212"/>
                  <a:gd name="T41" fmla="*/ 143 h 152"/>
                  <a:gd name="T42" fmla="*/ 104 w 212"/>
                  <a:gd name="T43" fmla="*/ 143 h 152"/>
                  <a:gd name="T44" fmla="*/ 105 w 212"/>
                  <a:gd name="T45" fmla="*/ 146 h 152"/>
                  <a:gd name="T46" fmla="*/ 105 w 212"/>
                  <a:gd name="T47" fmla="*/ 151 h 152"/>
                  <a:gd name="T48" fmla="*/ 88 w 212"/>
                  <a:gd name="T49" fmla="*/ 151 h 152"/>
                  <a:gd name="T50" fmla="*/ 79 w 212"/>
                  <a:gd name="T51" fmla="*/ 148 h 152"/>
                  <a:gd name="T52" fmla="*/ 67 w 212"/>
                  <a:gd name="T53" fmla="*/ 145 h 152"/>
                  <a:gd name="T54" fmla="*/ 51 w 212"/>
                  <a:gd name="T55" fmla="*/ 141 h 152"/>
                  <a:gd name="T56" fmla="*/ 27 w 212"/>
                  <a:gd name="T57" fmla="*/ 139 h 152"/>
                  <a:gd name="T58" fmla="*/ 14 w 212"/>
                  <a:gd name="T59" fmla="*/ 137 h 152"/>
                  <a:gd name="T60" fmla="*/ 10 w 212"/>
                  <a:gd name="T61" fmla="*/ 132 h 152"/>
                  <a:gd name="T62" fmla="*/ 10 w 212"/>
                  <a:gd name="T63" fmla="*/ 122 h 152"/>
                  <a:gd name="T64" fmla="*/ 8 w 212"/>
                  <a:gd name="T65" fmla="*/ 118 h 152"/>
                  <a:gd name="T66" fmla="*/ 1 w 212"/>
                  <a:gd name="T67" fmla="*/ 104 h 152"/>
                  <a:gd name="T68" fmla="*/ 0 w 212"/>
                  <a:gd name="T69" fmla="*/ 99 h 152"/>
                  <a:gd name="T70" fmla="*/ 1 w 212"/>
                  <a:gd name="T71" fmla="*/ 88 h 152"/>
                  <a:gd name="T72" fmla="*/ 7 w 212"/>
                  <a:gd name="T73" fmla="*/ 76 h 152"/>
                  <a:gd name="T74" fmla="*/ 9 w 212"/>
                  <a:gd name="T75" fmla="*/ 73 h 152"/>
                  <a:gd name="T76" fmla="*/ 13 w 212"/>
                  <a:gd name="T77" fmla="*/ 65 h 152"/>
                  <a:gd name="T78" fmla="*/ 18 w 212"/>
                  <a:gd name="T79" fmla="*/ 55 h 152"/>
                  <a:gd name="T80" fmla="*/ 23 w 212"/>
                  <a:gd name="T81" fmla="*/ 41 h 152"/>
                  <a:gd name="T82" fmla="*/ 26 w 212"/>
                  <a:gd name="T83" fmla="*/ 27 h 152"/>
                  <a:gd name="T84" fmla="*/ 31 w 212"/>
                  <a:gd name="T85" fmla="*/ 18 h 152"/>
                  <a:gd name="T86" fmla="*/ 35 w 212"/>
                  <a:gd name="T87" fmla="*/ 9 h 152"/>
                  <a:gd name="T88" fmla="*/ 36 w 212"/>
                  <a:gd name="T89" fmla="*/ 5 h 152"/>
                  <a:gd name="T90" fmla="*/ 47 w 212"/>
                  <a:gd name="T91" fmla="*/ 0 h 152"/>
                  <a:gd name="T92" fmla="*/ 64 w 212"/>
                  <a:gd name="T93" fmla="*/ 4 h 152"/>
                  <a:gd name="T94" fmla="*/ 67 w 212"/>
                  <a:gd name="T95" fmla="*/ 7 h 152"/>
                  <a:gd name="T96" fmla="*/ 70 w 212"/>
                  <a:gd name="T97" fmla="*/ 11 h 152"/>
                  <a:gd name="T98" fmla="*/ 90 w 212"/>
                  <a:gd name="T99" fmla="*/ 11 h 152"/>
                  <a:gd name="T100" fmla="*/ 97 w 212"/>
                  <a:gd name="T101" fmla="*/ 13 h 152"/>
                  <a:gd name="T102" fmla="*/ 98 w 212"/>
                  <a:gd name="T103" fmla="*/ 17 h 152"/>
                  <a:gd name="T104" fmla="*/ 97 w 212"/>
                  <a:gd name="T105" fmla="*/ 18 h 15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12"/>
                  <a:gd name="T160" fmla="*/ 0 h 152"/>
                  <a:gd name="T161" fmla="*/ 212 w 212"/>
                  <a:gd name="T162" fmla="*/ 152 h 152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12" h="152">
                    <a:moveTo>
                      <a:pt x="97" y="18"/>
                    </a:moveTo>
                    <a:lnTo>
                      <a:pt x="97" y="18"/>
                    </a:lnTo>
                    <a:lnTo>
                      <a:pt x="96" y="23"/>
                    </a:lnTo>
                    <a:lnTo>
                      <a:pt x="93" y="31"/>
                    </a:lnTo>
                    <a:lnTo>
                      <a:pt x="92" y="36"/>
                    </a:lnTo>
                    <a:lnTo>
                      <a:pt x="92" y="44"/>
                    </a:lnTo>
                    <a:lnTo>
                      <a:pt x="92" y="51"/>
                    </a:lnTo>
                    <a:lnTo>
                      <a:pt x="93" y="60"/>
                    </a:lnTo>
                    <a:lnTo>
                      <a:pt x="100" y="68"/>
                    </a:lnTo>
                    <a:lnTo>
                      <a:pt x="107" y="76"/>
                    </a:lnTo>
                    <a:lnTo>
                      <a:pt x="121" y="86"/>
                    </a:lnTo>
                    <a:lnTo>
                      <a:pt x="129" y="88"/>
                    </a:lnTo>
                    <a:lnTo>
                      <a:pt x="138" y="91"/>
                    </a:lnTo>
                    <a:lnTo>
                      <a:pt x="143" y="95"/>
                    </a:lnTo>
                    <a:lnTo>
                      <a:pt x="148" y="99"/>
                    </a:lnTo>
                    <a:lnTo>
                      <a:pt x="155" y="102"/>
                    </a:lnTo>
                    <a:lnTo>
                      <a:pt x="161" y="106"/>
                    </a:lnTo>
                    <a:lnTo>
                      <a:pt x="167" y="111"/>
                    </a:lnTo>
                    <a:lnTo>
                      <a:pt x="171" y="113"/>
                    </a:lnTo>
                    <a:lnTo>
                      <a:pt x="175" y="114"/>
                    </a:lnTo>
                    <a:lnTo>
                      <a:pt x="178" y="115"/>
                    </a:lnTo>
                    <a:lnTo>
                      <a:pt x="181" y="116"/>
                    </a:lnTo>
                    <a:lnTo>
                      <a:pt x="188" y="118"/>
                    </a:lnTo>
                    <a:lnTo>
                      <a:pt x="194" y="119"/>
                    </a:lnTo>
                    <a:lnTo>
                      <a:pt x="208" y="120"/>
                    </a:lnTo>
                    <a:lnTo>
                      <a:pt x="211" y="122"/>
                    </a:lnTo>
                    <a:lnTo>
                      <a:pt x="212" y="123"/>
                    </a:lnTo>
                    <a:lnTo>
                      <a:pt x="212" y="125"/>
                    </a:lnTo>
                    <a:lnTo>
                      <a:pt x="211" y="128"/>
                    </a:lnTo>
                    <a:lnTo>
                      <a:pt x="208" y="129"/>
                    </a:lnTo>
                    <a:lnTo>
                      <a:pt x="206" y="129"/>
                    </a:lnTo>
                    <a:lnTo>
                      <a:pt x="198" y="130"/>
                    </a:lnTo>
                    <a:lnTo>
                      <a:pt x="194" y="129"/>
                    </a:lnTo>
                    <a:lnTo>
                      <a:pt x="179" y="133"/>
                    </a:lnTo>
                    <a:lnTo>
                      <a:pt x="174" y="137"/>
                    </a:lnTo>
                    <a:lnTo>
                      <a:pt x="174" y="139"/>
                    </a:lnTo>
                    <a:lnTo>
                      <a:pt x="174" y="142"/>
                    </a:lnTo>
                    <a:lnTo>
                      <a:pt x="174" y="145"/>
                    </a:lnTo>
                    <a:lnTo>
                      <a:pt x="176" y="146"/>
                    </a:lnTo>
                    <a:lnTo>
                      <a:pt x="178" y="150"/>
                    </a:lnTo>
                    <a:lnTo>
                      <a:pt x="176" y="151"/>
                    </a:lnTo>
                    <a:lnTo>
                      <a:pt x="172" y="152"/>
                    </a:lnTo>
                    <a:lnTo>
                      <a:pt x="166" y="151"/>
                    </a:lnTo>
                    <a:lnTo>
                      <a:pt x="161" y="152"/>
                    </a:lnTo>
                    <a:lnTo>
                      <a:pt x="156" y="151"/>
                    </a:lnTo>
                    <a:lnTo>
                      <a:pt x="147" y="148"/>
                    </a:lnTo>
                    <a:lnTo>
                      <a:pt x="109" y="143"/>
                    </a:lnTo>
                    <a:lnTo>
                      <a:pt x="106" y="143"/>
                    </a:lnTo>
                    <a:lnTo>
                      <a:pt x="104" y="143"/>
                    </a:lnTo>
                    <a:lnTo>
                      <a:pt x="104" y="145"/>
                    </a:lnTo>
                    <a:lnTo>
                      <a:pt x="105" y="146"/>
                    </a:lnTo>
                    <a:lnTo>
                      <a:pt x="106" y="150"/>
                    </a:lnTo>
                    <a:lnTo>
                      <a:pt x="105" y="151"/>
                    </a:lnTo>
                    <a:lnTo>
                      <a:pt x="102" y="152"/>
                    </a:lnTo>
                    <a:lnTo>
                      <a:pt x="96" y="152"/>
                    </a:lnTo>
                    <a:lnTo>
                      <a:pt x="88" y="151"/>
                    </a:lnTo>
                    <a:lnTo>
                      <a:pt x="79" y="148"/>
                    </a:lnTo>
                    <a:lnTo>
                      <a:pt x="73" y="147"/>
                    </a:lnTo>
                    <a:lnTo>
                      <a:pt x="67" y="145"/>
                    </a:lnTo>
                    <a:lnTo>
                      <a:pt x="59" y="143"/>
                    </a:lnTo>
                    <a:lnTo>
                      <a:pt x="51" y="141"/>
                    </a:lnTo>
                    <a:lnTo>
                      <a:pt x="44" y="139"/>
                    </a:lnTo>
                    <a:lnTo>
                      <a:pt x="27" y="139"/>
                    </a:lnTo>
                    <a:lnTo>
                      <a:pt x="21" y="138"/>
                    </a:lnTo>
                    <a:lnTo>
                      <a:pt x="14" y="137"/>
                    </a:lnTo>
                    <a:lnTo>
                      <a:pt x="12" y="134"/>
                    </a:lnTo>
                    <a:lnTo>
                      <a:pt x="10" y="132"/>
                    </a:lnTo>
                    <a:lnTo>
                      <a:pt x="10" y="129"/>
                    </a:lnTo>
                    <a:lnTo>
                      <a:pt x="10" y="122"/>
                    </a:lnTo>
                    <a:lnTo>
                      <a:pt x="9" y="120"/>
                    </a:lnTo>
                    <a:lnTo>
                      <a:pt x="8" y="118"/>
                    </a:lnTo>
                    <a:lnTo>
                      <a:pt x="3" y="110"/>
                    </a:lnTo>
                    <a:lnTo>
                      <a:pt x="1" y="104"/>
                    </a:lnTo>
                    <a:lnTo>
                      <a:pt x="0" y="99"/>
                    </a:lnTo>
                    <a:lnTo>
                      <a:pt x="0" y="92"/>
                    </a:lnTo>
                    <a:lnTo>
                      <a:pt x="1" y="88"/>
                    </a:lnTo>
                    <a:lnTo>
                      <a:pt x="4" y="85"/>
                    </a:lnTo>
                    <a:lnTo>
                      <a:pt x="7" y="76"/>
                    </a:lnTo>
                    <a:lnTo>
                      <a:pt x="8" y="74"/>
                    </a:lnTo>
                    <a:lnTo>
                      <a:pt x="9" y="73"/>
                    </a:lnTo>
                    <a:lnTo>
                      <a:pt x="13" y="65"/>
                    </a:lnTo>
                    <a:lnTo>
                      <a:pt x="16" y="60"/>
                    </a:lnTo>
                    <a:lnTo>
                      <a:pt x="18" y="55"/>
                    </a:lnTo>
                    <a:lnTo>
                      <a:pt x="21" y="48"/>
                    </a:lnTo>
                    <a:lnTo>
                      <a:pt x="23" y="41"/>
                    </a:lnTo>
                    <a:lnTo>
                      <a:pt x="24" y="32"/>
                    </a:lnTo>
                    <a:lnTo>
                      <a:pt x="26" y="27"/>
                    </a:lnTo>
                    <a:lnTo>
                      <a:pt x="28" y="23"/>
                    </a:lnTo>
                    <a:lnTo>
                      <a:pt x="31" y="18"/>
                    </a:lnTo>
                    <a:lnTo>
                      <a:pt x="35" y="9"/>
                    </a:lnTo>
                    <a:lnTo>
                      <a:pt x="35" y="7"/>
                    </a:lnTo>
                    <a:lnTo>
                      <a:pt x="36" y="5"/>
                    </a:lnTo>
                    <a:lnTo>
                      <a:pt x="42" y="2"/>
                    </a:lnTo>
                    <a:lnTo>
                      <a:pt x="47" y="0"/>
                    </a:lnTo>
                    <a:lnTo>
                      <a:pt x="60" y="3"/>
                    </a:lnTo>
                    <a:lnTo>
                      <a:pt x="64" y="4"/>
                    </a:lnTo>
                    <a:lnTo>
                      <a:pt x="67" y="7"/>
                    </a:lnTo>
                    <a:lnTo>
                      <a:pt x="68" y="9"/>
                    </a:lnTo>
                    <a:lnTo>
                      <a:pt x="70" y="11"/>
                    </a:lnTo>
                    <a:lnTo>
                      <a:pt x="83" y="9"/>
                    </a:lnTo>
                    <a:lnTo>
                      <a:pt x="90" y="11"/>
                    </a:lnTo>
                    <a:lnTo>
                      <a:pt x="95" y="12"/>
                    </a:lnTo>
                    <a:lnTo>
                      <a:pt x="97" y="13"/>
                    </a:lnTo>
                    <a:lnTo>
                      <a:pt x="97" y="14"/>
                    </a:lnTo>
                    <a:lnTo>
                      <a:pt x="98" y="17"/>
                    </a:lnTo>
                    <a:lnTo>
                      <a:pt x="98" y="20"/>
                    </a:lnTo>
                    <a:lnTo>
                      <a:pt x="97" y="1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41" name="Freeform 759"/>
              <p:cNvSpPr>
                <a:spLocks/>
              </p:cNvSpPr>
              <p:nvPr/>
            </p:nvSpPr>
            <p:spPr bwMode="auto">
              <a:xfrm>
                <a:off x="747" y="2904"/>
                <a:ext cx="84" cy="97"/>
              </a:xfrm>
              <a:custGeom>
                <a:avLst/>
                <a:gdLst>
                  <a:gd name="T0" fmla="*/ 83 w 84"/>
                  <a:gd name="T1" fmla="*/ 21 h 97"/>
                  <a:gd name="T2" fmla="*/ 80 w 84"/>
                  <a:gd name="T3" fmla="*/ 28 h 97"/>
                  <a:gd name="T4" fmla="*/ 78 w 84"/>
                  <a:gd name="T5" fmla="*/ 34 h 97"/>
                  <a:gd name="T6" fmla="*/ 78 w 84"/>
                  <a:gd name="T7" fmla="*/ 35 h 97"/>
                  <a:gd name="T8" fmla="*/ 78 w 84"/>
                  <a:gd name="T9" fmla="*/ 37 h 97"/>
                  <a:gd name="T10" fmla="*/ 78 w 84"/>
                  <a:gd name="T11" fmla="*/ 51 h 97"/>
                  <a:gd name="T12" fmla="*/ 78 w 84"/>
                  <a:gd name="T13" fmla="*/ 65 h 97"/>
                  <a:gd name="T14" fmla="*/ 77 w 84"/>
                  <a:gd name="T15" fmla="*/ 68 h 97"/>
                  <a:gd name="T16" fmla="*/ 77 w 84"/>
                  <a:gd name="T17" fmla="*/ 74 h 97"/>
                  <a:gd name="T18" fmla="*/ 77 w 84"/>
                  <a:gd name="T19" fmla="*/ 77 h 97"/>
                  <a:gd name="T20" fmla="*/ 75 w 84"/>
                  <a:gd name="T21" fmla="*/ 77 h 97"/>
                  <a:gd name="T22" fmla="*/ 74 w 84"/>
                  <a:gd name="T23" fmla="*/ 80 h 97"/>
                  <a:gd name="T24" fmla="*/ 78 w 84"/>
                  <a:gd name="T25" fmla="*/ 94 h 97"/>
                  <a:gd name="T26" fmla="*/ 77 w 84"/>
                  <a:gd name="T27" fmla="*/ 97 h 97"/>
                  <a:gd name="T28" fmla="*/ 75 w 84"/>
                  <a:gd name="T29" fmla="*/ 95 h 97"/>
                  <a:gd name="T30" fmla="*/ 65 w 84"/>
                  <a:gd name="T31" fmla="*/ 81 h 97"/>
                  <a:gd name="T32" fmla="*/ 55 w 84"/>
                  <a:gd name="T33" fmla="*/ 70 h 97"/>
                  <a:gd name="T34" fmla="*/ 54 w 84"/>
                  <a:gd name="T35" fmla="*/ 68 h 97"/>
                  <a:gd name="T36" fmla="*/ 52 w 84"/>
                  <a:gd name="T37" fmla="*/ 70 h 97"/>
                  <a:gd name="T38" fmla="*/ 56 w 84"/>
                  <a:gd name="T39" fmla="*/ 81 h 97"/>
                  <a:gd name="T40" fmla="*/ 57 w 84"/>
                  <a:gd name="T41" fmla="*/ 88 h 97"/>
                  <a:gd name="T42" fmla="*/ 57 w 84"/>
                  <a:gd name="T43" fmla="*/ 90 h 97"/>
                  <a:gd name="T44" fmla="*/ 56 w 84"/>
                  <a:gd name="T45" fmla="*/ 90 h 97"/>
                  <a:gd name="T46" fmla="*/ 51 w 84"/>
                  <a:gd name="T47" fmla="*/ 89 h 97"/>
                  <a:gd name="T48" fmla="*/ 41 w 84"/>
                  <a:gd name="T49" fmla="*/ 77 h 97"/>
                  <a:gd name="T50" fmla="*/ 36 w 84"/>
                  <a:gd name="T51" fmla="*/ 75 h 97"/>
                  <a:gd name="T52" fmla="*/ 34 w 84"/>
                  <a:gd name="T53" fmla="*/ 76 h 97"/>
                  <a:gd name="T54" fmla="*/ 37 w 84"/>
                  <a:gd name="T55" fmla="*/ 82 h 97"/>
                  <a:gd name="T56" fmla="*/ 38 w 84"/>
                  <a:gd name="T57" fmla="*/ 91 h 97"/>
                  <a:gd name="T58" fmla="*/ 38 w 84"/>
                  <a:gd name="T59" fmla="*/ 93 h 97"/>
                  <a:gd name="T60" fmla="*/ 34 w 84"/>
                  <a:gd name="T61" fmla="*/ 91 h 97"/>
                  <a:gd name="T62" fmla="*/ 23 w 84"/>
                  <a:gd name="T63" fmla="*/ 75 h 97"/>
                  <a:gd name="T64" fmla="*/ 15 w 84"/>
                  <a:gd name="T65" fmla="*/ 70 h 97"/>
                  <a:gd name="T66" fmla="*/ 14 w 84"/>
                  <a:gd name="T67" fmla="*/ 71 h 97"/>
                  <a:gd name="T68" fmla="*/ 15 w 84"/>
                  <a:gd name="T69" fmla="*/ 80 h 97"/>
                  <a:gd name="T70" fmla="*/ 17 w 84"/>
                  <a:gd name="T71" fmla="*/ 89 h 97"/>
                  <a:gd name="T72" fmla="*/ 15 w 84"/>
                  <a:gd name="T73" fmla="*/ 90 h 97"/>
                  <a:gd name="T74" fmla="*/ 13 w 84"/>
                  <a:gd name="T75" fmla="*/ 89 h 97"/>
                  <a:gd name="T76" fmla="*/ 3 w 84"/>
                  <a:gd name="T77" fmla="*/ 67 h 97"/>
                  <a:gd name="T78" fmla="*/ 1 w 84"/>
                  <a:gd name="T79" fmla="*/ 62 h 97"/>
                  <a:gd name="T80" fmla="*/ 0 w 84"/>
                  <a:gd name="T81" fmla="*/ 49 h 97"/>
                  <a:gd name="T82" fmla="*/ 3 w 84"/>
                  <a:gd name="T83" fmla="*/ 47 h 97"/>
                  <a:gd name="T84" fmla="*/ 4 w 84"/>
                  <a:gd name="T85" fmla="*/ 43 h 97"/>
                  <a:gd name="T86" fmla="*/ 5 w 84"/>
                  <a:gd name="T87" fmla="*/ 42 h 97"/>
                  <a:gd name="T88" fmla="*/ 9 w 84"/>
                  <a:gd name="T89" fmla="*/ 35 h 97"/>
                  <a:gd name="T90" fmla="*/ 17 w 84"/>
                  <a:gd name="T91" fmla="*/ 24 h 97"/>
                  <a:gd name="T92" fmla="*/ 19 w 84"/>
                  <a:gd name="T93" fmla="*/ 17 h 97"/>
                  <a:gd name="T94" fmla="*/ 23 w 84"/>
                  <a:gd name="T95" fmla="*/ 12 h 97"/>
                  <a:gd name="T96" fmla="*/ 27 w 84"/>
                  <a:gd name="T97" fmla="*/ 7 h 97"/>
                  <a:gd name="T98" fmla="*/ 32 w 84"/>
                  <a:gd name="T99" fmla="*/ 3 h 97"/>
                  <a:gd name="T100" fmla="*/ 38 w 84"/>
                  <a:gd name="T101" fmla="*/ 1 h 97"/>
                  <a:gd name="T102" fmla="*/ 40 w 84"/>
                  <a:gd name="T103" fmla="*/ 0 h 97"/>
                  <a:gd name="T104" fmla="*/ 48 w 84"/>
                  <a:gd name="T105" fmla="*/ 1 h 97"/>
                  <a:gd name="T106" fmla="*/ 56 w 84"/>
                  <a:gd name="T107" fmla="*/ 6 h 97"/>
                  <a:gd name="T108" fmla="*/ 61 w 84"/>
                  <a:gd name="T109" fmla="*/ 8 h 97"/>
                  <a:gd name="T110" fmla="*/ 66 w 84"/>
                  <a:gd name="T111" fmla="*/ 10 h 97"/>
                  <a:gd name="T112" fmla="*/ 78 w 84"/>
                  <a:gd name="T113" fmla="*/ 15 h 97"/>
                  <a:gd name="T114" fmla="*/ 80 w 84"/>
                  <a:gd name="T115" fmla="*/ 19 h 97"/>
                  <a:gd name="T116" fmla="*/ 84 w 84"/>
                  <a:gd name="T117" fmla="*/ 20 h 97"/>
                  <a:gd name="T118" fmla="*/ 82 w 84"/>
                  <a:gd name="T119" fmla="*/ 21 h 9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84"/>
                  <a:gd name="T181" fmla="*/ 0 h 97"/>
                  <a:gd name="T182" fmla="*/ 84 w 84"/>
                  <a:gd name="T183" fmla="*/ 97 h 9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84" h="97">
                    <a:moveTo>
                      <a:pt x="83" y="21"/>
                    </a:moveTo>
                    <a:lnTo>
                      <a:pt x="83" y="21"/>
                    </a:lnTo>
                    <a:lnTo>
                      <a:pt x="82" y="24"/>
                    </a:lnTo>
                    <a:lnTo>
                      <a:pt x="80" y="28"/>
                    </a:lnTo>
                    <a:lnTo>
                      <a:pt x="78" y="34"/>
                    </a:lnTo>
                    <a:lnTo>
                      <a:pt x="78" y="35"/>
                    </a:lnTo>
                    <a:lnTo>
                      <a:pt x="78" y="37"/>
                    </a:lnTo>
                    <a:lnTo>
                      <a:pt x="78" y="51"/>
                    </a:lnTo>
                    <a:lnTo>
                      <a:pt x="78" y="61"/>
                    </a:lnTo>
                    <a:lnTo>
                      <a:pt x="78" y="65"/>
                    </a:lnTo>
                    <a:lnTo>
                      <a:pt x="77" y="68"/>
                    </a:lnTo>
                    <a:lnTo>
                      <a:pt x="75" y="71"/>
                    </a:lnTo>
                    <a:lnTo>
                      <a:pt x="77" y="74"/>
                    </a:lnTo>
                    <a:lnTo>
                      <a:pt x="77" y="76"/>
                    </a:lnTo>
                    <a:lnTo>
                      <a:pt x="77" y="77"/>
                    </a:lnTo>
                    <a:lnTo>
                      <a:pt x="75" y="77"/>
                    </a:lnTo>
                    <a:lnTo>
                      <a:pt x="74" y="77"/>
                    </a:lnTo>
                    <a:lnTo>
                      <a:pt x="74" y="80"/>
                    </a:lnTo>
                    <a:lnTo>
                      <a:pt x="77" y="86"/>
                    </a:lnTo>
                    <a:lnTo>
                      <a:pt x="78" y="94"/>
                    </a:lnTo>
                    <a:lnTo>
                      <a:pt x="78" y="97"/>
                    </a:lnTo>
                    <a:lnTo>
                      <a:pt x="77" y="97"/>
                    </a:lnTo>
                    <a:lnTo>
                      <a:pt x="75" y="95"/>
                    </a:lnTo>
                    <a:lnTo>
                      <a:pt x="71" y="93"/>
                    </a:lnTo>
                    <a:lnTo>
                      <a:pt x="65" y="81"/>
                    </a:lnTo>
                    <a:lnTo>
                      <a:pt x="57" y="72"/>
                    </a:lnTo>
                    <a:lnTo>
                      <a:pt x="55" y="70"/>
                    </a:lnTo>
                    <a:lnTo>
                      <a:pt x="54" y="68"/>
                    </a:lnTo>
                    <a:lnTo>
                      <a:pt x="52" y="68"/>
                    </a:lnTo>
                    <a:lnTo>
                      <a:pt x="52" y="70"/>
                    </a:lnTo>
                    <a:lnTo>
                      <a:pt x="54" y="74"/>
                    </a:lnTo>
                    <a:lnTo>
                      <a:pt x="56" y="81"/>
                    </a:lnTo>
                    <a:lnTo>
                      <a:pt x="57" y="88"/>
                    </a:lnTo>
                    <a:lnTo>
                      <a:pt x="57" y="90"/>
                    </a:lnTo>
                    <a:lnTo>
                      <a:pt x="56" y="90"/>
                    </a:lnTo>
                    <a:lnTo>
                      <a:pt x="54" y="90"/>
                    </a:lnTo>
                    <a:lnTo>
                      <a:pt x="51" y="89"/>
                    </a:lnTo>
                    <a:lnTo>
                      <a:pt x="46" y="82"/>
                    </a:lnTo>
                    <a:lnTo>
                      <a:pt x="41" y="77"/>
                    </a:lnTo>
                    <a:lnTo>
                      <a:pt x="38" y="76"/>
                    </a:lnTo>
                    <a:lnTo>
                      <a:pt x="36" y="75"/>
                    </a:lnTo>
                    <a:lnTo>
                      <a:pt x="34" y="76"/>
                    </a:lnTo>
                    <a:lnTo>
                      <a:pt x="34" y="77"/>
                    </a:lnTo>
                    <a:lnTo>
                      <a:pt x="37" y="82"/>
                    </a:lnTo>
                    <a:lnTo>
                      <a:pt x="38" y="89"/>
                    </a:lnTo>
                    <a:lnTo>
                      <a:pt x="38" y="91"/>
                    </a:lnTo>
                    <a:lnTo>
                      <a:pt x="38" y="93"/>
                    </a:lnTo>
                    <a:lnTo>
                      <a:pt x="37" y="94"/>
                    </a:lnTo>
                    <a:lnTo>
                      <a:pt x="34" y="91"/>
                    </a:lnTo>
                    <a:lnTo>
                      <a:pt x="29" y="84"/>
                    </a:lnTo>
                    <a:lnTo>
                      <a:pt x="23" y="75"/>
                    </a:lnTo>
                    <a:lnTo>
                      <a:pt x="19" y="71"/>
                    </a:lnTo>
                    <a:lnTo>
                      <a:pt x="15" y="70"/>
                    </a:lnTo>
                    <a:lnTo>
                      <a:pt x="14" y="71"/>
                    </a:lnTo>
                    <a:lnTo>
                      <a:pt x="14" y="74"/>
                    </a:lnTo>
                    <a:lnTo>
                      <a:pt x="15" y="80"/>
                    </a:lnTo>
                    <a:lnTo>
                      <a:pt x="17" y="88"/>
                    </a:lnTo>
                    <a:lnTo>
                      <a:pt x="17" y="89"/>
                    </a:lnTo>
                    <a:lnTo>
                      <a:pt x="15" y="90"/>
                    </a:lnTo>
                    <a:lnTo>
                      <a:pt x="14" y="90"/>
                    </a:lnTo>
                    <a:lnTo>
                      <a:pt x="13" y="89"/>
                    </a:lnTo>
                    <a:lnTo>
                      <a:pt x="9" y="82"/>
                    </a:lnTo>
                    <a:lnTo>
                      <a:pt x="3" y="67"/>
                    </a:lnTo>
                    <a:lnTo>
                      <a:pt x="1" y="62"/>
                    </a:lnTo>
                    <a:lnTo>
                      <a:pt x="0" y="58"/>
                    </a:lnTo>
                    <a:lnTo>
                      <a:pt x="0" y="49"/>
                    </a:lnTo>
                    <a:lnTo>
                      <a:pt x="3" y="47"/>
                    </a:lnTo>
                    <a:lnTo>
                      <a:pt x="4" y="43"/>
                    </a:lnTo>
                    <a:lnTo>
                      <a:pt x="5" y="42"/>
                    </a:lnTo>
                    <a:lnTo>
                      <a:pt x="8" y="38"/>
                    </a:lnTo>
                    <a:lnTo>
                      <a:pt x="9" y="35"/>
                    </a:lnTo>
                    <a:lnTo>
                      <a:pt x="17" y="24"/>
                    </a:lnTo>
                    <a:lnTo>
                      <a:pt x="19" y="17"/>
                    </a:lnTo>
                    <a:lnTo>
                      <a:pt x="22" y="15"/>
                    </a:lnTo>
                    <a:lnTo>
                      <a:pt x="23" y="12"/>
                    </a:lnTo>
                    <a:lnTo>
                      <a:pt x="27" y="7"/>
                    </a:lnTo>
                    <a:lnTo>
                      <a:pt x="32" y="3"/>
                    </a:lnTo>
                    <a:lnTo>
                      <a:pt x="38" y="1"/>
                    </a:lnTo>
                    <a:lnTo>
                      <a:pt x="40" y="0"/>
                    </a:lnTo>
                    <a:lnTo>
                      <a:pt x="48" y="1"/>
                    </a:lnTo>
                    <a:lnTo>
                      <a:pt x="52" y="3"/>
                    </a:lnTo>
                    <a:lnTo>
                      <a:pt x="56" y="6"/>
                    </a:lnTo>
                    <a:lnTo>
                      <a:pt x="61" y="8"/>
                    </a:lnTo>
                    <a:lnTo>
                      <a:pt x="66" y="10"/>
                    </a:lnTo>
                    <a:lnTo>
                      <a:pt x="78" y="15"/>
                    </a:lnTo>
                    <a:lnTo>
                      <a:pt x="79" y="17"/>
                    </a:lnTo>
                    <a:lnTo>
                      <a:pt x="80" y="19"/>
                    </a:lnTo>
                    <a:lnTo>
                      <a:pt x="82" y="20"/>
                    </a:lnTo>
                    <a:lnTo>
                      <a:pt x="84" y="20"/>
                    </a:lnTo>
                    <a:lnTo>
                      <a:pt x="82" y="21"/>
                    </a:lnTo>
                    <a:lnTo>
                      <a:pt x="83" y="21"/>
                    </a:lnTo>
                    <a:close/>
                  </a:path>
                </a:pathLst>
              </a:custGeom>
              <a:solidFill>
                <a:srgbClr val="1CA9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42" name="Freeform 760"/>
              <p:cNvSpPr>
                <a:spLocks/>
              </p:cNvSpPr>
              <p:nvPr/>
            </p:nvSpPr>
            <p:spPr bwMode="auto">
              <a:xfrm>
                <a:off x="747" y="2904"/>
                <a:ext cx="84" cy="97"/>
              </a:xfrm>
              <a:custGeom>
                <a:avLst/>
                <a:gdLst>
                  <a:gd name="T0" fmla="*/ 83 w 84"/>
                  <a:gd name="T1" fmla="*/ 21 h 97"/>
                  <a:gd name="T2" fmla="*/ 80 w 84"/>
                  <a:gd name="T3" fmla="*/ 28 h 97"/>
                  <a:gd name="T4" fmla="*/ 78 w 84"/>
                  <a:gd name="T5" fmla="*/ 34 h 97"/>
                  <a:gd name="T6" fmla="*/ 78 w 84"/>
                  <a:gd name="T7" fmla="*/ 35 h 97"/>
                  <a:gd name="T8" fmla="*/ 78 w 84"/>
                  <a:gd name="T9" fmla="*/ 37 h 97"/>
                  <a:gd name="T10" fmla="*/ 78 w 84"/>
                  <a:gd name="T11" fmla="*/ 51 h 97"/>
                  <a:gd name="T12" fmla="*/ 78 w 84"/>
                  <a:gd name="T13" fmla="*/ 65 h 97"/>
                  <a:gd name="T14" fmla="*/ 77 w 84"/>
                  <a:gd name="T15" fmla="*/ 68 h 97"/>
                  <a:gd name="T16" fmla="*/ 77 w 84"/>
                  <a:gd name="T17" fmla="*/ 74 h 97"/>
                  <a:gd name="T18" fmla="*/ 77 w 84"/>
                  <a:gd name="T19" fmla="*/ 77 h 97"/>
                  <a:gd name="T20" fmla="*/ 75 w 84"/>
                  <a:gd name="T21" fmla="*/ 77 h 97"/>
                  <a:gd name="T22" fmla="*/ 74 w 84"/>
                  <a:gd name="T23" fmla="*/ 80 h 97"/>
                  <a:gd name="T24" fmla="*/ 78 w 84"/>
                  <a:gd name="T25" fmla="*/ 94 h 97"/>
                  <a:gd name="T26" fmla="*/ 77 w 84"/>
                  <a:gd name="T27" fmla="*/ 97 h 97"/>
                  <a:gd name="T28" fmla="*/ 75 w 84"/>
                  <a:gd name="T29" fmla="*/ 95 h 97"/>
                  <a:gd name="T30" fmla="*/ 65 w 84"/>
                  <a:gd name="T31" fmla="*/ 81 h 97"/>
                  <a:gd name="T32" fmla="*/ 55 w 84"/>
                  <a:gd name="T33" fmla="*/ 70 h 97"/>
                  <a:gd name="T34" fmla="*/ 54 w 84"/>
                  <a:gd name="T35" fmla="*/ 68 h 97"/>
                  <a:gd name="T36" fmla="*/ 52 w 84"/>
                  <a:gd name="T37" fmla="*/ 70 h 97"/>
                  <a:gd name="T38" fmla="*/ 56 w 84"/>
                  <a:gd name="T39" fmla="*/ 81 h 97"/>
                  <a:gd name="T40" fmla="*/ 57 w 84"/>
                  <a:gd name="T41" fmla="*/ 88 h 97"/>
                  <a:gd name="T42" fmla="*/ 57 w 84"/>
                  <a:gd name="T43" fmla="*/ 90 h 97"/>
                  <a:gd name="T44" fmla="*/ 56 w 84"/>
                  <a:gd name="T45" fmla="*/ 90 h 97"/>
                  <a:gd name="T46" fmla="*/ 51 w 84"/>
                  <a:gd name="T47" fmla="*/ 89 h 97"/>
                  <a:gd name="T48" fmla="*/ 41 w 84"/>
                  <a:gd name="T49" fmla="*/ 77 h 97"/>
                  <a:gd name="T50" fmla="*/ 36 w 84"/>
                  <a:gd name="T51" fmla="*/ 75 h 97"/>
                  <a:gd name="T52" fmla="*/ 34 w 84"/>
                  <a:gd name="T53" fmla="*/ 76 h 97"/>
                  <a:gd name="T54" fmla="*/ 37 w 84"/>
                  <a:gd name="T55" fmla="*/ 82 h 97"/>
                  <a:gd name="T56" fmla="*/ 38 w 84"/>
                  <a:gd name="T57" fmla="*/ 91 h 97"/>
                  <a:gd name="T58" fmla="*/ 38 w 84"/>
                  <a:gd name="T59" fmla="*/ 93 h 97"/>
                  <a:gd name="T60" fmla="*/ 34 w 84"/>
                  <a:gd name="T61" fmla="*/ 91 h 97"/>
                  <a:gd name="T62" fmla="*/ 23 w 84"/>
                  <a:gd name="T63" fmla="*/ 75 h 97"/>
                  <a:gd name="T64" fmla="*/ 15 w 84"/>
                  <a:gd name="T65" fmla="*/ 70 h 97"/>
                  <a:gd name="T66" fmla="*/ 14 w 84"/>
                  <a:gd name="T67" fmla="*/ 71 h 97"/>
                  <a:gd name="T68" fmla="*/ 15 w 84"/>
                  <a:gd name="T69" fmla="*/ 80 h 97"/>
                  <a:gd name="T70" fmla="*/ 17 w 84"/>
                  <a:gd name="T71" fmla="*/ 89 h 97"/>
                  <a:gd name="T72" fmla="*/ 15 w 84"/>
                  <a:gd name="T73" fmla="*/ 90 h 97"/>
                  <a:gd name="T74" fmla="*/ 13 w 84"/>
                  <a:gd name="T75" fmla="*/ 89 h 97"/>
                  <a:gd name="T76" fmla="*/ 3 w 84"/>
                  <a:gd name="T77" fmla="*/ 67 h 97"/>
                  <a:gd name="T78" fmla="*/ 1 w 84"/>
                  <a:gd name="T79" fmla="*/ 62 h 97"/>
                  <a:gd name="T80" fmla="*/ 0 w 84"/>
                  <a:gd name="T81" fmla="*/ 49 h 97"/>
                  <a:gd name="T82" fmla="*/ 3 w 84"/>
                  <a:gd name="T83" fmla="*/ 47 h 97"/>
                  <a:gd name="T84" fmla="*/ 4 w 84"/>
                  <a:gd name="T85" fmla="*/ 43 h 97"/>
                  <a:gd name="T86" fmla="*/ 5 w 84"/>
                  <a:gd name="T87" fmla="*/ 42 h 97"/>
                  <a:gd name="T88" fmla="*/ 9 w 84"/>
                  <a:gd name="T89" fmla="*/ 35 h 97"/>
                  <a:gd name="T90" fmla="*/ 17 w 84"/>
                  <a:gd name="T91" fmla="*/ 24 h 97"/>
                  <a:gd name="T92" fmla="*/ 19 w 84"/>
                  <a:gd name="T93" fmla="*/ 17 h 97"/>
                  <a:gd name="T94" fmla="*/ 23 w 84"/>
                  <a:gd name="T95" fmla="*/ 12 h 97"/>
                  <a:gd name="T96" fmla="*/ 27 w 84"/>
                  <a:gd name="T97" fmla="*/ 7 h 97"/>
                  <a:gd name="T98" fmla="*/ 32 w 84"/>
                  <a:gd name="T99" fmla="*/ 3 h 97"/>
                  <a:gd name="T100" fmla="*/ 38 w 84"/>
                  <a:gd name="T101" fmla="*/ 1 h 97"/>
                  <a:gd name="T102" fmla="*/ 40 w 84"/>
                  <a:gd name="T103" fmla="*/ 0 h 97"/>
                  <a:gd name="T104" fmla="*/ 48 w 84"/>
                  <a:gd name="T105" fmla="*/ 1 h 97"/>
                  <a:gd name="T106" fmla="*/ 56 w 84"/>
                  <a:gd name="T107" fmla="*/ 6 h 97"/>
                  <a:gd name="T108" fmla="*/ 61 w 84"/>
                  <a:gd name="T109" fmla="*/ 8 h 97"/>
                  <a:gd name="T110" fmla="*/ 66 w 84"/>
                  <a:gd name="T111" fmla="*/ 10 h 97"/>
                  <a:gd name="T112" fmla="*/ 78 w 84"/>
                  <a:gd name="T113" fmla="*/ 15 h 97"/>
                  <a:gd name="T114" fmla="*/ 80 w 84"/>
                  <a:gd name="T115" fmla="*/ 19 h 97"/>
                  <a:gd name="T116" fmla="*/ 84 w 84"/>
                  <a:gd name="T117" fmla="*/ 20 h 97"/>
                  <a:gd name="T118" fmla="*/ 82 w 84"/>
                  <a:gd name="T119" fmla="*/ 21 h 9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84"/>
                  <a:gd name="T181" fmla="*/ 0 h 97"/>
                  <a:gd name="T182" fmla="*/ 84 w 84"/>
                  <a:gd name="T183" fmla="*/ 97 h 9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84" h="97">
                    <a:moveTo>
                      <a:pt x="83" y="21"/>
                    </a:moveTo>
                    <a:lnTo>
                      <a:pt x="83" y="21"/>
                    </a:lnTo>
                    <a:lnTo>
                      <a:pt x="82" y="24"/>
                    </a:lnTo>
                    <a:lnTo>
                      <a:pt x="80" y="28"/>
                    </a:lnTo>
                    <a:lnTo>
                      <a:pt x="78" y="34"/>
                    </a:lnTo>
                    <a:lnTo>
                      <a:pt x="78" y="35"/>
                    </a:lnTo>
                    <a:lnTo>
                      <a:pt x="78" y="37"/>
                    </a:lnTo>
                    <a:lnTo>
                      <a:pt x="78" y="51"/>
                    </a:lnTo>
                    <a:lnTo>
                      <a:pt x="78" y="61"/>
                    </a:lnTo>
                    <a:lnTo>
                      <a:pt x="78" y="65"/>
                    </a:lnTo>
                    <a:lnTo>
                      <a:pt x="77" y="68"/>
                    </a:lnTo>
                    <a:lnTo>
                      <a:pt x="75" y="71"/>
                    </a:lnTo>
                    <a:lnTo>
                      <a:pt x="77" y="74"/>
                    </a:lnTo>
                    <a:lnTo>
                      <a:pt x="77" y="76"/>
                    </a:lnTo>
                    <a:lnTo>
                      <a:pt x="77" y="77"/>
                    </a:lnTo>
                    <a:lnTo>
                      <a:pt x="75" y="77"/>
                    </a:lnTo>
                    <a:lnTo>
                      <a:pt x="74" y="77"/>
                    </a:lnTo>
                    <a:lnTo>
                      <a:pt x="74" y="80"/>
                    </a:lnTo>
                    <a:lnTo>
                      <a:pt x="77" y="86"/>
                    </a:lnTo>
                    <a:lnTo>
                      <a:pt x="78" y="94"/>
                    </a:lnTo>
                    <a:lnTo>
                      <a:pt x="78" y="97"/>
                    </a:lnTo>
                    <a:lnTo>
                      <a:pt x="77" y="97"/>
                    </a:lnTo>
                    <a:lnTo>
                      <a:pt x="75" y="95"/>
                    </a:lnTo>
                    <a:lnTo>
                      <a:pt x="71" y="93"/>
                    </a:lnTo>
                    <a:lnTo>
                      <a:pt x="65" y="81"/>
                    </a:lnTo>
                    <a:lnTo>
                      <a:pt x="57" y="72"/>
                    </a:lnTo>
                    <a:lnTo>
                      <a:pt x="55" y="70"/>
                    </a:lnTo>
                    <a:lnTo>
                      <a:pt x="54" y="68"/>
                    </a:lnTo>
                    <a:lnTo>
                      <a:pt x="52" y="68"/>
                    </a:lnTo>
                    <a:lnTo>
                      <a:pt x="52" y="70"/>
                    </a:lnTo>
                    <a:lnTo>
                      <a:pt x="54" y="74"/>
                    </a:lnTo>
                    <a:lnTo>
                      <a:pt x="56" y="81"/>
                    </a:lnTo>
                    <a:lnTo>
                      <a:pt x="57" y="88"/>
                    </a:lnTo>
                    <a:lnTo>
                      <a:pt x="57" y="90"/>
                    </a:lnTo>
                    <a:lnTo>
                      <a:pt x="56" y="90"/>
                    </a:lnTo>
                    <a:lnTo>
                      <a:pt x="54" y="90"/>
                    </a:lnTo>
                    <a:lnTo>
                      <a:pt x="51" y="89"/>
                    </a:lnTo>
                    <a:lnTo>
                      <a:pt x="46" y="82"/>
                    </a:lnTo>
                    <a:lnTo>
                      <a:pt x="41" y="77"/>
                    </a:lnTo>
                    <a:lnTo>
                      <a:pt x="38" y="76"/>
                    </a:lnTo>
                    <a:lnTo>
                      <a:pt x="36" y="75"/>
                    </a:lnTo>
                    <a:lnTo>
                      <a:pt x="34" y="76"/>
                    </a:lnTo>
                    <a:lnTo>
                      <a:pt x="34" y="77"/>
                    </a:lnTo>
                    <a:lnTo>
                      <a:pt x="37" y="82"/>
                    </a:lnTo>
                    <a:lnTo>
                      <a:pt x="38" y="89"/>
                    </a:lnTo>
                    <a:lnTo>
                      <a:pt x="38" y="91"/>
                    </a:lnTo>
                    <a:lnTo>
                      <a:pt x="38" y="93"/>
                    </a:lnTo>
                    <a:lnTo>
                      <a:pt x="37" y="94"/>
                    </a:lnTo>
                    <a:lnTo>
                      <a:pt x="34" y="91"/>
                    </a:lnTo>
                    <a:lnTo>
                      <a:pt x="29" y="84"/>
                    </a:lnTo>
                    <a:lnTo>
                      <a:pt x="23" y="75"/>
                    </a:lnTo>
                    <a:lnTo>
                      <a:pt x="19" y="71"/>
                    </a:lnTo>
                    <a:lnTo>
                      <a:pt x="15" y="70"/>
                    </a:lnTo>
                    <a:lnTo>
                      <a:pt x="14" y="71"/>
                    </a:lnTo>
                    <a:lnTo>
                      <a:pt x="14" y="74"/>
                    </a:lnTo>
                    <a:lnTo>
                      <a:pt x="15" y="80"/>
                    </a:lnTo>
                    <a:lnTo>
                      <a:pt x="17" y="88"/>
                    </a:lnTo>
                    <a:lnTo>
                      <a:pt x="17" y="89"/>
                    </a:lnTo>
                    <a:lnTo>
                      <a:pt x="15" y="90"/>
                    </a:lnTo>
                    <a:lnTo>
                      <a:pt x="14" y="90"/>
                    </a:lnTo>
                    <a:lnTo>
                      <a:pt x="13" y="89"/>
                    </a:lnTo>
                    <a:lnTo>
                      <a:pt x="9" y="82"/>
                    </a:lnTo>
                    <a:lnTo>
                      <a:pt x="3" y="67"/>
                    </a:lnTo>
                    <a:lnTo>
                      <a:pt x="1" y="62"/>
                    </a:lnTo>
                    <a:lnTo>
                      <a:pt x="0" y="58"/>
                    </a:lnTo>
                    <a:lnTo>
                      <a:pt x="0" y="49"/>
                    </a:lnTo>
                    <a:lnTo>
                      <a:pt x="3" y="47"/>
                    </a:lnTo>
                    <a:lnTo>
                      <a:pt x="4" y="43"/>
                    </a:lnTo>
                    <a:lnTo>
                      <a:pt x="5" y="42"/>
                    </a:lnTo>
                    <a:lnTo>
                      <a:pt x="8" y="38"/>
                    </a:lnTo>
                    <a:lnTo>
                      <a:pt x="9" y="35"/>
                    </a:lnTo>
                    <a:lnTo>
                      <a:pt x="17" y="24"/>
                    </a:lnTo>
                    <a:lnTo>
                      <a:pt x="19" y="17"/>
                    </a:lnTo>
                    <a:lnTo>
                      <a:pt x="22" y="15"/>
                    </a:lnTo>
                    <a:lnTo>
                      <a:pt x="23" y="12"/>
                    </a:lnTo>
                    <a:lnTo>
                      <a:pt x="27" y="7"/>
                    </a:lnTo>
                    <a:lnTo>
                      <a:pt x="32" y="3"/>
                    </a:lnTo>
                    <a:lnTo>
                      <a:pt x="38" y="1"/>
                    </a:lnTo>
                    <a:lnTo>
                      <a:pt x="40" y="0"/>
                    </a:lnTo>
                    <a:lnTo>
                      <a:pt x="48" y="1"/>
                    </a:lnTo>
                    <a:lnTo>
                      <a:pt x="52" y="3"/>
                    </a:lnTo>
                    <a:lnTo>
                      <a:pt x="56" y="6"/>
                    </a:lnTo>
                    <a:lnTo>
                      <a:pt x="61" y="8"/>
                    </a:lnTo>
                    <a:lnTo>
                      <a:pt x="66" y="10"/>
                    </a:lnTo>
                    <a:lnTo>
                      <a:pt x="78" y="15"/>
                    </a:lnTo>
                    <a:lnTo>
                      <a:pt x="79" y="17"/>
                    </a:lnTo>
                    <a:lnTo>
                      <a:pt x="80" y="19"/>
                    </a:lnTo>
                    <a:lnTo>
                      <a:pt x="82" y="20"/>
                    </a:lnTo>
                    <a:lnTo>
                      <a:pt x="84" y="20"/>
                    </a:lnTo>
                    <a:lnTo>
                      <a:pt x="82" y="21"/>
                    </a:lnTo>
                    <a:lnTo>
                      <a:pt x="83" y="2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43" name="Freeform 761"/>
              <p:cNvSpPr>
                <a:spLocks/>
              </p:cNvSpPr>
              <p:nvPr/>
            </p:nvSpPr>
            <p:spPr bwMode="auto">
              <a:xfrm>
                <a:off x="730" y="2892"/>
                <a:ext cx="116" cy="120"/>
              </a:xfrm>
              <a:custGeom>
                <a:avLst/>
                <a:gdLst>
                  <a:gd name="T0" fmla="*/ 57 w 116"/>
                  <a:gd name="T1" fmla="*/ 3 h 120"/>
                  <a:gd name="T2" fmla="*/ 46 w 116"/>
                  <a:gd name="T3" fmla="*/ 6 h 120"/>
                  <a:gd name="T4" fmla="*/ 44 w 116"/>
                  <a:gd name="T5" fmla="*/ 9 h 120"/>
                  <a:gd name="T6" fmla="*/ 36 w 116"/>
                  <a:gd name="T7" fmla="*/ 14 h 120"/>
                  <a:gd name="T8" fmla="*/ 28 w 116"/>
                  <a:gd name="T9" fmla="*/ 20 h 120"/>
                  <a:gd name="T10" fmla="*/ 20 w 116"/>
                  <a:gd name="T11" fmla="*/ 31 h 120"/>
                  <a:gd name="T12" fmla="*/ 11 w 116"/>
                  <a:gd name="T13" fmla="*/ 46 h 120"/>
                  <a:gd name="T14" fmla="*/ 4 w 116"/>
                  <a:gd name="T15" fmla="*/ 60 h 120"/>
                  <a:gd name="T16" fmla="*/ 0 w 116"/>
                  <a:gd name="T17" fmla="*/ 73 h 120"/>
                  <a:gd name="T18" fmla="*/ 0 w 116"/>
                  <a:gd name="T19" fmla="*/ 77 h 120"/>
                  <a:gd name="T20" fmla="*/ 0 w 116"/>
                  <a:gd name="T21" fmla="*/ 86 h 120"/>
                  <a:gd name="T22" fmla="*/ 3 w 116"/>
                  <a:gd name="T23" fmla="*/ 120 h 120"/>
                  <a:gd name="T24" fmla="*/ 16 w 116"/>
                  <a:gd name="T25" fmla="*/ 93 h 120"/>
                  <a:gd name="T26" fmla="*/ 28 w 116"/>
                  <a:gd name="T27" fmla="*/ 96 h 120"/>
                  <a:gd name="T28" fmla="*/ 28 w 116"/>
                  <a:gd name="T29" fmla="*/ 74 h 120"/>
                  <a:gd name="T30" fmla="*/ 32 w 116"/>
                  <a:gd name="T31" fmla="*/ 69 h 120"/>
                  <a:gd name="T32" fmla="*/ 36 w 116"/>
                  <a:gd name="T33" fmla="*/ 51 h 120"/>
                  <a:gd name="T34" fmla="*/ 40 w 116"/>
                  <a:gd name="T35" fmla="*/ 45 h 120"/>
                  <a:gd name="T36" fmla="*/ 41 w 116"/>
                  <a:gd name="T37" fmla="*/ 45 h 120"/>
                  <a:gd name="T38" fmla="*/ 41 w 116"/>
                  <a:gd name="T39" fmla="*/ 46 h 120"/>
                  <a:gd name="T40" fmla="*/ 46 w 116"/>
                  <a:gd name="T41" fmla="*/ 54 h 120"/>
                  <a:gd name="T42" fmla="*/ 50 w 116"/>
                  <a:gd name="T43" fmla="*/ 49 h 120"/>
                  <a:gd name="T44" fmla="*/ 48 w 116"/>
                  <a:gd name="T45" fmla="*/ 36 h 120"/>
                  <a:gd name="T46" fmla="*/ 51 w 116"/>
                  <a:gd name="T47" fmla="*/ 32 h 120"/>
                  <a:gd name="T48" fmla="*/ 55 w 116"/>
                  <a:gd name="T49" fmla="*/ 15 h 120"/>
                  <a:gd name="T50" fmla="*/ 60 w 116"/>
                  <a:gd name="T51" fmla="*/ 23 h 120"/>
                  <a:gd name="T52" fmla="*/ 57 w 116"/>
                  <a:gd name="T53" fmla="*/ 29 h 120"/>
                  <a:gd name="T54" fmla="*/ 53 w 116"/>
                  <a:gd name="T55" fmla="*/ 35 h 120"/>
                  <a:gd name="T56" fmla="*/ 51 w 116"/>
                  <a:gd name="T57" fmla="*/ 38 h 120"/>
                  <a:gd name="T58" fmla="*/ 59 w 116"/>
                  <a:gd name="T59" fmla="*/ 41 h 120"/>
                  <a:gd name="T60" fmla="*/ 64 w 116"/>
                  <a:gd name="T61" fmla="*/ 38 h 120"/>
                  <a:gd name="T62" fmla="*/ 68 w 116"/>
                  <a:gd name="T63" fmla="*/ 45 h 120"/>
                  <a:gd name="T64" fmla="*/ 79 w 116"/>
                  <a:gd name="T65" fmla="*/ 41 h 120"/>
                  <a:gd name="T66" fmla="*/ 90 w 116"/>
                  <a:gd name="T67" fmla="*/ 42 h 120"/>
                  <a:gd name="T68" fmla="*/ 81 w 116"/>
                  <a:gd name="T69" fmla="*/ 35 h 120"/>
                  <a:gd name="T70" fmla="*/ 78 w 116"/>
                  <a:gd name="T71" fmla="*/ 32 h 120"/>
                  <a:gd name="T72" fmla="*/ 87 w 116"/>
                  <a:gd name="T73" fmla="*/ 32 h 120"/>
                  <a:gd name="T74" fmla="*/ 94 w 116"/>
                  <a:gd name="T75" fmla="*/ 29 h 120"/>
                  <a:gd name="T76" fmla="*/ 97 w 116"/>
                  <a:gd name="T77" fmla="*/ 32 h 120"/>
                  <a:gd name="T78" fmla="*/ 102 w 116"/>
                  <a:gd name="T79" fmla="*/ 35 h 120"/>
                  <a:gd name="T80" fmla="*/ 113 w 116"/>
                  <a:gd name="T81" fmla="*/ 35 h 120"/>
                  <a:gd name="T82" fmla="*/ 115 w 116"/>
                  <a:gd name="T83" fmla="*/ 22 h 120"/>
                  <a:gd name="T84" fmla="*/ 108 w 116"/>
                  <a:gd name="T85" fmla="*/ 14 h 120"/>
                  <a:gd name="T86" fmla="*/ 104 w 116"/>
                  <a:gd name="T87" fmla="*/ 13 h 120"/>
                  <a:gd name="T88" fmla="*/ 100 w 116"/>
                  <a:gd name="T89" fmla="*/ 12 h 120"/>
                  <a:gd name="T90" fmla="*/ 102 w 116"/>
                  <a:gd name="T91" fmla="*/ 17 h 120"/>
                  <a:gd name="T92" fmla="*/ 100 w 116"/>
                  <a:gd name="T93" fmla="*/ 17 h 120"/>
                  <a:gd name="T94" fmla="*/ 82 w 116"/>
                  <a:gd name="T95" fmla="*/ 4 h 120"/>
                  <a:gd name="T96" fmla="*/ 71 w 116"/>
                  <a:gd name="T97" fmla="*/ 1 h 120"/>
                  <a:gd name="T98" fmla="*/ 60 w 116"/>
                  <a:gd name="T99" fmla="*/ 1 h 12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6"/>
                  <a:gd name="T151" fmla="*/ 0 h 120"/>
                  <a:gd name="T152" fmla="*/ 116 w 116"/>
                  <a:gd name="T153" fmla="*/ 120 h 12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6" h="120">
                    <a:moveTo>
                      <a:pt x="60" y="1"/>
                    </a:moveTo>
                    <a:lnTo>
                      <a:pt x="60" y="1"/>
                    </a:lnTo>
                    <a:lnTo>
                      <a:pt x="57" y="3"/>
                    </a:lnTo>
                    <a:lnTo>
                      <a:pt x="50" y="5"/>
                    </a:lnTo>
                    <a:lnTo>
                      <a:pt x="48" y="6"/>
                    </a:lnTo>
                    <a:lnTo>
                      <a:pt x="46" y="6"/>
                    </a:lnTo>
                    <a:lnTo>
                      <a:pt x="45" y="8"/>
                    </a:lnTo>
                    <a:lnTo>
                      <a:pt x="44" y="9"/>
                    </a:lnTo>
                    <a:lnTo>
                      <a:pt x="42" y="9"/>
                    </a:lnTo>
                    <a:lnTo>
                      <a:pt x="37" y="13"/>
                    </a:lnTo>
                    <a:lnTo>
                      <a:pt x="36" y="14"/>
                    </a:lnTo>
                    <a:lnTo>
                      <a:pt x="35" y="14"/>
                    </a:lnTo>
                    <a:lnTo>
                      <a:pt x="30" y="19"/>
                    </a:lnTo>
                    <a:lnTo>
                      <a:pt x="28" y="20"/>
                    </a:lnTo>
                    <a:lnTo>
                      <a:pt x="21" y="28"/>
                    </a:lnTo>
                    <a:lnTo>
                      <a:pt x="21" y="29"/>
                    </a:lnTo>
                    <a:lnTo>
                      <a:pt x="20" y="31"/>
                    </a:lnTo>
                    <a:lnTo>
                      <a:pt x="16" y="38"/>
                    </a:lnTo>
                    <a:lnTo>
                      <a:pt x="13" y="41"/>
                    </a:lnTo>
                    <a:lnTo>
                      <a:pt x="11" y="46"/>
                    </a:lnTo>
                    <a:lnTo>
                      <a:pt x="9" y="50"/>
                    </a:lnTo>
                    <a:lnTo>
                      <a:pt x="7" y="55"/>
                    </a:lnTo>
                    <a:lnTo>
                      <a:pt x="4" y="60"/>
                    </a:lnTo>
                    <a:lnTo>
                      <a:pt x="2" y="72"/>
                    </a:lnTo>
                    <a:lnTo>
                      <a:pt x="2" y="73"/>
                    </a:lnTo>
                    <a:lnTo>
                      <a:pt x="0" y="73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0" y="86"/>
                    </a:lnTo>
                    <a:lnTo>
                      <a:pt x="0" y="103"/>
                    </a:lnTo>
                    <a:lnTo>
                      <a:pt x="2" y="111"/>
                    </a:lnTo>
                    <a:lnTo>
                      <a:pt x="3" y="120"/>
                    </a:lnTo>
                    <a:lnTo>
                      <a:pt x="5" y="109"/>
                    </a:lnTo>
                    <a:lnTo>
                      <a:pt x="13" y="98"/>
                    </a:lnTo>
                    <a:lnTo>
                      <a:pt x="16" y="93"/>
                    </a:lnTo>
                    <a:lnTo>
                      <a:pt x="20" y="91"/>
                    </a:lnTo>
                    <a:lnTo>
                      <a:pt x="26" y="96"/>
                    </a:lnTo>
                    <a:lnTo>
                      <a:pt x="28" y="96"/>
                    </a:lnTo>
                    <a:lnTo>
                      <a:pt x="28" y="93"/>
                    </a:lnTo>
                    <a:lnTo>
                      <a:pt x="28" y="82"/>
                    </a:lnTo>
                    <a:lnTo>
                      <a:pt x="28" y="74"/>
                    </a:lnTo>
                    <a:lnTo>
                      <a:pt x="30" y="73"/>
                    </a:lnTo>
                    <a:lnTo>
                      <a:pt x="32" y="75"/>
                    </a:lnTo>
                    <a:lnTo>
                      <a:pt x="32" y="69"/>
                    </a:lnTo>
                    <a:lnTo>
                      <a:pt x="35" y="57"/>
                    </a:lnTo>
                    <a:lnTo>
                      <a:pt x="36" y="54"/>
                    </a:lnTo>
                    <a:lnTo>
                      <a:pt x="36" y="51"/>
                    </a:lnTo>
                    <a:lnTo>
                      <a:pt x="37" y="49"/>
                    </a:lnTo>
                    <a:lnTo>
                      <a:pt x="39" y="47"/>
                    </a:lnTo>
                    <a:lnTo>
                      <a:pt x="40" y="45"/>
                    </a:lnTo>
                    <a:lnTo>
                      <a:pt x="40" y="46"/>
                    </a:lnTo>
                    <a:lnTo>
                      <a:pt x="41" y="45"/>
                    </a:lnTo>
                    <a:lnTo>
                      <a:pt x="41" y="46"/>
                    </a:lnTo>
                    <a:lnTo>
                      <a:pt x="42" y="47"/>
                    </a:lnTo>
                    <a:lnTo>
                      <a:pt x="42" y="50"/>
                    </a:lnTo>
                    <a:lnTo>
                      <a:pt x="46" y="54"/>
                    </a:lnTo>
                    <a:lnTo>
                      <a:pt x="49" y="56"/>
                    </a:lnTo>
                    <a:lnTo>
                      <a:pt x="50" y="54"/>
                    </a:lnTo>
                    <a:lnTo>
                      <a:pt x="50" y="49"/>
                    </a:lnTo>
                    <a:lnTo>
                      <a:pt x="49" y="40"/>
                    </a:lnTo>
                    <a:lnTo>
                      <a:pt x="49" y="38"/>
                    </a:lnTo>
                    <a:lnTo>
                      <a:pt x="48" y="36"/>
                    </a:lnTo>
                    <a:lnTo>
                      <a:pt x="48" y="35"/>
                    </a:lnTo>
                    <a:lnTo>
                      <a:pt x="50" y="32"/>
                    </a:lnTo>
                    <a:lnTo>
                      <a:pt x="51" y="32"/>
                    </a:lnTo>
                    <a:lnTo>
                      <a:pt x="51" y="27"/>
                    </a:lnTo>
                    <a:lnTo>
                      <a:pt x="54" y="19"/>
                    </a:lnTo>
                    <a:lnTo>
                      <a:pt x="55" y="15"/>
                    </a:lnTo>
                    <a:lnTo>
                      <a:pt x="59" y="15"/>
                    </a:lnTo>
                    <a:lnTo>
                      <a:pt x="60" y="18"/>
                    </a:lnTo>
                    <a:lnTo>
                      <a:pt x="60" y="23"/>
                    </a:lnTo>
                    <a:lnTo>
                      <a:pt x="59" y="27"/>
                    </a:lnTo>
                    <a:lnTo>
                      <a:pt x="59" y="29"/>
                    </a:lnTo>
                    <a:lnTo>
                      <a:pt x="57" y="29"/>
                    </a:lnTo>
                    <a:lnTo>
                      <a:pt x="57" y="32"/>
                    </a:lnTo>
                    <a:lnTo>
                      <a:pt x="54" y="32"/>
                    </a:lnTo>
                    <a:lnTo>
                      <a:pt x="53" y="35"/>
                    </a:lnTo>
                    <a:lnTo>
                      <a:pt x="51" y="35"/>
                    </a:lnTo>
                    <a:lnTo>
                      <a:pt x="51" y="38"/>
                    </a:lnTo>
                    <a:lnTo>
                      <a:pt x="57" y="41"/>
                    </a:lnTo>
                    <a:lnTo>
                      <a:pt x="59" y="41"/>
                    </a:lnTo>
                    <a:lnTo>
                      <a:pt x="63" y="41"/>
                    </a:lnTo>
                    <a:lnTo>
                      <a:pt x="64" y="38"/>
                    </a:lnTo>
                    <a:lnTo>
                      <a:pt x="65" y="40"/>
                    </a:lnTo>
                    <a:lnTo>
                      <a:pt x="65" y="42"/>
                    </a:lnTo>
                    <a:lnTo>
                      <a:pt x="68" y="45"/>
                    </a:lnTo>
                    <a:lnTo>
                      <a:pt x="77" y="45"/>
                    </a:lnTo>
                    <a:lnTo>
                      <a:pt x="78" y="43"/>
                    </a:lnTo>
                    <a:lnTo>
                      <a:pt x="79" y="41"/>
                    </a:lnTo>
                    <a:lnTo>
                      <a:pt x="85" y="42"/>
                    </a:lnTo>
                    <a:lnTo>
                      <a:pt x="88" y="42"/>
                    </a:lnTo>
                    <a:lnTo>
                      <a:pt x="90" y="42"/>
                    </a:lnTo>
                    <a:lnTo>
                      <a:pt x="90" y="41"/>
                    </a:lnTo>
                    <a:lnTo>
                      <a:pt x="85" y="38"/>
                    </a:lnTo>
                    <a:lnTo>
                      <a:pt x="81" y="35"/>
                    </a:lnTo>
                    <a:lnTo>
                      <a:pt x="79" y="33"/>
                    </a:lnTo>
                    <a:lnTo>
                      <a:pt x="78" y="32"/>
                    </a:lnTo>
                    <a:lnTo>
                      <a:pt x="81" y="31"/>
                    </a:lnTo>
                    <a:lnTo>
                      <a:pt x="83" y="32"/>
                    </a:lnTo>
                    <a:lnTo>
                      <a:pt x="87" y="32"/>
                    </a:lnTo>
                    <a:lnTo>
                      <a:pt x="92" y="29"/>
                    </a:lnTo>
                    <a:lnTo>
                      <a:pt x="94" y="29"/>
                    </a:lnTo>
                    <a:lnTo>
                      <a:pt x="95" y="31"/>
                    </a:lnTo>
                    <a:lnTo>
                      <a:pt x="97" y="32"/>
                    </a:lnTo>
                    <a:lnTo>
                      <a:pt x="96" y="32"/>
                    </a:lnTo>
                    <a:lnTo>
                      <a:pt x="100" y="35"/>
                    </a:lnTo>
                    <a:lnTo>
                      <a:pt x="102" y="35"/>
                    </a:lnTo>
                    <a:lnTo>
                      <a:pt x="105" y="36"/>
                    </a:lnTo>
                    <a:lnTo>
                      <a:pt x="109" y="35"/>
                    </a:lnTo>
                    <a:lnTo>
                      <a:pt x="113" y="35"/>
                    </a:lnTo>
                    <a:lnTo>
                      <a:pt x="115" y="32"/>
                    </a:lnTo>
                    <a:lnTo>
                      <a:pt x="116" y="27"/>
                    </a:lnTo>
                    <a:lnTo>
                      <a:pt x="115" y="22"/>
                    </a:lnTo>
                    <a:lnTo>
                      <a:pt x="113" y="18"/>
                    </a:lnTo>
                    <a:lnTo>
                      <a:pt x="109" y="14"/>
                    </a:lnTo>
                    <a:lnTo>
                      <a:pt x="108" y="14"/>
                    </a:lnTo>
                    <a:lnTo>
                      <a:pt x="105" y="14"/>
                    </a:lnTo>
                    <a:lnTo>
                      <a:pt x="104" y="13"/>
                    </a:lnTo>
                    <a:lnTo>
                      <a:pt x="102" y="12"/>
                    </a:lnTo>
                    <a:lnTo>
                      <a:pt x="100" y="12"/>
                    </a:lnTo>
                    <a:lnTo>
                      <a:pt x="100" y="13"/>
                    </a:lnTo>
                    <a:lnTo>
                      <a:pt x="102" y="15"/>
                    </a:lnTo>
                    <a:lnTo>
                      <a:pt x="102" y="17"/>
                    </a:lnTo>
                    <a:lnTo>
                      <a:pt x="102" y="18"/>
                    </a:lnTo>
                    <a:lnTo>
                      <a:pt x="100" y="17"/>
                    </a:lnTo>
                    <a:lnTo>
                      <a:pt x="97" y="13"/>
                    </a:lnTo>
                    <a:lnTo>
                      <a:pt x="90" y="8"/>
                    </a:lnTo>
                    <a:lnTo>
                      <a:pt x="82" y="4"/>
                    </a:lnTo>
                    <a:lnTo>
                      <a:pt x="81" y="3"/>
                    </a:lnTo>
                    <a:lnTo>
                      <a:pt x="76" y="1"/>
                    </a:lnTo>
                    <a:lnTo>
                      <a:pt x="71" y="1"/>
                    </a:lnTo>
                    <a:lnTo>
                      <a:pt x="71" y="0"/>
                    </a:lnTo>
                    <a:lnTo>
                      <a:pt x="62" y="1"/>
                    </a:lnTo>
                    <a:lnTo>
                      <a:pt x="60" y="1"/>
                    </a:lnTo>
                    <a:close/>
                  </a:path>
                </a:pathLst>
              </a:custGeom>
              <a:solidFill>
                <a:srgbClr val="D7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44" name="Freeform 762"/>
              <p:cNvSpPr>
                <a:spLocks/>
              </p:cNvSpPr>
              <p:nvPr/>
            </p:nvSpPr>
            <p:spPr bwMode="auto">
              <a:xfrm>
                <a:off x="730" y="2904"/>
                <a:ext cx="116" cy="107"/>
              </a:xfrm>
              <a:custGeom>
                <a:avLst/>
                <a:gdLst>
                  <a:gd name="T0" fmla="*/ 105 w 116"/>
                  <a:gd name="T1" fmla="*/ 10 h 107"/>
                  <a:gd name="T2" fmla="*/ 96 w 116"/>
                  <a:gd name="T3" fmla="*/ 10 h 107"/>
                  <a:gd name="T4" fmla="*/ 91 w 116"/>
                  <a:gd name="T5" fmla="*/ 7 h 107"/>
                  <a:gd name="T6" fmla="*/ 87 w 116"/>
                  <a:gd name="T7" fmla="*/ 6 h 107"/>
                  <a:gd name="T8" fmla="*/ 82 w 116"/>
                  <a:gd name="T9" fmla="*/ 10 h 107"/>
                  <a:gd name="T10" fmla="*/ 79 w 116"/>
                  <a:gd name="T11" fmla="*/ 11 h 107"/>
                  <a:gd name="T12" fmla="*/ 78 w 116"/>
                  <a:gd name="T13" fmla="*/ 12 h 107"/>
                  <a:gd name="T14" fmla="*/ 73 w 116"/>
                  <a:gd name="T15" fmla="*/ 5 h 107"/>
                  <a:gd name="T16" fmla="*/ 58 w 116"/>
                  <a:gd name="T17" fmla="*/ 1 h 107"/>
                  <a:gd name="T18" fmla="*/ 42 w 116"/>
                  <a:gd name="T19" fmla="*/ 3 h 107"/>
                  <a:gd name="T20" fmla="*/ 42 w 116"/>
                  <a:gd name="T21" fmla="*/ 14 h 107"/>
                  <a:gd name="T22" fmla="*/ 27 w 116"/>
                  <a:gd name="T23" fmla="*/ 17 h 107"/>
                  <a:gd name="T24" fmla="*/ 23 w 116"/>
                  <a:gd name="T25" fmla="*/ 28 h 107"/>
                  <a:gd name="T26" fmla="*/ 31 w 116"/>
                  <a:gd name="T27" fmla="*/ 39 h 107"/>
                  <a:gd name="T28" fmla="*/ 27 w 116"/>
                  <a:gd name="T29" fmla="*/ 38 h 107"/>
                  <a:gd name="T30" fmla="*/ 26 w 116"/>
                  <a:gd name="T31" fmla="*/ 38 h 107"/>
                  <a:gd name="T32" fmla="*/ 23 w 116"/>
                  <a:gd name="T33" fmla="*/ 39 h 107"/>
                  <a:gd name="T34" fmla="*/ 22 w 116"/>
                  <a:gd name="T35" fmla="*/ 39 h 107"/>
                  <a:gd name="T36" fmla="*/ 20 w 116"/>
                  <a:gd name="T37" fmla="*/ 40 h 107"/>
                  <a:gd name="T38" fmla="*/ 12 w 116"/>
                  <a:gd name="T39" fmla="*/ 47 h 107"/>
                  <a:gd name="T40" fmla="*/ 12 w 116"/>
                  <a:gd name="T41" fmla="*/ 48 h 107"/>
                  <a:gd name="T42" fmla="*/ 13 w 116"/>
                  <a:gd name="T43" fmla="*/ 51 h 107"/>
                  <a:gd name="T44" fmla="*/ 13 w 116"/>
                  <a:gd name="T45" fmla="*/ 53 h 107"/>
                  <a:gd name="T46" fmla="*/ 13 w 116"/>
                  <a:gd name="T47" fmla="*/ 54 h 107"/>
                  <a:gd name="T48" fmla="*/ 16 w 116"/>
                  <a:gd name="T49" fmla="*/ 57 h 107"/>
                  <a:gd name="T50" fmla="*/ 8 w 116"/>
                  <a:gd name="T51" fmla="*/ 63 h 107"/>
                  <a:gd name="T52" fmla="*/ 0 w 116"/>
                  <a:gd name="T53" fmla="*/ 74 h 107"/>
                  <a:gd name="T54" fmla="*/ 7 w 116"/>
                  <a:gd name="T55" fmla="*/ 95 h 107"/>
                  <a:gd name="T56" fmla="*/ 20 w 116"/>
                  <a:gd name="T57" fmla="*/ 79 h 107"/>
                  <a:gd name="T58" fmla="*/ 28 w 116"/>
                  <a:gd name="T59" fmla="*/ 81 h 107"/>
                  <a:gd name="T60" fmla="*/ 30 w 116"/>
                  <a:gd name="T61" fmla="*/ 61 h 107"/>
                  <a:gd name="T62" fmla="*/ 35 w 116"/>
                  <a:gd name="T63" fmla="*/ 45 h 107"/>
                  <a:gd name="T64" fmla="*/ 37 w 116"/>
                  <a:gd name="T65" fmla="*/ 37 h 107"/>
                  <a:gd name="T66" fmla="*/ 40 w 116"/>
                  <a:gd name="T67" fmla="*/ 33 h 107"/>
                  <a:gd name="T68" fmla="*/ 41 w 116"/>
                  <a:gd name="T69" fmla="*/ 33 h 107"/>
                  <a:gd name="T70" fmla="*/ 42 w 116"/>
                  <a:gd name="T71" fmla="*/ 35 h 107"/>
                  <a:gd name="T72" fmla="*/ 49 w 116"/>
                  <a:gd name="T73" fmla="*/ 43 h 107"/>
                  <a:gd name="T74" fmla="*/ 49 w 116"/>
                  <a:gd name="T75" fmla="*/ 28 h 107"/>
                  <a:gd name="T76" fmla="*/ 48 w 116"/>
                  <a:gd name="T77" fmla="*/ 23 h 107"/>
                  <a:gd name="T78" fmla="*/ 51 w 116"/>
                  <a:gd name="T79" fmla="*/ 15 h 107"/>
                  <a:gd name="T80" fmla="*/ 59 w 116"/>
                  <a:gd name="T81" fmla="*/ 3 h 107"/>
                  <a:gd name="T82" fmla="*/ 59 w 116"/>
                  <a:gd name="T83" fmla="*/ 15 h 107"/>
                  <a:gd name="T84" fmla="*/ 57 w 116"/>
                  <a:gd name="T85" fmla="*/ 20 h 107"/>
                  <a:gd name="T86" fmla="*/ 51 w 116"/>
                  <a:gd name="T87" fmla="*/ 23 h 107"/>
                  <a:gd name="T88" fmla="*/ 51 w 116"/>
                  <a:gd name="T89" fmla="*/ 26 h 107"/>
                  <a:gd name="T90" fmla="*/ 63 w 116"/>
                  <a:gd name="T91" fmla="*/ 28 h 107"/>
                  <a:gd name="T92" fmla="*/ 65 w 116"/>
                  <a:gd name="T93" fmla="*/ 28 h 107"/>
                  <a:gd name="T94" fmla="*/ 77 w 116"/>
                  <a:gd name="T95" fmla="*/ 33 h 107"/>
                  <a:gd name="T96" fmla="*/ 85 w 116"/>
                  <a:gd name="T97" fmla="*/ 30 h 107"/>
                  <a:gd name="T98" fmla="*/ 90 w 116"/>
                  <a:gd name="T99" fmla="*/ 29 h 107"/>
                  <a:gd name="T100" fmla="*/ 81 w 116"/>
                  <a:gd name="T101" fmla="*/ 23 h 107"/>
                  <a:gd name="T102" fmla="*/ 81 w 116"/>
                  <a:gd name="T103" fmla="*/ 19 h 107"/>
                  <a:gd name="T104" fmla="*/ 92 w 116"/>
                  <a:gd name="T105" fmla="*/ 17 h 107"/>
                  <a:gd name="T106" fmla="*/ 94 w 116"/>
                  <a:gd name="T107" fmla="*/ 17 h 107"/>
                  <a:gd name="T108" fmla="*/ 96 w 116"/>
                  <a:gd name="T109" fmla="*/ 20 h 107"/>
                  <a:gd name="T110" fmla="*/ 105 w 116"/>
                  <a:gd name="T111" fmla="*/ 24 h 107"/>
                  <a:gd name="T112" fmla="*/ 115 w 116"/>
                  <a:gd name="T113" fmla="*/ 20 h 107"/>
                  <a:gd name="T114" fmla="*/ 116 w 116"/>
                  <a:gd name="T115" fmla="*/ 14 h 107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16"/>
                  <a:gd name="T175" fmla="*/ 0 h 107"/>
                  <a:gd name="T176" fmla="*/ 116 w 116"/>
                  <a:gd name="T177" fmla="*/ 107 h 107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16" h="107">
                    <a:moveTo>
                      <a:pt x="116" y="14"/>
                    </a:moveTo>
                    <a:lnTo>
                      <a:pt x="114" y="11"/>
                    </a:lnTo>
                    <a:lnTo>
                      <a:pt x="105" y="10"/>
                    </a:lnTo>
                    <a:lnTo>
                      <a:pt x="99" y="15"/>
                    </a:lnTo>
                    <a:lnTo>
                      <a:pt x="97" y="11"/>
                    </a:lnTo>
                    <a:lnTo>
                      <a:pt x="96" y="10"/>
                    </a:lnTo>
                    <a:lnTo>
                      <a:pt x="95" y="8"/>
                    </a:lnTo>
                    <a:lnTo>
                      <a:pt x="94" y="8"/>
                    </a:lnTo>
                    <a:lnTo>
                      <a:pt x="91" y="7"/>
                    </a:lnTo>
                    <a:lnTo>
                      <a:pt x="90" y="7"/>
                    </a:lnTo>
                    <a:lnTo>
                      <a:pt x="87" y="6"/>
                    </a:lnTo>
                    <a:lnTo>
                      <a:pt x="86" y="6"/>
                    </a:lnTo>
                    <a:lnTo>
                      <a:pt x="82" y="8"/>
                    </a:lnTo>
                    <a:lnTo>
                      <a:pt x="82" y="10"/>
                    </a:lnTo>
                    <a:lnTo>
                      <a:pt x="81" y="10"/>
                    </a:lnTo>
                    <a:lnTo>
                      <a:pt x="81" y="11"/>
                    </a:lnTo>
                    <a:lnTo>
                      <a:pt x="79" y="11"/>
                    </a:lnTo>
                    <a:lnTo>
                      <a:pt x="79" y="12"/>
                    </a:lnTo>
                    <a:lnTo>
                      <a:pt x="78" y="12"/>
                    </a:lnTo>
                    <a:lnTo>
                      <a:pt x="77" y="16"/>
                    </a:lnTo>
                    <a:lnTo>
                      <a:pt x="76" y="8"/>
                    </a:lnTo>
                    <a:lnTo>
                      <a:pt x="73" y="5"/>
                    </a:lnTo>
                    <a:lnTo>
                      <a:pt x="71" y="2"/>
                    </a:lnTo>
                    <a:lnTo>
                      <a:pt x="63" y="1"/>
                    </a:lnTo>
                    <a:lnTo>
                      <a:pt x="58" y="1"/>
                    </a:lnTo>
                    <a:lnTo>
                      <a:pt x="50" y="0"/>
                    </a:lnTo>
                    <a:lnTo>
                      <a:pt x="48" y="1"/>
                    </a:lnTo>
                    <a:lnTo>
                      <a:pt x="42" y="3"/>
                    </a:lnTo>
                    <a:lnTo>
                      <a:pt x="41" y="7"/>
                    </a:lnTo>
                    <a:lnTo>
                      <a:pt x="41" y="11"/>
                    </a:lnTo>
                    <a:lnTo>
                      <a:pt x="42" y="14"/>
                    </a:lnTo>
                    <a:lnTo>
                      <a:pt x="40" y="12"/>
                    </a:lnTo>
                    <a:lnTo>
                      <a:pt x="30" y="12"/>
                    </a:lnTo>
                    <a:lnTo>
                      <a:pt x="27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23" y="28"/>
                    </a:lnTo>
                    <a:lnTo>
                      <a:pt x="26" y="31"/>
                    </a:lnTo>
                    <a:lnTo>
                      <a:pt x="30" y="35"/>
                    </a:lnTo>
                    <a:lnTo>
                      <a:pt x="31" y="39"/>
                    </a:lnTo>
                    <a:lnTo>
                      <a:pt x="27" y="38"/>
                    </a:lnTo>
                    <a:lnTo>
                      <a:pt x="26" y="38"/>
                    </a:lnTo>
                    <a:lnTo>
                      <a:pt x="25" y="38"/>
                    </a:lnTo>
                    <a:lnTo>
                      <a:pt x="23" y="39"/>
                    </a:lnTo>
                    <a:lnTo>
                      <a:pt x="22" y="39"/>
                    </a:lnTo>
                    <a:lnTo>
                      <a:pt x="21" y="39"/>
                    </a:lnTo>
                    <a:lnTo>
                      <a:pt x="21" y="40"/>
                    </a:lnTo>
                    <a:lnTo>
                      <a:pt x="20" y="40"/>
                    </a:lnTo>
                    <a:lnTo>
                      <a:pt x="12" y="47"/>
                    </a:lnTo>
                    <a:lnTo>
                      <a:pt x="12" y="48"/>
                    </a:lnTo>
                    <a:lnTo>
                      <a:pt x="13" y="49"/>
                    </a:lnTo>
                    <a:lnTo>
                      <a:pt x="13" y="51"/>
                    </a:lnTo>
                    <a:lnTo>
                      <a:pt x="13" y="52"/>
                    </a:lnTo>
                    <a:lnTo>
                      <a:pt x="13" y="53"/>
                    </a:lnTo>
                    <a:lnTo>
                      <a:pt x="13" y="54"/>
                    </a:lnTo>
                    <a:lnTo>
                      <a:pt x="16" y="57"/>
                    </a:lnTo>
                    <a:lnTo>
                      <a:pt x="20" y="60"/>
                    </a:lnTo>
                    <a:lnTo>
                      <a:pt x="13" y="60"/>
                    </a:lnTo>
                    <a:lnTo>
                      <a:pt x="8" y="63"/>
                    </a:lnTo>
                    <a:lnTo>
                      <a:pt x="4" y="67"/>
                    </a:lnTo>
                    <a:lnTo>
                      <a:pt x="0" y="70"/>
                    </a:lnTo>
                    <a:lnTo>
                      <a:pt x="0" y="74"/>
                    </a:lnTo>
                    <a:lnTo>
                      <a:pt x="0" y="91"/>
                    </a:lnTo>
                    <a:lnTo>
                      <a:pt x="3" y="107"/>
                    </a:lnTo>
                    <a:lnTo>
                      <a:pt x="7" y="95"/>
                    </a:lnTo>
                    <a:lnTo>
                      <a:pt x="13" y="86"/>
                    </a:lnTo>
                    <a:lnTo>
                      <a:pt x="16" y="81"/>
                    </a:lnTo>
                    <a:lnTo>
                      <a:pt x="20" y="79"/>
                    </a:lnTo>
                    <a:lnTo>
                      <a:pt x="26" y="84"/>
                    </a:lnTo>
                    <a:lnTo>
                      <a:pt x="28" y="84"/>
                    </a:lnTo>
                    <a:lnTo>
                      <a:pt x="28" y="81"/>
                    </a:lnTo>
                    <a:lnTo>
                      <a:pt x="28" y="70"/>
                    </a:lnTo>
                    <a:lnTo>
                      <a:pt x="28" y="62"/>
                    </a:lnTo>
                    <a:lnTo>
                      <a:pt x="30" y="61"/>
                    </a:lnTo>
                    <a:lnTo>
                      <a:pt x="32" y="62"/>
                    </a:lnTo>
                    <a:lnTo>
                      <a:pt x="32" y="57"/>
                    </a:lnTo>
                    <a:lnTo>
                      <a:pt x="35" y="45"/>
                    </a:lnTo>
                    <a:lnTo>
                      <a:pt x="36" y="42"/>
                    </a:lnTo>
                    <a:lnTo>
                      <a:pt x="36" y="39"/>
                    </a:lnTo>
                    <a:lnTo>
                      <a:pt x="37" y="37"/>
                    </a:lnTo>
                    <a:lnTo>
                      <a:pt x="39" y="35"/>
                    </a:lnTo>
                    <a:lnTo>
                      <a:pt x="40" y="33"/>
                    </a:lnTo>
                    <a:lnTo>
                      <a:pt x="40" y="34"/>
                    </a:lnTo>
                    <a:lnTo>
                      <a:pt x="41" y="33"/>
                    </a:lnTo>
                    <a:lnTo>
                      <a:pt x="41" y="34"/>
                    </a:lnTo>
                    <a:lnTo>
                      <a:pt x="42" y="35"/>
                    </a:lnTo>
                    <a:lnTo>
                      <a:pt x="42" y="38"/>
                    </a:lnTo>
                    <a:lnTo>
                      <a:pt x="46" y="42"/>
                    </a:lnTo>
                    <a:lnTo>
                      <a:pt x="49" y="43"/>
                    </a:lnTo>
                    <a:lnTo>
                      <a:pt x="50" y="42"/>
                    </a:lnTo>
                    <a:lnTo>
                      <a:pt x="50" y="37"/>
                    </a:lnTo>
                    <a:lnTo>
                      <a:pt x="49" y="28"/>
                    </a:lnTo>
                    <a:lnTo>
                      <a:pt x="49" y="26"/>
                    </a:lnTo>
                    <a:lnTo>
                      <a:pt x="48" y="24"/>
                    </a:lnTo>
                    <a:lnTo>
                      <a:pt x="48" y="23"/>
                    </a:lnTo>
                    <a:lnTo>
                      <a:pt x="50" y="20"/>
                    </a:lnTo>
                    <a:lnTo>
                      <a:pt x="51" y="20"/>
                    </a:lnTo>
                    <a:lnTo>
                      <a:pt x="51" y="15"/>
                    </a:lnTo>
                    <a:lnTo>
                      <a:pt x="54" y="7"/>
                    </a:lnTo>
                    <a:lnTo>
                      <a:pt x="55" y="3"/>
                    </a:lnTo>
                    <a:lnTo>
                      <a:pt x="59" y="3"/>
                    </a:lnTo>
                    <a:lnTo>
                      <a:pt x="60" y="6"/>
                    </a:lnTo>
                    <a:lnTo>
                      <a:pt x="60" y="11"/>
                    </a:lnTo>
                    <a:lnTo>
                      <a:pt x="59" y="15"/>
                    </a:lnTo>
                    <a:lnTo>
                      <a:pt x="59" y="17"/>
                    </a:lnTo>
                    <a:lnTo>
                      <a:pt x="57" y="17"/>
                    </a:lnTo>
                    <a:lnTo>
                      <a:pt x="57" y="20"/>
                    </a:lnTo>
                    <a:lnTo>
                      <a:pt x="54" y="20"/>
                    </a:lnTo>
                    <a:lnTo>
                      <a:pt x="53" y="23"/>
                    </a:lnTo>
                    <a:lnTo>
                      <a:pt x="51" y="23"/>
                    </a:lnTo>
                    <a:lnTo>
                      <a:pt x="51" y="26"/>
                    </a:lnTo>
                    <a:lnTo>
                      <a:pt x="57" y="29"/>
                    </a:lnTo>
                    <a:lnTo>
                      <a:pt x="59" y="29"/>
                    </a:lnTo>
                    <a:lnTo>
                      <a:pt x="63" y="28"/>
                    </a:lnTo>
                    <a:lnTo>
                      <a:pt x="64" y="26"/>
                    </a:lnTo>
                    <a:lnTo>
                      <a:pt x="65" y="28"/>
                    </a:lnTo>
                    <a:lnTo>
                      <a:pt x="65" y="30"/>
                    </a:lnTo>
                    <a:lnTo>
                      <a:pt x="68" y="33"/>
                    </a:lnTo>
                    <a:lnTo>
                      <a:pt x="77" y="33"/>
                    </a:lnTo>
                    <a:lnTo>
                      <a:pt x="78" y="31"/>
                    </a:lnTo>
                    <a:lnTo>
                      <a:pt x="79" y="28"/>
                    </a:lnTo>
                    <a:lnTo>
                      <a:pt x="85" y="30"/>
                    </a:lnTo>
                    <a:lnTo>
                      <a:pt x="88" y="30"/>
                    </a:lnTo>
                    <a:lnTo>
                      <a:pt x="90" y="30"/>
                    </a:lnTo>
                    <a:lnTo>
                      <a:pt x="90" y="29"/>
                    </a:lnTo>
                    <a:lnTo>
                      <a:pt x="85" y="26"/>
                    </a:lnTo>
                    <a:lnTo>
                      <a:pt x="81" y="23"/>
                    </a:lnTo>
                    <a:lnTo>
                      <a:pt x="79" y="21"/>
                    </a:lnTo>
                    <a:lnTo>
                      <a:pt x="78" y="20"/>
                    </a:lnTo>
                    <a:lnTo>
                      <a:pt x="81" y="19"/>
                    </a:lnTo>
                    <a:lnTo>
                      <a:pt x="83" y="20"/>
                    </a:lnTo>
                    <a:lnTo>
                      <a:pt x="87" y="20"/>
                    </a:lnTo>
                    <a:lnTo>
                      <a:pt x="92" y="17"/>
                    </a:lnTo>
                    <a:lnTo>
                      <a:pt x="94" y="17"/>
                    </a:lnTo>
                    <a:lnTo>
                      <a:pt x="95" y="19"/>
                    </a:lnTo>
                    <a:lnTo>
                      <a:pt x="97" y="20"/>
                    </a:lnTo>
                    <a:lnTo>
                      <a:pt x="96" y="20"/>
                    </a:lnTo>
                    <a:lnTo>
                      <a:pt x="100" y="23"/>
                    </a:lnTo>
                    <a:lnTo>
                      <a:pt x="102" y="23"/>
                    </a:lnTo>
                    <a:lnTo>
                      <a:pt x="105" y="24"/>
                    </a:lnTo>
                    <a:lnTo>
                      <a:pt x="109" y="23"/>
                    </a:lnTo>
                    <a:lnTo>
                      <a:pt x="113" y="23"/>
                    </a:lnTo>
                    <a:lnTo>
                      <a:pt x="115" y="20"/>
                    </a:lnTo>
                    <a:lnTo>
                      <a:pt x="116" y="15"/>
                    </a:lnTo>
                    <a:lnTo>
                      <a:pt x="116" y="14"/>
                    </a:lnTo>
                    <a:close/>
                  </a:path>
                </a:pathLst>
              </a:custGeom>
              <a:solidFill>
                <a:srgbClr val="F7F8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45" name="Freeform 763"/>
              <p:cNvSpPr>
                <a:spLocks/>
              </p:cNvSpPr>
              <p:nvPr/>
            </p:nvSpPr>
            <p:spPr bwMode="auto">
              <a:xfrm>
                <a:off x="617" y="2967"/>
                <a:ext cx="124" cy="97"/>
              </a:xfrm>
              <a:custGeom>
                <a:avLst/>
                <a:gdLst>
                  <a:gd name="T0" fmla="*/ 61 w 124"/>
                  <a:gd name="T1" fmla="*/ 27 h 97"/>
                  <a:gd name="T2" fmla="*/ 61 w 124"/>
                  <a:gd name="T3" fmla="*/ 27 h 97"/>
                  <a:gd name="T4" fmla="*/ 61 w 124"/>
                  <a:gd name="T5" fmla="*/ 32 h 97"/>
                  <a:gd name="T6" fmla="*/ 61 w 124"/>
                  <a:gd name="T7" fmla="*/ 36 h 97"/>
                  <a:gd name="T8" fmla="*/ 62 w 124"/>
                  <a:gd name="T9" fmla="*/ 41 h 97"/>
                  <a:gd name="T10" fmla="*/ 64 w 124"/>
                  <a:gd name="T11" fmla="*/ 46 h 97"/>
                  <a:gd name="T12" fmla="*/ 69 w 124"/>
                  <a:gd name="T13" fmla="*/ 55 h 97"/>
                  <a:gd name="T14" fmla="*/ 73 w 124"/>
                  <a:gd name="T15" fmla="*/ 59 h 97"/>
                  <a:gd name="T16" fmla="*/ 76 w 124"/>
                  <a:gd name="T17" fmla="*/ 62 h 97"/>
                  <a:gd name="T18" fmla="*/ 76 w 124"/>
                  <a:gd name="T19" fmla="*/ 62 h 97"/>
                  <a:gd name="T20" fmla="*/ 79 w 124"/>
                  <a:gd name="T21" fmla="*/ 63 h 97"/>
                  <a:gd name="T22" fmla="*/ 81 w 124"/>
                  <a:gd name="T23" fmla="*/ 65 h 97"/>
                  <a:gd name="T24" fmla="*/ 89 w 124"/>
                  <a:gd name="T25" fmla="*/ 67 h 97"/>
                  <a:gd name="T26" fmla="*/ 89 w 124"/>
                  <a:gd name="T27" fmla="*/ 67 h 97"/>
                  <a:gd name="T28" fmla="*/ 94 w 124"/>
                  <a:gd name="T29" fmla="*/ 69 h 97"/>
                  <a:gd name="T30" fmla="*/ 99 w 124"/>
                  <a:gd name="T31" fmla="*/ 70 h 97"/>
                  <a:gd name="T32" fmla="*/ 99 w 124"/>
                  <a:gd name="T33" fmla="*/ 70 h 97"/>
                  <a:gd name="T34" fmla="*/ 116 w 124"/>
                  <a:gd name="T35" fmla="*/ 72 h 97"/>
                  <a:gd name="T36" fmla="*/ 116 w 124"/>
                  <a:gd name="T37" fmla="*/ 72 h 97"/>
                  <a:gd name="T38" fmla="*/ 120 w 124"/>
                  <a:gd name="T39" fmla="*/ 74 h 97"/>
                  <a:gd name="T40" fmla="*/ 124 w 124"/>
                  <a:gd name="T41" fmla="*/ 78 h 97"/>
                  <a:gd name="T42" fmla="*/ 124 w 124"/>
                  <a:gd name="T43" fmla="*/ 78 h 97"/>
                  <a:gd name="T44" fmla="*/ 121 w 124"/>
                  <a:gd name="T45" fmla="*/ 83 h 97"/>
                  <a:gd name="T46" fmla="*/ 120 w 124"/>
                  <a:gd name="T47" fmla="*/ 85 h 97"/>
                  <a:gd name="T48" fmla="*/ 117 w 124"/>
                  <a:gd name="T49" fmla="*/ 83 h 97"/>
                  <a:gd name="T50" fmla="*/ 108 w 124"/>
                  <a:gd name="T51" fmla="*/ 82 h 97"/>
                  <a:gd name="T52" fmla="*/ 101 w 124"/>
                  <a:gd name="T53" fmla="*/ 81 h 97"/>
                  <a:gd name="T54" fmla="*/ 89 w 124"/>
                  <a:gd name="T55" fmla="*/ 82 h 97"/>
                  <a:gd name="T56" fmla="*/ 89 w 124"/>
                  <a:gd name="T57" fmla="*/ 82 h 97"/>
                  <a:gd name="T58" fmla="*/ 85 w 124"/>
                  <a:gd name="T59" fmla="*/ 82 h 97"/>
                  <a:gd name="T60" fmla="*/ 80 w 124"/>
                  <a:gd name="T61" fmla="*/ 85 h 97"/>
                  <a:gd name="T62" fmla="*/ 80 w 124"/>
                  <a:gd name="T63" fmla="*/ 85 h 97"/>
                  <a:gd name="T64" fmla="*/ 75 w 124"/>
                  <a:gd name="T65" fmla="*/ 88 h 97"/>
                  <a:gd name="T66" fmla="*/ 75 w 124"/>
                  <a:gd name="T67" fmla="*/ 88 h 97"/>
                  <a:gd name="T68" fmla="*/ 74 w 124"/>
                  <a:gd name="T69" fmla="*/ 93 h 97"/>
                  <a:gd name="T70" fmla="*/ 71 w 124"/>
                  <a:gd name="T71" fmla="*/ 96 h 97"/>
                  <a:gd name="T72" fmla="*/ 67 w 124"/>
                  <a:gd name="T73" fmla="*/ 97 h 97"/>
                  <a:gd name="T74" fmla="*/ 62 w 124"/>
                  <a:gd name="T75" fmla="*/ 97 h 97"/>
                  <a:gd name="T76" fmla="*/ 51 w 124"/>
                  <a:gd name="T77" fmla="*/ 95 h 97"/>
                  <a:gd name="T78" fmla="*/ 37 w 124"/>
                  <a:gd name="T79" fmla="*/ 93 h 97"/>
                  <a:gd name="T80" fmla="*/ 37 w 124"/>
                  <a:gd name="T81" fmla="*/ 93 h 97"/>
                  <a:gd name="T82" fmla="*/ 30 w 124"/>
                  <a:gd name="T83" fmla="*/ 92 h 97"/>
                  <a:gd name="T84" fmla="*/ 25 w 124"/>
                  <a:gd name="T85" fmla="*/ 95 h 97"/>
                  <a:gd name="T86" fmla="*/ 25 w 124"/>
                  <a:gd name="T87" fmla="*/ 95 h 97"/>
                  <a:gd name="T88" fmla="*/ 19 w 124"/>
                  <a:gd name="T89" fmla="*/ 87 h 97"/>
                  <a:gd name="T90" fmla="*/ 11 w 124"/>
                  <a:gd name="T91" fmla="*/ 78 h 97"/>
                  <a:gd name="T92" fmla="*/ 4 w 124"/>
                  <a:gd name="T93" fmla="*/ 67 h 97"/>
                  <a:gd name="T94" fmla="*/ 1 w 124"/>
                  <a:gd name="T95" fmla="*/ 60 h 97"/>
                  <a:gd name="T96" fmla="*/ 0 w 124"/>
                  <a:gd name="T97" fmla="*/ 55 h 97"/>
                  <a:gd name="T98" fmla="*/ 0 w 124"/>
                  <a:gd name="T99" fmla="*/ 55 h 97"/>
                  <a:gd name="T100" fmla="*/ 1 w 124"/>
                  <a:gd name="T101" fmla="*/ 49 h 97"/>
                  <a:gd name="T102" fmla="*/ 2 w 124"/>
                  <a:gd name="T103" fmla="*/ 42 h 97"/>
                  <a:gd name="T104" fmla="*/ 7 w 124"/>
                  <a:gd name="T105" fmla="*/ 30 h 97"/>
                  <a:gd name="T106" fmla="*/ 18 w 124"/>
                  <a:gd name="T107" fmla="*/ 8 h 97"/>
                  <a:gd name="T108" fmla="*/ 18 w 124"/>
                  <a:gd name="T109" fmla="*/ 8 h 97"/>
                  <a:gd name="T110" fmla="*/ 22 w 124"/>
                  <a:gd name="T111" fmla="*/ 3 h 97"/>
                  <a:gd name="T112" fmla="*/ 24 w 124"/>
                  <a:gd name="T113" fmla="*/ 0 h 97"/>
                  <a:gd name="T114" fmla="*/ 29 w 124"/>
                  <a:gd name="T115" fmla="*/ 0 h 97"/>
                  <a:gd name="T116" fmla="*/ 61 w 124"/>
                  <a:gd name="T117" fmla="*/ 27 h 9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24"/>
                  <a:gd name="T178" fmla="*/ 0 h 97"/>
                  <a:gd name="T179" fmla="*/ 124 w 124"/>
                  <a:gd name="T180" fmla="*/ 97 h 9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24" h="97">
                    <a:moveTo>
                      <a:pt x="61" y="27"/>
                    </a:moveTo>
                    <a:lnTo>
                      <a:pt x="61" y="27"/>
                    </a:lnTo>
                    <a:lnTo>
                      <a:pt x="61" y="32"/>
                    </a:lnTo>
                    <a:lnTo>
                      <a:pt x="61" y="36"/>
                    </a:lnTo>
                    <a:lnTo>
                      <a:pt x="62" y="41"/>
                    </a:lnTo>
                    <a:lnTo>
                      <a:pt x="64" y="46"/>
                    </a:lnTo>
                    <a:lnTo>
                      <a:pt x="69" y="55"/>
                    </a:lnTo>
                    <a:lnTo>
                      <a:pt x="73" y="59"/>
                    </a:lnTo>
                    <a:lnTo>
                      <a:pt x="76" y="62"/>
                    </a:lnTo>
                    <a:lnTo>
                      <a:pt x="79" y="63"/>
                    </a:lnTo>
                    <a:lnTo>
                      <a:pt x="81" y="65"/>
                    </a:lnTo>
                    <a:lnTo>
                      <a:pt x="89" y="67"/>
                    </a:lnTo>
                    <a:lnTo>
                      <a:pt x="94" y="69"/>
                    </a:lnTo>
                    <a:lnTo>
                      <a:pt x="99" y="70"/>
                    </a:lnTo>
                    <a:lnTo>
                      <a:pt x="116" y="72"/>
                    </a:lnTo>
                    <a:lnTo>
                      <a:pt x="120" y="74"/>
                    </a:lnTo>
                    <a:lnTo>
                      <a:pt x="124" y="78"/>
                    </a:lnTo>
                    <a:lnTo>
                      <a:pt x="121" y="83"/>
                    </a:lnTo>
                    <a:lnTo>
                      <a:pt x="120" y="85"/>
                    </a:lnTo>
                    <a:lnTo>
                      <a:pt x="117" y="83"/>
                    </a:lnTo>
                    <a:lnTo>
                      <a:pt x="108" y="82"/>
                    </a:lnTo>
                    <a:lnTo>
                      <a:pt x="101" y="81"/>
                    </a:lnTo>
                    <a:lnTo>
                      <a:pt x="89" y="82"/>
                    </a:lnTo>
                    <a:lnTo>
                      <a:pt x="85" y="82"/>
                    </a:lnTo>
                    <a:lnTo>
                      <a:pt x="80" y="85"/>
                    </a:lnTo>
                    <a:lnTo>
                      <a:pt x="75" y="88"/>
                    </a:lnTo>
                    <a:lnTo>
                      <a:pt x="74" y="93"/>
                    </a:lnTo>
                    <a:lnTo>
                      <a:pt x="71" y="96"/>
                    </a:lnTo>
                    <a:lnTo>
                      <a:pt x="67" y="97"/>
                    </a:lnTo>
                    <a:lnTo>
                      <a:pt x="62" y="97"/>
                    </a:lnTo>
                    <a:lnTo>
                      <a:pt x="51" y="95"/>
                    </a:lnTo>
                    <a:lnTo>
                      <a:pt x="37" y="93"/>
                    </a:lnTo>
                    <a:lnTo>
                      <a:pt x="30" y="92"/>
                    </a:lnTo>
                    <a:lnTo>
                      <a:pt x="25" y="95"/>
                    </a:lnTo>
                    <a:lnTo>
                      <a:pt x="19" y="87"/>
                    </a:lnTo>
                    <a:lnTo>
                      <a:pt x="11" y="78"/>
                    </a:lnTo>
                    <a:lnTo>
                      <a:pt x="4" y="67"/>
                    </a:lnTo>
                    <a:lnTo>
                      <a:pt x="1" y="60"/>
                    </a:lnTo>
                    <a:lnTo>
                      <a:pt x="0" y="55"/>
                    </a:lnTo>
                    <a:lnTo>
                      <a:pt x="1" y="49"/>
                    </a:lnTo>
                    <a:lnTo>
                      <a:pt x="2" y="42"/>
                    </a:lnTo>
                    <a:lnTo>
                      <a:pt x="7" y="30"/>
                    </a:lnTo>
                    <a:lnTo>
                      <a:pt x="18" y="8"/>
                    </a:lnTo>
                    <a:lnTo>
                      <a:pt x="22" y="3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61" y="27"/>
                    </a:lnTo>
                    <a:close/>
                  </a:path>
                </a:pathLst>
              </a:custGeom>
              <a:solidFill>
                <a:srgbClr val="2A96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46" name="Freeform 764"/>
              <p:cNvSpPr>
                <a:spLocks/>
              </p:cNvSpPr>
              <p:nvPr/>
            </p:nvSpPr>
            <p:spPr bwMode="auto">
              <a:xfrm>
                <a:off x="617" y="2967"/>
                <a:ext cx="124" cy="97"/>
              </a:xfrm>
              <a:custGeom>
                <a:avLst/>
                <a:gdLst>
                  <a:gd name="T0" fmla="*/ 61 w 124"/>
                  <a:gd name="T1" fmla="*/ 27 h 97"/>
                  <a:gd name="T2" fmla="*/ 61 w 124"/>
                  <a:gd name="T3" fmla="*/ 27 h 97"/>
                  <a:gd name="T4" fmla="*/ 61 w 124"/>
                  <a:gd name="T5" fmla="*/ 32 h 97"/>
                  <a:gd name="T6" fmla="*/ 61 w 124"/>
                  <a:gd name="T7" fmla="*/ 36 h 97"/>
                  <a:gd name="T8" fmla="*/ 62 w 124"/>
                  <a:gd name="T9" fmla="*/ 41 h 97"/>
                  <a:gd name="T10" fmla="*/ 64 w 124"/>
                  <a:gd name="T11" fmla="*/ 46 h 97"/>
                  <a:gd name="T12" fmla="*/ 69 w 124"/>
                  <a:gd name="T13" fmla="*/ 55 h 97"/>
                  <a:gd name="T14" fmla="*/ 73 w 124"/>
                  <a:gd name="T15" fmla="*/ 59 h 97"/>
                  <a:gd name="T16" fmla="*/ 76 w 124"/>
                  <a:gd name="T17" fmla="*/ 62 h 97"/>
                  <a:gd name="T18" fmla="*/ 76 w 124"/>
                  <a:gd name="T19" fmla="*/ 62 h 97"/>
                  <a:gd name="T20" fmla="*/ 79 w 124"/>
                  <a:gd name="T21" fmla="*/ 63 h 97"/>
                  <a:gd name="T22" fmla="*/ 81 w 124"/>
                  <a:gd name="T23" fmla="*/ 65 h 97"/>
                  <a:gd name="T24" fmla="*/ 89 w 124"/>
                  <a:gd name="T25" fmla="*/ 67 h 97"/>
                  <a:gd name="T26" fmla="*/ 89 w 124"/>
                  <a:gd name="T27" fmla="*/ 67 h 97"/>
                  <a:gd name="T28" fmla="*/ 94 w 124"/>
                  <a:gd name="T29" fmla="*/ 69 h 97"/>
                  <a:gd name="T30" fmla="*/ 99 w 124"/>
                  <a:gd name="T31" fmla="*/ 70 h 97"/>
                  <a:gd name="T32" fmla="*/ 99 w 124"/>
                  <a:gd name="T33" fmla="*/ 70 h 97"/>
                  <a:gd name="T34" fmla="*/ 116 w 124"/>
                  <a:gd name="T35" fmla="*/ 72 h 97"/>
                  <a:gd name="T36" fmla="*/ 116 w 124"/>
                  <a:gd name="T37" fmla="*/ 72 h 97"/>
                  <a:gd name="T38" fmla="*/ 120 w 124"/>
                  <a:gd name="T39" fmla="*/ 74 h 97"/>
                  <a:gd name="T40" fmla="*/ 124 w 124"/>
                  <a:gd name="T41" fmla="*/ 78 h 97"/>
                  <a:gd name="T42" fmla="*/ 124 w 124"/>
                  <a:gd name="T43" fmla="*/ 78 h 97"/>
                  <a:gd name="T44" fmla="*/ 121 w 124"/>
                  <a:gd name="T45" fmla="*/ 83 h 97"/>
                  <a:gd name="T46" fmla="*/ 120 w 124"/>
                  <a:gd name="T47" fmla="*/ 85 h 97"/>
                  <a:gd name="T48" fmla="*/ 117 w 124"/>
                  <a:gd name="T49" fmla="*/ 83 h 97"/>
                  <a:gd name="T50" fmla="*/ 108 w 124"/>
                  <a:gd name="T51" fmla="*/ 82 h 97"/>
                  <a:gd name="T52" fmla="*/ 101 w 124"/>
                  <a:gd name="T53" fmla="*/ 81 h 97"/>
                  <a:gd name="T54" fmla="*/ 89 w 124"/>
                  <a:gd name="T55" fmla="*/ 82 h 97"/>
                  <a:gd name="T56" fmla="*/ 89 w 124"/>
                  <a:gd name="T57" fmla="*/ 82 h 97"/>
                  <a:gd name="T58" fmla="*/ 85 w 124"/>
                  <a:gd name="T59" fmla="*/ 82 h 97"/>
                  <a:gd name="T60" fmla="*/ 80 w 124"/>
                  <a:gd name="T61" fmla="*/ 85 h 97"/>
                  <a:gd name="T62" fmla="*/ 80 w 124"/>
                  <a:gd name="T63" fmla="*/ 85 h 97"/>
                  <a:gd name="T64" fmla="*/ 75 w 124"/>
                  <a:gd name="T65" fmla="*/ 88 h 97"/>
                  <a:gd name="T66" fmla="*/ 75 w 124"/>
                  <a:gd name="T67" fmla="*/ 88 h 97"/>
                  <a:gd name="T68" fmla="*/ 74 w 124"/>
                  <a:gd name="T69" fmla="*/ 93 h 97"/>
                  <a:gd name="T70" fmla="*/ 71 w 124"/>
                  <a:gd name="T71" fmla="*/ 96 h 97"/>
                  <a:gd name="T72" fmla="*/ 67 w 124"/>
                  <a:gd name="T73" fmla="*/ 97 h 97"/>
                  <a:gd name="T74" fmla="*/ 62 w 124"/>
                  <a:gd name="T75" fmla="*/ 97 h 97"/>
                  <a:gd name="T76" fmla="*/ 51 w 124"/>
                  <a:gd name="T77" fmla="*/ 95 h 97"/>
                  <a:gd name="T78" fmla="*/ 37 w 124"/>
                  <a:gd name="T79" fmla="*/ 93 h 97"/>
                  <a:gd name="T80" fmla="*/ 37 w 124"/>
                  <a:gd name="T81" fmla="*/ 93 h 97"/>
                  <a:gd name="T82" fmla="*/ 30 w 124"/>
                  <a:gd name="T83" fmla="*/ 92 h 97"/>
                  <a:gd name="T84" fmla="*/ 25 w 124"/>
                  <a:gd name="T85" fmla="*/ 95 h 97"/>
                  <a:gd name="T86" fmla="*/ 25 w 124"/>
                  <a:gd name="T87" fmla="*/ 95 h 97"/>
                  <a:gd name="T88" fmla="*/ 19 w 124"/>
                  <a:gd name="T89" fmla="*/ 87 h 97"/>
                  <a:gd name="T90" fmla="*/ 11 w 124"/>
                  <a:gd name="T91" fmla="*/ 78 h 97"/>
                  <a:gd name="T92" fmla="*/ 4 w 124"/>
                  <a:gd name="T93" fmla="*/ 67 h 97"/>
                  <a:gd name="T94" fmla="*/ 1 w 124"/>
                  <a:gd name="T95" fmla="*/ 60 h 97"/>
                  <a:gd name="T96" fmla="*/ 0 w 124"/>
                  <a:gd name="T97" fmla="*/ 55 h 97"/>
                  <a:gd name="T98" fmla="*/ 0 w 124"/>
                  <a:gd name="T99" fmla="*/ 55 h 97"/>
                  <a:gd name="T100" fmla="*/ 1 w 124"/>
                  <a:gd name="T101" fmla="*/ 49 h 97"/>
                  <a:gd name="T102" fmla="*/ 2 w 124"/>
                  <a:gd name="T103" fmla="*/ 42 h 97"/>
                  <a:gd name="T104" fmla="*/ 7 w 124"/>
                  <a:gd name="T105" fmla="*/ 30 h 97"/>
                  <a:gd name="T106" fmla="*/ 18 w 124"/>
                  <a:gd name="T107" fmla="*/ 8 h 97"/>
                  <a:gd name="T108" fmla="*/ 18 w 124"/>
                  <a:gd name="T109" fmla="*/ 8 h 97"/>
                  <a:gd name="T110" fmla="*/ 22 w 124"/>
                  <a:gd name="T111" fmla="*/ 3 h 97"/>
                  <a:gd name="T112" fmla="*/ 24 w 124"/>
                  <a:gd name="T113" fmla="*/ 0 h 97"/>
                  <a:gd name="T114" fmla="*/ 29 w 124"/>
                  <a:gd name="T115" fmla="*/ 0 h 97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24"/>
                  <a:gd name="T175" fmla="*/ 0 h 97"/>
                  <a:gd name="T176" fmla="*/ 124 w 124"/>
                  <a:gd name="T177" fmla="*/ 97 h 97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24" h="97">
                    <a:moveTo>
                      <a:pt x="61" y="27"/>
                    </a:moveTo>
                    <a:lnTo>
                      <a:pt x="61" y="27"/>
                    </a:lnTo>
                    <a:lnTo>
                      <a:pt x="61" y="32"/>
                    </a:lnTo>
                    <a:lnTo>
                      <a:pt x="61" y="36"/>
                    </a:lnTo>
                    <a:lnTo>
                      <a:pt x="62" y="41"/>
                    </a:lnTo>
                    <a:lnTo>
                      <a:pt x="64" y="46"/>
                    </a:lnTo>
                    <a:lnTo>
                      <a:pt x="69" y="55"/>
                    </a:lnTo>
                    <a:lnTo>
                      <a:pt x="73" y="59"/>
                    </a:lnTo>
                    <a:lnTo>
                      <a:pt x="76" y="62"/>
                    </a:lnTo>
                    <a:lnTo>
                      <a:pt x="79" y="63"/>
                    </a:lnTo>
                    <a:lnTo>
                      <a:pt x="81" y="65"/>
                    </a:lnTo>
                    <a:lnTo>
                      <a:pt x="89" y="67"/>
                    </a:lnTo>
                    <a:lnTo>
                      <a:pt x="94" y="69"/>
                    </a:lnTo>
                    <a:lnTo>
                      <a:pt x="99" y="70"/>
                    </a:lnTo>
                    <a:lnTo>
                      <a:pt x="116" y="72"/>
                    </a:lnTo>
                    <a:lnTo>
                      <a:pt x="120" y="74"/>
                    </a:lnTo>
                    <a:lnTo>
                      <a:pt x="124" y="78"/>
                    </a:lnTo>
                    <a:lnTo>
                      <a:pt x="121" y="83"/>
                    </a:lnTo>
                    <a:lnTo>
                      <a:pt x="120" y="85"/>
                    </a:lnTo>
                    <a:lnTo>
                      <a:pt x="117" y="83"/>
                    </a:lnTo>
                    <a:lnTo>
                      <a:pt x="108" y="82"/>
                    </a:lnTo>
                    <a:lnTo>
                      <a:pt x="101" y="81"/>
                    </a:lnTo>
                    <a:lnTo>
                      <a:pt x="89" y="82"/>
                    </a:lnTo>
                    <a:lnTo>
                      <a:pt x="85" y="82"/>
                    </a:lnTo>
                    <a:lnTo>
                      <a:pt x="80" y="85"/>
                    </a:lnTo>
                    <a:lnTo>
                      <a:pt x="75" y="88"/>
                    </a:lnTo>
                    <a:lnTo>
                      <a:pt x="74" y="93"/>
                    </a:lnTo>
                    <a:lnTo>
                      <a:pt x="71" y="96"/>
                    </a:lnTo>
                    <a:lnTo>
                      <a:pt x="67" y="97"/>
                    </a:lnTo>
                    <a:lnTo>
                      <a:pt x="62" y="97"/>
                    </a:lnTo>
                    <a:lnTo>
                      <a:pt x="51" y="95"/>
                    </a:lnTo>
                    <a:lnTo>
                      <a:pt x="37" y="93"/>
                    </a:lnTo>
                    <a:lnTo>
                      <a:pt x="30" y="92"/>
                    </a:lnTo>
                    <a:lnTo>
                      <a:pt x="25" y="95"/>
                    </a:lnTo>
                    <a:lnTo>
                      <a:pt x="19" y="87"/>
                    </a:lnTo>
                    <a:lnTo>
                      <a:pt x="11" y="78"/>
                    </a:lnTo>
                    <a:lnTo>
                      <a:pt x="4" y="67"/>
                    </a:lnTo>
                    <a:lnTo>
                      <a:pt x="1" y="60"/>
                    </a:lnTo>
                    <a:lnTo>
                      <a:pt x="0" y="55"/>
                    </a:lnTo>
                    <a:lnTo>
                      <a:pt x="1" y="49"/>
                    </a:lnTo>
                    <a:lnTo>
                      <a:pt x="2" y="42"/>
                    </a:lnTo>
                    <a:lnTo>
                      <a:pt x="7" y="30"/>
                    </a:lnTo>
                    <a:lnTo>
                      <a:pt x="18" y="8"/>
                    </a:lnTo>
                    <a:lnTo>
                      <a:pt x="22" y="3"/>
                    </a:lnTo>
                    <a:lnTo>
                      <a:pt x="24" y="0"/>
                    </a:lnTo>
                    <a:lnTo>
                      <a:pt x="2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47" name="Freeform 765"/>
              <p:cNvSpPr>
                <a:spLocks/>
              </p:cNvSpPr>
              <p:nvPr/>
            </p:nvSpPr>
            <p:spPr bwMode="auto">
              <a:xfrm>
                <a:off x="624" y="2952"/>
                <a:ext cx="71" cy="61"/>
              </a:xfrm>
              <a:custGeom>
                <a:avLst/>
                <a:gdLst>
                  <a:gd name="T0" fmla="*/ 54 w 71"/>
                  <a:gd name="T1" fmla="*/ 51 h 61"/>
                  <a:gd name="T2" fmla="*/ 53 w 71"/>
                  <a:gd name="T3" fmla="*/ 46 h 61"/>
                  <a:gd name="T4" fmla="*/ 55 w 71"/>
                  <a:gd name="T5" fmla="*/ 41 h 61"/>
                  <a:gd name="T6" fmla="*/ 57 w 71"/>
                  <a:gd name="T7" fmla="*/ 41 h 61"/>
                  <a:gd name="T8" fmla="*/ 58 w 71"/>
                  <a:gd name="T9" fmla="*/ 40 h 61"/>
                  <a:gd name="T10" fmla="*/ 60 w 71"/>
                  <a:gd name="T11" fmla="*/ 37 h 61"/>
                  <a:gd name="T12" fmla="*/ 64 w 71"/>
                  <a:gd name="T13" fmla="*/ 34 h 61"/>
                  <a:gd name="T14" fmla="*/ 68 w 71"/>
                  <a:gd name="T15" fmla="*/ 28 h 61"/>
                  <a:gd name="T16" fmla="*/ 69 w 71"/>
                  <a:gd name="T17" fmla="*/ 27 h 61"/>
                  <a:gd name="T18" fmla="*/ 69 w 71"/>
                  <a:gd name="T19" fmla="*/ 22 h 61"/>
                  <a:gd name="T20" fmla="*/ 60 w 71"/>
                  <a:gd name="T21" fmla="*/ 15 h 61"/>
                  <a:gd name="T22" fmla="*/ 54 w 71"/>
                  <a:gd name="T23" fmla="*/ 13 h 61"/>
                  <a:gd name="T24" fmla="*/ 50 w 71"/>
                  <a:gd name="T25" fmla="*/ 12 h 61"/>
                  <a:gd name="T26" fmla="*/ 48 w 71"/>
                  <a:gd name="T27" fmla="*/ 10 h 61"/>
                  <a:gd name="T28" fmla="*/ 41 w 71"/>
                  <a:gd name="T29" fmla="*/ 5 h 61"/>
                  <a:gd name="T30" fmla="*/ 37 w 71"/>
                  <a:gd name="T31" fmla="*/ 4 h 61"/>
                  <a:gd name="T32" fmla="*/ 34 w 71"/>
                  <a:gd name="T33" fmla="*/ 0 h 61"/>
                  <a:gd name="T34" fmla="*/ 30 w 71"/>
                  <a:gd name="T35" fmla="*/ 3 h 61"/>
                  <a:gd name="T36" fmla="*/ 25 w 71"/>
                  <a:gd name="T37" fmla="*/ 6 h 61"/>
                  <a:gd name="T38" fmla="*/ 21 w 71"/>
                  <a:gd name="T39" fmla="*/ 10 h 61"/>
                  <a:gd name="T40" fmla="*/ 18 w 71"/>
                  <a:gd name="T41" fmla="*/ 13 h 61"/>
                  <a:gd name="T42" fmla="*/ 16 w 71"/>
                  <a:gd name="T43" fmla="*/ 15 h 61"/>
                  <a:gd name="T44" fmla="*/ 15 w 71"/>
                  <a:gd name="T45" fmla="*/ 18 h 61"/>
                  <a:gd name="T46" fmla="*/ 13 w 71"/>
                  <a:gd name="T47" fmla="*/ 22 h 61"/>
                  <a:gd name="T48" fmla="*/ 11 w 71"/>
                  <a:gd name="T49" fmla="*/ 24 h 61"/>
                  <a:gd name="T50" fmla="*/ 6 w 71"/>
                  <a:gd name="T51" fmla="*/ 32 h 61"/>
                  <a:gd name="T52" fmla="*/ 3 w 71"/>
                  <a:gd name="T53" fmla="*/ 37 h 61"/>
                  <a:gd name="T54" fmla="*/ 2 w 71"/>
                  <a:gd name="T55" fmla="*/ 41 h 61"/>
                  <a:gd name="T56" fmla="*/ 0 w 71"/>
                  <a:gd name="T57" fmla="*/ 50 h 61"/>
                  <a:gd name="T58" fmla="*/ 0 w 71"/>
                  <a:gd name="T59" fmla="*/ 60 h 61"/>
                  <a:gd name="T60" fmla="*/ 0 w 71"/>
                  <a:gd name="T61" fmla="*/ 61 h 61"/>
                  <a:gd name="T62" fmla="*/ 4 w 71"/>
                  <a:gd name="T63" fmla="*/ 60 h 61"/>
                  <a:gd name="T64" fmla="*/ 7 w 71"/>
                  <a:gd name="T65" fmla="*/ 57 h 61"/>
                  <a:gd name="T66" fmla="*/ 9 w 71"/>
                  <a:gd name="T67" fmla="*/ 57 h 61"/>
                  <a:gd name="T68" fmla="*/ 26 w 71"/>
                  <a:gd name="T69" fmla="*/ 52 h 61"/>
                  <a:gd name="T70" fmla="*/ 39 w 71"/>
                  <a:gd name="T71" fmla="*/ 49 h 61"/>
                  <a:gd name="T72" fmla="*/ 46 w 71"/>
                  <a:gd name="T73" fmla="*/ 50 h 61"/>
                  <a:gd name="T74" fmla="*/ 54 w 71"/>
                  <a:gd name="T75" fmla="*/ 51 h 6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1"/>
                  <a:gd name="T115" fmla="*/ 0 h 61"/>
                  <a:gd name="T116" fmla="*/ 71 w 71"/>
                  <a:gd name="T117" fmla="*/ 61 h 6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1" h="61">
                    <a:moveTo>
                      <a:pt x="54" y="51"/>
                    </a:moveTo>
                    <a:lnTo>
                      <a:pt x="54" y="51"/>
                    </a:lnTo>
                    <a:lnTo>
                      <a:pt x="53" y="49"/>
                    </a:lnTo>
                    <a:lnTo>
                      <a:pt x="53" y="46"/>
                    </a:lnTo>
                    <a:lnTo>
                      <a:pt x="54" y="43"/>
                    </a:lnTo>
                    <a:lnTo>
                      <a:pt x="55" y="41"/>
                    </a:lnTo>
                    <a:lnTo>
                      <a:pt x="57" y="41"/>
                    </a:lnTo>
                    <a:lnTo>
                      <a:pt x="58" y="40"/>
                    </a:lnTo>
                    <a:lnTo>
                      <a:pt x="60" y="37"/>
                    </a:lnTo>
                    <a:lnTo>
                      <a:pt x="64" y="34"/>
                    </a:lnTo>
                    <a:lnTo>
                      <a:pt x="66" y="31"/>
                    </a:lnTo>
                    <a:lnTo>
                      <a:pt x="68" y="28"/>
                    </a:lnTo>
                    <a:lnTo>
                      <a:pt x="69" y="27"/>
                    </a:lnTo>
                    <a:lnTo>
                      <a:pt x="71" y="24"/>
                    </a:lnTo>
                    <a:lnTo>
                      <a:pt x="69" y="22"/>
                    </a:lnTo>
                    <a:lnTo>
                      <a:pt x="66" y="18"/>
                    </a:lnTo>
                    <a:lnTo>
                      <a:pt x="60" y="15"/>
                    </a:lnTo>
                    <a:lnTo>
                      <a:pt x="54" y="13"/>
                    </a:lnTo>
                    <a:lnTo>
                      <a:pt x="50" y="12"/>
                    </a:lnTo>
                    <a:lnTo>
                      <a:pt x="48" y="10"/>
                    </a:lnTo>
                    <a:lnTo>
                      <a:pt x="45" y="8"/>
                    </a:lnTo>
                    <a:lnTo>
                      <a:pt x="41" y="5"/>
                    </a:lnTo>
                    <a:lnTo>
                      <a:pt x="37" y="4"/>
                    </a:lnTo>
                    <a:lnTo>
                      <a:pt x="34" y="0"/>
                    </a:lnTo>
                    <a:lnTo>
                      <a:pt x="30" y="3"/>
                    </a:lnTo>
                    <a:lnTo>
                      <a:pt x="27" y="5"/>
                    </a:lnTo>
                    <a:lnTo>
                      <a:pt x="25" y="6"/>
                    </a:lnTo>
                    <a:lnTo>
                      <a:pt x="21" y="10"/>
                    </a:lnTo>
                    <a:lnTo>
                      <a:pt x="18" y="13"/>
                    </a:lnTo>
                    <a:lnTo>
                      <a:pt x="17" y="14"/>
                    </a:lnTo>
                    <a:lnTo>
                      <a:pt x="16" y="15"/>
                    </a:lnTo>
                    <a:lnTo>
                      <a:pt x="15" y="18"/>
                    </a:lnTo>
                    <a:lnTo>
                      <a:pt x="13" y="22"/>
                    </a:lnTo>
                    <a:lnTo>
                      <a:pt x="11" y="24"/>
                    </a:lnTo>
                    <a:lnTo>
                      <a:pt x="6" y="32"/>
                    </a:lnTo>
                    <a:lnTo>
                      <a:pt x="3" y="37"/>
                    </a:lnTo>
                    <a:lnTo>
                      <a:pt x="2" y="41"/>
                    </a:lnTo>
                    <a:lnTo>
                      <a:pt x="0" y="50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3" y="61"/>
                    </a:lnTo>
                    <a:lnTo>
                      <a:pt x="4" y="60"/>
                    </a:lnTo>
                    <a:lnTo>
                      <a:pt x="7" y="57"/>
                    </a:lnTo>
                    <a:lnTo>
                      <a:pt x="9" y="57"/>
                    </a:lnTo>
                    <a:lnTo>
                      <a:pt x="17" y="54"/>
                    </a:lnTo>
                    <a:lnTo>
                      <a:pt x="26" y="52"/>
                    </a:lnTo>
                    <a:lnTo>
                      <a:pt x="39" y="49"/>
                    </a:lnTo>
                    <a:lnTo>
                      <a:pt x="46" y="50"/>
                    </a:lnTo>
                    <a:lnTo>
                      <a:pt x="50" y="50"/>
                    </a:lnTo>
                    <a:lnTo>
                      <a:pt x="54" y="51"/>
                    </a:lnTo>
                    <a:close/>
                  </a:path>
                </a:pathLst>
              </a:custGeom>
              <a:solidFill>
                <a:srgbClr val="1CA9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48" name="Freeform 766"/>
              <p:cNvSpPr>
                <a:spLocks/>
              </p:cNvSpPr>
              <p:nvPr/>
            </p:nvSpPr>
            <p:spPr bwMode="auto">
              <a:xfrm>
                <a:off x="624" y="2952"/>
                <a:ext cx="71" cy="61"/>
              </a:xfrm>
              <a:custGeom>
                <a:avLst/>
                <a:gdLst>
                  <a:gd name="T0" fmla="*/ 54 w 71"/>
                  <a:gd name="T1" fmla="*/ 51 h 61"/>
                  <a:gd name="T2" fmla="*/ 53 w 71"/>
                  <a:gd name="T3" fmla="*/ 46 h 61"/>
                  <a:gd name="T4" fmla="*/ 55 w 71"/>
                  <a:gd name="T5" fmla="*/ 41 h 61"/>
                  <a:gd name="T6" fmla="*/ 57 w 71"/>
                  <a:gd name="T7" fmla="*/ 41 h 61"/>
                  <a:gd name="T8" fmla="*/ 58 w 71"/>
                  <a:gd name="T9" fmla="*/ 40 h 61"/>
                  <a:gd name="T10" fmla="*/ 60 w 71"/>
                  <a:gd name="T11" fmla="*/ 37 h 61"/>
                  <a:gd name="T12" fmla="*/ 64 w 71"/>
                  <a:gd name="T13" fmla="*/ 34 h 61"/>
                  <a:gd name="T14" fmla="*/ 68 w 71"/>
                  <a:gd name="T15" fmla="*/ 28 h 61"/>
                  <a:gd name="T16" fmla="*/ 69 w 71"/>
                  <a:gd name="T17" fmla="*/ 27 h 61"/>
                  <a:gd name="T18" fmla="*/ 69 w 71"/>
                  <a:gd name="T19" fmla="*/ 22 h 61"/>
                  <a:gd name="T20" fmla="*/ 60 w 71"/>
                  <a:gd name="T21" fmla="*/ 15 h 61"/>
                  <a:gd name="T22" fmla="*/ 54 w 71"/>
                  <a:gd name="T23" fmla="*/ 13 h 61"/>
                  <a:gd name="T24" fmla="*/ 50 w 71"/>
                  <a:gd name="T25" fmla="*/ 12 h 61"/>
                  <a:gd name="T26" fmla="*/ 48 w 71"/>
                  <a:gd name="T27" fmla="*/ 10 h 61"/>
                  <a:gd name="T28" fmla="*/ 41 w 71"/>
                  <a:gd name="T29" fmla="*/ 5 h 61"/>
                  <a:gd name="T30" fmla="*/ 37 w 71"/>
                  <a:gd name="T31" fmla="*/ 4 h 61"/>
                  <a:gd name="T32" fmla="*/ 34 w 71"/>
                  <a:gd name="T33" fmla="*/ 0 h 61"/>
                  <a:gd name="T34" fmla="*/ 30 w 71"/>
                  <a:gd name="T35" fmla="*/ 3 h 61"/>
                  <a:gd name="T36" fmla="*/ 25 w 71"/>
                  <a:gd name="T37" fmla="*/ 6 h 61"/>
                  <a:gd name="T38" fmla="*/ 21 w 71"/>
                  <a:gd name="T39" fmla="*/ 10 h 61"/>
                  <a:gd name="T40" fmla="*/ 18 w 71"/>
                  <a:gd name="T41" fmla="*/ 13 h 61"/>
                  <a:gd name="T42" fmla="*/ 16 w 71"/>
                  <a:gd name="T43" fmla="*/ 15 h 61"/>
                  <a:gd name="T44" fmla="*/ 15 w 71"/>
                  <a:gd name="T45" fmla="*/ 18 h 61"/>
                  <a:gd name="T46" fmla="*/ 13 w 71"/>
                  <a:gd name="T47" fmla="*/ 22 h 61"/>
                  <a:gd name="T48" fmla="*/ 11 w 71"/>
                  <a:gd name="T49" fmla="*/ 24 h 61"/>
                  <a:gd name="T50" fmla="*/ 6 w 71"/>
                  <a:gd name="T51" fmla="*/ 32 h 61"/>
                  <a:gd name="T52" fmla="*/ 3 w 71"/>
                  <a:gd name="T53" fmla="*/ 37 h 61"/>
                  <a:gd name="T54" fmla="*/ 2 w 71"/>
                  <a:gd name="T55" fmla="*/ 41 h 61"/>
                  <a:gd name="T56" fmla="*/ 0 w 71"/>
                  <a:gd name="T57" fmla="*/ 50 h 61"/>
                  <a:gd name="T58" fmla="*/ 0 w 71"/>
                  <a:gd name="T59" fmla="*/ 60 h 61"/>
                  <a:gd name="T60" fmla="*/ 0 w 71"/>
                  <a:gd name="T61" fmla="*/ 61 h 61"/>
                  <a:gd name="T62" fmla="*/ 4 w 71"/>
                  <a:gd name="T63" fmla="*/ 60 h 61"/>
                  <a:gd name="T64" fmla="*/ 7 w 71"/>
                  <a:gd name="T65" fmla="*/ 57 h 61"/>
                  <a:gd name="T66" fmla="*/ 9 w 71"/>
                  <a:gd name="T67" fmla="*/ 57 h 61"/>
                  <a:gd name="T68" fmla="*/ 26 w 71"/>
                  <a:gd name="T69" fmla="*/ 52 h 61"/>
                  <a:gd name="T70" fmla="*/ 39 w 71"/>
                  <a:gd name="T71" fmla="*/ 49 h 61"/>
                  <a:gd name="T72" fmla="*/ 46 w 71"/>
                  <a:gd name="T73" fmla="*/ 50 h 61"/>
                  <a:gd name="T74" fmla="*/ 54 w 71"/>
                  <a:gd name="T75" fmla="*/ 51 h 6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1"/>
                  <a:gd name="T115" fmla="*/ 0 h 61"/>
                  <a:gd name="T116" fmla="*/ 71 w 71"/>
                  <a:gd name="T117" fmla="*/ 61 h 6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1" h="61">
                    <a:moveTo>
                      <a:pt x="54" y="51"/>
                    </a:moveTo>
                    <a:lnTo>
                      <a:pt x="54" y="51"/>
                    </a:lnTo>
                    <a:lnTo>
                      <a:pt x="53" y="49"/>
                    </a:lnTo>
                    <a:lnTo>
                      <a:pt x="53" y="46"/>
                    </a:lnTo>
                    <a:lnTo>
                      <a:pt x="54" y="43"/>
                    </a:lnTo>
                    <a:lnTo>
                      <a:pt x="55" y="41"/>
                    </a:lnTo>
                    <a:lnTo>
                      <a:pt x="57" y="41"/>
                    </a:lnTo>
                    <a:lnTo>
                      <a:pt x="58" y="40"/>
                    </a:lnTo>
                    <a:lnTo>
                      <a:pt x="60" y="37"/>
                    </a:lnTo>
                    <a:lnTo>
                      <a:pt x="64" y="34"/>
                    </a:lnTo>
                    <a:lnTo>
                      <a:pt x="66" y="31"/>
                    </a:lnTo>
                    <a:lnTo>
                      <a:pt x="68" y="28"/>
                    </a:lnTo>
                    <a:lnTo>
                      <a:pt x="69" y="27"/>
                    </a:lnTo>
                    <a:lnTo>
                      <a:pt x="71" y="24"/>
                    </a:lnTo>
                    <a:lnTo>
                      <a:pt x="69" y="22"/>
                    </a:lnTo>
                    <a:lnTo>
                      <a:pt x="66" y="18"/>
                    </a:lnTo>
                    <a:lnTo>
                      <a:pt x="60" y="15"/>
                    </a:lnTo>
                    <a:lnTo>
                      <a:pt x="54" y="13"/>
                    </a:lnTo>
                    <a:lnTo>
                      <a:pt x="50" y="12"/>
                    </a:lnTo>
                    <a:lnTo>
                      <a:pt x="48" y="10"/>
                    </a:lnTo>
                    <a:lnTo>
                      <a:pt x="45" y="8"/>
                    </a:lnTo>
                    <a:lnTo>
                      <a:pt x="41" y="5"/>
                    </a:lnTo>
                    <a:lnTo>
                      <a:pt x="37" y="4"/>
                    </a:lnTo>
                    <a:lnTo>
                      <a:pt x="34" y="0"/>
                    </a:lnTo>
                    <a:lnTo>
                      <a:pt x="30" y="3"/>
                    </a:lnTo>
                    <a:lnTo>
                      <a:pt x="27" y="5"/>
                    </a:lnTo>
                    <a:lnTo>
                      <a:pt x="25" y="6"/>
                    </a:lnTo>
                    <a:lnTo>
                      <a:pt x="21" y="10"/>
                    </a:lnTo>
                    <a:lnTo>
                      <a:pt x="18" y="13"/>
                    </a:lnTo>
                    <a:lnTo>
                      <a:pt x="17" y="14"/>
                    </a:lnTo>
                    <a:lnTo>
                      <a:pt x="16" y="15"/>
                    </a:lnTo>
                    <a:lnTo>
                      <a:pt x="15" y="18"/>
                    </a:lnTo>
                    <a:lnTo>
                      <a:pt x="13" y="22"/>
                    </a:lnTo>
                    <a:lnTo>
                      <a:pt x="11" y="24"/>
                    </a:lnTo>
                    <a:lnTo>
                      <a:pt x="6" y="32"/>
                    </a:lnTo>
                    <a:lnTo>
                      <a:pt x="3" y="37"/>
                    </a:lnTo>
                    <a:lnTo>
                      <a:pt x="2" y="41"/>
                    </a:lnTo>
                    <a:lnTo>
                      <a:pt x="0" y="50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3" y="61"/>
                    </a:lnTo>
                    <a:lnTo>
                      <a:pt x="4" y="60"/>
                    </a:lnTo>
                    <a:lnTo>
                      <a:pt x="7" y="57"/>
                    </a:lnTo>
                    <a:lnTo>
                      <a:pt x="9" y="57"/>
                    </a:lnTo>
                    <a:lnTo>
                      <a:pt x="17" y="54"/>
                    </a:lnTo>
                    <a:lnTo>
                      <a:pt x="26" y="52"/>
                    </a:lnTo>
                    <a:lnTo>
                      <a:pt x="39" y="49"/>
                    </a:lnTo>
                    <a:lnTo>
                      <a:pt x="46" y="50"/>
                    </a:lnTo>
                    <a:lnTo>
                      <a:pt x="50" y="50"/>
                    </a:lnTo>
                    <a:lnTo>
                      <a:pt x="54" y="5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49" name="Freeform 767"/>
              <p:cNvSpPr>
                <a:spLocks/>
              </p:cNvSpPr>
              <p:nvPr/>
            </p:nvSpPr>
            <p:spPr bwMode="auto">
              <a:xfrm>
                <a:off x="640" y="2928"/>
                <a:ext cx="78" cy="70"/>
              </a:xfrm>
              <a:custGeom>
                <a:avLst/>
                <a:gdLst>
                  <a:gd name="T0" fmla="*/ 27 w 78"/>
                  <a:gd name="T1" fmla="*/ 4 h 70"/>
                  <a:gd name="T2" fmla="*/ 24 w 78"/>
                  <a:gd name="T3" fmla="*/ 6 h 70"/>
                  <a:gd name="T4" fmla="*/ 16 w 78"/>
                  <a:gd name="T5" fmla="*/ 1 h 70"/>
                  <a:gd name="T6" fmla="*/ 13 w 78"/>
                  <a:gd name="T7" fmla="*/ 1 h 70"/>
                  <a:gd name="T8" fmla="*/ 13 w 78"/>
                  <a:gd name="T9" fmla="*/ 1 h 70"/>
                  <a:gd name="T10" fmla="*/ 9 w 78"/>
                  <a:gd name="T11" fmla="*/ 2 h 70"/>
                  <a:gd name="T12" fmla="*/ 5 w 78"/>
                  <a:gd name="T13" fmla="*/ 15 h 70"/>
                  <a:gd name="T14" fmla="*/ 5 w 78"/>
                  <a:gd name="T15" fmla="*/ 18 h 70"/>
                  <a:gd name="T16" fmla="*/ 7 w 78"/>
                  <a:gd name="T17" fmla="*/ 23 h 70"/>
                  <a:gd name="T18" fmla="*/ 4 w 78"/>
                  <a:gd name="T19" fmla="*/ 32 h 70"/>
                  <a:gd name="T20" fmla="*/ 1 w 78"/>
                  <a:gd name="T21" fmla="*/ 32 h 70"/>
                  <a:gd name="T22" fmla="*/ 2 w 78"/>
                  <a:gd name="T23" fmla="*/ 33 h 70"/>
                  <a:gd name="T24" fmla="*/ 4 w 78"/>
                  <a:gd name="T25" fmla="*/ 33 h 70"/>
                  <a:gd name="T26" fmla="*/ 6 w 78"/>
                  <a:gd name="T27" fmla="*/ 34 h 70"/>
                  <a:gd name="T28" fmla="*/ 9 w 78"/>
                  <a:gd name="T29" fmla="*/ 39 h 70"/>
                  <a:gd name="T30" fmla="*/ 13 w 78"/>
                  <a:gd name="T31" fmla="*/ 42 h 70"/>
                  <a:gd name="T32" fmla="*/ 13 w 78"/>
                  <a:gd name="T33" fmla="*/ 34 h 70"/>
                  <a:gd name="T34" fmla="*/ 16 w 78"/>
                  <a:gd name="T35" fmla="*/ 27 h 70"/>
                  <a:gd name="T36" fmla="*/ 20 w 78"/>
                  <a:gd name="T37" fmla="*/ 25 h 70"/>
                  <a:gd name="T38" fmla="*/ 23 w 78"/>
                  <a:gd name="T39" fmla="*/ 29 h 70"/>
                  <a:gd name="T40" fmla="*/ 24 w 78"/>
                  <a:gd name="T41" fmla="*/ 33 h 70"/>
                  <a:gd name="T42" fmla="*/ 24 w 78"/>
                  <a:gd name="T43" fmla="*/ 44 h 70"/>
                  <a:gd name="T44" fmla="*/ 27 w 78"/>
                  <a:gd name="T45" fmla="*/ 50 h 70"/>
                  <a:gd name="T46" fmla="*/ 33 w 78"/>
                  <a:gd name="T47" fmla="*/ 43 h 70"/>
                  <a:gd name="T48" fmla="*/ 36 w 78"/>
                  <a:gd name="T49" fmla="*/ 44 h 70"/>
                  <a:gd name="T50" fmla="*/ 33 w 78"/>
                  <a:gd name="T51" fmla="*/ 58 h 70"/>
                  <a:gd name="T52" fmla="*/ 36 w 78"/>
                  <a:gd name="T53" fmla="*/ 60 h 70"/>
                  <a:gd name="T54" fmla="*/ 43 w 78"/>
                  <a:gd name="T55" fmla="*/ 64 h 70"/>
                  <a:gd name="T56" fmla="*/ 47 w 78"/>
                  <a:gd name="T57" fmla="*/ 67 h 70"/>
                  <a:gd name="T58" fmla="*/ 48 w 78"/>
                  <a:gd name="T59" fmla="*/ 67 h 70"/>
                  <a:gd name="T60" fmla="*/ 53 w 78"/>
                  <a:gd name="T61" fmla="*/ 70 h 70"/>
                  <a:gd name="T62" fmla="*/ 61 w 78"/>
                  <a:gd name="T63" fmla="*/ 66 h 70"/>
                  <a:gd name="T64" fmla="*/ 65 w 78"/>
                  <a:gd name="T65" fmla="*/ 57 h 70"/>
                  <a:gd name="T66" fmla="*/ 64 w 78"/>
                  <a:gd name="T67" fmla="*/ 51 h 70"/>
                  <a:gd name="T68" fmla="*/ 62 w 78"/>
                  <a:gd name="T69" fmla="*/ 48 h 70"/>
                  <a:gd name="T70" fmla="*/ 66 w 78"/>
                  <a:gd name="T71" fmla="*/ 47 h 70"/>
                  <a:gd name="T72" fmla="*/ 67 w 78"/>
                  <a:gd name="T73" fmla="*/ 50 h 70"/>
                  <a:gd name="T74" fmla="*/ 74 w 78"/>
                  <a:gd name="T75" fmla="*/ 50 h 70"/>
                  <a:gd name="T76" fmla="*/ 78 w 78"/>
                  <a:gd name="T77" fmla="*/ 46 h 70"/>
                  <a:gd name="T78" fmla="*/ 73 w 78"/>
                  <a:gd name="T79" fmla="*/ 36 h 70"/>
                  <a:gd name="T80" fmla="*/ 69 w 78"/>
                  <a:gd name="T81" fmla="*/ 33 h 70"/>
                  <a:gd name="T82" fmla="*/ 73 w 78"/>
                  <a:gd name="T83" fmla="*/ 30 h 70"/>
                  <a:gd name="T84" fmla="*/ 74 w 78"/>
                  <a:gd name="T85" fmla="*/ 25 h 70"/>
                  <a:gd name="T86" fmla="*/ 66 w 78"/>
                  <a:gd name="T87" fmla="*/ 21 h 70"/>
                  <a:gd name="T88" fmla="*/ 51 w 78"/>
                  <a:gd name="T89" fmla="*/ 25 h 70"/>
                  <a:gd name="T90" fmla="*/ 48 w 78"/>
                  <a:gd name="T91" fmla="*/ 21 h 70"/>
                  <a:gd name="T92" fmla="*/ 44 w 78"/>
                  <a:gd name="T93" fmla="*/ 19 h 70"/>
                  <a:gd name="T94" fmla="*/ 46 w 78"/>
                  <a:gd name="T95" fmla="*/ 15 h 70"/>
                  <a:gd name="T96" fmla="*/ 43 w 78"/>
                  <a:gd name="T97" fmla="*/ 5 h 70"/>
                  <a:gd name="T98" fmla="*/ 36 w 78"/>
                  <a:gd name="T99" fmla="*/ 0 h 70"/>
                  <a:gd name="T100" fmla="*/ 33 w 78"/>
                  <a:gd name="T101" fmla="*/ 1 h 7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8"/>
                  <a:gd name="T154" fmla="*/ 0 h 70"/>
                  <a:gd name="T155" fmla="*/ 78 w 78"/>
                  <a:gd name="T156" fmla="*/ 70 h 7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8" h="70">
                    <a:moveTo>
                      <a:pt x="33" y="1"/>
                    </a:moveTo>
                    <a:lnTo>
                      <a:pt x="27" y="4"/>
                    </a:lnTo>
                    <a:lnTo>
                      <a:pt x="25" y="6"/>
                    </a:lnTo>
                    <a:lnTo>
                      <a:pt x="24" y="6"/>
                    </a:lnTo>
                    <a:lnTo>
                      <a:pt x="19" y="2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3" y="2"/>
                    </a:lnTo>
                    <a:lnTo>
                      <a:pt x="9" y="2"/>
                    </a:lnTo>
                    <a:lnTo>
                      <a:pt x="6" y="7"/>
                    </a:lnTo>
                    <a:lnTo>
                      <a:pt x="5" y="15"/>
                    </a:lnTo>
                    <a:lnTo>
                      <a:pt x="5" y="16"/>
                    </a:lnTo>
                    <a:lnTo>
                      <a:pt x="5" y="18"/>
                    </a:lnTo>
                    <a:lnTo>
                      <a:pt x="6" y="18"/>
                    </a:lnTo>
                    <a:lnTo>
                      <a:pt x="7" y="23"/>
                    </a:lnTo>
                    <a:lnTo>
                      <a:pt x="7" y="29"/>
                    </a:lnTo>
                    <a:lnTo>
                      <a:pt x="4" y="32"/>
                    </a:lnTo>
                    <a:lnTo>
                      <a:pt x="1" y="32"/>
                    </a:lnTo>
                    <a:lnTo>
                      <a:pt x="0" y="32"/>
                    </a:lnTo>
                    <a:lnTo>
                      <a:pt x="2" y="33"/>
                    </a:lnTo>
                    <a:lnTo>
                      <a:pt x="4" y="33"/>
                    </a:lnTo>
                    <a:lnTo>
                      <a:pt x="5" y="32"/>
                    </a:lnTo>
                    <a:lnTo>
                      <a:pt x="6" y="34"/>
                    </a:lnTo>
                    <a:lnTo>
                      <a:pt x="6" y="36"/>
                    </a:lnTo>
                    <a:lnTo>
                      <a:pt x="9" y="39"/>
                    </a:lnTo>
                    <a:lnTo>
                      <a:pt x="14" y="43"/>
                    </a:lnTo>
                    <a:lnTo>
                      <a:pt x="13" y="42"/>
                    </a:lnTo>
                    <a:lnTo>
                      <a:pt x="13" y="38"/>
                    </a:lnTo>
                    <a:lnTo>
                      <a:pt x="13" y="34"/>
                    </a:lnTo>
                    <a:lnTo>
                      <a:pt x="14" y="29"/>
                    </a:lnTo>
                    <a:lnTo>
                      <a:pt x="16" y="27"/>
                    </a:lnTo>
                    <a:lnTo>
                      <a:pt x="19" y="25"/>
                    </a:lnTo>
                    <a:lnTo>
                      <a:pt x="20" y="25"/>
                    </a:lnTo>
                    <a:lnTo>
                      <a:pt x="23" y="28"/>
                    </a:lnTo>
                    <a:lnTo>
                      <a:pt x="23" y="29"/>
                    </a:lnTo>
                    <a:lnTo>
                      <a:pt x="24" y="33"/>
                    </a:lnTo>
                    <a:lnTo>
                      <a:pt x="24" y="39"/>
                    </a:lnTo>
                    <a:lnTo>
                      <a:pt x="24" y="44"/>
                    </a:lnTo>
                    <a:lnTo>
                      <a:pt x="25" y="50"/>
                    </a:lnTo>
                    <a:lnTo>
                      <a:pt x="27" y="50"/>
                    </a:lnTo>
                    <a:lnTo>
                      <a:pt x="32" y="43"/>
                    </a:lnTo>
                    <a:lnTo>
                      <a:pt x="33" y="43"/>
                    </a:lnTo>
                    <a:lnTo>
                      <a:pt x="34" y="43"/>
                    </a:lnTo>
                    <a:lnTo>
                      <a:pt x="36" y="44"/>
                    </a:lnTo>
                    <a:lnTo>
                      <a:pt x="34" y="56"/>
                    </a:lnTo>
                    <a:lnTo>
                      <a:pt x="33" y="58"/>
                    </a:lnTo>
                    <a:lnTo>
                      <a:pt x="36" y="60"/>
                    </a:lnTo>
                    <a:lnTo>
                      <a:pt x="39" y="61"/>
                    </a:lnTo>
                    <a:lnTo>
                      <a:pt x="43" y="64"/>
                    </a:lnTo>
                    <a:lnTo>
                      <a:pt x="47" y="67"/>
                    </a:lnTo>
                    <a:lnTo>
                      <a:pt x="48" y="67"/>
                    </a:lnTo>
                    <a:lnTo>
                      <a:pt x="50" y="69"/>
                    </a:lnTo>
                    <a:lnTo>
                      <a:pt x="53" y="70"/>
                    </a:lnTo>
                    <a:lnTo>
                      <a:pt x="58" y="69"/>
                    </a:lnTo>
                    <a:lnTo>
                      <a:pt x="61" y="66"/>
                    </a:lnTo>
                    <a:lnTo>
                      <a:pt x="64" y="64"/>
                    </a:lnTo>
                    <a:lnTo>
                      <a:pt x="65" y="57"/>
                    </a:lnTo>
                    <a:lnTo>
                      <a:pt x="65" y="52"/>
                    </a:lnTo>
                    <a:lnTo>
                      <a:pt x="64" y="51"/>
                    </a:lnTo>
                    <a:lnTo>
                      <a:pt x="62" y="50"/>
                    </a:lnTo>
                    <a:lnTo>
                      <a:pt x="62" y="48"/>
                    </a:lnTo>
                    <a:lnTo>
                      <a:pt x="64" y="47"/>
                    </a:lnTo>
                    <a:lnTo>
                      <a:pt x="66" y="47"/>
                    </a:lnTo>
                    <a:lnTo>
                      <a:pt x="67" y="50"/>
                    </a:lnTo>
                    <a:lnTo>
                      <a:pt x="70" y="50"/>
                    </a:lnTo>
                    <a:lnTo>
                      <a:pt x="74" y="50"/>
                    </a:lnTo>
                    <a:lnTo>
                      <a:pt x="76" y="48"/>
                    </a:lnTo>
                    <a:lnTo>
                      <a:pt x="78" y="46"/>
                    </a:lnTo>
                    <a:lnTo>
                      <a:pt x="76" y="42"/>
                    </a:lnTo>
                    <a:lnTo>
                      <a:pt x="73" y="36"/>
                    </a:lnTo>
                    <a:lnTo>
                      <a:pt x="70" y="33"/>
                    </a:lnTo>
                    <a:lnTo>
                      <a:pt x="69" y="33"/>
                    </a:lnTo>
                    <a:lnTo>
                      <a:pt x="69" y="30"/>
                    </a:lnTo>
                    <a:lnTo>
                      <a:pt x="73" y="30"/>
                    </a:lnTo>
                    <a:lnTo>
                      <a:pt x="74" y="29"/>
                    </a:lnTo>
                    <a:lnTo>
                      <a:pt x="74" y="25"/>
                    </a:lnTo>
                    <a:lnTo>
                      <a:pt x="70" y="21"/>
                    </a:lnTo>
                    <a:lnTo>
                      <a:pt x="66" y="21"/>
                    </a:lnTo>
                    <a:lnTo>
                      <a:pt x="58" y="21"/>
                    </a:lnTo>
                    <a:lnTo>
                      <a:pt x="51" y="25"/>
                    </a:lnTo>
                    <a:lnTo>
                      <a:pt x="50" y="25"/>
                    </a:lnTo>
                    <a:lnTo>
                      <a:pt x="48" y="21"/>
                    </a:lnTo>
                    <a:lnTo>
                      <a:pt x="46" y="19"/>
                    </a:lnTo>
                    <a:lnTo>
                      <a:pt x="44" y="19"/>
                    </a:lnTo>
                    <a:lnTo>
                      <a:pt x="43" y="19"/>
                    </a:lnTo>
                    <a:lnTo>
                      <a:pt x="46" y="15"/>
                    </a:lnTo>
                    <a:lnTo>
                      <a:pt x="46" y="10"/>
                    </a:lnTo>
                    <a:lnTo>
                      <a:pt x="43" y="5"/>
                    </a:lnTo>
                    <a:lnTo>
                      <a:pt x="38" y="1"/>
                    </a:lnTo>
                    <a:lnTo>
                      <a:pt x="36" y="0"/>
                    </a:lnTo>
                    <a:lnTo>
                      <a:pt x="36" y="1"/>
                    </a:lnTo>
                    <a:lnTo>
                      <a:pt x="33" y="1"/>
                    </a:lnTo>
                    <a:close/>
                  </a:path>
                </a:pathLst>
              </a:custGeom>
              <a:solidFill>
                <a:srgbClr val="D7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50" name="Freeform 768"/>
              <p:cNvSpPr>
                <a:spLocks/>
              </p:cNvSpPr>
              <p:nvPr/>
            </p:nvSpPr>
            <p:spPr bwMode="auto">
              <a:xfrm>
                <a:off x="640" y="2938"/>
                <a:ext cx="65" cy="60"/>
              </a:xfrm>
              <a:custGeom>
                <a:avLst/>
                <a:gdLst>
                  <a:gd name="T0" fmla="*/ 65 w 65"/>
                  <a:gd name="T1" fmla="*/ 37 h 60"/>
                  <a:gd name="T2" fmla="*/ 50 w 65"/>
                  <a:gd name="T3" fmla="*/ 36 h 60"/>
                  <a:gd name="T4" fmla="*/ 47 w 65"/>
                  <a:gd name="T5" fmla="*/ 32 h 60"/>
                  <a:gd name="T6" fmla="*/ 46 w 65"/>
                  <a:gd name="T7" fmla="*/ 29 h 60"/>
                  <a:gd name="T8" fmla="*/ 46 w 65"/>
                  <a:gd name="T9" fmla="*/ 27 h 60"/>
                  <a:gd name="T10" fmla="*/ 46 w 65"/>
                  <a:gd name="T11" fmla="*/ 27 h 60"/>
                  <a:gd name="T12" fmla="*/ 36 w 65"/>
                  <a:gd name="T13" fmla="*/ 15 h 60"/>
                  <a:gd name="T14" fmla="*/ 33 w 65"/>
                  <a:gd name="T15" fmla="*/ 15 h 60"/>
                  <a:gd name="T16" fmla="*/ 27 w 65"/>
                  <a:gd name="T17" fmla="*/ 5 h 60"/>
                  <a:gd name="T18" fmla="*/ 24 w 65"/>
                  <a:gd name="T19" fmla="*/ 5 h 60"/>
                  <a:gd name="T20" fmla="*/ 21 w 65"/>
                  <a:gd name="T21" fmla="*/ 4 h 60"/>
                  <a:gd name="T22" fmla="*/ 20 w 65"/>
                  <a:gd name="T23" fmla="*/ 4 h 60"/>
                  <a:gd name="T24" fmla="*/ 15 w 65"/>
                  <a:gd name="T25" fmla="*/ 9 h 60"/>
                  <a:gd name="T26" fmla="*/ 13 w 65"/>
                  <a:gd name="T27" fmla="*/ 5 h 60"/>
                  <a:gd name="T28" fmla="*/ 10 w 65"/>
                  <a:gd name="T29" fmla="*/ 3 h 60"/>
                  <a:gd name="T30" fmla="*/ 7 w 65"/>
                  <a:gd name="T31" fmla="*/ 0 h 60"/>
                  <a:gd name="T32" fmla="*/ 6 w 65"/>
                  <a:gd name="T33" fmla="*/ 0 h 60"/>
                  <a:gd name="T34" fmla="*/ 5 w 65"/>
                  <a:gd name="T35" fmla="*/ 5 h 60"/>
                  <a:gd name="T36" fmla="*/ 5 w 65"/>
                  <a:gd name="T37" fmla="*/ 8 h 60"/>
                  <a:gd name="T38" fmla="*/ 7 w 65"/>
                  <a:gd name="T39" fmla="*/ 13 h 60"/>
                  <a:gd name="T40" fmla="*/ 4 w 65"/>
                  <a:gd name="T41" fmla="*/ 22 h 60"/>
                  <a:gd name="T42" fmla="*/ 1 w 65"/>
                  <a:gd name="T43" fmla="*/ 22 h 60"/>
                  <a:gd name="T44" fmla="*/ 2 w 65"/>
                  <a:gd name="T45" fmla="*/ 23 h 60"/>
                  <a:gd name="T46" fmla="*/ 4 w 65"/>
                  <a:gd name="T47" fmla="*/ 23 h 60"/>
                  <a:gd name="T48" fmla="*/ 6 w 65"/>
                  <a:gd name="T49" fmla="*/ 24 h 60"/>
                  <a:gd name="T50" fmla="*/ 9 w 65"/>
                  <a:gd name="T51" fmla="*/ 29 h 60"/>
                  <a:gd name="T52" fmla="*/ 13 w 65"/>
                  <a:gd name="T53" fmla="*/ 32 h 60"/>
                  <a:gd name="T54" fmla="*/ 13 w 65"/>
                  <a:gd name="T55" fmla="*/ 24 h 60"/>
                  <a:gd name="T56" fmla="*/ 16 w 65"/>
                  <a:gd name="T57" fmla="*/ 17 h 60"/>
                  <a:gd name="T58" fmla="*/ 20 w 65"/>
                  <a:gd name="T59" fmla="*/ 15 h 60"/>
                  <a:gd name="T60" fmla="*/ 23 w 65"/>
                  <a:gd name="T61" fmla="*/ 19 h 60"/>
                  <a:gd name="T62" fmla="*/ 24 w 65"/>
                  <a:gd name="T63" fmla="*/ 23 h 60"/>
                  <a:gd name="T64" fmla="*/ 24 w 65"/>
                  <a:gd name="T65" fmla="*/ 34 h 60"/>
                  <a:gd name="T66" fmla="*/ 27 w 65"/>
                  <a:gd name="T67" fmla="*/ 40 h 60"/>
                  <a:gd name="T68" fmla="*/ 33 w 65"/>
                  <a:gd name="T69" fmla="*/ 33 h 60"/>
                  <a:gd name="T70" fmla="*/ 36 w 65"/>
                  <a:gd name="T71" fmla="*/ 34 h 60"/>
                  <a:gd name="T72" fmla="*/ 33 w 65"/>
                  <a:gd name="T73" fmla="*/ 48 h 60"/>
                  <a:gd name="T74" fmla="*/ 36 w 65"/>
                  <a:gd name="T75" fmla="*/ 50 h 60"/>
                  <a:gd name="T76" fmla="*/ 43 w 65"/>
                  <a:gd name="T77" fmla="*/ 54 h 60"/>
                  <a:gd name="T78" fmla="*/ 47 w 65"/>
                  <a:gd name="T79" fmla="*/ 57 h 60"/>
                  <a:gd name="T80" fmla="*/ 48 w 65"/>
                  <a:gd name="T81" fmla="*/ 57 h 60"/>
                  <a:gd name="T82" fmla="*/ 53 w 65"/>
                  <a:gd name="T83" fmla="*/ 60 h 60"/>
                  <a:gd name="T84" fmla="*/ 61 w 65"/>
                  <a:gd name="T85" fmla="*/ 56 h 60"/>
                  <a:gd name="T86" fmla="*/ 65 w 65"/>
                  <a:gd name="T87" fmla="*/ 47 h 60"/>
                  <a:gd name="T88" fmla="*/ 64 w 65"/>
                  <a:gd name="T89" fmla="*/ 41 h 60"/>
                  <a:gd name="T90" fmla="*/ 62 w 65"/>
                  <a:gd name="T91" fmla="*/ 38 h 60"/>
                  <a:gd name="T92" fmla="*/ 65 w 65"/>
                  <a:gd name="T93" fmla="*/ 37 h 6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5"/>
                  <a:gd name="T142" fmla="*/ 0 h 60"/>
                  <a:gd name="T143" fmla="*/ 65 w 65"/>
                  <a:gd name="T144" fmla="*/ 60 h 6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5" h="60">
                    <a:moveTo>
                      <a:pt x="65" y="37"/>
                    </a:moveTo>
                    <a:lnTo>
                      <a:pt x="65" y="37"/>
                    </a:lnTo>
                    <a:lnTo>
                      <a:pt x="55" y="32"/>
                    </a:lnTo>
                    <a:lnTo>
                      <a:pt x="50" y="36"/>
                    </a:lnTo>
                    <a:lnTo>
                      <a:pt x="48" y="33"/>
                    </a:lnTo>
                    <a:lnTo>
                      <a:pt x="47" y="32"/>
                    </a:lnTo>
                    <a:lnTo>
                      <a:pt x="46" y="31"/>
                    </a:lnTo>
                    <a:lnTo>
                      <a:pt x="46" y="29"/>
                    </a:lnTo>
                    <a:lnTo>
                      <a:pt x="46" y="28"/>
                    </a:lnTo>
                    <a:lnTo>
                      <a:pt x="46" y="27"/>
                    </a:lnTo>
                    <a:lnTo>
                      <a:pt x="42" y="17"/>
                    </a:lnTo>
                    <a:lnTo>
                      <a:pt x="36" y="15"/>
                    </a:lnTo>
                    <a:lnTo>
                      <a:pt x="33" y="20"/>
                    </a:lnTo>
                    <a:lnTo>
                      <a:pt x="33" y="15"/>
                    </a:lnTo>
                    <a:lnTo>
                      <a:pt x="28" y="6"/>
                    </a:lnTo>
                    <a:lnTo>
                      <a:pt x="27" y="5"/>
                    </a:lnTo>
                    <a:lnTo>
                      <a:pt x="25" y="5"/>
                    </a:lnTo>
                    <a:lnTo>
                      <a:pt x="24" y="5"/>
                    </a:lnTo>
                    <a:lnTo>
                      <a:pt x="23" y="5"/>
                    </a:lnTo>
                    <a:lnTo>
                      <a:pt x="21" y="4"/>
                    </a:lnTo>
                    <a:lnTo>
                      <a:pt x="20" y="4"/>
                    </a:lnTo>
                    <a:lnTo>
                      <a:pt x="15" y="9"/>
                    </a:lnTo>
                    <a:lnTo>
                      <a:pt x="14" y="6"/>
                    </a:lnTo>
                    <a:lnTo>
                      <a:pt x="13" y="5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7" y="13"/>
                    </a:lnTo>
                    <a:lnTo>
                      <a:pt x="7" y="19"/>
                    </a:lnTo>
                    <a:lnTo>
                      <a:pt x="4" y="22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0" y="22"/>
                    </a:lnTo>
                    <a:lnTo>
                      <a:pt x="2" y="23"/>
                    </a:lnTo>
                    <a:lnTo>
                      <a:pt x="4" y="23"/>
                    </a:lnTo>
                    <a:lnTo>
                      <a:pt x="5" y="22"/>
                    </a:lnTo>
                    <a:lnTo>
                      <a:pt x="6" y="24"/>
                    </a:lnTo>
                    <a:lnTo>
                      <a:pt x="6" y="26"/>
                    </a:lnTo>
                    <a:lnTo>
                      <a:pt x="9" y="29"/>
                    </a:lnTo>
                    <a:lnTo>
                      <a:pt x="14" y="33"/>
                    </a:lnTo>
                    <a:lnTo>
                      <a:pt x="13" y="32"/>
                    </a:lnTo>
                    <a:lnTo>
                      <a:pt x="13" y="28"/>
                    </a:lnTo>
                    <a:lnTo>
                      <a:pt x="13" y="24"/>
                    </a:lnTo>
                    <a:lnTo>
                      <a:pt x="14" y="19"/>
                    </a:lnTo>
                    <a:lnTo>
                      <a:pt x="16" y="17"/>
                    </a:lnTo>
                    <a:lnTo>
                      <a:pt x="19" y="15"/>
                    </a:lnTo>
                    <a:lnTo>
                      <a:pt x="20" y="15"/>
                    </a:lnTo>
                    <a:lnTo>
                      <a:pt x="23" y="18"/>
                    </a:lnTo>
                    <a:lnTo>
                      <a:pt x="23" y="19"/>
                    </a:lnTo>
                    <a:lnTo>
                      <a:pt x="24" y="23"/>
                    </a:lnTo>
                    <a:lnTo>
                      <a:pt x="24" y="29"/>
                    </a:lnTo>
                    <a:lnTo>
                      <a:pt x="24" y="34"/>
                    </a:lnTo>
                    <a:lnTo>
                      <a:pt x="25" y="40"/>
                    </a:lnTo>
                    <a:lnTo>
                      <a:pt x="27" y="40"/>
                    </a:lnTo>
                    <a:lnTo>
                      <a:pt x="32" y="33"/>
                    </a:lnTo>
                    <a:lnTo>
                      <a:pt x="33" y="33"/>
                    </a:lnTo>
                    <a:lnTo>
                      <a:pt x="34" y="33"/>
                    </a:lnTo>
                    <a:lnTo>
                      <a:pt x="36" y="34"/>
                    </a:lnTo>
                    <a:lnTo>
                      <a:pt x="34" y="46"/>
                    </a:lnTo>
                    <a:lnTo>
                      <a:pt x="33" y="48"/>
                    </a:lnTo>
                    <a:lnTo>
                      <a:pt x="36" y="50"/>
                    </a:lnTo>
                    <a:lnTo>
                      <a:pt x="39" y="51"/>
                    </a:lnTo>
                    <a:lnTo>
                      <a:pt x="43" y="54"/>
                    </a:lnTo>
                    <a:lnTo>
                      <a:pt x="47" y="57"/>
                    </a:lnTo>
                    <a:lnTo>
                      <a:pt x="48" y="57"/>
                    </a:lnTo>
                    <a:lnTo>
                      <a:pt x="50" y="59"/>
                    </a:lnTo>
                    <a:lnTo>
                      <a:pt x="53" y="60"/>
                    </a:lnTo>
                    <a:lnTo>
                      <a:pt x="58" y="59"/>
                    </a:lnTo>
                    <a:lnTo>
                      <a:pt x="61" y="56"/>
                    </a:lnTo>
                    <a:lnTo>
                      <a:pt x="64" y="54"/>
                    </a:lnTo>
                    <a:lnTo>
                      <a:pt x="65" y="47"/>
                    </a:lnTo>
                    <a:lnTo>
                      <a:pt x="65" y="42"/>
                    </a:lnTo>
                    <a:lnTo>
                      <a:pt x="64" y="41"/>
                    </a:lnTo>
                    <a:lnTo>
                      <a:pt x="62" y="40"/>
                    </a:lnTo>
                    <a:lnTo>
                      <a:pt x="62" y="38"/>
                    </a:lnTo>
                    <a:lnTo>
                      <a:pt x="64" y="37"/>
                    </a:lnTo>
                    <a:lnTo>
                      <a:pt x="65" y="37"/>
                    </a:lnTo>
                    <a:close/>
                  </a:path>
                </a:pathLst>
              </a:custGeom>
              <a:solidFill>
                <a:srgbClr val="EFF5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51" name="Freeform 769"/>
              <p:cNvSpPr>
                <a:spLocks/>
              </p:cNvSpPr>
              <p:nvPr/>
            </p:nvSpPr>
            <p:spPr bwMode="auto">
              <a:xfrm>
                <a:off x="617" y="2967"/>
                <a:ext cx="124" cy="97"/>
              </a:xfrm>
              <a:custGeom>
                <a:avLst/>
                <a:gdLst>
                  <a:gd name="T0" fmla="*/ 61 w 124"/>
                  <a:gd name="T1" fmla="*/ 27 h 97"/>
                  <a:gd name="T2" fmla="*/ 61 w 124"/>
                  <a:gd name="T3" fmla="*/ 27 h 97"/>
                  <a:gd name="T4" fmla="*/ 61 w 124"/>
                  <a:gd name="T5" fmla="*/ 32 h 97"/>
                  <a:gd name="T6" fmla="*/ 61 w 124"/>
                  <a:gd name="T7" fmla="*/ 36 h 97"/>
                  <a:gd name="T8" fmla="*/ 62 w 124"/>
                  <a:gd name="T9" fmla="*/ 41 h 97"/>
                  <a:gd name="T10" fmla="*/ 64 w 124"/>
                  <a:gd name="T11" fmla="*/ 46 h 97"/>
                  <a:gd name="T12" fmla="*/ 69 w 124"/>
                  <a:gd name="T13" fmla="*/ 55 h 97"/>
                  <a:gd name="T14" fmla="*/ 73 w 124"/>
                  <a:gd name="T15" fmla="*/ 59 h 97"/>
                  <a:gd name="T16" fmla="*/ 76 w 124"/>
                  <a:gd name="T17" fmla="*/ 62 h 97"/>
                  <a:gd name="T18" fmla="*/ 76 w 124"/>
                  <a:gd name="T19" fmla="*/ 62 h 97"/>
                  <a:gd name="T20" fmla="*/ 79 w 124"/>
                  <a:gd name="T21" fmla="*/ 63 h 97"/>
                  <a:gd name="T22" fmla="*/ 81 w 124"/>
                  <a:gd name="T23" fmla="*/ 65 h 97"/>
                  <a:gd name="T24" fmla="*/ 89 w 124"/>
                  <a:gd name="T25" fmla="*/ 67 h 97"/>
                  <a:gd name="T26" fmla="*/ 89 w 124"/>
                  <a:gd name="T27" fmla="*/ 67 h 97"/>
                  <a:gd name="T28" fmla="*/ 94 w 124"/>
                  <a:gd name="T29" fmla="*/ 69 h 97"/>
                  <a:gd name="T30" fmla="*/ 99 w 124"/>
                  <a:gd name="T31" fmla="*/ 70 h 97"/>
                  <a:gd name="T32" fmla="*/ 99 w 124"/>
                  <a:gd name="T33" fmla="*/ 70 h 97"/>
                  <a:gd name="T34" fmla="*/ 116 w 124"/>
                  <a:gd name="T35" fmla="*/ 72 h 97"/>
                  <a:gd name="T36" fmla="*/ 116 w 124"/>
                  <a:gd name="T37" fmla="*/ 72 h 97"/>
                  <a:gd name="T38" fmla="*/ 120 w 124"/>
                  <a:gd name="T39" fmla="*/ 74 h 97"/>
                  <a:gd name="T40" fmla="*/ 124 w 124"/>
                  <a:gd name="T41" fmla="*/ 78 h 97"/>
                  <a:gd name="T42" fmla="*/ 124 w 124"/>
                  <a:gd name="T43" fmla="*/ 78 h 97"/>
                  <a:gd name="T44" fmla="*/ 121 w 124"/>
                  <a:gd name="T45" fmla="*/ 83 h 97"/>
                  <a:gd name="T46" fmla="*/ 120 w 124"/>
                  <a:gd name="T47" fmla="*/ 85 h 97"/>
                  <a:gd name="T48" fmla="*/ 117 w 124"/>
                  <a:gd name="T49" fmla="*/ 83 h 97"/>
                  <a:gd name="T50" fmla="*/ 108 w 124"/>
                  <a:gd name="T51" fmla="*/ 82 h 97"/>
                  <a:gd name="T52" fmla="*/ 101 w 124"/>
                  <a:gd name="T53" fmla="*/ 81 h 97"/>
                  <a:gd name="T54" fmla="*/ 89 w 124"/>
                  <a:gd name="T55" fmla="*/ 82 h 97"/>
                  <a:gd name="T56" fmla="*/ 89 w 124"/>
                  <a:gd name="T57" fmla="*/ 82 h 97"/>
                  <a:gd name="T58" fmla="*/ 85 w 124"/>
                  <a:gd name="T59" fmla="*/ 82 h 97"/>
                  <a:gd name="T60" fmla="*/ 80 w 124"/>
                  <a:gd name="T61" fmla="*/ 85 h 97"/>
                  <a:gd name="T62" fmla="*/ 80 w 124"/>
                  <a:gd name="T63" fmla="*/ 85 h 97"/>
                  <a:gd name="T64" fmla="*/ 75 w 124"/>
                  <a:gd name="T65" fmla="*/ 88 h 97"/>
                  <a:gd name="T66" fmla="*/ 75 w 124"/>
                  <a:gd name="T67" fmla="*/ 88 h 97"/>
                  <a:gd name="T68" fmla="*/ 74 w 124"/>
                  <a:gd name="T69" fmla="*/ 93 h 97"/>
                  <a:gd name="T70" fmla="*/ 71 w 124"/>
                  <a:gd name="T71" fmla="*/ 96 h 97"/>
                  <a:gd name="T72" fmla="*/ 67 w 124"/>
                  <a:gd name="T73" fmla="*/ 97 h 97"/>
                  <a:gd name="T74" fmla="*/ 62 w 124"/>
                  <a:gd name="T75" fmla="*/ 97 h 97"/>
                  <a:gd name="T76" fmla="*/ 51 w 124"/>
                  <a:gd name="T77" fmla="*/ 95 h 97"/>
                  <a:gd name="T78" fmla="*/ 37 w 124"/>
                  <a:gd name="T79" fmla="*/ 93 h 97"/>
                  <a:gd name="T80" fmla="*/ 37 w 124"/>
                  <a:gd name="T81" fmla="*/ 93 h 97"/>
                  <a:gd name="T82" fmla="*/ 30 w 124"/>
                  <a:gd name="T83" fmla="*/ 92 h 97"/>
                  <a:gd name="T84" fmla="*/ 25 w 124"/>
                  <a:gd name="T85" fmla="*/ 95 h 97"/>
                  <a:gd name="T86" fmla="*/ 25 w 124"/>
                  <a:gd name="T87" fmla="*/ 95 h 97"/>
                  <a:gd name="T88" fmla="*/ 19 w 124"/>
                  <a:gd name="T89" fmla="*/ 87 h 97"/>
                  <a:gd name="T90" fmla="*/ 11 w 124"/>
                  <a:gd name="T91" fmla="*/ 78 h 97"/>
                  <a:gd name="T92" fmla="*/ 4 w 124"/>
                  <a:gd name="T93" fmla="*/ 67 h 97"/>
                  <a:gd name="T94" fmla="*/ 1 w 124"/>
                  <a:gd name="T95" fmla="*/ 60 h 97"/>
                  <a:gd name="T96" fmla="*/ 0 w 124"/>
                  <a:gd name="T97" fmla="*/ 55 h 97"/>
                  <a:gd name="T98" fmla="*/ 0 w 124"/>
                  <a:gd name="T99" fmla="*/ 55 h 97"/>
                  <a:gd name="T100" fmla="*/ 1 w 124"/>
                  <a:gd name="T101" fmla="*/ 49 h 97"/>
                  <a:gd name="T102" fmla="*/ 2 w 124"/>
                  <a:gd name="T103" fmla="*/ 42 h 97"/>
                  <a:gd name="T104" fmla="*/ 7 w 124"/>
                  <a:gd name="T105" fmla="*/ 30 h 97"/>
                  <a:gd name="T106" fmla="*/ 18 w 124"/>
                  <a:gd name="T107" fmla="*/ 8 h 97"/>
                  <a:gd name="T108" fmla="*/ 18 w 124"/>
                  <a:gd name="T109" fmla="*/ 8 h 97"/>
                  <a:gd name="T110" fmla="*/ 22 w 124"/>
                  <a:gd name="T111" fmla="*/ 3 h 97"/>
                  <a:gd name="T112" fmla="*/ 24 w 124"/>
                  <a:gd name="T113" fmla="*/ 0 h 97"/>
                  <a:gd name="T114" fmla="*/ 29 w 124"/>
                  <a:gd name="T115" fmla="*/ 0 h 97"/>
                  <a:gd name="T116" fmla="*/ 61 w 124"/>
                  <a:gd name="T117" fmla="*/ 27 h 9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24"/>
                  <a:gd name="T178" fmla="*/ 0 h 97"/>
                  <a:gd name="T179" fmla="*/ 124 w 124"/>
                  <a:gd name="T180" fmla="*/ 97 h 9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24" h="97">
                    <a:moveTo>
                      <a:pt x="61" y="27"/>
                    </a:moveTo>
                    <a:lnTo>
                      <a:pt x="61" y="27"/>
                    </a:lnTo>
                    <a:lnTo>
                      <a:pt x="61" y="32"/>
                    </a:lnTo>
                    <a:lnTo>
                      <a:pt x="61" y="36"/>
                    </a:lnTo>
                    <a:lnTo>
                      <a:pt x="62" y="41"/>
                    </a:lnTo>
                    <a:lnTo>
                      <a:pt x="64" y="46"/>
                    </a:lnTo>
                    <a:lnTo>
                      <a:pt x="69" y="55"/>
                    </a:lnTo>
                    <a:lnTo>
                      <a:pt x="73" y="59"/>
                    </a:lnTo>
                    <a:lnTo>
                      <a:pt x="76" y="62"/>
                    </a:lnTo>
                    <a:lnTo>
                      <a:pt x="79" y="63"/>
                    </a:lnTo>
                    <a:lnTo>
                      <a:pt x="81" y="65"/>
                    </a:lnTo>
                    <a:lnTo>
                      <a:pt x="89" y="67"/>
                    </a:lnTo>
                    <a:lnTo>
                      <a:pt x="94" y="69"/>
                    </a:lnTo>
                    <a:lnTo>
                      <a:pt x="99" y="70"/>
                    </a:lnTo>
                    <a:lnTo>
                      <a:pt x="116" y="72"/>
                    </a:lnTo>
                    <a:lnTo>
                      <a:pt x="120" y="74"/>
                    </a:lnTo>
                    <a:lnTo>
                      <a:pt x="124" y="78"/>
                    </a:lnTo>
                    <a:lnTo>
                      <a:pt x="121" y="83"/>
                    </a:lnTo>
                    <a:lnTo>
                      <a:pt x="120" y="85"/>
                    </a:lnTo>
                    <a:lnTo>
                      <a:pt x="117" y="83"/>
                    </a:lnTo>
                    <a:lnTo>
                      <a:pt x="108" y="82"/>
                    </a:lnTo>
                    <a:lnTo>
                      <a:pt x="101" y="81"/>
                    </a:lnTo>
                    <a:lnTo>
                      <a:pt x="89" y="82"/>
                    </a:lnTo>
                    <a:lnTo>
                      <a:pt x="85" y="82"/>
                    </a:lnTo>
                    <a:lnTo>
                      <a:pt x="80" y="85"/>
                    </a:lnTo>
                    <a:lnTo>
                      <a:pt x="75" y="88"/>
                    </a:lnTo>
                    <a:lnTo>
                      <a:pt x="74" y="93"/>
                    </a:lnTo>
                    <a:lnTo>
                      <a:pt x="71" y="96"/>
                    </a:lnTo>
                    <a:lnTo>
                      <a:pt x="67" y="97"/>
                    </a:lnTo>
                    <a:lnTo>
                      <a:pt x="62" y="97"/>
                    </a:lnTo>
                    <a:lnTo>
                      <a:pt x="51" y="95"/>
                    </a:lnTo>
                    <a:lnTo>
                      <a:pt x="37" y="93"/>
                    </a:lnTo>
                    <a:lnTo>
                      <a:pt x="30" y="92"/>
                    </a:lnTo>
                    <a:lnTo>
                      <a:pt x="25" y="95"/>
                    </a:lnTo>
                    <a:lnTo>
                      <a:pt x="19" y="87"/>
                    </a:lnTo>
                    <a:lnTo>
                      <a:pt x="11" y="78"/>
                    </a:lnTo>
                    <a:lnTo>
                      <a:pt x="4" y="67"/>
                    </a:lnTo>
                    <a:lnTo>
                      <a:pt x="1" y="60"/>
                    </a:lnTo>
                    <a:lnTo>
                      <a:pt x="0" y="55"/>
                    </a:lnTo>
                    <a:lnTo>
                      <a:pt x="1" y="49"/>
                    </a:lnTo>
                    <a:lnTo>
                      <a:pt x="2" y="42"/>
                    </a:lnTo>
                    <a:lnTo>
                      <a:pt x="7" y="30"/>
                    </a:lnTo>
                    <a:lnTo>
                      <a:pt x="18" y="8"/>
                    </a:lnTo>
                    <a:lnTo>
                      <a:pt x="22" y="3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61" y="27"/>
                    </a:lnTo>
                    <a:close/>
                  </a:path>
                </a:pathLst>
              </a:custGeom>
              <a:solidFill>
                <a:srgbClr val="2A96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52" name="Freeform 770"/>
              <p:cNvSpPr>
                <a:spLocks/>
              </p:cNvSpPr>
              <p:nvPr/>
            </p:nvSpPr>
            <p:spPr bwMode="auto">
              <a:xfrm>
                <a:off x="617" y="2967"/>
                <a:ext cx="124" cy="97"/>
              </a:xfrm>
              <a:custGeom>
                <a:avLst/>
                <a:gdLst>
                  <a:gd name="T0" fmla="*/ 61 w 124"/>
                  <a:gd name="T1" fmla="*/ 27 h 97"/>
                  <a:gd name="T2" fmla="*/ 61 w 124"/>
                  <a:gd name="T3" fmla="*/ 27 h 97"/>
                  <a:gd name="T4" fmla="*/ 61 w 124"/>
                  <a:gd name="T5" fmla="*/ 32 h 97"/>
                  <a:gd name="T6" fmla="*/ 61 w 124"/>
                  <a:gd name="T7" fmla="*/ 36 h 97"/>
                  <a:gd name="T8" fmla="*/ 62 w 124"/>
                  <a:gd name="T9" fmla="*/ 41 h 97"/>
                  <a:gd name="T10" fmla="*/ 64 w 124"/>
                  <a:gd name="T11" fmla="*/ 46 h 97"/>
                  <a:gd name="T12" fmla="*/ 69 w 124"/>
                  <a:gd name="T13" fmla="*/ 55 h 97"/>
                  <a:gd name="T14" fmla="*/ 73 w 124"/>
                  <a:gd name="T15" fmla="*/ 59 h 97"/>
                  <a:gd name="T16" fmla="*/ 76 w 124"/>
                  <a:gd name="T17" fmla="*/ 62 h 97"/>
                  <a:gd name="T18" fmla="*/ 76 w 124"/>
                  <a:gd name="T19" fmla="*/ 62 h 97"/>
                  <a:gd name="T20" fmla="*/ 79 w 124"/>
                  <a:gd name="T21" fmla="*/ 63 h 97"/>
                  <a:gd name="T22" fmla="*/ 81 w 124"/>
                  <a:gd name="T23" fmla="*/ 65 h 97"/>
                  <a:gd name="T24" fmla="*/ 89 w 124"/>
                  <a:gd name="T25" fmla="*/ 67 h 97"/>
                  <a:gd name="T26" fmla="*/ 89 w 124"/>
                  <a:gd name="T27" fmla="*/ 67 h 97"/>
                  <a:gd name="T28" fmla="*/ 94 w 124"/>
                  <a:gd name="T29" fmla="*/ 69 h 97"/>
                  <a:gd name="T30" fmla="*/ 99 w 124"/>
                  <a:gd name="T31" fmla="*/ 70 h 97"/>
                  <a:gd name="T32" fmla="*/ 99 w 124"/>
                  <a:gd name="T33" fmla="*/ 70 h 97"/>
                  <a:gd name="T34" fmla="*/ 116 w 124"/>
                  <a:gd name="T35" fmla="*/ 72 h 97"/>
                  <a:gd name="T36" fmla="*/ 116 w 124"/>
                  <a:gd name="T37" fmla="*/ 72 h 97"/>
                  <a:gd name="T38" fmla="*/ 120 w 124"/>
                  <a:gd name="T39" fmla="*/ 74 h 97"/>
                  <a:gd name="T40" fmla="*/ 124 w 124"/>
                  <a:gd name="T41" fmla="*/ 78 h 97"/>
                  <a:gd name="T42" fmla="*/ 124 w 124"/>
                  <a:gd name="T43" fmla="*/ 78 h 97"/>
                  <a:gd name="T44" fmla="*/ 121 w 124"/>
                  <a:gd name="T45" fmla="*/ 83 h 97"/>
                  <a:gd name="T46" fmla="*/ 120 w 124"/>
                  <a:gd name="T47" fmla="*/ 85 h 97"/>
                  <a:gd name="T48" fmla="*/ 117 w 124"/>
                  <a:gd name="T49" fmla="*/ 83 h 97"/>
                  <a:gd name="T50" fmla="*/ 108 w 124"/>
                  <a:gd name="T51" fmla="*/ 82 h 97"/>
                  <a:gd name="T52" fmla="*/ 101 w 124"/>
                  <a:gd name="T53" fmla="*/ 81 h 97"/>
                  <a:gd name="T54" fmla="*/ 89 w 124"/>
                  <a:gd name="T55" fmla="*/ 82 h 97"/>
                  <a:gd name="T56" fmla="*/ 89 w 124"/>
                  <a:gd name="T57" fmla="*/ 82 h 97"/>
                  <a:gd name="T58" fmla="*/ 85 w 124"/>
                  <a:gd name="T59" fmla="*/ 82 h 97"/>
                  <a:gd name="T60" fmla="*/ 80 w 124"/>
                  <a:gd name="T61" fmla="*/ 85 h 97"/>
                  <a:gd name="T62" fmla="*/ 80 w 124"/>
                  <a:gd name="T63" fmla="*/ 85 h 97"/>
                  <a:gd name="T64" fmla="*/ 75 w 124"/>
                  <a:gd name="T65" fmla="*/ 88 h 97"/>
                  <a:gd name="T66" fmla="*/ 75 w 124"/>
                  <a:gd name="T67" fmla="*/ 88 h 97"/>
                  <a:gd name="T68" fmla="*/ 74 w 124"/>
                  <a:gd name="T69" fmla="*/ 93 h 97"/>
                  <a:gd name="T70" fmla="*/ 71 w 124"/>
                  <a:gd name="T71" fmla="*/ 96 h 97"/>
                  <a:gd name="T72" fmla="*/ 67 w 124"/>
                  <a:gd name="T73" fmla="*/ 97 h 97"/>
                  <a:gd name="T74" fmla="*/ 62 w 124"/>
                  <a:gd name="T75" fmla="*/ 97 h 97"/>
                  <a:gd name="T76" fmla="*/ 51 w 124"/>
                  <a:gd name="T77" fmla="*/ 95 h 97"/>
                  <a:gd name="T78" fmla="*/ 37 w 124"/>
                  <a:gd name="T79" fmla="*/ 93 h 97"/>
                  <a:gd name="T80" fmla="*/ 37 w 124"/>
                  <a:gd name="T81" fmla="*/ 93 h 97"/>
                  <a:gd name="T82" fmla="*/ 30 w 124"/>
                  <a:gd name="T83" fmla="*/ 92 h 97"/>
                  <a:gd name="T84" fmla="*/ 25 w 124"/>
                  <a:gd name="T85" fmla="*/ 95 h 97"/>
                  <a:gd name="T86" fmla="*/ 25 w 124"/>
                  <a:gd name="T87" fmla="*/ 95 h 97"/>
                  <a:gd name="T88" fmla="*/ 19 w 124"/>
                  <a:gd name="T89" fmla="*/ 87 h 97"/>
                  <a:gd name="T90" fmla="*/ 11 w 124"/>
                  <a:gd name="T91" fmla="*/ 78 h 97"/>
                  <a:gd name="T92" fmla="*/ 4 w 124"/>
                  <a:gd name="T93" fmla="*/ 67 h 97"/>
                  <a:gd name="T94" fmla="*/ 1 w 124"/>
                  <a:gd name="T95" fmla="*/ 60 h 97"/>
                  <a:gd name="T96" fmla="*/ 0 w 124"/>
                  <a:gd name="T97" fmla="*/ 55 h 97"/>
                  <a:gd name="T98" fmla="*/ 0 w 124"/>
                  <a:gd name="T99" fmla="*/ 55 h 97"/>
                  <a:gd name="T100" fmla="*/ 1 w 124"/>
                  <a:gd name="T101" fmla="*/ 49 h 97"/>
                  <a:gd name="T102" fmla="*/ 2 w 124"/>
                  <a:gd name="T103" fmla="*/ 42 h 97"/>
                  <a:gd name="T104" fmla="*/ 7 w 124"/>
                  <a:gd name="T105" fmla="*/ 30 h 97"/>
                  <a:gd name="T106" fmla="*/ 18 w 124"/>
                  <a:gd name="T107" fmla="*/ 8 h 97"/>
                  <a:gd name="T108" fmla="*/ 18 w 124"/>
                  <a:gd name="T109" fmla="*/ 8 h 97"/>
                  <a:gd name="T110" fmla="*/ 22 w 124"/>
                  <a:gd name="T111" fmla="*/ 3 h 97"/>
                  <a:gd name="T112" fmla="*/ 24 w 124"/>
                  <a:gd name="T113" fmla="*/ 0 h 97"/>
                  <a:gd name="T114" fmla="*/ 29 w 124"/>
                  <a:gd name="T115" fmla="*/ 0 h 97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24"/>
                  <a:gd name="T175" fmla="*/ 0 h 97"/>
                  <a:gd name="T176" fmla="*/ 124 w 124"/>
                  <a:gd name="T177" fmla="*/ 97 h 97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24" h="97">
                    <a:moveTo>
                      <a:pt x="61" y="27"/>
                    </a:moveTo>
                    <a:lnTo>
                      <a:pt x="61" y="27"/>
                    </a:lnTo>
                    <a:lnTo>
                      <a:pt x="61" y="32"/>
                    </a:lnTo>
                    <a:lnTo>
                      <a:pt x="61" y="36"/>
                    </a:lnTo>
                    <a:lnTo>
                      <a:pt x="62" y="41"/>
                    </a:lnTo>
                    <a:lnTo>
                      <a:pt x="64" y="46"/>
                    </a:lnTo>
                    <a:lnTo>
                      <a:pt x="69" y="55"/>
                    </a:lnTo>
                    <a:lnTo>
                      <a:pt x="73" y="59"/>
                    </a:lnTo>
                    <a:lnTo>
                      <a:pt x="76" y="62"/>
                    </a:lnTo>
                    <a:lnTo>
                      <a:pt x="79" y="63"/>
                    </a:lnTo>
                    <a:lnTo>
                      <a:pt x="81" y="65"/>
                    </a:lnTo>
                    <a:lnTo>
                      <a:pt x="89" y="67"/>
                    </a:lnTo>
                    <a:lnTo>
                      <a:pt x="94" y="69"/>
                    </a:lnTo>
                    <a:lnTo>
                      <a:pt x="99" y="70"/>
                    </a:lnTo>
                    <a:lnTo>
                      <a:pt x="116" y="72"/>
                    </a:lnTo>
                    <a:lnTo>
                      <a:pt x="120" y="74"/>
                    </a:lnTo>
                    <a:lnTo>
                      <a:pt x="124" y="78"/>
                    </a:lnTo>
                    <a:lnTo>
                      <a:pt x="121" y="83"/>
                    </a:lnTo>
                    <a:lnTo>
                      <a:pt x="120" y="85"/>
                    </a:lnTo>
                    <a:lnTo>
                      <a:pt x="117" y="83"/>
                    </a:lnTo>
                    <a:lnTo>
                      <a:pt x="108" y="82"/>
                    </a:lnTo>
                    <a:lnTo>
                      <a:pt x="101" y="81"/>
                    </a:lnTo>
                    <a:lnTo>
                      <a:pt x="89" y="82"/>
                    </a:lnTo>
                    <a:lnTo>
                      <a:pt x="85" y="82"/>
                    </a:lnTo>
                    <a:lnTo>
                      <a:pt x="80" y="85"/>
                    </a:lnTo>
                    <a:lnTo>
                      <a:pt x="75" y="88"/>
                    </a:lnTo>
                    <a:lnTo>
                      <a:pt x="74" y="93"/>
                    </a:lnTo>
                    <a:lnTo>
                      <a:pt x="71" y="96"/>
                    </a:lnTo>
                    <a:lnTo>
                      <a:pt x="67" y="97"/>
                    </a:lnTo>
                    <a:lnTo>
                      <a:pt x="62" y="97"/>
                    </a:lnTo>
                    <a:lnTo>
                      <a:pt x="51" y="95"/>
                    </a:lnTo>
                    <a:lnTo>
                      <a:pt x="37" y="93"/>
                    </a:lnTo>
                    <a:lnTo>
                      <a:pt x="30" y="92"/>
                    </a:lnTo>
                    <a:lnTo>
                      <a:pt x="25" y="95"/>
                    </a:lnTo>
                    <a:lnTo>
                      <a:pt x="19" y="87"/>
                    </a:lnTo>
                    <a:lnTo>
                      <a:pt x="11" y="78"/>
                    </a:lnTo>
                    <a:lnTo>
                      <a:pt x="4" y="67"/>
                    </a:lnTo>
                    <a:lnTo>
                      <a:pt x="1" y="60"/>
                    </a:lnTo>
                    <a:lnTo>
                      <a:pt x="0" y="55"/>
                    </a:lnTo>
                    <a:lnTo>
                      <a:pt x="1" y="49"/>
                    </a:lnTo>
                    <a:lnTo>
                      <a:pt x="2" y="42"/>
                    </a:lnTo>
                    <a:lnTo>
                      <a:pt x="7" y="30"/>
                    </a:lnTo>
                    <a:lnTo>
                      <a:pt x="18" y="8"/>
                    </a:lnTo>
                    <a:lnTo>
                      <a:pt x="22" y="3"/>
                    </a:lnTo>
                    <a:lnTo>
                      <a:pt x="24" y="0"/>
                    </a:lnTo>
                    <a:lnTo>
                      <a:pt x="2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53" name="Freeform 771"/>
              <p:cNvSpPr>
                <a:spLocks/>
              </p:cNvSpPr>
              <p:nvPr/>
            </p:nvSpPr>
            <p:spPr bwMode="auto">
              <a:xfrm>
                <a:off x="624" y="2952"/>
                <a:ext cx="71" cy="61"/>
              </a:xfrm>
              <a:custGeom>
                <a:avLst/>
                <a:gdLst>
                  <a:gd name="T0" fmla="*/ 54 w 71"/>
                  <a:gd name="T1" fmla="*/ 51 h 61"/>
                  <a:gd name="T2" fmla="*/ 53 w 71"/>
                  <a:gd name="T3" fmla="*/ 46 h 61"/>
                  <a:gd name="T4" fmla="*/ 55 w 71"/>
                  <a:gd name="T5" fmla="*/ 41 h 61"/>
                  <a:gd name="T6" fmla="*/ 57 w 71"/>
                  <a:gd name="T7" fmla="*/ 41 h 61"/>
                  <a:gd name="T8" fmla="*/ 58 w 71"/>
                  <a:gd name="T9" fmla="*/ 40 h 61"/>
                  <a:gd name="T10" fmla="*/ 60 w 71"/>
                  <a:gd name="T11" fmla="*/ 37 h 61"/>
                  <a:gd name="T12" fmla="*/ 64 w 71"/>
                  <a:gd name="T13" fmla="*/ 34 h 61"/>
                  <a:gd name="T14" fmla="*/ 68 w 71"/>
                  <a:gd name="T15" fmla="*/ 28 h 61"/>
                  <a:gd name="T16" fmla="*/ 69 w 71"/>
                  <a:gd name="T17" fmla="*/ 27 h 61"/>
                  <a:gd name="T18" fmla="*/ 69 w 71"/>
                  <a:gd name="T19" fmla="*/ 22 h 61"/>
                  <a:gd name="T20" fmla="*/ 60 w 71"/>
                  <a:gd name="T21" fmla="*/ 15 h 61"/>
                  <a:gd name="T22" fmla="*/ 54 w 71"/>
                  <a:gd name="T23" fmla="*/ 13 h 61"/>
                  <a:gd name="T24" fmla="*/ 50 w 71"/>
                  <a:gd name="T25" fmla="*/ 12 h 61"/>
                  <a:gd name="T26" fmla="*/ 48 w 71"/>
                  <a:gd name="T27" fmla="*/ 10 h 61"/>
                  <a:gd name="T28" fmla="*/ 41 w 71"/>
                  <a:gd name="T29" fmla="*/ 5 h 61"/>
                  <a:gd name="T30" fmla="*/ 37 w 71"/>
                  <a:gd name="T31" fmla="*/ 4 h 61"/>
                  <a:gd name="T32" fmla="*/ 34 w 71"/>
                  <a:gd name="T33" fmla="*/ 0 h 61"/>
                  <a:gd name="T34" fmla="*/ 30 w 71"/>
                  <a:gd name="T35" fmla="*/ 3 h 61"/>
                  <a:gd name="T36" fmla="*/ 25 w 71"/>
                  <a:gd name="T37" fmla="*/ 6 h 61"/>
                  <a:gd name="T38" fmla="*/ 21 w 71"/>
                  <a:gd name="T39" fmla="*/ 10 h 61"/>
                  <a:gd name="T40" fmla="*/ 18 w 71"/>
                  <a:gd name="T41" fmla="*/ 13 h 61"/>
                  <a:gd name="T42" fmla="*/ 16 w 71"/>
                  <a:gd name="T43" fmla="*/ 15 h 61"/>
                  <a:gd name="T44" fmla="*/ 15 w 71"/>
                  <a:gd name="T45" fmla="*/ 18 h 61"/>
                  <a:gd name="T46" fmla="*/ 13 w 71"/>
                  <a:gd name="T47" fmla="*/ 22 h 61"/>
                  <a:gd name="T48" fmla="*/ 11 w 71"/>
                  <a:gd name="T49" fmla="*/ 24 h 61"/>
                  <a:gd name="T50" fmla="*/ 6 w 71"/>
                  <a:gd name="T51" fmla="*/ 32 h 61"/>
                  <a:gd name="T52" fmla="*/ 3 w 71"/>
                  <a:gd name="T53" fmla="*/ 37 h 61"/>
                  <a:gd name="T54" fmla="*/ 2 w 71"/>
                  <a:gd name="T55" fmla="*/ 41 h 61"/>
                  <a:gd name="T56" fmla="*/ 0 w 71"/>
                  <a:gd name="T57" fmla="*/ 50 h 61"/>
                  <a:gd name="T58" fmla="*/ 0 w 71"/>
                  <a:gd name="T59" fmla="*/ 60 h 61"/>
                  <a:gd name="T60" fmla="*/ 0 w 71"/>
                  <a:gd name="T61" fmla="*/ 61 h 61"/>
                  <a:gd name="T62" fmla="*/ 4 w 71"/>
                  <a:gd name="T63" fmla="*/ 60 h 61"/>
                  <a:gd name="T64" fmla="*/ 7 w 71"/>
                  <a:gd name="T65" fmla="*/ 57 h 61"/>
                  <a:gd name="T66" fmla="*/ 9 w 71"/>
                  <a:gd name="T67" fmla="*/ 57 h 61"/>
                  <a:gd name="T68" fmla="*/ 26 w 71"/>
                  <a:gd name="T69" fmla="*/ 52 h 61"/>
                  <a:gd name="T70" fmla="*/ 39 w 71"/>
                  <a:gd name="T71" fmla="*/ 49 h 61"/>
                  <a:gd name="T72" fmla="*/ 46 w 71"/>
                  <a:gd name="T73" fmla="*/ 50 h 61"/>
                  <a:gd name="T74" fmla="*/ 54 w 71"/>
                  <a:gd name="T75" fmla="*/ 51 h 6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1"/>
                  <a:gd name="T115" fmla="*/ 0 h 61"/>
                  <a:gd name="T116" fmla="*/ 71 w 71"/>
                  <a:gd name="T117" fmla="*/ 61 h 6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1" h="61">
                    <a:moveTo>
                      <a:pt x="54" y="51"/>
                    </a:moveTo>
                    <a:lnTo>
                      <a:pt x="54" y="51"/>
                    </a:lnTo>
                    <a:lnTo>
                      <a:pt x="53" y="49"/>
                    </a:lnTo>
                    <a:lnTo>
                      <a:pt x="53" y="46"/>
                    </a:lnTo>
                    <a:lnTo>
                      <a:pt x="54" y="43"/>
                    </a:lnTo>
                    <a:lnTo>
                      <a:pt x="55" y="41"/>
                    </a:lnTo>
                    <a:lnTo>
                      <a:pt x="57" y="41"/>
                    </a:lnTo>
                    <a:lnTo>
                      <a:pt x="58" y="40"/>
                    </a:lnTo>
                    <a:lnTo>
                      <a:pt x="60" y="37"/>
                    </a:lnTo>
                    <a:lnTo>
                      <a:pt x="64" y="34"/>
                    </a:lnTo>
                    <a:lnTo>
                      <a:pt x="66" y="31"/>
                    </a:lnTo>
                    <a:lnTo>
                      <a:pt x="68" y="28"/>
                    </a:lnTo>
                    <a:lnTo>
                      <a:pt x="69" y="27"/>
                    </a:lnTo>
                    <a:lnTo>
                      <a:pt x="71" y="24"/>
                    </a:lnTo>
                    <a:lnTo>
                      <a:pt x="69" y="22"/>
                    </a:lnTo>
                    <a:lnTo>
                      <a:pt x="66" y="18"/>
                    </a:lnTo>
                    <a:lnTo>
                      <a:pt x="60" y="15"/>
                    </a:lnTo>
                    <a:lnTo>
                      <a:pt x="54" y="13"/>
                    </a:lnTo>
                    <a:lnTo>
                      <a:pt x="50" y="12"/>
                    </a:lnTo>
                    <a:lnTo>
                      <a:pt x="48" y="10"/>
                    </a:lnTo>
                    <a:lnTo>
                      <a:pt x="45" y="8"/>
                    </a:lnTo>
                    <a:lnTo>
                      <a:pt x="41" y="5"/>
                    </a:lnTo>
                    <a:lnTo>
                      <a:pt x="37" y="4"/>
                    </a:lnTo>
                    <a:lnTo>
                      <a:pt x="34" y="0"/>
                    </a:lnTo>
                    <a:lnTo>
                      <a:pt x="30" y="3"/>
                    </a:lnTo>
                    <a:lnTo>
                      <a:pt x="27" y="5"/>
                    </a:lnTo>
                    <a:lnTo>
                      <a:pt x="25" y="6"/>
                    </a:lnTo>
                    <a:lnTo>
                      <a:pt x="21" y="10"/>
                    </a:lnTo>
                    <a:lnTo>
                      <a:pt x="18" y="13"/>
                    </a:lnTo>
                    <a:lnTo>
                      <a:pt x="17" y="14"/>
                    </a:lnTo>
                    <a:lnTo>
                      <a:pt x="16" y="15"/>
                    </a:lnTo>
                    <a:lnTo>
                      <a:pt x="15" y="18"/>
                    </a:lnTo>
                    <a:lnTo>
                      <a:pt x="13" y="22"/>
                    </a:lnTo>
                    <a:lnTo>
                      <a:pt x="11" y="24"/>
                    </a:lnTo>
                    <a:lnTo>
                      <a:pt x="6" y="32"/>
                    </a:lnTo>
                    <a:lnTo>
                      <a:pt x="3" y="37"/>
                    </a:lnTo>
                    <a:lnTo>
                      <a:pt x="2" y="41"/>
                    </a:lnTo>
                    <a:lnTo>
                      <a:pt x="0" y="50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3" y="61"/>
                    </a:lnTo>
                    <a:lnTo>
                      <a:pt x="4" y="60"/>
                    </a:lnTo>
                    <a:lnTo>
                      <a:pt x="7" y="57"/>
                    </a:lnTo>
                    <a:lnTo>
                      <a:pt x="9" y="57"/>
                    </a:lnTo>
                    <a:lnTo>
                      <a:pt x="17" y="54"/>
                    </a:lnTo>
                    <a:lnTo>
                      <a:pt x="26" y="52"/>
                    </a:lnTo>
                    <a:lnTo>
                      <a:pt x="39" y="49"/>
                    </a:lnTo>
                    <a:lnTo>
                      <a:pt x="46" y="50"/>
                    </a:lnTo>
                    <a:lnTo>
                      <a:pt x="50" y="50"/>
                    </a:lnTo>
                    <a:lnTo>
                      <a:pt x="54" y="51"/>
                    </a:lnTo>
                    <a:close/>
                  </a:path>
                </a:pathLst>
              </a:custGeom>
              <a:solidFill>
                <a:srgbClr val="1CA9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54" name="Freeform 772"/>
              <p:cNvSpPr>
                <a:spLocks/>
              </p:cNvSpPr>
              <p:nvPr/>
            </p:nvSpPr>
            <p:spPr bwMode="auto">
              <a:xfrm>
                <a:off x="624" y="2952"/>
                <a:ext cx="71" cy="61"/>
              </a:xfrm>
              <a:custGeom>
                <a:avLst/>
                <a:gdLst>
                  <a:gd name="T0" fmla="*/ 54 w 71"/>
                  <a:gd name="T1" fmla="*/ 51 h 61"/>
                  <a:gd name="T2" fmla="*/ 53 w 71"/>
                  <a:gd name="T3" fmla="*/ 46 h 61"/>
                  <a:gd name="T4" fmla="*/ 55 w 71"/>
                  <a:gd name="T5" fmla="*/ 41 h 61"/>
                  <a:gd name="T6" fmla="*/ 57 w 71"/>
                  <a:gd name="T7" fmla="*/ 41 h 61"/>
                  <a:gd name="T8" fmla="*/ 58 w 71"/>
                  <a:gd name="T9" fmla="*/ 40 h 61"/>
                  <a:gd name="T10" fmla="*/ 60 w 71"/>
                  <a:gd name="T11" fmla="*/ 37 h 61"/>
                  <a:gd name="T12" fmla="*/ 64 w 71"/>
                  <a:gd name="T13" fmla="*/ 34 h 61"/>
                  <a:gd name="T14" fmla="*/ 68 w 71"/>
                  <a:gd name="T15" fmla="*/ 28 h 61"/>
                  <a:gd name="T16" fmla="*/ 69 w 71"/>
                  <a:gd name="T17" fmla="*/ 27 h 61"/>
                  <a:gd name="T18" fmla="*/ 69 w 71"/>
                  <a:gd name="T19" fmla="*/ 22 h 61"/>
                  <a:gd name="T20" fmla="*/ 60 w 71"/>
                  <a:gd name="T21" fmla="*/ 15 h 61"/>
                  <a:gd name="T22" fmla="*/ 54 w 71"/>
                  <a:gd name="T23" fmla="*/ 13 h 61"/>
                  <a:gd name="T24" fmla="*/ 50 w 71"/>
                  <a:gd name="T25" fmla="*/ 12 h 61"/>
                  <a:gd name="T26" fmla="*/ 48 w 71"/>
                  <a:gd name="T27" fmla="*/ 10 h 61"/>
                  <a:gd name="T28" fmla="*/ 41 w 71"/>
                  <a:gd name="T29" fmla="*/ 5 h 61"/>
                  <a:gd name="T30" fmla="*/ 37 w 71"/>
                  <a:gd name="T31" fmla="*/ 4 h 61"/>
                  <a:gd name="T32" fmla="*/ 34 w 71"/>
                  <a:gd name="T33" fmla="*/ 0 h 61"/>
                  <a:gd name="T34" fmla="*/ 30 w 71"/>
                  <a:gd name="T35" fmla="*/ 3 h 61"/>
                  <a:gd name="T36" fmla="*/ 25 w 71"/>
                  <a:gd name="T37" fmla="*/ 6 h 61"/>
                  <a:gd name="T38" fmla="*/ 21 w 71"/>
                  <a:gd name="T39" fmla="*/ 10 h 61"/>
                  <a:gd name="T40" fmla="*/ 18 w 71"/>
                  <a:gd name="T41" fmla="*/ 13 h 61"/>
                  <a:gd name="T42" fmla="*/ 16 w 71"/>
                  <a:gd name="T43" fmla="*/ 15 h 61"/>
                  <a:gd name="T44" fmla="*/ 15 w 71"/>
                  <a:gd name="T45" fmla="*/ 18 h 61"/>
                  <a:gd name="T46" fmla="*/ 13 w 71"/>
                  <a:gd name="T47" fmla="*/ 22 h 61"/>
                  <a:gd name="T48" fmla="*/ 11 w 71"/>
                  <a:gd name="T49" fmla="*/ 24 h 61"/>
                  <a:gd name="T50" fmla="*/ 6 w 71"/>
                  <a:gd name="T51" fmla="*/ 32 h 61"/>
                  <a:gd name="T52" fmla="*/ 3 w 71"/>
                  <a:gd name="T53" fmla="*/ 37 h 61"/>
                  <a:gd name="T54" fmla="*/ 2 w 71"/>
                  <a:gd name="T55" fmla="*/ 41 h 61"/>
                  <a:gd name="T56" fmla="*/ 0 w 71"/>
                  <a:gd name="T57" fmla="*/ 50 h 61"/>
                  <a:gd name="T58" fmla="*/ 0 w 71"/>
                  <a:gd name="T59" fmla="*/ 60 h 61"/>
                  <a:gd name="T60" fmla="*/ 0 w 71"/>
                  <a:gd name="T61" fmla="*/ 61 h 61"/>
                  <a:gd name="T62" fmla="*/ 4 w 71"/>
                  <a:gd name="T63" fmla="*/ 60 h 61"/>
                  <a:gd name="T64" fmla="*/ 7 w 71"/>
                  <a:gd name="T65" fmla="*/ 57 h 61"/>
                  <a:gd name="T66" fmla="*/ 9 w 71"/>
                  <a:gd name="T67" fmla="*/ 57 h 61"/>
                  <a:gd name="T68" fmla="*/ 26 w 71"/>
                  <a:gd name="T69" fmla="*/ 52 h 61"/>
                  <a:gd name="T70" fmla="*/ 39 w 71"/>
                  <a:gd name="T71" fmla="*/ 49 h 61"/>
                  <a:gd name="T72" fmla="*/ 46 w 71"/>
                  <a:gd name="T73" fmla="*/ 50 h 61"/>
                  <a:gd name="T74" fmla="*/ 54 w 71"/>
                  <a:gd name="T75" fmla="*/ 51 h 6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1"/>
                  <a:gd name="T115" fmla="*/ 0 h 61"/>
                  <a:gd name="T116" fmla="*/ 71 w 71"/>
                  <a:gd name="T117" fmla="*/ 61 h 6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1" h="61">
                    <a:moveTo>
                      <a:pt x="54" y="51"/>
                    </a:moveTo>
                    <a:lnTo>
                      <a:pt x="54" y="51"/>
                    </a:lnTo>
                    <a:lnTo>
                      <a:pt x="53" y="49"/>
                    </a:lnTo>
                    <a:lnTo>
                      <a:pt x="53" y="46"/>
                    </a:lnTo>
                    <a:lnTo>
                      <a:pt x="54" y="43"/>
                    </a:lnTo>
                    <a:lnTo>
                      <a:pt x="55" y="41"/>
                    </a:lnTo>
                    <a:lnTo>
                      <a:pt x="57" y="41"/>
                    </a:lnTo>
                    <a:lnTo>
                      <a:pt x="58" y="40"/>
                    </a:lnTo>
                    <a:lnTo>
                      <a:pt x="60" y="37"/>
                    </a:lnTo>
                    <a:lnTo>
                      <a:pt x="64" y="34"/>
                    </a:lnTo>
                    <a:lnTo>
                      <a:pt x="66" y="31"/>
                    </a:lnTo>
                    <a:lnTo>
                      <a:pt x="68" y="28"/>
                    </a:lnTo>
                    <a:lnTo>
                      <a:pt x="69" y="27"/>
                    </a:lnTo>
                    <a:lnTo>
                      <a:pt x="71" y="24"/>
                    </a:lnTo>
                    <a:lnTo>
                      <a:pt x="69" y="22"/>
                    </a:lnTo>
                    <a:lnTo>
                      <a:pt x="66" y="18"/>
                    </a:lnTo>
                    <a:lnTo>
                      <a:pt x="60" y="15"/>
                    </a:lnTo>
                    <a:lnTo>
                      <a:pt x="54" y="13"/>
                    </a:lnTo>
                    <a:lnTo>
                      <a:pt x="50" y="12"/>
                    </a:lnTo>
                    <a:lnTo>
                      <a:pt x="48" y="10"/>
                    </a:lnTo>
                    <a:lnTo>
                      <a:pt x="45" y="8"/>
                    </a:lnTo>
                    <a:lnTo>
                      <a:pt x="41" y="5"/>
                    </a:lnTo>
                    <a:lnTo>
                      <a:pt x="37" y="4"/>
                    </a:lnTo>
                    <a:lnTo>
                      <a:pt x="34" y="0"/>
                    </a:lnTo>
                    <a:lnTo>
                      <a:pt x="30" y="3"/>
                    </a:lnTo>
                    <a:lnTo>
                      <a:pt x="27" y="5"/>
                    </a:lnTo>
                    <a:lnTo>
                      <a:pt x="25" y="6"/>
                    </a:lnTo>
                    <a:lnTo>
                      <a:pt x="21" y="10"/>
                    </a:lnTo>
                    <a:lnTo>
                      <a:pt x="18" y="13"/>
                    </a:lnTo>
                    <a:lnTo>
                      <a:pt x="17" y="14"/>
                    </a:lnTo>
                    <a:lnTo>
                      <a:pt x="16" y="15"/>
                    </a:lnTo>
                    <a:lnTo>
                      <a:pt x="15" y="18"/>
                    </a:lnTo>
                    <a:lnTo>
                      <a:pt x="13" y="22"/>
                    </a:lnTo>
                    <a:lnTo>
                      <a:pt x="11" y="24"/>
                    </a:lnTo>
                    <a:lnTo>
                      <a:pt x="6" y="32"/>
                    </a:lnTo>
                    <a:lnTo>
                      <a:pt x="3" y="37"/>
                    </a:lnTo>
                    <a:lnTo>
                      <a:pt x="2" y="41"/>
                    </a:lnTo>
                    <a:lnTo>
                      <a:pt x="0" y="50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3" y="61"/>
                    </a:lnTo>
                    <a:lnTo>
                      <a:pt x="4" y="60"/>
                    </a:lnTo>
                    <a:lnTo>
                      <a:pt x="7" y="57"/>
                    </a:lnTo>
                    <a:lnTo>
                      <a:pt x="9" y="57"/>
                    </a:lnTo>
                    <a:lnTo>
                      <a:pt x="17" y="54"/>
                    </a:lnTo>
                    <a:lnTo>
                      <a:pt x="26" y="52"/>
                    </a:lnTo>
                    <a:lnTo>
                      <a:pt x="39" y="49"/>
                    </a:lnTo>
                    <a:lnTo>
                      <a:pt x="46" y="50"/>
                    </a:lnTo>
                    <a:lnTo>
                      <a:pt x="50" y="50"/>
                    </a:lnTo>
                    <a:lnTo>
                      <a:pt x="54" y="5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55" name="Freeform 773"/>
              <p:cNvSpPr>
                <a:spLocks/>
              </p:cNvSpPr>
              <p:nvPr/>
            </p:nvSpPr>
            <p:spPr bwMode="auto">
              <a:xfrm>
                <a:off x="640" y="2928"/>
                <a:ext cx="78" cy="70"/>
              </a:xfrm>
              <a:custGeom>
                <a:avLst/>
                <a:gdLst>
                  <a:gd name="T0" fmla="*/ 27 w 78"/>
                  <a:gd name="T1" fmla="*/ 4 h 70"/>
                  <a:gd name="T2" fmla="*/ 24 w 78"/>
                  <a:gd name="T3" fmla="*/ 6 h 70"/>
                  <a:gd name="T4" fmla="*/ 16 w 78"/>
                  <a:gd name="T5" fmla="*/ 1 h 70"/>
                  <a:gd name="T6" fmla="*/ 13 w 78"/>
                  <a:gd name="T7" fmla="*/ 1 h 70"/>
                  <a:gd name="T8" fmla="*/ 13 w 78"/>
                  <a:gd name="T9" fmla="*/ 1 h 70"/>
                  <a:gd name="T10" fmla="*/ 9 w 78"/>
                  <a:gd name="T11" fmla="*/ 2 h 70"/>
                  <a:gd name="T12" fmla="*/ 5 w 78"/>
                  <a:gd name="T13" fmla="*/ 15 h 70"/>
                  <a:gd name="T14" fmla="*/ 5 w 78"/>
                  <a:gd name="T15" fmla="*/ 18 h 70"/>
                  <a:gd name="T16" fmla="*/ 7 w 78"/>
                  <a:gd name="T17" fmla="*/ 23 h 70"/>
                  <a:gd name="T18" fmla="*/ 4 w 78"/>
                  <a:gd name="T19" fmla="*/ 32 h 70"/>
                  <a:gd name="T20" fmla="*/ 1 w 78"/>
                  <a:gd name="T21" fmla="*/ 32 h 70"/>
                  <a:gd name="T22" fmla="*/ 2 w 78"/>
                  <a:gd name="T23" fmla="*/ 33 h 70"/>
                  <a:gd name="T24" fmla="*/ 4 w 78"/>
                  <a:gd name="T25" fmla="*/ 33 h 70"/>
                  <a:gd name="T26" fmla="*/ 6 w 78"/>
                  <a:gd name="T27" fmla="*/ 34 h 70"/>
                  <a:gd name="T28" fmla="*/ 9 w 78"/>
                  <a:gd name="T29" fmla="*/ 39 h 70"/>
                  <a:gd name="T30" fmla="*/ 13 w 78"/>
                  <a:gd name="T31" fmla="*/ 42 h 70"/>
                  <a:gd name="T32" fmla="*/ 13 w 78"/>
                  <a:gd name="T33" fmla="*/ 34 h 70"/>
                  <a:gd name="T34" fmla="*/ 16 w 78"/>
                  <a:gd name="T35" fmla="*/ 27 h 70"/>
                  <a:gd name="T36" fmla="*/ 20 w 78"/>
                  <a:gd name="T37" fmla="*/ 25 h 70"/>
                  <a:gd name="T38" fmla="*/ 23 w 78"/>
                  <a:gd name="T39" fmla="*/ 29 h 70"/>
                  <a:gd name="T40" fmla="*/ 24 w 78"/>
                  <a:gd name="T41" fmla="*/ 33 h 70"/>
                  <a:gd name="T42" fmla="*/ 24 w 78"/>
                  <a:gd name="T43" fmla="*/ 44 h 70"/>
                  <a:gd name="T44" fmla="*/ 27 w 78"/>
                  <a:gd name="T45" fmla="*/ 50 h 70"/>
                  <a:gd name="T46" fmla="*/ 33 w 78"/>
                  <a:gd name="T47" fmla="*/ 43 h 70"/>
                  <a:gd name="T48" fmla="*/ 36 w 78"/>
                  <a:gd name="T49" fmla="*/ 44 h 70"/>
                  <a:gd name="T50" fmla="*/ 33 w 78"/>
                  <a:gd name="T51" fmla="*/ 58 h 70"/>
                  <a:gd name="T52" fmla="*/ 36 w 78"/>
                  <a:gd name="T53" fmla="*/ 60 h 70"/>
                  <a:gd name="T54" fmla="*/ 43 w 78"/>
                  <a:gd name="T55" fmla="*/ 64 h 70"/>
                  <a:gd name="T56" fmla="*/ 47 w 78"/>
                  <a:gd name="T57" fmla="*/ 67 h 70"/>
                  <a:gd name="T58" fmla="*/ 48 w 78"/>
                  <a:gd name="T59" fmla="*/ 67 h 70"/>
                  <a:gd name="T60" fmla="*/ 53 w 78"/>
                  <a:gd name="T61" fmla="*/ 70 h 70"/>
                  <a:gd name="T62" fmla="*/ 61 w 78"/>
                  <a:gd name="T63" fmla="*/ 66 h 70"/>
                  <a:gd name="T64" fmla="*/ 65 w 78"/>
                  <a:gd name="T65" fmla="*/ 57 h 70"/>
                  <a:gd name="T66" fmla="*/ 64 w 78"/>
                  <a:gd name="T67" fmla="*/ 51 h 70"/>
                  <a:gd name="T68" fmla="*/ 62 w 78"/>
                  <a:gd name="T69" fmla="*/ 48 h 70"/>
                  <a:gd name="T70" fmla="*/ 66 w 78"/>
                  <a:gd name="T71" fmla="*/ 47 h 70"/>
                  <a:gd name="T72" fmla="*/ 67 w 78"/>
                  <a:gd name="T73" fmla="*/ 50 h 70"/>
                  <a:gd name="T74" fmla="*/ 74 w 78"/>
                  <a:gd name="T75" fmla="*/ 50 h 70"/>
                  <a:gd name="T76" fmla="*/ 78 w 78"/>
                  <a:gd name="T77" fmla="*/ 46 h 70"/>
                  <a:gd name="T78" fmla="*/ 73 w 78"/>
                  <a:gd name="T79" fmla="*/ 36 h 70"/>
                  <a:gd name="T80" fmla="*/ 69 w 78"/>
                  <a:gd name="T81" fmla="*/ 33 h 70"/>
                  <a:gd name="T82" fmla="*/ 73 w 78"/>
                  <a:gd name="T83" fmla="*/ 30 h 70"/>
                  <a:gd name="T84" fmla="*/ 74 w 78"/>
                  <a:gd name="T85" fmla="*/ 25 h 70"/>
                  <a:gd name="T86" fmla="*/ 66 w 78"/>
                  <a:gd name="T87" fmla="*/ 21 h 70"/>
                  <a:gd name="T88" fmla="*/ 51 w 78"/>
                  <a:gd name="T89" fmla="*/ 25 h 70"/>
                  <a:gd name="T90" fmla="*/ 48 w 78"/>
                  <a:gd name="T91" fmla="*/ 21 h 70"/>
                  <a:gd name="T92" fmla="*/ 44 w 78"/>
                  <a:gd name="T93" fmla="*/ 19 h 70"/>
                  <a:gd name="T94" fmla="*/ 46 w 78"/>
                  <a:gd name="T95" fmla="*/ 15 h 70"/>
                  <a:gd name="T96" fmla="*/ 43 w 78"/>
                  <a:gd name="T97" fmla="*/ 5 h 70"/>
                  <a:gd name="T98" fmla="*/ 36 w 78"/>
                  <a:gd name="T99" fmla="*/ 0 h 70"/>
                  <a:gd name="T100" fmla="*/ 33 w 78"/>
                  <a:gd name="T101" fmla="*/ 1 h 7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8"/>
                  <a:gd name="T154" fmla="*/ 0 h 70"/>
                  <a:gd name="T155" fmla="*/ 78 w 78"/>
                  <a:gd name="T156" fmla="*/ 70 h 7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8" h="70">
                    <a:moveTo>
                      <a:pt x="33" y="1"/>
                    </a:moveTo>
                    <a:lnTo>
                      <a:pt x="27" y="4"/>
                    </a:lnTo>
                    <a:lnTo>
                      <a:pt x="25" y="6"/>
                    </a:lnTo>
                    <a:lnTo>
                      <a:pt x="24" y="6"/>
                    </a:lnTo>
                    <a:lnTo>
                      <a:pt x="19" y="2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3" y="2"/>
                    </a:lnTo>
                    <a:lnTo>
                      <a:pt x="9" y="2"/>
                    </a:lnTo>
                    <a:lnTo>
                      <a:pt x="6" y="7"/>
                    </a:lnTo>
                    <a:lnTo>
                      <a:pt x="5" y="15"/>
                    </a:lnTo>
                    <a:lnTo>
                      <a:pt x="5" y="16"/>
                    </a:lnTo>
                    <a:lnTo>
                      <a:pt x="5" y="18"/>
                    </a:lnTo>
                    <a:lnTo>
                      <a:pt x="6" y="18"/>
                    </a:lnTo>
                    <a:lnTo>
                      <a:pt x="7" y="23"/>
                    </a:lnTo>
                    <a:lnTo>
                      <a:pt x="7" y="29"/>
                    </a:lnTo>
                    <a:lnTo>
                      <a:pt x="4" y="32"/>
                    </a:lnTo>
                    <a:lnTo>
                      <a:pt x="1" y="32"/>
                    </a:lnTo>
                    <a:lnTo>
                      <a:pt x="0" y="32"/>
                    </a:lnTo>
                    <a:lnTo>
                      <a:pt x="2" y="33"/>
                    </a:lnTo>
                    <a:lnTo>
                      <a:pt x="4" y="33"/>
                    </a:lnTo>
                    <a:lnTo>
                      <a:pt x="5" y="32"/>
                    </a:lnTo>
                    <a:lnTo>
                      <a:pt x="6" y="34"/>
                    </a:lnTo>
                    <a:lnTo>
                      <a:pt x="6" y="36"/>
                    </a:lnTo>
                    <a:lnTo>
                      <a:pt x="9" y="39"/>
                    </a:lnTo>
                    <a:lnTo>
                      <a:pt x="14" y="43"/>
                    </a:lnTo>
                    <a:lnTo>
                      <a:pt x="13" y="42"/>
                    </a:lnTo>
                    <a:lnTo>
                      <a:pt x="13" y="38"/>
                    </a:lnTo>
                    <a:lnTo>
                      <a:pt x="13" y="34"/>
                    </a:lnTo>
                    <a:lnTo>
                      <a:pt x="14" y="29"/>
                    </a:lnTo>
                    <a:lnTo>
                      <a:pt x="16" y="27"/>
                    </a:lnTo>
                    <a:lnTo>
                      <a:pt x="19" y="25"/>
                    </a:lnTo>
                    <a:lnTo>
                      <a:pt x="20" y="25"/>
                    </a:lnTo>
                    <a:lnTo>
                      <a:pt x="23" y="28"/>
                    </a:lnTo>
                    <a:lnTo>
                      <a:pt x="23" y="29"/>
                    </a:lnTo>
                    <a:lnTo>
                      <a:pt x="24" y="33"/>
                    </a:lnTo>
                    <a:lnTo>
                      <a:pt x="24" y="39"/>
                    </a:lnTo>
                    <a:lnTo>
                      <a:pt x="24" y="44"/>
                    </a:lnTo>
                    <a:lnTo>
                      <a:pt x="25" y="50"/>
                    </a:lnTo>
                    <a:lnTo>
                      <a:pt x="27" y="50"/>
                    </a:lnTo>
                    <a:lnTo>
                      <a:pt x="32" y="43"/>
                    </a:lnTo>
                    <a:lnTo>
                      <a:pt x="33" y="43"/>
                    </a:lnTo>
                    <a:lnTo>
                      <a:pt x="34" y="43"/>
                    </a:lnTo>
                    <a:lnTo>
                      <a:pt x="36" y="44"/>
                    </a:lnTo>
                    <a:lnTo>
                      <a:pt x="34" y="56"/>
                    </a:lnTo>
                    <a:lnTo>
                      <a:pt x="33" y="58"/>
                    </a:lnTo>
                    <a:lnTo>
                      <a:pt x="36" y="60"/>
                    </a:lnTo>
                    <a:lnTo>
                      <a:pt x="39" y="61"/>
                    </a:lnTo>
                    <a:lnTo>
                      <a:pt x="43" y="64"/>
                    </a:lnTo>
                    <a:lnTo>
                      <a:pt x="47" y="67"/>
                    </a:lnTo>
                    <a:lnTo>
                      <a:pt x="48" y="67"/>
                    </a:lnTo>
                    <a:lnTo>
                      <a:pt x="50" y="69"/>
                    </a:lnTo>
                    <a:lnTo>
                      <a:pt x="53" y="70"/>
                    </a:lnTo>
                    <a:lnTo>
                      <a:pt x="58" y="69"/>
                    </a:lnTo>
                    <a:lnTo>
                      <a:pt x="61" y="66"/>
                    </a:lnTo>
                    <a:lnTo>
                      <a:pt x="64" y="64"/>
                    </a:lnTo>
                    <a:lnTo>
                      <a:pt x="65" y="57"/>
                    </a:lnTo>
                    <a:lnTo>
                      <a:pt x="65" y="52"/>
                    </a:lnTo>
                    <a:lnTo>
                      <a:pt x="64" y="51"/>
                    </a:lnTo>
                    <a:lnTo>
                      <a:pt x="62" y="50"/>
                    </a:lnTo>
                    <a:lnTo>
                      <a:pt x="62" y="48"/>
                    </a:lnTo>
                    <a:lnTo>
                      <a:pt x="64" y="47"/>
                    </a:lnTo>
                    <a:lnTo>
                      <a:pt x="66" y="47"/>
                    </a:lnTo>
                    <a:lnTo>
                      <a:pt x="67" y="50"/>
                    </a:lnTo>
                    <a:lnTo>
                      <a:pt x="70" y="50"/>
                    </a:lnTo>
                    <a:lnTo>
                      <a:pt x="74" y="50"/>
                    </a:lnTo>
                    <a:lnTo>
                      <a:pt x="76" y="48"/>
                    </a:lnTo>
                    <a:lnTo>
                      <a:pt x="78" y="46"/>
                    </a:lnTo>
                    <a:lnTo>
                      <a:pt x="76" y="42"/>
                    </a:lnTo>
                    <a:lnTo>
                      <a:pt x="73" y="36"/>
                    </a:lnTo>
                    <a:lnTo>
                      <a:pt x="70" y="33"/>
                    </a:lnTo>
                    <a:lnTo>
                      <a:pt x="69" y="33"/>
                    </a:lnTo>
                    <a:lnTo>
                      <a:pt x="69" y="30"/>
                    </a:lnTo>
                    <a:lnTo>
                      <a:pt x="73" y="30"/>
                    </a:lnTo>
                    <a:lnTo>
                      <a:pt x="74" y="29"/>
                    </a:lnTo>
                    <a:lnTo>
                      <a:pt x="74" y="25"/>
                    </a:lnTo>
                    <a:lnTo>
                      <a:pt x="70" y="21"/>
                    </a:lnTo>
                    <a:lnTo>
                      <a:pt x="66" y="21"/>
                    </a:lnTo>
                    <a:lnTo>
                      <a:pt x="58" y="21"/>
                    </a:lnTo>
                    <a:lnTo>
                      <a:pt x="51" y="25"/>
                    </a:lnTo>
                    <a:lnTo>
                      <a:pt x="50" y="25"/>
                    </a:lnTo>
                    <a:lnTo>
                      <a:pt x="48" y="21"/>
                    </a:lnTo>
                    <a:lnTo>
                      <a:pt x="46" y="19"/>
                    </a:lnTo>
                    <a:lnTo>
                      <a:pt x="44" y="19"/>
                    </a:lnTo>
                    <a:lnTo>
                      <a:pt x="43" y="19"/>
                    </a:lnTo>
                    <a:lnTo>
                      <a:pt x="46" y="15"/>
                    </a:lnTo>
                    <a:lnTo>
                      <a:pt x="46" y="10"/>
                    </a:lnTo>
                    <a:lnTo>
                      <a:pt x="43" y="5"/>
                    </a:lnTo>
                    <a:lnTo>
                      <a:pt x="38" y="1"/>
                    </a:lnTo>
                    <a:lnTo>
                      <a:pt x="36" y="0"/>
                    </a:lnTo>
                    <a:lnTo>
                      <a:pt x="36" y="1"/>
                    </a:lnTo>
                    <a:lnTo>
                      <a:pt x="33" y="1"/>
                    </a:lnTo>
                    <a:close/>
                  </a:path>
                </a:pathLst>
              </a:custGeom>
              <a:solidFill>
                <a:srgbClr val="D7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56" name="Freeform 774"/>
              <p:cNvSpPr>
                <a:spLocks/>
              </p:cNvSpPr>
              <p:nvPr/>
            </p:nvSpPr>
            <p:spPr bwMode="auto">
              <a:xfrm>
                <a:off x="640" y="2938"/>
                <a:ext cx="65" cy="60"/>
              </a:xfrm>
              <a:custGeom>
                <a:avLst/>
                <a:gdLst>
                  <a:gd name="T0" fmla="*/ 65 w 65"/>
                  <a:gd name="T1" fmla="*/ 37 h 60"/>
                  <a:gd name="T2" fmla="*/ 50 w 65"/>
                  <a:gd name="T3" fmla="*/ 36 h 60"/>
                  <a:gd name="T4" fmla="*/ 47 w 65"/>
                  <a:gd name="T5" fmla="*/ 32 h 60"/>
                  <a:gd name="T6" fmla="*/ 46 w 65"/>
                  <a:gd name="T7" fmla="*/ 29 h 60"/>
                  <a:gd name="T8" fmla="*/ 46 w 65"/>
                  <a:gd name="T9" fmla="*/ 27 h 60"/>
                  <a:gd name="T10" fmla="*/ 46 w 65"/>
                  <a:gd name="T11" fmla="*/ 27 h 60"/>
                  <a:gd name="T12" fmla="*/ 36 w 65"/>
                  <a:gd name="T13" fmla="*/ 15 h 60"/>
                  <a:gd name="T14" fmla="*/ 33 w 65"/>
                  <a:gd name="T15" fmla="*/ 15 h 60"/>
                  <a:gd name="T16" fmla="*/ 27 w 65"/>
                  <a:gd name="T17" fmla="*/ 5 h 60"/>
                  <a:gd name="T18" fmla="*/ 24 w 65"/>
                  <a:gd name="T19" fmla="*/ 5 h 60"/>
                  <a:gd name="T20" fmla="*/ 21 w 65"/>
                  <a:gd name="T21" fmla="*/ 4 h 60"/>
                  <a:gd name="T22" fmla="*/ 20 w 65"/>
                  <a:gd name="T23" fmla="*/ 4 h 60"/>
                  <a:gd name="T24" fmla="*/ 15 w 65"/>
                  <a:gd name="T25" fmla="*/ 9 h 60"/>
                  <a:gd name="T26" fmla="*/ 13 w 65"/>
                  <a:gd name="T27" fmla="*/ 5 h 60"/>
                  <a:gd name="T28" fmla="*/ 10 w 65"/>
                  <a:gd name="T29" fmla="*/ 3 h 60"/>
                  <a:gd name="T30" fmla="*/ 7 w 65"/>
                  <a:gd name="T31" fmla="*/ 0 h 60"/>
                  <a:gd name="T32" fmla="*/ 6 w 65"/>
                  <a:gd name="T33" fmla="*/ 0 h 60"/>
                  <a:gd name="T34" fmla="*/ 5 w 65"/>
                  <a:gd name="T35" fmla="*/ 5 h 60"/>
                  <a:gd name="T36" fmla="*/ 5 w 65"/>
                  <a:gd name="T37" fmla="*/ 8 h 60"/>
                  <a:gd name="T38" fmla="*/ 7 w 65"/>
                  <a:gd name="T39" fmla="*/ 13 h 60"/>
                  <a:gd name="T40" fmla="*/ 4 w 65"/>
                  <a:gd name="T41" fmla="*/ 22 h 60"/>
                  <a:gd name="T42" fmla="*/ 1 w 65"/>
                  <a:gd name="T43" fmla="*/ 22 h 60"/>
                  <a:gd name="T44" fmla="*/ 2 w 65"/>
                  <a:gd name="T45" fmla="*/ 23 h 60"/>
                  <a:gd name="T46" fmla="*/ 4 w 65"/>
                  <a:gd name="T47" fmla="*/ 23 h 60"/>
                  <a:gd name="T48" fmla="*/ 6 w 65"/>
                  <a:gd name="T49" fmla="*/ 24 h 60"/>
                  <a:gd name="T50" fmla="*/ 9 w 65"/>
                  <a:gd name="T51" fmla="*/ 29 h 60"/>
                  <a:gd name="T52" fmla="*/ 13 w 65"/>
                  <a:gd name="T53" fmla="*/ 32 h 60"/>
                  <a:gd name="T54" fmla="*/ 13 w 65"/>
                  <a:gd name="T55" fmla="*/ 24 h 60"/>
                  <a:gd name="T56" fmla="*/ 16 w 65"/>
                  <a:gd name="T57" fmla="*/ 17 h 60"/>
                  <a:gd name="T58" fmla="*/ 20 w 65"/>
                  <a:gd name="T59" fmla="*/ 15 h 60"/>
                  <a:gd name="T60" fmla="*/ 23 w 65"/>
                  <a:gd name="T61" fmla="*/ 19 h 60"/>
                  <a:gd name="T62" fmla="*/ 24 w 65"/>
                  <a:gd name="T63" fmla="*/ 23 h 60"/>
                  <a:gd name="T64" fmla="*/ 24 w 65"/>
                  <a:gd name="T65" fmla="*/ 34 h 60"/>
                  <a:gd name="T66" fmla="*/ 27 w 65"/>
                  <a:gd name="T67" fmla="*/ 40 h 60"/>
                  <a:gd name="T68" fmla="*/ 33 w 65"/>
                  <a:gd name="T69" fmla="*/ 33 h 60"/>
                  <a:gd name="T70" fmla="*/ 36 w 65"/>
                  <a:gd name="T71" fmla="*/ 34 h 60"/>
                  <a:gd name="T72" fmla="*/ 33 w 65"/>
                  <a:gd name="T73" fmla="*/ 48 h 60"/>
                  <a:gd name="T74" fmla="*/ 36 w 65"/>
                  <a:gd name="T75" fmla="*/ 50 h 60"/>
                  <a:gd name="T76" fmla="*/ 43 w 65"/>
                  <a:gd name="T77" fmla="*/ 54 h 60"/>
                  <a:gd name="T78" fmla="*/ 47 w 65"/>
                  <a:gd name="T79" fmla="*/ 57 h 60"/>
                  <a:gd name="T80" fmla="*/ 48 w 65"/>
                  <a:gd name="T81" fmla="*/ 57 h 60"/>
                  <a:gd name="T82" fmla="*/ 53 w 65"/>
                  <a:gd name="T83" fmla="*/ 60 h 60"/>
                  <a:gd name="T84" fmla="*/ 61 w 65"/>
                  <a:gd name="T85" fmla="*/ 56 h 60"/>
                  <a:gd name="T86" fmla="*/ 65 w 65"/>
                  <a:gd name="T87" fmla="*/ 47 h 60"/>
                  <a:gd name="T88" fmla="*/ 64 w 65"/>
                  <a:gd name="T89" fmla="*/ 41 h 60"/>
                  <a:gd name="T90" fmla="*/ 62 w 65"/>
                  <a:gd name="T91" fmla="*/ 38 h 60"/>
                  <a:gd name="T92" fmla="*/ 65 w 65"/>
                  <a:gd name="T93" fmla="*/ 37 h 6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5"/>
                  <a:gd name="T142" fmla="*/ 0 h 60"/>
                  <a:gd name="T143" fmla="*/ 65 w 65"/>
                  <a:gd name="T144" fmla="*/ 60 h 6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5" h="60">
                    <a:moveTo>
                      <a:pt x="65" y="37"/>
                    </a:moveTo>
                    <a:lnTo>
                      <a:pt x="65" y="37"/>
                    </a:lnTo>
                    <a:lnTo>
                      <a:pt x="55" y="32"/>
                    </a:lnTo>
                    <a:lnTo>
                      <a:pt x="50" y="36"/>
                    </a:lnTo>
                    <a:lnTo>
                      <a:pt x="48" y="33"/>
                    </a:lnTo>
                    <a:lnTo>
                      <a:pt x="47" y="32"/>
                    </a:lnTo>
                    <a:lnTo>
                      <a:pt x="46" y="31"/>
                    </a:lnTo>
                    <a:lnTo>
                      <a:pt x="46" y="29"/>
                    </a:lnTo>
                    <a:lnTo>
                      <a:pt x="46" y="28"/>
                    </a:lnTo>
                    <a:lnTo>
                      <a:pt x="46" y="27"/>
                    </a:lnTo>
                    <a:lnTo>
                      <a:pt x="42" y="17"/>
                    </a:lnTo>
                    <a:lnTo>
                      <a:pt x="36" y="15"/>
                    </a:lnTo>
                    <a:lnTo>
                      <a:pt x="33" y="20"/>
                    </a:lnTo>
                    <a:lnTo>
                      <a:pt x="33" y="15"/>
                    </a:lnTo>
                    <a:lnTo>
                      <a:pt x="28" y="6"/>
                    </a:lnTo>
                    <a:lnTo>
                      <a:pt x="27" y="5"/>
                    </a:lnTo>
                    <a:lnTo>
                      <a:pt x="25" y="5"/>
                    </a:lnTo>
                    <a:lnTo>
                      <a:pt x="24" y="5"/>
                    </a:lnTo>
                    <a:lnTo>
                      <a:pt x="23" y="5"/>
                    </a:lnTo>
                    <a:lnTo>
                      <a:pt x="21" y="4"/>
                    </a:lnTo>
                    <a:lnTo>
                      <a:pt x="20" y="4"/>
                    </a:lnTo>
                    <a:lnTo>
                      <a:pt x="15" y="9"/>
                    </a:lnTo>
                    <a:lnTo>
                      <a:pt x="14" y="6"/>
                    </a:lnTo>
                    <a:lnTo>
                      <a:pt x="13" y="5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7" y="13"/>
                    </a:lnTo>
                    <a:lnTo>
                      <a:pt x="7" y="19"/>
                    </a:lnTo>
                    <a:lnTo>
                      <a:pt x="4" y="22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0" y="22"/>
                    </a:lnTo>
                    <a:lnTo>
                      <a:pt x="2" y="23"/>
                    </a:lnTo>
                    <a:lnTo>
                      <a:pt x="4" y="23"/>
                    </a:lnTo>
                    <a:lnTo>
                      <a:pt x="5" y="22"/>
                    </a:lnTo>
                    <a:lnTo>
                      <a:pt x="6" y="24"/>
                    </a:lnTo>
                    <a:lnTo>
                      <a:pt x="6" y="26"/>
                    </a:lnTo>
                    <a:lnTo>
                      <a:pt x="9" y="29"/>
                    </a:lnTo>
                    <a:lnTo>
                      <a:pt x="14" y="33"/>
                    </a:lnTo>
                    <a:lnTo>
                      <a:pt x="13" y="32"/>
                    </a:lnTo>
                    <a:lnTo>
                      <a:pt x="13" y="28"/>
                    </a:lnTo>
                    <a:lnTo>
                      <a:pt x="13" y="24"/>
                    </a:lnTo>
                    <a:lnTo>
                      <a:pt x="14" y="19"/>
                    </a:lnTo>
                    <a:lnTo>
                      <a:pt x="16" y="17"/>
                    </a:lnTo>
                    <a:lnTo>
                      <a:pt x="19" y="15"/>
                    </a:lnTo>
                    <a:lnTo>
                      <a:pt x="20" y="15"/>
                    </a:lnTo>
                    <a:lnTo>
                      <a:pt x="23" y="18"/>
                    </a:lnTo>
                    <a:lnTo>
                      <a:pt x="23" y="19"/>
                    </a:lnTo>
                    <a:lnTo>
                      <a:pt x="24" y="23"/>
                    </a:lnTo>
                    <a:lnTo>
                      <a:pt x="24" y="29"/>
                    </a:lnTo>
                    <a:lnTo>
                      <a:pt x="24" y="34"/>
                    </a:lnTo>
                    <a:lnTo>
                      <a:pt x="25" y="40"/>
                    </a:lnTo>
                    <a:lnTo>
                      <a:pt x="27" y="40"/>
                    </a:lnTo>
                    <a:lnTo>
                      <a:pt x="32" y="33"/>
                    </a:lnTo>
                    <a:lnTo>
                      <a:pt x="33" y="33"/>
                    </a:lnTo>
                    <a:lnTo>
                      <a:pt x="34" y="33"/>
                    </a:lnTo>
                    <a:lnTo>
                      <a:pt x="36" y="34"/>
                    </a:lnTo>
                    <a:lnTo>
                      <a:pt x="34" y="46"/>
                    </a:lnTo>
                    <a:lnTo>
                      <a:pt x="33" y="48"/>
                    </a:lnTo>
                    <a:lnTo>
                      <a:pt x="36" y="50"/>
                    </a:lnTo>
                    <a:lnTo>
                      <a:pt x="39" y="51"/>
                    </a:lnTo>
                    <a:lnTo>
                      <a:pt x="43" y="54"/>
                    </a:lnTo>
                    <a:lnTo>
                      <a:pt x="47" y="57"/>
                    </a:lnTo>
                    <a:lnTo>
                      <a:pt x="48" y="57"/>
                    </a:lnTo>
                    <a:lnTo>
                      <a:pt x="50" y="59"/>
                    </a:lnTo>
                    <a:lnTo>
                      <a:pt x="53" y="60"/>
                    </a:lnTo>
                    <a:lnTo>
                      <a:pt x="58" y="59"/>
                    </a:lnTo>
                    <a:lnTo>
                      <a:pt x="61" y="56"/>
                    </a:lnTo>
                    <a:lnTo>
                      <a:pt x="64" y="54"/>
                    </a:lnTo>
                    <a:lnTo>
                      <a:pt x="65" y="47"/>
                    </a:lnTo>
                    <a:lnTo>
                      <a:pt x="65" y="42"/>
                    </a:lnTo>
                    <a:lnTo>
                      <a:pt x="64" y="41"/>
                    </a:lnTo>
                    <a:lnTo>
                      <a:pt x="62" y="40"/>
                    </a:lnTo>
                    <a:lnTo>
                      <a:pt x="62" y="38"/>
                    </a:lnTo>
                    <a:lnTo>
                      <a:pt x="64" y="37"/>
                    </a:lnTo>
                    <a:lnTo>
                      <a:pt x="65" y="37"/>
                    </a:lnTo>
                    <a:close/>
                  </a:path>
                </a:pathLst>
              </a:custGeom>
              <a:solidFill>
                <a:srgbClr val="EFF5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57" name="Freeform 775"/>
              <p:cNvSpPr>
                <a:spLocks/>
              </p:cNvSpPr>
              <p:nvPr/>
            </p:nvSpPr>
            <p:spPr bwMode="auto">
              <a:xfrm>
                <a:off x="640" y="2928"/>
                <a:ext cx="78" cy="70"/>
              </a:xfrm>
              <a:custGeom>
                <a:avLst/>
                <a:gdLst>
                  <a:gd name="T0" fmla="*/ 27 w 78"/>
                  <a:gd name="T1" fmla="*/ 4 h 70"/>
                  <a:gd name="T2" fmla="*/ 24 w 78"/>
                  <a:gd name="T3" fmla="*/ 6 h 70"/>
                  <a:gd name="T4" fmla="*/ 16 w 78"/>
                  <a:gd name="T5" fmla="*/ 1 h 70"/>
                  <a:gd name="T6" fmla="*/ 13 w 78"/>
                  <a:gd name="T7" fmla="*/ 1 h 70"/>
                  <a:gd name="T8" fmla="*/ 13 w 78"/>
                  <a:gd name="T9" fmla="*/ 1 h 70"/>
                  <a:gd name="T10" fmla="*/ 9 w 78"/>
                  <a:gd name="T11" fmla="*/ 2 h 70"/>
                  <a:gd name="T12" fmla="*/ 5 w 78"/>
                  <a:gd name="T13" fmla="*/ 15 h 70"/>
                  <a:gd name="T14" fmla="*/ 5 w 78"/>
                  <a:gd name="T15" fmla="*/ 18 h 70"/>
                  <a:gd name="T16" fmla="*/ 7 w 78"/>
                  <a:gd name="T17" fmla="*/ 23 h 70"/>
                  <a:gd name="T18" fmla="*/ 4 w 78"/>
                  <a:gd name="T19" fmla="*/ 32 h 70"/>
                  <a:gd name="T20" fmla="*/ 1 w 78"/>
                  <a:gd name="T21" fmla="*/ 32 h 70"/>
                  <a:gd name="T22" fmla="*/ 2 w 78"/>
                  <a:gd name="T23" fmla="*/ 33 h 70"/>
                  <a:gd name="T24" fmla="*/ 4 w 78"/>
                  <a:gd name="T25" fmla="*/ 33 h 70"/>
                  <a:gd name="T26" fmla="*/ 6 w 78"/>
                  <a:gd name="T27" fmla="*/ 34 h 70"/>
                  <a:gd name="T28" fmla="*/ 9 w 78"/>
                  <a:gd name="T29" fmla="*/ 39 h 70"/>
                  <a:gd name="T30" fmla="*/ 13 w 78"/>
                  <a:gd name="T31" fmla="*/ 42 h 70"/>
                  <a:gd name="T32" fmla="*/ 13 w 78"/>
                  <a:gd name="T33" fmla="*/ 34 h 70"/>
                  <a:gd name="T34" fmla="*/ 16 w 78"/>
                  <a:gd name="T35" fmla="*/ 27 h 70"/>
                  <a:gd name="T36" fmla="*/ 20 w 78"/>
                  <a:gd name="T37" fmla="*/ 25 h 70"/>
                  <a:gd name="T38" fmla="*/ 23 w 78"/>
                  <a:gd name="T39" fmla="*/ 29 h 70"/>
                  <a:gd name="T40" fmla="*/ 24 w 78"/>
                  <a:gd name="T41" fmla="*/ 33 h 70"/>
                  <a:gd name="T42" fmla="*/ 24 w 78"/>
                  <a:gd name="T43" fmla="*/ 44 h 70"/>
                  <a:gd name="T44" fmla="*/ 27 w 78"/>
                  <a:gd name="T45" fmla="*/ 50 h 70"/>
                  <a:gd name="T46" fmla="*/ 33 w 78"/>
                  <a:gd name="T47" fmla="*/ 43 h 70"/>
                  <a:gd name="T48" fmla="*/ 36 w 78"/>
                  <a:gd name="T49" fmla="*/ 44 h 70"/>
                  <a:gd name="T50" fmla="*/ 33 w 78"/>
                  <a:gd name="T51" fmla="*/ 58 h 70"/>
                  <a:gd name="T52" fmla="*/ 36 w 78"/>
                  <a:gd name="T53" fmla="*/ 60 h 70"/>
                  <a:gd name="T54" fmla="*/ 43 w 78"/>
                  <a:gd name="T55" fmla="*/ 64 h 70"/>
                  <a:gd name="T56" fmla="*/ 47 w 78"/>
                  <a:gd name="T57" fmla="*/ 67 h 70"/>
                  <a:gd name="T58" fmla="*/ 48 w 78"/>
                  <a:gd name="T59" fmla="*/ 67 h 70"/>
                  <a:gd name="T60" fmla="*/ 53 w 78"/>
                  <a:gd name="T61" fmla="*/ 70 h 70"/>
                  <a:gd name="T62" fmla="*/ 61 w 78"/>
                  <a:gd name="T63" fmla="*/ 66 h 70"/>
                  <a:gd name="T64" fmla="*/ 65 w 78"/>
                  <a:gd name="T65" fmla="*/ 57 h 70"/>
                  <a:gd name="T66" fmla="*/ 64 w 78"/>
                  <a:gd name="T67" fmla="*/ 51 h 70"/>
                  <a:gd name="T68" fmla="*/ 62 w 78"/>
                  <a:gd name="T69" fmla="*/ 48 h 70"/>
                  <a:gd name="T70" fmla="*/ 66 w 78"/>
                  <a:gd name="T71" fmla="*/ 47 h 70"/>
                  <a:gd name="T72" fmla="*/ 67 w 78"/>
                  <a:gd name="T73" fmla="*/ 50 h 70"/>
                  <a:gd name="T74" fmla="*/ 74 w 78"/>
                  <a:gd name="T75" fmla="*/ 50 h 70"/>
                  <a:gd name="T76" fmla="*/ 78 w 78"/>
                  <a:gd name="T77" fmla="*/ 46 h 70"/>
                  <a:gd name="T78" fmla="*/ 73 w 78"/>
                  <a:gd name="T79" fmla="*/ 36 h 70"/>
                  <a:gd name="T80" fmla="*/ 69 w 78"/>
                  <a:gd name="T81" fmla="*/ 33 h 70"/>
                  <a:gd name="T82" fmla="*/ 73 w 78"/>
                  <a:gd name="T83" fmla="*/ 30 h 70"/>
                  <a:gd name="T84" fmla="*/ 74 w 78"/>
                  <a:gd name="T85" fmla="*/ 25 h 70"/>
                  <a:gd name="T86" fmla="*/ 66 w 78"/>
                  <a:gd name="T87" fmla="*/ 21 h 70"/>
                  <a:gd name="T88" fmla="*/ 51 w 78"/>
                  <a:gd name="T89" fmla="*/ 25 h 70"/>
                  <a:gd name="T90" fmla="*/ 48 w 78"/>
                  <a:gd name="T91" fmla="*/ 21 h 70"/>
                  <a:gd name="T92" fmla="*/ 44 w 78"/>
                  <a:gd name="T93" fmla="*/ 19 h 70"/>
                  <a:gd name="T94" fmla="*/ 46 w 78"/>
                  <a:gd name="T95" fmla="*/ 15 h 70"/>
                  <a:gd name="T96" fmla="*/ 43 w 78"/>
                  <a:gd name="T97" fmla="*/ 5 h 70"/>
                  <a:gd name="T98" fmla="*/ 36 w 78"/>
                  <a:gd name="T99" fmla="*/ 0 h 70"/>
                  <a:gd name="T100" fmla="*/ 33 w 78"/>
                  <a:gd name="T101" fmla="*/ 1 h 7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8"/>
                  <a:gd name="T154" fmla="*/ 0 h 70"/>
                  <a:gd name="T155" fmla="*/ 78 w 78"/>
                  <a:gd name="T156" fmla="*/ 70 h 7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8" h="70">
                    <a:moveTo>
                      <a:pt x="33" y="1"/>
                    </a:moveTo>
                    <a:lnTo>
                      <a:pt x="27" y="4"/>
                    </a:lnTo>
                    <a:lnTo>
                      <a:pt x="25" y="6"/>
                    </a:lnTo>
                    <a:lnTo>
                      <a:pt x="24" y="6"/>
                    </a:lnTo>
                    <a:lnTo>
                      <a:pt x="19" y="2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3" y="2"/>
                    </a:lnTo>
                    <a:lnTo>
                      <a:pt x="9" y="2"/>
                    </a:lnTo>
                    <a:lnTo>
                      <a:pt x="6" y="7"/>
                    </a:lnTo>
                    <a:lnTo>
                      <a:pt x="5" y="15"/>
                    </a:lnTo>
                    <a:lnTo>
                      <a:pt x="5" y="16"/>
                    </a:lnTo>
                    <a:lnTo>
                      <a:pt x="5" y="18"/>
                    </a:lnTo>
                    <a:lnTo>
                      <a:pt x="6" y="18"/>
                    </a:lnTo>
                    <a:lnTo>
                      <a:pt x="7" y="23"/>
                    </a:lnTo>
                    <a:lnTo>
                      <a:pt x="7" y="29"/>
                    </a:lnTo>
                    <a:lnTo>
                      <a:pt x="4" y="32"/>
                    </a:lnTo>
                    <a:lnTo>
                      <a:pt x="1" y="32"/>
                    </a:lnTo>
                    <a:lnTo>
                      <a:pt x="0" y="32"/>
                    </a:lnTo>
                    <a:lnTo>
                      <a:pt x="2" y="33"/>
                    </a:lnTo>
                    <a:lnTo>
                      <a:pt x="4" y="33"/>
                    </a:lnTo>
                    <a:lnTo>
                      <a:pt x="5" y="32"/>
                    </a:lnTo>
                    <a:lnTo>
                      <a:pt x="6" y="34"/>
                    </a:lnTo>
                    <a:lnTo>
                      <a:pt x="6" y="36"/>
                    </a:lnTo>
                    <a:lnTo>
                      <a:pt x="9" y="39"/>
                    </a:lnTo>
                    <a:lnTo>
                      <a:pt x="14" y="43"/>
                    </a:lnTo>
                    <a:lnTo>
                      <a:pt x="13" y="42"/>
                    </a:lnTo>
                    <a:lnTo>
                      <a:pt x="13" y="38"/>
                    </a:lnTo>
                    <a:lnTo>
                      <a:pt x="13" y="34"/>
                    </a:lnTo>
                    <a:lnTo>
                      <a:pt x="14" y="29"/>
                    </a:lnTo>
                    <a:lnTo>
                      <a:pt x="16" y="27"/>
                    </a:lnTo>
                    <a:lnTo>
                      <a:pt x="19" y="25"/>
                    </a:lnTo>
                    <a:lnTo>
                      <a:pt x="20" y="25"/>
                    </a:lnTo>
                    <a:lnTo>
                      <a:pt x="23" y="28"/>
                    </a:lnTo>
                    <a:lnTo>
                      <a:pt x="23" y="29"/>
                    </a:lnTo>
                    <a:lnTo>
                      <a:pt x="24" y="33"/>
                    </a:lnTo>
                    <a:lnTo>
                      <a:pt x="24" y="39"/>
                    </a:lnTo>
                    <a:lnTo>
                      <a:pt x="24" y="44"/>
                    </a:lnTo>
                    <a:lnTo>
                      <a:pt x="25" y="50"/>
                    </a:lnTo>
                    <a:lnTo>
                      <a:pt x="27" y="50"/>
                    </a:lnTo>
                    <a:lnTo>
                      <a:pt x="32" y="43"/>
                    </a:lnTo>
                    <a:lnTo>
                      <a:pt x="33" y="43"/>
                    </a:lnTo>
                    <a:lnTo>
                      <a:pt x="34" y="43"/>
                    </a:lnTo>
                    <a:lnTo>
                      <a:pt x="36" y="44"/>
                    </a:lnTo>
                    <a:lnTo>
                      <a:pt x="34" y="56"/>
                    </a:lnTo>
                    <a:lnTo>
                      <a:pt x="33" y="58"/>
                    </a:lnTo>
                    <a:lnTo>
                      <a:pt x="36" y="60"/>
                    </a:lnTo>
                    <a:lnTo>
                      <a:pt x="39" y="61"/>
                    </a:lnTo>
                    <a:lnTo>
                      <a:pt x="43" y="64"/>
                    </a:lnTo>
                    <a:lnTo>
                      <a:pt x="47" y="67"/>
                    </a:lnTo>
                    <a:lnTo>
                      <a:pt x="48" y="67"/>
                    </a:lnTo>
                    <a:lnTo>
                      <a:pt x="50" y="69"/>
                    </a:lnTo>
                    <a:lnTo>
                      <a:pt x="53" y="70"/>
                    </a:lnTo>
                    <a:lnTo>
                      <a:pt x="58" y="69"/>
                    </a:lnTo>
                    <a:lnTo>
                      <a:pt x="61" y="66"/>
                    </a:lnTo>
                    <a:lnTo>
                      <a:pt x="64" y="64"/>
                    </a:lnTo>
                    <a:lnTo>
                      <a:pt x="65" y="57"/>
                    </a:lnTo>
                    <a:lnTo>
                      <a:pt x="65" y="52"/>
                    </a:lnTo>
                    <a:lnTo>
                      <a:pt x="64" y="51"/>
                    </a:lnTo>
                    <a:lnTo>
                      <a:pt x="62" y="50"/>
                    </a:lnTo>
                    <a:lnTo>
                      <a:pt x="62" y="48"/>
                    </a:lnTo>
                    <a:lnTo>
                      <a:pt x="64" y="47"/>
                    </a:lnTo>
                    <a:lnTo>
                      <a:pt x="66" y="47"/>
                    </a:lnTo>
                    <a:lnTo>
                      <a:pt x="67" y="50"/>
                    </a:lnTo>
                    <a:lnTo>
                      <a:pt x="70" y="50"/>
                    </a:lnTo>
                    <a:lnTo>
                      <a:pt x="74" y="50"/>
                    </a:lnTo>
                    <a:lnTo>
                      <a:pt x="76" y="48"/>
                    </a:lnTo>
                    <a:lnTo>
                      <a:pt x="78" y="46"/>
                    </a:lnTo>
                    <a:lnTo>
                      <a:pt x="76" y="42"/>
                    </a:lnTo>
                    <a:lnTo>
                      <a:pt x="73" y="36"/>
                    </a:lnTo>
                    <a:lnTo>
                      <a:pt x="70" y="33"/>
                    </a:lnTo>
                    <a:lnTo>
                      <a:pt x="69" y="33"/>
                    </a:lnTo>
                    <a:lnTo>
                      <a:pt x="69" y="30"/>
                    </a:lnTo>
                    <a:lnTo>
                      <a:pt x="73" y="30"/>
                    </a:lnTo>
                    <a:lnTo>
                      <a:pt x="74" y="29"/>
                    </a:lnTo>
                    <a:lnTo>
                      <a:pt x="74" y="25"/>
                    </a:lnTo>
                    <a:lnTo>
                      <a:pt x="70" y="21"/>
                    </a:lnTo>
                    <a:lnTo>
                      <a:pt x="66" y="21"/>
                    </a:lnTo>
                    <a:lnTo>
                      <a:pt x="58" y="21"/>
                    </a:lnTo>
                    <a:lnTo>
                      <a:pt x="51" y="25"/>
                    </a:lnTo>
                    <a:lnTo>
                      <a:pt x="50" y="25"/>
                    </a:lnTo>
                    <a:lnTo>
                      <a:pt x="48" y="21"/>
                    </a:lnTo>
                    <a:lnTo>
                      <a:pt x="46" y="19"/>
                    </a:lnTo>
                    <a:lnTo>
                      <a:pt x="44" y="19"/>
                    </a:lnTo>
                    <a:lnTo>
                      <a:pt x="43" y="19"/>
                    </a:lnTo>
                    <a:lnTo>
                      <a:pt x="46" y="15"/>
                    </a:lnTo>
                    <a:lnTo>
                      <a:pt x="46" y="10"/>
                    </a:lnTo>
                    <a:lnTo>
                      <a:pt x="43" y="5"/>
                    </a:lnTo>
                    <a:lnTo>
                      <a:pt x="38" y="1"/>
                    </a:lnTo>
                    <a:lnTo>
                      <a:pt x="36" y="0"/>
                    </a:lnTo>
                    <a:lnTo>
                      <a:pt x="36" y="1"/>
                    </a:lnTo>
                    <a:lnTo>
                      <a:pt x="33" y="1"/>
                    </a:lnTo>
                    <a:close/>
                  </a:path>
                </a:pathLst>
              </a:custGeom>
              <a:solidFill>
                <a:srgbClr val="D7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58" name="Freeform 776"/>
              <p:cNvSpPr>
                <a:spLocks/>
              </p:cNvSpPr>
              <p:nvPr/>
            </p:nvSpPr>
            <p:spPr bwMode="auto">
              <a:xfrm>
                <a:off x="640" y="2938"/>
                <a:ext cx="65" cy="60"/>
              </a:xfrm>
              <a:custGeom>
                <a:avLst/>
                <a:gdLst>
                  <a:gd name="T0" fmla="*/ 65 w 65"/>
                  <a:gd name="T1" fmla="*/ 37 h 60"/>
                  <a:gd name="T2" fmla="*/ 50 w 65"/>
                  <a:gd name="T3" fmla="*/ 36 h 60"/>
                  <a:gd name="T4" fmla="*/ 47 w 65"/>
                  <a:gd name="T5" fmla="*/ 32 h 60"/>
                  <a:gd name="T6" fmla="*/ 46 w 65"/>
                  <a:gd name="T7" fmla="*/ 29 h 60"/>
                  <a:gd name="T8" fmla="*/ 46 w 65"/>
                  <a:gd name="T9" fmla="*/ 27 h 60"/>
                  <a:gd name="T10" fmla="*/ 46 w 65"/>
                  <a:gd name="T11" fmla="*/ 27 h 60"/>
                  <a:gd name="T12" fmla="*/ 36 w 65"/>
                  <a:gd name="T13" fmla="*/ 15 h 60"/>
                  <a:gd name="T14" fmla="*/ 33 w 65"/>
                  <a:gd name="T15" fmla="*/ 15 h 60"/>
                  <a:gd name="T16" fmla="*/ 27 w 65"/>
                  <a:gd name="T17" fmla="*/ 5 h 60"/>
                  <a:gd name="T18" fmla="*/ 24 w 65"/>
                  <a:gd name="T19" fmla="*/ 5 h 60"/>
                  <a:gd name="T20" fmla="*/ 21 w 65"/>
                  <a:gd name="T21" fmla="*/ 4 h 60"/>
                  <a:gd name="T22" fmla="*/ 20 w 65"/>
                  <a:gd name="T23" fmla="*/ 4 h 60"/>
                  <a:gd name="T24" fmla="*/ 15 w 65"/>
                  <a:gd name="T25" fmla="*/ 9 h 60"/>
                  <a:gd name="T26" fmla="*/ 13 w 65"/>
                  <a:gd name="T27" fmla="*/ 5 h 60"/>
                  <a:gd name="T28" fmla="*/ 10 w 65"/>
                  <a:gd name="T29" fmla="*/ 3 h 60"/>
                  <a:gd name="T30" fmla="*/ 7 w 65"/>
                  <a:gd name="T31" fmla="*/ 0 h 60"/>
                  <a:gd name="T32" fmla="*/ 6 w 65"/>
                  <a:gd name="T33" fmla="*/ 0 h 60"/>
                  <a:gd name="T34" fmla="*/ 5 w 65"/>
                  <a:gd name="T35" fmla="*/ 5 h 60"/>
                  <a:gd name="T36" fmla="*/ 5 w 65"/>
                  <a:gd name="T37" fmla="*/ 8 h 60"/>
                  <a:gd name="T38" fmla="*/ 7 w 65"/>
                  <a:gd name="T39" fmla="*/ 13 h 60"/>
                  <a:gd name="T40" fmla="*/ 4 w 65"/>
                  <a:gd name="T41" fmla="*/ 22 h 60"/>
                  <a:gd name="T42" fmla="*/ 1 w 65"/>
                  <a:gd name="T43" fmla="*/ 22 h 60"/>
                  <a:gd name="T44" fmla="*/ 2 w 65"/>
                  <a:gd name="T45" fmla="*/ 23 h 60"/>
                  <a:gd name="T46" fmla="*/ 4 w 65"/>
                  <a:gd name="T47" fmla="*/ 23 h 60"/>
                  <a:gd name="T48" fmla="*/ 6 w 65"/>
                  <a:gd name="T49" fmla="*/ 24 h 60"/>
                  <a:gd name="T50" fmla="*/ 9 w 65"/>
                  <a:gd name="T51" fmla="*/ 29 h 60"/>
                  <a:gd name="T52" fmla="*/ 13 w 65"/>
                  <a:gd name="T53" fmla="*/ 32 h 60"/>
                  <a:gd name="T54" fmla="*/ 13 w 65"/>
                  <a:gd name="T55" fmla="*/ 24 h 60"/>
                  <a:gd name="T56" fmla="*/ 16 w 65"/>
                  <a:gd name="T57" fmla="*/ 17 h 60"/>
                  <a:gd name="T58" fmla="*/ 20 w 65"/>
                  <a:gd name="T59" fmla="*/ 15 h 60"/>
                  <a:gd name="T60" fmla="*/ 23 w 65"/>
                  <a:gd name="T61" fmla="*/ 19 h 60"/>
                  <a:gd name="T62" fmla="*/ 24 w 65"/>
                  <a:gd name="T63" fmla="*/ 23 h 60"/>
                  <a:gd name="T64" fmla="*/ 24 w 65"/>
                  <a:gd name="T65" fmla="*/ 34 h 60"/>
                  <a:gd name="T66" fmla="*/ 27 w 65"/>
                  <a:gd name="T67" fmla="*/ 40 h 60"/>
                  <a:gd name="T68" fmla="*/ 33 w 65"/>
                  <a:gd name="T69" fmla="*/ 33 h 60"/>
                  <a:gd name="T70" fmla="*/ 36 w 65"/>
                  <a:gd name="T71" fmla="*/ 34 h 60"/>
                  <a:gd name="T72" fmla="*/ 33 w 65"/>
                  <a:gd name="T73" fmla="*/ 48 h 60"/>
                  <a:gd name="T74" fmla="*/ 36 w 65"/>
                  <a:gd name="T75" fmla="*/ 50 h 60"/>
                  <a:gd name="T76" fmla="*/ 43 w 65"/>
                  <a:gd name="T77" fmla="*/ 54 h 60"/>
                  <a:gd name="T78" fmla="*/ 47 w 65"/>
                  <a:gd name="T79" fmla="*/ 57 h 60"/>
                  <a:gd name="T80" fmla="*/ 48 w 65"/>
                  <a:gd name="T81" fmla="*/ 57 h 60"/>
                  <a:gd name="T82" fmla="*/ 53 w 65"/>
                  <a:gd name="T83" fmla="*/ 60 h 60"/>
                  <a:gd name="T84" fmla="*/ 61 w 65"/>
                  <a:gd name="T85" fmla="*/ 56 h 60"/>
                  <a:gd name="T86" fmla="*/ 65 w 65"/>
                  <a:gd name="T87" fmla="*/ 47 h 60"/>
                  <a:gd name="T88" fmla="*/ 64 w 65"/>
                  <a:gd name="T89" fmla="*/ 41 h 60"/>
                  <a:gd name="T90" fmla="*/ 62 w 65"/>
                  <a:gd name="T91" fmla="*/ 38 h 60"/>
                  <a:gd name="T92" fmla="*/ 65 w 65"/>
                  <a:gd name="T93" fmla="*/ 37 h 6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5"/>
                  <a:gd name="T142" fmla="*/ 0 h 60"/>
                  <a:gd name="T143" fmla="*/ 65 w 65"/>
                  <a:gd name="T144" fmla="*/ 60 h 6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5" h="60">
                    <a:moveTo>
                      <a:pt x="65" y="37"/>
                    </a:moveTo>
                    <a:lnTo>
                      <a:pt x="65" y="37"/>
                    </a:lnTo>
                    <a:lnTo>
                      <a:pt x="55" y="32"/>
                    </a:lnTo>
                    <a:lnTo>
                      <a:pt x="50" y="36"/>
                    </a:lnTo>
                    <a:lnTo>
                      <a:pt x="48" y="33"/>
                    </a:lnTo>
                    <a:lnTo>
                      <a:pt x="47" y="32"/>
                    </a:lnTo>
                    <a:lnTo>
                      <a:pt x="46" y="31"/>
                    </a:lnTo>
                    <a:lnTo>
                      <a:pt x="46" y="29"/>
                    </a:lnTo>
                    <a:lnTo>
                      <a:pt x="46" y="28"/>
                    </a:lnTo>
                    <a:lnTo>
                      <a:pt x="46" y="27"/>
                    </a:lnTo>
                    <a:lnTo>
                      <a:pt x="42" y="17"/>
                    </a:lnTo>
                    <a:lnTo>
                      <a:pt x="36" y="15"/>
                    </a:lnTo>
                    <a:lnTo>
                      <a:pt x="33" y="20"/>
                    </a:lnTo>
                    <a:lnTo>
                      <a:pt x="33" y="15"/>
                    </a:lnTo>
                    <a:lnTo>
                      <a:pt x="28" y="6"/>
                    </a:lnTo>
                    <a:lnTo>
                      <a:pt x="27" y="5"/>
                    </a:lnTo>
                    <a:lnTo>
                      <a:pt x="25" y="5"/>
                    </a:lnTo>
                    <a:lnTo>
                      <a:pt x="24" y="5"/>
                    </a:lnTo>
                    <a:lnTo>
                      <a:pt x="23" y="5"/>
                    </a:lnTo>
                    <a:lnTo>
                      <a:pt x="21" y="4"/>
                    </a:lnTo>
                    <a:lnTo>
                      <a:pt x="20" y="4"/>
                    </a:lnTo>
                    <a:lnTo>
                      <a:pt x="15" y="9"/>
                    </a:lnTo>
                    <a:lnTo>
                      <a:pt x="14" y="6"/>
                    </a:lnTo>
                    <a:lnTo>
                      <a:pt x="13" y="5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7" y="13"/>
                    </a:lnTo>
                    <a:lnTo>
                      <a:pt x="7" y="19"/>
                    </a:lnTo>
                    <a:lnTo>
                      <a:pt x="4" y="22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0" y="22"/>
                    </a:lnTo>
                    <a:lnTo>
                      <a:pt x="2" y="23"/>
                    </a:lnTo>
                    <a:lnTo>
                      <a:pt x="4" y="23"/>
                    </a:lnTo>
                    <a:lnTo>
                      <a:pt x="5" y="22"/>
                    </a:lnTo>
                    <a:lnTo>
                      <a:pt x="6" y="24"/>
                    </a:lnTo>
                    <a:lnTo>
                      <a:pt x="6" y="26"/>
                    </a:lnTo>
                    <a:lnTo>
                      <a:pt x="9" y="29"/>
                    </a:lnTo>
                    <a:lnTo>
                      <a:pt x="14" y="33"/>
                    </a:lnTo>
                    <a:lnTo>
                      <a:pt x="13" y="32"/>
                    </a:lnTo>
                    <a:lnTo>
                      <a:pt x="13" y="28"/>
                    </a:lnTo>
                    <a:lnTo>
                      <a:pt x="13" y="24"/>
                    </a:lnTo>
                    <a:lnTo>
                      <a:pt x="14" y="19"/>
                    </a:lnTo>
                    <a:lnTo>
                      <a:pt x="16" y="17"/>
                    </a:lnTo>
                    <a:lnTo>
                      <a:pt x="19" y="15"/>
                    </a:lnTo>
                    <a:lnTo>
                      <a:pt x="20" y="15"/>
                    </a:lnTo>
                    <a:lnTo>
                      <a:pt x="23" y="18"/>
                    </a:lnTo>
                    <a:lnTo>
                      <a:pt x="23" y="19"/>
                    </a:lnTo>
                    <a:lnTo>
                      <a:pt x="24" y="23"/>
                    </a:lnTo>
                    <a:lnTo>
                      <a:pt x="24" y="29"/>
                    </a:lnTo>
                    <a:lnTo>
                      <a:pt x="24" y="34"/>
                    </a:lnTo>
                    <a:lnTo>
                      <a:pt x="25" y="40"/>
                    </a:lnTo>
                    <a:lnTo>
                      <a:pt x="27" y="40"/>
                    </a:lnTo>
                    <a:lnTo>
                      <a:pt x="32" y="33"/>
                    </a:lnTo>
                    <a:lnTo>
                      <a:pt x="33" y="33"/>
                    </a:lnTo>
                    <a:lnTo>
                      <a:pt x="34" y="33"/>
                    </a:lnTo>
                    <a:lnTo>
                      <a:pt x="36" y="34"/>
                    </a:lnTo>
                    <a:lnTo>
                      <a:pt x="34" y="46"/>
                    </a:lnTo>
                    <a:lnTo>
                      <a:pt x="33" y="48"/>
                    </a:lnTo>
                    <a:lnTo>
                      <a:pt x="36" y="50"/>
                    </a:lnTo>
                    <a:lnTo>
                      <a:pt x="39" y="51"/>
                    </a:lnTo>
                    <a:lnTo>
                      <a:pt x="43" y="54"/>
                    </a:lnTo>
                    <a:lnTo>
                      <a:pt x="47" y="57"/>
                    </a:lnTo>
                    <a:lnTo>
                      <a:pt x="48" y="57"/>
                    </a:lnTo>
                    <a:lnTo>
                      <a:pt x="50" y="59"/>
                    </a:lnTo>
                    <a:lnTo>
                      <a:pt x="53" y="60"/>
                    </a:lnTo>
                    <a:lnTo>
                      <a:pt x="58" y="59"/>
                    </a:lnTo>
                    <a:lnTo>
                      <a:pt x="61" y="56"/>
                    </a:lnTo>
                    <a:lnTo>
                      <a:pt x="64" y="54"/>
                    </a:lnTo>
                    <a:lnTo>
                      <a:pt x="65" y="47"/>
                    </a:lnTo>
                    <a:lnTo>
                      <a:pt x="65" y="42"/>
                    </a:lnTo>
                    <a:lnTo>
                      <a:pt x="64" y="41"/>
                    </a:lnTo>
                    <a:lnTo>
                      <a:pt x="62" y="40"/>
                    </a:lnTo>
                    <a:lnTo>
                      <a:pt x="62" y="38"/>
                    </a:lnTo>
                    <a:lnTo>
                      <a:pt x="64" y="37"/>
                    </a:lnTo>
                    <a:lnTo>
                      <a:pt x="65" y="37"/>
                    </a:lnTo>
                    <a:close/>
                  </a:path>
                </a:pathLst>
              </a:custGeom>
              <a:solidFill>
                <a:srgbClr val="EFF5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59" name="Freeform 777"/>
              <p:cNvSpPr>
                <a:spLocks/>
              </p:cNvSpPr>
              <p:nvPr/>
            </p:nvSpPr>
            <p:spPr bwMode="auto">
              <a:xfrm>
                <a:off x="619" y="3025"/>
                <a:ext cx="395" cy="76"/>
              </a:xfrm>
              <a:custGeom>
                <a:avLst/>
                <a:gdLst>
                  <a:gd name="T0" fmla="*/ 333 w 395"/>
                  <a:gd name="T1" fmla="*/ 7 h 76"/>
                  <a:gd name="T2" fmla="*/ 350 w 395"/>
                  <a:gd name="T3" fmla="*/ 11 h 76"/>
                  <a:gd name="T4" fmla="*/ 368 w 395"/>
                  <a:gd name="T5" fmla="*/ 14 h 76"/>
                  <a:gd name="T6" fmla="*/ 378 w 395"/>
                  <a:gd name="T7" fmla="*/ 16 h 76"/>
                  <a:gd name="T8" fmla="*/ 384 w 395"/>
                  <a:gd name="T9" fmla="*/ 20 h 76"/>
                  <a:gd name="T10" fmla="*/ 391 w 395"/>
                  <a:gd name="T11" fmla="*/ 24 h 76"/>
                  <a:gd name="T12" fmla="*/ 391 w 395"/>
                  <a:gd name="T13" fmla="*/ 27 h 76"/>
                  <a:gd name="T14" fmla="*/ 393 w 395"/>
                  <a:gd name="T15" fmla="*/ 29 h 76"/>
                  <a:gd name="T16" fmla="*/ 395 w 395"/>
                  <a:gd name="T17" fmla="*/ 34 h 76"/>
                  <a:gd name="T18" fmla="*/ 381 w 395"/>
                  <a:gd name="T19" fmla="*/ 38 h 76"/>
                  <a:gd name="T20" fmla="*/ 365 w 395"/>
                  <a:gd name="T21" fmla="*/ 38 h 76"/>
                  <a:gd name="T22" fmla="*/ 305 w 395"/>
                  <a:gd name="T23" fmla="*/ 41 h 76"/>
                  <a:gd name="T24" fmla="*/ 277 w 395"/>
                  <a:gd name="T25" fmla="*/ 44 h 76"/>
                  <a:gd name="T26" fmla="*/ 238 w 395"/>
                  <a:gd name="T27" fmla="*/ 49 h 76"/>
                  <a:gd name="T28" fmla="*/ 234 w 395"/>
                  <a:gd name="T29" fmla="*/ 53 h 76"/>
                  <a:gd name="T30" fmla="*/ 225 w 395"/>
                  <a:gd name="T31" fmla="*/ 61 h 76"/>
                  <a:gd name="T32" fmla="*/ 220 w 395"/>
                  <a:gd name="T33" fmla="*/ 65 h 76"/>
                  <a:gd name="T34" fmla="*/ 203 w 395"/>
                  <a:gd name="T35" fmla="*/ 71 h 76"/>
                  <a:gd name="T36" fmla="*/ 199 w 395"/>
                  <a:gd name="T37" fmla="*/ 72 h 76"/>
                  <a:gd name="T38" fmla="*/ 196 w 395"/>
                  <a:gd name="T39" fmla="*/ 74 h 76"/>
                  <a:gd name="T40" fmla="*/ 185 w 395"/>
                  <a:gd name="T41" fmla="*/ 76 h 76"/>
                  <a:gd name="T42" fmla="*/ 34 w 395"/>
                  <a:gd name="T43" fmla="*/ 72 h 76"/>
                  <a:gd name="T44" fmla="*/ 27 w 395"/>
                  <a:gd name="T45" fmla="*/ 70 h 76"/>
                  <a:gd name="T46" fmla="*/ 21 w 395"/>
                  <a:gd name="T47" fmla="*/ 67 h 76"/>
                  <a:gd name="T48" fmla="*/ 8 w 395"/>
                  <a:gd name="T49" fmla="*/ 55 h 76"/>
                  <a:gd name="T50" fmla="*/ 0 w 395"/>
                  <a:gd name="T51" fmla="*/ 39 h 76"/>
                  <a:gd name="T52" fmla="*/ 2 w 395"/>
                  <a:gd name="T53" fmla="*/ 20 h 76"/>
                  <a:gd name="T54" fmla="*/ 5 w 395"/>
                  <a:gd name="T55" fmla="*/ 1 h 76"/>
                  <a:gd name="T56" fmla="*/ 7 w 395"/>
                  <a:gd name="T57" fmla="*/ 0 h 76"/>
                  <a:gd name="T58" fmla="*/ 16 w 395"/>
                  <a:gd name="T59" fmla="*/ 1 h 76"/>
                  <a:gd name="T60" fmla="*/ 31 w 395"/>
                  <a:gd name="T61" fmla="*/ 10 h 76"/>
                  <a:gd name="T62" fmla="*/ 54 w 395"/>
                  <a:gd name="T63" fmla="*/ 25 h 76"/>
                  <a:gd name="T64" fmla="*/ 58 w 395"/>
                  <a:gd name="T65" fmla="*/ 27 h 76"/>
                  <a:gd name="T66" fmla="*/ 108 w 395"/>
                  <a:gd name="T67" fmla="*/ 19 h 76"/>
                  <a:gd name="T68" fmla="*/ 115 w 395"/>
                  <a:gd name="T69" fmla="*/ 18 h 76"/>
                  <a:gd name="T70" fmla="*/ 124 w 395"/>
                  <a:gd name="T71" fmla="*/ 15 h 76"/>
                  <a:gd name="T72" fmla="*/ 132 w 395"/>
                  <a:gd name="T73" fmla="*/ 10 h 76"/>
                  <a:gd name="T74" fmla="*/ 146 w 395"/>
                  <a:gd name="T75" fmla="*/ 6 h 76"/>
                  <a:gd name="T76" fmla="*/ 199 w 395"/>
                  <a:gd name="T77" fmla="*/ 2 h 76"/>
                  <a:gd name="T78" fmla="*/ 215 w 395"/>
                  <a:gd name="T79" fmla="*/ 1 h 76"/>
                  <a:gd name="T80" fmla="*/ 264 w 395"/>
                  <a:gd name="T81" fmla="*/ 1 h 76"/>
                  <a:gd name="T82" fmla="*/ 326 w 395"/>
                  <a:gd name="T83" fmla="*/ 2 h 76"/>
                  <a:gd name="T84" fmla="*/ 332 w 395"/>
                  <a:gd name="T85" fmla="*/ 5 h 76"/>
                  <a:gd name="T86" fmla="*/ 333 w 395"/>
                  <a:gd name="T87" fmla="*/ 6 h 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95"/>
                  <a:gd name="T133" fmla="*/ 0 h 76"/>
                  <a:gd name="T134" fmla="*/ 395 w 395"/>
                  <a:gd name="T135" fmla="*/ 76 h 7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95" h="76">
                    <a:moveTo>
                      <a:pt x="333" y="7"/>
                    </a:moveTo>
                    <a:lnTo>
                      <a:pt x="333" y="7"/>
                    </a:lnTo>
                    <a:lnTo>
                      <a:pt x="341" y="10"/>
                    </a:lnTo>
                    <a:lnTo>
                      <a:pt x="350" y="11"/>
                    </a:lnTo>
                    <a:lnTo>
                      <a:pt x="368" y="14"/>
                    </a:lnTo>
                    <a:lnTo>
                      <a:pt x="373" y="15"/>
                    </a:lnTo>
                    <a:lnTo>
                      <a:pt x="378" y="16"/>
                    </a:lnTo>
                    <a:lnTo>
                      <a:pt x="384" y="20"/>
                    </a:lnTo>
                    <a:lnTo>
                      <a:pt x="391" y="24"/>
                    </a:lnTo>
                    <a:lnTo>
                      <a:pt x="391" y="27"/>
                    </a:lnTo>
                    <a:lnTo>
                      <a:pt x="393" y="29"/>
                    </a:lnTo>
                    <a:lnTo>
                      <a:pt x="395" y="34"/>
                    </a:lnTo>
                    <a:lnTo>
                      <a:pt x="388" y="37"/>
                    </a:lnTo>
                    <a:lnTo>
                      <a:pt x="381" y="38"/>
                    </a:lnTo>
                    <a:lnTo>
                      <a:pt x="365" y="38"/>
                    </a:lnTo>
                    <a:lnTo>
                      <a:pt x="341" y="41"/>
                    </a:lnTo>
                    <a:lnTo>
                      <a:pt x="305" y="41"/>
                    </a:lnTo>
                    <a:lnTo>
                      <a:pt x="277" y="44"/>
                    </a:lnTo>
                    <a:lnTo>
                      <a:pt x="238" y="49"/>
                    </a:lnTo>
                    <a:lnTo>
                      <a:pt x="234" y="53"/>
                    </a:lnTo>
                    <a:lnTo>
                      <a:pt x="231" y="56"/>
                    </a:lnTo>
                    <a:lnTo>
                      <a:pt x="225" y="61"/>
                    </a:lnTo>
                    <a:lnTo>
                      <a:pt x="220" y="65"/>
                    </a:lnTo>
                    <a:lnTo>
                      <a:pt x="215" y="67"/>
                    </a:lnTo>
                    <a:lnTo>
                      <a:pt x="203" y="71"/>
                    </a:lnTo>
                    <a:lnTo>
                      <a:pt x="199" y="72"/>
                    </a:lnTo>
                    <a:lnTo>
                      <a:pt x="196" y="74"/>
                    </a:lnTo>
                    <a:lnTo>
                      <a:pt x="185" y="76"/>
                    </a:lnTo>
                    <a:lnTo>
                      <a:pt x="109" y="75"/>
                    </a:lnTo>
                    <a:lnTo>
                      <a:pt x="34" y="72"/>
                    </a:lnTo>
                    <a:lnTo>
                      <a:pt x="27" y="70"/>
                    </a:lnTo>
                    <a:lnTo>
                      <a:pt x="21" y="67"/>
                    </a:lnTo>
                    <a:lnTo>
                      <a:pt x="14" y="62"/>
                    </a:lnTo>
                    <a:lnTo>
                      <a:pt x="8" y="55"/>
                    </a:lnTo>
                    <a:lnTo>
                      <a:pt x="3" y="47"/>
                    </a:lnTo>
                    <a:lnTo>
                      <a:pt x="0" y="39"/>
                    </a:lnTo>
                    <a:lnTo>
                      <a:pt x="2" y="20"/>
                    </a:lnTo>
                    <a:lnTo>
                      <a:pt x="3" y="9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6" y="1"/>
                    </a:lnTo>
                    <a:lnTo>
                      <a:pt x="23" y="5"/>
                    </a:lnTo>
                    <a:lnTo>
                      <a:pt x="31" y="10"/>
                    </a:lnTo>
                    <a:lnTo>
                      <a:pt x="48" y="21"/>
                    </a:lnTo>
                    <a:lnTo>
                      <a:pt x="54" y="25"/>
                    </a:lnTo>
                    <a:lnTo>
                      <a:pt x="58" y="27"/>
                    </a:lnTo>
                    <a:lnTo>
                      <a:pt x="82" y="21"/>
                    </a:lnTo>
                    <a:lnTo>
                      <a:pt x="108" y="19"/>
                    </a:lnTo>
                    <a:lnTo>
                      <a:pt x="115" y="18"/>
                    </a:lnTo>
                    <a:lnTo>
                      <a:pt x="124" y="15"/>
                    </a:lnTo>
                    <a:lnTo>
                      <a:pt x="132" y="10"/>
                    </a:lnTo>
                    <a:lnTo>
                      <a:pt x="138" y="7"/>
                    </a:lnTo>
                    <a:lnTo>
                      <a:pt x="146" y="6"/>
                    </a:lnTo>
                    <a:lnTo>
                      <a:pt x="166" y="4"/>
                    </a:lnTo>
                    <a:lnTo>
                      <a:pt x="199" y="2"/>
                    </a:lnTo>
                    <a:lnTo>
                      <a:pt x="215" y="1"/>
                    </a:lnTo>
                    <a:lnTo>
                      <a:pt x="230" y="1"/>
                    </a:lnTo>
                    <a:lnTo>
                      <a:pt x="264" y="1"/>
                    </a:lnTo>
                    <a:lnTo>
                      <a:pt x="326" y="2"/>
                    </a:lnTo>
                    <a:lnTo>
                      <a:pt x="328" y="4"/>
                    </a:lnTo>
                    <a:lnTo>
                      <a:pt x="332" y="5"/>
                    </a:lnTo>
                    <a:lnTo>
                      <a:pt x="333" y="6"/>
                    </a:lnTo>
                    <a:lnTo>
                      <a:pt x="333" y="7"/>
                    </a:lnTo>
                    <a:close/>
                  </a:path>
                </a:pathLst>
              </a:custGeom>
              <a:solidFill>
                <a:srgbClr val="2A96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60" name="Freeform 778"/>
              <p:cNvSpPr>
                <a:spLocks/>
              </p:cNvSpPr>
              <p:nvPr/>
            </p:nvSpPr>
            <p:spPr bwMode="auto">
              <a:xfrm>
                <a:off x="619" y="3025"/>
                <a:ext cx="395" cy="76"/>
              </a:xfrm>
              <a:custGeom>
                <a:avLst/>
                <a:gdLst>
                  <a:gd name="T0" fmla="*/ 333 w 395"/>
                  <a:gd name="T1" fmla="*/ 7 h 76"/>
                  <a:gd name="T2" fmla="*/ 350 w 395"/>
                  <a:gd name="T3" fmla="*/ 11 h 76"/>
                  <a:gd name="T4" fmla="*/ 368 w 395"/>
                  <a:gd name="T5" fmla="*/ 14 h 76"/>
                  <a:gd name="T6" fmla="*/ 378 w 395"/>
                  <a:gd name="T7" fmla="*/ 16 h 76"/>
                  <a:gd name="T8" fmla="*/ 384 w 395"/>
                  <a:gd name="T9" fmla="*/ 20 h 76"/>
                  <a:gd name="T10" fmla="*/ 391 w 395"/>
                  <a:gd name="T11" fmla="*/ 24 h 76"/>
                  <a:gd name="T12" fmla="*/ 391 w 395"/>
                  <a:gd name="T13" fmla="*/ 27 h 76"/>
                  <a:gd name="T14" fmla="*/ 393 w 395"/>
                  <a:gd name="T15" fmla="*/ 29 h 76"/>
                  <a:gd name="T16" fmla="*/ 395 w 395"/>
                  <a:gd name="T17" fmla="*/ 34 h 76"/>
                  <a:gd name="T18" fmla="*/ 381 w 395"/>
                  <a:gd name="T19" fmla="*/ 38 h 76"/>
                  <a:gd name="T20" fmla="*/ 365 w 395"/>
                  <a:gd name="T21" fmla="*/ 38 h 76"/>
                  <a:gd name="T22" fmla="*/ 305 w 395"/>
                  <a:gd name="T23" fmla="*/ 41 h 76"/>
                  <a:gd name="T24" fmla="*/ 277 w 395"/>
                  <a:gd name="T25" fmla="*/ 44 h 76"/>
                  <a:gd name="T26" fmla="*/ 238 w 395"/>
                  <a:gd name="T27" fmla="*/ 49 h 76"/>
                  <a:gd name="T28" fmla="*/ 234 w 395"/>
                  <a:gd name="T29" fmla="*/ 53 h 76"/>
                  <a:gd name="T30" fmla="*/ 225 w 395"/>
                  <a:gd name="T31" fmla="*/ 61 h 76"/>
                  <a:gd name="T32" fmla="*/ 220 w 395"/>
                  <a:gd name="T33" fmla="*/ 65 h 76"/>
                  <a:gd name="T34" fmla="*/ 203 w 395"/>
                  <a:gd name="T35" fmla="*/ 71 h 76"/>
                  <a:gd name="T36" fmla="*/ 199 w 395"/>
                  <a:gd name="T37" fmla="*/ 72 h 76"/>
                  <a:gd name="T38" fmla="*/ 196 w 395"/>
                  <a:gd name="T39" fmla="*/ 74 h 76"/>
                  <a:gd name="T40" fmla="*/ 185 w 395"/>
                  <a:gd name="T41" fmla="*/ 76 h 76"/>
                  <a:gd name="T42" fmla="*/ 34 w 395"/>
                  <a:gd name="T43" fmla="*/ 72 h 76"/>
                  <a:gd name="T44" fmla="*/ 27 w 395"/>
                  <a:gd name="T45" fmla="*/ 70 h 76"/>
                  <a:gd name="T46" fmla="*/ 21 w 395"/>
                  <a:gd name="T47" fmla="*/ 67 h 76"/>
                  <a:gd name="T48" fmla="*/ 8 w 395"/>
                  <a:gd name="T49" fmla="*/ 55 h 76"/>
                  <a:gd name="T50" fmla="*/ 0 w 395"/>
                  <a:gd name="T51" fmla="*/ 39 h 76"/>
                  <a:gd name="T52" fmla="*/ 2 w 395"/>
                  <a:gd name="T53" fmla="*/ 20 h 76"/>
                  <a:gd name="T54" fmla="*/ 5 w 395"/>
                  <a:gd name="T55" fmla="*/ 1 h 76"/>
                  <a:gd name="T56" fmla="*/ 7 w 395"/>
                  <a:gd name="T57" fmla="*/ 0 h 76"/>
                  <a:gd name="T58" fmla="*/ 16 w 395"/>
                  <a:gd name="T59" fmla="*/ 1 h 76"/>
                  <a:gd name="T60" fmla="*/ 31 w 395"/>
                  <a:gd name="T61" fmla="*/ 10 h 76"/>
                  <a:gd name="T62" fmla="*/ 54 w 395"/>
                  <a:gd name="T63" fmla="*/ 25 h 76"/>
                  <a:gd name="T64" fmla="*/ 58 w 395"/>
                  <a:gd name="T65" fmla="*/ 27 h 76"/>
                  <a:gd name="T66" fmla="*/ 108 w 395"/>
                  <a:gd name="T67" fmla="*/ 19 h 76"/>
                  <a:gd name="T68" fmla="*/ 115 w 395"/>
                  <a:gd name="T69" fmla="*/ 18 h 76"/>
                  <a:gd name="T70" fmla="*/ 124 w 395"/>
                  <a:gd name="T71" fmla="*/ 15 h 76"/>
                  <a:gd name="T72" fmla="*/ 132 w 395"/>
                  <a:gd name="T73" fmla="*/ 10 h 76"/>
                  <a:gd name="T74" fmla="*/ 146 w 395"/>
                  <a:gd name="T75" fmla="*/ 6 h 76"/>
                  <a:gd name="T76" fmla="*/ 199 w 395"/>
                  <a:gd name="T77" fmla="*/ 2 h 76"/>
                  <a:gd name="T78" fmla="*/ 215 w 395"/>
                  <a:gd name="T79" fmla="*/ 1 h 76"/>
                  <a:gd name="T80" fmla="*/ 264 w 395"/>
                  <a:gd name="T81" fmla="*/ 1 h 76"/>
                  <a:gd name="T82" fmla="*/ 326 w 395"/>
                  <a:gd name="T83" fmla="*/ 2 h 76"/>
                  <a:gd name="T84" fmla="*/ 332 w 395"/>
                  <a:gd name="T85" fmla="*/ 5 h 76"/>
                  <a:gd name="T86" fmla="*/ 333 w 395"/>
                  <a:gd name="T87" fmla="*/ 6 h 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95"/>
                  <a:gd name="T133" fmla="*/ 0 h 76"/>
                  <a:gd name="T134" fmla="*/ 395 w 395"/>
                  <a:gd name="T135" fmla="*/ 76 h 7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95" h="76">
                    <a:moveTo>
                      <a:pt x="333" y="7"/>
                    </a:moveTo>
                    <a:lnTo>
                      <a:pt x="333" y="7"/>
                    </a:lnTo>
                    <a:lnTo>
                      <a:pt x="341" y="10"/>
                    </a:lnTo>
                    <a:lnTo>
                      <a:pt x="350" y="11"/>
                    </a:lnTo>
                    <a:lnTo>
                      <a:pt x="368" y="14"/>
                    </a:lnTo>
                    <a:lnTo>
                      <a:pt x="373" y="15"/>
                    </a:lnTo>
                    <a:lnTo>
                      <a:pt x="378" y="16"/>
                    </a:lnTo>
                    <a:lnTo>
                      <a:pt x="384" y="20"/>
                    </a:lnTo>
                    <a:lnTo>
                      <a:pt x="391" y="24"/>
                    </a:lnTo>
                    <a:lnTo>
                      <a:pt x="391" y="27"/>
                    </a:lnTo>
                    <a:lnTo>
                      <a:pt x="393" y="29"/>
                    </a:lnTo>
                    <a:lnTo>
                      <a:pt x="395" y="34"/>
                    </a:lnTo>
                    <a:lnTo>
                      <a:pt x="388" y="37"/>
                    </a:lnTo>
                    <a:lnTo>
                      <a:pt x="381" y="38"/>
                    </a:lnTo>
                    <a:lnTo>
                      <a:pt x="365" y="38"/>
                    </a:lnTo>
                    <a:lnTo>
                      <a:pt x="341" y="41"/>
                    </a:lnTo>
                    <a:lnTo>
                      <a:pt x="305" y="41"/>
                    </a:lnTo>
                    <a:lnTo>
                      <a:pt x="277" y="44"/>
                    </a:lnTo>
                    <a:lnTo>
                      <a:pt x="238" y="49"/>
                    </a:lnTo>
                    <a:lnTo>
                      <a:pt x="234" y="53"/>
                    </a:lnTo>
                    <a:lnTo>
                      <a:pt x="231" y="56"/>
                    </a:lnTo>
                    <a:lnTo>
                      <a:pt x="225" y="61"/>
                    </a:lnTo>
                    <a:lnTo>
                      <a:pt x="220" y="65"/>
                    </a:lnTo>
                    <a:lnTo>
                      <a:pt x="215" y="67"/>
                    </a:lnTo>
                    <a:lnTo>
                      <a:pt x="203" y="71"/>
                    </a:lnTo>
                    <a:lnTo>
                      <a:pt x="199" y="72"/>
                    </a:lnTo>
                    <a:lnTo>
                      <a:pt x="196" y="74"/>
                    </a:lnTo>
                    <a:lnTo>
                      <a:pt x="185" y="76"/>
                    </a:lnTo>
                    <a:lnTo>
                      <a:pt x="109" y="75"/>
                    </a:lnTo>
                    <a:lnTo>
                      <a:pt x="34" y="72"/>
                    </a:lnTo>
                    <a:lnTo>
                      <a:pt x="27" y="70"/>
                    </a:lnTo>
                    <a:lnTo>
                      <a:pt x="21" y="67"/>
                    </a:lnTo>
                    <a:lnTo>
                      <a:pt x="14" y="62"/>
                    </a:lnTo>
                    <a:lnTo>
                      <a:pt x="8" y="55"/>
                    </a:lnTo>
                    <a:lnTo>
                      <a:pt x="3" y="47"/>
                    </a:lnTo>
                    <a:lnTo>
                      <a:pt x="0" y="39"/>
                    </a:lnTo>
                    <a:lnTo>
                      <a:pt x="2" y="20"/>
                    </a:lnTo>
                    <a:lnTo>
                      <a:pt x="3" y="9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6" y="1"/>
                    </a:lnTo>
                    <a:lnTo>
                      <a:pt x="23" y="5"/>
                    </a:lnTo>
                    <a:lnTo>
                      <a:pt x="31" y="10"/>
                    </a:lnTo>
                    <a:lnTo>
                      <a:pt x="48" y="21"/>
                    </a:lnTo>
                    <a:lnTo>
                      <a:pt x="54" y="25"/>
                    </a:lnTo>
                    <a:lnTo>
                      <a:pt x="58" y="27"/>
                    </a:lnTo>
                    <a:lnTo>
                      <a:pt x="82" y="21"/>
                    </a:lnTo>
                    <a:lnTo>
                      <a:pt x="108" y="19"/>
                    </a:lnTo>
                    <a:lnTo>
                      <a:pt x="115" y="18"/>
                    </a:lnTo>
                    <a:lnTo>
                      <a:pt x="124" y="15"/>
                    </a:lnTo>
                    <a:lnTo>
                      <a:pt x="132" y="10"/>
                    </a:lnTo>
                    <a:lnTo>
                      <a:pt x="138" y="7"/>
                    </a:lnTo>
                    <a:lnTo>
                      <a:pt x="146" y="6"/>
                    </a:lnTo>
                    <a:lnTo>
                      <a:pt x="166" y="4"/>
                    </a:lnTo>
                    <a:lnTo>
                      <a:pt x="199" y="2"/>
                    </a:lnTo>
                    <a:lnTo>
                      <a:pt x="215" y="1"/>
                    </a:lnTo>
                    <a:lnTo>
                      <a:pt x="230" y="1"/>
                    </a:lnTo>
                    <a:lnTo>
                      <a:pt x="264" y="1"/>
                    </a:lnTo>
                    <a:lnTo>
                      <a:pt x="326" y="2"/>
                    </a:lnTo>
                    <a:lnTo>
                      <a:pt x="328" y="4"/>
                    </a:lnTo>
                    <a:lnTo>
                      <a:pt x="332" y="5"/>
                    </a:lnTo>
                    <a:lnTo>
                      <a:pt x="333" y="6"/>
                    </a:lnTo>
                    <a:lnTo>
                      <a:pt x="333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61" name="Freeform 779"/>
              <p:cNvSpPr>
                <a:spLocks/>
              </p:cNvSpPr>
              <p:nvPr/>
            </p:nvSpPr>
            <p:spPr bwMode="auto">
              <a:xfrm>
                <a:off x="698" y="2828"/>
                <a:ext cx="11" cy="14"/>
              </a:xfrm>
              <a:custGeom>
                <a:avLst/>
                <a:gdLst>
                  <a:gd name="T0" fmla="*/ 2 w 11"/>
                  <a:gd name="T1" fmla="*/ 0 h 14"/>
                  <a:gd name="T2" fmla="*/ 2 w 11"/>
                  <a:gd name="T3" fmla="*/ 0 h 14"/>
                  <a:gd name="T4" fmla="*/ 8 w 11"/>
                  <a:gd name="T5" fmla="*/ 5 h 14"/>
                  <a:gd name="T6" fmla="*/ 8 w 11"/>
                  <a:gd name="T7" fmla="*/ 5 h 14"/>
                  <a:gd name="T8" fmla="*/ 11 w 11"/>
                  <a:gd name="T9" fmla="*/ 10 h 14"/>
                  <a:gd name="T10" fmla="*/ 11 w 11"/>
                  <a:gd name="T11" fmla="*/ 10 h 14"/>
                  <a:gd name="T12" fmla="*/ 11 w 11"/>
                  <a:gd name="T13" fmla="*/ 13 h 14"/>
                  <a:gd name="T14" fmla="*/ 11 w 11"/>
                  <a:gd name="T15" fmla="*/ 13 h 14"/>
                  <a:gd name="T16" fmla="*/ 11 w 11"/>
                  <a:gd name="T17" fmla="*/ 14 h 14"/>
                  <a:gd name="T18" fmla="*/ 9 w 11"/>
                  <a:gd name="T19" fmla="*/ 14 h 14"/>
                  <a:gd name="T20" fmla="*/ 9 w 11"/>
                  <a:gd name="T21" fmla="*/ 14 h 14"/>
                  <a:gd name="T22" fmla="*/ 6 w 11"/>
                  <a:gd name="T23" fmla="*/ 13 h 14"/>
                  <a:gd name="T24" fmla="*/ 4 w 11"/>
                  <a:gd name="T25" fmla="*/ 10 h 14"/>
                  <a:gd name="T26" fmla="*/ 2 w 11"/>
                  <a:gd name="T27" fmla="*/ 7 h 14"/>
                  <a:gd name="T28" fmla="*/ 2 w 11"/>
                  <a:gd name="T29" fmla="*/ 7 h 14"/>
                  <a:gd name="T30" fmla="*/ 0 w 11"/>
                  <a:gd name="T31" fmla="*/ 4 h 14"/>
                  <a:gd name="T32" fmla="*/ 0 w 11"/>
                  <a:gd name="T33" fmla="*/ 3 h 14"/>
                  <a:gd name="T34" fmla="*/ 2 w 11"/>
                  <a:gd name="T35" fmla="*/ 0 h 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4"/>
                  <a:gd name="T56" fmla="*/ 11 w 11"/>
                  <a:gd name="T57" fmla="*/ 14 h 1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4">
                    <a:moveTo>
                      <a:pt x="2" y="0"/>
                    </a:moveTo>
                    <a:lnTo>
                      <a:pt x="2" y="0"/>
                    </a:lnTo>
                    <a:lnTo>
                      <a:pt x="8" y="5"/>
                    </a:lnTo>
                    <a:lnTo>
                      <a:pt x="11" y="10"/>
                    </a:lnTo>
                    <a:lnTo>
                      <a:pt x="11" y="13"/>
                    </a:lnTo>
                    <a:lnTo>
                      <a:pt x="11" y="14"/>
                    </a:lnTo>
                    <a:lnTo>
                      <a:pt x="9" y="14"/>
                    </a:lnTo>
                    <a:lnTo>
                      <a:pt x="6" y="13"/>
                    </a:lnTo>
                    <a:lnTo>
                      <a:pt x="4" y="10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86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62" name="Freeform 780"/>
              <p:cNvSpPr>
                <a:spLocks/>
              </p:cNvSpPr>
              <p:nvPr/>
            </p:nvSpPr>
            <p:spPr bwMode="auto">
              <a:xfrm>
                <a:off x="698" y="2828"/>
                <a:ext cx="11" cy="14"/>
              </a:xfrm>
              <a:custGeom>
                <a:avLst/>
                <a:gdLst>
                  <a:gd name="T0" fmla="*/ 2 w 11"/>
                  <a:gd name="T1" fmla="*/ 0 h 14"/>
                  <a:gd name="T2" fmla="*/ 2 w 11"/>
                  <a:gd name="T3" fmla="*/ 0 h 14"/>
                  <a:gd name="T4" fmla="*/ 8 w 11"/>
                  <a:gd name="T5" fmla="*/ 5 h 14"/>
                  <a:gd name="T6" fmla="*/ 8 w 11"/>
                  <a:gd name="T7" fmla="*/ 5 h 14"/>
                  <a:gd name="T8" fmla="*/ 11 w 11"/>
                  <a:gd name="T9" fmla="*/ 10 h 14"/>
                  <a:gd name="T10" fmla="*/ 11 w 11"/>
                  <a:gd name="T11" fmla="*/ 10 h 14"/>
                  <a:gd name="T12" fmla="*/ 11 w 11"/>
                  <a:gd name="T13" fmla="*/ 13 h 14"/>
                  <a:gd name="T14" fmla="*/ 11 w 11"/>
                  <a:gd name="T15" fmla="*/ 13 h 14"/>
                  <a:gd name="T16" fmla="*/ 11 w 11"/>
                  <a:gd name="T17" fmla="*/ 14 h 14"/>
                  <a:gd name="T18" fmla="*/ 9 w 11"/>
                  <a:gd name="T19" fmla="*/ 14 h 14"/>
                  <a:gd name="T20" fmla="*/ 9 w 11"/>
                  <a:gd name="T21" fmla="*/ 14 h 14"/>
                  <a:gd name="T22" fmla="*/ 6 w 11"/>
                  <a:gd name="T23" fmla="*/ 13 h 14"/>
                  <a:gd name="T24" fmla="*/ 4 w 11"/>
                  <a:gd name="T25" fmla="*/ 10 h 14"/>
                  <a:gd name="T26" fmla="*/ 2 w 11"/>
                  <a:gd name="T27" fmla="*/ 7 h 14"/>
                  <a:gd name="T28" fmla="*/ 2 w 11"/>
                  <a:gd name="T29" fmla="*/ 7 h 14"/>
                  <a:gd name="T30" fmla="*/ 0 w 11"/>
                  <a:gd name="T31" fmla="*/ 4 h 14"/>
                  <a:gd name="T32" fmla="*/ 0 w 11"/>
                  <a:gd name="T33" fmla="*/ 3 h 14"/>
                  <a:gd name="T34" fmla="*/ 2 w 11"/>
                  <a:gd name="T35" fmla="*/ 0 h 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4"/>
                  <a:gd name="T56" fmla="*/ 11 w 11"/>
                  <a:gd name="T57" fmla="*/ 14 h 1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4">
                    <a:moveTo>
                      <a:pt x="2" y="0"/>
                    </a:moveTo>
                    <a:lnTo>
                      <a:pt x="2" y="0"/>
                    </a:lnTo>
                    <a:lnTo>
                      <a:pt x="8" y="5"/>
                    </a:lnTo>
                    <a:lnTo>
                      <a:pt x="11" y="10"/>
                    </a:lnTo>
                    <a:lnTo>
                      <a:pt x="11" y="13"/>
                    </a:lnTo>
                    <a:lnTo>
                      <a:pt x="11" y="14"/>
                    </a:lnTo>
                    <a:lnTo>
                      <a:pt x="9" y="14"/>
                    </a:lnTo>
                    <a:lnTo>
                      <a:pt x="6" y="13"/>
                    </a:lnTo>
                    <a:lnTo>
                      <a:pt x="4" y="10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63" name="Freeform 781"/>
              <p:cNvSpPr>
                <a:spLocks/>
              </p:cNvSpPr>
              <p:nvPr/>
            </p:nvSpPr>
            <p:spPr bwMode="auto">
              <a:xfrm>
                <a:off x="667" y="2830"/>
                <a:ext cx="11" cy="15"/>
              </a:xfrm>
              <a:custGeom>
                <a:avLst/>
                <a:gdLst>
                  <a:gd name="T0" fmla="*/ 2 w 11"/>
                  <a:gd name="T1" fmla="*/ 0 h 15"/>
                  <a:gd name="T2" fmla="*/ 2 w 11"/>
                  <a:gd name="T3" fmla="*/ 0 h 15"/>
                  <a:gd name="T4" fmla="*/ 9 w 11"/>
                  <a:gd name="T5" fmla="*/ 6 h 15"/>
                  <a:gd name="T6" fmla="*/ 9 w 11"/>
                  <a:gd name="T7" fmla="*/ 6 h 15"/>
                  <a:gd name="T8" fmla="*/ 11 w 11"/>
                  <a:gd name="T9" fmla="*/ 10 h 15"/>
                  <a:gd name="T10" fmla="*/ 11 w 11"/>
                  <a:gd name="T11" fmla="*/ 10 h 15"/>
                  <a:gd name="T12" fmla="*/ 11 w 11"/>
                  <a:gd name="T13" fmla="*/ 14 h 15"/>
                  <a:gd name="T14" fmla="*/ 11 w 11"/>
                  <a:gd name="T15" fmla="*/ 14 h 15"/>
                  <a:gd name="T16" fmla="*/ 10 w 11"/>
                  <a:gd name="T17" fmla="*/ 15 h 15"/>
                  <a:gd name="T18" fmla="*/ 9 w 11"/>
                  <a:gd name="T19" fmla="*/ 15 h 15"/>
                  <a:gd name="T20" fmla="*/ 9 w 11"/>
                  <a:gd name="T21" fmla="*/ 15 h 15"/>
                  <a:gd name="T22" fmla="*/ 6 w 11"/>
                  <a:gd name="T23" fmla="*/ 14 h 15"/>
                  <a:gd name="T24" fmla="*/ 3 w 11"/>
                  <a:gd name="T25" fmla="*/ 11 h 15"/>
                  <a:gd name="T26" fmla="*/ 1 w 11"/>
                  <a:gd name="T27" fmla="*/ 7 h 15"/>
                  <a:gd name="T28" fmla="*/ 1 w 11"/>
                  <a:gd name="T29" fmla="*/ 7 h 15"/>
                  <a:gd name="T30" fmla="*/ 0 w 11"/>
                  <a:gd name="T31" fmla="*/ 5 h 15"/>
                  <a:gd name="T32" fmla="*/ 0 w 11"/>
                  <a:gd name="T33" fmla="*/ 2 h 15"/>
                  <a:gd name="T34" fmla="*/ 2 w 11"/>
                  <a:gd name="T35" fmla="*/ 0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5"/>
                  <a:gd name="T56" fmla="*/ 11 w 11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5">
                    <a:moveTo>
                      <a:pt x="2" y="0"/>
                    </a:moveTo>
                    <a:lnTo>
                      <a:pt x="2" y="0"/>
                    </a:lnTo>
                    <a:lnTo>
                      <a:pt x="9" y="6"/>
                    </a:lnTo>
                    <a:lnTo>
                      <a:pt x="11" y="10"/>
                    </a:lnTo>
                    <a:lnTo>
                      <a:pt x="11" y="14"/>
                    </a:lnTo>
                    <a:lnTo>
                      <a:pt x="10" y="15"/>
                    </a:lnTo>
                    <a:lnTo>
                      <a:pt x="9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86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64" name="Freeform 782"/>
              <p:cNvSpPr>
                <a:spLocks/>
              </p:cNvSpPr>
              <p:nvPr/>
            </p:nvSpPr>
            <p:spPr bwMode="auto">
              <a:xfrm>
                <a:off x="667" y="2830"/>
                <a:ext cx="11" cy="15"/>
              </a:xfrm>
              <a:custGeom>
                <a:avLst/>
                <a:gdLst>
                  <a:gd name="T0" fmla="*/ 2 w 11"/>
                  <a:gd name="T1" fmla="*/ 0 h 15"/>
                  <a:gd name="T2" fmla="*/ 2 w 11"/>
                  <a:gd name="T3" fmla="*/ 0 h 15"/>
                  <a:gd name="T4" fmla="*/ 9 w 11"/>
                  <a:gd name="T5" fmla="*/ 6 h 15"/>
                  <a:gd name="T6" fmla="*/ 9 w 11"/>
                  <a:gd name="T7" fmla="*/ 6 h 15"/>
                  <a:gd name="T8" fmla="*/ 11 w 11"/>
                  <a:gd name="T9" fmla="*/ 10 h 15"/>
                  <a:gd name="T10" fmla="*/ 11 w 11"/>
                  <a:gd name="T11" fmla="*/ 10 h 15"/>
                  <a:gd name="T12" fmla="*/ 11 w 11"/>
                  <a:gd name="T13" fmla="*/ 14 h 15"/>
                  <a:gd name="T14" fmla="*/ 11 w 11"/>
                  <a:gd name="T15" fmla="*/ 14 h 15"/>
                  <a:gd name="T16" fmla="*/ 10 w 11"/>
                  <a:gd name="T17" fmla="*/ 15 h 15"/>
                  <a:gd name="T18" fmla="*/ 9 w 11"/>
                  <a:gd name="T19" fmla="*/ 15 h 15"/>
                  <a:gd name="T20" fmla="*/ 9 w 11"/>
                  <a:gd name="T21" fmla="*/ 15 h 15"/>
                  <a:gd name="T22" fmla="*/ 6 w 11"/>
                  <a:gd name="T23" fmla="*/ 14 h 15"/>
                  <a:gd name="T24" fmla="*/ 3 w 11"/>
                  <a:gd name="T25" fmla="*/ 11 h 15"/>
                  <a:gd name="T26" fmla="*/ 1 w 11"/>
                  <a:gd name="T27" fmla="*/ 7 h 15"/>
                  <a:gd name="T28" fmla="*/ 1 w 11"/>
                  <a:gd name="T29" fmla="*/ 7 h 15"/>
                  <a:gd name="T30" fmla="*/ 0 w 11"/>
                  <a:gd name="T31" fmla="*/ 5 h 15"/>
                  <a:gd name="T32" fmla="*/ 0 w 11"/>
                  <a:gd name="T33" fmla="*/ 2 h 15"/>
                  <a:gd name="T34" fmla="*/ 2 w 11"/>
                  <a:gd name="T35" fmla="*/ 0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5"/>
                  <a:gd name="T56" fmla="*/ 11 w 11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5">
                    <a:moveTo>
                      <a:pt x="2" y="0"/>
                    </a:moveTo>
                    <a:lnTo>
                      <a:pt x="2" y="0"/>
                    </a:lnTo>
                    <a:lnTo>
                      <a:pt x="9" y="6"/>
                    </a:lnTo>
                    <a:lnTo>
                      <a:pt x="11" y="10"/>
                    </a:lnTo>
                    <a:lnTo>
                      <a:pt x="11" y="14"/>
                    </a:lnTo>
                    <a:lnTo>
                      <a:pt x="10" y="15"/>
                    </a:lnTo>
                    <a:lnTo>
                      <a:pt x="9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65" name="Freeform 783"/>
              <p:cNvSpPr>
                <a:spLocks/>
              </p:cNvSpPr>
              <p:nvPr/>
            </p:nvSpPr>
            <p:spPr bwMode="auto">
              <a:xfrm>
                <a:off x="720" y="2870"/>
                <a:ext cx="10" cy="14"/>
              </a:xfrm>
              <a:custGeom>
                <a:avLst/>
                <a:gdLst>
                  <a:gd name="T0" fmla="*/ 1 w 10"/>
                  <a:gd name="T1" fmla="*/ 0 h 14"/>
                  <a:gd name="T2" fmla="*/ 1 w 10"/>
                  <a:gd name="T3" fmla="*/ 0 h 14"/>
                  <a:gd name="T4" fmla="*/ 8 w 10"/>
                  <a:gd name="T5" fmla="*/ 5 h 14"/>
                  <a:gd name="T6" fmla="*/ 8 w 10"/>
                  <a:gd name="T7" fmla="*/ 5 h 14"/>
                  <a:gd name="T8" fmla="*/ 10 w 10"/>
                  <a:gd name="T9" fmla="*/ 11 h 14"/>
                  <a:gd name="T10" fmla="*/ 10 w 10"/>
                  <a:gd name="T11" fmla="*/ 11 h 14"/>
                  <a:gd name="T12" fmla="*/ 10 w 10"/>
                  <a:gd name="T13" fmla="*/ 13 h 14"/>
                  <a:gd name="T14" fmla="*/ 10 w 10"/>
                  <a:gd name="T15" fmla="*/ 13 h 14"/>
                  <a:gd name="T16" fmla="*/ 10 w 10"/>
                  <a:gd name="T17" fmla="*/ 14 h 14"/>
                  <a:gd name="T18" fmla="*/ 9 w 10"/>
                  <a:gd name="T19" fmla="*/ 14 h 14"/>
                  <a:gd name="T20" fmla="*/ 9 w 10"/>
                  <a:gd name="T21" fmla="*/ 14 h 14"/>
                  <a:gd name="T22" fmla="*/ 5 w 10"/>
                  <a:gd name="T23" fmla="*/ 13 h 14"/>
                  <a:gd name="T24" fmla="*/ 3 w 10"/>
                  <a:gd name="T25" fmla="*/ 11 h 14"/>
                  <a:gd name="T26" fmla="*/ 0 w 10"/>
                  <a:gd name="T27" fmla="*/ 7 h 14"/>
                  <a:gd name="T28" fmla="*/ 0 w 10"/>
                  <a:gd name="T29" fmla="*/ 7 h 14"/>
                  <a:gd name="T30" fmla="*/ 0 w 10"/>
                  <a:gd name="T31" fmla="*/ 4 h 14"/>
                  <a:gd name="T32" fmla="*/ 0 w 10"/>
                  <a:gd name="T33" fmla="*/ 2 h 14"/>
                  <a:gd name="T34" fmla="*/ 1 w 10"/>
                  <a:gd name="T35" fmla="*/ 0 h 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"/>
                  <a:gd name="T55" fmla="*/ 0 h 14"/>
                  <a:gd name="T56" fmla="*/ 10 w 10"/>
                  <a:gd name="T57" fmla="*/ 14 h 1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" h="14">
                    <a:moveTo>
                      <a:pt x="1" y="0"/>
                    </a:moveTo>
                    <a:lnTo>
                      <a:pt x="1" y="0"/>
                    </a:lnTo>
                    <a:lnTo>
                      <a:pt x="8" y="5"/>
                    </a:lnTo>
                    <a:lnTo>
                      <a:pt x="10" y="11"/>
                    </a:lnTo>
                    <a:lnTo>
                      <a:pt x="10" y="13"/>
                    </a:lnTo>
                    <a:lnTo>
                      <a:pt x="10" y="14"/>
                    </a:lnTo>
                    <a:lnTo>
                      <a:pt x="9" y="14"/>
                    </a:lnTo>
                    <a:lnTo>
                      <a:pt x="5" y="13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86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66" name="Freeform 784"/>
              <p:cNvSpPr>
                <a:spLocks/>
              </p:cNvSpPr>
              <p:nvPr/>
            </p:nvSpPr>
            <p:spPr bwMode="auto">
              <a:xfrm>
                <a:off x="720" y="2870"/>
                <a:ext cx="10" cy="14"/>
              </a:xfrm>
              <a:custGeom>
                <a:avLst/>
                <a:gdLst>
                  <a:gd name="T0" fmla="*/ 1 w 10"/>
                  <a:gd name="T1" fmla="*/ 0 h 14"/>
                  <a:gd name="T2" fmla="*/ 1 w 10"/>
                  <a:gd name="T3" fmla="*/ 0 h 14"/>
                  <a:gd name="T4" fmla="*/ 8 w 10"/>
                  <a:gd name="T5" fmla="*/ 5 h 14"/>
                  <a:gd name="T6" fmla="*/ 8 w 10"/>
                  <a:gd name="T7" fmla="*/ 5 h 14"/>
                  <a:gd name="T8" fmla="*/ 10 w 10"/>
                  <a:gd name="T9" fmla="*/ 11 h 14"/>
                  <a:gd name="T10" fmla="*/ 10 w 10"/>
                  <a:gd name="T11" fmla="*/ 11 h 14"/>
                  <a:gd name="T12" fmla="*/ 10 w 10"/>
                  <a:gd name="T13" fmla="*/ 13 h 14"/>
                  <a:gd name="T14" fmla="*/ 10 w 10"/>
                  <a:gd name="T15" fmla="*/ 13 h 14"/>
                  <a:gd name="T16" fmla="*/ 10 w 10"/>
                  <a:gd name="T17" fmla="*/ 14 h 14"/>
                  <a:gd name="T18" fmla="*/ 9 w 10"/>
                  <a:gd name="T19" fmla="*/ 14 h 14"/>
                  <a:gd name="T20" fmla="*/ 9 w 10"/>
                  <a:gd name="T21" fmla="*/ 14 h 14"/>
                  <a:gd name="T22" fmla="*/ 5 w 10"/>
                  <a:gd name="T23" fmla="*/ 13 h 14"/>
                  <a:gd name="T24" fmla="*/ 3 w 10"/>
                  <a:gd name="T25" fmla="*/ 11 h 14"/>
                  <a:gd name="T26" fmla="*/ 0 w 10"/>
                  <a:gd name="T27" fmla="*/ 7 h 14"/>
                  <a:gd name="T28" fmla="*/ 0 w 10"/>
                  <a:gd name="T29" fmla="*/ 7 h 14"/>
                  <a:gd name="T30" fmla="*/ 0 w 10"/>
                  <a:gd name="T31" fmla="*/ 4 h 14"/>
                  <a:gd name="T32" fmla="*/ 0 w 10"/>
                  <a:gd name="T33" fmla="*/ 2 h 14"/>
                  <a:gd name="T34" fmla="*/ 1 w 10"/>
                  <a:gd name="T35" fmla="*/ 0 h 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"/>
                  <a:gd name="T55" fmla="*/ 0 h 14"/>
                  <a:gd name="T56" fmla="*/ 10 w 10"/>
                  <a:gd name="T57" fmla="*/ 14 h 1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" h="14">
                    <a:moveTo>
                      <a:pt x="1" y="0"/>
                    </a:moveTo>
                    <a:lnTo>
                      <a:pt x="1" y="0"/>
                    </a:lnTo>
                    <a:lnTo>
                      <a:pt x="8" y="5"/>
                    </a:lnTo>
                    <a:lnTo>
                      <a:pt x="10" y="11"/>
                    </a:lnTo>
                    <a:lnTo>
                      <a:pt x="10" y="13"/>
                    </a:lnTo>
                    <a:lnTo>
                      <a:pt x="10" y="14"/>
                    </a:lnTo>
                    <a:lnTo>
                      <a:pt x="9" y="14"/>
                    </a:lnTo>
                    <a:lnTo>
                      <a:pt x="5" y="13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67" name="Freeform 785"/>
              <p:cNvSpPr>
                <a:spLocks/>
              </p:cNvSpPr>
              <p:nvPr/>
            </p:nvSpPr>
            <p:spPr bwMode="auto">
              <a:xfrm>
                <a:off x="677" y="2867"/>
                <a:ext cx="11" cy="15"/>
              </a:xfrm>
              <a:custGeom>
                <a:avLst/>
                <a:gdLst>
                  <a:gd name="T0" fmla="*/ 2 w 11"/>
                  <a:gd name="T1" fmla="*/ 0 h 15"/>
                  <a:gd name="T2" fmla="*/ 2 w 11"/>
                  <a:gd name="T3" fmla="*/ 0 h 15"/>
                  <a:gd name="T4" fmla="*/ 7 w 11"/>
                  <a:gd name="T5" fmla="*/ 6 h 15"/>
                  <a:gd name="T6" fmla="*/ 7 w 11"/>
                  <a:gd name="T7" fmla="*/ 6 h 15"/>
                  <a:gd name="T8" fmla="*/ 11 w 11"/>
                  <a:gd name="T9" fmla="*/ 10 h 15"/>
                  <a:gd name="T10" fmla="*/ 11 w 11"/>
                  <a:gd name="T11" fmla="*/ 10 h 15"/>
                  <a:gd name="T12" fmla="*/ 11 w 11"/>
                  <a:gd name="T13" fmla="*/ 14 h 15"/>
                  <a:gd name="T14" fmla="*/ 11 w 11"/>
                  <a:gd name="T15" fmla="*/ 14 h 15"/>
                  <a:gd name="T16" fmla="*/ 10 w 11"/>
                  <a:gd name="T17" fmla="*/ 15 h 15"/>
                  <a:gd name="T18" fmla="*/ 9 w 11"/>
                  <a:gd name="T19" fmla="*/ 15 h 15"/>
                  <a:gd name="T20" fmla="*/ 9 w 11"/>
                  <a:gd name="T21" fmla="*/ 15 h 15"/>
                  <a:gd name="T22" fmla="*/ 6 w 11"/>
                  <a:gd name="T23" fmla="*/ 14 h 15"/>
                  <a:gd name="T24" fmla="*/ 4 w 11"/>
                  <a:gd name="T25" fmla="*/ 11 h 15"/>
                  <a:gd name="T26" fmla="*/ 1 w 11"/>
                  <a:gd name="T27" fmla="*/ 6 h 15"/>
                  <a:gd name="T28" fmla="*/ 1 w 11"/>
                  <a:gd name="T29" fmla="*/ 6 h 15"/>
                  <a:gd name="T30" fmla="*/ 0 w 11"/>
                  <a:gd name="T31" fmla="*/ 3 h 15"/>
                  <a:gd name="T32" fmla="*/ 0 w 11"/>
                  <a:gd name="T33" fmla="*/ 2 h 15"/>
                  <a:gd name="T34" fmla="*/ 2 w 11"/>
                  <a:gd name="T35" fmla="*/ 0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5"/>
                  <a:gd name="T56" fmla="*/ 11 w 11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5">
                    <a:moveTo>
                      <a:pt x="2" y="0"/>
                    </a:moveTo>
                    <a:lnTo>
                      <a:pt x="2" y="0"/>
                    </a:lnTo>
                    <a:lnTo>
                      <a:pt x="7" y="6"/>
                    </a:lnTo>
                    <a:lnTo>
                      <a:pt x="11" y="10"/>
                    </a:lnTo>
                    <a:lnTo>
                      <a:pt x="11" y="14"/>
                    </a:lnTo>
                    <a:lnTo>
                      <a:pt x="10" y="15"/>
                    </a:lnTo>
                    <a:lnTo>
                      <a:pt x="9" y="15"/>
                    </a:lnTo>
                    <a:lnTo>
                      <a:pt x="6" y="14"/>
                    </a:lnTo>
                    <a:lnTo>
                      <a:pt x="4" y="11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86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68" name="Freeform 786"/>
              <p:cNvSpPr>
                <a:spLocks/>
              </p:cNvSpPr>
              <p:nvPr/>
            </p:nvSpPr>
            <p:spPr bwMode="auto">
              <a:xfrm>
                <a:off x="677" y="2867"/>
                <a:ext cx="11" cy="15"/>
              </a:xfrm>
              <a:custGeom>
                <a:avLst/>
                <a:gdLst>
                  <a:gd name="T0" fmla="*/ 2 w 11"/>
                  <a:gd name="T1" fmla="*/ 0 h 15"/>
                  <a:gd name="T2" fmla="*/ 2 w 11"/>
                  <a:gd name="T3" fmla="*/ 0 h 15"/>
                  <a:gd name="T4" fmla="*/ 7 w 11"/>
                  <a:gd name="T5" fmla="*/ 6 h 15"/>
                  <a:gd name="T6" fmla="*/ 7 w 11"/>
                  <a:gd name="T7" fmla="*/ 6 h 15"/>
                  <a:gd name="T8" fmla="*/ 11 w 11"/>
                  <a:gd name="T9" fmla="*/ 10 h 15"/>
                  <a:gd name="T10" fmla="*/ 11 w 11"/>
                  <a:gd name="T11" fmla="*/ 10 h 15"/>
                  <a:gd name="T12" fmla="*/ 11 w 11"/>
                  <a:gd name="T13" fmla="*/ 14 h 15"/>
                  <a:gd name="T14" fmla="*/ 11 w 11"/>
                  <a:gd name="T15" fmla="*/ 14 h 15"/>
                  <a:gd name="T16" fmla="*/ 10 w 11"/>
                  <a:gd name="T17" fmla="*/ 15 h 15"/>
                  <a:gd name="T18" fmla="*/ 9 w 11"/>
                  <a:gd name="T19" fmla="*/ 15 h 15"/>
                  <a:gd name="T20" fmla="*/ 9 w 11"/>
                  <a:gd name="T21" fmla="*/ 15 h 15"/>
                  <a:gd name="T22" fmla="*/ 6 w 11"/>
                  <a:gd name="T23" fmla="*/ 14 h 15"/>
                  <a:gd name="T24" fmla="*/ 4 w 11"/>
                  <a:gd name="T25" fmla="*/ 11 h 15"/>
                  <a:gd name="T26" fmla="*/ 1 w 11"/>
                  <a:gd name="T27" fmla="*/ 6 h 15"/>
                  <a:gd name="T28" fmla="*/ 1 w 11"/>
                  <a:gd name="T29" fmla="*/ 6 h 15"/>
                  <a:gd name="T30" fmla="*/ 0 w 11"/>
                  <a:gd name="T31" fmla="*/ 3 h 15"/>
                  <a:gd name="T32" fmla="*/ 0 w 11"/>
                  <a:gd name="T33" fmla="*/ 2 h 15"/>
                  <a:gd name="T34" fmla="*/ 2 w 11"/>
                  <a:gd name="T35" fmla="*/ 0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5"/>
                  <a:gd name="T56" fmla="*/ 11 w 11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5">
                    <a:moveTo>
                      <a:pt x="2" y="0"/>
                    </a:moveTo>
                    <a:lnTo>
                      <a:pt x="2" y="0"/>
                    </a:lnTo>
                    <a:lnTo>
                      <a:pt x="7" y="6"/>
                    </a:lnTo>
                    <a:lnTo>
                      <a:pt x="11" y="10"/>
                    </a:lnTo>
                    <a:lnTo>
                      <a:pt x="11" y="14"/>
                    </a:lnTo>
                    <a:lnTo>
                      <a:pt x="10" y="15"/>
                    </a:lnTo>
                    <a:lnTo>
                      <a:pt x="9" y="15"/>
                    </a:lnTo>
                    <a:lnTo>
                      <a:pt x="6" y="14"/>
                    </a:lnTo>
                    <a:lnTo>
                      <a:pt x="4" y="11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69" name="Freeform 787"/>
              <p:cNvSpPr>
                <a:spLocks/>
              </p:cNvSpPr>
              <p:nvPr/>
            </p:nvSpPr>
            <p:spPr bwMode="auto">
              <a:xfrm>
                <a:off x="628" y="2837"/>
                <a:ext cx="11" cy="16"/>
              </a:xfrm>
              <a:custGeom>
                <a:avLst/>
                <a:gdLst>
                  <a:gd name="T0" fmla="*/ 2 w 11"/>
                  <a:gd name="T1" fmla="*/ 0 h 16"/>
                  <a:gd name="T2" fmla="*/ 2 w 11"/>
                  <a:gd name="T3" fmla="*/ 0 h 16"/>
                  <a:gd name="T4" fmla="*/ 8 w 11"/>
                  <a:gd name="T5" fmla="*/ 7 h 16"/>
                  <a:gd name="T6" fmla="*/ 8 w 11"/>
                  <a:gd name="T7" fmla="*/ 7 h 16"/>
                  <a:gd name="T8" fmla="*/ 11 w 11"/>
                  <a:gd name="T9" fmla="*/ 10 h 16"/>
                  <a:gd name="T10" fmla="*/ 11 w 11"/>
                  <a:gd name="T11" fmla="*/ 10 h 16"/>
                  <a:gd name="T12" fmla="*/ 11 w 11"/>
                  <a:gd name="T13" fmla="*/ 13 h 16"/>
                  <a:gd name="T14" fmla="*/ 11 w 11"/>
                  <a:gd name="T15" fmla="*/ 13 h 16"/>
                  <a:gd name="T16" fmla="*/ 11 w 11"/>
                  <a:gd name="T17" fmla="*/ 14 h 16"/>
                  <a:gd name="T18" fmla="*/ 8 w 11"/>
                  <a:gd name="T19" fmla="*/ 16 h 16"/>
                  <a:gd name="T20" fmla="*/ 8 w 11"/>
                  <a:gd name="T21" fmla="*/ 16 h 16"/>
                  <a:gd name="T22" fmla="*/ 5 w 11"/>
                  <a:gd name="T23" fmla="*/ 14 h 16"/>
                  <a:gd name="T24" fmla="*/ 4 w 11"/>
                  <a:gd name="T25" fmla="*/ 12 h 16"/>
                  <a:gd name="T26" fmla="*/ 0 w 11"/>
                  <a:gd name="T27" fmla="*/ 7 h 16"/>
                  <a:gd name="T28" fmla="*/ 0 w 11"/>
                  <a:gd name="T29" fmla="*/ 7 h 16"/>
                  <a:gd name="T30" fmla="*/ 0 w 11"/>
                  <a:gd name="T31" fmla="*/ 4 h 16"/>
                  <a:gd name="T32" fmla="*/ 0 w 11"/>
                  <a:gd name="T33" fmla="*/ 3 h 16"/>
                  <a:gd name="T34" fmla="*/ 2 w 11"/>
                  <a:gd name="T35" fmla="*/ 0 h 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6"/>
                  <a:gd name="T56" fmla="*/ 11 w 11"/>
                  <a:gd name="T57" fmla="*/ 16 h 1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6">
                    <a:moveTo>
                      <a:pt x="2" y="0"/>
                    </a:moveTo>
                    <a:lnTo>
                      <a:pt x="2" y="0"/>
                    </a:lnTo>
                    <a:lnTo>
                      <a:pt x="8" y="7"/>
                    </a:lnTo>
                    <a:lnTo>
                      <a:pt x="11" y="10"/>
                    </a:lnTo>
                    <a:lnTo>
                      <a:pt x="11" y="13"/>
                    </a:lnTo>
                    <a:lnTo>
                      <a:pt x="11" y="14"/>
                    </a:lnTo>
                    <a:lnTo>
                      <a:pt x="8" y="16"/>
                    </a:lnTo>
                    <a:lnTo>
                      <a:pt x="5" y="14"/>
                    </a:lnTo>
                    <a:lnTo>
                      <a:pt x="4" y="12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86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70" name="Freeform 788"/>
              <p:cNvSpPr>
                <a:spLocks/>
              </p:cNvSpPr>
              <p:nvPr/>
            </p:nvSpPr>
            <p:spPr bwMode="auto">
              <a:xfrm>
                <a:off x="628" y="2837"/>
                <a:ext cx="11" cy="16"/>
              </a:xfrm>
              <a:custGeom>
                <a:avLst/>
                <a:gdLst>
                  <a:gd name="T0" fmla="*/ 2 w 11"/>
                  <a:gd name="T1" fmla="*/ 0 h 16"/>
                  <a:gd name="T2" fmla="*/ 2 w 11"/>
                  <a:gd name="T3" fmla="*/ 0 h 16"/>
                  <a:gd name="T4" fmla="*/ 8 w 11"/>
                  <a:gd name="T5" fmla="*/ 7 h 16"/>
                  <a:gd name="T6" fmla="*/ 8 w 11"/>
                  <a:gd name="T7" fmla="*/ 7 h 16"/>
                  <a:gd name="T8" fmla="*/ 11 w 11"/>
                  <a:gd name="T9" fmla="*/ 10 h 16"/>
                  <a:gd name="T10" fmla="*/ 11 w 11"/>
                  <a:gd name="T11" fmla="*/ 10 h 16"/>
                  <a:gd name="T12" fmla="*/ 11 w 11"/>
                  <a:gd name="T13" fmla="*/ 13 h 16"/>
                  <a:gd name="T14" fmla="*/ 11 w 11"/>
                  <a:gd name="T15" fmla="*/ 13 h 16"/>
                  <a:gd name="T16" fmla="*/ 11 w 11"/>
                  <a:gd name="T17" fmla="*/ 14 h 16"/>
                  <a:gd name="T18" fmla="*/ 8 w 11"/>
                  <a:gd name="T19" fmla="*/ 16 h 16"/>
                  <a:gd name="T20" fmla="*/ 8 w 11"/>
                  <a:gd name="T21" fmla="*/ 16 h 16"/>
                  <a:gd name="T22" fmla="*/ 5 w 11"/>
                  <a:gd name="T23" fmla="*/ 14 h 16"/>
                  <a:gd name="T24" fmla="*/ 4 w 11"/>
                  <a:gd name="T25" fmla="*/ 12 h 16"/>
                  <a:gd name="T26" fmla="*/ 0 w 11"/>
                  <a:gd name="T27" fmla="*/ 7 h 16"/>
                  <a:gd name="T28" fmla="*/ 0 w 11"/>
                  <a:gd name="T29" fmla="*/ 7 h 16"/>
                  <a:gd name="T30" fmla="*/ 0 w 11"/>
                  <a:gd name="T31" fmla="*/ 4 h 16"/>
                  <a:gd name="T32" fmla="*/ 0 w 11"/>
                  <a:gd name="T33" fmla="*/ 3 h 16"/>
                  <a:gd name="T34" fmla="*/ 2 w 11"/>
                  <a:gd name="T35" fmla="*/ 0 h 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6"/>
                  <a:gd name="T56" fmla="*/ 11 w 11"/>
                  <a:gd name="T57" fmla="*/ 16 h 1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6">
                    <a:moveTo>
                      <a:pt x="2" y="0"/>
                    </a:moveTo>
                    <a:lnTo>
                      <a:pt x="2" y="0"/>
                    </a:lnTo>
                    <a:lnTo>
                      <a:pt x="8" y="7"/>
                    </a:lnTo>
                    <a:lnTo>
                      <a:pt x="11" y="10"/>
                    </a:lnTo>
                    <a:lnTo>
                      <a:pt x="11" y="13"/>
                    </a:lnTo>
                    <a:lnTo>
                      <a:pt x="11" y="14"/>
                    </a:lnTo>
                    <a:lnTo>
                      <a:pt x="8" y="16"/>
                    </a:lnTo>
                    <a:lnTo>
                      <a:pt x="5" y="14"/>
                    </a:lnTo>
                    <a:lnTo>
                      <a:pt x="4" y="12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71" name="Freeform 789"/>
              <p:cNvSpPr>
                <a:spLocks/>
              </p:cNvSpPr>
              <p:nvPr/>
            </p:nvSpPr>
            <p:spPr bwMode="auto">
              <a:xfrm>
                <a:off x="598" y="2801"/>
                <a:ext cx="11" cy="16"/>
              </a:xfrm>
              <a:custGeom>
                <a:avLst/>
                <a:gdLst>
                  <a:gd name="T0" fmla="*/ 2 w 11"/>
                  <a:gd name="T1" fmla="*/ 0 h 16"/>
                  <a:gd name="T2" fmla="*/ 2 w 11"/>
                  <a:gd name="T3" fmla="*/ 0 h 16"/>
                  <a:gd name="T4" fmla="*/ 7 w 11"/>
                  <a:gd name="T5" fmla="*/ 7 h 16"/>
                  <a:gd name="T6" fmla="*/ 7 w 11"/>
                  <a:gd name="T7" fmla="*/ 7 h 16"/>
                  <a:gd name="T8" fmla="*/ 10 w 11"/>
                  <a:gd name="T9" fmla="*/ 11 h 16"/>
                  <a:gd name="T10" fmla="*/ 10 w 11"/>
                  <a:gd name="T11" fmla="*/ 11 h 16"/>
                  <a:gd name="T12" fmla="*/ 11 w 11"/>
                  <a:gd name="T13" fmla="*/ 15 h 16"/>
                  <a:gd name="T14" fmla="*/ 11 w 11"/>
                  <a:gd name="T15" fmla="*/ 15 h 16"/>
                  <a:gd name="T16" fmla="*/ 10 w 11"/>
                  <a:gd name="T17" fmla="*/ 16 h 16"/>
                  <a:gd name="T18" fmla="*/ 9 w 11"/>
                  <a:gd name="T19" fmla="*/ 16 h 16"/>
                  <a:gd name="T20" fmla="*/ 9 w 11"/>
                  <a:gd name="T21" fmla="*/ 16 h 16"/>
                  <a:gd name="T22" fmla="*/ 6 w 11"/>
                  <a:gd name="T23" fmla="*/ 15 h 16"/>
                  <a:gd name="T24" fmla="*/ 4 w 11"/>
                  <a:gd name="T25" fmla="*/ 12 h 16"/>
                  <a:gd name="T26" fmla="*/ 1 w 11"/>
                  <a:gd name="T27" fmla="*/ 7 h 16"/>
                  <a:gd name="T28" fmla="*/ 1 w 11"/>
                  <a:gd name="T29" fmla="*/ 7 h 16"/>
                  <a:gd name="T30" fmla="*/ 0 w 11"/>
                  <a:gd name="T31" fmla="*/ 4 h 16"/>
                  <a:gd name="T32" fmla="*/ 0 w 11"/>
                  <a:gd name="T33" fmla="*/ 3 h 16"/>
                  <a:gd name="T34" fmla="*/ 2 w 11"/>
                  <a:gd name="T35" fmla="*/ 0 h 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6"/>
                  <a:gd name="T56" fmla="*/ 11 w 11"/>
                  <a:gd name="T57" fmla="*/ 16 h 1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6">
                    <a:moveTo>
                      <a:pt x="2" y="0"/>
                    </a:moveTo>
                    <a:lnTo>
                      <a:pt x="2" y="0"/>
                    </a:lnTo>
                    <a:lnTo>
                      <a:pt x="7" y="7"/>
                    </a:lnTo>
                    <a:lnTo>
                      <a:pt x="10" y="11"/>
                    </a:lnTo>
                    <a:lnTo>
                      <a:pt x="11" y="15"/>
                    </a:lnTo>
                    <a:lnTo>
                      <a:pt x="10" y="16"/>
                    </a:lnTo>
                    <a:lnTo>
                      <a:pt x="9" y="16"/>
                    </a:lnTo>
                    <a:lnTo>
                      <a:pt x="6" y="15"/>
                    </a:lnTo>
                    <a:lnTo>
                      <a:pt x="4" y="12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86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72" name="Freeform 790"/>
              <p:cNvSpPr>
                <a:spLocks/>
              </p:cNvSpPr>
              <p:nvPr/>
            </p:nvSpPr>
            <p:spPr bwMode="auto">
              <a:xfrm>
                <a:off x="598" y="2801"/>
                <a:ext cx="11" cy="16"/>
              </a:xfrm>
              <a:custGeom>
                <a:avLst/>
                <a:gdLst>
                  <a:gd name="T0" fmla="*/ 2 w 11"/>
                  <a:gd name="T1" fmla="*/ 0 h 16"/>
                  <a:gd name="T2" fmla="*/ 2 w 11"/>
                  <a:gd name="T3" fmla="*/ 0 h 16"/>
                  <a:gd name="T4" fmla="*/ 7 w 11"/>
                  <a:gd name="T5" fmla="*/ 7 h 16"/>
                  <a:gd name="T6" fmla="*/ 7 w 11"/>
                  <a:gd name="T7" fmla="*/ 7 h 16"/>
                  <a:gd name="T8" fmla="*/ 10 w 11"/>
                  <a:gd name="T9" fmla="*/ 11 h 16"/>
                  <a:gd name="T10" fmla="*/ 10 w 11"/>
                  <a:gd name="T11" fmla="*/ 11 h 16"/>
                  <a:gd name="T12" fmla="*/ 11 w 11"/>
                  <a:gd name="T13" fmla="*/ 15 h 16"/>
                  <a:gd name="T14" fmla="*/ 11 w 11"/>
                  <a:gd name="T15" fmla="*/ 15 h 16"/>
                  <a:gd name="T16" fmla="*/ 10 w 11"/>
                  <a:gd name="T17" fmla="*/ 16 h 16"/>
                  <a:gd name="T18" fmla="*/ 9 w 11"/>
                  <a:gd name="T19" fmla="*/ 16 h 16"/>
                  <a:gd name="T20" fmla="*/ 9 w 11"/>
                  <a:gd name="T21" fmla="*/ 16 h 16"/>
                  <a:gd name="T22" fmla="*/ 6 w 11"/>
                  <a:gd name="T23" fmla="*/ 15 h 16"/>
                  <a:gd name="T24" fmla="*/ 4 w 11"/>
                  <a:gd name="T25" fmla="*/ 12 h 16"/>
                  <a:gd name="T26" fmla="*/ 1 w 11"/>
                  <a:gd name="T27" fmla="*/ 7 h 16"/>
                  <a:gd name="T28" fmla="*/ 1 w 11"/>
                  <a:gd name="T29" fmla="*/ 7 h 16"/>
                  <a:gd name="T30" fmla="*/ 0 w 11"/>
                  <a:gd name="T31" fmla="*/ 4 h 16"/>
                  <a:gd name="T32" fmla="*/ 0 w 11"/>
                  <a:gd name="T33" fmla="*/ 3 h 16"/>
                  <a:gd name="T34" fmla="*/ 2 w 11"/>
                  <a:gd name="T35" fmla="*/ 0 h 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6"/>
                  <a:gd name="T56" fmla="*/ 11 w 11"/>
                  <a:gd name="T57" fmla="*/ 16 h 1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6">
                    <a:moveTo>
                      <a:pt x="2" y="0"/>
                    </a:moveTo>
                    <a:lnTo>
                      <a:pt x="2" y="0"/>
                    </a:lnTo>
                    <a:lnTo>
                      <a:pt x="7" y="7"/>
                    </a:lnTo>
                    <a:lnTo>
                      <a:pt x="10" y="11"/>
                    </a:lnTo>
                    <a:lnTo>
                      <a:pt x="11" y="15"/>
                    </a:lnTo>
                    <a:lnTo>
                      <a:pt x="10" y="16"/>
                    </a:lnTo>
                    <a:lnTo>
                      <a:pt x="9" y="16"/>
                    </a:lnTo>
                    <a:lnTo>
                      <a:pt x="6" y="15"/>
                    </a:lnTo>
                    <a:lnTo>
                      <a:pt x="4" y="12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73" name="Freeform 791"/>
              <p:cNvSpPr>
                <a:spLocks/>
              </p:cNvSpPr>
              <p:nvPr/>
            </p:nvSpPr>
            <p:spPr bwMode="auto">
              <a:xfrm>
                <a:off x="622" y="2789"/>
                <a:ext cx="11" cy="14"/>
              </a:xfrm>
              <a:custGeom>
                <a:avLst/>
                <a:gdLst>
                  <a:gd name="T0" fmla="*/ 2 w 11"/>
                  <a:gd name="T1" fmla="*/ 0 h 14"/>
                  <a:gd name="T2" fmla="*/ 2 w 11"/>
                  <a:gd name="T3" fmla="*/ 0 h 14"/>
                  <a:gd name="T4" fmla="*/ 8 w 11"/>
                  <a:gd name="T5" fmla="*/ 5 h 14"/>
                  <a:gd name="T6" fmla="*/ 8 w 11"/>
                  <a:gd name="T7" fmla="*/ 5 h 14"/>
                  <a:gd name="T8" fmla="*/ 10 w 11"/>
                  <a:gd name="T9" fmla="*/ 9 h 14"/>
                  <a:gd name="T10" fmla="*/ 10 w 11"/>
                  <a:gd name="T11" fmla="*/ 9 h 14"/>
                  <a:gd name="T12" fmla="*/ 11 w 11"/>
                  <a:gd name="T13" fmla="*/ 12 h 14"/>
                  <a:gd name="T14" fmla="*/ 11 w 11"/>
                  <a:gd name="T15" fmla="*/ 12 h 14"/>
                  <a:gd name="T16" fmla="*/ 10 w 11"/>
                  <a:gd name="T17" fmla="*/ 14 h 14"/>
                  <a:gd name="T18" fmla="*/ 9 w 11"/>
                  <a:gd name="T19" fmla="*/ 14 h 14"/>
                  <a:gd name="T20" fmla="*/ 9 w 11"/>
                  <a:gd name="T21" fmla="*/ 14 h 14"/>
                  <a:gd name="T22" fmla="*/ 6 w 11"/>
                  <a:gd name="T23" fmla="*/ 12 h 14"/>
                  <a:gd name="T24" fmla="*/ 4 w 11"/>
                  <a:gd name="T25" fmla="*/ 10 h 14"/>
                  <a:gd name="T26" fmla="*/ 1 w 11"/>
                  <a:gd name="T27" fmla="*/ 5 h 14"/>
                  <a:gd name="T28" fmla="*/ 1 w 11"/>
                  <a:gd name="T29" fmla="*/ 5 h 14"/>
                  <a:gd name="T30" fmla="*/ 0 w 11"/>
                  <a:gd name="T31" fmla="*/ 4 h 14"/>
                  <a:gd name="T32" fmla="*/ 0 w 11"/>
                  <a:gd name="T33" fmla="*/ 1 h 14"/>
                  <a:gd name="T34" fmla="*/ 2 w 11"/>
                  <a:gd name="T35" fmla="*/ 0 h 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4"/>
                  <a:gd name="T56" fmla="*/ 11 w 11"/>
                  <a:gd name="T57" fmla="*/ 14 h 1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4">
                    <a:moveTo>
                      <a:pt x="2" y="0"/>
                    </a:moveTo>
                    <a:lnTo>
                      <a:pt x="2" y="0"/>
                    </a:lnTo>
                    <a:lnTo>
                      <a:pt x="8" y="5"/>
                    </a:lnTo>
                    <a:lnTo>
                      <a:pt x="10" y="9"/>
                    </a:lnTo>
                    <a:lnTo>
                      <a:pt x="11" y="12"/>
                    </a:lnTo>
                    <a:lnTo>
                      <a:pt x="10" y="14"/>
                    </a:lnTo>
                    <a:lnTo>
                      <a:pt x="9" y="14"/>
                    </a:lnTo>
                    <a:lnTo>
                      <a:pt x="6" y="12"/>
                    </a:lnTo>
                    <a:lnTo>
                      <a:pt x="4" y="10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86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74" name="Freeform 792"/>
              <p:cNvSpPr>
                <a:spLocks/>
              </p:cNvSpPr>
              <p:nvPr/>
            </p:nvSpPr>
            <p:spPr bwMode="auto">
              <a:xfrm>
                <a:off x="622" y="2789"/>
                <a:ext cx="11" cy="14"/>
              </a:xfrm>
              <a:custGeom>
                <a:avLst/>
                <a:gdLst>
                  <a:gd name="T0" fmla="*/ 2 w 11"/>
                  <a:gd name="T1" fmla="*/ 0 h 14"/>
                  <a:gd name="T2" fmla="*/ 2 w 11"/>
                  <a:gd name="T3" fmla="*/ 0 h 14"/>
                  <a:gd name="T4" fmla="*/ 8 w 11"/>
                  <a:gd name="T5" fmla="*/ 5 h 14"/>
                  <a:gd name="T6" fmla="*/ 8 w 11"/>
                  <a:gd name="T7" fmla="*/ 5 h 14"/>
                  <a:gd name="T8" fmla="*/ 10 w 11"/>
                  <a:gd name="T9" fmla="*/ 9 h 14"/>
                  <a:gd name="T10" fmla="*/ 10 w 11"/>
                  <a:gd name="T11" fmla="*/ 9 h 14"/>
                  <a:gd name="T12" fmla="*/ 11 w 11"/>
                  <a:gd name="T13" fmla="*/ 12 h 14"/>
                  <a:gd name="T14" fmla="*/ 11 w 11"/>
                  <a:gd name="T15" fmla="*/ 12 h 14"/>
                  <a:gd name="T16" fmla="*/ 10 w 11"/>
                  <a:gd name="T17" fmla="*/ 14 h 14"/>
                  <a:gd name="T18" fmla="*/ 9 w 11"/>
                  <a:gd name="T19" fmla="*/ 14 h 14"/>
                  <a:gd name="T20" fmla="*/ 9 w 11"/>
                  <a:gd name="T21" fmla="*/ 14 h 14"/>
                  <a:gd name="T22" fmla="*/ 6 w 11"/>
                  <a:gd name="T23" fmla="*/ 12 h 14"/>
                  <a:gd name="T24" fmla="*/ 4 w 11"/>
                  <a:gd name="T25" fmla="*/ 10 h 14"/>
                  <a:gd name="T26" fmla="*/ 1 w 11"/>
                  <a:gd name="T27" fmla="*/ 5 h 14"/>
                  <a:gd name="T28" fmla="*/ 1 w 11"/>
                  <a:gd name="T29" fmla="*/ 5 h 14"/>
                  <a:gd name="T30" fmla="*/ 0 w 11"/>
                  <a:gd name="T31" fmla="*/ 4 h 14"/>
                  <a:gd name="T32" fmla="*/ 0 w 11"/>
                  <a:gd name="T33" fmla="*/ 1 h 14"/>
                  <a:gd name="T34" fmla="*/ 2 w 11"/>
                  <a:gd name="T35" fmla="*/ 0 h 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4"/>
                  <a:gd name="T56" fmla="*/ 11 w 11"/>
                  <a:gd name="T57" fmla="*/ 14 h 1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4">
                    <a:moveTo>
                      <a:pt x="2" y="0"/>
                    </a:moveTo>
                    <a:lnTo>
                      <a:pt x="2" y="0"/>
                    </a:lnTo>
                    <a:lnTo>
                      <a:pt x="8" y="5"/>
                    </a:lnTo>
                    <a:lnTo>
                      <a:pt x="10" y="9"/>
                    </a:lnTo>
                    <a:lnTo>
                      <a:pt x="11" y="12"/>
                    </a:lnTo>
                    <a:lnTo>
                      <a:pt x="10" y="14"/>
                    </a:lnTo>
                    <a:lnTo>
                      <a:pt x="9" y="14"/>
                    </a:lnTo>
                    <a:lnTo>
                      <a:pt x="6" y="12"/>
                    </a:lnTo>
                    <a:lnTo>
                      <a:pt x="4" y="10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75" name="Freeform 793"/>
              <p:cNvSpPr>
                <a:spLocks/>
              </p:cNvSpPr>
              <p:nvPr/>
            </p:nvSpPr>
            <p:spPr bwMode="auto">
              <a:xfrm>
                <a:off x="599" y="2859"/>
                <a:ext cx="10" cy="15"/>
              </a:xfrm>
              <a:custGeom>
                <a:avLst/>
                <a:gdLst>
                  <a:gd name="T0" fmla="*/ 1 w 10"/>
                  <a:gd name="T1" fmla="*/ 0 h 15"/>
                  <a:gd name="T2" fmla="*/ 1 w 10"/>
                  <a:gd name="T3" fmla="*/ 0 h 15"/>
                  <a:gd name="T4" fmla="*/ 8 w 10"/>
                  <a:gd name="T5" fmla="*/ 6 h 15"/>
                  <a:gd name="T6" fmla="*/ 8 w 10"/>
                  <a:gd name="T7" fmla="*/ 6 h 15"/>
                  <a:gd name="T8" fmla="*/ 10 w 10"/>
                  <a:gd name="T9" fmla="*/ 10 h 15"/>
                  <a:gd name="T10" fmla="*/ 10 w 10"/>
                  <a:gd name="T11" fmla="*/ 10 h 15"/>
                  <a:gd name="T12" fmla="*/ 10 w 10"/>
                  <a:gd name="T13" fmla="*/ 13 h 15"/>
                  <a:gd name="T14" fmla="*/ 10 w 10"/>
                  <a:gd name="T15" fmla="*/ 13 h 15"/>
                  <a:gd name="T16" fmla="*/ 10 w 10"/>
                  <a:gd name="T17" fmla="*/ 14 h 15"/>
                  <a:gd name="T18" fmla="*/ 9 w 10"/>
                  <a:gd name="T19" fmla="*/ 15 h 15"/>
                  <a:gd name="T20" fmla="*/ 9 w 10"/>
                  <a:gd name="T21" fmla="*/ 15 h 15"/>
                  <a:gd name="T22" fmla="*/ 5 w 10"/>
                  <a:gd name="T23" fmla="*/ 14 h 15"/>
                  <a:gd name="T24" fmla="*/ 4 w 10"/>
                  <a:gd name="T25" fmla="*/ 10 h 15"/>
                  <a:gd name="T26" fmla="*/ 0 w 10"/>
                  <a:gd name="T27" fmla="*/ 6 h 15"/>
                  <a:gd name="T28" fmla="*/ 0 w 10"/>
                  <a:gd name="T29" fmla="*/ 6 h 15"/>
                  <a:gd name="T30" fmla="*/ 0 w 10"/>
                  <a:gd name="T31" fmla="*/ 4 h 15"/>
                  <a:gd name="T32" fmla="*/ 0 w 10"/>
                  <a:gd name="T33" fmla="*/ 2 h 15"/>
                  <a:gd name="T34" fmla="*/ 1 w 10"/>
                  <a:gd name="T35" fmla="*/ 0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"/>
                  <a:gd name="T55" fmla="*/ 0 h 15"/>
                  <a:gd name="T56" fmla="*/ 10 w 10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" h="15">
                    <a:moveTo>
                      <a:pt x="1" y="0"/>
                    </a:moveTo>
                    <a:lnTo>
                      <a:pt x="1" y="0"/>
                    </a:lnTo>
                    <a:lnTo>
                      <a:pt x="8" y="6"/>
                    </a:lnTo>
                    <a:lnTo>
                      <a:pt x="10" y="10"/>
                    </a:lnTo>
                    <a:lnTo>
                      <a:pt x="10" y="13"/>
                    </a:lnTo>
                    <a:lnTo>
                      <a:pt x="10" y="14"/>
                    </a:lnTo>
                    <a:lnTo>
                      <a:pt x="9" y="15"/>
                    </a:lnTo>
                    <a:lnTo>
                      <a:pt x="5" y="14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86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76" name="Freeform 794"/>
              <p:cNvSpPr>
                <a:spLocks/>
              </p:cNvSpPr>
              <p:nvPr/>
            </p:nvSpPr>
            <p:spPr bwMode="auto">
              <a:xfrm>
                <a:off x="599" y="2859"/>
                <a:ext cx="10" cy="15"/>
              </a:xfrm>
              <a:custGeom>
                <a:avLst/>
                <a:gdLst>
                  <a:gd name="T0" fmla="*/ 1 w 10"/>
                  <a:gd name="T1" fmla="*/ 0 h 15"/>
                  <a:gd name="T2" fmla="*/ 1 w 10"/>
                  <a:gd name="T3" fmla="*/ 0 h 15"/>
                  <a:gd name="T4" fmla="*/ 8 w 10"/>
                  <a:gd name="T5" fmla="*/ 6 h 15"/>
                  <a:gd name="T6" fmla="*/ 8 w 10"/>
                  <a:gd name="T7" fmla="*/ 6 h 15"/>
                  <a:gd name="T8" fmla="*/ 10 w 10"/>
                  <a:gd name="T9" fmla="*/ 10 h 15"/>
                  <a:gd name="T10" fmla="*/ 10 w 10"/>
                  <a:gd name="T11" fmla="*/ 10 h 15"/>
                  <a:gd name="T12" fmla="*/ 10 w 10"/>
                  <a:gd name="T13" fmla="*/ 13 h 15"/>
                  <a:gd name="T14" fmla="*/ 10 w 10"/>
                  <a:gd name="T15" fmla="*/ 13 h 15"/>
                  <a:gd name="T16" fmla="*/ 10 w 10"/>
                  <a:gd name="T17" fmla="*/ 14 h 15"/>
                  <a:gd name="T18" fmla="*/ 9 w 10"/>
                  <a:gd name="T19" fmla="*/ 15 h 15"/>
                  <a:gd name="T20" fmla="*/ 9 w 10"/>
                  <a:gd name="T21" fmla="*/ 15 h 15"/>
                  <a:gd name="T22" fmla="*/ 5 w 10"/>
                  <a:gd name="T23" fmla="*/ 14 h 15"/>
                  <a:gd name="T24" fmla="*/ 4 w 10"/>
                  <a:gd name="T25" fmla="*/ 10 h 15"/>
                  <a:gd name="T26" fmla="*/ 0 w 10"/>
                  <a:gd name="T27" fmla="*/ 6 h 15"/>
                  <a:gd name="T28" fmla="*/ 0 w 10"/>
                  <a:gd name="T29" fmla="*/ 6 h 15"/>
                  <a:gd name="T30" fmla="*/ 0 w 10"/>
                  <a:gd name="T31" fmla="*/ 4 h 15"/>
                  <a:gd name="T32" fmla="*/ 0 w 10"/>
                  <a:gd name="T33" fmla="*/ 2 h 15"/>
                  <a:gd name="T34" fmla="*/ 1 w 10"/>
                  <a:gd name="T35" fmla="*/ 0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"/>
                  <a:gd name="T55" fmla="*/ 0 h 15"/>
                  <a:gd name="T56" fmla="*/ 10 w 10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" h="15">
                    <a:moveTo>
                      <a:pt x="1" y="0"/>
                    </a:moveTo>
                    <a:lnTo>
                      <a:pt x="1" y="0"/>
                    </a:lnTo>
                    <a:lnTo>
                      <a:pt x="8" y="6"/>
                    </a:lnTo>
                    <a:lnTo>
                      <a:pt x="10" y="10"/>
                    </a:lnTo>
                    <a:lnTo>
                      <a:pt x="10" y="13"/>
                    </a:lnTo>
                    <a:lnTo>
                      <a:pt x="10" y="14"/>
                    </a:lnTo>
                    <a:lnTo>
                      <a:pt x="9" y="15"/>
                    </a:lnTo>
                    <a:lnTo>
                      <a:pt x="5" y="14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77" name="Freeform 795"/>
              <p:cNvSpPr>
                <a:spLocks/>
              </p:cNvSpPr>
              <p:nvPr/>
            </p:nvSpPr>
            <p:spPr bwMode="auto">
              <a:xfrm>
                <a:off x="631" y="2912"/>
                <a:ext cx="11" cy="16"/>
              </a:xfrm>
              <a:custGeom>
                <a:avLst/>
                <a:gdLst>
                  <a:gd name="T0" fmla="*/ 2 w 11"/>
                  <a:gd name="T1" fmla="*/ 0 h 16"/>
                  <a:gd name="T2" fmla="*/ 2 w 11"/>
                  <a:gd name="T3" fmla="*/ 0 h 16"/>
                  <a:gd name="T4" fmla="*/ 8 w 11"/>
                  <a:gd name="T5" fmla="*/ 7 h 16"/>
                  <a:gd name="T6" fmla="*/ 8 w 11"/>
                  <a:gd name="T7" fmla="*/ 7 h 16"/>
                  <a:gd name="T8" fmla="*/ 11 w 11"/>
                  <a:gd name="T9" fmla="*/ 11 h 16"/>
                  <a:gd name="T10" fmla="*/ 11 w 11"/>
                  <a:gd name="T11" fmla="*/ 11 h 16"/>
                  <a:gd name="T12" fmla="*/ 11 w 11"/>
                  <a:gd name="T13" fmla="*/ 13 h 16"/>
                  <a:gd name="T14" fmla="*/ 11 w 11"/>
                  <a:gd name="T15" fmla="*/ 13 h 16"/>
                  <a:gd name="T16" fmla="*/ 10 w 11"/>
                  <a:gd name="T17" fmla="*/ 16 h 16"/>
                  <a:gd name="T18" fmla="*/ 9 w 11"/>
                  <a:gd name="T19" fmla="*/ 16 h 16"/>
                  <a:gd name="T20" fmla="*/ 9 w 11"/>
                  <a:gd name="T21" fmla="*/ 16 h 16"/>
                  <a:gd name="T22" fmla="*/ 5 w 11"/>
                  <a:gd name="T23" fmla="*/ 15 h 16"/>
                  <a:gd name="T24" fmla="*/ 4 w 11"/>
                  <a:gd name="T25" fmla="*/ 12 h 16"/>
                  <a:gd name="T26" fmla="*/ 1 w 11"/>
                  <a:gd name="T27" fmla="*/ 7 h 16"/>
                  <a:gd name="T28" fmla="*/ 1 w 11"/>
                  <a:gd name="T29" fmla="*/ 7 h 16"/>
                  <a:gd name="T30" fmla="*/ 0 w 11"/>
                  <a:gd name="T31" fmla="*/ 4 h 16"/>
                  <a:gd name="T32" fmla="*/ 0 w 11"/>
                  <a:gd name="T33" fmla="*/ 3 h 16"/>
                  <a:gd name="T34" fmla="*/ 2 w 11"/>
                  <a:gd name="T35" fmla="*/ 0 h 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6"/>
                  <a:gd name="T56" fmla="*/ 11 w 11"/>
                  <a:gd name="T57" fmla="*/ 16 h 1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6">
                    <a:moveTo>
                      <a:pt x="2" y="0"/>
                    </a:moveTo>
                    <a:lnTo>
                      <a:pt x="2" y="0"/>
                    </a:lnTo>
                    <a:lnTo>
                      <a:pt x="8" y="7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10" y="16"/>
                    </a:lnTo>
                    <a:lnTo>
                      <a:pt x="9" y="16"/>
                    </a:lnTo>
                    <a:lnTo>
                      <a:pt x="5" y="15"/>
                    </a:lnTo>
                    <a:lnTo>
                      <a:pt x="4" y="12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86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78" name="Freeform 796"/>
              <p:cNvSpPr>
                <a:spLocks/>
              </p:cNvSpPr>
              <p:nvPr/>
            </p:nvSpPr>
            <p:spPr bwMode="auto">
              <a:xfrm>
                <a:off x="631" y="2912"/>
                <a:ext cx="11" cy="16"/>
              </a:xfrm>
              <a:custGeom>
                <a:avLst/>
                <a:gdLst>
                  <a:gd name="T0" fmla="*/ 2 w 11"/>
                  <a:gd name="T1" fmla="*/ 0 h 16"/>
                  <a:gd name="T2" fmla="*/ 2 w 11"/>
                  <a:gd name="T3" fmla="*/ 0 h 16"/>
                  <a:gd name="T4" fmla="*/ 8 w 11"/>
                  <a:gd name="T5" fmla="*/ 7 h 16"/>
                  <a:gd name="T6" fmla="*/ 8 w 11"/>
                  <a:gd name="T7" fmla="*/ 7 h 16"/>
                  <a:gd name="T8" fmla="*/ 11 w 11"/>
                  <a:gd name="T9" fmla="*/ 11 h 16"/>
                  <a:gd name="T10" fmla="*/ 11 w 11"/>
                  <a:gd name="T11" fmla="*/ 11 h 16"/>
                  <a:gd name="T12" fmla="*/ 11 w 11"/>
                  <a:gd name="T13" fmla="*/ 13 h 16"/>
                  <a:gd name="T14" fmla="*/ 11 w 11"/>
                  <a:gd name="T15" fmla="*/ 13 h 16"/>
                  <a:gd name="T16" fmla="*/ 10 w 11"/>
                  <a:gd name="T17" fmla="*/ 16 h 16"/>
                  <a:gd name="T18" fmla="*/ 9 w 11"/>
                  <a:gd name="T19" fmla="*/ 16 h 16"/>
                  <a:gd name="T20" fmla="*/ 9 w 11"/>
                  <a:gd name="T21" fmla="*/ 16 h 16"/>
                  <a:gd name="T22" fmla="*/ 5 w 11"/>
                  <a:gd name="T23" fmla="*/ 15 h 16"/>
                  <a:gd name="T24" fmla="*/ 4 w 11"/>
                  <a:gd name="T25" fmla="*/ 12 h 16"/>
                  <a:gd name="T26" fmla="*/ 1 w 11"/>
                  <a:gd name="T27" fmla="*/ 7 h 16"/>
                  <a:gd name="T28" fmla="*/ 1 w 11"/>
                  <a:gd name="T29" fmla="*/ 7 h 16"/>
                  <a:gd name="T30" fmla="*/ 0 w 11"/>
                  <a:gd name="T31" fmla="*/ 4 h 16"/>
                  <a:gd name="T32" fmla="*/ 0 w 11"/>
                  <a:gd name="T33" fmla="*/ 3 h 16"/>
                  <a:gd name="T34" fmla="*/ 2 w 11"/>
                  <a:gd name="T35" fmla="*/ 0 h 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6"/>
                  <a:gd name="T56" fmla="*/ 11 w 11"/>
                  <a:gd name="T57" fmla="*/ 16 h 1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6">
                    <a:moveTo>
                      <a:pt x="2" y="0"/>
                    </a:moveTo>
                    <a:lnTo>
                      <a:pt x="2" y="0"/>
                    </a:lnTo>
                    <a:lnTo>
                      <a:pt x="8" y="7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10" y="16"/>
                    </a:lnTo>
                    <a:lnTo>
                      <a:pt x="9" y="16"/>
                    </a:lnTo>
                    <a:lnTo>
                      <a:pt x="5" y="15"/>
                    </a:lnTo>
                    <a:lnTo>
                      <a:pt x="4" y="12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79" name="Freeform 797"/>
              <p:cNvSpPr>
                <a:spLocks/>
              </p:cNvSpPr>
              <p:nvPr/>
            </p:nvSpPr>
            <p:spPr bwMode="auto">
              <a:xfrm>
                <a:off x="678" y="2910"/>
                <a:ext cx="10" cy="15"/>
              </a:xfrm>
              <a:custGeom>
                <a:avLst/>
                <a:gdLst>
                  <a:gd name="T0" fmla="*/ 1 w 10"/>
                  <a:gd name="T1" fmla="*/ 0 h 15"/>
                  <a:gd name="T2" fmla="*/ 1 w 10"/>
                  <a:gd name="T3" fmla="*/ 0 h 15"/>
                  <a:gd name="T4" fmla="*/ 8 w 10"/>
                  <a:gd name="T5" fmla="*/ 6 h 15"/>
                  <a:gd name="T6" fmla="*/ 8 w 10"/>
                  <a:gd name="T7" fmla="*/ 6 h 15"/>
                  <a:gd name="T8" fmla="*/ 10 w 10"/>
                  <a:gd name="T9" fmla="*/ 10 h 15"/>
                  <a:gd name="T10" fmla="*/ 10 w 10"/>
                  <a:gd name="T11" fmla="*/ 10 h 15"/>
                  <a:gd name="T12" fmla="*/ 10 w 10"/>
                  <a:gd name="T13" fmla="*/ 13 h 15"/>
                  <a:gd name="T14" fmla="*/ 10 w 10"/>
                  <a:gd name="T15" fmla="*/ 13 h 15"/>
                  <a:gd name="T16" fmla="*/ 10 w 10"/>
                  <a:gd name="T17" fmla="*/ 14 h 15"/>
                  <a:gd name="T18" fmla="*/ 9 w 10"/>
                  <a:gd name="T19" fmla="*/ 15 h 15"/>
                  <a:gd name="T20" fmla="*/ 9 w 10"/>
                  <a:gd name="T21" fmla="*/ 15 h 15"/>
                  <a:gd name="T22" fmla="*/ 5 w 10"/>
                  <a:gd name="T23" fmla="*/ 13 h 15"/>
                  <a:gd name="T24" fmla="*/ 3 w 10"/>
                  <a:gd name="T25" fmla="*/ 10 h 15"/>
                  <a:gd name="T26" fmla="*/ 0 w 10"/>
                  <a:gd name="T27" fmla="*/ 6 h 15"/>
                  <a:gd name="T28" fmla="*/ 0 w 10"/>
                  <a:gd name="T29" fmla="*/ 6 h 15"/>
                  <a:gd name="T30" fmla="*/ 0 w 10"/>
                  <a:gd name="T31" fmla="*/ 4 h 15"/>
                  <a:gd name="T32" fmla="*/ 0 w 10"/>
                  <a:gd name="T33" fmla="*/ 2 h 15"/>
                  <a:gd name="T34" fmla="*/ 1 w 10"/>
                  <a:gd name="T35" fmla="*/ 0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"/>
                  <a:gd name="T55" fmla="*/ 0 h 15"/>
                  <a:gd name="T56" fmla="*/ 10 w 10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" h="15">
                    <a:moveTo>
                      <a:pt x="1" y="0"/>
                    </a:moveTo>
                    <a:lnTo>
                      <a:pt x="1" y="0"/>
                    </a:lnTo>
                    <a:lnTo>
                      <a:pt x="8" y="6"/>
                    </a:lnTo>
                    <a:lnTo>
                      <a:pt x="10" y="10"/>
                    </a:lnTo>
                    <a:lnTo>
                      <a:pt x="10" y="13"/>
                    </a:lnTo>
                    <a:lnTo>
                      <a:pt x="10" y="14"/>
                    </a:lnTo>
                    <a:lnTo>
                      <a:pt x="9" y="15"/>
                    </a:lnTo>
                    <a:lnTo>
                      <a:pt x="5" y="13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86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80" name="Freeform 798"/>
              <p:cNvSpPr>
                <a:spLocks/>
              </p:cNvSpPr>
              <p:nvPr/>
            </p:nvSpPr>
            <p:spPr bwMode="auto">
              <a:xfrm>
                <a:off x="678" y="2910"/>
                <a:ext cx="10" cy="15"/>
              </a:xfrm>
              <a:custGeom>
                <a:avLst/>
                <a:gdLst>
                  <a:gd name="T0" fmla="*/ 1 w 10"/>
                  <a:gd name="T1" fmla="*/ 0 h 15"/>
                  <a:gd name="T2" fmla="*/ 1 w 10"/>
                  <a:gd name="T3" fmla="*/ 0 h 15"/>
                  <a:gd name="T4" fmla="*/ 8 w 10"/>
                  <a:gd name="T5" fmla="*/ 6 h 15"/>
                  <a:gd name="T6" fmla="*/ 8 w 10"/>
                  <a:gd name="T7" fmla="*/ 6 h 15"/>
                  <a:gd name="T8" fmla="*/ 10 w 10"/>
                  <a:gd name="T9" fmla="*/ 10 h 15"/>
                  <a:gd name="T10" fmla="*/ 10 w 10"/>
                  <a:gd name="T11" fmla="*/ 10 h 15"/>
                  <a:gd name="T12" fmla="*/ 10 w 10"/>
                  <a:gd name="T13" fmla="*/ 13 h 15"/>
                  <a:gd name="T14" fmla="*/ 10 w 10"/>
                  <a:gd name="T15" fmla="*/ 13 h 15"/>
                  <a:gd name="T16" fmla="*/ 10 w 10"/>
                  <a:gd name="T17" fmla="*/ 14 h 15"/>
                  <a:gd name="T18" fmla="*/ 9 w 10"/>
                  <a:gd name="T19" fmla="*/ 15 h 15"/>
                  <a:gd name="T20" fmla="*/ 9 w 10"/>
                  <a:gd name="T21" fmla="*/ 15 h 15"/>
                  <a:gd name="T22" fmla="*/ 5 w 10"/>
                  <a:gd name="T23" fmla="*/ 13 h 15"/>
                  <a:gd name="T24" fmla="*/ 3 w 10"/>
                  <a:gd name="T25" fmla="*/ 10 h 15"/>
                  <a:gd name="T26" fmla="*/ 0 w 10"/>
                  <a:gd name="T27" fmla="*/ 6 h 15"/>
                  <a:gd name="T28" fmla="*/ 0 w 10"/>
                  <a:gd name="T29" fmla="*/ 6 h 15"/>
                  <a:gd name="T30" fmla="*/ 0 w 10"/>
                  <a:gd name="T31" fmla="*/ 4 h 15"/>
                  <a:gd name="T32" fmla="*/ 0 w 10"/>
                  <a:gd name="T33" fmla="*/ 2 h 15"/>
                  <a:gd name="T34" fmla="*/ 1 w 10"/>
                  <a:gd name="T35" fmla="*/ 0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"/>
                  <a:gd name="T55" fmla="*/ 0 h 15"/>
                  <a:gd name="T56" fmla="*/ 10 w 10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" h="15">
                    <a:moveTo>
                      <a:pt x="1" y="0"/>
                    </a:moveTo>
                    <a:lnTo>
                      <a:pt x="1" y="0"/>
                    </a:lnTo>
                    <a:lnTo>
                      <a:pt x="8" y="6"/>
                    </a:lnTo>
                    <a:lnTo>
                      <a:pt x="10" y="10"/>
                    </a:lnTo>
                    <a:lnTo>
                      <a:pt x="10" y="13"/>
                    </a:lnTo>
                    <a:lnTo>
                      <a:pt x="10" y="14"/>
                    </a:lnTo>
                    <a:lnTo>
                      <a:pt x="9" y="15"/>
                    </a:lnTo>
                    <a:lnTo>
                      <a:pt x="5" y="13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81" name="Freeform 799"/>
              <p:cNvSpPr>
                <a:spLocks/>
              </p:cNvSpPr>
              <p:nvPr/>
            </p:nvSpPr>
            <p:spPr bwMode="auto">
              <a:xfrm>
                <a:off x="747" y="2939"/>
                <a:ext cx="11" cy="14"/>
              </a:xfrm>
              <a:custGeom>
                <a:avLst/>
                <a:gdLst>
                  <a:gd name="T0" fmla="*/ 3 w 11"/>
                  <a:gd name="T1" fmla="*/ 0 h 14"/>
                  <a:gd name="T2" fmla="*/ 3 w 11"/>
                  <a:gd name="T3" fmla="*/ 0 h 14"/>
                  <a:gd name="T4" fmla="*/ 8 w 11"/>
                  <a:gd name="T5" fmla="*/ 5 h 14"/>
                  <a:gd name="T6" fmla="*/ 8 w 11"/>
                  <a:gd name="T7" fmla="*/ 5 h 14"/>
                  <a:gd name="T8" fmla="*/ 10 w 11"/>
                  <a:gd name="T9" fmla="*/ 9 h 14"/>
                  <a:gd name="T10" fmla="*/ 10 w 11"/>
                  <a:gd name="T11" fmla="*/ 9 h 14"/>
                  <a:gd name="T12" fmla="*/ 11 w 11"/>
                  <a:gd name="T13" fmla="*/ 13 h 14"/>
                  <a:gd name="T14" fmla="*/ 11 w 11"/>
                  <a:gd name="T15" fmla="*/ 13 h 14"/>
                  <a:gd name="T16" fmla="*/ 10 w 11"/>
                  <a:gd name="T17" fmla="*/ 14 h 14"/>
                  <a:gd name="T18" fmla="*/ 9 w 11"/>
                  <a:gd name="T19" fmla="*/ 14 h 14"/>
                  <a:gd name="T20" fmla="*/ 9 w 11"/>
                  <a:gd name="T21" fmla="*/ 14 h 14"/>
                  <a:gd name="T22" fmla="*/ 6 w 11"/>
                  <a:gd name="T23" fmla="*/ 13 h 14"/>
                  <a:gd name="T24" fmla="*/ 4 w 11"/>
                  <a:gd name="T25" fmla="*/ 10 h 14"/>
                  <a:gd name="T26" fmla="*/ 1 w 11"/>
                  <a:gd name="T27" fmla="*/ 5 h 14"/>
                  <a:gd name="T28" fmla="*/ 1 w 11"/>
                  <a:gd name="T29" fmla="*/ 5 h 14"/>
                  <a:gd name="T30" fmla="*/ 0 w 11"/>
                  <a:gd name="T31" fmla="*/ 4 h 14"/>
                  <a:gd name="T32" fmla="*/ 0 w 11"/>
                  <a:gd name="T33" fmla="*/ 2 h 14"/>
                  <a:gd name="T34" fmla="*/ 3 w 11"/>
                  <a:gd name="T35" fmla="*/ 0 h 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4"/>
                  <a:gd name="T56" fmla="*/ 11 w 11"/>
                  <a:gd name="T57" fmla="*/ 14 h 1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4">
                    <a:moveTo>
                      <a:pt x="3" y="0"/>
                    </a:moveTo>
                    <a:lnTo>
                      <a:pt x="3" y="0"/>
                    </a:lnTo>
                    <a:lnTo>
                      <a:pt x="8" y="5"/>
                    </a:lnTo>
                    <a:lnTo>
                      <a:pt x="10" y="9"/>
                    </a:lnTo>
                    <a:lnTo>
                      <a:pt x="11" y="13"/>
                    </a:lnTo>
                    <a:lnTo>
                      <a:pt x="10" y="14"/>
                    </a:lnTo>
                    <a:lnTo>
                      <a:pt x="9" y="14"/>
                    </a:lnTo>
                    <a:lnTo>
                      <a:pt x="6" y="13"/>
                    </a:lnTo>
                    <a:lnTo>
                      <a:pt x="4" y="10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186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82" name="Freeform 800"/>
              <p:cNvSpPr>
                <a:spLocks/>
              </p:cNvSpPr>
              <p:nvPr/>
            </p:nvSpPr>
            <p:spPr bwMode="auto">
              <a:xfrm>
                <a:off x="747" y="2939"/>
                <a:ext cx="11" cy="14"/>
              </a:xfrm>
              <a:custGeom>
                <a:avLst/>
                <a:gdLst>
                  <a:gd name="T0" fmla="*/ 3 w 11"/>
                  <a:gd name="T1" fmla="*/ 0 h 14"/>
                  <a:gd name="T2" fmla="*/ 3 w 11"/>
                  <a:gd name="T3" fmla="*/ 0 h 14"/>
                  <a:gd name="T4" fmla="*/ 8 w 11"/>
                  <a:gd name="T5" fmla="*/ 5 h 14"/>
                  <a:gd name="T6" fmla="*/ 8 w 11"/>
                  <a:gd name="T7" fmla="*/ 5 h 14"/>
                  <a:gd name="T8" fmla="*/ 10 w 11"/>
                  <a:gd name="T9" fmla="*/ 9 h 14"/>
                  <a:gd name="T10" fmla="*/ 10 w 11"/>
                  <a:gd name="T11" fmla="*/ 9 h 14"/>
                  <a:gd name="T12" fmla="*/ 11 w 11"/>
                  <a:gd name="T13" fmla="*/ 13 h 14"/>
                  <a:gd name="T14" fmla="*/ 11 w 11"/>
                  <a:gd name="T15" fmla="*/ 13 h 14"/>
                  <a:gd name="T16" fmla="*/ 10 w 11"/>
                  <a:gd name="T17" fmla="*/ 14 h 14"/>
                  <a:gd name="T18" fmla="*/ 9 w 11"/>
                  <a:gd name="T19" fmla="*/ 14 h 14"/>
                  <a:gd name="T20" fmla="*/ 9 w 11"/>
                  <a:gd name="T21" fmla="*/ 14 h 14"/>
                  <a:gd name="T22" fmla="*/ 6 w 11"/>
                  <a:gd name="T23" fmla="*/ 13 h 14"/>
                  <a:gd name="T24" fmla="*/ 4 w 11"/>
                  <a:gd name="T25" fmla="*/ 10 h 14"/>
                  <a:gd name="T26" fmla="*/ 1 w 11"/>
                  <a:gd name="T27" fmla="*/ 5 h 14"/>
                  <a:gd name="T28" fmla="*/ 1 w 11"/>
                  <a:gd name="T29" fmla="*/ 5 h 14"/>
                  <a:gd name="T30" fmla="*/ 0 w 11"/>
                  <a:gd name="T31" fmla="*/ 4 h 14"/>
                  <a:gd name="T32" fmla="*/ 0 w 11"/>
                  <a:gd name="T33" fmla="*/ 2 h 14"/>
                  <a:gd name="T34" fmla="*/ 3 w 11"/>
                  <a:gd name="T35" fmla="*/ 0 h 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4"/>
                  <a:gd name="T56" fmla="*/ 11 w 11"/>
                  <a:gd name="T57" fmla="*/ 14 h 1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4">
                    <a:moveTo>
                      <a:pt x="3" y="0"/>
                    </a:moveTo>
                    <a:lnTo>
                      <a:pt x="3" y="0"/>
                    </a:lnTo>
                    <a:lnTo>
                      <a:pt x="8" y="5"/>
                    </a:lnTo>
                    <a:lnTo>
                      <a:pt x="10" y="9"/>
                    </a:lnTo>
                    <a:lnTo>
                      <a:pt x="11" y="13"/>
                    </a:lnTo>
                    <a:lnTo>
                      <a:pt x="10" y="14"/>
                    </a:lnTo>
                    <a:lnTo>
                      <a:pt x="9" y="14"/>
                    </a:lnTo>
                    <a:lnTo>
                      <a:pt x="6" y="13"/>
                    </a:lnTo>
                    <a:lnTo>
                      <a:pt x="4" y="10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83" name="Freeform 801"/>
              <p:cNvSpPr>
                <a:spLocks/>
              </p:cNvSpPr>
              <p:nvPr/>
            </p:nvSpPr>
            <p:spPr bwMode="auto">
              <a:xfrm>
                <a:off x="772" y="2924"/>
                <a:ext cx="11" cy="14"/>
              </a:xfrm>
              <a:custGeom>
                <a:avLst/>
                <a:gdLst>
                  <a:gd name="T0" fmla="*/ 2 w 11"/>
                  <a:gd name="T1" fmla="*/ 0 h 14"/>
                  <a:gd name="T2" fmla="*/ 2 w 11"/>
                  <a:gd name="T3" fmla="*/ 0 h 14"/>
                  <a:gd name="T4" fmla="*/ 8 w 11"/>
                  <a:gd name="T5" fmla="*/ 5 h 14"/>
                  <a:gd name="T6" fmla="*/ 8 w 11"/>
                  <a:gd name="T7" fmla="*/ 5 h 14"/>
                  <a:gd name="T8" fmla="*/ 11 w 11"/>
                  <a:gd name="T9" fmla="*/ 10 h 14"/>
                  <a:gd name="T10" fmla="*/ 11 w 11"/>
                  <a:gd name="T11" fmla="*/ 10 h 14"/>
                  <a:gd name="T12" fmla="*/ 11 w 11"/>
                  <a:gd name="T13" fmla="*/ 13 h 14"/>
                  <a:gd name="T14" fmla="*/ 11 w 11"/>
                  <a:gd name="T15" fmla="*/ 13 h 14"/>
                  <a:gd name="T16" fmla="*/ 11 w 11"/>
                  <a:gd name="T17" fmla="*/ 14 h 14"/>
                  <a:gd name="T18" fmla="*/ 9 w 11"/>
                  <a:gd name="T19" fmla="*/ 14 h 14"/>
                  <a:gd name="T20" fmla="*/ 9 w 11"/>
                  <a:gd name="T21" fmla="*/ 14 h 14"/>
                  <a:gd name="T22" fmla="*/ 6 w 11"/>
                  <a:gd name="T23" fmla="*/ 13 h 14"/>
                  <a:gd name="T24" fmla="*/ 4 w 11"/>
                  <a:gd name="T25" fmla="*/ 10 h 14"/>
                  <a:gd name="T26" fmla="*/ 2 w 11"/>
                  <a:gd name="T27" fmla="*/ 6 h 14"/>
                  <a:gd name="T28" fmla="*/ 2 w 11"/>
                  <a:gd name="T29" fmla="*/ 6 h 14"/>
                  <a:gd name="T30" fmla="*/ 0 w 11"/>
                  <a:gd name="T31" fmla="*/ 4 h 14"/>
                  <a:gd name="T32" fmla="*/ 0 w 11"/>
                  <a:gd name="T33" fmla="*/ 1 h 14"/>
                  <a:gd name="T34" fmla="*/ 2 w 11"/>
                  <a:gd name="T35" fmla="*/ 0 h 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4"/>
                  <a:gd name="T56" fmla="*/ 11 w 11"/>
                  <a:gd name="T57" fmla="*/ 14 h 1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4">
                    <a:moveTo>
                      <a:pt x="2" y="0"/>
                    </a:moveTo>
                    <a:lnTo>
                      <a:pt x="2" y="0"/>
                    </a:lnTo>
                    <a:lnTo>
                      <a:pt x="8" y="5"/>
                    </a:lnTo>
                    <a:lnTo>
                      <a:pt x="11" y="10"/>
                    </a:lnTo>
                    <a:lnTo>
                      <a:pt x="11" y="13"/>
                    </a:lnTo>
                    <a:lnTo>
                      <a:pt x="11" y="14"/>
                    </a:lnTo>
                    <a:lnTo>
                      <a:pt x="9" y="14"/>
                    </a:lnTo>
                    <a:lnTo>
                      <a:pt x="6" y="13"/>
                    </a:lnTo>
                    <a:lnTo>
                      <a:pt x="4" y="10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86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84" name="Freeform 802"/>
              <p:cNvSpPr>
                <a:spLocks/>
              </p:cNvSpPr>
              <p:nvPr/>
            </p:nvSpPr>
            <p:spPr bwMode="auto">
              <a:xfrm>
                <a:off x="772" y="2924"/>
                <a:ext cx="11" cy="14"/>
              </a:xfrm>
              <a:custGeom>
                <a:avLst/>
                <a:gdLst>
                  <a:gd name="T0" fmla="*/ 2 w 11"/>
                  <a:gd name="T1" fmla="*/ 0 h 14"/>
                  <a:gd name="T2" fmla="*/ 2 w 11"/>
                  <a:gd name="T3" fmla="*/ 0 h 14"/>
                  <a:gd name="T4" fmla="*/ 8 w 11"/>
                  <a:gd name="T5" fmla="*/ 5 h 14"/>
                  <a:gd name="T6" fmla="*/ 8 w 11"/>
                  <a:gd name="T7" fmla="*/ 5 h 14"/>
                  <a:gd name="T8" fmla="*/ 11 w 11"/>
                  <a:gd name="T9" fmla="*/ 10 h 14"/>
                  <a:gd name="T10" fmla="*/ 11 w 11"/>
                  <a:gd name="T11" fmla="*/ 10 h 14"/>
                  <a:gd name="T12" fmla="*/ 11 w 11"/>
                  <a:gd name="T13" fmla="*/ 13 h 14"/>
                  <a:gd name="T14" fmla="*/ 11 w 11"/>
                  <a:gd name="T15" fmla="*/ 13 h 14"/>
                  <a:gd name="T16" fmla="*/ 11 w 11"/>
                  <a:gd name="T17" fmla="*/ 14 h 14"/>
                  <a:gd name="T18" fmla="*/ 9 w 11"/>
                  <a:gd name="T19" fmla="*/ 14 h 14"/>
                  <a:gd name="T20" fmla="*/ 9 w 11"/>
                  <a:gd name="T21" fmla="*/ 14 h 14"/>
                  <a:gd name="T22" fmla="*/ 6 w 11"/>
                  <a:gd name="T23" fmla="*/ 13 h 14"/>
                  <a:gd name="T24" fmla="*/ 4 w 11"/>
                  <a:gd name="T25" fmla="*/ 10 h 14"/>
                  <a:gd name="T26" fmla="*/ 2 w 11"/>
                  <a:gd name="T27" fmla="*/ 6 h 14"/>
                  <a:gd name="T28" fmla="*/ 2 w 11"/>
                  <a:gd name="T29" fmla="*/ 6 h 14"/>
                  <a:gd name="T30" fmla="*/ 0 w 11"/>
                  <a:gd name="T31" fmla="*/ 4 h 14"/>
                  <a:gd name="T32" fmla="*/ 0 w 11"/>
                  <a:gd name="T33" fmla="*/ 1 h 14"/>
                  <a:gd name="T34" fmla="*/ 2 w 11"/>
                  <a:gd name="T35" fmla="*/ 0 h 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4"/>
                  <a:gd name="T56" fmla="*/ 11 w 11"/>
                  <a:gd name="T57" fmla="*/ 14 h 1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4">
                    <a:moveTo>
                      <a:pt x="2" y="0"/>
                    </a:moveTo>
                    <a:lnTo>
                      <a:pt x="2" y="0"/>
                    </a:lnTo>
                    <a:lnTo>
                      <a:pt x="8" y="5"/>
                    </a:lnTo>
                    <a:lnTo>
                      <a:pt x="11" y="10"/>
                    </a:lnTo>
                    <a:lnTo>
                      <a:pt x="11" y="13"/>
                    </a:lnTo>
                    <a:lnTo>
                      <a:pt x="11" y="14"/>
                    </a:lnTo>
                    <a:lnTo>
                      <a:pt x="9" y="14"/>
                    </a:lnTo>
                    <a:lnTo>
                      <a:pt x="6" y="13"/>
                    </a:lnTo>
                    <a:lnTo>
                      <a:pt x="4" y="10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85" name="Freeform 803"/>
              <p:cNvSpPr>
                <a:spLocks/>
              </p:cNvSpPr>
              <p:nvPr/>
            </p:nvSpPr>
            <p:spPr bwMode="auto">
              <a:xfrm>
                <a:off x="729" y="2900"/>
                <a:ext cx="12" cy="15"/>
              </a:xfrm>
              <a:custGeom>
                <a:avLst/>
                <a:gdLst>
                  <a:gd name="T0" fmla="*/ 3 w 12"/>
                  <a:gd name="T1" fmla="*/ 0 h 15"/>
                  <a:gd name="T2" fmla="*/ 3 w 12"/>
                  <a:gd name="T3" fmla="*/ 0 h 15"/>
                  <a:gd name="T4" fmla="*/ 8 w 12"/>
                  <a:gd name="T5" fmla="*/ 5 h 15"/>
                  <a:gd name="T6" fmla="*/ 8 w 12"/>
                  <a:gd name="T7" fmla="*/ 5 h 15"/>
                  <a:gd name="T8" fmla="*/ 12 w 12"/>
                  <a:gd name="T9" fmla="*/ 10 h 15"/>
                  <a:gd name="T10" fmla="*/ 12 w 12"/>
                  <a:gd name="T11" fmla="*/ 10 h 15"/>
                  <a:gd name="T12" fmla="*/ 12 w 12"/>
                  <a:gd name="T13" fmla="*/ 12 h 15"/>
                  <a:gd name="T14" fmla="*/ 12 w 12"/>
                  <a:gd name="T15" fmla="*/ 12 h 15"/>
                  <a:gd name="T16" fmla="*/ 10 w 12"/>
                  <a:gd name="T17" fmla="*/ 14 h 15"/>
                  <a:gd name="T18" fmla="*/ 9 w 12"/>
                  <a:gd name="T19" fmla="*/ 15 h 15"/>
                  <a:gd name="T20" fmla="*/ 9 w 12"/>
                  <a:gd name="T21" fmla="*/ 15 h 15"/>
                  <a:gd name="T22" fmla="*/ 6 w 12"/>
                  <a:gd name="T23" fmla="*/ 12 h 15"/>
                  <a:gd name="T24" fmla="*/ 4 w 12"/>
                  <a:gd name="T25" fmla="*/ 10 h 15"/>
                  <a:gd name="T26" fmla="*/ 1 w 12"/>
                  <a:gd name="T27" fmla="*/ 6 h 15"/>
                  <a:gd name="T28" fmla="*/ 1 w 12"/>
                  <a:gd name="T29" fmla="*/ 6 h 15"/>
                  <a:gd name="T30" fmla="*/ 0 w 12"/>
                  <a:gd name="T31" fmla="*/ 4 h 15"/>
                  <a:gd name="T32" fmla="*/ 0 w 12"/>
                  <a:gd name="T33" fmla="*/ 2 h 15"/>
                  <a:gd name="T34" fmla="*/ 3 w 12"/>
                  <a:gd name="T35" fmla="*/ 0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2"/>
                  <a:gd name="T55" fmla="*/ 0 h 15"/>
                  <a:gd name="T56" fmla="*/ 12 w 12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2" h="15">
                    <a:moveTo>
                      <a:pt x="3" y="0"/>
                    </a:moveTo>
                    <a:lnTo>
                      <a:pt x="3" y="0"/>
                    </a:lnTo>
                    <a:lnTo>
                      <a:pt x="8" y="5"/>
                    </a:lnTo>
                    <a:lnTo>
                      <a:pt x="12" y="10"/>
                    </a:lnTo>
                    <a:lnTo>
                      <a:pt x="12" y="12"/>
                    </a:lnTo>
                    <a:lnTo>
                      <a:pt x="10" y="14"/>
                    </a:lnTo>
                    <a:lnTo>
                      <a:pt x="9" y="15"/>
                    </a:lnTo>
                    <a:lnTo>
                      <a:pt x="6" y="12"/>
                    </a:lnTo>
                    <a:lnTo>
                      <a:pt x="4" y="10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186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86" name="Freeform 804"/>
              <p:cNvSpPr>
                <a:spLocks/>
              </p:cNvSpPr>
              <p:nvPr/>
            </p:nvSpPr>
            <p:spPr bwMode="auto">
              <a:xfrm>
                <a:off x="729" y="2900"/>
                <a:ext cx="12" cy="15"/>
              </a:xfrm>
              <a:custGeom>
                <a:avLst/>
                <a:gdLst>
                  <a:gd name="T0" fmla="*/ 3 w 12"/>
                  <a:gd name="T1" fmla="*/ 0 h 15"/>
                  <a:gd name="T2" fmla="*/ 3 w 12"/>
                  <a:gd name="T3" fmla="*/ 0 h 15"/>
                  <a:gd name="T4" fmla="*/ 8 w 12"/>
                  <a:gd name="T5" fmla="*/ 5 h 15"/>
                  <a:gd name="T6" fmla="*/ 8 w 12"/>
                  <a:gd name="T7" fmla="*/ 5 h 15"/>
                  <a:gd name="T8" fmla="*/ 12 w 12"/>
                  <a:gd name="T9" fmla="*/ 10 h 15"/>
                  <a:gd name="T10" fmla="*/ 12 w 12"/>
                  <a:gd name="T11" fmla="*/ 10 h 15"/>
                  <a:gd name="T12" fmla="*/ 12 w 12"/>
                  <a:gd name="T13" fmla="*/ 12 h 15"/>
                  <a:gd name="T14" fmla="*/ 12 w 12"/>
                  <a:gd name="T15" fmla="*/ 12 h 15"/>
                  <a:gd name="T16" fmla="*/ 10 w 12"/>
                  <a:gd name="T17" fmla="*/ 14 h 15"/>
                  <a:gd name="T18" fmla="*/ 9 w 12"/>
                  <a:gd name="T19" fmla="*/ 15 h 15"/>
                  <a:gd name="T20" fmla="*/ 9 w 12"/>
                  <a:gd name="T21" fmla="*/ 15 h 15"/>
                  <a:gd name="T22" fmla="*/ 6 w 12"/>
                  <a:gd name="T23" fmla="*/ 12 h 15"/>
                  <a:gd name="T24" fmla="*/ 4 w 12"/>
                  <a:gd name="T25" fmla="*/ 10 h 15"/>
                  <a:gd name="T26" fmla="*/ 1 w 12"/>
                  <a:gd name="T27" fmla="*/ 6 h 15"/>
                  <a:gd name="T28" fmla="*/ 1 w 12"/>
                  <a:gd name="T29" fmla="*/ 6 h 15"/>
                  <a:gd name="T30" fmla="*/ 0 w 12"/>
                  <a:gd name="T31" fmla="*/ 4 h 15"/>
                  <a:gd name="T32" fmla="*/ 0 w 12"/>
                  <a:gd name="T33" fmla="*/ 2 h 15"/>
                  <a:gd name="T34" fmla="*/ 3 w 12"/>
                  <a:gd name="T35" fmla="*/ 0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2"/>
                  <a:gd name="T55" fmla="*/ 0 h 15"/>
                  <a:gd name="T56" fmla="*/ 12 w 12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2" h="15">
                    <a:moveTo>
                      <a:pt x="3" y="0"/>
                    </a:moveTo>
                    <a:lnTo>
                      <a:pt x="3" y="0"/>
                    </a:lnTo>
                    <a:lnTo>
                      <a:pt x="8" y="5"/>
                    </a:lnTo>
                    <a:lnTo>
                      <a:pt x="12" y="10"/>
                    </a:lnTo>
                    <a:lnTo>
                      <a:pt x="12" y="12"/>
                    </a:lnTo>
                    <a:lnTo>
                      <a:pt x="10" y="14"/>
                    </a:lnTo>
                    <a:lnTo>
                      <a:pt x="9" y="15"/>
                    </a:lnTo>
                    <a:lnTo>
                      <a:pt x="6" y="12"/>
                    </a:lnTo>
                    <a:lnTo>
                      <a:pt x="4" y="10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87" name="Freeform 805"/>
              <p:cNvSpPr>
                <a:spLocks/>
              </p:cNvSpPr>
              <p:nvPr/>
            </p:nvSpPr>
            <p:spPr bwMode="auto">
              <a:xfrm>
                <a:off x="641" y="2869"/>
                <a:ext cx="10" cy="15"/>
              </a:xfrm>
              <a:custGeom>
                <a:avLst/>
                <a:gdLst>
                  <a:gd name="T0" fmla="*/ 1 w 10"/>
                  <a:gd name="T1" fmla="*/ 0 h 15"/>
                  <a:gd name="T2" fmla="*/ 1 w 10"/>
                  <a:gd name="T3" fmla="*/ 0 h 15"/>
                  <a:gd name="T4" fmla="*/ 8 w 10"/>
                  <a:gd name="T5" fmla="*/ 6 h 15"/>
                  <a:gd name="T6" fmla="*/ 8 w 10"/>
                  <a:gd name="T7" fmla="*/ 6 h 15"/>
                  <a:gd name="T8" fmla="*/ 10 w 10"/>
                  <a:gd name="T9" fmla="*/ 10 h 15"/>
                  <a:gd name="T10" fmla="*/ 10 w 10"/>
                  <a:gd name="T11" fmla="*/ 10 h 15"/>
                  <a:gd name="T12" fmla="*/ 10 w 10"/>
                  <a:gd name="T13" fmla="*/ 14 h 15"/>
                  <a:gd name="T14" fmla="*/ 10 w 10"/>
                  <a:gd name="T15" fmla="*/ 14 h 15"/>
                  <a:gd name="T16" fmla="*/ 10 w 10"/>
                  <a:gd name="T17" fmla="*/ 15 h 15"/>
                  <a:gd name="T18" fmla="*/ 9 w 10"/>
                  <a:gd name="T19" fmla="*/ 15 h 15"/>
                  <a:gd name="T20" fmla="*/ 9 w 10"/>
                  <a:gd name="T21" fmla="*/ 15 h 15"/>
                  <a:gd name="T22" fmla="*/ 5 w 10"/>
                  <a:gd name="T23" fmla="*/ 14 h 15"/>
                  <a:gd name="T24" fmla="*/ 3 w 10"/>
                  <a:gd name="T25" fmla="*/ 12 h 15"/>
                  <a:gd name="T26" fmla="*/ 0 w 10"/>
                  <a:gd name="T27" fmla="*/ 6 h 15"/>
                  <a:gd name="T28" fmla="*/ 0 w 10"/>
                  <a:gd name="T29" fmla="*/ 6 h 15"/>
                  <a:gd name="T30" fmla="*/ 0 w 10"/>
                  <a:gd name="T31" fmla="*/ 4 h 15"/>
                  <a:gd name="T32" fmla="*/ 0 w 10"/>
                  <a:gd name="T33" fmla="*/ 3 h 15"/>
                  <a:gd name="T34" fmla="*/ 1 w 10"/>
                  <a:gd name="T35" fmla="*/ 0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"/>
                  <a:gd name="T55" fmla="*/ 0 h 15"/>
                  <a:gd name="T56" fmla="*/ 10 w 10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" h="15">
                    <a:moveTo>
                      <a:pt x="1" y="0"/>
                    </a:moveTo>
                    <a:lnTo>
                      <a:pt x="1" y="0"/>
                    </a:lnTo>
                    <a:lnTo>
                      <a:pt x="8" y="6"/>
                    </a:lnTo>
                    <a:lnTo>
                      <a:pt x="10" y="10"/>
                    </a:lnTo>
                    <a:lnTo>
                      <a:pt x="10" y="14"/>
                    </a:lnTo>
                    <a:lnTo>
                      <a:pt x="10" y="15"/>
                    </a:lnTo>
                    <a:lnTo>
                      <a:pt x="9" y="15"/>
                    </a:lnTo>
                    <a:lnTo>
                      <a:pt x="5" y="14"/>
                    </a:lnTo>
                    <a:lnTo>
                      <a:pt x="3" y="12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86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88" name="Freeform 806"/>
              <p:cNvSpPr>
                <a:spLocks/>
              </p:cNvSpPr>
              <p:nvPr/>
            </p:nvSpPr>
            <p:spPr bwMode="auto">
              <a:xfrm>
                <a:off x="641" y="2869"/>
                <a:ext cx="10" cy="15"/>
              </a:xfrm>
              <a:custGeom>
                <a:avLst/>
                <a:gdLst>
                  <a:gd name="T0" fmla="*/ 1 w 10"/>
                  <a:gd name="T1" fmla="*/ 0 h 15"/>
                  <a:gd name="T2" fmla="*/ 1 w 10"/>
                  <a:gd name="T3" fmla="*/ 0 h 15"/>
                  <a:gd name="T4" fmla="*/ 8 w 10"/>
                  <a:gd name="T5" fmla="*/ 6 h 15"/>
                  <a:gd name="T6" fmla="*/ 8 w 10"/>
                  <a:gd name="T7" fmla="*/ 6 h 15"/>
                  <a:gd name="T8" fmla="*/ 10 w 10"/>
                  <a:gd name="T9" fmla="*/ 10 h 15"/>
                  <a:gd name="T10" fmla="*/ 10 w 10"/>
                  <a:gd name="T11" fmla="*/ 10 h 15"/>
                  <a:gd name="T12" fmla="*/ 10 w 10"/>
                  <a:gd name="T13" fmla="*/ 14 h 15"/>
                  <a:gd name="T14" fmla="*/ 10 w 10"/>
                  <a:gd name="T15" fmla="*/ 14 h 15"/>
                  <a:gd name="T16" fmla="*/ 10 w 10"/>
                  <a:gd name="T17" fmla="*/ 15 h 15"/>
                  <a:gd name="T18" fmla="*/ 9 w 10"/>
                  <a:gd name="T19" fmla="*/ 15 h 15"/>
                  <a:gd name="T20" fmla="*/ 9 w 10"/>
                  <a:gd name="T21" fmla="*/ 15 h 15"/>
                  <a:gd name="T22" fmla="*/ 5 w 10"/>
                  <a:gd name="T23" fmla="*/ 14 h 15"/>
                  <a:gd name="T24" fmla="*/ 3 w 10"/>
                  <a:gd name="T25" fmla="*/ 12 h 15"/>
                  <a:gd name="T26" fmla="*/ 0 w 10"/>
                  <a:gd name="T27" fmla="*/ 6 h 15"/>
                  <a:gd name="T28" fmla="*/ 0 w 10"/>
                  <a:gd name="T29" fmla="*/ 6 h 15"/>
                  <a:gd name="T30" fmla="*/ 0 w 10"/>
                  <a:gd name="T31" fmla="*/ 4 h 15"/>
                  <a:gd name="T32" fmla="*/ 0 w 10"/>
                  <a:gd name="T33" fmla="*/ 3 h 15"/>
                  <a:gd name="T34" fmla="*/ 1 w 10"/>
                  <a:gd name="T35" fmla="*/ 0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"/>
                  <a:gd name="T55" fmla="*/ 0 h 15"/>
                  <a:gd name="T56" fmla="*/ 10 w 10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" h="15">
                    <a:moveTo>
                      <a:pt x="1" y="0"/>
                    </a:moveTo>
                    <a:lnTo>
                      <a:pt x="1" y="0"/>
                    </a:lnTo>
                    <a:lnTo>
                      <a:pt x="8" y="6"/>
                    </a:lnTo>
                    <a:lnTo>
                      <a:pt x="10" y="10"/>
                    </a:lnTo>
                    <a:lnTo>
                      <a:pt x="10" y="14"/>
                    </a:lnTo>
                    <a:lnTo>
                      <a:pt x="10" y="15"/>
                    </a:lnTo>
                    <a:lnTo>
                      <a:pt x="9" y="15"/>
                    </a:lnTo>
                    <a:lnTo>
                      <a:pt x="5" y="14"/>
                    </a:lnTo>
                    <a:lnTo>
                      <a:pt x="3" y="12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89" name="Freeform 807"/>
              <p:cNvSpPr>
                <a:spLocks/>
              </p:cNvSpPr>
              <p:nvPr/>
            </p:nvSpPr>
            <p:spPr bwMode="auto">
              <a:xfrm>
                <a:off x="756" y="2868"/>
                <a:ext cx="11" cy="14"/>
              </a:xfrm>
              <a:custGeom>
                <a:avLst/>
                <a:gdLst>
                  <a:gd name="T0" fmla="*/ 1 w 11"/>
                  <a:gd name="T1" fmla="*/ 0 h 14"/>
                  <a:gd name="T2" fmla="*/ 1 w 11"/>
                  <a:gd name="T3" fmla="*/ 0 h 14"/>
                  <a:gd name="T4" fmla="*/ 8 w 11"/>
                  <a:gd name="T5" fmla="*/ 5 h 14"/>
                  <a:gd name="T6" fmla="*/ 8 w 11"/>
                  <a:gd name="T7" fmla="*/ 5 h 14"/>
                  <a:gd name="T8" fmla="*/ 10 w 11"/>
                  <a:gd name="T9" fmla="*/ 10 h 14"/>
                  <a:gd name="T10" fmla="*/ 10 w 11"/>
                  <a:gd name="T11" fmla="*/ 10 h 14"/>
                  <a:gd name="T12" fmla="*/ 11 w 11"/>
                  <a:gd name="T13" fmla="*/ 13 h 14"/>
                  <a:gd name="T14" fmla="*/ 11 w 11"/>
                  <a:gd name="T15" fmla="*/ 13 h 14"/>
                  <a:gd name="T16" fmla="*/ 10 w 11"/>
                  <a:gd name="T17" fmla="*/ 14 h 14"/>
                  <a:gd name="T18" fmla="*/ 9 w 11"/>
                  <a:gd name="T19" fmla="*/ 14 h 14"/>
                  <a:gd name="T20" fmla="*/ 9 w 11"/>
                  <a:gd name="T21" fmla="*/ 14 h 14"/>
                  <a:gd name="T22" fmla="*/ 6 w 11"/>
                  <a:gd name="T23" fmla="*/ 13 h 14"/>
                  <a:gd name="T24" fmla="*/ 4 w 11"/>
                  <a:gd name="T25" fmla="*/ 10 h 14"/>
                  <a:gd name="T26" fmla="*/ 1 w 11"/>
                  <a:gd name="T27" fmla="*/ 6 h 14"/>
                  <a:gd name="T28" fmla="*/ 1 w 11"/>
                  <a:gd name="T29" fmla="*/ 6 h 14"/>
                  <a:gd name="T30" fmla="*/ 0 w 11"/>
                  <a:gd name="T31" fmla="*/ 4 h 14"/>
                  <a:gd name="T32" fmla="*/ 0 w 11"/>
                  <a:gd name="T33" fmla="*/ 2 h 14"/>
                  <a:gd name="T34" fmla="*/ 1 w 11"/>
                  <a:gd name="T35" fmla="*/ 0 h 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4"/>
                  <a:gd name="T56" fmla="*/ 11 w 11"/>
                  <a:gd name="T57" fmla="*/ 14 h 1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4">
                    <a:moveTo>
                      <a:pt x="1" y="0"/>
                    </a:moveTo>
                    <a:lnTo>
                      <a:pt x="1" y="0"/>
                    </a:lnTo>
                    <a:lnTo>
                      <a:pt x="8" y="5"/>
                    </a:lnTo>
                    <a:lnTo>
                      <a:pt x="10" y="10"/>
                    </a:lnTo>
                    <a:lnTo>
                      <a:pt x="11" y="13"/>
                    </a:lnTo>
                    <a:lnTo>
                      <a:pt x="10" y="14"/>
                    </a:lnTo>
                    <a:lnTo>
                      <a:pt x="9" y="14"/>
                    </a:lnTo>
                    <a:lnTo>
                      <a:pt x="6" y="13"/>
                    </a:lnTo>
                    <a:lnTo>
                      <a:pt x="4" y="10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86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90" name="Freeform 808"/>
              <p:cNvSpPr>
                <a:spLocks/>
              </p:cNvSpPr>
              <p:nvPr/>
            </p:nvSpPr>
            <p:spPr bwMode="auto">
              <a:xfrm>
                <a:off x="756" y="2868"/>
                <a:ext cx="11" cy="14"/>
              </a:xfrm>
              <a:custGeom>
                <a:avLst/>
                <a:gdLst>
                  <a:gd name="T0" fmla="*/ 1 w 11"/>
                  <a:gd name="T1" fmla="*/ 0 h 14"/>
                  <a:gd name="T2" fmla="*/ 1 w 11"/>
                  <a:gd name="T3" fmla="*/ 0 h 14"/>
                  <a:gd name="T4" fmla="*/ 8 w 11"/>
                  <a:gd name="T5" fmla="*/ 5 h 14"/>
                  <a:gd name="T6" fmla="*/ 8 w 11"/>
                  <a:gd name="T7" fmla="*/ 5 h 14"/>
                  <a:gd name="T8" fmla="*/ 10 w 11"/>
                  <a:gd name="T9" fmla="*/ 10 h 14"/>
                  <a:gd name="T10" fmla="*/ 10 w 11"/>
                  <a:gd name="T11" fmla="*/ 10 h 14"/>
                  <a:gd name="T12" fmla="*/ 11 w 11"/>
                  <a:gd name="T13" fmla="*/ 13 h 14"/>
                  <a:gd name="T14" fmla="*/ 11 w 11"/>
                  <a:gd name="T15" fmla="*/ 13 h 14"/>
                  <a:gd name="T16" fmla="*/ 10 w 11"/>
                  <a:gd name="T17" fmla="*/ 14 h 14"/>
                  <a:gd name="T18" fmla="*/ 9 w 11"/>
                  <a:gd name="T19" fmla="*/ 14 h 14"/>
                  <a:gd name="T20" fmla="*/ 9 w 11"/>
                  <a:gd name="T21" fmla="*/ 14 h 14"/>
                  <a:gd name="T22" fmla="*/ 6 w 11"/>
                  <a:gd name="T23" fmla="*/ 13 h 14"/>
                  <a:gd name="T24" fmla="*/ 4 w 11"/>
                  <a:gd name="T25" fmla="*/ 10 h 14"/>
                  <a:gd name="T26" fmla="*/ 1 w 11"/>
                  <a:gd name="T27" fmla="*/ 6 h 14"/>
                  <a:gd name="T28" fmla="*/ 1 w 11"/>
                  <a:gd name="T29" fmla="*/ 6 h 14"/>
                  <a:gd name="T30" fmla="*/ 0 w 11"/>
                  <a:gd name="T31" fmla="*/ 4 h 14"/>
                  <a:gd name="T32" fmla="*/ 0 w 11"/>
                  <a:gd name="T33" fmla="*/ 2 h 14"/>
                  <a:gd name="T34" fmla="*/ 1 w 11"/>
                  <a:gd name="T35" fmla="*/ 0 h 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4"/>
                  <a:gd name="T56" fmla="*/ 11 w 11"/>
                  <a:gd name="T57" fmla="*/ 14 h 1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4">
                    <a:moveTo>
                      <a:pt x="1" y="0"/>
                    </a:moveTo>
                    <a:lnTo>
                      <a:pt x="1" y="0"/>
                    </a:lnTo>
                    <a:lnTo>
                      <a:pt x="8" y="5"/>
                    </a:lnTo>
                    <a:lnTo>
                      <a:pt x="10" y="10"/>
                    </a:lnTo>
                    <a:lnTo>
                      <a:pt x="11" y="13"/>
                    </a:lnTo>
                    <a:lnTo>
                      <a:pt x="10" y="14"/>
                    </a:lnTo>
                    <a:lnTo>
                      <a:pt x="9" y="14"/>
                    </a:lnTo>
                    <a:lnTo>
                      <a:pt x="6" y="13"/>
                    </a:lnTo>
                    <a:lnTo>
                      <a:pt x="4" y="10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91" name="Freeform 809"/>
              <p:cNvSpPr>
                <a:spLocks/>
              </p:cNvSpPr>
              <p:nvPr/>
            </p:nvSpPr>
            <p:spPr bwMode="auto">
              <a:xfrm>
                <a:off x="729" y="2798"/>
                <a:ext cx="12" cy="14"/>
              </a:xfrm>
              <a:custGeom>
                <a:avLst/>
                <a:gdLst>
                  <a:gd name="T0" fmla="*/ 3 w 12"/>
                  <a:gd name="T1" fmla="*/ 0 h 14"/>
                  <a:gd name="T2" fmla="*/ 3 w 12"/>
                  <a:gd name="T3" fmla="*/ 0 h 14"/>
                  <a:gd name="T4" fmla="*/ 8 w 12"/>
                  <a:gd name="T5" fmla="*/ 5 h 14"/>
                  <a:gd name="T6" fmla="*/ 8 w 12"/>
                  <a:gd name="T7" fmla="*/ 5 h 14"/>
                  <a:gd name="T8" fmla="*/ 12 w 12"/>
                  <a:gd name="T9" fmla="*/ 9 h 14"/>
                  <a:gd name="T10" fmla="*/ 12 w 12"/>
                  <a:gd name="T11" fmla="*/ 9 h 14"/>
                  <a:gd name="T12" fmla="*/ 12 w 12"/>
                  <a:gd name="T13" fmla="*/ 12 h 14"/>
                  <a:gd name="T14" fmla="*/ 12 w 12"/>
                  <a:gd name="T15" fmla="*/ 12 h 14"/>
                  <a:gd name="T16" fmla="*/ 10 w 12"/>
                  <a:gd name="T17" fmla="*/ 14 h 14"/>
                  <a:gd name="T18" fmla="*/ 9 w 12"/>
                  <a:gd name="T19" fmla="*/ 14 h 14"/>
                  <a:gd name="T20" fmla="*/ 9 w 12"/>
                  <a:gd name="T21" fmla="*/ 14 h 14"/>
                  <a:gd name="T22" fmla="*/ 6 w 12"/>
                  <a:gd name="T23" fmla="*/ 12 h 14"/>
                  <a:gd name="T24" fmla="*/ 4 w 12"/>
                  <a:gd name="T25" fmla="*/ 10 h 14"/>
                  <a:gd name="T26" fmla="*/ 1 w 12"/>
                  <a:gd name="T27" fmla="*/ 5 h 14"/>
                  <a:gd name="T28" fmla="*/ 1 w 12"/>
                  <a:gd name="T29" fmla="*/ 5 h 14"/>
                  <a:gd name="T30" fmla="*/ 0 w 12"/>
                  <a:gd name="T31" fmla="*/ 3 h 14"/>
                  <a:gd name="T32" fmla="*/ 0 w 12"/>
                  <a:gd name="T33" fmla="*/ 1 h 14"/>
                  <a:gd name="T34" fmla="*/ 3 w 12"/>
                  <a:gd name="T35" fmla="*/ 0 h 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2"/>
                  <a:gd name="T55" fmla="*/ 0 h 14"/>
                  <a:gd name="T56" fmla="*/ 12 w 12"/>
                  <a:gd name="T57" fmla="*/ 14 h 1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2" h="14">
                    <a:moveTo>
                      <a:pt x="3" y="0"/>
                    </a:moveTo>
                    <a:lnTo>
                      <a:pt x="3" y="0"/>
                    </a:lnTo>
                    <a:lnTo>
                      <a:pt x="8" y="5"/>
                    </a:lnTo>
                    <a:lnTo>
                      <a:pt x="12" y="9"/>
                    </a:lnTo>
                    <a:lnTo>
                      <a:pt x="12" y="12"/>
                    </a:lnTo>
                    <a:lnTo>
                      <a:pt x="10" y="14"/>
                    </a:lnTo>
                    <a:lnTo>
                      <a:pt x="9" y="14"/>
                    </a:lnTo>
                    <a:lnTo>
                      <a:pt x="6" y="12"/>
                    </a:lnTo>
                    <a:lnTo>
                      <a:pt x="4" y="10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186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92" name="Freeform 810"/>
              <p:cNvSpPr>
                <a:spLocks/>
              </p:cNvSpPr>
              <p:nvPr/>
            </p:nvSpPr>
            <p:spPr bwMode="auto">
              <a:xfrm>
                <a:off x="729" y="2798"/>
                <a:ext cx="12" cy="14"/>
              </a:xfrm>
              <a:custGeom>
                <a:avLst/>
                <a:gdLst>
                  <a:gd name="T0" fmla="*/ 3 w 12"/>
                  <a:gd name="T1" fmla="*/ 0 h 14"/>
                  <a:gd name="T2" fmla="*/ 3 w 12"/>
                  <a:gd name="T3" fmla="*/ 0 h 14"/>
                  <a:gd name="T4" fmla="*/ 8 w 12"/>
                  <a:gd name="T5" fmla="*/ 5 h 14"/>
                  <a:gd name="T6" fmla="*/ 8 w 12"/>
                  <a:gd name="T7" fmla="*/ 5 h 14"/>
                  <a:gd name="T8" fmla="*/ 12 w 12"/>
                  <a:gd name="T9" fmla="*/ 9 h 14"/>
                  <a:gd name="T10" fmla="*/ 12 w 12"/>
                  <a:gd name="T11" fmla="*/ 9 h 14"/>
                  <a:gd name="T12" fmla="*/ 12 w 12"/>
                  <a:gd name="T13" fmla="*/ 12 h 14"/>
                  <a:gd name="T14" fmla="*/ 12 w 12"/>
                  <a:gd name="T15" fmla="*/ 12 h 14"/>
                  <a:gd name="T16" fmla="*/ 10 w 12"/>
                  <a:gd name="T17" fmla="*/ 14 h 14"/>
                  <a:gd name="T18" fmla="*/ 9 w 12"/>
                  <a:gd name="T19" fmla="*/ 14 h 14"/>
                  <a:gd name="T20" fmla="*/ 9 w 12"/>
                  <a:gd name="T21" fmla="*/ 14 h 14"/>
                  <a:gd name="T22" fmla="*/ 6 w 12"/>
                  <a:gd name="T23" fmla="*/ 12 h 14"/>
                  <a:gd name="T24" fmla="*/ 4 w 12"/>
                  <a:gd name="T25" fmla="*/ 10 h 14"/>
                  <a:gd name="T26" fmla="*/ 1 w 12"/>
                  <a:gd name="T27" fmla="*/ 5 h 14"/>
                  <a:gd name="T28" fmla="*/ 1 w 12"/>
                  <a:gd name="T29" fmla="*/ 5 h 14"/>
                  <a:gd name="T30" fmla="*/ 0 w 12"/>
                  <a:gd name="T31" fmla="*/ 3 h 14"/>
                  <a:gd name="T32" fmla="*/ 0 w 12"/>
                  <a:gd name="T33" fmla="*/ 1 h 14"/>
                  <a:gd name="T34" fmla="*/ 3 w 12"/>
                  <a:gd name="T35" fmla="*/ 0 h 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2"/>
                  <a:gd name="T55" fmla="*/ 0 h 14"/>
                  <a:gd name="T56" fmla="*/ 12 w 12"/>
                  <a:gd name="T57" fmla="*/ 14 h 1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2" h="14">
                    <a:moveTo>
                      <a:pt x="3" y="0"/>
                    </a:moveTo>
                    <a:lnTo>
                      <a:pt x="3" y="0"/>
                    </a:lnTo>
                    <a:lnTo>
                      <a:pt x="8" y="5"/>
                    </a:lnTo>
                    <a:lnTo>
                      <a:pt x="12" y="9"/>
                    </a:lnTo>
                    <a:lnTo>
                      <a:pt x="12" y="12"/>
                    </a:lnTo>
                    <a:lnTo>
                      <a:pt x="10" y="14"/>
                    </a:lnTo>
                    <a:lnTo>
                      <a:pt x="9" y="14"/>
                    </a:lnTo>
                    <a:lnTo>
                      <a:pt x="6" y="12"/>
                    </a:lnTo>
                    <a:lnTo>
                      <a:pt x="4" y="10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93" name="Freeform 811"/>
              <p:cNvSpPr>
                <a:spLocks/>
              </p:cNvSpPr>
              <p:nvPr/>
            </p:nvSpPr>
            <p:spPr bwMode="auto">
              <a:xfrm>
                <a:off x="787" y="2909"/>
                <a:ext cx="11" cy="15"/>
              </a:xfrm>
              <a:custGeom>
                <a:avLst/>
                <a:gdLst>
                  <a:gd name="T0" fmla="*/ 2 w 11"/>
                  <a:gd name="T1" fmla="*/ 0 h 15"/>
                  <a:gd name="T2" fmla="*/ 2 w 11"/>
                  <a:gd name="T3" fmla="*/ 0 h 15"/>
                  <a:gd name="T4" fmla="*/ 7 w 11"/>
                  <a:gd name="T5" fmla="*/ 6 h 15"/>
                  <a:gd name="T6" fmla="*/ 7 w 11"/>
                  <a:gd name="T7" fmla="*/ 6 h 15"/>
                  <a:gd name="T8" fmla="*/ 11 w 11"/>
                  <a:gd name="T9" fmla="*/ 10 h 15"/>
                  <a:gd name="T10" fmla="*/ 11 w 11"/>
                  <a:gd name="T11" fmla="*/ 10 h 15"/>
                  <a:gd name="T12" fmla="*/ 11 w 11"/>
                  <a:gd name="T13" fmla="*/ 14 h 15"/>
                  <a:gd name="T14" fmla="*/ 11 w 11"/>
                  <a:gd name="T15" fmla="*/ 14 h 15"/>
                  <a:gd name="T16" fmla="*/ 10 w 11"/>
                  <a:gd name="T17" fmla="*/ 15 h 15"/>
                  <a:gd name="T18" fmla="*/ 8 w 11"/>
                  <a:gd name="T19" fmla="*/ 15 h 15"/>
                  <a:gd name="T20" fmla="*/ 8 w 11"/>
                  <a:gd name="T21" fmla="*/ 15 h 15"/>
                  <a:gd name="T22" fmla="*/ 6 w 11"/>
                  <a:gd name="T23" fmla="*/ 14 h 15"/>
                  <a:gd name="T24" fmla="*/ 3 w 11"/>
                  <a:gd name="T25" fmla="*/ 11 h 15"/>
                  <a:gd name="T26" fmla="*/ 1 w 11"/>
                  <a:gd name="T27" fmla="*/ 6 h 15"/>
                  <a:gd name="T28" fmla="*/ 1 w 11"/>
                  <a:gd name="T29" fmla="*/ 6 h 15"/>
                  <a:gd name="T30" fmla="*/ 0 w 11"/>
                  <a:gd name="T31" fmla="*/ 3 h 15"/>
                  <a:gd name="T32" fmla="*/ 0 w 11"/>
                  <a:gd name="T33" fmla="*/ 2 h 15"/>
                  <a:gd name="T34" fmla="*/ 2 w 11"/>
                  <a:gd name="T35" fmla="*/ 0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5"/>
                  <a:gd name="T56" fmla="*/ 11 w 11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5">
                    <a:moveTo>
                      <a:pt x="2" y="0"/>
                    </a:moveTo>
                    <a:lnTo>
                      <a:pt x="2" y="0"/>
                    </a:lnTo>
                    <a:lnTo>
                      <a:pt x="7" y="6"/>
                    </a:lnTo>
                    <a:lnTo>
                      <a:pt x="11" y="10"/>
                    </a:lnTo>
                    <a:lnTo>
                      <a:pt x="11" y="14"/>
                    </a:lnTo>
                    <a:lnTo>
                      <a:pt x="10" y="15"/>
                    </a:lnTo>
                    <a:lnTo>
                      <a:pt x="8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86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94" name="Freeform 812"/>
              <p:cNvSpPr>
                <a:spLocks/>
              </p:cNvSpPr>
              <p:nvPr/>
            </p:nvSpPr>
            <p:spPr bwMode="auto">
              <a:xfrm>
                <a:off x="787" y="2909"/>
                <a:ext cx="11" cy="15"/>
              </a:xfrm>
              <a:custGeom>
                <a:avLst/>
                <a:gdLst>
                  <a:gd name="T0" fmla="*/ 2 w 11"/>
                  <a:gd name="T1" fmla="*/ 0 h 15"/>
                  <a:gd name="T2" fmla="*/ 2 w 11"/>
                  <a:gd name="T3" fmla="*/ 0 h 15"/>
                  <a:gd name="T4" fmla="*/ 7 w 11"/>
                  <a:gd name="T5" fmla="*/ 6 h 15"/>
                  <a:gd name="T6" fmla="*/ 7 w 11"/>
                  <a:gd name="T7" fmla="*/ 6 h 15"/>
                  <a:gd name="T8" fmla="*/ 11 w 11"/>
                  <a:gd name="T9" fmla="*/ 10 h 15"/>
                  <a:gd name="T10" fmla="*/ 11 w 11"/>
                  <a:gd name="T11" fmla="*/ 10 h 15"/>
                  <a:gd name="T12" fmla="*/ 11 w 11"/>
                  <a:gd name="T13" fmla="*/ 14 h 15"/>
                  <a:gd name="T14" fmla="*/ 11 w 11"/>
                  <a:gd name="T15" fmla="*/ 14 h 15"/>
                  <a:gd name="T16" fmla="*/ 10 w 11"/>
                  <a:gd name="T17" fmla="*/ 15 h 15"/>
                  <a:gd name="T18" fmla="*/ 8 w 11"/>
                  <a:gd name="T19" fmla="*/ 15 h 15"/>
                  <a:gd name="T20" fmla="*/ 8 w 11"/>
                  <a:gd name="T21" fmla="*/ 15 h 15"/>
                  <a:gd name="T22" fmla="*/ 6 w 11"/>
                  <a:gd name="T23" fmla="*/ 14 h 15"/>
                  <a:gd name="T24" fmla="*/ 3 w 11"/>
                  <a:gd name="T25" fmla="*/ 11 h 15"/>
                  <a:gd name="T26" fmla="*/ 1 w 11"/>
                  <a:gd name="T27" fmla="*/ 6 h 15"/>
                  <a:gd name="T28" fmla="*/ 1 w 11"/>
                  <a:gd name="T29" fmla="*/ 6 h 15"/>
                  <a:gd name="T30" fmla="*/ 0 w 11"/>
                  <a:gd name="T31" fmla="*/ 3 h 15"/>
                  <a:gd name="T32" fmla="*/ 0 w 11"/>
                  <a:gd name="T33" fmla="*/ 2 h 15"/>
                  <a:gd name="T34" fmla="*/ 2 w 11"/>
                  <a:gd name="T35" fmla="*/ 0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5"/>
                  <a:gd name="T56" fmla="*/ 11 w 11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5">
                    <a:moveTo>
                      <a:pt x="2" y="0"/>
                    </a:moveTo>
                    <a:lnTo>
                      <a:pt x="2" y="0"/>
                    </a:lnTo>
                    <a:lnTo>
                      <a:pt x="7" y="6"/>
                    </a:lnTo>
                    <a:lnTo>
                      <a:pt x="11" y="10"/>
                    </a:lnTo>
                    <a:lnTo>
                      <a:pt x="11" y="14"/>
                    </a:lnTo>
                    <a:lnTo>
                      <a:pt x="10" y="15"/>
                    </a:lnTo>
                    <a:lnTo>
                      <a:pt x="8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95" name="Freeform 813"/>
              <p:cNvSpPr>
                <a:spLocks/>
              </p:cNvSpPr>
              <p:nvPr/>
            </p:nvSpPr>
            <p:spPr bwMode="auto">
              <a:xfrm>
                <a:off x="844" y="2920"/>
                <a:ext cx="10" cy="14"/>
              </a:xfrm>
              <a:custGeom>
                <a:avLst/>
                <a:gdLst>
                  <a:gd name="T0" fmla="*/ 2 w 10"/>
                  <a:gd name="T1" fmla="*/ 0 h 14"/>
                  <a:gd name="T2" fmla="*/ 2 w 10"/>
                  <a:gd name="T3" fmla="*/ 0 h 14"/>
                  <a:gd name="T4" fmla="*/ 8 w 10"/>
                  <a:gd name="T5" fmla="*/ 5 h 14"/>
                  <a:gd name="T6" fmla="*/ 8 w 10"/>
                  <a:gd name="T7" fmla="*/ 5 h 14"/>
                  <a:gd name="T8" fmla="*/ 10 w 10"/>
                  <a:gd name="T9" fmla="*/ 10 h 14"/>
                  <a:gd name="T10" fmla="*/ 10 w 10"/>
                  <a:gd name="T11" fmla="*/ 10 h 14"/>
                  <a:gd name="T12" fmla="*/ 10 w 10"/>
                  <a:gd name="T13" fmla="*/ 13 h 14"/>
                  <a:gd name="T14" fmla="*/ 10 w 10"/>
                  <a:gd name="T15" fmla="*/ 13 h 14"/>
                  <a:gd name="T16" fmla="*/ 10 w 10"/>
                  <a:gd name="T17" fmla="*/ 14 h 14"/>
                  <a:gd name="T18" fmla="*/ 8 w 10"/>
                  <a:gd name="T19" fmla="*/ 14 h 14"/>
                  <a:gd name="T20" fmla="*/ 8 w 10"/>
                  <a:gd name="T21" fmla="*/ 14 h 14"/>
                  <a:gd name="T22" fmla="*/ 5 w 10"/>
                  <a:gd name="T23" fmla="*/ 13 h 14"/>
                  <a:gd name="T24" fmla="*/ 2 w 10"/>
                  <a:gd name="T25" fmla="*/ 10 h 14"/>
                  <a:gd name="T26" fmla="*/ 0 w 10"/>
                  <a:gd name="T27" fmla="*/ 7 h 14"/>
                  <a:gd name="T28" fmla="*/ 0 w 10"/>
                  <a:gd name="T29" fmla="*/ 7 h 14"/>
                  <a:gd name="T30" fmla="*/ 0 w 10"/>
                  <a:gd name="T31" fmla="*/ 4 h 14"/>
                  <a:gd name="T32" fmla="*/ 0 w 10"/>
                  <a:gd name="T33" fmla="*/ 3 h 14"/>
                  <a:gd name="T34" fmla="*/ 2 w 10"/>
                  <a:gd name="T35" fmla="*/ 0 h 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"/>
                  <a:gd name="T55" fmla="*/ 0 h 14"/>
                  <a:gd name="T56" fmla="*/ 10 w 10"/>
                  <a:gd name="T57" fmla="*/ 14 h 1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" h="14">
                    <a:moveTo>
                      <a:pt x="2" y="0"/>
                    </a:moveTo>
                    <a:lnTo>
                      <a:pt x="2" y="0"/>
                    </a:lnTo>
                    <a:lnTo>
                      <a:pt x="8" y="5"/>
                    </a:lnTo>
                    <a:lnTo>
                      <a:pt x="10" y="10"/>
                    </a:lnTo>
                    <a:lnTo>
                      <a:pt x="10" y="13"/>
                    </a:lnTo>
                    <a:lnTo>
                      <a:pt x="10" y="14"/>
                    </a:lnTo>
                    <a:lnTo>
                      <a:pt x="8" y="14"/>
                    </a:lnTo>
                    <a:lnTo>
                      <a:pt x="5" y="13"/>
                    </a:lnTo>
                    <a:lnTo>
                      <a:pt x="2" y="10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86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96" name="Freeform 814"/>
              <p:cNvSpPr>
                <a:spLocks/>
              </p:cNvSpPr>
              <p:nvPr/>
            </p:nvSpPr>
            <p:spPr bwMode="auto">
              <a:xfrm>
                <a:off x="844" y="2920"/>
                <a:ext cx="10" cy="14"/>
              </a:xfrm>
              <a:custGeom>
                <a:avLst/>
                <a:gdLst>
                  <a:gd name="T0" fmla="*/ 2 w 10"/>
                  <a:gd name="T1" fmla="*/ 0 h 14"/>
                  <a:gd name="T2" fmla="*/ 2 w 10"/>
                  <a:gd name="T3" fmla="*/ 0 h 14"/>
                  <a:gd name="T4" fmla="*/ 8 w 10"/>
                  <a:gd name="T5" fmla="*/ 5 h 14"/>
                  <a:gd name="T6" fmla="*/ 8 w 10"/>
                  <a:gd name="T7" fmla="*/ 5 h 14"/>
                  <a:gd name="T8" fmla="*/ 10 w 10"/>
                  <a:gd name="T9" fmla="*/ 10 h 14"/>
                  <a:gd name="T10" fmla="*/ 10 w 10"/>
                  <a:gd name="T11" fmla="*/ 10 h 14"/>
                  <a:gd name="T12" fmla="*/ 10 w 10"/>
                  <a:gd name="T13" fmla="*/ 13 h 14"/>
                  <a:gd name="T14" fmla="*/ 10 w 10"/>
                  <a:gd name="T15" fmla="*/ 13 h 14"/>
                  <a:gd name="T16" fmla="*/ 10 w 10"/>
                  <a:gd name="T17" fmla="*/ 14 h 14"/>
                  <a:gd name="T18" fmla="*/ 8 w 10"/>
                  <a:gd name="T19" fmla="*/ 14 h 14"/>
                  <a:gd name="T20" fmla="*/ 8 w 10"/>
                  <a:gd name="T21" fmla="*/ 14 h 14"/>
                  <a:gd name="T22" fmla="*/ 5 w 10"/>
                  <a:gd name="T23" fmla="*/ 13 h 14"/>
                  <a:gd name="T24" fmla="*/ 2 w 10"/>
                  <a:gd name="T25" fmla="*/ 10 h 14"/>
                  <a:gd name="T26" fmla="*/ 0 w 10"/>
                  <a:gd name="T27" fmla="*/ 7 h 14"/>
                  <a:gd name="T28" fmla="*/ 0 w 10"/>
                  <a:gd name="T29" fmla="*/ 7 h 14"/>
                  <a:gd name="T30" fmla="*/ 0 w 10"/>
                  <a:gd name="T31" fmla="*/ 4 h 14"/>
                  <a:gd name="T32" fmla="*/ 0 w 10"/>
                  <a:gd name="T33" fmla="*/ 3 h 14"/>
                  <a:gd name="T34" fmla="*/ 2 w 10"/>
                  <a:gd name="T35" fmla="*/ 0 h 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"/>
                  <a:gd name="T55" fmla="*/ 0 h 14"/>
                  <a:gd name="T56" fmla="*/ 10 w 10"/>
                  <a:gd name="T57" fmla="*/ 14 h 1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" h="14">
                    <a:moveTo>
                      <a:pt x="2" y="0"/>
                    </a:moveTo>
                    <a:lnTo>
                      <a:pt x="2" y="0"/>
                    </a:lnTo>
                    <a:lnTo>
                      <a:pt x="8" y="5"/>
                    </a:lnTo>
                    <a:lnTo>
                      <a:pt x="10" y="10"/>
                    </a:lnTo>
                    <a:lnTo>
                      <a:pt x="10" y="13"/>
                    </a:lnTo>
                    <a:lnTo>
                      <a:pt x="10" y="14"/>
                    </a:lnTo>
                    <a:lnTo>
                      <a:pt x="8" y="14"/>
                    </a:lnTo>
                    <a:lnTo>
                      <a:pt x="5" y="13"/>
                    </a:lnTo>
                    <a:lnTo>
                      <a:pt x="2" y="10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97" name="Freeform 815"/>
              <p:cNvSpPr>
                <a:spLocks/>
              </p:cNvSpPr>
              <p:nvPr/>
            </p:nvSpPr>
            <p:spPr bwMode="auto">
              <a:xfrm>
                <a:off x="784" y="2869"/>
                <a:ext cx="11" cy="14"/>
              </a:xfrm>
              <a:custGeom>
                <a:avLst/>
                <a:gdLst>
                  <a:gd name="T0" fmla="*/ 3 w 11"/>
                  <a:gd name="T1" fmla="*/ 0 h 14"/>
                  <a:gd name="T2" fmla="*/ 3 w 11"/>
                  <a:gd name="T3" fmla="*/ 0 h 14"/>
                  <a:gd name="T4" fmla="*/ 8 w 11"/>
                  <a:gd name="T5" fmla="*/ 5 h 14"/>
                  <a:gd name="T6" fmla="*/ 8 w 11"/>
                  <a:gd name="T7" fmla="*/ 5 h 14"/>
                  <a:gd name="T8" fmla="*/ 11 w 11"/>
                  <a:gd name="T9" fmla="*/ 10 h 14"/>
                  <a:gd name="T10" fmla="*/ 11 w 11"/>
                  <a:gd name="T11" fmla="*/ 10 h 14"/>
                  <a:gd name="T12" fmla="*/ 11 w 11"/>
                  <a:gd name="T13" fmla="*/ 13 h 14"/>
                  <a:gd name="T14" fmla="*/ 11 w 11"/>
                  <a:gd name="T15" fmla="*/ 13 h 14"/>
                  <a:gd name="T16" fmla="*/ 10 w 11"/>
                  <a:gd name="T17" fmla="*/ 14 h 14"/>
                  <a:gd name="T18" fmla="*/ 9 w 11"/>
                  <a:gd name="T19" fmla="*/ 14 h 14"/>
                  <a:gd name="T20" fmla="*/ 9 w 11"/>
                  <a:gd name="T21" fmla="*/ 14 h 14"/>
                  <a:gd name="T22" fmla="*/ 6 w 11"/>
                  <a:gd name="T23" fmla="*/ 13 h 14"/>
                  <a:gd name="T24" fmla="*/ 4 w 11"/>
                  <a:gd name="T25" fmla="*/ 10 h 14"/>
                  <a:gd name="T26" fmla="*/ 1 w 11"/>
                  <a:gd name="T27" fmla="*/ 5 h 14"/>
                  <a:gd name="T28" fmla="*/ 1 w 11"/>
                  <a:gd name="T29" fmla="*/ 5 h 14"/>
                  <a:gd name="T30" fmla="*/ 0 w 11"/>
                  <a:gd name="T31" fmla="*/ 4 h 14"/>
                  <a:gd name="T32" fmla="*/ 0 w 11"/>
                  <a:gd name="T33" fmla="*/ 1 h 14"/>
                  <a:gd name="T34" fmla="*/ 3 w 11"/>
                  <a:gd name="T35" fmla="*/ 0 h 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4"/>
                  <a:gd name="T56" fmla="*/ 11 w 11"/>
                  <a:gd name="T57" fmla="*/ 14 h 1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4">
                    <a:moveTo>
                      <a:pt x="3" y="0"/>
                    </a:moveTo>
                    <a:lnTo>
                      <a:pt x="3" y="0"/>
                    </a:lnTo>
                    <a:lnTo>
                      <a:pt x="8" y="5"/>
                    </a:lnTo>
                    <a:lnTo>
                      <a:pt x="11" y="10"/>
                    </a:lnTo>
                    <a:lnTo>
                      <a:pt x="11" y="13"/>
                    </a:lnTo>
                    <a:lnTo>
                      <a:pt x="10" y="14"/>
                    </a:lnTo>
                    <a:lnTo>
                      <a:pt x="9" y="14"/>
                    </a:lnTo>
                    <a:lnTo>
                      <a:pt x="6" y="13"/>
                    </a:lnTo>
                    <a:lnTo>
                      <a:pt x="4" y="10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186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98" name="Freeform 816"/>
              <p:cNvSpPr>
                <a:spLocks/>
              </p:cNvSpPr>
              <p:nvPr/>
            </p:nvSpPr>
            <p:spPr bwMode="auto">
              <a:xfrm>
                <a:off x="784" y="2869"/>
                <a:ext cx="11" cy="14"/>
              </a:xfrm>
              <a:custGeom>
                <a:avLst/>
                <a:gdLst>
                  <a:gd name="T0" fmla="*/ 3 w 11"/>
                  <a:gd name="T1" fmla="*/ 0 h 14"/>
                  <a:gd name="T2" fmla="*/ 3 w 11"/>
                  <a:gd name="T3" fmla="*/ 0 h 14"/>
                  <a:gd name="T4" fmla="*/ 8 w 11"/>
                  <a:gd name="T5" fmla="*/ 5 h 14"/>
                  <a:gd name="T6" fmla="*/ 8 w 11"/>
                  <a:gd name="T7" fmla="*/ 5 h 14"/>
                  <a:gd name="T8" fmla="*/ 11 w 11"/>
                  <a:gd name="T9" fmla="*/ 10 h 14"/>
                  <a:gd name="T10" fmla="*/ 11 w 11"/>
                  <a:gd name="T11" fmla="*/ 10 h 14"/>
                  <a:gd name="T12" fmla="*/ 11 w 11"/>
                  <a:gd name="T13" fmla="*/ 13 h 14"/>
                  <a:gd name="T14" fmla="*/ 11 w 11"/>
                  <a:gd name="T15" fmla="*/ 13 h 14"/>
                  <a:gd name="T16" fmla="*/ 10 w 11"/>
                  <a:gd name="T17" fmla="*/ 14 h 14"/>
                  <a:gd name="T18" fmla="*/ 9 w 11"/>
                  <a:gd name="T19" fmla="*/ 14 h 14"/>
                  <a:gd name="T20" fmla="*/ 9 w 11"/>
                  <a:gd name="T21" fmla="*/ 14 h 14"/>
                  <a:gd name="T22" fmla="*/ 6 w 11"/>
                  <a:gd name="T23" fmla="*/ 13 h 14"/>
                  <a:gd name="T24" fmla="*/ 4 w 11"/>
                  <a:gd name="T25" fmla="*/ 10 h 14"/>
                  <a:gd name="T26" fmla="*/ 1 w 11"/>
                  <a:gd name="T27" fmla="*/ 5 h 14"/>
                  <a:gd name="T28" fmla="*/ 1 w 11"/>
                  <a:gd name="T29" fmla="*/ 5 h 14"/>
                  <a:gd name="T30" fmla="*/ 0 w 11"/>
                  <a:gd name="T31" fmla="*/ 4 h 14"/>
                  <a:gd name="T32" fmla="*/ 0 w 11"/>
                  <a:gd name="T33" fmla="*/ 1 h 14"/>
                  <a:gd name="T34" fmla="*/ 3 w 11"/>
                  <a:gd name="T35" fmla="*/ 0 h 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4"/>
                  <a:gd name="T56" fmla="*/ 11 w 11"/>
                  <a:gd name="T57" fmla="*/ 14 h 1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4">
                    <a:moveTo>
                      <a:pt x="3" y="0"/>
                    </a:moveTo>
                    <a:lnTo>
                      <a:pt x="3" y="0"/>
                    </a:lnTo>
                    <a:lnTo>
                      <a:pt x="8" y="5"/>
                    </a:lnTo>
                    <a:lnTo>
                      <a:pt x="11" y="10"/>
                    </a:lnTo>
                    <a:lnTo>
                      <a:pt x="11" y="13"/>
                    </a:lnTo>
                    <a:lnTo>
                      <a:pt x="10" y="14"/>
                    </a:lnTo>
                    <a:lnTo>
                      <a:pt x="9" y="14"/>
                    </a:lnTo>
                    <a:lnTo>
                      <a:pt x="6" y="13"/>
                    </a:lnTo>
                    <a:lnTo>
                      <a:pt x="4" y="10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599" name="Freeform 817"/>
              <p:cNvSpPr>
                <a:spLocks/>
              </p:cNvSpPr>
              <p:nvPr/>
            </p:nvSpPr>
            <p:spPr bwMode="auto">
              <a:xfrm>
                <a:off x="733" y="2827"/>
                <a:ext cx="11" cy="15"/>
              </a:xfrm>
              <a:custGeom>
                <a:avLst/>
                <a:gdLst>
                  <a:gd name="T0" fmla="*/ 2 w 11"/>
                  <a:gd name="T1" fmla="*/ 0 h 15"/>
                  <a:gd name="T2" fmla="*/ 2 w 11"/>
                  <a:gd name="T3" fmla="*/ 0 h 15"/>
                  <a:gd name="T4" fmla="*/ 8 w 11"/>
                  <a:gd name="T5" fmla="*/ 6 h 15"/>
                  <a:gd name="T6" fmla="*/ 8 w 11"/>
                  <a:gd name="T7" fmla="*/ 6 h 15"/>
                  <a:gd name="T8" fmla="*/ 11 w 11"/>
                  <a:gd name="T9" fmla="*/ 10 h 15"/>
                  <a:gd name="T10" fmla="*/ 11 w 11"/>
                  <a:gd name="T11" fmla="*/ 10 h 15"/>
                  <a:gd name="T12" fmla="*/ 11 w 11"/>
                  <a:gd name="T13" fmla="*/ 13 h 15"/>
                  <a:gd name="T14" fmla="*/ 11 w 11"/>
                  <a:gd name="T15" fmla="*/ 13 h 15"/>
                  <a:gd name="T16" fmla="*/ 10 w 11"/>
                  <a:gd name="T17" fmla="*/ 15 h 15"/>
                  <a:gd name="T18" fmla="*/ 9 w 11"/>
                  <a:gd name="T19" fmla="*/ 15 h 15"/>
                  <a:gd name="T20" fmla="*/ 9 w 11"/>
                  <a:gd name="T21" fmla="*/ 15 h 15"/>
                  <a:gd name="T22" fmla="*/ 6 w 11"/>
                  <a:gd name="T23" fmla="*/ 14 h 15"/>
                  <a:gd name="T24" fmla="*/ 4 w 11"/>
                  <a:gd name="T25" fmla="*/ 11 h 15"/>
                  <a:gd name="T26" fmla="*/ 1 w 11"/>
                  <a:gd name="T27" fmla="*/ 6 h 15"/>
                  <a:gd name="T28" fmla="*/ 1 w 11"/>
                  <a:gd name="T29" fmla="*/ 6 h 15"/>
                  <a:gd name="T30" fmla="*/ 0 w 11"/>
                  <a:gd name="T31" fmla="*/ 4 h 15"/>
                  <a:gd name="T32" fmla="*/ 0 w 11"/>
                  <a:gd name="T33" fmla="*/ 3 h 15"/>
                  <a:gd name="T34" fmla="*/ 2 w 11"/>
                  <a:gd name="T35" fmla="*/ 0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5"/>
                  <a:gd name="T56" fmla="*/ 11 w 11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5">
                    <a:moveTo>
                      <a:pt x="2" y="0"/>
                    </a:moveTo>
                    <a:lnTo>
                      <a:pt x="2" y="0"/>
                    </a:lnTo>
                    <a:lnTo>
                      <a:pt x="8" y="6"/>
                    </a:lnTo>
                    <a:lnTo>
                      <a:pt x="11" y="10"/>
                    </a:lnTo>
                    <a:lnTo>
                      <a:pt x="11" y="13"/>
                    </a:lnTo>
                    <a:lnTo>
                      <a:pt x="10" y="15"/>
                    </a:lnTo>
                    <a:lnTo>
                      <a:pt x="9" y="15"/>
                    </a:lnTo>
                    <a:lnTo>
                      <a:pt x="6" y="14"/>
                    </a:lnTo>
                    <a:lnTo>
                      <a:pt x="4" y="11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86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600" name="Freeform 818"/>
              <p:cNvSpPr>
                <a:spLocks/>
              </p:cNvSpPr>
              <p:nvPr/>
            </p:nvSpPr>
            <p:spPr bwMode="auto">
              <a:xfrm>
                <a:off x="733" y="2827"/>
                <a:ext cx="11" cy="15"/>
              </a:xfrm>
              <a:custGeom>
                <a:avLst/>
                <a:gdLst>
                  <a:gd name="T0" fmla="*/ 2 w 11"/>
                  <a:gd name="T1" fmla="*/ 0 h 15"/>
                  <a:gd name="T2" fmla="*/ 2 w 11"/>
                  <a:gd name="T3" fmla="*/ 0 h 15"/>
                  <a:gd name="T4" fmla="*/ 8 w 11"/>
                  <a:gd name="T5" fmla="*/ 6 h 15"/>
                  <a:gd name="T6" fmla="*/ 8 w 11"/>
                  <a:gd name="T7" fmla="*/ 6 h 15"/>
                  <a:gd name="T8" fmla="*/ 11 w 11"/>
                  <a:gd name="T9" fmla="*/ 10 h 15"/>
                  <a:gd name="T10" fmla="*/ 11 w 11"/>
                  <a:gd name="T11" fmla="*/ 10 h 15"/>
                  <a:gd name="T12" fmla="*/ 11 w 11"/>
                  <a:gd name="T13" fmla="*/ 13 h 15"/>
                  <a:gd name="T14" fmla="*/ 11 w 11"/>
                  <a:gd name="T15" fmla="*/ 13 h 15"/>
                  <a:gd name="T16" fmla="*/ 10 w 11"/>
                  <a:gd name="T17" fmla="*/ 15 h 15"/>
                  <a:gd name="T18" fmla="*/ 9 w 11"/>
                  <a:gd name="T19" fmla="*/ 15 h 15"/>
                  <a:gd name="T20" fmla="*/ 9 w 11"/>
                  <a:gd name="T21" fmla="*/ 15 h 15"/>
                  <a:gd name="T22" fmla="*/ 6 w 11"/>
                  <a:gd name="T23" fmla="*/ 14 h 15"/>
                  <a:gd name="T24" fmla="*/ 4 w 11"/>
                  <a:gd name="T25" fmla="*/ 11 h 15"/>
                  <a:gd name="T26" fmla="*/ 1 w 11"/>
                  <a:gd name="T27" fmla="*/ 6 h 15"/>
                  <a:gd name="T28" fmla="*/ 1 w 11"/>
                  <a:gd name="T29" fmla="*/ 6 h 15"/>
                  <a:gd name="T30" fmla="*/ 0 w 11"/>
                  <a:gd name="T31" fmla="*/ 4 h 15"/>
                  <a:gd name="T32" fmla="*/ 0 w 11"/>
                  <a:gd name="T33" fmla="*/ 3 h 15"/>
                  <a:gd name="T34" fmla="*/ 2 w 11"/>
                  <a:gd name="T35" fmla="*/ 0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5"/>
                  <a:gd name="T56" fmla="*/ 11 w 11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5">
                    <a:moveTo>
                      <a:pt x="2" y="0"/>
                    </a:moveTo>
                    <a:lnTo>
                      <a:pt x="2" y="0"/>
                    </a:lnTo>
                    <a:lnTo>
                      <a:pt x="8" y="6"/>
                    </a:lnTo>
                    <a:lnTo>
                      <a:pt x="11" y="10"/>
                    </a:lnTo>
                    <a:lnTo>
                      <a:pt x="11" y="13"/>
                    </a:lnTo>
                    <a:lnTo>
                      <a:pt x="10" y="15"/>
                    </a:lnTo>
                    <a:lnTo>
                      <a:pt x="9" y="15"/>
                    </a:lnTo>
                    <a:lnTo>
                      <a:pt x="6" y="14"/>
                    </a:lnTo>
                    <a:lnTo>
                      <a:pt x="4" y="11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601" name="Freeform 819"/>
              <p:cNvSpPr>
                <a:spLocks/>
              </p:cNvSpPr>
              <p:nvPr/>
            </p:nvSpPr>
            <p:spPr bwMode="auto">
              <a:xfrm>
                <a:off x="667" y="2766"/>
                <a:ext cx="10" cy="15"/>
              </a:xfrm>
              <a:custGeom>
                <a:avLst/>
                <a:gdLst>
                  <a:gd name="T0" fmla="*/ 2 w 10"/>
                  <a:gd name="T1" fmla="*/ 0 h 15"/>
                  <a:gd name="T2" fmla="*/ 2 w 10"/>
                  <a:gd name="T3" fmla="*/ 0 h 15"/>
                  <a:gd name="T4" fmla="*/ 7 w 10"/>
                  <a:gd name="T5" fmla="*/ 6 h 15"/>
                  <a:gd name="T6" fmla="*/ 7 w 10"/>
                  <a:gd name="T7" fmla="*/ 6 h 15"/>
                  <a:gd name="T8" fmla="*/ 10 w 10"/>
                  <a:gd name="T9" fmla="*/ 10 h 15"/>
                  <a:gd name="T10" fmla="*/ 10 w 10"/>
                  <a:gd name="T11" fmla="*/ 10 h 15"/>
                  <a:gd name="T12" fmla="*/ 10 w 10"/>
                  <a:gd name="T13" fmla="*/ 13 h 15"/>
                  <a:gd name="T14" fmla="*/ 10 w 10"/>
                  <a:gd name="T15" fmla="*/ 13 h 15"/>
                  <a:gd name="T16" fmla="*/ 10 w 10"/>
                  <a:gd name="T17" fmla="*/ 14 h 15"/>
                  <a:gd name="T18" fmla="*/ 9 w 10"/>
                  <a:gd name="T19" fmla="*/ 15 h 15"/>
                  <a:gd name="T20" fmla="*/ 9 w 10"/>
                  <a:gd name="T21" fmla="*/ 15 h 15"/>
                  <a:gd name="T22" fmla="*/ 5 w 10"/>
                  <a:gd name="T23" fmla="*/ 14 h 15"/>
                  <a:gd name="T24" fmla="*/ 3 w 10"/>
                  <a:gd name="T25" fmla="*/ 11 h 15"/>
                  <a:gd name="T26" fmla="*/ 1 w 10"/>
                  <a:gd name="T27" fmla="*/ 6 h 15"/>
                  <a:gd name="T28" fmla="*/ 1 w 10"/>
                  <a:gd name="T29" fmla="*/ 6 h 15"/>
                  <a:gd name="T30" fmla="*/ 0 w 10"/>
                  <a:gd name="T31" fmla="*/ 4 h 15"/>
                  <a:gd name="T32" fmla="*/ 0 w 10"/>
                  <a:gd name="T33" fmla="*/ 2 h 15"/>
                  <a:gd name="T34" fmla="*/ 2 w 10"/>
                  <a:gd name="T35" fmla="*/ 0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"/>
                  <a:gd name="T55" fmla="*/ 0 h 15"/>
                  <a:gd name="T56" fmla="*/ 10 w 10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" h="15">
                    <a:moveTo>
                      <a:pt x="2" y="0"/>
                    </a:moveTo>
                    <a:lnTo>
                      <a:pt x="2" y="0"/>
                    </a:lnTo>
                    <a:lnTo>
                      <a:pt x="7" y="6"/>
                    </a:lnTo>
                    <a:lnTo>
                      <a:pt x="10" y="10"/>
                    </a:lnTo>
                    <a:lnTo>
                      <a:pt x="10" y="13"/>
                    </a:lnTo>
                    <a:lnTo>
                      <a:pt x="10" y="14"/>
                    </a:lnTo>
                    <a:lnTo>
                      <a:pt x="9" y="15"/>
                    </a:lnTo>
                    <a:lnTo>
                      <a:pt x="5" y="14"/>
                    </a:lnTo>
                    <a:lnTo>
                      <a:pt x="3" y="11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86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602" name="Freeform 820"/>
              <p:cNvSpPr>
                <a:spLocks/>
              </p:cNvSpPr>
              <p:nvPr/>
            </p:nvSpPr>
            <p:spPr bwMode="auto">
              <a:xfrm>
                <a:off x="667" y="2766"/>
                <a:ext cx="10" cy="15"/>
              </a:xfrm>
              <a:custGeom>
                <a:avLst/>
                <a:gdLst>
                  <a:gd name="T0" fmla="*/ 2 w 10"/>
                  <a:gd name="T1" fmla="*/ 0 h 15"/>
                  <a:gd name="T2" fmla="*/ 2 w 10"/>
                  <a:gd name="T3" fmla="*/ 0 h 15"/>
                  <a:gd name="T4" fmla="*/ 7 w 10"/>
                  <a:gd name="T5" fmla="*/ 6 h 15"/>
                  <a:gd name="T6" fmla="*/ 7 w 10"/>
                  <a:gd name="T7" fmla="*/ 6 h 15"/>
                  <a:gd name="T8" fmla="*/ 10 w 10"/>
                  <a:gd name="T9" fmla="*/ 10 h 15"/>
                  <a:gd name="T10" fmla="*/ 10 w 10"/>
                  <a:gd name="T11" fmla="*/ 10 h 15"/>
                  <a:gd name="T12" fmla="*/ 10 w 10"/>
                  <a:gd name="T13" fmla="*/ 13 h 15"/>
                  <a:gd name="T14" fmla="*/ 10 w 10"/>
                  <a:gd name="T15" fmla="*/ 13 h 15"/>
                  <a:gd name="T16" fmla="*/ 10 w 10"/>
                  <a:gd name="T17" fmla="*/ 14 h 15"/>
                  <a:gd name="T18" fmla="*/ 9 w 10"/>
                  <a:gd name="T19" fmla="*/ 15 h 15"/>
                  <a:gd name="T20" fmla="*/ 9 w 10"/>
                  <a:gd name="T21" fmla="*/ 15 h 15"/>
                  <a:gd name="T22" fmla="*/ 5 w 10"/>
                  <a:gd name="T23" fmla="*/ 14 h 15"/>
                  <a:gd name="T24" fmla="*/ 3 w 10"/>
                  <a:gd name="T25" fmla="*/ 11 h 15"/>
                  <a:gd name="T26" fmla="*/ 1 w 10"/>
                  <a:gd name="T27" fmla="*/ 6 h 15"/>
                  <a:gd name="T28" fmla="*/ 1 w 10"/>
                  <a:gd name="T29" fmla="*/ 6 h 15"/>
                  <a:gd name="T30" fmla="*/ 0 w 10"/>
                  <a:gd name="T31" fmla="*/ 4 h 15"/>
                  <a:gd name="T32" fmla="*/ 0 w 10"/>
                  <a:gd name="T33" fmla="*/ 2 h 15"/>
                  <a:gd name="T34" fmla="*/ 2 w 10"/>
                  <a:gd name="T35" fmla="*/ 0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"/>
                  <a:gd name="T55" fmla="*/ 0 h 15"/>
                  <a:gd name="T56" fmla="*/ 10 w 10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" h="15">
                    <a:moveTo>
                      <a:pt x="2" y="0"/>
                    </a:moveTo>
                    <a:lnTo>
                      <a:pt x="2" y="0"/>
                    </a:lnTo>
                    <a:lnTo>
                      <a:pt x="7" y="6"/>
                    </a:lnTo>
                    <a:lnTo>
                      <a:pt x="10" y="10"/>
                    </a:lnTo>
                    <a:lnTo>
                      <a:pt x="10" y="13"/>
                    </a:lnTo>
                    <a:lnTo>
                      <a:pt x="10" y="14"/>
                    </a:lnTo>
                    <a:lnTo>
                      <a:pt x="9" y="15"/>
                    </a:lnTo>
                    <a:lnTo>
                      <a:pt x="5" y="14"/>
                    </a:lnTo>
                    <a:lnTo>
                      <a:pt x="3" y="11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603" name="Freeform 821"/>
              <p:cNvSpPr>
                <a:spLocks/>
              </p:cNvSpPr>
              <p:nvPr/>
            </p:nvSpPr>
            <p:spPr bwMode="auto">
              <a:xfrm>
                <a:off x="655" y="2790"/>
                <a:ext cx="10" cy="15"/>
              </a:xfrm>
              <a:custGeom>
                <a:avLst/>
                <a:gdLst>
                  <a:gd name="T0" fmla="*/ 3 w 10"/>
                  <a:gd name="T1" fmla="*/ 0 h 15"/>
                  <a:gd name="T2" fmla="*/ 3 w 10"/>
                  <a:gd name="T3" fmla="*/ 0 h 15"/>
                  <a:gd name="T4" fmla="*/ 8 w 10"/>
                  <a:gd name="T5" fmla="*/ 5 h 15"/>
                  <a:gd name="T6" fmla="*/ 8 w 10"/>
                  <a:gd name="T7" fmla="*/ 5 h 15"/>
                  <a:gd name="T8" fmla="*/ 10 w 10"/>
                  <a:gd name="T9" fmla="*/ 10 h 15"/>
                  <a:gd name="T10" fmla="*/ 10 w 10"/>
                  <a:gd name="T11" fmla="*/ 10 h 15"/>
                  <a:gd name="T12" fmla="*/ 10 w 10"/>
                  <a:gd name="T13" fmla="*/ 13 h 15"/>
                  <a:gd name="T14" fmla="*/ 10 w 10"/>
                  <a:gd name="T15" fmla="*/ 13 h 15"/>
                  <a:gd name="T16" fmla="*/ 10 w 10"/>
                  <a:gd name="T17" fmla="*/ 14 h 15"/>
                  <a:gd name="T18" fmla="*/ 9 w 10"/>
                  <a:gd name="T19" fmla="*/ 15 h 15"/>
                  <a:gd name="T20" fmla="*/ 9 w 10"/>
                  <a:gd name="T21" fmla="*/ 15 h 15"/>
                  <a:gd name="T22" fmla="*/ 5 w 10"/>
                  <a:gd name="T23" fmla="*/ 13 h 15"/>
                  <a:gd name="T24" fmla="*/ 4 w 10"/>
                  <a:gd name="T25" fmla="*/ 10 h 15"/>
                  <a:gd name="T26" fmla="*/ 1 w 10"/>
                  <a:gd name="T27" fmla="*/ 6 h 15"/>
                  <a:gd name="T28" fmla="*/ 1 w 10"/>
                  <a:gd name="T29" fmla="*/ 6 h 15"/>
                  <a:gd name="T30" fmla="*/ 0 w 10"/>
                  <a:gd name="T31" fmla="*/ 4 h 15"/>
                  <a:gd name="T32" fmla="*/ 0 w 10"/>
                  <a:gd name="T33" fmla="*/ 3 h 15"/>
                  <a:gd name="T34" fmla="*/ 3 w 10"/>
                  <a:gd name="T35" fmla="*/ 0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"/>
                  <a:gd name="T55" fmla="*/ 0 h 15"/>
                  <a:gd name="T56" fmla="*/ 10 w 10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" h="15">
                    <a:moveTo>
                      <a:pt x="3" y="0"/>
                    </a:moveTo>
                    <a:lnTo>
                      <a:pt x="3" y="0"/>
                    </a:lnTo>
                    <a:lnTo>
                      <a:pt x="8" y="5"/>
                    </a:lnTo>
                    <a:lnTo>
                      <a:pt x="10" y="10"/>
                    </a:lnTo>
                    <a:lnTo>
                      <a:pt x="10" y="13"/>
                    </a:lnTo>
                    <a:lnTo>
                      <a:pt x="10" y="14"/>
                    </a:lnTo>
                    <a:lnTo>
                      <a:pt x="9" y="15"/>
                    </a:lnTo>
                    <a:lnTo>
                      <a:pt x="5" y="13"/>
                    </a:lnTo>
                    <a:lnTo>
                      <a:pt x="4" y="10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186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604" name="Freeform 822"/>
              <p:cNvSpPr>
                <a:spLocks/>
              </p:cNvSpPr>
              <p:nvPr/>
            </p:nvSpPr>
            <p:spPr bwMode="auto">
              <a:xfrm>
                <a:off x="655" y="2790"/>
                <a:ext cx="10" cy="15"/>
              </a:xfrm>
              <a:custGeom>
                <a:avLst/>
                <a:gdLst>
                  <a:gd name="T0" fmla="*/ 3 w 10"/>
                  <a:gd name="T1" fmla="*/ 0 h 15"/>
                  <a:gd name="T2" fmla="*/ 3 w 10"/>
                  <a:gd name="T3" fmla="*/ 0 h 15"/>
                  <a:gd name="T4" fmla="*/ 8 w 10"/>
                  <a:gd name="T5" fmla="*/ 5 h 15"/>
                  <a:gd name="T6" fmla="*/ 8 w 10"/>
                  <a:gd name="T7" fmla="*/ 5 h 15"/>
                  <a:gd name="T8" fmla="*/ 10 w 10"/>
                  <a:gd name="T9" fmla="*/ 10 h 15"/>
                  <a:gd name="T10" fmla="*/ 10 w 10"/>
                  <a:gd name="T11" fmla="*/ 10 h 15"/>
                  <a:gd name="T12" fmla="*/ 10 w 10"/>
                  <a:gd name="T13" fmla="*/ 13 h 15"/>
                  <a:gd name="T14" fmla="*/ 10 w 10"/>
                  <a:gd name="T15" fmla="*/ 13 h 15"/>
                  <a:gd name="T16" fmla="*/ 10 w 10"/>
                  <a:gd name="T17" fmla="*/ 14 h 15"/>
                  <a:gd name="T18" fmla="*/ 9 w 10"/>
                  <a:gd name="T19" fmla="*/ 15 h 15"/>
                  <a:gd name="T20" fmla="*/ 9 w 10"/>
                  <a:gd name="T21" fmla="*/ 15 h 15"/>
                  <a:gd name="T22" fmla="*/ 5 w 10"/>
                  <a:gd name="T23" fmla="*/ 13 h 15"/>
                  <a:gd name="T24" fmla="*/ 4 w 10"/>
                  <a:gd name="T25" fmla="*/ 10 h 15"/>
                  <a:gd name="T26" fmla="*/ 1 w 10"/>
                  <a:gd name="T27" fmla="*/ 6 h 15"/>
                  <a:gd name="T28" fmla="*/ 1 w 10"/>
                  <a:gd name="T29" fmla="*/ 6 h 15"/>
                  <a:gd name="T30" fmla="*/ 0 w 10"/>
                  <a:gd name="T31" fmla="*/ 4 h 15"/>
                  <a:gd name="T32" fmla="*/ 0 w 10"/>
                  <a:gd name="T33" fmla="*/ 3 h 15"/>
                  <a:gd name="T34" fmla="*/ 3 w 10"/>
                  <a:gd name="T35" fmla="*/ 0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"/>
                  <a:gd name="T55" fmla="*/ 0 h 15"/>
                  <a:gd name="T56" fmla="*/ 10 w 10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" h="15">
                    <a:moveTo>
                      <a:pt x="3" y="0"/>
                    </a:moveTo>
                    <a:lnTo>
                      <a:pt x="3" y="0"/>
                    </a:lnTo>
                    <a:lnTo>
                      <a:pt x="8" y="5"/>
                    </a:lnTo>
                    <a:lnTo>
                      <a:pt x="10" y="10"/>
                    </a:lnTo>
                    <a:lnTo>
                      <a:pt x="10" y="13"/>
                    </a:lnTo>
                    <a:lnTo>
                      <a:pt x="10" y="14"/>
                    </a:lnTo>
                    <a:lnTo>
                      <a:pt x="9" y="15"/>
                    </a:lnTo>
                    <a:lnTo>
                      <a:pt x="5" y="13"/>
                    </a:lnTo>
                    <a:lnTo>
                      <a:pt x="4" y="10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605" name="Freeform 823"/>
              <p:cNvSpPr>
                <a:spLocks/>
              </p:cNvSpPr>
              <p:nvPr/>
            </p:nvSpPr>
            <p:spPr bwMode="auto">
              <a:xfrm>
                <a:off x="695" y="2796"/>
                <a:ext cx="11" cy="16"/>
              </a:xfrm>
              <a:custGeom>
                <a:avLst/>
                <a:gdLst>
                  <a:gd name="T0" fmla="*/ 2 w 11"/>
                  <a:gd name="T1" fmla="*/ 0 h 16"/>
                  <a:gd name="T2" fmla="*/ 2 w 11"/>
                  <a:gd name="T3" fmla="*/ 0 h 16"/>
                  <a:gd name="T4" fmla="*/ 7 w 11"/>
                  <a:gd name="T5" fmla="*/ 7 h 16"/>
                  <a:gd name="T6" fmla="*/ 7 w 11"/>
                  <a:gd name="T7" fmla="*/ 7 h 16"/>
                  <a:gd name="T8" fmla="*/ 11 w 11"/>
                  <a:gd name="T9" fmla="*/ 11 h 16"/>
                  <a:gd name="T10" fmla="*/ 11 w 11"/>
                  <a:gd name="T11" fmla="*/ 11 h 16"/>
                  <a:gd name="T12" fmla="*/ 11 w 11"/>
                  <a:gd name="T13" fmla="*/ 13 h 16"/>
                  <a:gd name="T14" fmla="*/ 11 w 11"/>
                  <a:gd name="T15" fmla="*/ 13 h 16"/>
                  <a:gd name="T16" fmla="*/ 10 w 11"/>
                  <a:gd name="T17" fmla="*/ 14 h 16"/>
                  <a:gd name="T18" fmla="*/ 9 w 11"/>
                  <a:gd name="T19" fmla="*/ 16 h 16"/>
                  <a:gd name="T20" fmla="*/ 9 w 11"/>
                  <a:gd name="T21" fmla="*/ 16 h 16"/>
                  <a:gd name="T22" fmla="*/ 6 w 11"/>
                  <a:gd name="T23" fmla="*/ 13 h 16"/>
                  <a:gd name="T24" fmla="*/ 3 w 11"/>
                  <a:gd name="T25" fmla="*/ 11 h 16"/>
                  <a:gd name="T26" fmla="*/ 1 w 11"/>
                  <a:gd name="T27" fmla="*/ 7 h 16"/>
                  <a:gd name="T28" fmla="*/ 1 w 11"/>
                  <a:gd name="T29" fmla="*/ 7 h 16"/>
                  <a:gd name="T30" fmla="*/ 0 w 11"/>
                  <a:gd name="T31" fmla="*/ 4 h 16"/>
                  <a:gd name="T32" fmla="*/ 0 w 11"/>
                  <a:gd name="T33" fmla="*/ 3 h 16"/>
                  <a:gd name="T34" fmla="*/ 2 w 11"/>
                  <a:gd name="T35" fmla="*/ 0 h 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6"/>
                  <a:gd name="T56" fmla="*/ 11 w 11"/>
                  <a:gd name="T57" fmla="*/ 16 h 1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6">
                    <a:moveTo>
                      <a:pt x="2" y="0"/>
                    </a:moveTo>
                    <a:lnTo>
                      <a:pt x="2" y="0"/>
                    </a:lnTo>
                    <a:lnTo>
                      <a:pt x="7" y="7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10" y="14"/>
                    </a:lnTo>
                    <a:lnTo>
                      <a:pt x="9" y="16"/>
                    </a:lnTo>
                    <a:lnTo>
                      <a:pt x="6" y="13"/>
                    </a:lnTo>
                    <a:lnTo>
                      <a:pt x="3" y="11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86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606" name="Freeform 824"/>
              <p:cNvSpPr>
                <a:spLocks/>
              </p:cNvSpPr>
              <p:nvPr/>
            </p:nvSpPr>
            <p:spPr bwMode="auto">
              <a:xfrm>
                <a:off x="695" y="2796"/>
                <a:ext cx="11" cy="16"/>
              </a:xfrm>
              <a:custGeom>
                <a:avLst/>
                <a:gdLst>
                  <a:gd name="T0" fmla="*/ 2 w 11"/>
                  <a:gd name="T1" fmla="*/ 0 h 16"/>
                  <a:gd name="T2" fmla="*/ 2 w 11"/>
                  <a:gd name="T3" fmla="*/ 0 h 16"/>
                  <a:gd name="T4" fmla="*/ 7 w 11"/>
                  <a:gd name="T5" fmla="*/ 7 h 16"/>
                  <a:gd name="T6" fmla="*/ 7 w 11"/>
                  <a:gd name="T7" fmla="*/ 7 h 16"/>
                  <a:gd name="T8" fmla="*/ 11 w 11"/>
                  <a:gd name="T9" fmla="*/ 11 h 16"/>
                  <a:gd name="T10" fmla="*/ 11 w 11"/>
                  <a:gd name="T11" fmla="*/ 11 h 16"/>
                  <a:gd name="T12" fmla="*/ 11 w 11"/>
                  <a:gd name="T13" fmla="*/ 13 h 16"/>
                  <a:gd name="T14" fmla="*/ 11 w 11"/>
                  <a:gd name="T15" fmla="*/ 13 h 16"/>
                  <a:gd name="T16" fmla="*/ 10 w 11"/>
                  <a:gd name="T17" fmla="*/ 14 h 16"/>
                  <a:gd name="T18" fmla="*/ 9 w 11"/>
                  <a:gd name="T19" fmla="*/ 16 h 16"/>
                  <a:gd name="T20" fmla="*/ 9 w 11"/>
                  <a:gd name="T21" fmla="*/ 16 h 16"/>
                  <a:gd name="T22" fmla="*/ 6 w 11"/>
                  <a:gd name="T23" fmla="*/ 13 h 16"/>
                  <a:gd name="T24" fmla="*/ 3 w 11"/>
                  <a:gd name="T25" fmla="*/ 11 h 16"/>
                  <a:gd name="T26" fmla="*/ 1 w 11"/>
                  <a:gd name="T27" fmla="*/ 7 h 16"/>
                  <a:gd name="T28" fmla="*/ 1 w 11"/>
                  <a:gd name="T29" fmla="*/ 7 h 16"/>
                  <a:gd name="T30" fmla="*/ 0 w 11"/>
                  <a:gd name="T31" fmla="*/ 4 h 16"/>
                  <a:gd name="T32" fmla="*/ 0 w 11"/>
                  <a:gd name="T33" fmla="*/ 3 h 16"/>
                  <a:gd name="T34" fmla="*/ 2 w 11"/>
                  <a:gd name="T35" fmla="*/ 0 h 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6"/>
                  <a:gd name="T56" fmla="*/ 11 w 11"/>
                  <a:gd name="T57" fmla="*/ 16 h 1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6">
                    <a:moveTo>
                      <a:pt x="2" y="0"/>
                    </a:moveTo>
                    <a:lnTo>
                      <a:pt x="2" y="0"/>
                    </a:lnTo>
                    <a:lnTo>
                      <a:pt x="7" y="7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10" y="14"/>
                    </a:lnTo>
                    <a:lnTo>
                      <a:pt x="9" y="16"/>
                    </a:lnTo>
                    <a:lnTo>
                      <a:pt x="6" y="13"/>
                    </a:lnTo>
                    <a:lnTo>
                      <a:pt x="3" y="11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607" name="Freeform 825"/>
              <p:cNvSpPr>
                <a:spLocks/>
              </p:cNvSpPr>
              <p:nvPr/>
            </p:nvSpPr>
            <p:spPr bwMode="auto">
              <a:xfrm>
                <a:off x="840" y="2955"/>
                <a:ext cx="12" cy="14"/>
              </a:xfrm>
              <a:custGeom>
                <a:avLst/>
                <a:gdLst>
                  <a:gd name="T0" fmla="*/ 3 w 12"/>
                  <a:gd name="T1" fmla="*/ 0 h 14"/>
                  <a:gd name="T2" fmla="*/ 3 w 12"/>
                  <a:gd name="T3" fmla="*/ 0 h 14"/>
                  <a:gd name="T4" fmla="*/ 8 w 12"/>
                  <a:gd name="T5" fmla="*/ 5 h 14"/>
                  <a:gd name="T6" fmla="*/ 8 w 12"/>
                  <a:gd name="T7" fmla="*/ 5 h 14"/>
                  <a:gd name="T8" fmla="*/ 12 w 12"/>
                  <a:gd name="T9" fmla="*/ 10 h 14"/>
                  <a:gd name="T10" fmla="*/ 12 w 12"/>
                  <a:gd name="T11" fmla="*/ 10 h 14"/>
                  <a:gd name="T12" fmla="*/ 12 w 12"/>
                  <a:gd name="T13" fmla="*/ 12 h 14"/>
                  <a:gd name="T14" fmla="*/ 12 w 12"/>
                  <a:gd name="T15" fmla="*/ 12 h 14"/>
                  <a:gd name="T16" fmla="*/ 10 w 12"/>
                  <a:gd name="T17" fmla="*/ 14 h 14"/>
                  <a:gd name="T18" fmla="*/ 9 w 12"/>
                  <a:gd name="T19" fmla="*/ 14 h 14"/>
                  <a:gd name="T20" fmla="*/ 9 w 12"/>
                  <a:gd name="T21" fmla="*/ 14 h 14"/>
                  <a:gd name="T22" fmla="*/ 6 w 12"/>
                  <a:gd name="T23" fmla="*/ 12 h 14"/>
                  <a:gd name="T24" fmla="*/ 4 w 12"/>
                  <a:gd name="T25" fmla="*/ 10 h 14"/>
                  <a:gd name="T26" fmla="*/ 1 w 12"/>
                  <a:gd name="T27" fmla="*/ 6 h 14"/>
                  <a:gd name="T28" fmla="*/ 1 w 12"/>
                  <a:gd name="T29" fmla="*/ 6 h 14"/>
                  <a:gd name="T30" fmla="*/ 0 w 12"/>
                  <a:gd name="T31" fmla="*/ 3 h 14"/>
                  <a:gd name="T32" fmla="*/ 0 w 12"/>
                  <a:gd name="T33" fmla="*/ 1 h 14"/>
                  <a:gd name="T34" fmla="*/ 3 w 12"/>
                  <a:gd name="T35" fmla="*/ 0 h 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2"/>
                  <a:gd name="T55" fmla="*/ 0 h 14"/>
                  <a:gd name="T56" fmla="*/ 12 w 12"/>
                  <a:gd name="T57" fmla="*/ 14 h 1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2" h="14">
                    <a:moveTo>
                      <a:pt x="3" y="0"/>
                    </a:moveTo>
                    <a:lnTo>
                      <a:pt x="3" y="0"/>
                    </a:lnTo>
                    <a:lnTo>
                      <a:pt x="8" y="5"/>
                    </a:lnTo>
                    <a:lnTo>
                      <a:pt x="12" y="10"/>
                    </a:lnTo>
                    <a:lnTo>
                      <a:pt x="12" y="12"/>
                    </a:lnTo>
                    <a:lnTo>
                      <a:pt x="10" y="14"/>
                    </a:lnTo>
                    <a:lnTo>
                      <a:pt x="9" y="14"/>
                    </a:lnTo>
                    <a:lnTo>
                      <a:pt x="6" y="12"/>
                    </a:lnTo>
                    <a:lnTo>
                      <a:pt x="4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186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608" name="Freeform 826"/>
              <p:cNvSpPr>
                <a:spLocks/>
              </p:cNvSpPr>
              <p:nvPr/>
            </p:nvSpPr>
            <p:spPr bwMode="auto">
              <a:xfrm>
                <a:off x="840" y="2955"/>
                <a:ext cx="12" cy="14"/>
              </a:xfrm>
              <a:custGeom>
                <a:avLst/>
                <a:gdLst>
                  <a:gd name="T0" fmla="*/ 3 w 12"/>
                  <a:gd name="T1" fmla="*/ 0 h 14"/>
                  <a:gd name="T2" fmla="*/ 3 w 12"/>
                  <a:gd name="T3" fmla="*/ 0 h 14"/>
                  <a:gd name="T4" fmla="*/ 8 w 12"/>
                  <a:gd name="T5" fmla="*/ 5 h 14"/>
                  <a:gd name="T6" fmla="*/ 8 w 12"/>
                  <a:gd name="T7" fmla="*/ 5 h 14"/>
                  <a:gd name="T8" fmla="*/ 12 w 12"/>
                  <a:gd name="T9" fmla="*/ 10 h 14"/>
                  <a:gd name="T10" fmla="*/ 12 w 12"/>
                  <a:gd name="T11" fmla="*/ 10 h 14"/>
                  <a:gd name="T12" fmla="*/ 12 w 12"/>
                  <a:gd name="T13" fmla="*/ 12 h 14"/>
                  <a:gd name="T14" fmla="*/ 12 w 12"/>
                  <a:gd name="T15" fmla="*/ 12 h 14"/>
                  <a:gd name="T16" fmla="*/ 10 w 12"/>
                  <a:gd name="T17" fmla="*/ 14 h 14"/>
                  <a:gd name="T18" fmla="*/ 9 w 12"/>
                  <a:gd name="T19" fmla="*/ 14 h 14"/>
                  <a:gd name="T20" fmla="*/ 9 w 12"/>
                  <a:gd name="T21" fmla="*/ 14 h 14"/>
                  <a:gd name="T22" fmla="*/ 6 w 12"/>
                  <a:gd name="T23" fmla="*/ 12 h 14"/>
                  <a:gd name="T24" fmla="*/ 4 w 12"/>
                  <a:gd name="T25" fmla="*/ 10 h 14"/>
                  <a:gd name="T26" fmla="*/ 1 w 12"/>
                  <a:gd name="T27" fmla="*/ 6 h 14"/>
                  <a:gd name="T28" fmla="*/ 1 w 12"/>
                  <a:gd name="T29" fmla="*/ 6 h 14"/>
                  <a:gd name="T30" fmla="*/ 0 w 12"/>
                  <a:gd name="T31" fmla="*/ 3 h 14"/>
                  <a:gd name="T32" fmla="*/ 0 w 12"/>
                  <a:gd name="T33" fmla="*/ 1 h 14"/>
                  <a:gd name="T34" fmla="*/ 3 w 12"/>
                  <a:gd name="T35" fmla="*/ 0 h 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2"/>
                  <a:gd name="T55" fmla="*/ 0 h 14"/>
                  <a:gd name="T56" fmla="*/ 12 w 12"/>
                  <a:gd name="T57" fmla="*/ 14 h 1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2" h="14">
                    <a:moveTo>
                      <a:pt x="3" y="0"/>
                    </a:moveTo>
                    <a:lnTo>
                      <a:pt x="3" y="0"/>
                    </a:lnTo>
                    <a:lnTo>
                      <a:pt x="8" y="5"/>
                    </a:lnTo>
                    <a:lnTo>
                      <a:pt x="12" y="10"/>
                    </a:lnTo>
                    <a:lnTo>
                      <a:pt x="12" y="12"/>
                    </a:lnTo>
                    <a:lnTo>
                      <a:pt x="10" y="14"/>
                    </a:lnTo>
                    <a:lnTo>
                      <a:pt x="9" y="14"/>
                    </a:lnTo>
                    <a:lnTo>
                      <a:pt x="6" y="12"/>
                    </a:lnTo>
                    <a:lnTo>
                      <a:pt x="4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609" name="Freeform 827"/>
              <p:cNvSpPr>
                <a:spLocks/>
              </p:cNvSpPr>
              <p:nvPr/>
            </p:nvSpPr>
            <p:spPr bwMode="auto">
              <a:xfrm>
                <a:off x="859" y="3015"/>
                <a:ext cx="10" cy="14"/>
              </a:xfrm>
              <a:custGeom>
                <a:avLst/>
                <a:gdLst>
                  <a:gd name="T0" fmla="*/ 2 w 10"/>
                  <a:gd name="T1" fmla="*/ 0 h 14"/>
                  <a:gd name="T2" fmla="*/ 2 w 10"/>
                  <a:gd name="T3" fmla="*/ 0 h 14"/>
                  <a:gd name="T4" fmla="*/ 8 w 10"/>
                  <a:gd name="T5" fmla="*/ 5 h 14"/>
                  <a:gd name="T6" fmla="*/ 8 w 10"/>
                  <a:gd name="T7" fmla="*/ 5 h 14"/>
                  <a:gd name="T8" fmla="*/ 10 w 10"/>
                  <a:gd name="T9" fmla="*/ 10 h 14"/>
                  <a:gd name="T10" fmla="*/ 10 w 10"/>
                  <a:gd name="T11" fmla="*/ 10 h 14"/>
                  <a:gd name="T12" fmla="*/ 10 w 10"/>
                  <a:gd name="T13" fmla="*/ 12 h 14"/>
                  <a:gd name="T14" fmla="*/ 10 w 10"/>
                  <a:gd name="T15" fmla="*/ 12 h 14"/>
                  <a:gd name="T16" fmla="*/ 10 w 10"/>
                  <a:gd name="T17" fmla="*/ 14 h 14"/>
                  <a:gd name="T18" fmla="*/ 9 w 10"/>
                  <a:gd name="T19" fmla="*/ 14 h 14"/>
                  <a:gd name="T20" fmla="*/ 9 w 10"/>
                  <a:gd name="T21" fmla="*/ 14 h 14"/>
                  <a:gd name="T22" fmla="*/ 5 w 10"/>
                  <a:gd name="T23" fmla="*/ 12 h 14"/>
                  <a:gd name="T24" fmla="*/ 3 w 10"/>
                  <a:gd name="T25" fmla="*/ 10 h 14"/>
                  <a:gd name="T26" fmla="*/ 0 w 10"/>
                  <a:gd name="T27" fmla="*/ 6 h 14"/>
                  <a:gd name="T28" fmla="*/ 0 w 10"/>
                  <a:gd name="T29" fmla="*/ 6 h 14"/>
                  <a:gd name="T30" fmla="*/ 0 w 10"/>
                  <a:gd name="T31" fmla="*/ 3 h 14"/>
                  <a:gd name="T32" fmla="*/ 0 w 10"/>
                  <a:gd name="T33" fmla="*/ 1 h 14"/>
                  <a:gd name="T34" fmla="*/ 2 w 10"/>
                  <a:gd name="T35" fmla="*/ 0 h 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"/>
                  <a:gd name="T55" fmla="*/ 0 h 14"/>
                  <a:gd name="T56" fmla="*/ 10 w 10"/>
                  <a:gd name="T57" fmla="*/ 14 h 1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" h="14">
                    <a:moveTo>
                      <a:pt x="2" y="0"/>
                    </a:moveTo>
                    <a:lnTo>
                      <a:pt x="2" y="0"/>
                    </a:lnTo>
                    <a:lnTo>
                      <a:pt x="8" y="5"/>
                    </a:lnTo>
                    <a:lnTo>
                      <a:pt x="10" y="10"/>
                    </a:lnTo>
                    <a:lnTo>
                      <a:pt x="10" y="12"/>
                    </a:lnTo>
                    <a:lnTo>
                      <a:pt x="10" y="14"/>
                    </a:lnTo>
                    <a:lnTo>
                      <a:pt x="9" y="14"/>
                    </a:lnTo>
                    <a:lnTo>
                      <a:pt x="5" y="12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86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610" name="Freeform 828"/>
              <p:cNvSpPr>
                <a:spLocks/>
              </p:cNvSpPr>
              <p:nvPr/>
            </p:nvSpPr>
            <p:spPr bwMode="auto">
              <a:xfrm>
                <a:off x="859" y="3015"/>
                <a:ext cx="10" cy="14"/>
              </a:xfrm>
              <a:custGeom>
                <a:avLst/>
                <a:gdLst>
                  <a:gd name="T0" fmla="*/ 2 w 10"/>
                  <a:gd name="T1" fmla="*/ 0 h 14"/>
                  <a:gd name="T2" fmla="*/ 2 w 10"/>
                  <a:gd name="T3" fmla="*/ 0 h 14"/>
                  <a:gd name="T4" fmla="*/ 8 w 10"/>
                  <a:gd name="T5" fmla="*/ 5 h 14"/>
                  <a:gd name="T6" fmla="*/ 8 w 10"/>
                  <a:gd name="T7" fmla="*/ 5 h 14"/>
                  <a:gd name="T8" fmla="*/ 10 w 10"/>
                  <a:gd name="T9" fmla="*/ 10 h 14"/>
                  <a:gd name="T10" fmla="*/ 10 w 10"/>
                  <a:gd name="T11" fmla="*/ 10 h 14"/>
                  <a:gd name="T12" fmla="*/ 10 w 10"/>
                  <a:gd name="T13" fmla="*/ 12 h 14"/>
                  <a:gd name="T14" fmla="*/ 10 w 10"/>
                  <a:gd name="T15" fmla="*/ 12 h 14"/>
                  <a:gd name="T16" fmla="*/ 10 w 10"/>
                  <a:gd name="T17" fmla="*/ 14 h 14"/>
                  <a:gd name="T18" fmla="*/ 9 w 10"/>
                  <a:gd name="T19" fmla="*/ 14 h 14"/>
                  <a:gd name="T20" fmla="*/ 9 w 10"/>
                  <a:gd name="T21" fmla="*/ 14 h 14"/>
                  <a:gd name="T22" fmla="*/ 5 w 10"/>
                  <a:gd name="T23" fmla="*/ 12 h 14"/>
                  <a:gd name="T24" fmla="*/ 3 w 10"/>
                  <a:gd name="T25" fmla="*/ 10 h 14"/>
                  <a:gd name="T26" fmla="*/ 0 w 10"/>
                  <a:gd name="T27" fmla="*/ 6 h 14"/>
                  <a:gd name="T28" fmla="*/ 0 w 10"/>
                  <a:gd name="T29" fmla="*/ 6 h 14"/>
                  <a:gd name="T30" fmla="*/ 0 w 10"/>
                  <a:gd name="T31" fmla="*/ 3 h 14"/>
                  <a:gd name="T32" fmla="*/ 0 w 10"/>
                  <a:gd name="T33" fmla="*/ 1 h 14"/>
                  <a:gd name="T34" fmla="*/ 2 w 10"/>
                  <a:gd name="T35" fmla="*/ 0 h 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"/>
                  <a:gd name="T55" fmla="*/ 0 h 14"/>
                  <a:gd name="T56" fmla="*/ 10 w 10"/>
                  <a:gd name="T57" fmla="*/ 14 h 1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" h="14">
                    <a:moveTo>
                      <a:pt x="2" y="0"/>
                    </a:moveTo>
                    <a:lnTo>
                      <a:pt x="2" y="0"/>
                    </a:lnTo>
                    <a:lnTo>
                      <a:pt x="8" y="5"/>
                    </a:lnTo>
                    <a:lnTo>
                      <a:pt x="10" y="10"/>
                    </a:lnTo>
                    <a:lnTo>
                      <a:pt x="10" y="12"/>
                    </a:lnTo>
                    <a:lnTo>
                      <a:pt x="10" y="14"/>
                    </a:lnTo>
                    <a:lnTo>
                      <a:pt x="9" y="14"/>
                    </a:lnTo>
                    <a:lnTo>
                      <a:pt x="5" y="12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611" name="Freeform 829"/>
              <p:cNvSpPr>
                <a:spLocks/>
              </p:cNvSpPr>
              <p:nvPr/>
            </p:nvSpPr>
            <p:spPr bwMode="auto">
              <a:xfrm>
                <a:off x="816" y="2983"/>
                <a:ext cx="11" cy="15"/>
              </a:xfrm>
              <a:custGeom>
                <a:avLst/>
                <a:gdLst>
                  <a:gd name="T0" fmla="*/ 2 w 11"/>
                  <a:gd name="T1" fmla="*/ 0 h 15"/>
                  <a:gd name="T2" fmla="*/ 2 w 11"/>
                  <a:gd name="T3" fmla="*/ 0 h 15"/>
                  <a:gd name="T4" fmla="*/ 8 w 11"/>
                  <a:gd name="T5" fmla="*/ 6 h 15"/>
                  <a:gd name="T6" fmla="*/ 8 w 11"/>
                  <a:gd name="T7" fmla="*/ 6 h 15"/>
                  <a:gd name="T8" fmla="*/ 11 w 11"/>
                  <a:gd name="T9" fmla="*/ 10 h 15"/>
                  <a:gd name="T10" fmla="*/ 11 w 11"/>
                  <a:gd name="T11" fmla="*/ 10 h 15"/>
                  <a:gd name="T12" fmla="*/ 11 w 11"/>
                  <a:gd name="T13" fmla="*/ 14 h 15"/>
                  <a:gd name="T14" fmla="*/ 11 w 11"/>
                  <a:gd name="T15" fmla="*/ 14 h 15"/>
                  <a:gd name="T16" fmla="*/ 10 w 11"/>
                  <a:gd name="T17" fmla="*/ 15 h 15"/>
                  <a:gd name="T18" fmla="*/ 9 w 11"/>
                  <a:gd name="T19" fmla="*/ 15 h 15"/>
                  <a:gd name="T20" fmla="*/ 9 w 11"/>
                  <a:gd name="T21" fmla="*/ 15 h 15"/>
                  <a:gd name="T22" fmla="*/ 6 w 11"/>
                  <a:gd name="T23" fmla="*/ 14 h 15"/>
                  <a:gd name="T24" fmla="*/ 4 w 11"/>
                  <a:gd name="T25" fmla="*/ 11 h 15"/>
                  <a:gd name="T26" fmla="*/ 1 w 11"/>
                  <a:gd name="T27" fmla="*/ 6 h 15"/>
                  <a:gd name="T28" fmla="*/ 1 w 11"/>
                  <a:gd name="T29" fmla="*/ 6 h 15"/>
                  <a:gd name="T30" fmla="*/ 0 w 11"/>
                  <a:gd name="T31" fmla="*/ 3 h 15"/>
                  <a:gd name="T32" fmla="*/ 0 w 11"/>
                  <a:gd name="T33" fmla="*/ 2 h 15"/>
                  <a:gd name="T34" fmla="*/ 2 w 11"/>
                  <a:gd name="T35" fmla="*/ 0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5"/>
                  <a:gd name="T56" fmla="*/ 11 w 11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5">
                    <a:moveTo>
                      <a:pt x="2" y="0"/>
                    </a:moveTo>
                    <a:lnTo>
                      <a:pt x="2" y="0"/>
                    </a:lnTo>
                    <a:lnTo>
                      <a:pt x="8" y="6"/>
                    </a:lnTo>
                    <a:lnTo>
                      <a:pt x="11" y="10"/>
                    </a:lnTo>
                    <a:lnTo>
                      <a:pt x="11" y="14"/>
                    </a:lnTo>
                    <a:lnTo>
                      <a:pt x="10" y="15"/>
                    </a:lnTo>
                    <a:lnTo>
                      <a:pt x="9" y="15"/>
                    </a:lnTo>
                    <a:lnTo>
                      <a:pt x="6" y="14"/>
                    </a:lnTo>
                    <a:lnTo>
                      <a:pt x="4" y="11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86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612" name="Freeform 830"/>
              <p:cNvSpPr>
                <a:spLocks/>
              </p:cNvSpPr>
              <p:nvPr/>
            </p:nvSpPr>
            <p:spPr bwMode="auto">
              <a:xfrm>
                <a:off x="816" y="2983"/>
                <a:ext cx="11" cy="15"/>
              </a:xfrm>
              <a:custGeom>
                <a:avLst/>
                <a:gdLst>
                  <a:gd name="T0" fmla="*/ 2 w 11"/>
                  <a:gd name="T1" fmla="*/ 0 h 15"/>
                  <a:gd name="T2" fmla="*/ 2 w 11"/>
                  <a:gd name="T3" fmla="*/ 0 h 15"/>
                  <a:gd name="T4" fmla="*/ 8 w 11"/>
                  <a:gd name="T5" fmla="*/ 6 h 15"/>
                  <a:gd name="T6" fmla="*/ 8 w 11"/>
                  <a:gd name="T7" fmla="*/ 6 h 15"/>
                  <a:gd name="T8" fmla="*/ 11 w 11"/>
                  <a:gd name="T9" fmla="*/ 10 h 15"/>
                  <a:gd name="T10" fmla="*/ 11 w 11"/>
                  <a:gd name="T11" fmla="*/ 10 h 15"/>
                  <a:gd name="T12" fmla="*/ 11 w 11"/>
                  <a:gd name="T13" fmla="*/ 14 h 15"/>
                  <a:gd name="T14" fmla="*/ 11 w 11"/>
                  <a:gd name="T15" fmla="*/ 14 h 15"/>
                  <a:gd name="T16" fmla="*/ 10 w 11"/>
                  <a:gd name="T17" fmla="*/ 15 h 15"/>
                  <a:gd name="T18" fmla="*/ 9 w 11"/>
                  <a:gd name="T19" fmla="*/ 15 h 15"/>
                  <a:gd name="T20" fmla="*/ 9 w 11"/>
                  <a:gd name="T21" fmla="*/ 15 h 15"/>
                  <a:gd name="T22" fmla="*/ 6 w 11"/>
                  <a:gd name="T23" fmla="*/ 14 h 15"/>
                  <a:gd name="T24" fmla="*/ 4 w 11"/>
                  <a:gd name="T25" fmla="*/ 11 h 15"/>
                  <a:gd name="T26" fmla="*/ 1 w 11"/>
                  <a:gd name="T27" fmla="*/ 6 h 15"/>
                  <a:gd name="T28" fmla="*/ 1 w 11"/>
                  <a:gd name="T29" fmla="*/ 6 h 15"/>
                  <a:gd name="T30" fmla="*/ 0 w 11"/>
                  <a:gd name="T31" fmla="*/ 3 h 15"/>
                  <a:gd name="T32" fmla="*/ 0 w 11"/>
                  <a:gd name="T33" fmla="*/ 2 h 15"/>
                  <a:gd name="T34" fmla="*/ 2 w 11"/>
                  <a:gd name="T35" fmla="*/ 0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5"/>
                  <a:gd name="T56" fmla="*/ 11 w 11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5">
                    <a:moveTo>
                      <a:pt x="2" y="0"/>
                    </a:moveTo>
                    <a:lnTo>
                      <a:pt x="2" y="0"/>
                    </a:lnTo>
                    <a:lnTo>
                      <a:pt x="8" y="6"/>
                    </a:lnTo>
                    <a:lnTo>
                      <a:pt x="11" y="10"/>
                    </a:lnTo>
                    <a:lnTo>
                      <a:pt x="11" y="14"/>
                    </a:lnTo>
                    <a:lnTo>
                      <a:pt x="10" y="15"/>
                    </a:lnTo>
                    <a:lnTo>
                      <a:pt x="9" y="15"/>
                    </a:lnTo>
                    <a:lnTo>
                      <a:pt x="6" y="14"/>
                    </a:lnTo>
                    <a:lnTo>
                      <a:pt x="4" y="11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613" name="Freeform 831"/>
              <p:cNvSpPr>
                <a:spLocks/>
              </p:cNvSpPr>
              <p:nvPr/>
            </p:nvSpPr>
            <p:spPr bwMode="auto">
              <a:xfrm>
                <a:off x="868" y="2986"/>
                <a:ext cx="10" cy="16"/>
              </a:xfrm>
              <a:custGeom>
                <a:avLst/>
                <a:gdLst>
                  <a:gd name="T0" fmla="*/ 1 w 10"/>
                  <a:gd name="T1" fmla="*/ 0 h 16"/>
                  <a:gd name="T2" fmla="*/ 1 w 10"/>
                  <a:gd name="T3" fmla="*/ 0 h 16"/>
                  <a:gd name="T4" fmla="*/ 8 w 10"/>
                  <a:gd name="T5" fmla="*/ 6 h 16"/>
                  <a:gd name="T6" fmla="*/ 8 w 10"/>
                  <a:gd name="T7" fmla="*/ 6 h 16"/>
                  <a:gd name="T8" fmla="*/ 10 w 10"/>
                  <a:gd name="T9" fmla="*/ 11 h 16"/>
                  <a:gd name="T10" fmla="*/ 10 w 10"/>
                  <a:gd name="T11" fmla="*/ 11 h 16"/>
                  <a:gd name="T12" fmla="*/ 10 w 10"/>
                  <a:gd name="T13" fmla="*/ 13 h 16"/>
                  <a:gd name="T14" fmla="*/ 10 w 10"/>
                  <a:gd name="T15" fmla="*/ 13 h 16"/>
                  <a:gd name="T16" fmla="*/ 10 w 10"/>
                  <a:gd name="T17" fmla="*/ 15 h 16"/>
                  <a:gd name="T18" fmla="*/ 9 w 10"/>
                  <a:gd name="T19" fmla="*/ 16 h 16"/>
                  <a:gd name="T20" fmla="*/ 9 w 10"/>
                  <a:gd name="T21" fmla="*/ 16 h 16"/>
                  <a:gd name="T22" fmla="*/ 5 w 10"/>
                  <a:gd name="T23" fmla="*/ 13 h 16"/>
                  <a:gd name="T24" fmla="*/ 3 w 10"/>
                  <a:gd name="T25" fmla="*/ 11 h 16"/>
                  <a:gd name="T26" fmla="*/ 0 w 10"/>
                  <a:gd name="T27" fmla="*/ 7 h 16"/>
                  <a:gd name="T28" fmla="*/ 0 w 10"/>
                  <a:gd name="T29" fmla="*/ 7 h 16"/>
                  <a:gd name="T30" fmla="*/ 0 w 10"/>
                  <a:gd name="T31" fmla="*/ 4 h 16"/>
                  <a:gd name="T32" fmla="*/ 0 w 10"/>
                  <a:gd name="T33" fmla="*/ 3 h 16"/>
                  <a:gd name="T34" fmla="*/ 1 w 10"/>
                  <a:gd name="T35" fmla="*/ 0 h 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"/>
                  <a:gd name="T55" fmla="*/ 0 h 16"/>
                  <a:gd name="T56" fmla="*/ 10 w 10"/>
                  <a:gd name="T57" fmla="*/ 16 h 1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" h="16">
                    <a:moveTo>
                      <a:pt x="1" y="0"/>
                    </a:moveTo>
                    <a:lnTo>
                      <a:pt x="1" y="0"/>
                    </a:lnTo>
                    <a:lnTo>
                      <a:pt x="8" y="6"/>
                    </a:lnTo>
                    <a:lnTo>
                      <a:pt x="10" y="11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9" y="16"/>
                    </a:lnTo>
                    <a:lnTo>
                      <a:pt x="5" y="13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86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614" name="Freeform 832"/>
              <p:cNvSpPr>
                <a:spLocks/>
              </p:cNvSpPr>
              <p:nvPr/>
            </p:nvSpPr>
            <p:spPr bwMode="auto">
              <a:xfrm>
                <a:off x="868" y="2986"/>
                <a:ext cx="10" cy="16"/>
              </a:xfrm>
              <a:custGeom>
                <a:avLst/>
                <a:gdLst>
                  <a:gd name="T0" fmla="*/ 1 w 10"/>
                  <a:gd name="T1" fmla="*/ 0 h 16"/>
                  <a:gd name="T2" fmla="*/ 1 w 10"/>
                  <a:gd name="T3" fmla="*/ 0 h 16"/>
                  <a:gd name="T4" fmla="*/ 8 w 10"/>
                  <a:gd name="T5" fmla="*/ 6 h 16"/>
                  <a:gd name="T6" fmla="*/ 8 w 10"/>
                  <a:gd name="T7" fmla="*/ 6 h 16"/>
                  <a:gd name="T8" fmla="*/ 10 w 10"/>
                  <a:gd name="T9" fmla="*/ 11 h 16"/>
                  <a:gd name="T10" fmla="*/ 10 w 10"/>
                  <a:gd name="T11" fmla="*/ 11 h 16"/>
                  <a:gd name="T12" fmla="*/ 10 w 10"/>
                  <a:gd name="T13" fmla="*/ 13 h 16"/>
                  <a:gd name="T14" fmla="*/ 10 w 10"/>
                  <a:gd name="T15" fmla="*/ 13 h 16"/>
                  <a:gd name="T16" fmla="*/ 10 w 10"/>
                  <a:gd name="T17" fmla="*/ 15 h 16"/>
                  <a:gd name="T18" fmla="*/ 9 w 10"/>
                  <a:gd name="T19" fmla="*/ 16 h 16"/>
                  <a:gd name="T20" fmla="*/ 9 w 10"/>
                  <a:gd name="T21" fmla="*/ 16 h 16"/>
                  <a:gd name="T22" fmla="*/ 5 w 10"/>
                  <a:gd name="T23" fmla="*/ 13 h 16"/>
                  <a:gd name="T24" fmla="*/ 3 w 10"/>
                  <a:gd name="T25" fmla="*/ 11 h 16"/>
                  <a:gd name="T26" fmla="*/ 0 w 10"/>
                  <a:gd name="T27" fmla="*/ 7 h 16"/>
                  <a:gd name="T28" fmla="*/ 0 w 10"/>
                  <a:gd name="T29" fmla="*/ 7 h 16"/>
                  <a:gd name="T30" fmla="*/ 0 w 10"/>
                  <a:gd name="T31" fmla="*/ 4 h 16"/>
                  <a:gd name="T32" fmla="*/ 0 w 10"/>
                  <a:gd name="T33" fmla="*/ 3 h 16"/>
                  <a:gd name="T34" fmla="*/ 1 w 10"/>
                  <a:gd name="T35" fmla="*/ 0 h 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"/>
                  <a:gd name="T55" fmla="*/ 0 h 16"/>
                  <a:gd name="T56" fmla="*/ 10 w 10"/>
                  <a:gd name="T57" fmla="*/ 16 h 1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" h="16">
                    <a:moveTo>
                      <a:pt x="1" y="0"/>
                    </a:moveTo>
                    <a:lnTo>
                      <a:pt x="1" y="0"/>
                    </a:lnTo>
                    <a:lnTo>
                      <a:pt x="8" y="6"/>
                    </a:lnTo>
                    <a:lnTo>
                      <a:pt x="10" y="11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9" y="16"/>
                    </a:lnTo>
                    <a:lnTo>
                      <a:pt x="5" y="13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615" name="Freeform 833"/>
              <p:cNvSpPr>
                <a:spLocks/>
              </p:cNvSpPr>
              <p:nvPr/>
            </p:nvSpPr>
            <p:spPr bwMode="auto">
              <a:xfrm>
                <a:off x="903" y="2979"/>
                <a:ext cx="11" cy="14"/>
              </a:xfrm>
              <a:custGeom>
                <a:avLst/>
                <a:gdLst>
                  <a:gd name="T0" fmla="*/ 2 w 11"/>
                  <a:gd name="T1" fmla="*/ 0 h 14"/>
                  <a:gd name="T2" fmla="*/ 2 w 11"/>
                  <a:gd name="T3" fmla="*/ 0 h 14"/>
                  <a:gd name="T4" fmla="*/ 7 w 11"/>
                  <a:gd name="T5" fmla="*/ 5 h 14"/>
                  <a:gd name="T6" fmla="*/ 7 w 11"/>
                  <a:gd name="T7" fmla="*/ 5 h 14"/>
                  <a:gd name="T8" fmla="*/ 11 w 11"/>
                  <a:gd name="T9" fmla="*/ 10 h 14"/>
                  <a:gd name="T10" fmla="*/ 11 w 11"/>
                  <a:gd name="T11" fmla="*/ 10 h 14"/>
                  <a:gd name="T12" fmla="*/ 11 w 11"/>
                  <a:gd name="T13" fmla="*/ 13 h 14"/>
                  <a:gd name="T14" fmla="*/ 11 w 11"/>
                  <a:gd name="T15" fmla="*/ 13 h 14"/>
                  <a:gd name="T16" fmla="*/ 10 w 11"/>
                  <a:gd name="T17" fmla="*/ 14 h 14"/>
                  <a:gd name="T18" fmla="*/ 9 w 11"/>
                  <a:gd name="T19" fmla="*/ 14 h 14"/>
                  <a:gd name="T20" fmla="*/ 9 w 11"/>
                  <a:gd name="T21" fmla="*/ 14 h 14"/>
                  <a:gd name="T22" fmla="*/ 6 w 11"/>
                  <a:gd name="T23" fmla="*/ 13 h 14"/>
                  <a:gd name="T24" fmla="*/ 3 w 11"/>
                  <a:gd name="T25" fmla="*/ 10 h 14"/>
                  <a:gd name="T26" fmla="*/ 1 w 11"/>
                  <a:gd name="T27" fmla="*/ 6 h 14"/>
                  <a:gd name="T28" fmla="*/ 1 w 11"/>
                  <a:gd name="T29" fmla="*/ 6 h 14"/>
                  <a:gd name="T30" fmla="*/ 0 w 11"/>
                  <a:gd name="T31" fmla="*/ 4 h 14"/>
                  <a:gd name="T32" fmla="*/ 0 w 11"/>
                  <a:gd name="T33" fmla="*/ 2 h 14"/>
                  <a:gd name="T34" fmla="*/ 2 w 11"/>
                  <a:gd name="T35" fmla="*/ 0 h 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4"/>
                  <a:gd name="T56" fmla="*/ 11 w 11"/>
                  <a:gd name="T57" fmla="*/ 14 h 1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4">
                    <a:moveTo>
                      <a:pt x="2" y="0"/>
                    </a:moveTo>
                    <a:lnTo>
                      <a:pt x="2" y="0"/>
                    </a:lnTo>
                    <a:lnTo>
                      <a:pt x="7" y="5"/>
                    </a:lnTo>
                    <a:lnTo>
                      <a:pt x="11" y="10"/>
                    </a:lnTo>
                    <a:lnTo>
                      <a:pt x="11" y="13"/>
                    </a:lnTo>
                    <a:lnTo>
                      <a:pt x="10" y="14"/>
                    </a:lnTo>
                    <a:lnTo>
                      <a:pt x="9" y="14"/>
                    </a:lnTo>
                    <a:lnTo>
                      <a:pt x="6" y="13"/>
                    </a:lnTo>
                    <a:lnTo>
                      <a:pt x="3" y="10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86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616" name="Freeform 834"/>
              <p:cNvSpPr>
                <a:spLocks/>
              </p:cNvSpPr>
              <p:nvPr/>
            </p:nvSpPr>
            <p:spPr bwMode="auto">
              <a:xfrm>
                <a:off x="903" y="2979"/>
                <a:ext cx="11" cy="14"/>
              </a:xfrm>
              <a:custGeom>
                <a:avLst/>
                <a:gdLst>
                  <a:gd name="T0" fmla="*/ 2 w 11"/>
                  <a:gd name="T1" fmla="*/ 0 h 14"/>
                  <a:gd name="T2" fmla="*/ 2 w 11"/>
                  <a:gd name="T3" fmla="*/ 0 h 14"/>
                  <a:gd name="T4" fmla="*/ 7 w 11"/>
                  <a:gd name="T5" fmla="*/ 5 h 14"/>
                  <a:gd name="T6" fmla="*/ 7 w 11"/>
                  <a:gd name="T7" fmla="*/ 5 h 14"/>
                  <a:gd name="T8" fmla="*/ 11 w 11"/>
                  <a:gd name="T9" fmla="*/ 10 h 14"/>
                  <a:gd name="T10" fmla="*/ 11 w 11"/>
                  <a:gd name="T11" fmla="*/ 10 h 14"/>
                  <a:gd name="T12" fmla="*/ 11 w 11"/>
                  <a:gd name="T13" fmla="*/ 13 h 14"/>
                  <a:gd name="T14" fmla="*/ 11 w 11"/>
                  <a:gd name="T15" fmla="*/ 13 h 14"/>
                  <a:gd name="T16" fmla="*/ 10 w 11"/>
                  <a:gd name="T17" fmla="*/ 14 h 14"/>
                  <a:gd name="T18" fmla="*/ 9 w 11"/>
                  <a:gd name="T19" fmla="*/ 14 h 14"/>
                  <a:gd name="T20" fmla="*/ 9 w 11"/>
                  <a:gd name="T21" fmla="*/ 14 h 14"/>
                  <a:gd name="T22" fmla="*/ 6 w 11"/>
                  <a:gd name="T23" fmla="*/ 13 h 14"/>
                  <a:gd name="T24" fmla="*/ 3 w 11"/>
                  <a:gd name="T25" fmla="*/ 10 h 14"/>
                  <a:gd name="T26" fmla="*/ 1 w 11"/>
                  <a:gd name="T27" fmla="*/ 6 h 14"/>
                  <a:gd name="T28" fmla="*/ 1 w 11"/>
                  <a:gd name="T29" fmla="*/ 6 h 14"/>
                  <a:gd name="T30" fmla="*/ 0 w 11"/>
                  <a:gd name="T31" fmla="*/ 4 h 14"/>
                  <a:gd name="T32" fmla="*/ 0 w 11"/>
                  <a:gd name="T33" fmla="*/ 2 h 14"/>
                  <a:gd name="T34" fmla="*/ 2 w 11"/>
                  <a:gd name="T35" fmla="*/ 0 h 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4"/>
                  <a:gd name="T56" fmla="*/ 11 w 11"/>
                  <a:gd name="T57" fmla="*/ 14 h 1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4">
                    <a:moveTo>
                      <a:pt x="2" y="0"/>
                    </a:moveTo>
                    <a:lnTo>
                      <a:pt x="2" y="0"/>
                    </a:lnTo>
                    <a:lnTo>
                      <a:pt x="7" y="5"/>
                    </a:lnTo>
                    <a:lnTo>
                      <a:pt x="11" y="10"/>
                    </a:lnTo>
                    <a:lnTo>
                      <a:pt x="11" y="13"/>
                    </a:lnTo>
                    <a:lnTo>
                      <a:pt x="10" y="14"/>
                    </a:lnTo>
                    <a:lnTo>
                      <a:pt x="9" y="14"/>
                    </a:lnTo>
                    <a:lnTo>
                      <a:pt x="6" y="13"/>
                    </a:lnTo>
                    <a:lnTo>
                      <a:pt x="3" y="10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617" name="Freeform 835"/>
              <p:cNvSpPr>
                <a:spLocks/>
              </p:cNvSpPr>
              <p:nvPr/>
            </p:nvSpPr>
            <p:spPr bwMode="auto">
              <a:xfrm>
                <a:off x="779" y="2985"/>
                <a:ext cx="11" cy="16"/>
              </a:xfrm>
              <a:custGeom>
                <a:avLst/>
                <a:gdLst>
                  <a:gd name="T0" fmla="*/ 2 w 11"/>
                  <a:gd name="T1" fmla="*/ 0 h 16"/>
                  <a:gd name="T2" fmla="*/ 2 w 11"/>
                  <a:gd name="T3" fmla="*/ 0 h 16"/>
                  <a:gd name="T4" fmla="*/ 8 w 11"/>
                  <a:gd name="T5" fmla="*/ 7 h 16"/>
                  <a:gd name="T6" fmla="*/ 8 w 11"/>
                  <a:gd name="T7" fmla="*/ 7 h 16"/>
                  <a:gd name="T8" fmla="*/ 11 w 11"/>
                  <a:gd name="T9" fmla="*/ 10 h 16"/>
                  <a:gd name="T10" fmla="*/ 11 w 11"/>
                  <a:gd name="T11" fmla="*/ 10 h 16"/>
                  <a:gd name="T12" fmla="*/ 11 w 11"/>
                  <a:gd name="T13" fmla="*/ 14 h 16"/>
                  <a:gd name="T14" fmla="*/ 11 w 11"/>
                  <a:gd name="T15" fmla="*/ 14 h 16"/>
                  <a:gd name="T16" fmla="*/ 10 w 11"/>
                  <a:gd name="T17" fmla="*/ 16 h 16"/>
                  <a:gd name="T18" fmla="*/ 9 w 11"/>
                  <a:gd name="T19" fmla="*/ 16 h 16"/>
                  <a:gd name="T20" fmla="*/ 9 w 11"/>
                  <a:gd name="T21" fmla="*/ 16 h 16"/>
                  <a:gd name="T22" fmla="*/ 6 w 11"/>
                  <a:gd name="T23" fmla="*/ 14 h 16"/>
                  <a:gd name="T24" fmla="*/ 4 w 11"/>
                  <a:gd name="T25" fmla="*/ 12 h 16"/>
                  <a:gd name="T26" fmla="*/ 1 w 11"/>
                  <a:gd name="T27" fmla="*/ 7 h 16"/>
                  <a:gd name="T28" fmla="*/ 1 w 11"/>
                  <a:gd name="T29" fmla="*/ 7 h 16"/>
                  <a:gd name="T30" fmla="*/ 0 w 11"/>
                  <a:gd name="T31" fmla="*/ 5 h 16"/>
                  <a:gd name="T32" fmla="*/ 0 w 11"/>
                  <a:gd name="T33" fmla="*/ 3 h 16"/>
                  <a:gd name="T34" fmla="*/ 2 w 11"/>
                  <a:gd name="T35" fmla="*/ 0 h 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6"/>
                  <a:gd name="T56" fmla="*/ 11 w 11"/>
                  <a:gd name="T57" fmla="*/ 16 h 1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6">
                    <a:moveTo>
                      <a:pt x="2" y="0"/>
                    </a:moveTo>
                    <a:lnTo>
                      <a:pt x="2" y="0"/>
                    </a:lnTo>
                    <a:lnTo>
                      <a:pt x="8" y="7"/>
                    </a:lnTo>
                    <a:lnTo>
                      <a:pt x="11" y="10"/>
                    </a:lnTo>
                    <a:lnTo>
                      <a:pt x="11" y="14"/>
                    </a:lnTo>
                    <a:lnTo>
                      <a:pt x="10" y="16"/>
                    </a:lnTo>
                    <a:lnTo>
                      <a:pt x="9" y="16"/>
                    </a:lnTo>
                    <a:lnTo>
                      <a:pt x="6" y="14"/>
                    </a:lnTo>
                    <a:lnTo>
                      <a:pt x="4" y="12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86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618" name="Freeform 836"/>
              <p:cNvSpPr>
                <a:spLocks/>
              </p:cNvSpPr>
              <p:nvPr/>
            </p:nvSpPr>
            <p:spPr bwMode="auto">
              <a:xfrm>
                <a:off x="779" y="2985"/>
                <a:ext cx="11" cy="16"/>
              </a:xfrm>
              <a:custGeom>
                <a:avLst/>
                <a:gdLst>
                  <a:gd name="T0" fmla="*/ 2 w 11"/>
                  <a:gd name="T1" fmla="*/ 0 h 16"/>
                  <a:gd name="T2" fmla="*/ 2 w 11"/>
                  <a:gd name="T3" fmla="*/ 0 h 16"/>
                  <a:gd name="T4" fmla="*/ 8 w 11"/>
                  <a:gd name="T5" fmla="*/ 7 h 16"/>
                  <a:gd name="T6" fmla="*/ 8 w 11"/>
                  <a:gd name="T7" fmla="*/ 7 h 16"/>
                  <a:gd name="T8" fmla="*/ 11 w 11"/>
                  <a:gd name="T9" fmla="*/ 10 h 16"/>
                  <a:gd name="T10" fmla="*/ 11 w 11"/>
                  <a:gd name="T11" fmla="*/ 10 h 16"/>
                  <a:gd name="T12" fmla="*/ 11 w 11"/>
                  <a:gd name="T13" fmla="*/ 14 h 16"/>
                  <a:gd name="T14" fmla="*/ 11 w 11"/>
                  <a:gd name="T15" fmla="*/ 14 h 16"/>
                  <a:gd name="T16" fmla="*/ 10 w 11"/>
                  <a:gd name="T17" fmla="*/ 16 h 16"/>
                  <a:gd name="T18" fmla="*/ 9 w 11"/>
                  <a:gd name="T19" fmla="*/ 16 h 16"/>
                  <a:gd name="T20" fmla="*/ 9 w 11"/>
                  <a:gd name="T21" fmla="*/ 16 h 16"/>
                  <a:gd name="T22" fmla="*/ 6 w 11"/>
                  <a:gd name="T23" fmla="*/ 14 h 16"/>
                  <a:gd name="T24" fmla="*/ 4 w 11"/>
                  <a:gd name="T25" fmla="*/ 12 h 16"/>
                  <a:gd name="T26" fmla="*/ 1 w 11"/>
                  <a:gd name="T27" fmla="*/ 7 h 16"/>
                  <a:gd name="T28" fmla="*/ 1 w 11"/>
                  <a:gd name="T29" fmla="*/ 7 h 16"/>
                  <a:gd name="T30" fmla="*/ 0 w 11"/>
                  <a:gd name="T31" fmla="*/ 5 h 16"/>
                  <a:gd name="T32" fmla="*/ 0 w 11"/>
                  <a:gd name="T33" fmla="*/ 3 h 16"/>
                  <a:gd name="T34" fmla="*/ 2 w 11"/>
                  <a:gd name="T35" fmla="*/ 0 h 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6"/>
                  <a:gd name="T56" fmla="*/ 11 w 11"/>
                  <a:gd name="T57" fmla="*/ 16 h 1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6">
                    <a:moveTo>
                      <a:pt x="2" y="0"/>
                    </a:moveTo>
                    <a:lnTo>
                      <a:pt x="2" y="0"/>
                    </a:lnTo>
                    <a:lnTo>
                      <a:pt x="8" y="7"/>
                    </a:lnTo>
                    <a:lnTo>
                      <a:pt x="11" y="10"/>
                    </a:lnTo>
                    <a:lnTo>
                      <a:pt x="11" y="14"/>
                    </a:lnTo>
                    <a:lnTo>
                      <a:pt x="10" y="16"/>
                    </a:lnTo>
                    <a:lnTo>
                      <a:pt x="9" y="16"/>
                    </a:lnTo>
                    <a:lnTo>
                      <a:pt x="6" y="14"/>
                    </a:lnTo>
                    <a:lnTo>
                      <a:pt x="4" y="12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619" name="Freeform 837"/>
              <p:cNvSpPr>
                <a:spLocks/>
              </p:cNvSpPr>
              <p:nvPr/>
            </p:nvSpPr>
            <p:spPr bwMode="auto">
              <a:xfrm>
                <a:off x="801" y="2961"/>
                <a:ext cx="11" cy="15"/>
              </a:xfrm>
              <a:custGeom>
                <a:avLst/>
                <a:gdLst>
                  <a:gd name="T0" fmla="*/ 2 w 11"/>
                  <a:gd name="T1" fmla="*/ 0 h 15"/>
                  <a:gd name="T2" fmla="*/ 2 w 11"/>
                  <a:gd name="T3" fmla="*/ 0 h 15"/>
                  <a:gd name="T4" fmla="*/ 7 w 11"/>
                  <a:gd name="T5" fmla="*/ 6 h 15"/>
                  <a:gd name="T6" fmla="*/ 7 w 11"/>
                  <a:gd name="T7" fmla="*/ 6 h 15"/>
                  <a:gd name="T8" fmla="*/ 11 w 11"/>
                  <a:gd name="T9" fmla="*/ 10 h 15"/>
                  <a:gd name="T10" fmla="*/ 11 w 11"/>
                  <a:gd name="T11" fmla="*/ 10 h 15"/>
                  <a:gd name="T12" fmla="*/ 11 w 11"/>
                  <a:gd name="T13" fmla="*/ 14 h 15"/>
                  <a:gd name="T14" fmla="*/ 11 w 11"/>
                  <a:gd name="T15" fmla="*/ 14 h 15"/>
                  <a:gd name="T16" fmla="*/ 10 w 11"/>
                  <a:gd name="T17" fmla="*/ 15 h 15"/>
                  <a:gd name="T18" fmla="*/ 8 w 11"/>
                  <a:gd name="T19" fmla="*/ 15 h 15"/>
                  <a:gd name="T20" fmla="*/ 8 w 11"/>
                  <a:gd name="T21" fmla="*/ 15 h 15"/>
                  <a:gd name="T22" fmla="*/ 6 w 11"/>
                  <a:gd name="T23" fmla="*/ 14 h 15"/>
                  <a:gd name="T24" fmla="*/ 3 w 11"/>
                  <a:gd name="T25" fmla="*/ 11 h 15"/>
                  <a:gd name="T26" fmla="*/ 1 w 11"/>
                  <a:gd name="T27" fmla="*/ 6 h 15"/>
                  <a:gd name="T28" fmla="*/ 1 w 11"/>
                  <a:gd name="T29" fmla="*/ 6 h 15"/>
                  <a:gd name="T30" fmla="*/ 0 w 11"/>
                  <a:gd name="T31" fmla="*/ 4 h 15"/>
                  <a:gd name="T32" fmla="*/ 0 w 11"/>
                  <a:gd name="T33" fmla="*/ 3 h 15"/>
                  <a:gd name="T34" fmla="*/ 2 w 11"/>
                  <a:gd name="T35" fmla="*/ 0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5"/>
                  <a:gd name="T56" fmla="*/ 11 w 11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5">
                    <a:moveTo>
                      <a:pt x="2" y="0"/>
                    </a:moveTo>
                    <a:lnTo>
                      <a:pt x="2" y="0"/>
                    </a:lnTo>
                    <a:lnTo>
                      <a:pt x="7" y="6"/>
                    </a:lnTo>
                    <a:lnTo>
                      <a:pt x="11" y="10"/>
                    </a:lnTo>
                    <a:lnTo>
                      <a:pt x="11" y="14"/>
                    </a:lnTo>
                    <a:lnTo>
                      <a:pt x="10" y="15"/>
                    </a:lnTo>
                    <a:lnTo>
                      <a:pt x="8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86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620" name="Freeform 838"/>
              <p:cNvSpPr>
                <a:spLocks/>
              </p:cNvSpPr>
              <p:nvPr/>
            </p:nvSpPr>
            <p:spPr bwMode="auto">
              <a:xfrm>
                <a:off x="801" y="2961"/>
                <a:ext cx="11" cy="15"/>
              </a:xfrm>
              <a:custGeom>
                <a:avLst/>
                <a:gdLst>
                  <a:gd name="T0" fmla="*/ 2 w 11"/>
                  <a:gd name="T1" fmla="*/ 0 h 15"/>
                  <a:gd name="T2" fmla="*/ 2 w 11"/>
                  <a:gd name="T3" fmla="*/ 0 h 15"/>
                  <a:gd name="T4" fmla="*/ 7 w 11"/>
                  <a:gd name="T5" fmla="*/ 6 h 15"/>
                  <a:gd name="T6" fmla="*/ 7 w 11"/>
                  <a:gd name="T7" fmla="*/ 6 h 15"/>
                  <a:gd name="T8" fmla="*/ 11 w 11"/>
                  <a:gd name="T9" fmla="*/ 10 h 15"/>
                  <a:gd name="T10" fmla="*/ 11 w 11"/>
                  <a:gd name="T11" fmla="*/ 10 h 15"/>
                  <a:gd name="T12" fmla="*/ 11 w 11"/>
                  <a:gd name="T13" fmla="*/ 14 h 15"/>
                  <a:gd name="T14" fmla="*/ 11 w 11"/>
                  <a:gd name="T15" fmla="*/ 14 h 15"/>
                  <a:gd name="T16" fmla="*/ 10 w 11"/>
                  <a:gd name="T17" fmla="*/ 15 h 15"/>
                  <a:gd name="T18" fmla="*/ 8 w 11"/>
                  <a:gd name="T19" fmla="*/ 15 h 15"/>
                  <a:gd name="T20" fmla="*/ 8 w 11"/>
                  <a:gd name="T21" fmla="*/ 15 h 15"/>
                  <a:gd name="T22" fmla="*/ 6 w 11"/>
                  <a:gd name="T23" fmla="*/ 14 h 15"/>
                  <a:gd name="T24" fmla="*/ 3 w 11"/>
                  <a:gd name="T25" fmla="*/ 11 h 15"/>
                  <a:gd name="T26" fmla="*/ 1 w 11"/>
                  <a:gd name="T27" fmla="*/ 6 h 15"/>
                  <a:gd name="T28" fmla="*/ 1 w 11"/>
                  <a:gd name="T29" fmla="*/ 6 h 15"/>
                  <a:gd name="T30" fmla="*/ 0 w 11"/>
                  <a:gd name="T31" fmla="*/ 4 h 15"/>
                  <a:gd name="T32" fmla="*/ 0 w 11"/>
                  <a:gd name="T33" fmla="*/ 3 h 15"/>
                  <a:gd name="T34" fmla="*/ 2 w 11"/>
                  <a:gd name="T35" fmla="*/ 0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5"/>
                  <a:gd name="T56" fmla="*/ 11 w 11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5">
                    <a:moveTo>
                      <a:pt x="2" y="0"/>
                    </a:moveTo>
                    <a:lnTo>
                      <a:pt x="2" y="0"/>
                    </a:lnTo>
                    <a:lnTo>
                      <a:pt x="7" y="6"/>
                    </a:lnTo>
                    <a:lnTo>
                      <a:pt x="11" y="10"/>
                    </a:lnTo>
                    <a:lnTo>
                      <a:pt x="11" y="14"/>
                    </a:lnTo>
                    <a:lnTo>
                      <a:pt x="10" y="15"/>
                    </a:lnTo>
                    <a:lnTo>
                      <a:pt x="8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621" name="Freeform 839"/>
              <p:cNvSpPr>
                <a:spLocks/>
              </p:cNvSpPr>
              <p:nvPr/>
            </p:nvSpPr>
            <p:spPr bwMode="auto">
              <a:xfrm>
                <a:off x="830" y="2970"/>
                <a:ext cx="11" cy="15"/>
              </a:xfrm>
              <a:custGeom>
                <a:avLst/>
                <a:gdLst>
                  <a:gd name="T0" fmla="*/ 2 w 11"/>
                  <a:gd name="T1" fmla="*/ 0 h 15"/>
                  <a:gd name="T2" fmla="*/ 2 w 11"/>
                  <a:gd name="T3" fmla="*/ 0 h 15"/>
                  <a:gd name="T4" fmla="*/ 8 w 11"/>
                  <a:gd name="T5" fmla="*/ 5 h 15"/>
                  <a:gd name="T6" fmla="*/ 8 w 11"/>
                  <a:gd name="T7" fmla="*/ 5 h 15"/>
                  <a:gd name="T8" fmla="*/ 11 w 11"/>
                  <a:gd name="T9" fmla="*/ 10 h 15"/>
                  <a:gd name="T10" fmla="*/ 11 w 11"/>
                  <a:gd name="T11" fmla="*/ 10 h 15"/>
                  <a:gd name="T12" fmla="*/ 11 w 11"/>
                  <a:gd name="T13" fmla="*/ 13 h 15"/>
                  <a:gd name="T14" fmla="*/ 11 w 11"/>
                  <a:gd name="T15" fmla="*/ 13 h 15"/>
                  <a:gd name="T16" fmla="*/ 10 w 11"/>
                  <a:gd name="T17" fmla="*/ 14 h 15"/>
                  <a:gd name="T18" fmla="*/ 9 w 11"/>
                  <a:gd name="T19" fmla="*/ 15 h 15"/>
                  <a:gd name="T20" fmla="*/ 9 w 11"/>
                  <a:gd name="T21" fmla="*/ 15 h 15"/>
                  <a:gd name="T22" fmla="*/ 5 w 11"/>
                  <a:gd name="T23" fmla="*/ 13 h 15"/>
                  <a:gd name="T24" fmla="*/ 4 w 11"/>
                  <a:gd name="T25" fmla="*/ 10 h 15"/>
                  <a:gd name="T26" fmla="*/ 1 w 11"/>
                  <a:gd name="T27" fmla="*/ 6 h 15"/>
                  <a:gd name="T28" fmla="*/ 1 w 11"/>
                  <a:gd name="T29" fmla="*/ 6 h 15"/>
                  <a:gd name="T30" fmla="*/ 0 w 11"/>
                  <a:gd name="T31" fmla="*/ 4 h 15"/>
                  <a:gd name="T32" fmla="*/ 0 w 11"/>
                  <a:gd name="T33" fmla="*/ 2 h 15"/>
                  <a:gd name="T34" fmla="*/ 2 w 11"/>
                  <a:gd name="T35" fmla="*/ 0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5"/>
                  <a:gd name="T56" fmla="*/ 11 w 11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5">
                    <a:moveTo>
                      <a:pt x="2" y="0"/>
                    </a:moveTo>
                    <a:lnTo>
                      <a:pt x="2" y="0"/>
                    </a:lnTo>
                    <a:lnTo>
                      <a:pt x="8" y="5"/>
                    </a:lnTo>
                    <a:lnTo>
                      <a:pt x="11" y="10"/>
                    </a:lnTo>
                    <a:lnTo>
                      <a:pt x="11" y="13"/>
                    </a:lnTo>
                    <a:lnTo>
                      <a:pt x="10" y="14"/>
                    </a:lnTo>
                    <a:lnTo>
                      <a:pt x="9" y="15"/>
                    </a:lnTo>
                    <a:lnTo>
                      <a:pt x="5" y="13"/>
                    </a:lnTo>
                    <a:lnTo>
                      <a:pt x="4" y="10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86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622" name="Freeform 840"/>
              <p:cNvSpPr>
                <a:spLocks/>
              </p:cNvSpPr>
              <p:nvPr/>
            </p:nvSpPr>
            <p:spPr bwMode="auto">
              <a:xfrm>
                <a:off x="830" y="2970"/>
                <a:ext cx="11" cy="15"/>
              </a:xfrm>
              <a:custGeom>
                <a:avLst/>
                <a:gdLst>
                  <a:gd name="T0" fmla="*/ 2 w 11"/>
                  <a:gd name="T1" fmla="*/ 0 h 15"/>
                  <a:gd name="T2" fmla="*/ 2 w 11"/>
                  <a:gd name="T3" fmla="*/ 0 h 15"/>
                  <a:gd name="T4" fmla="*/ 8 w 11"/>
                  <a:gd name="T5" fmla="*/ 5 h 15"/>
                  <a:gd name="T6" fmla="*/ 8 w 11"/>
                  <a:gd name="T7" fmla="*/ 5 h 15"/>
                  <a:gd name="T8" fmla="*/ 11 w 11"/>
                  <a:gd name="T9" fmla="*/ 10 h 15"/>
                  <a:gd name="T10" fmla="*/ 11 w 11"/>
                  <a:gd name="T11" fmla="*/ 10 h 15"/>
                  <a:gd name="T12" fmla="*/ 11 w 11"/>
                  <a:gd name="T13" fmla="*/ 13 h 15"/>
                  <a:gd name="T14" fmla="*/ 11 w 11"/>
                  <a:gd name="T15" fmla="*/ 13 h 15"/>
                  <a:gd name="T16" fmla="*/ 10 w 11"/>
                  <a:gd name="T17" fmla="*/ 14 h 15"/>
                  <a:gd name="T18" fmla="*/ 9 w 11"/>
                  <a:gd name="T19" fmla="*/ 15 h 15"/>
                  <a:gd name="T20" fmla="*/ 9 w 11"/>
                  <a:gd name="T21" fmla="*/ 15 h 15"/>
                  <a:gd name="T22" fmla="*/ 5 w 11"/>
                  <a:gd name="T23" fmla="*/ 13 h 15"/>
                  <a:gd name="T24" fmla="*/ 4 w 11"/>
                  <a:gd name="T25" fmla="*/ 10 h 15"/>
                  <a:gd name="T26" fmla="*/ 1 w 11"/>
                  <a:gd name="T27" fmla="*/ 6 h 15"/>
                  <a:gd name="T28" fmla="*/ 1 w 11"/>
                  <a:gd name="T29" fmla="*/ 6 h 15"/>
                  <a:gd name="T30" fmla="*/ 0 w 11"/>
                  <a:gd name="T31" fmla="*/ 4 h 15"/>
                  <a:gd name="T32" fmla="*/ 0 w 11"/>
                  <a:gd name="T33" fmla="*/ 2 h 15"/>
                  <a:gd name="T34" fmla="*/ 2 w 11"/>
                  <a:gd name="T35" fmla="*/ 0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5"/>
                  <a:gd name="T56" fmla="*/ 11 w 11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5">
                    <a:moveTo>
                      <a:pt x="2" y="0"/>
                    </a:moveTo>
                    <a:lnTo>
                      <a:pt x="2" y="0"/>
                    </a:lnTo>
                    <a:lnTo>
                      <a:pt x="8" y="5"/>
                    </a:lnTo>
                    <a:lnTo>
                      <a:pt x="11" y="10"/>
                    </a:lnTo>
                    <a:lnTo>
                      <a:pt x="11" y="13"/>
                    </a:lnTo>
                    <a:lnTo>
                      <a:pt x="10" y="14"/>
                    </a:lnTo>
                    <a:lnTo>
                      <a:pt x="9" y="15"/>
                    </a:lnTo>
                    <a:lnTo>
                      <a:pt x="5" y="13"/>
                    </a:lnTo>
                    <a:lnTo>
                      <a:pt x="4" y="10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623" name="Freeform 841"/>
              <p:cNvSpPr>
                <a:spLocks/>
              </p:cNvSpPr>
              <p:nvPr/>
            </p:nvSpPr>
            <p:spPr bwMode="auto">
              <a:xfrm>
                <a:off x="818" y="3015"/>
                <a:ext cx="12" cy="15"/>
              </a:xfrm>
              <a:custGeom>
                <a:avLst/>
                <a:gdLst>
                  <a:gd name="T0" fmla="*/ 3 w 12"/>
                  <a:gd name="T1" fmla="*/ 0 h 15"/>
                  <a:gd name="T2" fmla="*/ 3 w 12"/>
                  <a:gd name="T3" fmla="*/ 0 h 15"/>
                  <a:gd name="T4" fmla="*/ 8 w 12"/>
                  <a:gd name="T5" fmla="*/ 6 h 15"/>
                  <a:gd name="T6" fmla="*/ 8 w 12"/>
                  <a:gd name="T7" fmla="*/ 6 h 15"/>
                  <a:gd name="T8" fmla="*/ 12 w 12"/>
                  <a:gd name="T9" fmla="*/ 10 h 15"/>
                  <a:gd name="T10" fmla="*/ 12 w 12"/>
                  <a:gd name="T11" fmla="*/ 10 h 15"/>
                  <a:gd name="T12" fmla="*/ 12 w 12"/>
                  <a:gd name="T13" fmla="*/ 14 h 15"/>
                  <a:gd name="T14" fmla="*/ 12 w 12"/>
                  <a:gd name="T15" fmla="*/ 14 h 15"/>
                  <a:gd name="T16" fmla="*/ 11 w 12"/>
                  <a:gd name="T17" fmla="*/ 15 h 15"/>
                  <a:gd name="T18" fmla="*/ 9 w 12"/>
                  <a:gd name="T19" fmla="*/ 15 h 15"/>
                  <a:gd name="T20" fmla="*/ 9 w 12"/>
                  <a:gd name="T21" fmla="*/ 15 h 15"/>
                  <a:gd name="T22" fmla="*/ 7 w 12"/>
                  <a:gd name="T23" fmla="*/ 14 h 15"/>
                  <a:gd name="T24" fmla="*/ 4 w 12"/>
                  <a:gd name="T25" fmla="*/ 11 h 15"/>
                  <a:gd name="T26" fmla="*/ 2 w 12"/>
                  <a:gd name="T27" fmla="*/ 6 h 15"/>
                  <a:gd name="T28" fmla="*/ 2 w 12"/>
                  <a:gd name="T29" fmla="*/ 6 h 15"/>
                  <a:gd name="T30" fmla="*/ 0 w 12"/>
                  <a:gd name="T31" fmla="*/ 3 h 15"/>
                  <a:gd name="T32" fmla="*/ 0 w 12"/>
                  <a:gd name="T33" fmla="*/ 2 h 15"/>
                  <a:gd name="T34" fmla="*/ 3 w 12"/>
                  <a:gd name="T35" fmla="*/ 0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2"/>
                  <a:gd name="T55" fmla="*/ 0 h 15"/>
                  <a:gd name="T56" fmla="*/ 12 w 12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2" h="15">
                    <a:moveTo>
                      <a:pt x="3" y="0"/>
                    </a:moveTo>
                    <a:lnTo>
                      <a:pt x="3" y="0"/>
                    </a:lnTo>
                    <a:lnTo>
                      <a:pt x="8" y="6"/>
                    </a:lnTo>
                    <a:lnTo>
                      <a:pt x="12" y="10"/>
                    </a:lnTo>
                    <a:lnTo>
                      <a:pt x="12" y="14"/>
                    </a:lnTo>
                    <a:lnTo>
                      <a:pt x="11" y="15"/>
                    </a:lnTo>
                    <a:lnTo>
                      <a:pt x="9" y="15"/>
                    </a:lnTo>
                    <a:lnTo>
                      <a:pt x="7" y="14"/>
                    </a:lnTo>
                    <a:lnTo>
                      <a:pt x="4" y="11"/>
                    </a:lnTo>
                    <a:lnTo>
                      <a:pt x="2" y="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186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624" name="Freeform 842"/>
              <p:cNvSpPr>
                <a:spLocks/>
              </p:cNvSpPr>
              <p:nvPr/>
            </p:nvSpPr>
            <p:spPr bwMode="auto">
              <a:xfrm>
                <a:off x="818" y="3015"/>
                <a:ext cx="12" cy="15"/>
              </a:xfrm>
              <a:custGeom>
                <a:avLst/>
                <a:gdLst>
                  <a:gd name="T0" fmla="*/ 3 w 12"/>
                  <a:gd name="T1" fmla="*/ 0 h 15"/>
                  <a:gd name="T2" fmla="*/ 3 w 12"/>
                  <a:gd name="T3" fmla="*/ 0 h 15"/>
                  <a:gd name="T4" fmla="*/ 8 w 12"/>
                  <a:gd name="T5" fmla="*/ 6 h 15"/>
                  <a:gd name="T6" fmla="*/ 8 w 12"/>
                  <a:gd name="T7" fmla="*/ 6 h 15"/>
                  <a:gd name="T8" fmla="*/ 12 w 12"/>
                  <a:gd name="T9" fmla="*/ 10 h 15"/>
                  <a:gd name="T10" fmla="*/ 12 w 12"/>
                  <a:gd name="T11" fmla="*/ 10 h 15"/>
                  <a:gd name="T12" fmla="*/ 12 w 12"/>
                  <a:gd name="T13" fmla="*/ 14 h 15"/>
                  <a:gd name="T14" fmla="*/ 12 w 12"/>
                  <a:gd name="T15" fmla="*/ 14 h 15"/>
                  <a:gd name="T16" fmla="*/ 11 w 12"/>
                  <a:gd name="T17" fmla="*/ 15 h 15"/>
                  <a:gd name="T18" fmla="*/ 9 w 12"/>
                  <a:gd name="T19" fmla="*/ 15 h 15"/>
                  <a:gd name="T20" fmla="*/ 9 w 12"/>
                  <a:gd name="T21" fmla="*/ 15 h 15"/>
                  <a:gd name="T22" fmla="*/ 7 w 12"/>
                  <a:gd name="T23" fmla="*/ 14 h 15"/>
                  <a:gd name="T24" fmla="*/ 4 w 12"/>
                  <a:gd name="T25" fmla="*/ 11 h 15"/>
                  <a:gd name="T26" fmla="*/ 2 w 12"/>
                  <a:gd name="T27" fmla="*/ 6 h 15"/>
                  <a:gd name="T28" fmla="*/ 2 w 12"/>
                  <a:gd name="T29" fmla="*/ 6 h 15"/>
                  <a:gd name="T30" fmla="*/ 0 w 12"/>
                  <a:gd name="T31" fmla="*/ 3 h 15"/>
                  <a:gd name="T32" fmla="*/ 0 w 12"/>
                  <a:gd name="T33" fmla="*/ 2 h 15"/>
                  <a:gd name="T34" fmla="*/ 3 w 12"/>
                  <a:gd name="T35" fmla="*/ 0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2"/>
                  <a:gd name="T55" fmla="*/ 0 h 15"/>
                  <a:gd name="T56" fmla="*/ 12 w 12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2" h="15">
                    <a:moveTo>
                      <a:pt x="3" y="0"/>
                    </a:moveTo>
                    <a:lnTo>
                      <a:pt x="3" y="0"/>
                    </a:lnTo>
                    <a:lnTo>
                      <a:pt x="8" y="6"/>
                    </a:lnTo>
                    <a:lnTo>
                      <a:pt x="12" y="10"/>
                    </a:lnTo>
                    <a:lnTo>
                      <a:pt x="12" y="14"/>
                    </a:lnTo>
                    <a:lnTo>
                      <a:pt x="11" y="15"/>
                    </a:lnTo>
                    <a:lnTo>
                      <a:pt x="9" y="15"/>
                    </a:lnTo>
                    <a:lnTo>
                      <a:pt x="7" y="14"/>
                    </a:lnTo>
                    <a:lnTo>
                      <a:pt x="4" y="11"/>
                    </a:lnTo>
                    <a:lnTo>
                      <a:pt x="2" y="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625" name="Freeform 843"/>
              <p:cNvSpPr>
                <a:spLocks/>
              </p:cNvSpPr>
              <p:nvPr/>
            </p:nvSpPr>
            <p:spPr bwMode="auto">
              <a:xfrm>
                <a:off x="719" y="2944"/>
                <a:ext cx="10" cy="16"/>
              </a:xfrm>
              <a:custGeom>
                <a:avLst/>
                <a:gdLst>
                  <a:gd name="T0" fmla="*/ 2 w 10"/>
                  <a:gd name="T1" fmla="*/ 0 h 16"/>
                  <a:gd name="T2" fmla="*/ 2 w 10"/>
                  <a:gd name="T3" fmla="*/ 0 h 16"/>
                  <a:gd name="T4" fmla="*/ 8 w 10"/>
                  <a:gd name="T5" fmla="*/ 5 h 16"/>
                  <a:gd name="T6" fmla="*/ 8 w 10"/>
                  <a:gd name="T7" fmla="*/ 5 h 16"/>
                  <a:gd name="T8" fmla="*/ 10 w 10"/>
                  <a:gd name="T9" fmla="*/ 11 h 16"/>
                  <a:gd name="T10" fmla="*/ 10 w 10"/>
                  <a:gd name="T11" fmla="*/ 11 h 16"/>
                  <a:gd name="T12" fmla="*/ 10 w 10"/>
                  <a:gd name="T13" fmla="*/ 13 h 16"/>
                  <a:gd name="T14" fmla="*/ 10 w 10"/>
                  <a:gd name="T15" fmla="*/ 13 h 16"/>
                  <a:gd name="T16" fmla="*/ 10 w 10"/>
                  <a:gd name="T17" fmla="*/ 14 h 16"/>
                  <a:gd name="T18" fmla="*/ 8 w 10"/>
                  <a:gd name="T19" fmla="*/ 16 h 16"/>
                  <a:gd name="T20" fmla="*/ 8 w 10"/>
                  <a:gd name="T21" fmla="*/ 16 h 16"/>
                  <a:gd name="T22" fmla="*/ 5 w 10"/>
                  <a:gd name="T23" fmla="*/ 13 h 16"/>
                  <a:gd name="T24" fmla="*/ 2 w 10"/>
                  <a:gd name="T25" fmla="*/ 11 h 16"/>
                  <a:gd name="T26" fmla="*/ 0 w 10"/>
                  <a:gd name="T27" fmla="*/ 7 h 16"/>
                  <a:gd name="T28" fmla="*/ 0 w 10"/>
                  <a:gd name="T29" fmla="*/ 7 h 16"/>
                  <a:gd name="T30" fmla="*/ 0 w 10"/>
                  <a:gd name="T31" fmla="*/ 4 h 16"/>
                  <a:gd name="T32" fmla="*/ 0 w 10"/>
                  <a:gd name="T33" fmla="*/ 3 h 16"/>
                  <a:gd name="T34" fmla="*/ 2 w 10"/>
                  <a:gd name="T35" fmla="*/ 0 h 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"/>
                  <a:gd name="T55" fmla="*/ 0 h 16"/>
                  <a:gd name="T56" fmla="*/ 10 w 10"/>
                  <a:gd name="T57" fmla="*/ 16 h 1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" h="16">
                    <a:moveTo>
                      <a:pt x="2" y="0"/>
                    </a:moveTo>
                    <a:lnTo>
                      <a:pt x="2" y="0"/>
                    </a:lnTo>
                    <a:lnTo>
                      <a:pt x="8" y="5"/>
                    </a:lnTo>
                    <a:lnTo>
                      <a:pt x="10" y="11"/>
                    </a:lnTo>
                    <a:lnTo>
                      <a:pt x="10" y="13"/>
                    </a:lnTo>
                    <a:lnTo>
                      <a:pt x="10" y="14"/>
                    </a:lnTo>
                    <a:lnTo>
                      <a:pt x="8" y="16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86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626" name="Freeform 844"/>
              <p:cNvSpPr>
                <a:spLocks/>
              </p:cNvSpPr>
              <p:nvPr/>
            </p:nvSpPr>
            <p:spPr bwMode="auto">
              <a:xfrm>
                <a:off x="719" y="2944"/>
                <a:ext cx="10" cy="16"/>
              </a:xfrm>
              <a:custGeom>
                <a:avLst/>
                <a:gdLst>
                  <a:gd name="T0" fmla="*/ 2 w 10"/>
                  <a:gd name="T1" fmla="*/ 0 h 16"/>
                  <a:gd name="T2" fmla="*/ 2 w 10"/>
                  <a:gd name="T3" fmla="*/ 0 h 16"/>
                  <a:gd name="T4" fmla="*/ 8 w 10"/>
                  <a:gd name="T5" fmla="*/ 5 h 16"/>
                  <a:gd name="T6" fmla="*/ 8 w 10"/>
                  <a:gd name="T7" fmla="*/ 5 h 16"/>
                  <a:gd name="T8" fmla="*/ 10 w 10"/>
                  <a:gd name="T9" fmla="*/ 11 h 16"/>
                  <a:gd name="T10" fmla="*/ 10 w 10"/>
                  <a:gd name="T11" fmla="*/ 11 h 16"/>
                  <a:gd name="T12" fmla="*/ 10 w 10"/>
                  <a:gd name="T13" fmla="*/ 13 h 16"/>
                  <a:gd name="T14" fmla="*/ 10 w 10"/>
                  <a:gd name="T15" fmla="*/ 13 h 16"/>
                  <a:gd name="T16" fmla="*/ 10 w 10"/>
                  <a:gd name="T17" fmla="*/ 14 h 16"/>
                  <a:gd name="T18" fmla="*/ 8 w 10"/>
                  <a:gd name="T19" fmla="*/ 16 h 16"/>
                  <a:gd name="T20" fmla="*/ 8 w 10"/>
                  <a:gd name="T21" fmla="*/ 16 h 16"/>
                  <a:gd name="T22" fmla="*/ 5 w 10"/>
                  <a:gd name="T23" fmla="*/ 13 h 16"/>
                  <a:gd name="T24" fmla="*/ 2 w 10"/>
                  <a:gd name="T25" fmla="*/ 11 h 16"/>
                  <a:gd name="T26" fmla="*/ 0 w 10"/>
                  <a:gd name="T27" fmla="*/ 7 h 16"/>
                  <a:gd name="T28" fmla="*/ 0 w 10"/>
                  <a:gd name="T29" fmla="*/ 7 h 16"/>
                  <a:gd name="T30" fmla="*/ 0 w 10"/>
                  <a:gd name="T31" fmla="*/ 4 h 16"/>
                  <a:gd name="T32" fmla="*/ 0 w 10"/>
                  <a:gd name="T33" fmla="*/ 3 h 16"/>
                  <a:gd name="T34" fmla="*/ 2 w 10"/>
                  <a:gd name="T35" fmla="*/ 0 h 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"/>
                  <a:gd name="T55" fmla="*/ 0 h 16"/>
                  <a:gd name="T56" fmla="*/ 10 w 10"/>
                  <a:gd name="T57" fmla="*/ 16 h 1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" h="16">
                    <a:moveTo>
                      <a:pt x="2" y="0"/>
                    </a:moveTo>
                    <a:lnTo>
                      <a:pt x="2" y="0"/>
                    </a:lnTo>
                    <a:lnTo>
                      <a:pt x="8" y="5"/>
                    </a:lnTo>
                    <a:lnTo>
                      <a:pt x="10" y="11"/>
                    </a:lnTo>
                    <a:lnTo>
                      <a:pt x="10" y="13"/>
                    </a:lnTo>
                    <a:lnTo>
                      <a:pt x="10" y="14"/>
                    </a:lnTo>
                    <a:lnTo>
                      <a:pt x="8" y="16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627" name="Freeform 845"/>
              <p:cNvSpPr>
                <a:spLocks/>
              </p:cNvSpPr>
              <p:nvPr/>
            </p:nvSpPr>
            <p:spPr bwMode="auto">
              <a:xfrm>
                <a:off x="784" y="2972"/>
                <a:ext cx="10" cy="16"/>
              </a:xfrm>
              <a:custGeom>
                <a:avLst/>
                <a:gdLst>
                  <a:gd name="T0" fmla="*/ 1 w 10"/>
                  <a:gd name="T1" fmla="*/ 0 h 16"/>
                  <a:gd name="T2" fmla="*/ 1 w 10"/>
                  <a:gd name="T3" fmla="*/ 0 h 16"/>
                  <a:gd name="T4" fmla="*/ 8 w 10"/>
                  <a:gd name="T5" fmla="*/ 7 h 16"/>
                  <a:gd name="T6" fmla="*/ 8 w 10"/>
                  <a:gd name="T7" fmla="*/ 7 h 16"/>
                  <a:gd name="T8" fmla="*/ 10 w 10"/>
                  <a:gd name="T9" fmla="*/ 11 h 16"/>
                  <a:gd name="T10" fmla="*/ 10 w 10"/>
                  <a:gd name="T11" fmla="*/ 11 h 16"/>
                  <a:gd name="T12" fmla="*/ 10 w 10"/>
                  <a:gd name="T13" fmla="*/ 13 h 16"/>
                  <a:gd name="T14" fmla="*/ 10 w 10"/>
                  <a:gd name="T15" fmla="*/ 13 h 16"/>
                  <a:gd name="T16" fmla="*/ 10 w 10"/>
                  <a:gd name="T17" fmla="*/ 14 h 16"/>
                  <a:gd name="T18" fmla="*/ 8 w 10"/>
                  <a:gd name="T19" fmla="*/ 16 h 16"/>
                  <a:gd name="T20" fmla="*/ 8 w 10"/>
                  <a:gd name="T21" fmla="*/ 16 h 16"/>
                  <a:gd name="T22" fmla="*/ 5 w 10"/>
                  <a:gd name="T23" fmla="*/ 13 h 16"/>
                  <a:gd name="T24" fmla="*/ 3 w 10"/>
                  <a:gd name="T25" fmla="*/ 11 h 16"/>
                  <a:gd name="T26" fmla="*/ 0 w 10"/>
                  <a:gd name="T27" fmla="*/ 7 h 16"/>
                  <a:gd name="T28" fmla="*/ 0 w 10"/>
                  <a:gd name="T29" fmla="*/ 7 h 16"/>
                  <a:gd name="T30" fmla="*/ 0 w 10"/>
                  <a:gd name="T31" fmla="*/ 4 h 16"/>
                  <a:gd name="T32" fmla="*/ 0 w 10"/>
                  <a:gd name="T33" fmla="*/ 3 h 16"/>
                  <a:gd name="T34" fmla="*/ 1 w 10"/>
                  <a:gd name="T35" fmla="*/ 0 h 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"/>
                  <a:gd name="T55" fmla="*/ 0 h 16"/>
                  <a:gd name="T56" fmla="*/ 10 w 10"/>
                  <a:gd name="T57" fmla="*/ 16 h 1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" h="16">
                    <a:moveTo>
                      <a:pt x="1" y="0"/>
                    </a:moveTo>
                    <a:lnTo>
                      <a:pt x="1" y="0"/>
                    </a:lnTo>
                    <a:lnTo>
                      <a:pt x="8" y="7"/>
                    </a:lnTo>
                    <a:lnTo>
                      <a:pt x="10" y="11"/>
                    </a:lnTo>
                    <a:lnTo>
                      <a:pt x="10" y="13"/>
                    </a:lnTo>
                    <a:lnTo>
                      <a:pt x="10" y="14"/>
                    </a:lnTo>
                    <a:lnTo>
                      <a:pt x="8" y="16"/>
                    </a:lnTo>
                    <a:lnTo>
                      <a:pt x="5" y="13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86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628" name="Freeform 846"/>
              <p:cNvSpPr>
                <a:spLocks/>
              </p:cNvSpPr>
              <p:nvPr/>
            </p:nvSpPr>
            <p:spPr bwMode="auto">
              <a:xfrm>
                <a:off x="784" y="2972"/>
                <a:ext cx="10" cy="16"/>
              </a:xfrm>
              <a:custGeom>
                <a:avLst/>
                <a:gdLst>
                  <a:gd name="T0" fmla="*/ 1 w 10"/>
                  <a:gd name="T1" fmla="*/ 0 h 16"/>
                  <a:gd name="T2" fmla="*/ 1 w 10"/>
                  <a:gd name="T3" fmla="*/ 0 h 16"/>
                  <a:gd name="T4" fmla="*/ 8 w 10"/>
                  <a:gd name="T5" fmla="*/ 7 h 16"/>
                  <a:gd name="T6" fmla="*/ 8 w 10"/>
                  <a:gd name="T7" fmla="*/ 7 h 16"/>
                  <a:gd name="T8" fmla="*/ 10 w 10"/>
                  <a:gd name="T9" fmla="*/ 11 h 16"/>
                  <a:gd name="T10" fmla="*/ 10 w 10"/>
                  <a:gd name="T11" fmla="*/ 11 h 16"/>
                  <a:gd name="T12" fmla="*/ 10 w 10"/>
                  <a:gd name="T13" fmla="*/ 13 h 16"/>
                  <a:gd name="T14" fmla="*/ 10 w 10"/>
                  <a:gd name="T15" fmla="*/ 13 h 16"/>
                  <a:gd name="T16" fmla="*/ 10 w 10"/>
                  <a:gd name="T17" fmla="*/ 14 h 16"/>
                  <a:gd name="T18" fmla="*/ 8 w 10"/>
                  <a:gd name="T19" fmla="*/ 16 h 16"/>
                  <a:gd name="T20" fmla="*/ 8 w 10"/>
                  <a:gd name="T21" fmla="*/ 16 h 16"/>
                  <a:gd name="T22" fmla="*/ 5 w 10"/>
                  <a:gd name="T23" fmla="*/ 13 h 16"/>
                  <a:gd name="T24" fmla="*/ 3 w 10"/>
                  <a:gd name="T25" fmla="*/ 11 h 16"/>
                  <a:gd name="T26" fmla="*/ 0 w 10"/>
                  <a:gd name="T27" fmla="*/ 7 h 16"/>
                  <a:gd name="T28" fmla="*/ 0 w 10"/>
                  <a:gd name="T29" fmla="*/ 7 h 16"/>
                  <a:gd name="T30" fmla="*/ 0 w 10"/>
                  <a:gd name="T31" fmla="*/ 4 h 16"/>
                  <a:gd name="T32" fmla="*/ 0 w 10"/>
                  <a:gd name="T33" fmla="*/ 3 h 16"/>
                  <a:gd name="T34" fmla="*/ 1 w 10"/>
                  <a:gd name="T35" fmla="*/ 0 h 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"/>
                  <a:gd name="T55" fmla="*/ 0 h 16"/>
                  <a:gd name="T56" fmla="*/ 10 w 10"/>
                  <a:gd name="T57" fmla="*/ 16 h 1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" h="16">
                    <a:moveTo>
                      <a:pt x="1" y="0"/>
                    </a:moveTo>
                    <a:lnTo>
                      <a:pt x="1" y="0"/>
                    </a:lnTo>
                    <a:lnTo>
                      <a:pt x="8" y="7"/>
                    </a:lnTo>
                    <a:lnTo>
                      <a:pt x="10" y="11"/>
                    </a:lnTo>
                    <a:lnTo>
                      <a:pt x="10" y="13"/>
                    </a:lnTo>
                    <a:lnTo>
                      <a:pt x="10" y="14"/>
                    </a:lnTo>
                    <a:lnTo>
                      <a:pt x="8" y="16"/>
                    </a:lnTo>
                    <a:lnTo>
                      <a:pt x="5" y="13"/>
                    </a:lnTo>
                    <a:lnTo>
                      <a:pt x="3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629" name="Freeform 847"/>
              <p:cNvSpPr>
                <a:spLocks/>
              </p:cNvSpPr>
              <p:nvPr/>
            </p:nvSpPr>
            <p:spPr bwMode="auto">
              <a:xfrm>
                <a:off x="718" y="2967"/>
                <a:ext cx="11" cy="16"/>
              </a:xfrm>
              <a:custGeom>
                <a:avLst/>
                <a:gdLst>
                  <a:gd name="T0" fmla="*/ 2 w 11"/>
                  <a:gd name="T1" fmla="*/ 0 h 16"/>
                  <a:gd name="T2" fmla="*/ 2 w 11"/>
                  <a:gd name="T3" fmla="*/ 0 h 16"/>
                  <a:gd name="T4" fmla="*/ 9 w 11"/>
                  <a:gd name="T5" fmla="*/ 5 h 16"/>
                  <a:gd name="T6" fmla="*/ 9 w 11"/>
                  <a:gd name="T7" fmla="*/ 5 h 16"/>
                  <a:gd name="T8" fmla="*/ 11 w 11"/>
                  <a:gd name="T9" fmla="*/ 11 h 16"/>
                  <a:gd name="T10" fmla="*/ 11 w 11"/>
                  <a:gd name="T11" fmla="*/ 11 h 16"/>
                  <a:gd name="T12" fmla="*/ 11 w 11"/>
                  <a:gd name="T13" fmla="*/ 13 h 16"/>
                  <a:gd name="T14" fmla="*/ 11 w 11"/>
                  <a:gd name="T15" fmla="*/ 13 h 16"/>
                  <a:gd name="T16" fmla="*/ 11 w 11"/>
                  <a:gd name="T17" fmla="*/ 14 h 16"/>
                  <a:gd name="T18" fmla="*/ 9 w 11"/>
                  <a:gd name="T19" fmla="*/ 16 h 16"/>
                  <a:gd name="T20" fmla="*/ 9 w 11"/>
                  <a:gd name="T21" fmla="*/ 16 h 16"/>
                  <a:gd name="T22" fmla="*/ 6 w 11"/>
                  <a:gd name="T23" fmla="*/ 13 h 16"/>
                  <a:gd name="T24" fmla="*/ 3 w 11"/>
                  <a:gd name="T25" fmla="*/ 11 h 16"/>
                  <a:gd name="T26" fmla="*/ 1 w 11"/>
                  <a:gd name="T27" fmla="*/ 7 h 16"/>
                  <a:gd name="T28" fmla="*/ 1 w 11"/>
                  <a:gd name="T29" fmla="*/ 7 h 16"/>
                  <a:gd name="T30" fmla="*/ 0 w 11"/>
                  <a:gd name="T31" fmla="*/ 4 h 16"/>
                  <a:gd name="T32" fmla="*/ 0 w 11"/>
                  <a:gd name="T33" fmla="*/ 3 h 16"/>
                  <a:gd name="T34" fmla="*/ 2 w 11"/>
                  <a:gd name="T35" fmla="*/ 0 h 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6"/>
                  <a:gd name="T56" fmla="*/ 11 w 11"/>
                  <a:gd name="T57" fmla="*/ 16 h 1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6">
                    <a:moveTo>
                      <a:pt x="2" y="0"/>
                    </a:moveTo>
                    <a:lnTo>
                      <a:pt x="2" y="0"/>
                    </a:lnTo>
                    <a:lnTo>
                      <a:pt x="9" y="5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11" y="14"/>
                    </a:lnTo>
                    <a:lnTo>
                      <a:pt x="9" y="16"/>
                    </a:lnTo>
                    <a:lnTo>
                      <a:pt x="6" y="13"/>
                    </a:lnTo>
                    <a:lnTo>
                      <a:pt x="3" y="11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86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630" name="Freeform 848"/>
              <p:cNvSpPr>
                <a:spLocks/>
              </p:cNvSpPr>
              <p:nvPr/>
            </p:nvSpPr>
            <p:spPr bwMode="auto">
              <a:xfrm>
                <a:off x="718" y="2967"/>
                <a:ext cx="11" cy="16"/>
              </a:xfrm>
              <a:custGeom>
                <a:avLst/>
                <a:gdLst>
                  <a:gd name="T0" fmla="*/ 2 w 11"/>
                  <a:gd name="T1" fmla="*/ 0 h 16"/>
                  <a:gd name="T2" fmla="*/ 2 w 11"/>
                  <a:gd name="T3" fmla="*/ 0 h 16"/>
                  <a:gd name="T4" fmla="*/ 9 w 11"/>
                  <a:gd name="T5" fmla="*/ 5 h 16"/>
                  <a:gd name="T6" fmla="*/ 9 w 11"/>
                  <a:gd name="T7" fmla="*/ 5 h 16"/>
                  <a:gd name="T8" fmla="*/ 11 w 11"/>
                  <a:gd name="T9" fmla="*/ 11 h 16"/>
                  <a:gd name="T10" fmla="*/ 11 w 11"/>
                  <a:gd name="T11" fmla="*/ 11 h 16"/>
                  <a:gd name="T12" fmla="*/ 11 w 11"/>
                  <a:gd name="T13" fmla="*/ 13 h 16"/>
                  <a:gd name="T14" fmla="*/ 11 w 11"/>
                  <a:gd name="T15" fmla="*/ 13 h 16"/>
                  <a:gd name="T16" fmla="*/ 11 w 11"/>
                  <a:gd name="T17" fmla="*/ 14 h 16"/>
                  <a:gd name="T18" fmla="*/ 9 w 11"/>
                  <a:gd name="T19" fmla="*/ 16 h 16"/>
                  <a:gd name="T20" fmla="*/ 9 w 11"/>
                  <a:gd name="T21" fmla="*/ 16 h 16"/>
                  <a:gd name="T22" fmla="*/ 6 w 11"/>
                  <a:gd name="T23" fmla="*/ 13 h 16"/>
                  <a:gd name="T24" fmla="*/ 3 w 11"/>
                  <a:gd name="T25" fmla="*/ 11 h 16"/>
                  <a:gd name="T26" fmla="*/ 1 w 11"/>
                  <a:gd name="T27" fmla="*/ 7 h 16"/>
                  <a:gd name="T28" fmla="*/ 1 w 11"/>
                  <a:gd name="T29" fmla="*/ 7 h 16"/>
                  <a:gd name="T30" fmla="*/ 0 w 11"/>
                  <a:gd name="T31" fmla="*/ 4 h 16"/>
                  <a:gd name="T32" fmla="*/ 0 w 11"/>
                  <a:gd name="T33" fmla="*/ 3 h 16"/>
                  <a:gd name="T34" fmla="*/ 2 w 11"/>
                  <a:gd name="T35" fmla="*/ 0 h 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6"/>
                  <a:gd name="T56" fmla="*/ 11 w 11"/>
                  <a:gd name="T57" fmla="*/ 16 h 1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6">
                    <a:moveTo>
                      <a:pt x="2" y="0"/>
                    </a:moveTo>
                    <a:lnTo>
                      <a:pt x="2" y="0"/>
                    </a:lnTo>
                    <a:lnTo>
                      <a:pt x="9" y="5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11" y="14"/>
                    </a:lnTo>
                    <a:lnTo>
                      <a:pt x="9" y="16"/>
                    </a:lnTo>
                    <a:lnTo>
                      <a:pt x="6" y="13"/>
                    </a:lnTo>
                    <a:lnTo>
                      <a:pt x="3" y="11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631" name="Freeform 849"/>
              <p:cNvSpPr>
                <a:spLocks/>
              </p:cNvSpPr>
              <p:nvPr/>
            </p:nvSpPr>
            <p:spPr bwMode="auto">
              <a:xfrm>
                <a:off x="710" y="2986"/>
                <a:ext cx="10" cy="16"/>
              </a:xfrm>
              <a:custGeom>
                <a:avLst/>
                <a:gdLst>
                  <a:gd name="T0" fmla="*/ 3 w 10"/>
                  <a:gd name="T1" fmla="*/ 0 h 16"/>
                  <a:gd name="T2" fmla="*/ 3 w 10"/>
                  <a:gd name="T3" fmla="*/ 0 h 16"/>
                  <a:gd name="T4" fmla="*/ 8 w 10"/>
                  <a:gd name="T5" fmla="*/ 6 h 16"/>
                  <a:gd name="T6" fmla="*/ 8 w 10"/>
                  <a:gd name="T7" fmla="*/ 6 h 16"/>
                  <a:gd name="T8" fmla="*/ 10 w 10"/>
                  <a:gd name="T9" fmla="*/ 11 h 16"/>
                  <a:gd name="T10" fmla="*/ 10 w 10"/>
                  <a:gd name="T11" fmla="*/ 11 h 16"/>
                  <a:gd name="T12" fmla="*/ 10 w 10"/>
                  <a:gd name="T13" fmla="*/ 13 h 16"/>
                  <a:gd name="T14" fmla="*/ 10 w 10"/>
                  <a:gd name="T15" fmla="*/ 13 h 16"/>
                  <a:gd name="T16" fmla="*/ 10 w 10"/>
                  <a:gd name="T17" fmla="*/ 15 h 16"/>
                  <a:gd name="T18" fmla="*/ 9 w 10"/>
                  <a:gd name="T19" fmla="*/ 16 h 16"/>
                  <a:gd name="T20" fmla="*/ 9 w 10"/>
                  <a:gd name="T21" fmla="*/ 16 h 16"/>
                  <a:gd name="T22" fmla="*/ 5 w 10"/>
                  <a:gd name="T23" fmla="*/ 13 h 16"/>
                  <a:gd name="T24" fmla="*/ 4 w 10"/>
                  <a:gd name="T25" fmla="*/ 11 h 16"/>
                  <a:gd name="T26" fmla="*/ 1 w 10"/>
                  <a:gd name="T27" fmla="*/ 7 h 16"/>
                  <a:gd name="T28" fmla="*/ 1 w 10"/>
                  <a:gd name="T29" fmla="*/ 7 h 16"/>
                  <a:gd name="T30" fmla="*/ 0 w 10"/>
                  <a:gd name="T31" fmla="*/ 4 h 16"/>
                  <a:gd name="T32" fmla="*/ 0 w 10"/>
                  <a:gd name="T33" fmla="*/ 3 h 16"/>
                  <a:gd name="T34" fmla="*/ 3 w 10"/>
                  <a:gd name="T35" fmla="*/ 0 h 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"/>
                  <a:gd name="T55" fmla="*/ 0 h 16"/>
                  <a:gd name="T56" fmla="*/ 10 w 10"/>
                  <a:gd name="T57" fmla="*/ 16 h 1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" h="16">
                    <a:moveTo>
                      <a:pt x="3" y="0"/>
                    </a:moveTo>
                    <a:lnTo>
                      <a:pt x="3" y="0"/>
                    </a:lnTo>
                    <a:lnTo>
                      <a:pt x="8" y="6"/>
                    </a:lnTo>
                    <a:lnTo>
                      <a:pt x="10" y="11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9" y="16"/>
                    </a:lnTo>
                    <a:lnTo>
                      <a:pt x="5" y="13"/>
                    </a:lnTo>
                    <a:lnTo>
                      <a:pt x="4" y="11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186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632" name="Freeform 850"/>
              <p:cNvSpPr>
                <a:spLocks/>
              </p:cNvSpPr>
              <p:nvPr/>
            </p:nvSpPr>
            <p:spPr bwMode="auto">
              <a:xfrm>
                <a:off x="710" y="2986"/>
                <a:ext cx="10" cy="16"/>
              </a:xfrm>
              <a:custGeom>
                <a:avLst/>
                <a:gdLst>
                  <a:gd name="T0" fmla="*/ 3 w 10"/>
                  <a:gd name="T1" fmla="*/ 0 h 16"/>
                  <a:gd name="T2" fmla="*/ 3 w 10"/>
                  <a:gd name="T3" fmla="*/ 0 h 16"/>
                  <a:gd name="T4" fmla="*/ 8 w 10"/>
                  <a:gd name="T5" fmla="*/ 6 h 16"/>
                  <a:gd name="T6" fmla="*/ 8 w 10"/>
                  <a:gd name="T7" fmla="*/ 6 h 16"/>
                  <a:gd name="T8" fmla="*/ 10 w 10"/>
                  <a:gd name="T9" fmla="*/ 11 h 16"/>
                  <a:gd name="T10" fmla="*/ 10 w 10"/>
                  <a:gd name="T11" fmla="*/ 11 h 16"/>
                  <a:gd name="T12" fmla="*/ 10 w 10"/>
                  <a:gd name="T13" fmla="*/ 13 h 16"/>
                  <a:gd name="T14" fmla="*/ 10 w 10"/>
                  <a:gd name="T15" fmla="*/ 13 h 16"/>
                  <a:gd name="T16" fmla="*/ 10 w 10"/>
                  <a:gd name="T17" fmla="*/ 15 h 16"/>
                  <a:gd name="T18" fmla="*/ 9 w 10"/>
                  <a:gd name="T19" fmla="*/ 16 h 16"/>
                  <a:gd name="T20" fmla="*/ 9 w 10"/>
                  <a:gd name="T21" fmla="*/ 16 h 16"/>
                  <a:gd name="T22" fmla="*/ 5 w 10"/>
                  <a:gd name="T23" fmla="*/ 13 h 16"/>
                  <a:gd name="T24" fmla="*/ 4 w 10"/>
                  <a:gd name="T25" fmla="*/ 11 h 16"/>
                  <a:gd name="T26" fmla="*/ 1 w 10"/>
                  <a:gd name="T27" fmla="*/ 7 h 16"/>
                  <a:gd name="T28" fmla="*/ 1 w 10"/>
                  <a:gd name="T29" fmla="*/ 7 h 16"/>
                  <a:gd name="T30" fmla="*/ 0 w 10"/>
                  <a:gd name="T31" fmla="*/ 4 h 16"/>
                  <a:gd name="T32" fmla="*/ 0 w 10"/>
                  <a:gd name="T33" fmla="*/ 3 h 16"/>
                  <a:gd name="T34" fmla="*/ 3 w 10"/>
                  <a:gd name="T35" fmla="*/ 0 h 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"/>
                  <a:gd name="T55" fmla="*/ 0 h 16"/>
                  <a:gd name="T56" fmla="*/ 10 w 10"/>
                  <a:gd name="T57" fmla="*/ 16 h 1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" h="16">
                    <a:moveTo>
                      <a:pt x="3" y="0"/>
                    </a:moveTo>
                    <a:lnTo>
                      <a:pt x="3" y="0"/>
                    </a:lnTo>
                    <a:lnTo>
                      <a:pt x="8" y="6"/>
                    </a:lnTo>
                    <a:lnTo>
                      <a:pt x="10" y="11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9" y="16"/>
                    </a:lnTo>
                    <a:lnTo>
                      <a:pt x="5" y="13"/>
                    </a:lnTo>
                    <a:lnTo>
                      <a:pt x="4" y="11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633" name="Freeform 851"/>
              <p:cNvSpPr>
                <a:spLocks/>
              </p:cNvSpPr>
              <p:nvPr/>
            </p:nvSpPr>
            <p:spPr bwMode="auto">
              <a:xfrm>
                <a:off x="792" y="3017"/>
                <a:ext cx="11" cy="15"/>
              </a:xfrm>
              <a:custGeom>
                <a:avLst/>
                <a:gdLst>
                  <a:gd name="T0" fmla="*/ 2 w 11"/>
                  <a:gd name="T1" fmla="*/ 0 h 15"/>
                  <a:gd name="T2" fmla="*/ 2 w 11"/>
                  <a:gd name="T3" fmla="*/ 0 h 15"/>
                  <a:gd name="T4" fmla="*/ 9 w 11"/>
                  <a:gd name="T5" fmla="*/ 6 h 15"/>
                  <a:gd name="T6" fmla="*/ 9 w 11"/>
                  <a:gd name="T7" fmla="*/ 6 h 15"/>
                  <a:gd name="T8" fmla="*/ 11 w 11"/>
                  <a:gd name="T9" fmla="*/ 10 h 15"/>
                  <a:gd name="T10" fmla="*/ 11 w 11"/>
                  <a:gd name="T11" fmla="*/ 10 h 15"/>
                  <a:gd name="T12" fmla="*/ 11 w 11"/>
                  <a:gd name="T13" fmla="*/ 14 h 15"/>
                  <a:gd name="T14" fmla="*/ 11 w 11"/>
                  <a:gd name="T15" fmla="*/ 14 h 15"/>
                  <a:gd name="T16" fmla="*/ 10 w 11"/>
                  <a:gd name="T17" fmla="*/ 15 h 15"/>
                  <a:gd name="T18" fmla="*/ 9 w 11"/>
                  <a:gd name="T19" fmla="*/ 15 h 15"/>
                  <a:gd name="T20" fmla="*/ 9 w 11"/>
                  <a:gd name="T21" fmla="*/ 15 h 15"/>
                  <a:gd name="T22" fmla="*/ 6 w 11"/>
                  <a:gd name="T23" fmla="*/ 14 h 15"/>
                  <a:gd name="T24" fmla="*/ 3 w 11"/>
                  <a:gd name="T25" fmla="*/ 12 h 15"/>
                  <a:gd name="T26" fmla="*/ 1 w 11"/>
                  <a:gd name="T27" fmla="*/ 6 h 15"/>
                  <a:gd name="T28" fmla="*/ 1 w 11"/>
                  <a:gd name="T29" fmla="*/ 6 h 15"/>
                  <a:gd name="T30" fmla="*/ 0 w 11"/>
                  <a:gd name="T31" fmla="*/ 4 h 15"/>
                  <a:gd name="T32" fmla="*/ 0 w 11"/>
                  <a:gd name="T33" fmla="*/ 3 h 15"/>
                  <a:gd name="T34" fmla="*/ 2 w 11"/>
                  <a:gd name="T35" fmla="*/ 0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5"/>
                  <a:gd name="T56" fmla="*/ 11 w 11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5">
                    <a:moveTo>
                      <a:pt x="2" y="0"/>
                    </a:moveTo>
                    <a:lnTo>
                      <a:pt x="2" y="0"/>
                    </a:lnTo>
                    <a:lnTo>
                      <a:pt x="9" y="6"/>
                    </a:lnTo>
                    <a:lnTo>
                      <a:pt x="11" y="10"/>
                    </a:lnTo>
                    <a:lnTo>
                      <a:pt x="11" y="14"/>
                    </a:lnTo>
                    <a:lnTo>
                      <a:pt x="10" y="15"/>
                    </a:lnTo>
                    <a:lnTo>
                      <a:pt x="9" y="15"/>
                    </a:lnTo>
                    <a:lnTo>
                      <a:pt x="6" y="14"/>
                    </a:lnTo>
                    <a:lnTo>
                      <a:pt x="3" y="12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86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634" name="Freeform 852"/>
              <p:cNvSpPr>
                <a:spLocks/>
              </p:cNvSpPr>
              <p:nvPr/>
            </p:nvSpPr>
            <p:spPr bwMode="auto">
              <a:xfrm>
                <a:off x="792" y="3017"/>
                <a:ext cx="11" cy="15"/>
              </a:xfrm>
              <a:custGeom>
                <a:avLst/>
                <a:gdLst>
                  <a:gd name="T0" fmla="*/ 2 w 11"/>
                  <a:gd name="T1" fmla="*/ 0 h 15"/>
                  <a:gd name="T2" fmla="*/ 2 w 11"/>
                  <a:gd name="T3" fmla="*/ 0 h 15"/>
                  <a:gd name="T4" fmla="*/ 9 w 11"/>
                  <a:gd name="T5" fmla="*/ 6 h 15"/>
                  <a:gd name="T6" fmla="*/ 9 w 11"/>
                  <a:gd name="T7" fmla="*/ 6 h 15"/>
                  <a:gd name="T8" fmla="*/ 11 w 11"/>
                  <a:gd name="T9" fmla="*/ 10 h 15"/>
                  <a:gd name="T10" fmla="*/ 11 w 11"/>
                  <a:gd name="T11" fmla="*/ 10 h 15"/>
                  <a:gd name="T12" fmla="*/ 11 w 11"/>
                  <a:gd name="T13" fmla="*/ 14 h 15"/>
                  <a:gd name="T14" fmla="*/ 11 w 11"/>
                  <a:gd name="T15" fmla="*/ 14 h 15"/>
                  <a:gd name="T16" fmla="*/ 10 w 11"/>
                  <a:gd name="T17" fmla="*/ 15 h 15"/>
                  <a:gd name="T18" fmla="*/ 9 w 11"/>
                  <a:gd name="T19" fmla="*/ 15 h 15"/>
                  <a:gd name="T20" fmla="*/ 9 w 11"/>
                  <a:gd name="T21" fmla="*/ 15 h 15"/>
                  <a:gd name="T22" fmla="*/ 6 w 11"/>
                  <a:gd name="T23" fmla="*/ 14 h 15"/>
                  <a:gd name="T24" fmla="*/ 3 w 11"/>
                  <a:gd name="T25" fmla="*/ 12 h 15"/>
                  <a:gd name="T26" fmla="*/ 1 w 11"/>
                  <a:gd name="T27" fmla="*/ 6 h 15"/>
                  <a:gd name="T28" fmla="*/ 1 w 11"/>
                  <a:gd name="T29" fmla="*/ 6 h 15"/>
                  <a:gd name="T30" fmla="*/ 0 w 11"/>
                  <a:gd name="T31" fmla="*/ 4 h 15"/>
                  <a:gd name="T32" fmla="*/ 0 w 11"/>
                  <a:gd name="T33" fmla="*/ 3 h 15"/>
                  <a:gd name="T34" fmla="*/ 2 w 11"/>
                  <a:gd name="T35" fmla="*/ 0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5"/>
                  <a:gd name="T56" fmla="*/ 11 w 11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5">
                    <a:moveTo>
                      <a:pt x="2" y="0"/>
                    </a:moveTo>
                    <a:lnTo>
                      <a:pt x="2" y="0"/>
                    </a:lnTo>
                    <a:lnTo>
                      <a:pt x="9" y="6"/>
                    </a:lnTo>
                    <a:lnTo>
                      <a:pt x="11" y="10"/>
                    </a:lnTo>
                    <a:lnTo>
                      <a:pt x="11" y="14"/>
                    </a:lnTo>
                    <a:lnTo>
                      <a:pt x="10" y="15"/>
                    </a:lnTo>
                    <a:lnTo>
                      <a:pt x="9" y="15"/>
                    </a:lnTo>
                    <a:lnTo>
                      <a:pt x="6" y="14"/>
                    </a:lnTo>
                    <a:lnTo>
                      <a:pt x="3" y="12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635" name="Freeform 853"/>
              <p:cNvSpPr>
                <a:spLocks/>
              </p:cNvSpPr>
              <p:nvPr/>
            </p:nvSpPr>
            <p:spPr bwMode="auto">
              <a:xfrm>
                <a:off x="753" y="3025"/>
                <a:ext cx="12" cy="15"/>
              </a:xfrm>
              <a:custGeom>
                <a:avLst/>
                <a:gdLst>
                  <a:gd name="T0" fmla="*/ 3 w 12"/>
                  <a:gd name="T1" fmla="*/ 0 h 15"/>
                  <a:gd name="T2" fmla="*/ 3 w 12"/>
                  <a:gd name="T3" fmla="*/ 0 h 15"/>
                  <a:gd name="T4" fmla="*/ 8 w 12"/>
                  <a:gd name="T5" fmla="*/ 6 h 15"/>
                  <a:gd name="T6" fmla="*/ 8 w 12"/>
                  <a:gd name="T7" fmla="*/ 6 h 15"/>
                  <a:gd name="T8" fmla="*/ 11 w 12"/>
                  <a:gd name="T9" fmla="*/ 10 h 15"/>
                  <a:gd name="T10" fmla="*/ 11 w 12"/>
                  <a:gd name="T11" fmla="*/ 10 h 15"/>
                  <a:gd name="T12" fmla="*/ 12 w 12"/>
                  <a:gd name="T13" fmla="*/ 14 h 15"/>
                  <a:gd name="T14" fmla="*/ 12 w 12"/>
                  <a:gd name="T15" fmla="*/ 14 h 15"/>
                  <a:gd name="T16" fmla="*/ 11 w 12"/>
                  <a:gd name="T17" fmla="*/ 15 h 15"/>
                  <a:gd name="T18" fmla="*/ 9 w 12"/>
                  <a:gd name="T19" fmla="*/ 15 h 15"/>
                  <a:gd name="T20" fmla="*/ 9 w 12"/>
                  <a:gd name="T21" fmla="*/ 15 h 15"/>
                  <a:gd name="T22" fmla="*/ 7 w 12"/>
                  <a:gd name="T23" fmla="*/ 14 h 15"/>
                  <a:gd name="T24" fmla="*/ 4 w 12"/>
                  <a:gd name="T25" fmla="*/ 11 h 15"/>
                  <a:gd name="T26" fmla="*/ 2 w 12"/>
                  <a:gd name="T27" fmla="*/ 6 h 15"/>
                  <a:gd name="T28" fmla="*/ 2 w 12"/>
                  <a:gd name="T29" fmla="*/ 6 h 15"/>
                  <a:gd name="T30" fmla="*/ 0 w 12"/>
                  <a:gd name="T31" fmla="*/ 4 h 15"/>
                  <a:gd name="T32" fmla="*/ 0 w 12"/>
                  <a:gd name="T33" fmla="*/ 2 h 15"/>
                  <a:gd name="T34" fmla="*/ 3 w 12"/>
                  <a:gd name="T35" fmla="*/ 0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2"/>
                  <a:gd name="T55" fmla="*/ 0 h 15"/>
                  <a:gd name="T56" fmla="*/ 12 w 12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2" h="15">
                    <a:moveTo>
                      <a:pt x="3" y="0"/>
                    </a:moveTo>
                    <a:lnTo>
                      <a:pt x="3" y="0"/>
                    </a:lnTo>
                    <a:lnTo>
                      <a:pt x="8" y="6"/>
                    </a:lnTo>
                    <a:lnTo>
                      <a:pt x="11" y="10"/>
                    </a:lnTo>
                    <a:lnTo>
                      <a:pt x="12" y="14"/>
                    </a:lnTo>
                    <a:lnTo>
                      <a:pt x="11" y="15"/>
                    </a:lnTo>
                    <a:lnTo>
                      <a:pt x="9" y="15"/>
                    </a:lnTo>
                    <a:lnTo>
                      <a:pt x="7" y="14"/>
                    </a:lnTo>
                    <a:lnTo>
                      <a:pt x="4" y="11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186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636" name="Freeform 854"/>
              <p:cNvSpPr>
                <a:spLocks/>
              </p:cNvSpPr>
              <p:nvPr/>
            </p:nvSpPr>
            <p:spPr bwMode="auto">
              <a:xfrm>
                <a:off x="753" y="3025"/>
                <a:ext cx="12" cy="15"/>
              </a:xfrm>
              <a:custGeom>
                <a:avLst/>
                <a:gdLst>
                  <a:gd name="T0" fmla="*/ 3 w 12"/>
                  <a:gd name="T1" fmla="*/ 0 h 15"/>
                  <a:gd name="T2" fmla="*/ 3 w 12"/>
                  <a:gd name="T3" fmla="*/ 0 h 15"/>
                  <a:gd name="T4" fmla="*/ 8 w 12"/>
                  <a:gd name="T5" fmla="*/ 6 h 15"/>
                  <a:gd name="T6" fmla="*/ 8 w 12"/>
                  <a:gd name="T7" fmla="*/ 6 h 15"/>
                  <a:gd name="T8" fmla="*/ 11 w 12"/>
                  <a:gd name="T9" fmla="*/ 10 h 15"/>
                  <a:gd name="T10" fmla="*/ 11 w 12"/>
                  <a:gd name="T11" fmla="*/ 10 h 15"/>
                  <a:gd name="T12" fmla="*/ 12 w 12"/>
                  <a:gd name="T13" fmla="*/ 14 h 15"/>
                  <a:gd name="T14" fmla="*/ 12 w 12"/>
                  <a:gd name="T15" fmla="*/ 14 h 15"/>
                  <a:gd name="T16" fmla="*/ 11 w 12"/>
                  <a:gd name="T17" fmla="*/ 15 h 15"/>
                  <a:gd name="T18" fmla="*/ 9 w 12"/>
                  <a:gd name="T19" fmla="*/ 15 h 15"/>
                  <a:gd name="T20" fmla="*/ 9 w 12"/>
                  <a:gd name="T21" fmla="*/ 15 h 15"/>
                  <a:gd name="T22" fmla="*/ 7 w 12"/>
                  <a:gd name="T23" fmla="*/ 14 h 15"/>
                  <a:gd name="T24" fmla="*/ 4 w 12"/>
                  <a:gd name="T25" fmla="*/ 11 h 15"/>
                  <a:gd name="T26" fmla="*/ 2 w 12"/>
                  <a:gd name="T27" fmla="*/ 6 h 15"/>
                  <a:gd name="T28" fmla="*/ 2 w 12"/>
                  <a:gd name="T29" fmla="*/ 6 h 15"/>
                  <a:gd name="T30" fmla="*/ 0 w 12"/>
                  <a:gd name="T31" fmla="*/ 4 h 15"/>
                  <a:gd name="T32" fmla="*/ 0 w 12"/>
                  <a:gd name="T33" fmla="*/ 2 h 15"/>
                  <a:gd name="T34" fmla="*/ 3 w 12"/>
                  <a:gd name="T35" fmla="*/ 0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2"/>
                  <a:gd name="T55" fmla="*/ 0 h 15"/>
                  <a:gd name="T56" fmla="*/ 12 w 12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2" h="15">
                    <a:moveTo>
                      <a:pt x="3" y="0"/>
                    </a:moveTo>
                    <a:lnTo>
                      <a:pt x="3" y="0"/>
                    </a:lnTo>
                    <a:lnTo>
                      <a:pt x="8" y="6"/>
                    </a:lnTo>
                    <a:lnTo>
                      <a:pt x="11" y="10"/>
                    </a:lnTo>
                    <a:lnTo>
                      <a:pt x="12" y="14"/>
                    </a:lnTo>
                    <a:lnTo>
                      <a:pt x="11" y="15"/>
                    </a:lnTo>
                    <a:lnTo>
                      <a:pt x="9" y="15"/>
                    </a:lnTo>
                    <a:lnTo>
                      <a:pt x="7" y="14"/>
                    </a:lnTo>
                    <a:lnTo>
                      <a:pt x="4" y="11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637" name="Freeform 855"/>
              <p:cNvSpPr>
                <a:spLocks/>
              </p:cNvSpPr>
              <p:nvPr/>
            </p:nvSpPr>
            <p:spPr bwMode="auto">
              <a:xfrm>
                <a:off x="683" y="2938"/>
                <a:ext cx="10" cy="15"/>
              </a:xfrm>
              <a:custGeom>
                <a:avLst/>
                <a:gdLst>
                  <a:gd name="T0" fmla="*/ 1 w 10"/>
                  <a:gd name="T1" fmla="*/ 0 h 15"/>
                  <a:gd name="T2" fmla="*/ 1 w 10"/>
                  <a:gd name="T3" fmla="*/ 0 h 15"/>
                  <a:gd name="T4" fmla="*/ 8 w 10"/>
                  <a:gd name="T5" fmla="*/ 6 h 15"/>
                  <a:gd name="T6" fmla="*/ 8 w 10"/>
                  <a:gd name="T7" fmla="*/ 6 h 15"/>
                  <a:gd name="T8" fmla="*/ 10 w 10"/>
                  <a:gd name="T9" fmla="*/ 11 h 15"/>
                  <a:gd name="T10" fmla="*/ 10 w 10"/>
                  <a:gd name="T11" fmla="*/ 11 h 15"/>
                  <a:gd name="T12" fmla="*/ 10 w 10"/>
                  <a:gd name="T13" fmla="*/ 14 h 15"/>
                  <a:gd name="T14" fmla="*/ 10 w 10"/>
                  <a:gd name="T15" fmla="*/ 14 h 15"/>
                  <a:gd name="T16" fmla="*/ 10 w 10"/>
                  <a:gd name="T17" fmla="*/ 15 h 15"/>
                  <a:gd name="T18" fmla="*/ 8 w 10"/>
                  <a:gd name="T19" fmla="*/ 15 h 15"/>
                  <a:gd name="T20" fmla="*/ 8 w 10"/>
                  <a:gd name="T21" fmla="*/ 15 h 15"/>
                  <a:gd name="T22" fmla="*/ 5 w 10"/>
                  <a:gd name="T23" fmla="*/ 14 h 15"/>
                  <a:gd name="T24" fmla="*/ 3 w 10"/>
                  <a:gd name="T25" fmla="*/ 11 h 15"/>
                  <a:gd name="T26" fmla="*/ 0 w 10"/>
                  <a:gd name="T27" fmla="*/ 8 h 15"/>
                  <a:gd name="T28" fmla="*/ 0 w 10"/>
                  <a:gd name="T29" fmla="*/ 8 h 15"/>
                  <a:gd name="T30" fmla="*/ 0 w 10"/>
                  <a:gd name="T31" fmla="*/ 5 h 15"/>
                  <a:gd name="T32" fmla="*/ 0 w 10"/>
                  <a:gd name="T33" fmla="*/ 3 h 15"/>
                  <a:gd name="T34" fmla="*/ 1 w 10"/>
                  <a:gd name="T35" fmla="*/ 0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"/>
                  <a:gd name="T55" fmla="*/ 0 h 15"/>
                  <a:gd name="T56" fmla="*/ 10 w 10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" h="15">
                    <a:moveTo>
                      <a:pt x="1" y="0"/>
                    </a:moveTo>
                    <a:lnTo>
                      <a:pt x="1" y="0"/>
                    </a:lnTo>
                    <a:lnTo>
                      <a:pt x="8" y="6"/>
                    </a:lnTo>
                    <a:lnTo>
                      <a:pt x="10" y="11"/>
                    </a:lnTo>
                    <a:lnTo>
                      <a:pt x="10" y="14"/>
                    </a:lnTo>
                    <a:lnTo>
                      <a:pt x="10" y="15"/>
                    </a:lnTo>
                    <a:lnTo>
                      <a:pt x="8" y="15"/>
                    </a:lnTo>
                    <a:lnTo>
                      <a:pt x="5" y="14"/>
                    </a:lnTo>
                    <a:lnTo>
                      <a:pt x="3" y="11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86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638" name="Freeform 856"/>
              <p:cNvSpPr>
                <a:spLocks/>
              </p:cNvSpPr>
              <p:nvPr/>
            </p:nvSpPr>
            <p:spPr bwMode="auto">
              <a:xfrm>
                <a:off x="683" y="2938"/>
                <a:ext cx="10" cy="15"/>
              </a:xfrm>
              <a:custGeom>
                <a:avLst/>
                <a:gdLst>
                  <a:gd name="T0" fmla="*/ 1 w 10"/>
                  <a:gd name="T1" fmla="*/ 0 h 15"/>
                  <a:gd name="T2" fmla="*/ 1 w 10"/>
                  <a:gd name="T3" fmla="*/ 0 h 15"/>
                  <a:gd name="T4" fmla="*/ 8 w 10"/>
                  <a:gd name="T5" fmla="*/ 6 h 15"/>
                  <a:gd name="T6" fmla="*/ 8 w 10"/>
                  <a:gd name="T7" fmla="*/ 6 h 15"/>
                  <a:gd name="T8" fmla="*/ 10 w 10"/>
                  <a:gd name="T9" fmla="*/ 11 h 15"/>
                  <a:gd name="T10" fmla="*/ 10 w 10"/>
                  <a:gd name="T11" fmla="*/ 11 h 15"/>
                  <a:gd name="T12" fmla="*/ 10 w 10"/>
                  <a:gd name="T13" fmla="*/ 14 h 15"/>
                  <a:gd name="T14" fmla="*/ 10 w 10"/>
                  <a:gd name="T15" fmla="*/ 14 h 15"/>
                  <a:gd name="T16" fmla="*/ 10 w 10"/>
                  <a:gd name="T17" fmla="*/ 15 h 15"/>
                  <a:gd name="T18" fmla="*/ 8 w 10"/>
                  <a:gd name="T19" fmla="*/ 15 h 15"/>
                  <a:gd name="T20" fmla="*/ 8 w 10"/>
                  <a:gd name="T21" fmla="*/ 15 h 15"/>
                  <a:gd name="T22" fmla="*/ 5 w 10"/>
                  <a:gd name="T23" fmla="*/ 14 h 15"/>
                  <a:gd name="T24" fmla="*/ 3 w 10"/>
                  <a:gd name="T25" fmla="*/ 11 h 15"/>
                  <a:gd name="T26" fmla="*/ 0 w 10"/>
                  <a:gd name="T27" fmla="*/ 8 h 15"/>
                  <a:gd name="T28" fmla="*/ 0 w 10"/>
                  <a:gd name="T29" fmla="*/ 8 h 15"/>
                  <a:gd name="T30" fmla="*/ 0 w 10"/>
                  <a:gd name="T31" fmla="*/ 5 h 15"/>
                  <a:gd name="T32" fmla="*/ 0 w 10"/>
                  <a:gd name="T33" fmla="*/ 3 h 15"/>
                  <a:gd name="T34" fmla="*/ 1 w 10"/>
                  <a:gd name="T35" fmla="*/ 0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"/>
                  <a:gd name="T55" fmla="*/ 0 h 15"/>
                  <a:gd name="T56" fmla="*/ 10 w 10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" h="15">
                    <a:moveTo>
                      <a:pt x="1" y="0"/>
                    </a:moveTo>
                    <a:lnTo>
                      <a:pt x="1" y="0"/>
                    </a:lnTo>
                    <a:lnTo>
                      <a:pt x="8" y="6"/>
                    </a:lnTo>
                    <a:lnTo>
                      <a:pt x="10" y="11"/>
                    </a:lnTo>
                    <a:lnTo>
                      <a:pt x="10" y="14"/>
                    </a:lnTo>
                    <a:lnTo>
                      <a:pt x="10" y="15"/>
                    </a:lnTo>
                    <a:lnTo>
                      <a:pt x="8" y="15"/>
                    </a:lnTo>
                    <a:lnTo>
                      <a:pt x="5" y="14"/>
                    </a:lnTo>
                    <a:lnTo>
                      <a:pt x="3" y="11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639" name="Freeform 857"/>
              <p:cNvSpPr>
                <a:spLocks/>
              </p:cNvSpPr>
              <p:nvPr/>
            </p:nvSpPr>
            <p:spPr bwMode="auto">
              <a:xfrm>
                <a:off x="758" y="2994"/>
                <a:ext cx="12" cy="15"/>
              </a:xfrm>
              <a:custGeom>
                <a:avLst/>
                <a:gdLst>
                  <a:gd name="T0" fmla="*/ 3 w 12"/>
                  <a:gd name="T1" fmla="*/ 0 h 15"/>
                  <a:gd name="T2" fmla="*/ 3 w 12"/>
                  <a:gd name="T3" fmla="*/ 0 h 15"/>
                  <a:gd name="T4" fmla="*/ 8 w 12"/>
                  <a:gd name="T5" fmla="*/ 7 h 15"/>
                  <a:gd name="T6" fmla="*/ 8 w 12"/>
                  <a:gd name="T7" fmla="*/ 7 h 15"/>
                  <a:gd name="T8" fmla="*/ 12 w 12"/>
                  <a:gd name="T9" fmla="*/ 10 h 15"/>
                  <a:gd name="T10" fmla="*/ 12 w 12"/>
                  <a:gd name="T11" fmla="*/ 10 h 15"/>
                  <a:gd name="T12" fmla="*/ 12 w 12"/>
                  <a:gd name="T13" fmla="*/ 14 h 15"/>
                  <a:gd name="T14" fmla="*/ 12 w 12"/>
                  <a:gd name="T15" fmla="*/ 14 h 15"/>
                  <a:gd name="T16" fmla="*/ 11 w 12"/>
                  <a:gd name="T17" fmla="*/ 15 h 15"/>
                  <a:gd name="T18" fmla="*/ 9 w 12"/>
                  <a:gd name="T19" fmla="*/ 15 h 15"/>
                  <a:gd name="T20" fmla="*/ 9 w 12"/>
                  <a:gd name="T21" fmla="*/ 15 h 15"/>
                  <a:gd name="T22" fmla="*/ 7 w 12"/>
                  <a:gd name="T23" fmla="*/ 14 h 15"/>
                  <a:gd name="T24" fmla="*/ 4 w 12"/>
                  <a:gd name="T25" fmla="*/ 12 h 15"/>
                  <a:gd name="T26" fmla="*/ 2 w 12"/>
                  <a:gd name="T27" fmla="*/ 7 h 15"/>
                  <a:gd name="T28" fmla="*/ 2 w 12"/>
                  <a:gd name="T29" fmla="*/ 7 h 15"/>
                  <a:gd name="T30" fmla="*/ 0 w 12"/>
                  <a:gd name="T31" fmla="*/ 4 h 15"/>
                  <a:gd name="T32" fmla="*/ 0 w 12"/>
                  <a:gd name="T33" fmla="*/ 3 h 15"/>
                  <a:gd name="T34" fmla="*/ 3 w 12"/>
                  <a:gd name="T35" fmla="*/ 0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2"/>
                  <a:gd name="T55" fmla="*/ 0 h 15"/>
                  <a:gd name="T56" fmla="*/ 12 w 12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2" h="15">
                    <a:moveTo>
                      <a:pt x="3" y="0"/>
                    </a:moveTo>
                    <a:lnTo>
                      <a:pt x="3" y="0"/>
                    </a:lnTo>
                    <a:lnTo>
                      <a:pt x="8" y="7"/>
                    </a:lnTo>
                    <a:lnTo>
                      <a:pt x="12" y="10"/>
                    </a:lnTo>
                    <a:lnTo>
                      <a:pt x="12" y="14"/>
                    </a:lnTo>
                    <a:lnTo>
                      <a:pt x="11" y="15"/>
                    </a:lnTo>
                    <a:lnTo>
                      <a:pt x="9" y="15"/>
                    </a:lnTo>
                    <a:lnTo>
                      <a:pt x="7" y="14"/>
                    </a:lnTo>
                    <a:lnTo>
                      <a:pt x="4" y="12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186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640" name="Freeform 858"/>
              <p:cNvSpPr>
                <a:spLocks/>
              </p:cNvSpPr>
              <p:nvPr/>
            </p:nvSpPr>
            <p:spPr bwMode="auto">
              <a:xfrm>
                <a:off x="758" y="2994"/>
                <a:ext cx="12" cy="15"/>
              </a:xfrm>
              <a:custGeom>
                <a:avLst/>
                <a:gdLst>
                  <a:gd name="T0" fmla="*/ 3 w 12"/>
                  <a:gd name="T1" fmla="*/ 0 h 15"/>
                  <a:gd name="T2" fmla="*/ 3 w 12"/>
                  <a:gd name="T3" fmla="*/ 0 h 15"/>
                  <a:gd name="T4" fmla="*/ 8 w 12"/>
                  <a:gd name="T5" fmla="*/ 7 h 15"/>
                  <a:gd name="T6" fmla="*/ 8 w 12"/>
                  <a:gd name="T7" fmla="*/ 7 h 15"/>
                  <a:gd name="T8" fmla="*/ 12 w 12"/>
                  <a:gd name="T9" fmla="*/ 10 h 15"/>
                  <a:gd name="T10" fmla="*/ 12 w 12"/>
                  <a:gd name="T11" fmla="*/ 10 h 15"/>
                  <a:gd name="T12" fmla="*/ 12 w 12"/>
                  <a:gd name="T13" fmla="*/ 14 h 15"/>
                  <a:gd name="T14" fmla="*/ 12 w 12"/>
                  <a:gd name="T15" fmla="*/ 14 h 15"/>
                  <a:gd name="T16" fmla="*/ 11 w 12"/>
                  <a:gd name="T17" fmla="*/ 15 h 15"/>
                  <a:gd name="T18" fmla="*/ 9 w 12"/>
                  <a:gd name="T19" fmla="*/ 15 h 15"/>
                  <a:gd name="T20" fmla="*/ 9 w 12"/>
                  <a:gd name="T21" fmla="*/ 15 h 15"/>
                  <a:gd name="T22" fmla="*/ 7 w 12"/>
                  <a:gd name="T23" fmla="*/ 14 h 15"/>
                  <a:gd name="T24" fmla="*/ 4 w 12"/>
                  <a:gd name="T25" fmla="*/ 12 h 15"/>
                  <a:gd name="T26" fmla="*/ 2 w 12"/>
                  <a:gd name="T27" fmla="*/ 7 h 15"/>
                  <a:gd name="T28" fmla="*/ 2 w 12"/>
                  <a:gd name="T29" fmla="*/ 7 h 15"/>
                  <a:gd name="T30" fmla="*/ 0 w 12"/>
                  <a:gd name="T31" fmla="*/ 4 h 15"/>
                  <a:gd name="T32" fmla="*/ 0 w 12"/>
                  <a:gd name="T33" fmla="*/ 3 h 15"/>
                  <a:gd name="T34" fmla="*/ 3 w 12"/>
                  <a:gd name="T35" fmla="*/ 0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2"/>
                  <a:gd name="T55" fmla="*/ 0 h 15"/>
                  <a:gd name="T56" fmla="*/ 12 w 12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2" h="15">
                    <a:moveTo>
                      <a:pt x="3" y="0"/>
                    </a:moveTo>
                    <a:lnTo>
                      <a:pt x="3" y="0"/>
                    </a:lnTo>
                    <a:lnTo>
                      <a:pt x="8" y="7"/>
                    </a:lnTo>
                    <a:lnTo>
                      <a:pt x="12" y="10"/>
                    </a:lnTo>
                    <a:lnTo>
                      <a:pt x="12" y="14"/>
                    </a:lnTo>
                    <a:lnTo>
                      <a:pt x="11" y="15"/>
                    </a:lnTo>
                    <a:lnTo>
                      <a:pt x="9" y="15"/>
                    </a:lnTo>
                    <a:lnTo>
                      <a:pt x="7" y="14"/>
                    </a:lnTo>
                    <a:lnTo>
                      <a:pt x="4" y="12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641" name="Freeform 859"/>
              <p:cNvSpPr>
                <a:spLocks/>
              </p:cNvSpPr>
              <p:nvPr/>
            </p:nvSpPr>
            <p:spPr bwMode="auto">
              <a:xfrm>
                <a:off x="650" y="2898"/>
                <a:ext cx="11" cy="16"/>
              </a:xfrm>
              <a:custGeom>
                <a:avLst/>
                <a:gdLst>
                  <a:gd name="T0" fmla="*/ 3 w 11"/>
                  <a:gd name="T1" fmla="*/ 0 h 16"/>
                  <a:gd name="T2" fmla="*/ 3 w 11"/>
                  <a:gd name="T3" fmla="*/ 0 h 16"/>
                  <a:gd name="T4" fmla="*/ 9 w 11"/>
                  <a:gd name="T5" fmla="*/ 7 h 16"/>
                  <a:gd name="T6" fmla="*/ 9 w 11"/>
                  <a:gd name="T7" fmla="*/ 7 h 16"/>
                  <a:gd name="T8" fmla="*/ 11 w 11"/>
                  <a:gd name="T9" fmla="*/ 11 h 16"/>
                  <a:gd name="T10" fmla="*/ 11 w 11"/>
                  <a:gd name="T11" fmla="*/ 11 h 16"/>
                  <a:gd name="T12" fmla="*/ 11 w 11"/>
                  <a:gd name="T13" fmla="*/ 14 h 16"/>
                  <a:gd name="T14" fmla="*/ 11 w 11"/>
                  <a:gd name="T15" fmla="*/ 14 h 16"/>
                  <a:gd name="T16" fmla="*/ 11 w 11"/>
                  <a:gd name="T17" fmla="*/ 16 h 16"/>
                  <a:gd name="T18" fmla="*/ 9 w 11"/>
                  <a:gd name="T19" fmla="*/ 16 h 16"/>
                  <a:gd name="T20" fmla="*/ 9 w 11"/>
                  <a:gd name="T21" fmla="*/ 16 h 16"/>
                  <a:gd name="T22" fmla="*/ 6 w 11"/>
                  <a:gd name="T23" fmla="*/ 14 h 16"/>
                  <a:gd name="T24" fmla="*/ 4 w 11"/>
                  <a:gd name="T25" fmla="*/ 12 h 16"/>
                  <a:gd name="T26" fmla="*/ 1 w 11"/>
                  <a:gd name="T27" fmla="*/ 7 h 16"/>
                  <a:gd name="T28" fmla="*/ 1 w 11"/>
                  <a:gd name="T29" fmla="*/ 7 h 16"/>
                  <a:gd name="T30" fmla="*/ 0 w 11"/>
                  <a:gd name="T31" fmla="*/ 4 h 16"/>
                  <a:gd name="T32" fmla="*/ 0 w 11"/>
                  <a:gd name="T33" fmla="*/ 3 h 16"/>
                  <a:gd name="T34" fmla="*/ 3 w 11"/>
                  <a:gd name="T35" fmla="*/ 0 h 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6"/>
                  <a:gd name="T56" fmla="*/ 11 w 11"/>
                  <a:gd name="T57" fmla="*/ 16 h 1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6">
                    <a:moveTo>
                      <a:pt x="3" y="0"/>
                    </a:moveTo>
                    <a:lnTo>
                      <a:pt x="3" y="0"/>
                    </a:lnTo>
                    <a:lnTo>
                      <a:pt x="9" y="7"/>
                    </a:lnTo>
                    <a:lnTo>
                      <a:pt x="11" y="11"/>
                    </a:lnTo>
                    <a:lnTo>
                      <a:pt x="11" y="14"/>
                    </a:lnTo>
                    <a:lnTo>
                      <a:pt x="11" y="16"/>
                    </a:lnTo>
                    <a:lnTo>
                      <a:pt x="9" y="16"/>
                    </a:lnTo>
                    <a:lnTo>
                      <a:pt x="6" y="14"/>
                    </a:lnTo>
                    <a:lnTo>
                      <a:pt x="4" y="12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186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642" name="Freeform 860"/>
              <p:cNvSpPr>
                <a:spLocks/>
              </p:cNvSpPr>
              <p:nvPr/>
            </p:nvSpPr>
            <p:spPr bwMode="auto">
              <a:xfrm>
                <a:off x="650" y="2898"/>
                <a:ext cx="11" cy="16"/>
              </a:xfrm>
              <a:custGeom>
                <a:avLst/>
                <a:gdLst>
                  <a:gd name="T0" fmla="*/ 3 w 11"/>
                  <a:gd name="T1" fmla="*/ 0 h 16"/>
                  <a:gd name="T2" fmla="*/ 3 w 11"/>
                  <a:gd name="T3" fmla="*/ 0 h 16"/>
                  <a:gd name="T4" fmla="*/ 9 w 11"/>
                  <a:gd name="T5" fmla="*/ 7 h 16"/>
                  <a:gd name="T6" fmla="*/ 9 w 11"/>
                  <a:gd name="T7" fmla="*/ 7 h 16"/>
                  <a:gd name="T8" fmla="*/ 11 w 11"/>
                  <a:gd name="T9" fmla="*/ 11 h 16"/>
                  <a:gd name="T10" fmla="*/ 11 w 11"/>
                  <a:gd name="T11" fmla="*/ 11 h 16"/>
                  <a:gd name="T12" fmla="*/ 11 w 11"/>
                  <a:gd name="T13" fmla="*/ 14 h 16"/>
                  <a:gd name="T14" fmla="*/ 11 w 11"/>
                  <a:gd name="T15" fmla="*/ 14 h 16"/>
                  <a:gd name="T16" fmla="*/ 11 w 11"/>
                  <a:gd name="T17" fmla="*/ 16 h 16"/>
                  <a:gd name="T18" fmla="*/ 9 w 11"/>
                  <a:gd name="T19" fmla="*/ 16 h 16"/>
                  <a:gd name="T20" fmla="*/ 9 w 11"/>
                  <a:gd name="T21" fmla="*/ 16 h 16"/>
                  <a:gd name="T22" fmla="*/ 6 w 11"/>
                  <a:gd name="T23" fmla="*/ 14 h 16"/>
                  <a:gd name="T24" fmla="*/ 4 w 11"/>
                  <a:gd name="T25" fmla="*/ 12 h 16"/>
                  <a:gd name="T26" fmla="*/ 1 w 11"/>
                  <a:gd name="T27" fmla="*/ 7 h 16"/>
                  <a:gd name="T28" fmla="*/ 1 w 11"/>
                  <a:gd name="T29" fmla="*/ 7 h 16"/>
                  <a:gd name="T30" fmla="*/ 0 w 11"/>
                  <a:gd name="T31" fmla="*/ 4 h 16"/>
                  <a:gd name="T32" fmla="*/ 0 w 11"/>
                  <a:gd name="T33" fmla="*/ 3 h 16"/>
                  <a:gd name="T34" fmla="*/ 3 w 11"/>
                  <a:gd name="T35" fmla="*/ 0 h 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6"/>
                  <a:gd name="T56" fmla="*/ 11 w 11"/>
                  <a:gd name="T57" fmla="*/ 16 h 1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6">
                    <a:moveTo>
                      <a:pt x="3" y="0"/>
                    </a:moveTo>
                    <a:lnTo>
                      <a:pt x="3" y="0"/>
                    </a:lnTo>
                    <a:lnTo>
                      <a:pt x="9" y="7"/>
                    </a:lnTo>
                    <a:lnTo>
                      <a:pt x="11" y="11"/>
                    </a:lnTo>
                    <a:lnTo>
                      <a:pt x="11" y="14"/>
                    </a:lnTo>
                    <a:lnTo>
                      <a:pt x="11" y="16"/>
                    </a:lnTo>
                    <a:lnTo>
                      <a:pt x="9" y="16"/>
                    </a:lnTo>
                    <a:lnTo>
                      <a:pt x="6" y="14"/>
                    </a:lnTo>
                    <a:lnTo>
                      <a:pt x="4" y="12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643" name="Freeform 861"/>
              <p:cNvSpPr>
                <a:spLocks/>
              </p:cNvSpPr>
              <p:nvPr/>
            </p:nvSpPr>
            <p:spPr bwMode="auto">
              <a:xfrm>
                <a:off x="596" y="2832"/>
                <a:ext cx="11" cy="15"/>
              </a:xfrm>
              <a:custGeom>
                <a:avLst/>
                <a:gdLst>
                  <a:gd name="T0" fmla="*/ 3 w 11"/>
                  <a:gd name="T1" fmla="*/ 0 h 15"/>
                  <a:gd name="T2" fmla="*/ 3 w 11"/>
                  <a:gd name="T3" fmla="*/ 0 h 15"/>
                  <a:gd name="T4" fmla="*/ 8 w 11"/>
                  <a:gd name="T5" fmla="*/ 5 h 15"/>
                  <a:gd name="T6" fmla="*/ 8 w 11"/>
                  <a:gd name="T7" fmla="*/ 5 h 15"/>
                  <a:gd name="T8" fmla="*/ 11 w 11"/>
                  <a:gd name="T9" fmla="*/ 10 h 15"/>
                  <a:gd name="T10" fmla="*/ 11 w 11"/>
                  <a:gd name="T11" fmla="*/ 10 h 15"/>
                  <a:gd name="T12" fmla="*/ 11 w 11"/>
                  <a:gd name="T13" fmla="*/ 13 h 15"/>
                  <a:gd name="T14" fmla="*/ 11 w 11"/>
                  <a:gd name="T15" fmla="*/ 13 h 15"/>
                  <a:gd name="T16" fmla="*/ 11 w 11"/>
                  <a:gd name="T17" fmla="*/ 14 h 15"/>
                  <a:gd name="T18" fmla="*/ 9 w 11"/>
                  <a:gd name="T19" fmla="*/ 15 h 15"/>
                  <a:gd name="T20" fmla="*/ 9 w 11"/>
                  <a:gd name="T21" fmla="*/ 15 h 15"/>
                  <a:gd name="T22" fmla="*/ 6 w 11"/>
                  <a:gd name="T23" fmla="*/ 14 h 15"/>
                  <a:gd name="T24" fmla="*/ 4 w 11"/>
                  <a:gd name="T25" fmla="*/ 12 h 15"/>
                  <a:gd name="T26" fmla="*/ 2 w 11"/>
                  <a:gd name="T27" fmla="*/ 6 h 15"/>
                  <a:gd name="T28" fmla="*/ 2 w 11"/>
                  <a:gd name="T29" fmla="*/ 6 h 15"/>
                  <a:gd name="T30" fmla="*/ 0 w 11"/>
                  <a:gd name="T31" fmla="*/ 4 h 15"/>
                  <a:gd name="T32" fmla="*/ 0 w 11"/>
                  <a:gd name="T33" fmla="*/ 3 h 15"/>
                  <a:gd name="T34" fmla="*/ 3 w 11"/>
                  <a:gd name="T35" fmla="*/ 0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5"/>
                  <a:gd name="T56" fmla="*/ 11 w 11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5">
                    <a:moveTo>
                      <a:pt x="3" y="0"/>
                    </a:moveTo>
                    <a:lnTo>
                      <a:pt x="3" y="0"/>
                    </a:lnTo>
                    <a:lnTo>
                      <a:pt x="8" y="5"/>
                    </a:lnTo>
                    <a:lnTo>
                      <a:pt x="11" y="10"/>
                    </a:lnTo>
                    <a:lnTo>
                      <a:pt x="11" y="13"/>
                    </a:lnTo>
                    <a:lnTo>
                      <a:pt x="11" y="14"/>
                    </a:lnTo>
                    <a:lnTo>
                      <a:pt x="9" y="15"/>
                    </a:lnTo>
                    <a:lnTo>
                      <a:pt x="6" y="14"/>
                    </a:lnTo>
                    <a:lnTo>
                      <a:pt x="4" y="12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186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644" name="Freeform 862"/>
              <p:cNvSpPr>
                <a:spLocks/>
              </p:cNvSpPr>
              <p:nvPr/>
            </p:nvSpPr>
            <p:spPr bwMode="auto">
              <a:xfrm>
                <a:off x="596" y="2832"/>
                <a:ext cx="11" cy="15"/>
              </a:xfrm>
              <a:custGeom>
                <a:avLst/>
                <a:gdLst>
                  <a:gd name="T0" fmla="*/ 3 w 11"/>
                  <a:gd name="T1" fmla="*/ 0 h 15"/>
                  <a:gd name="T2" fmla="*/ 3 w 11"/>
                  <a:gd name="T3" fmla="*/ 0 h 15"/>
                  <a:gd name="T4" fmla="*/ 8 w 11"/>
                  <a:gd name="T5" fmla="*/ 5 h 15"/>
                  <a:gd name="T6" fmla="*/ 8 w 11"/>
                  <a:gd name="T7" fmla="*/ 5 h 15"/>
                  <a:gd name="T8" fmla="*/ 11 w 11"/>
                  <a:gd name="T9" fmla="*/ 10 h 15"/>
                  <a:gd name="T10" fmla="*/ 11 w 11"/>
                  <a:gd name="T11" fmla="*/ 10 h 15"/>
                  <a:gd name="T12" fmla="*/ 11 w 11"/>
                  <a:gd name="T13" fmla="*/ 13 h 15"/>
                  <a:gd name="T14" fmla="*/ 11 w 11"/>
                  <a:gd name="T15" fmla="*/ 13 h 15"/>
                  <a:gd name="T16" fmla="*/ 11 w 11"/>
                  <a:gd name="T17" fmla="*/ 14 h 15"/>
                  <a:gd name="T18" fmla="*/ 9 w 11"/>
                  <a:gd name="T19" fmla="*/ 15 h 15"/>
                  <a:gd name="T20" fmla="*/ 9 w 11"/>
                  <a:gd name="T21" fmla="*/ 15 h 15"/>
                  <a:gd name="T22" fmla="*/ 6 w 11"/>
                  <a:gd name="T23" fmla="*/ 14 h 15"/>
                  <a:gd name="T24" fmla="*/ 4 w 11"/>
                  <a:gd name="T25" fmla="*/ 12 h 15"/>
                  <a:gd name="T26" fmla="*/ 2 w 11"/>
                  <a:gd name="T27" fmla="*/ 6 h 15"/>
                  <a:gd name="T28" fmla="*/ 2 w 11"/>
                  <a:gd name="T29" fmla="*/ 6 h 15"/>
                  <a:gd name="T30" fmla="*/ 0 w 11"/>
                  <a:gd name="T31" fmla="*/ 4 h 15"/>
                  <a:gd name="T32" fmla="*/ 0 w 11"/>
                  <a:gd name="T33" fmla="*/ 3 h 15"/>
                  <a:gd name="T34" fmla="*/ 3 w 11"/>
                  <a:gd name="T35" fmla="*/ 0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5"/>
                  <a:gd name="T56" fmla="*/ 11 w 11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5">
                    <a:moveTo>
                      <a:pt x="3" y="0"/>
                    </a:moveTo>
                    <a:lnTo>
                      <a:pt x="3" y="0"/>
                    </a:lnTo>
                    <a:lnTo>
                      <a:pt x="8" y="5"/>
                    </a:lnTo>
                    <a:lnTo>
                      <a:pt x="11" y="10"/>
                    </a:lnTo>
                    <a:lnTo>
                      <a:pt x="11" y="13"/>
                    </a:lnTo>
                    <a:lnTo>
                      <a:pt x="11" y="14"/>
                    </a:lnTo>
                    <a:lnTo>
                      <a:pt x="9" y="15"/>
                    </a:lnTo>
                    <a:lnTo>
                      <a:pt x="6" y="14"/>
                    </a:lnTo>
                    <a:lnTo>
                      <a:pt x="4" y="12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645" name="Freeform 863"/>
              <p:cNvSpPr>
                <a:spLocks/>
              </p:cNvSpPr>
              <p:nvPr/>
            </p:nvSpPr>
            <p:spPr bwMode="auto">
              <a:xfrm>
                <a:off x="697" y="2896"/>
                <a:ext cx="10" cy="14"/>
              </a:xfrm>
              <a:custGeom>
                <a:avLst/>
                <a:gdLst>
                  <a:gd name="T0" fmla="*/ 3 w 10"/>
                  <a:gd name="T1" fmla="*/ 0 h 14"/>
                  <a:gd name="T2" fmla="*/ 3 w 10"/>
                  <a:gd name="T3" fmla="*/ 0 h 14"/>
                  <a:gd name="T4" fmla="*/ 8 w 10"/>
                  <a:gd name="T5" fmla="*/ 5 h 14"/>
                  <a:gd name="T6" fmla="*/ 8 w 10"/>
                  <a:gd name="T7" fmla="*/ 5 h 14"/>
                  <a:gd name="T8" fmla="*/ 10 w 10"/>
                  <a:gd name="T9" fmla="*/ 10 h 14"/>
                  <a:gd name="T10" fmla="*/ 10 w 10"/>
                  <a:gd name="T11" fmla="*/ 10 h 14"/>
                  <a:gd name="T12" fmla="*/ 10 w 10"/>
                  <a:gd name="T13" fmla="*/ 13 h 14"/>
                  <a:gd name="T14" fmla="*/ 10 w 10"/>
                  <a:gd name="T15" fmla="*/ 13 h 14"/>
                  <a:gd name="T16" fmla="*/ 10 w 10"/>
                  <a:gd name="T17" fmla="*/ 14 h 14"/>
                  <a:gd name="T18" fmla="*/ 9 w 10"/>
                  <a:gd name="T19" fmla="*/ 14 h 14"/>
                  <a:gd name="T20" fmla="*/ 9 w 10"/>
                  <a:gd name="T21" fmla="*/ 14 h 14"/>
                  <a:gd name="T22" fmla="*/ 5 w 10"/>
                  <a:gd name="T23" fmla="*/ 13 h 14"/>
                  <a:gd name="T24" fmla="*/ 4 w 10"/>
                  <a:gd name="T25" fmla="*/ 10 h 14"/>
                  <a:gd name="T26" fmla="*/ 1 w 10"/>
                  <a:gd name="T27" fmla="*/ 6 h 14"/>
                  <a:gd name="T28" fmla="*/ 1 w 10"/>
                  <a:gd name="T29" fmla="*/ 6 h 14"/>
                  <a:gd name="T30" fmla="*/ 0 w 10"/>
                  <a:gd name="T31" fmla="*/ 4 h 14"/>
                  <a:gd name="T32" fmla="*/ 0 w 10"/>
                  <a:gd name="T33" fmla="*/ 2 h 14"/>
                  <a:gd name="T34" fmla="*/ 3 w 10"/>
                  <a:gd name="T35" fmla="*/ 0 h 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"/>
                  <a:gd name="T55" fmla="*/ 0 h 14"/>
                  <a:gd name="T56" fmla="*/ 10 w 10"/>
                  <a:gd name="T57" fmla="*/ 14 h 1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" h="14">
                    <a:moveTo>
                      <a:pt x="3" y="0"/>
                    </a:moveTo>
                    <a:lnTo>
                      <a:pt x="3" y="0"/>
                    </a:lnTo>
                    <a:lnTo>
                      <a:pt x="8" y="5"/>
                    </a:lnTo>
                    <a:lnTo>
                      <a:pt x="10" y="10"/>
                    </a:lnTo>
                    <a:lnTo>
                      <a:pt x="10" y="13"/>
                    </a:lnTo>
                    <a:lnTo>
                      <a:pt x="10" y="14"/>
                    </a:lnTo>
                    <a:lnTo>
                      <a:pt x="9" y="14"/>
                    </a:lnTo>
                    <a:lnTo>
                      <a:pt x="5" y="13"/>
                    </a:lnTo>
                    <a:lnTo>
                      <a:pt x="4" y="10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186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646" name="Freeform 864"/>
              <p:cNvSpPr>
                <a:spLocks/>
              </p:cNvSpPr>
              <p:nvPr/>
            </p:nvSpPr>
            <p:spPr bwMode="auto">
              <a:xfrm>
                <a:off x="697" y="2896"/>
                <a:ext cx="10" cy="14"/>
              </a:xfrm>
              <a:custGeom>
                <a:avLst/>
                <a:gdLst>
                  <a:gd name="T0" fmla="*/ 3 w 10"/>
                  <a:gd name="T1" fmla="*/ 0 h 14"/>
                  <a:gd name="T2" fmla="*/ 3 w 10"/>
                  <a:gd name="T3" fmla="*/ 0 h 14"/>
                  <a:gd name="T4" fmla="*/ 8 w 10"/>
                  <a:gd name="T5" fmla="*/ 5 h 14"/>
                  <a:gd name="T6" fmla="*/ 8 w 10"/>
                  <a:gd name="T7" fmla="*/ 5 h 14"/>
                  <a:gd name="T8" fmla="*/ 10 w 10"/>
                  <a:gd name="T9" fmla="*/ 10 h 14"/>
                  <a:gd name="T10" fmla="*/ 10 w 10"/>
                  <a:gd name="T11" fmla="*/ 10 h 14"/>
                  <a:gd name="T12" fmla="*/ 10 w 10"/>
                  <a:gd name="T13" fmla="*/ 13 h 14"/>
                  <a:gd name="T14" fmla="*/ 10 w 10"/>
                  <a:gd name="T15" fmla="*/ 13 h 14"/>
                  <a:gd name="T16" fmla="*/ 10 w 10"/>
                  <a:gd name="T17" fmla="*/ 14 h 14"/>
                  <a:gd name="T18" fmla="*/ 9 w 10"/>
                  <a:gd name="T19" fmla="*/ 14 h 14"/>
                  <a:gd name="T20" fmla="*/ 9 w 10"/>
                  <a:gd name="T21" fmla="*/ 14 h 14"/>
                  <a:gd name="T22" fmla="*/ 5 w 10"/>
                  <a:gd name="T23" fmla="*/ 13 h 14"/>
                  <a:gd name="T24" fmla="*/ 4 w 10"/>
                  <a:gd name="T25" fmla="*/ 10 h 14"/>
                  <a:gd name="T26" fmla="*/ 1 w 10"/>
                  <a:gd name="T27" fmla="*/ 6 h 14"/>
                  <a:gd name="T28" fmla="*/ 1 w 10"/>
                  <a:gd name="T29" fmla="*/ 6 h 14"/>
                  <a:gd name="T30" fmla="*/ 0 w 10"/>
                  <a:gd name="T31" fmla="*/ 4 h 14"/>
                  <a:gd name="T32" fmla="*/ 0 w 10"/>
                  <a:gd name="T33" fmla="*/ 2 h 14"/>
                  <a:gd name="T34" fmla="*/ 3 w 10"/>
                  <a:gd name="T35" fmla="*/ 0 h 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"/>
                  <a:gd name="T55" fmla="*/ 0 h 14"/>
                  <a:gd name="T56" fmla="*/ 10 w 10"/>
                  <a:gd name="T57" fmla="*/ 14 h 1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" h="14">
                    <a:moveTo>
                      <a:pt x="3" y="0"/>
                    </a:moveTo>
                    <a:lnTo>
                      <a:pt x="3" y="0"/>
                    </a:lnTo>
                    <a:lnTo>
                      <a:pt x="8" y="5"/>
                    </a:lnTo>
                    <a:lnTo>
                      <a:pt x="10" y="10"/>
                    </a:lnTo>
                    <a:lnTo>
                      <a:pt x="10" y="13"/>
                    </a:lnTo>
                    <a:lnTo>
                      <a:pt x="10" y="14"/>
                    </a:lnTo>
                    <a:lnTo>
                      <a:pt x="9" y="14"/>
                    </a:lnTo>
                    <a:lnTo>
                      <a:pt x="5" y="13"/>
                    </a:lnTo>
                    <a:lnTo>
                      <a:pt x="4" y="10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647" name="Freeform 865"/>
              <p:cNvSpPr>
                <a:spLocks/>
              </p:cNvSpPr>
              <p:nvPr/>
            </p:nvSpPr>
            <p:spPr bwMode="auto">
              <a:xfrm>
                <a:off x="698" y="2828"/>
                <a:ext cx="11" cy="14"/>
              </a:xfrm>
              <a:custGeom>
                <a:avLst/>
                <a:gdLst>
                  <a:gd name="T0" fmla="*/ 2 w 11"/>
                  <a:gd name="T1" fmla="*/ 0 h 14"/>
                  <a:gd name="T2" fmla="*/ 2 w 11"/>
                  <a:gd name="T3" fmla="*/ 0 h 14"/>
                  <a:gd name="T4" fmla="*/ 8 w 11"/>
                  <a:gd name="T5" fmla="*/ 5 h 14"/>
                  <a:gd name="T6" fmla="*/ 8 w 11"/>
                  <a:gd name="T7" fmla="*/ 5 h 14"/>
                  <a:gd name="T8" fmla="*/ 11 w 11"/>
                  <a:gd name="T9" fmla="*/ 10 h 14"/>
                  <a:gd name="T10" fmla="*/ 11 w 11"/>
                  <a:gd name="T11" fmla="*/ 10 h 14"/>
                  <a:gd name="T12" fmla="*/ 11 w 11"/>
                  <a:gd name="T13" fmla="*/ 13 h 14"/>
                  <a:gd name="T14" fmla="*/ 11 w 11"/>
                  <a:gd name="T15" fmla="*/ 13 h 14"/>
                  <a:gd name="T16" fmla="*/ 11 w 11"/>
                  <a:gd name="T17" fmla="*/ 14 h 14"/>
                  <a:gd name="T18" fmla="*/ 9 w 11"/>
                  <a:gd name="T19" fmla="*/ 14 h 14"/>
                  <a:gd name="T20" fmla="*/ 9 w 11"/>
                  <a:gd name="T21" fmla="*/ 14 h 14"/>
                  <a:gd name="T22" fmla="*/ 6 w 11"/>
                  <a:gd name="T23" fmla="*/ 13 h 14"/>
                  <a:gd name="T24" fmla="*/ 4 w 11"/>
                  <a:gd name="T25" fmla="*/ 10 h 14"/>
                  <a:gd name="T26" fmla="*/ 2 w 11"/>
                  <a:gd name="T27" fmla="*/ 7 h 14"/>
                  <a:gd name="T28" fmla="*/ 2 w 11"/>
                  <a:gd name="T29" fmla="*/ 7 h 14"/>
                  <a:gd name="T30" fmla="*/ 0 w 11"/>
                  <a:gd name="T31" fmla="*/ 4 h 14"/>
                  <a:gd name="T32" fmla="*/ 0 w 11"/>
                  <a:gd name="T33" fmla="*/ 3 h 14"/>
                  <a:gd name="T34" fmla="*/ 2 w 11"/>
                  <a:gd name="T35" fmla="*/ 0 h 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4"/>
                  <a:gd name="T56" fmla="*/ 11 w 11"/>
                  <a:gd name="T57" fmla="*/ 14 h 1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4">
                    <a:moveTo>
                      <a:pt x="2" y="0"/>
                    </a:moveTo>
                    <a:lnTo>
                      <a:pt x="2" y="0"/>
                    </a:lnTo>
                    <a:lnTo>
                      <a:pt x="8" y="5"/>
                    </a:lnTo>
                    <a:lnTo>
                      <a:pt x="11" y="10"/>
                    </a:lnTo>
                    <a:lnTo>
                      <a:pt x="11" y="13"/>
                    </a:lnTo>
                    <a:lnTo>
                      <a:pt x="11" y="14"/>
                    </a:lnTo>
                    <a:lnTo>
                      <a:pt x="9" y="14"/>
                    </a:lnTo>
                    <a:lnTo>
                      <a:pt x="6" y="13"/>
                    </a:lnTo>
                    <a:lnTo>
                      <a:pt x="4" y="10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86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648" name="Freeform 866"/>
              <p:cNvSpPr>
                <a:spLocks/>
              </p:cNvSpPr>
              <p:nvPr/>
            </p:nvSpPr>
            <p:spPr bwMode="auto">
              <a:xfrm>
                <a:off x="698" y="2828"/>
                <a:ext cx="11" cy="14"/>
              </a:xfrm>
              <a:custGeom>
                <a:avLst/>
                <a:gdLst>
                  <a:gd name="T0" fmla="*/ 2 w 11"/>
                  <a:gd name="T1" fmla="*/ 0 h 14"/>
                  <a:gd name="T2" fmla="*/ 2 w 11"/>
                  <a:gd name="T3" fmla="*/ 0 h 14"/>
                  <a:gd name="T4" fmla="*/ 8 w 11"/>
                  <a:gd name="T5" fmla="*/ 5 h 14"/>
                  <a:gd name="T6" fmla="*/ 8 w 11"/>
                  <a:gd name="T7" fmla="*/ 5 h 14"/>
                  <a:gd name="T8" fmla="*/ 11 w 11"/>
                  <a:gd name="T9" fmla="*/ 10 h 14"/>
                  <a:gd name="T10" fmla="*/ 11 w 11"/>
                  <a:gd name="T11" fmla="*/ 10 h 14"/>
                  <a:gd name="T12" fmla="*/ 11 w 11"/>
                  <a:gd name="T13" fmla="*/ 13 h 14"/>
                  <a:gd name="T14" fmla="*/ 11 w 11"/>
                  <a:gd name="T15" fmla="*/ 13 h 14"/>
                  <a:gd name="T16" fmla="*/ 11 w 11"/>
                  <a:gd name="T17" fmla="*/ 14 h 14"/>
                  <a:gd name="T18" fmla="*/ 9 w 11"/>
                  <a:gd name="T19" fmla="*/ 14 h 14"/>
                  <a:gd name="T20" fmla="*/ 9 w 11"/>
                  <a:gd name="T21" fmla="*/ 14 h 14"/>
                  <a:gd name="T22" fmla="*/ 6 w 11"/>
                  <a:gd name="T23" fmla="*/ 13 h 14"/>
                  <a:gd name="T24" fmla="*/ 4 w 11"/>
                  <a:gd name="T25" fmla="*/ 10 h 14"/>
                  <a:gd name="T26" fmla="*/ 2 w 11"/>
                  <a:gd name="T27" fmla="*/ 7 h 14"/>
                  <a:gd name="T28" fmla="*/ 2 w 11"/>
                  <a:gd name="T29" fmla="*/ 7 h 14"/>
                  <a:gd name="T30" fmla="*/ 0 w 11"/>
                  <a:gd name="T31" fmla="*/ 4 h 14"/>
                  <a:gd name="T32" fmla="*/ 0 w 11"/>
                  <a:gd name="T33" fmla="*/ 3 h 14"/>
                  <a:gd name="T34" fmla="*/ 2 w 11"/>
                  <a:gd name="T35" fmla="*/ 0 h 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4"/>
                  <a:gd name="T56" fmla="*/ 11 w 11"/>
                  <a:gd name="T57" fmla="*/ 14 h 1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4">
                    <a:moveTo>
                      <a:pt x="2" y="0"/>
                    </a:moveTo>
                    <a:lnTo>
                      <a:pt x="2" y="0"/>
                    </a:lnTo>
                    <a:lnTo>
                      <a:pt x="8" y="5"/>
                    </a:lnTo>
                    <a:lnTo>
                      <a:pt x="11" y="10"/>
                    </a:lnTo>
                    <a:lnTo>
                      <a:pt x="11" y="13"/>
                    </a:lnTo>
                    <a:lnTo>
                      <a:pt x="11" y="14"/>
                    </a:lnTo>
                    <a:lnTo>
                      <a:pt x="9" y="14"/>
                    </a:lnTo>
                    <a:lnTo>
                      <a:pt x="6" y="13"/>
                    </a:lnTo>
                    <a:lnTo>
                      <a:pt x="4" y="10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62649" name="Freeform 867"/>
              <p:cNvSpPr>
                <a:spLocks/>
              </p:cNvSpPr>
              <p:nvPr/>
            </p:nvSpPr>
            <p:spPr bwMode="auto">
              <a:xfrm>
                <a:off x="667" y="2830"/>
                <a:ext cx="11" cy="15"/>
              </a:xfrm>
              <a:custGeom>
                <a:avLst/>
                <a:gdLst>
                  <a:gd name="T0" fmla="*/ 2 w 11"/>
                  <a:gd name="T1" fmla="*/ 0 h 15"/>
                  <a:gd name="T2" fmla="*/ 2 w 11"/>
                  <a:gd name="T3" fmla="*/ 0 h 15"/>
                  <a:gd name="T4" fmla="*/ 9 w 11"/>
                  <a:gd name="T5" fmla="*/ 6 h 15"/>
                  <a:gd name="T6" fmla="*/ 9 w 11"/>
                  <a:gd name="T7" fmla="*/ 6 h 15"/>
                  <a:gd name="T8" fmla="*/ 11 w 11"/>
                  <a:gd name="T9" fmla="*/ 10 h 15"/>
                  <a:gd name="T10" fmla="*/ 11 w 11"/>
                  <a:gd name="T11" fmla="*/ 10 h 15"/>
                  <a:gd name="T12" fmla="*/ 11 w 11"/>
                  <a:gd name="T13" fmla="*/ 14 h 15"/>
                  <a:gd name="T14" fmla="*/ 11 w 11"/>
                  <a:gd name="T15" fmla="*/ 14 h 15"/>
                  <a:gd name="T16" fmla="*/ 10 w 11"/>
                  <a:gd name="T17" fmla="*/ 15 h 15"/>
                  <a:gd name="T18" fmla="*/ 9 w 11"/>
                  <a:gd name="T19" fmla="*/ 15 h 15"/>
                  <a:gd name="T20" fmla="*/ 9 w 11"/>
                  <a:gd name="T21" fmla="*/ 15 h 15"/>
                  <a:gd name="T22" fmla="*/ 6 w 11"/>
                  <a:gd name="T23" fmla="*/ 14 h 15"/>
                  <a:gd name="T24" fmla="*/ 3 w 11"/>
                  <a:gd name="T25" fmla="*/ 11 h 15"/>
                  <a:gd name="T26" fmla="*/ 1 w 11"/>
                  <a:gd name="T27" fmla="*/ 7 h 15"/>
                  <a:gd name="T28" fmla="*/ 1 w 11"/>
                  <a:gd name="T29" fmla="*/ 7 h 15"/>
                  <a:gd name="T30" fmla="*/ 0 w 11"/>
                  <a:gd name="T31" fmla="*/ 5 h 15"/>
                  <a:gd name="T32" fmla="*/ 0 w 11"/>
                  <a:gd name="T33" fmla="*/ 2 h 15"/>
                  <a:gd name="T34" fmla="*/ 2 w 11"/>
                  <a:gd name="T35" fmla="*/ 0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5"/>
                  <a:gd name="T56" fmla="*/ 11 w 11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5">
                    <a:moveTo>
                      <a:pt x="2" y="0"/>
                    </a:moveTo>
                    <a:lnTo>
                      <a:pt x="2" y="0"/>
                    </a:lnTo>
                    <a:lnTo>
                      <a:pt x="9" y="6"/>
                    </a:lnTo>
                    <a:lnTo>
                      <a:pt x="11" y="10"/>
                    </a:lnTo>
                    <a:lnTo>
                      <a:pt x="11" y="14"/>
                    </a:lnTo>
                    <a:lnTo>
                      <a:pt x="10" y="15"/>
                    </a:lnTo>
                    <a:lnTo>
                      <a:pt x="9" y="15"/>
                    </a:lnTo>
                    <a:lnTo>
                      <a:pt x="6" y="14"/>
                    </a:lnTo>
                    <a:lnTo>
                      <a:pt x="3" y="11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86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sp>
          <p:nvSpPr>
            <p:cNvPr id="62307" name="Freeform 868"/>
            <p:cNvSpPr>
              <a:spLocks/>
            </p:cNvSpPr>
            <p:nvPr/>
          </p:nvSpPr>
          <p:spPr bwMode="auto">
            <a:xfrm>
              <a:off x="409" y="2891"/>
              <a:ext cx="10" cy="14"/>
            </a:xfrm>
            <a:custGeom>
              <a:avLst/>
              <a:gdLst>
                <a:gd name="T0" fmla="*/ 2 w 11"/>
                <a:gd name="T1" fmla="*/ 0 h 15"/>
                <a:gd name="T2" fmla="*/ 2 w 11"/>
                <a:gd name="T3" fmla="*/ 0 h 15"/>
                <a:gd name="T4" fmla="*/ 5 w 11"/>
                <a:gd name="T5" fmla="*/ 6 h 15"/>
                <a:gd name="T6" fmla="*/ 5 w 11"/>
                <a:gd name="T7" fmla="*/ 6 h 15"/>
                <a:gd name="T8" fmla="*/ 5 w 11"/>
                <a:gd name="T9" fmla="*/ 7 h 15"/>
                <a:gd name="T10" fmla="*/ 5 w 11"/>
                <a:gd name="T11" fmla="*/ 7 h 15"/>
                <a:gd name="T12" fmla="*/ 5 w 11"/>
                <a:gd name="T13" fmla="*/ 7 h 15"/>
                <a:gd name="T14" fmla="*/ 5 w 11"/>
                <a:gd name="T15" fmla="*/ 7 h 15"/>
                <a:gd name="T16" fmla="*/ 5 w 11"/>
                <a:gd name="T17" fmla="*/ 7 h 15"/>
                <a:gd name="T18" fmla="*/ 5 w 11"/>
                <a:gd name="T19" fmla="*/ 7 h 15"/>
                <a:gd name="T20" fmla="*/ 5 w 11"/>
                <a:gd name="T21" fmla="*/ 7 h 15"/>
                <a:gd name="T22" fmla="*/ 5 w 11"/>
                <a:gd name="T23" fmla="*/ 7 h 15"/>
                <a:gd name="T24" fmla="*/ 3 w 11"/>
                <a:gd name="T25" fmla="*/ 7 h 15"/>
                <a:gd name="T26" fmla="*/ 1 w 11"/>
                <a:gd name="T27" fmla="*/ 7 h 15"/>
                <a:gd name="T28" fmla="*/ 1 w 11"/>
                <a:gd name="T29" fmla="*/ 7 h 15"/>
                <a:gd name="T30" fmla="*/ 0 w 11"/>
                <a:gd name="T31" fmla="*/ 5 h 15"/>
                <a:gd name="T32" fmla="*/ 0 w 11"/>
                <a:gd name="T33" fmla="*/ 2 h 15"/>
                <a:gd name="T34" fmla="*/ 2 w 11"/>
                <a:gd name="T35" fmla="*/ 0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5"/>
                <a:gd name="T56" fmla="*/ 11 w 11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5">
                  <a:moveTo>
                    <a:pt x="2" y="0"/>
                  </a:moveTo>
                  <a:lnTo>
                    <a:pt x="2" y="0"/>
                  </a:lnTo>
                  <a:lnTo>
                    <a:pt x="9" y="6"/>
                  </a:lnTo>
                  <a:lnTo>
                    <a:pt x="11" y="10"/>
                  </a:lnTo>
                  <a:lnTo>
                    <a:pt x="11" y="14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6" y="14"/>
                  </a:lnTo>
                  <a:lnTo>
                    <a:pt x="3" y="11"/>
                  </a:lnTo>
                  <a:lnTo>
                    <a:pt x="1" y="7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08" name="Freeform 869"/>
            <p:cNvSpPr>
              <a:spLocks/>
            </p:cNvSpPr>
            <p:nvPr/>
          </p:nvSpPr>
          <p:spPr bwMode="auto">
            <a:xfrm>
              <a:off x="458" y="2928"/>
              <a:ext cx="9" cy="13"/>
            </a:xfrm>
            <a:custGeom>
              <a:avLst/>
              <a:gdLst>
                <a:gd name="T0" fmla="*/ 1 w 10"/>
                <a:gd name="T1" fmla="*/ 0 h 14"/>
                <a:gd name="T2" fmla="*/ 1 w 10"/>
                <a:gd name="T3" fmla="*/ 0 h 14"/>
                <a:gd name="T4" fmla="*/ 5 w 10"/>
                <a:gd name="T5" fmla="*/ 5 h 14"/>
                <a:gd name="T6" fmla="*/ 5 w 10"/>
                <a:gd name="T7" fmla="*/ 5 h 14"/>
                <a:gd name="T8" fmla="*/ 5 w 10"/>
                <a:gd name="T9" fmla="*/ 7 h 14"/>
                <a:gd name="T10" fmla="*/ 5 w 10"/>
                <a:gd name="T11" fmla="*/ 7 h 14"/>
                <a:gd name="T12" fmla="*/ 5 w 10"/>
                <a:gd name="T13" fmla="*/ 7 h 14"/>
                <a:gd name="T14" fmla="*/ 5 w 10"/>
                <a:gd name="T15" fmla="*/ 7 h 14"/>
                <a:gd name="T16" fmla="*/ 5 w 10"/>
                <a:gd name="T17" fmla="*/ 7 h 14"/>
                <a:gd name="T18" fmla="*/ 5 w 10"/>
                <a:gd name="T19" fmla="*/ 7 h 14"/>
                <a:gd name="T20" fmla="*/ 5 w 10"/>
                <a:gd name="T21" fmla="*/ 7 h 14"/>
                <a:gd name="T22" fmla="*/ 5 w 10"/>
                <a:gd name="T23" fmla="*/ 7 h 14"/>
                <a:gd name="T24" fmla="*/ 3 w 10"/>
                <a:gd name="T25" fmla="*/ 7 h 14"/>
                <a:gd name="T26" fmla="*/ 0 w 10"/>
                <a:gd name="T27" fmla="*/ 7 h 14"/>
                <a:gd name="T28" fmla="*/ 0 w 10"/>
                <a:gd name="T29" fmla="*/ 7 h 14"/>
                <a:gd name="T30" fmla="*/ 0 w 10"/>
                <a:gd name="T31" fmla="*/ 4 h 14"/>
                <a:gd name="T32" fmla="*/ 0 w 10"/>
                <a:gd name="T33" fmla="*/ 2 h 14"/>
                <a:gd name="T34" fmla="*/ 1 w 10"/>
                <a:gd name="T35" fmla="*/ 0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"/>
                <a:gd name="T55" fmla="*/ 0 h 14"/>
                <a:gd name="T56" fmla="*/ 10 w 10"/>
                <a:gd name="T57" fmla="*/ 14 h 1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" h="14">
                  <a:moveTo>
                    <a:pt x="1" y="0"/>
                  </a:moveTo>
                  <a:lnTo>
                    <a:pt x="1" y="0"/>
                  </a:lnTo>
                  <a:lnTo>
                    <a:pt x="8" y="5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5" y="13"/>
                  </a:lnTo>
                  <a:lnTo>
                    <a:pt x="3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09" name="Freeform 870"/>
            <p:cNvSpPr>
              <a:spLocks/>
            </p:cNvSpPr>
            <p:nvPr/>
          </p:nvSpPr>
          <p:spPr bwMode="auto">
            <a:xfrm>
              <a:off x="458" y="2928"/>
              <a:ext cx="9" cy="13"/>
            </a:xfrm>
            <a:custGeom>
              <a:avLst/>
              <a:gdLst>
                <a:gd name="T0" fmla="*/ 1 w 10"/>
                <a:gd name="T1" fmla="*/ 0 h 14"/>
                <a:gd name="T2" fmla="*/ 1 w 10"/>
                <a:gd name="T3" fmla="*/ 0 h 14"/>
                <a:gd name="T4" fmla="*/ 5 w 10"/>
                <a:gd name="T5" fmla="*/ 5 h 14"/>
                <a:gd name="T6" fmla="*/ 5 w 10"/>
                <a:gd name="T7" fmla="*/ 5 h 14"/>
                <a:gd name="T8" fmla="*/ 5 w 10"/>
                <a:gd name="T9" fmla="*/ 7 h 14"/>
                <a:gd name="T10" fmla="*/ 5 w 10"/>
                <a:gd name="T11" fmla="*/ 7 h 14"/>
                <a:gd name="T12" fmla="*/ 5 w 10"/>
                <a:gd name="T13" fmla="*/ 7 h 14"/>
                <a:gd name="T14" fmla="*/ 5 w 10"/>
                <a:gd name="T15" fmla="*/ 7 h 14"/>
                <a:gd name="T16" fmla="*/ 5 w 10"/>
                <a:gd name="T17" fmla="*/ 7 h 14"/>
                <a:gd name="T18" fmla="*/ 5 w 10"/>
                <a:gd name="T19" fmla="*/ 7 h 14"/>
                <a:gd name="T20" fmla="*/ 5 w 10"/>
                <a:gd name="T21" fmla="*/ 7 h 14"/>
                <a:gd name="T22" fmla="*/ 5 w 10"/>
                <a:gd name="T23" fmla="*/ 7 h 14"/>
                <a:gd name="T24" fmla="*/ 3 w 10"/>
                <a:gd name="T25" fmla="*/ 7 h 14"/>
                <a:gd name="T26" fmla="*/ 0 w 10"/>
                <a:gd name="T27" fmla="*/ 7 h 14"/>
                <a:gd name="T28" fmla="*/ 0 w 10"/>
                <a:gd name="T29" fmla="*/ 7 h 14"/>
                <a:gd name="T30" fmla="*/ 0 w 10"/>
                <a:gd name="T31" fmla="*/ 4 h 14"/>
                <a:gd name="T32" fmla="*/ 0 w 10"/>
                <a:gd name="T33" fmla="*/ 2 h 14"/>
                <a:gd name="T34" fmla="*/ 1 w 10"/>
                <a:gd name="T35" fmla="*/ 0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"/>
                <a:gd name="T55" fmla="*/ 0 h 14"/>
                <a:gd name="T56" fmla="*/ 10 w 10"/>
                <a:gd name="T57" fmla="*/ 14 h 1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" h="14">
                  <a:moveTo>
                    <a:pt x="1" y="0"/>
                  </a:moveTo>
                  <a:lnTo>
                    <a:pt x="1" y="0"/>
                  </a:lnTo>
                  <a:lnTo>
                    <a:pt x="8" y="5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5" y="13"/>
                  </a:lnTo>
                  <a:lnTo>
                    <a:pt x="3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10" name="Freeform 871"/>
            <p:cNvSpPr>
              <a:spLocks/>
            </p:cNvSpPr>
            <p:nvPr/>
          </p:nvSpPr>
          <p:spPr bwMode="auto">
            <a:xfrm>
              <a:off x="418" y="2926"/>
              <a:ext cx="10" cy="14"/>
            </a:xfrm>
            <a:custGeom>
              <a:avLst/>
              <a:gdLst>
                <a:gd name="T0" fmla="*/ 2 w 11"/>
                <a:gd name="T1" fmla="*/ 0 h 15"/>
                <a:gd name="T2" fmla="*/ 2 w 11"/>
                <a:gd name="T3" fmla="*/ 0 h 15"/>
                <a:gd name="T4" fmla="*/ 5 w 11"/>
                <a:gd name="T5" fmla="*/ 6 h 15"/>
                <a:gd name="T6" fmla="*/ 5 w 11"/>
                <a:gd name="T7" fmla="*/ 6 h 15"/>
                <a:gd name="T8" fmla="*/ 5 w 11"/>
                <a:gd name="T9" fmla="*/ 7 h 15"/>
                <a:gd name="T10" fmla="*/ 5 w 11"/>
                <a:gd name="T11" fmla="*/ 7 h 15"/>
                <a:gd name="T12" fmla="*/ 5 w 11"/>
                <a:gd name="T13" fmla="*/ 7 h 15"/>
                <a:gd name="T14" fmla="*/ 5 w 11"/>
                <a:gd name="T15" fmla="*/ 7 h 15"/>
                <a:gd name="T16" fmla="*/ 5 w 11"/>
                <a:gd name="T17" fmla="*/ 7 h 15"/>
                <a:gd name="T18" fmla="*/ 5 w 11"/>
                <a:gd name="T19" fmla="*/ 7 h 15"/>
                <a:gd name="T20" fmla="*/ 5 w 11"/>
                <a:gd name="T21" fmla="*/ 7 h 15"/>
                <a:gd name="T22" fmla="*/ 5 w 11"/>
                <a:gd name="T23" fmla="*/ 7 h 15"/>
                <a:gd name="T24" fmla="*/ 4 w 11"/>
                <a:gd name="T25" fmla="*/ 7 h 15"/>
                <a:gd name="T26" fmla="*/ 1 w 11"/>
                <a:gd name="T27" fmla="*/ 6 h 15"/>
                <a:gd name="T28" fmla="*/ 1 w 11"/>
                <a:gd name="T29" fmla="*/ 6 h 15"/>
                <a:gd name="T30" fmla="*/ 0 w 11"/>
                <a:gd name="T31" fmla="*/ 3 h 15"/>
                <a:gd name="T32" fmla="*/ 0 w 11"/>
                <a:gd name="T33" fmla="*/ 2 h 15"/>
                <a:gd name="T34" fmla="*/ 2 w 11"/>
                <a:gd name="T35" fmla="*/ 0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5"/>
                <a:gd name="T56" fmla="*/ 11 w 11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5">
                  <a:moveTo>
                    <a:pt x="2" y="0"/>
                  </a:moveTo>
                  <a:lnTo>
                    <a:pt x="2" y="0"/>
                  </a:lnTo>
                  <a:lnTo>
                    <a:pt x="7" y="6"/>
                  </a:lnTo>
                  <a:lnTo>
                    <a:pt x="11" y="10"/>
                  </a:lnTo>
                  <a:lnTo>
                    <a:pt x="11" y="14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6" y="14"/>
                  </a:lnTo>
                  <a:lnTo>
                    <a:pt x="4" y="11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11" name="Freeform 872"/>
            <p:cNvSpPr>
              <a:spLocks/>
            </p:cNvSpPr>
            <p:nvPr/>
          </p:nvSpPr>
          <p:spPr bwMode="auto">
            <a:xfrm>
              <a:off x="418" y="2926"/>
              <a:ext cx="10" cy="14"/>
            </a:xfrm>
            <a:custGeom>
              <a:avLst/>
              <a:gdLst>
                <a:gd name="T0" fmla="*/ 2 w 11"/>
                <a:gd name="T1" fmla="*/ 0 h 15"/>
                <a:gd name="T2" fmla="*/ 2 w 11"/>
                <a:gd name="T3" fmla="*/ 0 h 15"/>
                <a:gd name="T4" fmla="*/ 5 w 11"/>
                <a:gd name="T5" fmla="*/ 6 h 15"/>
                <a:gd name="T6" fmla="*/ 5 w 11"/>
                <a:gd name="T7" fmla="*/ 6 h 15"/>
                <a:gd name="T8" fmla="*/ 5 w 11"/>
                <a:gd name="T9" fmla="*/ 7 h 15"/>
                <a:gd name="T10" fmla="*/ 5 w 11"/>
                <a:gd name="T11" fmla="*/ 7 h 15"/>
                <a:gd name="T12" fmla="*/ 5 w 11"/>
                <a:gd name="T13" fmla="*/ 7 h 15"/>
                <a:gd name="T14" fmla="*/ 5 w 11"/>
                <a:gd name="T15" fmla="*/ 7 h 15"/>
                <a:gd name="T16" fmla="*/ 5 w 11"/>
                <a:gd name="T17" fmla="*/ 7 h 15"/>
                <a:gd name="T18" fmla="*/ 5 w 11"/>
                <a:gd name="T19" fmla="*/ 7 h 15"/>
                <a:gd name="T20" fmla="*/ 5 w 11"/>
                <a:gd name="T21" fmla="*/ 7 h 15"/>
                <a:gd name="T22" fmla="*/ 5 w 11"/>
                <a:gd name="T23" fmla="*/ 7 h 15"/>
                <a:gd name="T24" fmla="*/ 4 w 11"/>
                <a:gd name="T25" fmla="*/ 7 h 15"/>
                <a:gd name="T26" fmla="*/ 1 w 11"/>
                <a:gd name="T27" fmla="*/ 6 h 15"/>
                <a:gd name="T28" fmla="*/ 1 w 11"/>
                <a:gd name="T29" fmla="*/ 6 h 15"/>
                <a:gd name="T30" fmla="*/ 0 w 11"/>
                <a:gd name="T31" fmla="*/ 3 h 15"/>
                <a:gd name="T32" fmla="*/ 0 w 11"/>
                <a:gd name="T33" fmla="*/ 2 h 15"/>
                <a:gd name="T34" fmla="*/ 2 w 11"/>
                <a:gd name="T35" fmla="*/ 0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5"/>
                <a:gd name="T56" fmla="*/ 11 w 11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5">
                  <a:moveTo>
                    <a:pt x="2" y="0"/>
                  </a:moveTo>
                  <a:lnTo>
                    <a:pt x="2" y="0"/>
                  </a:lnTo>
                  <a:lnTo>
                    <a:pt x="7" y="6"/>
                  </a:lnTo>
                  <a:lnTo>
                    <a:pt x="11" y="10"/>
                  </a:lnTo>
                  <a:lnTo>
                    <a:pt x="11" y="14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6" y="14"/>
                  </a:lnTo>
                  <a:lnTo>
                    <a:pt x="4" y="11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12" name="Freeform 873"/>
            <p:cNvSpPr>
              <a:spLocks/>
            </p:cNvSpPr>
            <p:nvPr/>
          </p:nvSpPr>
          <p:spPr bwMode="auto">
            <a:xfrm>
              <a:off x="373" y="2898"/>
              <a:ext cx="10" cy="15"/>
            </a:xfrm>
            <a:custGeom>
              <a:avLst/>
              <a:gdLst>
                <a:gd name="T0" fmla="*/ 2 w 11"/>
                <a:gd name="T1" fmla="*/ 0 h 16"/>
                <a:gd name="T2" fmla="*/ 2 w 11"/>
                <a:gd name="T3" fmla="*/ 0 h 16"/>
                <a:gd name="T4" fmla="*/ 5 w 11"/>
                <a:gd name="T5" fmla="*/ 7 h 16"/>
                <a:gd name="T6" fmla="*/ 5 w 11"/>
                <a:gd name="T7" fmla="*/ 7 h 16"/>
                <a:gd name="T8" fmla="*/ 5 w 11"/>
                <a:gd name="T9" fmla="*/ 8 h 16"/>
                <a:gd name="T10" fmla="*/ 5 w 11"/>
                <a:gd name="T11" fmla="*/ 8 h 16"/>
                <a:gd name="T12" fmla="*/ 5 w 11"/>
                <a:gd name="T13" fmla="*/ 8 h 16"/>
                <a:gd name="T14" fmla="*/ 5 w 11"/>
                <a:gd name="T15" fmla="*/ 8 h 16"/>
                <a:gd name="T16" fmla="*/ 5 w 11"/>
                <a:gd name="T17" fmla="*/ 8 h 16"/>
                <a:gd name="T18" fmla="*/ 5 w 11"/>
                <a:gd name="T19" fmla="*/ 8 h 16"/>
                <a:gd name="T20" fmla="*/ 5 w 11"/>
                <a:gd name="T21" fmla="*/ 8 h 16"/>
                <a:gd name="T22" fmla="*/ 5 w 11"/>
                <a:gd name="T23" fmla="*/ 8 h 16"/>
                <a:gd name="T24" fmla="*/ 4 w 11"/>
                <a:gd name="T25" fmla="*/ 8 h 16"/>
                <a:gd name="T26" fmla="*/ 0 w 11"/>
                <a:gd name="T27" fmla="*/ 7 h 16"/>
                <a:gd name="T28" fmla="*/ 0 w 11"/>
                <a:gd name="T29" fmla="*/ 7 h 16"/>
                <a:gd name="T30" fmla="*/ 0 w 11"/>
                <a:gd name="T31" fmla="*/ 4 h 16"/>
                <a:gd name="T32" fmla="*/ 0 w 11"/>
                <a:gd name="T33" fmla="*/ 3 h 16"/>
                <a:gd name="T34" fmla="*/ 2 w 11"/>
                <a:gd name="T35" fmla="*/ 0 h 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6"/>
                <a:gd name="T56" fmla="*/ 11 w 11"/>
                <a:gd name="T57" fmla="*/ 16 h 1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6">
                  <a:moveTo>
                    <a:pt x="2" y="0"/>
                  </a:moveTo>
                  <a:lnTo>
                    <a:pt x="2" y="0"/>
                  </a:lnTo>
                  <a:lnTo>
                    <a:pt x="8" y="7"/>
                  </a:lnTo>
                  <a:lnTo>
                    <a:pt x="11" y="10"/>
                  </a:lnTo>
                  <a:lnTo>
                    <a:pt x="11" y="13"/>
                  </a:lnTo>
                  <a:lnTo>
                    <a:pt x="11" y="14"/>
                  </a:lnTo>
                  <a:lnTo>
                    <a:pt x="8" y="16"/>
                  </a:lnTo>
                  <a:lnTo>
                    <a:pt x="5" y="14"/>
                  </a:lnTo>
                  <a:lnTo>
                    <a:pt x="4" y="12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13" name="Freeform 874"/>
            <p:cNvSpPr>
              <a:spLocks/>
            </p:cNvSpPr>
            <p:nvPr/>
          </p:nvSpPr>
          <p:spPr bwMode="auto">
            <a:xfrm>
              <a:off x="373" y="2898"/>
              <a:ext cx="10" cy="15"/>
            </a:xfrm>
            <a:custGeom>
              <a:avLst/>
              <a:gdLst>
                <a:gd name="T0" fmla="*/ 2 w 11"/>
                <a:gd name="T1" fmla="*/ 0 h 16"/>
                <a:gd name="T2" fmla="*/ 2 w 11"/>
                <a:gd name="T3" fmla="*/ 0 h 16"/>
                <a:gd name="T4" fmla="*/ 5 w 11"/>
                <a:gd name="T5" fmla="*/ 7 h 16"/>
                <a:gd name="T6" fmla="*/ 5 w 11"/>
                <a:gd name="T7" fmla="*/ 7 h 16"/>
                <a:gd name="T8" fmla="*/ 5 w 11"/>
                <a:gd name="T9" fmla="*/ 8 h 16"/>
                <a:gd name="T10" fmla="*/ 5 w 11"/>
                <a:gd name="T11" fmla="*/ 8 h 16"/>
                <a:gd name="T12" fmla="*/ 5 w 11"/>
                <a:gd name="T13" fmla="*/ 8 h 16"/>
                <a:gd name="T14" fmla="*/ 5 w 11"/>
                <a:gd name="T15" fmla="*/ 8 h 16"/>
                <a:gd name="T16" fmla="*/ 5 w 11"/>
                <a:gd name="T17" fmla="*/ 8 h 16"/>
                <a:gd name="T18" fmla="*/ 5 w 11"/>
                <a:gd name="T19" fmla="*/ 8 h 16"/>
                <a:gd name="T20" fmla="*/ 5 w 11"/>
                <a:gd name="T21" fmla="*/ 8 h 16"/>
                <a:gd name="T22" fmla="*/ 5 w 11"/>
                <a:gd name="T23" fmla="*/ 8 h 16"/>
                <a:gd name="T24" fmla="*/ 4 w 11"/>
                <a:gd name="T25" fmla="*/ 8 h 16"/>
                <a:gd name="T26" fmla="*/ 0 w 11"/>
                <a:gd name="T27" fmla="*/ 7 h 16"/>
                <a:gd name="T28" fmla="*/ 0 w 11"/>
                <a:gd name="T29" fmla="*/ 7 h 16"/>
                <a:gd name="T30" fmla="*/ 0 w 11"/>
                <a:gd name="T31" fmla="*/ 4 h 16"/>
                <a:gd name="T32" fmla="*/ 0 w 11"/>
                <a:gd name="T33" fmla="*/ 3 h 16"/>
                <a:gd name="T34" fmla="*/ 2 w 11"/>
                <a:gd name="T35" fmla="*/ 0 h 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6"/>
                <a:gd name="T56" fmla="*/ 11 w 11"/>
                <a:gd name="T57" fmla="*/ 16 h 1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6">
                  <a:moveTo>
                    <a:pt x="2" y="0"/>
                  </a:moveTo>
                  <a:lnTo>
                    <a:pt x="2" y="0"/>
                  </a:lnTo>
                  <a:lnTo>
                    <a:pt x="8" y="7"/>
                  </a:lnTo>
                  <a:lnTo>
                    <a:pt x="11" y="10"/>
                  </a:lnTo>
                  <a:lnTo>
                    <a:pt x="11" y="13"/>
                  </a:lnTo>
                  <a:lnTo>
                    <a:pt x="11" y="14"/>
                  </a:lnTo>
                  <a:lnTo>
                    <a:pt x="8" y="16"/>
                  </a:lnTo>
                  <a:lnTo>
                    <a:pt x="5" y="14"/>
                  </a:lnTo>
                  <a:lnTo>
                    <a:pt x="4" y="12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14" name="Freeform 875"/>
            <p:cNvSpPr>
              <a:spLocks/>
            </p:cNvSpPr>
            <p:nvPr/>
          </p:nvSpPr>
          <p:spPr bwMode="auto">
            <a:xfrm>
              <a:off x="345" y="2864"/>
              <a:ext cx="10" cy="15"/>
            </a:xfrm>
            <a:custGeom>
              <a:avLst/>
              <a:gdLst>
                <a:gd name="T0" fmla="*/ 2 w 11"/>
                <a:gd name="T1" fmla="*/ 0 h 16"/>
                <a:gd name="T2" fmla="*/ 2 w 11"/>
                <a:gd name="T3" fmla="*/ 0 h 16"/>
                <a:gd name="T4" fmla="*/ 5 w 11"/>
                <a:gd name="T5" fmla="*/ 7 h 16"/>
                <a:gd name="T6" fmla="*/ 5 w 11"/>
                <a:gd name="T7" fmla="*/ 7 h 16"/>
                <a:gd name="T8" fmla="*/ 5 w 11"/>
                <a:gd name="T9" fmla="*/ 8 h 16"/>
                <a:gd name="T10" fmla="*/ 5 w 11"/>
                <a:gd name="T11" fmla="*/ 8 h 16"/>
                <a:gd name="T12" fmla="*/ 5 w 11"/>
                <a:gd name="T13" fmla="*/ 8 h 16"/>
                <a:gd name="T14" fmla="*/ 5 w 11"/>
                <a:gd name="T15" fmla="*/ 8 h 16"/>
                <a:gd name="T16" fmla="*/ 5 w 11"/>
                <a:gd name="T17" fmla="*/ 8 h 16"/>
                <a:gd name="T18" fmla="*/ 5 w 11"/>
                <a:gd name="T19" fmla="*/ 8 h 16"/>
                <a:gd name="T20" fmla="*/ 5 w 11"/>
                <a:gd name="T21" fmla="*/ 8 h 16"/>
                <a:gd name="T22" fmla="*/ 5 w 11"/>
                <a:gd name="T23" fmla="*/ 8 h 16"/>
                <a:gd name="T24" fmla="*/ 4 w 11"/>
                <a:gd name="T25" fmla="*/ 8 h 16"/>
                <a:gd name="T26" fmla="*/ 1 w 11"/>
                <a:gd name="T27" fmla="*/ 7 h 16"/>
                <a:gd name="T28" fmla="*/ 1 w 11"/>
                <a:gd name="T29" fmla="*/ 7 h 16"/>
                <a:gd name="T30" fmla="*/ 0 w 11"/>
                <a:gd name="T31" fmla="*/ 4 h 16"/>
                <a:gd name="T32" fmla="*/ 0 w 11"/>
                <a:gd name="T33" fmla="*/ 3 h 16"/>
                <a:gd name="T34" fmla="*/ 2 w 11"/>
                <a:gd name="T35" fmla="*/ 0 h 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6"/>
                <a:gd name="T56" fmla="*/ 11 w 11"/>
                <a:gd name="T57" fmla="*/ 16 h 1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6">
                  <a:moveTo>
                    <a:pt x="2" y="0"/>
                  </a:moveTo>
                  <a:lnTo>
                    <a:pt x="2" y="0"/>
                  </a:lnTo>
                  <a:lnTo>
                    <a:pt x="7" y="7"/>
                  </a:lnTo>
                  <a:lnTo>
                    <a:pt x="10" y="11"/>
                  </a:lnTo>
                  <a:lnTo>
                    <a:pt x="11" y="15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6" y="15"/>
                  </a:lnTo>
                  <a:lnTo>
                    <a:pt x="4" y="12"/>
                  </a:lnTo>
                  <a:lnTo>
                    <a:pt x="1" y="7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15" name="Freeform 876"/>
            <p:cNvSpPr>
              <a:spLocks/>
            </p:cNvSpPr>
            <p:nvPr/>
          </p:nvSpPr>
          <p:spPr bwMode="auto">
            <a:xfrm>
              <a:off x="345" y="2864"/>
              <a:ext cx="10" cy="15"/>
            </a:xfrm>
            <a:custGeom>
              <a:avLst/>
              <a:gdLst>
                <a:gd name="T0" fmla="*/ 2 w 11"/>
                <a:gd name="T1" fmla="*/ 0 h 16"/>
                <a:gd name="T2" fmla="*/ 2 w 11"/>
                <a:gd name="T3" fmla="*/ 0 h 16"/>
                <a:gd name="T4" fmla="*/ 5 w 11"/>
                <a:gd name="T5" fmla="*/ 7 h 16"/>
                <a:gd name="T6" fmla="*/ 5 w 11"/>
                <a:gd name="T7" fmla="*/ 7 h 16"/>
                <a:gd name="T8" fmla="*/ 5 w 11"/>
                <a:gd name="T9" fmla="*/ 8 h 16"/>
                <a:gd name="T10" fmla="*/ 5 w 11"/>
                <a:gd name="T11" fmla="*/ 8 h 16"/>
                <a:gd name="T12" fmla="*/ 5 w 11"/>
                <a:gd name="T13" fmla="*/ 8 h 16"/>
                <a:gd name="T14" fmla="*/ 5 w 11"/>
                <a:gd name="T15" fmla="*/ 8 h 16"/>
                <a:gd name="T16" fmla="*/ 5 w 11"/>
                <a:gd name="T17" fmla="*/ 8 h 16"/>
                <a:gd name="T18" fmla="*/ 5 w 11"/>
                <a:gd name="T19" fmla="*/ 8 h 16"/>
                <a:gd name="T20" fmla="*/ 5 w 11"/>
                <a:gd name="T21" fmla="*/ 8 h 16"/>
                <a:gd name="T22" fmla="*/ 5 w 11"/>
                <a:gd name="T23" fmla="*/ 8 h 16"/>
                <a:gd name="T24" fmla="*/ 4 w 11"/>
                <a:gd name="T25" fmla="*/ 8 h 16"/>
                <a:gd name="T26" fmla="*/ 1 w 11"/>
                <a:gd name="T27" fmla="*/ 7 h 16"/>
                <a:gd name="T28" fmla="*/ 1 w 11"/>
                <a:gd name="T29" fmla="*/ 7 h 16"/>
                <a:gd name="T30" fmla="*/ 0 w 11"/>
                <a:gd name="T31" fmla="*/ 4 h 16"/>
                <a:gd name="T32" fmla="*/ 0 w 11"/>
                <a:gd name="T33" fmla="*/ 3 h 16"/>
                <a:gd name="T34" fmla="*/ 2 w 11"/>
                <a:gd name="T35" fmla="*/ 0 h 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6"/>
                <a:gd name="T56" fmla="*/ 11 w 11"/>
                <a:gd name="T57" fmla="*/ 16 h 1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6">
                  <a:moveTo>
                    <a:pt x="2" y="0"/>
                  </a:moveTo>
                  <a:lnTo>
                    <a:pt x="2" y="0"/>
                  </a:lnTo>
                  <a:lnTo>
                    <a:pt x="7" y="7"/>
                  </a:lnTo>
                  <a:lnTo>
                    <a:pt x="10" y="11"/>
                  </a:lnTo>
                  <a:lnTo>
                    <a:pt x="11" y="15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6" y="15"/>
                  </a:lnTo>
                  <a:lnTo>
                    <a:pt x="4" y="12"/>
                  </a:lnTo>
                  <a:lnTo>
                    <a:pt x="1" y="7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16" name="Freeform 877"/>
            <p:cNvSpPr>
              <a:spLocks/>
            </p:cNvSpPr>
            <p:nvPr/>
          </p:nvSpPr>
          <p:spPr bwMode="auto">
            <a:xfrm>
              <a:off x="367" y="2853"/>
              <a:ext cx="10" cy="13"/>
            </a:xfrm>
            <a:custGeom>
              <a:avLst/>
              <a:gdLst>
                <a:gd name="T0" fmla="*/ 2 w 11"/>
                <a:gd name="T1" fmla="*/ 0 h 14"/>
                <a:gd name="T2" fmla="*/ 2 w 11"/>
                <a:gd name="T3" fmla="*/ 0 h 14"/>
                <a:gd name="T4" fmla="*/ 5 w 11"/>
                <a:gd name="T5" fmla="*/ 5 h 14"/>
                <a:gd name="T6" fmla="*/ 5 w 11"/>
                <a:gd name="T7" fmla="*/ 5 h 14"/>
                <a:gd name="T8" fmla="*/ 5 w 11"/>
                <a:gd name="T9" fmla="*/ 7 h 14"/>
                <a:gd name="T10" fmla="*/ 5 w 11"/>
                <a:gd name="T11" fmla="*/ 7 h 14"/>
                <a:gd name="T12" fmla="*/ 5 w 11"/>
                <a:gd name="T13" fmla="*/ 7 h 14"/>
                <a:gd name="T14" fmla="*/ 5 w 11"/>
                <a:gd name="T15" fmla="*/ 7 h 14"/>
                <a:gd name="T16" fmla="*/ 5 w 11"/>
                <a:gd name="T17" fmla="*/ 7 h 14"/>
                <a:gd name="T18" fmla="*/ 5 w 11"/>
                <a:gd name="T19" fmla="*/ 7 h 14"/>
                <a:gd name="T20" fmla="*/ 5 w 11"/>
                <a:gd name="T21" fmla="*/ 7 h 14"/>
                <a:gd name="T22" fmla="*/ 5 w 11"/>
                <a:gd name="T23" fmla="*/ 7 h 14"/>
                <a:gd name="T24" fmla="*/ 4 w 11"/>
                <a:gd name="T25" fmla="*/ 7 h 14"/>
                <a:gd name="T26" fmla="*/ 1 w 11"/>
                <a:gd name="T27" fmla="*/ 5 h 14"/>
                <a:gd name="T28" fmla="*/ 1 w 11"/>
                <a:gd name="T29" fmla="*/ 5 h 14"/>
                <a:gd name="T30" fmla="*/ 0 w 11"/>
                <a:gd name="T31" fmla="*/ 4 h 14"/>
                <a:gd name="T32" fmla="*/ 0 w 11"/>
                <a:gd name="T33" fmla="*/ 1 h 14"/>
                <a:gd name="T34" fmla="*/ 2 w 11"/>
                <a:gd name="T35" fmla="*/ 0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4"/>
                <a:gd name="T56" fmla="*/ 11 w 11"/>
                <a:gd name="T57" fmla="*/ 14 h 1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4">
                  <a:moveTo>
                    <a:pt x="2" y="0"/>
                  </a:moveTo>
                  <a:lnTo>
                    <a:pt x="2" y="0"/>
                  </a:lnTo>
                  <a:lnTo>
                    <a:pt x="8" y="5"/>
                  </a:lnTo>
                  <a:lnTo>
                    <a:pt x="10" y="9"/>
                  </a:lnTo>
                  <a:lnTo>
                    <a:pt x="11" y="12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4" y="10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17" name="Freeform 878"/>
            <p:cNvSpPr>
              <a:spLocks/>
            </p:cNvSpPr>
            <p:nvPr/>
          </p:nvSpPr>
          <p:spPr bwMode="auto">
            <a:xfrm>
              <a:off x="367" y="2853"/>
              <a:ext cx="10" cy="13"/>
            </a:xfrm>
            <a:custGeom>
              <a:avLst/>
              <a:gdLst>
                <a:gd name="T0" fmla="*/ 2 w 11"/>
                <a:gd name="T1" fmla="*/ 0 h 14"/>
                <a:gd name="T2" fmla="*/ 2 w 11"/>
                <a:gd name="T3" fmla="*/ 0 h 14"/>
                <a:gd name="T4" fmla="*/ 5 w 11"/>
                <a:gd name="T5" fmla="*/ 5 h 14"/>
                <a:gd name="T6" fmla="*/ 5 w 11"/>
                <a:gd name="T7" fmla="*/ 5 h 14"/>
                <a:gd name="T8" fmla="*/ 5 w 11"/>
                <a:gd name="T9" fmla="*/ 7 h 14"/>
                <a:gd name="T10" fmla="*/ 5 w 11"/>
                <a:gd name="T11" fmla="*/ 7 h 14"/>
                <a:gd name="T12" fmla="*/ 5 w 11"/>
                <a:gd name="T13" fmla="*/ 7 h 14"/>
                <a:gd name="T14" fmla="*/ 5 w 11"/>
                <a:gd name="T15" fmla="*/ 7 h 14"/>
                <a:gd name="T16" fmla="*/ 5 w 11"/>
                <a:gd name="T17" fmla="*/ 7 h 14"/>
                <a:gd name="T18" fmla="*/ 5 w 11"/>
                <a:gd name="T19" fmla="*/ 7 h 14"/>
                <a:gd name="T20" fmla="*/ 5 w 11"/>
                <a:gd name="T21" fmla="*/ 7 h 14"/>
                <a:gd name="T22" fmla="*/ 5 w 11"/>
                <a:gd name="T23" fmla="*/ 7 h 14"/>
                <a:gd name="T24" fmla="*/ 4 w 11"/>
                <a:gd name="T25" fmla="*/ 7 h 14"/>
                <a:gd name="T26" fmla="*/ 1 w 11"/>
                <a:gd name="T27" fmla="*/ 5 h 14"/>
                <a:gd name="T28" fmla="*/ 1 w 11"/>
                <a:gd name="T29" fmla="*/ 5 h 14"/>
                <a:gd name="T30" fmla="*/ 0 w 11"/>
                <a:gd name="T31" fmla="*/ 4 h 14"/>
                <a:gd name="T32" fmla="*/ 0 w 11"/>
                <a:gd name="T33" fmla="*/ 1 h 14"/>
                <a:gd name="T34" fmla="*/ 2 w 11"/>
                <a:gd name="T35" fmla="*/ 0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4"/>
                <a:gd name="T56" fmla="*/ 11 w 11"/>
                <a:gd name="T57" fmla="*/ 14 h 1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4">
                  <a:moveTo>
                    <a:pt x="2" y="0"/>
                  </a:moveTo>
                  <a:lnTo>
                    <a:pt x="2" y="0"/>
                  </a:lnTo>
                  <a:lnTo>
                    <a:pt x="8" y="5"/>
                  </a:lnTo>
                  <a:lnTo>
                    <a:pt x="10" y="9"/>
                  </a:lnTo>
                  <a:lnTo>
                    <a:pt x="11" y="12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4" y="10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1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18" name="Freeform 879"/>
            <p:cNvSpPr>
              <a:spLocks/>
            </p:cNvSpPr>
            <p:nvPr/>
          </p:nvSpPr>
          <p:spPr bwMode="auto">
            <a:xfrm>
              <a:off x="346" y="2918"/>
              <a:ext cx="9" cy="14"/>
            </a:xfrm>
            <a:custGeom>
              <a:avLst/>
              <a:gdLst>
                <a:gd name="T0" fmla="*/ 1 w 10"/>
                <a:gd name="T1" fmla="*/ 0 h 15"/>
                <a:gd name="T2" fmla="*/ 1 w 10"/>
                <a:gd name="T3" fmla="*/ 0 h 15"/>
                <a:gd name="T4" fmla="*/ 5 w 10"/>
                <a:gd name="T5" fmla="*/ 6 h 15"/>
                <a:gd name="T6" fmla="*/ 5 w 10"/>
                <a:gd name="T7" fmla="*/ 6 h 15"/>
                <a:gd name="T8" fmla="*/ 5 w 10"/>
                <a:gd name="T9" fmla="*/ 7 h 15"/>
                <a:gd name="T10" fmla="*/ 5 w 10"/>
                <a:gd name="T11" fmla="*/ 7 h 15"/>
                <a:gd name="T12" fmla="*/ 5 w 10"/>
                <a:gd name="T13" fmla="*/ 7 h 15"/>
                <a:gd name="T14" fmla="*/ 5 w 10"/>
                <a:gd name="T15" fmla="*/ 7 h 15"/>
                <a:gd name="T16" fmla="*/ 5 w 10"/>
                <a:gd name="T17" fmla="*/ 7 h 15"/>
                <a:gd name="T18" fmla="*/ 5 w 10"/>
                <a:gd name="T19" fmla="*/ 7 h 15"/>
                <a:gd name="T20" fmla="*/ 5 w 10"/>
                <a:gd name="T21" fmla="*/ 7 h 15"/>
                <a:gd name="T22" fmla="*/ 5 w 10"/>
                <a:gd name="T23" fmla="*/ 7 h 15"/>
                <a:gd name="T24" fmla="*/ 4 w 10"/>
                <a:gd name="T25" fmla="*/ 7 h 15"/>
                <a:gd name="T26" fmla="*/ 0 w 10"/>
                <a:gd name="T27" fmla="*/ 6 h 15"/>
                <a:gd name="T28" fmla="*/ 0 w 10"/>
                <a:gd name="T29" fmla="*/ 6 h 15"/>
                <a:gd name="T30" fmla="*/ 0 w 10"/>
                <a:gd name="T31" fmla="*/ 4 h 15"/>
                <a:gd name="T32" fmla="*/ 0 w 10"/>
                <a:gd name="T33" fmla="*/ 2 h 15"/>
                <a:gd name="T34" fmla="*/ 1 w 10"/>
                <a:gd name="T35" fmla="*/ 0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"/>
                <a:gd name="T55" fmla="*/ 0 h 15"/>
                <a:gd name="T56" fmla="*/ 10 w 10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" h="15">
                  <a:moveTo>
                    <a:pt x="1" y="0"/>
                  </a:moveTo>
                  <a:lnTo>
                    <a:pt x="1" y="0"/>
                  </a:lnTo>
                  <a:lnTo>
                    <a:pt x="8" y="6"/>
                  </a:lnTo>
                  <a:lnTo>
                    <a:pt x="10" y="10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4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19" name="Freeform 880"/>
            <p:cNvSpPr>
              <a:spLocks/>
            </p:cNvSpPr>
            <p:nvPr/>
          </p:nvSpPr>
          <p:spPr bwMode="auto">
            <a:xfrm>
              <a:off x="346" y="2918"/>
              <a:ext cx="9" cy="14"/>
            </a:xfrm>
            <a:custGeom>
              <a:avLst/>
              <a:gdLst>
                <a:gd name="T0" fmla="*/ 1 w 10"/>
                <a:gd name="T1" fmla="*/ 0 h 15"/>
                <a:gd name="T2" fmla="*/ 1 w 10"/>
                <a:gd name="T3" fmla="*/ 0 h 15"/>
                <a:gd name="T4" fmla="*/ 5 w 10"/>
                <a:gd name="T5" fmla="*/ 6 h 15"/>
                <a:gd name="T6" fmla="*/ 5 w 10"/>
                <a:gd name="T7" fmla="*/ 6 h 15"/>
                <a:gd name="T8" fmla="*/ 5 w 10"/>
                <a:gd name="T9" fmla="*/ 7 h 15"/>
                <a:gd name="T10" fmla="*/ 5 w 10"/>
                <a:gd name="T11" fmla="*/ 7 h 15"/>
                <a:gd name="T12" fmla="*/ 5 w 10"/>
                <a:gd name="T13" fmla="*/ 7 h 15"/>
                <a:gd name="T14" fmla="*/ 5 w 10"/>
                <a:gd name="T15" fmla="*/ 7 h 15"/>
                <a:gd name="T16" fmla="*/ 5 w 10"/>
                <a:gd name="T17" fmla="*/ 7 h 15"/>
                <a:gd name="T18" fmla="*/ 5 w 10"/>
                <a:gd name="T19" fmla="*/ 7 h 15"/>
                <a:gd name="T20" fmla="*/ 5 w 10"/>
                <a:gd name="T21" fmla="*/ 7 h 15"/>
                <a:gd name="T22" fmla="*/ 5 w 10"/>
                <a:gd name="T23" fmla="*/ 7 h 15"/>
                <a:gd name="T24" fmla="*/ 4 w 10"/>
                <a:gd name="T25" fmla="*/ 7 h 15"/>
                <a:gd name="T26" fmla="*/ 0 w 10"/>
                <a:gd name="T27" fmla="*/ 6 h 15"/>
                <a:gd name="T28" fmla="*/ 0 w 10"/>
                <a:gd name="T29" fmla="*/ 6 h 15"/>
                <a:gd name="T30" fmla="*/ 0 w 10"/>
                <a:gd name="T31" fmla="*/ 4 h 15"/>
                <a:gd name="T32" fmla="*/ 0 w 10"/>
                <a:gd name="T33" fmla="*/ 2 h 15"/>
                <a:gd name="T34" fmla="*/ 1 w 10"/>
                <a:gd name="T35" fmla="*/ 0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"/>
                <a:gd name="T55" fmla="*/ 0 h 15"/>
                <a:gd name="T56" fmla="*/ 10 w 10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" h="15">
                  <a:moveTo>
                    <a:pt x="1" y="0"/>
                  </a:moveTo>
                  <a:lnTo>
                    <a:pt x="1" y="0"/>
                  </a:lnTo>
                  <a:lnTo>
                    <a:pt x="8" y="6"/>
                  </a:lnTo>
                  <a:lnTo>
                    <a:pt x="10" y="10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4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20" name="Freeform 881"/>
            <p:cNvSpPr>
              <a:spLocks/>
            </p:cNvSpPr>
            <p:nvPr/>
          </p:nvSpPr>
          <p:spPr bwMode="auto">
            <a:xfrm>
              <a:off x="375" y="2967"/>
              <a:ext cx="11" cy="15"/>
            </a:xfrm>
            <a:custGeom>
              <a:avLst/>
              <a:gdLst>
                <a:gd name="T0" fmla="*/ 2 w 11"/>
                <a:gd name="T1" fmla="*/ 0 h 16"/>
                <a:gd name="T2" fmla="*/ 2 w 11"/>
                <a:gd name="T3" fmla="*/ 0 h 16"/>
                <a:gd name="T4" fmla="*/ 8 w 11"/>
                <a:gd name="T5" fmla="*/ 7 h 16"/>
                <a:gd name="T6" fmla="*/ 8 w 11"/>
                <a:gd name="T7" fmla="*/ 7 h 16"/>
                <a:gd name="T8" fmla="*/ 11 w 11"/>
                <a:gd name="T9" fmla="*/ 8 h 16"/>
                <a:gd name="T10" fmla="*/ 11 w 11"/>
                <a:gd name="T11" fmla="*/ 8 h 16"/>
                <a:gd name="T12" fmla="*/ 11 w 11"/>
                <a:gd name="T13" fmla="*/ 8 h 16"/>
                <a:gd name="T14" fmla="*/ 11 w 11"/>
                <a:gd name="T15" fmla="*/ 8 h 16"/>
                <a:gd name="T16" fmla="*/ 10 w 11"/>
                <a:gd name="T17" fmla="*/ 8 h 16"/>
                <a:gd name="T18" fmla="*/ 9 w 11"/>
                <a:gd name="T19" fmla="*/ 8 h 16"/>
                <a:gd name="T20" fmla="*/ 9 w 11"/>
                <a:gd name="T21" fmla="*/ 8 h 16"/>
                <a:gd name="T22" fmla="*/ 5 w 11"/>
                <a:gd name="T23" fmla="*/ 8 h 16"/>
                <a:gd name="T24" fmla="*/ 4 w 11"/>
                <a:gd name="T25" fmla="*/ 8 h 16"/>
                <a:gd name="T26" fmla="*/ 1 w 11"/>
                <a:gd name="T27" fmla="*/ 7 h 16"/>
                <a:gd name="T28" fmla="*/ 1 w 11"/>
                <a:gd name="T29" fmla="*/ 7 h 16"/>
                <a:gd name="T30" fmla="*/ 0 w 11"/>
                <a:gd name="T31" fmla="*/ 4 h 16"/>
                <a:gd name="T32" fmla="*/ 0 w 11"/>
                <a:gd name="T33" fmla="*/ 3 h 16"/>
                <a:gd name="T34" fmla="*/ 2 w 11"/>
                <a:gd name="T35" fmla="*/ 0 h 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6"/>
                <a:gd name="T56" fmla="*/ 11 w 11"/>
                <a:gd name="T57" fmla="*/ 16 h 1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6">
                  <a:moveTo>
                    <a:pt x="2" y="0"/>
                  </a:moveTo>
                  <a:lnTo>
                    <a:pt x="2" y="0"/>
                  </a:lnTo>
                  <a:lnTo>
                    <a:pt x="8" y="7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5" y="15"/>
                  </a:lnTo>
                  <a:lnTo>
                    <a:pt x="4" y="12"/>
                  </a:lnTo>
                  <a:lnTo>
                    <a:pt x="1" y="7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21" name="Freeform 882"/>
            <p:cNvSpPr>
              <a:spLocks/>
            </p:cNvSpPr>
            <p:nvPr/>
          </p:nvSpPr>
          <p:spPr bwMode="auto">
            <a:xfrm>
              <a:off x="375" y="2967"/>
              <a:ext cx="11" cy="15"/>
            </a:xfrm>
            <a:custGeom>
              <a:avLst/>
              <a:gdLst>
                <a:gd name="T0" fmla="*/ 2 w 11"/>
                <a:gd name="T1" fmla="*/ 0 h 16"/>
                <a:gd name="T2" fmla="*/ 2 w 11"/>
                <a:gd name="T3" fmla="*/ 0 h 16"/>
                <a:gd name="T4" fmla="*/ 8 w 11"/>
                <a:gd name="T5" fmla="*/ 7 h 16"/>
                <a:gd name="T6" fmla="*/ 8 w 11"/>
                <a:gd name="T7" fmla="*/ 7 h 16"/>
                <a:gd name="T8" fmla="*/ 11 w 11"/>
                <a:gd name="T9" fmla="*/ 8 h 16"/>
                <a:gd name="T10" fmla="*/ 11 w 11"/>
                <a:gd name="T11" fmla="*/ 8 h 16"/>
                <a:gd name="T12" fmla="*/ 11 w 11"/>
                <a:gd name="T13" fmla="*/ 8 h 16"/>
                <a:gd name="T14" fmla="*/ 11 w 11"/>
                <a:gd name="T15" fmla="*/ 8 h 16"/>
                <a:gd name="T16" fmla="*/ 10 w 11"/>
                <a:gd name="T17" fmla="*/ 8 h 16"/>
                <a:gd name="T18" fmla="*/ 9 w 11"/>
                <a:gd name="T19" fmla="*/ 8 h 16"/>
                <a:gd name="T20" fmla="*/ 9 w 11"/>
                <a:gd name="T21" fmla="*/ 8 h 16"/>
                <a:gd name="T22" fmla="*/ 5 w 11"/>
                <a:gd name="T23" fmla="*/ 8 h 16"/>
                <a:gd name="T24" fmla="*/ 4 w 11"/>
                <a:gd name="T25" fmla="*/ 8 h 16"/>
                <a:gd name="T26" fmla="*/ 1 w 11"/>
                <a:gd name="T27" fmla="*/ 7 h 16"/>
                <a:gd name="T28" fmla="*/ 1 w 11"/>
                <a:gd name="T29" fmla="*/ 7 h 16"/>
                <a:gd name="T30" fmla="*/ 0 w 11"/>
                <a:gd name="T31" fmla="*/ 4 h 16"/>
                <a:gd name="T32" fmla="*/ 0 w 11"/>
                <a:gd name="T33" fmla="*/ 3 h 16"/>
                <a:gd name="T34" fmla="*/ 2 w 11"/>
                <a:gd name="T35" fmla="*/ 0 h 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6"/>
                <a:gd name="T56" fmla="*/ 11 w 11"/>
                <a:gd name="T57" fmla="*/ 16 h 1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6">
                  <a:moveTo>
                    <a:pt x="2" y="0"/>
                  </a:moveTo>
                  <a:lnTo>
                    <a:pt x="2" y="0"/>
                  </a:lnTo>
                  <a:lnTo>
                    <a:pt x="8" y="7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5" y="15"/>
                  </a:lnTo>
                  <a:lnTo>
                    <a:pt x="4" y="12"/>
                  </a:lnTo>
                  <a:lnTo>
                    <a:pt x="1" y="7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22" name="Freeform 883"/>
            <p:cNvSpPr>
              <a:spLocks/>
            </p:cNvSpPr>
            <p:nvPr/>
          </p:nvSpPr>
          <p:spPr bwMode="auto">
            <a:xfrm>
              <a:off x="419" y="2966"/>
              <a:ext cx="9" cy="13"/>
            </a:xfrm>
            <a:custGeom>
              <a:avLst/>
              <a:gdLst>
                <a:gd name="T0" fmla="*/ 1 w 10"/>
                <a:gd name="T1" fmla="*/ 0 h 15"/>
                <a:gd name="T2" fmla="*/ 1 w 10"/>
                <a:gd name="T3" fmla="*/ 0 h 15"/>
                <a:gd name="T4" fmla="*/ 5 w 10"/>
                <a:gd name="T5" fmla="*/ 3 h 15"/>
                <a:gd name="T6" fmla="*/ 5 w 10"/>
                <a:gd name="T7" fmla="*/ 3 h 15"/>
                <a:gd name="T8" fmla="*/ 5 w 10"/>
                <a:gd name="T9" fmla="*/ 3 h 15"/>
                <a:gd name="T10" fmla="*/ 5 w 10"/>
                <a:gd name="T11" fmla="*/ 3 h 15"/>
                <a:gd name="T12" fmla="*/ 5 w 10"/>
                <a:gd name="T13" fmla="*/ 3 h 15"/>
                <a:gd name="T14" fmla="*/ 5 w 10"/>
                <a:gd name="T15" fmla="*/ 3 h 15"/>
                <a:gd name="T16" fmla="*/ 5 w 10"/>
                <a:gd name="T17" fmla="*/ 3 h 15"/>
                <a:gd name="T18" fmla="*/ 5 w 10"/>
                <a:gd name="T19" fmla="*/ 3 h 15"/>
                <a:gd name="T20" fmla="*/ 5 w 10"/>
                <a:gd name="T21" fmla="*/ 3 h 15"/>
                <a:gd name="T22" fmla="*/ 5 w 10"/>
                <a:gd name="T23" fmla="*/ 3 h 15"/>
                <a:gd name="T24" fmla="*/ 3 w 10"/>
                <a:gd name="T25" fmla="*/ 3 h 15"/>
                <a:gd name="T26" fmla="*/ 0 w 10"/>
                <a:gd name="T27" fmla="*/ 3 h 15"/>
                <a:gd name="T28" fmla="*/ 0 w 10"/>
                <a:gd name="T29" fmla="*/ 3 h 15"/>
                <a:gd name="T30" fmla="*/ 0 w 10"/>
                <a:gd name="T31" fmla="*/ 3 h 15"/>
                <a:gd name="T32" fmla="*/ 0 w 10"/>
                <a:gd name="T33" fmla="*/ 2 h 15"/>
                <a:gd name="T34" fmla="*/ 1 w 10"/>
                <a:gd name="T35" fmla="*/ 0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"/>
                <a:gd name="T55" fmla="*/ 0 h 15"/>
                <a:gd name="T56" fmla="*/ 10 w 10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" h="15">
                  <a:moveTo>
                    <a:pt x="1" y="0"/>
                  </a:moveTo>
                  <a:lnTo>
                    <a:pt x="1" y="0"/>
                  </a:lnTo>
                  <a:lnTo>
                    <a:pt x="8" y="6"/>
                  </a:lnTo>
                  <a:lnTo>
                    <a:pt x="10" y="10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5" y="13"/>
                  </a:lnTo>
                  <a:lnTo>
                    <a:pt x="3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23" name="Freeform 884"/>
            <p:cNvSpPr>
              <a:spLocks/>
            </p:cNvSpPr>
            <p:nvPr/>
          </p:nvSpPr>
          <p:spPr bwMode="auto">
            <a:xfrm>
              <a:off x="419" y="2966"/>
              <a:ext cx="9" cy="13"/>
            </a:xfrm>
            <a:custGeom>
              <a:avLst/>
              <a:gdLst>
                <a:gd name="T0" fmla="*/ 1 w 10"/>
                <a:gd name="T1" fmla="*/ 0 h 15"/>
                <a:gd name="T2" fmla="*/ 1 w 10"/>
                <a:gd name="T3" fmla="*/ 0 h 15"/>
                <a:gd name="T4" fmla="*/ 5 w 10"/>
                <a:gd name="T5" fmla="*/ 3 h 15"/>
                <a:gd name="T6" fmla="*/ 5 w 10"/>
                <a:gd name="T7" fmla="*/ 3 h 15"/>
                <a:gd name="T8" fmla="*/ 5 w 10"/>
                <a:gd name="T9" fmla="*/ 3 h 15"/>
                <a:gd name="T10" fmla="*/ 5 w 10"/>
                <a:gd name="T11" fmla="*/ 3 h 15"/>
                <a:gd name="T12" fmla="*/ 5 w 10"/>
                <a:gd name="T13" fmla="*/ 3 h 15"/>
                <a:gd name="T14" fmla="*/ 5 w 10"/>
                <a:gd name="T15" fmla="*/ 3 h 15"/>
                <a:gd name="T16" fmla="*/ 5 w 10"/>
                <a:gd name="T17" fmla="*/ 3 h 15"/>
                <a:gd name="T18" fmla="*/ 5 w 10"/>
                <a:gd name="T19" fmla="*/ 3 h 15"/>
                <a:gd name="T20" fmla="*/ 5 w 10"/>
                <a:gd name="T21" fmla="*/ 3 h 15"/>
                <a:gd name="T22" fmla="*/ 5 w 10"/>
                <a:gd name="T23" fmla="*/ 3 h 15"/>
                <a:gd name="T24" fmla="*/ 3 w 10"/>
                <a:gd name="T25" fmla="*/ 3 h 15"/>
                <a:gd name="T26" fmla="*/ 0 w 10"/>
                <a:gd name="T27" fmla="*/ 3 h 15"/>
                <a:gd name="T28" fmla="*/ 0 w 10"/>
                <a:gd name="T29" fmla="*/ 3 h 15"/>
                <a:gd name="T30" fmla="*/ 0 w 10"/>
                <a:gd name="T31" fmla="*/ 3 h 15"/>
                <a:gd name="T32" fmla="*/ 0 w 10"/>
                <a:gd name="T33" fmla="*/ 2 h 15"/>
                <a:gd name="T34" fmla="*/ 1 w 10"/>
                <a:gd name="T35" fmla="*/ 0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"/>
                <a:gd name="T55" fmla="*/ 0 h 15"/>
                <a:gd name="T56" fmla="*/ 10 w 10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" h="15">
                  <a:moveTo>
                    <a:pt x="1" y="0"/>
                  </a:moveTo>
                  <a:lnTo>
                    <a:pt x="1" y="0"/>
                  </a:lnTo>
                  <a:lnTo>
                    <a:pt x="8" y="6"/>
                  </a:lnTo>
                  <a:lnTo>
                    <a:pt x="10" y="10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5" y="13"/>
                  </a:lnTo>
                  <a:lnTo>
                    <a:pt x="3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24" name="Freeform 885"/>
            <p:cNvSpPr>
              <a:spLocks/>
            </p:cNvSpPr>
            <p:nvPr/>
          </p:nvSpPr>
          <p:spPr bwMode="auto">
            <a:xfrm>
              <a:off x="483" y="2992"/>
              <a:ext cx="10" cy="13"/>
            </a:xfrm>
            <a:custGeom>
              <a:avLst/>
              <a:gdLst>
                <a:gd name="T0" fmla="*/ 3 w 11"/>
                <a:gd name="T1" fmla="*/ 0 h 14"/>
                <a:gd name="T2" fmla="*/ 3 w 11"/>
                <a:gd name="T3" fmla="*/ 0 h 14"/>
                <a:gd name="T4" fmla="*/ 5 w 11"/>
                <a:gd name="T5" fmla="*/ 5 h 14"/>
                <a:gd name="T6" fmla="*/ 5 w 11"/>
                <a:gd name="T7" fmla="*/ 5 h 14"/>
                <a:gd name="T8" fmla="*/ 5 w 11"/>
                <a:gd name="T9" fmla="*/ 7 h 14"/>
                <a:gd name="T10" fmla="*/ 5 w 11"/>
                <a:gd name="T11" fmla="*/ 7 h 14"/>
                <a:gd name="T12" fmla="*/ 5 w 11"/>
                <a:gd name="T13" fmla="*/ 7 h 14"/>
                <a:gd name="T14" fmla="*/ 5 w 11"/>
                <a:gd name="T15" fmla="*/ 7 h 14"/>
                <a:gd name="T16" fmla="*/ 5 w 11"/>
                <a:gd name="T17" fmla="*/ 7 h 14"/>
                <a:gd name="T18" fmla="*/ 5 w 11"/>
                <a:gd name="T19" fmla="*/ 7 h 14"/>
                <a:gd name="T20" fmla="*/ 5 w 11"/>
                <a:gd name="T21" fmla="*/ 7 h 14"/>
                <a:gd name="T22" fmla="*/ 5 w 11"/>
                <a:gd name="T23" fmla="*/ 7 h 14"/>
                <a:gd name="T24" fmla="*/ 4 w 11"/>
                <a:gd name="T25" fmla="*/ 7 h 14"/>
                <a:gd name="T26" fmla="*/ 1 w 11"/>
                <a:gd name="T27" fmla="*/ 5 h 14"/>
                <a:gd name="T28" fmla="*/ 1 w 11"/>
                <a:gd name="T29" fmla="*/ 5 h 14"/>
                <a:gd name="T30" fmla="*/ 0 w 11"/>
                <a:gd name="T31" fmla="*/ 4 h 14"/>
                <a:gd name="T32" fmla="*/ 0 w 11"/>
                <a:gd name="T33" fmla="*/ 2 h 14"/>
                <a:gd name="T34" fmla="*/ 3 w 11"/>
                <a:gd name="T35" fmla="*/ 0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4"/>
                <a:gd name="T56" fmla="*/ 11 w 11"/>
                <a:gd name="T57" fmla="*/ 14 h 1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4">
                  <a:moveTo>
                    <a:pt x="3" y="0"/>
                  </a:moveTo>
                  <a:lnTo>
                    <a:pt x="3" y="0"/>
                  </a:lnTo>
                  <a:lnTo>
                    <a:pt x="8" y="5"/>
                  </a:lnTo>
                  <a:lnTo>
                    <a:pt x="10" y="9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6" y="13"/>
                  </a:lnTo>
                  <a:lnTo>
                    <a:pt x="4" y="10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25" name="Freeform 886"/>
            <p:cNvSpPr>
              <a:spLocks/>
            </p:cNvSpPr>
            <p:nvPr/>
          </p:nvSpPr>
          <p:spPr bwMode="auto">
            <a:xfrm>
              <a:off x="483" y="2992"/>
              <a:ext cx="10" cy="13"/>
            </a:xfrm>
            <a:custGeom>
              <a:avLst/>
              <a:gdLst>
                <a:gd name="T0" fmla="*/ 3 w 11"/>
                <a:gd name="T1" fmla="*/ 0 h 14"/>
                <a:gd name="T2" fmla="*/ 3 w 11"/>
                <a:gd name="T3" fmla="*/ 0 h 14"/>
                <a:gd name="T4" fmla="*/ 5 w 11"/>
                <a:gd name="T5" fmla="*/ 5 h 14"/>
                <a:gd name="T6" fmla="*/ 5 w 11"/>
                <a:gd name="T7" fmla="*/ 5 h 14"/>
                <a:gd name="T8" fmla="*/ 5 w 11"/>
                <a:gd name="T9" fmla="*/ 7 h 14"/>
                <a:gd name="T10" fmla="*/ 5 w 11"/>
                <a:gd name="T11" fmla="*/ 7 h 14"/>
                <a:gd name="T12" fmla="*/ 5 w 11"/>
                <a:gd name="T13" fmla="*/ 7 h 14"/>
                <a:gd name="T14" fmla="*/ 5 w 11"/>
                <a:gd name="T15" fmla="*/ 7 h 14"/>
                <a:gd name="T16" fmla="*/ 5 w 11"/>
                <a:gd name="T17" fmla="*/ 7 h 14"/>
                <a:gd name="T18" fmla="*/ 5 w 11"/>
                <a:gd name="T19" fmla="*/ 7 h 14"/>
                <a:gd name="T20" fmla="*/ 5 w 11"/>
                <a:gd name="T21" fmla="*/ 7 h 14"/>
                <a:gd name="T22" fmla="*/ 5 w 11"/>
                <a:gd name="T23" fmla="*/ 7 h 14"/>
                <a:gd name="T24" fmla="*/ 4 w 11"/>
                <a:gd name="T25" fmla="*/ 7 h 14"/>
                <a:gd name="T26" fmla="*/ 1 w 11"/>
                <a:gd name="T27" fmla="*/ 5 h 14"/>
                <a:gd name="T28" fmla="*/ 1 w 11"/>
                <a:gd name="T29" fmla="*/ 5 h 14"/>
                <a:gd name="T30" fmla="*/ 0 w 11"/>
                <a:gd name="T31" fmla="*/ 4 h 14"/>
                <a:gd name="T32" fmla="*/ 0 w 11"/>
                <a:gd name="T33" fmla="*/ 2 h 14"/>
                <a:gd name="T34" fmla="*/ 3 w 11"/>
                <a:gd name="T35" fmla="*/ 0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4"/>
                <a:gd name="T56" fmla="*/ 11 w 11"/>
                <a:gd name="T57" fmla="*/ 14 h 1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4">
                  <a:moveTo>
                    <a:pt x="3" y="0"/>
                  </a:moveTo>
                  <a:lnTo>
                    <a:pt x="3" y="0"/>
                  </a:lnTo>
                  <a:lnTo>
                    <a:pt x="8" y="5"/>
                  </a:lnTo>
                  <a:lnTo>
                    <a:pt x="10" y="9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6" y="13"/>
                  </a:lnTo>
                  <a:lnTo>
                    <a:pt x="4" y="10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26" name="Freeform 887"/>
            <p:cNvSpPr>
              <a:spLocks/>
            </p:cNvSpPr>
            <p:nvPr/>
          </p:nvSpPr>
          <p:spPr bwMode="auto">
            <a:xfrm>
              <a:off x="506" y="2979"/>
              <a:ext cx="10" cy="13"/>
            </a:xfrm>
            <a:custGeom>
              <a:avLst/>
              <a:gdLst>
                <a:gd name="T0" fmla="*/ 2 w 11"/>
                <a:gd name="T1" fmla="*/ 0 h 14"/>
                <a:gd name="T2" fmla="*/ 2 w 11"/>
                <a:gd name="T3" fmla="*/ 0 h 14"/>
                <a:gd name="T4" fmla="*/ 5 w 11"/>
                <a:gd name="T5" fmla="*/ 5 h 14"/>
                <a:gd name="T6" fmla="*/ 5 w 11"/>
                <a:gd name="T7" fmla="*/ 5 h 14"/>
                <a:gd name="T8" fmla="*/ 5 w 11"/>
                <a:gd name="T9" fmla="*/ 7 h 14"/>
                <a:gd name="T10" fmla="*/ 5 w 11"/>
                <a:gd name="T11" fmla="*/ 7 h 14"/>
                <a:gd name="T12" fmla="*/ 5 w 11"/>
                <a:gd name="T13" fmla="*/ 7 h 14"/>
                <a:gd name="T14" fmla="*/ 5 w 11"/>
                <a:gd name="T15" fmla="*/ 7 h 14"/>
                <a:gd name="T16" fmla="*/ 5 w 11"/>
                <a:gd name="T17" fmla="*/ 7 h 14"/>
                <a:gd name="T18" fmla="*/ 5 w 11"/>
                <a:gd name="T19" fmla="*/ 7 h 14"/>
                <a:gd name="T20" fmla="*/ 5 w 11"/>
                <a:gd name="T21" fmla="*/ 7 h 14"/>
                <a:gd name="T22" fmla="*/ 5 w 11"/>
                <a:gd name="T23" fmla="*/ 7 h 14"/>
                <a:gd name="T24" fmla="*/ 4 w 11"/>
                <a:gd name="T25" fmla="*/ 7 h 14"/>
                <a:gd name="T26" fmla="*/ 2 w 11"/>
                <a:gd name="T27" fmla="*/ 6 h 14"/>
                <a:gd name="T28" fmla="*/ 2 w 11"/>
                <a:gd name="T29" fmla="*/ 6 h 14"/>
                <a:gd name="T30" fmla="*/ 0 w 11"/>
                <a:gd name="T31" fmla="*/ 4 h 14"/>
                <a:gd name="T32" fmla="*/ 0 w 11"/>
                <a:gd name="T33" fmla="*/ 1 h 14"/>
                <a:gd name="T34" fmla="*/ 2 w 11"/>
                <a:gd name="T35" fmla="*/ 0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4"/>
                <a:gd name="T56" fmla="*/ 11 w 11"/>
                <a:gd name="T57" fmla="*/ 14 h 1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4">
                  <a:moveTo>
                    <a:pt x="2" y="0"/>
                  </a:moveTo>
                  <a:lnTo>
                    <a:pt x="2" y="0"/>
                  </a:lnTo>
                  <a:lnTo>
                    <a:pt x="8" y="5"/>
                  </a:lnTo>
                  <a:lnTo>
                    <a:pt x="11" y="10"/>
                  </a:lnTo>
                  <a:lnTo>
                    <a:pt x="11" y="13"/>
                  </a:lnTo>
                  <a:lnTo>
                    <a:pt x="11" y="14"/>
                  </a:lnTo>
                  <a:lnTo>
                    <a:pt x="9" y="14"/>
                  </a:lnTo>
                  <a:lnTo>
                    <a:pt x="6" y="13"/>
                  </a:lnTo>
                  <a:lnTo>
                    <a:pt x="4" y="10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27" name="Freeform 888"/>
            <p:cNvSpPr>
              <a:spLocks/>
            </p:cNvSpPr>
            <p:nvPr/>
          </p:nvSpPr>
          <p:spPr bwMode="auto">
            <a:xfrm>
              <a:off x="506" y="2979"/>
              <a:ext cx="10" cy="13"/>
            </a:xfrm>
            <a:custGeom>
              <a:avLst/>
              <a:gdLst>
                <a:gd name="T0" fmla="*/ 2 w 11"/>
                <a:gd name="T1" fmla="*/ 0 h 14"/>
                <a:gd name="T2" fmla="*/ 2 w 11"/>
                <a:gd name="T3" fmla="*/ 0 h 14"/>
                <a:gd name="T4" fmla="*/ 5 w 11"/>
                <a:gd name="T5" fmla="*/ 5 h 14"/>
                <a:gd name="T6" fmla="*/ 5 w 11"/>
                <a:gd name="T7" fmla="*/ 5 h 14"/>
                <a:gd name="T8" fmla="*/ 5 w 11"/>
                <a:gd name="T9" fmla="*/ 7 h 14"/>
                <a:gd name="T10" fmla="*/ 5 w 11"/>
                <a:gd name="T11" fmla="*/ 7 h 14"/>
                <a:gd name="T12" fmla="*/ 5 w 11"/>
                <a:gd name="T13" fmla="*/ 7 h 14"/>
                <a:gd name="T14" fmla="*/ 5 w 11"/>
                <a:gd name="T15" fmla="*/ 7 h 14"/>
                <a:gd name="T16" fmla="*/ 5 w 11"/>
                <a:gd name="T17" fmla="*/ 7 h 14"/>
                <a:gd name="T18" fmla="*/ 5 w 11"/>
                <a:gd name="T19" fmla="*/ 7 h 14"/>
                <a:gd name="T20" fmla="*/ 5 w 11"/>
                <a:gd name="T21" fmla="*/ 7 h 14"/>
                <a:gd name="T22" fmla="*/ 5 w 11"/>
                <a:gd name="T23" fmla="*/ 7 h 14"/>
                <a:gd name="T24" fmla="*/ 4 w 11"/>
                <a:gd name="T25" fmla="*/ 7 h 14"/>
                <a:gd name="T26" fmla="*/ 2 w 11"/>
                <a:gd name="T27" fmla="*/ 6 h 14"/>
                <a:gd name="T28" fmla="*/ 2 w 11"/>
                <a:gd name="T29" fmla="*/ 6 h 14"/>
                <a:gd name="T30" fmla="*/ 0 w 11"/>
                <a:gd name="T31" fmla="*/ 4 h 14"/>
                <a:gd name="T32" fmla="*/ 0 w 11"/>
                <a:gd name="T33" fmla="*/ 1 h 14"/>
                <a:gd name="T34" fmla="*/ 2 w 11"/>
                <a:gd name="T35" fmla="*/ 0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4"/>
                <a:gd name="T56" fmla="*/ 11 w 11"/>
                <a:gd name="T57" fmla="*/ 14 h 1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4">
                  <a:moveTo>
                    <a:pt x="2" y="0"/>
                  </a:moveTo>
                  <a:lnTo>
                    <a:pt x="2" y="0"/>
                  </a:lnTo>
                  <a:lnTo>
                    <a:pt x="8" y="5"/>
                  </a:lnTo>
                  <a:lnTo>
                    <a:pt x="11" y="10"/>
                  </a:lnTo>
                  <a:lnTo>
                    <a:pt x="11" y="13"/>
                  </a:lnTo>
                  <a:lnTo>
                    <a:pt x="11" y="14"/>
                  </a:lnTo>
                  <a:lnTo>
                    <a:pt x="9" y="14"/>
                  </a:lnTo>
                  <a:lnTo>
                    <a:pt x="6" y="13"/>
                  </a:lnTo>
                  <a:lnTo>
                    <a:pt x="4" y="10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1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28" name="Freeform 889"/>
            <p:cNvSpPr>
              <a:spLocks/>
            </p:cNvSpPr>
            <p:nvPr/>
          </p:nvSpPr>
          <p:spPr bwMode="auto">
            <a:xfrm>
              <a:off x="466" y="2956"/>
              <a:ext cx="11" cy="14"/>
            </a:xfrm>
            <a:custGeom>
              <a:avLst/>
              <a:gdLst>
                <a:gd name="T0" fmla="*/ 3 w 12"/>
                <a:gd name="T1" fmla="*/ 0 h 15"/>
                <a:gd name="T2" fmla="*/ 3 w 12"/>
                <a:gd name="T3" fmla="*/ 0 h 15"/>
                <a:gd name="T4" fmla="*/ 6 w 12"/>
                <a:gd name="T5" fmla="*/ 5 h 15"/>
                <a:gd name="T6" fmla="*/ 6 w 12"/>
                <a:gd name="T7" fmla="*/ 5 h 15"/>
                <a:gd name="T8" fmla="*/ 6 w 12"/>
                <a:gd name="T9" fmla="*/ 7 h 15"/>
                <a:gd name="T10" fmla="*/ 6 w 12"/>
                <a:gd name="T11" fmla="*/ 7 h 15"/>
                <a:gd name="T12" fmla="*/ 6 w 12"/>
                <a:gd name="T13" fmla="*/ 7 h 15"/>
                <a:gd name="T14" fmla="*/ 6 w 12"/>
                <a:gd name="T15" fmla="*/ 7 h 15"/>
                <a:gd name="T16" fmla="*/ 6 w 12"/>
                <a:gd name="T17" fmla="*/ 7 h 15"/>
                <a:gd name="T18" fmla="*/ 6 w 12"/>
                <a:gd name="T19" fmla="*/ 7 h 15"/>
                <a:gd name="T20" fmla="*/ 6 w 12"/>
                <a:gd name="T21" fmla="*/ 7 h 15"/>
                <a:gd name="T22" fmla="*/ 6 w 12"/>
                <a:gd name="T23" fmla="*/ 7 h 15"/>
                <a:gd name="T24" fmla="*/ 4 w 12"/>
                <a:gd name="T25" fmla="*/ 7 h 15"/>
                <a:gd name="T26" fmla="*/ 1 w 12"/>
                <a:gd name="T27" fmla="*/ 6 h 15"/>
                <a:gd name="T28" fmla="*/ 1 w 12"/>
                <a:gd name="T29" fmla="*/ 6 h 15"/>
                <a:gd name="T30" fmla="*/ 0 w 12"/>
                <a:gd name="T31" fmla="*/ 4 h 15"/>
                <a:gd name="T32" fmla="*/ 0 w 12"/>
                <a:gd name="T33" fmla="*/ 2 h 15"/>
                <a:gd name="T34" fmla="*/ 3 w 12"/>
                <a:gd name="T35" fmla="*/ 0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5"/>
                <a:gd name="T56" fmla="*/ 12 w 12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5">
                  <a:moveTo>
                    <a:pt x="3" y="0"/>
                  </a:moveTo>
                  <a:lnTo>
                    <a:pt x="3" y="0"/>
                  </a:lnTo>
                  <a:lnTo>
                    <a:pt x="8" y="5"/>
                  </a:lnTo>
                  <a:lnTo>
                    <a:pt x="12" y="10"/>
                  </a:lnTo>
                  <a:lnTo>
                    <a:pt x="12" y="12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6" y="12"/>
                  </a:lnTo>
                  <a:lnTo>
                    <a:pt x="4" y="10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29" name="Freeform 890"/>
            <p:cNvSpPr>
              <a:spLocks/>
            </p:cNvSpPr>
            <p:nvPr/>
          </p:nvSpPr>
          <p:spPr bwMode="auto">
            <a:xfrm>
              <a:off x="466" y="2956"/>
              <a:ext cx="11" cy="14"/>
            </a:xfrm>
            <a:custGeom>
              <a:avLst/>
              <a:gdLst>
                <a:gd name="T0" fmla="*/ 3 w 12"/>
                <a:gd name="T1" fmla="*/ 0 h 15"/>
                <a:gd name="T2" fmla="*/ 3 w 12"/>
                <a:gd name="T3" fmla="*/ 0 h 15"/>
                <a:gd name="T4" fmla="*/ 6 w 12"/>
                <a:gd name="T5" fmla="*/ 5 h 15"/>
                <a:gd name="T6" fmla="*/ 6 w 12"/>
                <a:gd name="T7" fmla="*/ 5 h 15"/>
                <a:gd name="T8" fmla="*/ 6 w 12"/>
                <a:gd name="T9" fmla="*/ 7 h 15"/>
                <a:gd name="T10" fmla="*/ 6 w 12"/>
                <a:gd name="T11" fmla="*/ 7 h 15"/>
                <a:gd name="T12" fmla="*/ 6 w 12"/>
                <a:gd name="T13" fmla="*/ 7 h 15"/>
                <a:gd name="T14" fmla="*/ 6 w 12"/>
                <a:gd name="T15" fmla="*/ 7 h 15"/>
                <a:gd name="T16" fmla="*/ 6 w 12"/>
                <a:gd name="T17" fmla="*/ 7 h 15"/>
                <a:gd name="T18" fmla="*/ 6 w 12"/>
                <a:gd name="T19" fmla="*/ 7 h 15"/>
                <a:gd name="T20" fmla="*/ 6 w 12"/>
                <a:gd name="T21" fmla="*/ 7 h 15"/>
                <a:gd name="T22" fmla="*/ 6 w 12"/>
                <a:gd name="T23" fmla="*/ 7 h 15"/>
                <a:gd name="T24" fmla="*/ 4 w 12"/>
                <a:gd name="T25" fmla="*/ 7 h 15"/>
                <a:gd name="T26" fmla="*/ 1 w 12"/>
                <a:gd name="T27" fmla="*/ 6 h 15"/>
                <a:gd name="T28" fmla="*/ 1 w 12"/>
                <a:gd name="T29" fmla="*/ 6 h 15"/>
                <a:gd name="T30" fmla="*/ 0 w 12"/>
                <a:gd name="T31" fmla="*/ 4 h 15"/>
                <a:gd name="T32" fmla="*/ 0 w 12"/>
                <a:gd name="T33" fmla="*/ 2 h 15"/>
                <a:gd name="T34" fmla="*/ 3 w 12"/>
                <a:gd name="T35" fmla="*/ 0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5"/>
                <a:gd name="T56" fmla="*/ 12 w 12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5">
                  <a:moveTo>
                    <a:pt x="3" y="0"/>
                  </a:moveTo>
                  <a:lnTo>
                    <a:pt x="3" y="0"/>
                  </a:lnTo>
                  <a:lnTo>
                    <a:pt x="8" y="5"/>
                  </a:lnTo>
                  <a:lnTo>
                    <a:pt x="12" y="10"/>
                  </a:lnTo>
                  <a:lnTo>
                    <a:pt x="12" y="12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6" y="12"/>
                  </a:lnTo>
                  <a:lnTo>
                    <a:pt x="4" y="10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30" name="Freeform 891"/>
            <p:cNvSpPr>
              <a:spLocks/>
            </p:cNvSpPr>
            <p:nvPr/>
          </p:nvSpPr>
          <p:spPr bwMode="auto">
            <a:xfrm>
              <a:off x="385" y="2927"/>
              <a:ext cx="9" cy="14"/>
            </a:xfrm>
            <a:custGeom>
              <a:avLst/>
              <a:gdLst>
                <a:gd name="T0" fmla="*/ 1 w 10"/>
                <a:gd name="T1" fmla="*/ 0 h 15"/>
                <a:gd name="T2" fmla="*/ 1 w 10"/>
                <a:gd name="T3" fmla="*/ 0 h 15"/>
                <a:gd name="T4" fmla="*/ 5 w 10"/>
                <a:gd name="T5" fmla="*/ 6 h 15"/>
                <a:gd name="T6" fmla="*/ 5 w 10"/>
                <a:gd name="T7" fmla="*/ 6 h 15"/>
                <a:gd name="T8" fmla="*/ 5 w 10"/>
                <a:gd name="T9" fmla="*/ 7 h 15"/>
                <a:gd name="T10" fmla="*/ 5 w 10"/>
                <a:gd name="T11" fmla="*/ 7 h 15"/>
                <a:gd name="T12" fmla="*/ 5 w 10"/>
                <a:gd name="T13" fmla="*/ 7 h 15"/>
                <a:gd name="T14" fmla="*/ 5 w 10"/>
                <a:gd name="T15" fmla="*/ 7 h 15"/>
                <a:gd name="T16" fmla="*/ 5 w 10"/>
                <a:gd name="T17" fmla="*/ 7 h 15"/>
                <a:gd name="T18" fmla="*/ 5 w 10"/>
                <a:gd name="T19" fmla="*/ 7 h 15"/>
                <a:gd name="T20" fmla="*/ 5 w 10"/>
                <a:gd name="T21" fmla="*/ 7 h 15"/>
                <a:gd name="T22" fmla="*/ 5 w 10"/>
                <a:gd name="T23" fmla="*/ 7 h 15"/>
                <a:gd name="T24" fmla="*/ 3 w 10"/>
                <a:gd name="T25" fmla="*/ 7 h 15"/>
                <a:gd name="T26" fmla="*/ 0 w 10"/>
                <a:gd name="T27" fmla="*/ 6 h 15"/>
                <a:gd name="T28" fmla="*/ 0 w 10"/>
                <a:gd name="T29" fmla="*/ 6 h 15"/>
                <a:gd name="T30" fmla="*/ 0 w 10"/>
                <a:gd name="T31" fmla="*/ 4 h 15"/>
                <a:gd name="T32" fmla="*/ 0 w 10"/>
                <a:gd name="T33" fmla="*/ 3 h 15"/>
                <a:gd name="T34" fmla="*/ 1 w 10"/>
                <a:gd name="T35" fmla="*/ 0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"/>
                <a:gd name="T55" fmla="*/ 0 h 15"/>
                <a:gd name="T56" fmla="*/ 10 w 10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" h="15">
                  <a:moveTo>
                    <a:pt x="1" y="0"/>
                  </a:moveTo>
                  <a:lnTo>
                    <a:pt x="1" y="0"/>
                  </a:lnTo>
                  <a:lnTo>
                    <a:pt x="8" y="6"/>
                  </a:lnTo>
                  <a:lnTo>
                    <a:pt x="10" y="10"/>
                  </a:lnTo>
                  <a:lnTo>
                    <a:pt x="10" y="14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2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31" name="Freeform 892"/>
            <p:cNvSpPr>
              <a:spLocks/>
            </p:cNvSpPr>
            <p:nvPr/>
          </p:nvSpPr>
          <p:spPr bwMode="auto">
            <a:xfrm>
              <a:off x="385" y="2927"/>
              <a:ext cx="9" cy="14"/>
            </a:xfrm>
            <a:custGeom>
              <a:avLst/>
              <a:gdLst>
                <a:gd name="T0" fmla="*/ 1 w 10"/>
                <a:gd name="T1" fmla="*/ 0 h 15"/>
                <a:gd name="T2" fmla="*/ 1 w 10"/>
                <a:gd name="T3" fmla="*/ 0 h 15"/>
                <a:gd name="T4" fmla="*/ 5 w 10"/>
                <a:gd name="T5" fmla="*/ 6 h 15"/>
                <a:gd name="T6" fmla="*/ 5 w 10"/>
                <a:gd name="T7" fmla="*/ 6 h 15"/>
                <a:gd name="T8" fmla="*/ 5 w 10"/>
                <a:gd name="T9" fmla="*/ 7 h 15"/>
                <a:gd name="T10" fmla="*/ 5 w 10"/>
                <a:gd name="T11" fmla="*/ 7 h 15"/>
                <a:gd name="T12" fmla="*/ 5 w 10"/>
                <a:gd name="T13" fmla="*/ 7 h 15"/>
                <a:gd name="T14" fmla="*/ 5 w 10"/>
                <a:gd name="T15" fmla="*/ 7 h 15"/>
                <a:gd name="T16" fmla="*/ 5 w 10"/>
                <a:gd name="T17" fmla="*/ 7 h 15"/>
                <a:gd name="T18" fmla="*/ 5 w 10"/>
                <a:gd name="T19" fmla="*/ 7 h 15"/>
                <a:gd name="T20" fmla="*/ 5 w 10"/>
                <a:gd name="T21" fmla="*/ 7 h 15"/>
                <a:gd name="T22" fmla="*/ 5 w 10"/>
                <a:gd name="T23" fmla="*/ 7 h 15"/>
                <a:gd name="T24" fmla="*/ 3 w 10"/>
                <a:gd name="T25" fmla="*/ 7 h 15"/>
                <a:gd name="T26" fmla="*/ 0 w 10"/>
                <a:gd name="T27" fmla="*/ 6 h 15"/>
                <a:gd name="T28" fmla="*/ 0 w 10"/>
                <a:gd name="T29" fmla="*/ 6 h 15"/>
                <a:gd name="T30" fmla="*/ 0 w 10"/>
                <a:gd name="T31" fmla="*/ 4 h 15"/>
                <a:gd name="T32" fmla="*/ 0 w 10"/>
                <a:gd name="T33" fmla="*/ 3 h 15"/>
                <a:gd name="T34" fmla="*/ 1 w 10"/>
                <a:gd name="T35" fmla="*/ 0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"/>
                <a:gd name="T55" fmla="*/ 0 h 15"/>
                <a:gd name="T56" fmla="*/ 10 w 10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" h="15">
                  <a:moveTo>
                    <a:pt x="1" y="0"/>
                  </a:moveTo>
                  <a:lnTo>
                    <a:pt x="1" y="0"/>
                  </a:lnTo>
                  <a:lnTo>
                    <a:pt x="8" y="6"/>
                  </a:lnTo>
                  <a:lnTo>
                    <a:pt x="10" y="10"/>
                  </a:lnTo>
                  <a:lnTo>
                    <a:pt x="10" y="14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2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32" name="Freeform 893"/>
            <p:cNvSpPr>
              <a:spLocks/>
            </p:cNvSpPr>
            <p:nvPr/>
          </p:nvSpPr>
          <p:spPr bwMode="auto">
            <a:xfrm>
              <a:off x="491" y="2927"/>
              <a:ext cx="11" cy="13"/>
            </a:xfrm>
            <a:custGeom>
              <a:avLst/>
              <a:gdLst>
                <a:gd name="T0" fmla="*/ 1 w 11"/>
                <a:gd name="T1" fmla="*/ 0 h 14"/>
                <a:gd name="T2" fmla="*/ 1 w 11"/>
                <a:gd name="T3" fmla="*/ 0 h 14"/>
                <a:gd name="T4" fmla="*/ 8 w 11"/>
                <a:gd name="T5" fmla="*/ 5 h 14"/>
                <a:gd name="T6" fmla="*/ 8 w 11"/>
                <a:gd name="T7" fmla="*/ 5 h 14"/>
                <a:gd name="T8" fmla="*/ 10 w 11"/>
                <a:gd name="T9" fmla="*/ 7 h 14"/>
                <a:gd name="T10" fmla="*/ 10 w 11"/>
                <a:gd name="T11" fmla="*/ 7 h 14"/>
                <a:gd name="T12" fmla="*/ 11 w 11"/>
                <a:gd name="T13" fmla="*/ 7 h 14"/>
                <a:gd name="T14" fmla="*/ 11 w 11"/>
                <a:gd name="T15" fmla="*/ 7 h 14"/>
                <a:gd name="T16" fmla="*/ 10 w 11"/>
                <a:gd name="T17" fmla="*/ 7 h 14"/>
                <a:gd name="T18" fmla="*/ 9 w 11"/>
                <a:gd name="T19" fmla="*/ 7 h 14"/>
                <a:gd name="T20" fmla="*/ 9 w 11"/>
                <a:gd name="T21" fmla="*/ 7 h 14"/>
                <a:gd name="T22" fmla="*/ 6 w 11"/>
                <a:gd name="T23" fmla="*/ 7 h 14"/>
                <a:gd name="T24" fmla="*/ 4 w 11"/>
                <a:gd name="T25" fmla="*/ 7 h 14"/>
                <a:gd name="T26" fmla="*/ 1 w 11"/>
                <a:gd name="T27" fmla="*/ 6 h 14"/>
                <a:gd name="T28" fmla="*/ 1 w 11"/>
                <a:gd name="T29" fmla="*/ 6 h 14"/>
                <a:gd name="T30" fmla="*/ 0 w 11"/>
                <a:gd name="T31" fmla="*/ 4 h 14"/>
                <a:gd name="T32" fmla="*/ 0 w 11"/>
                <a:gd name="T33" fmla="*/ 2 h 14"/>
                <a:gd name="T34" fmla="*/ 1 w 11"/>
                <a:gd name="T35" fmla="*/ 0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4"/>
                <a:gd name="T56" fmla="*/ 11 w 11"/>
                <a:gd name="T57" fmla="*/ 14 h 1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4">
                  <a:moveTo>
                    <a:pt x="1" y="0"/>
                  </a:moveTo>
                  <a:lnTo>
                    <a:pt x="1" y="0"/>
                  </a:lnTo>
                  <a:lnTo>
                    <a:pt x="8" y="5"/>
                  </a:lnTo>
                  <a:lnTo>
                    <a:pt x="10" y="10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6" y="13"/>
                  </a:lnTo>
                  <a:lnTo>
                    <a:pt x="4" y="10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33" name="Freeform 894"/>
            <p:cNvSpPr>
              <a:spLocks/>
            </p:cNvSpPr>
            <p:nvPr/>
          </p:nvSpPr>
          <p:spPr bwMode="auto">
            <a:xfrm>
              <a:off x="491" y="2927"/>
              <a:ext cx="11" cy="13"/>
            </a:xfrm>
            <a:custGeom>
              <a:avLst/>
              <a:gdLst>
                <a:gd name="T0" fmla="*/ 1 w 11"/>
                <a:gd name="T1" fmla="*/ 0 h 14"/>
                <a:gd name="T2" fmla="*/ 1 w 11"/>
                <a:gd name="T3" fmla="*/ 0 h 14"/>
                <a:gd name="T4" fmla="*/ 8 w 11"/>
                <a:gd name="T5" fmla="*/ 5 h 14"/>
                <a:gd name="T6" fmla="*/ 8 w 11"/>
                <a:gd name="T7" fmla="*/ 5 h 14"/>
                <a:gd name="T8" fmla="*/ 10 w 11"/>
                <a:gd name="T9" fmla="*/ 7 h 14"/>
                <a:gd name="T10" fmla="*/ 10 w 11"/>
                <a:gd name="T11" fmla="*/ 7 h 14"/>
                <a:gd name="T12" fmla="*/ 11 w 11"/>
                <a:gd name="T13" fmla="*/ 7 h 14"/>
                <a:gd name="T14" fmla="*/ 11 w 11"/>
                <a:gd name="T15" fmla="*/ 7 h 14"/>
                <a:gd name="T16" fmla="*/ 10 w 11"/>
                <a:gd name="T17" fmla="*/ 7 h 14"/>
                <a:gd name="T18" fmla="*/ 9 w 11"/>
                <a:gd name="T19" fmla="*/ 7 h 14"/>
                <a:gd name="T20" fmla="*/ 9 w 11"/>
                <a:gd name="T21" fmla="*/ 7 h 14"/>
                <a:gd name="T22" fmla="*/ 6 w 11"/>
                <a:gd name="T23" fmla="*/ 7 h 14"/>
                <a:gd name="T24" fmla="*/ 4 w 11"/>
                <a:gd name="T25" fmla="*/ 7 h 14"/>
                <a:gd name="T26" fmla="*/ 1 w 11"/>
                <a:gd name="T27" fmla="*/ 6 h 14"/>
                <a:gd name="T28" fmla="*/ 1 w 11"/>
                <a:gd name="T29" fmla="*/ 6 h 14"/>
                <a:gd name="T30" fmla="*/ 0 w 11"/>
                <a:gd name="T31" fmla="*/ 4 h 14"/>
                <a:gd name="T32" fmla="*/ 0 w 11"/>
                <a:gd name="T33" fmla="*/ 2 h 14"/>
                <a:gd name="T34" fmla="*/ 1 w 11"/>
                <a:gd name="T35" fmla="*/ 0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4"/>
                <a:gd name="T56" fmla="*/ 11 w 11"/>
                <a:gd name="T57" fmla="*/ 14 h 1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4">
                  <a:moveTo>
                    <a:pt x="1" y="0"/>
                  </a:moveTo>
                  <a:lnTo>
                    <a:pt x="1" y="0"/>
                  </a:lnTo>
                  <a:lnTo>
                    <a:pt x="8" y="5"/>
                  </a:lnTo>
                  <a:lnTo>
                    <a:pt x="10" y="10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6" y="13"/>
                  </a:lnTo>
                  <a:lnTo>
                    <a:pt x="4" y="10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34" name="Freeform 895"/>
            <p:cNvSpPr>
              <a:spLocks/>
            </p:cNvSpPr>
            <p:nvPr/>
          </p:nvSpPr>
          <p:spPr bwMode="auto">
            <a:xfrm>
              <a:off x="466" y="2862"/>
              <a:ext cx="11" cy="13"/>
            </a:xfrm>
            <a:custGeom>
              <a:avLst/>
              <a:gdLst>
                <a:gd name="T0" fmla="*/ 3 w 12"/>
                <a:gd name="T1" fmla="*/ 0 h 14"/>
                <a:gd name="T2" fmla="*/ 3 w 12"/>
                <a:gd name="T3" fmla="*/ 0 h 14"/>
                <a:gd name="T4" fmla="*/ 6 w 12"/>
                <a:gd name="T5" fmla="*/ 5 h 14"/>
                <a:gd name="T6" fmla="*/ 6 w 12"/>
                <a:gd name="T7" fmla="*/ 5 h 14"/>
                <a:gd name="T8" fmla="*/ 6 w 12"/>
                <a:gd name="T9" fmla="*/ 7 h 14"/>
                <a:gd name="T10" fmla="*/ 6 w 12"/>
                <a:gd name="T11" fmla="*/ 7 h 14"/>
                <a:gd name="T12" fmla="*/ 6 w 12"/>
                <a:gd name="T13" fmla="*/ 7 h 14"/>
                <a:gd name="T14" fmla="*/ 6 w 12"/>
                <a:gd name="T15" fmla="*/ 7 h 14"/>
                <a:gd name="T16" fmla="*/ 6 w 12"/>
                <a:gd name="T17" fmla="*/ 7 h 14"/>
                <a:gd name="T18" fmla="*/ 6 w 12"/>
                <a:gd name="T19" fmla="*/ 7 h 14"/>
                <a:gd name="T20" fmla="*/ 6 w 12"/>
                <a:gd name="T21" fmla="*/ 7 h 14"/>
                <a:gd name="T22" fmla="*/ 6 w 12"/>
                <a:gd name="T23" fmla="*/ 7 h 14"/>
                <a:gd name="T24" fmla="*/ 4 w 12"/>
                <a:gd name="T25" fmla="*/ 7 h 14"/>
                <a:gd name="T26" fmla="*/ 1 w 12"/>
                <a:gd name="T27" fmla="*/ 5 h 14"/>
                <a:gd name="T28" fmla="*/ 1 w 12"/>
                <a:gd name="T29" fmla="*/ 5 h 14"/>
                <a:gd name="T30" fmla="*/ 0 w 12"/>
                <a:gd name="T31" fmla="*/ 3 h 14"/>
                <a:gd name="T32" fmla="*/ 0 w 12"/>
                <a:gd name="T33" fmla="*/ 1 h 14"/>
                <a:gd name="T34" fmla="*/ 3 w 12"/>
                <a:gd name="T35" fmla="*/ 0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4"/>
                <a:gd name="T56" fmla="*/ 12 w 12"/>
                <a:gd name="T57" fmla="*/ 14 h 1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4">
                  <a:moveTo>
                    <a:pt x="3" y="0"/>
                  </a:moveTo>
                  <a:lnTo>
                    <a:pt x="3" y="0"/>
                  </a:lnTo>
                  <a:lnTo>
                    <a:pt x="8" y="5"/>
                  </a:lnTo>
                  <a:lnTo>
                    <a:pt x="12" y="9"/>
                  </a:lnTo>
                  <a:lnTo>
                    <a:pt x="12" y="12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4" y="10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35" name="Freeform 896"/>
            <p:cNvSpPr>
              <a:spLocks/>
            </p:cNvSpPr>
            <p:nvPr/>
          </p:nvSpPr>
          <p:spPr bwMode="auto">
            <a:xfrm>
              <a:off x="466" y="2862"/>
              <a:ext cx="11" cy="13"/>
            </a:xfrm>
            <a:custGeom>
              <a:avLst/>
              <a:gdLst>
                <a:gd name="T0" fmla="*/ 3 w 12"/>
                <a:gd name="T1" fmla="*/ 0 h 14"/>
                <a:gd name="T2" fmla="*/ 3 w 12"/>
                <a:gd name="T3" fmla="*/ 0 h 14"/>
                <a:gd name="T4" fmla="*/ 6 w 12"/>
                <a:gd name="T5" fmla="*/ 5 h 14"/>
                <a:gd name="T6" fmla="*/ 6 w 12"/>
                <a:gd name="T7" fmla="*/ 5 h 14"/>
                <a:gd name="T8" fmla="*/ 6 w 12"/>
                <a:gd name="T9" fmla="*/ 7 h 14"/>
                <a:gd name="T10" fmla="*/ 6 w 12"/>
                <a:gd name="T11" fmla="*/ 7 h 14"/>
                <a:gd name="T12" fmla="*/ 6 w 12"/>
                <a:gd name="T13" fmla="*/ 7 h 14"/>
                <a:gd name="T14" fmla="*/ 6 w 12"/>
                <a:gd name="T15" fmla="*/ 7 h 14"/>
                <a:gd name="T16" fmla="*/ 6 w 12"/>
                <a:gd name="T17" fmla="*/ 7 h 14"/>
                <a:gd name="T18" fmla="*/ 6 w 12"/>
                <a:gd name="T19" fmla="*/ 7 h 14"/>
                <a:gd name="T20" fmla="*/ 6 w 12"/>
                <a:gd name="T21" fmla="*/ 7 h 14"/>
                <a:gd name="T22" fmla="*/ 6 w 12"/>
                <a:gd name="T23" fmla="*/ 7 h 14"/>
                <a:gd name="T24" fmla="*/ 4 w 12"/>
                <a:gd name="T25" fmla="*/ 7 h 14"/>
                <a:gd name="T26" fmla="*/ 1 w 12"/>
                <a:gd name="T27" fmla="*/ 5 h 14"/>
                <a:gd name="T28" fmla="*/ 1 w 12"/>
                <a:gd name="T29" fmla="*/ 5 h 14"/>
                <a:gd name="T30" fmla="*/ 0 w 12"/>
                <a:gd name="T31" fmla="*/ 3 h 14"/>
                <a:gd name="T32" fmla="*/ 0 w 12"/>
                <a:gd name="T33" fmla="*/ 1 h 14"/>
                <a:gd name="T34" fmla="*/ 3 w 12"/>
                <a:gd name="T35" fmla="*/ 0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4"/>
                <a:gd name="T56" fmla="*/ 12 w 12"/>
                <a:gd name="T57" fmla="*/ 14 h 1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4">
                  <a:moveTo>
                    <a:pt x="3" y="0"/>
                  </a:moveTo>
                  <a:lnTo>
                    <a:pt x="3" y="0"/>
                  </a:lnTo>
                  <a:lnTo>
                    <a:pt x="8" y="5"/>
                  </a:lnTo>
                  <a:lnTo>
                    <a:pt x="12" y="9"/>
                  </a:lnTo>
                  <a:lnTo>
                    <a:pt x="12" y="12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4" y="10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36" name="Freeform 897"/>
            <p:cNvSpPr>
              <a:spLocks/>
            </p:cNvSpPr>
            <p:nvPr/>
          </p:nvSpPr>
          <p:spPr bwMode="auto">
            <a:xfrm>
              <a:off x="520" y="2965"/>
              <a:ext cx="10" cy="14"/>
            </a:xfrm>
            <a:custGeom>
              <a:avLst/>
              <a:gdLst>
                <a:gd name="T0" fmla="*/ 2 w 11"/>
                <a:gd name="T1" fmla="*/ 0 h 15"/>
                <a:gd name="T2" fmla="*/ 2 w 11"/>
                <a:gd name="T3" fmla="*/ 0 h 15"/>
                <a:gd name="T4" fmla="*/ 5 w 11"/>
                <a:gd name="T5" fmla="*/ 6 h 15"/>
                <a:gd name="T6" fmla="*/ 5 w 11"/>
                <a:gd name="T7" fmla="*/ 6 h 15"/>
                <a:gd name="T8" fmla="*/ 5 w 11"/>
                <a:gd name="T9" fmla="*/ 7 h 15"/>
                <a:gd name="T10" fmla="*/ 5 w 11"/>
                <a:gd name="T11" fmla="*/ 7 h 15"/>
                <a:gd name="T12" fmla="*/ 5 w 11"/>
                <a:gd name="T13" fmla="*/ 7 h 15"/>
                <a:gd name="T14" fmla="*/ 5 w 11"/>
                <a:gd name="T15" fmla="*/ 7 h 15"/>
                <a:gd name="T16" fmla="*/ 5 w 11"/>
                <a:gd name="T17" fmla="*/ 7 h 15"/>
                <a:gd name="T18" fmla="*/ 5 w 11"/>
                <a:gd name="T19" fmla="*/ 7 h 15"/>
                <a:gd name="T20" fmla="*/ 5 w 11"/>
                <a:gd name="T21" fmla="*/ 7 h 15"/>
                <a:gd name="T22" fmla="*/ 5 w 11"/>
                <a:gd name="T23" fmla="*/ 7 h 15"/>
                <a:gd name="T24" fmla="*/ 3 w 11"/>
                <a:gd name="T25" fmla="*/ 7 h 15"/>
                <a:gd name="T26" fmla="*/ 1 w 11"/>
                <a:gd name="T27" fmla="*/ 6 h 15"/>
                <a:gd name="T28" fmla="*/ 1 w 11"/>
                <a:gd name="T29" fmla="*/ 6 h 15"/>
                <a:gd name="T30" fmla="*/ 0 w 11"/>
                <a:gd name="T31" fmla="*/ 3 h 15"/>
                <a:gd name="T32" fmla="*/ 0 w 11"/>
                <a:gd name="T33" fmla="*/ 2 h 15"/>
                <a:gd name="T34" fmla="*/ 2 w 11"/>
                <a:gd name="T35" fmla="*/ 0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5"/>
                <a:gd name="T56" fmla="*/ 11 w 11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5">
                  <a:moveTo>
                    <a:pt x="2" y="0"/>
                  </a:moveTo>
                  <a:lnTo>
                    <a:pt x="2" y="0"/>
                  </a:lnTo>
                  <a:lnTo>
                    <a:pt x="7" y="6"/>
                  </a:lnTo>
                  <a:lnTo>
                    <a:pt x="11" y="10"/>
                  </a:lnTo>
                  <a:lnTo>
                    <a:pt x="11" y="14"/>
                  </a:lnTo>
                  <a:lnTo>
                    <a:pt x="10" y="15"/>
                  </a:lnTo>
                  <a:lnTo>
                    <a:pt x="8" y="15"/>
                  </a:lnTo>
                  <a:lnTo>
                    <a:pt x="6" y="14"/>
                  </a:lnTo>
                  <a:lnTo>
                    <a:pt x="3" y="11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37" name="Freeform 898"/>
            <p:cNvSpPr>
              <a:spLocks/>
            </p:cNvSpPr>
            <p:nvPr/>
          </p:nvSpPr>
          <p:spPr bwMode="auto">
            <a:xfrm>
              <a:off x="520" y="2965"/>
              <a:ext cx="10" cy="14"/>
            </a:xfrm>
            <a:custGeom>
              <a:avLst/>
              <a:gdLst>
                <a:gd name="T0" fmla="*/ 2 w 11"/>
                <a:gd name="T1" fmla="*/ 0 h 15"/>
                <a:gd name="T2" fmla="*/ 2 w 11"/>
                <a:gd name="T3" fmla="*/ 0 h 15"/>
                <a:gd name="T4" fmla="*/ 5 w 11"/>
                <a:gd name="T5" fmla="*/ 6 h 15"/>
                <a:gd name="T6" fmla="*/ 5 w 11"/>
                <a:gd name="T7" fmla="*/ 6 h 15"/>
                <a:gd name="T8" fmla="*/ 5 w 11"/>
                <a:gd name="T9" fmla="*/ 7 h 15"/>
                <a:gd name="T10" fmla="*/ 5 w 11"/>
                <a:gd name="T11" fmla="*/ 7 h 15"/>
                <a:gd name="T12" fmla="*/ 5 w 11"/>
                <a:gd name="T13" fmla="*/ 7 h 15"/>
                <a:gd name="T14" fmla="*/ 5 w 11"/>
                <a:gd name="T15" fmla="*/ 7 h 15"/>
                <a:gd name="T16" fmla="*/ 5 w 11"/>
                <a:gd name="T17" fmla="*/ 7 h 15"/>
                <a:gd name="T18" fmla="*/ 5 w 11"/>
                <a:gd name="T19" fmla="*/ 7 h 15"/>
                <a:gd name="T20" fmla="*/ 5 w 11"/>
                <a:gd name="T21" fmla="*/ 7 h 15"/>
                <a:gd name="T22" fmla="*/ 5 w 11"/>
                <a:gd name="T23" fmla="*/ 7 h 15"/>
                <a:gd name="T24" fmla="*/ 3 w 11"/>
                <a:gd name="T25" fmla="*/ 7 h 15"/>
                <a:gd name="T26" fmla="*/ 1 w 11"/>
                <a:gd name="T27" fmla="*/ 6 h 15"/>
                <a:gd name="T28" fmla="*/ 1 w 11"/>
                <a:gd name="T29" fmla="*/ 6 h 15"/>
                <a:gd name="T30" fmla="*/ 0 w 11"/>
                <a:gd name="T31" fmla="*/ 3 h 15"/>
                <a:gd name="T32" fmla="*/ 0 w 11"/>
                <a:gd name="T33" fmla="*/ 2 h 15"/>
                <a:gd name="T34" fmla="*/ 2 w 11"/>
                <a:gd name="T35" fmla="*/ 0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5"/>
                <a:gd name="T56" fmla="*/ 11 w 11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5">
                  <a:moveTo>
                    <a:pt x="2" y="0"/>
                  </a:moveTo>
                  <a:lnTo>
                    <a:pt x="2" y="0"/>
                  </a:lnTo>
                  <a:lnTo>
                    <a:pt x="7" y="6"/>
                  </a:lnTo>
                  <a:lnTo>
                    <a:pt x="11" y="10"/>
                  </a:lnTo>
                  <a:lnTo>
                    <a:pt x="11" y="14"/>
                  </a:lnTo>
                  <a:lnTo>
                    <a:pt x="10" y="15"/>
                  </a:lnTo>
                  <a:lnTo>
                    <a:pt x="8" y="15"/>
                  </a:lnTo>
                  <a:lnTo>
                    <a:pt x="6" y="14"/>
                  </a:lnTo>
                  <a:lnTo>
                    <a:pt x="3" y="11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38" name="Freeform 899"/>
            <p:cNvSpPr>
              <a:spLocks/>
            </p:cNvSpPr>
            <p:nvPr/>
          </p:nvSpPr>
          <p:spPr bwMode="auto">
            <a:xfrm>
              <a:off x="573" y="2975"/>
              <a:ext cx="9" cy="13"/>
            </a:xfrm>
            <a:custGeom>
              <a:avLst/>
              <a:gdLst>
                <a:gd name="T0" fmla="*/ 2 w 10"/>
                <a:gd name="T1" fmla="*/ 0 h 14"/>
                <a:gd name="T2" fmla="*/ 2 w 10"/>
                <a:gd name="T3" fmla="*/ 0 h 14"/>
                <a:gd name="T4" fmla="*/ 5 w 10"/>
                <a:gd name="T5" fmla="*/ 5 h 14"/>
                <a:gd name="T6" fmla="*/ 5 w 10"/>
                <a:gd name="T7" fmla="*/ 5 h 14"/>
                <a:gd name="T8" fmla="*/ 5 w 10"/>
                <a:gd name="T9" fmla="*/ 7 h 14"/>
                <a:gd name="T10" fmla="*/ 5 w 10"/>
                <a:gd name="T11" fmla="*/ 7 h 14"/>
                <a:gd name="T12" fmla="*/ 5 w 10"/>
                <a:gd name="T13" fmla="*/ 7 h 14"/>
                <a:gd name="T14" fmla="*/ 5 w 10"/>
                <a:gd name="T15" fmla="*/ 7 h 14"/>
                <a:gd name="T16" fmla="*/ 5 w 10"/>
                <a:gd name="T17" fmla="*/ 7 h 14"/>
                <a:gd name="T18" fmla="*/ 5 w 10"/>
                <a:gd name="T19" fmla="*/ 7 h 14"/>
                <a:gd name="T20" fmla="*/ 5 w 10"/>
                <a:gd name="T21" fmla="*/ 7 h 14"/>
                <a:gd name="T22" fmla="*/ 5 w 10"/>
                <a:gd name="T23" fmla="*/ 7 h 14"/>
                <a:gd name="T24" fmla="*/ 2 w 10"/>
                <a:gd name="T25" fmla="*/ 7 h 14"/>
                <a:gd name="T26" fmla="*/ 0 w 10"/>
                <a:gd name="T27" fmla="*/ 7 h 14"/>
                <a:gd name="T28" fmla="*/ 0 w 10"/>
                <a:gd name="T29" fmla="*/ 7 h 14"/>
                <a:gd name="T30" fmla="*/ 0 w 10"/>
                <a:gd name="T31" fmla="*/ 4 h 14"/>
                <a:gd name="T32" fmla="*/ 0 w 10"/>
                <a:gd name="T33" fmla="*/ 3 h 14"/>
                <a:gd name="T34" fmla="*/ 2 w 10"/>
                <a:gd name="T35" fmla="*/ 0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"/>
                <a:gd name="T55" fmla="*/ 0 h 14"/>
                <a:gd name="T56" fmla="*/ 10 w 10"/>
                <a:gd name="T57" fmla="*/ 14 h 1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" h="14">
                  <a:moveTo>
                    <a:pt x="2" y="0"/>
                  </a:moveTo>
                  <a:lnTo>
                    <a:pt x="2" y="0"/>
                  </a:lnTo>
                  <a:lnTo>
                    <a:pt x="8" y="5"/>
                  </a:lnTo>
                  <a:lnTo>
                    <a:pt x="10" y="10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5" y="13"/>
                  </a:lnTo>
                  <a:lnTo>
                    <a:pt x="2" y="10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39" name="Freeform 900"/>
            <p:cNvSpPr>
              <a:spLocks/>
            </p:cNvSpPr>
            <p:nvPr/>
          </p:nvSpPr>
          <p:spPr bwMode="auto">
            <a:xfrm>
              <a:off x="573" y="2975"/>
              <a:ext cx="9" cy="13"/>
            </a:xfrm>
            <a:custGeom>
              <a:avLst/>
              <a:gdLst>
                <a:gd name="T0" fmla="*/ 2 w 10"/>
                <a:gd name="T1" fmla="*/ 0 h 14"/>
                <a:gd name="T2" fmla="*/ 2 w 10"/>
                <a:gd name="T3" fmla="*/ 0 h 14"/>
                <a:gd name="T4" fmla="*/ 5 w 10"/>
                <a:gd name="T5" fmla="*/ 5 h 14"/>
                <a:gd name="T6" fmla="*/ 5 w 10"/>
                <a:gd name="T7" fmla="*/ 5 h 14"/>
                <a:gd name="T8" fmla="*/ 5 w 10"/>
                <a:gd name="T9" fmla="*/ 7 h 14"/>
                <a:gd name="T10" fmla="*/ 5 w 10"/>
                <a:gd name="T11" fmla="*/ 7 h 14"/>
                <a:gd name="T12" fmla="*/ 5 w 10"/>
                <a:gd name="T13" fmla="*/ 7 h 14"/>
                <a:gd name="T14" fmla="*/ 5 w 10"/>
                <a:gd name="T15" fmla="*/ 7 h 14"/>
                <a:gd name="T16" fmla="*/ 5 w 10"/>
                <a:gd name="T17" fmla="*/ 7 h 14"/>
                <a:gd name="T18" fmla="*/ 5 w 10"/>
                <a:gd name="T19" fmla="*/ 7 h 14"/>
                <a:gd name="T20" fmla="*/ 5 w 10"/>
                <a:gd name="T21" fmla="*/ 7 h 14"/>
                <a:gd name="T22" fmla="*/ 5 w 10"/>
                <a:gd name="T23" fmla="*/ 7 h 14"/>
                <a:gd name="T24" fmla="*/ 2 w 10"/>
                <a:gd name="T25" fmla="*/ 7 h 14"/>
                <a:gd name="T26" fmla="*/ 0 w 10"/>
                <a:gd name="T27" fmla="*/ 7 h 14"/>
                <a:gd name="T28" fmla="*/ 0 w 10"/>
                <a:gd name="T29" fmla="*/ 7 h 14"/>
                <a:gd name="T30" fmla="*/ 0 w 10"/>
                <a:gd name="T31" fmla="*/ 4 h 14"/>
                <a:gd name="T32" fmla="*/ 0 w 10"/>
                <a:gd name="T33" fmla="*/ 3 h 14"/>
                <a:gd name="T34" fmla="*/ 2 w 10"/>
                <a:gd name="T35" fmla="*/ 0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"/>
                <a:gd name="T55" fmla="*/ 0 h 14"/>
                <a:gd name="T56" fmla="*/ 10 w 10"/>
                <a:gd name="T57" fmla="*/ 14 h 1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" h="14">
                  <a:moveTo>
                    <a:pt x="2" y="0"/>
                  </a:moveTo>
                  <a:lnTo>
                    <a:pt x="2" y="0"/>
                  </a:lnTo>
                  <a:lnTo>
                    <a:pt x="8" y="5"/>
                  </a:lnTo>
                  <a:lnTo>
                    <a:pt x="10" y="10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5" y="13"/>
                  </a:lnTo>
                  <a:lnTo>
                    <a:pt x="2" y="10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40" name="Freeform 901"/>
            <p:cNvSpPr>
              <a:spLocks/>
            </p:cNvSpPr>
            <p:nvPr/>
          </p:nvSpPr>
          <p:spPr bwMode="auto">
            <a:xfrm>
              <a:off x="517" y="2927"/>
              <a:ext cx="11" cy="13"/>
            </a:xfrm>
            <a:custGeom>
              <a:avLst/>
              <a:gdLst>
                <a:gd name="T0" fmla="*/ 3 w 11"/>
                <a:gd name="T1" fmla="*/ 0 h 14"/>
                <a:gd name="T2" fmla="*/ 3 w 11"/>
                <a:gd name="T3" fmla="*/ 0 h 14"/>
                <a:gd name="T4" fmla="*/ 8 w 11"/>
                <a:gd name="T5" fmla="*/ 5 h 14"/>
                <a:gd name="T6" fmla="*/ 8 w 11"/>
                <a:gd name="T7" fmla="*/ 5 h 14"/>
                <a:gd name="T8" fmla="*/ 11 w 11"/>
                <a:gd name="T9" fmla="*/ 7 h 14"/>
                <a:gd name="T10" fmla="*/ 11 w 11"/>
                <a:gd name="T11" fmla="*/ 7 h 14"/>
                <a:gd name="T12" fmla="*/ 11 w 11"/>
                <a:gd name="T13" fmla="*/ 7 h 14"/>
                <a:gd name="T14" fmla="*/ 11 w 11"/>
                <a:gd name="T15" fmla="*/ 7 h 14"/>
                <a:gd name="T16" fmla="*/ 10 w 11"/>
                <a:gd name="T17" fmla="*/ 7 h 14"/>
                <a:gd name="T18" fmla="*/ 9 w 11"/>
                <a:gd name="T19" fmla="*/ 7 h 14"/>
                <a:gd name="T20" fmla="*/ 9 w 11"/>
                <a:gd name="T21" fmla="*/ 7 h 14"/>
                <a:gd name="T22" fmla="*/ 6 w 11"/>
                <a:gd name="T23" fmla="*/ 7 h 14"/>
                <a:gd name="T24" fmla="*/ 4 w 11"/>
                <a:gd name="T25" fmla="*/ 7 h 14"/>
                <a:gd name="T26" fmla="*/ 1 w 11"/>
                <a:gd name="T27" fmla="*/ 5 h 14"/>
                <a:gd name="T28" fmla="*/ 1 w 11"/>
                <a:gd name="T29" fmla="*/ 5 h 14"/>
                <a:gd name="T30" fmla="*/ 0 w 11"/>
                <a:gd name="T31" fmla="*/ 4 h 14"/>
                <a:gd name="T32" fmla="*/ 0 w 11"/>
                <a:gd name="T33" fmla="*/ 1 h 14"/>
                <a:gd name="T34" fmla="*/ 3 w 11"/>
                <a:gd name="T35" fmla="*/ 0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4"/>
                <a:gd name="T56" fmla="*/ 11 w 11"/>
                <a:gd name="T57" fmla="*/ 14 h 1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4">
                  <a:moveTo>
                    <a:pt x="3" y="0"/>
                  </a:moveTo>
                  <a:lnTo>
                    <a:pt x="3" y="0"/>
                  </a:lnTo>
                  <a:lnTo>
                    <a:pt x="8" y="5"/>
                  </a:lnTo>
                  <a:lnTo>
                    <a:pt x="11" y="10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6" y="13"/>
                  </a:lnTo>
                  <a:lnTo>
                    <a:pt x="4" y="10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41" name="Freeform 902"/>
            <p:cNvSpPr>
              <a:spLocks/>
            </p:cNvSpPr>
            <p:nvPr/>
          </p:nvSpPr>
          <p:spPr bwMode="auto">
            <a:xfrm>
              <a:off x="517" y="2927"/>
              <a:ext cx="11" cy="13"/>
            </a:xfrm>
            <a:custGeom>
              <a:avLst/>
              <a:gdLst>
                <a:gd name="T0" fmla="*/ 3 w 11"/>
                <a:gd name="T1" fmla="*/ 0 h 14"/>
                <a:gd name="T2" fmla="*/ 3 w 11"/>
                <a:gd name="T3" fmla="*/ 0 h 14"/>
                <a:gd name="T4" fmla="*/ 8 w 11"/>
                <a:gd name="T5" fmla="*/ 5 h 14"/>
                <a:gd name="T6" fmla="*/ 8 w 11"/>
                <a:gd name="T7" fmla="*/ 5 h 14"/>
                <a:gd name="T8" fmla="*/ 11 w 11"/>
                <a:gd name="T9" fmla="*/ 7 h 14"/>
                <a:gd name="T10" fmla="*/ 11 w 11"/>
                <a:gd name="T11" fmla="*/ 7 h 14"/>
                <a:gd name="T12" fmla="*/ 11 w 11"/>
                <a:gd name="T13" fmla="*/ 7 h 14"/>
                <a:gd name="T14" fmla="*/ 11 w 11"/>
                <a:gd name="T15" fmla="*/ 7 h 14"/>
                <a:gd name="T16" fmla="*/ 10 w 11"/>
                <a:gd name="T17" fmla="*/ 7 h 14"/>
                <a:gd name="T18" fmla="*/ 9 w 11"/>
                <a:gd name="T19" fmla="*/ 7 h 14"/>
                <a:gd name="T20" fmla="*/ 9 w 11"/>
                <a:gd name="T21" fmla="*/ 7 h 14"/>
                <a:gd name="T22" fmla="*/ 6 w 11"/>
                <a:gd name="T23" fmla="*/ 7 h 14"/>
                <a:gd name="T24" fmla="*/ 4 w 11"/>
                <a:gd name="T25" fmla="*/ 7 h 14"/>
                <a:gd name="T26" fmla="*/ 1 w 11"/>
                <a:gd name="T27" fmla="*/ 5 h 14"/>
                <a:gd name="T28" fmla="*/ 1 w 11"/>
                <a:gd name="T29" fmla="*/ 5 h 14"/>
                <a:gd name="T30" fmla="*/ 0 w 11"/>
                <a:gd name="T31" fmla="*/ 4 h 14"/>
                <a:gd name="T32" fmla="*/ 0 w 11"/>
                <a:gd name="T33" fmla="*/ 1 h 14"/>
                <a:gd name="T34" fmla="*/ 3 w 11"/>
                <a:gd name="T35" fmla="*/ 0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4"/>
                <a:gd name="T56" fmla="*/ 11 w 11"/>
                <a:gd name="T57" fmla="*/ 14 h 1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4">
                  <a:moveTo>
                    <a:pt x="3" y="0"/>
                  </a:moveTo>
                  <a:lnTo>
                    <a:pt x="3" y="0"/>
                  </a:lnTo>
                  <a:lnTo>
                    <a:pt x="8" y="5"/>
                  </a:lnTo>
                  <a:lnTo>
                    <a:pt x="11" y="10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6" y="13"/>
                  </a:lnTo>
                  <a:lnTo>
                    <a:pt x="4" y="10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1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42" name="Freeform 903"/>
            <p:cNvSpPr>
              <a:spLocks/>
            </p:cNvSpPr>
            <p:nvPr/>
          </p:nvSpPr>
          <p:spPr bwMode="auto">
            <a:xfrm>
              <a:off x="470" y="2888"/>
              <a:ext cx="10" cy="14"/>
            </a:xfrm>
            <a:custGeom>
              <a:avLst/>
              <a:gdLst>
                <a:gd name="T0" fmla="*/ 2 w 11"/>
                <a:gd name="T1" fmla="*/ 0 h 15"/>
                <a:gd name="T2" fmla="*/ 2 w 11"/>
                <a:gd name="T3" fmla="*/ 0 h 15"/>
                <a:gd name="T4" fmla="*/ 5 w 11"/>
                <a:gd name="T5" fmla="*/ 6 h 15"/>
                <a:gd name="T6" fmla="*/ 5 w 11"/>
                <a:gd name="T7" fmla="*/ 6 h 15"/>
                <a:gd name="T8" fmla="*/ 5 w 11"/>
                <a:gd name="T9" fmla="*/ 7 h 15"/>
                <a:gd name="T10" fmla="*/ 5 w 11"/>
                <a:gd name="T11" fmla="*/ 7 h 15"/>
                <a:gd name="T12" fmla="*/ 5 w 11"/>
                <a:gd name="T13" fmla="*/ 7 h 15"/>
                <a:gd name="T14" fmla="*/ 5 w 11"/>
                <a:gd name="T15" fmla="*/ 7 h 15"/>
                <a:gd name="T16" fmla="*/ 5 w 11"/>
                <a:gd name="T17" fmla="*/ 7 h 15"/>
                <a:gd name="T18" fmla="*/ 5 w 11"/>
                <a:gd name="T19" fmla="*/ 7 h 15"/>
                <a:gd name="T20" fmla="*/ 5 w 11"/>
                <a:gd name="T21" fmla="*/ 7 h 15"/>
                <a:gd name="T22" fmla="*/ 5 w 11"/>
                <a:gd name="T23" fmla="*/ 7 h 15"/>
                <a:gd name="T24" fmla="*/ 4 w 11"/>
                <a:gd name="T25" fmla="*/ 7 h 15"/>
                <a:gd name="T26" fmla="*/ 1 w 11"/>
                <a:gd name="T27" fmla="*/ 6 h 15"/>
                <a:gd name="T28" fmla="*/ 1 w 11"/>
                <a:gd name="T29" fmla="*/ 6 h 15"/>
                <a:gd name="T30" fmla="*/ 0 w 11"/>
                <a:gd name="T31" fmla="*/ 4 h 15"/>
                <a:gd name="T32" fmla="*/ 0 w 11"/>
                <a:gd name="T33" fmla="*/ 3 h 15"/>
                <a:gd name="T34" fmla="*/ 2 w 11"/>
                <a:gd name="T35" fmla="*/ 0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5"/>
                <a:gd name="T56" fmla="*/ 11 w 11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5">
                  <a:moveTo>
                    <a:pt x="2" y="0"/>
                  </a:moveTo>
                  <a:lnTo>
                    <a:pt x="2" y="0"/>
                  </a:lnTo>
                  <a:lnTo>
                    <a:pt x="8" y="6"/>
                  </a:lnTo>
                  <a:lnTo>
                    <a:pt x="11" y="10"/>
                  </a:lnTo>
                  <a:lnTo>
                    <a:pt x="11" y="13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6" y="14"/>
                  </a:lnTo>
                  <a:lnTo>
                    <a:pt x="4" y="11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43" name="Freeform 904"/>
            <p:cNvSpPr>
              <a:spLocks/>
            </p:cNvSpPr>
            <p:nvPr/>
          </p:nvSpPr>
          <p:spPr bwMode="auto">
            <a:xfrm>
              <a:off x="470" y="2888"/>
              <a:ext cx="10" cy="14"/>
            </a:xfrm>
            <a:custGeom>
              <a:avLst/>
              <a:gdLst>
                <a:gd name="T0" fmla="*/ 2 w 11"/>
                <a:gd name="T1" fmla="*/ 0 h 15"/>
                <a:gd name="T2" fmla="*/ 2 w 11"/>
                <a:gd name="T3" fmla="*/ 0 h 15"/>
                <a:gd name="T4" fmla="*/ 5 w 11"/>
                <a:gd name="T5" fmla="*/ 6 h 15"/>
                <a:gd name="T6" fmla="*/ 5 w 11"/>
                <a:gd name="T7" fmla="*/ 6 h 15"/>
                <a:gd name="T8" fmla="*/ 5 w 11"/>
                <a:gd name="T9" fmla="*/ 7 h 15"/>
                <a:gd name="T10" fmla="*/ 5 w 11"/>
                <a:gd name="T11" fmla="*/ 7 h 15"/>
                <a:gd name="T12" fmla="*/ 5 w 11"/>
                <a:gd name="T13" fmla="*/ 7 h 15"/>
                <a:gd name="T14" fmla="*/ 5 w 11"/>
                <a:gd name="T15" fmla="*/ 7 h 15"/>
                <a:gd name="T16" fmla="*/ 5 w 11"/>
                <a:gd name="T17" fmla="*/ 7 h 15"/>
                <a:gd name="T18" fmla="*/ 5 w 11"/>
                <a:gd name="T19" fmla="*/ 7 h 15"/>
                <a:gd name="T20" fmla="*/ 5 w 11"/>
                <a:gd name="T21" fmla="*/ 7 h 15"/>
                <a:gd name="T22" fmla="*/ 5 w 11"/>
                <a:gd name="T23" fmla="*/ 7 h 15"/>
                <a:gd name="T24" fmla="*/ 4 w 11"/>
                <a:gd name="T25" fmla="*/ 7 h 15"/>
                <a:gd name="T26" fmla="*/ 1 w 11"/>
                <a:gd name="T27" fmla="*/ 6 h 15"/>
                <a:gd name="T28" fmla="*/ 1 w 11"/>
                <a:gd name="T29" fmla="*/ 6 h 15"/>
                <a:gd name="T30" fmla="*/ 0 w 11"/>
                <a:gd name="T31" fmla="*/ 4 h 15"/>
                <a:gd name="T32" fmla="*/ 0 w 11"/>
                <a:gd name="T33" fmla="*/ 3 h 15"/>
                <a:gd name="T34" fmla="*/ 2 w 11"/>
                <a:gd name="T35" fmla="*/ 0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5"/>
                <a:gd name="T56" fmla="*/ 11 w 11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5">
                  <a:moveTo>
                    <a:pt x="2" y="0"/>
                  </a:moveTo>
                  <a:lnTo>
                    <a:pt x="2" y="0"/>
                  </a:lnTo>
                  <a:lnTo>
                    <a:pt x="8" y="6"/>
                  </a:lnTo>
                  <a:lnTo>
                    <a:pt x="11" y="10"/>
                  </a:lnTo>
                  <a:lnTo>
                    <a:pt x="11" y="13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6" y="14"/>
                  </a:lnTo>
                  <a:lnTo>
                    <a:pt x="4" y="11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44" name="Freeform 905"/>
            <p:cNvSpPr>
              <a:spLocks/>
            </p:cNvSpPr>
            <p:nvPr/>
          </p:nvSpPr>
          <p:spPr bwMode="auto">
            <a:xfrm>
              <a:off x="409" y="2832"/>
              <a:ext cx="9" cy="14"/>
            </a:xfrm>
            <a:custGeom>
              <a:avLst/>
              <a:gdLst>
                <a:gd name="T0" fmla="*/ 2 w 10"/>
                <a:gd name="T1" fmla="*/ 0 h 15"/>
                <a:gd name="T2" fmla="*/ 2 w 10"/>
                <a:gd name="T3" fmla="*/ 0 h 15"/>
                <a:gd name="T4" fmla="*/ 5 w 10"/>
                <a:gd name="T5" fmla="*/ 6 h 15"/>
                <a:gd name="T6" fmla="*/ 5 w 10"/>
                <a:gd name="T7" fmla="*/ 6 h 15"/>
                <a:gd name="T8" fmla="*/ 5 w 10"/>
                <a:gd name="T9" fmla="*/ 7 h 15"/>
                <a:gd name="T10" fmla="*/ 5 w 10"/>
                <a:gd name="T11" fmla="*/ 7 h 15"/>
                <a:gd name="T12" fmla="*/ 5 w 10"/>
                <a:gd name="T13" fmla="*/ 7 h 15"/>
                <a:gd name="T14" fmla="*/ 5 w 10"/>
                <a:gd name="T15" fmla="*/ 7 h 15"/>
                <a:gd name="T16" fmla="*/ 5 w 10"/>
                <a:gd name="T17" fmla="*/ 7 h 15"/>
                <a:gd name="T18" fmla="*/ 5 w 10"/>
                <a:gd name="T19" fmla="*/ 7 h 15"/>
                <a:gd name="T20" fmla="*/ 5 w 10"/>
                <a:gd name="T21" fmla="*/ 7 h 15"/>
                <a:gd name="T22" fmla="*/ 5 w 10"/>
                <a:gd name="T23" fmla="*/ 7 h 15"/>
                <a:gd name="T24" fmla="*/ 3 w 10"/>
                <a:gd name="T25" fmla="*/ 7 h 15"/>
                <a:gd name="T26" fmla="*/ 1 w 10"/>
                <a:gd name="T27" fmla="*/ 6 h 15"/>
                <a:gd name="T28" fmla="*/ 1 w 10"/>
                <a:gd name="T29" fmla="*/ 6 h 15"/>
                <a:gd name="T30" fmla="*/ 0 w 10"/>
                <a:gd name="T31" fmla="*/ 4 h 15"/>
                <a:gd name="T32" fmla="*/ 0 w 10"/>
                <a:gd name="T33" fmla="*/ 2 h 15"/>
                <a:gd name="T34" fmla="*/ 2 w 10"/>
                <a:gd name="T35" fmla="*/ 0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"/>
                <a:gd name="T55" fmla="*/ 0 h 15"/>
                <a:gd name="T56" fmla="*/ 10 w 10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" h="15">
                  <a:moveTo>
                    <a:pt x="2" y="0"/>
                  </a:moveTo>
                  <a:lnTo>
                    <a:pt x="2" y="0"/>
                  </a:lnTo>
                  <a:lnTo>
                    <a:pt x="7" y="6"/>
                  </a:lnTo>
                  <a:lnTo>
                    <a:pt x="10" y="10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1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45" name="Freeform 906"/>
            <p:cNvSpPr>
              <a:spLocks/>
            </p:cNvSpPr>
            <p:nvPr/>
          </p:nvSpPr>
          <p:spPr bwMode="auto">
            <a:xfrm>
              <a:off x="409" y="2832"/>
              <a:ext cx="9" cy="14"/>
            </a:xfrm>
            <a:custGeom>
              <a:avLst/>
              <a:gdLst>
                <a:gd name="T0" fmla="*/ 2 w 10"/>
                <a:gd name="T1" fmla="*/ 0 h 15"/>
                <a:gd name="T2" fmla="*/ 2 w 10"/>
                <a:gd name="T3" fmla="*/ 0 h 15"/>
                <a:gd name="T4" fmla="*/ 5 w 10"/>
                <a:gd name="T5" fmla="*/ 6 h 15"/>
                <a:gd name="T6" fmla="*/ 5 w 10"/>
                <a:gd name="T7" fmla="*/ 6 h 15"/>
                <a:gd name="T8" fmla="*/ 5 w 10"/>
                <a:gd name="T9" fmla="*/ 7 h 15"/>
                <a:gd name="T10" fmla="*/ 5 w 10"/>
                <a:gd name="T11" fmla="*/ 7 h 15"/>
                <a:gd name="T12" fmla="*/ 5 w 10"/>
                <a:gd name="T13" fmla="*/ 7 h 15"/>
                <a:gd name="T14" fmla="*/ 5 w 10"/>
                <a:gd name="T15" fmla="*/ 7 h 15"/>
                <a:gd name="T16" fmla="*/ 5 w 10"/>
                <a:gd name="T17" fmla="*/ 7 h 15"/>
                <a:gd name="T18" fmla="*/ 5 w 10"/>
                <a:gd name="T19" fmla="*/ 7 h 15"/>
                <a:gd name="T20" fmla="*/ 5 w 10"/>
                <a:gd name="T21" fmla="*/ 7 h 15"/>
                <a:gd name="T22" fmla="*/ 5 w 10"/>
                <a:gd name="T23" fmla="*/ 7 h 15"/>
                <a:gd name="T24" fmla="*/ 3 w 10"/>
                <a:gd name="T25" fmla="*/ 7 h 15"/>
                <a:gd name="T26" fmla="*/ 1 w 10"/>
                <a:gd name="T27" fmla="*/ 6 h 15"/>
                <a:gd name="T28" fmla="*/ 1 w 10"/>
                <a:gd name="T29" fmla="*/ 6 h 15"/>
                <a:gd name="T30" fmla="*/ 0 w 10"/>
                <a:gd name="T31" fmla="*/ 4 h 15"/>
                <a:gd name="T32" fmla="*/ 0 w 10"/>
                <a:gd name="T33" fmla="*/ 2 h 15"/>
                <a:gd name="T34" fmla="*/ 2 w 10"/>
                <a:gd name="T35" fmla="*/ 0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"/>
                <a:gd name="T55" fmla="*/ 0 h 15"/>
                <a:gd name="T56" fmla="*/ 10 w 10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" h="15">
                  <a:moveTo>
                    <a:pt x="2" y="0"/>
                  </a:moveTo>
                  <a:lnTo>
                    <a:pt x="2" y="0"/>
                  </a:lnTo>
                  <a:lnTo>
                    <a:pt x="7" y="6"/>
                  </a:lnTo>
                  <a:lnTo>
                    <a:pt x="10" y="10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1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46" name="Freeform 907"/>
            <p:cNvSpPr>
              <a:spLocks/>
            </p:cNvSpPr>
            <p:nvPr/>
          </p:nvSpPr>
          <p:spPr bwMode="auto">
            <a:xfrm>
              <a:off x="398" y="2854"/>
              <a:ext cx="9" cy="14"/>
            </a:xfrm>
            <a:custGeom>
              <a:avLst/>
              <a:gdLst>
                <a:gd name="T0" fmla="*/ 3 w 10"/>
                <a:gd name="T1" fmla="*/ 0 h 15"/>
                <a:gd name="T2" fmla="*/ 3 w 10"/>
                <a:gd name="T3" fmla="*/ 0 h 15"/>
                <a:gd name="T4" fmla="*/ 5 w 10"/>
                <a:gd name="T5" fmla="*/ 5 h 15"/>
                <a:gd name="T6" fmla="*/ 5 w 10"/>
                <a:gd name="T7" fmla="*/ 5 h 15"/>
                <a:gd name="T8" fmla="*/ 5 w 10"/>
                <a:gd name="T9" fmla="*/ 7 h 15"/>
                <a:gd name="T10" fmla="*/ 5 w 10"/>
                <a:gd name="T11" fmla="*/ 7 h 15"/>
                <a:gd name="T12" fmla="*/ 5 w 10"/>
                <a:gd name="T13" fmla="*/ 7 h 15"/>
                <a:gd name="T14" fmla="*/ 5 w 10"/>
                <a:gd name="T15" fmla="*/ 7 h 15"/>
                <a:gd name="T16" fmla="*/ 5 w 10"/>
                <a:gd name="T17" fmla="*/ 7 h 15"/>
                <a:gd name="T18" fmla="*/ 5 w 10"/>
                <a:gd name="T19" fmla="*/ 7 h 15"/>
                <a:gd name="T20" fmla="*/ 5 w 10"/>
                <a:gd name="T21" fmla="*/ 7 h 15"/>
                <a:gd name="T22" fmla="*/ 5 w 10"/>
                <a:gd name="T23" fmla="*/ 7 h 15"/>
                <a:gd name="T24" fmla="*/ 4 w 10"/>
                <a:gd name="T25" fmla="*/ 7 h 15"/>
                <a:gd name="T26" fmla="*/ 1 w 10"/>
                <a:gd name="T27" fmla="*/ 6 h 15"/>
                <a:gd name="T28" fmla="*/ 1 w 10"/>
                <a:gd name="T29" fmla="*/ 6 h 15"/>
                <a:gd name="T30" fmla="*/ 0 w 10"/>
                <a:gd name="T31" fmla="*/ 4 h 15"/>
                <a:gd name="T32" fmla="*/ 0 w 10"/>
                <a:gd name="T33" fmla="*/ 3 h 15"/>
                <a:gd name="T34" fmla="*/ 3 w 10"/>
                <a:gd name="T35" fmla="*/ 0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"/>
                <a:gd name="T55" fmla="*/ 0 h 15"/>
                <a:gd name="T56" fmla="*/ 10 w 10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" h="15">
                  <a:moveTo>
                    <a:pt x="3" y="0"/>
                  </a:moveTo>
                  <a:lnTo>
                    <a:pt x="3" y="0"/>
                  </a:lnTo>
                  <a:lnTo>
                    <a:pt x="8" y="5"/>
                  </a:lnTo>
                  <a:lnTo>
                    <a:pt x="10" y="10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5" y="13"/>
                  </a:lnTo>
                  <a:lnTo>
                    <a:pt x="4" y="10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47" name="Freeform 908"/>
            <p:cNvSpPr>
              <a:spLocks/>
            </p:cNvSpPr>
            <p:nvPr/>
          </p:nvSpPr>
          <p:spPr bwMode="auto">
            <a:xfrm>
              <a:off x="398" y="2854"/>
              <a:ext cx="9" cy="14"/>
            </a:xfrm>
            <a:custGeom>
              <a:avLst/>
              <a:gdLst>
                <a:gd name="T0" fmla="*/ 3 w 10"/>
                <a:gd name="T1" fmla="*/ 0 h 15"/>
                <a:gd name="T2" fmla="*/ 3 w 10"/>
                <a:gd name="T3" fmla="*/ 0 h 15"/>
                <a:gd name="T4" fmla="*/ 5 w 10"/>
                <a:gd name="T5" fmla="*/ 5 h 15"/>
                <a:gd name="T6" fmla="*/ 5 w 10"/>
                <a:gd name="T7" fmla="*/ 5 h 15"/>
                <a:gd name="T8" fmla="*/ 5 w 10"/>
                <a:gd name="T9" fmla="*/ 7 h 15"/>
                <a:gd name="T10" fmla="*/ 5 w 10"/>
                <a:gd name="T11" fmla="*/ 7 h 15"/>
                <a:gd name="T12" fmla="*/ 5 w 10"/>
                <a:gd name="T13" fmla="*/ 7 h 15"/>
                <a:gd name="T14" fmla="*/ 5 w 10"/>
                <a:gd name="T15" fmla="*/ 7 h 15"/>
                <a:gd name="T16" fmla="*/ 5 w 10"/>
                <a:gd name="T17" fmla="*/ 7 h 15"/>
                <a:gd name="T18" fmla="*/ 5 w 10"/>
                <a:gd name="T19" fmla="*/ 7 h 15"/>
                <a:gd name="T20" fmla="*/ 5 w 10"/>
                <a:gd name="T21" fmla="*/ 7 h 15"/>
                <a:gd name="T22" fmla="*/ 5 w 10"/>
                <a:gd name="T23" fmla="*/ 7 h 15"/>
                <a:gd name="T24" fmla="*/ 4 w 10"/>
                <a:gd name="T25" fmla="*/ 7 h 15"/>
                <a:gd name="T26" fmla="*/ 1 w 10"/>
                <a:gd name="T27" fmla="*/ 6 h 15"/>
                <a:gd name="T28" fmla="*/ 1 w 10"/>
                <a:gd name="T29" fmla="*/ 6 h 15"/>
                <a:gd name="T30" fmla="*/ 0 w 10"/>
                <a:gd name="T31" fmla="*/ 4 h 15"/>
                <a:gd name="T32" fmla="*/ 0 w 10"/>
                <a:gd name="T33" fmla="*/ 3 h 15"/>
                <a:gd name="T34" fmla="*/ 3 w 10"/>
                <a:gd name="T35" fmla="*/ 0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"/>
                <a:gd name="T55" fmla="*/ 0 h 15"/>
                <a:gd name="T56" fmla="*/ 10 w 10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" h="15">
                  <a:moveTo>
                    <a:pt x="3" y="0"/>
                  </a:moveTo>
                  <a:lnTo>
                    <a:pt x="3" y="0"/>
                  </a:lnTo>
                  <a:lnTo>
                    <a:pt x="8" y="5"/>
                  </a:lnTo>
                  <a:lnTo>
                    <a:pt x="10" y="10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5" y="13"/>
                  </a:lnTo>
                  <a:lnTo>
                    <a:pt x="4" y="10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3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48" name="Freeform 909"/>
            <p:cNvSpPr>
              <a:spLocks/>
            </p:cNvSpPr>
            <p:nvPr/>
          </p:nvSpPr>
          <p:spPr bwMode="auto">
            <a:xfrm>
              <a:off x="435" y="2860"/>
              <a:ext cx="10" cy="15"/>
            </a:xfrm>
            <a:custGeom>
              <a:avLst/>
              <a:gdLst>
                <a:gd name="T0" fmla="*/ 2 w 11"/>
                <a:gd name="T1" fmla="*/ 0 h 16"/>
                <a:gd name="T2" fmla="*/ 2 w 11"/>
                <a:gd name="T3" fmla="*/ 0 h 16"/>
                <a:gd name="T4" fmla="*/ 5 w 11"/>
                <a:gd name="T5" fmla="*/ 7 h 16"/>
                <a:gd name="T6" fmla="*/ 5 w 11"/>
                <a:gd name="T7" fmla="*/ 7 h 16"/>
                <a:gd name="T8" fmla="*/ 5 w 11"/>
                <a:gd name="T9" fmla="*/ 8 h 16"/>
                <a:gd name="T10" fmla="*/ 5 w 11"/>
                <a:gd name="T11" fmla="*/ 8 h 16"/>
                <a:gd name="T12" fmla="*/ 5 w 11"/>
                <a:gd name="T13" fmla="*/ 8 h 16"/>
                <a:gd name="T14" fmla="*/ 5 w 11"/>
                <a:gd name="T15" fmla="*/ 8 h 16"/>
                <a:gd name="T16" fmla="*/ 5 w 11"/>
                <a:gd name="T17" fmla="*/ 8 h 16"/>
                <a:gd name="T18" fmla="*/ 5 w 11"/>
                <a:gd name="T19" fmla="*/ 8 h 16"/>
                <a:gd name="T20" fmla="*/ 5 w 11"/>
                <a:gd name="T21" fmla="*/ 8 h 16"/>
                <a:gd name="T22" fmla="*/ 5 w 11"/>
                <a:gd name="T23" fmla="*/ 8 h 16"/>
                <a:gd name="T24" fmla="*/ 3 w 11"/>
                <a:gd name="T25" fmla="*/ 8 h 16"/>
                <a:gd name="T26" fmla="*/ 1 w 11"/>
                <a:gd name="T27" fmla="*/ 7 h 16"/>
                <a:gd name="T28" fmla="*/ 1 w 11"/>
                <a:gd name="T29" fmla="*/ 7 h 16"/>
                <a:gd name="T30" fmla="*/ 0 w 11"/>
                <a:gd name="T31" fmla="*/ 4 h 16"/>
                <a:gd name="T32" fmla="*/ 0 w 11"/>
                <a:gd name="T33" fmla="*/ 3 h 16"/>
                <a:gd name="T34" fmla="*/ 2 w 11"/>
                <a:gd name="T35" fmla="*/ 0 h 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6"/>
                <a:gd name="T56" fmla="*/ 11 w 11"/>
                <a:gd name="T57" fmla="*/ 16 h 1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6">
                  <a:moveTo>
                    <a:pt x="2" y="0"/>
                  </a:moveTo>
                  <a:lnTo>
                    <a:pt x="2" y="0"/>
                  </a:lnTo>
                  <a:lnTo>
                    <a:pt x="7" y="7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9" y="16"/>
                  </a:lnTo>
                  <a:lnTo>
                    <a:pt x="6" y="13"/>
                  </a:lnTo>
                  <a:lnTo>
                    <a:pt x="3" y="11"/>
                  </a:lnTo>
                  <a:lnTo>
                    <a:pt x="1" y="7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49" name="Freeform 910"/>
            <p:cNvSpPr>
              <a:spLocks/>
            </p:cNvSpPr>
            <p:nvPr/>
          </p:nvSpPr>
          <p:spPr bwMode="auto">
            <a:xfrm>
              <a:off x="435" y="2860"/>
              <a:ext cx="10" cy="15"/>
            </a:xfrm>
            <a:custGeom>
              <a:avLst/>
              <a:gdLst>
                <a:gd name="T0" fmla="*/ 2 w 11"/>
                <a:gd name="T1" fmla="*/ 0 h 16"/>
                <a:gd name="T2" fmla="*/ 2 w 11"/>
                <a:gd name="T3" fmla="*/ 0 h 16"/>
                <a:gd name="T4" fmla="*/ 5 w 11"/>
                <a:gd name="T5" fmla="*/ 7 h 16"/>
                <a:gd name="T6" fmla="*/ 5 w 11"/>
                <a:gd name="T7" fmla="*/ 7 h 16"/>
                <a:gd name="T8" fmla="*/ 5 w 11"/>
                <a:gd name="T9" fmla="*/ 8 h 16"/>
                <a:gd name="T10" fmla="*/ 5 w 11"/>
                <a:gd name="T11" fmla="*/ 8 h 16"/>
                <a:gd name="T12" fmla="*/ 5 w 11"/>
                <a:gd name="T13" fmla="*/ 8 h 16"/>
                <a:gd name="T14" fmla="*/ 5 w 11"/>
                <a:gd name="T15" fmla="*/ 8 h 16"/>
                <a:gd name="T16" fmla="*/ 5 w 11"/>
                <a:gd name="T17" fmla="*/ 8 h 16"/>
                <a:gd name="T18" fmla="*/ 5 w 11"/>
                <a:gd name="T19" fmla="*/ 8 h 16"/>
                <a:gd name="T20" fmla="*/ 5 w 11"/>
                <a:gd name="T21" fmla="*/ 8 h 16"/>
                <a:gd name="T22" fmla="*/ 5 w 11"/>
                <a:gd name="T23" fmla="*/ 8 h 16"/>
                <a:gd name="T24" fmla="*/ 3 w 11"/>
                <a:gd name="T25" fmla="*/ 8 h 16"/>
                <a:gd name="T26" fmla="*/ 1 w 11"/>
                <a:gd name="T27" fmla="*/ 7 h 16"/>
                <a:gd name="T28" fmla="*/ 1 w 11"/>
                <a:gd name="T29" fmla="*/ 7 h 16"/>
                <a:gd name="T30" fmla="*/ 0 w 11"/>
                <a:gd name="T31" fmla="*/ 4 h 16"/>
                <a:gd name="T32" fmla="*/ 0 w 11"/>
                <a:gd name="T33" fmla="*/ 3 h 16"/>
                <a:gd name="T34" fmla="*/ 2 w 11"/>
                <a:gd name="T35" fmla="*/ 0 h 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6"/>
                <a:gd name="T56" fmla="*/ 11 w 11"/>
                <a:gd name="T57" fmla="*/ 16 h 1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6">
                  <a:moveTo>
                    <a:pt x="2" y="0"/>
                  </a:moveTo>
                  <a:lnTo>
                    <a:pt x="2" y="0"/>
                  </a:lnTo>
                  <a:lnTo>
                    <a:pt x="7" y="7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9" y="16"/>
                  </a:lnTo>
                  <a:lnTo>
                    <a:pt x="6" y="13"/>
                  </a:lnTo>
                  <a:lnTo>
                    <a:pt x="3" y="11"/>
                  </a:lnTo>
                  <a:lnTo>
                    <a:pt x="1" y="7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50" name="Freeform 911"/>
            <p:cNvSpPr>
              <a:spLocks/>
            </p:cNvSpPr>
            <p:nvPr/>
          </p:nvSpPr>
          <p:spPr bwMode="auto">
            <a:xfrm>
              <a:off x="569" y="3007"/>
              <a:ext cx="12" cy="13"/>
            </a:xfrm>
            <a:custGeom>
              <a:avLst/>
              <a:gdLst>
                <a:gd name="T0" fmla="*/ 3 w 12"/>
                <a:gd name="T1" fmla="*/ 0 h 14"/>
                <a:gd name="T2" fmla="*/ 3 w 12"/>
                <a:gd name="T3" fmla="*/ 0 h 14"/>
                <a:gd name="T4" fmla="*/ 8 w 12"/>
                <a:gd name="T5" fmla="*/ 5 h 14"/>
                <a:gd name="T6" fmla="*/ 8 w 12"/>
                <a:gd name="T7" fmla="*/ 5 h 14"/>
                <a:gd name="T8" fmla="*/ 12 w 12"/>
                <a:gd name="T9" fmla="*/ 7 h 14"/>
                <a:gd name="T10" fmla="*/ 12 w 12"/>
                <a:gd name="T11" fmla="*/ 7 h 14"/>
                <a:gd name="T12" fmla="*/ 12 w 12"/>
                <a:gd name="T13" fmla="*/ 7 h 14"/>
                <a:gd name="T14" fmla="*/ 12 w 12"/>
                <a:gd name="T15" fmla="*/ 7 h 14"/>
                <a:gd name="T16" fmla="*/ 10 w 12"/>
                <a:gd name="T17" fmla="*/ 7 h 14"/>
                <a:gd name="T18" fmla="*/ 9 w 12"/>
                <a:gd name="T19" fmla="*/ 7 h 14"/>
                <a:gd name="T20" fmla="*/ 9 w 12"/>
                <a:gd name="T21" fmla="*/ 7 h 14"/>
                <a:gd name="T22" fmla="*/ 6 w 12"/>
                <a:gd name="T23" fmla="*/ 7 h 14"/>
                <a:gd name="T24" fmla="*/ 4 w 12"/>
                <a:gd name="T25" fmla="*/ 7 h 14"/>
                <a:gd name="T26" fmla="*/ 1 w 12"/>
                <a:gd name="T27" fmla="*/ 6 h 14"/>
                <a:gd name="T28" fmla="*/ 1 w 12"/>
                <a:gd name="T29" fmla="*/ 6 h 14"/>
                <a:gd name="T30" fmla="*/ 0 w 12"/>
                <a:gd name="T31" fmla="*/ 3 h 14"/>
                <a:gd name="T32" fmla="*/ 0 w 12"/>
                <a:gd name="T33" fmla="*/ 1 h 14"/>
                <a:gd name="T34" fmla="*/ 3 w 12"/>
                <a:gd name="T35" fmla="*/ 0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4"/>
                <a:gd name="T56" fmla="*/ 12 w 12"/>
                <a:gd name="T57" fmla="*/ 14 h 1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4">
                  <a:moveTo>
                    <a:pt x="3" y="0"/>
                  </a:moveTo>
                  <a:lnTo>
                    <a:pt x="3" y="0"/>
                  </a:lnTo>
                  <a:lnTo>
                    <a:pt x="8" y="5"/>
                  </a:lnTo>
                  <a:lnTo>
                    <a:pt x="12" y="10"/>
                  </a:lnTo>
                  <a:lnTo>
                    <a:pt x="12" y="12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4" y="10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51" name="Freeform 912"/>
            <p:cNvSpPr>
              <a:spLocks/>
            </p:cNvSpPr>
            <p:nvPr/>
          </p:nvSpPr>
          <p:spPr bwMode="auto">
            <a:xfrm>
              <a:off x="569" y="3007"/>
              <a:ext cx="12" cy="13"/>
            </a:xfrm>
            <a:custGeom>
              <a:avLst/>
              <a:gdLst>
                <a:gd name="T0" fmla="*/ 3 w 12"/>
                <a:gd name="T1" fmla="*/ 0 h 14"/>
                <a:gd name="T2" fmla="*/ 3 w 12"/>
                <a:gd name="T3" fmla="*/ 0 h 14"/>
                <a:gd name="T4" fmla="*/ 8 w 12"/>
                <a:gd name="T5" fmla="*/ 5 h 14"/>
                <a:gd name="T6" fmla="*/ 8 w 12"/>
                <a:gd name="T7" fmla="*/ 5 h 14"/>
                <a:gd name="T8" fmla="*/ 12 w 12"/>
                <a:gd name="T9" fmla="*/ 7 h 14"/>
                <a:gd name="T10" fmla="*/ 12 w 12"/>
                <a:gd name="T11" fmla="*/ 7 h 14"/>
                <a:gd name="T12" fmla="*/ 12 w 12"/>
                <a:gd name="T13" fmla="*/ 7 h 14"/>
                <a:gd name="T14" fmla="*/ 12 w 12"/>
                <a:gd name="T15" fmla="*/ 7 h 14"/>
                <a:gd name="T16" fmla="*/ 10 w 12"/>
                <a:gd name="T17" fmla="*/ 7 h 14"/>
                <a:gd name="T18" fmla="*/ 9 w 12"/>
                <a:gd name="T19" fmla="*/ 7 h 14"/>
                <a:gd name="T20" fmla="*/ 9 w 12"/>
                <a:gd name="T21" fmla="*/ 7 h 14"/>
                <a:gd name="T22" fmla="*/ 6 w 12"/>
                <a:gd name="T23" fmla="*/ 7 h 14"/>
                <a:gd name="T24" fmla="*/ 4 w 12"/>
                <a:gd name="T25" fmla="*/ 7 h 14"/>
                <a:gd name="T26" fmla="*/ 1 w 12"/>
                <a:gd name="T27" fmla="*/ 6 h 14"/>
                <a:gd name="T28" fmla="*/ 1 w 12"/>
                <a:gd name="T29" fmla="*/ 6 h 14"/>
                <a:gd name="T30" fmla="*/ 0 w 12"/>
                <a:gd name="T31" fmla="*/ 3 h 14"/>
                <a:gd name="T32" fmla="*/ 0 w 12"/>
                <a:gd name="T33" fmla="*/ 1 h 14"/>
                <a:gd name="T34" fmla="*/ 3 w 12"/>
                <a:gd name="T35" fmla="*/ 0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4"/>
                <a:gd name="T56" fmla="*/ 12 w 12"/>
                <a:gd name="T57" fmla="*/ 14 h 1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4">
                  <a:moveTo>
                    <a:pt x="3" y="0"/>
                  </a:moveTo>
                  <a:lnTo>
                    <a:pt x="3" y="0"/>
                  </a:lnTo>
                  <a:lnTo>
                    <a:pt x="8" y="5"/>
                  </a:lnTo>
                  <a:lnTo>
                    <a:pt x="12" y="10"/>
                  </a:lnTo>
                  <a:lnTo>
                    <a:pt x="12" y="12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4" y="10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52" name="Freeform 913"/>
            <p:cNvSpPr>
              <a:spLocks/>
            </p:cNvSpPr>
            <p:nvPr/>
          </p:nvSpPr>
          <p:spPr bwMode="auto">
            <a:xfrm>
              <a:off x="587" y="3063"/>
              <a:ext cx="9" cy="13"/>
            </a:xfrm>
            <a:custGeom>
              <a:avLst/>
              <a:gdLst>
                <a:gd name="T0" fmla="*/ 2 w 10"/>
                <a:gd name="T1" fmla="*/ 0 h 14"/>
                <a:gd name="T2" fmla="*/ 2 w 10"/>
                <a:gd name="T3" fmla="*/ 0 h 14"/>
                <a:gd name="T4" fmla="*/ 5 w 10"/>
                <a:gd name="T5" fmla="*/ 5 h 14"/>
                <a:gd name="T6" fmla="*/ 5 w 10"/>
                <a:gd name="T7" fmla="*/ 5 h 14"/>
                <a:gd name="T8" fmla="*/ 5 w 10"/>
                <a:gd name="T9" fmla="*/ 7 h 14"/>
                <a:gd name="T10" fmla="*/ 5 w 10"/>
                <a:gd name="T11" fmla="*/ 7 h 14"/>
                <a:gd name="T12" fmla="*/ 5 w 10"/>
                <a:gd name="T13" fmla="*/ 7 h 14"/>
                <a:gd name="T14" fmla="*/ 5 w 10"/>
                <a:gd name="T15" fmla="*/ 7 h 14"/>
                <a:gd name="T16" fmla="*/ 5 w 10"/>
                <a:gd name="T17" fmla="*/ 7 h 14"/>
                <a:gd name="T18" fmla="*/ 5 w 10"/>
                <a:gd name="T19" fmla="*/ 7 h 14"/>
                <a:gd name="T20" fmla="*/ 5 w 10"/>
                <a:gd name="T21" fmla="*/ 7 h 14"/>
                <a:gd name="T22" fmla="*/ 5 w 10"/>
                <a:gd name="T23" fmla="*/ 7 h 14"/>
                <a:gd name="T24" fmla="*/ 3 w 10"/>
                <a:gd name="T25" fmla="*/ 7 h 14"/>
                <a:gd name="T26" fmla="*/ 0 w 10"/>
                <a:gd name="T27" fmla="*/ 6 h 14"/>
                <a:gd name="T28" fmla="*/ 0 w 10"/>
                <a:gd name="T29" fmla="*/ 6 h 14"/>
                <a:gd name="T30" fmla="*/ 0 w 10"/>
                <a:gd name="T31" fmla="*/ 3 h 14"/>
                <a:gd name="T32" fmla="*/ 0 w 10"/>
                <a:gd name="T33" fmla="*/ 1 h 14"/>
                <a:gd name="T34" fmla="*/ 2 w 10"/>
                <a:gd name="T35" fmla="*/ 0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"/>
                <a:gd name="T55" fmla="*/ 0 h 14"/>
                <a:gd name="T56" fmla="*/ 10 w 10"/>
                <a:gd name="T57" fmla="*/ 14 h 1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" h="14">
                  <a:moveTo>
                    <a:pt x="2" y="0"/>
                  </a:moveTo>
                  <a:lnTo>
                    <a:pt x="2" y="0"/>
                  </a:lnTo>
                  <a:lnTo>
                    <a:pt x="8" y="5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5" y="12"/>
                  </a:lnTo>
                  <a:lnTo>
                    <a:pt x="3" y="10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53" name="Freeform 914"/>
            <p:cNvSpPr>
              <a:spLocks/>
            </p:cNvSpPr>
            <p:nvPr/>
          </p:nvSpPr>
          <p:spPr bwMode="auto">
            <a:xfrm>
              <a:off x="587" y="3063"/>
              <a:ext cx="9" cy="13"/>
            </a:xfrm>
            <a:custGeom>
              <a:avLst/>
              <a:gdLst>
                <a:gd name="T0" fmla="*/ 2 w 10"/>
                <a:gd name="T1" fmla="*/ 0 h 14"/>
                <a:gd name="T2" fmla="*/ 2 w 10"/>
                <a:gd name="T3" fmla="*/ 0 h 14"/>
                <a:gd name="T4" fmla="*/ 5 w 10"/>
                <a:gd name="T5" fmla="*/ 5 h 14"/>
                <a:gd name="T6" fmla="*/ 5 w 10"/>
                <a:gd name="T7" fmla="*/ 5 h 14"/>
                <a:gd name="T8" fmla="*/ 5 w 10"/>
                <a:gd name="T9" fmla="*/ 7 h 14"/>
                <a:gd name="T10" fmla="*/ 5 w 10"/>
                <a:gd name="T11" fmla="*/ 7 h 14"/>
                <a:gd name="T12" fmla="*/ 5 w 10"/>
                <a:gd name="T13" fmla="*/ 7 h 14"/>
                <a:gd name="T14" fmla="*/ 5 w 10"/>
                <a:gd name="T15" fmla="*/ 7 h 14"/>
                <a:gd name="T16" fmla="*/ 5 w 10"/>
                <a:gd name="T17" fmla="*/ 7 h 14"/>
                <a:gd name="T18" fmla="*/ 5 w 10"/>
                <a:gd name="T19" fmla="*/ 7 h 14"/>
                <a:gd name="T20" fmla="*/ 5 w 10"/>
                <a:gd name="T21" fmla="*/ 7 h 14"/>
                <a:gd name="T22" fmla="*/ 5 w 10"/>
                <a:gd name="T23" fmla="*/ 7 h 14"/>
                <a:gd name="T24" fmla="*/ 3 w 10"/>
                <a:gd name="T25" fmla="*/ 7 h 14"/>
                <a:gd name="T26" fmla="*/ 0 w 10"/>
                <a:gd name="T27" fmla="*/ 6 h 14"/>
                <a:gd name="T28" fmla="*/ 0 w 10"/>
                <a:gd name="T29" fmla="*/ 6 h 14"/>
                <a:gd name="T30" fmla="*/ 0 w 10"/>
                <a:gd name="T31" fmla="*/ 3 h 14"/>
                <a:gd name="T32" fmla="*/ 0 w 10"/>
                <a:gd name="T33" fmla="*/ 1 h 14"/>
                <a:gd name="T34" fmla="*/ 2 w 10"/>
                <a:gd name="T35" fmla="*/ 0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"/>
                <a:gd name="T55" fmla="*/ 0 h 14"/>
                <a:gd name="T56" fmla="*/ 10 w 10"/>
                <a:gd name="T57" fmla="*/ 14 h 1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" h="14">
                  <a:moveTo>
                    <a:pt x="2" y="0"/>
                  </a:moveTo>
                  <a:lnTo>
                    <a:pt x="2" y="0"/>
                  </a:lnTo>
                  <a:lnTo>
                    <a:pt x="8" y="5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5" y="12"/>
                  </a:lnTo>
                  <a:lnTo>
                    <a:pt x="3" y="10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54" name="Freeform 915"/>
            <p:cNvSpPr>
              <a:spLocks/>
            </p:cNvSpPr>
            <p:nvPr/>
          </p:nvSpPr>
          <p:spPr bwMode="auto">
            <a:xfrm>
              <a:off x="547" y="3033"/>
              <a:ext cx="10" cy="14"/>
            </a:xfrm>
            <a:custGeom>
              <a:avLst/>
              <a:gdLst>
                <a:gd name="T0" fmla="*/ 2 w 11"/>
                <a:gd name="T1" fmla="*/ 0 h 15"/>
                <a:gd name="T2" fmla="*/ 2 w 11"/>
                <a:gd name="T3" fmla="*/ 0 h 15"/>
                <a:gd name="T4" fmla="*/ 5 w 11"/>
                <a:gd name="T5" fmla="*/ 6 h 15"/>
                <a:gd name="T6" fmla="*/ 5 w 11"/>
                <a:gd name="T7" fmla="*/ 6 h 15"/>
                <a:gd name="T8" fmla="*/ 5 w 11"/>
                <a:gd name="T9" fmla="*/ 7 h 15"/>
                <a:gd name="T10" fmla="*/ 5 w 11"/>
                <a:gd name="T11" fmla="*/ 7 h 15"/>
                <a:gd name="T12" fmla="*/ 5 w 11"/>
                <a:gd name="T13" fmla="*/ 7 h 15"/>
                <a:gd name="T14" fmla="*/ 5 w 11"/>
                <a:gd name="T15" fmla="*/ 7 h 15"/>
                <a:gd name="T16" fmla="*/ 5 w 11"/>
                <a:gd name="T17" fmla="*/ 7 h 15"/>
                <a:gd name="T18" fmla="*/ 5 w 11"/>
                <a:gd name="T19" fmla="*/ 7 h 15"/>
                <a:gd name="T20" fmla="*/ 5 w 11"/>
                <a:gd name="T21" fmla="*/ 7 h 15"/>
                <a:gd name="T22" fmla="*/ 5 w 11"/>
                <a:gd name="T23" fmla="*/ 7 h 15"/>
                <a:gd name="T24" fmla="*/ 4 w 11"/>
                <a:gd name="T25" fmla="*/ 7 h 15"/>
                <a:gd name="T26" fmla="*/ 1 w 11"/>
                <a:gd name="T27" fmla="*/ 6 h 15"/>
                <a:gd name="T28" fmla="*/ 1 w 11"/>
                <a:gd name="T29" fmla="*/ 6 h 15"/>
                <a:gd name="T30" fmla="*/ 0 w 11"/>
                <a:gd name="T31" fmla="*/ 3 h 15"/>
                <a:gd name="T32" fmla="*/ 0 w 11"/>
                <a:gd name="T33" fmla="*/ 2 h 15"/>
                <a:gd name="T34" fmla="*/ 2 w 11"/>
                <a:gd name="T35" fmla="*/ 0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5"/>
                <a:gd name="T56" fmla="*/ 11 w 11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5">
                  <a:moveTo>
                    <a:pt x="2" y="0"/>
                  </a:moveTo>
                  <a:lnTo>
                    <a:pt x="2" y="0"/>
                  </a:lnTo>
                  <a:lnTo>
                    <a:pt x="8" y="6"/>
                  </a:lnTo>
                  <a:lnTo>
                    <a:pt x="11" y="10"/>
                  </a:lnTo>
                  <a:lnTo>
                    <a:pt x="11" y="14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6" y="14"/>
                  </a:lnTo>
                  <a:lnTo>
                    <a:pt x="4" y="11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55" name="Freeform 916"/>
            <p:cNvSpPr>
              <a:spLocks/>
            </p:cNvSpPr>
            <p:nvPr/>
          </p:nvSpPr>
          <p:spPr bwMode="auto">
            <a:xfrm>
              <a:off x="547" y="3033"/>
              <a:ext cx="10" cy="14"/>
            </a:xfrm>
            <a:custGeom>
              <a:avLst/>
              <a:gdLst>
                <a:gd name="T0" fmla="*/ 2 w 11"/>
                <a:gd name="T1" fmla="*/ 0 h 15"/>
                <a:gd name="T2" fmla="*/ 2 w 11"/>
                <a:gd name="T3" fmla="*/ 0 h 15"/>
                <a:gd name="T4" fmla="*/ 5 w 11"/>
                <a:gd name="T5" fmla="*/ 6 h 15"/>
                <a:gd name="T6" fmla="*/ 5 w 11"/>
                <a:gd name="T7" fmla="*/ 6 h 15"/>
                <a:gd name="T8" fmla="*/ 5 w 11"/>
                <a:gd name="T9" fmla="*/ 7 h 15"/>
                <a:gd name="T10" fmla="*/ 5 w 11"/>
                <a:gd name="T11" fmla="*/ 7 h 15"/>
                <a:gd name="T12" fmla="*/ 5 w 11"/>
                <a:gd name="T13" fmla="*/ 7 h 15"/>
                <a:gd name="T14" fmla="*/ 5 w 11"/>
                <a:gd name="T15" fmla="*/ 7 h 15"/>
                <a:gd name="T16" fmla="*/ 5 w 11"/>
                <a:gd name="T17" fmla="*/ 7 h 15"/>
                <a:gd name="T18" fmla="*/ 5 w 11"/>
                <a:gd name="T19" fmla="*/ 7 h 15"/>
                <a:gd name="T20" fmla="*/ 5 w 11"/>
                <a:gd name="T21" fmla="*/ 7 h 15"/>
                <a:gd name="T22" fmla="*/ 5 w 11"/>
                <a:gd name="T23" fmla="*/ 7 h 15"/>
                <a:gd name="T24" fmla="*/ 4 w 11"/>
                <a:gd name="T25" fmla="*/ 7 h 15"/>
                <a:gd name="T26" fmla="*/ 1 w 11"/>
                <a:gd name="T27" fmla="*/ 6 h 15"/>
                <a:gd name="T28" fmla="*/ 1 w 11"/>
                <a:gd name="T29" fmla="*/ 6 h 15"/>
                <a:gd name="T30" fmla="*/ 0 w 11"/>
                <a:gd name="T31" fmla="*/ 3 h 15"/>
                <a:gd name="T32" fmla="*/ 0 w 11"/>
                <a:gd name="T33" fmla="*/ 2 h 15"/>
                <a:gd name="T34" fmla="*/ 2 w 11"/>
                <a:gd name="T35" fmla="*/ 0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5"/>
                <a:gd name="T56" fmla="*/ 11 w 11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5">
                  <a:moveTo>
                    <a:pt x="2" y="0"/>
                  </a:moveTo>
                  <a:lnTo>
                    <a:pt x="2" y="0"/>
                  </a:lnTo>
                  <a:lnTo>
                    <a:pt x="8" y="6"/>
                  </a:lnTo>
                  <a:lnTo>
                    <a:pt x="11" y="10"/>
                  </a:lnTo>
                  <a:lnTo>
                    <a:pt x="11" y="14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6" y="14"/>
                  </a:lnTo>
                  <a:lnTo>
                    <a:pt x="4" y="11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56" name="Freeform 917"/>
            <p:cNvSpPr>
              <a:spLocks/>
            </p:cNvSpPr>
            <p:nvPr/>
          </p:nvSpPr>
          <p:spPr bwMode="auto">
            <a:xfrm>
              <a:off x="595" y="3036"/>
              <a:ext cx="10" cy="15"/>
            </a:xfrm>
            <a:custGeom>
              <a:avLst/>
              <a:gdLst>
                <a:gd name="T0" fmla="*/ 1 w 10"/>
                <a:gd name="T1" fmla="*/ 0 h 16"/>
                <a:gd name="T2" fmla="*/ 1 w 10"/>
                <a:gd name="T3" fmla="*/ 0 h 16"/>
                <a:gd name="T4" fmla="*/ 8 w 10"/>
                <a:gd name="T5" fmla="*/ 6 h 16"/>
                <a:gd name="T6" fmla="*/ 8 w 10"/>
                <a:gd name="T7" fmla="*/ 6 h 16"/>
                <a:gd name="T8" fmla="*/ 10 w 10"/>
                <a:gd name="T9" fmla="*/ 8 h 16"/>
                <a:gd name="T10" fmla="*/ 10 w 10"/>
                <a:gd name="T11" fmla="*/ 8 h 16"/>
                <a:gd name="T12" fmla="*/ 10 w 10"/>
                <a:gd name="T13" fmla="*/ 8 h 16"/>
                <a:gd name="T14" fmla="*/ 10 w 10"/>
                <a:gd name="T15" fmla="*/ 8 h 16"/>
                <a:gd name="T16" fmla="*/ 10 w 10"/>
                <a:gd name="T17" fmla="*/ 8 h 16"/>
                <a:gd name="T18" fmla="*/ 9 w 10"/>
                <a:gd name="T19" fmla="*/ 8 h 16"/>
                <a:gd name="T20" fmla="*/ 9 w 10"/>
                <a:gd name="T21" fmla="*/ 8 h 16"/>
                <a:gd name="T22" fmla="*/ 5 w 10"/>
                <a:gd name="T23" fmla="*/ 8 h 16"/>
                <a:gd name="T24" fmla="*/ 3 w 10"/>
                <a:gd name="T25" fmla="*/ 8 h 16"/>
                <a:gd name="T26" fmla="*/ 0 w 10"/>
                <a:gd name="T27" fmla="*/ 7 h 16"/>
                <a:gd name="T28" fmla="*/ 0 w 10"/>
                <a:gd name="T29" fmla="*/ 7 h 16"/>
                <a:gd name="T30" fmla="*/ 0 w 10"/>
                <a:gd name="T31" fmla="*/ 4 h 16"/>
                <a:gd name="T32" fmla="*/ 0 w 10"/>
                <a:gd name="T33" fmla="*/ 3 h 16"/>
                <a:gd name="T34" fmla="*/ 1 w 10"/>
                <a:gd name="T35" fmla="*/ 0 h 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"/>
                <a:gd name="T55" fmla="*/ 0 h 16"/>
                <a:gd name="T56" fmla="*/ 10 w 10"/>
                <a:gd name="T57" fmla="*/ 16 h 1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" h="16">
                  <a:moveTo>
                    <a:pt x="1" y="0"/>
                  </a:moveTo>
                  <a:lnTo>
                    <a:pt x="1" y="0"/>
                  </a:lnTo>
                  <a:lnTo>
                    <a:pt x="8" y="6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9" y="16"/>
                  </a:lnTo>
                  <a:lnTo>
                    <a:pt x="5" y="13"/>
                  </a:lnTo>
                  <a:lnTo>
                    <a:pt x="3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57" name="Freeform 918"/>
            <p:cNvSpPr>
              <a:spLocks/>
            </p:cNvSpPr>
            <p:nvPr/>
          </p:nvSpPr>
          <p:spPr bwMode="auto">
            <a:xfrm>
              <a:off x="595" y="3036"/>
              <a:ext cx="10" cy="15"/>
            </a:xfrm>
            <a:custGeom>
              <a:avLst/>
              <a:gdLst>
                <a:gd name="T0" fmla="*/ 1 w 10"/>
                <a:gd name="T1" fmla="*/ 0 h 16"/>
                <a:gd name="T2" fmla="*/ 1 w 10"/>
                <a:gd name="T3" fmla="*/ 0 h 16"/>
                <a:gd name="T4" fmla="*/ 8 w 10"/>
                <a:gd name="T5" fmla="*/ 6 h 16"/>
                <a:gd name="T6" fmla="*/ 8 w 10"/>
                <a:gd name="T7" fmla="*/ 6 h 16"/>
                <a:gd name="T8" fmla="*/ 10 w 10"/>
                <a:gd name="T9" fmla="*/ 8 h 16"/>
                <a:gd name="T10" fmla="*/ 10 w 10"/>
                <a:gd name="T11" fmla="*/ 8 h 16"/>
                <a:gd name="T12" fmla="*/ 10 w 10"/>
                <a:gd name="T13" fmla="*/ 8 h 16"/>
                <a:gd name="T14" fmla="*/ 10 w 10"/>
                <a:gd name="T15" fmla="*/ 8 h 16"/>
                <a:gd name="T16" fmla="*/ 10 w 10"/>
                <a:gd name="T17" fmla="*/ 8 h 16"/>
                <a:gd name="T18" fmla="*/ 9 w 10"/>
                <a:gd name="T19" fmla="*/ 8 h 16"/>
                <a:gd name="T20" fmla="*/ 9 w 10"/>
                <a:gd name="T21" fmla="*/ 8 h 16"/>
                <a:gd name="T22" fmla="*/ 5 w 10"/>
                <a:gd name="T23" fmla="*/ 8 h 16"/>
                <a:gd name="T24" fmla="*/ 3 w 10"/>
                <a:gd name="T25" fmla="*/ 8 h 16"/>
                <a:gd name="T26" fmla="*/ 0 w 10"/>
                <a:gd name="T27" fmla="*/ 7 h 16"/>
                <a:gd name="T28" fmla="*/ 0 w 10"/>
                <a:gd name="T29" fmla="*/ 7 h 16"/>
                <a:gd name="T30" fmla="*/ 0 w 10"/>
                <a:gd name="T31" fmla="*/ 4 h 16"/>
                <a:gd name="T32" fmla="*/ 0 w 10"/>
                <a:gd name="T33" fmla="*/ 3 h 16"/>
                <a:gd name="T34" fmla="*/ 1 w 10"/>
                <a:gd name="T35" fmla="*/ 0 h 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"/>
                <a:gd name="T55" fmla="*/ 0 h 16"/>
                <a:gd name="T56" fmla="*/ 10 w 10"/>
                <a:gd name="T57" fmla="*/ 16 h 1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" h="16">
                  <a:moveTo>
                    <a:pt x="1" y="0"/>
                  </a:moveTo>
                  <a:lnTo>
                    <a:pt x="1" y="0"/>
                  </a:lnTo>
                  <a:lnTo>
                    <a:pt x="8" y="6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9" y="16"/>
                  </a:lnTo>
                  <a:lnTo>
                    <a:pt x="5" y="13"/>
                  </a:lnTo>
                  <a:lnTo>
                    <a:pt x="3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58" name="Freeform 919"/>
            <p:cNvSpPr>
              <a:spLocks/>
            </p:cNvSpPr>
            <p:nvPr/>
          </p:nvSpPr>
          <p:spPr bwMode="auto">
            <a:xfrm>
              <a:off x="628" y="3030"/>
              <a:ext cx="10" cy="13"/>
            </a:xfrm>
            <a:custGeom>
              <a:avLst/>
              <a:gdLst>
                <a:gd name="T0" fmla="*/ 2 w 11"/>
                <a:gd name="T1" fmla="*/ 0 h 14"/>
                <a:gd name="T2" fmla="*/ 2 w 11"/>
                <a:gd name="T3" fmla="*/ 0 h 14"/>
                <a:gd name="T4" fmla="*/ 5 w 11"/>
                <a:gd name="T5" fmla="*/ 5 h 14"/>
                <a:gd name="T6" fmla="*/ 5 w 11"/>
                <a:gd name="T7" fmla="*/ 5 h 14"/>
                <a:gd name="T8" fmla="*/ 5 w 11"/>
                <a:gd name="T9" fmla="*/ 7 h 14"/>
                <a:gd name="T10" fmla="*/ 5 w 11"/>
                <a:gd name="T11" fmla="*/ 7 h 14"/>
                <a:gd name="T12" fmla="*/ 5 w 11"/>
                <a:gd name="T13" fmla="*/ 7 h 14"/>
                <a:gd name="T14" fmla="*/ 5 w 11"/>
                <a:gd name="T15" fmla="*/ 7 h 14"/>
                <a:gd name="T16" fmla="*/ 5 w 11"/>
                <a:gd name="T17" fmla="*/ 7 h 14"/>
                <a:gd name="T18" fmla="*/ 5 w 11"/>
                <a:gd name="T19" fmla="*/ 7 h 14"/>
                <a:gd name="T20" fmla="*/ 5 w 11"/>
                <a:gd name="T21" fmla="*/ 7 h 14"/>
                <a:gd name="T22" fmla="*/ 5 w 11"/>
                <a:gd name="T23" fmla="*/ 7 h 14"/>
                <a:gd name="T24" fmla="*/ 3 w 11"/>
                <a:gd name="T25" fmla="*/ 7 h 14"/>
                <a:gd name="T26" fmla="*/ 1 w 11"/>
                <a:gd name="T27" fmla="*/ 6 h 14"/>
                <a:gd name="T28" fmla="*/ 1 w 11"/>
                <a:gd name="T29" fmla="*/ 6 h 14"/>
                <a:gd name="T30" fmla="*/ 0 w 11"/>
                <a:gd name="T31" fmla="*/ 4 h 14"/>
                <a:gd name="T32" fmla="*/ 0 w 11"/>
                <a:gd name="T33" fmla="*/ 2 h 14"/>
                <a:gd name="T34" fmla="*/ 2 w 11"/>
                <a:gd name="T35" fmla="*/ 0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4"/>
                <a:gd name="T56" fmla="*/ 11 w 11"/>
                <a:gd name="T57" fmla="*/ 14 h 1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4">
                  <a:moveTo>
                    <a:pt x="2" y="0"/>
                  </a:moveTo>
                  <a:lnTo>
                    <a:pt x="2" y="0"/>
                  </a:lnTo>
                  <a:lnTo>
                    <a:pt x="7" y="5"/>
                  </a:lnTo>
                  <a:lnTo>
                    <a:pt x="11" y="10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6" y="13"/>
                  </a:lnTo>
                  <a:lnTo>
                    <a:pt x="3" y="10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59" name="Freeform 920"/>
            <p:cNvSpPr>
              <a:spLocks/>
            </p:cNvSpPr>
            <p:nvPr/>
          </p:nvSpPr>
          <p:spPr bwMode="auto">
            <a:xfrm>
              <a:off x="628" y="3030"/>
              <a:ext cx="10" cy="13"/>
            </a:xfrm>
            <a:custGeom>
              <a:avLst/>
              <a:gdLst>
                <a:gd name="T0" fmla="*/ 2 w 11"/>
                <a:gd name="T1" fmla="*/ 0 h 14"/>
                <a:gd name="T2" fmla="*/ 2 w 11"/>
                <a:gd name="T3" fmla="*/ 0 h 14"/>
                <a:gd name="T4" fmla="*/ 5 w 11"/>
                <a:gd name="T5" fmla="*/ 5 h 14"/>
                <a:gd name="T6" fmla="*/ 5 w 11"/>
                <a:gd name="T7" fmla="*/ 5 h 14"/>
                <a:gd name="T8" fmla="*/ 5 w 11"/>
                <a:gd name="T9" fmla="*/ 7 h 14"/>
                <a:gd name="T10" fmla="*/ 5 w 11"/>
                <a:gd name="T11" fmla="*/ 7 h 14"/>
                <a:gd name="T12" fmla="*/ 5 w 11"/>
                <a:gd name="T13" fmla="*/ 7 h 14"/>
                <a:gd name="T14" fmla="*/ 5 w 11"/>
                <a:gd name="T15" fmla="*/ 7 h 14"/>
                <a:gd name="T16" fmla="*/ 5 w 11"/>
                <a:gd name="T17" fmla="*/ 7 h 14"/>
                <a:gd name="T18" fmla="*/ 5 w 11"/>
                <a:gd name="T19" fmla="*/ 7 h 14"/>
                <a:gd name="T20" fmla="*/ 5 w 11"/>
                <a:gd name="T21" fmla="*/ 7 h 14"/>
                <a:gd name="T22" fmla="*/ 5 w 11"/>
                <a:gd name="T23" fmla="*/ 7 h 14"/>
                <a:gd name="T24" fmla="*/ 3 w 11"/>
                <a:gd name="T25" fmla="*/ 7 h 14"/>
                <a:gd name="T26" fmla="*/ 1 w 11"/>
                <a:gd name="T27" fmla="*/ 6 h 14"/>
                <a:gd name="T28" fmla="*/ 1 w 11"/>
                <a:gd name="T29" fmla="*/ 6 h 14"/>
                <a:gd name="T30" fmla="*/ 0 w 11"/>
                <a:gd name="T31" fmla="*/ 4 h 14"/>
                <a:gd name="T32" fmla="*/ 0 w 11"/>
                <a:gd name="T33" fmla="*/ 2 h 14"/>
                <a:gd name="T34" fmla="*/ 2 w 11"/>
                <a:gd name="T35" fmla="*/ 0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4"/>
                <a:gd name="T56" fmla="*/ 11 w 11"/>
                <a:gd name="T57" fmla="*/ 14 h 1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4">
                  <a:moveTo>
                    <a:pt x="2" y="0"/>
                  </a:moveTo>
                  <a:lnTo>
                    <a:pt x="2" y="0"/>
                  </a:lnTo>
                  <a:lnTo>
                    <a:pt x="7" y="5"/>
                  </a:lnTo>
                  <a:lnTo>
                    <a:pt x="11" y="10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6" y="13"/>
                  </a:lnTo>
                  <a:lnTo>
                    <a:pt x="3" y="10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60" name="Freeform 921"/>
            <p:cNvSpPr>
              <a:spLocks/>
            </p:cNvSpPr>
            <p:nvPr/>
          </p:nvSpPr>
          <p:spPr bwMode="auto">
            <a:xfrm>
              <a:off x="513" y="3035"/>
              <a:ext cx="10" cy="15"/>
            </a:xfrm>
            <a:custGeom>
              <a:avLst/>
              <a:gdLst>
                <a:gd name="T0" fmla="*/ 2 w 11"/>
                <a:gd name="T1" fmla="*/ 0 h 16"/>
                <a:gd name="T2" fmla="*/ 2 w 11"/>
                <a:gd name="T3" fmla="*/ 0 h 16"/>
                <a:gd name="T4" fmla="*/ 5 w 11"/>
                <a:gd name="T5" fmla="*/ 7 h 16"/>
                <a:gd name="T6" fmla="*/ 5 w 11"/>
                <a:gd name="T7" fmla="*/ 7 h 16"/>
                <a:gd name="T8" fmla="*/ 5 w 11"/>
                <a:gd name="T9" fmla="*/ 8 h 16"/>
                <a:gd name="T10" fmla="*/ 5 w 11"/>
                <a:gd name="T11" fmla="*/ 8 h 16"/>
                <a:gd name="T12" fmla="*/ 5 w 11"/>
                <a:gd name="T13" fmla="*/ 8 h 16"/>
                <a:gd name="T14" fmla="*/ 5 w 11"/>
                <a:gd name="T15" fmla="*/ 8 h 16"/>
                <a:gd name="T16" fmla="*/ 5 w 11"/>
                <a:gd name="T17" fmla="*/ 8 h 16"/>
                <a:gd name="T18" fmla="*/ 5 w 11"/>
                <a:gd name="T19" fmla="*/ 8 h 16"/>
                <a:gd name="T20" fmla="*/ 5 w 11"/>
                <a:gd name="T21" fmla="*/ 8 h 16"/>
                <a:gd name="T22" fmla="*/ 5 w 11"/>
                <a:gd name="T23" fmla="*/ 8 h 16"/>
                <a:gd name="T24" fmla="*/ 4 w 11"/>
                <a:gd name="T25" fmla="*/ 8 h 16"/>
                <a:gd name="T26" fmla="*/ 1 w 11"/>
                <a:gd name="T27" fmla="*/ 7 h 16"/>
                <a:gd name="T28" fmla="*/ 1 w 11"/>
                <a:gd name="T29" fmla="*/ 7 h 16"/>
                <a:gd name="T30" fmla="*/ 0 w 11"/>
                <a:gd name="T31" fmla="*/ 5 h 16"/>
                <a:gd name="T32" fmla="*/ 0 w 11"/>
                <a:gd name="T33" fmla="*/ 3 h 16"/>
                <a:gd name="T34" fmla="*/ 2 w 11"/>
                <a:gd name="T35" fmla="*/ 0 h 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6"/>
                <a:gd name="T56" fmla="*/ 11 w 11"/>
                <a:gd name="T57" fmla="*/ 16 h 1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6">
                  <a:moveTo>
                    <a:pt x="2" y="0"/>
                  </a:moveTo>
                  <a:lnTo>
                    <a:pt x="2" y="0"/>
                  </a:lnTo>
                  <a:lnTo>
                    <a:pt x="8" y="7"/>
                  </a:lnTo>
                  <a:lnTo>
                    <a:pt x="11" y="10"/>
                  </a:lnTo>
                  <a:lnTo>
                    <a:pt x="11" y="14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6" y="14"/>
                  </a:lnTo>
                  <a:lnTo>
                    <a:pt x="4" y="12"/>
                  </a:lnTo>
                  <a:lnTo>
                    <a:pt x="1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61" name="Freeform 922"/>
            <p:cNvSpPr>
              <a:spLocks/>
            </p:cNvSpPr>
            <p:nvPr/>
          </p:nvSpPr>
          <p:spPr bwMode="auto">
            <a:xfrm>
              <a:off x="513" y="3035"/>
              <a:ext cx="10" cy="15"/>
            </a:xfrm>
            <a:custGeom>
              <a:avLst/>
              <a:gdLst>
                <a:gd name="T0" fmla="*/ 2 w 11"/>
                <a:gd name="T1" fmla="*/ 0 h 16"/>
                <a:gd name="T2" fmla="*/ 2 w 11"/>
                <a:gd name="T3" fmla="*/ 0 h 16"/>
                <a:gd name="T4" fmla="*/ 5 w 11"/>
                <a:gd name="T5" fmla="*/ 7 h 16"/>
                <a:gd name="T6" fmla="*/ 5 w 11"/>
                <a:gd name="T7" fmla="*/ 7 h 16"/>
                <a:gd name="T8" fmla="*/ 5 w 11"/>
                <a:gd name="T9" fmla="*/ 8 h 16"/>
                <a:gd name="T10" fmla="*/ 5 w 11"/>
                <a:gd name="T11" fmla="*/ 8 h 16"/>
                <a:gd name="T12" fmla="*/ 5 w 11"/>
                <a:gd name="T13" fmla="*/ 8 h 16"/>
                <a:gd name="T14" fmla="*/ 5 w 11"/>
                <a:gd name="T15" fmla="*/ 8 h 16"/>
                <a:gd name="T16" fmla="*/ 5 w 11"/>
                <a:gd name="T17" fmla="*/ 8 h 16"/>
                <a:gd name="T18" fmla="*/ 5 w 11"/>
                <a:gd name="T19" fmla="*/ 8 h 16"/>
                <a:gd name="T20" fmla="*/ 5 w 11"/>
                <a:gd name="T21" fmla="*/ 8 h 16"/>
                <a:gd name="T22" fmla="*/ 5 w 11"/>
                <a:gd name="T23" fmla="*/ 8 h 16"/>
                <a:gd name="T24" fmla="*/ 4 w 11"/>
                <a:gd name="T25" fmla="*/ 8 h 16"/>
                <a:gd name="T26" fmla="*/ 1 w 11"/>
                <a:gd name="T27" fmla="*/ 7 h 16"/>
                <a:gd name="T28" fmla="*/ 1 w 11"/>
                <a:gd name="T29" fmla="*/ 7 h 16"/>
                <a:gd name="T30" fmla="*/ 0 w 11"/>
                <a:gd name="T31" fmla="*/ 5 h 16"/>
                <a:gd name="T32" fmla="*/ 0 w 11"/>
                <a:gd name="T33" fmla="*/ 3 h 16"/>
                <a:gd name="T34" fmla="*/ 2 w 11"/>
                <a:gd name="T35" fmla="*/ 0 h 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6"/>
                <a:gd name="T56" fmla="*/ 11 w 11"/>
                <a:gd name="T57" fmla="*/ 16 h 1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6">
                  <a:moveTo>
                    <a:pt x="2" y="0"/>
                  </a:moveTo>
                  <a:lnTo>
                    <a:pt x="2" y="0"/>
                  </a:lnTo>
                  <a:lnTo>
                    <a:pt x="8" y="7"/>
                  </a:lnTo>
                  <a:lnTo>
                    <a:pt x="11" y="10"/>
                  </a:lnTo>
                  <a:lnTo>
                    <a:pt x="11" y="14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6" y="14"/>
                  </a:lnTo>
                  <a:lnTo>
                    <a:pt x="4" y="12"/>
                  </a:lnTo>
                  <a:lnTo>
                    <a:pt x="1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62" name="Freeform 923"/>
            <p:cNvSpPr>
              <a:spLocks/>
            </p:cNvSpPr>
            <p:nvPr/>
          </p:nvSpPr>
          <p:spPr bwMode="auto">
            <a:xfrm>
              <a:off x="533" y="3013"/>
              <a:ext cx="10" cy="14"/>
            </a:xfrm>
            <a:custGeom>
              <a:avLst/>
              <a:gdLst>
                <a:gd name="T0" fmla="*/ 2 w 11"/>
                <a:gd name="T1" fmla="*/ 0 h 15"/>
                <a:gd name="T2" fmla="*/ 2 w 11"/>
                <a:gd name="T3" fmla="*/ 0 h 15"/>
                <a:gd name="T4" fmla="*/ 5 w 11"/>
                <a:gd name="T5" fmla="*/ 6 h 15"/>
                <a:gd name="T6" fmla="*/ 5 w 11"/>
                <a:gd name="T7" fmla="*/ 6 h 15"/>
                <a:gd name="T8" fmla="*/ 5 w 11"/>
                <a:gd name="T9" fmla="*/ 7 h 15"/>
                <a:gd name="T10" fmla="*/ 5 w 11"/>
                <a:gd name="T11" fmla="*/ 7 h 15"/>
                <a:gd name="T12" fmla="*/ 5 w 11"/>
                <a:gd name="T13" fmla="*/ 7 h 15"/>
                <a:gd name="T14" fmla="*/ 5 w 11"/>
                <a:gd name="T15" fmla="*/ 7 h 15"/>
                <a:gd name="T16" fmla="*/ 5 w 11"/>
                <a:gd name="T17" fmla="*/ 7 h 15"/>
                <a:gd name="T18" fmla="*/ 5 w 11"/>
                <a:gd name="T19" fmla="*/ 7 h 15"/>
                <a:gd name="T20" fmla="*/ 5 w 11"/>
                <a:gd name="T21" fmla="*/ 7 h 15"/>
                <a:gd name="T22" fmla="*/ 5 w 11"/>
                <a:gd name="T23" fmla="*/ 7 h 15"/>
                <a:gd name="T24" fmla="*/ 3 w 11"/>
                <a:gd name="T25" fmla="*/ 7 h 15"/>
                <a:gd name="T26" fmla="*/ 1 w 11"/>
                <a:gd name="T27" fmla="*/ 6 h 15"/>
                <a:gd name="T28" fmla="*/ 1 w 11"/>
                <a:gd name="T29" fmla="*/ 6 h 15"/>
                <a:gd name="T30" fmla="*/ 0 w 11"/>
                <a:gd name="T31" fmla="*/ 4 h 15"/>
                <a:gd name="T32" fmla="*/ 0 w 11"/>
                <a:gd name="T33" fmla="*/ 3 h 15"/>
                <a:gd name="T34" fmla="*/ 2 w 11"/>
                <a:gd name="T35" fmla="*/ 0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5"/>
                <a:gd name="T56" fmla="*/ 11 w 11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5">
                  <a:moveTo>
                    <a:pt x="2" y="0"/>
                  </a:moveTo>
                  <a:lnTo>
                    <a:pt x="2" y="0"/>
                  </a:lnTo>
                  <a:lnTo>
                    <a:pt x="7" y="6"/>
                  </a:lnTo>
                  <a:lnTo>
                    <a:pt x="11" y="10"/>
                  </a:lnTo>
                  <a:lnTo>
                    <a:pt x="11" y="14"/>
                  </a:lnTo>
                  <a:lnTo>
                    <a:pt x="10" y="15"/>
                  </a:lnTo>
                  <a:lnTo>
                    <a:pt x="8" y="15"/>
                  </a:lnTo>
                  <a:lnTo>
                    <a:pt x="6" y="14"/>
                  </a:lnTo>
                  <a:lnTo>
                    <a:pt x="3" y="11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63" name="Freeform 924"/>
            <p:cNvSpPr>
              <a:spLocks/>
            </p:cNvSpPr>
            <p:nvPr/>
          </p:nvSpPr>
          <p:spPr bwMode="auto">
            <a:xfrm>
              <a:off x="533" y="3013"/>
              <a:ext cx="10" cy="14"/>
            </a:xfrm>
            <a:custGeom>
              <a:avLst/>
              <a:gdLst>
                <a:gd name="T0" fmla="*/ 2 w 11"/>
                <a:gd name="T1" fmla="*/ 0 h 15"/>
                <a:gd name="T2" fmla="*/ 2 w 11"/>
                <a:gd name="T3" fmla="*/ 0 h 15"/>
                <a:gd name="T4" fmla="*/ 5 w 11"/>
                <a:gd name="T5" fmla="*/ 6 h 15"/>
                <a:gd name="T6" fmla="*/ 5 w 11"/>
                <a:gd name="T7" fmla="*/ 6 h 15"/>
                <a:gd name="T8" fmla="*/ 5 w 11"/>
                <a:gd name="T9" fmla="*/ 7 h 15"/>
                <a:gd name="T10" fmla="*/ 5 w 11"/>
                <a:gd name="T11" fmla="*/ 7 h 15"/>
                <a:gd name="T12" fmla="*/ 5 w 11"/>
                <a:gd name="T13" fmla="*/ 7 h 15"/>
                <a:gd name="T14" fmla="*/ 5 w 11"/>
                <a:gd name="T15" fmla="*/ 7 h 15"/>
                <a:gd name="T16" fmla="*/ 5 w 11"/>
                <a:gd name="T17" fmla="*/ 7 h 15"/>
                <a:gd name="T18" fmla="*/ 5 w 11"/>
                <a:gd name="T19" fmla="*/ 7 h 15"/>
                <a:gd name="T20" fmla="*/ 5 w 11"/>
                <a:gd name="T21" fmla="*/ 7 h 15"/>
                <a:gd name="T22" fmla="*/ 5 w 11"/>
                <a:gd name="T23" fmla="*/ 7 h 15"/>
                <a:gd name="T24" fmla="*/ 3 w 11"/>
                <a:gd name="T25" fmla="*/ 7 h 15"/>
                <a:gd name="T26" fmla="*/ 1 w 11"/>
                <a:gd name="T27" fmla="*/ 6 h 15"/>
                <a:gd name="T28" fmla="*/ 1 w 11"/>
                <a:gd name="T29" fmla="*/ 6 h 15"/>
                <a:gd name="T30" fmla="*/ 0 w 11"/>
                <a:gd name="T31" fmla="*/ 4 h 15"/>
                <a:gd name="T32" fmla="*/ 0 w 11"/>
                <a:gd name="T33" fmla="*/ 3 h 15"/>
                <a:gd name="T34" fmla="*/ 2 w 11"/>
                <a:gd name="T35" fmla="*/ 0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5"/>
                <a:gd name="T56" fmla="*/ 11 w 11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5">
                  <a:moveTo>
                    <a:pt x="2" y="0"/>
                  </a:moveTo>
                  <a:lnTo>
                    <a:pt x="2" y="0"/>
                  </a:lnTo>
                  <a:lnTo>
                    <a:pt x="7" y="6"/>
                  </a:lnTo>
                  <a:lnTo>
                    <a:pt x="11" y="10"/>
                  </a:lnTo>
                  <a:lnTo>
                    <a:pt x="11" y="14"/>
                  </a:lnTo>
                  <a:lnTo>
                    <a:pt x="10" y="15"/>
                  </a:lnTo>
                  <a:lnTo>
                    <a:pt x="8" y="15"/>
                  </a:lnTo>
                  <a:lnTo>
                    <a:pt x="6" y="14"/>
                  </a:lnTo>
                  <a:lnTo>
                    <a:pt x="3" y="11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64" name="Freeform 925"/>
            <p:cNvSpPr>
              <a:spLocks/>
            </p:cNvSpPr>
            <p:nvPr/>
          </p:nvSpPr>
          <p:spPr bwMode="auto">
            <a:xfrm>
              <a:off x="560" y="3021"/>
              <a:ext cx="10" cy="14"/>
            </a:xfrm>
            <a:custGeom>
              <a:avLst/>
              <a:gdLst>
                <a:gd name="T0" fmla="*/ 2 w 11"/>
                <a:gd name="T1" fmla="*/ 0 h 15"/>
                <a:gd name="T2" fmla="*/ 2 w 11"/>
                <a:gd name="T3" fmla="*/ 0 h 15"/>
                <a:gd name="T4" fmla="*/ 5 w 11"/>
                <a:gd name="T5" fmla="*/ 5 h 15"/>
                <a:gd name="T6" fmla="*/ 5 w 11"/>
                <a:gd name="T7" fmla="*/ 5 h 15"/>
                <a:gd name="T8" fmla="*/ 5 w 11"/>
                <a:gd name="T9" fmla="*/ 7 h 15"/>
                <a:gd name="T10" fmla="*/ 5 w 11"/>
                <a:gd name="T11" fmla="*/ 7 h 15"/>
                <a:gd name="T12" fmla="*/ 5 w 11"/>
                <a:gd name="T13" fmla="*/ 7 h 15"/>
                <a:gd name="T14" fmla="*/ 5 w 11"/>
                <a:gd name="T15" fmla="*/ 7 h 15"/>
                <a:gd name="T16" fmla="*/ 5 w 11"/>
                <a:gd name="T17" fmla="*/ 7 h 15"/>
                <a:gd name="T18" fmla="*/ 5 w 11"/>
                <a:gd name="T19" fmla="*/ 7 h 15"/>
                <a:gd name="T20" fmla="*/ 5 w 11"/>
                <a:gd name="T21" fmla="*/ 7 h 15"/>
                <a:gd name="T22" fmla="*/ 5 w 11"/>
                <a:gd name="T23" fmla="*/ 7 h 15"/>
                <a:gd name="T24" fmla="*/ 4 w 11"/>
                <a:gd name="T25" fmla="*/ 7 h 15"/>
                <a:gd name="T26" fmla="*/ 1 w 11"/>
                <a:gd name="T27" fmla="*/ 6 h 15"/>
                <a:gd name="T28" fmla="*/ 1 w 11"/>
                <a:gd name="T29" fmla="*/ 6 h 15"/>
                <a:gd name="T30" fmla="*/ 0 w 11"/>
                <a:gd name="T31" fmla="*/ 4 h 15"/>
                <a:gd name="T32" fmla="*/ 0 w 11"/>
                <a:gd name="T33" fmla="*/ 2 h 15"/>
                <a:gd name="T34" fmla="*/ 2 w 11"/>
                <a:gd name="T35" fmla="*/ 0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5"/>
                <a:gd name="T56" fmla="*/ 11 w 11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5">
                  <a:moveTo>
                    <a:pt x="2" y="0"/>
                  </a:moveTo>
                  <a:lnTo>
                    <a:pt x="2" y="0"/>
                  </a:lnTo>
                  <a:lnTo>
                    <a:pt x="8" y="5"/>
                  </a:lnTo>
                  <a:lnTo>
                    <a:pt x="11" y="10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5" y="13"/>
                  </a:lnTo>
                  <a:lnTo>
                    <a:pt x="4" y="10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65" name="Freeform 926"/>
            <p:cNvSpPr>
              <a:spLocks/>
            </p:cNvSpPr>
            <p:nvPr/>
          </p:nvSpPr>
          <p:spPr bwMode="auto">
            <a:xfrm>
              <a:off x="560" y="3021"/>
              <a:ext cx="10" cy="14"/>
            </a:xfrm>
            <a:custGeom>
              <a:avLst/>
              <a:gdLst>
                <a:gd name="T0" fmla="*/ 2 w 11"/>
                <a:gd name="T1" fmla="*/ 0 h 15"/>
                <a:gd name="T2" fmla="*/ 2 w 11"/>
                <a:gd name="T3" fmla="*/ 0 h 15"/>
                <a:gd name="T4" fmla="*/ 5 w 11"/>
                <a:gd name="T5" fmla="*/ 5 h 15"/>
                <a:gd name="T6" fmla="*/ 5 w 11"/>
                <a:gd name="T7" fmla="*/ 5 h 15"/>
                <a:gd name="T8" fmla="*/ 5 w 11"/>
                <a:gd name="T9" fmla="*/ 7 h 15"/>
                <a:gd name="T10" fmla="*/ 5 w 11"/>
                <a:gd name="T11" fmla="*/ 7 h 15"/>
                <a:gd name="T12" fmla="*/ 5 w 11"/>
                <a:gd name="T13" fmla="*/ 7 h 15"/>
                <a:gd name="T14" fmla="*/ 5 w 11"/>
                <a:gd name="T15" fmla="*/ 7 h 15"/>
                <a:gd name="T16" fmla="*/ 5 w 11"/>
                <a:gd name="T17" fmla="*/ 7 h 15"/>
                <a:gd name="T18" fmla="*/ 5 w 11"/>
                <a:gd name="T19" fmla="*/ 7 h 15"/>
                <a:gd name="T20" fmla="*/ 5 w 11"/>
                <a:gd name="T21" fmla="*/ 7 h 15"/>
                <a:gd name="T22" fmla="*/ 5 w 11"/>
                <a:gd name="T23" fmla="*/ 7 h 15"/>
                <a:gd name="T24" fmla="*/ 4 w 11"/>
                <a:gd name="T25" fmla="*/ 7 h 15"/>
                <a:gd name="T26" fmla="*/ 1 w 11"/>
                <a:gd name="T27" fmla="*/ 6 h 15"/>
                <a:gd name="T28" fmla="*/ 1 w 11"/>
                <a:gd name="T29" fmla="*/ 6 h 15"/>
                <a:gd name="T30" fmla="*/ 0 w 11"/>
                <a:gd name="T31" fmla="*/ 4 h 15"/>
                <a:gd name="T32" fmla="*/ 0 w 11"/>
                <a:gd name="T33" fmla="*/ 2 h 15"/>
                <a:gd name="T34" fmla="*/ 2 w 11"/>
                <a:gd name="T35" fmla="*/ 0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5"/>
                <a:gd name="T56" fmla="*/ 11 w 11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5">
                  <a:moveTo>
                    <a:pt x="2" y="0"/>
                  </a:moveTo>
                  <a:lnTo>
                    <a:pt x="2" y="0"/>
                  </a:lnTo>
                  <a:lnTo>
                    <a:pt x="8" y="5"/>
                  </a:lnTo>
                  <a:lnTo>
                    <a:pt x="11" y="10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5" y="13"/>
                  </a:lnTo>
                  <a:lnTo>
                    <a:pt x="4" y="10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66" name="Freeform 927"/>
            <p:cNvSpPr>
              <a:spLocks/>
            </p:cNvSpPr>
            <p:nvPr/>
          </p:nvSpPr>
          <p:spPr bwMode="auto">
            <a:xfrm>
              <a:off x="549" y="3063"/>
              <a:ext cx="11" cy="14"/>
            </a:xfrm>
            <a:custGeom>
              <a:avLst/>
              <a:gdLst>
                <a:gd name="T0" fmla="*/ 3 w 12"/>
                <a:gd name="T1" fmla="*/ 0 h 15"/>
                <a:gd name="T2" fmla="*/ 3 w 12"/>
                <a:gd name="T3" fmla="*/ 0 h 15"/>
                <a:gd name="T4" fmla="*/ 6 w 12"/>
                <a:gd name="T5" fmla="*/ 6 h 15"/>
                <a:gd name="T6" fmla="*/ 6 w 12"/>
                <a:gd name="T7" fmla="*/ 6 h 15"/>
                <a:gd name="T8" fmla="*/ 6 w 12"/>
                <a:gd name="T9" fmla="*/ 7 h 15"/>
                <a:gd name="T10" fmla="*/ 6 w 12"/>
                <a:gd name="T11" fmla="*/ 7 h 15"/>
                <a:gd name="T12" fmla="*/ 6 w 12"/>
                <a:gd name="T13" fmla="*/ 7 h 15"/>
                <a:gd name="T14" fmla="*/ 6 w 12"/>
                <a:gd name="T15" fmla="*/ 7 h 15"/>
                <a:gd name="T16" fmla="*/ 6 w 12"/>
                <a:gd name="T17" fmla="*/ 7 h 15"/>
                <a:gd name="T18" fmla="*/ 6 w 12"/>
                <a:gd name="T19" fmla="*/ 7 h 15"/>
                <a:gd name="T20" fmla="*/ 6 w 12"/>
                <a:gd name="T21" fmla="*/ 7 h 15"/>
                <a:gd name="T22" fmla="*/ 6 w 12"/>
                <a:gd name="T23" fmla="*/ 7 h 15"/>
                <a:gd name="T24" fmla="*/ 4 w 12"/>
                <a:gd name="T25" fmla="*/ 7 h 15"/>
                <a:gd name="T26" fmla="*/ 2 w 12"/>
                <a:gd name="T27" fmla="*/ 6 h 15"/>
                <a:gd name="T28" fmla="*/ 2 w 12"/>
                <a:gd name="T29" fmla="*/ 6 h 15"/>
                <a:gd name="T30" fmla="*/ 0 w 12"/>
                <a:gd name="T31" fmla="*/ 3 h 15"/>
                <a:gd name="T32" fmla="*/ 0 w 12"/>
                <a:gd name="T33" fmla="*/ 2 h 15"/>
                <a:gd name="T34" fmla="*/ 3 w 12"/>
                <a:gd name="T35" fmla="*/ 0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5"/>
                <a:gd name="T56" fmla="*/ 12 w 12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5">
                  <a:moveTo>
                    <a:pt x="3" y="0"/>
                  </a:moveTo>
                  <a:lnTo>
                    <a:pt x="3" y="0"/>
                  </a:lnTo>
                  <a:lnTo>
                    <a:pt x="8" y="6"/>
                  </a:lnTo>
                  <a:lnTo>
                    <a:pt x="12" y="10"/>
                  </a:lnTo>
                  <a:lnTo>
                    <a:pt x="12" y="14"/>
                  </a:lnTo>
                  <a:lnTo>
                    <a:pt x="11" y="15"/>
                  </a:lnTo>
                  <a:lnTo>
                    <a:pt x="9" y="15"/>
                  </a:lnTo>
                  <a:lnTo>
                    <a:pt x="7" y="14"/>
                  </a:lnTo>
                  <a:lnTo>
                    <a:pt x="4" y="11"/>
                  </a:lnTo>
                  <a:lnTo>
                    <a:pt x="2" y="6"/>
                  </a:lnTo>
                  <a:lnTo>
                    <a:pt x="0" y="3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67" name="Freeform 928"/>
            <p:cNvSpPr>
              <a:spLocks/>
            </p:cNvSpPr>
            <p:nvPr/>
          </p:nvSpPr>
          <p:spPr bwMode="auto">
            <a:xfrm>
              <a:off x="549" y="3063"/>
              <a:ext cx="11" cy="14"/>
            </a:xfrm>
            <a:custGeom>
              <a:avLst/>
              <a:gdLst>
                <a:gd name="T0" fmla="*/ 3 w 12"/>
                <a:gd name="T1" fmla="*/ 0 h 15"/>
                <a:gd name="T2" fmla="*/ 3 w 12"/>
                <a:gd name="T3" fmla="*/ 0 h 15"/>
                <a:gd name="T4" fmla="*/ 6 w 12"/>
                <a:gd name="T5" fmla="*/ 6 h 15"/>
                <a:gd name="T6" fmla="*/ 6 w 12"/>
                <a:gd name="T7" fmla="*/ 6 h 15"/>
                <a:gd name="T8" fmla="*/ 6 w 12"/>
                <a:gd name="T9" fmla="*/ 7 h 15"/>
                <a:gd name="T10" fmla="*/ 6 w 12"/>
                <a:gd name="T11" fmla="*/ 7 h 15"/>
                <a:gd name="T12" fmla="*/ 6 w 12"/>
                <a:gd name="T13" fmla="*/ 7 h 15"/>
                <a:gd name="T14" fmla="*/ 6 w 12"/>
                <a:gd name="T15" fmla="*/ 7 h 15"/>
                <a:gd name="T16" fmla="*/ 6 w 12"/>
                <a:gd name="T17" fmla="*/ 7 h 15"/>
                <a:gd name="T18" fmla="*/ 6 w 12"/>
                <a:gd name="T19" fmla="*/ 7 h 15"/>
                <a:gd name="T20" fmla="*/ 6 w 12"/>
                <a:gd name="T21" fmla="*/ 7 h 15"/>
                <a:gd name="T22" fmla="*/ 6 w 12"/>
                <a:gd name="T23" fmla="*/ 7 h 15"/>
                <a:gd name="T24" fmla="*/ 4 w 12"/>
                <a:gd name="T25" fmla="*/ 7 h 15"/>
                <a:gd name="T26" fmla="*/ 2 w 12"/>
                <a:gd name="T27" fmla="*/ 6 h 15"/>
                <a:gd name="T28" fmla="*/ 2 w 12"/>
                <a:gd name="T29" fmla="*/ 6 h 15"/>
                <a:gd name="T30" fmla="*/ 0 w 12"/>
                <a:gd name="T31" fmla="*/ 3 h 15"/>
                <a:gd name="T32" fmla="*/ 0 w 12"/>
                <a:gd name="T33" fmla="*/ 2 h 15"/>
                <a:gd name="T34" fmla="*/ 3 w 12"/>
                <a:gd name="T35" fmla="*/ 0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5"/>
                <a:gd name="T56" fmla="*/ 12 w 12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5">
                  <a:moveTo>
                    <a:pt x="3" y="0"/>
                  </a:moveTo>
                  <a:lnTo>
                    <a:pt x="3" y="0"/>
                  </a:lnTo>
                  <a:lnTo>
                    <a:pt x="8" y="6"/>
                  </a:lnTo>
                  <a:lnTo>
                    <a:pt x="12" y="10"/>
                  </a:lnTo>
                  <a:lnTo>
                    <a:pt x="12" y="14"/>
                  </a:lnTo>
                  <a:lnTo>
                    <a:pt x="11" y="15"/>
                  </a:lnTo>
                  <a:lnTo>
                    <a:pt x="9" y="15"/>
                  </a:lnTo>
                  <a:lnTo>
                    <a:pt x="7" y="14"/>
                  </a:lnTo>
                  <a:lnTo>
                    <a:pt x="4" y="11"/>
                  </a:lnTo>
                  <a:lnTo>
                    <a:pt x="2" y="6"/>
                  </a:lnTo>
                  <a:lnTo>
                    <a:pt x="0" y="3"/>
                  </a:lnTo>
                  <a:lnTo>
                    <a:pt x="0" y="2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68" name="Freeform 929"/>
            <p:cNvSpPr>
              <a:spLocks/>
            </p:cNvSpPr>
            <p:nvPr/>
          </p:nvSpPr>
          <p:spPr bwMode="auto">
            <a:xfrm>
              <a:off x="457" y="2997"/>
              <a:ext cx="9" cy="15"/>
            </a:xfrm>
            <a:custGeom>
              <a:avLst/>
              <a:gdLst>
                <a:gd name="T0" fmla="*/ 2 w 10"/>
                <a:gd name="T1" fmla="*/ 0 h 16"/>
                <a:gd name="T2" fmla="*/ 2 w 10"/>
                <a:gd name="T3" fmla="*/ 0 h 16"/>
                <a:gd name="T4" fmla="*/ 5 w 10"/>
                <a:gd name="T5" fmla="*/ 5 h 16"/>
                <a:gd name="T6" fmla="*/ 5 w 10"/>
                <a:gd name="T7" fmla="*/ 5 h 16"/>
                <a:gd name="T8" fmla="*/ 5 w 10"/>
                <a:gd name="T9" fmla="*/ 8 h 16"/>
                <a:gd name="T10" fmla="*/ 5 w 10"/>
                <a:gd name="T11" fmla="*/ 8 h 16"/>
                <a:gd name="T12" fmla="*/ 5 w 10"/>
                <a:gd name="T13" fmla="*/ 8 h 16"/>
                <a:gd name="T14" fmla="*/ 5 w 10"/>
                <a:gd name="T15" fmla="*/ 8 h 16"/>
                <a:gd name="T16" fmla="*/ 5 w 10"/>
                <a:gd name="T17" fmla="*/ 8 h 16"/>
                <a:gd name="T18" fmla="*/ 5 w 10"/>
                <a:gd name="T19" fmla="*/ 8 h 16"/>
                <a:gd name="T20" fmla="*/ 5 w 10"/>
                <a:gd name="T21" fmla="*/ 8 h 16"/>
                <a:gd name="T22" fmla="*/ 5 w 10"/>
                <a:gd name="T23" fmla="*/ 8 h 16"/>
                <a:gd name="T24" fmla="*/ 2 w 10"/>
                <a:gd name="T25" fmla="*/ 8 h 16"/>
                <a:gd name="T26" fmla="*/ 0 w 10"/>
                <a:gd name="T27" fmla="*/ 7 h 16"/>
                <a:gd name="T28" fmla="*/ 0 w 10"/>
                <a:gd name="T29" fmla="*/ 7 h 16"/>
                <a:gd name="T30" fmla="*/ 0 w 10"/>
                <a:gd name="T31" fmla="*/ 4 h 16"/>
                <a:gd name="T32" fmla="*/ 0 w 10"/>
                <a:gd name="T33" fmla="*/ 3 h 16"/>
                <a:gd name="T34" fmla="*/ 2 w 10"/>
                <a:gd name="T35" fmla="*/ 0 h 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"/>
                <a:gd name="T55" fmla="*/ 0 h 16"/>
                <a:gd name="T56" fmla="*/ 10 w 10"/>
                <a:gd name="T57" fmla="*/ 16 h 1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" h="16">
                  <a:moveTo>
                    <a:pt x="2" y="0"/>
                  </a:moveTo>
                  <a:lnTo>
                    <a:pt x="2" y="0"/>
                  </a:lnTo>
                  <a:lnTo>
                    <a:pt x="8" y="5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5" y="13"/>
                  </a:lnTo>
                  <a:lnTo>
                    <a:pt x="2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69" name="Freeform 930"/>
            <p:cNvSpPr>
              <a:spLocks/>
            </p:cNvSpPr>
            <p:nvPr/>
          </p:nvSpPr>
          <p:spPr bwMode="auto">
            <a:xfrm>
              <a:off x="457" y="2997"/>
              <a:ext cx="9" cy="15"/>
            </a:xfrm>
            <a:custGeom>
              <a:avLst/>
              <a:gdLst>
                <a:gd name="T0" fmla="*/ 2 w 10"/>
                <a:gd name="T1" fmla="*/ 0 h 16"/>
                <a:gd name="T2" fmla="*/ 2 w 10"/>
                <a:gd name="T3" fmla="*/ 0 h 16"/>
                <a:gd name="T4" fmla="*/ 5 w 10"/>
                <a:gd name="T5" fmla="*/ 5 h 16"/>
                <a:gd name="T6" fmla="*/ 5 w 10"/>
                <a:gd name="T7" fmla="*/ 5 h 16"/>
                <a:gd name="T8" fmla="*/ 5 w 10"/>
                <a:gd name="T9" fmla="*/ 8 h 16"/>
                <a:gd name="T10" fmla="*/ 5 w 10"/>
                <a:gd name="T11" fmla="*/ 8 h 16"/>
                <a:gd name="T12" fmla="*/ 5 w 10"/>
                <a:gd name="T13" fmla="*/ 8 h 16"/>
                <a:gd name="T14" fmla="*/ 5 w 10"/>
                <a:gd name="T15" fmla="*/ 8 h 16"/>
                <a:gd name="T16" fmla="*/ 5 w 10"/>
                <a:gd name="T17" fmla="*/ 8 h 16"/>
                <a:gd name="T18" fmla="*/ 5 w 10"/>
                <a:gd name="T19" fmla="*/ 8 h 16"/>
                <a:gd name="T20" fmla="*/ 5 w 10"/>
                <a:gd name="T21" fmla="*/ 8 h 16"/>
                <a:gd name="T22" fmla="*/ 5 w 10"/>
                <a:gd name="T23" fmla="*/ 8 h 16"/>
                <a:gd name="T24" fmla="*/ 2 w 10"/>
                <a:gd name="T25" fmla="*/ 8 h 16"/>
                <a:gd name="T26" fmla="*/ 0 w 10"/>
                <a:gd name="T27" fmla="*/ 7 h 16"/>
                <a:gd name="T28" fmla="*/ 0 w 10"/>
                <a:gd name="T29" fmla="*/ 7 h 16"/>
                <a:gd name="T30" fmla="*/ 0 w 10"/>
                <a:gd name="T31" fmla="*/ 4 h 16"/>
                <a:gd name="T32" fmla="*/ 0 w 10"/>
                <a:gd name="T33" fmla="*/ 3 h 16"/>
                <a:gd name="T34" fmla="*/ 2 w 10"/>
                <a:gd name="T35" fmla="*/ 0 h 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"/>
                <a:gd name="T55" fmla="*/ 0 h 16"/>
                <a:gd name="T56" fmla="*/ 10 w 10"/>
                <a:gd name="T57" fmla="*/ 16 h 1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" h="16">
                  <a:moveTo>
                    <a:pt x="2" y="0"/>
                  </a:moveTo>
                  <a:lnTo>
                    <a:pt x="2" y="0"/>
                  </a:lnTo>
                  <a:lnTo>
                    <a:pt x="8" y="5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5" y="13"/>
                  </a:lnTo>
                  <a:lnTo>
                    <a:pt x="2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70" name="Freeform 931"/>
            <p:cNvSpPr>
              <a:spLocks/>
            </p:cNvSpPr>
            <p:nvPr/>
          </p:nvSpPr>
          <p:spPr bwMode="auto">
            <a:xfrm>
              <a:off x="517" y="3023"/>
              <a:ext cx="10" cy="15"/>
            </a:xfrm>
            <a:custGeom>
              <a:avLst/>
              <a:gdLst>
                <a:gd name="T0" fmla="*/ 1 w 10"/>
                <a:gd name="T1" fmla="*/ 0 h 16"/>
                <a:gd name="T2" fmla="*/ 1 w 10"/>
                <a:gd name="T3" fmla="*/ 0 h 16"/>
                <a:gd name="T4" fmla="*/ 8 w 10"/>
                <a:gd name="T5" fmla="*/ 7 h 16"/>
                <a:gd name="T6" fmla="*/ 8 w 10"/>
                <a:gd name="T7" fmla="*/ 7 h 16"/>
                <a:gd name="T8" fmla="*/ 10 w 10"/>
                <a:gd name="T9" fmla="*/ 8 h 16"/>
                <a:gd name="T10" fmla="*/ 10 w 10"/>
                <a:gd name="T11" fmla="*/ 8 h 16"/>
                <a:gd name="T12" fmla="*/ 10 w 10"/>
                <a:gd name="T13" fmla="*/ 8 h 16"/>
                <a:gd name="T14" fmla="*/ 10 w 10"/>
                <a:gd name="T15" fmla="*/ 8 h 16"/>
                <a:gd name="T16" fmla="*/ 10 w 10"/>
                <a:gd name="T17" fmla="*/ 8 h 16"/>
                <a:gd name="T18" fmla="*/ 8 w 10"/>
                <a:gd name="T19" fmla="*/ 8 h 16"/>
                <a:gd name="T20" fmla="*/ 8 w 10"/>
                <a:gd name="T21" fmla="*/ 8 h 16"/>
                <a:gd name="T22" fmla="*/ 5 w 10"/>
                <a:gd name="T23" fmla="*/ 8 h 16"/>
                <a:gd name="T24" fmla="*/ 3 w 10"/>
                <a:gd name="T25" fmla="*/ 8 h 16"/>
                <a:gd name="T26" fmla="*/ 0 w 10"/>
                <a:gd name="T27" fmla="*/ 7 h 16"/>
                <a:gd name="T28" fmla="*/ 0 w 10"/>
                <a:gd name="T29" fmla="*/ 7 h 16"/>
                <a:gd name="T30" fmla="*/ 0 w 10"/>
                <a:gd name="T31" fmla="*/ 4 h 16"/>
                <a:gd name="T32" fmla="*/ 0 w 10"/>
                <a:gd name="T33" fmla="*/ 3 h 16"/>
                <a:gd name="T34" fmla="*/ 1 w 10"/>
                <a:gd name="T35" fmla="*/ 0 h 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"/>
                <a:gd name="T55" fmla="*/ 0 h 16"/>
                <a:gd name="T56" fmla="*/ 10 w 10"/>
                <a:gd name="T57" fmla="*/ 16 h 1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" h="16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5" y="13"/>
                  </a:lnTo>
                  <a:lnTo>
                    <a:pt x="3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71" name="Freeform 932"/>
            <p:cNvSpPr>
              <a:spLocks/>
            </p:cNvSpPr>
            <p:nvPr/>
          </p:nvSpPr>
          <p:spPr bwMode="auto">
            <a:xfrm>
              <a:off x="517" y="3023"/>
              <a:ext cx="10" cy="15"/>
            </a:xfrm>
            <a:custGeom>
              <a:avLst/>
              <a:gdLst>
                <a:gd name="T0" fmla="*/ 1 w 10"/>
                <a:gd name="T1" fmla="*/ 0 h 16"/>
                <a:gd name="T2" fmla="*/ 1 w 10"/>
                <a:gd name="T3" fmla="*/ 0 h 16"/>
                <a:gd name="T4" fmla="*/ 8 w 10"/>
                <a:gd name="T5" fmla="*/ 7 h 16"/>
                <a:gd name="T6" fmla="*/ 8 w 10"/>
                <a:gd name="T7" fmla="*/ 7 h 16"/>
                <a:gd name="T8" fmla="*/ 10 w 10"/>
                <a:gd name="T9" fmla="*/ 8 h 16"/>
                <a:gd name="T10" fmla="*/ 10 w 10"/>
                <a:gd name="T11" fmla="*/ 8 h 16"/>
                <a:gd name="T12" fmla="*/ 10 w 10"/>
                <a:gd name="T13" fmla="*/ 8 h 16"/>
                <a:gd name="T14" fmla="*/ 10 w 10"/>
                <a:gd name="T15" fmla="*/ 8 h 16"/>
                <a:gd name="T16" fmla="*/ 10 w 10"/>
                <a:gd name="T17" fmla="*/ 8 h 16"/>
                <a:gd name="T18" fmla="*/ 8 w 10"/>
                <a:gd name="T19" fmla="*/ 8 h 16"/>
                <a:gd name="T20" fmla="*/ 8 w 10"/>
                <a:gd name="T21" fmla="*/ 8 h 16"/>
                <a:gd name="T22" fmla="*/ 5 w 10"/>
                <a:gd name="T23" fmla="*/ 8 h 16"/>
                <a:gd name="T24" fmla="*/ 3 w 10"/>
                <a:gd name="T25" fmla="*/ 8 h 16"/>
                <a:gd name="T26" fmla="*/ 0 w 10"/>
                <a:gd name="T27" fmla="*/ 7 h 16"/>
                <a:gd name="T28" fmla="*/ 0 w 10"/>
                <a:gd name="T29" fmla="*/ 7 h 16"/>
                <a:gd name="T30" fmla="*/ 0 w 10"/>
                <a:gd name="T31" fmla="*/ 4 h 16"/>
                <a:gd name="T32" fmla="*/ 0 w 10"/>
                <a:gd name="T33" fmla="*/ 3 h 16"/>
                <a:gd name="T34" fmla="*/ 1 w 10"/>
                <a:gd name="T35" fmla="*/ 0 h 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"/>
                <a:gd name="T55" fmla="*/ 0 h 16"/>
                <a:gd name="T56" fmla="*/ 10 w 10"/>
                <a:gd name="T57" fmla="*/ 16 h 1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" h="16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5" y="13"/>
                  </a:lnTo>
                  <a:lnTo>
                    <a:pt x="3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72" name="Freeform 933"/>
            <p:cNvSpPr>
              <a:spLocks/>
            </p:cNvSpPr>
            <p:nvPr/>
          </p:nvSpPr>
          <p:spPr bwMode="auto">
            <a:xfrm>
              <a:off x="456" y="3018"/>
              <a:ext cx="10" cy="15"/>
            </a:xfrm>
            <a:custGeom>
              <a:avLst/>
              <a:gdLst>
                <a:gd name="T0" fmla="*/ 2 w 11"/>
                <a:gd name="T1" fmla="*/ 0 h 16"/>
                <a:gd name="T2" fmla="*/ 2 w 11"/>
                <a:gd name="T3" fmla="*/ 0 h 16"/>
                <a:gd name="T4" fmla="*/ 5 w 11"/>
                <a:gd name="T5" fmla="*/ 5 h 16"/>
                <a:gd name="T6" fmla="*/ 5 w 11"/>
                <a:gd name="T7" fmla="*/ 5 h 16"/>
                <a:gd name="T8" fmla="*/ 5 w 11"/>
                <a:gd name="T9" fmla="*/ 8 h 16"/>
                <a:gd name="T10" fmla="*/ 5 w 11"/>
                <a:gd name="T11" fmla="*/ 8 h 16"/>
                <a:gd name="T12" fmla="*/ 5 w 11"/>
                <a:gd name="T13" fmla="*/ 8 h 16"/>
                <a:gd name="T14" fmla="*/ 5 w 11"/>
                <a:gd name="T15" fmla="*/ 8 h 16"/>
                <a:gd name="T16" fmla="*/ 5 w 11"/>
                <a:gd name="T17" fmla="*/ 8 h 16"/>
                <a:gd name="T18" fmla="*/ 5 w 11"/>
                <a:gd name="T19" fmla="*/ 8 h 16"/>
                <a:gd name="T20" fmla="*/ 5 w 11"/>
                <a:gd name="T21" fmla="*/ 8 h 16"/>
                <a:gd name="T22" fmla="*/ 5 w 11"/>
                <a:gd name="T23" fmla="*/ 8 h 16"/>
                <a:gd name="T24" fmla="*/ 3 w 11"/>
                <a:gd name="T25" fmla="*/ 8 h 16"/>
                <a:gd name="T26" fmla="*/ 1 w 11"/>
                <a:gd name="T27" fmla="*/ 7 h 16"/>
                <a:gd name="T28" fmla="*/ 1 w 11"/>
                <a:gd name="T29" fmla="*/ 7 h 16"/>
                <a:gd name="T30" fmla="*/ 0 w 11"/>
                <a:gd name="T31" fmla="*/ 4 h 16"/>
                <a:gd name="T32" fmla="*/ 0 w 11"/>
                <a:gd name="T33" fmla="*/ 3 h 16"/>
                <a:gd name="T34" fmla="*/ 2 w 11"/>
                <a:gd name="T35" fmla="*/ 0 h 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6"/>
                <a:gd name="T56" fmla="*/ 11 w 11"/>
                <a:gd name="T57" fmla="*/ 16 h 1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6">
                  <a:moveTo>
                    <a:pt x="2" y="0"/>
                  </a:moveTo>
                  <a:lnTo>
                    <a:pt x="2" y="0"/>
                  </a:lnTo>
                  <a:lnTo>
                    <a:pt x="9" y="5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1" y="14"/>
                  </a:lnTo>
                  <a:lnTo>
                    <a:pt x="9" y="16"/>
                  </a:lnTo>
                  <a:lnTo>
                    <a:pt x="6" y="13"/>
                  </a:lnTo>
                  <a:lnTo>
                    <a:pt x="3" y="11"/>
                  </a:lnTo>
                  <a:lnTo>
                    <a:pt x="1" y="7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73" name="Freeform 934"/>
            <p:cNvSpPr>
              <a:spLocks/>
            </p:cNvSpPr>
            <p:nvPr/>
          </p:nvSpPr>
          <p:spPr bwMode="auto">
            <a:xfrm>
              <a:off x="456" y="3018"/>
              <a:ext cx="10" cy="15"/>
            </a:xfrm>
            <a:custGeom>
              <a:avLst/>
              <a:gdLst>
                <a:gd name="T0" fmla="*/ 2 w 11"/>
                <a:gd name="T1" fmla="*/ 0 h 16"/>
                <a:gd name="T2" fmla="*/ 2 w 11"/>
                <a:gd name="T3" fmla="*/ 0 h 16"/>
                <a:gd name="T4" fmla="*/ 5 w 11"/>
                <a:gd name="T5" fmla="*/ 5 h 16"/>
                <a:gd name="T6" fmla="*/ 5 w 11"/>
                <a:gd name="T7" fmla="*/ 5 h 16"/>
                <a:gd name="T8" fmla="*/ 5 w 11"/>
                <a:gd name="T9" fmla="*/ 8 h 16"/>
                <a:gd name="T10" fmla="*/ 5 w 11"/>
                <a:gd name="T11" fmla="*/ 8 h 16"/>
                <a:gd name="T12" fmla="*/ 5 w 11"/>
                <a:gd name="T13" fmla="*/ 8 h 16"/>
                <a:gd name="T14" fmla="*/ 5 w 11"/>
                <a:gd name="T15" fmla="*/ 8 h 16"/>
                <a:gd name="T16" fmla="*/ 5 w 11"/>
                <a:gd name="T17" fmla="*/ 8 h 16"/>
                <a:gd name="T18" fmla="*/ 5 w 11"/>
                <a:gd name="T19" fmla="*/ 8 h 16"/>
                <a:gd name="T20" fmla="*/ 5 w 11"/>
                <a:gd name="T21" fmla="*/ 8 h 16"/>
                <a:gd name="T22" fmla="*/ 5 w 11"/>
                <a:gd name="T23" fmla="*/ 8 h 16"/>
                <a:gd name="T24" fmla="*/ 3 w 11"/>
                <a:gd name="T25" fmla="*/ 8 h 16"/>
                <a:gd name="T26" fmla="*/ 1 w 11"/>
                <a:gd name="T27" fmla="*/ 7 h 16"/>
                <a:gd name="T28" fmla="*/ 1 w 11"/>
                <a:gd name="T29" fmla="*/ 7 h 16"/>
                <a:gd name="T30" fmla="*/ 0 w 11"/>
                <a:gd name="T31" fmla="*/ 4 h 16"/>
                <a:gd name="T32" fmla="*/ 0 w 11"/>
                <a:gd name="T33" fmla="*/ 3 h 16"/>
                <a:gd name="T34" fmla="*/ 2 w 11"/>
                <a:gd name="T35" fmla="*/ 0 h 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6"/>
                <a:gd name="T56" fmla="*/ 11 w 11"/>
                <a:gd name="T57" fmla="*/ 16 h 1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6">
                  <a:moveTo>
                    <a:pt x="2" y="0"/>
                  </a:moveTo>
                  <a:lnTo>
                    <a:pt x="2" y="0"/>
                  </a:lnTo>
                  <a:lnTo>
                    <a:pt x="9" y="5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1" y="14"/>
                  </a:lnTo>
                  <a:lnTo>
                    <a:pt x="9" y="16"/>
                  </a:lnTo>
                  <a:lnTo>
                    <a:pt x="6" y="13"/>
                  </a:lnTo>
                  <a:lnTo>
                    <a:pt x="3" y="11"/>
                  </a:lnTo>
                  <a:lnTo>
                    <a:pt x="1" y="7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74" name="Freeform 935"/>
            <p:cNvSpPr>
              <a:spLocks/>
            </p:cNvSpPr>
            <p:nvPr/>
          </p:nvSpPr>
          <p:spPr bwMode="auto">
            <a:xfrm>
              <a:off x="449" y="3036"/>
              <a:ext cx="9" cy="15"/>
            </a:xfrm>
            <a:custGeom>
              <a:avLst/>
              <a:gdLst>
                <a:gd name="T0" fmla="*/ 3 w 10"/>
                <a:gd name="T1" fmla="*/ 0 h 16"/>
                <a:gd name="T2" fmla="*/ 3 w 10"/>
                <a:gd name="T3" fmla="*/ 0 h 16"/>
                <a:gd name="T4" fmla="*/ 5 w 10"/>
                <a:gd name="T5" fmla="*/ 6 h 16"/>
                <a:gd name="T6" fmla="*/ 5 w 10"/>
                <a:gd name="T7" fmla="*/ 6 h 16"/>
                <a:gd name="T8" fmla="*/ 5 w 10"/>
                <a:gd name="T9" fmla="*/ 8 h 16"/>
                <a:gd name="T10" fmla="*/ 5 w 10"/>
                <a:gd name="T11" fmla="*/ 8 h 16"/>
                <a:gd name="T12" fmla="*/ 5 w 10"/>
                <a:gd name="T13" fmla="*/ 8 h 16"/>
                <a:gd name="T14" fmla="*/ 5 w 10"/>
                <a:gd name="T15" fmla="*/ 8 h 16"/>
                <a:gd name="T16" fmla="*/ 5 w 10"/>
                <a:gd name="T17" fmla="*/ 8 h 16"/>
                <a:gd name="T18" fmla="*/ 5 w 10"/>
                <a:gd name="T19" fmla="*/ 8 h 16"/>
                <a:gd name="T20" fmla="*/ 5 w 10"/>
                <a:gd name="T21" fmla="*/ 8 h 16"/>
                <a:gd name="T22" fmla="*/ 5 w 10"/>
                <a:gd name="T23" fmla="*/ 8 h 16"/>
                <a:gd name="T24" fmla="*/ 4 w 10"/>
                <a:gd name="T25" fmla="*/ 8 h 16"/>
                <a:gd name="T26" fmla="*/ 1 w 10"/>
                <a:gd name="T27" fmla="*/ 7 h 16"/>
                <a:gd name="T28" fmla="*/ 1 w 10"/>
                <a:gd name="T29" fmla="*/ 7 h 16"/>
                <a:gd name="T30" fmla="*/ 0 w 10"/>
                <a:gd name="T31" fmla="*/ 4 h 16"/>
                <a:gd name="T32" fmla="*/ 0 w 10"/>
                <a:gd name="T33" fmla="*/ 3 h 16"/>
                <a:gd name="T34" fmla="*/ 3 w 10"/>
                <a:gd name="T35" fmla="*/ 0 h 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"/>
                <a:gd name="T55" fmla="*/ 0 h 16"/>
                <a:gd name="T56" fmla="*/ 10 w 10"/>
                <a:gd name="T57" fmla="*/ 16 h 1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" h="16">
                  <a:moveTo>
                    <a:pt x="3" y="0"/>
                  </a:moveTo>
                  <a:lnTo>
                    <a:pt x="3" y="0"/>
                  </a:lnTo>
                  <a:lnTo>
                    <a:pt x="8" y="6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9" y="16"/>
                  </a:lnTo>
                  <a:lnTo>
                    <a:pt x="5" y="13"/>
                  </a:lnTo>
                  <a:lnTo>
                    <a:pt x="4" y="11"/>
                  </a:lnTo>
                  <a:lnTo>
                    <a:pt x="1" y="7"/>
                  </a:lnTo>
                  <a:lnTo>
                    <a:pt x="0" y="4"/>
                  </a:lnTo>
                  <a:lnTo>
                    <a:pt x="0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75" name="Freeform 936"/>
            <p:cNvSpPr>
              <a:spLocks/>
            </p:cNvSpPr>
            <p:nvPr/>
          </p:nvSpPr>
          <p:spPr bwMode="auto">
            <a:xfrm>
              <a:off x="449" y="3036"/>
              <a:ext cx="9" cy="15"/>
            </a:xfrm>
            <a:custGeom>
              <a:avLst/>
              <a:gdLst>
                <a:gd name="T0" fmla="*/ 3 w 10"/>
                <a:gd name="T1" fmla="*/ 0 h 16"/>
                <a:gd name="T2" fmla="*/ 3 w 10"/>
                <a:gd name="T3" fmla="*/ 0 h 16"/>
                <a:gd name="T4" fmla="*/ 5 w 10"/>
                <a:gd name="T5" fmla="*/ 6 h 16"/>
                <a:gd name="T6" fmla="*/ 5 w 10"/>
                <a:gd name="T7" fmla="*/ 6 h 16"/>
                <a:gd name="T8" fmla="*/ 5 w 10"/>
                <a:gd name="T9" fmla="*/ 8 h 16"/>
                <a:gd name="T10" fmla="*/ 5 w 10"/>
                <a:gd name="T11" fmla="*/ 8 h 16"/>
                <a:gd name="T12" fmla="*/ 5 w 10"/>
                <a:gd name="T13" fmla="*/ 8 h 16"/>
                <a:gd name="T14" fmla="*/ 5 w 10"/>
                <a:gd name="T15" fmla="*/ 8 h 16"/>
                <a:gd name="T16" fmla="*/ 5 w 10"/>
                <a:gd name="T17" fmla="*/ 8 h 16"/>
                <a:gd name="T18" fmla="*/ 5 w 10"/>
                <a:gd name="T19" fmla="*/ 8 h 16"/>
                <a:gd name="T20" fmla="*/ 5 w 10"/>
                <a:gd name="T21" fmla="*/ 8 h 16"/>
                <a:gd name="T22" fmla="*/ 5 w 10"/>
                <a:gd name="T23" fmla="*/ 8 h 16"/>
                <a:gd name="T24" fmla="*/ 4 w 10"/>
                <a:gd name="T25" fmla="*/ 8 h 16"/>
                <a:gd name="T26" fmla="*/ 1 w 10"/>
                <a:gd name="T27" fmla="*/ 7 h 16"/>
                <a:gd name="T28" fmla="*/ 1 w 10"/>
                <a:gd name="T29" fmla="*/ 7 h 16"/>
                <a:gd name="T30" fmla="*/ 0 w 10"/>
                <a:gd name="T31" fmla="*/ 4 h 16"/>
                <a:gd name="T32" fmla="*/ 0 w 10"/>
                <a:gd name="T33" fmla="*/ 3 h 16"/>
                <a:gd name="T34" fmla="*/ 3 w 10"/>
                <a:gd name="T35" fmla="*/ 0 h 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"/>
                <a:gd name="T55" fmla="*/ 0 h 16"/>
                <a:gd name="T56" fmla="*/ 10 w 10"/>
                <a:gd name="T57" fmla="*/ 16 h 1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" h="16">
                  <a:moveTo>
                    <a:pt x="3" y="0"/>
                  </a:moveTo>
                  <a:lnTo>
                    <a:pt x="3" y="0"/>
                  </a:lnTo>
                  <a:lnTo>
                    <a:pt x="8" y="6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9" y="16"/>
                  </a:lnTo>
                  <a:lnTo>
                    <a:pt x="5" y="13"/>
                  </a:lnTo>
                  <a:lnTo>
                    <a:pt x="4" y="11"/>
                  </a:lnTo>
                  <a:lnTo>
                    <a:pt x="1" y="7"/>
                  </a:lnTo>
                  <a:lnTo>
                    <a:pt x="0" y="4"/>
                  </a:lnTo>
                  <a:lnTo>
                    <a:pt x="0" y="3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76" name="Freeform 937"/>
            <p:cNvSpPr>
              <a:spLocks/>
            </p:cNvSpPr>
            <p:nvPr/>
          </p:nvSpPr>
          <p:spPr bwMode="auto">
            <a:xfrm>
              <a:off x="525" y="3065"/>
              <a:ext cx="10" cy="14"/>
            </a:xfrm>
            <a:custGeom>
              <a:avLst/>
              <a:gdLst>
                <a:gd name="T0" fmla="*/ 2 w 11"/>
                <a:gd name="T1" fmla="*/ 0 h 15"/>
                <a:gd name="T2" fmla="*/ 2 w 11"/>
                <a:gd name="T3" fmla="*/ 0 h 15"/>
                <a:gd name="T4" fmla="*/ 5 w 11"/>
                <a:gd name="T5" fmla="*/ 6 h 15"/>
                <a:gd name="T6" fmla="*/ 5 w 11"/>
                <a:gd name="T7" fmla="*/ 6 h 15"/>
                <a:gd name="T8" fmla="*/ 5 w 11"/>
                <a:gd name="T9" fmla="*/ 7 h 15"/>
                <a:gd name="T10" fmla="*/ 5 w 11"/>
                <a:gd name="T11" fmla="*/ 7 h 15"/>
                <a:gd name="T12" fmla="*/ 5 w 11"/>
                <a:gd name="T13" fmla="*/ 7 h 15"/>
                <a:gd name="T14" fmla="*/ 5 w 11"/>
                <a:gd name="T15" fmla="*/ 7 h 15"/>
                <a:gd name="T16" fmla="*/ 5 w 11"/>
                <a:gd name="T17" fmla="*/ 7 h 15"/>
                <a:gd name="T18" fmla="*/ 5 w 11"/>
                <a:gd name="T19" fmla="*/ 7 h 15"/>
                <a:gd name="T20" fmla="*/ 5 w 11"/>
                <a:gd name="T21" fmla="*/ 7 h 15"/>
                <a:gd name="T22" fmla="*/ 5 w 11"/>
                <a:gd name="T23" fmla="*/ 7 h 15"/>
                <a:gd name="T24" fmla="*/ 3 w 11"/>
                <a:gd name="T25" fmla="*/ 7 h 15"/>
                <a:gd name="T26" fmla="*/ 1 w 11"/>
                <a:gd name="T27" fmla="*/ 6 h 15"/>
                <a:gd name="T28" fmla="*/ 1 w 11"/>
                <a:gd name="T29" fmla="*/ 6 h 15"/>
                <a:gd name="T30" fmla="*/ 0 w 11"/>
                <a:gd name="T31" fmla="*/ 4 h 15"/>
                <a:gd name="T32" fmla="*/ 0 w 11"/>
                <a:gd name="T33" fmla="*/ 3 h 15"/>
                <a:gd name="T34" fmla="*/ 2 w 11"/>
                <a:gd name="T35" fmla="*/ 0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5"/>
                <a:gd name="T56" fmla="*/ 11 w 11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5">
                  <a:moveTo>
                    <a:pt x="2" y="0"/>
                  </a:moveTo>
                  <a:lnTo>
                    <a:pt x="2" y="0"/>
                  </a:lnTo>
                  <a:lnTo>
                    <a:pt x="9" y="6"/>
                  </a:lnTo>
                  <a:lnTo>
                    <a:pt x="11" y="10"/>
                  </a:lnTo>
                  <a:lnTo>
                    <a:pt x="11" y="14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6" y="14"/>
                  </a:lnTo>
                  <a:lnTo>
                    <a:pt x="3" y="12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77" name="Freeform 938"/>
            <p:cNvSpPr>
              <a:spLocks/>
            </p:cNvSpPr>
            <p:nvPr/>
          </p:nvSpPr>
          <p:spPr bwMode="auto">
            <a:xfrm>
              <a:off x="525" y="3065"/>
              <a:ext cx="10" cy="14"/>
            </a:xfrm>
            <a:custGeom>
              <a:avLst/>
              <a:gdLst>
                <a:gd name="T0" fmla="*/ 2 w 11"/>
                <a:gd name="T1" fmla="*/ 0 h 15"/>
                <a:gd name="T2" fmla="*/ 2 w 11"/>
                <a:gd name="T3" fmla="*/ 0 h 15"/>
                <a:gd name="T4" fmla="*/ 5 w 11"/>
                <a:gd name="T5" fmla="*/ 6 h 15"/>
                <a:gd name="T6" fmla="*/ 5 w 11"/>
                <a:gd name="T7" fmla="*/ 6 h 15"/>
                <a:gd name="T8" fmla="*/ 5 w 11"/>
                <a:gd name="T9" fmla="*/ 7 h 15"/>
                <a:gd name="T10" fmla="*/ 5 w 11"/>
                <a:gd name="T11" fmla="*/ 7 h 15"/>
                <a:gd name="T12" fmla="*/ 5 w 11"/>
                <a:gd name="T13" fmla="*/ 7 h 15"/>
                <a:gd name="T14" fmla="*/ 5 w 11"/>
                <a:gd name="T15" fmla="*/ 7 h 15"/>
                <a:gd name="T16" fmla="*/ 5 w 11"/>
                <a:gd name="T17" fmla="*/ 7 h 15"/>
                <a:gd name="T18" fmla="*/ 5 w 11"/>
                <a:gd name="T19" fmla="*/ 7 h 15"/>
                <a:gd name="T20" fmla="*/ 5 w 11"/>
                <a:gd name="T21" fmla="*/ 7 h 15"/>
                <a:gd name="T22" fmla="*/ 5 w 11"/>
                <a:gd name="T23" fmla="*/ 7 h 15"/>
                <a:gd name="T24" fmla="*/ 3 w 11"/>
                <a:gd name="T25" fmla="*/ 7 h 15"/>
                <a:gd name="T26" fmla="*/ 1 w 11"/>
                <a:gd name="T27" fmla="*/ 6 h 15"/>
                <a:gd name="T28" fmla="*/ 1 w 11"/>
                <a:gd name="T29" fmla="*/ 6 h 15"/>
                <a:gd name="T30" fmla="*/ 0 w 11"/>
                <a:gd name="T31" fmla="*/ 4 h 15"/>
                <a:gd name="T32" fmla="*/ 0 w 11"/>
                <a:gd name="T33" fmla="*/ 3 h 15"/>
                <a:gd name="T34" fmla="*/ 2 w 11"/>
                <a:gd name="T35" fmla="*/ 0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5"/>
                <a:gd name="T56" fmla="*/ 11 w 11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5">
                  <a:moveTo>
                    <a:pt x="2" y="0"/>
                  </a:moveTo>
                  <a:lnTo>
                    <a:pt x="2" y="0"/>
                  </a:lnTo>
                  <a:lnTo>
                    <a:pt x="9" y="6"/>
                  </a:lnTo>
                  <a:lnTo>
                    <a:pt x="11" y="10"/>
                  </a:lnTo>
                  <a:lnTo>
                    <a:pt x="11" y="14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6" y="14"/>
                  </a:lnTo>
                  <a:lnTo>
                    <a:pt x="3" y="12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78" name="Freeform 939"/>
            <p:cNvSpPr>
              <a:spLocks/>
            </p:cNvSpPr>
            <p:nvPr/>
          </p:nvSpPr>
          <p:spPr bwMode="auto">
            <a:xfrm>
              <a:off x="489" y="3072"/>
              <a:ext cx="11" cy="14"/>
            </a:xfrm>
            <a:custGeom>
              <a:avLst/>
              <a:gdLst>
                <a:gd name="T0" fmla="*/ 3 w 12"/>
                <a:gd name="T1" fmla="*/ 0 h 15"/>
                <a:gd name="T2" fmla="*/ 3 w 12"/>
                <a:gd name="T3" fmla="*/ 0 h 15"/>
                <a:gd name="T4" fmla="*/ 6 w 12"/>
                <a:gd name="T5" fmla="*/ 6 h 15"/>
                <a:gd name="T6" fmla="*/ 6 w 12"/>
                <a:gd name="T7" fmla="*/ 6 h 15"/>
                <a:gd name="T8" fmla="*/ 6 w 12"/>
                <a:gd name="T9" fmla="*/ 7 h 15"/>
                <a:gd name="T10" fmla="*/ 6 w 12"/>
                <a:gd name="T11" fmla="*/ 7 h 15"/>
                <a:gd name="T12" fmla="*/ 6 w 12"/>
                <a:gd name="T13" fmla="*/ 7 h 15"/>
                <a:gd name="T14" fmla="*/ 6 w 12"/>
                <a:gd name="T15" fmla="*/ 7 h 15"/>
                <a:gd name="T16" fmla="*/ 6 w 12"/>
                <a:gd name="T17" fmla="*/ 7 h 15"/>
                <a:gd name="T18" fmla="*/ 6 w 12"/>
                <a:gd name="T19" fmla="*/ 7 h 15"/>
                <a:gd name="T20" fmla="*/ 6 w 12"/>
                <a:gd name="T21" fmla="*/ 7 h 15"/>
                <a:gd name="T22" fmla="*/ 6 w 12"/>
                <a:gd name="T23" fmla="*/ 7 h 15"/>
                <a:gd name="T24" fmla="*/ 4 w 12"/>
                <a:gd name="T25" fmla="*/ 7 h 15"/>
                <a:gd name="T26" fmla="*/ 2 w 12"/>
                <a:gd name="T27" fmla="*/ 6 h 15"/>
                <a:gd name="T28" fmla="*/ 2 w 12"/>
                <a:gd name="T29" fmla="*/ 6 h 15"/>
                <a:gd name="T30" fmla="*/ 0 w 12"/>
                <a:gd name="T31" fmla="*/ 4 h 15"/>
                <a:gd name="T32" fmla="*/ 0 w 12"/>
                <a:gd name="T33" fmla="*/ 2 h 15"/>
                <a:gd name="T34" fmla="*/ 3 w 12"/>
                <a:gd name="T35" fmla="*/ 0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5"/>
                <a:gd name="T56" fmla="*/ 12 w 12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5">
                  <a:moveTo>
                    <a:pt x="3" y="0"/>
                  </a:moveTo>
                  <a:lnTo>
                    <a:pt x="3" y="0"/>
                  </a:lnTo>
                  <a:lnTo>
                    <a:pt x="8" y="6"/>
                  </a:lnTo>
                  <a:lnTo>
                    <a:pt x="11" y="10"/>
                  </a:lnTo>
                  <a:lnTo>
                    <a:pt x="12" y="14"/>
                  </a:lnTo>
                  <a:lnTo>
                    <a:pt x="11" y="15"/>
                  </a:lnTo>
                  <a:lnTo>
                    <a:pt x="9" y="15"/>
                  </a:lnTo>
                  <a:lnTo>
                    <a:pt x="7" y="14"/>
                  </a:lnTo>
                  <a:lnTo>
                    <a:pt x="4" y="11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79" name="Freeform 940"/>
            <p:cNvSpPr>
              <a:spLocks/>
            </p:cNvSpPr>
            <p:nvPr/>
          </p:nvSpPr>
          <p:spPr bwMode="auto">
            <a:xfrm>
              <a:off x="489" y="3072"/>
              <a:ext cx="11" cy="14"/>
            </a:xfrm>
            <a:custGeom>
              <a:avLst/>
              <a:gdLst>
                <a:gd name="T0" fmla="*/ 3 w 12"/>
                <a:gd name="T1" fmla="*/ 0 h 15"/>
                <a:gd name="T2" fmla="*/ 3 w 12"/>
                <a:gd name="T3" fmla="*/ 0 h 15"/>
                <a:gd name="T4" fmla="*/ 6 w 12"/>
                <a:gd name="T5" fmla="*/ 6 h 15"/>
                <a:gd name="T6" fmla="*/ 6 w 12"/>
                <a:gd name="T7" fmla="*/ 6 h 15"/>
                <a:gd name="T8" fmla="*/ 6 w 12"/>
                <a:gd name="T9" fmla="*/ 7 h 15"/>
                <a:gd name="T10" fmla="*/ 6 w 12"/>
                <a:gd name="T11" fmla="*/ 7 h 15"/>
                <a:gd name="T12" fmla="*/ 6 w 12"/>
                <a:gd name="T13" fmla="*/ 7 h 15"/>
                <a:gd name="T14" fmla="*/ 6 w 12"/>
                <a:gd name="T15" fmla="*/ 7 h 15"/>
                <a:gd name="T16" fmla="*/ 6 w 12"/>
                <a:gd name="T17" fmla="*/ 7 h 15"/>
                <a:gd name="T18" fmla="*/ 6 w 12"/>
                <a:gd name="T19" fmla="*/ 7 h 15"/>
                <a:gd name="T20" fmla="*/ 6 w 12"/>
                <a:gd name="T21" fmla="*/ 7 h 15"/>
                <a:gd name="T22" fmla="*/ 6 w 12"/>
                <a:gd name="T23" fmla="*/ 7 h 15"/>
                <a:gd name="T24" fmla="*/ 4 w 12"/>
                <a:gd name="T25" fmla="*/ 7 h 15"/>
                <a:gd name="T26" fmla="*/ 2 w 12"/>
                <a:gd name="T27" fmla="*/ 6 h 15"/>
                <a:gd name="T28" fmla="*/ 2 w 12"/>
                <a:gd name="T29" fmla="*/ 6 h 15"/>
                <a:gd name="T30" fmla="*/ 0 w 12"/>
                <a:gd name="T31" fmla="*/ 4 h 15"/>
                <a:gd name="T32" fmla="*/ 0 w 12"/>
                <a:gd name="T33" fmla="*/ 2 h 15"/>
                <a:gd name="T34" fmla="*/ 3 w 12"/>
                <a:gd name="T35" fmla="*/ 0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5"/>
                <a:gd name="T56" fmla="*/ 12 w 12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5">
                  <a:moveTo>
                    <a:pt x="3" y="0"/>
                  </a:moveTo>
                  <a:lnTo>
                    <a:pt x="3" y="0"/>
                  </a:lnTo>
                  <a:lnTo>
                    <a:pt x="8" y="6"/>
                  </a:lnTo>
                  <a:lnTo>
                    <a:pt x="11" y="10"/>
                  </a:lnTo>
                  <a:lnTo>
                    <a:pt x="12" y="14"/>
                  </a:lnTo>
                  <a:lnTo>
                    <a:pt x="11" y="15"/>
                  </a:lnTo>
                  <a:lnTo>
                    <a:pt x="9" y="15"/>
                  </a:lnTo>
                  <a:lnTo>
                    <a:pt x="7" y="14"/>
                  </a:lnTo>
                  <a:lnTo>
                    <a:pt x="4" y="11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80" name="Freeform 941"/>
            <p:cNvSpPr>
              <a:spLocks/>
            </p:cNvSpPr>
            <p:nvPr/>
          </p:nvSpPr>
          <p:spPr bwMode="auto">
            <a:xfrm>
              <a:off x="424" y="2992"/>
              <a:ext cx="9" cy="13"/>
            </a:xfrm>
            <a:custGeom>
              <a:avLst/>
              <a:gdLst>
                <a:gd name="T0" fmla="*/ 1 w 10"/>
                <a:gd name="T1" fmla="*/ 0 h 15"/>
                <a:gd name="T2" fmla="*/ 1 w 10"/>
                <a:gd name="T3" fmla="*/ 0 h 15"/>
                <a:gd name="T4" fmla="*/ 5 w 10"/>
                <a:gd name="T5" fmla="*/ 3 h 15"/>
                <a:gd name="T6" fmla="*/ 5 w 10"/>
                <a:gd name="T7" fmla="*/ 3 h 15"/>
                <a:gd name="T8" fmla="*/ 5 w 10"/>
                <a:gd name="T9" fmla="*/ 3 h 15"/>
                <a:gd name="T10" fmla="*/ 5 w 10"/>
                <a:gd name="T11" fmla="*/ 3 h 15"/>
                <a:gd name="T12" fmla="*/ 5 w 10"/>
                <a:gd name="T13" fmla="*/ 3 h 15"/>
                <a:gd name="T14" fmla="*/ 5 w 10"/>
                <a:gd name="T15" fmla="*/ 3 h 15"/>
                <a:gd name="T16" fmla="*/ 5 w 10"/>
                <a:gd name="T17" fmla="*/ 3 h 15"/>
                <a:gd name="T18" fmla="*/ 5 w 10"/>
                <a:gd name="T19" fmla="*/ 3 h 15"/>
                <a:gd name="T20" fmla="*/ 5 w 10"/>
                <a:gd name="T21" fmla="*/ 3 h 15"/>
                <a:gd name="T22" fmla="*/ 5 w 10"/>
                <a:gd name="T23" fmla="*/ 3 h 15"/>
                <a:gd name="T24" fmla="*/ 3 w 10"/>
                <a:gd name="T25" fmla="*/ 3 h 15"/>
                <a:gd name="T26" fmla="*/ 0 w 10"/>
                <a:gd name="T27" fmla="*/ 3 h 15"/>
                <a:gd name="T28" fmla="*/ 0 w 10"/>
                <a:gd name="T29" fmla="*/ 3 h 15"/>
                <a:gd name="T30" fmla="*/ 0 w 10"/>
                <a:gd name="T31" fmla="*/ 3 h 15"/>
                <a:gd name="T32" fmla="*/ 0 w 10"/>
                <a:gd name="T33" fmla="*/ 3 h 15"/>
                <a:gd name="T34" fmla="*/ 1 w 10"/>
                <a:gd name="T35" fmla="*/ 0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"/>
                <a:gd name="T55" fmla="*/ 0 h 15"/>
                <a:gd name="T56" fmla="*/ 10 w 10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" h="15">
                  <a:moveTo>
                    <a:pt x="1" y="0"/>
                  </a:moveTo>
                  <a:lnTo>
                    <a:pt x="1" y="0"/>
                  </a:lnTo>
                  <a:lnTo>
                    <a:pt x="8" y="6"/>
                  </a:lnTo>
                  <a:lnTo>
                    <a:pt x="10" y="11"/>
                  </a:lnTo>
                  <a:lnTo>
                    <a:pt x="10" y="14"/>
                  </a:lnTo>
                  <a:lnTo>
                    <a:pt x="10" y="15"/>
                  </a:lnTo>
                  <a:lnTo>
                    <a:pt x="8" y="15"/>
                  </a:lnTo>
                  <a:lnTo>
                    <a:pt x="5" y="14"/>
                  </a:lnTo>
                  <a:lnTo>
                    <a:pt x="3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81" name="Freeform 942"/>
            <p:cNvSpPr>
              <a:spLocks/>
            </p:cNvSpPr>
            <p:nvPr/>
          </p:nvSpPr>
          <p:spPr bwMode="auto">
            <a:xfrm>
              <a:off x="424" y="2992"/>
              <a:ext cx="9" cy="13"/>
            </a:xfrm>
            <a:custGeom>
              <a:avLst/>
              <a:gdLst>
                <a:gd name="T0" fmla="*/ 1 w 10"/>
                <a:gd name="T1" fmla="*/ 0 h 15"/>
                <a:gd name="T2" fmla="*/ 1 w 10"/>
                <a:gd name="T3" fmla="*/ 0 h 15"/>
                <a:gd name="T4" fmla="*/ 5 w 10"/>
                <a:gd name="T5" fmla="*/ 3 h 15"/>
                <a:gd name="T6" fmla="*/ 5 w 10"/>
                <a:gd name="T7" fmla="*/ 3 h 15"/>
                <a:gd name="T8" fmla="*/ 5 w 10"/>
                <a:gd name="T9" fmla="*/ 3 h 15"/>
                <a:gd name="T10" fmla="*/ 5 w 10"/>
                <a:gd name="T11" fmla="*/ 3 h 15"/>
                <a:gd name="T12" fmla="*/ 5 w 10"/>
                <a:gd name="T13" fmla="*/ 3 h 15"/>
                <a:gd name="T14" fmla="*/ 5 w 10"/>
                <a:gd name="T15" fmla="*/ 3 h 15"/>
                <a:gd name="T16" fmla="*/ 5 w 10"/>
                <a:gd name="T17" fmla="*/ 3 h 15"/>
                <a:gd name="T18" fmla="*/ 5 w 10"/>
                <a:gd name="T19" fmla="*/ 3 h 15"/>
                <a:gd name="T20" fmla="*/ 5 w 10"/>
                <a:gd name="T21" fmla="*/ 3 h 15"/>
                <a:gd name="T22" fmla="*/ 5 w 10"/>
                <a:gd name="T23" fmla="*/ 3 h 15"/>
                <a:gd name="T24" fmla="*/ 3 w 10"/>
                <a:gd name="T25" fmla="*/ 3 h 15"/>
                <a:gd name="T26" fmla="*/ 0 w 10"/>
                <a:gd name="T27" fmla="*/ 3 h 15"/>
                <a:gd name="T28" fmla="*/ 0 w 10"/>
                <a:gd name="T29" fmla="*/ 3 h 15"/>
                <a:gd name="T30" fmla="*/ 0 w 10"/>
                <a:gd name="T31" fmla="*/ 3 h 15"/>
                <a:gd name="T32" fmla="*/ 0 w 10"/>
                <a:gd name="T33" fmla="*/ 3 h 15"/>
                <a:gd name="T34" fmla="*/ 1 w 10"/>
                <a:gd name="T35" fmla="*/ 0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"/>
                <a:gd name="T55" fmla="*/ 0 h 15"/>
                <a:gd name="T56" fmla="*/ 10 w 10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" h="15">
                  <a:moveTo>
                    <a:pt x="1" y="0"/>
                  </a:moveTo>
                  <a:lnTo>
                    <a:pt x="1" y="0"/>
                  </a:lnTo>
                  <a:lnTo>
                    <a:pt x="8" y="6"/>
                  </a:lnTo>
                  <a:lnTo>
                    <a:pt x="10" y="11"/>
                  </a:lnTo>
                  <a:lnTo>
                    <a:pt x="10" y="14"/>
                  </a:lnTo>
                  <a:lnTo>
                    <a:pt x="10" y="15"/>
                  </a:lnTo>
                  <a:lnTo>
                    <a:pt x="8" y="15"/>
                  </a:lnTo>
                  <a:lnTo>
                    <a:pt x="5" y="14"/>
                  </a:lnTo>
                  <a:lnTo>
                    <a:pt x="3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82" name="Freeform 943"/>
            <p:cNvSpPr>
              <a:spLocks/>
            </p:cNvSpPr>
            <p:nvPr/>
          </p:nvSpPr>
          <p:spPr bwMode="auto">
            <a:xfrm>
              <a:off x="493" y="3044"/>
              <a:ext cx="11" cy="13"/>
            </a:xfrm>
            <a:custGeom>
              <a:avLst/>
              <a:gdLst>
                <a:gd name="T0" fmla="*/ 3 w 12"/>
                <a:gd name="T1" fmla="*/ 0 h 15"/>
                <a:gd name="T2" fmla="*/ 3 w 12"/>
                <a:gd name="T3" fmla="*/ 0 h 15"/>
                <a:gd name="T4" fmla="*/ 6 w 12"/>
                <a:gd name="T5" fmla="*/ 3 h 15"/>
                <a:gd name="T6" fmla="*/ 6 w 12"/>
                <a:gd name="T7" fmla="*/ 3 h 15"/>
                <a:gd name="T8" fmla="*/ 6 w 12"/>
                <a:gd name="T9" fmla="*/ 3 h 15"/>
                <a:gd name="T10" fmla="*/ 6 w 12"/>
                <a:gd name="T11" fmla="*/ 3 h 15"/>
                <a:gd name="T12" fmla="*/ 6 w 12"/>
                <a:gd name="T13" fmla="*/ 3 h 15"/>
                <a:gd name="T14" fmla="*/ 6 w 12"/>
                <a:gd name="T15" fmla="*/ 3 h 15"/>
                <a:gd name="T16" fmla="*/ 6 w 12"/>
                <a:gd name="T17" fmla="*/ 3 h 15"/>
                <a:gd name="T18" fmla="*/ 6 w 12"/>
                <a:gd name="T19" fmla="*/ 3 h 15"/>
                <a:gd name="T20" fmla="*/ 6 w 12"/>
                <a:gd name="T21" fmla="*/ 3 h 15"/>
                <a:gd name="T22" fmla="*/ 6 w 12"/>
                <a:gd name="T23" fmla="*/ 3 h 15"/>
                <a:gd name="T24" fmla="*/ 4 w 12"/>
                <a:gd name="T25" fmla="*/ 3 h 15"/>
                <a:gd name="T26" fmla="*/ 2 w 12"/>
                <a:gd name="T27" fmla="*/ 3 h 15"/>
                <a:gd name="T28" fmla="*/ 2 w 12"/>
                <a:gd name="T29" fmla="*/ 3 h 15"/>
                <a:gd name="T30" fmla="*/ 0 w 12"/>
                <a:gd name="T31" fmla="*/ 3 h 15"/>
                <a:gd name="T32" fmla="*/ 0 w 12"/>
                <a:gd name="T33" fmla="*/ 3 h 15"/>
                <a:gd name="T34" fmla="*/ 3 w 12"/>
                <a:gd name="T35" fmla="*/ 0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5"/>
                <a:gd name="T56" fmla="*/ 12 w 12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5">
                  <a:moveTo>
                    <a:pt x="3" y="0"/>
                  </a:moveTo>
                  <a:lnTo>
                    <a:pt x="3" y="0"/>
                  </a:lnTo>
                  <a:lnTo>
                    <a:pt x="8" y="7"/>
                  </a:lnTo>
                  <a:lnTo>
                    <a:pt x="12" y="10"/>
                  </a:lnTo>
                  <a:lnTo>
                    <a:pt x="12" y="14"/>
                  </a:lnTo>
                  <a:lnTo>
                    <a:pt x="11" y="15"/>
                  </a:lnTo>
                  <a:lnTo>
                    <a:pt x="9" y="15"/>
                  </a:lnTo>
                  <a:lnTo>
                    <a:pt x="7" y="14"/>
                  </a:lnTo>
                  <a:lnTo>
                    <a:pt x="4" y="12"/>
                  </a:lnTo>
                  <a:lnTo>
                    <a:pt x="2" y="7"/>
                  </a:lnTo>
                  <a:lnTo>
                    <a:pt x="0" y="4"/>
                  </a:lnTo>
                  <a:lnTo>
                    <a:pt x="0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83" name="Freeform 944"/>
            <p:cNvSpPr>
              <a:spLocks/>
            </p:cNvSpPr>
            <p:nvPr/>
          </p:nvSpPr>
          <p:spPr bwMode="auto">
            <a:xfrm>
              <a:off x="493" y="3044"/>
              <a:ext cx="11" cy="13"/>
            </a:xfrm>
            <a:custGeom>
              <a:avLst/>
              <a:gdLst>
                <a:gd name="T0" fmla="*/ 3 w 12"/>
                <a:gd name="T1" fmla="*/ 0 h 15"/>
                <a:gd name="T2" fmla="*/ 3 w 12"/>
                <a:gd name="T3" fmla="*/ 0 h 15"/>
                <a:gd name="T4" fmla="*/ 6 w 12"/>
                <a:gd name="T5" fmla="*/ 3 h 15"/>
                <a:gd name="T6" fmla="*/ 6 w 12"/>
                <a:gd name="T7" fmla="*/ 3 h 15"/>
                <a:gd name="T8" fmla="*/ 6 w 12"/>
                <a:gd name="T9" fmla="*/ 3 h 15"/>
                <a:gd name="T10" fmla="*/ 6 w 12"/>
                <a:gd name="T11" fmla="*/ 3 h 15"/>
                <a:gd name="T12" fmla="*/ 6 w 12"/>
                <a:gd name="T13" fmla="*/ 3 h 15"/>
                <a:gd name="T14" fmla="*/ 6 w 12"/>
                <a:gd name="T15" fmla="*/ 3 h 15"/>
                <a:gd name="T16" fmla="*/ 6 w 12"/>
                <a:gd name="T17" fmla="*/ 3 h 15"/>
                <a:gd name="T18" fmla="*/ 6 w 12"/>
                <a:gd name="T19" fmla="*/ 3 h 15"/>
                <a:gd name="T20" fmla="*/ 6 w 12"/>
                <a:gd name="T21" fmla="*/ 3 h 15"/>
                <a:gd name="T22" fmla="*/ 6 w 12"/>
                <a:gd name="T23" fmla="*/ 3 h 15"/>
                <a:gd name="T24" fmla="*/ 4 w 12"/>
                <a:gd name="T25" fmla="*/ 3 h 15"/>
                <a:gd name="T26" fmla="*/ 2 w 12"/>
                <a:gd name="T27" fmla="*/ 3 h 15"/>
                <a:gd name="T28" fmla="*/ 2 w 12"/>
                <a:gd name="T29" fmla="*/ 3 h 15"/>
                <a:gd name="T30" fmla="*/ 0 w 12"/>
                <a:gd name="T31" fmla="*/ 3 h 15"/>
                <a:gd name="T32" fmla="*/ 0 w 12"/>
                <a:gd name="T33" fmla="*/ 3 h 15"/>
                <a:gd name="T34" fmla="*/ 3 w 12"/>
                <a:gd name="T35" fmla="*/ 0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5"/>
                <a:gd name="T56" fmla="*/ 12 w 12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5">
                  <a:moveTo>
                    <a:pt x="3" y="0"/>
                  </a:moveTo>
                  <a:lnTo>
                    <a:pt x="3" y="0"/>
                  </a:lnTo>
                  <a:lnTo>
                    <a:pt x="8" y="7"/>
                  </a:lnTo>
                  <a:lnTo>
                    <a:pt x="12" y="10"/>
                  </a:lnTo>
                  <a:lnTo>
                    <a:pt x="12" y="14"/>
                  </a:lnTo>
                  <a:lnTo>
                    <a:pt x="11" y="15"/>
                  </a:lnTo>
                  <a:lnTo>
                    <a:pt x="9" y="15"/>
                  </a:lnTo>
                  <a:lnTo>
                    <a:pt x="7" y="14"/>
                  </a:lnTo>
                  <a:lnTo>
                    <a:pt x="4" y="12"/>
                  </a:lnTo>
                  <a:lnTo>
                    <a:pt x="2" y="7"/>
                  </a:lnTo>
                  <a:lnTo>
                    <a:pt x="0" y="4"/>
                  </a:lnTo>
                  <a:lnTo>
                    <a:pt x="0" y="3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84" name="Freeform 945"/>
            <p:cNvSpPr>
              <a:spLocks/>
            </p:cNvSpPr>
            <p:nvPr/>
          </p:nvSpPr>
          <p:spPr bwMode="auto">
            <a:xfrm>
              <a:off x="393" y="2954"/>
              <a:ext cx="10" cy="15"/>
            </a:xfrm>
            <a:custGeom>
              <a:avLst/>
              <a:gdLst>
                <a:gd name="T0" fmla="*/ 3 w 11"/>
                <a:gd name="T1" fmla="*/ 0 h 16"/>
                <a:gd name="T2" fmla="*/ 3 w 11"/>
                <a:gd name="T3" fmla="*/ 0 h 16"/>
                <a:gd name="T4" fmla="*/ 5 w 11"/>
                <a:gd name="T5" fmla="*/ 7 h 16"/>
                <a:gd name="T6" fmla="*/ 5 w 11"/>
                <a:gd name="T7" fmla="*/ 7 h 16"/>
                <a:gd name="T8" fmla="*/ 5 w 11"/>
                <a:gd name="T9" fmla="*/ 8 h 16"/>
                <a:gd name="T10" fmla="*/ 5 w 11"/>
                <a:gd name="T11" fmla="*/ 8 h 16"/>
                <a:gd name="T12" fmla="*/ 5 w 11"/>
                <a:gd name="T13" fmla="*/ 8 h 16"/>
                <a:gd name="T14" fmla="*/ 5 w 11"/>
                <a:gd name="T15" fmla="*/ 8 h 16"/>
                <a:gd name="T16" fmla="*/ 5 w 11"/>
                <a:gd name="T17" fmla="*/ 8 h 16"/>
                <a:gd name="T18" fmla="*/ 5 w 11"/>
                <a:gd name="T19" fmla="*/ 8 h 16"/>
                <a:gd name="T20" fmla="*/ 5 w 11"/>
                <a:gd name="T21" fmla="*/ 8 h 16"/>
                <a:gd name="T22" fmla="*/ 5 w 11"/>
                <a:gd name="T23" fmla="*/ 8 h 16"/>
                <a:gd name="T24" fmla="*/ 4 w 11"/>
                <a:gd name="T25" fmla="*/ 8 h 16"/>
                <a:gd name="T26" fmla="*/ 1 w 11"/>
                <a:gd name="T27" fmla="*/ 7 h 16"/>
                <a:gd name="T28" fmla="*/ 1 w 11"/>
                <a:gd name="T29" fmla="*/ 7 h 16"/>
                <a:gd name="T30" fmla="*/ 0 w 11"/>
                <a:gd name="T31" fmla="*/ 4 h 16"/>
                <a:gd name="T32" fmla="*/ 0 w 11"/>
                <a:gd name="T33" fmla="*/ 3 h 16"/>
                <a:gd name="T34" fmla="*/ 3 w 11"/>
                <a:gd name="T35" fmla="*/ 0 h 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6"/>
                <a:gd name="T56" fmla="*/ 11 w 11"/>
                <a:gd name="T57" fmla="*/ 16 h 1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6">
                  <a:moveTo>
                    <a:pt x="3" y="0"/>
                  </a:moveTo>
                  <a:lnTo>
                    <a:pt x="3" y="0"/>
                  </a:lnTo>
                  <a:lnTo>
                    <a:pt x="9" y="7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11" y="16"/>
                  </a:lnTo>
                  <a:lnTo>
                    <a:pt x="9" y="16"/>
                  </a:lnTo>
                  <a:lnTo>
                    <a:pt x="6" y="14"/>
                  </a:lnTo>
                  <a:lnTo>
                    <a:pt x="4" y="12"/>
                  </a:lnTo>
                  <a:lnTo>
                    <a:pt x="1" y="7"/>
                  </a:lnTo>
                  <a:lnTo>
                    <a:pt x="0" y="4"/>
                  </a:lnTo>
                  <a:lnTo>
                    <a:pt x="0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85" name="Freeform 946"/>
            <p:cNvSpPr>
              <a:spLocks/>
            </p:cNvSpPr>
            <p:nvPr/>
          </p:nvSpPr>
          <p:spPr bwMode="auto">
            <a:xfrm>
              <a:off x="393" y="2954"/>
              <a:ext cx="10" cy="15"/>
            </a:xfrm>
            <a:custGeom>
              <a:avLst/>
              <a:gdLst>
                <a:gd name="T0" fmla="*/ 3 w 11"/>
                <a:gd name="T1" fmla="*/ 0 h 16"/>
                <a:gd name="T2" fmla="*/ 3 w 11"/>
                <a:gd name="T3" fmla="*/ 0 h 16"/>
                <a:gd name="T4" fmla="*/ 5 w 11"/>
                <a:gd name="T5" fmla="*/ 7 h 16"/>
                <a:gd name="T6" fmla="*/ 5 w 11"/>
                <a:gd name="T7" fmla="*/ 7 h 16"/>
                <a:gd name="T8" fmla="*/ 5 w 11"/>
                <a:gd name="T9" fmla="*/ 8 h 16"/>
                <a:gd name="T10" fmla="*/ 5 w 11"/>
                <a:gd name="T11" fmla="*/ 8 h 16"/>
                <a:gd name="T12" fmla="*/ 5 w 11"/>
                <a:gd name="T13" fmla="*/ 8 h 16"/>
                <a:gd name="T14" fmla="*/ 5 w 11"/>
                <a:gd name="T15" fmla="*/ 8 h 16"/>
                <a:gd name="T16" fmla="*/ 5 w 11"/>
                <a:gd name="T17" fmla="*/ 8 h 16"/>
                <a:gd name="T18" fmla="*/ 5 w 11"/>
                <a:gd name="T19" fmla="*/ 8 h 16"/>
                <a:gd name="T20" fmla="*/ 5 w 11"/>
                <a:gd name="T21" fmla="*/ 8 h 16"/>
                <a:gd name="T22" fmla="*/ 5 w 11"/>
                <a:gd name="T23" fmla="*/ 8 h 16"/>
                <a:gd name="T24" fmla="*/ 4 w 11"/>
                <a:gd name="T25" fmla="*/ 8 h 16"/>
                <a:gd name="T26" fmla="*/ 1 w 11"/>
                <a:gd name="T27" fmla="*/ 7 h 16"/>
                <a:gd name="T28" fmla="*/ 1 w 11"/>
                <a:gd name="T29" fmla="*/ 7 h 16"/>
                <a:gd name="T30" fmla="*/ 0 w 11"/>
                <a:gd name="T31" fmla="*/ 4 h 16"/>
                <a:gd name="T32" fmla="*/ 0 w 11"/>
                <a:gd name="T33" fmla="*/ 3 h 16"/>
                <a:gd name="T34" fmla="*/ 3 w 11"/>
                <a:gd name="T35" fmla="*/ 0 h 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6"/>
                <a:gd name="T56" fmla="*/ 11 w 11"/>
                <a:gd name="T57" fmla="*/ 16 h 1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6">
                  <a:moveTo>
                    <a:pt x="3" y="0"/>
                  </a:moveTo>
                  <a:lnTo>
                    <a:pt x="3" y="0"/>
                  </a:lnTo>
                  <a:lnTo>
                    <a:pt x="9" y="7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11" y="16"/>
                  </a:lnTo>
                  <a:lnTo>
                    <a:pt x="9" y="16"/>
                  </a:lnTo>
                  <a:lnTo>
                    <a:pt x="6" y="14"/>
                  </a:lnTo>
                  <a:lnTo>
                    <a:pt x="4" y="12"/>
                  </a:lnTo>
                  <a:lnTo>
                    <a:pt x="1" y="7"/>
                  </a:lnTo>
                  <a:lnTo>
                    <a:pt x="0" y="4"/>
                  </a:lnTo>
                  <a:lnTo>
                    <a:pt x="0" y="3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86" name="Freeform 947"/>
            <p:cNvSpPr>
              <a:spLocks/>
            </p:cNvSpPr>
            <p:nvPr/>
          </p:nvSpPr>
          <p:spPr bwMode="auto">
            <a:xfrm>
              <a:off x="343" y="2893"/>
              <a:ext cx="10" cy="14"/>
            </a:xfrm>
            <a:custGeom>
              <a:avLst/>
              <a:gdLst>
                <a:gd name="T0" fmla="*/ 3 w 11"/>
                <a:gd name="T1" fmla="*/ 0 h 15"/>
                <a:gd name="T2" fmla="*/ 3 w 11"/>
                <a:gd name="T3" fmla="*/ 0 h 15"/>
                <a:gd name="T4" fmla="*/ 5 w 11"/>
                <a:gd name="T5" fmla="*/ 5 h 15"/>
                <a:gd name="T6" fmla="*/ 5 w 11"/>
                <a:gd name="T7" fmla="*/ 5 h 15"/>
                <a:gd name="T8" fmla="*/ 5 w 11"/>
                <a:gd name="T9" fmla="*/ 7 h 15"/>
                <a:gd name="T10" fmla="*/ 5 w 11"/>
                <a:gd name="T11" fmla="*/ 7 h 15"/>
                <a:gd name="T12" fmla="*/ 5 w 11"/>
                <a:gd name="T13" fmla="*/ 7 h 15"/>
                <a:gd name="T14" fmla="*/ 5 w 11"/>
                <a:gd name="T15" fmla="*/ 7 h 15"/>
                <a:gd name="T16" fmla="*/ 5 w 11"/>
                <a:gd name="T17" fmla="*/ 7 h 15"/>
                <a:gd name="T18" fmla="*/ 5 w 11"/>
                <a:gd name="T19" fmla="*/ 7 h 15"/>
                <a:gd name="T20" fmla="*/ 5 w 11"/>
                <a:gd name="T21" fmla="*/ 7 h 15"/>
                <a:gd name="T22" fmla="*/ 5 w 11"/>
                <a:gd name="T23" fmla="*/ 7 h 15"/>
                <a:gd name="T24" fmla="*/ 4 w 11"/>
                <a:gd name="T25" fmla="*/ 7 h 15"/>
                <a:gd name="T26" fmla="*/ 2 w 11"/>
                <a:gd name="T27" fmla="*/ 6 h 15"/>
                <a:gd name="T28" fmla="*/ 2 w 11"/>
                <a:gd name="T29" fmla="*/ 6 h 15"/>
                <a:gd name="T30" fmla="*/ 0 w 11"/>
                <a:gd name="T31" fmla="*/ 4 h 15"/>
                <a:gd name="T32" fmla="*/ 0 w 11"/>
                <a:gd name="T33" fmla="*/ 3 h 15"/>
                <a:gd name="T34" fmla="*/ 3 w 11"/>
                <a:gd name="T35" fmla="*/ 0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5"/>
                <a:gd name="T56" fmla="*/ 11 w 11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5">
                  <a:moveTo>
                    <a:pt x="3" y="0"/>
                  </a:moveTo>
                  <a:lnTo>
                    <a:pt x="3" y="0"/>
                  </a:lnTo>
                  <a:lnTo>
                    <a:pt x="8" y="5"/>
                  </a:lnTo>
                  <a:lnTo>
                    <a:pt x="11" y="10"/>
                  </a:lnTo>
                  <a:lnTo>
                    <a:pt x="11" y="13"/>
                  </a:lnTo>
                  <a:lnTo>
                    <a:pt x="11" y="14"/>
                  </a:lnTo>
                  <a:lnTo>
                    <a:pt x="9" y="15"/>
                  </a:lnTo>
                  <a:lnTo>
                    <a:pt x="6" y="14"/>
                  </a:lnTo>
                  <a:lnTo>
                    <a:pt x="4" y="12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87" name="Freeform 948"/>
            <p:cNvSpPr>
              <a:spLocks/>
            </p:cNvSpPr>
            <p:nvPr/>
          </p:nvSpPr>
          <p:spPr bwMode="auto">
            <a:xfrm>
              <a:off x="343" y="2893"/>
              <a:ext cx="10" cy="14"/>
            </a:xfrm>
            <a:custGeom>
              <a:avLst/>
              <a:gdLst>
                <a:gd name="T0" fmla="*/ 3 w 11"/>
                <a:gd name="T1" fmla="*/ 0 h 15"/>
                <a:gd name="T2" fmla="*/ 3 w 11"/>
                <a:gd name="T3" fmla="*/ 0 h 15"/>
                <a:gd name="T4" fmla="*/ 5 w 11"/>
                <a:gd name="T5" fmla="*/ 5 h 15"/>
                <a:gd name="T6" fmla="*/ 5 w 11"/>
                <a:gd name="T7" fmla="*/ 5 h 15"/>
                <a:gd name="T8" fmla="*/ 5 w 11"/>
                <a:gd name="T9" fmla="*/ 7 h 15"/>
                <a:gd name="T10" fmla="*/ 5 w 11"/>
                <a:gd name="T11" fmla="*/ 7 h 15"/>
                <a:gd name="T12" fmla="*/ 5 w 11"/>
                <a:gd name="T13" fmla="*/ 7 h 15"/>
                <a:gd name="T14" fmla="*/ 5 w 11"/>
                <a:gd name="T15" fmla="*/ 7 h 15"/>
                <a:gd name="T16" fmla="*/ 5 w 11"/>
                <a:gd name="T17" fmla="*/ 7 h 15"/>
                <a:gd name="T18" fmla="*/ 5 w 11"/>
                <a:gd name="T19" fmla="*/ 7 h 15"/>
                <a:gd name="T20" fmla="*/ 5 w 11"/>
                <a:gd name="T21" fmla="*/ 7 h 15"/>
                <a:gd name="T22" fmla="*/ 5 w 11"/>
                <a:gd name="T23" fmla="*/ 7 h 15"/>
                <a:gd name="T24" fmla="*/ 4 w 11"/>
                <a:gd name="T25" fmla="*/ 7 h 15"/>
                <a:gd name="T26" fmla="*/ 2 w 11"/>
                <a:gd name="T27" fmla="*/ 6 h 15"/>
                <a:gd name="T28" fmla="*/ 2 w 11"/>
                <a:gd name="T29" fmla="*/ 6 h 15"/>
                <a:gd name="T30" fmla="*/ 0 w 11"/>
                <a:gd name="T31" fmla="*/ 4 h 15"/>
                <a:gd name="T32" fmla="*/ 0 w 11"/>
                <a:gd name="T33" fmla="*/ 3 h 15"/>
                <a:gd name="T34" fmla="*/ 3 w 11"/>
                <a:gd name="T35" fmla="*/ 0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5"/>
                <a:gd name="T56" fmla="*/ 11 w 11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5">
                  <a:moveTo>
                    <a:pt x="3" y="0"/>
                  </a:moveTo>
                  <a:lnTo>
                    <a:pt x="3" y="0"/>
                  </a:lnTo>
                  <a:lnTo>
                    <a:pt x="8" y="5"/>
                  </a:lnTo>
                  <a:lnTo>
                    <a:pt x="11" y="10"/>
                  </a:lnTo>
                  <a:lnTo>
                    <a:pt x="11" y="13"/>
                  </a:lnTo>
                  <a:lnTo>
                    <a:pt x="11" y="14"/>
                  </a:lnTo>
                  <a:lnTo>
                    <a:pt x="9" y="15"/>
                  </a:lnTo>
                  <a:lnTo>
                    <a:pt x="6" y="14"/>
                  </a:lnTo>
                  <a:lnTo>
                    <a:pt x="4" y="12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3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88" name="Freeform 949"/>
            <p:cNvSpPr>
              <a:spLocks/>
            </p:cNvSpPr>
            <p:nvPr/>
          </p:nvSpPr>
          <p:spPr bwMode="auto">
            <a:xfrm>
              <a:off x="437" y="2953"/>
              <a:ext cx="9" cy="13"/>
            </a:xfrm>
            <a:custGeom>
              <a:avLst/>
              <a:gdLst>
                <a:gd name="T0" fmla="*/ 3 w 10"/>
                <a:gd name="T1" fmla="*/ 0 h 14"/>
                <a:gd name="T2" fmla="*/ 3 w 10"/>
                <a:gd name="T3" fmla="*/ 0 h 14"/>
                <a:gd name="T4" fmla="*/ 5 w 10"/>
                <a:gd name="T5" fmla="*/ 5 h 14"/>
                <a:gd name="T6" fmla="*/ 5 w 10"/>
                <a:gd name="T7" fmla="*/ 5 h 14"/>
                <a:gd name="T8" fmla="*/ 5 w 10"/>
                <a:gd name="T9" fmla="*/ 7 h 14"/>
                <a:gd name="T10" fmla="*/ 5 w 10"/>
                <a:gd name="T11" fmla="*/ 7 h 14"/>
                <a:gd name="T12" fmla="*/ 5 w 10"/>
                <a:gd name="T13" fmla="*/ 7 h 14"/>
                <a:gd name="T14" fmla="*/ 5 w 10"/>
                <a:gd name="T15" fmla="*/ 7 h 14"/>
                <a:gd name="T16" fmla="*/ 5 w 10"/>
                <a:gd name="T17" fmla="*/ 7 h 14"/>
                <a:gd name="T18" fmla="*/ 5 w 10"/>
                <a:gd name="T19" fmla="*/ 7 h 14"/>
                <a:gd name="T20" fmla="*/ 5 w 10"/>
                <a:gd name="T21" fmla="*/ 7 h 14"/>
                <a:gd name="T22" fmla="*/ 5 w 10"/>
                <a:gd name="T23" fmla="*/ 7 h 14"/>
                <a:gd name="T24" fmla="*/ 4 w 10"/>
                <a:gd name="T25" fmla="*/ 7 h 14"/>
                <a:gd name="T26" fmla="*/ 1 w 10"/>
                <a:gd name="T27" fmla="*/ 6 h 14"/>
                <a:gd name="T28" fmla="*/ 1 w 10"/>
                <a:gd name="T29" fmla="*/ 6 h 14"/>
                <a:gd name="T30" fmla="*/ 0 w 10"/>
                <a:gd name="T31" fmla="*/ 4 h 14"/>
                <a:gd name="T32" fmla="*/ 0 w 10"/>
                <a:gd name="T33" fmla="*/ 2 h 14"/>
                <a:gd name="T34" fmla="*/ 3 w 10"/>
                <a:gd name="T35" fmla="*/ 0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"/>
                <a:gd name="T55" fmla="*/ 0 h 14"/>
                <a:gd name="T56" fmla="*/ 10 w 10"/>
                <a:gd name="T57" fmla="*/ 14 h 1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" h="14">
                  <a:moveTo>
                    <a:pt x="3" y="0"/>
                  </a:moveTo>
                  <a:lnTo>
                    <a:pt x="3" y="0"/>
                  </a:lnTo>
                  <a:lnTo>
                    <a:pt x="8" y="5"/>
                  </a:lnTo>
                  <a:lnTo>
                    <a:pt x="10" y="10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5" y="13"/>
                  </a:lnTo>
                  <a:lnTo>
                    <a:pt x="4" y="10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186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89" name="Freeform 950"/>
            <p:cNvSpPr>
              <a:spLocks/>
            </p:cNvSpPr>
            <p:nvPr/>
          </p:nvSpPr>
          <p:spPr bwMode="auto">
            <a:xfrm>
              <a:off x="437" y="2953"/>
              <a:ext cx="9" cy="13"/>
            </a:xfrm>
            <a:custGeom>
              <a:avLst/>
              <a:gdLst>
                <a:gd name="T0" fmla="*/ 3 w 10"/>
                <a:gd name="T1" fmla="*/ 0 h 14"/>
                <a:gd name="T2" fmla="*/ 3 w 10"/>
                <a:gd name="T3" fmla="*/ 0 h 14"/>
                <a:gd name="T4" fmla="*/ 5 w 10"/>
                <a:gd name="T5" fmla="*/ 5 h 14"/>
                <a:gd name="T6" fmla="*/ 5 w 10"/>
                <a:gd name="T7" fmla="*/ 5 h 14"/>
                <a:gd name="T8" fmla="*/ 5 w 10"/>
                <a:gd name="T9" fmla="*/ 7 h 14"/>
                <a:gd name="T10" fmla="*/ 5 w 10"/>
                <a:gd name="T11" fmla="*/ 7 h 14"/>
                <a:gd name="T12" fmla="*/ 5 w 10"/>
                <a:gd name="T13" fmla="*/ 7 h 14"/>
                <a:gd name="T14" fmla="*/ 5 w 10"/>
                <a:gd name="T15" fmla="*/ 7 h 14"/>
                <a:gd name="T16" fmla="*/ 5 w 10"/>
                <a:gd name="T17" fmla="*/ 7 h 14"/>
                <a:gd name="T18" fmla="*/ 5 w 10"/>
                <a:gd name="T19" fmla="*/ 7 h 14"/>
                <a:gd name="T20" fmla="*/ 5 w 10"/>
                <a:gd name="T21" fmla="*/ 7 h 14"/>
                <a:gd name="T22" fmla="*/ 5 w 10"/>
                <a:gd name="T23" fmla="*/ 7 h 14"/>
                <a:gd name="T24" fmla="*/ 4 w 10"/>
                <a:gd name="T25" fmla="*/ 7 h 14"/>
                <a:gd name="T26" fmla="*/ 1 w 10"/>
                <a:gd name="T27" fmla="*/ 6 h 14"/>
                <a:gd name="T28" fmla="*/ 1 w 10"/>
                <a:gd name="T29" fmla="*/ 6 h 14"/>
                <a:gd name="T30" fmla="*/ 0 w 10"/>
                <a:gd name="T31" fmla="*/ 4 h 14"/>
                <a:gd name="T32" fmla="*/ 0 w 10"/>
                <a:gd name="T33" fmla="*/ 2 h 14"/>
                <a:gd name="T34" fmla="*/ 3 w 10"/>
                <a:gd name="T35" fmla="*/ 0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"/>
                <a:gd name="T55" fmla="*/ 0 h 14"/>
                <a:gd name="T56" fmla="*/ 10 w 10"/>
                <a:gd name="T57" fmla="*/ 14 h 1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" h="14">
                  <a:moveTo>
                    <a:pt x="3" y="0"/>
                  </a:moveTo>
                  <a:lnTo>
                    <a:pt x="3" y="0"/>
                  </a:lnTo>
                  <a:lnTo>
                    <a:pt x="8" y="5"/>
                  </a:lnTo>
                  <a:lnTo>
                    <a:pt x="10" y="10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5" y="13"/>
                  </a:lnTo>
                  <a:lnTo>
                    <a:pt x="4" y="10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90" name="Freeform 951"/>
            <p:cNvSpPr>
              <a:spLocks/>
            </p:cNvSpPr>
            <p:nvPr/>
          </p:nvSpPr>
          <p:spPr bwMode="auto">
            <a:xfrm>
              <a:off x="486" y="3085"/>
              <a:ext cx="219" cy="91"/>
            </a:xfrm>
            <a:custGeom>
              <a:avLst/>
              <a:gdLst>
                <a:gd name="T0" fmla="*/ 0 w 236"/>
                <a:gd name="T1" fmla="*/ 0 h 98"/>
                <a:gd name="T2" fmla="*/ 6 w 236"/>
                <a:gd name="T3" fmla="*/ 4 h 98"/>
                <a:gd name="T4" fmla="*/ 6 w 236"/>
                <a:gd name="T5" fmla="*/ 6 h 98"/>
                <a:gd name="T6" fmla="*/ 6 w 236"/>
                <a:gd name="T7" fmla="*/ 6 h 98"/>
                <a:gd name="T8" fmla="*/ 6 w 236"/>
                <a:gd name="T9" fmla="*/ 6 h 98"/>
                <a:gd name="T10" fmla="*/ 6 w 236"/>
                <a:gd name="T11" fmla="*/ 6 h 98"/>
                <a:gd name="T12" fmla="*/ 6 w 236"/>
                <a:gd name="T13" fmla="*/ 6 h 98"/>
                <a:gd name="T14" fmla="*/ 6 w 236"/>
                <a:gd name="T15" fmla="*/ 6 h 98"/>
                <a:gd name="T16" fmla="*/ 6 w 236"/>
                <a:gd name="T17" fmla="*/ 6 h 98"/>
                <a:gd name="T18" fmla="*/ 6 w 236"/>
                <a:gd name="T19" fmla="*/ 6 h 98"/>
                <a:gd name="T20" fmla="*/ 6 w 236"/>
                <a:gd name="T21" fmla="*/ 6 h 98"/>
                <a:gd name="T22" fmla="*/ 6 w 236"/>
                <a:gd name="T23" fmla="*/ 6 h 98"/>
                <a:gd name="T24" fmla="*/ 6 w 236"/>
                <a:gd name="T25" fmla="*/ 6 h 98"/>
                <a:gd name="T26" fmla="*/ 6 w 236"/>
                <a:gd name="T27" fmla="*/ 6 h 98"/>
                <a:gd name="T28" fmla="*/ 6 w 236"/>
                <a:gd name="T29" fmla="*/ 6 h 98"/>
                <a:gd name="T30" fmla="*/ 6 w 236"/>
                <a:gd name="T31" fmla="*/ 6 h 98"/>
                <a:gd name="T32" fmla="*/ 6 w 236"/>
                <a:gd name="T33" fmla="*/ 6 h 98"/>
                <a:gd name="T34" fmla="*/ 6 w 236"/>
                <a:gd name="T35" fmla="*/ 6 h 98"/>
                <a:gd name="T36" fmla="*/ 6 w 236"/>
                <a:gd name="T37" fmla="*/ 6 h 98"/>
                <a:gd name="T38" fmla="*/ 6 w 236"/>
                <a:gd name="T39" fmla="*/ 6 h 98"/>
                <a:gd name="T40" fmla="*/ 6 w 236"/>
                <a:gd name="T41" fmla="*/ 6 h 98"/>
                <a:gd name="T42" fmla="*/ 6 w 236"/>
                <a:gd name="T43" fmla="*/ 6 h 98"/>
                <a:gd name="T44" fmla="*/ 6 w 236"/>
                <a:gd name="T45" fmla="*/ 6 h 98"/>
                <a:gd name="T46" fmla="*/ 6 w 236"/>
                <a:gd name="T47" fmla="*/ 6 h 98"/>
                <a:gd name="T48" fmla="*/ 6 w 236"/>
                <a:gd name="T49" fmla="*/ 6 h 98"/>
                <a:gd name="T50" fmla="*/ 6 w 236"/>
                <a:gd name="T51" fmla="*/ 6 h 98"/>
                <a:gd name="T52" fmla="*/ 5 w 236"/>
                <a:gd name="T53" fmla="*/ 6 h 98"/>
                <a:gd name="T54" fmla="*/ 5 w 236"/>
                <a:gd name="T55" fmla="*/ 6 h 98"/>
                <a:gd name="T56" fmla="*/ 3 w 236"/>
                <a:gd name="T57" fmla="*/ 6 h 98"/>
                <a:gd name="T58" fmla="*/ 2 w 236"/>
                <a:gd name="T59" fmla="*/ 5 h 98"/>
                <a:gd name="T60" fmla="*/ 1 w 236"/>
                <a:gd name="T61" fmla="*/ 2 h 98"/>
                <a:gd name="T62" fmla="*/ 0 w 236"/>
                <a:gd name="T63" fmla="*/ 1 h 98"/>
                <a:gd name="T64" fmla="*/ 0 w 236"/>
                <a:gd name="T65" fmla="*/ 0 h 98"/>
                <a:gd name="T66" fmla="*/ 0 w 236"/>
                <a:gd name="T67" fmla="*/ 0 h 9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36"/>
                <a:gd name="T103" fmla="*/ 0 h 98"/>
                <a:gd name="T104" fmla="*/ 236 w 236"/>
                <a:gd name="T105" fmla="*/ 98 h 9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36" h="98">
                  <a:moveTo>
                    <a:pt x="0" y="0"/>
                  </a:moveTo>
                  <a:lnTo>
                    <a:pt x="28" y="4"/>
                  </a:lnTo>
                  <a:lnTo>
                    <a:pt x="65" y="13"/>
                  </a:lnTo>
                  <a:lnTo>
                    <a:pt x="105" y="25"/>
                  </a:lnTo>
                  <a:lnTo>
                    <a:pt x="148" y="41"/>
                  </a:lnTo>
                  <a:lnTo>
                    <a:pt x="185" y="56"/>
                  </a:lnTo>
                  <a:lnTo>
                    <a:pt x="215" y="71"/>
                  </a:lnTo>
                  <a:lnTo>
                    <a:pt x="233" y="83"/>
                  </a:lnTo>
                  <a:lnTo>
                    <a:pt x="236" y="89"/>
                  </a:lnTo>
                  <a:lnTo>
                    <a:pt x="236" y="90"/>
                  </a:lnTo>
                  <a:lnTo>
                    <a:pt x="236" y="92"/>
                  </a:lnTo>
                  <a:lnTo>
                    <a:pt x="236" y="93"/>
                  </a:lnTo>
                  <a:lnTo>
                    <a:pt x="236" y="94"/>
                  </a:lnTo>
                  <a:lnTo>
                    <a:pt x="236" y="95"/>
                  </a:lnTo>
                  <a:lnTo>
                    <a:pt x="234" y="95"/>
                  </a:lnTo>
                  <a:lnTo>
                    <a:pt x="234" y="97"/>
                  </a:lnTo>
                  <a:lnTo>
                    <a:pt x="233" y="98"/>
                  </a:lnTo>
                  <a:lnTo>
                    <a:pt x="206" y="89"/>
                  </a:lnTo>
                  <a:lnTo>
                    <a:pt x="179" y="79"/>
                  </a:lnTo>
                  <a:lnTo>
                    <a:pt x="153" y="70"/>
                  </a:lnTo>
                  <a:lnTo>
                    <a:pt x="125" y="60"/>
                  </a:lnTo>
                  <a:lnTo>
                    <a:pt x="96" y="50"/>
                  </a:lnTo>
                  <a:lnTo>
                    <a:pt x="68" y="39"/>
                  </a:lnTo>
                  <a:lnTo>
                    <a:pt x="38" y="27"/>
                  </a:lnTo>
                  <a:lnTo>
                    <a:pt x="6" y="14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3" y="7"/>
                  </a:lnTo>
                  <a:lnTo>
                    <a:pt x="2" y="5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91" name="Freeform 952"/>
            <p:cNvSpPr>
              <a:spLocks/>
            </p:cNvSpPr>
            <p:nvPr/>
          </p:nvSpPr>
          <p:spPr bwMode="auto">
            <a:xfrm>
              <a:off x="496" y="3102"/>
              <a:ext cx="207" cy="90"/>
            </a:xfrm>
            <a:custGeom>
              <a:avLst/>
              <a:gdLst>
                <a:gd name="T0" fmla="*/ 0 w 223"/>
                <a:gd name="T1" fmla="*/ 0 h 97"/>
                <a:gd name="T2" fmla="*/ 6 w 223"/>
                <a:gd name="T3" fmla="*/ 5 h 97"/>
                <a:gd name="T4" fmla="*/ 6 w 223"/>
                <a:gd name="T5" fmla="*/ 6 h 97"/>
                <a:gd name="T6" fmla="*/ 6 w 223"/>
                <a:gd name="T7" fmla="*/ 6 h 97"/>
                <a:gd name="T8" fmla="*/ 6 w 223"/>
                <a:gd name="T9" fmla="*/ 6 h 97"/>
                <a:gd name="T10" fmla="*/ 6 w 223"/>
                <a:gd name="T11" fmla="*/ 6 h 97"/>
                <a:gd name="T12" fmla="*/ 6 w 223"/>
                <a:gd name="T13" fmla="*/ 6 h 97"/>
                <a:gd name="T14" fmla="*/ 6 w 223"/>
                <a:gd name="T15" fmla="*/ 6 h 97"/>
                <a:gd name="T16" fmla="*/ 6 w 223"/>
                <a:gd name="T17" fmla="*/ 6 h 97"/>
                <a:gd name="T18" fmla="*/ 6 w 223"/>
                <a:gd name="T19" fmla="*/ 6 h 97"/>
                <a:gd name="T20" fmla="*/ 6 w 223"/>
                <a:gd name="T21" fmla="*/ 6 h 97"/>
                <a:gd name="T22" fmla="*/ 6 w 223"/>
                <a:gd name="T23" fmla="*/ 6 h 97"/>
                <a:gd name="T24" fmla="*/ 6 w 223"/>
                <a:gd name="T25" fmla="*/ 6 h 97"/>
                <a:gd name="T26" fmla="*/ 6 w 223"/>
                <a:gd name="T27" fmla="*/ 6 h 97"/>
                <a:gd name="T28" fmla="*/ 6 w 223"/>
                <a:gd name="T29" fmla="*/ 6 h 97"/>
                <a:gd name="T30" fmla="*/ 6 w 223"/>
                <a:gd name="T31" fmla="*/ 6 h 97"/>
                <a:gd name="T32" fmla="*/ 6 w 223"/>
                <a:gd name="T33" fmla="*/ 6 h 97"/>
                <a:gd name="T34" fmla="*/ 6 w 223"/>
                <a:gd name="T35" fmla="*/ 6 h 97"/>
                <a:gd name="T36" fmla="*/ 6 w 223"/>
                <a:gd name="T37" fmla="*/ 6 h 97"/>
                <a:gd name="T38" fmla="*/ 6 w 223"/>
                <a:gd name="T39" fmla="*/ 6 h 97"/>
                <a:gd name="T40" fmla="*/ 6 w 223"/>
                <a:gd name="T41" fmla="*/ 6 h 97"/>
                <a:gd name="T42" fmla="*/ 6 w 223"/>
                <a:gd name="T43" fmla="*/ 6 h 97"/>
                <a:gd name="T44" fmla="*/ 6 w 223"/>
                <a:gd name="T45" fmla="*/ 6 h 97"/>
                <a:gd name="T46" fmla="*/ 6 w 223"/>
                <a:gd name="T47" fmla="*/ 6 h 97"/>
                <a:gd name="T48" fmla="*/ 6 w 223"/>
                <a:gd name="T49" fmla="*/ 6 h 97"/>
                <a:gd name="T50" fmla="*/ 6 w 223"/>
                <a:gd name="T51" fmla="*/ 6 h 97"/>
                <a:gd name="T52" fmla="*/ 6 w 223"/>
                <a:gd name="T53" fmla="*/ 6 h 97"/>
                <a:gd name="T54" fmla="*/ 6 w 223"/>
                <a:gd name="T55" fmla="*/ 6 h 97"/>
                <a:gd name="T56" fmla="*/ 6 w 223"/>
                <a:gd name="T57" fmla="*/ 6 h 97"/>
                <a:gd name="T58" fmla="*/ 6 w 223"/>
                <a:gd name="T59" fmla="*/ 6 h 97"/>
                <a:gd name="T60" fmla="*/ 6 w 223"/>
                <a:gd name="T61" fmla="*/ 6 h 97"/>
                <a:gd name="T62" fmla="*/ 6 w 223"/>
                <a:gd name="T63" fmla="*/ 6 h 97"/>
                <a:gd name="T64" fmla="*/ 0 w 223"/>
                <a:gd name="T65" fmla="*/ 0 h 97"/>
                <a:gd name="T66" fmla="*/ 0 w 223"/>
                <a:gd name="T67" fmla="*/ 0 h 9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3"/>
                <a:gd name="T103" fmla="*/ 0 h 97"/>
                <a:gd name="T104" fmla="*/ 223 w 223"/>
                <a:gd name="T105" fmla="*/ 97 h 9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3" h="97">
                  <a:moveTo>
                    <a:pt x="0" y="0"/>
                  </a:moveTo>
                  <a:lnTo>
                    <a:pt x="6" y="5"/>
                  </a:lnTo>
                  <a:lnTo>
                    <a:pt x="13" y="10"/>
                  </a:lnTo>
                  <a:lnTo>
                    <a:pt x="19" y="16"/>
                  </a:lnTo>
                  <a:lnTo>
                    <a:pt x="24" y="21"/>
                  </a:lnTo>
                  <a:lnTo>
                    <a:pt x="29" y="26"/>
                  </a:lnTo>
                  <a:lnTo>
                    <a:pt x="34" y="33"/>
                  </a:lnTo>
                  <a:lnTo>
                    <a:pt x="40" y="38"/>
                  </a:lnTo>
                  <a:lnTo>
                    <a:pt x="43" y="44"/>
                  </a:lnTo>
                  <a:lnTo>
                    <a:pt x="63" y="53"/>
                  </a:lnTo>
                  <a:lnTo>
                    <a:pt x="82" y="62"/>
                  </a:lnTo>
                  <a:lnTo>
                    <a:pt x="100" y="69"/>
                  </a:lnTo>
                  <a:lnTo>
                    <a:pt x="119" y="76"/>
                  </a:lnTo>
                  <a:lnTo>
                    <a:pt x="139" y="81"/>
                  </a:lnTo>
                  <a:lnTo>
                    <a:pt x="158" y="86"/>
                  </a:lnTo>
                  <a:lnTo>
                    <a:pt x="179" y="91"/>
                  </a:lnTo>
                  <a:lnTo>
                    <a:pt x="199" y="97"/>
                  </a:lnTo>
                  <a:lnTo>
                    <a:pt x="204" y="95"/>
                  </a:lnTo>
                  <a:lnTo>
                    <a:pt x="208" y="94"/>
                  </a:lnTo>
                  <a:lnTo>
                    <a:pt x="212" y="93"/>
                  </a:lnTo>
                  <a:lnTo>
                    <a:pt x="214" y="90"/>
                  </a:lnTo>
                  <a:lnTo>
                    <a:pt x="217" y="89"/>
                  </a:lnTo>
                  <a:lnTo>
                    <a:pt x="219" y="86"/>
                  </a:lnTo>
                  <a:lnTo>
                    <a:pt x="221" y="84"/>
                  </a:lnTo>
                  <a:lnTo>
                    <a:pt x="223" y="81"/>
                  </a:lnTo>
                  <a:lnTo>
                    <a:pt x="209" y="80"/>
                  </a:lnTo>
                  <a:lnTo>
                    <a:pt x="186" y="74"/>
                  </a:lnTo>
                  <a:lnTo>
                    <a:pt x="157" y="65"/>
                  </a:lnTo>
                  <a:lnTo>
                    <a:pt x="125" y="53"/>
                  </a:lnTo>
                  <a:lnTo>
                    <a:pt x="91" y="40"/>
                  </a:lnTo>
                  <a:lnTo>
                    <a:pt x="57" y="26"/>
                  </a:lnTo>
                  <a:lnTo>
                    <a:pt x="27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92" name="Freeform 953"/>
            <p:cNvSpPr>
              <a:spLocks/>
            </p:cNvSpPr>
            <p:nvPr/>
          </p:nvSpPr>
          <p:spPr bwMode="auto">
            <a:xfrm>
              <a:off x="491" y="3098"/>
              <a:ext cx="215" cy="81"/>
            </a:xfrm>
            <a:custGeom>
              <a:avLst/>
              <a:gdLst>
                <a:gd name="T0" fmla="*/ 0 w 231"/>
                <a:gd name="T1" fmla="*/ 0 h 87"/>
                <a:gd name="T2" fmla="*/ 1 w 231"/>
                <a:gd name="T3" fmla="*/ 1 h 87"/>
                <a:gd name="T4" fmla="*/ 1 w 231"/>
                <a:gd name="T5" fmla="*/ 1 h 87"/>
                <a:gd name="T6" fmla="*/ 2 w 231"/>
                <a:gd name="T7" fmla="*/ 1 h 87"/>
                <a:gd name="T8" fmla="*/ 2 w 231"/>
                <a:gd name="T9" fmla="*/ 2 h 87"/>
                <a:gd name="T10" fmla="*/ 4 w 231"/>
                <a:gd name="T11" fmla="*/ 2 h 87"/>
                <a:gd name="T12" fmla="*/ 4 w 231"/>
                <a:gd name="T13" fmla="*/ 4 h 87"/>
                <a:gd name="T14" fmla="*/ 5 w 231"/>
                <a:gd name="T15" fmla="*/ 4 h 87"/>
                <a:gd name="T16" fmla="*/ 5 w 231"/>
                <a:gd name="T17" fmla="*/ 4 h 87"/>
                <a:gd name="T18" fmla="*/ 7 w 231"/>
                <a:gd name="T19" fmla="*/ 7 h 87"/>
                <a:gd name="T20" fmla="*/ 7 w 231"/>
                <a:gd name="T21" fmla="*/ 7 h 87"/>
                <a:gd name="T22" fmla="*/ 7 w 231"/>
                <a:gd name="T23" fmla="*/ 7 h 87"/>
                <a:gd name="T24" fmla="*/ 7 w 231"/>
                <a:gd name="T25" fmla="*/ 7 h 87"/>
                <a:gd name="T26" fmla="*/ 7 w 231"/>
                <a:gd name="T27" fmla="*/ 7 h 87"/>
                <a:gd name="T28" fmla="*/ 7 w 231"/>
                <a:gd name="T29" fmla="*/ 7 h 87"/>
                <a:gd name="T30" fmla="*/ 7 w 231"/>
                <a:gd name="T31" fmla="*/ 7 h 87"/>
                <a:gd name="T32" fmla="*/ 7 w 231"/>
                <a:gd name="T33" fmla="*/ 7 h 87"/>
                <a:gd name="T34" fmla="*/ 7 w 231"/>
                <a:gd name="T35" fmla="*/ 7 h 87"/>
                <a:gd name="T36" fmla="*/ 7 w 231"/>
                <a:gd name="T37" fmla="*/ 7 h 87"/>
                <a:gd name="T38" fmla="*/ 7 w 231"/>
                <a:gd name="T39" fmla="*/ 7 h 87"/>
                <a:gd name="T40" fmla="*/ 7 w 231"/>
                <a:gd name="T41" fmla="*/ 7 h 87"/>
                <a:gd name="T42" fmla="*/ 7 w 231"/>
                <a:gd name="T43" fmla="*/ 7 h 87"/>
                <a:gd name="T44" fmla="*/ 7 w 231"/>
                <a:gd name="T45" fmla="*/ 7 h 87"/>
                <a:gd name="T46" fmla="*/ 7 w 231"/>
                <a:gd name="T47" fmla="*/ 7 h 87"/>
                <a:gd name="T48" fmla="*/ 7 w 231"/>
                <a:gd name="T49" fmla="*/ 7 h 87"/>
                <a:gd name="T50" fmla="*/ 7 w 231"/>
                <a:gd name="T51" fmla="*/ 7 h 87"/>
                <a:gd name="T52" fmla="*/ 7 w 231"/>
                <a:gd name="T53" fmla="*/ 7 h 87"/>
                <a:gd name="T54" fmla="*/ 7 w 231"/>
                <a:gd name="T55" fmla="*/ 7 h 87"/>
                <a:gd name="T56" fmla="*/ 7 w 231"/>
                <a:gd name="T57" fmla="*/ 7 h 87"/>
                <a:gd name="T58" fmla="*/ 7 w 231"/>
                <a:gd name="T59" fmla="*/ 7 h 87"/>
                <a:gd name="T60" fmla="*/ 7 w 231"/>
                <a:gd name="T61" fmla="*/ 7 h 87"/>
                <a:gd name="T62" fmla="*/ 7 w 231"/>
                <a:gd name="T63" fmla="*/ 7 h 87"/>
                <a:gd name="T64" fmla="*/ 7 w 231"/>
                <a:gd name="T65" fmla="*/ 7 h 87"/>
                <a:gd name="T66" fmla="*/ 7 w 231"/>
                <a:gd name="T67" fmla="*/ 7 h 87"/>
                <a:gd name="T68" fmla="*/ 7 w 231"/>
                <a:gd name="T69" fmla="*/ 7 h 87"/>
                <a:gd name="T70" fmla="*/ 7 w 231"/>
                <a:gd name="T71" fmla="*/ 7 h 87"/>
                <a:gd name="T72" fmla="*/ 0 w 231"/>
                <a:gd name="T73" fmla="*/ 0 h 87"/>
                <a:gd name="T74" fmla="*/ 0 w 231"/>
                <a:gd name="T75" fmla="*/ 0 h 8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31"/>
                <a:gd name="T115" fmla="*/ 0 h 87"/>
                <a:gd name="T116" fmla="*/ 231 w 231"/>
                <a:gd name="T117" fmla="*/ 87 h 8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31" h="87">
                  <a:moveTo>
                    <a:pt x="0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5" y="4"/>
                  </a:lnTo>
                  <a:lnTo>
                    <a:pt x="36" y="19"/>
                  </a:lnTo>
                  <a:lnTo>
                    <a:pt x="69" y="33"/>
                  </a:lnTo>
                  <a:lnTo>
                    <a:pt x="101" y="47"/>
                  </a:lnTo>
                  <a:lnTo>
                    <a:pt x="133" y="60"/>
                  </a:lnTo>
                  <a:lnTo>
                    <a:pt x="162" y="70"/>
                  </a:lnTo>
                  <a:lnTo>
                    <a:pt x="189" y="79"/>
                  </a:lnTo>
                  <a:lnTo>
                    <a:pt x="210" y="84"/>
                  </a:lnTo>
                  <a:lnTo>
                    <a:pt x="228" y="87"/>
                  </a:lnTo>
                  <a:lnTo>
                    <a:pt x="230" y="87"/>
                  </a:lnTo>
                  <a:lnTo>
                    <a:pt x="230" y="85"/>
                  </a:lnTo>
                  <a:lnTo>
                    <a:pt x="231" y="85"/>
                  </a:lnTo>
                  <a:lnTo>
                    <a:pt x="231" y="84"/>
                  </a:lnTo>
                  <a:lnTo>
                    <a:pt x="231" y="83"/>
                  </a:lnTo>
                  <a:lnTo>
                    <a:pt x="230" y="83"/>
                  </a:lnTo>
                  <a:lnTo>
                    <a:pt x="230" y="81"/>
                  </a:lnTo>
                  <a:lnTo>
                    <a:pt x="228" y="81"/>
                  </a:lnTo>
                  <a:lnTo>
                    <a:pt x="227" y="83"/>
                  </a:lnTo>
                  <a:lnTo>
                    <a:pt x="226" y="83"/>
                  </a:lnTo>
                  <a:lnTo>
                    <a:pt x="226" y="84"/>
                  </a:lnTo>
                  <a:lnTo>
                    <a:pt x="205" y="79"/>
                  </a:lnTo>
                  <a:lnTo>
                    <a:pt x="182" y="74"/>
                  </a:lnTo>
                  <a:lnTo>
                    <a:pt x="156" y="65"/>
                  </a:lnTo>
                  <a:lnTo>
                    <a:pt x="129" y="55"/>
                  </a:lnTo>
                  <a:lnTo>
                    <a:pt x="98" y="43"/>
                  </a:lnTo>
                  <a:lnTo>
                    <a:pt x="66" y="30"/>
                  </a:lnTo>
                  <a:lnTo>
                    <a:pt x="34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93" name="Freeform 954"/>
            <p:cNvSpPr>
              <a:spLocks/>
            </p:cNvSpPr>
            <p:nvPr/>
          </p:nvSpPr>
          <p:spPr bwMode="auto">
            <a:xfrm>
              <a:off x="502" y="3097"/>
              <a:ext cx="196" cy="76"/>
            </a:xfrm>
            <a:custGeom>
              <a:avLst/>
              <a:gdLst>
                <a:gd name="T0" fmla="*/ 0 w 211"/>
                <a:gd name="T1" fmla="*/ 0 h 81"/>
                <a:gd name="T2" fmla="*/ 7 w 211"/>
                <a:gd name="T3" fmla="*/ 3 h 81"/>
                <a:gd name="T4" fmla="*/ 7 w 211"/>
                <a:gd name="T5" fmla="*/ 8 h 81"/>
                <a:gd name="T6" fmla="*/ 7 w 211"/>
                <a:gd name="T7" fmla="*/ 8 h 81"/>
                <a:gd name="T8" fmla="*/ 7 w 211"/>
                <a:gd name="T9" fmla="*/ 8 h 81"/>
                <a:gd name="T10" fmla="*/ 7 w 211"/>
                <a:gd name="T11" fmla="*/ 8 h 81"/>
                <a:gd name="T12" fmla="*/ 7 w 211"/>
                <a:gd name="T13" fmla="*/ 8 h 81"/>
                <a:gd name="T14" fmla="*/ 7 w 211"/>
                <a:gd name="T15" fmla="*/ 8 h 81"/>
                <a:gd name="T16" fmla="*/ 7 w 211"/>
                <a:gd name="T17" fmla="*/ 8 h 81"/>
                <a:gd name="T18" fmla="*/ 7 w 211"/>
                <a:gd name="T19" fmla="*/ 8 h 81"/>
                <a:gd name="T20" fmla="*/ 7 w 211"/>
                <a:gd name="T21" fmla="*/ 8 h 81"/>
                <a:gd name="T22" fmla="*/ 7 w 211"/>
                <a:gd name="T23" fmla="*/ 8 h 81"/>
                <a:gd name="T24" fmla="*/ 7 w 211"/>
                <a:gd name="T25" fmla="*/ 8 h 81"/>
                <a:gd name="T26" fmla="*/ 7 w 211"/>
                <a:gd name="T27" fmla="*/ 8 h 81"/>
                <a:gd name="T28" fmla="*/ 7 w 211"/>
                <a:gd name="T29" fmla="*/ 8 h 81"/>
                <a:gd name="T30" fmla="*/ 7 w 211"/>
                <a:gd name="T31" fmla="*/ 8 h 81"/>
                <a:gd name="T32" fmla="*/ 7 w 211"/>
                <a:gd name="T33" fmla="*/ 8 h 81"/>
                <a:gd name="T34" fmla="*/ 7 w 211"/>
                <a:gd name="T35" fmla="*/ 8 h 81"/>
                <a:gd name="T36" fmla="*/ 7 w 211"/>
                <a:gd name="T37" fmla="*/ 8 h 81"/>
                <a:gd name="T38" fmla="*/ 7 w 211"/>
                <a:gd name="T39" fmla="*/ 8 h 81"/>
                <a:gd name="T40" fmla="*/ 7 w 211"/>
                <a:gd name="T41" fmla="*/ 8 h 81"/>
                <a:gd name="T42" fmla="*/ 7 w 211"/>
                <a:gd name="T43" fmla="*/ 8 h 81"/>
                <a:gd name="T44" fmla="*/ 7 w 211"/>
                <a:gd name="T45" fmla="*/ 8 h 81"/>
                <a:gd name="T46" fmla="*/ 7 w 211"/>
                <a:gd name="T47" fmla="*/ 8 h 81"/>
                <a:gd name="T48" fmla="*/ 0 w 211"/>
                <a:gd name="T49" fmla="*/ 0 h 81"/>
                <a:gd name="T50" fmla="*/ 0 w 211"/>
                <a:gd name="T51" fmla="*/ 0 h 8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11"/>
                <a:gd name="T79" fmla="*/ 0 h 81"/>
                <a:gd name="T80" fmla="*/ 211 w 211"/>
                <a:gd name="T81" fmla="*/ 81 h 8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11" h="81">
                  <a:moveTo>
                    <a:pt x="0" y="0"/>
                  </a:moveTo>
                  <a:lnTo>
                    <a:pt x="23" y="3"/>
                  </a:lnTo>
                  <a:lnTo>
                    <a:pt x="46" y="10"/>
                  </a:lnTo>
                  <a:lnTo>
                    <a:pt x="71" y="16"/>
                  </a:lnTo>
                  <a:lnTo>
                    <a:pt x="95" y="24"/>
                  </a:lnTo>
                  <a:lnTo>
                    <a:pt x="120" y="33"/>
                  </a:lnTo>
                  <a:lnTo>
                    <a:pt x="147" y="44"/>
                  </a:lnTo>
                  <a:lnTo>
                    <a:pt x="174" y="56"/>
                  </a:lnTo>
                  <a:lnTo>
                    <a:pt x="203" y="68"/>
                  </a:lnTo>
                  <a:lnTo>
                    <a:pt x="203" y="70"/>
                  </a:lnTo>
                  <a:lnTo>
                    <a:pt x="205" y="71"/>
                  </a:lnTo>
                  <a:lnTo>
                    <a:pt x="206" y="74"/>
                  </a:lnTo>
                  <a:lnTo>
                    <a:pt x="207" y="75"/>
                  </a:lnTo>
                  <a:lnTo>
                    <a:pt x="207" y="76"/>
                  </a:lnTo>
                  <a:lnTo>
                    <a:pt x="208" y="79"/>
                  </a:lnTo>
                  <a:lnTo>
                    <a:pt x="210" y="80"/>
                  </a:lnTo>
                  <a:lnTo>
                    <a:pt x="211" y="81"/>
                  </a:lnTo>
                  <a:lnTo>
                    <a:pt x="184" y="74"/>
                  </a:lnTo>
                  <a:lnTo>
                    <a:pt x="157" y="65"/>
                  </a:lnTo>
                  <a:lnTo>
                    <a:pt x="131" y="54"/>
                  </a:lnTo>
                  <a:lnTo>
                    <a:pt x="104" y="45"/>
                  </a:lnTo>
                  <a:lnTo>
                    <a:pt x="77" y="35"/>
                  </a:lnTo>
                  <a:lnTo>
                    <a:pt x="51" y="24"/>
                  </a:lnTo>
                  <a:lnTo>
                    <a:pt x="26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94" name="Freeform 955"/>
            <p:cNvSpPr>
              <a:spLocks/>
            </p:cNvSpPr>
            <p:nvPr/>
          </p:nvSpPr>
          <p:spPr bwMode="auto">
            <a:xfrm>
              <a:off x="486" y="3085"/>
              <a:ext cx="70" cy="18"/>
            </a:xfrm>
            <a:custGeom>
              <a:avLst/>
              <a:gdLst>
                <a:gd name="T0" fmla="*/ 6 w 76"/>
                <a:gd name="T1" fmla="*/ 9 h 19"/>
                <a:gd name="T2" fmla="*/ 6 w 76"/>
                <a:gd name="T3" fmla="*/ 9 h 19"/>
                <a:gd name="T4" fmla="*/ 6 w 76"/>
                <a:gd name="T5" fmla="*/ 9 h 19"/>
                <a:gd name="T6" fmla="*/ 6 w 76"/>
                <a:gd name="T7" fmla="*/ 9 h 19"/>
                <a:gd name="T8" fmla="*/ 6 w 76"/>
                <a:gd name="T9" fmla="*/ 9 h 19"/>
                <a:gd name="T10" fmla="*/ 6 w 76"/>
                <a:gd name="T11" fmla="*/ 9 h 19"/>
                <a:gd name="T12" fmla="*/ 6 w 76"/>
                <a:gd name="T13" fmla="*/ 9 h 19"/>
                <a:gd name="T14" fmla="*/ 6 w 76"/>
                <a:gd name="T15" fmla="*/ 9 h 19"/>
                <a:gd name="T16" fmla="*/ 6 w 76"/>
                <a:gd name="T17" fmla="*/ 7 h 19"/>
                <a:gd name="T18" fmla="*/ 6 w 76"/>
                <a:gd name="T19" fmla="*/ 5 h 19"/>
                <a:gd name="T20" fmla="*/ 6 w 76"/>
                <a:gd name="T21" fmla="*/ 4 h 19"/>
                <a:gd name="T22" fmla="*/ 6 w 76"/>
                <a:gd name="T23" fmla="*/ 2 h 19"/>
                <a:gd name="T24" fmla="*/ 5 w 76"/>
                <a:gd name="T25" fmla="*/ 2 h 19"/>
                <a:gd name="T26" fmla="*/ 5 w 76"/>
                <a:gd name="T27" fmla="*/ 2 h 19"/>
                <a:gd name="T28" fmla="*/ 3 w 76"/>
                <a:gd name="T29" fmla="*/ 1 h 19"/>
                <a:gd name="T30" fmla="*/ 3 w 76"/>
                <a:gd name="T31" fmla="*/ 1 h 19"/>
                <a:gd name="T32" fmla="*/ 2 w 76"/>
                <a:gd name="T33" fmla="*/ 1 h 19"/>
                <a:gd name="T34" fmla="*/ 2 w 76"/>
                <a:gd name="T35" fmla="*/ 1 h 19"/>
                <a:gd name="T36" fmla="*/ 1 w 76"/>
                <a:gd name="T37" fmla="*/ 1 h 19"/>
                <a:gd name="T38" fmla="*/ 1 w 76"/>
                <a:gd name="T39" fmla="*/ 0 h 19"/>
                <a:gd name="T40" fmla="*/ 0 w 76"/>
                <a:gd name="T41" fmla="*/ 0 h 19"/>
                <a:gd name="T42" fmla="*/ 6 w 76"/>
                <a:gd name="T43" fmla="*/ 0 h 19"/>
                <a:gd name="T44" fmla="*/ 6 w 76"/>
                <a:gd name="T45" fmla="*/ 1 h 19"/>
                <a:gd name="T46" fmla="*/ 6 w 76"/>
                <a:gd name="T47" fmla="*/ 2 h 19"/>
                <a:gd name="T48" fmla="*/ 6 w 76"/>
                <a:gd name="T49" fmla="*/ 4 h 19"/>
                <a:gd name="T50" fmla="*/ 6 w 76"/>
                <a:gd name="T51" fmla="*/ 6 h 19"/>
                <a:gd name="T52" fmla="*/ 6 w 76"/>
                <a:gd name="T53" fmla="*/ 9 h 19"/>
                <a:gd name="T54" fmla="*/ 6 w 76"/>
                <a:gd name="T55" fmla="*/ 9 h 19"/>
                <a:gd name="T56" fmla="*/ 6 w 76"/>
                <a:gd name="T57" fmla="*/ 9 h 19"/>
                <a:gd name="T58" fmla="*/ 6 w 76"/>
                <a:gd name="T59" fmla="*/ 9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6"/>
                <a:gd name="T91" fmla="*/ 0 h 19"/>
                <a:gd name="T92" fmla="*/ 76 w 76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6" h="19">
                  <a:moveTo>
                    <a:pt x="76" y="15"/>
                  </a:moveTo>
                  <a:lnTo>
                    <a:pt x="76" y="16"/>
                  </a:lnTo>
                  <a:lnTo>
                    <a:pt x="76" y="18"/>
                  </a:lnTo>
                  <a:lnTo>
                    <a:pt x="76" y="19"/>
                  </a:lnTo>
                  <a:lnTo>
                    <a:pt x="68" y="15"/>
                  </a:lnTo>
                  <a:lnTo>
                    <a:pt x="59" y="13"/>
                  </a:lnTo>
                  <a:lnTo>
                    <a:pt x="51" y="10"/>
                  </a:lnTo>
                  <a:lnTo>
                    <a:pt x="42" y="7"/>
                  </a:lnTo>
                  <a:lnTo>
                    <a:pt x="33" y="5"/>
                  </a:lnTo>
                  <a:lnTo>
                    <a:pt x="24" y="4"/>
                  </a:lnTo>
                  <a:lnTo>
                    <a:pt x="14" y="2"/>
                  </a:lnTo>
                  <a:lnTo>
                    <a:pt x="5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7" y="0"/>
                  </a:lnTo>
                  <a:lnTo>
                    <a:pt x="15" y="1"/>
                  </a:lnTo>
                  <a:lnTo>
                    <a:pt x="24" y="2"/>
                  </a:lnTo>
                  <a:lnTo>
                    <a:pt x="33" y="4"/>
                  </a:lnTo>
                  <a:lnTo>
                    <a:pt x="43" y="6"/>
                  </a:lnTo>
                  <a:lnTo>
                    <a:pt x="53" y="9"/>
                  </a:lnTo>
                  <a:lnTo>
                    <a:pt x="65" y="11"/>
                  </a:lnTo>
                  <a:lnTo>
                    <a:pt x="76" y="15"/>
                  </a:lnTo>
                  <a:close/>
                </a:path>
              </a:pathLst>
            </a:custGeom>
            <a:solidFill>
              <a:srgbClr val="CFCF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95" name="Freeform 956"/>
            <p:cNvSpPr>
              <a:spLocks/>
            </p:cNvSpPr>
            <p:nvPr/>
          </p:nvSpPr>
          <p:spPr bwMode="auto">
            <a:xfrm>
              <a:off x="548" y="3095"/>
              <a:ext cx="30" cy="33"/>
            </a:xfrm>
            <a:custGeom>
              <a:avLst/>
              <a:gdLst>
                <a:gd name="T0" fmla="*/ 0 w 32"/>
                <a:gd name="T1" fmla="*/ 8 h 35"/>
                <a:gd name="T2" fmla="*/ 8 w 32"/>
                <a:gd name="T3" fmla="*/ 8 h 35"/>
                <a:gd name="T4" fmla="*/ 8 w 32"/>
                <a:gd name="T5" fmla="*/ 8 h 35"/>
                <a:gd name="T6" fmla="*/ 8 w 32"/>
                <a:gd name="T7" fmla="*/ 0 h 35"/>
                <a:gd name="T8" fmla="*/ 0 w 32"/>
                <a:gd name="T9" fmla="*/ 8 h 35"/>
                <a:gd name="T10" fmla="*/ 0 w 32"/>
                <a:gd name="T11" fmla="*/ 8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5"/>
                <a:gd name="T20" fmla="*/ 32 w 32"/>
                <a:gd name="T21" fmla="*/ 35 h 3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5">
                  <a:moveTo>
                    <a:pt x="0" y="12"/>
                  </a:moveTo>
                  <a:lnTo>
                    <a:pt x="17" y="35"/>
                  </a:lnTo>
                  <a:lnTo>
                    <a:pt x="32" y="18"/>
                  </a:lnTo>
                  <a:lnTo>
                    <a:pt x="15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96" name="Freeform 957"/>
            <p:cNvSpPr>
              <a:spLocks/>
            </p:cNvSpPr>
            <p:nvPr/>
          </p:nvSpPr>
          <p:spPr bwMode="auto">
            <a:xfrm>
              <a:off x="562" y="3111"/>
              <a:ext cx="51" cy="34"/>
            </a:xfrm>
            <a:custGeom>
              <a:avLst/>
              <a:gdLst>
                <a:gd name="T0" fmla="*/ 6 w 55"/>
                <a:gd name="T1" fmla="*/ 0 h 36"/>
                <a:gd name="T2" fmla="*/ 6 w 55"/>
                <a:gd name="T3" fmla="*/ 9 h 36"/>
                <a:gd name="T4" fmla="*/ 6 w 55"/>
                <a:gd name="T5" fmla="*/ 9 h 36"/>
                <a:gd name="T6" fmla="*/ 0 w 55"/>
                <a:gd name="T7" fmla="*/ 9 h 36"/>
                <a:gd name="T8" fmla="*/ 6 w 55"/>
                <a:gd name="T9" fmla="*/ 0 h 36"/>
                <a:gd name="T10" fmla="*/ 6 w 55"/>
                <a:gd name="T11" fmla="*/ 0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5"/>
                <a:gd name="T19" fmla="*/ 0 h 36"/>
                <a:gd name="T20" fmla="*/ 55 w 55"/>
                <a:gd name="T21" fmla="*/ 36 h 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5" h="36">
                  <a:moveTo>
                    <a:pt x="17" y="0"/>
                  </a:moveTo>
                  <a:lnTo>
                    <a:pt x="55" y="18"/>
                  </a:lnTo>
                  <a:lnTo>
                    <a:pt x="45" y="36"/>
                  </a:lnTo>
                  <a:lnTo>
                    <a:pt x="0" y="1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97" name="Freeform 958"/>
            <p:cNvSpPr>
              <a:spLocks/>
            </p:cNvSpPr>
            <p:nvPr/>
          </p:nvSpPr>
          <p:spPr bwMode="auto">
            <a:xfrm>
              <a:off x="562" y="3095"/>
              <a:ext cx="51" cy="33"/>
            </a:xfrm>
            <a:custGeom>
              <a:avLst/>
              <a:gdLst>
                <a:gd name="T0" fmla="*/ 0 w 55"/>
                <a:gd name="T1" fmla="*/ 0 h 35"/>
                <a:gd name="T2" fmla="*/ 6 w 55"/>
                <a:gd name="T3" fmla="*/ 8 h 35"/>
                <a:gd name="T4" fmla="*/ 6 w 55"/>
                <a:gd name="T5" fmla="*/ 8 h 35"/>
                <a:gd name="T6" fmla="*/ 6 w 55"/>
                <a:gd name="T7" fmla="*/ 8 h 35"/>
                <a:gd name="T8" fmla="*/ 0 w 55"/>
                <a:gd name="T9" fmla="*/ 0 h 35"/>
                <a:gd name="T10" fmla="*/ 0 w 55"/>
                <a:gd name="T11" fmla="*/ 0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5"/>
                <a:gd name="T19" fmla="*/ 0 h 35"/>
                <a:gd name="T20" fmla="*/ 55 w 55"/>
                <a:gd name="T21" fmla="*/ 35 h 3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5" h="35">
                  <a:moveTo>
                    <a:pt x="0" y="0"/>
                  </a:moveTo>
                  <a:lnTo>
                    <a:pt x="14" y="19"/>
                  </a:lnTo>
                  <a:lnTo>
                    <a:pt x="55" y="35"/>
                  </a:lnTo>
                  <a:lnTo>
                    <a:pt x="45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98" name="Freeform 959"/>
            <p:cNvSpPr>
              <a:spLocks/>
            </p:cNvSpPr>
            <p:nvPr/>
          </p:nvSpPr>
          <p:spPr bwMode="auto">
            <a:xfrm>
              <a:off x="572" y="3091"/>
              <a:ext cx="20" cy="25"/>
            </a:xfrm>
            <a:custGeom>
              <a:avLst/>
              <a:gdLst>
                <a:gd name="T0" fmla="*/ 0 w 21"/>
                <a:gd name="T1" fmla="*/ 6 h 27"/>
                <a:gd name="T2" fmla="*/ 10 w 21"/>
                <a:gd name="T3" fmla="*/ 6 h 27"/>
                <a:gd name="T4" fmla="*/ 10 w 21"/>
                <a:gd name="T5" fmla="*/ 6 h 27"/>
                <a:gd name="T6" fmla="*/ 9 w 21"/>
                <a:gd name="T7" fmla="*/ 0 h 27"/>
                <a:gd name="T8" fmla="*/ 0 w 21"/>
                <a:gd name="T9" fmla="*/ 6 h 27"/>
                <a:gd name="T10" fmla="*/ 0 w 21"/>
                <a:gd name="T11" fmla="*/ 6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1"/>
                <a:gd name="T19" fmla="*/ 0 h 27"/>
                <a:gd name="T20" fmla="*/ 21 w 21"/>
                <a:gd name="T21" fmla="*/ 27 h 2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" h="27">
                  <a:moveTo>
                    <a:pt x="0" y="9"/>
                  </a:moveTo>
                  <a:lnTo>
                    <a:pt x="12" y="27"/>
                  </a:lnTo>
                  <a:lnTo>
                    <a:pt x="21" y="15"/>
                  </a:lnTo>
                  <a:lnTo>
                    <a:pt x="9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399" name="Freeform 960"/>
            <p:cNvSpPr>
              <a:spLocks/>
            </p:cNvSpPr>
            <p:nvPr/>
          </p:nvSpPr>
          <p:spPr bwMode="auto">
            <a:xfrm>
              <a:off x="573" y="3094"/>
              <a:ext cx="16" cy="19"/>
            </a:xfrm>
            <a:custGeom>
              <a:avLst/>
              <a:gdLst>
                <a:gd name="T0" fmla="*/ 0 w 17"/>
                <a:gd name="T1" fmla="*/ 5 h 21"/>
                <a:gd name="T2" fmla="*/ 8 w 17"/>
                <a:gd name="T3" fmla="*/ 5 h 21"/>
                <a:gd name="T4" fmla="*/ 8 w 17"/>
                <a:gd name="T5" fmla="*/ 5 h 21"/>
                <a:gd name="T6" fmla="*/ 6 w 17"/>
                <a:gd name="T7" fmla="*/ 0 h 21"/>
                <a:gd name="T8" fmla="*/ 0 w 17"/>
                <a:gd name="T9" fmla="*/ 5 h 21"/>
                <a:gd name="T10" fmla="*/ 0 w 17"/>
                <a:gd name="T11" fmla="*/ 5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21"/>
                <a:gd name="T20" fmla="*/ 17 w 17"/>
                <a:gd name="T21" fmla="*/ 21 h 2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21">
                  <a:moveTo>
                    <a:pt x="0" y="6"/>
                  </a:moveTo>
                  <a:lnTo>
                    <a:pt x="10" y="21"/>
                  </a:lnTo>
                  <a:lnTo>
                    <a:pt x="17" y="12"/>
                  </a:lnTo>
                  <a:lnTo>
                    <a:pt x="6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1F8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400" name="Freeform 961"/>
            <p:cNvSpPr>
              <a:spLocks/>
            </p:cNvSpPr>
            <p:nvPr/>
          </p:nvSpPr>
          <p:spPr bwMode="auto">
            <a:xfrm>
              <a:off x="673" y="3145"/>
              <a:ext cx="33" cy="23"/>
            </a:xfrm>
            <a:custGeom>
              <a:avLst/>
              <a:gdLst>
                <a:gd name="T0" fmla="*/ 2 w 35"/>
                <a:gd name="T1" fmla="*/ 0 h 25"/>
                <a:gd name="T2" fmla="*/ 5 w 35"/>
                <a:gd name="T3" fmla="*/ 2 h 25"/>
                <a:gd name="T4" fmla="*/ 8 w 35"/>
                <a:gd name="T5" fmla="*/ 5 h 25"/>
                <a:gd name="T6" fmla="*/ 8 w 35"/>
                <a:gd name="T7" fmla="*/ 6 h 25"/>
                <a:gd name="T8" fmla="*/ 8 w 35"/>
                <a:gd name="T9" fmla="*/ 6 h 25"/>
                <a:gd name="T10" fmla="*/ 8 w 35"/>
                <a:gd name="T11" fmla="*/ 6 h 25"/>
                <a:gd name="T12" fmla="*/ 8 w 35"/>
                <a:gd name="T13" fmla="*/ 6 h 25"/>
                <a:gd name="T14" fmla="*/ 8 w 35"/>
                <a:gd name="T15" fmla="*/ 6 h 25"/>
                <a:gd name="T16" fmla="*/ 8 w 35"/>
                <a:gd name="T17" fmla="*/ 6 h 25"/>
                <a:gd name="T18" fmla="*/ 8 w 35"/>
                <a:gd name="T19" fmla="*/ 6 h 25"/>
                <a:gd name="T20" fmla="*/ 8 w 35"/>
                <a:gd name="T21" fmla="*/ 6 h 25"/>
                <a:gd name="T22" fmla="*/ 8 w 35"/>
                <a:gd name="T23" fmla="*/ 6 h 25"/>
                <a:gd name="T24" fmla="*/ 8 w 35"/>
                <a:gd name="T25" fmla="*/ 6 h 25"/>
                <a:gd name="T26" fmla="*/ 8 w 35"/>
                <a:gd name="T27" fmla="*/ 6 h 25"/>
                <a:gd name="T28" fmla="*/ 8 w 35"/>
                <a:gd name="T29" fmla="*/ 6 h 25"/>
                <a:gd name="T30" fmla="*/ 8 w 35"/>
                <a:gd name="T31" fmla="*/ 6 h 25"/>
                <a:gd name="T32" fmla="*/ 8 w 35"/>
                <a:gd name="T33" fmla="*/ 6 h 25"/>
                <a:gd name="T34" fmla="*/ 8 w 35"/>
                <a:gd name="T35" fmla="*/ 6 h 25"/>
                <a:gd name="T36" fmla="*/ 8 w 35"/>
                <a:gd name="T37" fmla="*/ 6 h 25"/>
                <a:gd name="T38" fmla="*/ 8 w 35"/>
                <a:gd name="T39" fmla="*/ 6 h 25"/>
                <a:gd name="T40" fmla="*/ 8 w 35"/>
                <a:gd name="T41" fmla="*/ 6 h 25"/>
                <a:gd name="T42" fmla="*/ 8 w 35"/>
                <a:gd name="T43" fmla="*/ 6 h 25"/>
                <a:gd name="T44" fmla="*/ 8 w 35"/>
                <a:gd name="T45" fmla="*/ 6 h 25"/>
                <a:gd name="T46" fmla="*/ 7 w 35"/>
                <a:gd name="T47" fmla="*/ 3 h 25"/>
                <a:gd name="T48" fmla="*/ 2 w 35"/>
                <a:gd name="T49" fmla="*/ 2 h 25"/>
                <a:gd name="T50" fmla="*/ 2 w 35"/>
                <a:gd name="T51" fmla="*/ 1 h 25"/>
                <a:gd name="T52" fmla="*/ 2 w 35"/>
                <a:gd name="T53" fmla="*/ 1 h 25"/>
                <a:gd name="T54" fmla="*/ 0 w 35"/>
                <a:gd name="T55" fmla="*/ 1 h 25"/>
                <a:gd name="T56" fmla="*/ 2 w 35"/>
                <a:gd name="T57" fmla="*/ 0 h 25"/>
                <a:gd name="T58" fmla="*/ 2 w 35"/>
                <a:gd name="T59" fmla="*/ 0 h 2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5"/>
                <a:gd name="T91" fmla="*/ 0 h 25"/>
                <a:gd name="T92" fmla="*/ 35 w 35"/>
                <a:gd name="T93" fmla="*/ 25 h 2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5" h="25">
                  <a:moveTo>
                    <a:pt x="2" y="0"/>
                  </a:moveTo>
                  <a:lnTo>
                    <a:pt x="5" y="2"/>
                  </a:lnTo>
                  <a:lnTo>
                    <a:pt x="11" y="5"/>
                  </a:lnTo>
                  <a:lnTo>
                    <a:pt x="17" y="7"/>
                  </a:lnTo>
                  <a:lnTo>
                    <a:pt x="22" y="11"/>
                  </a:lnTo>
                  <a:lnTo>
                    <a:pt x="27" y="14"/>
                  </a:lnTo>
                  <a:lnTo>
                    <a:pt x="31" y="17"/>
                  </a:lnTo>
                  <a:lnTo>
                    <a:pt x="34" y="20"/>
                  </a:lnTo>
                  <a:lnTo>
                    <a:pt x="35" y="23"/>
                  </a:lnTo>
                  <a:lnTo>
                    <a:pt x="35" y="24"/>
                  </a:lnTo>
                  <a:lnTo>
                    <a:pt x="34" y="25"/>
                  </a:lnTo>
                  <a:lnTo>
                    <a:pt x="34" y="24"/>
                  </a:lnTo>
                  <a:lnTo>
                    <a:pt x="32" y="21"/>
                  </a:lnTo>
                  <a:lnTo>
                    <a:pt x="30" y="17"/>
                  </a:lnTo>
                  <a:lnTo>
                    <a:pt x="25" y="14"/>
                  </a:lnTo>
                  <a:lnTo>
                    <a:pt x="20" y="10"/>
                  </a:lnTo>
                  <a:lnTo>
                    <a:pt x="13" y="6"/>
                  </a:lnTo>
                  <a:lnTo>
                    <a:pt x="7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FCF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401" name="Freeform 962"/>
            <p:cNvSpPr>
              <a:spLocks/>
            </p:cNvSpPr>
            <p:nvPr/>
          </p:nvSpPr>
          <p:spPr bwMode="auto">
            <a:xfrm>
              <a:off x="613" y="3123"/>
              <a:ext cx="67" cy="44"/>
            </a:xfrm>
            <a:custGeom>
              <a:avLst/>
              <a:gdLst>
                <a:gd name="T0" fmla="*/ 0 w 72"/>
                <a:gd name="T1" fmla="*/ 0 h 47"/>
                <a:gd name="T2" fmla="*/ 7 w 72"/>
                <a:gd name="T3" fmla="*/ 7 h 47"/>
                <a:gd name="T4" fmla="*/ 7 w 72"/>
                <a:gd name="T5" fmla="*/ 7 h 47"/>
                <a:gd name="T6" fmla="*/ 3 w 72"/>
                <a:gd name="T7" fmla="*/ 7 h 47"/>
                <a:gd name="T8" fmla="*/ 0 w 72"/>
                <a:gd name="T9" fmla="*/ 0 h 47"/>
                <a:gd name="T10" fmla="*/ 0 w 72"/>
                <a:gd name="T11" fmla="*/ 0 h 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2"/>
                <a:gd name="T19" fmla="*/ 0 h 47"/>
                <a:gd name="T20" fmla="*/ 72 w 72"/>
                <a:gd name="T21" fmla="*/ 47 h 4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2" h="47">
                  <a:moveTo>
                    <a:pt x="0" y="0"/>
                  </a:moveTo>
                  <a:lnTo>
                    <a:pt x="65" y="25"/>
                  </a:lnTo>
                  <a:lnTo>
                    <a:pt x="72" y="47"/>
                  </a:lnTo>
                  <a:lnTo>
                    <a:pt x="3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402" name="Freeform 963"/>
            <p:cNvSpPr>
              <a:spLocks/>
            </p:cNvSpPr>
            <p:nvPr/>
          </p:nvSpPr>
          <p:spPr bwMode="auto">
            <a:xfrm>
              <a:off x="607" y="3112"/>
              <a:ext cx="68" cy="35"/>
            </a:xfrm>
            <a:custGeom>
              <a:avLst/>
              <a:gdLst>
                <a:gd name="T0" fmla="*/ 5 w 74"/>
                <a:gd name="T1" fmla="*/ 9 h 37"/>
                <a:gd name="T2" fmla="*/ 6 w 74"/>
                <a:gd name="T3" fmla="*/ 9 h 37"/>
                <a:gd name="T4" fmla="*/ 6 w 74"/>
                <a:gd name="T5" fmla="*/ 9 h 37"/>
                <a:gd name="T6" fmla="*/ 6 w 74"/>
                <a:gd name="T7" fmla="*/ 9 h 37"/>
                <a:gd name="T8" fmla="*/ 6 w 74"/>
                <a:gd name="T9" fmla="*/ 9 h 37"/>
                <a:gd name="T10" fmla="*/ 6 w 74"/>
                <a:gd name="T11" fmla="*/ 9 h 37"/>
                <a:gd name="T12" fmla="*/ 6 w 74"/>
                <a:gd name="T13" fmla="*/ 9 h 37"/>
                <a:gd name="T14" fmla="*/ 6 w 74"/>
                <a:gd name="T15" fmla="*/ 9 h 37"/>
                <a:gd name="T16" fmla="*/ 6 w 74"/>
                <a:gd name="T17" fmla="*/ 9 h 37"/>
                <a:gd name="T18" fmla="*/ 6 w 74"/>
                <a:gd name="T19" fmla="*/ 9 h 37"/>
                <a:gd name="T20" fmla="*/ 6 w 74"/>
                <a:gd name="T21" fmla="*/ 9 h 37"/>
                <a:gd name="T22" fmla="*/ 6 w 74"/>
                <a:gd name="T23" fmla="*/ 9 h 37"/>
                <a:gd name="T24" fmla="*/ 6 w 74"/>
                <a:gd name="T25" fmla="*/ 9 h 37"/>
                <a:gd name="T26" fmla="*/ 6 w 74"/>
                <a:gd name="T27" fmla="*/ 9 h 37"/>
                <a:gd name="T28" fmla="*/ 6 w 74"/>
                <a:gd name="T29" fmla="*/ 9 h 37"/>
                <a:gd name="T30" fmla="*/ 6 w 74"/>
                <a:gd name="T31" fmla="*/ 9 h 37"/>
                <a:gd name="T32" fmla="*/ 6 w 74"/>
                <a:gd name="T33" fmla="*/ 9 h 37"/>
                <a:gd name="T34" fmla="*/ 6 w 74"/>
                <a:gd name="T35" fmla="*/ 9 h 37"/>
                <a:gd name="T36" fmla="*/ 6 w 74"/>
                <a:gd name="T37" fmla="*/ 9 h 37"/>
                <a:gd name="T38" fmla="*/ 6 w 74"/>
                <a:gd name="T39" fmla="*/ 9 h 37"/>
                <a:gd name="T40" fmla="*/ 6 w 74"/>
                <a:gd name="T41" fmla="*/ 9 h 37"/>
                <a:gd name="T42" fmla="*/ 6 w 74"/>
                <a:gd name="T43" fmla="*/ 9 h 37"/>
                <a:gd name="T44" fmla="*/ 6 w 74"/>
                <a:gd name="T45" fmla="*/ 9 h 37"/>
                <a:gd name="T46" fmla="*/ 6 w 74"/>
                <a:gd name="T47" fmla="*/ 9 h 37"/>
                <a:gd name="T48" fmla="*/ 6 w 74"/>
                <a:gd name="T49" fmla="*/ 9 h 37"/>
                <a:gd name="T50" fmla="*/ 6 w 74"/>
                <a:gd name="T51" fmla="*/ 9 h 37"/>
                <a:gd name="T52" fmla="*/ 6 w 74"/>
                <a:gd name="T53" fmla="*/ 9 h 37"/>
                <a:gd name="T54" fmla="*/ 6 w 74"/>
                <a:gd name="T55" fmla="*/ 9 h 37"/>
                <a:gd name="T56" fmla="*/ 6 w 74"/>
                <a:gd name="T57" fmla="*/ 9 h 37"/>
                <a:gd name="T58" fmla="*/ 6 w 74"/>
                <a:gd name="T59" fmla="*/ 8 h 37"/>
                <a:gd name="T60" fmla="*/ 6 w 74"/>
                <a:gd name="T61" fmla="*/ 5 h 37"/>
                <a:gd name="T62" fmla="*/ 6 w 74"/>
                <a:gd name="T63" fmla="*/ 3 h 37"/>
                <a:gd name="T64" fmla="*/ 0 w 74"/>
                <a:gd name="T65" fmla="*/ 0 h 37"/>
                <a:gd name="T66" fmla="*/ 1 w 74"/>
                <a:gd name="T67" fmla="*/ 1 h 37"/>
                <a:gd name="T68" fmla="*/ 1 w 74"/>
                <a:gd name="T69" fmla="*/ 3 h 37"/>
                <a:gd name="T70" fmla="*/ 1 w 74"/>
                <a:gd name="T71" fmla="*/ 4 h 37"/>
                <a:gd name="T72" fmla="*/ 2 w 74"/>
                <a:gd name="T73" fmla="*/ 6 h 37"/>
                <a:gd name="T74" fmla="*/ 3 w 74"/>
                <a:gd name="T75" fmla="*/ 8 h 37"/>
                <a:gd name="T76" fmla="*/ 3 w 74"/>
                <a:gd name="T77" fmla="*/ 9 h 37"/>
                <a:gd name="T78" fmla="*/ 5 w 74"/>
                <a:gd name="T79" fmla="*/ 9 h 37"/>
                <a:gd name="T80" fmla="*/ 5 w 74"/>
                <a:gd name="T81" fmla="*/ 9 h 37"/>
                <a:gd name="T82" fmla="*/ 5 w 74"/>
                <a:gd name="T83" fmla="*/ 9 h 3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4"/>
                <a:gd name="T127" fmla="*/ 0 h 37"/>
                <a:gd name="T128" fmla="*/ 74 w 74"/>
                <a:gd name="T129" fmla="*/ 37 h 3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4" h="37">
                  <a:moveTo>
                    <a:pt x="5" y="12"/>
                  </a:moveTo>
                  <a:lnTo>
                    <a:pt x="12" y="14"/>
                  </a:lnTo>
                  <a:lnTo>
                    <a:pt x="21" y="18"/>
                  </a:lnTo>
                  <a:lnTo>
                    <a:pt x="30" y="21"/>
                  </a:lnTo>
                  <a:lnTo>
                    <a:pt x="39" y="24"/>
                  </a:lnTo>
                  <a:lnTo>
                    <a:pt x="47" y="27"/>
                  </a:lnTo>
                  <a:lnTo>
                    <a:pt x="56" y="31"/>
                  </a:lnTo>
                  <a:lnTo>
                    <a:pt x="65" y="33"/>
                  </a:lnTo>
                  <a:lnTo>
                    <a:pt x="74" y="37"/>
                  </a:lnTo>
                  <a:lnTo>
                    <a:pt x="74" y="36"/>
                  </a:lnTo>
                  <a:lnTo>
                    <a:pt x="72" y="35"/>
                  </a:lnTo>
                  <a:lnTo>
                    <a:pt x="72" y="33"/>
                  </a:lnTo>
                  <a:lnTo>
                    <a:pt x="72" y="32"/>
                  </a:lnTo>
                  <a:lnTo>
                    <a:pt x="71" y="32"/>
                  </a:lnTo>
                  <a:lnTo>
                    <a:pt x="71" y="31"/>
                  </a:lnTo>
                  <a:lnTo>
                    <a:pt x="69" y="29"/>
                  </a:lnTo>
                  <a:lnTo>
                    <a:pt x="67" y="28"/>
                  </a:lnTo>
                  <a:lnTo>
                    <a:pt x="66" y="27"/>
                  </a:lnTo>
                  <a:lnTo>
                    <a:pt x="63" y="26"/>
                  </a:lnTo>
                  <a:lnTo>
                    <a:pt x="62" y="24"/>
                  </a:lnTo>
                  <a:lnTo>
                    <a:pt x="60" y="23"/>
                  </a:lnTo>
                  <a:lnTo>
                    <a:pt x="58" y="22"/>
                  </a:lnTo>
                  <a:lnTo>
                    <a:pt x="56" y="22"/>
                  </a:lnTo>
                  <a:lnTo>
                    <a:pt x="49" y="19"/>
                  </a:lnTo>
                  <a:lnTo>
                    <a:pt x="42" y="17"/>
                  </a:lnTo>
                  <a:lnTo>
                    <a:pt x="35" y="13"/>
                  </a:lnTo>
                  <a:lnTo>
                    <a:pt x="28" y="10"/>
                  </a:lnTo>
                  <a:lnTo>
                    <a:pt x="21" y="8"/>
                  </a:lnTo>
                  <a:lnTo>
                    <a:pt x="14" y="5"/>
                  </a:lnTo>
                  <a:lnTo>
                    <a:pt x="7" y="3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6"/>
                  </a:lnTo>
                  <a:lnTo>
                    <a:pt x="3" y="8"/>
                  </a:lnTo>
                  <a:lnTo>
                    <a:pt x="3" y="10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B0B0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403" name="Freeform 964"/>
            <p:cNvSpPr>
              <a:spLocks/>
            </p:cNvSpPr>
            <p:nvPr/>
          </p:nvSpPr>
          <p:spPr bwMode="auto">
            <a:xfrm>
              <a:off x="611" y="3116"/>
              <a:ext cx="61" cy="30"/>
            </a:xfrm>
            <a:custGeom>
              <a:avLst/>
              <a:gdLst>
                <a:gd name="T0" fmla="*/ 4 w 65"/>
                <a:gd name="T1" fmla="*/ 8 h 32"/>
                <a:gd name="T2" fmla="*/ 8 w 65"/>
                <a:gd name="T3" fmla="*/ 8 h 32"/>
                <a:gd name="T4" fmla="*/ 8 w 65"/>
                <a:gd name="T5" fmla="*/ 8 h 32"/>
                <a:gd name="T6" fmla="*/ 8 w 65"/>
                <a:gd name="T7" fmla="*/ 8 h 32"/>
                <a:gd name="T8" fmla="*/ 8 w 65"/>
                <a:gd name="T9" fmla="*/ 8 h 32"/>
                <a:gd name="T10" fmla="*/ 8 w 65"/>
                <a:gd name="T11" fmla="*/ 8 h 32"/>
                <a:gd name="T12" fmla="*/ 8 w 65"/>
                <a:gd name="T13" fmla="*/ 8 h 32"/>
                <a:gd name="T14" fmla="*/ 8 w 65"/>
                <a:gd name="T15" fmla="*/ 8 h 32"/>
                <a:gd name="T16" fmla="*/ 8 w 65"/>
                <a:gd name="T17" fmla="*/ 8 h 32"/>
                <a:gd name="T18" fmla="*/ 8 w 65"/>
                <a:gd name="T19" fmla="*/ 8 h 32"/>
                <a:gd name="T20" fmla="*/ 8 w 65"/>
                <a:gd name="T21" fmla="*/ 8 h 32"/>
                <a:gd name="T22" fmla="*/ 8 w 65"/>
                <a:gd name="T23" fmla="*/ 8 h 32"/>
                <a:gd name="T24" fmla="*/ 8 w 65"/>
                <a:gd name="T25" fmla="*/ 8 h 32"/>
                <a:gd name="T26" fmla="*/ 8 w 65"/>
                <a:gd name="T27" fmla="*/ 8 h 32"/>
                <a:gd name="T28" fmla="*/ 8 w 65"/>
                <a:gd name="T29" fmla="*/ 8 h 32"/>
                <a:gd name="T30" fmla="*/ 8 w 65"/>
                <a:gd name="T31" fmla="*/ 8 h 32"/>
                <a:gd name="T32" fmla="*/ 8 w 65"/>
                <a:gd name="T33" fmla="*/ 8 h 32"/>
                <a:gd name="T34" fmla="*/ 8 w 65"/>
                <a:gd name="T35" fmla="*/ 8 h 32"/>
                <a:gd name="T36" fmla="*/ 8 w 65"/>
                <a:gd name="T37" fmla="*/ 8 h 32"/>
                <a:gd name="T38" fmla="*/ 8 w 65"/>
                <a:gd name="T39" fmla="*/ 8 h 32"/>
                <a:gd name="T40" fmla="*/ 8 w 65"/>
                <a:gd name="T41" fmla="*/ 8 h 32"/>
                <a:gd name="T42" fmla="*/ 8 w 65"/>
                <a:gd name="T43" fmla="*/ 8 h 32"/>
                <a:gd name="T44" fmla="*/ 8 w 65"/>
                <a:gd name="T45" fmla="*/ 8 h 32"/>
                <a:gd name="T46" fmla="*/ 8 w 65"/>
                <a:gd name="T47" fmla="*/ 8 h 32"/>
                <a:gd name="T48" fmla="*/ 8 w 65"/>
                <a:gd name="T49" fmla="*/ 8 h 32"/>
                <a:gd name="T50" fmla="*/ 8 w 65"/>
                <a:gd name="T51" fmla="*/ 8 h 32"/>
                <a:gd name="T52" fmla="*/ 8 w 65"/>
                <a:gd name="T53" fmla="*/ 8 h 32"/>
                <a:gd name="T54" fmla="*/ 8 w 65"/>
                <a:gd name="T55" fmla="*/ 8 h 32"/>
                <a:gd name="T56" fmla="*/ 8 w 65"/>
                <a:gd name="T57" fmla="*/ 8 h 32"/>
                <a:gd name="T58" fmla="*/ 8 w 65"/>
                <a:gd name="T59" fmla="*/ 6 h 32"/>
                <a:gd name="T60" fmla="*/ 8 w 65"/>
                <a:gd name="T61" fmla="*/ 4 h 32"/>
                <a:gd name="T62" fmla="*/ 5 w 65"/>
                <a:gd name="T63" fmla="*/ 2 h 32"/>
                <a:gd name="T64" fmla="*/ 0 w 65"/>
                <a:gd name="T65" fmla="*/ 0 h 32"/>
                <a:gd name="T66" fmla="*/ 0 w 65"/>
                <a:gd name="T67" fmla="*/ 0 h 32"/>
                <a:gd name="T68" fmla="*/ 0 w 65"/>
                <a:gd name="T69" fmla="*/ 1 h 32"/>
                <a:gd name="T70" fmla="*/ 0 w 65"/>
                <a:gd name="T71" fmla="*/ 2 h 32"/>
                <a:gd name="T72" fmla="*/ 1 w 65"/>
                <a:gd name="T73" fmla="*/ 5 h 32"/>
                <a:gd name="T74" fmla="*/ 2 w 65"/>
                <a:gd name="T75" fmla="*/ 6 h 32"/>
                <a:gd name="T76" fmla="*/ 2 w 65"/>
                <a:gd name="T77" fmla="*/ 8 h 32"/>
                <a:gd name="T78" fmla="*/ 2 w 65"/>
                <a:gd name="T79" fmla="*/ 8 h 32"/>
                <a:gd name="T80" fmla="*/ 4 w 65"/>
                <a:gd name="T81" fmla="*/ 8 h 32"/>
                <a:gd name="T82" fmla="*/ 4 w 65"/>
                <a:gd name="T83" fmla="*/ 8 h 3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5"/>
                <a:gd name="T127" fmla="*/ 0 h 32"/>
                <a:gd name="T128" fmla="*/ 65 w 65"/>
                <a:gd name="T129" fmla="*/ 32 h 3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5" h="32">
                  <a:moveTo>
                    <a:pt x="4" y="9"/>
                  </a:moveTo>
                  <a:lnTo>
                    <a:pt x="11" y="11"/>
                  </a:lnTo>
                  <a:lnTo>
                    <a:pt x="19" y="15"/>
                  </a:lnTo>
                  <a:lnTo>
                    <a:pt x="27" y="18"/>
                  </a:lnTo>
                  <a:lnTo>
                    <a:pt x="34" y="20"/>
                  </a:lnTo>
                  <a:lnTo>
                    <a:pt x="42" y="23"/>
                  </a:lnTo>
                  <a:lnTo>
                    <a:pt x="50" y="25"/>
                  </a:lnTo>
                  <a:lnTo>
                    <a:pt x="57" y="29"/>
                  </a:lnTo>
                  <a:lnTo>
                    <a:pt x="65" y="32"/>
                  </a:lnTo>
                  <a:lnTo>
                    <a:pt x="65" y="31"/>
                  </a:lnTo>
                  <a:lnTo>
                    <a:pt x="64" y="29"/>
                  </a:lnTo>
                  <a:lnTo>
                    <a:pt x="64" y="28"/>
                  </a:lnTo>
                  <a:lnTo>
                    <a:pt x="64" y="27"/>
                  </a:lnTo>
                  <a:lnTo>
                    <a:pt x="62" y="27"/>
                  </a:lnTo>
                  <a:lnTo>
                    <a:pt x="61" y="25"/>
                  </a:lnTo>
                  <a:lnTo>
                    <a:pt x="60" y="24"/>
                  </a:lnTo>
                  <a:lnTo>
                    <a:pt x="57" y="23"/>
                  </a:lnTo>
                  <a:lnTo>
                    <a:pt x="56" y="22"/>
                  </a:lnTo>
                  <a:lnTo>
                    <a:pt x="55" y="20"/>
                  </a:lnTo>
                  <a:lnTo>
                    <a:pt x="52" y="20"/>
                  </a:lnTo>
                  <a:lnTo>
                    <a:pt x="51" y="19"/>
                  </a:lnTo>
                  <a:lnTo>
                    <a:pt x="50" y="18"/>
                  </a:lnTo>
                  <a:lnTo>
                    <a:pt x="43" y="15"/>
                  </a:lnTo>
                  <a:lnTo>
                    <a:pt x="37" y="14"/>
                  </a:lnTo>
                  <a:lnTo>
                    <a:pt x="30" y="11"/>
                  </a:lnTo>
                  <a:lnTo>
                    <a:pt x="24" y="9"/>
                  </a:lnTo>
                  <a:lnTo>
                    <a:pt x="18" y="6"/>
                  </a:lnTo>
                  <a:lnTo>
                    <a:pt x="11" y="4"/>
                  </a:lnTo>
                  <a:lnTo>
                    <a:pt x="5" y="2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4" y="9"/>
                  </a:ln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404" name="Freeform 965"/>
            <p:cNvSpPr>
              <a:spLocks/>
            </p:cNvSpPr>
            <p:nvPr/>
          </p:nvSpPr>
          <p:spPr bwMode="auto">
            <a:xfrm>
              <a:off x="574" y="3104"/>
              <a:ext cx="43" cy="43"/>
            </a:xfrm>
            <a:custGeom>
              <a:avLst/>
              <a:gdLst>
                <a:gd name="T0" fmla="*/ 7 w 46"/>
                <a:gd name="T1" fmla="*/ 0 h 46"/>
                <a:gd name="T2" fmla="*/ 7 w 46"/>
                <a:gd name="T3" fmla="*/ 7 h 46"/>
                <a:gd name="T4" fmla="*/ 7 w 46"/>
                <a:gd name="T5" fmla="*/ 7 h 46"/>
                <a:gd name="T6" fmla="*/ 7 w 46"/>
                <a:gd name="T7" fmla="*/ 7 h 46"/>
                <a:gd name="T8" fmla="*/ 0 w 46"/>
                <a:gd name="T9" fmla="*/ 7 h 46"/>
                <a:gd name="T10" fmla="*/ 7 w 46"/>
                <a:gd name="T11" fmla="*/ 0 h 46"/>
                <a:gd name="T12" fmla="*/ 7 w 46"/>
                <a:gd name="T13" fmla="*/ 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6"/>
                <a:gd name="T22" fmla="*/ 0 h 46"/>
                <a:gd name="T23" fmla="*/ 46 w 46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6" h="46">
                  <a:moveTo>
                    <a:pt x="18" y="0"/>
                  </a:moveTo>
                  <a:lnTo>
                    <a:pt x="41" y="14"/>
                  </a:lnTo>
                  <a:lnTo>
                    <a:pt x="46" y="46"/>
                  </a:lnTo>
                  <a:lnTo>
                    <a:pt x="7" y="33"/>
                  </a:lnTo>
                  <a:lnTo>
                    <a:pt x="0" y="3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405" name="Freeform 966"/>
            <p:cNvSpPr>
              <a:spLocks/>
            </p:cNvSpPr>
            <p:nvPr/>
          </p:nvSpPr>
          <p:spPr bwMode="auto">
            <a:xfrm>
              <a:off x="582" y="3111"/>
              <a:ext cx="16" cy="26"/>
            </a:xfrm>
            <a:custGeom>
              <a:avLst/>
              <a:gdLst>
                <a:gd name="T0" fmla="*/ 8 w 17"/>
                <a:gd name="T1" fmla="*/ 0 h 28"/>
                <a:gd name="T2" fmla="*/ 8 w 17"/>
                <a:gd name="T3" fmla="*/ 1 h 28"/>
                <a:gd name="T4" fmla="*/ 8 w 17"/>
                <a:gd name="T5" fmla="*/ 1 h 28"/>
                <a:gd name="T6" fmla="*/ 8 w 17"/>
                <a:gd name="T7" fmla="*/ 2 h 28"/>
                <a:gd name="T8" fmla="*/ 8 w 17"/>
                <a:gd name="T9" fmla="*/ 2 h 28"/>
                <a:gd name="T10" fmla="*/ 8 w 17"/>
                <a:gd name="T11" fmla="*/ 2 h 28"/>
                <a:gd name="T12" fmla="*/ 8 w 17"/>
                <a:gd name="T13" fmla="*/ 4 h 28"/>
                <a:gd name="T14" fmla="*/ 8 w 17"/>
                <a:gd name="T15" fmla="*/ 5 h 28"/>
                <a:gd name="T16" fmla="*/ 8 w 17"/>
                <a:gd name="T17" fmla="*/ 5 h 28"/>
                <a:gd name="T18" fmla="*/ 8 w 17"/>
                <a:gd name="T19" fmla="*/ 6 h 28"/>
                <a:gd name="T20" fmla="*/ 8 w 17"/>
                <a:gd name="T21" fmla="*/ 7 h 28"/>
                <a:gd name="T22" fmla="*/ 8 w 17"/>
                <a:gd name="T23" fmla="*/ 7 h 28"/>
                <a:gd name="T24" fmla="*/ 8 w 17"/>
                <a:gd name="T25" fmla="*/ 7 h 28"/>
                <a:gd name="T26" fmla="*/ 8 w 17"/>
                <a:gd name="T27" fmla="*/ 7 h 28"/>
                <a:gd name="T28" fmla="*/ 8 w 17"/>
                <a:gd name="T29" fmla="*/ 7 h 28"/>
                <a:gd name="T30" fmla="*/ 8 w 17"/>
                <a:gd name="T31" fmla="*/ 7 h 28"/>
                <a:gd name="T32" fmla="*/ 7 w 17"/>
                <a:gd name="T33" fmla="*/ 7 h 28"/>
                <a:gd name="T34" fmla="*/ 7 w 17"/>
                <a:gd name="T35" fmla="*/ 7 h 28"/>
                <a:gd name="T36" fmla="*/ 5 w 17"/>
                <a:gd name="T37" fmla="*/ 7 h 28"/>
                <a:gd name="T38" fmla="*/ 3 w 17"/>
                <a:gd name="T39" fmla="*/ 7 h 28"/>
                <a:gd name="T40" fmla="*/ 3 w 17"/>
                <a:gd name="T41" fmla="*/ 7 h 28"/>
                <a:gd name="T42" fmla="*/ 1 w 17"/>
                <a:gd name="T43" fmla="*/ 7 h 28"/>
                <a:gd name="T44" fmla="*/ 1 w 17"/>
                <a:gd name="T45" fmla="*/ 7 h 28"/>
                <a:gd name="T46" fmla="*/ 1 w 17"/>
                <a:gd name="T47" fmla="*/ 7 h 28"/>
                <a:gd name="T48" fmla="*/ 0 w 17"/>
                <a:gd name="T49" fmla="*/ 7 h 28"/>
                <a:gd name="T50" fmla="*/ 0 w 17"/>
                <a:gd name="T51" fmla="*/ 7 h 28"/>
                <a:gd name="T52" fmla="*/ 0 w 17"/>
                <a:gd name="T53" fmla="*/ 7 h 28"/>
                <a:gd name="T54" fmla="*/ 0 w 17"/>
                <a:gd name="T55" fmla="*/ 7 h 28"/>
                <a:gd name="T56" fmla="*/ 7 w 17"/>
                <a:gd name="T57" fmla="*/ 2 h 28"/>
                <a:gd name="T58" fmla="*/ 7 w 17"/>
                <a:gd name="T59" fmla="*/ 2 h 28"/>
                <a:gd name="T60" fmla="*/ 8 w 17"/>
                <a:gd name="T61" fmla="*/ 1 h 28"/>
                <a:gd name="T62" fmla="*/ 8 w 17"/>
                <a:gd name="T63" fmla="*/ 1 h 28"/>
                <a:gd name="T64" fmla="*/ 8 w 17"/>
                <a:gd name="T65" fmla="*/ 1 h 28"/>
                <a:gd name="T66" fmla="*/ 8 w 17"/>
                <a:gd name="T67" fmla="*/ 0 h 28"/>
                <a:gd name="T68" fmla="*/ 8 w 17"/>
                <a:gd name="T69" fmla="*/ 0 h 28"/>
                <a:gd name="T70" fmla="*/ 8 w 17"/>
                <a:gd name="T71" fmla="*/ 0 h 28"/>
                <a:gd name="T72" fmla="*/ 8 w 17"/>
                <a:gd name="T73" fmla="*/ 0 h 28"/>
                <a:gd name="T74" fmla="*/ 8 w 17"/>
                <a:gd name="T75" fmla="*/ 0 h 2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"/>
                <a:gd name="T115" fmla="*/ 0 h 28"/>
                <a:gd name="T116" fmla="*/ 17 w 17"/>
                <a:gd name="T117" fmla="*/ 28 h 2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" h="28">
                  <a:moveTo>
                    <a:pt x="12" y="0"/>
                  </a:moveTo>
                  <a:lnTo>
                    <a:pt x="14" y="1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0" y="25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8" y="28"/>
                  </a:lnTo>
                  <a:lnTo>
                    <a:pt x="7" y="28"/>
                  </a:lnTo>
                  <a:lnTo>
                    <a:pt x="5" y="28"/>
                  </a:lnTo>
                  <a:lnTo>
                    <a:pt x="3" y="27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406" name="Freeform 967"/>
            <p:cNvSpPr>
              <a:spLocks/>
            </p:cNvSpPr>
            <p:nvPr/>
          </p:nvSpPr>
          <p:spPr bwMode="auto">
            <a:xfrm>
              <a:off x="486" y="3085"/>
              <a:ext cx="220" cy="91"/>
            </a:xfrm>
            <a:custGeom>
              <a:avLst/>
              <a:gdLst>
                <a:gd name="T0" fmla="*/ 6 w 237"/>
                <a:gd name="T1" fmla="*/ 6 h 98"/>
                <a:gd name="T2" fmla="*/ 6 w 237"/>
                <a:gd name="T3" fmla="*/ 6 h 98"/>
                <a:gd name="T4" fmla="*/ 5 w 237"/>
                <a:gd name="T5" fmla="*/ 6 h 98"/>
                <a:gd name="T6" fmla="*/ 5 w 237"/>
                <a:gd name="T7" fmla="*/ 6 h 98"/>
                <a:gd name="T8" fmla="*/ 3 w 237"/>
                <a:gd name="T9" fmla="*/ 6 h 98"/>
                <a:gd name="T10" fmla="*/ 2 w 237"/>
                <a:gd name="T11" fmla="*/ 5 h 98"/>
                <a:gd name="T12" fmla="*/ 1 w 237"/>
                <a:gd name="T13" fmla="*/ 4 h 98"/>
                <a:gd name="T14" fmla="*/ 0 w 237"/>
                <a:gd name="T15" fmla="*/ 2 h 98"/>
                <a:gd name="T16" fmla="*/ 0 w 237"/>
                <a:gd name="T17" fmla="*/ 0 h 98"/>
                <a:gd name="T18" fmla="*/ 6 w 237"/>
                <a:gd name="T19" fmla="*/ 6 h 98"/>
                <a:gd name="T20" fmla="*/ 6 w 237"/>
                <a:gd name="T21" fmla="*/ 6 h 98"/>
                <a:gd name="T22" fmla="*/ 6 w 237"/>
                <a:gd name="T23" fmla="*/ 6 h 98"/>
                <a:gd name="T24" fmla="*/ 6 w 237"/>
                <a:gd name="T25" fmla="*/ 6 h 98"/>
                <a:gd name="T26" fmla="*/ 6 w 237"/>
                <a:gd name="T27" fmla="*/ 6 h 98"/>
                <a:gd name="T28" fmla="*/ 6 w 237"/>
                <a:gd name="T29" fmla="*/ 6 h 98"/>
                <a:gd name="T30" fmla="*/ 6 w 237"/>
                <a:gd name="T31" fmla="*/ 6 h 98"/>
                <a:gd name="T32" fmla="*/ 6 w 237"/>
                <a:gd name="T33" fmla="*/ 6 h 98"/>
                <a:gd name="T34" fmla="*/ 6 w 237"/>
                <a:gd name="T35" fmla="*/ 6 h 98"/>
                <a:gd name="T36" fmla="*/ 6 w 237"/>
                <a:gd name="T37" fmla="*/ 6 h 98"/>
                <a:gd name="T38" fmla="*/ 6 w 237"/>
                <a:gd name="T39" fmla="*/ 6 h 98"/>
                <a:gd name="T40" fmla="*/ 6 w 237"/>
                <a:gd name="T41" fmla="*/ 6 h 98"/>
                <a:gd name="T42" fmla="*/ 6 w 237"/>
                <a:gd name="T43" fmla="*/ 6 h 98"/>
                <a:gd name="T44" fmla="*/ 6 w 237"/>
                <a:gd name="T45" fmla="*/ 6 h 98"/>
                <a:gd name="T46" fmla="*/ 6 w 237"/>
                <a:gd name="T47" fmla="*/ 6 h 98"/>
                <a:gd name="T48" fmla="*/ 6 w 237"/>
                <a:gd name="T49" fmla="*/ 6 h 98"/>
                <a:gd name="T50" fmla="*/ 6 w 237"/>
                <a:gd name="T51" fmla="*/ 6 h 98"/>
                <a:gd name="T52" fmla="*/ 6 w 237"/>
                <a:gd name="T53" fmla="*/ 6 h 98"/>
                <a:gd name="T54" fmla="*/ 6 w 237"/>
                <a:gd name="T55" fmla="*/ 6 h 98"/>
                <a:gd name="T56" fmla="*/ 6 w 237"/>
                <a:gd name="T57" fmla="*/ 6 h 98"/>
                <a:gd name="T58" fmla="*/ 6 w 237"/>
                <a:gd name="T59" fmla="*/ 6 h 98"/>
                <a:gd name="T60" fmla="*/ 6 w 237"/>
                <a:gd name="T61" fmla="*/ 6 h 98"/>
                <a:gd name="T62" fmla="*/ 6 w 237"/>
                <a:gd name="T63" fmla="*/ 6 h 98"/>
                <a:gd name="T64" fmla="*/ 6 w 237"/>
                <a:gd name="T65" fmla="*/ 6 h 98"/>
                <a:gd name="T66" fmla="*/ 6 w 237"/>
                <a:gd name="T67" fmla="*/ 6 h 9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37"/>
                <a:gd name="T103" fmla="*/ 0 h 98"/>
                <a:gd name="T104" fmla="*/ 237 w 237"/>
                <a:gd name="T105" fmla="*/ 98 h 9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37" h="98">
                  <a:moveTo>
                    <a:pt x="6" y="14"/>
                  </a:moveTo>
                  <a:lnTo>
                    <a:pt x="6" y="13"/>
                  </a:lnTo>
                  <a:lnTo>
                    <a:pt x="5" y="10"/>
                  </a:lnTo>
                  <a:lnTo>
                    <a:pt x="5" y="9"/>
                  </a:lnTo>
                  <a:lnTo>
                    <a:pt x="3" y="7"/>
                  </a:lnTo>
                  <a:lnTo>
                    <a:pt x="2" y="5"/>
                  </a:lnTo>
                  <a:lnTo>
                    <a:pt x="1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19" y="11"/>
                  </a:lnTo>
                  <a:lnTo>
                    <a:pt x="47" y="25"/>
                  </a:lnTo>
                  <a:lnTo>
                    <a:pt x="81" y="41"/>
                  </a:lnTo>
                  <a:lnTo>
                    <a:pt x="119" y="56"/>
                  </a:lnTo>
                  <a:lnTo>
                    <a:pt x="158" y="70"/>
                  </a:lnTo>
                  <a:lnTo>
                    <a:pt x="192" y="80"/>
                  </a:lnTo>
                  <a:lnTo>
                    <a:pt x="219" y="88"/>
                  </a:lnTo>
                  <a:lnTo>
                    <a:pt x="237" y="89"/>
                  </a:lnTo>
                  <a:lnTo>
                    <a:pt x="237" y="90"/>
                  </a:lnTo>
                  <a:lnTo>
                    <a:pt x="237" y="92"/>
                  </a:lnTo>
                  <a:lnTo>
                    <a:pt x="237" y="93"/>
                  </a:lnTo>
                  <a:lnTo>
                    <a:pt x="237" y="94"/>
                  </a:lnTo>
                  <a:lnTo>
                    <a:pt x="237" y="95"/>
                  </a:lnTo>
                  <a:lnTo>
                    <a:pt x="236" y="95"/>
                  </a:lnTo>
                  <a:lnTo>
                    <a:pt x="236" y="97"/>
                  </a:lnTo>
                  <a:lnTo>
                    <a:pt x="234" y="98"/>
                  </a:lnTo>
                  <a:lnTo>
                    <a:pt x="210" y="93"/>
                  </a:lnTo>
                  <a:lnTo>
                    <a:pt x="181" y="87"/>
                  </a:lnTo>
                  <a:lnTo>
                    <a:pt x="151" y="76"/>
                  </a:lnTo>
                  <a:lnTo>
                    <a:pt x="119" y="65"/>
                  </a:lnTo>
                  <a:lnTo>
                    <a:pt x="88" y="52"/>
                  </a:lnTo>
                  <a:lnTo>
                    <a:pt x="58" y="38"/>
                  </a:lnTo>
                  <a:lnTo>
                    <a:pt x="30" y="25"/>
                  </a:lnTo>
                  <a:lnTo>
                    <a:pt x="6" y="14"/>
                  </a:lnTo>
                  <a:close/>
                </a:path>
              </a:pathLst>
            </a:custGeom>
            <a:solidFill>
              <a:srgbClr val="96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407" name="Freeform 968"/>
            <p:cNvSpPr>
              <a:spLocks/>
            </p:cNvSpPr>
            <p:nvPr/>
          </p:nvSpPr>
          <p:spPr bwMode="auto">
            <a:xfrm>
              <a:off x="581" y="3091"/>
              <a:ext cx="31" cy="26"/>
            </a:xfrm>
            <a:custGeom>
              <a:avLst/>
              <a:gdLst>
                <a:gd name="T0" fmla="*/ 5 w 34"/>
                <a:gd name="T1" fmla="*/ 7 h 28"/>
                <a:gd name="T2" fmla="*/ 5 w 34"/>
                <a:gd name="T3" fmla="*/ 7 h 28"/>
                <a:gd name="T4" fmla="*/ 5 w 34"/>
                <a:gd name="T5" fmla="*/ 7 h 28"/>
                <a:gd name="T6" fmla="*/ 0 w 34"/>
                <a:gd name="T7" fmla="*/ 0 h 28"/>
                <a:gd name="T8" fmla="*/ 5 w 34"/>
                <a:gd name="T9" fmla="*/ 7 h 28"/>
                <a:gd name="T10" fmla="*/ 5 w 34"/>
                <a:gd name="T11" fmla="*/ 7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4"/>
                <a:gd name="T19" fmla="*/ 0 h 28"/>
                <a:gd name="T20" fmla="*/ 34 w 34"/>
                <a:gd name="T21" fmla="*/ 28 h 2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4" h="28">
                  <a:moveTo>
                    <a:pt x="10" y="15"/>
                  </a:moveTo>
                  <a:lnTo>
                    <a:pt x="34" y="28"/>
                  </a:lnTo>
                  <a:lnTo>
                    <a:pt x="23" y="13"/>
                  </a:lnTo>
                  <a:lnTo>
                    <a:pt x="0" y="0"/>
                  </a:lnTo>
                  <a:lnTo>
                    <a:pt x="10" y="15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408" name="Freeform 969"/>
            <p:cNvSpPr>
              <a:spLocks/>
            </p:cNvSpPr>
            <p:nvPr/>
          </p:nvSpPr>
          <p:spPr bwMode="auto">
            <a:xfrm>
              <a:off x="586" y="3078"/>
              <a:ext cx="39" cy="26"/>
            </a:xfrm>
            <a:custGeom>
              <a:avLst/>
              <a:gdLst>
                <a:gd name="T0" fmla="*/ 6 w 42"/>
                <a:gd name="T1" fmla="*/ 7 h 28"/>
                <a:gd name="T2" fmla="*/ 6 w 42"/>
                <a:gd name="T3" fmla="*/ 0 h 28"/>
                <a:gd name="T4" fmla="*/ 6 w 42"/>
                <a:gd name="T5" fmla="*/ 1 h 28"/>
                <a:gd name="T6" fmla="*/ 6 w 42"/>
                <a:gd name="T7" fmla="*/ 7 h 28"/>
                <a:gd name="T8" fmla="*/ 6 w 42"/>
                <a:gd name="T9" fmla="*/ 7 h 28"/>
                <a:gd name="T10" fmla="*/ 0 w 42"/>
                <a:gd name="T11" fmla="*/ 7 h 28"/>
                <a:gd name="T12" fmla="*/ 1 w 42"/>
                <a:gd name="T13" fmla="*/ 7 h 28"/>
                <a:gd name="T14" fmla="*/ 6 w 42"/>
                <a:gd name="T15" fmla="*/ 7 h 28"/>
                <a:gd name="T16" fmla="*/ 6 w 42"/>
                <a:gd name="T17" fmla="*/ 7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28"/>
                <a:gd name="T29" fmla="*/ 42 w 42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28">
                  <a:moveTo>
                    <a:pt x="8" y="21"/>
                  </a:moveTo>
                  <a:lnTo>
                    <a:pt x="42" y="0"/>
                  </a:lnTo>
                  <a:lnTo>
                    <a:pt x="42" y="1"/>
                  </a:lnTo>
                  <a:lnTo>
                    <a:pt x="13" y="22"/>
                  </a:lnTo>
                  <a:lnTo>
                    <a:pt x="14" y="28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8" y="2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409" name="Freeform 970"/>
            <p:cNvSpPr>
              <a:spLocks/>
            </p:cNvSpPr>
            <p:nvPr/>
          </p:nvSpPr>
          <p:spPr bwMode="auto">
            <a:xfrm>
              <a:off x="586" y="3079"/>
              <a:ext cx="39" cy="26"/>
            </a:xfrm>
            <a:custGeom>
              <a:avLst/>
              <a:gdLst>
                <a:gd name="T0" fmla="*/ 6 w 42"/>
                <a:gd name="T1" fmla="*/ 7 h 28"/>
                <a:gd name="T2" fmla="*/ 6 w 42"/>
                <a:gd name="T3" fmla="*/ 0 h 28"/>
                <a:gd name="T4" fmla="*/ 6 w 42"/>
                <a:gd name="T5" fmla="*/ 2 h 28"/>
                <a:gd name="T6" fmla="*/ 6 w 42"/>
                <a:gd name="T7" fmla="*/ 7 h 28"/>
                <a:gd name="T8" fmla="*/ 6 w 42"/>
                <a:gd name="T9" fmla="*/ 7 h 28"/>
                <a:gd name="T10" fmla="*/ 0 w 42"/>
                <a:gd name="T11" fmla="*/ 7 h 28"/>
                <a:gd name="T12" fmla="*/ 3 w 42"/>
                <a:gd name="T13" fmla="*/ 7 h 28"/>
                <a:gd name="T14" fmla="*/ 6 w 42"/>
                <a:gd name="T15" fmla="*/ 7 h 28"/>
                <a:gd name="T16" fmla="*/ 6 w 42"/>
                <a:gd name="T17" fmla="*/ 7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28"/>
                <a:gd name="T29" fmla="*/ 42 w 42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28">
                  <a:moveTo>
                    <a:pt x="8" y="21"/>
                  </a:moveTo>
                  <a:lnTo>
                    <a:pt x="42" y="0"/>
                  </a:lnTo>
                  <a:lnTo>
                    <a:pt x="41" y="2"/>
                  </a:lnTo>
                  <a:lnTo>
                    <a:pt x="14" y="22"/>
                  </a:lnTo>
                  <a:lnTo>
                    <a:pt x="14" y="28"/>
                  </a:lnTo>
                  <a:lnTo>
                    <a:pt x="0" y="22"/>
                  </a:lnTo>
                  <a:lnTo>
                    <a:pt x="3" y="18"/>
                  </a:lnTo>
                  <a:lnTo>
                    <a:pt x="8" y="21"/>
                  </a:lnTo>
                  <a:close/>
                </a:path>
              </a:pathLst>
            </a:custGeom>
            <a:solidFill>
              <a:srgbClr val="96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410" name="Freeform 971"/>
            <p:cNvSpPr>
              <a:spLocks/>
            </p:cNvSpPr>
            <p:nvPr/>
          </p:nvSpPr>
          <p:spPr bwMode="auto">
            <a:xfrm>
              <a:off x="612" y="3079"/>
              <a:ext cx="8" cy="12"/>
            </a:xfrm>
            <a:custGeom>
              <a:avLst/>
              <a:gdLst>
                <a:gd name="T0" fmla="*/ 0 w 9"/>
                <a:gd name="T1" fmla="*/ 0 h 13"/>
                <a:gd name="T2" fmla="*/ 4 w 9"/>
                <a:gd name="T3" fmla="*/ 4 h 13"/>
                <a:gd name="T4" fmla="*/ 4 w 9"/>
                <a:gd name="T5" fmla="*/ 6 h 13"/>
                <a:gd name="T6" fmla="*/ 3 w 9"/>
                <a:gd name="T7" fmla="*/ 6 h 13"/>
                <a:gd name="T8" fmla="*/ 0 w 9"/>
                <a:gd name="T9" fmla="*/ 0 h 13"/>
                <a:gd name="T10" fmla="*/ 0 w 9"/>
                <a:gd name="T11" fmla="*/ 0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13"/>
                <a:gd name="T20" fmla="*/ 9 w 9"/>
                <a:gd name="T21" fmla="*/ 13 h 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13">
                  <a:moveTo>
                    <a:pt x="0" y="0"/>
                  </a:moveTo>
                  <a:lnTo>
                    <a:pt x="5" y="4"/>
                  </a:lnTo>
                  <a:lnTo>
                    <a:pt x="9" y="13"/>
                  </a:lnTo>
                  <a:lnTo>
                    <a:pt x="3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411" name="Freeform 972"/>
            <p:cNvSpPr>
              <a:spLocks/>
            </p:cNvSpPr>
            <p:nvPr/>
          </p:nvSpPr>
          <p:spPr bwMode="auto">
            <a:xfrm>
              <a:off x="600" y="3116"/>
              <a:ext cx="12" cy="20"/>
            </a:xfrm>
            <a:custGeom>
              <a:avLst/>
              <a:gdLst>
                <a:gd name="T0" fmla="*/ 3 w 13"/>
                <a:gd name="T1" fmla="*/ 0 h 22"/>
                <a:gd name="T2" fmla="*/ 6 w 13"/>
                <a:gd name="T3" fmla="*/ 2 h 22"/>
                <a:gd name="T4" fmla="*/ 6 w 13"/>
                <a:gd name="T5" fmla="*/ 2 h 22"/>
                <a:gd name="T6" fmla="*/ 6 w 13"/>
                <a:gd name="T7" fmla="*/ 2 h 22"/>
                <a:gd name="T8" fmla="*/ 6 w 13"/>
                <a:gd name="T9" fmla="*/ 4 h 22"/>
                <a:gd name="T10" fmla="*/ 6 w 13"/>
                <a:gd name="T11" fmla="*/ 4 h 22"/>
                <a:gd name="T12" fmla="*/ 6 w 13"/>
                <a:gd name="T13" fmla="*/ 5 h 22"/>
                <a:gd name="T14" fmla="*/ 6 w 13"/>
                <a:gd name="T15" fmla="*/ 5 h 22"/>
                <a:gd name="T16" fmla="*/ 6 w 13"/>
                <a:gd name="T17" fmla="*/ 5 h 22"/>
                <a:gd name="T18" fmla="*/ 6 w 13"/>
                <a:gd name="T19" fmla="*/ 5 h 22"/>
                <a:gd name="T20" fmla="*/ 6 w 13"/>
                <a:gd name="T21" fmla="*/ 5 h 22"/>
                <a:gd name="T22" fmla="*/ 6 w 13"/>
                <a:gd name="T23" fmla="*/ 5 h 22"/>
                <a:gd name="T24" fmla="*/ 6 w 13"/>
                <a:gd name="T25" fmla="*/ 5 h 22"/>
                <a:gd name="T26" fmla="*/ 6 w 13"/>
                <a:gd name="T27" fmla="*/ 5 h 22"/>
                <a:gd name="T28" fmla="*/ 6 w 13"/>
                <a:gd name="T29" fmla="*/ 5 h 22"/>
                <a:gd name="T30" fmla="*/ 6 w 13"/>
                <a:gd name="T31" fmla="*/ 5 h 22"/>
                <a:gd name="T32" fmla="*/ 6 w 13"/>
                <a:gd name="T33" fmla="*/ 5 h 22"/>
                <a:gd name="T34" fmla="*/ 6 w 13"/>
                <a:gd name="T35" fmla="*/ 5 h 22"/>
                <a:gd name="T36" fmla="*/ 6 w 13"/>
                <a:gd name="T37" fmla="*/ 5 h 22"/>
                <a:gd name="T38" fmla="*/ 5 w 13"/>
                <a:gd name="T39" fmla="*/ 5 h 22"/>
                <a:gd name="T40" fmla="*/ 5 w 13"/>
                <a:gd name="T41" fmla="*/ 5 h 22"/>
                <a:gd name="T42" fmla="*/ 4 w 13"/>
                <a:gd name="T43" fmla="*/ 5 h 22"/>
                <a:gd name="T44" fmla="*/ 4 w 13"/>
                <a:gd name="T45" fmla="*/ 5 h 22"/>
                <a:gd name="T46" fmla="*/ 4 w 13"/>
                <a:gd name="T47" fmla="*/ 5 h 22"/>
                <a:gd name="T48" fmla="*/ 3 w 13"/>
                <a:gd name="T49" fmla="*/ 5 h 22"/>
                <a:gd name="T50" fmla="*/ 3 w 13"/>
                <a:gd name="T51" fmla="*/ 5 h 22"/>
                <a:gd name="T52" fmla="*/ 3 w 13"/>
                <a:gd name="T53" fmla="*/ 5 h 22"/>
                <a:gd name="T54" fmla="*/ 3 w 13"/>
                <a:gd name="T55" fmla="*/ 5 h 22"/>
                <a:gd name="T56" fmla="*/ 2 w 13"/>
                <a:gd name="T57" fmla="*/ 4 h 22"/>
                <a:gd name="T58" fmla="*/ 2 w 13"/>
                <a:gd name="T59" fmla="*/ 2 h 22"/>
                <a:gd name="T60" fmla="*/ 0 w 13"/>
                <a:gd name="T61" fmla="*/ 2 h 22"/>
                <a:gd name="T62" fmla="*/ 2 w 13"/>
                <a:gd name="T63" fmla="*/ 1 h 22"/>
                <a:gd name="T64" fmla="*/ 2 w 13"/>
                <a:gd name="T65" fmla="*/ 1 h 22"/>
                <a:gd name="T66" fmla="*/ 2 w 13"/>
                <a:gd name="T67" fmla="*/ 0 h 22"/>
                <a:gd name="T68" fmla="*/ 2 w 13"/>
                <a:gd name="T69" fmla="*/ 0 h 22"/>
                <a:gd name="T70" fmla="*/ 3 w 13"/>
                <a:gd name="T71" fmla="*/ 0 h 22"/>
                <a:gd name="T72" fmla="*/ 3 w 13"/>
                <a:gd name="T73" fmla="*/ 0 h 22"/>
                <a:gd name="T74" fmla="*/ 3 w 13"/>
                <a:gd name="T75" fmla="*/ 0 h 2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"/>
                <a:gd name="T115" fmla="*/ 0 h 22"/>
                <a:gd name="T116" fmla="*/ 13 w 13"/>
                <a:gd name="T117" fmla="*/ 22 h 2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" h="22">
                  <a:moveTo>
                    <a:pt x="3" y="0"/>
                  </a:moveTo>
                  <a:lnTo>
                    <a:pt x="9" y="2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2" y="8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3" y="20"/>
                  </a:lnTo>
                  <a:lnTo>
                    <a:pt x="13" y="22"/>
                  </a:lnTo>
                  <a:lnTo>
                    <a:pt x="12" y="22"/>
                  </a:lnTo>
                  <a:lnTo>
                    <a:pt x="5" y="19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2ED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412" name="Freeform 973"/>
            <p:cNvSpPr>
              <a:spLocks/>
            </p:cNvSpPr>
            <p:nvPr/>
          </p:nvSpPr>
          <p:spPr bwMode="auto">
            <a:xfrm>
              <a:off x="514" y="3104"/>
              <a:ext cx="9" cy="6"/>
            </a:xfrm>
            <a:custGeom>
              <a:avLst/>
              <a:gdLst>
                <a:gd name="T0" fmla="*/ 1 w 10"/>
                <a:gd name="T1" fmla="*/ 0 h 7"/>
                <a:gd name="T2" fmla="*/ 5 w 10"/>
                <a:gd name="T3" fmla="*/ 3 h 7"/>
                <a:gd name="T4" fmla="*/ 5 w 10"/>
                <a:gd name="T5" fmla="*/ 3 h 7"/>
                <a:gd name="T6" fmla="*/ 5 w 10"/>
                <a:gd name="T7" fmla="*/ 3 h 7"/>
                <a:gd name="T8" fmla="*/ 5 w 10"/>
                <a:gd name="T9" fmla="*/ 3 h 7"/>
                <a:gd name="T10" fmla="*/ 5 w 10"/>
                <a:gd name="T11" fmla="*/ 3 h 7"/>
                <a:gd name="T12" fmla="*/ 5 w 10"/>
                <a:gd name="T13" fmla="*/ 3 h 7"/>
                <a:gd name="T14" fmla="*/ 5 w 10"/>
                <a:gd name="T15" fmla="*/ 3 h 7"/>
                <a:gd name="T16" fmla="*/ 5 w 10"/>
                <a:gd name="T17" fmla="*/ 3 h 7"/>
                <a:gd name="T18" fmla="*/ 5 w 10"/>
                <a:gd name="T19" fmla="*/ 3 h 7"/>
                <a:gd name="T20" fmla="*/ 0 w 10"/>
                <a:gd name="T21" fmla="*/ 3 h 7"/>
                <a:gd name="T22" fmla="*/ 0 w 10"/>
                <a:gd name="T23" fmla="*/ 3 h 7"/>
                <a:gd name="T24" fmla="*/ 0 w 10"/>
                <a:gd name="T25" fmla="*/ 1 h 7"/>
                <a:gd name="T26" fmla="*/ 0 w 10"/>
                <a:gd name="T27" fmla="*/ 1 h 7"/>
                <a:gd name="T28" fmla="*/ 0 w 10"/>
                <a:gd name="T29" fmla="*/ 1 h 7"/>
                <a:gd name="T30" fmla="*/ 0 w 10"/>
                <a:gd name="T31" fmla="*/ 0 h 7"/>
                <a:gd name="T32" fmla="*/ 0 w 10"/>
                <a:gd name="T33" fmla="*/ 0 h 7"/>
                <a:gd name="T34" fmla="*/ 1 w 10"/>
                <a:gd name="T35" fmla="*/ 0 h 7"/>
                <a:gd name="T36" fmla="*/ 1 w 10"/>
                <a:gd name="T37" fmla="*/ 0 h 7"/>
                <a:gd name="T38" fmla="*/ 1 w 10"/>
                <a:gd name="T39" fmla="*/ 0 h 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0"/>
                <a:gd name="T61" fmla="*/ 0 h 7"/>
                <a:gd name="T62" fmla="*/ 10 w 10"/>
                <a:gd name="T63" fmla="*/ 7 h 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0" h="7">
                  <a:moveTo>
                    <a:pt x="1" y="0"/>
                  </a:moveTo>
                  <a:lnTo>
                    <a:pt x="10" y="4"/>
                  </a:lnTo>
                  <a:lnTo>
                    <a:pt x="10" y="5"/>
                  </a:lnTo>
                  <a:lnTo>
                    <a:pt x="10" y="7"/>
                  </a:lnTo>
                  <a:lnTo>
                    <a:pt x="9" y="7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413" name="Freeform 974"/>
            <p:cNvSpPr>
              <a:spLocks/>
            </p:cNvSpPr>
            <p:nvPr/>
          </p:nvSpPr>
          <p:spPr bwMode="auto">
            <a:xfrm>
              <a:off x="544" y="3118"/>
              <a:ext cx="11" cy="6"/>
            </a:xfrm>
            <a:custGeom>
              <a:avLst/>
              <a:gdLst>
                <a:gd name="T0" fmla="*/ 3 w 12"/>
                <a:gd name="T1" fmla="*/ 0 h 7"/>
                <a:gd name="T2" fmla="*/ 6 w 12"/>
                <a:gd name="T3" fmla="*/ 3 h 7"/>
                <a:gd name="T4" fmla="*/ 6 w 12"/>
                <a:gd name="T5" fmla="*/ 3 h 7"/>
                <a:gd name="T6" fmla="*/ 6 w 12"/>
                <a:gd name="T7" fmla="*/ 3 h 7"/>
                <a:gd name="T8" fmla="*/ 6 w 12"/>
                <a:gd name="T9" fmla="*/ 3 h 7"/>
                <a:gd name="T10" fmla="*/ 6 w 12"/>
                <a:gd name="T11" fmla="*/ 3 h 7"/>
                <a:gd name="T12" fmla="*/ 6 w 12"/>
                <a:gd name="T13" fmla="*/ 3 h 7"/>
                <a:gd name="T14" fmla="*/ 6 w 12"/>
                <a:gd name="T15" fmla="*/ 3 h 7"/>
                <a:gd name="T16" fmla="*/ 6 w 12"/>
                <a:gd name="T17" fmla="*/ 3 h 7"/>
                <a:gd name="T18" fmla="*/ 6 w 12"/>
                <a:gd name="T19" fmla="*/ 3 h 7"/>
                <a:gd name="T20" fmla="*/ 2 w 12"/>
                <a:gd name="T21" fmla="*/ 3 h 7"/>
                <a:gd name="T22" fmla="*/ 2 w 12"/>
                <a:gd name="T23" fmla="*/ 3 h 7"/>
                <a:gd name="T24" fmla="*/ 0 w 12"/>
                <a:gd name="T25" fmla="*/ 3 h 7"/>
                <a:gd name="T26" fmla="*/ 0 w 12"/>
                <a:gd name="T27" fmla="*/ 2 h 7"/>
                <a:gd name="T28" fmla="*/ 0 w 12"/>
                <a:gd name="T29" fmla="*/ 2 h 7"/>
                <a:gd name="T30" fmla="*/ 2 w 12"/>
                <a:gd name="T31" fmla="*/ 0 h 7"/>
                <a:gd name="T32" fmla="*/ 2 w 12"/>
                <a:gd name="T33" fmla="*/ 0 h 7"/>
                <a:gd name="T34" fmla="*/ 2 w 12"/>
                <a:gd name="T35" fmla="*/ 0 h 7"/>
                <a:gd name="T36" fmla="*/ 3 w 12"/>
                <a:gd name="T37" fmla="*/ 0 h 7"/>
                <a:gd name="T38" fmla="*/ 3 w 12"/>
                <a:gd name="T39" fmla="*/ 0 h 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7"/>
                <a:gd name="T62" fmla="*/ 12 w 12"/>
                <a:gd name="T63" fmla="*/ 7 h 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7">
                  <a:moveTo>
                    <a:pt x="3" y="0"/>
                  </a:moveTo>
                  <a:lnTo>
                    <a:pt x="11" y="4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414" name="Freeform 975"/>
            <p:cNvSpPr>
              <a:spLocks/>
            </p:cNvSpPr>
            <p:nvPr/>
          </p:nvSpPr>
          <p:spPr bwMode="auto">
            <a:xfrm>
              <a:off x="685" y="3168"/>
              <a:ext cx="10" cy="5"/>
            </a:xfrm>
            <a:custGeom>
              <a:avLst/>
              <a:gdLst>
                <a:gd name="T0" fmla="*/ 1 w 11"/>
                <a:gd name="T1" fmla="*/ 0 h 5"/>
                <a:gd name="T2" fmla="*/ 5 w 11"/>
                <a:gd name="T3" fmla="*/ 3 h 5"/>
                <a:gd name="T4" fmla="*/ 5 w 11"/>
                <a:gd name="T5" fmla="*/ 3 h 5"/>
                <a:gd name="T6" fmla="*/ 5 w 11"/>
                <a:gd name="T7" fmla="*/ 3 h 5"/>
                <a:gd name="T8" fmla="*/ 5 w 11"/>
                <a:gd name="T9" fmla="*/ 3 h 5"/>
                <a:gd name="T10" fmla="*/ 5 w 11"/>
                <a:gd name="T11" fmla="*/ 4 h 5"/>
                <a:gd name="T12" fmla="*/ 5 w 11"/>
                <a:gd name="T13" fmla="*/ 4 h 5"/>
                <a:gd name="T14" fmla="*/ 5 w 11"/>
                <a:gd name="T15" fmla="*/ 4 h 5"/>
                <a:gd name="T16" fmla="*/ 5 w 11"/>
                <a:gd name="T17" fmla="*/ 4 h 5"/>
                <a:gd name="T18" fmla="*/ 5 w 11"/>
                <a:gd name="T19" fmla="*/ 5 h 5"/>
                <a:gd name="T20" fmla="*/ 1 w 11"/>
                <a:gd name="T21" fmla="*/ 3 h 5"/>
                <a:gd name="T22" fmla="*/ 0 w 11"/>
                <a:gd name="T23" fmla="*/ 3 h 5"/>
                <a:gd name="T24" fmla="*/ 0 w 11"/>
                <a:gd name="T25" fmla="*/ 3 h 5"/>
                <a:gd name="T26" fmla="*/ 0 w 11"/>
                <a:gd name="T27" fmla="*/ 1 h 5"/>
                <a:gd name="T28" fmla="*/ 0 w 11"/>
                <a:gd name="T29" fmla="*/ 1 h 5"/>
                <a:gd name="T30" fmla="*/ 0 w 11"/>
                <a:gd name="T31" fmla="*/ 1 h 5"/>
                <a:gd name="T32" fmla="*/ 1 w 11"/>
                <a:gd name="T33" fmla="*/ 0 h 5"/>
                <a:gd name="T34" fmla="*/ 1 w 11"/>
                <a:gd name="T35" fmla="*/ 0 h 5"/>
                <a:gd name="T36" fmla="*/ 1 w 11"/>
                <a:gd name="T37" fmla="*/ 0 h 5"/>
                <a:gd name="T38" fmla="*/ 1 w 11"/>
                <a:gd name="T39" fmla="*/ 0 h 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5"/>
                <a:gd name="T62" fmla="*/ 11 w 11"/>
                <a:gd name="T63" fmla="*/ 5 h 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5">
                  <a:moveTo>
                    <a:pt x="1" y="0"/>
                  </a:moveTo>
                  <a:lnTo>
                    <a:pt x="10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415" name="Freeform 976"/>
            <p:cNvSpPr>
              <a:spLocks/>
            </p:cNvSpPr>
            <p:nvPr/>
          </p:nvSpPr>
          <p:spPr bwMode="auto">
            <a:xfrm>
              <a:off x="486" y="3086"/>
              <a:ext cx="220" cy="83"/>
            </a:xfrm>
            <a:custGeom>
              <a:avLst/>
              <a:gdLst>
                <a:gd name="T0" fmla="*/ 0 w 237"/>
                <a:gd name="T1" fmla="*/ 0 h 89"/>
                <a:gd name="T2" fmla="*/ 1 w 237"/>
                <a:gd name="T3" fmla="*/ 0 h 89"/>
                <a:gd name="T4" fmla="*/ 1 w 237"/>
                <a:gd name="T5" fmla="*/ 0 h 89"/>
                <a:gd name="T6" fmla="*/ 2 w 237"/>
                <a:gd name="T7" fmla="*/ 0 h 89"/>
                <a:gd name="T8" fmla="*/ 2 w 237"/>
                <a:gd name="T9" fmla="*/ 0 h 89"/>
                <a:gd name="T10" fmla="*/ 2 w 237"/>
                <a:gd name="T11" fmla="*/ 0 h 89"/>
                <a:gd name="T12" fmla="*/ 3 w 237"/>
                <a:gd name="T13" fmla="*/ 1 h 89"/>
                <a:gd name="T14" fmla="*/ 3 w 237"/>
                <a:gd name="T15" fmla="*/ 1 h 89"/>
                <a:gd name="T16" fmla="*/ 5 w 237"/>
                <a:gd name="T17" fmla="*/ 1 h 89"/>
                <a:gd name="T18" fmla="*/ 6 w 237"/>
                <a:gd name="T19" fmla="*/ 7 h 89"/>
                <a:gd name="T20" fmla="*/ 6 w 237"/>
                <a:gd name="T21" fmla="*/ 7 h 89"/>
                <a:gd name="T22" fmla="*/ 6 w 237"/>
                <a:gd name="T23" fmla="*/ 7 h 89"/>
                <a:gd name="T24" fmla="*/ 6 w 237"/>
                <a:gd name="T25" fmla="*/ 7 h 89"/>
                <a:gd name="T26" fmla="*/ 6 w 237"/>
                <a:gd name="T27" fmla="*/ 7 h 89"/>
                <a:gd name="T28" fmla="*/ 6 w 237"/>
                <a:gd name="T29" fmla="*/ 7 h 89"/>
                <a:gd name="T30" fmla="*/ 6 w 237"/>
                <a:gd name="T31" fmla="*/ 7 h 89"/>
                <a:gd name="T32" fmla="*/ 6 w 237"/>
                <a:gd name="T33" fmla="*/ 7 h 89"/>
                <a:gd name="T34" fmla="*/ 6 w 237"/>
                <a:gd name="T35" fmla="*/ 7 h 89"/>
                <a:gd name="T36" fmla="*/ 6 w 237"/>
                <a:gd name="T37" fmla="*/ 7 h 89"/>
                <a:gd name="T38" fmla="*/ 6 w 237"/>
                <a:gd name="T39" fmla="*/ 7 h 89"/>
                <a:gd name="T40" fmla="*/ 6 w 237"/>
                <a:gd name="T41" fmla="*/ 7 h 89"/>
                <a:gd name="T42" fmla="*/ 6 w 237"/>
                <a:gd name="T43" fmla="*/ 7 h 89"/>
                <a:gd name="T44" fmla="*/ 6 w 237"/>
                <a:gd name="T45" fmla="*/ 7 h 89"/>
                <a:gd name="T46" fmla="*/ 6 w 237"/>
                <a:gd name="T47" fmla="*/ 7 h 89"/>
                <a:gd name="T48" fmla="*/ 6 w 237"/>
                <a:gd name="T49" fmla="*/ 7 h 89"/>
                <a:gd name="T50" fmla="*/ 6 w 237"/>
                <a:gd name="T51" fmla="*/ 7 h 89"/>
                <a:gd name="T52" fmla="*/ 6 w 237"/>
                <a:gd name="T53" fmla="*/ 7 h 89"/>
                <a:gd name="T54" fmla="*/ 6 w 237"/>
                <a:gd name="T55" fmla="*/ 7 h 89"/>
                <a:gd name="T56" fmla="*/ 0 w 237"/>
                <a:gd name="T57" fmla="*/ 0 h 89"/>
                <a:gd name="T58" fmla="*/ 0 w 237"/>
                <a:gd name="T59" fmla="*/ 0 h 8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37"/>
                <a:gd name="T91" fmla="*/ 0 h 89"/>
                <a:gd name="T92" fmla="*/ 237 w 237"/>
                <a:gd name="T93" fmla="*/ 89 h 8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37" h="89">
                  <a:moveTo>
                    <a:pt x="0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5" y="1"/>
                  </a:lnTo>
                  <a:lnTo>
                    <a:pt x="28" y="14"/>
                  </a:lnTo>
                  <a:lnTo>
                    <a:pt x="58" y="29"/>
                  </a:lnTo>
                  <a:lnTo>
                    <a:pt x="93" y="43"/>
                  </a:lnTo>
                  <a:lnTo>
                    <a:pt x="128" y="57"/>
                  </a:lnTo>
                  <a:lnTo>
                    <a:pt x="163" y="70"/>
                  </a:lnTo>
                  <a:lnTo>
                    <a:pt x="195" y="79"/>
                  </a:lnTo>
                  <a:lnTo>
                    <a:pt x="220" y="86"/>
                  </a:lnTo>
                  <a:lnTo>
                    <a:pt x="237" y="87"/>
                  </a:lnTo>
                  <a:lnTo>
                    <a:pt x="237" y="88"/>
                  </a:lnTo>
                  <a:lnTo>
                    <a:pt x="237" y="89"/>
                  </a:lnTo>
                  <a:lnTo>
                    <a:pt x="215" y="86"/>
                  </a:lnTo>
                  <a:lnTo>
                    <a:pt x="187" y="78"/>
                  </a:lnTo>
                  <a:lnTo>
                    <a:pt x="155" y="69"/>
                  </a:lnTo>
                  <a:lnTo>
                    <a:pt x="121" y="56"/>
                  </a:lnTo>
                  <a:lnTo>
                    <a:pt x="86" y="43"/>
                  </a:lnTo>
                  <a:lnTo>
                    <a:pt x="53" y="28"/>
                  </a:lnTo>
                  <a:lnTo>
                    <a:pt x="24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0B0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416" name="Freeform 977"/>
            <p:cNvSpPr>
              <a:spLocks/>
            </p:cNvSpPr>
            <p:nvPr/>
          </p:nvSpPr>
          <p:spPr bwMode="auto">
            <a:xfrm>
              <a:off x="486" y="3085"/>
              <a:ext cx="219" cy="91"/>
            </a:xfrm>
            <a:custGeom>
              <a:avLst/>
              <a:gdLst>
                <a:gd name="T0" fmla="*/ 0 w 236"/>
                <a:gd name="T1" fmla="*/ 0 h 98"/>
                <a:gd name="T2" fmla="*/ 6 w 236"/>
                <a:gd name="T3" fmla="*/ 4 h 98"/>
                <a:gd name="T4" fmla="*/ 6 w 236"/>
                <a:gd name="T5" fmla="*/ 6 h 98"/>
                <a:gd name="T6" fmla="*/ 6 w 236"/>
                <a:gd name="T7" fmla="*/ 6 h 98"/>
                <a:gd name="T8" fmla="*/ 6 w 236"/>
                <a:gd name="T9" fmla="*/ 6 h 98"/>
                <a:gd name="T10" fmla="*/ 6 w 236"/>
                <a:gd name="T11" fmla="*/ 6 h 98"/>
                <a:gd name="T12" fmla="*/ 6 w 236"/>
                <a:gd name="T13" fmla="*/ 6 h 98"/>
                <a:gd name="T14" fmla="*/ 6 w 236"/>
                <a:gd name="T15" fmla="*/ 6 h 98"/>
                <a:gd name="T16" fmla="*/ 6 w 236"/>
                <a:gd name="T17" fmla="*/ 6 h 98"/>
                <a:gd name="T18" fmla="*/ 6 w 236"/>
                <a:gd name="T19" fmla="*/ 6 h 98"/>
                <a:gd name="T20" fmla="*/ 6 w 236"/>
                <a:gd name="T21" fmla="*/ 6 h 98"/>
                <a:gd name="T22" fmla="*/ 6 w 236"/>
                <a:gd name="T23" fmla="*/ 6 h 98"/>
                <a:gd name="T24" fmla="*/ 6 w 236"/>
                <a:gd name="T25" fmla="*/ 6 h 98"/>
                <a:gd name="T26" fmla="*/ 6 w 236"/>
                <a:gd name="T27" fmla="*/ 6 h 98"/>
                <a:gd name="T28" fmla="*/ 6 w 236"/>
                <a:gd name="T29" fmla="*/ 6 h 98"/>
                <a:gd name="T30" fmla="*/ 6 w 236"/>
                <a:gd name="T31" fmla="*/ 6 h 98"/>
                <a:gd name="T32" fmla="*/ 6 w 236"/>
                <a:gd name="T33" fmla="*/ 6 h 98"/>
                <a:gd name="T34" fmla="*/ 6 w 236"/>
                <a:gd name="T35" fmla="*/ 6 h 98"/>
                <a:gd name="T36" fmla="*/ 6 w 236"/>
                <a:gd name="T37" fmla="*/ 6 h 98"/>
                <a:gd name="T38" fmla="*/ 6 w 236"/>
                <a:gd name="T39" fmla="*/ 6 h 98"/>
                <a:gd name="T40" fmla="*/ 6 w 236"/>
                <a:gd name="T41" fmla="*/ 6 h 98"/>
                <a:gd name="T42" fmla="*/ 6 w 236"/>
                <a:gd name="T43" fmla="*/ 6 h 98"/>
                <a:gd name="T44" fmla="*/ 6 w 236"/>
                <a:gd name="T45" fmla="*/ 6 h 98"/>
                <a:gd name="T46" fmla="*/ 6 w 236"/>
                <a:gd name="T47" fmla="*/ 6 h 98"/>
                <a:gd name="T48" fmla="*/ 6 w 236"/>
                <a:gd name="T49" fmla="*/ 6 h 98"/>
                <a:gd name="T50" fmla="*/ 6 w 236"/>
                <a:gd name="T51" fmla="*/ 6 h 98"/>
                <a:gd name="T52" fmla="*/ 5 w 236"/>
                <a:gd name="T53" fmla="*/ 6 h 98"/>
                <a:gd name="T54" fmla="*/ 5 w 236"/>
                <a:gd name="T55" fmla="*/ 6 h 98"/>
                <a:gd name="T56" fmla="*/ 3 w 236"/>
                <a:gd name="T57" fmla="*/ 6 h 98"/>
                <a:gd name="T58" fmla="*/ 2 w 236"/>
                <a:gd name="T59" fmla="*/ 5 h 98"/>
                <a:gd name="T60" fmla="*/ 1 w 236"/>
                <a:gd name="T61" fmla="*/ 2 h 98"/>
                <a:gd name="T62" fmla="*/ 0 w 236"/>
                <a:gd name="T63" fmla="*/ 1 h 98"/>
                <a:gd name="T64" fmla="*/ 0 w 236"/>
                <a:gd name="T65" fmla="*/ 0 h 98"/>
                <a:gd name="T66" fmla="*/ 0 w 236"/>
                <a:gd name="T67" fmla="*/ 0 h 9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36"/>
                <a:gd name="T103" fmla="*/ 0 h 98"/>
                <a:gd name="T104" fmla="*/ 236 w 236"/>
                <a:gd name="T105" fmla="*/ 98 h 9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36" h="98">
                  <a:moveTo>
                    <a:pt x="0" y="0"/>
                  </a:moveTo>
                  <a:lnTo>
                    <a:pt x="28" y="4"/>
                  </a:lnTo>
                  <a:lnTo>
                    <a:pt x="65" y="13"/>
                  </a:lnTo>
                  <a:lnTo>
                    <a:pt x="105" y="25"/>
                  </a:lnTo>
                  <a:lnTo>
                    <a:pt x="148" y="41"/>
                  </a:lnTo>
                  <a:lnTo>
                    <a:pt x="185" y="56"/>
                  </a:lnTo>
                  <a:lnTo>
                    <a:pt x="215" y="71"/>
                  </a:lnTo>
                  <a:lnTo>
                    <a:pt x="233" y="83"/>
                  </a:lnTo>
                  <a:lnTo>
                    <a:pt x="236" y="89"/>
                  </a:lnTo>
                  <a:lnTo>
                    <a:pt x="236" y="90"/>
                  </a:lnTo>
                  <a:lnTo>
                    <a:pt x="236" y="92"/>
                  </a:lnTo>
                  <a:lnTo>
                    <a:pt x="236" y="93"/>
                  </a:lnTo>
                  <a:lnTo>
                    <a:pt x="236" y="94"/>
                  </a:lnTo>
                  <a:lnTo>
                    <a:pt x="236" y="95"/>
                  </a:lnTo>
                  <a:lnTo>
                    <a:pt x="234" y="95"/>
                  </a:lnTo>
                  <a:lnTo>
                    <a:pt x="234" y="97"/>
                  </a:lnTo>
                  <a:lnTo>
                    <a:pt x="233" y="98"/>
                  </a:lnTo>
                  <a:lnTo>
                    <a:pt x="206" y="89"/>
                  </a:lnTo>
                  <a:lnTo>
                    <a:pt x="179" y="79"/>
                  </a:lnTo>
                  <a:lnTo>
                    <a:pt x="153" y="70"/>
                  </a:lnTo>
                  <a:lnTo>
                    <a:pt x="125" y="60"/>
                  </a:lnTo>
                  <a:lnTo>
                    <a:pt x="96" y="50"/>
                  </a:lnTo>
                  <a:lnTo>
                    <a:pt x="68" y="39"/>
                  </a:lnTo>
                  <a:lnTo>
                    <a:pt x="38" y="27"/>
                  </a:lnTo>
                  <a:lnTo>
                    <a:pt x="6" y="14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3" y="7"/>
                  </a:lnTo>
                  <a:lnTo>
                    <a:pt x="2" y="5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417" name="Freeform 978"/>
            <p:cNvSpPr>
              <a:spLocks/>
            </p:cNvSpPr>
            <p:nvPr/>
          </p:nvSpPr>
          <p:spPr bwMode="auto">
            <a:xfrm>
              <a:off x="496" y="3102"/>
              <a:ext cx="207" cy="90"/>
            </a:xfrm>
            <a:custGeom>
              <a:avLst/>
              <a:gdLst>
                <a:gd name="T0" fmla="*/ 0 w 223"/>
                <a:gd name="T1" fmla="*/ 0 h 97"/>
                <a:gd name="T2" fmla="*/ 6 w 223"/>
                <a:gd name="T3" fmla="*/ 5 h 97"/>
                <a:gd name="T4" fmla="*/ 6 w 223"/>
                <a:gd name="T5" fmla="*/ 6 h 97"/>
                <a:gd name="T6" fmla="*/ 6 w 223"/>
                <a:gd name="T7" fmla="*/ 6 h 97"/>
                <a:gd name="T8" fmla="*/ 6 w 223"/>
                <a:gd name="T9" fmla="*/ 6 h 97"/>
                <a:gd name="T10" fmla="*/ 6 w 223"/>
                <a:gd name="T11" fmla="*/ 6 h 97"/>
                <a:gd name="T12" fmla="*/ 6 w 223"/>
                <a:gd name="T13" fmla="*/ 6 h 97"/>
                <a:gd name="T14" fmla="*/ 6 w 223"/>
                <a:gd name="T15" fmla="*/ 6 h 97"/>
                <a:gd name="T16" fmla="*/ 6 w 223"/>
                <a:gd name="T17" fmla="*/ 6 h 97"/>
                <a:gd name="T18" fmla="*/ 6 w 223"/>
                <a:gd name="T19" fmla="*/ 6 h 97"/>
                <a:gd name="T20" fmla="*/ 6 w 223"/>
                <a:gd name="T21" fmla="*/ 6 h 97"/>
                <a:gd name="T22" fmla="*/ 6 w 223"/>
                <a:gd name="T23" fmla="*/ 6 h 97"/>
                <a:gd name="T24" fmla="*/ 6 w 223"/>
                <a:gd name="T25" fmla="*/ 6 h 97"/>
                <a:gd name="T26" fmla="*/ 6 w 223"/>
                <a:gd name="T27" fmla="*/ 6 h 97"/>
                <a:gd name="T28" fmla="*/ 6 w 223"/>
                <a:gd name="T29" fmla="*/ 6 h 97"/>
                <a:gd name="T30" fmla="*/ 6 w 223"/>
                <a:gd name="T31" fmla="*/ 6 h 97"/>
                <a:gd name="T32" fmla="*/ 6 w 223"/>
                <a:gd name="T33" fmla="*/ 6 h 97"/>
                <a:gd name="T34" fmla="*/ 6 w 223"/>
                <a:gd name="T35" fmla="*/ 6 h 97"/>
                <a:gd name="T36" fmla="*/ 6 w 223"/>
                <a:gd name="T37" fmla="*/ 6 h 97"/>
                <a:gd name="T38" fmla="*/ 6 w 223"/>
                <a:gd name="T39" fmla="*/ 6 h 97"/>
                <a:gd name="T40" fmla="*/ 6 w 223"/>
                <a:gd name="T41" fmla="*/ 6 h 97"/>
                <a:gd name="T42" fmla="*/ 6 w 223"/>
                <a:gd name="T43" fmla="*/ 6 h 97"/>
                <a:gd name="T44" fmla="*/ 6 w 223"/>
                <a:gd name="T45" fmla="*/ 6 h 97"/>
                <a:gd name="T46" fmla="*/ 6 w 223"/>
                <a:gd name="T47" fmla="*/ 6 h 97"/>
                <a:gd name="T48" fmla="*/ 6 w 223"/>
                <a:gd name="T49" fmla="*/ 6 h 97"/>
                <a:gd name="T50" fmla="*/ 6 w 223"/>
                <a:gd name="T51" fmla="*/ 6 h 97"/>
                <a:gd name="T52" fmla="*/ 6 w 223"/>
                <a:gd name="T53" fmla="*/ 6 h 97"/>
                <a:gd name="T54" fmla="*/ 6 w 223"/>
                <a:gd name="T55" fmla="*/ 6 h 97"/>
                <a:gd name="T56" fmla="*/ 6 w 223"/>
                <a:gd name="T57" fmla="*/ 6 h 97"/>
                <a:gd name="T58" fmla="*/ 6 w 223"/>
                <a:gd name="T59" fmla="*/ 6 h 97"/>
                <a:gd name="T60" fmla="*/ 6 w 223"/>
                <a:gd name="T61" fmla="*/ 6 h 97"/>
                <a:gd name="T62" fmla="*/ 6 w 223"/>
                <a:gd name="T63" fmla="*/ 6 h 97"/>
                <a:gd name="T64" fmla="*/ 0 w 223"/>
                <a:gd name="T65" fmla="*/ 0 h 97"/>
                <a:gd name="T66" fmla="*/ 0 w 223"/>
                <a:gd name="T67" fmla="*/ 0 h 9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3"/>
                <a:gd name="T103" fmla="*/ 0 h 97"/>
                <a:gd name="T104" fmla="*/ 223 w 223"/>
                <a:gd name="T105" fmla="*/ 97 h 9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3" h="97">
                  <a:moveTo>
                    <a:pt x="0" y="0"/>
                  </a:moveTo>
                  <a:lnTo>
                    <a:pt x="6" y="5"/>
                  </a:lnTo>
                  <a:lnTo>
                    <a:pt x="13" y="10"/>
                  </a:lnTo>
                  <a:lnTo>
                    <a:pt x="19" y="16"/>
                  </a:lnTo>
                  <a:lnTo>
                    <a:pt x="24" y="21"/>
                  </a:lnTo>
                  <a:lnTo>
                    <a:pt x="29" y="26"/>
                  </a:lnTo>
                  <a:lnTo>
                    <a:pt x="34" y="33"/>
                  </a:lnTo>
                  <a:lnTo>
                    <a:pt x="40" y="38"/>
                  </a:lnTo>
                  <a:lnTo>
                    <a:pt x="43" y="44"/>
                  </a:lnTo>
                  <a:lnTo>
                    <a:pt x="63" y="53"/>
                  </a:lnTo>
                  <a:lnTo>
                    <a:pt x="82" y="62"/>
                  </a:lnTo>
                  <a:lnTo>
                    <a:pt x="100" y="69"/>
                  </a:lnTo>
                  <a:lnTo>
                    <a:pt x="119" y="76"/>
                  </a:lnTo>
                  <a:lnTo>
                    <a:pt x="139" y="81"/>
                  </a:lnTo>
                  <a:lnTo>
                    <a:pt x="158" y="86"/>
                  </a:lnTo>
                  <a:lnTo>
                    <a:pt x="179" y="91"/>
                  </a:lnTo>
                  <a:lnTo>
                    <a:pt x="199" y="97"/>
                  </a:lnTo>
                  <a:lnTo>
                    <a:pt x="204" y="95"/>
                  </a:lnTo>
                  <a:lnTo>
                    <a:pt x="208" y="94"/>
                  </a:lnTo>
                  <a:lnTo>
                    <a:pt x="212" y="93"/>
                  </a:lnTo>
                  <a:lnTo>
                    <a:pt x="214" y="90"/>
                  </a:lnTo>
                  <a:lnTo>
                    <a:pt x="217" y="89"/>
                  </a:lnTo>
                  <a:lnTo>
                    <a:pt x="219" y="86"/>
                  </a:lnTo>
                  <a:lnTo>
                    <a:pt x="221" y="84"/>
                  </a:lnTo>
                  <a:lnTo>
                    <a:pt x="223" y="81"/>
                  </a:lnTo>
                  <a:lnTo>
                    <a:pt x="209" y="80"/>
                  </a:lnTo>
                  <a:lnTo>
                    <a:pt x="186" y="74"/>
                  </a:lnTo>
                  <a:lnTo>
                    <a:pt x="157" y="65"/>
                  </a:lnTo>
                  <a:lnTo>
                    <a:pt x="125" y="53"/>
                  </a:lnTo>
                  <a:lnTo>
                    <a:pt x="91" y="40"/>
                  </a:lnTo>
                  <a:lnTo>
                    <a:pt x="57" y="26"/>
                  </a:lnTo>
                  <a:lnTo>
                    <a:pt x="27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418" name="Freeform 979"/>
            <p:cNvSpPr>
              <a:spLocks/>
            </p:cNvSpPr>
            <p:nvPr/>
          </p:nvSpPr>
          <p:spPr bwMode="auto">
            <a:xfrm>
              <a:off x="491" y="3098"/>
              <a:ext cx="215" cy="81"/>
            </a:xfrm>
            <a:custGeom>
              <a:avLst/>
              <a:gdLst>
                <a:gd name="T0" fmla="*/ 0 w 231"/>
                <a:gd name="T1" fmla="*/ 0 h 87"/>
                <a:gd name="T2" fmla="*/ 1 w 231"/>
                <a:gd name="T3" fmla="*/ 1 h 87"/>
                <a:gd name="T4" fmla="*/ 1 w 231"/>
                <a:gd name="T5" fmla="*/ 1 h 87"/>
                <a:gd name="T6" fmla="*/ 2 w 231"/>
                <a:gd name="T7" fmla="*/ 1 h 87"/>
                <a:gd name="T8" fmla="*/ 2 w 231"/>
                <a:gd name="T9" fmla="*/ 2 h 87"/>
                <a:gd name="T10" fmla="*/ 4 w 231"/>
                <a:gd name="T11" fmla="*/ 2 h 87"/>
                <a:gd name="T12" fmla="*/ 4 w 231"/>
                <a:gd name="T13" fmla="*/ 4 h 87"/>
                <a:gd name="T14" fmla="*/ 5 w 231"/>
                <a:gd name="T15" fmla="*/ 4 h 87"/>
                <a:gd name="T16" fmla="*/ 5 w 231"/>
                <a:gd name="T17" fmla="*/ 4 h 87"/>
                <a:gd name="T18" fmla="*/ 7 w 231"/>
                <a:gd name="T19" fmla="*/ 7 h 87"/>
                <a:gd name="T20" fmla="*/ 7 w 231"/>
                <a:gd name="T21" fmla="*/ 7 h 87"/>
                <a:gd name="T22" fmla="*/ 7 w 231"/>
                <a:gd name="T23" fmla="*/ 7 h 87"/>
                <a:gd name="T24" fmla="*/ 7 w 231"/>
                <a:gd name="T25" fmla="*/ 7 h 87"/>
                <a:gd name="T26" fmla="*/ 7 w 231"/>
                <a:gd name="T27" fmla="*/ 7 h 87"/>
                <a:gd name="T28" fmla="*/ 7 w 231"/>
                <a:gd name="T29" fmla="*/ 7 h 87"/>
                <a:gd name="T30" fmla="*/ 7 w 231"/>
                <a:gd name="T31" fmla="*/ 7 h 87"/>
                <a:gd name="T32" fmla="*/ 7 w 231"/>
                <a:gd name="T33" fmla="*/ 7 h 87"/>
                <a:gd name="T34" fmla="*/ 7 w 231"/>
                <a:gd name="T35" fmla="*/ 7 h 87"/>
                <a:gd name="T36" fmla="*/ 7 w 231"/>
                <a:gd name="T37" fmla="*/ 7 h 87"/>
                <a:gd name="T38" fmla="*/ 7 w 231"/>
                <a:gd name="T39" fmla="*/ 7 h 87"/>
                <a:gd name="T40" fmla="*/ 7 w 231"/>
                <a:gd name="T41" fmla="*/ 7 h 87"/>
                <a:gd name="T42" fmla="*/ 7 w 231"/>
                <a:gd name="T43" fmla="*/ 7 h 87"/>
                <a:gd name="T44" fmla="*/ 7 w 231"/>
                <a:gd name="T45" fmla="*/ 7 h 87"/>
                <a:gd name="T46" fmla="*/ 7 w 231"/>
                <a:gd name="T47" fmla="*/ 7 h 87"/>
                <a:gd name="T48" fmla="*/ 7 w 231"/>
                <a:gd name="T49" fmla="*/ 7 h 87"/>
                <a:gd name="T50" fmla="*/ 7 w 231"/>
                <a:gd name="T51" fmla="*/ 7 h 87"/>
                <a:gd name="T52" fmla="*/ 7 w 231"/>
                <a:gd name="T53" fmla="*/ 7 h 87"/>
                <a:gd name="T54" fmla="*/ 7 w 231"/>
                <a:gd name="T55" fmla="*/ 7 h 87"/>
                <a:gd name="T56" fmla="*/ 7 w 231"/>
                <a:gd name="T57" fmla="*/ 7 h 87"/>
                <a:gd name="T58" fmla="*/ 7 w 231"/>
                <a:gd name="T59" fmla="*/ 7 h 87"/>
                <a:gd name="T60" fmla="*/ 7 w 231"/>
                <a:gd name="T61" fmla="*/ 7 h 87"/>
                <a:gd name="T62" fmla="*/ 7 w 231"/>
                <a:gd name="T63" fmla="*/ 7 h 87"/>
                <a:gd name="T64" fmla="*/ 7 w 231"/>
                <a:gd name="T65" fmla="*/ 7 h 87"/>
                <a:gd name="T66" fmla="*/ 7 w 231"/>
                <a:gd name="T67" fmla="*/ 7 h 87"/>
                <a:gd name="T68" fmla="*/ 7 w 231"/>
                <a:gd name="T69" fmla="*/ 7 h 87"/>
                <a:gd name="T70" fmla="*/ 7 w 231"/>
                <a:gd name="T71" fmla="*/ 7 h 87"/>
                <a:gd name="T72" fmla="*/ 0 w 231"/>
                <a:gd name="T73" fmla="*/ 0 h 87"/>
                <a:gd name="T74" fmla="*/ 0 w 231"/>
                <a:gd name="T75" fmla="*/ 0 h 8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31"/>
                <a:gd name="T115" fmla="*/ 0 h 87"/>
                <a:gd name="T116" fmla="*/ 231 w 231"/>
                <a:gd name="T117" fmla="*/ 87 h 8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31" h="87">
                  <a:moveTo>
                    <a:pt x="0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5" y="4"/>
                  </a:lnTo>
                  <a:lnTo>
                    <a:pt x="36" y="19"/>
                  </a:lnTo>
                  <a:lnTo>
                    <a:pt x="69" y="33"/>
                  </a:lnTo>
                  <a:lnTo>
                    <a:pt x="101" y="47"/>
                  </a:lnTo>
                  <a:lnTo>
                    <a:pt x="133" y="60"/>
                  </a:lnTo>
                  <a:lnTo>
                    <a:pt x="162" y="70"/>
                  </a:lnTo>
                  <a:lnTo>
                    <a:pt x="189" y="79"/>
                  </a:lnTo>
                  <a:lnTo>
                    <a:pt x="210" y="84"/>
                  </a:lnTo>
                  <a:lnTo>
                    <a:pt x="228" y="87"/>
                  </a:lnTo>
                  <a:lnTo>
                    <a:pt x="230" y="87"/>
                  </a:lnTo>
                  <a:lnTo>
                    <a:pt x="230" y="85"/>
                  </a:lnTo>
                  <a:lnTo>
                    <a:pt x="231" y="85"/>
                  </a:lnTo>
                  <a:lnTo>
                    <a:pt x="231" y="84"/>
                  </a:lnTo>
                  <a:lnTo>
                    <a:pt x="231" y="83"/>
                  </a:lnTo>
                  <a:lnTo>
                    <a:pt x="230" y="83"/>
                  </a:lnTo>
                  <a:lnTo>
                    <a:pt x="230" y="81"/>
                  </a:lnTo>
                  <a:lnTo>
                    <a:pt x="228" y="81"/>
                  </a:lnTo>
                  <a:lnTo>
                    <a:pt x="227" y="83"/>
                  </a:lnTo>
                  <a:lnTo>
                    <a:pt x="226" y="83"/>
                  </a:lnTo>
                  <a:lnTo>
                    <a:pt x="226" y="84"/>
                  </a:lnTo>
                  <a:lnTo>
                    <a:pt x="205" y="79"/>
                  </a:lnTo>
                  <a:lnTo>
                    <a:pt x="182" y="74"/>
                  </a:lnTo>
                  <a:lnTo>
                    <a:pt x="156" y="65"/>
                  </a:lnTo>
                  <a:lnTo>
                    <a:pt x="129" y="55"/>
                  </a:lnTo>
                  <a:lnTo>
                    <a:pt x="98" y="43"/>
                  </a:lnTo>
                  <a:lnTo>
                    <a:pt x="66" y="30"/>
                  </a:lnTo>
                  <a:lnTo>
                    <a:pt x="34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419" name="Freeform 980"/>
            <p:cNvSpPr>
              <a:spLocks/>
            </p:cNvSpPr>
            <p:nvPr/>
          </p:nvSpPr>
          <p:spPr bwMode="auto">
            <a:xfrm>
              <a:off x="502" y="3097"/>
              <a:ext cx="196" cy="76"/>
            </a:xfrm>
            <a:custGeom>
              <a:avLst/>
              <a:gdLst>
                <a:gd name="T0" fmla="*/ 0 w 211"/>
                <a:gd name="T1" fmla="*/ 0 h 81"/>
                <a:gd name="T2" fmla="*/ 7 w 211"/>
                <a:gd name="T3" fmla="*/ 3 h 81"/>
                <a:gd name="T4" fmla="*/ 7 w 211"/>
                <a:gd name="T5" fmla="*/ 8 h 81"/>
                <a:gd name="T6" fmla="*/ 7 w 211"/>
                <a:gd name="T7" fmla="*/ 8 h 81"/>
                <a:gd name="T8" fmla="*/ 7 w 211"/>
                <a:gd name="T9" fmla="*/ 8 h 81"/>
                <a:gd name="T10" fmla="*/ 7 w 211"/>
                <a:gd name="T11" fmla="*/ 8 h 81"/>
                <a:gd name="T12" fmla="*/ 7 w 211"/>
                <a:gd name="T13" fmla="*/ 8 h 81"/>
                <a:gd name="T14" fmla="*/ 7 w 211"/>
                <a:gd name="T15" fmla="*/ 8 h 81"/>
                <a:gd name="T16" fmla="*/ 7 w 211"/>
                <a:gd name="T17" fmla="*/ 8 h 81"/>
                <a:gd name="T18" fmla="*/ 7 w 211"/>
                <a:gd name="T19" fmla="*/ 8 h 81"/>
                <a:gd name="T20" fmla="*/ 7 w 211"/>
                <a:gd name="T21" fmla="*/ 8 h 81"/>
                <a:gd name="T22" fmla="*/ 7 w 211"/>
                <a:gd name="T23" fmla="*/ 8 h 81"/>
                <a:gd name="T24" fmla="*/ 7 w 211"/>
                <a:gd name="T25" fmla="*/ 8 h 81"/>
                <a:gd name="T26" fmla="*/ 7 w 211"/>
                <a:gd name="T27" fmla="*/ 8 h 81"/>
                <a:gd name="T28" fmla="*/ 7 w 211"/>
                <a:gd name="T29" fmla="*/ 8 h 81"/>
                <a:gd name="T30" fmla="*/ 7 w 211"/>
                <a:gd name="T31" fmla="*/ 8 h 81"/>
                <a:gd name="T32" fmla="*/ 7 w 211"/>
                <a:gd name="T33" fmla="*/ 8 h 81"/>
                <a:gd name="T34" fmla="*/ 7 w 211"/>
                <a:gd name="T35" fmla="*/ 8 h 81"/>
                <a:gd name="T36" fmla="*/ 7 w 211"/>
                <a:gd name="T37" fmla="*/ 8 h 81"/>
                <a:gd name="T38" fmla="*/ 7 w 211"/>
                <a:gd name="T39" fmla="*/ 8 h 81"/>
                <a:gd name="T40" fmla="*/ 7 w 211"/>
                <a:gd name="T41" fmla="*/ 8 h 81"/>
                <a:gd name="T42" fmla="*/ 7 w 211"/>
                <a:gd name="T43" fmla="*/ 8 h 81"/>
                <a:gd name="T44" fmla="*/ 7 w 211"/>
                <a:gd name="T45" fmla="*/ 8 h 81"/>
                <a:gd name="T46" fmla="*/ 7 w 211"/>
                <a:gd name="T47" fmla="*/ 8 h 81"/>
                <a:gd name="T48" fmla="*/ 0 w 211"/>
                <a:gd name="T49" fmla="*/ 0 h 81"/>
                <a:gd name="T50" fmla="*/ 0 w 211"/>
                <a:gd name="T51" fmla="*/ 0 h 8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11"/>
                <a:gd name="T79" fmla="*/ 0 h 81"/>
                <a:gd name="T80" fmla="*/ 211 w 211"/>
                <a:gd name="T81" fmla="*/ 81 h 8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11" h="81">
                  <a:moveTo>
                    <a:pt x="0" y="0"/>
                  </a:moveTo>
                  <a:lnTo>
                    <a:pt x="23" y="3"/>
                  </a:lnTo>
                  <a:lnTo>
                    <a:pt x="46" y="10"/>
                  </a:lnTo>
                  <a:lnTo>
                    <a:pt x="71" y="16"/>
                  </a:lnTo>
                  <a:lnTo>
                    <a:pt x="95" y="24"/>
                  </a:lnTo>
                  <a:lnTo>
                    <a:pt x="120" y="33"/>
                  </a:lnTo>
                  <a:lnTo>
                    <a:pt x="147" y="44"/>
                  </a:lnTo>
                  <a:lnTo>
                    <a:pt x="174" y="56"/>
                  </a:lnTo>
                  <a:lnTo>
                    <a:pt x="203" y="68"/>
                  </a:lnTo>
                  <a:lnTo>
                    <a:pt x="203" y="70"/>
                  </a:lnTo>
                  <a:lnTo>
                    <a:pt x="205" y="71"/>
                  </a:lnTo>
                  <a:lnTo>
                    <a:pt x="206" y="74"/>
                  </a:lnTo>
                  <a:lnTo>
                    <a:pt x="207" y="75"/>
                  </a:lnTo>
                  <a:lnTo>
                    <a:pt x="207" y="76"/>
                  </a:lnTo>
                  <a:lnTo>
                    <a:pt x="208" y="79"/>
                  </a:lnTo>
                  <a:lnTo>
                    <a:pt x="210" y="80"/>
                  </a:lnTo>
                  <a:lnTo>
                    <a:pt x="211" y="81"/>
                  </a:lnTo>
                  <a:lnTo>
                    <a:pt x="184" y="74"/>
                  </a:lnTo>
                  <a:lnTo>
                    <a:pt x="157" y="65"/>
                  </a:lnTo>
                  <a:lnTo>
                    <a:pt x="131" y="54"/>
                  </a:lnTo>
                  <a:lnTo>
                    <a:pt x="104" y="45"/>
                  </a:lnTo>
                  <a:lnTo>
                    <a:pt x="77" y="35"/>
                  </a:lnTo>
                  <a:lnTo>
                    <a:pt x="51" y="24"/>
                  </a:lnTo>
                  <a:lnTo>
                    <a:pt x="26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420" name="Freeform 981"/>
            <p:cNvSpPr>
              <a:spLocks/>
            </p:cNvSpPr>
            <p:nvPr/>
          </p:nvSpPr>
          <p:spPr bwMode="auto">
            <a:xfrm>
              <a:off x="486" y="3085"/>
              <a:ext cx="70" cy="18"/>
            </a:xfrm>
            <a:custGeom>
              <a:avLst/>
              <a:gdLst>
                <a:gd name="T0" fmla="*/ 6 w 76"/>
                <a:gd name="T1" fmla="*/ 9 h 19"/>
                <a:gd name="T2" fmla="*/ 6 w 76"/>
                <a:gd name="T3" fmla="*/ 9 h 19"/>
                <a:gd name="T4" fmla="*/ 6 w 76"/>
                <a:gd name="T5" fmla="*/ 9 h 19"/>
                <a:gd name="T6" fmla="*/ 6 w 76"/>
                <a:gd name="T7" fmla="*/ 9 h 19"/>
                <a:gd name="T8" fmla="*/ 6 w 76"/>
                <a:gd name="T9" fmla="*/ 9 h 19"/>
                <a:gd name="T10" fmla="*/ 6 w 76"/>
                <a:gd name="T11" fmla="*/ 9 h 19"/>
                <a:gd name="T12" fmla="*/ 6 w 76"/>
                <a:gd name="T13" fmla="*/ 9 h 19"/>
                <a:gd name="T14" fmla="*/ 6 w 76"/>
                <a:gd name="T15" fmla="*/ 9 h 19"/>
                <a:gd name="T16" fmla="*/ 6 w 76"/>
                <a:gd name="T17" fmla="*/ 7 h 19"/>
                <a:gd name="T18" fmla="*/ 6 w 76"/>
                <a:gd name="T19" fmla="*/ 5 h 19"/>
                <a:gd name="T20" fmla="*/ 6 w 76"/>
                <a:gd name="T21" fmla="*/ 4 h 19"/>
                <a:gd name="T22" fmla="*/ 6 w 76"/>
                <a:gd name="T23" fmla="*/ 2 h 19"/>
                <a:gd name="T24" fmla="*/ 5 w 76"/>
                <a:gd name="T25" fmla="*/ 2 h 19"/>
                <a:gd name="T26" fmla="*/ 5 w 76"/>
                <a:gd name="T27" fmla="*/ 2 h 19"/>
                <a:gd name="T28" fmla="*/ 3 w 76"/>
                <a:gd name="T29" fmla="*/ 1 h 19"/>
                <a:gd name="T30" fmla="*/ 3 w 76"/>
                <a:gd name="T31" fmla="*/ 1 h 19"/>
                <a:gd name="T32" fmla="*/ 2 w 76"/>
                <a:gd name="T33" fmla="*/ 1 h 19"/>
                <a:gd name="T34" fmla="*/ 2 w 76"/>
                <a:gd name="T35" fmla="*/ 1 h 19"/>
                <a:gd name="T36" fmla="*/ 1 w 76"/>
                <a:gd name="T37" fmla="*/ 1 h 19"/>
                <a:gd name="T38" fmla="*/ 1 w 76"/>
                <a:gd name="T39" fmla="*/ 0 h 19"/>
                <a:gd name="T40" fmla="*/ 0 w 76"/>
                <a:gd name="T41" fmla="*/ 0 h 19"/>
                <a:gd name="T42" fmla="*/ 6 w 76"/>
                <a:gd name="T43" fmla="*/ 0 h 19"/>
                <a:gd name="T44" fmla="*/ 6 w 76"/>
                <a:gd name="T45" fmla="*/ 1 h 19"/>
                <a:gd name="T46" fmla="*/ 6 w 76"/>
                <a:gd name="T47" fmla="*/ 2 h 19"/>
                <a:gd name="T48" fmla="*/ 6 w 76"/>
                <a:gd name="T49" fmla="*/ 4 h 19"/>
                <a:gd name="T50" fmla="*/ 6 w 76"/>
                <a:gd name="T51" fmla="*/ 6 h 19"/>
                <a:gd name="T52" fmla="*/ 6 w 76"/>
                <a:gd name="T53" fmla="*/ 9 h 19"/>
                <a:gd name="T54" fmla="*/ 6 w 76"/>
                <a:gd name="T55" fmla="*/ 9 h 19"/>
                <a:gd name="T56" fmla="*/ 6 w 76"/>
                <a:gd name="T57" fmla="*/ 9 h 19"/>
                <a:gd name="T58" fmla="*/ 6 w 76"/>
                <a:gd name="T59" fmla="*/ 9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6"/>
                <a:gd name="T91" fmla="*/ 0 h 19"/>
                <a:gd name="T92" fmla="*/ 76 w 76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6" h="19">
                  <a:moveTo>
                    <a:pt x="76" y="15"/>
                  </a:moveTo>
                  <a:lnTo>
                    <a:pt x="76" y="16"/>
                  </a:lnTo>
                  <a:lnTo>
                    <a:pt x="76" y="18"/>
                  </a:lnTo>
                  <a:lnTo>
                    <a:pt x="76" y="19"/>
                  </a:lnTo>
                  <a:lnTo>
                    <a:pt x="68" y="15"/>
                  </a:lnTo>
                  <a:lnTo>
                    <a:pt x="59" y="13"/>
                  </a:lnTo>
                  <a:lnTo>
                    <a:pt x="51" y="10"/>
                  </a:lnTo>
                  <a:lnTo>
                    <a:pt x="42" y="7"/>
                  </a:lnTo>
                  <a:lnTo>
                    <a:pt x="33" y="5"/>
                  </a:lnTo>
                  <a:lnTo>
                    <a:pt x="24" y="4"/>
                  </a:lnTo>
                  <a:lnTo>
                    <a:pt x="14" y="2"/>
                  </a:lnTo>
                  <a:lnTo>
                    <a:pt x="5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7" y="0"/>
                  </a:lnTo>
                  <a:lnTo>
                    <a:pt x="15" y="1"/>
                  </a:lnTo>
                  <a:lnTo>
                    <a:pt x="24" y="2"/>
                  </a:lnTo>
                  <a:lnTo>
                    <a:pt x="33" y="4"/>
                  </a:lnTo>
                  <a:lnTo>
                    <a:pt x="43" y="6"/>
                  </a:lnTo>
                  <a:lnTo>
                    <a:pt x="53" y="9"/>
                  </a:lnTo>
                  <a:lnTo>
                    <a:pt x="65" y="11"/>
                  </a:lnTo>
                  <a:lnTo>
                    <a:pt x="76" y="15"/>
                  </a:lnTo>
                  <a:close/>
                </a:path>
              </a:pathLst>
            </a:custGeom>
            <a:solidFill>
              <a:srgbClr val="CFCF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421" name="Freeform 982"/>
            <p:cNvSpPr>
              <a:spLocks/>
            </p:cNvSpPr>
            <p:nvPr/>
          </p:nvSpPr>
          <p:spPr bwMode="auto">
            <a:xfrm>
              <a:off x="548" y="3095"/>
              <a:ext cx="30" cy="33"/>
            </a:xfrm>
            <a:custGeom>
              <a:avLst/>
              <a:gdLst>
                <a:gd name="T0" fmla="*/ 0 w 32"/>
                <a:gd name="T1" fmla="*/ 8 h 35"/>
                <a:gd name="T2" fmla="*/ 8 w 32"/>
                <a:gd name="T3" fmla="*/ 8 h 35"/>
                <a:gd name="T4" fmla="*/ 8 w 32"/>
                <a:gd name="T5" fmla="*/ 8 h 35"/>
                <a:gd name="T6" fmla="*/ 8 w 32"/>
                <a:gd name="T7" fmla="*/ 0 h 35"/>
                <a:gd name="T8" fmla="*/ 0 w 32"/>
                <a:gd name="T9" fmla="*/ 8 h 35"/>
                <a:gd name="T10" fmla="*/ 0 w 32"/>
                <a:gd name="T11" fmla="*/ 8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5"/>
                <a:gd name="T20" fmla="*/ 32 w 32"/>
                <a:gd name="T21" fmla="*/ 35 h 3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5">
                  <a:moveTo>
                    <a:pt x="0" y="12"/>
                  </a:moveTo>
                  <a:lnTo>
                    <a:pt x="17" y="35"/>
                  </a:lnTo>
                  <a:lnTo>
                    <a:pt x="32" y="18"/>
                  </a:lnTo>
                  <a:lnTo>
                    <a:pt x="15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422" name="Freeform 983"/>
            <p:cNvSpPr>
              <a:spLocks/>
            </p:cNvSpPr>
            <p:nvPr/>
          </p:nvSpPr>
          <p:spPr bwMode="auto">
            <a:xfrm>
              <a:off x="562" y="3111"/>
              <a:ext cx="51" cy="34"/>
            </a:xfrm>
            <a:custGeom>
              <a:avLst/>
              <a:gdLst>
                <a:gd name="T0" fmla="*/ 6 w 55"/>
                <a:gd name="T1" fmla="*/ 0 h 36"/>
                <a:gd name="T2" fmla="*/ 6 w 55"/>
                <a:gd name="T3" fmla="*/ 9 h 36"/>
                <a:gd name="T4" fmla="*/ 6 w 55"/>
                <a:gd name="T5" fmla="*/ 9 h 36"/>
                <a:gd name="T6" fmla="*/ 0 w 55"/>
                <a:gd name="T7" fmla="*/ 9 h 36"/>
                <a:gd name="T8" fmla="*/ 6 w 55"/>
                <a:gd name="T9" fmla="*/ 0 h 36"/>
                <a:gd name="T10" fmla="*/ 6 w 55"/>
                <a:gd name="T11" fmla="*/ 0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5"/>
                <a:gd name="T19" fmla="*/ 0 h 36"/>
                <a:gd name="T20" fmla="*/ 55 w 55"/>
                <a:gd name="T21" fmla="*/ 36 h 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5" h="36">
                  <a:moveTo>
                    <a:pt x="17" y="0"/>
                  </a:moveTo>
                  <a:lnTo>
                    <a:pt x="55" y="18"/>
                  </a:lnTo>
                  <a:lnTo>
                    <a:pt x="45" y="36"/>
                  </a:lnTo>
                  <a:lnTo>
                    <a:pt x="0" y="1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423" name="Freeform 984"/>
            <p:cNvSpPr>
              <a:spLocks/>
            </p:cNvSpPr>
            <p:nvPr/>
          </p:nvSpPr>
          <p:spPr bwMode="auto">
            <a:xfrm>
              <a:off x="562" y="3095"/>
              <a:ext cx="51" cy="33"/>
            </a:xfrm>
            <a:custGeom>
              <a:avLst/>
              <a:gdLst>
                <a:gd name="T0" fmla="*/ 0 w 55"/>
                <a:gd name="T1" fmla="*/ 0 h 35"/>
                <a:gd name="T2" fmla="*/ 6 w 55"/>
                <a:gd name="T3" fmla="*/ 8 h 35"/>
                <a:gd name="T4" fmla="*/ 6 w 55"/>
                <a:gd name="T5" fmla="*/ 8 h 35"/>
                <a:gd name="T6" fmla="*/ 6 w 55"/>
                <a:gd name="T7" fmla="*/ 8 h 35"/>
                <a:gd name="T8" fmla="*/ 0 w 55"/>
                <a:gd name="T9" fmla="*/ 0 h 35"/>
                <a:gd name="T10" fmla="*/ 0 w 55"/>
                <a:gd name="T11" fmla="*/ 0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5"/>
                <a:gd name="T19" fmla="*/ 0 h 35"/>
                <a:gd name="T20" fmla="*/ 55 w 55"/>
                <a:gd name="T21" fmla="*/ 35 h 3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5" h="35">
                  <a:moveTo>
                    <a:pt x="0" y="0"/>
                  </a:moveTo>
                  <a:lnTo>
                    <a:pt x="14" y="19"/>
                  </a:lnTo>
                  <a:lnTo>
                    <a:pt x="55" y="35"/>
                  </a:lnTo>
                  <a:lnTo>
                    <a:pt x="45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424" name="Freeform 985"/>
            <p:cNvSpPr>
              <a:spLocks/>
            </p:cNvSpPr>
            <p:nvPr/>
          </p:nvSpPr>
          <p:spPr bwMode="auto">
            <a:xfrm>
              <a:off x="572" y="3091"/>
              <a:ext cx="20" cy="25"/>
            </a:xfrm>
            <a:custGeom>
              <a:avLst/>
              <a:gdLst>
                <a:gd name="T0" fmla="*/ 0 w 21"/>
                <a:gd name="T1" fmla="*/ 6 h 27"/>
                <a:gd name="T2" fmla="*/ 10 w 21"/>
                <a:gd name="T3" fmla="*/ 6 h 27"/>
                <a:gd name="T4" fmla="*/ 10 w 21"/>
                <a:gd name="T5" fmla="*/ 6 h 27"/>
                <a:gd name="T6" fmla="*/ 9 w 21"/>
                <a:gd name="T7" fmla="*/ 0 h 27"/>
                <a:gd name="T8" fmla="*/ 0 w 21"/>
                <a:gd name="T9" fmla="*/ 6 h 27"/>
                <a:gd name="T10" fmla="*/ 0 w 21"/>
                <a:gd name="T11" fmla="*/ 6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1"/>
                <a:gd name="T19" fmla="*/ 0 h 27"/>
                <a:gd name="T20" fmla="*/ 21 w 21"/>
                <a:gd name="T21" fmla="*/ 27 h 2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" h="27">
                  <a:moveTo>
                    <a:pt x="0" y="9"/>
                  </a:moveTo>
                  <a:lnTo>
                    <a:pt x="12" y="27"/>
                  </a:lnTo>
                  <a:lnTo>
                    <a:pt x="21" y="15"/>
                  </a:lnTo>
                  <a:lnTo>
                    <a:pt x="9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425" name="Freeform 986"/>
            <p:cNvSpPr>
              <a:spLocks/>
            </p:cNvSpPr>
            <p:nvPr/>
          </p:nvSpPr>
          <p:spPr bwMode="auto">
            <a:xfrm>
              <a:off x="573" y="3094"/>
              <a:ext cx="16" cy="19"/>
            </a:xfrm>
            <a:custGeom>
              <a:avLst/>
              <a:gdLst>
                <a:gd name="T0" fmla="*/ 0 w 17"/>
                <a:gd name="T1" fmla="*/ 5 h 21"/>
                <a:gd name="T2" fmla="*/ 8 w 17"/>
                <a:gd name="T3" fmla="*/ 5 h 21"/>
                <a:gd name="T4" fmla="*/ 8 w 17"/>
                <a:gd name="T5" fmla="*/ 5 h 21"/>
                <a:gd name="T6" fmla="*/ 6 w 17"/>
                <a:gd name="T7" fmla="*/ 0 h 21"/>
                <a:gd name="T8" fmla="*/ 0 w 17"/>
                <a:gd name="T9" fmla="*/ 5 h 21"/>
                <a:gd name="T10" fmla="*/ 0 w 17"/>
                <a:gd name="T11" fmla="*/ 5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21"/>
                <a:gd name="T20" fmla="*/ 17 w 17"/>
                <a:gd name="T21" fmla="*/ 21 h 2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21">
                  <a:moveTo>
                    <a:pt x="0" y="6"/>
                  </a:moveTo>
                  <a:lnTo>
                    <a:pt x="10" y="21"/>
                  </a:lnTo>
                  <a:lnTo>
                    <a:pt x="17" y="12"/>
                  </a:lnTo>
                  <a:lnTo>
                    <a:pt x="6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1F8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426" name="Freeform 987"/>
            <p:cNvSpPr>
              <a:spLocks/>
            </p:cNvSpPr>
            <p:nvPr/>
          </p:nvSpPr>
          <p:spPr bwMode="auto">
            <a:xfrm>
              <a:off x="673" y="3145"/>
              <a:ext cx="33" cy="23"/>
            </a:xfrm>
            <a:custGeom>
              <a:avLst/>
              <a:gdLst>
                <a:gd name="T0" fmla="*/ 2 w 35"/>
                <a:gd name="T1" fmla="*/ 0 h 25"/>
                <a:gd name="T2" fmla="*/ 5 w 35"/>
                <a:gd name="T3" fmla="*/ 2 h 25"/>
                <a:gd name="T4" fmla="*/ 8 w 35"/>
                <a:gd name="T5" fmla="*/ 5 h 25"/>
                <a:gd name="T6" fmla="*/ 8 w 35"/>
                <a:gd name="T7" fmla="*/ 6 h 25"/>
                <a:gd name="T8" fmla="*/ 8 w 35"/>
                <a:gd name="T9" fmla="*/ 6 h 25"/>
                <a:gd name="T10" fmla="*/ 8 w 35"/>
                <a:gd name="T11" fmla="*/ 6 h 25"/>
                <a:gd name="T12" fmla="*/ 8 w 35"/>
                <a:gd name="T13" fmla="*/ 6 h 25"/>
                <a:gd name="T14" fmla="*/ 8 w 35"/>
                <a:gd name="T15" fmla="*/ 6 h 25"/>
                <a:gd name="T16" fmla="*/ 8 w 35"/>
                <a:gd name="T17" fmla="*/ 6 h 25"/>
                <a:gd name="T18" fmla="*/ 8 w 35"/>
                <a:gd name="T19" fmla="*/ 6 h 25"/>
                <a:gd name="T20" fmla="*/ 8 w 35"/>
                <a:gd name="T21" fmla="*/ 6 h 25"/>
                <a:gd name="T22" fmla="*/ 8 w 35"/>
                <a:gd name="T23" fmla="*/ 6 h 25"/>
                <a:gd name="T24" fmla="*/ 8 w 35"/>
                <a:gd name="T25" fmla="*/ 6 h 25"/>
                <a:gd name="T26" fmla="*/ 8 w 35"/>
                <a:gd name="T27" fmla="*/ 6 h 25"/>
                <a:gd name="T28" fmla="*/ 8 w 35"/>
                <a:gd name="T29" fmla="*/ 6 h 25"/>
                <a:gd name="T30" fmla="*/ 8 w 35"/>
                <a:gd name="T31" fmla="*/ 6 h 25"/>
                <a:gd name="T32" fmla="*/ 8 w 35"/>
                <a:gd name="T33" fmla="*/ 6 h 25"/>
                <a:gd name="T34" fmla="*/ 8 w 35"/>
                <a:gd name="T35" fmla="*/ 6 h 25"/>
                <a:gd name="T36" fmla="*/ 8 w 35"/>
                <a:gd name="T37" fmla="*/ 6 h 25"/>
                <a:gd name="T38" fmla="*/ 8 w 35"/>
                <a:gd name="T39" fmla="*/ 6 h 25"/>
                <a:gd name="T40" fmla="*/ 8 w 35"/>
                <a:gd name="T41" fmla="*/ 6 h 25"/>
                <a:gd name="T42" fmla="*/ 8 w 35"/>
                <a:gd name="T43" fmla="*/ 6 h 25"/>
                <a:gd name="T44" fmla="*/ 8 w 35"/>
                <a:gd name="T45" fmla="*/ 6 h 25"/>
                <a:gd name="T46" fmla="*/ 7 w 35"/>
                <a:gd name="T47" fmla="*/ 3 h 25"/>
                <a:gd name="T48" fmla="*/ 2 w 35"/>
                <a:gd name="T49" fmla="*/ 2 h 25"/>
                <a:gd name="T50" fmla="*/ 2 w 35"/>
                <a:gd name="T51" fmla="*/ 1 h 25"/>
                <a:gd name="T52" fmla="*/ 2 w 35"/>
                <a:gd name="T53" fmla="*/ 1 h 25"/>
                <a:gd name="T54" fmla="*/ 0 w 35"/>
                <a:gd name="T55" fmla="*/ 1 h 25"/>
                <a:gd name="T56" fmla="*/ 2 w 35"/>
                <a:gd name="T57" fmla="*/ 0 h 25"/>
                <a:gd name="T58" fmla="*/ 2 w 35"/>
                <a:gd name="T59" fmla="*/ 0 h 2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5"/>
                <a:gd name="T91" fmla="*/ 0 h 25"/>
                <a:gd name="T92" fmla="*/ 35 w 35"/>
                <a:gd name="T93" fmla="*/ 25 h 2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5" h="25">
                  <a:moveTo>
                    <a:pt x="2" y="0"/>
                  </a:moveTo>
                  <a:lnTo>
                    <a:pt x="5" y="2"/>
                  </a:lnTo>
                  <a:lnTo>
                    <a:pt x="11" y="5"/>
                  </a:lnTo>
                  <a:lnTo>
                    <a:pt x="17" y="7"/>
                  </a:lnTo>
                  <a:lnTo>
                    <a:pt x="22" y="11"/>
                  </a:lnTo>
                  <a:lnTo>
                    <a:pt x="27" y="14"/>
                  </a:lnTo>
                  <a:lnTo>
                    <a:pt x="31" y="17"/>
                  </a:lnTo>
                  <a:lnTo>
                    <a:pt x="34" y="20"/>
                  </a:lnTo>
                  <a:lnTo>
                    <a:pt x="35" y="23"/>
                  </a:lnTo>
                  <a:lnTo>
                    <a:pt x="35" y="24"/>
                  </a:lnTo>
                  <a:lnTo>
                    <a:pt x="34" y="25"/>
                  </a:lnTo>
                  <a:lnTo>
                    <a:pt x="34" y="24"/>
                  </a:lnTo>
                  <a:lnTo>
                    <a:pt x="32" y="21"/>
                  </a:lnTo>
                  <a:lnTo>
                    <a:pt x="30" y="17"/>
                  </a:lnTo>
                  <a:lnTo>
                    <a:pt x="25" y="14"/>
                  </a:lnTo>
                  <a:lnTo>
                    <a:pt x="20" y="10"/>
                  </a:lnTo>
                  <a:lnTo>
                    <a:pt x="13" y="6"/>
                  </a:lnTo>
                  <a:lnTo>
                    <a:pt x="7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FCF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427" name="Freeform 988"/>
            <p:cNvSpPr>
              <a:spLocks/>
            </p:cNvSpPr>
            <p:nvPr/>
          </p:nvSpPr>
          <p:spPr bwMode="auto">
            <a:xfrm>
              <a:off x="613" y="3123"/>
              <a:ext cx="67" cy="44"/>
            </a:xfrm>
            <a:custGeom>
              <a:avLst/>
              <a:gdLst>
                <a:gd name="T0" fmla="*/ 0 w 72"/>
                <a:gd name="T1" fmla="*/ 0 h 47"/>
                <a:gd name="T2" fmla="*/ 7 w 72"/>
                <a:gd name="T3" fmla="*/ 7 h 47"/>
                <a:gd name="T4" fmla="*/ 7 w 72"/>
                <a:gd name="T5" fmla="*/ 7 h 47"/>
                <a:gd name="T6" fmla="*/ 3 w 72"/>
                <a:gd name="T7" fmla="*/ 7 h 47"/>
                <a:gd name="T8" fmla="*/ 0 w 72"/>
                <a:gd name="T9" fmla="*/ 0 h 47"/>
                <a:gd name="T10" fmla="*/ 0 w 72"/>
                <a:gd name="T11" fmla="*/ 0 h 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2"/>
                <a:gd name="T19" fmla="*/ 0 h 47"/>
                <a:gd name="T20" fmla="*/ 72 w 72"/>
                <a:gd name="T21" fmla="*/ 47 h 4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2" h="47">
                  <a:moveTo>
                    <a:pt x="0" y="0"/>
                  </a:moveTo>
                  <a:lnTo>
                    <a:pt x="65" y="25"/>
                  </a:lnTo>
                  <a:lnTo>
                    <a:pt x="72" y="47"/>
                  </a:lnTo>
                  <a:lnTo>
                    <a:pt x="3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428" name="Freeform 989"/>
            <p:cNvSpPr>
              <a:spLocks/>
            </p:cNvSpPr>
            <p:nvPr/>
          </p:nvSpPr>
          <p:spPr bwMode="auto">
            <a:xfrm>
              <a:off x="607" y="3112"/>
              <a:ext cx="68" cy="35"/>
            </a:xfrm>
            <a:custGeom>
              <a:avLst/>
              <a:gdLst>
                <a:gd name="T0" fmla="*/ 5 w 74"/>
                <a:gd name="T1" fmla="*/ 9 h 37"/>
                <a:gd name="T2" fmla="*/ 6 w 74"/>
                <a:gd name="T3" fmla="*/ 9 h 37"/>
                <a:gd name="T4" fmla="*/ 6 w 74"/>
                <a:gd name="T5" fmla="*/ 9 h 37"/>
                <a:gd name="T6" fmla="*/ 6 w 74"/>
                <a:gd name="T7" fmla="*/ 9 h 37"/>
                <a:gd name="T8" fmla="*/ 6 w 74"/>
                <a:gd name="T9" fmla="*/ 9 h 37"/>
                <a:gd name="T10" fmla="*/ 6 w 74"/>
                <a:gd name="T11" fmla="*/ 9 h 37"/>
                <a:gd name="T12" fmla="*/ 6 w 74"/>
                <a:gd name="T13" fmla="*/ 9 h 37"/>
                <a:gd name="T14" fmla="*/ 6 w 74"/>
                <a:gd name="T15" fmla="*/ 9 h 37"/>
                <a:gd name="T16" fmla="*/ 6 w 74"/>
                <a:gd name="T17" fmla="*/ 9 h 37"/>
                <a:gd name="T18" fmla="*/ 6 w 74"/>
                <a:gd name="T19" fmla="*/ 9 h 37"/>
                <a:gd name="T20" fmla="*/ 6 w 74"/>
                <a:gd name="T21" fmla="*/ 9 h 37"/>
                <a:gd name="T22" fmla="*/ 6 w 74"/>
                <a:gd name="T23" fmla="*/ 9 h 37"/>
                <a:gd name="T24" fmla="*/ 6 w 74"/>
                <a:gd name="T25" fmla="*/ 9 h 37"/>
                <a:gd name="T26" fmla="*/ 6 w 74"/>
                <a:gd name="T27" fmla="*/ 9 h 37"/>
                <a:gd name="T28" fmla="*/ 6 w 74"/>
                <a:gd name="T29" fmla="*/ 9 h 37"/>
                <a:gd name="T30" fmla="*/ 6 w 74"/>
                <a:gd name="T31" fmla="*/ 9 h 37"/>
                <a:gd name="T32" fmla="*/ 6 w 74"/>
                <a:gd name="T33" fmla="*/ 9 h 37"/>
                <a:gd name="T34" fmla="*/ 6 w 74"/>
                <a:gd name="T35" fmla="*/ 9 h 37"/>
                <a:gd name="T36" fmla="*/ 6 w 74"/>
                <a:gd name="T37" fmla="*/ 9 h 37"/>
                <a:gd name="T38" fmla="*/ 6 w 74"/>
                <a:gd name="T39" fmla="*/ 9 h 37"/>
                <a:gd name="T40" fmla="*/ 6 w 74"/>
                <a:gd name="T41" fmla="*/ 9 h 37"/>
                <a:gd name="T42" fmla="*/ 6 w 74"/>
                <a:gd name="T43" fmla="*/ 9 h 37"/>
                <a:gd name="T44" fmla="*/ 6 w 74"/>
                <a:gd name="T45" fmla="*/ 9 h 37"/>
                <a:gd name="T46" fmla="*/ 6 w 74"/>
                <a:gd name="T47" fmla="*/ 9 h 37"/>
                <a:gd name="T48" fmla="*/ 6 w 74"/>
                <a:gd name="T49" fmla="*/ 9 h 37"/>
                <a:gd name="T50" fmla="*/ 6 w 74"/>
                <a:gd name="T51" fmla="*/ 9 h 37"/>
                <a:gd name="T52" fmla="*/ 6 w 74"/>
                <a:gd name="T53" fmla="*/ 9 h 37"/>
                <a:gd name="T54" fmla="*/ 6 w 74"/>
                <a:gd name="T55" fmla="*/ 9 h 37"/>
                <a:gd name="T56" fmla="*/ 6 w 74"/>
                <a:gd name="T57" fmla="*/ 9 h 37"/>
                <a:gd name="T58" fmla="*/ 6 w 74"/>
                <a:gd name="T59" fmla="*/ 8 h 37"/>
                <a:gd name="T60" fmla="*/ 6 w 74"/>
                <a:gd name="T61" fmla="*/ 5 h 37"/>
                <a:gd name="T62" fmla="*/ 6 w 74"/>
                <a:gd name="T63" fmla="*/ 3 h 37"/>
                <a:gd name="T64" fmla="*/ 0 w 74"/>
                <a:gd name="T65" fmla="*/ 0 h 37"/>
                <a:gd name="T66" fmla="*/ 1 w 74"/>
                <a:gd name="T67" fmla="*/ 1 h 37"/>
                <a:gd name="T68" fmla="*/ 1 w 74"/>
                <a:gd name="T69" fmla="*/ 3 h 37"/>
                <a:gd name="T70" fmla="*/ 1 w 74"/>
                <a:gd name="T71" fmla="*/ 4 h 37"/>
                <a:gd name="T72" fmla="*/ 2 w 74"/>
                <a:gd name="T73" fmla="*/ 6 h 37"/>
                <a:gd name="T74" fmla="*/ 3 w 74"/>
                <a:gd name="T75" fmla="*/ 8 h 37"/>
                <a:gd name="T76" fmla="*/ 3 w 74"/>
                <a:gd name="T77" fmla="*/ 9 h 37"/>
                <a:gd name="T78" fmla="*/ 5 w 74"/>
                <a:gd name="T79" fmla="*/ 9 h 37"/>
                <a:gd name="T80" fmla="*/ 5 w 74"/>
                <a:gd name="T81" fmla="*/ 9 h 37"/>
                <a:gd name="T82" fmla="*/ 5 w 74"/>
                <a:gd name="T83" fmla="*/ 9 h 3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4"/>
                <a:gd name="T127" fmla="*/ 0 h 37"/>
                <a:gd name="T128" fmla="*/ 74 w 74"/>
                <a:gd name="T129" fmla="*/ 37 h 3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4" h="37">
                  <a:moveTo>
                    <a:pt x="5" y="12"/>
                  </a:moveTo>
                  <a:lnTo>
                    <a:pt x="12" y="14"/>
                  </a:lnTo>
                  <a:lnTo>
                    <a:pt x="21" y="18"/>
                  </a:lnTo>
                  <a:lnTo>
                    <a:pt x="30" y="21"/>
                  </a:lnTo>
                  <a:lnTo>
                    <a:pt x="39" y="24"/>
                  </a:lnTo>
                  <a:lnTo>
                    <a:pt x="47" y="27"/>
                  </a:lnTo>
                  <a:lnTo>
                    <a:pt x="56" y="31"/>
                  </a:lnTo>
                  <a:lnTo>
                    <a:pt x="65" y="33"/>
                  </a:lnTo>
                  <a:lnTo>
                    <a:pt x="74" y="37"/>
                  </a:lnTo>
                  <a:lnTo>
                    <a:pt x="74" y="36"/>
                  </a:lnTo>
                  <a:lnTo>
                    <a:pt x="72" y="35"/>
                  </a:lnTo>
                  <a:lnTo>
                    <a:pt x="72" y="33"/>
                  </a:lnTo>
                  <a:lnTo>
                    <a:pt x="72" y="32"/>
                  </a:lnTo>
                  <a:lnTo>
                    <a:pt x="71" y="32"/>
                  </a:lnTo>
                  <a:lnTo>
                    <a:pt x="71" y="31"/>
                  </a:lnTo>
                  <a:lnTo>
                    <a:pt x="69" y="29"/>
                  </a:lnTo>
                  <a:lnTo>
                    <a:pt x="67" y="28"/>
                  </a:lnTo>
                  <a:lnTo>
                    <a:pt x="66" y="27"/>
                  </a:lnTo>
                  <a:lnTo>
                    <a:pt x="63" y="26"/>
                  </a:lnTo>
                  <a:lnTo>
                    <a:pt x="62" y="24"/>
                  </a:lnTo>
                  <a:lnTo>
                    <a:pt x="60" y="23"/>
                  </a:lnTo>
                  <a:lnTo>
                    <a:pt x="58" y="22"/>
                  </a:lnTo>
                  <a:lnTo>
                    <a:pt x="56" y="22"/>
                  </a:lnTo>
                  <a:lnTo>
                    <a:pt x="49" y="19"/>
                  </a:lnTo>
                  <a:lnTo>
                    <a:pt x="42" y="17"/>
                  </a:lnTo>
                  <a:lnTo>
                    <a:pt x="35" y="13"/>
                  </a:lnTo>
                  <a:lnTo>
                    <a:pt x="28" y="10"/>
                  </a:lnTo>
                  <a:lnTo>
                    <a:pt x="21" y="8"/>
                  </a:lnTo>
                  <a:lnTo>
                    <a:pt x="14" y="5"/>
                  </a:lnTo>
                  <a:lnTo>
                    <a:pt x="7" y="3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6"/>
                  </a:lnTo>
                  <a:lnTo>
                    <a:pt x="3" y="8"/>
                  </a:lnTo>
                  <a:lnTo>
                    <a:pt x="3" y="10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B0B0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429" name="Freeform 990"/>
            <p:cNvSpPr>
              <a:spLocks/>
            </p:cNvSpPr>
            <p:nvPr/>
          </p:nvSpPr>
          <p:spPr bwMode="auto">
            <a:xfrm>
              <a:off x="611" y="3116"/>
              <a:ext cx="61" cy="30"/>
            </a:xfrm>
            <a:custGeom>
              <a:avLst/>
              <a:gdLst>
                <a:gd name="T0" fmla="*/ 4 w 65"/>
                <a:gd name="T1" fmla="*/ 8 h 32"/>
                <a:gd name="T2" fmla="*/ 8 w 65"/>
                <a:gd name="T3" fmla="*/ 8 h 32"/>
                <a:gd name="T4" fmla="*/ 8 w 65"/>
                <a:gd name="T5" fmla="*/ 8 h 32"/>
                <a:gd name="T6" fmla="*/ 8 w 65"/>
                <a:gd name="T7" fmla="*/ 8 h 32"/>
                <a:gd name="T8" fmla="*/ 8 w 65"/>
                <a:gd name="T9" fmla="*/ 8 h 32"/>
                <a:gd name="T10" fmla="*/ 8 w 65"/>
                <a:gd name="T11" fmla="*/ 8 h 32"/>
                <a:gd name="T12" fmla="*/ 8 w 65"/>
                <a:gd name="T13" fmla="*/ 8 h 32"/>
                <a:gd name="T14" fmla="*/ 8 w 65"/>
                <a:gd name="T15" fmla="*/ 8 h 32"/>
                <a:gd name="T16" fmla="*/ 8 w 65"/>
                <a:gd name="T17" fmla="*/ 8 h 32"/>
                <a:gd name="T18" fmla="*/ 8 w 65"/>
                <a:gd name="T19" fmla="*/ 8 h 32"/>
                <a:gd name="T20" fmla="*/ 8 w 65"/>
                <a:gd name="T21" fmla="*/ 8 h 32"/>
                <a:gd name="T22" fmla="*/ 8 w 65"/>
                <a:gd name="T23" fmla="*/ 8 h 32"/>
                <a:gd name="T24" fmla="*/ 8 w 65"/>
                <a:gd name="T25" fmla="*/ 8 h 32"/>
                <a:gd name="T26" fmla="*/ 8 w 65"/>
                <a:gd name="T27" fmla="*/ 8 h 32"/>
                <a:gd name="T28" fmla="*/ 8 w 65"/>
                <a:gd name="T29" fmla="*/ 8 h 32"/>
                <a:gd name="T30" fmla="*/ 8 w 65"/>
                <a:gd name="T31" fmla="*/ 8 h 32"/>
                <a:gd name="T32" fmla="*/ 8 w 65"/>
                <a:gd name="T33" fmla="*/ 8 h 32"/>
                <a:gd name="T34" fmla="*/ 8 w 65"/>
                <a:gd name="T35" fmla="*/ 8 h 32"/>
                <a:gd name="T36" fmla="*/ 8 w 65"/>
                <a:gd name="T37" fmla="*/ 8 h 32"/>
                <a:gd name="T38" fmla="*/ 8 w 65"/>
                <a:gd name="T39" fmla="*/ 8 h 32"/>
                <a:gd name="T40" fmla="*/ 8 w 65"/>
                <a:gd name="T41" fmla="*/ 8 h 32"/>
                <a:gd name="T42" fmla="*/ 8 w 65"/>
                <a:gd name="T43" fmla="*/ 8 h 32"/>
                <a:gd name="T44" fmla="*/ 8 w 65"/>
                <a:gd name="T45" fmla="*/ 8 h 32"/>
                <a:gd name="T46" fmla="*/ 8 w 65"/>
                <a:gd name="T47" fmla="*/ 8 h 32"/>
                <a:gd name="T48" fmla="*/ 8 w 65"/>
                <a:gd name="T49" fmla="*/ 8 h 32"/>
                <a:gd name="T50" fmla="*/ 8 w 65"/>
                <a:gd name="T51" fmla="*/ 8 h 32"/>
                <a:gd name="T52" fmla="*/ 8 w 65"/>
                <a:gd name="T53" fmla="*/ 8 h 32"/>
                <a:gd name="T54" fmla="*/ 8 w 65"/>
                <a:gd name="T55" fmla="*/ 8 h 32"/>
                <a:gd name="T56" fmla="*/ 8 w 65"/>
                <a:gd name="T57" fmla="*/ 8 h 32"/>
                <a:gd name="T58" fmla="*/ 8 w 65"/>
                <a:gd name="T59" fmla="*/ 6 h 32"/>
                <a:gd name="T60" fmla="*/ 8 w 65"/>
                <a:gd name="T61" fmla="*/ 4 h 32"/>
                <a:gd name="T62" fmla="*/ 5 w 65"/>
                <a:gd name="T63" fmla="*/ 2 h 32"/>
                <a:gd name="T64" fmla="*/ 0 w 65"/>
                <a:gd name="T65" fmla="*/ 0 h 32"/>
                <a:gd name="T66" fmla="*/ 0 w 65"/>
                <a:gd name="T67" fmla="*/ 0 h 32"/>
                <a:gd name="T68" fmla="*/ 0 w 65"/>
                <a:gd name="T69" fmla="*/ 1 h 32"/>
                <a:gd name="T70" fmla="*/ 0 w 65"/>
                <a:gd name="T71" fmla="*/ 2 h 32"/>
                <a:gd name="T72" fmla="*/ 1 w 65"/>
                <a:gd name="T73" fmla="*/ 5 h 32"/>
                <a:gd name="T74" fmla="*/ 2 w 65"/>
                <a:gd name="T75" fmla="*/ 6 h 32"/>
                <a:gd name="T76" fmla="*/ 2 w 65"/>
                <a:gd name="T77" fmla="*/ 8 h 32"/>
                <a:gd name="T78" fmla="*/ 2 w 65"/>
                <a:gd name="T79" fmla="*/ 8 h 32"/>
                <a:gd name="T80" fmla="*/ 4 w 65"/>
                <a:gd name="T81" fmla="*/ 8 h 32"/>
                <a:gd name="T82" fmla="*/ 4 w 65"/>
                <a:gd name="T83" fmla="*/ 8 h 3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5"/>
                <a:gd name="T127" fmla="*/ 0 h 32"/>
                <a:gd name="T128" fmla="*/ 65 w 65"/>
                <a:gd name="T129" fmla="*/ 32 h 3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5" h="32">
                  <a:moveTo>
                    <a:pt x="4" y="9"/>
                  </a:moveTo>
                  <a:lnTo>
                    <a:pt x="11" y="11"/>
                  </a:lnTo>
                  <a:lnTo>
                    <a:pt x="19" y="15"/>
                  </a:lnTo>
                  <a:lnTo>
                    <a:pt x="27" y="18"/>
                  </a:lnTo>
                  <a:lnTo>
                    <a:pt x="34" y="20"/>
                  </a:lnTo>
                  <a:lnTo>
                    <a:pt x="42" y="23"/>
                  </a:lnTo>
                  <a:lnTo>
                    <a:pt x="50" y="25"/>
                  </a:lnTo>
                  <a:lnTo>
                    <a:pt x="57" y="29"/>
                  </a:lnTo>
                  <a:lnTo>
                    <a:pt x="65" y="32"/>
                  </a:lnTo>
                  <a:lnTo>
                    <a:pt x="65" y="31"/>
                  </a:lnTo>
                  <a:lnTo>
                    <a:pt x="64" y="29"/>
                  </a:lnTo>
                  <a:lnTo>
                    <a:pt x="64" y="28"/>
                  </a:lnTo>
                  <a:lnTo>
                    <a:pt x="64" y="27"/>
                  </a:lnTo>
                  <a:lnTo>
                    <a:pt x="62" y="27"/>
                  </a:lnTo>
                  <a:lnTo>
                    <a:pt x="61" y="25"/>
                  </a:lnTo>
                  <a:lnTo>
                    <a:pt x="60" y="24"/>
                  </a:lnTo>
                  <a:lnTo>
                    <a:pt x="57" y="23"/>
                  </a:lnTo>
                  <a:lnTo>
                    <a:pt x="56" y="22"/>
                  </a:lnTo>
                  <a:lnTo>
                    <a:pt x="55" y="20"/>
                  </a:lnTo>
                  <a:lnTo>
                    <a:pt x="52" y="20"/>
                  </a:lnTo>
                  <a:lnTo>
                    <a:pt x="51" y="19"/>
                  </a:lnTo>
                  <a:lnTo>
                    <a:pt x="50" y="18"/>
                  </a:lnTo>
                  <a:lnTo>
                    <a:pt x="43" y="15"/>
                  </a:lnTo>
                  <a:lnTo>
                    <a:pt x="37" y="14"/>
                  </a:lnTo>
                  <a:lnTo>
                    <a:pt x="30" y="11"/>
                  </a:lnTo>
                  <a:lnTo>
                    <a:pt x="24" y="9"/>
                  </a:lnTo>
                  <a:lnTo>
                    <a:pt x="18" y="6"/>
                  </a:lnTo>
                  <a:lnTo>
                    <a:pt x="11" y="4"/>
                  </a:lnTo>
                  <a:lnTo>
                    <a:pt x="5" y="2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4" y="9"/>
                  </a:ln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430" name="Freeform 991"/>
            <p:cNvSpPr>
              <a:spLocks/>
            </p:cNvSpPr>
            <p:nvPr/>
          </p:nvSpPr>
          <p:spPr bwMode="auto">
            <a:xfrm>
              <a:off x="574" y="3104"/>
              <a:ext cx="43" cy="43"/>
            </a:xfrm>
            <a:custGeom>
              <a:avLst/>
              <a:gdLst>
                <a:gd name="T0" fmla="*/ 7 w 46"/>
                <a:gd name="T1" fmla="*/ 0 h 46"/>
                <a:gd name="T2" fmla="*/ 7 w 46"/>
                <a:gd name="T3" fmla="*/ 7 h 46"/>
                <a:gd name="T4" fmla="*/ 7 w 46"/>
                <a:gd name="T5" fmla="*/ 7 h 46"/>
                <a:gd name="T6" fmla="*/ 7 w 46"/>
                <a:gd name="T7" fmla="*/ 7 h 46"/>
                <a:gd name="T8" fmla="*/ 0 w 46"/>
                <a:gd name="T9" fmla="*/ 7 h 46"/>
                <a:gd name="T10" fmla="*/ 7 w 46"/>
                <a:gd name="T11" fmla="*/ 0 h 46"/>
                <a:gd name="T12" fmla="*/ 7 w 46"/>
                <a:gd name="T13" fmla="*/ 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6"/>
                <a:gd name="T22" fmla="*/ 0 h 46"/>
                <a:gd name="T23" fmla="*/ 46 w 46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6" h="46">
                  <a:moveTo>
                    <a:pt x="18" y="0"/>
                  </a:moveTo>
                  <a:lnTo>
                    <a:pt x="41" y="14"/>
                  </a:lnTo>
                  <a:lnTo>
                    <a:pt x="46" y="46"/>
                  </a:lnTo>
                  <a:lnTo>
                    <a:pt x="7" y="33"/>
                  </a:lnTo>
                  <a:lnTo>
                    <a:pt x="0" y="3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431" name="Freeform 992"/>
            <p:cNvSpPr>
              <a:spLocks/>
            </p:cNvSpPr>
            <p:nvPr/>
          </p:nvSpPr>
          <p:spPr bwMode="auto">
            <a:xfrm>
              <a:off x="582" y="3111"/>
              <a:ext cx="16" cy="26"/>
            </a:xfrm>
            <a:custGeom>
              <a:avLst/>
              <a:gdLst>
                <a:gd name="T0" fmla="*/ 8 w 17"/>
                <a:gd name="T1" fmla="*/ 0 h 28"/>
                <a:gd name="T2" fmla="*/ 8 w 17"/>
                <a:gd name="T3" fmla="*/ 1 h 28"/>
                <a:gd name="T4" fmla="*/ 8 w 17"/>
                <a:gd name="T5" fmla="*/ 1 h 28"/>
                <a:gd name="T6" fmla="*/ 8 w 17"/>
                <a:gd name="T7" fmla="*/ 2 h 28"/>
                <a:gd name="T8" fmla="*/ 8 w 17"/>
                <a:gd name="T9" fmla="*/ 2 h 28"/>
                <a:gd name="T10" fmla="*/ 8 w 17"/>
                <a:gd name="T11" fmla="*/ 2 h 28"/>
                <a:gd name="T12" fmla="*/ 8 w 17"/>
                <a:gd name="T13" fmla="*/ 4 h 28"/>
                <a:gd name="T14" fmla="*/ 8 w 17"/>
                <a:gd name="T15" fmla="*/ 5 h 28"/>
                <a:gd name="T16" fmla="*/ 8 w 17"/>
                <a:gd name="T17" fmla="*/ 5 h 28"/>
                <a:gd name="T18" fmla="*/ 8 w 17"/>
                <a:gd name="T19" fmla="*/ 6 h 28"/>
                <a:gd name="T20" fmla="*/ 8 w 17"/>
                <a:gd name="T21" fmla="*/ 7 h 28"/>
                <a:gd name="T22" fmla="*/ 8 w 17"/>
                <a:gd name="T23" fmla="*/ 7 h 28"/>
                <a:gd name="T24" fmla="*/ 8 w 17"/>
                <a:gd name="T25" fmla="*/ 7 h 28"/>
                <a:gd name="T26" fmla="*/ 8 w 17"/>
                <a:gd name="T27" fmla="*/ 7 h 28"/>
                <a:gd name="T28" fmla="*/ 8 w 17"/>
                <a:gd name="T29" fmla="*/ 7 h 28"/>
                <a:gd name="T30" fmla="*/ 8 w 17"/>
                <a:gd name="T31" fmla="*/ 7 h 28"/>
                <a:gd name="T32" fmla="*/ 7 w 17"/>
                <a:gd name="T33" fmla="*/ 7 h 28"/>
                <a:gd name="T34" fmla="*/ 7 w 17"/>
                <a:gd name="T35" fmla="*/ 7 h 28"/>
                <a:gd name="T36" fmla="*/ 5 w 17"/>
                <a:gd name="T37" fmla="*/ 7 h 28"/>
                <a:gd name="T38" fmla="*/ 3 w 17"/>
                <a:gd name="T39" fmla="*/ 7 h 28"/>
                <a:gd name="T40" fmla="*/ 3 w 17"/>
                <a:gd name="T41" fmla="*/ 7 h 28"/>
                <a:gd name="T42" fmla="*/ 1 w 17"/>
                <a:gd name="T43" fmla="*/ 7 h 28"/>
                <a:gd name="T44" fmla="*/ 1 w 17"/>
                <a:gd name="T45" fmla="*/ 7 h 28"/>
                <a:gd name="T46" fmla="*/ 1 w 17"/>
                <a:gd name="T47" fmla="*/ 7 h 28"/>
                <a:gd name="T48" fmla="*/ 0 w 17"/>
                <a:gd name="T49" fmla="*/ 7 h 28"/>
                <a:gd name="T50" fmla="*/ 0 w 17"/>
                <a:gd name="T51" fmla="*/ 7 h 28"/>
                <a:gd name="T52" fmla="*/ 0 w 17"/>
                <a:gd name="T53" fmla="*/ 7 h 28"/>
                <a:gd name="T54" fmla="*/ 0 w 17"/>
                <a:gd name="T55" fmla="*/ 7 h 28"/>
                <a:gd name="T56" fmla="*/ 7 w 17"/>
                <a:gd name="T57" fmla="*/ 2 h 28"/>
                <a:gd name="T58" fmla="*/ 7 w 17"/>
                <a:gd name="T59" fmla="*/ 2 h 28"/>
                <a:gd name="T60" fmla="*/ 8 w 17"/>
                <a:gd name="T61" fmla="*/ 1 h 28"/>
                <a:gd name="T62" fmla="*/ 8 w 17"/>
                <a:gd name="T63" fmla="*/ 1 h 28"/>
                <a:gd name="T64" fmla="*/ 8 w 17"/>
                <a:gd name="T65" fmla="*/ 1 h 28"/>
                <a:gd name="T66" fmla="*/ 8 w 17"/>
                <a:gd name="T67" fmla="*/ 0 h 28"/>
                <a:gd name="T68" fmla="*/ 8 w 17"/>
                <a:gd name="T69" fmla="*/ 0 h 28"/>
                <a:gd name="T70" fmla="*/ 8 w 17"/>
                <a:gd name="T71" fmla="*/ 0 h 28"/>
                <a:gd name="T72" fmla="*/ 8 w 17"/>
                <a:gd name="T73" fmla="*/ 0 h 28"/>
                <a:gd name="T74" fmla="*/ 8 w 17"/>
                <a:gd name="T75" fmla="*/ 0 h 2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"/>
                <a:gd name="T115" fmla="*/ 0 h 28"/>
                <a:gd name="T116" fmla="*/ 17 w 17"/>
                <a:gd name="T117" fmla="*/ 28 h 2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" h="28">
                  <a:moveTo>
                    <a:pt x="12" y="0"/>
                  </a:moveTo>
                  <a:lnTo>
                    <a:pt x="14" y="1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0" y="25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8" y="28"/>
                  </a:lnTo>
                  <a:lnTo>
                    <a:pt x="7" y="28"/>
                  </a:lnTo>
                  <a:lnTo>
                    <a:pt x="5" y="28"/>
                  </a:lnTo>
                  <a:lnTo>
                    <a:pt x="3" y="27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432" name="Freeform 993"/>
            <p:cNvSpPr>
              <a:spLocks/>
            </p:cNvSpPr>
            <p:nvPr/>
          </p:nvSpPr>
          <p:spPr bwMode="auto">
            <a:xfrm>
              <a:off x="486" y="3085"/>
              <a:ext cx="220" cy="91"/>
            </a:xfrm>
            <a:custGeom>
              <a:avLst/>
              <a:gdLst>
                <a:gd name="T0" fmla="*/ 6 w 237"/>
                <a:gd name="T1" fmla="*/ 6 h 98"/>
                <a:gd name="T2" fmla="*/ 6 w 237"/>
                <a:gd name="T3" fmla="*/ 6 h 98"/>
                <a:gd name="T4" fmla="*/ 5 w 237"/>
                <a:gd name="T5" fmla="*/ 6 h 98"/>
                <a:gd name="T6" fmla="*/ 5 w 237"/>
                <a:gd name="T7" fmla="*/ 6 h 98"/>
                <a:gd name="T8" fmla="*/ 3 w 237"/>
                <a:gd name="T9" fmla="*/ 6 h 98"/>
                <a:gd name="T10" fmla="*/ 2 w 237"/>
                <a:gd name="T11" fmla="*/ 5 h 98"/>
                <a:gd name="T12" fmla="*/ 1 w 237"/>
                <a:gd name="T13" fmla="*/ 4 h 98"/>
                <a:gd name="T14" fmla="*/ 0 w 237"/>
                <a:gd name="T15" fmla="*/ 2 h 98"/>
                <a:gd name="T16" fmla="*/ 0 w 237"/>
                <a:gd name="T17" fmla="*/ 0 h 98"/>
                <a:gd name="T18" fmla="*/ 6 w 237"/>
                <a:gd name="T19" fmla="*/ 6 h 98"/>
                <a:gd name="T20" fmla="*/ 6 w 237"/>
                <a:gd name="T21" fmla="*/ 6 h 98"/>
                <a:gd name="T22" fmla="*/ 6 w 237"/>
                <a:gd name="T23" fmla="*/ 6 h 98"/>
                <a:gd name="T24" fmla="*/ 6 w 237"/>
                <a:gd name="T25" fmla="*/ 6 h 98"/>
                <a:gd name="T26" fmla="*/ 6 w 237"/>
                <a:gd name="T27" fmla="*/ 6 h 98"/>
                <a:gd name="T28" fmla="*/ 6 w 237"/>
                <a:gd name="T29" fmla="*/ 6 h 98"/>
                <a:gd name="T30" fmla="*/ 6 w 237"/>
                <a:gd name="T31" fmla="*/ 6 h 98"/>
                <a:gd name="T32" fmla="*/ 6 w 237"/>
                <a:gd name="T33" fmla="*/ 6 h 98"/>
                <a:gd name="T34" fmla="*/ 6 w 237"/>
                <a:gd name="T35" fmla="*/ 6 h 98"/>
                <a:gd name="T36" fmla="*/ 6 w 237"/>
                <a:gd name="T37" fmla="*/ 6 h 98"/>
                <a:gd name="T38" fmla="*/ 6 w 237"/>
                <a:gd name="T39" fmla="*/ 6 h 98"/>
                <a:gd name="T40" fmla="*/ 6 w 237"/>
                <a:gd name="T41" fmla="*/ 6 h 98"/>
                <a:gd name="T42" fmla="*/ 6 w 237"/>
                <a:gd name="T43" fmla="*/ 6 h 98"/>
                <a:gd name="T44" fmla="*/ 6 w 237"/>
                <a:gd name="T45" fmla="*/ 6 h 98"/>
                <a:gd name="T46" fmla="*/ 6 w 237"/>
                <a:gd name="T47" fmla="*/ 6 h 98"/>
                <a:gd name="T48" fmla="*/ 6 w 237"/>
                <a:gd name="T49" fmla="*/ 6 h 98"/>
                <a:gd name="T50" fmla="*/ 6 w 237"/>
                <a:gd name="T51" fmla="*/ 6 h 98"/>
                <a:gd name="T52" fmla="*/ 6 w 237"/>
                <a:gd name="T53" fmla="*/ 6 h 98"/>
                <a:gd name="T54" fmla="*/ 6 w 237"/>
                <a:gd name="T55" fmla="*/ 6 h 98"/>
                <a:gd name="T56" fmla="*/ 6 w 237"/>
                <a:gd name="T57" fmla="*/ 6 h 98"/>
                <a:gd name="T58" fmla="*/ 6 w 237"/>
                <a:gd name="T59" fmla="*/ 6 h 98"/>
                <a:gd name="T60" fmla="*/ 6 w 237"/>
                <a:gd name="T61" fmla="*/ 6 h 98"/>
                <a:gd name="T62" fmla="*/ 6 w 237"/>
                <a:gd name="T63" fmla="*/ 6 h 98"/>
                <a:gd name="T64" fmla="*/ 6 w 237"/>
                <a:gd name="T65" fmla="*/ 6 h 98"/>
                <a:gd name="T66" fmla="*/ 6 w 237"/>
                <a:gd name="T67" fmla="*/ 6 h 9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37"/>
                <a:gd name="T103" fmla="*/ 0 h 98"/>
                <a:gd name="T104" fmla="*/ 237 w 237"/>
                <a:gd name="T105" fmla="*/ 98 h 9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37" h="98">
                  <a:moveTo>
                    <a:pt x="6" y="14"/>
                  </a:moveTo>
                  <a:lnTo>
                    <a:pt x="6" y="13"/>
                  </a:lnTo>
                  <a:lnTo>
                    <a:pt x="5" y="10"/>
                  </a:lnTo>
                  <a:lnTo>
                    <a:pt x="5" y="9"/>
                  </a:lnTo>
                  <a:lnTo>
                    <a:pt x="3" y="7"/>
                  </a:lnTo>
                  <a:lnTo>
                    <a:pt x="2" y="5"/>
                  </a:lnTo>
                  <a:lnTo>
                    <a:pt x="1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19" y="11"/>
                  </a:lnTo>
                  <a:lnTo>
                    <a:pt x="47" y="25"/>
                  </a:lnTo>
                  <a:lnTo>
                    <a:pt x="81" y="41"/>
                  </a:lnTo>
                  <a:lnTo>
                    <a:pt x="119" y="56"/>
                  </a:lnTo>
                  <a:lnTo>
                    <a:pt x="158" y="70"/>
                  </a:lnTo>
                  <a:lnTo>
                    <a:pt x="192" y="80"/>
                  </a:lnTo>
                  <a:lnTo>
                    <a:pt x="219" y="88"/>
                  </a:lnTo>
                  <a:lnTo>
                    <a:pt x="237" y="89"/>
                  </a:lnTo>
                  <a:lnTo>
                    <a:pt x="237" y="90"/>
                  </a:lnTo>
                  <a:lnTo>
                    <a:pt x="237" y="92"/>
                  </a:lnTo>
                  <a:lnTo>
                    <a:pt x="237" y="93"/>
                  </a:lnTo>
                  <a:lnTo>
                    <a:pt x="237" y="94"/>
                  </a:lnTo>
                  <a:lnTo>
                    <a:pt x="237" y="95"/>
                  </a:lnTo>
                  <a:lnTo>
                    <a:pt x="236" y="95"/>
                  </a:lnTo>
                  <a:lnTo>
                    <a:pt x="236" y="97"/>
                  </a:lnTo>
                  <a:lnTo>
                    <a:pt x="234" y="98"/>
                  </a:lnTo>
                  <a:lnTo>
                    <a:pt x="210" y="93"/>
                  </a:lnTo>
                  <a:lnTo>
                    <a:pt x="181" y="87"/>
                  </a:lnTo>
                  <a:lnTo>
                    <a:pt x="151" y="76"/>
                  </a:lnTo>
                  <a:lnTo>
                    <a:pt x="119" y="65"/>
                  </a:lnTo>
                  <a:lnTo>
                    <a:pt x="88" y="52"/>
                  </a:lnTo>
                  <a:lnTo>
                    <a:pt x="58" y="38"/>
                  </a:lnTo>
                  <a:lnTo>
                    <a:pt x="30" y="25"/>
                  </a:lnTo>
                  <a:lnTo>
                    <a:pt x="6" y="14"/>
                  </a:lnTo>
                  <a:close/>
                </a:path>
              </a:pathLst>
            </a:custGeom>
            <a:solidFill>
              <a:srgbClr val="96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433" name="Freeform 994"/>
            <p:cNvSpPr>
              <a:spLocks/>
            </p:cNvSpPr>
            <p:nvPr/>
          </p:nvSpPr>
          <p:spPr bwMode="auto">
            <a:xfrm>
              <a:off x="581" y="3091"/>
              <a:ext cx="31" cy="26"/>
            </a:xfrm>
            <a:custGeom>
              <a:avLst/>
              <a:gdLst>
                <a:gd name="T0" fmla="*/ 5 w 34"/>
                <a:gd name="T1" fmla="*/ 7 h 28"/>
                <a:gd name="T2" fmla="*/ 5 w 34"/>
                <a:gd name="T3" fmla="*/ 7 h 28"/>
                <a:gd name="T4" fmla="*/ 5 w 34"/>
                <a:gd name="T5" fmla="*/ 7 h 28"/>
                <a:gd name="T6" fmla="*/ 0 w 34"/>
                <a:gd name="T7" fmla="*/ 0 h 28"/>
                <a:gd name="T8" fmla="*/ 5 w 34"/>
                <a:gd name="T9" fmla="*/ 7 h 28"/>
                <a:gd name="T10" fmla="*/ 5 w 34"/>
                <a:gd name="T11" fmla="*/ 7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4"/>
                <a:gd name="T19" fmla="*/ 0 h 28"/>
                <a:gd name="T20" fmla="*/ 34 w 34"/>
                <a:gd name="T21" fmla="*/ 28 h 2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4" h="28">
                  <a:moveTo>
                    <a:pt x="10" y="15"/>
                  </a:moveTo>
                  <a:lnTo>
                    <a:pt x="34" y="28"/>
                  </a:lnTo>
                  <a:lnTo>
                    <a:pt x="23" y="13"/>
                  </a:lnTo>
                  <a:lnTo>
                    <a:pt x="0" y="0"/>
                  </a:lnTo>
                  <a:lnTo>
                    <a:pt x="10" y="15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434" name="Freeform 995"/>
            <p:cNvSpPr>
              <a:spLocks/>
            </p:cNvSpPr>
            <p:nvPr/>
          </p:nvSpPr>
          <p:spPr bwMode="auto">
            <a:xfrm>
              <a:off x="586" y="3078"/>
              <a:ext cx="39" cy="26"/>
            </a:xfrm>
            <a:custGeom>
              <a:avLst/>
              <a:gdLst>
                <a:gd name="T0" fmla="*/ 6 w 42"/>
                <a:gd name="T1" fmla="*/ 7 h 28"/>
                <a:gd name="T2" fmla="*/ 6 w 42"/>
                <a:gd name="T3" fmla="*/ 0 h 28"/>
                <a:gd name="T4" fmla="*/ 6 w 42"/>
                <a:gd name="T5" fmla="*/ 1 h 28"/>
                <a:gd name="T6" fmla="*/ 6 w 42"/>
                <a:gd name="T7" fmla="*/ 7 h 28"/>
                <a:gd name="T8" fmla="*/ 6 w 42"/>
                <a:gd name="T9" fmla="*/ 7 h 28"/>
                <a:gd name="T10" fmla="*/ 0 w 42"/>
                <a:gd name="T11" fmla="*/ 7 h 28"/>
                <a:gd name="T12" fmla="*/ 1 w 42"/>
                <a:gd name="T13" fmla="*/ 7 h 28"/>
                <a:gd name="T14" fmla="*/ 6 w 42"/>
                <a:gd name="T15" fmla="*/ 7 h 28"/>
                <a:gd name="T16" fmla="*/ 6 w 42"/>
                <a:gd name="T17" fmla="*/ 7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28"/>
                <a:gd name="T29" fmla="*/ 42 w 42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28">
                  <a:moveTo>
                    <a:pt x="8" y="21"/>
                  </a:moveTo>
                  <a:lnTo>
                    <a:pt x="42" y="0"/>
                  </a:lnTo>
                  <a:lnTo>
                    <a:pt x="42" y="1"/>
                  </a:lnTo>
                  <a:lnTo>
                    <a:pt x="13" y="22"/>
                  </a:lnTo>
                  <a:lnTo>
                    <a:pt x="14" y="28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8" y="2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435" name="Freeform 996"/>
            <p:cNvSpPr>
              <a:spLocks/>
            </p:cNvSpPr>
            <p:nvPr/>
          </p:nvSpPr>
          <p:spPr bwMode="auto">
            <a:xfrm>
              <a:off x="586" y="3079"/>
              <a:ext cx="39" cy="26"/>
            </a:xfrm>
            <a:custGeom>
              <a:avLst/>
              <a:gdLst>
                <a:gd name="T0" fmla="*/ 6 w 42"/>
                <a:gd name="T1" fmla="*/ 7 h 28"/>
                <a:gd name="T2" fmla="*/ 6 w 42"/>
                <a:gd name="T3" fmla="*/ 0 h 28"/>
                <a:gd name="T4" fmla="*/ 6 w 42"/>
                <a:gd name="T5" fmla="*/ 2 h 28"/>
                <a:gd name="T6" fmla="*/ 6 w 42"/>
                <a:gd name="T7" fmla="*/ 7 h 28"/>
                <a:gd name="T8" fmla="*/ 6 w 42"/>
                <a:gd name="T9" fmla="*/ 7 h 28"/>
                <a:gd name="T10" fmla="*/ 0 w 42"/>
                <a:gd name="T11" fmla="*/ 7 h 28"/>
                <a:gd name="T12" fmla="*/ 3 w 42"/>
                <a:gd name="T13" fmla="*/ 7 h 28"/>
                <a:gd name="T14" fmla="*/ 6 w 42"/>
                <a:gd name="T15" fmla="*/ 7 h 28"/>
                <a:gd name="T16" fmla="*/ 6 w 42"/>
                <a:gd name="T17" fmla="*/ 7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28"/>
                <a:gd name="T29" fmla="*/ 42 w 42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28">
                  <a:moveTo>
                    <a:pt x="8" y="21"/>
                  </a:moveTo>
                  <a:lnTo>
                    <a:pt x="42" y="0"/>
                  </a:lnTo>
                  <a:lnTo>
                    <a:pt x="41" y="2"/>
                  </a:lnTo>
                  <a:lnTo>
                    <a:pt x="14" y="22"/>
                  </a:lnTo>
                  <a:lnTo>
                    <a:pt x="14" y="28"/>
                  </a:lnTo>
                  <a:lnTo>
                    <a:pt x="0" y="22"/>
                  </a:lnTo>
                  <a:lnTo>
                    <a:pt x="3" y="18"/>
                  </a:lnTo>
                  <a:lnTo>
                    <a:pt x="8" y="21"/>
                  </a:lnTo>
                  <a:close/>
                </a:path>
              </a:pathLst>
            </a:custGeom>
            <a:solidFill>
              <a:srgbClr val="96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436" name="Freeform 997"/>
            <p:cNvSpPr>
              <a:spLocks/>
            </p:cNvSpPr>
            <p:nvPr/>
          </p:nvSpPr>
          <p:spPr bwMode="auto">
            <a:xfrm>
              <a:off x="612" y="3079"/>
              <a:ext cx="8" cy="12"/>
            </a:xfrm>
            <a:custGeom>
              <a:avLst/>
              <a:gdLst>
                <a:gd name="T0" fmla="*/ 0 w 9"/>
                <a:gd name="T1" fmla="*/ 0 h 13"/>
                <a:gd name="T2" fmla="*/ 4 w 9"/>
                <a:gd name="T3" fmla="*/ 4 h 13"/>
                <a:gd name="T4" fmla="*/ 4 w 9"/>
                <a:gd name="T5" fmla="*/ 6 h 13"/>
                <a:gd name="T6" fmla="*/ 3 w 9"/>
                <a:gd name="T7" fmla="*/ 6 h 13"/>
                <a:gd name="T8" fmla="*/ 0 w 9"/>
                <a:gd name="T9" fmla="*/ 0 h 13"/>
                <a:gd name="T10" fmla="*/ 0 w 9"/>
                <a:gd name="T11" fmla="*/ 0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13"/>
                <a:gd name="T20" fmla="*/ 9 w 9"/>
                <a:gd name="T21" fmla="*/ 13 h 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13">
                  <a:moveTo>
                    <a:pt x="0" y="0"/>
                  </a:moveTo>
                  <a:lnTo>
                    <a:pt x="5" y="4"/>
                  </a:lnTo>
                  <a:lnTo>
                    <a:pt x="9" y="13"/>
                  </a:lnTo>
                  <a:lnTo>
                    <a:pt x="3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437" name="Freeform 998"/>
            <p:cNvSpPr>
              <a:spLocks/>
            </p:cNvSpPr>
            <p:nvPr/>
          </p:nvSpPr>
          <p:spPr bwMode="auto">
            <a:xfrm>
              <a:off x="600" y="3116"/>
              <a:ext cx="12" cy="20"/>
            </a:xfrm>
            <a:custGeom>
              <a:avLst/>
              <a:gdLst>
                <a:gd name="T0" fmla="*/ 3 w 13"/>
                <a:gd name="T1" fmla="*/ 0 h 22"/>
                <a:gd name="T2" fmla="*/ 6 w 13"/>
                <a:gd name="T3" fmla="*/ 2 h 22"/>
                <a:gd name="T4" fmla="*/ 6 w 13"/>
                <a:gd name="T5" fmla="*/ 2 h 22"/>
                <a:gd name="T6" fmla="*/ 6 w 13"/>
                <a:gd name="T7" fmla="*/ 2 h 22"/>
                <a:gd name="T8" fmla="*/ 6 w 13"/>
                <a:gd name="T9" fmla="*/ 4 h 22"/>
                <a:gd name="T10" fmla="*/ 6 w 13"/>
                <a:gd name="T11" fmla="*/ 4 h 22"/>
                <a:gd name="T12" fmla="*/ 6 w 13"/>
                <a:gd name="T13" fmla="*/ 5 h 22"/>
                <a:gd name="T14" fmla="*/ 6 w 13"/>
                <a:gd name="T15" fmla="*/ 5 h 22"/>
                <a:gd name="T16" fmla="*/ 6 w 13"/>
                <a:gd name="T17" fmla="*/ 5 h 22"/>
                <a:gd name="T18" fmla="*/ 6 w 13"/>
                <a:gd name="T19" fmla="*/ 5 h 22"/>
                <a:gd name="T20" fmla="*/ 6 w 13"/>
                <a:gd name="T21" fmla="*/ 5 h 22"/>
                <a:gd name="T22" fmla="*/ 6 w 13"/>
                <a:gd name="T23" fmla="*/ 5 h 22"/>
                <a:gd name="T24" fmla="*/ 6 w 13"/>
                <a:gd name="T25" fmla="*/ 5 h 22"/>
                <a:gd name="T26" fmla="*/ 6 w 13"/>
                <a:gd name="T27" fmla="*/ 5 h 22"/>
                <a:gd name="T28" fmla="*/ 6 w 13"/>
                <a:gd name="T29" fmla="*/ 5 h 22"/>
                <a:gd name="T30" fmla="*/ 6 w 13"/>
                <a:gd name="T31" fmla="*/ 5 h 22"/>
                <a:gd name="T32" fmla="*/ 6 w 13"/>
                <a:gd name="T33" fmla="*/ 5 h 22"/>
                <a:gd name="T34" fmla="*/ 6 w 13"/>
                <a:gd name="T35" fmla="*/ 5 h 22"/>
                <a:gd name="T36" fmla="*/ 6 w 13"/>
                <a:gd name="T37" fmla="*/ 5 h 22"/>
                <a:gd name="T38" fmla="*/ 5 w 13"/>
                <a:gd name="T39" fmla="*/ 5 h 22"/>
                <a:gd name="T40" fmla="*/ 5 w 13"/>
                <a:gd name="T41" fmla="*/ 5 h 22"/>
                <a:gd name="T42" fmla="*/ 4 w 13"/>
                <a:gd name="T43" fmla="*/ 5 h 22"/>
                <a:gd name="T44" fmla="*/ 4 w 13"/>
                <a:gd name="T45" fmla="*/ 5 h 22"/>
                <a:gd name="T46" fmla="*/ 4 w 13"/>
                <a:gd name="T47" fmla="*/ 5 h 22"/>
                <a:gd name="T48" fmla="*/ 3 w 13"/>
                <a:gd name="T49" fmla="*/ 5 h 22"/>
                <a:gd name="T50" fmla="*/ 3 w 13"/>
                <a:gd name="T51" fmla="*/ 5 h 22"/>
                <a:gd name="T52" fmla="*/ 3 w 13"/>
                <a:gd name="T53" fmla="*/ 5 h 22"/>
                <a:gd name="T54" fmla="*/ 3 w 13"/>
                <a:gd name="T55" fmla="*/ 5 h 22"/>
                <a:gd name="T56" fmla="*/ 2 w 13"/>
                <a:gd name="T57" fmla="*/ 4 h 22"/>
                <a:gd name="T58" fmla="*/ 2 w 13"/>
                <a:gd name="T59" fmla="*/ 2 h 22"/>
                <a:gd name="T60" fmla="*/ 0 w 13"/>
                <a:gd name="T61" fmla="*/ 2 h 22"/>
                <a:gd name="T62" fmla="*/ 2 w 13"/>
                <a:gd name="T63" fmla="*/ 1 h 22"/>
                <a:gd name="T64" fmla="*/ 2 w 13"/>
                <a:gd name="T65" fmla="*/ 1 h 22"/>
                <a:gd name="T66" fmla="*/ 2 w 13"/>
                <a:gd name="T67" fmla="*/ 0 h 22"/>
                <a:gd name="T68" fmla="*/ 2 w 13"/>
                <a:gd name="T69" fmla="*/ 0 h 22"/>
                <a:gd name="T70" fmla="*/ 3 w 13"/>
                <a:gd name="T71" fmla="*/ 0 h 22"/>
                <a:gd name="T72" fmla="*/ 3 w 13"/>
                <a:gd name="T73" fmla="*/ 0 h 22"/>
                <a:gd name="T74" fmla="*/ 3 w 13"/>
                <a:gd name="T75" fmla="*/ 0 h 2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"/>
                <a:gd name="T115" fmla="*/ 0 h 22"/>
                <a:gd name="T116" fmla="*/ 13 w 13"/>
                <a:gd name="T117" fmla="*/ 22 h 2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" h="22">
                  <a:moveTo>
                    <a:pt x="3" y="0"/>
                  </a:moveTo>
                  <a:lnTo>
                    <a:pt x="9" y="2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2" y="8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3" y="20"/>
                  </a:lnTo>
                  <a:lnTo>
                    <a:pt x="13" y="22"/>
                  </a:lnTo>
                  <a:lnTo>
                    <a:pt x="12" y="22"/>
                  </a:lnTo>
                  <a:lnTo>
                    <a:pt x="5" y="19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2ED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438" name="Freeform 999"/>
            <p:cNvSpPr>
              <a:spLocks/>
            </p:cNvSpPr>
            <p:nvPr/>
          </p:nvSpPr>
          <p:spPr bwMode="auto">
            <a:xfrm>
              <a:off x="514" y="3104"/>
              <a:ext cx="9" cy="6"/>
            </a:xfrm>
            <a:custGeom>
              <a:avLst/>
              <a:gdLst>
                <a:gd name="T0" fmla="*/ 1 w 10"/>
                <a:gd name="T1" fmla="*/ 0 h 7"/>
                <a:gd name="T2" fmla="*/ 5 w 10"/>
                <a:gd name="T3" fmla="*/ 3 h 7"/>
                <a:gd name="T4" fmla="*/ 5 w 10"/>
                <a:gd name="T5" fmla="*/ 3 h 7"/>
                <a:gd name="T6" fmla="*/ 5 w 10"/>
                <a:gd name="T7" fmla="*/ 3 h 7"/>
                <a:gd name="T8" fmla="*/ 5 w 10"/>
                <a:gd name="T9" fmla="*/ 3 h 7"/>
                <a:gd name="T10" fmla="*/ 5 w 10"/>
                <a:gd name="T11" fmla="*/ 3 h 7"/>
                <a:gd name="T12" fmla="*/ 5 w 10"/>
                <a:gd name="T13" fmla="*/ 3 h 7"/>
                <a:gd name="T14" fmla="*/ 5 w 10"/>
                <a:gd name="T15" fmla="*/ 3 h 7"/>
                <a:gd name="T16" fmla="*/ 5 w 10"/>
                <a:gd name="T17" fmla="*/ 3 h 7"/>
                <a:gd name="T18" fmla="*/ 5 w 10"/>
                <a:gd name="T19" fmla="*/ 3 h 7"/>
                <a:gd name="T20" fmla="*/ 0 w 10"/>
                <a:gd name="T21" fmla="*/ 3 h 7"/>
                <a:gd name="T22" fmla="*/ 0 w 10"/>
                <a:gd name="T23" fmla="*/ 3 h 7"/>
                <a:gd name="T24" fmla="*/ 0 w 10"/>
                <a:gd name="T25" fmla="*/ 1 h 7"/>
                <a:gd name="T26" fmla="*/ 0 w 10"/>
                <a:gd name="T27" fmla="*/ 1 h 7"/>
                <a:gd name="T28" fmla="*/ 0 w 10"/>
                <a:gd name="T29" fmla="*/ 1 h 7"/>
                <a:gd name="T30" fmla="*/ 0 w 10"/>
                <a:gd name="T31" fmla="*/ 0 h 7"/>
                <a:gd name="T32" fmla="*/ 0 w 10"/>
                <a:gd name="T33" fmla="*/ 0 h 7"/>
                <a:gd name="T34" fmla="*/ 1 w 10"/>
                <a:gd name="T35" fmla="*/ 0 h 7"/>
                <a:gd name="T36" fmla="*/ 1 w 10"/>
                <a:gd name="T37" fmla="*/ 0 h 7"/>
                <a:gd name="T38" fmla="*/ 1 w 10"/>
                <a:gd name="T39" fmla="*/ 0 h 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0"/>
                <a:gd name="T61" fmla="*/ 0 h 7"/>
                <a:gd name="T62" fmla="*/ 10 w 10"/>
                <a:gd name="T63" fmla="*/ 7 h 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0" h="7">
                  <a:moveTo>
                    <a:pt x="1" y="0"/>
                  </a:moveTo>
                  <a:lnTo>
                    <a:pt x="10" y="4"/>
                  </a:lnTo>
                  <a:lnTo>
                    <a:pt x="10" y="5"/>
                  </a:lnTo>
                  <a:lnTo>
                    <a:pt x="10" y="7"/>
                  </a:lnTo>
                  <a:lnTo>
                    <a:pt x="9" y="7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439" name="Freeform 1000"/>
            <p:cNvSpPr>
              <a:spLocks/>
            </p:cNvSpPr>
            <p:nvPr/>
          </p:nvSpPr>
          <p:spPr bwMode="auto">
            <a:xfrm>
              <a:off x="544" y="3118"/>
              <a:ext cx="11" cy="6"/>
            </a:xfrm>
            <a:custGeom>
              <a:avLst/>
              <a:gdLst>
                <a:gd name="T0" fmla="*/ 3 w 12"/>
                <a:gd name="T1" fmla="*/ 0 h 7"/>
                <a:gd name="T2" fmla="*/ 6 w 12"/>
                <a:gd name="T3" fmla="*/ 3 h 7"/>
                <a:gd name="T4" fmla="*/ 6 w 12"/>
                <a:gd name="T5" fmla="*/ 3 h 7"/>
                <a:gd name="T6" fmla="*/ 6 w 12"/>
                <a:gd name="T7" fmla="*/ 3 h 7"/>
                <a:gd name="T8" fmla="*/ 6 w 12"/>
                <a:gd name="T9" fmla="*/ 3 h 7"/>
                <a:gd name="T10" fmla="*/ 6 w 12"/>
                <a:gd name="T11" fmla="*/ 3 h 7"/>
                <a:gd name="T12" fmla="*/ 6 w 12"/>
                <a:gd name="T13" fmla="*/ 3 h 7"/>
                <a:gd name="T14" fmla="*/ 6 w 12"/>
                <a:gd name="T15" fmla="*/ 3 h 7"/>
                <a:gd name="T16" fmla="*/ 6 w 12"/>
                <a:gd name="T17" fmla="*/ 3 h 7"/>
                <a:gd name="T18" fmla="*/ 6 w 12"/>
                <a:gd name="T19" fmla="*/ 3 h 7"/>
                <a:gd name="T20" fmla="*/ 2 w 12"/>
                <a:gd name="T21" fmla="*/ 3 h 7"/>
                <a:gd name="T22" fmla="*/ 2 w 12"/>
                <a:gd name="T23" fmla="*/ 3 h 7"/>
                <a:gd name="T24" fmla="*/ 0 w 12"/>
                <a:gd name="T25" fmla="*/ 3 h 7"/>
                <a:gd name="T26" fmla="*/ 0 w 12"/>
                <a:gd name="T27" fmla="*/ 2 h 7"/>
                <a:gd name="T28" fmla="*/ 0 w 12"/>
                <a:gd name="T29" fmla="*/ 2 h 7"/>
                <a:gd name="T30" fmla="*/ 2 w 12"/>
                <a:gd name="T31" fmla="*/ 0 h 7"/>
                <a:gd name="T32" fmla="*/ 2 w 12"/>
                <a:gd name="T33" fmla="*/ 0 h 7"/>
                <a:gd name="T34" fmla="*/ 2 w 12"/>
                <a:gd name="T35" fmla="*/ 0 h 7"/>
                <a:gd name="T36" fmla="*/ 3 w 12"/>
                <a:gd name="T37" fmla="*/ 0 h 7"/>
                <a:gd name="T38" fmla="*/ 3 w 12"/>
                <a:gd name="T39" fmla="*/ 0 h 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7"/>
                <a:gd name="T62" fmla="*/ 12 w 12"/>
                <a:gd name="T63" fmla="*/ 7 h 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7">
                  <a:moveTo>
                    <a:pt x="3" y="0"/>
                  </a:moveTo>
                  <a:lnTo>
                    <a:pt x="11" y="4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440" name="Freeform 1001"/>
            <p:cNvSpPr>
              <a:spLocks/>
            </p:cNvSpPr>
            <p:nvPr/>
          </p:nvSpPr>
          <p:spPr bwMode="auto">
            <a:xfrm>
              <a:off x="685" y="3168"/>
              <a:ext cx="10" cy="5"/>
            </a:xfrm>
            <a:custGeom>
              <a:avLst/>
              <a:gdLst>
                <a:gd name="T0" fmla="*/ 1 w 11"/>
                <a:gd name="T1" fmla="*/ 0 h 5"/>
                <a:gd name="T2" fmla="*/ 5 w 11"/>
                <a:gd name="T3" fmla="*/ 3 h 5"/>
                <a:gd name="T4" fmla="*/ 5 w 11"/>
                <a:gd name="T5" fmla="*/ 3 h 5"/>
                <a:gd name="T6" fmla="*/ 5 w 11"/>
                <a:gd name="T7" fmla="*/ 3 h 5"/>
                <a:gd name="T8" fmla="*/ 5 w 11"/>
                <a:gd name="T9" fmla="*/ 3 h 5"/>
                <a:gd name="T10" fmla="*/ 5 w 11"/>
                <a:gd name="T11" fmla="*/ 4 h 5"/>
                <a:gd name="T12" fmla="*/ 5 w 11"/>
                <a:gd name="T13" fmla="*/ 4 h 5"/>
                <a:gd name="T14" fmla="*/ 5 w 11"/>
                <a:gd name="T15" fmla="*/ 4 h 5"/>
                <a:gd name="T16" fmla="*/ 5 w 11"/>
                <a:gd name="T17" fmla="*/ 4 h 5"/>
                <a:gd name="T18" fmla="*/ 5 w 11"/>
                <a:gd name="T19" fmla="*/ 5 h 5"/>
                <a:gd name="T20" fmla="*/ 1 w 11"/>
                <a:gd name="T21" fmla="*/ 3 h 5"/>
                <a:gd name="T22" fmla="*/ 0 w 11"/>
                <a:gd name="T23" fmla="*/ 3 h 5"/>
                <a:gd name="T24" fmla="*/ 0 w 11"/>
                <a:gd name="T25" fmla="*/ 3 h 5"/>
                <a:gd name="T26" fmla="*/ 0 w 11"/>
                <a:gd name="T27" fmla="*/ 1 h 5"/>
                <a:gd name="T28" fmla="*/ 0 w 11"/>
                <a:gd name="T29" fmla="*/ 1 h 5"/>
                <a:gd name="T30" fmla="*/ 0 w 11"/>
                <a:gd name="T31" fmla="*/ 1 h 5"/>
                <a:gd name="T32" fmla="*/ 1 w 11"/>
                <a:gd name="T33" fmla="*/ 0 h 5"/>
                <a:gd name="T34" fmla="*/ 1 w 11"/>
                <a:gd name="T35" fmla="*/ 0 h 5"/>
                <a:gd name="T36" fmla="*/ 1 w 11"/>
                <a:gd name="T37" fmla="*/ 0 h 5"/>
                <a:gd name="T38" fmla="*/ 1 w 11"/>
                <a:gd name="T39" fmla="*/ 0 h 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5"/>
                <a:gd name="T62" fmla="*/ 11 w 11"/>
                <a:gd name="T63" fmla="*/ 5 h 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5">
                  <a:moveTo>
                    <a:pt x="1" y="0"/>
                  </a:moveTo>
                  <a:lnTo>
                    <a:pt x="10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441" name="Freeform 1002"/>
            <p:cNvSpPr>
              <a:spLocks/>
            </p:cNvSpPr>
            <p:nvPr/>
          </p:nvSpPr>
          <p:spPr bwMode="auto">
            <a:xfrm>
              <a:off x="486" y="3086"/>
              <a:ext cx="220" cy="83"/>
            </a:xfrm>
            <a:custGeom>
              <a:avLst/>
              <a:gdLst>
                <a:gd name="T0" fmla="*/ 0 w 237"/>
                <a:gd name="T1" fmla="*/ 0 h 89"/>
                <a:gd name="T2" fmla="*/ 1 w 237"/>
                <a:gd name="T3" fmla="*/ 0 h 89"/>
                <a:gd name="T4" fmla="*/ 1 w 237"/>
                <a:gd name="T5" fmla="*/ 0 h 89"/>
                <a:gd name="T6" fmla="*/ 2 w 237"/>
                <a:gd name="T7" fmla="*/ 0 h 89"/>
                <a:gd name="T8" fmla="*/ 2 w 237"/>
                <a:gd name="T9" fmla="*/ 0 h 89"/>
                <a:gd name="T10" fmla="*/ 2 w 237"/>
                <a:gd name="T11" fmla="*/ 0 h 89"/>
                <a:gd name="T12" fmla="*/ 3 w 237"/>
                <a:gd name="T13" fmla="*/ 1 h 89"/>
                <a:gd name="T14" fmla="*/ 3 w 237"/>
                <a:gd name="T15" fmla="*/ 1 h 89"/>
                <a:gd name="T16" fmla="*/ 5 w 237"/>
                <a:gd name="T17" fmla="*/ 1 h 89"/>
                <a:gd name="T18" fmla="*/ 6 w 237"/>
                <a:gd name="T19" fmla="*/ 7 h 89"/>
                <a:gd name="T20" fmla="*/ 6 w 237"/>
                <a:gd name="T21" fmla="*/ 7 h 89"/>
                <a:gd name="T22" fmla="*/ 6 w 237"/>
                <a:gd name="T23" fmla="*/ 7 h 89"/>
                <a:gd name="T24" fmla="*/ 6 w 237"/>
                <a:gd name="T25" fmla="*/ 7 h 89"/>
                <a:gd name="T26" fmla="*/ 6 w 237"/>
                <a:gd name="T27" fmla="*/ 7 h 89"/>
                <a:gd name="T28" fmla="*/ 6 w 237"/>
                <a:gd name="T29" fmla="*/ 7 h 89"/>
                <a:gd name="T30" fmla="*/ 6 w 237"/>
                <a:gd name="T31" fmla="*/ 7 h 89"/>
                <a:gd name="T32" fmla="*/ 6 w 237"/>
                <a:gd name="T33" fmla="*/ 7 h 89"/>
                <a:gd name="T34" fmla="*/ 6 w 237"/>
                <a:gd name="T35" fmla="*/ 7 h 89"/>
                <a:gd name="T36" fmla="*/ 6 w 237"/>
                <a:gd name="T37" fmla="*/ 7 h 89"/>
                <a:gd name="T38" fmla="*/ 6 w 237"/>
                <a:gd name="T39" fmla="*/ 7 h 89"/>
                <a:gd name="T40" fmla="*/ 6 w 237"/>
                <a:gd name="T41" fmla="*/ 7 h 89"/>
                <a:gd name="T42" fmla="*/ 6 w 237"/>
                <a:gd name="T43" fmla="*/ 7 h 89"/>
                <a:gd name="T44" fmla="*/ 6 w 237"/>
                <a:gd name="T45" fmla="*/ 7 h 89"/>
                <a:gd name="T46" fmla="*/ 6 w 237"/>
                <a:gd name="T47" fmla="*/ 7 h 89"/>
                <a:gd name="T48" fmla="*/ 6 w 237"/>
                <a:gd name="T49" fmla="*/ 7 h 89"/>
                <a:gd name="T50" fmla="*/ 6 w 237"/>
                <a:gd name="T51" fmla="*/ 7 h 89"/>
                <a:gd name="T52" fmla="*/ 6 w 237"/>
                <a:gd name="T53" fmla="*/ 7 h 89"/>
                <a:gd name="T54" fmla="*/ 6 w 237"/>
                <a:gd name="T55" fmla="*/ 7 h 89"/>
                <a:gd name="T56" fmla="*/ 0 w 237"/>
                <a:gd name="T57" fmla="*/ 0 h 89"/>
                <a:gd name="T58" fmla="*/ 0 w 237"/>
                <a:gd name="T59" fmla="*/ 0 h 8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37"/>
                <a:gd name="T91" fmla="*/ 0 h 89"/>
                <a:gd name="T92" fmla="*/ 237 w 237"/>
                <a:gd name="T93" fmla="*/ 89 h 8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37" h="89">
                  <a:moveTo>
                    <a:pt x="0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5" y="1"/>
                  </a:lnTo>
                  <a:lnTo>
                    <a:pt x="28" y="14"/>
                  </a:lnTo>
                  <a:lnTo>
                    <a:pt x="58" y="29"/>
                  </a:lnTo>
                  <a:lnTo>
                    <a:pt x="93" y="43"/>
                  </a:lnTo>
                  <a:lnTo>
                    <a:pt x="128" y="57"/>
                  </a:lnTo>
                  <a:lnTo>
                    <a:pt x="163" y="70"/>
                  </a:lnTo>
                  <a:lnTo>
                    <a:pt x="195" y="79"/>
                  </a:lnTo>
                  <a:lnTo>
                    <a:pt x="220" y="86"/>
                  </a:lnTo>
                  <a:lnTo>
                    <a:pt x="237" y="87"/>
                  </a:lnTo>
                  <a:lnTo>
                    <a:pt x="237" y="88"/>
                  </a:lnTo>
                  <a:lnTo>
                    <a:pt x="237" y="89"/>
                  </a:lnTo>
                  <a:lnTo>
                    <a:pt x="215" y="86"/>
                  </a:lnTo>
                  <a:lnTo>
                    <a:pt x="187" y="78"/>
                  </a:lnTo>
                  <a:lnTo>
                    <a:pt x="155" y="69"/>
                  </a:lnTo>
                  <a:lnTo>
                    <a:pt x="121" y="56"/>
                  </a:lnTo>
                  <a:lnTo>
                    <a:pt x="86" y="43"/>
                  </a:lnTo>
                  <a:lnTo>
                    <a:pt x="53" y="28"/>
                  </a:lnTo>
                  <a:lnTo>
                    <a:pt x="24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0B0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442" name="Freeform 1003"/>
            <p:cNvSpPr>
              <a:spLocks/>
            </p:cNvSpPr>
            <p:nvPr/>
          </p:nvSpPr>
          <p:spPr bwMode="auto">
            <a:xfrm>
              <a:off x="237" y="2836"/>
              <a:ext cx="152" cy="88"/>
            </a:xfrm>
            <a:custGeom>
              <a:avLst/>
              <a:gdLst>
                <a:gd name="T0" fmla="*/ 6 w 164"/>
                <a:gd name="T1" fmla="*/ 7 h 94"/>
                <a:gd name="T2" fmla="*/ 6 w 164"/>
                <a:gd name="T3" fmla="*/ 7 h 94"/>
                <a:gd name="T4" fmla="*/ 6 w 164"/>
                <a:gd name="T5" fmla="*/ 7 h 94"/>
                <a:gd name="T6" fmla="*/ 6 w 164"/>
                <a:gd name="T7" fmla="*/ 7 h 94"/>
                <a:gd name="T8" fmla="*/ 6 w 164"/>
                <a:gd name="T9" fmla="*/ 7 h 94"/>
                <a:gd name="T10" fmla="*/ 6 w 164"/>
                <a:gd name="T11" fmla="*/ 7 h 94"/>
                <a:gd name="T12" fmla="*/ 6 w 164"/>
                <a:gd name="T13" fmla="*/ 7 h 94"/>
                <a:gd name="T14" fmla="*/ 6 w 164"/>
                <a:gd name="T15" fmla="*/ 7 h 94"/>
                <a:gd name="T16" fmla="*/ 6 w 164"/>
                <a:gd name="T17" fmla="*/ 7 h 94"/>
                <a:gd name="T18" fmla="*/ 6 w 164"/>
                <a:gd name="T19" fmla="*/ 7 h 94"/>
                <a:gd name="T20" fmla="*/ 6 w 164"/>
                <a:gd name="T21" fmla="*/ 7 h 94"/>
                <a:gd name="T22" fmla="*/ 6 w 164"/>
                <a:gd name="T23" fmla="*/ 7 h 94"/>
                <a:gd name="T24" fmla="*/ 6 w 164"/>
                <a:gd name="T25" fmla="*/ 7 h 94"/>
                <a:gd name="T26" fmla="*/ 6 w 164"/>
                <a:gd name="T27" fmla="*/ 7 h 94"/>
                <a:gd name="T28" fmla="*/ 6 w 164"/>
                <a:gd name="T29" fmla="*/ 7 h 94"/>
                <a:gd name="T30" fmla="*/ 6 w 164"/>
                <a:gd name="T31" fmla="*/ 7 h 94"/>
                <a:gd name="T32" fmla="*/ 6 w 164"/>
                <a:gd name="T33" fmla="*/ 7 h 94"/>
                <a:gd name="T34" fmla="*/ 6 w 164"/>
                <a:gd name="T35" fmla="*/ 7 h 94"/>
                <a:gd name="T36" fmla="*/ 6 w 164"/>
                <a:gd name="T37" fmla="*/ 7 h 94"/>
                <a:gd name="T38" fmla="*/ 6 w 164"/>
                <a:gd name="T39" fmla="*/ 7 h 94"/>
                <a:gd name="T40" fmla="*/ 6 w 164"/>
                <a:gd name="T41" fmla="*/ 7 h 94"/>
                <a:gd name="T42" fmla="*/ 6 w 164"/>
                <a:gd name="T43" fmla="*/ 7 h 94"/>
                <a:gd name="T44" fmla="*/ 6 w 164"/>
                <a:gd name="T45" fmla="*/ 7 h 94"/>
                <a:gd name="T46" fmla="*/ 6 w 164"/>
                <a:gd name="T47" fmla="*/ 7 h 94"/>
                <a:gd name="T48" fmla="*/ 6 w 164"/>
                <a:gd name="T49" fmla="*/ 7 h 94"/>
                <a:gd name="T50" fmla="*/ 3 w 164"/>
                <a:gd name="T51" fmla="*/ 7 h 94"/>
                <a:gd name="T52" fmla="*/ 0 w 164"/>
                <a:gd name="T53" fmla="*/ 7 h 94"/>
                <a:gd name="T54" fmla="*/ 0 w 164"/>
                <a:gd name="T55" fmla="*/ 7 h 94"/>
                <a:gd name="T56" fmla="*/ 2 w 164"/>
                <a:gd name="T57" fmla="*/ 7 h 94"/>
                <a:gd name="T58" fmla="*/ 5 w 164"/>
                <a:gd name="T59" fmla="*/ 7 h 94"/>
                <a:gd name="T60" fmla="*/ 5 w 164"/>
                <a:gd name="T61" fmla="*/ 7 h 94"/>
                <a:gd name="T62" fmla="*/ 6 w 164"/>
                <a:gd name="T63" fmla="*/ 7 h 94"/>
                <a:gd name="T64" fmla="*/ 6 w 164"/>
                <a:gd name="T65" fmla="*/ 7 h 94"/>
                <a:gd name="T66" fmla="*/ 6 w 164"/>
                <a:gd name="T67" fmla="*/ 4 h 94"/>
                <a:gd name="T68" fmla="*/ 6 w 164"/>
                <a:gd name="T69" fmla="*/ 0 h 94"/>
                <a:gd name="T70" fmla="*/ 6 w 164"/>
                <a:gd name="T71" fmla="*/ 1 h 94"/>
                <a:gd name="T72" fmla="*/ 6 w 164"/>
                <a:gd name="T73" fmla="*/ 5 h 94"/>
                <a:gd name="T74" fmla="*/ 6 w 164"/>
                <a:gd name="T75" fmla="*/ 1 h 94"/>
                <a:gd name="T76" fmla="*/ 6 w 164"/>
                <a:gd name="T77" fmla="*/ 0 h 94"/>
                <a:gd name="T78" fmla="*/ 6 w 164"/>
                <a:gd name="T79" fmla="*/ 2 h 94"/>
                <a:gd name="T80" fmla="*/ 6 w 164"/>
                <a:gd name="T81" fmla="*/ 7 h 94"/>
                <a:gd name="T82" fmla="*/ 6 w 164"/>
                <a:gd name="T83" fmla="*/ 4 h 94"/>
                <a:gd name="T84" fmla="*/ 6 w 164"/>
                <a:gd name="T85" fmla="*/ 2 h 94"/>
                <a:gd name="T86" fmla="*/ 6 w 164"/>
                <a:gd name="T87" fmla="*/ 5 h 94"/>
                <a:gd name="T88" fmla="*/ 6 w 164"/>
                <a:gd name="T89" fmla="*/ 7 h 94"/>
                <a:gd name="T90" fmla="*/ 6 w 164"/>
                <a:gd name="T91" fmla="*/ 7 h 94"/>
                <a:gd name="T92" fmla="*/ 6 w 164"/>
                <a:gd name="T93" fmla="*/ 7 h 94"/>
                <a:gd name="T94" fmla="*/ 6 w 164"/>
                <a:gd name="T95" fmla="*/ 7 h 94"/>
                <a:gd name="T96" fmla="*/ 6 w 164"/>
                <a:gd name="T97" fmla="*/ 7 h 94"/>
                <a:gd name="T98" fmla="*/ 6 w 164"/>
                <a:gd name="T99" fmla="*/ 7 h 94"/>
                <a:gd name="T100" fmla="*/ 6 w 164"/>
                <a:gd name="T101" fmla="*/ 7 h 9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4"/>
                <a:gd name="T154" fmla="*/ 0 h 94"/>
                <a:gd name="T155" fmla="*/ 164 w 164"/>
                <a:gd name="T156" fmla="*/ 94 h 9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4" h="94">
                  <a:moveTo>
                    <a:pt x="150" y="32"/>
                  </a:moveTo>
                  <a:lnTo>
                    <a:pt x="155" y="33"/>
                  </a:lnTo>
                  <a:lnTo>
                    <a:pt x="160" y="36"/>
                  </a:lnTo>
                  <a:lnTo>
                    <a:pt x="164" y="39"/>
                  </a:lnTo>
                  <a:lnTo>
                    <a:pt x="164" y="42"/>
                  </a:lnTo>
                  <a:lnTo>
                    <a:pt x="164" y="45"/>
                  </a:lnTo>
                  <a:lnTo>
                    <a:pt x="164" y="48"/>
                  </a:lnTo>
                  <a:lnTo>
                    <a:pt x="163" y="51"/>
                  </a:lnTo>
                  <a:lnTo>
                    <a:pt x="160" y="53"/>
                  </a:lnTo>
                  <a:lnTo>
                    <a:pt x="157" y="56"/>
                  </a:lnTo>
                  <a:lnTo>
                    <a:pt x="160" y="60"/>
                  </a:lnTo>
                  <a:lnTo>
                    <a:pt x="160" y="62"/>
                  </a:lnTo>
                  <a:lnTo>
                    <a:pt x="162" y="64"/>
                  </a:lnTo>
                  <a:lnTo>
                    <a:pt x="160" y="66"/>
                  </a:lnTo>
                  <a:lnTo>
                    <a:pt x="160" y="70"/>
                  </a:lnTo>
                  <a:lnTo>
                    <a:pt x="157" y="74"/>
                  </a:lnTo>
                  <a:lnTo>
                    <a:pt x="151" y="76"/>
                  </a:lnTo>
                  <a:lnTo>
                    <a:pt x="148" y="76"/>
                  </a:lnTo>
                  <a:lnTo>
                    <a:pt x="145" y="78"/>
                  </a:lnTo>
                  <a:lnTo>
                    <a:pt x="144" y="78"/>
                  </a:lnTo>
                  <a:lnTo>
                    <a:pt x="142" y="78"/>
                  </a:lnTo>
                  <a:lnTo>
                    <a:pt x="137" y="83"/>
                  </a:lnTo>
                  <a:lnTo>
                    <a:pt x="131" y="85"/>
                  </a:lnTo>
                  <a:lnTo>
                    <a:pt x="125" y="88"/>
                  </a:lnTo>
                  <a:lnTo>
                    <a:pt x="117" y="89"/>
                  </a:lnTo>
                  <a:lnTo>
                    <a:pt x="109" y="88"/>
                  </a:lnTo>
                  <a:lnTo>
                    <a:pt x="102" y="85"/>
                  </a:lnTo>
                  <a:lnTo>
                    <a:pt x="98" y="89"/>
                  </a:lnTo>
                  <a:lnTo>
                    <a:pt x="93" y="92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6" y="94"/>
                  </a:lnTo>
                  <a:lnTo>
                    <a:pt x="72" y="93"/>
                  </a:lnTo>
                  <a:lnTo>
                    <a:pt x="65" y="90"/>
                  </a:lnTo>
                  <a:lnTo>
                    <a:pt x="60" y="87"/>
                  </a:lnTo>
                  <a:lnTo>
                    <a:pt x="57" y="83"/>
                  </a:lnTo>
                  <a:lnTo>
                    <a:pt x="56" y="80"/>
                  </a:lnTo>
                  <a:lnTo>
                    <a:pt x="51" y="83"/>
                  </a:lnTo>
                  <a:lnTo>
                    <a:pt x="44" y="83"/>
                  </a:lnTo>
                  <a:lnTo>
                    <a:pt x="39" y="83"/>
                  </a:lnTo>
                  <a:lnTo>
                    <a:pt x="35" y="82"/>
                  </a:lnTo>
                  <a:lnTo>
                    <a:pt x="31" y="80"/>
                  </a:lnTo>
                  <a:lnTo>
                    <a:pt x="29" y="78"/>
                  </a:lnTo>
                  <a:lnTo>
                    <a:pt x="25" y="75"/>
                  </a:lnTo>
                  <a:lnTo>
                    <a:pt x="24" y="73"/>
                  </a:lnTo>
                  <a:lnTo>
                    <a:pt x="23" y="69"/>
                  </a:lnTo>
                  <a:lnTo>
                    <a:pt x="23" y="66"/>
                  </a:lnTo>
                  <a:lnTo>
                    <a:pt x="17" y="65"/>
                  </a:lnTo>
                  <a:lnTo>
                    <a:pt x="14" y="64"/>
                  </a:lnTo>
                  <a:lnTo>
                    <a:pt x="10" y="61"/>
                  </a:lnTo>
                  <a:lnTo>
                    <a:pt x="6" y="59"/>
                  </a:lnTo>
                  <a:lnTo>
                    <a:pt x="3" y="56"/>
                  </a:lnTo>
                  <a:lnTo>
                    <a:pt x="1" y="53"/>
                  </a:lnTo>
                  <a:lnTo>
                    <a:pt x="0" y="50"/>
                  </a:lnTo>
                  <a:lnTo>
                    <a:pt x="0" y="46"/>
                  </a:lnTo>
                  <a:lnTo>
                    <a:pt x="0" y="43"/>
                  </a:lnTo>
                  <a:lnTo>
                    <a:pt x="1" y="39"/>
                  </a:lnTo>
                  <a:lnTo>
                    <a:pt x="2" y="37"/>
                  </a:lnTo>
                  <a:lnTo>
                    <a:pt x="5" y="33"/>
                  </a:lnTo>
                  <a:lnTo>
                    <a:pt x="5" y="30"/>
                  </a:lnTo>
                  <a:lnTo>
                    <a:pt x="3" y="28"/>
                  </a:lnTo>
                  <a:lnTo>
                    <a:pt x="5" y="22"/>
                  </a:lnTo>
                  <a:lnTo>
                    <a:pt x="7" y="18"/>
                  </a:lnTo>
                  <a:lnTo>
                    <a:pt x="12" y="14"/>
                  </a:lnTo>
                  <a:lnTo>
                    <a:pt x="19" y="11"/>
                  </a:lnTo>
                  <a:lnTo>
                    <a:pt x="19" y="9"/>
                  </a:lnTo>
                  <a:lnTo>
                    <a:pt x="21" y="8"/>
                  </a:lnTo>
                  <a:lnTo>
                    <a:pt x="25" y="4"/>
                  </a:lnTo>
                  <a:lnTo>
                    <a:pt x="30" y="1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1"/>
                  </a:lnTo>
                  <a:lnTo>
                    <a:pt x="48" y="2"/>
                  </a:lnTo>
                  <a:lnTo>
                    <a:pt x="51" y="5"/>
                  </a:lnTo>
                  <a:lnTo>
                    <a:pt x="53" y="2"/>
                  </a:lnTo>
                  <a:lnTo>
                    <a:pt x="57" y="1"/>
                  </a:lnTo>
                  <a:lnTo>
                    <a:pt x="60" y="1"/>
                  </a:lnTo>
                  <a:lnTo>
                    <a:pt x="63" y="0"/>
                  </a:lnTo>
                  <a:lnTo>
                    <a:pt x="68" y="1"/>
                  </a:lnTo>
                  <a:lnTo>
                    <a:pt x="72" y="2"/>
                  </a:lnTo>
                  <a:lnTo>
                    <a:pt x="76" y="5"/>
                  </a:lnTo>
                  <a:lnTo>
                    <a:pt x="79" y="8"/>
                  </a:lnTo>
                  <a:lnTo>
                    <a:pt x="83" y="5"/>
                  </a:lnTo>
                  <a:lnTo>
                    <a:pt x="85" y="4"/>
                  </a:lnTo>
                  <a:lnTo>
                    <a:pt x="89" y="4"/>
                  </a:lnTo>
                  <a:lnTo>
                    <a:pt x="93" y="2"/>
                  </a:lnTo>
                  <a:lnTo>
                    <a:pt x="98" y="4"/>
                  </a:lnTo>
                  <a:lnTo>
                    <a:pt x="103" y="5"/>
                  </a:lnTo>
                  <a:lnTo>
                    <a:pt x="108" y="8"/>
                  </a:lnTo>
                  <a:lnTo>
                    <a:pt x="112" y="11"/>
                  </a:lnTo>
                  <a:lnTo>
                    <a:pt x="118" y="9"/>
                  </a:lnTo>
                  <a:lnTo>
                    <a:pt x="125" y="9"/>
                  </a:lnTo>
                  <a:lnTo>
                    <a:pt x="130" y="9"/>
                  </a:lnTo>
                  <a:lnTo>
                    <a:pt x="135" y="10"/>
                  </a:lnTo>
                  <a:lnTo>
                    <a:pt x="139" y="13"/>
                  </a:lnTo>
                  <a:lnTo>
                    <a:pt x="142" y="15"/>
                  </a:lnTo>
                  <a:lnTo>
                    <a:pt x="146" y="18"/>
                  </a:lnTo>
                  <a:lnTo>
                    <a:pt x="148" y="22"/>
                  </a:lnTo>
                  <a:lnTo>
                    <a:pt x="150" y="25"/>
                  </a:lnTo>
                  <a:lnTo>
                    <a:pt x="150" y="29"/>
                  </a:lnTo>
                  <a:lnTo>
                    <a:pt x="150" y="30"/>
                  </a:lnTo>
                  <a:lnTo>
                    <a:pt x="150" y="32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443" name="Freeform 1004"/>
            <p:cNvSpPr>
              <a:spLocks/>
            </p:cNvSpPr>
            <p:nvPr/>
          </p:nvSpPr>
          <p:spPr bwMode="auto">
            <a:xfrm>
              <a:off x="294" y="2791"/>
              <a:ext cx="154" cy="89"/>
            </a:xfrm>
            <a:custGeom>
              <a:avLst/>
              <a:gdLst>
                <a:gd name="T0" fmla="*/ 6 w 166"/>
                <a:gd name="T1" fmla="*/ 6 h 96"/>
                <a:gd name="T2" fmla="*/ 6 w 166"/>
                <a:gd name="T3" fmla="*/ 6 h 96"/>
                <a:gd name="T4" fmla="*/ 6 w 166"/>
                <a:gd name="T5" fmla="*/ 6 h 96"/>
                <a:gd name="T6" fmla="*/ 6 w 166"/>
                <a:gd name="T7" fmla="*/ 6 h 96"/>
                <a:gd name="T8" fmla="*/ 6 w 166"/>
                <a:gd name="T9" fmla="*/ 6 h 96"/>
                <a:gd name="T10" fmla="*/ 6 w 166"/>
                <a:gd name="T11" fmla="*/ 6 h 96"/>
                <a:gd name="T12" fmla="*/ 6 w 166"/>
                <a:gd name="T13" fmla="*/ 6 h 96"/>
                <a:gd name="T14" fmla="*/ 6 w 166"/>
                <a:gd name="T15" fmla="*/ 6 h 96"/>
                <a:gd name="T16" fmla="*/ 6 w 166"/>
                <a:gd name="T17" fmla="*/ 6 h 96"/>
                <a:gd name="T18" fmla="*/ 6 w 166"/>
                <a:gd name="T19" fmla="*/ 6 h 96"/>
                <a:gd name="T20" fmla="*/ 6 w 166"/>
                <a:gd name="T21" fmla="*/ 6 h 96"/>
                <a:gd name="T22" fmla="*/ 6 w 166"/>
                <a:gd name="T23" fmla="*/ 6 h 96"/>
                <a:gd name="T24" fmla="*/ 6 w 166"/>
                <a:gd name="T25" fmla="*/ 6 h 96"/>
                <a:gd name="T26" fmla="*/ 6 w 166"/>
                <a:gd name="T27" fmla="*/ 6 h 96"/>
                <a:gd name="T28" fmla="*/ 6 w 166"/>
                <a:gd name="T29" fmla="*/ 6 h 96"/>
                <a:gd name="T30" fmla="*/ 6 w 166"/>
                <a:gd name="T31" fmla="*/ 6 h 96"/>
                <a:gd name="T32" fmla="*/ 6 w 166"/>
                <a:gd name="T33" fmla="*/ 6 h 96"/>
                <a:gd name="T34" fmla="*/ 6 w 166"/>
                <a:gd name="T35" fmla="*/ 6 h 96"/>
                <a:gd name="T36" fmla="*/ 6 w 166"/>
                <a:gd name="T37" fmla="*/ 6 h 96"/>
                <a:gd name="T38" fmla="*/ 6 w 166"/>
                <a:gd name="T39" fmla="*/ 6 h 96"/>
                <a:gd name="T40" fmla="*/ 6 w 166"/>
                <a:gd name="T41" fmla="*/ 6 h 96"/>
                <a:gd name="T42" fmla="*/ 6 w 166"/>
                <a:gd name="T43" fmla="*/ 6 h 96"/>
                <a:gd name="T44" fmla="*/ 6 w 166"/>
                <a:gd name="T45" fmla="*/ 6 h 96"/>
                <a:gd name="T46" fmla="*/ 6 w 166"/>
                <a:gd name="T47" fmla="*/ 6 h 96"/>
                <a:gd name="T48" fmla="*/ 6 w 166"/>
                <a:gd name="T49" fmla="*/ 6 h 96"/>
                <a:gd name="T50" fmla="*/ 4 w 166"/>
                <a:gd name="T51" fmla="*/ 6 h 96"/>
                <a:gd name="T52" fmla="*/ 1 w 166"/>
                <a:gd name="T53" fmla="*/ 6 h 96"/>
                <a:gd name="T54" fmla="*/ 1 w 166"/>
                <a:gd name="T55" fmla="*/ 6 h 96"/>
                <a:gd name="T56" fmla="*/ 4 w 166"/>
                <a:gd name="T57" fmla="*/ 6 h 96"/>
                <a:gd name="T58" fmla="*/ 5 w 166"/>
                <a:gd name="T59" fmla="*/ 6 h 96"/>
                <a:gd name="T60" fmla="*/ 5 w 166"/>
                <a:gd name="T61" fmla="*/ 6 h 96"/>
                <a:gd name="T62" fmla="*/ 6 w 166"/>
                <a:gd name="T63" fmla="*/ 6 h 96"/>
                <a:gd name="T64" fmla="*/ 6 w 166"/>
                <a:gd name="T65" fmla="*/ 6 h 96"/>
                <a:gd name="T66" fmla="*/ 6 w 166"/>
                <a:gd name="T67" fmla="*/ 4 h 96"/>
                <a:gd name="T68" fmla="*/ 6 w 166"/>
                <a:gd name="T69" fmla="*/ 0 h 96"/>
                <a:gd name="T70" fmla="*/ 6 w 166"/>
                <a:gd name="T71" fmla="*/ 2 h 96"/>
                <a:gd name="T72" fmla="*/ 6 w 166"/>
                <a:gd name="T73" fmla="*/ 6 h 96"/>
                <a:gd name="T74" fmla="*/ 6 w 166"/>
                <a:gd name="T75" fmla="*/ 2 h 96"/>
                <a:gd name="T76" fmla="*/ 6 w 166"/>
                <a:gd name="T77" fmla="*/ 0 h 96"/>
                <a:gd name="T78" fmla="*/ 6 w 166"/>
                <a:gd name="T79" fmla="*/ 3 h 96"/>
                <a:gd name="T80" fmla="*/ 6 w 166"/>
                <a:gd name="T81" fmla="*/ 6 h 96"/>
                <a:gd name="T82" fmla="*/ 6 w 166"/>
                <a:gd name="T83" fmla="*/ 4 h 96"/>
                <a:gd name="T84" fmla="*/ 6 w 166"/>
                <a:gd name="T85" fmla="*/ 3 h 96"/>
                <a:gd name="T86" fmla="*/ 6 w 166"/>
                <a:gd name="T87" fmla="*/ 6 h 96"/>
                <a:gd name="T88" fmla="*/ 6 w 166"/>
                <a:gd name="T89" fmla="*/ 6 h 96"/>
                <a:gd name="T90" fmla="*/ 6 w 166"/>
                <a:gd name="T91" fmla="*/ 6 h 96"/>
                <a:gd name="T92" fmla="*/ 6 w 166"/>
                <a:gd name="T93" fmla="*/ 6 h 96"/>
                <a:gd name="T94" fmla="*/ 6 w 166"/>
                <a:gd name="T95" fmla="*/ 6 h 96"/>
                <a:gd name="T96" fmla="*/ 6 w 166"/>
                <a:gd name="T97" fmla="*/ 6 h 96"/>
                <a:gd name="T98" fmla="*/ 6 w 166"/>
                <a:gd name="T99" fmla="*/ 6 h 96"/>
                <a:gd name="T100" fmla="*/ 6 w 166"/>
                <a:gd name="T101" fmla="*/ 6 h 9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6"/>
                <a:gd name="T154" fmla="*/ 0 h 96"/>
                <a:gd name="T155" fmla="*/ 166 w 166"/>
                <a:gd name="T156" fmla="*/ 96 h 9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6" h="96">
                  <a:moveTo>
                    <a:pt x="150" y="32"/>
                  </a:moveTo>
                  <a:lnTo>
                    <a:pt x="157" y="34"/>
                  </a:lnTo>
                  <a:lnTo>
                    <a:pt x="162" y="36"/>
                  </a:lnTo>
                  <a:lnTo>
                    <a:pt x="164" y="40"/>
                  </a:lnTo>
                  <a:lnTo>
                    <a:pt x="164" y="42"/>
                  </a:lnTo>
                  <a:lnTo>
                    <a:pt x="166" y="45"/>
                  </a:lnTo>
                  <a:lnTo>
                    <a:pt x="164" y="49"/>
                  </a:lnTo>
                  <a:lnTo>
                    <a:pt x="163" y="51"/>
                  </a:lnTo>
                  <a:lnTo>
                    <a:pt x="161" y="54"/>
                  </a:lnTo>
                  <a:lnTo>
                    <a:pt x="157" y="57"/>
                  </a:lnTo>
                  <a:lnTo>
                    <a:pt x="161" y="60"/>
                  </a:lnTo>
                  <a:lnTo>
                    <a:pt x="162" y="63"/>
                  </a:lnTo>
                  <a:lnTo>
                    <a:pt x="162" y="65"/>
                  </a:lnTo>
                  <a:lnTo>
                    <a:pt x="162" y="68"/>
                  </a:lnTo>
                  <a:lnTo>
                    <a:pt x="161" y="71"/>
                  </a:lnTo>
                  <a:lnTo>
                    <a:pt x="157" y="74"/>
                  </a:lnTo>
                  <a:lnTo>
                    <a:pt x="152" y="77"/>
                  </a:lnTo>
                  <a:lnTo>
                    <a:pt x="149" y="78"/>
                  </a:lnTo>
                  <a:lnTo>
                    <a:pt x="145" y="78"/>
                  </a:lnTo>
                  <a:lnTo>
                    <a:pt x="144" y="78"/>
                  </a:lnTo>
                  <a:lnTo>
                    <a:pt x="143" y="78"/>
                  </a:lnTo>
                  <a:lnTo>
                    <a:pt x="139" y="83"/>
                  </a:lnTo>
                  <a:lnTo>
                    <a:pt x="133" y="87"/>
                  </a:lnTo>
                  <a:lnTo>
                    <a:pt x="125" y="88"/>
                  </a:lnTo>
                  <a:lnTo>
                    <a:pt x="117" y="90"/>
                  </a:lnTo>
                  <a:lnTo>
                    <a:pt x="110" y="90"/>
                  </a:lnTo>
                  <a:lnTo>
                    <a:pt x="102" y="87"/>
                  </a:lnTo>
                  <a:lnTo>
                    <a:pt x="98" y="90"/>
                  </a:lnTo>
                  <a:lnTo>
                    <a:pt x="93" y="94"/>
                  </a:lnTo>
                  <a:lnTo>
                    <a:pt x="88" y="95"/>
                  </a:lnTo>
                  <a:lnTo>
                    <a:pt x="81" y="96"/>
                  </a:lnTo>
                  <a:lnTo>
                    <a:pt x="76" y="95"/>
                  </a:lnTo>
                  <a:lnTo>
                    <a:pt x="73" y="95"/>
                  </a:lnTo>
                  <a:lnTo>
                    <a:pt x="65" y="92"/>
                  </a:lnTo>
                  <a:lnTo>
                    <a:pt x="60" y="87"/>
                  </a:lnTo>
                  <a:lnTo>
                    <a:pt x="59" y="85"/>
                  </a:lnTo>
                  <a:lnTo>
                    <a:pt x="56" y="81"/>
                  </a:lnTo>
                  <a:lnTo>
                    <a:pt x="51" y="83"/>
                  </a:lnTo>
                  <a:lnTo>
                    <a:pt x="44" y="83"/>
                  </a:lnTo>
                  <a:lnTo>
                    <a:pt x="39" y="83"/>
                  </a:lnTo>
                  <a:lnTo>
                    <a:pt x="36" y="82"/>
                  </a:lnTo>
                  <a:lnTo>
                    <a:pt x="32" y="81"/>
                  </a:lnTo>
                  <a:lnTo>
                    <a:pt x="29" y="78"/>
                  </a:lnTo>
                  <a:lnTo>
                    <a:pt x="25" y="77"/>
                  </a:lnTo>
                  <a:lnTo>
                    <a:pt x="24" y="73"/>
                  </a:lnTo>
                  <a:lnTo>
                    <a:pt x="23" y="71"/>
                  </a:lnTo>
                  <a:lnTo>
                    <a:pt x="23" y="67"/>
                  </a:lnTo>
                  <a:lnTo>
                    <a:pt x="18" y="65"/>
                  </a:lnTo>
                  <a:lnTo>
                    <a:pt x="14" y="64"/>
                  </a:lnTo>
                  <a:lnTo>
                    <a:pt x="10" y="62"/>
                  </a:lnTo>
                  <a:lnTo>
                    <a:pt x="6" y="59"/>
                  </a:lnTo>
                  <a:lnTo>
                    <a:pt x="4" y="58"/>
                  </a:lnTo>
                  <a:lnTo>
                    <a:pt x="2" y="54"/>
                  </a:lnTo>
                  <a:lnTo>
                    <a:pt x="1" y="50"/>
                  </a:lnTo>
                  <a:lnTo>
                    <a:pt x="0" y="46"/>
                  </a:lnTo>
                  <a:lnTo>
                    <a:pt x="1" y="44"/>
                  </a:lnTo>
                  <a:lnTo>
                    <a:pt x="1" y="40"/>
                  </a:lnTo>
                  <a:lnTo>
                    <a:pt x="4" y="37"/>
                  </a:lnTo>
                  <a:lnTo>
                    <a:pt x="5" y="34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5" y="23"/>
                  </a:lnTo>
                  <a:lnTo>
                    <a:pt x="9" y="18"/>
                  </a:lnTo>
                  <a:lnTo>
                    <a:pt x="13" y="14"/>
                  </a:lnTo>
                  <a:lnTo>
                    <a:pt x="19" y="12"/>
                  </a:lnTo>
                  <a:lnTo>
                    <a:pt x="20" y="9"/>
                  </a:lnTo>
                  <a:lnTo>
                    <a:pt x="22" y="7"/>
                  </a:lnTo>
                  <a:lnTo>
                    <a:pt x="25" y="4"/>
                  </a:lnTo>
                  <a:lnTo>
                    <a:pt x="30" y="2"/>
                  </a:lnTo>
                  <a:lnTo>
                    <a:pt x="37" y="0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8" y="3"/>
                  </a:lnTo>
                  <a:lnTo>
                    <a:pt x="51" y="6"/>
                  </a:lnTo>
                  <a:lnTo>
                    <a:pt x="55" y="3"/>
                  </a:lnTo>
                  <a:lnTo>
                    <a:pt x="57" y="2"/>
                  </a:lnTo>
                  <a:lnTo>
                    <a:pt x="60" y="2"/>
                  </a:lnTo>
                  <a:lnTo>
                    <a:pt x="65" y="0"/>
                  </a:lnTo>
                  <a:lnTo>
                    <a:pt x="69" y="2"/>
                  </a:lnTo>
                  <a:lnTo>
                    <a:pt x="73" y="3"/>
                  </a:lnTo>
                  <a:lnTo>
                    <a:pt x="76" y="6"/>
                  </a:lnTo>
                  <a:lnTo>
                    <a:pt x="79" y="8"/>
                  </a:lnTo>
                  <a:lnTo>
                    <a:pt x="83" y="6"/>
                  </a:lnTo>
                  <a:lnTo>
                    <a:pt x="87" y="4"/>
                  </a:lnTo>
                  <a:lnTo>
                    <a:pt x="89" y="4"/>
                  </a:lnTo>
                  <a:lnTo>
                    <a:pt x="94" y="3"/>
                  </a:lnTo>
                  <a:lnTo>
                    <a:pt x="99" y="4"/>
                  </a:lnTo>
                  <a:lnTo>
                    <a:pt x="104" y="6"/>
                  </a:lnTo>
                  <a:lnTo>
                    <a:pt x="108" y="8"/>
                  </a:lnTo>
                  <a:lnTo>
                    <a:pt x="112" y="12"/>
                  </a:lnTo>
                  <a:lnTo>
                    <a:pt x="118" y="9"/>
                  </a:lnTo>
                  <a:lnTo>
                    <a:pt x="125" y="9"/>
                  </a:lnTo>
                  <a:lnTo>
                    <a:pt x="130" y="9"/>
                  </a:lnTo>
                  <a:lnTo>
                    <a:pt x="135" y="11"/>
                  </a:lnTo>
                  <a:lnTo>
                    <a:pt x="139" y="13"/>
                  </a:lnTo>
                  <a:lnTo>
                    <a:pt x="143" y="16"/>
                  </a:lnTo>
                  <a:lnTo>
                    <a:pt x="147" y="18"/>
                  </a:lnTo>
                  <a:lnTo>
                    <a:pt x="149" y="22"/>
                  </a:lnTo>
                  <a:lnTo>
                    <a:pt x="150" y="26"/>
                  </a:lnTo>
                  <a:lnTo>
                    <a:pt x="150" y="30"/>
                  </a:lnTo>
                  <a:lnTo>
                    <a:pt x="150" y="31"/>
                  </a:lnTo>
                  <a:lnTo>
                    <a:pt x="150" y="32"/>
                  </a:lnTo>
                  <a:close/>
                </a:path>
              </a:pathLst>
            </a:custGeom>
            <a:solidFill>
              <a:srgbClr val="96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444" name="Freeform 1005"/>
            <p:cNvSpPr>
              <a:spLocks/>
            </p:cNvSpPr>
            <p:nvPr/>
          </p:nvSpPr>
          <p:spPr bwMode="auto">
            <a:xfrm>
              <a:off x="336" y="2854"/>
              <a:ext cx="153" cy="89"/>
            </a:xfrm>
            <a:custGeom>
              <a:avLst/>
              <a:gdLst>
                <a:gd name="T0" fmla="*/ 7 w 164"/>
                <a:gd name="T1" fmla="*/ 6 h 96"/>
                <a:gd name="T2" fmla="*/ 7 w 164"/>
                <a:gd name="T3" fmla="*/ 6 h 96"/>
                <a:gd name="T4" fmla="*/ 7 w 164"/>
                <a:gd name="T5" fmla="*/ 6 h 96"/>
                <a:gd name="T6" fmla="*/ 7 w 164"/>
                <a:gd name="T7" fmla="*/ 6 h 96"/>
                <a:gd name="T8" fmla="*/ 7 w 164"/>
                <a:gd name="T9" fmla="*/ 6 h 96"/>
                <a:gd name="T10" fmla="*/ 7 w 164"/>
                <a:gd name="T11" fmla="*/ 6 h 96"/>
                <a:gd name="T12" fmla="*/ 7 w 164"/>
                <a:gd name="T13" fmla="*/ 6 h 96"/>
                <a:gd name="T14" fmla="*/ 7 w 164"/>
                <a:gd name="T15" fmla="*/ 6 h 96"/>
                <a:gd name="T16" fmla="*/ 7 w 164"/>
                <a:gd name="T17" fmla="*/ 6 h 96"/>
                <a:gd name="T18" fmla="*/ 7 w 164"/>
                <a:gd name="T19" fmla="*/ 6 h 96"/>
                <a:gd name="T20" fmla="*/ 7 w 164"/>
                <a:gd name="T21" fmla="*/ 6 h 96"/>
                <a:gd name="T22" fmla="*/ 7 w 164"/>
                <a:gd name="T23" fmla="*/ 6 h 96"/>
                <a:gd name="T24" fmla="*/ 7 w 164"/>
                <a:gd name="T25" fmla="*/ 6 h 96"/>
                <a:gd name="T26" fmla="*/ 7 w 164"/>
                <a:gd name="T27" fmla="*/ 6 h 96"/>
                <a:gd name="T28" fmla="*/ 7 w 164"/>
                <a:gd name="T29" fmla="*/ 6 h 96"/>
                <a:gd name="T30" fmla="*/ 7 w 164"/>
                <a:gd name="T31" fmla="*/ 6 h 96"/>
                <a:gd name="T32" fmla="*/ 7 w 164"/>
                <a:gd name="T33" fmla="*/ 6 h 96"/>
                <a:gd name="T34" fmla="*/ 7 w 164"/>
                <a:gd name="T35" fmla="*/ 6 h 96"/>
                <a:gd name="T36" fmla="*/ 7 w 164"/>
                <a:gd name="T37" fmla="*/ 6 h 96"/>
                <a:gd name="T38" fmla="*/ 7 w 164"/>
                <a:gd name="T39" fmla="*/ 6 h 96"/>
                <a:gd name="T40" fmla="*/ 7 w 164"/>
                <a:gd name="T41" fmla="*/ 6 h 96"/>
                <a:gd name="T42" fmla="*/ 7 w 164"/>
                <a:gd name="T43" fmla="*/ 6 h 96"/>
                <a:gd name="T44" fmla="*/ 7 w 164"/>
                <a:gd name="T45" fmla="*/ 6 h 96"/>
                <a:gd name="T46" fmla="*/ 7 w 164"/>
                <a:gd name="T47" fmla="*/ 6 h 96"/>
                <a:gd name="T48" fmla="*/ 7 w 164"/>
                <a:gd name="T49" fmla="*/ 6 h 96"/>
                <a:gd name="T50" fmla="*/ 4 w 164"/>
                <a:gd name="T51" fmla="*/ 6 h 96"/>
                <a:gd name="T52" fmla="*/ 0 w 164"/>
                <a:gd name="T53" fmla="*/ 6 h 96"/>
                <a:gd name="T54" fmla="*/ 0 w 164"/>
                <a:gd name="T55" fmla="*/ 6 h 96"/>
                <a:gd name="T56" fmla="*/ 2 w 164"/>
                <a:gd name="T57" fmla="*/ 6 h 96"/>
                <a:gd name="T58" fmla="*/ 5 w 164"/>
                <a:gd name="T59" fmla="*/ 6 h 96"/>
                <a:gd name="T60" fmla="*/ 5 w 164"/>
                <a:gd name="T61" fmla="*/ 6 h 96"/>
                <a:gd name="T62" fmla="*/ 7 w 164"/>
                <a:gd name="T63" fmla="*/ 6 h 96"/>
                <a:gd name="T64" fmla="*/ 7 w 164"/>
                <a:gd name="T65" fmla="*/ 6 h 96"/>
                <a:gd name="T66" fmla="*/ 7 w 164"/>
                <a:gd name="T67" fmla="*/ 4 h 96"/>
                <a:gd name="T68" fmla="*/ 7 w 164"/>
                <a:gd name="T69" fmla="*/ 0 h 96"/>
                <a:gd name="T70" fmla="*/ 7 w 164"/>
                <a:gd name="T71" fmla="*/ 3 h 96"/>
                <a:gd name="T72" fmla="*/ 7 w 164"/>
                <a:gd name="T73" fmla="*/ 5 h 96"/>
                <a:gd name="T74" fmla="*/ 7 w 164"/>
                <a:gd name="T75" fmla="*/ 3 h 96"/>
                <a:gd name="T76" fmla="*/ 7 w 164"/>
                <a:gd name="T77" fmla="*/ 0 h 96"/>
                <a:gd name="T78" fmla="*/ 7 w 164"/>
                <a:gd name="T79" fmla="*/ 3 h 96"/>
                <a:gd name="T80" fmla="*/ 7 w 164"/>
                <a:gd name="T81" fmla="*/ 6 h 96"/>
                <a:gd name="T82" fmla="*/ 7 w 164"/>
                <a:gd name="T83" fmla="*/ 5 h 96"/>
                <a:gd name="T84" fmla="*/ 7 w 164"/>
                <a:gd name="T85" fmla="*/ 4 h 96"/>
                <a:gd name="T86" fmla="*/ 7 w 164"/>
                <a:gd name="T87" fmla="*/ 5 h 96"/>
                <a:gd name="T88" fmla="*/ 7 w 164"/>
                <a:gd name="T89" fmla="*/ 6 h 96"/>
                <a:gd name="T90" fmla="*/ 7 w 164"/>
                <a:gd name="T91" fmla="*/ 6 h 96"/>
                <a:gd name="T92" fmla="*/ 7 w 164"/>
                <a:gd name="T93" fmla="*/ 6 h 96"/>
                <a:gd name="T94" fmla="*/ 7 w 164"/>
                <a:gd name="T95" fmla="*/ 6 h 96"/>
                <a:gd name="T96" fmla="*/ 7 w 164"/>
                <a:gd name="T97" fmla="*/ 6 h 96"/>
                <a:gd name="T98" fmla="*/ 7 w 164"/>
                <a:gd name="T99" fmla="*/ 6 h 96"/>
                <a:gd name="T100" fmla="*/ 7 w 164"/>
                <a:gd name="T101" fmla="*/ 6 h 9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4"/>
                <a:gd name="T154" fmla="*/ 0 h 96"/>
                <a:gd name="T155" fmla="*/ 164 w 164"/>
                <a:gd name="T156" fmla="*/ 96 h 9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4" h="96">
                  <a:moveTo>
                    <a:pt x="150" y="32"/>
                  </a:moveTo>
                  <a:lnTo>
                    <a:pt x="155" y="33"/>
                  </a:lnTo>
                  <a:lnTo>
                    <a:pt x="161" y="36"/>
                  </a:lnTo>
                  <a:lnTo>
                    <a:pt x="163" y="41"/>
                  </a:lnTo>
                  <a:lnTo>
                    <a:pt x="164" y="42"/>
                  </a:lnTo>
                  <a:lnTo>
                    <a:pt x="164" y="45"/>
                  </a:lnTo>
                  <a:lnTo>
                    <a:pt x="164" y="48"/>
                  </a:lnTo>
                  <a:lnTo>
                    <a:pt x="163" y="51"/>
                  </a:lnTo>
                  <a:lnTo>
                    <a:pt x="161" y="54"/>
                  </a:lnTo>
                  <a:lnTo>
                    <a:pt x="157" y="56"/>
                  </a:lnTo>
                  <a:lnTo>
                    <a:pt x="161" y="60"/>
                  </a:lnTo>
                  <a:lnTo>
                    <a:pt x="161" y="63"/>
                  </a:lnTo>
                  <a:lnTo>
                    <a:pt x="162" y="65"/>
                  </a:lnTo>
                  <a:lnTo>
                    <a:pt x="161" y="68"/>
                  </a:lnTo>
                  <a:lnTo>
                    <a:pt x="161" y="70"/>
                  </a:lnTo>
                  <a:lnTo>
                    <a:pt x="157" y="74"/>
                  </a:lnTo>
                  <a:lnTo>
                    <a:pt x="152" y="77"/>
                  </a:lnTo>
                  <a:lnTo>
                    <a:pt x="148" y="78"/>
                  </a:lnTo>
                  <a:lnTo>
                    <a:pt x="145" y="78"/>
                  </a:lnTo>
                  <a:lnTo>
                    <a:pt x="144" y="78"/>
                  </a:lnTo>
                  <a:lnTo>
                    <a:pt x="143" y="78"/>
                  </a:lnTo>
                  <a:lnTo>
                    <a:pt x="138" y="83"/>
                  </a:lnTo>
                  <a:lnTo>
                    <a:pt x="131" y="87"/>
                  </a:lnTo>
                  <a:lnTo>
                    <a:pt x="125" y="88"/>
                  </a:lnTo>
                  <a:lnTo>
                    <a:pt x="117" y="89"/>
                  </a:lnTo>
                  <a:lnTo>
                    <a:pt x="109" y="89"/>
                  </a:lnTo>
                  <a:lnTo>
                    <a:pt x="102" y="87"/>
                  </a:lnTo>
                  <a:lnTo>
                    <a:pt x="98" y="89"/>
                  </a:lnTo>
                  <a:lnTo>
                    <a:pt x="93" y="93"/>
                  </a:lnTo>
                  <a:lnTo>
                    <a:pt x="87" y="94"/>
                  </a:lnTo>
                  <a:lnTo>
                    <a:pt x="80" y="96"/>
                  </a:lnTo>
                  <a:lnTo>
                    <a:pt x="76" y="94"/>
                  </a:lnTo>
                  <a:lnTo>
                    <a:pt x="72" y="94"/>
                  </a:lnTo>
                  <a:lnTo>
                    <a:pt x="65" y="91"/>
                  </a:lnTo>
                  <a:lnTo>
                    <a:pt x="60" y="87"/>
                  </a:lnTo>
                  <a:lnTo>
                    <a:pt x="57" y="84"/>
                  </a:lnTo>
                  <a:lnTo>
                    <a:pt x="56" y="80"/>
                  </a:lnTo>
                  <a:lnTo>
                    <a:pt x="50" y="83"/>
                  </a:lnTo>
                  <a:lnTo>
                    <a:pt x="44" y="83"/>
                  </a:lnTo>
                  <a:lnTo>
                    <a:pt x="39" y="83"/>
                  </a:lnTo>
                  <a:lnTo>
                    <a:pt x="35" y="82"/>
                  </a:lnTo>
                  <a:lnTo>
                    <a:pt x="32" y="80"/>
                  </a:lnTo>
                  <a:lnTo>
                    <a:pt x="28" y="78"/>
                  </a:lnTo>
                  <a:lnTo>
                    <a:pt x="25" y="77"/>
                  </a:lnTo>
                  <a:lnTo>
                    <a:pt x="24" y="73"/>
                  </a:lnTo>
                  <a:lnTo>
                    <a:pt x="23" y="70"/>
                  </a:lnTo>
                  <a:lnTo>
                    <a:pt x="21" y="66"/>
                  </a:lnTo>
                  <a:lnTo>
                    <a:pt x="18" y="65"/>
                  </a:lnTo>
                  <a:lnTo>
                    <a:pt x="14" y="64"/>
                  </a:lnTo>
                  <a:lnTo>
                    <a:pt x="10" y="61"/>
                  </a:lnTo>
                  <a:lnTo>
                    <a:pt x="6" y="60"/>
                  </a:lnTo>
                  <a:lnTo>
                    <a:pt x="4" y="57"/>
                  </a:lnTo>
                  <a:lnTo>
                    <a:pt x="1" y="54"/>
                  </a:lnTo>
                  <a:lnTo>
                    <a:pt x="0" y="50"/>
                  </a:lnTo>
                  <a:lnTo>
                    <a:pt x="0" y="47"/>
                  </a:lnTo>
                  <a:lnTo>
                    <a:pt x="0" y="43"/>
                  </a:lnTo>
                  <a:lnTo>
                    <a:pt x="1" y="40"/>
                  </a:lnTo>
                  <a:lnTo>
                    <a:pt x="2" y="37"/>
                  </a:lnTo>
                  <a:lnTo>
                    <a:pt x="5" y="34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5" y="23"/>
                  </a:lnTo>
                  <a:lnTo>
                    <a:pt x="7" y="18"/>
                  </a:lnTo>
                  <a:lnTo>
                    <a:pt x="13" y="15"/>
                  </a:lnTo>
                  <a:lnTo>
                    <a:pt x="19" y="13"/>
                  </a:lnTo>
                  <a:lnTo>
                    <a:pt x="19" y="10"/>
                  </a:lnTo>
                  <a:lnTo>
                    <a:pt x="21" y="8"/>
                  </a:lnTo>
                  <a:lnTo>
                    <a:pt x="25" y="4"/>
                  </a:lnTo>
                  <a:lnTo>
                    <a:pt x="30" y="1"/>
                  </a:lnTo>
                  <a:lnTo>
                    <a:pt x="37" y="0"/>
                  </a:lnTo>
                  <a:lnTo>
                    <a:pt x="41" y="1"/>
                  </a:lnTo>
                  <a:lnTo>
                    <a:pt x="44" y="3"/>
                  </a:lnTo>
                  <a:lnTo>
                    <a:pt x="48" y="4"/>
                  </a:lnTo>
                  <a:lnTo>
                    <a:pt x="51" y="5"/>
                  </a:lnTo>
                  <a:lnTo>
                    <a:pt x="53" y="4"/>
                  </a:lnTo>
                  <a:lnTo>
                    <a:pt x="56" y="3"/>
                  </a:lnTo>
                  <a:lnTo>
                    <a:pt x="60" y="1"/>
                  </a:lnTo>
                  <a:lnTo>
                    <a:pt x="64" y="0"/>
                  </a:lnTo>
                  <a:lnTo>
                    <a:pt x="69" y="1"/>
                  </a:lnTo>
                  <a:lnTo>
                    <a:pt x="72" y="3"/>
                  </a:lnTo>
                  <a:lnTo>
                    <a:pt x="76" y="5"/>
                  </a:lnTo>
                  <a:lnTo>
                    <a:pt x="79" y="8"/>
                  </a:lnTo>
                  <a:lnTo>
                    <a:pt x="83" y="6"/>
                  </a:lnTo>
                  <a:lnTo>
                    <a:pt x="85" y="5"/>
                  </a:lnTo>
                  <a:lnTo>
                    <a:pt x="89" y="4"/>
                  </a:lnTo>
                  <a:lnTo>
                    <a:pt x="93" y="4"/>
                  </a:lnTo>
                  <a:lnTo>
                    <a:pt x="98" y="4"/>
                  </a:lnTo>
                  <a:lnTo>
                    <a:pt x="103" y="5"/>
                  </a:lnTo>
                  <a:lnTo>
                    <a:pt x="108" y="9"/>
                  </a:lnTo>
                  <a:lnTo>
                    <a:pt x="112" y="11"/>
                  </a:lnTo>
                  <a:lnTo>
                    <a:pt x="118" y="10"/>
                  </a:lnTo>
                  <a:lnTo>
                    <a:pt x="124" y="9"/>
                  </a:lnTo>
                  <a:lnTo>
                    <a:pt x="130" y="10"/>
                  </a:lnTo>
                  <a:lnTo>
                    <a:pt x="135" y="10"/>
                  </a:lnTo>
                  <a:lnTo>
                    <a:pt x="139" y="13"/>
                  </a:lnTo>
                  <a:lnTo>
                    <a:pt x="143" y="15"/>
                  </a:lnTo>
                  <a:lnTo>
                    <a:pt x="146" y="18"/>
                  </a:lnTo>
                  <a:lnTo>
                    <a:pt x="148" y="22"/>
                  </a:lnTo>
                  <a:lnTo>
                    <a:pt x="150" y="26"/>
                  </a:lnTo>
                  <a:lnTo>
                    <a:pt x="150" y="29"/>
                  </a:lnTo>
                  <a:lnTo>
                    <a:pt x="150" y="31"/>
                  </a:lnTo>
                  <a:lnTo>
                    <a:pt x="150" y="32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445" name="Freeform 1006"/>
            <p:cNvSpPr>
              <a:spLocks/>
            </p:cNvSpPr>
            <p:nvPr/>
          </p:nvSpPr>
          <p:spPr bwMode="auto">
            <a:xfrm>
              <a:off x="419" y="2827"/>
              <a:ext cx="154" cy="87"/>
            </a:xfrm>
            <a:custGeom>
              <a:avLst/>
              <a:gdLst>
                <a:gd name="T0" fmla="*/ 6 w 166"/>
                <a:gd name="T1" fmla="*/ 6 h 94"/>
                <a:gd name="T2" fmla="*/ 6 w 166"/>
                <a:gd name="T3" fmla="*/ 6 h 94"/>
                <a:gd name="T4" fmla="*/ 6 w 166"/>
                <a:gd name="T5" fmla="*/ 6 h 94"/>
                <a:gd name="T6" fmla="*/ 6 w 166"/>
                <a:gd name="T7" fmla="*/ 6 h 94"/>
                <a:gd name="T8" fmla="*/ 6 w 166"/>
                <a:gd name="T9" fmla="*/ 6 h 94"/>
                <a:gd name="T10" fmla="*/ 6 w 166"/>
                <a:gd name="T11" fmla="*/ 6 h 94"/>
                <a:gd name="T12" fmla="*/ 6 w 166"/>
                <a:gd name="T13" fmla="*/ 6 h 94"/>
                <a:gd name="T14" fmla="*/ 6 w 166"/>
                <a:gd name="T15" fmla="*/ 6 h 94"/>
                <a:gd name="T16" fmla="*/ 6 w 166"/>
                <a:gd name="T17" fmla="*/ 6 h 94"/>
                <a:gd name="T18" fmla="*/ 6 w 166"/>
                <a:gd name="T19" fmla="*/ 6 h 94"/>
                <a:gd name="T20" fmla="*/ 6 w 166"/>
                <a:gd name="T21" fmla="*/ 6 h 94"/>
                <a:gd name="T22" fmla="*/ 6 w 166"/>
                <a:gd name="T23" fmla="*/ 6 h 94"/>
                <a:gd name="T24" fmla="*/ 6 w 166"/>
                <a:gd name="T25" fmla="*/ 6 h 94"/>
                <a:gd name="T26" fmla="*/ 6 w 166"/>
                <a:gd name="T27" fmla="*/ 6 h 94"/>
                <a:gd name="T28" fmla="*/ 6 w 166"/>
                <a:gd name="T29" fmla="*/ 6 h 94"/>
                <a:gd name="T30" fmla="*/ 6 w 166"/>
                <a:gd name="T31" fmla="*/ 6 h 94"/>
                <a:gd name="T32" fmla="*/ 6 w 166"/>
                <a:gd name="T33" fmla="*/ 6 h 94"/>
                <a:gd name="T34" fmla="*/ 6 w 166"/>
                <a:gd name="T35" fmla="*/ 6 h 94"/>
                <a:gd name="T36" fmla="*/ 6 w 166"/>
                <a:gd name="T37" fmla="*/ 6 h 94"/>
                <a:gd name="T38" fmla="*/ 6 w 166"/>
                <a:gd name="T39" fmla="*/ 6 h 94"/>
                <a:gd name="T40" fmla="*/ 6 w 166"/>
                <a:gd name="T41" fmla="*/ 6 h 94"/>
                <a:gd name="T42" fmla="*/ 6 w 166"/>
                <a:gd name="T43" fmla="*/ 6 h 94"/>
                <a:gd name="T44" fmla="*/ 6 w 166"/>
                <a:gd name="T45" fmla="*/ 6 h 94"/>
                <a:gd name="T46" fmla="*/ 6 w 166"/>
                <a:gd name="T47" fmla="*/ 6 h 94"/>
                <a:gd name="T48" fmla="*/ 6 w 166"/>
                <a:gd name="T49" fmla="*/ 6 h 94"/>
                <a:gd name="T50" fmla="*/ 4 w 166"/>
                <a:gd name="T51" fmla="*/ 6 h 94"/>
                <a:gd name="T52" fmla="*/ 1 w 166"/>
                <a:gd name="T53" fmla="*/ 6 h 94"/>
                <a:gd name="T54" fmla="*/ 1 w 166"/>
                <a:gd name="T55" fmla="*/ 6 h 94"/>
                <a:gd name="T56" fmla="*/ 3 w 166"/>
                <a:gd name="T57" fmla="*/ 6 h 94"/>
                <a:gd name="T58" fmla="*/ 5 w 166"/>
                <a:gd name="T59" fmla="*/ 6 h 94"/>
                <a:gd name="T60" fmla="*/ 5 w 166"/>
                <a:gd name="T61" fmla="*/ 6 h 94"/>
                <a:gd name="T62" fmla="*/ 6 w 166"/>
                <a:gd name="T63" fmla="*/ 6 h 94"/>
                <a:gd name="T64" fmla="*/ 6 w 166"/>
                <a:gd name="T65" fmla="*/ 6 h 94"/>
                <a:gd name="T66" fmla="*/ 6 w 166"/>
                <a:gd name="T67" fmla="*/ 3 h 94"/>
                <a:gd name="T68" fmla="*/ 6 w 166"/>
                <a:gd name="T69" fmla="*/ 0 h 94"/>
                <a:gd name="T70" fmla="*/ 6 w 166"/>
                <a:gd name="T71" fmla="*/ 1 h 94"/>
                <a:gd name="T72" fmla="*/ 6 w 166"/>
                <a:gd name="T73" fmla="*/ 5 h 94"/>
                <a:gd name="T74" fmla="*/ 6 w 166"/>
                <a:gd name="T75" fmla="*/ 1 h 94"/>
                <a:gd name="T76" fmla="*/ 6 w 166"/>
                <a:gd name="T77" fmla="*/ 0 h 94"/>
                <a:gd name="T78" fmla="*/ 6 w 166"/>
                <a:gd name="T79" fmla="*/ 2 h 94"/>
                <a:gd name="T80" fmla="*/ 6 w 166"/>
                <a:gd name="T81" fmla="*/ 6 h 94"/>
                <a:gd name="T82" fmla="*/ 6 w 166"/>
                <a:gd name="T83" fmla="*/ 3 h 94"/>
                <a:gd name="T84" fmla="*/ 6 w 166"/>
                <a:gd name="T85" fmla="*/ 3 h 94"/>
                <a:gd name="T86" fmla="*/ 6 w 166"/>
                <a:gd name="T87" fmla="*/ 5 h 94"/>
                <a:gd name="T88" fmla="*/ 6 w 166"/>
                <a:gd name="T89" fmla="*/ 6 h 94"/>
                <a:gd name="T90" fmla="*/ 6 w 166"/>
                <a:gd name="T91" fmla="*/ 6 h 94"/>
                <a:gd name="T92" fmla="*/ 6 w 166"/>
                <a:gd name="T93" fmla="*/ 6 h 94"/>
                <a:gd name="T94" fmla="*/ 6 w 166"/>
                <a:gd name="T95" fmla="*/ 6 h 94"/>
                <a:gd name="T96" fmla="*/ 6 w 166"/>
                <a:gd name="T97" fmla="*/ 6 h 94"/>
                <a:gd name="T98" fmla="*/ 6 w 166"/>
                <a:gd name="T99" fmla="*/ 6 h 94"/>
                <a:gd name="T100" fmla="*/ 6 w 166"/>
                <a:gd name="T101" fmla="*/ 6 h 9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6"/>
                <a:gd name="T154" fmla="*/ 0 h 94"/>
                <a:gd name="T155" fmla="*/ 166 w 166"/>
                <a:gd name="T156" fmla="*/ 94 h 9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6" h="94">
                  <a:moveTo>
                    <a:pt x="151" y="32"/>
                  </a:moveTo>
                  <a:lnTo>
                    <a:pt x="156" y="33"/>
                  </a:lnTo>
                  <a:lnTo>
                    <a:pt x="161" y="35"/>
                  </a:lnTo>
                  <a:lnTo>
                    <a:pt x="165" y="39"/>
                  </a:lnTo>
                  <a:lnTo>
                    <a:pt x="165" y="42"/>
                  </a:lnTo>
                  <a:lnTo>
                    <a:pt x="166" y="44"/>
                  </a:lnTo>
                  <a:lnTo>
                    <a:pt x="165" y="48"/>
                  </a:lnTo>
                  <a:lnTo>
                    <a:pt x="163" y="51"/>
                  </a:lnTo>
                  <a:lnTo>
                    <a:pt x="161" y="53"/>
                  </a:lnTo>
                  <a:lnTo>
                    <a:pt x="157" y="56"/>
                  </a:lnTo>
                  <a:lnTo>
                    <a:pt x="161" y="60"/>
                  </a:lnTo>
                  <a:lnTo>
                    <a:pt x="161" y="62"/>
                  </a:lnTo>
                  <a:lnTo>
                    <a:pt x="162" y="65"/>
                  </a:lnTo>
                  <a:lnTo>
                    <a:pt x="161" y="67"/>
                  </a:lnTo>
                  <a:lnTo>
                    <a:pt x="161" y="70"/>
                  </a:lnTo>
                  <a:lnTo>
                    <a:pt x="157" y="74"/>
                  </a:lnTo>
                  <a:lnTo>
                    <a:pt x="152" y="76"/>
                  </a:lnTo>
                  <a:lnTo>
                    <a:pt x="149" y="77"/>
                  </a:lnTo>
                  <a:lnTo>
                    <a:pt x="146" y="77"/>
                  </a:lnTo>
                  <a:lnTo>
                    <a:pt x="144" y="77"/>
                  </a:lnTo>
                  <a:lnTo>
                    <a:pt x="143" y="77"/>
                  </a:lnTo>
                  <a:lnTo>
                    <a:pt x="138" y="83"/>
                  </a:lnTo>
                  <a:lnTo>
                    <a:pt x="133" y="85"/>
                  </a:lnTo>
                  <a:lnTo>
                    <a:pt x="125" y="88"/>
                  </a:lnTo>
                  <a:lnTo>
                    <a:pt x="117" y="89"/>
                  </a:lnTo>
                  <a:lnTo>
                    <a:pt x="110" y="88"/>
                  </a:lnTo>
                  <a:lnTo>
                    <a:pt x="102" y="85"/>
                  </a:lnTo>
                  <a:lnTo>
                    <a:pt x="98" y="89"/>
                  </a:lnTo>
                  <a:lnTo>
                    <a:pt x="93" y="92"/>
                  </a:lnTo>
                  <a:lnTo>
                    <a:pt x="87" y="94"/>
                  </a:lnTo>
                  <a:lnTo>
                    <a:pt x="82" y="94"/>
                  </a:lnTo>
                  <a:lnTo>
                    <a:pt x="77" y="94"/>
                  </a:lnTo>
                  <a:lnTo>
                    <a:pt x="73" y="94"/>
                  </a:lnTo>
                  <a:lnTo>
                    <a:pt x="65" y="90"/>
                  </a:lnTo>
                  <a:lnTo>
                    <a:pt x="60" y="86"/>
                  </a:lnTo>
                  <a:lnTo>
                    <a:pt x="59" y="84"/>
                  </a:lnTo>
                  <a:lnTo>
                    <a:pt x="56" y="80"/>
                  </a:lnTo>
                  <a:lnTo>
                    <a:pt x="51" y="83"/>
                  </a:lnTo>
                  <a:lnTo>
                    <a:pt x="45" y="83"/>
                  </a:lnTo>
                  <a:lnTo>
                    <a:pt x="40" y="83"/>
                  </a:lnTo>
                  <a:lnTo>
                    <a:pt x="36" y="81"/>
                  </a:lnTo>
                  <a:lnTo>
                    <a:pt x="32" y="80"/>
                  </a:lnTo>
                  <a:lnTo>
                    <a:pt x="29" y="77"/>
                  </a:lnTo>
                  <a:lnTo>
                    <a:pt x="26" y="75"/>
                  </a:lnTo>
                  <a:lnTo>
                    <a:pt x="24" y="72"/>
                  </a:lnTo>
                  <a:lnTo>
                    <a:pt x="23" y="69"/>
                  </a:lnTo>
                  <a:lnTo>
                    <a:pt x="23" y="66"/>
                  </a:lnTo>
                  <a:lnTo>
                    <a:pt x="18" y="65"/>
                  </a:lnTo>
                  <a:lnTo>
                    <a:pt x="14" y="63"/>
                  </a:lnTo>
                  <a:lnTo>
                    <a:pt x="10" y="61"/>
                  </a:lnTo>
                  <a:lnTo>
                    <a:pt x="6" y="58"/>
                  </a:lnTo>
                  <a:lnTo>
                    <a:pt x="4" y="56"/>
                  </a:lnTo>
                  <a:lnTo>
                    <a:pt x="3" y="53"/>
                  </a:lnTo>
                  <a:lnTo>
                    <a:pt x="1" y="49"/>
                  </a:lnTo>
                  <a:lnTo>
                    <a:pt x="0" y="46"/>
                  </a:lnTo>
                  <a:lnTo>
                    <a:pt x="1" y="43"/>
                  </a:lnTo>
                  <a:lnTo>
                    <a:pt x="1" y="39"/>
                  </a:lnTo>
                  <a:lnTo>
                    <a:pt x="3" y="37"/>
                  </a:lnTo>
                  <a:lnTo>
                    <a:pt x="5" y="33"/>
                  </a:lnTo>
                  <a:lnTo>
                    <a:pt x="5" y="30"/>
                  </a:lnTo>
                  <a:lnTo>
                    <a:pt x="4" y="28"/>
                  </a:lnTo>
                  <a:lnTo>
                    <a:pt x="5" y="23"/>
                  </a:lnTo>
                  <a:lnTo>
                    <a:pt x="8" y="18"/>
                  </a:lnTo>
                  <a:lnTo>
                    <a:pt x="13" y="14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22" y="7"/>
                  </a:lnTo>
                  <a:lnTo>
                    <a:pt x="26" y="3"/>
                  </a:lnTo>
                  <a:lnTo>
                    <a:pt x="31" y="1"/>
                  </a:lnTo>
                  <a:lnTo>
                    <a:pt x="37" y="0"/>
                  </a:lnTo>
                  <a:lnTo>
                    <a:pt x="42" y="1"/>
                  </a:lnTo>
                  <a:lnTo>
                    <a:pt x="45" y="1"/>
                  </a:lnTo>
                  <a:lnTo>
                    <a:pt x="49" y="3"/>
                  </a:lnTo>
                  <a:lnTo>
                    <a:pt x="51" y="5"/>
                  </a:lnTo>
                  <a:lnTo>
                    <a:pt x="54" y="3"/>
                  </a:lnTo>
                  <a:lnTo>
                    <a:pt x="57" y="1"/>
                  </a:lnTo>
                  <a:lnTo>
                    <a:pt x="60" y="1"/>
                  </a:lnTo>
                  <a:lnTo>
                    <a:pt x="64" y="0"/>
                  </a:lnTo>
                  <a:lnTo>
                    <a:pt x="69" y="1"/>
                  </a:lnTo>
                  <a:lnTo>
                    <a:pt x="73" y="2"/>
                  </a:lnTo>
                  <a:lnTo>
                    <a:pt x="77" y="5"/>
                  </a:lnTo>
                  <a:lnTo>
                    <a:pt x="79" y="7"/>
                  </a:lnTo>
                  <a:lnTo>
                    <a:pt x="83" y="6"/>
                  </a:lnTo>
                  <a:lnTo>
                    <a:pt x="87" y="3"/>
                  </a:lnTo>
                  <a:lnTo>
                    <a:pt x="89" y="3"/>
                  </a:lnTo>
                  <a:lnTo>
                    <a:pt x="93" y="3"/>
                  </a:lnTo>
                  <a:lnTo>
                    <a:pt x="98" y="3"/>
                  </a:lnTo>
                  <a:lnTo>
                    <a:pt x="105" y="5"/>
                  </a:lnTo>
                  <a:lnTo>
                    <a:pt x="109" y="7"/>
                  </a:lnTo>
                  <a:lnTo>
                    <a:pt x="112" y="11"/>
                  </a:lnTo>
                  <a:lnTo>
                    <a:pt x="119" y="10"/>
                  </a:lnTo>
                  <a:lnTo>
                    <a:pt x="125" y="9"/>
                  </a:lnTo>
                  <a:lnTo>
                    <a:pt x="130" y="10"/>
                  </a:lnTo>
                  <a:lnTo>
                    <a:pt x="135" y="10"/>
                  </a:lnTo>
                  <a:lnTo>
                    <a:pt x="139" y="12"/>
                  </a:lnTo>
                  <a:lnTo>
                    <a:pt x="143" y="15"/>
                  </a:lnTo>
                  <a:lnTo>
                    <a:pt x="147" y="18"/>
                  </a:lnTo>
                  <a:lnTo>
                    <a:pt x="149" y="21"/>
                  </a:lnTo>
                  <a:lnTo>
                    <a:pt x="151" y="25"/>
                  </a:lnTo>
                  <a:lnTo>
                    <a:pt x="151" y="29"/>
                  </a:lnTo>
                  <a:lnTo>
                    <a:pt x="151" y="30"/>
                  </a:lnTo>
                  <a:lnTo>
                    <a:pt x="151" y="32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446" name="Freeform 1007"/>
            <p:cNvSpPr>
              <a:spLocks/>
            </p:cNvSpPr>
            <p:nvPr/>
          </p:nvSpPr>
          <p:spPr bwMode="auto">
            <a:xfrm>
              <a:off x="237" y="2836"/>
              <a:ext cx="152" cy="88"/>
            </a:xfrm>
            <a:custGeom>
              <a:avLst/>
              <a:gdLst>
                <a:gd name="T0" fmla="*/ 6 w 164"/>
                <a:gd name="T1" fmla="*/ 7 h 94"/>
                <a:gd name="T2" fmla="*/ 6 w 164"/>
                <a:gd name="T3" fmla="*/ 7 h 94"/>
                <a:gd name="T4" fmla="*/ 6 w 164"/>
                <a:gd name="T5" fmla="*/ 7 h 94"/>
                <a:gd name="T6" fmla="*/ 6 w 164"/>
                <a:gd name="T7" fmla="*/ 7 h 94"/>
                <a:gd name="T8" fmla="*/ 6 w 164"/>
                <a:gd name="T9" fmla="*/ 7 h 94"/>
                <a:gd name="T10" fmla="*/ 6 w 164"/>
                <a:gd name="T11" fmla="*/ 7 h 94"/>
                <a:gd name="T12" fmla="*/ 6 w 164"/>
                <a:gd name="T13" fmla="*/ 7 h 94"/>
                <a:gd name="T14" fmla="*/ 6 w 164"/>
                <a:gd name="T15" fmla="*/ 7 h 94"/>
                <a:gd name="T16" fmla="*/ 6 w 164"/>
                <a:gd name="T17" fmla="*/ 7 h 94"/>
                <a:gd name="T18" fmla="*/ 6 w 164"/>
                <a:gd name="T19" fmla="*/ 7 h 94"/>
                <a:gd name="T20" fmla="*/ 6 w 164"/>
                <a:gd name="T21" fmla="*/ 7 h 94"/>
                <a:gd name="T22" fmla="*/ 6 w 164"/>
                <a:gd name="T23" fmla="*/ 7 h 94"/>
                <a:gd name="T24" fmla="*/ 6 w 164"/>
                <a:gd name="T25" fmla="*/ 7 h 94"/>
                <a:gd name="T26" fmla="*/ 6 w 164"/>
                <a:gd name="T27" fmla="*/ 7 h 94"/>
                <a:gd name="T28" fmla="*/ 6 w 164"/>
                <a:gd name="T29" fmla="*/ 7 h 94"/>
                <a:gd name="T30" fmla="*/ 6 w 164"/>
                <a:gd name="T31" fmla="*/ 7 h 94"/>
                <a:gd name="T32" fmla="*/ 6 w 164"/>
                <a:gd name="T33" fmla="*/ 7 h 94"/>
                <a:gd name="T34" fmla="*/ 6 w 164"/>
                <a:gd name="T35" fmla="*/ 7 h 94"/>
                <a:gd name="T36" fmla="*/ 6 w 164"/>
                <a:gd name="T37" fmla="*/ 7 h 94"/>
                <a:gd name="T38" fmla="*/ 6 w 164"/>
                <a:gd name="T39" fmla="*/ 7 h 94"/>
                <a:gd name="T40" fmla="*/ 6 w 164"/>
                <a:gd name="T41" fmla="*/ 7 h 94"/>
                <a:gd name="T42" fmla="*/ 6 w 164"/>
                <a:gd name="T43" fmla="*/ 7 h 94"/>
                <a:gd name="T44" fmla="*/ 6 w 164"/>
                <a:gd name="T45" fmla="*/ 7 h 94"/>
                <a:gd name="T46" fmla="*/ 6 w 164"/>
                <a:gd name="T47" fmla="*/ 7 h 94"/>
                <a:gd name="T48" fmla="*/ 6 w 164"/>
                <a:gd name="T49" fmla="*/ 7 h 94"/>
                <a:gd name="T50" fmla="*/ 3 w 164"/>
                <a:gd name="T51" fmla="*/ 7 h 94"/>
                <a:gd name="T52" fmla="*/ 0 w 164"/>
                <a:gd name="T53" fmla="*/ 7 h 94"/>
                <a:gd name="T54" fmla="*/ 0 w 164"/>
                <a:gd name="T55" fmla="*/ 7 h 94"/>
                <a:gd name="T56" fmla="*/ 2 w 164"/>
                <a:gd name="T57" fmla="*/ 7 h 94"/>
                <a:gd name="T58" fmla="*/ 5 w 164"/>
                <a:gd name="T59" fmla="*/ 7 h 94"/>
                <a:gd name="T60" fmla="*/ 5 w 164"/>
                <a:gd name="T61" fmla="*/ 7 h 94"/>
                <a:gd name="T62" fmla="*/ 6 w 164"/>
                <a:gd name="T63" fmla="*/ 7 h 94"/>
                <a:gd name="T64" fmla="*/ 6 w 164"/>
                <a:gd name="T65" fmla="*/ 7 h 94"/>
                <a:gd name="T66" fmla="*/ 6 w 164"/>
                <a:gd name="T67" fmla="*/ 4 h 94"/>
                <a:gd name="T68" fmla="*/ 6 w 164"/>
                <a:gd name="T69" fmla="*/ 0 h 94"/>
                <a:gd name="T70" fmla="*/ 6 w 164"/>
                <a:gd name="T71" fmla="*/ 1 h 94"/>
                <a:gd name="T72" fmla="*/ 6 w 164"/>
                <a:gd name="T73" fmla="*/ 5 h 94"/>
                <a:gd name="T74" fmla="*/ 6 w 164"/>
                <a:gd name="T75" fmla="*/ 1 h 94"/>
                <a:gd name="T76" fmla="*/ 6 w 164"/>
                <a:gd name="T77" fmla="*/ 0 h 94"/>
                <a:gd name="T78" fmla="*/ 6 w 164"/>
                <a:gd name="T79" fmla="*/ 2 h 94"/>
                <a:gd name="T80" fmla="*/ 6 w 164"/>
                <a:gd name="T81" fmla="*/ 7 h 94"/>
                <a:gd name="T82" fmla="*/ 6 w 164"/>
                <a:gd name="T83" fmla="*/ 4 h 94"/>
                <a:gd name="T84" fmla="*/ 6 w 164"/>
                <a:gd name="T85" fmla="*/ 2 h 94"/>
                <a:gd name="T86" fmla="*/ 6 w 164"/>
                <a:gd name="T87" fmla="*/ 5 h 94"/>
                <a:gd name="T88" fmla="*/ 6 w 164"/>
                <a:gd name="T89" fmla="*/ 7 h 94"/>
                <a:gd name="T90" fmla="*/ 6 w 164"/>
                <a:gd name="T91" fmla="*/ 7 h 94"/>
                <a:gd name="T92" fmla="*/ 6 w 164"/>
                <a:gd name="T93" fmla="*/ 7 h 94"/>
                <a:gd name="T94" fmla="*/ 6 w 164"/>
                <a:gd name="T95" fmla="*/ 7 h 94"/>
                <a:gd name="T96" fmla="*/ 6 w 164"/>
                <a:gd name="T97" fmla="*/ 7 h 94"/>
                <a:gd name="T98" fmla="*/ 6 w 164"/>
                <a:gd name="T99" fmla="*/ 7 h 94"/>
                <a:gd name="T100" fmla="*/ 6 w 164"/>
                <a:gd name="T101" fmla="*/ 7 h 9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4"/>
                <a:gd name="T154" fmla="*/ 0 h 94"/>
                <a:gd name="T155" fmla="*/ 164 w 164"/>
                <a:gd name="T156" fmla="*/ 94 h 9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4" h="94">
                  <a:moveTo>
                    <a:pt x="150" y="32"/>
                  </a:moveTo>
                  <a:lnTo>
                    <a:pt x="155" y="33"/>
                  </a:lnTo>
                  <a:lnTo>
                    <a:pt x="160" y="36"/>
                  </a:lnTo>
                  <a:lnTo>
                    <a:pt x="164" y="39"/>
                  </a:lnTo>
                  <a:lnTo>
                    <a:pt x="164" y="42"/>
                  </a:lnTo>
                  <a:lnTo>
                    <a:pt x="164" y="45"/>
                  </a:lnTo>
                  <a:lnTo>
                    <a:pt x="164" y="48"/>
                  </a:lnTo>
                  <a:lnTo>
                    <a:pt x="163" y="51"/>
                  </a:lnTo>
                  <a:lnTo>
                    <a:pt x="160" y="53"/>
                  </a:lnTo>
                  <a:lnTo>
                    <a:pt x="157" y="56"/>
                  </a:lnTo>
                  <a:lnTo>
                    <a:pt x="160" y="60"/>
                  </a:lnTo>
                  <a:lnTo>
                    <a:pt x="160" y="62"/>
                  </a:lnTo>
                  <a:lnTo>
                    <a:pt x="162" y="64"/>
                  </a:lnTo>
                  <a:lnTo>
                    <a:pt x="160" y="66"/>
                  </a:lnTo>
                  <a:lnTo>
                    <a:pt x="160" y="70"/>
                  </a:lnTo>
                  <a:lnTo>
                    <a:pt x="157" y="74"/>
                  </a:lnTo>
                  <a:lnTo>
                    <a:pt x="151" y="76"/>
                  </a:lnTo>
                  <a:lnTo>
                    <a:pt x="148" y="76"/>
                  </a:lnTo>
                  <a:lnTo>
                    <a:pt x="145" y="78"/>
                  </a:lnTo>
                  <a:lnTo>
                    <a:pt x="144" y="78"/>
                  </a:lnTo>
                  <a:lnTo>
                    <a:pt x="142" y="78"/>
                  </a:lnTo>
                  <a:lnTo>
                    <a:pt x="137" y="83"/>
                  </a:lnTo>
                  <a:lnTo>
                    <a:pt x="131" y="85"/>
                  </a:lnTo>
                  <a:lnTo>
                    <a:pt x="125" y="88"/>
                  </a:lnTo>
                  <a:lnTo>
                    <a:pt x="117" y="89"/>
                  </a:lnTo>
                  <a:lnTo>
                    <a:pt x="109" y="88"/>
                  </a:lnTo>
                  <a:lnTo>
                    <a:pt x="102" y="85"/>
                  </a:lnTo>
                  <a:lnTo>
                    <a:pt x="98" y="89"/>
                  </a:lnTo>
                  <a:lnTo>
                    <a:pt x="93" y="92"/>
                  </a:lnTo>
                  <a:lnTo>
                    <a:pt x="86" y="94"/>
                  </a:lnTo>
                  <a:lnTo>
                    <a:pt x="80" y="94"/>
                  </a:lnTo>
                  <a:lnTo>
                    <a:pt x="76" y="94"/>
                  </a:lnTo>
                  <a:lnTo>
                    <a:pt x="72" y="93"/>
                  </a:lnTo>
                  <a:lnTo>
                    <a:pt x="65" y="90"/>
                  </a:lnTo>
                  <a:lnTo>
                    <a:pt x="60" y="87"/>
                  </a:lnTo>
                  <a:lnTo>
                    <a:pt x="57" y="83"/>
                  </a:lnTo>
                  <a:lnTo>
                    <a:pt x="56" y="80"/>
                  </a:lnTo>
                  <a:lnTo>
                    <a:pt x="51" y="83"/>
                  </a:lnTo>
                  <a:lnTo>
                    <a:pt x="44" y="83"/>
                  </a:lnTo>
                  <a:lnTo>
                    <a:pt x="39" y="83"/>
                  </a:lnTo>
                  <a:lnTo>
                    <a:pt x="35" y="82"/>
                  </a:lnTo>
                  <a:lnTo>
                    <a:pt x="31" y="80"/>
                  </a:lnTo>
                  <a:lnTo>
                    <a:pt x="29" y="78"/>
                  </a:lnTo>
                  <a:lnTo>
                    <a:pt x="25" y="75"/>
                  </a:lnTo>
                  <a:lnTo>
                    <a:pt x="24" y="73"/>
                  </a:lnTo>
                  <a:lnTo>
                    <a:pt x="23" y="69"/>
                  </a:lnTo>
                  <a:lnTo>
                    <a:pt x="23" y="66"/>
                  </a:lnTo>
                  <a:lnTo>
                    <a:pt x="17" y="65"/>
                  </a:lnTo>
                  <a:lnTo>
                    <a:pt x="14" y="64"/>
                  </a:lnTo>
                  <a:lnTo>
                    <a:pt x="10" y="61"/>
                  </a:lnTo>
                  <a:lnTo>
                    <a:pt x="6" y="59"/>
                  </a:lnTo>
                  <a:lnTo>
                    <a:pt x="3" y="56"/>
                  </a:lnTo>
                  <a:lnTo>
                    <a:pt x="1" y="53"/>
                  </a:lnTo>
                  <a:lnTo>
                    <a:pt x="0" y="50"/>
                  </a:lnTo>
                  <a:lnTo>
                    <a:pt x="0" y="46"/>
                  </a:lnTo>
                  <a:lnTo>
                    <a:pt x="0" y="43"/>
                  </a:lnTo>
                  <a:lnTo>
                    <a:pt x="1" y="39"/>
                  </a:lnTo>
                  <a:lnTo>
                    <a:pt x="2" y="37"/>
                  </a:lnTo>
                  <a:lnTo>
                    <a:pt x="5" y="33"/>
                  </a:lnTo>
                  <a:lnTo>
                    <a:pt x="5" y="30"/>
                  </a:lnTo>
                  <a:lnTo>
                    <a:pt x="3" y="28"/>
                  </a:lnTo>
                  <a:lnTo>
                    <a:pt x="5" y="22"/>
                  </a:lnTo>
                  <a:lnTo>
                    <a:pt x="7" y="18"/>
                  </a:lnTo>
                  <a:lnTo>
                    <a:pt x="12" y="14"/>
                  </a:lnTo>
                  <a:lnTo>
                    <a:pt x="19" y="11"/>
                  </a:lnTo>
                  <a:lnTo>
                    <a:pt x="19" y="9"/>
                  </a:lnTo>
                  <a:lnTo>
                    <a:pt x="21" y="8"/>
                  </a:lnTo>
                  <a:lnTo>
                    <a:pt x="25" y="4"/>
                  </a:lnTo>
                  <a:lnTo>
                    <a:pt x="30" y="1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4" y="1"/>
                  </a:lnTo>
                  <a:lnTo>
                    <a:pt x="48" y="2"/>
                  </a:lnTo>
                  <a:lnTo>
                    <a:pt x="51" y="5"/>
                  </a:lnTo>
                  <a:lnTo>
                    <a:pt x="53" y="2"/>
                  </a:lnTo>
                  <a:lnTo>
                    <a:pt x="57" y="1"/>
                  </a:lnTo>
                  <a:lnTo>
                    <a:pt x="60" y="1"/>
                  </a:lnTo>
                  <a:lnTo>
                    <a:pt x="63" y="0"/>
                  </a:lnTo>
                  <a:lnTo>
                    <a:pt x="68" y="1"/>
                  </a:lnTo>
                  <a:lnTo>
                    <a:pt x="72" y="2"/>
                  </a:lnTo>
                  <a:lnTo>
                    <a:pt x="76" y="5"/>
                  </a:lnTo>
                  <a:lnTo>
                    <a:pt x="79" y="8"/>
                  </a:lnTo>
                  <a:lnTo>
                    <a:pt x="83" y="5"/>
                  </a:lnTo>
                  <a:lnTo>
                    <a:pt x="85" y="4"/>
                  </a:lnTo>
                  <a:lnTo>
                    <a:pt x="89" y="4"/>
                  </a:lnTo>
                  <a:lnTo>
                    <a:pt x="93" y="2"/>
                  </a:lnTo>
                  <a:lnTo>
                    <a:pt x="98" y="4"/>
                  </a:lnTo>
                  <a:lnTo>
                    <a:pt x="103" y="5"/>
                  </a:lnTo>
                  <a:lnTo>
                    <a:pt x="108" y="8"/>
                  </a:lnTo>
                  <a:lnTo>
                    <a:pt x="112" y="11"/>
                  </a:lnTo>
                  <a:lnTo>
                    <a:pt x="118" y="9"/>
                  </a:lnTo>
                  <a:lnTo>
                    <a:pt x="125" y="9"/>
                  </a:lnTo>
                  <a:lnTo>
                    <a:pt x="130" y="9"/>
                  </a:lnTo>
                  <a:lnTo>
                    <a:pt x="135" y="10"/>
                  </a:lnTo>
                  <a:lnTo>
                    <a:pt x="139" y="13"/>
                  </a:lnTo>
                  <a:lnTo>
                    <a:pt x="142" y="15"/>
                  </a:lnTo>
                  <a:lnTo>
                    <a:pt x="146" y="18"/>
                  </a:lnTo>
                  <a:lnTo>
                    <a:pt x="148" y="22"/>
                  </a:lnTo>
                  <a:lnTo>
                    <a:pt x="150" y="25"/>
                  </a:lnTo>
                  <a:lnTo>
                    <a:pt x="150" y="29"/>
                  </a:lnTo>
                  <a:lnTo>
                    <a:pt x="150" y="30"/>
                  </a:lnTo>
                  <a:lnTo>
                    <a:pt x="150" y="32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447" name="Freeform 1008"/>
            <p:cNvSpPr>
              <a:spLocks/>
            </p:cNvSpPr>
            <p:nvPr/>
          </p:nvSpPr>
          <p:spPr bwMode="auto">
            <a:xfrm>
              <a:off x="294" y="2791"/>
              <a:ext cx="154" cy="89"/>
            </a:xfrm>
            <a:custGeom>
              <a:avLst/>
              <a:gdLst>
                <a:gd name="T0" fmla="*/ 6 w 166"/>
                <a:gd name="T1" fmla="*/ 6 h 96"/>
                <a:gd name="T2" fmla="*/ 6 w 166"/>
                <a:gd name="T3" fmla="*/ 6 h 96"/>
                <a:gd name="T4" fmla="*/ 6 w 166"/>
                <a:gd name="T5" fmla="*/ 6 h 96"/>
                <a:gd name="T6" fmla="*/ 6 w 166"/>
                <a:gd name="T7" fmla="*/ 6 h 96"/>
                <a:gd name="T8" fmla="*/ 6 w 166"/>
                <a:gd name="T9" fmla="*/ 6 h 96"/>
                <a:gd name="T10" fmla="*/ 6 w 166"/>
                <a:gd name="T11" fmla="*/ 6 h 96"/>
                <a:gd name="T12" fmla="*/ 6 w 166"/>
                <a:gd name="T13" fmla="*/ 6 h 96"/>
                <a:gd name="T14" fmla="*/ 6 w 166"/>
                <a:gd name="T15" fmla="*/ 6 h 96"/>
                <a:gd name="T16" fmla="*/ 6 w 166"/>
                <a:gd name="T17" fmla="*/ 6 h 96"/>
                <a:gd name="T18" fmla="*/ 6 w 166"/>
                <a:gd name="T19" fmla="*/ 6 h 96"/>
                <a:gd name="T20" fmla="*/ 6 w 166"/>
                <a:gd name="T21" fmla="*/ 6 h 96"/>
                <a:gd name="T22" fmla="*/ 6 w 166"/>
                <a:gd name="T23" fmla="*/ 6 h 96"/>
                <a:gd name="T24" fmla="*/ 6 w 166"/>
                <a:gd name="T25" fmla="*/ 6 h 96"/>
                <a:gd name="T26" fmla="*/ 6 w 166"/>
                <a:gd name="T27" fmla="*/ 6 h 96"/>
                <a:gd name="T28" fmla="*/ 6 w 166"/>
                <a:gd name="T29" fmla="*/ 6 h 96"/>
                <a:gd name="T30" fmla="*/ 6 w 166"/>
                <a:gd name="T31" fmla="*/ 6 h 96"/>
                <a:gd name="T32" fmla="*/ 6 w 166"/>
                <a:gd name="T33" fmla="*/ 6 h 96"/>
                <a:gd name="T34" fmla="*/ 6 w 166"/>
                <a:gd name="T35" fmla="*/ 6 h 96"/>
                <a:gd name="T36" fmla="*/ 6 w 166"/>
                <a:gd name="T37" fmla="*/ 6 h 96"/>
                <a:gd name="T38" fmla="*/ 6 w 166"/>
                <a:gd name="T39" fmla="*/ 6 h 96"/>
                <a:gd name="T40" fmla="*/ 6 w 166"/>
                <a:gd name="T41" fmla="*/ 6 h 96"/>
                <a:gd name="T42" fmla="*/ 6 w 166"/>
                <a:gd name="T43" fmla="*/ 6 h 96"/>
                <a:gd name="T44" fmla="*/ 6 w 166"/>
                <a:gd name="T45" fmla="*/ 6 h 96"/>
                <a:gd name="T46" fmla="*/ 6 w 166"/>
                <a:gd name="T47" fmla="*/ 6 h 96"/>
                <a:gd name="T48" fmla="*/ 6 w 166"/>
                <a:gd name="T49" fmla="*/ 6 h 96"/>
                <a:gd name="T50" fmla="*/ 4 w 166"/>
                <a:gd name="T51" fmla="*/ 6 h 96"/>
                <a:gd name="T52" fmla="*/ 1 w 166"/>
                <a:gd name="T53" fmla="*/ 6 h 96"/>
                <a:gd name="T54" fmla="*/ 1 w 166"/>
                <a:gd name="T55" fmla="*/ 6 h 96"/>
                <a:gd name="T56" fmla="*/ 4 w 166"/>
                <a:gd name="T57" fmla="*/ 6 h 96"/>
                <a:gd name="T58" fmla="*/ 5 w 166"/>
                <a:gd name="T59" fmla="*/ 6 h 96"/>
                <a:gd name="T60" fmla="*/ 5 w 166"/>
                <a:gd name="T61" fmla="*/ 6 h 96"/>
                <a:gd name="T62" fmla="*/ 6 w 166"/>
                <a:gd name="T63" fmla="*/ 6 h 96"/>
                <a:gd name="T64" fmla="*/ 6 w 166"/>
                <a:gd name="T65" fmla="*/ 6 h 96"/>
                <a:gd name="T66" fmla="*/ 6 w 166"/>
                <a:gd name="T67" fmla="*/ 4 h 96"/>
                <a:gd name="T68" fmla="*/ 6 w 166"/>
                <a:gd name="T69" fmla="*/ 0 h 96"/>
                <a:gd name="T70" fmla="*/ 6 w 166"/>
                <a:gd name="T71" fmla="*/ 2 h 96"/>
                <a:gd name="T72" fmla="*/ 6 w 166"/>
                <a:gd name="T73" fmla="*/ 6 h 96"/>
                <a:gd name="T74" fmla="*/ 6 w 166"/>
                <a:gd name="T75" fmla="*/ 2 h 96"/>
                <a:gd name="T76" fmla="*/ 6 w 166"/>
                <a:gd name="T77" fmla="*/ 0 h 96"/>
                <a:gd name="T78" fmla="*/ 6 w 166"/>
                <a:gd name="T79" fmla="*/ 3 h 96"/>
                <a:gd name="T80" fmla="*/ 6 w 166"/>
                <a:gd name="T81" fmla="*/ 6 h 96"/>
                <a:gd name="T82" fmla="*/ 6 w 166"/>
                <a:gd name="T83" fmla="*/ 4 h 96"/>
                <a:gd name="T84" fmla="*/ 6 w 166"/>
                <a:gd name="T85" fmla="*/ 3 h 96"/>
                <a:gd name="T86" fmla="*/ 6 w 166"/>
                <a:gd name="T87" fmla="*/ 6 h 96"/>
                <a:gd name="T88" fmla="*/ 6 w 166"/>
                <a:gd name="T89" fmla="*/ 6 h 96"/>
                <a:gd name="T90" fmla="*/ 6 w 166"/>
                <a:gd name="T91" fmla="*/ 6 h 96"/>
                <a:gd name="T92" fmla="*/ 6 w 166"/>
                <a:gd name="T93" fmla="*/ 6 h 96"/>
                <a:gd name="T94" fmla="*/ 6 w 166"/>
                <a:gd name="T95" fmla="*/ 6 h 96"/>
                <a:gd name="T96" fmla="*/ 6 w 166"/>
                <a:gd name="T97" fmla="*/ 6 h 96"/>
                <a:gd name="T98" fmla="*/ 6 w 166"/>
                <a:gd name="T99" fmla="*/ 6 h 96"/>
                <a:gd name="T100" fmla="*/ 6 w 166"/>
                <a:gd name="T101" fmla="*/ 6 h 9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6"/>
                <a:gd name="T154" fmla="*/ 0 h 96"/>
                <a:gd name="T155" fmla="*/ 166 w 166"/>
                <a:gd name="T156" fmla="*/ 96 h 9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6" h="96">
                  <a:moveTo>
                    <a:pt x="150" y="32"/>
                  </a:moveTo>
                  <a:lnTo>
                    <a:pt x="157" y="34"/>
                  </a:lnTo>
                  <a:lnTo>
                    <a:pt x="162" y="36"/>
                  </a:lnTo>
                  <a:lnTo>
                    <a:pt x="164" y="40"/>
                  </a:lnTo>
                  <a:lnTo>
                    <a:pt x="164" y="42"/>
                  </a:lnTo>
                  <a:lnTo>
                    <a:pt x="166" y="45"/>
                  </a:lnTo>
                  <a:lnTo>
                    <a:pt x="164" y="49"/>
                  </a:lnTo>
                  <a:lnTo>
                    <a:pt x="163" y="51"/>
                  </a:lnTo>
                  <a:lnTo>
                    <a:pt x="161" y="54"/>
                  </a:lnTo>
                  <a:lnTo>
                    <a:pt x="157" y="57"/>
                  </a:lnTo>
                  <a:lnTo>
                    <a:pt x="161" y="60"/>
                  </a:lnTo>
                  <a:lnTo>
                    <a:pt x="162" y="63"/>
                  </a:lnTo>
                  <a:lnTo>
                    <a:pt x="162" y="65"/>
                  </a:lnTo>
                  <a:lnTo>
                    <a:pt x="162" y="68"/>
                  </a:lnTo>
                  <a:lnTo>
                    <a:pt x="161" y="71"/>
                  </a:lnTo>
                  <a:lnTo>
                    <a:pt x="157" y="74"/>
                  </a:lnTo>
                  <a:lnTo>
                    <a:pt x="152" y="77"/>
                  </a:lnTo>
                  <a:lnTo>
                    <a:pt x="149" y="78"/>
                  </a:lnTo>
                  <a:lnTo>
                    <a:pt x="145" y="78"/>
                  </a:lnTo>
                  <a:lnTo>
                    <a:pt x="144" y="78"/>
                  </a:lnTo>
                  <a:lnTo>
                    <a:pt x="143" y="78"/>
                  </a:lnTo>
                  <a:lnTo>
                    <a:pt x="139" y="83"/>
                  </a:lnTo>
                  <a:lnTo>
                    <a:pt x="133" y="87"/>
                  </a:lnTo>
                  <a:lnTo>
                    <a:pt x="125" y="88"/>
                  </a:lnTo>
                  <a:lnTo>
                    <a:pt x="117" y="90"/>
                  </a:lnTo>
                  <a:lnTo>
                    <a:pt x="110" y="90"/>
                  </a:lnTo>
                  <a:lnTo>
                    <a:pt x="102" y="87"/>
                  </a:lnTo>
                  <a:lnTo>
                    <a:pt x="98" y="90"/>
                  </a:lnTo>
                  <a:lnTo>
                    <a:pt x="93" y="94"/>
                  </a:lnTo>
                  <a:lnTo>
                    <a:pt x="88" y="95"/>
                  </a:lnTo>
                  <a:lnTo>
                    <a:pt x="81" y="96"/>
                  </a:lnTo>
                  <a:lnTo>
                    <a:pt x="76" y="95"/>
                  </a:lnTo>
                  <a:lnTo>
                    <a:pt x="73" y="95"/>
                  </a:lnTo>
                  <a:lnTo>
                    <a:pt x="65" y="92"/>
                  </a:lnTo>
                  <a:lnTo>
                    <a:pt x="60" y="87"/>
                  </a:lnTo>
                  <a:lnTo>
                    <a:pt x="59" y="85"/>
                  </a:lnTo>
                  <a:lnTo>
                    <a:pt x="56" y="81"/>
                  </a:lnTo>
                  <a:lnTo>
                    <a:pt x="51" y="83"/>
                  </a:lnTo>
                  <a:lnTo>
                    <a:pt x="44" y="83"/>
                  </a:lnTo>
                  <a:lnTo>
                    <a:pt x="39" y="83"/>
                  </a:lnTo>
                  <a:lnTo>
                    <a:pt x="36" y="82"/>
                  </a:lnTo>
                  <a:lnTo>
                    <a:pt x="32" y="81"/>
                  </a:lnTo>
                  <a:lnTo>
                    <a:pt x="29" y="78"/>
                  </a:lnTo>
                  <a:lnTo>
                    <a:pt x="25" y="77"/>
                  </a:lnTo>
                  <a:lnTo>
                    <a:pt x="24" y="73"/>
                  </a:lnTo>
                  <a:lnTo>
                    <a:pt x="23" y="71"/>
                  </a:lnTo>
                  <a:lnTo>
                    <a:pt x="23" y="67"/>
                  </a:lnTo>
                  <a:lnTo>
                    <a:pt x="18" y="65"/>
                  </a:lnTo>
                  <a:lnTo>
                    <a:pt x="14" y="64"/>
                  </a:lnTo>
                  <a:lnTo>
                    <a:pt x="10" y="62"/>
                  </a:lnTo>
                  <a:lnTo>
                    <a:pt x="6" y="59"/>
                  </a:lnTo>
                  <a:lnTo>
                    <a:pt x="4" y="58"/>
                  </a:lnTo>
                  <a:lnTo>
                    <a:pt x="2" y="54"/>
                  </a:lnTo>
                  <a:lnTo>
                    <a:pt x="1" y="50"/>
                  </a:lnTo>
                  <a:lnTo>
                    <a:pt x="0" y="46"/>
                  </a:lnTo>
                  <a:lnTo>
                    <a:pt x="1" y="44"/>
                  </a:lnTo>
                  <a:lnTo>
                    <a:pt x="1" y="40"/>
                  </a:lnTo>
                  <a:lnTo>
                    <a:pt x="4" y="37"/>
                  </a:lnTo>
                  <a:lnTo>
                    <a:pt x="5" y="34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5" y="23"/>
                  </a:lnTo>
                  <a:lnTo>
                    <a:pt x="9" y="18"/>
                  </a:lnTo>
                  <a:lnTo>
                    <a:pt x="13" y="14"/>
                  </a:lnTo>
                  <a:lnTo>
                    <a:pt x="19" y="12"/>
                  </a:lnTo>
                  <a:lnTo>
                    <a:pt x="20" y="9"/>
                  </a:lnTo>
                  <a:lnTo>
                    <a:pt x="22" y="7"/>
                  </a:lnTo>
                  <a:lnTo>
                    <a:pt x="25" y="4"/>
                  </a:lnTo>
                  <a:lnTo>
                    <a:pt x="30" y="2"/>
                  </a:lnTo>
                  <a:lnTo>
                    <a:pt x="37" y="0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8" y="3"/>
                  </a:lnTo>
                  <a:lnTo>
                    <a:pt x="51" y="6"/>
                  </a:lnTo>
                  <a:lnTo>
                    <a:pt x="55" y="3"/>
                  </a:lnTo>
                  <a:lnTo>
                    <a:pt x="57" y="2"/>
                  </a:lnTo>
                  <a:lnTo>
                    <a:pt x="60" y="2"/>
                  </a:lnTo>
                  <a:lnTo>
                    <a:pt x="65" y="0"/>
                  </a:lnTo>
                  <a:lnTo>
                    <a:pt x="69" y="2"/>
                  </a:lnTo>
                  <a:lnTo>
                    <a:pt x="73" y="3"/>
                  </a:lnTo>
                  <a:lnTo>
                    <a:pt x="76" y="6"/>
                  </a:lnTo>
                  <a:lnTo>
                    <a:pt x="79" y="8"/>
                  </a:lnTo>
                  <a:lnTo>
                    <a:pt x="83" y="6"/>
                  </a:lnTo>
                  <a:lnTo>
                    <a:pt x="87" y="4"/>
                  </a:lnTo>
                  <a:lnTo>
                    <a:pt x="89" y="4"/>
                  </a:lnTo>
                  <a:lnTo>
                    <a:pt x="94" y="3"/>
                  </a:lnTo>
                  <a:lnTo>
                    <a:pt x="99" y="4"/>
                  </a:lnTo>
                  <a:lnTo>
                    <a:pt x="104" y="6"/>
                  </a:lnTo>
                  <a:lnTo>
                    <a:pt x="108" y="8"/>
                  </a:lnTo>
                  <a:lnTo>
                    <a:pt x="112" y="12"/>
                  </a:lnTo>
                  <a:lnTo>
                    <a:pt x="118" y="9"/>
                  </a:lnTo>
                  <a:lnTo>
                    <a:pt x="125" y="9"/>
                  </a:lnTo>
                  <a:lnTo>
                    <a:pt x="130" y="9"/>
                  </a:lnTo>
                  <a:lnTo>
                    <a:pt x="135" y="11"/>
                  </a:lnTo>
                  <a:lnTo>
                    <a:pt x="139" y="13"/>
                  </a:lnTo>
                  <a:lnTo>
                    <a:pt x="143" y="16"/>
                  </a:lnTo>
                  <a:lnTo>
                    <a:pt x="147" y="18"/>
                  </a:lnTo>
                  <a:lnTo>
                    <a:pt x="149" y="22"/>
                  </a:lnTo>
                  <a:lnTo>
                    <a:pt x="150" y="26"/>
                  </a:lnTo>
                  <a:lnTo>
                    <a:pt x="150" y="30"/>
                  </a:lnTo>
                  <a:lnTo>
                    <a:pt x="150" y="31"/>
                  </a:lnTo>
                  <a:lnTo>
                    <a:pt x="150" y="32"/>
                  </a:lnTo>
                  <a:close/>
                </a:path>
              </a:pathLst>
            </a:custGeom>
            <a:solidFill>
              <a:srgbClr val="96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448" name="Freeform 1009"/>
            <p:cNvSpPr>
              <a:spLocks/>
            </p:cNvSpPr>
            <p:nvPr/>
          </p:nvSpPr>
          <p:spPr bwMode="auto">
            <a:xfrm>
              <a:off x="336" y="2854"/>
              <a:ext cx="153" cy="89"/>
            </a:xfrm>
            <a:custGeom>
              <a:avLst/>
              <a:gdLst>
                <a:gd name="T0" fmla="*/ 7 w 164"/>
                <a:gd name="T1" fmla="*/ 6 h 96"/>
                <a:gd name="T2" fmla="*/ 7 w 164"/>
                <a:gd name="T3" fmla="*/ 6 h 96"/>
                <a:gd name="T4" fmla="*/ 7 w 164"/>
                <a:gd name="T5" fmla="*/ 6 h 96"/>
                <a:gd name="T6" fmla="*/ 7 w 164"/>
                <a:gd name="T7" fmla="*/ 6 h 96"/>
                <a:gd name="T8" fmla="*/ 7 w 164"/>
                <a:gd name="T9" fmla="*/ 6 h 96"/>
                <a:gd name="T10" fmla="*/ 7 w 164"/>
                <a:gd name="T11" fmla="*/ 6 h 96"/>
                <a:gd name="T12" fmla="*/ 7 w 164"/>
                <a:gd name="T13" fmla="*/ 6 h 96"/>
                <a:gd name="T14" fmla="*/ 7 w 164"/>
                <a:gd name="T15" fmla="*/ 6 h 96"/>
                <a:gd name="T16" fmla="*/ 7 w 164"/>
                <a:gd name="T17" fmla="*/ 6 h 96"/>
                <a:gd name="T18" fmla="*/ 7 w 164"/>
                <a:gd name="T19" fmla="*/ 6 h 96"/>
                <a:gd name="T20" fmla="*/ 7 w 164"/>
                <a:gd name="T21" fmla="*/ 6 h 96"/>
                <a:gd name="T22" fmla="*/ 7 w 164"/>
                <a:gd name="T23" fmla="*/ 6 h 96"/>
                <a:gd name="T24" fmla="*/ 7 w 164"/>
                <a:gd name="T25" fmla="*/ 6 h 96"/>
                <a:gd name="T26" fmla="*/ 7 w 164"/>
                <a:gd name="T27" fmla="*/ 6 h 96"/>
                <a:gd name="T28" fmla="*/ 7 w 164"/>
                <a:gd name="T29" fmla="*/ 6 h 96"/>
                <a:gd name="T30" fmla="*/ 7 w 164"/>
                <a:gd name="T31" fmla="*/ 6 h 96"/>
                <a:gd name="T32" fmla="*/ 7 w 164"/>
                <a:gd name="T33" fmla="*/ 6 h 96"/>
                <a:gd name="T34" fmla="*/ 7 w 164"/>
                <a:gd name="T35" fmla="*/ 6 h 96"/>
                <a:gd name="T36" fmla="*/ 7 w 164"/>
                <a:gd name="T37" fmla="*/ 6 h 96"/>
                <a:gd name="T38" fmla="*/ 7 w 164"/>
                <a:gd name="T39" fmla="*/ 6 h 96"/>
                <a:gd name="T40" fmla="*/ 7 w 164"/>
                <a:gd name="T41" fmla="*/ 6 h 96"/>
                <a:gd name="T42" fmla="*/ 7 w 164"/>
                <a:gd name="T43" fmla="*/ 6 h 96"/>
                <a:gd name="T44" fmla="*/ 7 w 164"/>
                <a:gd name="T45" fmla="*/ 6 h 96"/>
                <a:gd name="T46" fmla="*/ 7 w 164"/>
                <a:gd name="T47" fmla="*/ 6 h 96"/>
                <a:gd name="T48" fmla="*/ 7 w 164"/>
                <a:gd name="T49" fmla="*/ 6 h 96"/>
                <a:gd name="T50" fmla="*/ 4 w 164"/>
                <a:gd name="T51" fmla="*/ 6 h 96"/>
                <a:gd name="T52" fmla="*/ 0 w 164"/>
                <a:gd name="T53" fmla="*/ 6 h 96"/>
                <a:gd name="T54" fmla="*/ 0 w 164"/>
                <a:gd name="T55" fmla="*/ 6 h 96"/>
                <a:gd name="T56" fmla="*/ 2 w 164"/>
                <a:gd name="T57" fmla="*/ 6 h 96"/>
                <a:gd name="T58" fmla="*/ 5 w 164"/>
                <a:gd name="T59" fmla="*/ 6 h 96"/>
                <a:gd name="T60" fmla="*/ 5 w 164"/>
                <a:gd name="T61" fmla="*/ 6 h 96"/>
                <a:gd name="T62" fmla="*/ 7 w 164"/>
                <a:gd name="T63" fmla="*/ 6 h 96"/>
                <a:gd name="T64" fmla="*/ 7 w 164"/>
                <a:gd name="T65" fmla="*/ 6 h 96"/>
                <a:gd name="T66" fmla="*/ 7 w 164"/>
                <a:gd name="T67" fmla="*/ 4 h 96"/>
                <a:gd name="T68" fmla="*/ 7 w 164"/>
                <a:gd name="T69" fmla="*/ 0 h 96"/>
                <a:gd name="T70" fmla="*/ 7 w 164"/>
                <a:gd name="T71" fmla="*/ 3 h 96"/>
                <a:gd name="T72" fmla="*/ 7 w 164"/>
                <a:gd name="T73" fmla="*/ 5 h 96"/>
                <a:gd name="T74" fmla="*/ 7 w 164"/>
                <a:gd name="T75" fmla="*/ 3 h 96"/>
                <a:gd name="T76" fmla="*/ 7 w 164"/>
                <a:gd name="T77" fmla="*/ 0 h 96"/>
                <a:gd name="T78" fmla="*/ 7 w 164"/>
                <a:gd name="T79" fmla="*/ 3 h 96"/>
                <a:gd name="T80" fmla="*/ 7 w 164"/>
                <a:gd name="T81" fmla="*/ 6 h 96"/>
                <a:gd name="T82" fmla="*/ 7 w 164"/>
                <a:gd name="T83" fmla="*/ 5 h 96"/>
                <a:gd name="T84" fmla="*/ 7 w 164"/>
                <a:gd name="T85" fmla="*/ 4 h 96"/>
                <a:gd name="T86" fmla="*/ 7 w 164"/>
                <a:gd name="T87" fmla="*/ 5 h 96"/>
                <a:gd name="T88" fmla="*/ 7 w 164"/>
                <a:gd name="T89" fmla="*/ 6 h 96"/>
                <a:gd name="T90" fmla="*/ 7 w 164"/>
                <a:gd name="T91" fmla="*/ 6 h 96"/>
                <a:gd name="T92" fmla="*/ 7 w 164"/>
                <a:gd name="T93" fmla="*/ 6 h 96"/>
                <a:gd name="T94" fmla="*/ 7 w 164"/>
                <a:gd name="T95" fmla="*/ 6 h 96"/>
                <a:gd name="T96" fmla="*/ 7 w 164"/>
                <a:gd name="T97" fmla="*/ 6 h 96"/>
                <a:gd name="T98" fmla="*/ 7 w 164"/>
                <a:gd name="T99" fmla="*/ 6 h 96"/>
                <a:gd name="T100" fmla="*/ 7 w 164"/>
                <a:gd name="T101" fmla="*/ 6 h 9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4"/>
                <a:gd name="T154" fmla="*/ 0 h 96"/>
                <a:gd name="T155" fmla="*/ 164 w 164"/>
                <a:gd name="T156" fmla="*/ 96 h 9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4" h="96">
                  <a:moveTo>
                    <a:pt x="150" y="32"/>
                  </a:moveTo>
                  <a:lnTo>
                    <a:pt x="155" y="33"/>
                  </a:lnTo>
                  <a:lnTo>
                    <a:pt x="161" y="36"/>
                  </a:lnTo>
                  <a:lnTo>
                    <a:pt x="163" y="41"/>
                  </a:lnTo>
                  <a:lnTo>
                    <a:pt x="164" y="42"/>
                  </a:lnTo>
                  <a:lnTo>
                    <a:pt x="164" y="45"/>
                  </a:lnTo>
                  <a:lnTo>
                    <a:pt x="164" y="48"/>
                  </a:lnTo>
                  <a:lnTo>
                    <a:pt x="163" y="51"/>
                  </a:lnTo>
                  <a:lnTo>
                    <a:pt x="161" y="54"/>
                  </a:lnTo>
                  <a:lnTo>
                    <a:pt x="157" y="56"/>
                  </a:lnTo>
                  <a:lnTo>
                    <a:pt x="161" y="60"/>
                  </a:lnTo>
                  <a:lnTo>
                    <a:pt x="161" y="63"/>
                  </a:lnTo>
                  <a:lnTo>
                    <a:pt x="162" y="65"/>
                  </a:lnTo>
                  <a:lnTo>
                    <a:pt x="161" y="68"/>
                  </a:lnTo>
                  <a:lnTo>
                    <a:pt x="161" y="70"/>
                  </a:lnTo>
                  <a:lnTo>
                    <a:pt x="157" y="74"/>
                  </a:lnTo>
                  <a:lnTo>
                    <a:pt x="152" y="77"/>
                  </a:lnTo>
                  <a:lnTo>
                    <a:pt x="148" y="78"/>
                  </a:lnTo>
                  <a:lnTo>
                    <a:pt x="145" y="78"/>
                  </a:lnTo>
                  <a:lnTo>
                    <a:pt x="144" y="78"/>
                  </a:lnTo>
                  <a:lnTo>
                    <a:pt x="143" y="78"/>
                  </a:lnTo>
                  <a:lnTo>
                    <a:pt x="138" y="83"/>
                  </a:lnTo>
                  <a:lnTo>
                    <a:pt x="131" y="87"/>
                  </a:lnTo>
                  <a:lnTo>
                    <a:pt x="125" y="88"/>
                  </a:lnTo>
                  <a:lnTo>
                    <a:pt x="117" y="89"/>
                  </a:lnTo>
                  <a:lnTo>
                    <a:pt x="109" y="89"/>
                  </a:lnTo>
                  <a:lnTo>
                    <a:pt x="102" y="87"/>
                  </a:lnTo>
                  <a:lnTo>
                    <a:pt x="98" y="89"/>
                  </a:lnTo>
                  <a:lnTo>
                    <a:pt x="93" y="93"/>
                  </a:lnTo>
                  <a:lnTo>
                    <a:pt x="87" y="94"/>
                  </a:lnTo>
                  <a:lnTo>
                    <a:pt x="80" y="96"/>
                  </a:lnTo>
                  <a:lnTo>
                    <a:pt x="76" y="94"/>
                  </a:lnTo>
                  <a:lnTo>
                    <a:pt x="72" y="94"/>
                  </a:lnTo>
                  <a:lnTo>
                    <a:pt x="65" y="91"/>
                  </a:lnTo>
                  <a:lnTo>
                    <a:pt x="60" y="87"/>
                  </a:lnTo>
                  <a:lnTo>
                    <a:pt x="57" y="84"/>
                  </a:lnTo>
                  <a:lnTo>
                    <a:pt x="56" y="80"/>
                  </a:lnTo>
                  <a:lnTo>
                    <a:pt x="50" y="83"/>
                  </a:lnTo>
                  <a:lnTo>
                    <a:pt x="44" y="83"/>
                  </a:lnTo>
                  <a:lnTo>
                    <a:pt x="39" y="83"/>
                  </a:lnTo>
                  <a:lnTo>
                    <a:pt x="35" y="82"/>
                  </a:lnTo>
                  <a:lnTo>
                    <a:pt x="32" y="80"/>
                  </a:lnTo>
                  <a:lnTo>
                    <a:pt x="28" y="78"/>
                  </a:lnTo>
                  <a:lnTo>
                    <a:pt x="25" y="77"/>
                  </a:lnTo>
                  <a:lnTo>
                    <a:pt x="24" y="73"/>
                  </a:lnTo>
                  <a:lnTo>
                    <a:pt x="23" y="70"/>
                  </a:lnTo>
                  <a:lnTo>
                    <a:pt x="21" y="66"/>
                  </a:lnTo>
                  <a:lnTo>
                    <a:pt x="18" y="65"/>
                  </a:lnTo>
                  <a:lnTo>
                    <a:pt x="14" y="64"/>
                  </a:lnTo>
                  <a:lnTo>
                    <a:pt x="10" y="61"/>
                  </a:lnTo>
                  <a:lnTo>
                    <a:pt x="6" y="60"/>
                  </a:lnTo>
                  <a:lnTo>
                    <a:pt x="4" y="57"/>
                  </a:lnTo>
                  <a:lnTo>
                    <a:pt x="1" y="54"/>
                  </a:lnTo>
                  <a:lnTo>
                    <a:pt x="0" y="50"/>
                  </a:lnTo>
                  <a:lnTo>
                    <a:pt x="0" y="47"/>
                  </a:lnTo>
                  <a:lnTo>
                    <a:pt x="0" y="43"/>
                  </a:lnTo>
                  <a:lnTo>
                    <a:pt x="1" y="40"/>
                  </a:lnTo>
                  <a:lnTo>
                    <a:pt x="2" y="37"/>
                  </a:lnTo>
                  <a:lnTo>
                    <a:pt x="5" y="34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5" y="23"/>
                  </a:lnTo>
                  <a:lnTo>
                    <a:pt x="7" y="18"/>
                  </a:lnTo>
                  <a:lnTo>
                    <a:pt x="13" y="15"/>
                  </a:lnTo>
                  <a:lnTo>
                    <a:pt x="19" y="13"/>
                  </a:lnTo>
                  <a:lnTo>
                    <a:pt x="19" y="10"/>
                  </a:lnTo>
                  <a:lnTo>
                    <a:pt x="21" y="8"/>
                  </a:lnTo>
                  <a:lnTo>
                    <a:pt x="25" y="4"/>
                  </a:lnTo>
                  <a:lnTo>
                    <a:pt x="30" y="1"/>
                  </a:lnTo>
                  <a:lnTo>
                    <a:pt x="37" y="0"/>
                  </a:lnTo>
                  <a:lnTo>
                    <a:pt x="41" y="1"/>
                  </a:lnTo>
                  <a:lnTo>
                    <a:pt x="44" y="3"/>
                  </a:lnTo>
                  <a:lnTo>
                    <a:pt x="48" y="4"/>
                  </a:lnTo>
                  <a:lnTo>
                    <a:pt x="51" y="5"/>
                  </a:lnTo>
                  <a:lnTo>
                    <a:pt x="53" y="4"/>
                  </a:lnTo>
                  <a:lnTo>
                    <a:pt x="56" y="3"/>
                  </a:lnTo>
                  <a:lnTo>
                    <a:pt x="60" y="1"/>
                  </a:lnTo>
                  <a:lnTo>
                    <a:pt x="64" y="0"/>
                  </a:lnTo>
                  <a:lnTo>
                    <a:pt x="69" y="1"/>
                  </a:lnTo>
                  <a:lnTo>
                    <a:pt x="72" y="3"/>
                  </a:lnTo>
                  <a:lnTo>
                    <a:pt x="76" y="5"/>
                  </a:lnTo>
                  <a:lnTo>
                    <a:pt x="79" y="8"/>
                  </a:lnTo>
                  <a:lnTo>
                    <a:pt x="83" y="6"/>
                  </a:lnTo>
                  <a:lnTo>
                    <a:pt x="85" y="5"/>
                  </a:lnTo>
                  <a:lnTo>
                    <a:pt x="89" y="4"/>
                  </a:lnTo>
                  <a:lnTo>
                    <a:pt x="93" y="4"/>
                  </a:lnTo>
                  <a:lnTo>
                    <a:pt x="98" y="4"/>
                  </a:lnTo>
                  <a:lnTo>
                    <a:pt x="103" y="5"/>
                  </a:lnTo>
                  <a:lnTo>
                    <a:pt x="108" y="9"/>
                  </a:lnTo>
                  <a:lnTo>
                    <a:pt x="112" y="11"/>
                  </a:lnTo>
                  <a:lnTo>
                    <a:pt x="118" y="10"/>
                  </a:lnTo>
                  <a:lnTo>
                    <a:pt x="124" y="9"/>
                  </a:lnTo>
                  <a:lnTo>
                    <a:pt x="130" y="10"/>
                  </a:lnTo>
                  <a:lnTo>
                    <a:pt x="135" y="10"/>
                  </a:lnTo>
                  <a:lnTo>
                    <a:pt x="139" y="13"/>
                  </a:lnTo>
                  <a:lnTo>
                    <a:pt x="143" y="15"/>
                  </a:lnTo>
                  <a:lnTo>
                    <a:pt x="146" y="18"/>
                  </a:lnTo>
                  <a:lnTo>
                    <a:pt x="148" y="22"/>
                  </a:lnTo>
                  <a:lnTo>
                    <a:pt x="150" y="26"/>
                  </a:lnTo>
                  <a:lnTo>
                    <a:pt x="150" y="29"/>
                  </a:lnTo>
                  <a:lnTo>
                    <a:pt x="150" y="31"/>
                  </a:lnTo>
                  <a:lnTo>
                    <a:pt x="150" y="32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2449" name="Freeform 1010"/>
            <p:cNvSpPr>
              <a:spLocks/>
            </p:cNvSpPr>
            <p:nvPr/>
          </p:nvSpPr>
          <p:spPr bwMode="auto">
            <a:xfrm>
              <a:off x="419" y="2827"/>
              <a:ext cx="154" cy="87"/>
            </a:xfrm>
            <a:custGeom>
              <a:avLst/>
              <a:gdLst>
                <a:gd name="T0" fmla="*/ 6 w 166"/>
                <a:gd name="T1" fmla="*/ 6 h 94"/>
                <a:gd name="T2" fmla="*/ 6 w 166"/>
                <a:gd name="T3" fmla="*/ 6 h 94"/>
                <a:gd name="T4" fmla="*/ 6 w 166"/>
                <a:gd name="T5" fmla="*/ 6 h 94"/>
                <a:gd name="T6" fmla="*/ 6 w 166"/>
                <a:gd name="T7" fmla="*/ 6 h 94"/>
                <a:gd name="T8" fmla="*/ 6 w 166"/>
                <a:gd name="T9" fmla="*/ 6 h 94"/>
                <a:gd name="T10" fmla="*/ 6 w 166"/>
                <a:gd name="T11" fmla="*/ 6 h 94"/>
                <a:gd name="T12" fmla="*/ 6 w 166"/>
                <a:gd name="T13" fmla="*/ 6 h 94"/>
                <a:gd name="T14" fmla="*/ 6 w 166"/>
                <a:gd name="T15" fmla="*/ 6 h 94"/>
                <a:gd name="T16" fmla="*/ 6 w 166"/>
                <a:gd name="T17" fmla="*/ 6 h 94"/>
                <a:gd name="T18" fmla="*/ 6 w 166"/>
                <a:gd name="T19" fmla="*/ 6 h 94"/>
                <a:gd name="T20" fmla="*/ 6 w 166"/>
                <a:gd name="T21" fmla="*/ 6 h 94"/>
                <a:gd name="T22" fmla="*/ 6 w 166"/>
                <a:gd name="T23" fmla="*/ 6 h 94"/>
                <a:gd name="T24" fmla="*/ 6 w 166"/>
                <a:gd name="T25" fmla="*/ 6 h 94"/>
                <a:gd name="T26" fmla="*/ 6 w 166"/>
                <a:gd name="T27" fmla="*/ 6 h 94"/>
                <a:gd name="T28" fmla="*/ 6 w 166"/>
                <a:gd name="T29" fmla="*/ 6 h 94"/>
                <a:gd name="T30" fmla="*/ 6 w 166"/>
                <a:gd name="T31" fmla="*/ 6 h 94"/>
                <a:gd name="T32" fmla="*/ 6 w 166"/>
                <a:gd name="T33" fmla="*/ 6 h 94"/>
                <a:gd name="T34" fmla="*/ 6 w 166"/>
                <a:gd name="T35" fmla="*/ 6 h 94"/>
                <a:gd name="T36" fmla="*/ 6 w 166"/>
                <a:gd name="T37" fmla="*/ 6 h 94"/>
                <a:gd name="T38" fmla="*/ 6 w 166"/>
                <a:gd name="T39" fmla="*/ 6 h 94"/>
                <a:gd name="T40" fmla="*/ 6 w 166"/>
                <a:gd name="T41" fmla="*/ 6 h 94"/>
                <a:gd name="T42" fmla="*/ 6 w 166"/>
                <a:gd name="T43" fmla="*/ 6 h 94"/>
                <a:gd name="T44" fmla="*/ 6 w 166"/>
                <a:gd name="T45" fmla="*/ 6 h 94"/>
                <a:gd name="T46" fmla="*/ 6 w 166"/>
                <a:gd name="T47" fmla="*/ 6 h 94"/>
                <a:gd name="T48" fmla="*/ 6 w 166"/>
                <a:gd name="T49" fmla="*/ 6 h 94"/>
                <a:gd name="T50" fmla="*/ 4 w 166"/>
                <a:gd name="T51" fmla="*/ 6 h 94"/>
                <a:gd name="T52" fmla="*/ 1 w 166"/>
                <a:gd name="T53" fmla="*/ 6 h 94"/>
                <a:gd name="T54" fmla="*/ 1 w 166"/>
                <a:gd name="T55" fmla="*/ 6 h 94"/>
                <a:gd name="T56" fmla="*/ 3 w 166"/>
                <a:gd name="T57" fmla="*/ 6 h 94"/>
                <a:gd name="T58" fmla="*/ 5 w 166"/>
                <a:gd name="T59" fmla="*/ 6 h 94"/>
                <a:gd name="T60" fmla="*/ 5 w 166"/>
                <a:gd name="T61" fmla="*/ 6 h 94"/>
                <a:gd name="T62" fmla="*/ 6 w 166"/>
                <a:gd name="T63" fmla="*/ 6 h 94"/>
                <a:gd name="T64" fmla="*/ 6 w 166"/>
                <a:gd name="T65" fmla="*/ 6 h 94"/>
                <a:gd name="T66" fmla="*/ 6 w 166"/>
                <a:gd name="T67" fmla="*/ 3 h 94"/>
                <a:gd name="T68" fmla="*/ 6 w 166"/>
                <a:gd name="T69" fmla="*/ 0 h 94"/>
                <a:gd name="T70" fmla="*/ 6 w 166"/>
                <a:gd name="T71" fmla="*/ 1 h 94"/>
                <a:gd name="T72" fmla="*/ 6 w 166"/>
                <a:gd name="T73" fmla="*/ 5 h 94"/>
                <a:gd name="T74" fmla="*/ 6 w 166"/>
                <a:gd name="T75" fmla="*/ 1 h 94"/>
                <a:gd name="T76" fmla="*/ 6 w 166"/>
                <a:gd name="T77" fmla="*/ 0 h 94"/>
                <a:gd name="T78" fmla="*/ 6 w 166"/>
                <a:gd name="T79" fmla="*/ 2 h 94"/>
                <a:gd name="T80" fmla="*/ 6 w 166"/>
                <a:gd name="T81" fmla="*/ 6 h 94"/>
                <a:gd name="T82" fmla="*/ 6 w 166"/>
                <a:gd name="T83" fmla="*/ 3 h 94"/>
                <a:gd name="T84" fmla="*/ 6 w 166"/>
                <a:gd name="T85" fmla="*/ 3 h 94"/>
                <a:gd name="T86" fmla="*/ 6 w 166"/>
                <a:gd name="T87" fmla="*/ 5 h 94"/>
                <a:gd name="T88" fmla="*/ 6 w 166"/>
                <a:gd name="T89" fmla="*/ 6 h 94"/>
                <a:gd name="T90" fmla="*/ 6 w 166"/>
                <a:gd name="T91" fmla="*/ 6 h 94"/>
                <a:gd name="T92" fmla="*/ 6 w 166"/>
                <a:gd name="T93" fmla="*/ 6 h 94"/>
                <a:gd name="T94" fmla="*/ 6 w 166"/>
                <a:gd name="T95" fmla="*/ 6 h 94"/>
                <a:gd name="T96" fmla="*/ 6 w 166"/>
                <a:gd name="T97" fmla="*/ 6 h 94"/>
                <a:gd name="T98" fmla="*/ 6 w 166"/>
                <a:gd name="T99" fmla="*/ 6 h 94"/>
                <a:gd name="T100" fmla="*/ 6 w 166"/>
                <a:gd name="T101" fmla="*/ 6 h 9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6"/>
                <a:gd name="T154" fmla="*/ 0 h 94"/>
                <a:gd name="T155" fmla="*/ 166 w 166"/>
                <a:gd name="T156" fmla="*/ 94 h 9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6" h="94">
                  <a:moveTo>
                    <a:pt x="151" y="32"/>
                  </a:moveTo>
                  <a:lnTo>
                    <a:pt x="156" y="33"/>
                  </a:lnTo>
                  <a:lnTo>
                    <a:pt x="161" y="35"/>
                  </a:lnTo>
                  <a:lnTo>
                    <a:pt x="165" y="39"/>
                  </a:lnTo>
                  <a:lnTo>
                    <a:pt x="165" y="42"/>
                  </a:lnTo>
                  <a:lnTo>
                    <a:pt x="166" y="44"/>
                  </a:lnTo>
                  <a:lnTo>
                    <a:pt x="165" y="48"/>
                  </a:lnTo>
                  <a:lnTo>
                    <a:pt x="163" y="51"/>
                  </a:lnTo>
                  <a:lnTo>
                    <a:pt x="161" y="53"/>
                  </a:lnTo>
                  <a:lnTo>
                    <a:pt x="157" y="56"/>
                  </a:lnTo>
                  <a:lnTo>
                    <a:pt x="161" y="60"/>
                  </a:lnTo>
                  <a:lnTo>
                    <a:pt x="161" y="62"/>
                  </a:lnTo>
                  <a:lnTo>
                    <a:pt x="162" y="65"/>
                  </a:lnTo>
                  <a:lnTo>
                    <a:pt x="161" y="67"/>
                  </a:lnTo>
                  <a:lnTo>
                    <a:pt x="161" y="70"/>
                  </a:lnTo>
                  <a:lnTo>
                    <a:pt x="157" y="74"/>
                  </a:lnTo>
                  <a:lnTo>
                    <a:pt x="152" y="76"/>
                  </a:lnTo>
                  <a:lnTo>
                    <a:pt x="149" y="77"/>
                  </a:lnTo>
                  <a:lnTo>
                    <a:pt x="146" y="77"/>
                  </a:lnTo>
                  <a:lnTo>
                    <a:pt x="144" y="77"/>
                  </a:lnTo>
                  <a:lnTo>
                    <a:pt x="143" y="77"/>
                  </a:lnTo>
                  <a:lnTo>
                    <a:pt x="138" y="83"/>
                  </a:lnTo>
                  <a:lnTo>
                    <a:pt x="133" y="85"/>
                  </a:lnTo>
                  <a:lnTo>
                    <a:pt x="125" y="88"/>
                  </a:lnTo>
                  <a:lnTo>
                    <a:pt x="117" y="89"/>
                  </a:lnTo>
                  <a:lnTo>
                    <a:pt x="110" y="88"/>
                  </a:lnTo>
                  <a:lnTo>
                    <a:pt x="102" y="85"/>
                  </a:lnTo>
                  <a:lnTo>
                    <a:pt x="98" y="89"/>
                  </a:lnTo>
                  <a:lnTo>
                    <a:pt x="93" y="92"/>
                  </a:lnTo>
                  <a:lnTo>
                    <a:pt x="87" y="94"/>
                  </a:lnTo>
                  <a:lnTo>
                    <a:pt x="82" y="94"/>
                  </a:lnTo>
                  <a:lnTo>
                    <a:pt x="77" y="94"/>
                  </a:lnTo>
                  <a:lnTo>
                    <a:pt x="73" y="94"/>
                  </a:lnTo>
                  <a:lnTo>
                    <a:pt x="65" y="90"/>
                  </a:lnTo>
                  <a:lnTo>
                    <a:pt x="60" y="86"/>
                  </a:lnTo>
                  <a:lnTo>
                    <a:pt x="59" y="84"/>
                  </a:lnTo>
                  <a:lnTo>
                    <a:pt x="56" y="80"/>
                  </a:lnTo>
                  <a:lnTo>
                    <a:pt x="51" y="83"/>
                  </a:lnTo>
                  <a:lnTo>
                    <a:pt x="45" y="83"/>
                  </a:lnTo>
                  <a:lnTo>
                    <a:pt x="40" y="83"/>
                  </a:lnTo>
                  <a:lnTo>
                    <a:pt x="36" y="81"/>
                  </a:lnTo>
                  <a:lnTo>
                    <a:pt x="32" y="80"/>
                  </a:lnTo>
                  <a:lnTo>
                    <a:pt x="29" y="77"/>
                  </a:lnTo>
                  <a:lnTo>
                    <a:pt x="26" y="75"/>
                  </a:lnTo>
                  <a:lnTo>
                    <a:pt x="24" y="72"/>
                  </a:lnTo>
                  <a:lnTo>
                    <a:pt x="23" y="69"/>
                  </a:lnTo>
                  <a:lnTo>
                    <a:pt x="23" y="66"/>
                  </a:lnTo>
                  <a:lnTo>
                    <a:pt x="18" y="65"/>
                  </a:lnTo>
                  <a:lnTo>
                    <a:pt x="14" y="63"/>
                  </a:lnTo>
                  <a:lnTo>
                    <a:pt x="10" y="61"/>
                  </a:lnTo>
                  <a:lnTo>
                    <a:pt x="6" y="58"/>
                  </a:lnTo>
                  <a:lnTo>
                    <a:pt x="4" y="56"/>
                  </a:lnTo>
                  <a:lnTo>
                    <a:pt x="3" y="53"/>
                  </a:lnTo>
                  <a:lnTo>
                    <a:pt x="1" y="49"/>
                  </a:lnTo>
                  <a:lnTo>
                    <a:pt x="0" y="46"/>
                  </a:lnTo>
                  <a:lnTo>
                    <a:pt x="1" y="43"/>
                  </a:lnTo>
                  <a:lnTo>
                    <a:pt x="1" y="39"/>
                  </a:lnTo>
                  <a:lnTo>
                    <a:pt x="3" y="37"/>
                  </a:lnTo>
                  <a:lnTo>
                    <a:pt x="5" y="33"/>
                  </a:lnTo>
                  <a:lnTo>
                    <a:pt x="5" y="30"/>
                  </a:lnTo>
                  <a:lnTo>
                    <a:pt x="4" y="28"/>
                  </a:lnTo>
                  <a:lnTo>
                    <a:pt x="5" y="23"/>
                  </a:lnTo>
                  <a:lnTo>
                    <a:pt x="8" y="18"/>
                  </a:lnTo>
                  <a:lnTo>
                    <a:pt x="13" y="14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22" y="7"/>
                  </a:lnTo>
                  <a:lnTo>
                    <a:pt x="26" y="3"/>
                  </a:lnTo>
                  <a:lnTo>
                    <a:pt x="31" y="1"/>
                  </a:lnTo>
                  <a:lnTo>
                    <a:pt x="37" y="0"/>
                  </a:lnTo>
                  <a:lnTo>
                    <a:pt x="42" y="1"/>
                  </a:lnTo>
                  <a:lnTo>
                    <a:pt x="45" y="1"/>
                  </a:lnTo>
                  <a:lnTo>
                    <a:pt x="49" y="3"/>
                  </a:lnTo>
                  <a:lnTo>
                    <a:pt x="51" y="5"/>
                  </a:lnTo>
                  <a:lnTo>
                    <a:pt x="54" y="3"/>
                  </a:lnTo>
                  <a:lnTo>
                    <a:pt x="57" y="1"/>
                  </a:lnTo>
                  <a:lnTo>
                    <a:pt x="60" y="1"/>
                  </a:lnTo>
                  <a:lnTo>
                    <a:pt x="64" y="0"/>
                  </a:lnTo>
                  <a:lnTo>
                    <a:pt x="69" y="1"/>
                  </a:lnTo>
                  <a:lnTo>
                    <a:pt x="73" y="2"/>
                  </a:lnTo>
                  <a:lnTo>
                    <a:pt x="77" y="5"/>
                  </a:lnTo>
                  <a:lnTo>
                    <a:pt x="79" y="7"/>
                  </a:lnTo>
                  <a:lnTo>
                    <a:pt x="83" y="6"/>
                  </a:lnTo>
                  <a:lnTo>
                    <a:pt x="87" y="3"/>
                  </a:lnTo>
                  <a:lnTo>
                    <a:pt x="89" y="3"/>
                  </a:lnTo>
                  <a:lnTo>
                    <a:pt x="93" y="3"/>
                  </a:lnTo>
                  <a:lnTo>
                    <a:pt x="98" y="3"/>
                  </a:lnTo>
                  <a:lnTo>
                    <a:pt x="105" y="5"/>
                  </a:lnTo>
                  <a:lnTo>
                    <a:pt x="109" y="7"/>
                  </a:lnTo>
                  <a:lnTo>
                    <a:pt x="112" y="11"/>
                  </a:lnTo>
                  <a:lnTo>
                    <a:pt x="119" y="10"/>
                  </a:lnTo>
                  <a:lnTo>
                    <a:pt x="125" y="9"/>
                  </a:lnTo>
                  <a:lnTo>
                    <a:pt x="130" y="10"/>
                  </a:lnTo>
                  <a:lnTo>
                    <a:pt x="135" y="10"/>
                  </a:lnTo>
                  <a:lnTo>
                    <a:pt x="139" y="12"/>
                  </a:lnTo>
                  <a:lnTo>
                    <a:pt x="143" y="15"/>
                  </a:lnTo>
                  <a:lnTo>
                    <a:pt x="147" y="18"/>
                  </a:lnTo>
                  <a:lnTo>
                    <a:pt x="149" y="21"/>
                  </a:lnTo>
                  <a:lnTo>
                    <a:pt x="151" y="25"/>
                  </a:lnTo>
                  <a:lnTo>
                    <a:pt x="151" y="29"/>
                  </a:lnTo>
                  <a:lnTo>
                    <a:pt x="151" y="30"/>
                  </a:lnTo>
                  <a:lnTo>
                    <a:pt x="151" y="32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</p:grpSp>
      <p:grpSp>
        <p:nvGrpSpPr>
          <p:cNvPr id="29714" name="Group 1011"/>
          <p:cNvGrpSpPr>
            <a:grpSpLocks/>
          </p:cNvGrpSpPr>
          <p:nvPr/>
        </p:nvGrpSpPr>
        <p:grpSpPr bwMode="auto">
          <a:xfrm>
            <a:off x="6910388" y="5740400"/>
            <a:ext cx="1792287" cy="577850"/>
            <a:chOff x="1376" y="2914"/>
            <a:chExt cx="1105" cy="357"/>
          </a:xfrm>
        </p:grpSpPr>
        <p:sp>
          <p:nvSpPr>
            <p:cNvPr id="29991" name="Freeform 1012"/>
            <p:cNvSpPr>
              <a:spLocks/>
            </p:cNvSpPr>
            <p:nvPr/>
          </p:nvSpPr>
          <p:spPr bwMode="auto">
            <a:xfrm>
              <a:off x="1592" y="3147"/>
              <a:ext cx="234" cy="61"/>
            </a:xfrm>
            <a:custGeom>
              <a:avLst/>
              <a:gdLst>
                <a:gd name="T0" fmla="*/ 117 w 234"/>
                <a:gd name="T1" fmla="*/ 0 h 61"/>
                <a:gd name="T2" fmla="*/ 117 w 234"/>
                <a:gd name="T3" fmla="*/ 0 h 61"/>
                <a:gd name="T4" fmla="*/ 94 w 234"/>
                <a:gd name="T5" fmla="*/ 1 h 61"/>
                <a:gd name="T6" fmla="*/ 71 w 234"/>
                <a:gd name="T7" fmla="*/ 3 h 61"/>
                <a:gd name="T8" fmla="*/ 52 w 234"/>
                <a:gd name="T9" fmla="*/ 5 h 61"/>
                <a:gd name="T10" fmla="*/ 34 w 234"/>
                <a:gd name="T11" fmla="*/ 9 h 61"/>
                <a:gd name="T12" fmla="*/ 20 w 234"/>
                <a:gd name="T13" fmla="*/ 14 h 61"/>
                <a:gd name="T14" fmla="*/ 10 w 234"/>
                <a:gd name="T15" fmla="*/ 19 h 61"/>
                <a:gd name="T16" fmla="*/ 5 w 234"/>
                <a:gd name="T17" fmla="*/ 22 h 61"/>
                <a:gd name="T18" fmla="*/ 2 w 234"/>
                <a:gd name="T19" fmla="*/ 24 h 61"/>
                <a:gd name="T20" fmla="*/ 1 w 234"/>
                <a:gd name="T21" fmla="*/ 28 h 61"/>
                <a:gd name="T22" fmla="*/ 0 w 234"/>
                <a:gd name="T23" fmla="*/ 31 h 61"/>
                <a:gd name="T24" fmla="*/ 0 w 234"/>
                <a:gd name="T25" fmla="*/ 31 h 61"/>
                <a:gd name="T26" fmla="*/ 1 w 234"/>
                <a:gd name="T27" fmla="*/ 35 h 61"/>
                <a:gd name="T28" fmla="*/ 2 w 234"/>
                <a:gd name="T29" fmla="*/ 37 h 61"/>
                <a:gd name="T30" fmla="*/ 5 w 234"/>
                <a:gd name="T31" fmla="*/ 40 h 61"/>
                <a:gd name="T32" fmla="*/ 10 w 234"/>
                <a:gd name="T33" fmla="*/ 44 h 61"/>
                <a:gd name="T34" fmla="*/ 20 w 234"/>
                <a:gd name="T35" fmla="*/ 49 h 61"/>
                <a:gd name="T36" fmla="*/ 34 w 234"/>
                <a:gd name="T37" fmla="*/ 53 h 61"/>
                <a:gd name="T38" fmla="*/ 52 w 234"/>
                <a:gd name="T39" fmla="*/ 56 h 61"/>
                <a:gd name="T40" fmla="*/ 71 w 234"/>
                <a:gd name="T41" fmla="*/ 59 h 61"/>
                <a:gd name="T42" fmla="*/ 94 w 234"/>
                <a:gd name="T43" fmla="*/ 61 h 61"/>
                <a:gd name="T44" fmla="*/ 117 w 234"/>
                <a:gd name="T45" fmla="*/ 61 h 61"/>
                <a:gd name="T46" fmla="*/ 117 w 234"/>
                <a:gd name="T47" fmla="*/ 61 h 61"/>
                <a:gd name="T48" fmla="*/ 141 w 234"/>
                <a:gd name="T49" fmla="*/ 61 h 61"/>
                <a:gd name="T50" fmla="*/ 163 w 234"/>
                <a:gd name="T51" fmla="*/ 59 h 61"/>
                <a:gd name="T52" fmla="*/ 183 w 234"/>
                <a:gd name="T53" fmla="*/ 56 h 61"/>
                <a:gd name="T54" fmla="*/ 200 w 234"/>
                <a:gd name="T55" fmla="*/ 53 h 61"/>
                <a:gd name="T56" fmla="*/ 214 w 234"/>
                <a:gd name="T57" fmla="*/ 49 h 61"/>
                <a:gd name="T58" fmla="*/ 225 w 234"/>
                <a:gd name="T59" fmla="*/ 44 h 61"/>
                <a:gd name="T60" fmla="*/ 229 w 234"/>
                <a:gd name="T61" fmla="*/ 40 h 61"/>
                <a:gd name="T62" fmla="*/ 232 w 234"/>
                <a:gd name="T63" fmla="*/ 37 h 61"/>
                <a:gd name="T64" fmla="*/ 234 w 234"/>
                <a:gd name="T65" fmla="*/ 35 h 61"/>
                <a:gd name="T66" fmla="*/ 234 w 234"/>
                <a:gd name="T67" fmla="*/ 31 h 61"/>
                <a:gd name="T68" fmla="*/ 234 w 234"/>
                <a:gd name="T69" fmla="*/ 31 h 61"/>
                <a:gd name="T70" fmla="*/ 234 w 234"/>
                <a:gd name="T71" fmla="*/ 28 h 61"/>
                <a:gd name="T72" fmla="*/ 232 w 234"/>
                <a:gd name="T73" fmla="*/ 24 h 61"/>
                <a:gd name="T74" fmla="*/ 229 w 234"/>
                <a:gd name="T75" fmla="*/ 22 h 61"/>
                <a:gd name="T76" fmla="*/ 225 w 234"/>
                <a:gd name="T77" fmla="*/ 19 h 61"/>
                <a:gd name="T78" fmla="*/ 214 w 234"/>
                <a:gd name="T79" fmla="*/ 14 h 61"/>
                <a:gd name="T80" fmla="*/ 200 w 234"/>
                <a:gd name="T81" fmla="*/ 9 h 61"/>
                <a:gd name="T82" fmla="*/ 183 w 234"/>
                <a:gd name="T83" fmla="*/ 5 h 61"/>
                <a:gd name="T84" fmla="*/ 163 w 234"/>
                <a:gd name="T85" fmla="*/ 3 h 61"/>
                <a:gd name="T86" fmla="*/ 141 w 234"/>
                <a:gd name="T87" fmla="*/ 1 h 61"/>
                <a:gd name="T88" fmla="*/ 117 w 234"/>
                <a:gd name="T89" fmla="*/ 0 h 6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34"/>
                <a:gd name="T136" fmla="*/ 0 h 61"/>
                <a:gd name="T137" fmla="*/ 234 w 234"/>
                <a:gd name="T138" fmla="*/ 61 h 6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34" h="61">
                  <a:moveTo>
                    <a:pt x="117" y="0"/>
                  </a:moveTo>
                  <a:lnTo>
                    <a:pt x="117" y="0"/>
                  </a:lnTo>
                  <a:lnTo>
                    <a:pt x="94" y="1"/>
                  </a:lnTo>
                  <a:lnTo>
                    <a:pt x="71" y="3"/>
                  </a:lnTo>
                  <a:lnTo>
                    <a:pt x="52" y="5"/>
                  </a:lnTo>
                  <a:lnTo>
                    <a:pt x="34" y="9"/>
                  </a:lnTo>
                  <a:lnTo>
                    <a:pt x="20" y="14"/>
                  </a:lnTo>
                  <a:lnTo>
                    <a:pt x="10" y="19"/>
                  </a:lnTo>
                  <a:lnTo>
                    <a:pt x="5" y="22"/>
                  </a:lnTo>
                  <a:lnTo>
                    <a:pt x="2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1" y="35"/>
                  </a:lnTo>
                  <a:lnTo>
                    <a:pt x="2" y="37"/>
                  </a:lnTo>
                  <a:lnTo>
                    <a:pt x="5" y="40"/>
                  </a:lnTo>
                  <a:lnTo>
                    <a:pt x="10" y="44"/>
                  </a:lnTo>
                  <a:lnTo>
                    <a:pt x="20" y="49"/>
                  </a:lnTo>
                  <a:lnTo>
                    <a:pt x="34" y="53"/>
                  </a:lnTo>
                  <a:lnTo>
                    <a:pt x="52" y="56"/>
                  </a:lnTo>
                  <a:lnTo>
                    <a:pt x="71" y="59"/>
                  </a:lnTo>
                  <a:lnTo>
                    <a:pt x="94" y="61"/>
                  </a:lnTo>
                  <a:lnTo>
                    <a:pt x="117" y="61"/>
                  </a:lnTo>
                  <a:lnTo>
                    <a:pt x="141" y="61"/>
                  </a:lnTo>
                  <a:lnTo>
                    <a:pt x="163" y="59"/>
                  </a:lnTo>
                  <a:lnTo>
                    <a:pt x="183" y="56"/>
                  </a:lnTo>
                  <a:lnTo>
                    <a:pt x="200" y="53"/>
                  </a:lnTo>
                  <a:lnTo>
                    <a:pt x="214" y="49"/>
                  </a:lnTo>
                  <a:lnTo>
                    <a:pt x="225" y="44"/>
                  </a:lnTo>
                  <a:lnTo>
                    <a:pt x="229" y="40"/>
                  </a:lnTo>
                  <a:lnTo>
                    <a:pt x="232" y="37"/>
                  </a:lnTo>
                  <a:lnTo>
                    <a:pt x="234" y="35"/>
                  </a:lnTo>
                  <a:lnTo>
                    <a:pt x="234" y="31"/>
                  </a:lnTo>
                  <a:lnTo>
                    <a:pt x="234" y="28"/>
                  </a:lnTo>
                  <a:lnTo>
                    <a:pt x="232" y="24"/>
                  </a:lnTo>
                  <a:lnTo>
                    <a:pt x="229" y="22"/>
                  </a:lnTo>
                  <a:lnTo>
                    <a:pt x="225" y="19"/>
                  </a:lnTo>
                  <a:lnTo>
                    <a:pt x="214" y="14"/>
                  </a:lnTo>
                  <a:lnTo>
                    <a:pt x="200" y="9"/>
                  </a:lnTo>
                  <a:lnTo>
                    <a:pt x="183" y="5"/>
                  </a:lnTo>
                  <a:lnTo>
                    <a:pt x="163" y="3"/>
                  </a:lnTo>
                  <a:lnTo>
                    <a:pt x="141" y="1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992" name="Freeform 1013"/>
            <p:cNvSpPr>
              <a:spLocks/>
            </p:cNvSpPr>
            <p:nvPr/>
          </p:nvSpPr>
          <p:spPr bwMode="auto">
            <a:xfrm>
              <a:off x="1592" y="3147"/>
              <a:ext cx="234" cy="61"/>
            </a:xfrm>
            <a:custGeom>
              <a:avLst/>
              <a:gdLst>
                <a:gd name="T0" fmla="*/ 117 w 234"/>
                <a:gd name="T1" fmla="*/ 0 h 61"/>
                <a:gd name="T2" fmla="*/ 117 w 234"/>
                <a:gd name="T3" fmla="*/ 0 h 61"/>
                <a:gd name="T4" fmla="*/ 94 w 234"/>
                <a:gd name="T5" fmla="*/ 1 h 61"/>
                <a:gd name="T6" fmla="*/ 71 w 234"/>
                <a:gd name="T7" fmla="*/ 3 h 61"/>
                <a:gd name="T8" fmla="*/ 52 w 234"/>
                <a:gd name="T9" fmla="*/ 5 h 61"/>
                <a:gd name="T10" fmla="*/ 34 w 234"/>
                <a:gd name="T11" fmla="*/ 9 h 61"/>
                <a:gd name="T12" fmla="*/ 20 w 234"/>
                <a:gd name="T13" fmla="*/ 14 h 61"/>
                <a:gd name="T14" fmla="*/ 10 w 234"/>
                <a:gd name="T15" fmla="*/ 19 h 61"/>
                <a:gd name="T16" fmla="*/ 5 w 234"/>
                <a:gd name="T17" fmla="*/ 22 h 61"/>
                <a:gd name="T18" fmla="*/ 2 w 234"/>
                <a:gd name="T19" fmla="*/ 24 h 61"/>
                <a:gd name="T20" fmla="*/ 1 w 234"/>
                <a:gd name="T21" fmla="*/ 28 h 61"/>
                <a:gd name="T22" fmla="*/ 0 w 234"/>
                <a:gd name="T23" fmla="*/ 31 h 61"/>
                <a:gd name="T24" fmla="*/ 0 w 234"/>
                <a:gd name="T25" fmla="*/ 31 h 61"/>
                <a:gd name="T26" fmla="*/ 1 w 234"/>
                <a:gd name="T27" fmla="*/ 35 h 61"/>
                <a:gd name="T28" fmla="*/ 2 w 234"/>
                <a:gd name="T29" fmla="*/ 37 h 61"/>
                <a:gd name="T30" fmla="*/ 5 w 234"/>
                <a:gd name="T31" fmla="*/ 40 h 61"/>
                <a:gd name="T32" fmla="*/ 10 w 234"/>
                <a:gd name="T33" fmla="*/ 44 h 61"/>
                <a:gd name="T34" fmla="*/ 20 w 234"/>
                <a:gd name="T35" fmla="*/ 49 h 61"/>
                <a:gd name="T36" fmla="*/ 34 w 234"/>
                <a:gd name="T37" fmla="*/ 53 h 61"/>
                <a:gd name="T38" fmla="*/ 52 w 234"/>
                <a:gd name="T39" fmla="*/ 56 h 61"/>
                <a:gd name="T40" fmla="*/ 71 w 234"/>
                <a:gd name="T41" fmla="*/ 59 h 61"/>
                <a:gd name="T42" fmla="*/ 94 w 234"/>
                <a:gd name="T43" fmla="*/ 61 h 61"/>
                <a:gd name="T44" fmla="*/ 117 w 234"/>
                <a:gd name="T45" fmla="*/ 61 h 61"/>
                <a:gd name="T46" fmla="*/ 117 w 234"/>
                <a:gd name="T47" fmla="*/ 61 h 61"/>
                <a:gd name="T48" fmla="*/ 141 w 234"/>
                <a:gd name="T49" fmla="*/ 61 h 61"/>
                <a:gd name="T50" fmla="*/ 163 w 234"/>
                <a:gd name="T51" fmla="*/ 59 h 61"/>
                <a:gd name="T52" fmla="*/ 183 w 234"/>
                <a:gd name="T53" fmla="*/ 56 h 61"/>
                <a:gd name="T54" fmla="*/ 200 w 234"/>
                <a:gd name="T55" fmla="*/ 53 h 61"/>
                <a:gd name="T56" fmla="*/ 214 w 234"/>
                <a:gd name="T57" fmla="*/ 49 h 61"/>
                <a:gd name="T58" fmla="*/ 225 w 234"/>
                <a:gd name="T59" fmla="*/ 44 h 61"/>
                <a:gd name="T60" fmla="*/ 229 w 234"/>
                <a:gd name="T61" fmla="*/ 40 h 61"/>
                <a:gd name="T62" fmla="*/ 232 w 234"/>
                <a:gd name="T63" fmla="*/ 37 h 61"/>
                <a:gd name="T64" fmla="*/ 234 w 234"/>
                <a:gd name="T65" fmla="*/ 35 h 61"/>
                <a:gd name="T66" fmla="*/ 234 w 234"/>
                <a:gd name="T67" fmla="*/ 31 h 61"/>
                <a:gd name="T68" fmla="*/ 234 w 234"/>
                <a:gd name="T69" fmla="*/ 31 h 61"/>
                <a:gd name="T70" fmla="*/ 234 w 234"/>
                <a:gd name="T71" fmla="*/ 28 h 61"/>
                <a:gd name="T72" fmla="*/ 232 w 234"/>
                <a:gd name="T73" fmla="*/ 24 h 61"/>
                <a:gd name="T74" fmla="*/ 229 w 234"/>
                <a:gd name="T75" fmla="*/ 22 h 61"/>
                <a:gd name="T76" fmla="*/ 225 w 234"/>
                <a:gd name="T77" fmla="*/ 19 h 61"/>
                <a:gd name="T78" fmla="*/ 214 w 234"/>
                <a:gd name="T79" fmla="*/ 14 h 61"/>
                <a:gd name="T80" fmla="*/ 200 w 234"/>
                <a:gd name="T81" fmla="*/ 9 h 61"/>
                <a:gd name="T82" fmla="*/ 183 w 234"/>
                <a:gd name="T83" fmla="*/ 5 h 61"/>
                <a:gd name="T84" fmla="*/ 163 w 234"/>
                <a:gd name="T85" fmla="*/ 3 h 61"/>
                <a:gd name="T86" fmla="*/ 141 w 234"/>
                <a:gd name="T87" fmla="*/ 1 h 61"/>
                <a:gd name="T88" fmla="*/ 117 w 234"/>
                <a:gd name="T89" fmla="*/ 0 h 6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34"/>
                <a:gd name="T136" fmla="*/ 0 h 61"/>
                <a:gd name="T137" fmla="*/ 234 w 234"/>
                <a:gd name="T138" fmla="*/ 61 h 6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34" h="61">
                  <a:moveTo>
                    <a:pt x="117" y="0"/>
                  </a:moveTo>
                  <a:lnTo>
                    <a:pt x="117" y="0"/>
                  </a:lnTo>
                  <a:lnTo>
                    <a:pt x="94" y="1"/>
                  </a:lnTo>
                  <a:lnTo>
                    <a:pt x="71" y="3"/>
                  </a:lnTo>
                  <a:lnTo>
                    <a:pt x="52" y="5"/>
                  </a:lnTo>
                  <a:lnTo>
                    <a:pt x="34" y="9"/>
                  </a:lnTo>
                  <a:lnTo>
                    <a:pt x="20" y="14"/>
                  </a:lnTo>
                  <a:lnTo>
                    <a:pt x="10" y="19"/>
                  </a:lnTo>
                  <a:lnTo>
                    <a:pt x="5" y="22"/>
                  </a:lnTo>
                  <a:lnTo>
                    <a:pt x="2" y="24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1" y="35"/>
                  </a:lnTo>
                  <a:lnTo>
                    <a:pt x="2" y="37"/>
                  </a:lnTo>
                  <a:lnTo>
                    <a:pt x="5" y="40"/>
                  </a:lnTo>
                  <a:lnTo>
                    <a:pt x="10" y="44"/>
                  </a:lnTo>
                  <a:lnTo>
                    <a:pt x="20" y="49"/>
                  </a:lnTo>
                  <a:lnTo>
                    <a:pt x="34" y="53"/>
                  </a:lnTo>
                  <a:lnTo>
                    <a:pt x="52" y="56"/>
                  </a:lnTo>
                  <a:lnTo>
                    <a:pt x="71" y="59"/>
                  </a:lnTo>
                  <a:lnTo>
                    <a:pt x="94" y="61"/>
                  </a:lnTo>
                  <a:lnTo>
                    <a:pt x="117" y="61"/>
                  </a:lnTo>
                  <a:lnTo>
                    <a:pt x="141" y="61"/>
                  </a:lnTo>
                  <a:lnTo>
                    <a:pt x="163" y="59"/>
                  </a:lnTo>
                  <a:lnTo>
                    <a:pt x="183" y="56"/>
                  </a:lnTo>
                  <a:lnTo>
                    <a:pt x="200" y="53"/>
                  </a:lnTo>
                  <a:lnTo>
                    <a:pt x="214" y="49"/>
                  </a:lnTo>
                  <a:lnTo>
                    <a:pt x="225" y="44"/>
                  </a:lnTo>
                  <a:lnTo>
                    <a:pt x="229" y="40"/>
                  </a:lnTo>
                  <a:lnTo>
                    <a:pt x="232" y="37"/>
                  </a:lnTo>
                  <a:lnTo>
                    <a:pt x="234" y="35"/>
                  </a:lnTo>
                  <a:lnTo>
                    <a:pt x="234" y="31"/>
                  </a:lnTo>
                  <a:lnTo>
                    <a:pt x="234" y="28"/>
                  </a:lnTo>
                  <a:lnTo>
                    <a:pt x="232" y="24"/>
                  </a:lnTo>
                  <a:lnTo>
                    <a:pt x="229" y="22"/>
                  </a:lnTo>
                  <a:lnTo>
                    <a:pt x="225" y="19"/>
                  </a:lnTo>
                  <a:lnTo>
                    <a:pt x="214" y="14"/>
                  </a:lnTo>
                  <a:lnTo>
                    <a:pt x="200" y="9"/>
                  </a:lnTo>
                  <a:lnTo>
                    <a:pt x="183" y="5"/>
                  </a:lnTo>
                  <a:lnTo>
                    <a:pt x="163" y="3"/>
                  </a:lnTo>
                  <a:lnTo>
                    <a:pt x="141" y="1"/>
                  </a:lnTo>
                  <a:lnTo>
                    <a:pt x="1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993" name="Freeform 1014"/>
            <p:cNvSpPr>
              <a:spLocks/>
            </p:cNvSpPr>
            <p:nvPr/>
          </p:nvSpPr>
          <p:spPr bwMode="auto">
            <a:xfrm>
              <a:off x="2030" y="3023"/>
              <a:ext cx="31" cy="88"/>
            </a:xfrm>
            <a:custGeom>
              <a:avLst/>
              <a:gdLst>
                <a:gd name="T0" fmla="*/ 0 w 31"/>
                <a:gd name="T1" fmla="*/ 85 h 88"/>
                <a:gd name="T2" fmla="*/ 9 w 31"/>
                <a:gd name="T3" fmla="*/ 69 h 88"/>
                <a:gd name="T4" fmla="*/ 9 w 31"/>
                <a:gd name="T5" fmla="*/ 0 h 88"/>
                <a:gd name="T6" fmla="*/ 23 w 31"/>
                <a:gd name="T7" fmla="*/ 3 h 88"/>
                <a:gd name="T8" fmla="*/ 23 w 31"/>
                <a:gd name="T9" fmla="*/ 69 h 88"/>
                <a:gd name="T10" fmla="*/ 31 w 31"/>
                <a:gd name="T11" fmla="*/ 86 h 88"/>
                <a:gd name="T12" fmla="*/ 21 w 31"/>
                <a:gd name="T13" fmla="*/ 80 h 88"/>
                <a:gd name="T14" fmla="*/ 21 w 31"/>
                <a:gd name="T15" fmla="*/ 88 h 88"/>
                <a:gd name="T16" fmla="*/ 14 w 31"/>
                <a:gd name="T17" fmla="*/ 81 h 88"/>
                <a:gd name="T18" fmla="*/ 9 w 31"/>
                <a:gd name="T19" fmla="*/ 87 h 88"/>
                <a:gd name="T20" fmla="*/ 9 w 31"/>
                <a:gd name="T21" fmla="*/ 81 h 88"/>
                <a:gd name="T22" fmla="*/ 0 w 31"/>
                <a:gd name="T23" fmla="*/ 85 h 88"/>
                <a:gd name="T24" fmla="*/ 0 w 31"/>
                <a:gd name="T25" fmla="*/ 85 h 8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1"/>
                <a:gd name="T40" fmla="*/ 0 h 88"/>
                <a:gd name="T41" fmla="*/ 31 w 31"/>
                <a:gd name="T42" fmla="*/ 88 h 8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1" h="88">
                  <a:moveTo>
                    <a:pt x="0" y="85"/>
                  </a:moveTo>
                  <a:lnTo>
                    <a:pt x="9" y="69"/>
                  </a:lnTo>
                  <a:lnTo>
                    <a:pt x="9" y="0"/>
                  </a:lnTo>
                  <a:lnTo>
                    <a:pt x="23" y="3"/>
                  </a:lnTo>
                  <a:lnTo>
                    <a:pt x="23" y="69"/>
                  </a:lnTo>
                  <a:lnTo>
                    <a:pt x="31" y="86"/>
                  </a:lnTo>
                  <a:lnTo>
                    <a:pt x="21" y="80"/>
                  </a:lnTo>
                  <a:lnTo>
                    <a:pt x="21" y="88"/>
                  </a:lnTo>
                  <a:lnTo>
                    <a:pt x="14" y="81"/>
                  </a:lnTo>
                  <a:lnTo>
                    <a:pt x="9" y="87"/>
                  </a:lnTo>
                  <a:lnTo>
                    <a:pt x="9" y="81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6633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994" name="Freeform 1015"/>
            <p:cNvSpPr>
              <a:spLocks/>
            </p:cNvSpPr>
            <p:nvPr/>
          </p:nvSpPr>
          <p:spPr bwMode="auto">
            <a:xfrm>
              <a:off x="2013" y="3008"/>
              <a:ext cx="39" cy="35"/>
            </a:xfrm>
            <a:custGeom>
              <a:avLst/>
              <a:gdLst>
                <a:gd name="T0" fmla="*/ 11 w 39"/>
                <a:gd name="T1" fmla="*/ 4 h 35"/>
                <a:gd name="T2" fmla="*/ 11 w 39"/>
                <a:gd name="T3" fmla="*/ 4 h 35"/>
                <a:gd name="T4" fmla="*/ 5 w 39"/>
                <a:gd name="T5" fmla="*/ 9 h 35"/>
                <a:gd name="T6" fmla="*/ 1 w 39"/>
                <a:gd name="T7" fmla="*/ 15 h 35"/>
                <a:gd name="T8" fmla="*/ 0 w 39"/>
                <a:gd name="T9" fmla="*/ 22 h 35"/>
                <a:gd name="T10" fmla="*/ 0 w 39"/>
                <a:gd name="T11" fmla="*/ 24 h 35"/>
                <a:gd name="T12" fmla="*/ 1 w 39"/>
                <a:gd name="T13" fmla="*/ 28 h 35"/>
                <a:gd name="T14" fmla="*/ 1 w 39"/>
                <a:gd name="T15" fmla="*/ 28 h 35"/>
                <a:gd name="T16" fmla="*/ 3 w 39"/>
                <a:gd name="T17" fmla="*/ 31 h 35"/>
                <a:gd name="T18" fmla="*/ 6 w 39"/>
                <a:gd name="T19" fmla="*/ 32 h 35"/>
                <a:gd name="T20" fmla="*/ 12 w 39"/>
                <a:gd name="T21" fmla="*/ 35 h 35"/>
                <a:gd name="T22" fmla="*/ 20 w 39"/>
                <a:gd name="T23" fmla="*/ 35 h 35"/>
                <a:gd name="T24" fmla="*/ 28 w 39"/>
                <a:gd name="T25" fmla="*/ 31 h 35"/>
                <a:gd name="T26" fmla="*/ 28 w 39"/>
                <a:gd name="T27" fmla="*/ 31 h 35"/>
                <a:gd name="T28" fmla="*/ 34 w 39"/>
                <a:gd name="T29" fmla="*/ 26 h 35"/>
                <a:gd name="T30" fmla="*/ 38 w 39"/>
                <a:gd name="T31" fmla="*/ 19 h 35"/>
                <a:gd name="T32" fmla="*/ 39 w 39"/>
                <a:gd name="T33" fmla="*/ 13 h 35"/>
                <a:gd name="T34" fmla="*/ 38 w 39"/>
                <a:gd name="T35" fmla="*/ 10 h 35"/>
                <a:gd name="T36" fmla="*/ 37 w 39"/>
                <a:gd name="T37" fmla="*/ 7 h 35"/>
                <a:gd name="T38" fmla="*/ 37 w 39"/>
                <a:gd name="T39" fmla="*/ 7 h 35"/>
                <a:gd name="T40" fmla="*/ 35 w 39"/>
                <a:gd name="T41" fmla="*/ 4 h 35"/>
                <a:gd name="T42" fmla="*/ 33 w 39"/>
                <a:gd name="T43" fmla="*/ 3 h 35"/>
                <a:gd name="T44" fmla="*/ 26 w 39"/>
                <a:gd name="T45" fmla="*/ 0 h 35"/>
                <a:gd name="T46" fmla="*/ 19 w 39"/>
                <a:gd name="T47" fmla="*/ 0 h 35"/>
                <a:gd name="T48" fmla="*/ 11 w 39"/>
                <a:gd name="T49" fmla="*/ 4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9"/>
                <a:gd name="T76" fmla="*/ 0 h 35"/>
                <a:gd name="T77" fmla="*/ 39 w 39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9" h="35">
                  <a:moveTo>
                    <a:pt x="11" y="4"/>
                  </a:moveTo>
                  <a:lnTo>
                    <a:pt x="11" y="4"/>
                  </a:lnTo>
                  <a:lnTo>
                    <a:pt x="5" y="9"/>
                  </a:lnTo>
                  <a:lnTo>
                    <a:pt x="1" y="15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1" y="28"/>
                  </a:lnTo>
                  <a:lnTo>
                    <a:pt x="3" y="31"/>
                  </a:lnTo>
                  <a:lnTo>
                    <a:pt x="6" y="32"/>
                  </a:lnTo>
                  <a:lnTo>
                    <a:pt x="12" y="35"/>
                  </a:lnTo>
                  <a:lnTo>
                    <a:pt x="20" y="35"/>
                  </a:lnTo>
                  <a:lnTo>
                    <a:pt x="28" y="31"/>
                  </a:lnTo>
                  <a:lnTo>
                    <a:pt x="34" y="26"/>
                  </a:lnTo>
                  <a:lnTo>
                    <a:pt x="38" y="19"/>
                  </a:lnTo>
                  <a:lnTo>
                    <a:pt x="39" y="13"/>
                  </a:lnTo>
                  <a:lnTo>
                    <a:pt x="38" y="10"/>
                  </a:lnTo>
                  <a:lnTo>
                    <a:pt x="37" y="7"/>
                  </a:lnTo>
                  <a:lnTo>
                    <a:pt x="35" y="4"/>
                  </a:lnTo>
                  <a:lnTo>
                    <a:pt x="33" y="3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326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995" name="Freeform 1016"/>
            <p:cNvSpPr>
              <a:spLocks/>
            </p:cNvSpPr>
            <p:nvPr/>
          </p:nvSpPr>
          <p:spPr bwMode="auto">
            <a:xfrm>
              <a:off x="2013" y="3008"/>
              <a:ext cx="39" cy="35"/>
            </a:xfrm>
            <a:custGeom>
              <a:avLst/>
              <a:gdLst>
                <a:gd name="T0" fmla="*/ 11 w 39"/>
                <a:gd name="T1" fmla="*/ 4 h 35"/>
                <a:gd name="T2" fmla="*/ 11 w 39"/>
                <a:gd name="T3" fmla="*/ 4 h 35"/>
                <a:gd name="T4" fmla="*/ 5 w 39"/>
                <a:gd name="T5" fmla="*/ 9 h 35"/>
                <a:gd name="T6" fmla="*/ 1 w 39"/>
                <a:gd name="T7" fmla="*/ 15 h 35"/>
                <a:gd name="T8" fmla="*/ 0 w 39"/>
                <a:gd name="T9" fmla="*/ 22 h 35"/>
                <a:gd name="T10" fmla="*/ 0 w 39"/>
                <a:gd name="T11" fmla="*/ 24 h 35"/>
                <a:gd name="T12" fmla="*/ 1 w 39"/>
                <a:gd name="T13" fmla="*/ 28 h 35"/>
                <a:gd name="T14" fmla="*/ 1 w 39"/>
                <a:gd name="T15" fmla="*/ 28 h 35"/>
                <a:gd name="T16" fmla="*/ 3 w 39"/>
                <a:gd name="T17" fmla="*/ 31 h 35"/>
                <a:gd name="T18" fmla="*/ 6 w 39"/>
                <a:gd name="T19" fmla="*/ 32 h 35"/>
                <a:gd name="T20" fmla="*/ 12 w 39"/>
                <a:gd name="T21" fmla="*/ 35 h 35"/>
                <a:gd name="T22" fmla="*/ 20 w 39"/>
                <a:gd name="T23" fmla="*/ 35 h 35"/>
                <a:gd name="T24" fmla="*/ 28 w 39"/>
                <a:gd name="T25" fmla="*/ 31 h 35"/>
                <a:gd name="T26" fmla="*/ 28 w 39"/>
                <a:gd name="T27" fmla="*/ 31 h 35"/>
                <a:gd name="T28" fmla="*/ 34 w 39"/>
                <a:gd name="T29" fmla="*/ 26 h 35"/>
                <a:gd name="T30" fmla="*/ 38 w 39"/>
                <a:gd name="T31" fmla="*/ 19 h 35"/>
                <a:gd name="T32" fmla="*/ 39 w 39"/>
                <a:gd name="T33" fmla="*/ 13 h 35"/>
                <a:gd name="T34" fmla="*/ 38 w 39"/>
                <a:gd name="T35" fmla="*/ 10 h 35"/>
                <a:gd name="T36" fmla="*/ 37 w 39"/>
                <a:gd name="T37" fmla="*/ 7 h 35"/>
                <a:gd name="T38" fmla="*/ 37 w 39"/>
                <a:gd name="T39" fmla="*/ 7 h 35"/>
                <a:gd name="T40" fmla="*/ 35 w 39"/>
                <a:gd name="T41" fmla="*/ 4 h 35"/>
                <a:gd name="T42" fmla="*/ 33 w 39"/>
                <a:gd name="T43" fmla="*/ 3 h 35"/>
                <a:gd name="T44" fmla="*/ 26 w 39"/>
                <a:gd name="T45" fmla="*/ 0 h 35"/>
                <a:gd name="T46" fmla="*/ 19 w 39"/>
                <a:gd name="T47" fmla="*/ 0 h 35"/>
                <a:gd name="T48" fmla="*/ 11 w 39"/>
                <a:gd name="T49" fmla="*/ 4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9"/>
                <a:gd name="T76" fmla="*/ 0 h 35"/>
                <a:gd name="T77" fmla="*/ 39 w 39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9" h="35">
                  <a:moveTo>
                    <a:pt x="11" y="4"/>
                  </a:moveTo>
                  <a:lnTo>
                    <a:pt x="11" y="4"/>
                  </a:lnTo>
                  <a:lnTo>
                    <a:pt x="5" y="9"/>
                  </a:lnTo>
                  <a:lnTo>
                    <a:pt x="1" y="15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1" y="28"/>
                  </a:lnTo>
                  <a:lnTo>
                    <a:pt x="3" y="31"/>
                  </a:lnTo>
                  <a:lnTo>
                    <a:pt x="6" y="32"/>
                  </a:lnTo>
                  <a:lnTo>
                    <a:pt x="12" y="35"/>
                  </a:lnTo>
                  <a:lnTo>
                    <a:pt x="20" y="35"/>
                  </a:lnTo>
                  <a:lnTo>
                    <a:pt x="28" y="31"/>
                  </a:lnTo>
                  <a:lnTo>
                    <a:pt x="34" y="26"/>
                  </a:lnTo>
                  <a:lnTo>
                    <a:pt x="38" y="19"/>
                  </a:lnTo>
                  <a:lnTo>
                    <a:pt x="39" y="13"/>
                  </a:lnTo>
                  <a:lnTo>
                    <a:pt x="38" y="10"/>
                  </a:lnTo>
                  <a:lnTo>
                    <a:pt x="37" y="7"/>
                  </a:lnTo>
                  <a:lnTo>
                    <a:pt x="35" y="4"/>
                  </a:lnTo>
                  <a:lnTo>
                    <a:pt x="33" y="3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1" y="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996" name="Freeform 1017"/>
            <p:cNvSpPr>
              <a:spLocks/>
            </p:cNvSpPr>
            <p:nvPr/>
          </p:nvSpPr>
          <p:spPr bwMode="auto">
            <a:xfrm>
              <a:off x="2042" y="3012"/>
              <a:ext cx="39" cy="33"/>
            </a:xfrm>
            <a:custGeom>
              <a:avLst/>
              <a:gdLst>
                <a:gd name="T0" fmla="*/ 25 w 39"/>
                <a:gd name="T1" fmla="*/ 1 h 33"/>
                <a:gd name="T2" fmla="*/ 25 w 39"/>
                <a:gd name="T3" fmla="*/ 1 h 33"/>
                <a:gd name="T4" fmla="*/ 18 w 39"/>
                <a:gd name="T5" fmla="*/ 0 h 33"/>
                <a:gd name="T6" fmla="*/ 10 w 39"/>
                <a:gd name="T7" fmla="*/ 1 h 33"/>
                <a:gd name="T8" fmla="*/ 4 w 39"/>
                <a:gd name="T9" fmla="*/ 4 h 33"/>
                <a:gd name="T10" fmla="*/ 1 w 39"/>
                <a:gd name="T11" fmla="*/ 6 h 33"/>
                <a:gd name="T12" fmla="*/ 0 w 39"/>
                <a:gd name="T13" fmla="*/ 10 h 33"/>
                <a:gd name="T14" fmla="*/ 0 w 39"/>
                <a:gd name="T15" fmla="*/ 10 h 33"/>
                <a:gd name="T16" fmla="*/ 0 w 39"/>
                <a:gd name="T17" fmla="*/ 13 h 33"/>
                <a:gd name="T18" fmla="*/ 0 w 39"/>
                <a:gd name="T19" fmla="*/ 17 h 33"/>
                <a:gd name="T20" fmla="*/ 2 w 39"/>
                <a:gd name="T21" fmla="*/ 23 h 33"/>
                <a:gd name="T22" fmla="*/ 8 w 39"/>
                <a:gd name="T23" fmla="*/ 28 h 33"/>
                <a:gd name="T24" fmla="*/ 14 w 39"/>
                <a:gd name="T25" fmla="*/ 32 h 33"/>
                <a:gd name="T26" fmla="*/ 14 w 39"/>
                <a:gd name="T27" fmla="*/ 32 h 33"/>
                <a:gd name="T28" fmla="*/ 22 w 39"/>
                <a:gd name="T29" fmla="*/ 33 h 33"/>
                <a:gd name="T30" fmla="*/ 29 w 39"/>
                <a:gd name="T31" fmla="*/ 32 h 33"/>
                <a:gd name="T32" fmla="*/ 36 w 39"/>
                <a:gd name="T33" fmla="*/ 29 h 33"/>
                <a:gd name="T34" fmla="*/ 38 w 39"/>
                <a:gd name="T35" fmla="*/ 27 h 33"/>
                <a:gd name="T36" fmla="*/ 39 w 39"/>
                <a:gd name="T37" fmla="*/ 24 h 33"/>
                <a:gd name="T38" fmla="*/ 39 w 39"/>
                <a:gd name="T39" fmla="*/ 24 h 33"/>
                <a:gd name="T40" fmla="*/ 39 w 39"/>
                <a:gd name="T41" fmla="*/ 20 h 33"/>
                <a:gd name="T42" fmla="*/ 39 w 39"/>
                <a:gd name="T43" fmla="*/ 18 h 33"/>
                <a:gd name="T44" fmla="*/ 37 w 39"/>
                <a:gd name="T45" fmla="*/ 11 h 33"/>
                <a:gd name="T46" fmla="*/ 32 w 39"/>
                <a:gd name="T47" fmla="*/ 5 h 33"/>
                <a:gd name="T48" fmla="*/ 25 w 39"/>
                <a:gd name="T49" fmla="*/ 1 h 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9"/>
                <a:gd name="T76" fmla="*/ 0 h 33"/>
                <a:gd name="T77" fmla="*/ 39 w 39"/>
                <a:gd name="T78" fmla="*/ 33 h 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9" h="33">
                  <a:moveTo>
                    <a:pt x="25" y="1"/>
                  </a:moveTo>
                  <a:lnTo>
                    <a:pt x="25" y="1"/>
                  </a:lnTo>
                  <a:lnTo>
                    <a:pt x="18" y="0"/>
                  </a:lnTo>
                  <a:lnTo>
                    <a:pt x="10" y="1"/>
                  </a:lnTo>
                  <a:lnTo>
                    <a:pt x="4" y="4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8" y="28"/>
                  </a:lnTo>
                  <a:lnTo>
                    <a:pt x="14" y="32"/>
                  </a:lnTo>
                  <a:lnTo>
                    <a:pt x="22" y="33"/>
                  </a:lnTo>
                  <a:lnTo>
                    <a:pt x="29" y="32"/>
                  </a:lnTo>
                  <a:lnTo>
                    <a:pt x="36" y="29"/>
                  </a:lnTo>
                  <a:lnTo>
                    <a:pt x="38" y="27"/>
                  </a:lnTo>
                  <a:lnTo>
                    <a:pt x="39" y="24"/>
                  </a:lnTo>
                  <a:lnTo>
                    <a:pt x="39" y="20"/>
                  </a:lnTo>
                  <a:lnTo>
                    <a:pt x="39" y="18"/>
                  </a:lnTo>
                  <a:lnTo>
                    <a:pt x="37" y="11"/>
                  </a:lnTo>
                  <a:lnTo>
                    <a:pt x="32" y="5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rgbClr val="326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997" name="Freeform 1018"/>
            <p:cNvSpPr>
              <a:spLocks/>
            </p:cNvSpPr>
            <p:nvPr/>
          </p:nvSpPr>
          <p:spPr bwMode="auto">
            <a:xfrm>
              <a:off x="2042" y="3012"/>
              <a:ext cx="39" cy="33"/>
            </a:xfrm>
            <a:custGeom>
              <a:avLst/>
              <a:gdLst>
                <a:gd name="T0" fmla="*/ 25 w 39"/>
                <a:gd name="T1" fmla="*/ 1 h 33"/>
                <a:gd name="T2" fmla="*/ 25 w 39"/>
                <a:gd name="T3" fmla="*/ 1 h 33"/>
                <a:gd name="T4" fmla="*/ 18 w 39"/>
                <a:gd name="T5" fmla="*/ 0 h 33"/>
                <a:gd name="T6" fmla="*/ 10 w 39"/>
                <a:gd name="T7" fmla="*/ 1 h 33"/>
                <a:gd name="T8" fmla="*/ 4 w 39"/>
                <a:gd name="T9" fmla="*/ 4 h 33"/>
                <a:gd name="T10" fmla="*/ 1 w 39"/>
                <a:gd name="T11" fmla="*/ 6 h 33"/>
                <a:gd name="T12" fmla="*/ 0 w 39"/>
                <a:gd name="T13" fmla="*/ 10 h 33"/>
                <a:gd name="T14" fmla="*/ 0 w 39"/>
                <a:gd name="T15" fmla="*/ 10 h 33"/>
                <a:gd name="T16" fmla="*/ 0 w 39"/>
                <a:gd name="T17" fmla="*/ 13 h 33"/>
                <a:gd name="T18" fmla="*/ 0 w 39"/>
                <a:gd name="T19" fmla="*/ 17 h 33"/>
                <a:gd name="T20" fmla="*/ 2 w 39"/>
                <a:gd name="T21" fmla="*/ 23 h 33"/>
                <a:gd name="T22" fmla="*/ 8 w 39"/>
                <a:gd name="T23" fmla="*/ 28 h 33"/>
                <a:gd name="T24" fmla="*/ 14 w 39"/>
                <a:gd name="T25" fmla="*/ 32 h 33"/>
                <a:gd name="T26" fmla="*/ 14 w 39"/>
                <a:gd name="T27" fmla="*/ 32 h 33"/>
                <a:gd name="T28" fmla="*/ 22 w 39"/>
                <a:gd name="T29" fmla="*/ 33 h 33"/>
                <a:gd name="T30" fmla="*/ 29 w 39"/>
                <a:gd name="T31" fmla="*/ 32 h 33"/>
                <a:gd name="T32" fmla="*/ 36 w 39"/>
                <a:gd name="T33" fmla="*/ 29 h 33"/>
                <a:gd name="T34" fmla="*/ 38 w 39"/>
                <a:gd name="T35" fmla="*/ 27 h 33"/>
                <a:gd name="T36" fmla="*/ 39 w 39"/>
                <a:gd name="T37" fmla="*/ 24 h 33"/>
                <a:gd name="T38" fmla="*/ 39 w 39"/>
                <a:gd name="T39" fmla="*/ 24 h 33"/>
                <a:gd name="T40" fmla="*/ 39 w 39"/>
                <a:gd name="T41" fmla="*/ 20 h 33"/>
                <a:gd name="T42" fmla="*/ 39 w 39"/>
                <a:gd name="T43" fmla="*/ 18 h 33"/>
                <a:gd name="T44" fmla="*/ 37 w 39"/>
                <a:gd name="T45" fmla="*/ 11 h 33"/>
                <a:gd name="T46" fmla="*/ 32 w 39"/>
                <a:gd name="T47" fmla="*/ 5 h 33"/>
                <a:gd name="T48" fmla="*/ 25 w 39"/>
                <a:gd name="T49" fmla="*/ 1 h 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9"/>
                <a:gd name="T76" fmla="*/ 0 h 33"/>
                <a:gd name="T77" fmla="*/ 39 w 39"/>
                <a:gd name="T78" fmla="*/ 33 h 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9" h="33">
                  <a:moveTo>
                    <a:pt x="25" y="1"/>
                  </a:moveTo>
                  <a:lnTo>
                    <a:pt x="25" y="1"/>
                  </a:lnTo>
                  <a:lnTo>
                    <a:pt x="18" y="0"/>
                  </a:lnTo>
                  <a:lnTo>
                    <a:pt x="10" y="1"/>
                  </a:lnTo>
                  <a:lnTo>
                    <a:pt x="4" y="4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8" y="28"/>
                  </a:lnTo>
                  <a:lnTo>
                    <a:pt x="14" y="32"/>
                  </a:lnTo>
                  <a:lnTo>
                    <a:pt x="22" y="33"/>
                  </a:lnTo>
                  <a:lnTo>
                    <a:pt x="29" y="32"/>
                  </a:lnTo>
                  <a:lnTo>
                    <a:pt x="36" y="29"/>
                  </a:lnTo>
                  <a:lnTo>
                    <a:pt x="38" y="27"/>
                  </a:lnTo>
                  <a:lnTo>
                    <a:pt x="39" y="24"/>
                  </a:lnTo>
                  <a:lnTo>
                    <a:pt x="39" y="20"/>
                  </a:lnTo>
                  <a:lnTo>
                    <a:pt x="39" y="18"/>
                  </a:lnTo>
                  <a:lnTo>
                    <a:pt x="37" y="11"/>
                  </a:lnTo>
                  <a:lnTo>
                    <a:pt x="32" y="5"/>
                  </a:lnTo>
                  <a:lnTo>
                    <a:pt x="25" y="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998" name="Freeform 1019"/>
            <p:cNvSpPr>
              <a:spLocks/>
            </p:cNvSpPr>
            <p:nvPr/>
          </p:nvSpPr>
          <p:spPr bwMode="auto">
            <a:xfrm>
              <a:off x="2016" y="2985"/>
              <a:ext cx="43" cy="32"/>
            </a:xfrm>
            <a:custGeom>
              <a:avLst/>
              <a:gdLst>
                <a:gd name="T0" fmla="*/ 22 w 43"/>
                <a:gd name="T1" fmla="*/ 0 h 32"/>
                <a:gd name="T2" fmla="*/ 22 w 43"/>
                <a:gd name="T3" fmla="*/ 0 h 32"/>
                <a:gd name="T4" fmla="*/ 13 w 43"/>
                <a:gd name="T5" fmla="*/ 1 h 32"/>
                <a:gd name="T6" fmla="*/ 7 w 43"/>
                <a:gd name="T7" fmla="*/ 5 h 32"/>
                <a:gd name="T8" fmla="*/ 3 w 43"/>
                <a:gd name="T9" fmla="*/ 10 h 32"/>
                <a:gd name="T10" fmla="*/ 2 w 43"/>
                <a:gd name="T11" fmla="*/ 13 h 32"/>
                <a:gd name="T12" fmla="*/ 0 w 43"/>
                <a:gd name="T13" fmla="*/ 17 h 32"/>
                <a:gd name="T14" fmla="*/ 0 w 43"/>
                <a:gd name="T15" fmla="*/ 17 h 32"/>
                <a:gd name="T16" fmla="*/ 2 w 43"/>
                <a:gd name="T17" fmla="*/ 19 h 32"/>
                <a:gd name="T18" fmla="*/ 3 w 43"/>
                <a:gd name="T19" fmla="*/ 23 h 32"/>
                <a:gd name="T20" fmla="*/ 7 w 43"/>
                <a:gd name="T21" fmla="*/ 28 h 32"/>
                <a:gd name="T22" fmla="*/ 13 w 43"/>
                <a:gd name="T23" fmla="*/ 31 h 32"/>
                <a:gd name="T24" fmla="*/ 22 w 43"/>
                <a:gd name="T25" fmla="*/ 32 h 32"/>
                <a:gd name="T26" fmla="*/ 22 w 43"/>
                <a:gd name="T27" fmla="*/ 32 h 32"/>
                <a:gd name="T28" fmla="*/ 30 w 43"/>
                <a:gd name="T29" fmla="*/ 31 h 32"/>
                <a:gd name="T30" fmla="*/ 36 w 43"/>
                <a:gd name="T31" fmla="*/ 28 h 32"/>
                <a:gd name="T32" fmla="*/ 41 w 43"/>
                <a:gd name="T33" fmla="*/ 23 h 32"/>
                <a:gd name="T34" fmla="*/ 41 w 43"/>
                <a:gd name="T35" fmla="*/ 19 h 32"/>
                <a:gd name="T36" fmla="*/ 43 w 43"/>
                <a:gd name="T37" fmla="*/ 17 h 32"/>
                <a:gd name="T38" fmla="*/ 43 w 43"/>
                <a:gd name="T39" fmla="*/ 17 h 32"/>
                <a:gd name="T40" fmla="*/ 41 w 43"/>
                <a:gd name="T41" fmla="*/ 13 h 32"/>
                <a:gd name="T42" fmla="*/ 41 w 43"/>
                <a:gd name="T43" fmla="*/ 10 h 32"/>
                <a:gd name="T44" fmla="*/ 36 w 43"/>
                <a:gd name="T45" fmla="*/ 5 h 32"/>
                <a:gd name="T46" fmla="*/ 30 w 43"/>
                <a:gd name="T47" fmla="*/ 1 h 32"/>
                <a:gd name="T48" fmla="*/ 22 w 43"/>
                <a:gd name="T49" fmla="*/ 0 h 3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3"/>
                <a:gd name="T76" fmla="*/ 0 h 32"/>
                <a:gd name="T77" fmla="*/ 43 w 43"/>
                <a:gd name="T78" fmla="*/ 32 h 3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3" h="32">
                  <a:moveTo>
                    <a:pt x="22" y="0"/>
                  </a:moveTo>
                  <a:lnTo>
                    <a:pt x="22" y="0"/>
                  </a:lnTo>
                  <a:lnTo>
                    <a:pt x="13" y="1"/>
                  </a:lnTo>
                  <a:lnTo>
                    <a:pt x="7" y="5"/>
                  </a:lnTo>
                  <a:lnTo>
                    <a:pt x="3" y="10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3" y="23"/>
                  </a:lnTo>
                  <a:lnTo>
                    <a:pt x="7" y="28"/>
                  </a:lnTo>
                  <a:lnTo>
                    <a:pt x="13" y="31"/>
                  </a:lnTo>
                  <a:lnTo>
                    <a:pt x="22" y="32"/>
                  </a:lnTo>
                  <a:lnTo>
                    <a:pt x="30" y="31"/>
                  </a:lnTo>
                  <a:lnTo>
                    <a:pt x="36" y="28"/>
                  </a:lnTo>
                  <a:lnTo>
                    <a:pt x="41" y="23"/>
                  </a:lnTo>
                  <a:lnTo>
                    <a:pt x="41" y="19"/>
                  </a:lnTo>
                  <a:lnTo>
                    <a:pt x="43" y="17"/>
                  </a:lnTo>
                  <a:lnTo>
                    <a:pt x="41" y="13"/>
                  </a:lnTo>
                  <a:lnTo>
                    <a:pt x="41" y="10"/>
                  </a:lnTo>
                  <a:lnTo>
                    <a:pt x="36" y="5"/>
                  </a:lnTo>
                  <a:lnTo>
                    <a:pt x="30" y="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326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999" name="Freeform 1020"/>
            <p:cNvSpPr>
              <a:spLocks/>
            </p:cNvSpPr>
            <p:nvPr/>
          </p:nvSpPr>
          <p:spPr bwMode="auto">
            <a:xfrm>
              <a:off x="2016" y="2985"/>
              <a:ext cx="43" cy="32"/>
            </a:xfrm>
            <a:custGeom>
              <a:avLst/>
              <a:gdLst>
                <a:gd name="T0" fmla="*/ 22 w 43"/>
                <a:gd name="T1" fmla="*/ 0 h 32"/>
                <a:gd name="T2" fmla="*/ 22 w 43"/>
                <a:gd name="T3" fmla="*/ 0 h 32"/>
                <a:gd name="T4" fmla="*/ 13 w 43"/>
                <a:gd name="T5" fmla="*/ 1 h 32"/>
                <a:gd name="T6" fmla="*/ 7 w 43"/>
                <a:gd name="T7" fmla="*/ 5 h 32"/>
                <a:gd name="T8" fmla="*/ 3 w 43"/>
                <a:gd name="T9" fmla="*/ 10 h 32"/>
                <a:gd name="T10" fmla="*/ 2 w 43"/>
                <a:gd name="T11" fmla="*/ 13 h 32"/>
                <a:gd name="T12" fmla="*/ 0 w 43"/>
                <a:gd name="T13" fmla="*/ 17 h 32"/>
                <a:gd name="T14" fmla="*/ 0 w 43"/>
                <a:gd name="T15" fmla="*/ 17 h 32"/>
                <a:gd name="T16" fmla="*/ 2 w 43"/>
                <a:gd name="T17" fmla="*/ 19 h 32"/>
                <a:gd name="T18" fmla="*/ 3 w 43"/>
                <a:gd name="T19" fmla="*/ 23 h 32"/>
                <a:gd name="T20" fmla="*/ 7 w 43"/>
                <a:gd name="T21" fmla="*/ 28 h 32"/>
                <a:gd name="T22" fmla="*/ 13 w 43"/>
                <a:gd name="T23" fmla="*/ 31 h 32"/>
                <a:gd name="T24" fmla="*/ 22 w 43"/>
                <a:gd name="T25" fmla="*/ 32 h 32"/>
                <a:gd name="T26" fmla="*/ 22 w 43"/>
                <a:gd name="T27" fmla="*/ 32 h 32"/>
                <a:gd name="T28" fmla="*/ 30 w 43"/>
                <a:gd name="T29" fmla="*/ 31 h 32"/>
                <a:gd name="T30" fmla="*/ 36 w 43"/>
                <a:gd name="T31" fmla="*/ 28 h 32"/>
                <a:gd name="T32" fmla="*/ 41 w 43"/>
                <a:gd name="T33" fmla="*/ 23 h 32"/>
                <a:gd name="T34" fmla="*/ 41 w 43"/>
                <a:gd name="T35" fmla="*/ 19 h 32"/>
                <a:gd name="T36" fmla="*/ 43 w 43"/>
                <a:gd name="T37" fmla="*/ 17 h 32"/>
                <a:gd name="T38" fmla="*/ 43 w 43"/>
                <a:gd name="T39" fmla="*/ 17 h 32"/>
                <a:gd name="T40" fmla="*/ 41 w 43"/>
                <a:gd name="T41" fmla="*/ 13 h 32"/>
                <a:gd name="T42" fmla="*/ 41 w 43"/>
                <a:gd name="T43" fmla="*/ 10 h 32"/>
                <a:gd name="T44" fmla="*/ 36 w 43"/>
                <a:gd name="T45" fmla="*/ 5 h 32"/>
                <a:gd name="T46" fmla="*/ 30 w 43"/>
                <a:gd name="T47" fmla="*/ 1 h 32"/>
                <a:gd name="T48" fmla="*/ 22 w 43"/>
                <a:gd name="T49" fmla="*/ 0 h 3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3"/>
                <a:gd name="T76" fmla="*/ 0 h 32"/>
                <a:gd name="T77" fmla="*/ 43 w 43"/>
                <a:gd name="T78" fmla="*/ 32 h 3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3" h="32">
                  <a:moveTo>
                    <a:pt x="22" y="0"/>
                  </a:moveTo>
                  <a:lnTo>
                    <a:pt x="22" y="0"/>
                  </a:lnTo>
                  <a:lnTo>
                    <a:pt x="13" y="1"/>
                  </a:lnTo>
                  <a:lnTo>
                    <a:pt x="7" y="5"/>
                  </a:lnTo>
                  <a:lnTo>
                    <a:pt x="3" y="10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3" y="23"/>
                  </a:lnTo>
                  <a:lnTo>
                    <a:pt x="7" y="28"/>
                  </a:lnTo>
                  <a:lnTo>
                    <a:pt x="13" y="31"/>
                  </a:lnTo>
                  <a:lnTo>
                    <a:pt x="22" y="32"/>
                  </a:lnTo>
                  <a:lnTo>
                    <a:pt x="30" y="31"/>
                  </a:lnTo>
                  <a:lnTo>
                    <a:pt x="36" y="28"/>
                  </a:lnTo>
                  <a:lnTo>
                    <a:pt x="41" y="23"/>
                  </a:lnTo>
                  <a:lnTo>
                    <a:pt x="41" y="19"/>
                  </a:lnTo>
                  <a:lnTo>
                    <a:pt x="43" y="17"/>
                  </a:lnTo>
                  <a:lnTo>
                    <a:pt x="41" y="13"/>
                  </a:lnTo>
                  <a:lnTo>
                    <a:pt x="41" y="10"/>
                  </a:lnTo>
                  <a:lnTo>
                    <a:pt x="36" y="5"/>
                  </a:lnTo>
                  <a:lnTo>
                    <a:pt x="30" y="1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000" name="Freeform 1021"/>
            <p:cNvSpPr>
              <a:spLocks/>
            </p:cNvSpPr>
            <p:nvPr/>
          </p:nvSpPr>
          <p:spPr bwMode="auto">
            <a:xfrm>
              <a:off x="2042" y="2989"/>
              <a:ext cx="42" cy="33"/>
            </a:xfrm>
            <a:custGeom>
              <a:avLst/>
              <a:gdLst>
                <a:gd name="T0" fmla="*/ 24 w 42"/>
                <a:gd name="T1" fmla="*/ 0 h 33"/>
                <a:gd name="T2" fmla="*/ 24 w 42"/>
                <a:gd name="T3" fmla="*/ 0 h 33"/>
                <a:gd name="T4" fmla="*/ 15 w 42"/>
                <a:gd name="T5" fmla="*/ 0 h 33"/>
                <a:gd name="T6" fmla="*/ 9 w 42"/>
                <a:gd name="T7" fmla="*/ 3 h 33"/>
                <a:gd name="T8" fmla="*/ 4 w 42"/>
                <a:gd name="T9" fmla="*/ 6 h 33"/>
                <a:gd name="T10" fmla="*/ 1 w 42"/>
                <a:gd name="T11" fmla="*/ 10 h 33"/>
                <a:gd name="T12" fmla="*/ 1 w 42"/>
                <a:gd name="T13" fmla="*/ 13 h 33"/>
                <a:gd name="T14" fmla="*/ 1 w 42"/>
                <a:gd name="T15" fmla="*/ 13 h 33"/>
                <a:gd name="T16" fmla="*/ 0 w 42"/>
                <a:gd name="T17" fmla="*/ 17 h 33"/>
                <a:gd name="T18" fmla="*/ 1 w 42"/>
                <a:gd name="T19" fmla="*/ 19 h 33"/>
                <a:gd name="T20" fmla="*/ 5 w 42"/>
                <a:gd name="T21" fmla="*/ 26 h 33"/>
                <a:gd name="T22" fmla="*/ 10 w 42"/>
                <a:gd name="T23" fmla="*/ 29 h 33"/>
                <a:gd name="T24" fmla="*/ 18 w 42"/>
                <a:gd name="T25" fmla="*/ 33 h 33"/>
                <a:gd name="T26" fmla="*/ 18 w 42"/>
                <a:gd name="T27" fmla="*/ 33 h 33"/>
                <a:gd name="T28" fmla="*/ 27 w 42"/>
                <a:gd name="T29" fmla="*/ 33 h 33"/>
                <a:gd name="T30" fmla="*/ 33 w 42"/>
                <a:gd name="T31" fmla="*/ 31 h 33"/>
                <a:gd name="T32" fmla="*/ 38 w 42"/>
                <a:gd name="T33" fmla="*/ 27 h 33"/>
                <a:gd name="T34" fmla="*/ 41 w 42"/>
                <a:gd name="T35" fmla="*/ 24 h 33"/>
                <a:gd name="T36" fmla="*/ 42 w 42"/>
                <a:gd name="T37" fmla="*/ 20 h 33"/>
                <a:gd name="T38" fmla="*/ 42 w 42"/>
                <a:gd name="T39" fmla="*/ 20 h 33"/>
                <a:gd name="T40" fmla="*/ 42 w 42"/>
                <a:gd name="T41" fmla="*/ 17 h 33"/>
                <a:gd name="T42" fmla="*/ 41 w 42"/>
                <a:gd name="T43" fmla="*/ 14 h 33"/>
                <a:gd name="T44" fmla="*/ 38 w 42"/>
                <a:gd name="T45" fmla="*/ 8 h 33"/>
                <a:gd name="T46" fmla="*/ 32 w 42"/>
                <a:gd name="T47" fmla="*/ 4 h 33"/>
                <a:gd name="T48" fmla="*/ 24 w 42"/>
                <a:gd name="T49" fmla="*/ 0 h 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2"/>
                <a:gd name="T76" fmla="*/ 0 h 33"/>
                <a:gd name="T77" fmla="*/ 42 w 42"/>
                <a:gd name="T78" fmla="*/ 33 h 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2" h="33">
                  <a:moveTo>
                    <a:pt x="24" y="0"/>
                  </a:moveTo>
                  <a:lnTo>
                    <a:pt x="24" y="0"/>
                  </a:lnTo>
                  <a:lnTo>
                    <a:pt x="15" y="0"/>
                  </a:lnTo>
                  <a:lnTo>
                    <a:pt x="9" y="3"/>
                  </a:lnTo>
                  <a:lnTo>
                    <a:pt x="4" y="6"/>
                  </a:lnTo>
                  <a:lnTo>
                    <a:pt x="1" y="10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5" y="26"/>
                  </a:lnTo>
                  <a:lnTo>
                    <a:pt x="10" y="29"/>
                  </a:lnTo>
                  <a:lnTo>
                    <a:pt x="18" y="33"/>
                  </a:lnTo>
                  <a:lnTo>
                    <a:pt x="27" y="33"/>
                  </a:lnTo>
                  <a:lnTo>
                    <a:pt x="33" y="31"/>
                  </a:lnTo>
                  <a:lnTo>
                    <a:pt x="38" y="27"/>
                  </a:lnTo>
                  <a:lnTo>
                    <a:pt x="41" y="24"/>
                  </a:lnTo>
                  <a:lnTo>
                    <a:pt x="42" y="20"/>
                  </a:lnTo>
                  <a:lnTo>
                    <a:pt x="42" y="17"/>
                  </a:lnTo>
                  <a:lnTo>
                    <a:pt x="41" y="14"/>
                  </a:lnTo>
                  <a:lnTo>
                    <a:pt x="38" y="8"/>
                  </a:lnTo>
                  <a:lnTo>
                    <a:pt x="32" y="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326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001" name="Freeform 1022"/>
            <p:cNvSpPr>
              <a:spLocks/>
            </p:cNvSpPr>
            <p:nvPr/>
          </p:nvSpPr>
          <p:spPr bwMode="auto">
            <a:xfrm>
              <a:off x="2042" y="2989"/>
              <a:ext cx="42" cy="33"/>
            </a:xfrm>
            <a:custGeom>
              <a:avLst/>
              <a:gdLst>
                <a:gd name="T0" fmla="*/ 24 w 42"/>
                <a:gd name="T1" fmla="*/ 0 h 33"/>
                <a:gd name="T2" fmla="*/ 24 w 42"/>
                <a:gd name="T3" fmla="*/ 0 h 33"/>
                <a:gd name="T4" fmla="*/ 15 w 42"/>
                <a:gd name="T5" fmla="*/ 0 h 33"/>
                <a:gd name="T6" fmla="*/ 9 w 42"/>
                <a:gd name="T7" fmla="*/ 3 h 33"/>
                <a:gd name="T8" fmla="*/ 4 w 42"/>
                <a:gd name="T9" fmla="*/ 6 h 33"/>
                <a:gd name="T10" fmla="*/ 1 w 42"/>
                <a:gd name="T11" fmla="*/ 10 h 33"/>
                <a:gd name="T12" fmla="*/ 1 w 42"/>
                <a:gd name="T13" fmla="*/ 13 h 33"/>
                <a:gd name="T14" fmla="*/ 1 w 42"/>
                <a:gd name="T15" fmla="*/ 13 h 33"/>
                <a:gd name="T16" fmla="*/ 0 w 42"/>
                <a:gd name="T17" fmla="*/ 17 h 33"/>
                <a:gd name="T18" fmla="*/ 1 w 42"/>
                <a:gd name="T19" fmla="*/ 19 h 33"/>
                <a:gd name="T20" fmla="*/ 5 w 42"/>
                <a:gd name="T21" fmla="*/ 26 h 33"/>
                <a:gd name="T22" fmla="*/ 10 w 42"/>
                <a:gd name="T23" fmla="*/ 29 h 33"/>
                <a:gd name="T24" fmla="*/ 18 w 42"/>
                <a:gd name="T25" fmla="*/ 33 h 33"/>
                <a:gd name="T26" fmla="*/ 18 w 42"/>
                <a:gd name="T27" fmla="*/ 33 h 33"/>
                <a:gd name="T28" fmla="*/ 27 w 42"/>
                <a:gd name="T29" fmla="*/ 33 h 33"/>
                <a:gd name="T30" fmla="*/ 33 w 42"/>
                <a:gd name="T31" fmla="*/ 31 h 33"/>
                <a:gd name="T32" fmla="*/ 38 w 42"/>
                <a:gd name="T33" fmla="*/ 27 h 33"/>
                <a:gd name="T34" fmla="*/ 41 w 42"/>
                <a:gd name="T35" fmla="*/ 24 h 33"/>
                <a:gd name="T36" fmla="*/ 42 w 42"/>
                <a:gd name="T37" fmla="*/ 20 h 33"/>
                <a:gd name="T38" fmla="*/ 42 w 42"/>
                <a:gd name="T39" fmla="*/ 20 h 33"/>
                <a:gd name="T40" fmla="*/ 42 w 42"/>
                <a:gd name="T41" fmla="*/ 17 h 33"/>
                <a:gd name="T42" fmla="*/ 41 w 42"/>
                <a:gd name="T43" fmla="*/ 14 h 33"/>
                <a:gd name="T44" fmla="*/ 38 w 42"/>
                <a:gd name="T45" fmla="*/ 8 h 33"/>
                <a:gd name="T46" fmla="*/ 32 w 42"/>
                <a:gd name="T47" fmla="*/ 4 h 33"/>
                <a:gd name="T48" fmla="*/ 24 w 42"/>
                <a:gd name="T49" fmla="*/ 0 h 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2"/>
                <a:gd name="T76" fmla="*/ 0 h 33"/>
                <a:gd name="T77" fmla="*/ 42 w 42"/>
                <a:gd name="T78" fmla="*/ 33 h 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2" h="33">
                  <a:moveTo>
                    <a:pt x="24" y="0"/>
                  </a:moveTo>
                  <a:lnTo>
                    <a:pt x="24" y="0"/>
                  </a:lnTo>
                  <a:lnTo>
                    <a:pt x="15" y="0"/>
                  </a:lnTo>
                  <a:lnTo>
                    <a:pt x="9" y="3"/>
                  </a:lnTo>
                  <a:lnTo>
                    <a:pt x="4" y="6"/>
                  </a:lnTo>
                  <a:lnTo>
                    <a:pt x="1" y="10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5" y="26"/>
                  </a:lnTo>
                  <a:lnTo>
                    <a:pt x="10" y="29"/>
                  </a:lnTo>
                  <a:lnTo>
                    <a:pt x="18" y="33"/>
                  </a:lnTo>
                  <a:lnTo>
                    <a:pt x="27" y="33"/>
                  </a:lnTo>
                  <a:lnTo>
                    <a:pt x="33" y="31"/>
                  </a:lnTo>
                  <a:lnTo>
                    <a:pt x="38" y="27"/>
                  </a:lnTo>
                  <a:lnTo>
                    <a:pt x="41" y="24"/>
                  </a:lnTo>
                  <a:lnTo>
                    <a:pt x="42" y="20"/>
                  </a:lnTo>
                  <a:lnTo>
                    <a:pt x="42" y="17"/>
                  </a:lnTo>
                  <a:lnTo>
                    <a:pt x="41" y="14"/>
                  </a:lnTo>
                  <a:lnTo>
                    <a:pt x="38" y="8"/>
                  </a:lnTo>
                  <a:lnTo>
                    <a:pt x="32" y="4"/>
                  </a:lnTo>
                  <a:lnTo>
                    <a:pt x="2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002" name="Freeform 1023"/>
            <p:cNvSpPr>
              <a:spLocks/>
            </p:cNvSpPr>
            <p:nvPr/>
          </p:nvSpPr>
          <p:spPr bwMode="auto">
            <a:xfrm>
              <a:off x="2030" y="2967"/>
              <a:ext cx="43" cy="34"/>
            </a:xfrm>
            <a:custGeom>
              <a:avLst/>
              <a:gdLst>
                <a:gd name="T0" fmla="*/ 22 w 43"/>
                <a:gd name="T1" fmla="*/ 0 h 34"/>
                <a:gd name="T2" fmla="*/ 22 w 43"/>
                <a:gd name="T3" fmla="*/ 0 h 34"/>
                <a:gd name="T4" fmla="*/ 13 w 43"/>
                <a:gd name="T5" fmla="*/ 2 h 34"/>
                <a:gd name="T6" fmla="*/ 7 w 43"/>
                <a:gd name="T7" fmla="*/ 5 h 34"/>
                <a:gd name="T8" fmla="*/ 3 w 43"/>
                <a:gd name="T9" fmla="*/ 11 h 34"/>
                <a:gd name="T10" fmla="*/ 2 w 43"/>
                <a:gd name="T11" fmla="*/ 13 h 34"/>
                <a:gd name="T12" fmla="*/ 0 w 43"/>
                <a:gd name="T13" fmla="*/ 17 h 34"/>
                <a:gd name="T14" fmla="*/ 0 w 43"/>
                <a:gd name="T15" fmla="*/ 17 h 34"/>
                <a:gd name="T16" fmla="*/ 2 w 43"/>
                <a:gd name="T17" fmla="*/ 19 h 34"/>
                <a:gd name="T18" fmla="*/ 3 w 43"/>
                <a:gd name="T19" fmla="*/ 23 h 34"/>
                <a:gd name="T20" fmla="*/ 7 w 43"/>
                <a:gd name="T21" fmla="*/ 28 h 34"/>
                <a:gd name="T22" fmla="*/ 13 w 43"/>
                <a:gd name="T23" fmla="*/ 32 h 34"/>
                <a:gd name="T24" fmla="*/ 22 w 43"/>
                <a:gd name="T25" fmla="*/ 34 h 34"/>
                <a:gd name="T26" fmla="*/ 22 w 43"/>
                <a:gd name="T27" fmla="*/ 34 h 34"/>
                <a:gd name="T28" fmla="*/ 30 w 43"/>
                <a:gd name="T29" fmla="*/ 32 h 34"/>
                <a:gd name="T30" fmla="*/ 36 w 43"/>
                <a:gd name="T31" fmla="*/ 28 h 34"/>
                <a:gd name="T32" fmla="*/ 41 w 43"/>
                <a:gd name="T33" fmla="*/ 23 h 34"/>
                <a:gd name="T34" fmla="*/ 43 w 43"/>
                <a:gd name="T35" fmla="*/ 19 h 34"/>
                <a:gd name="T36" fmla="*/ 43 w 43"/>
                <a:gd name="T37" fmla="*/ 17 h 34"/>
                <a:gd name="T38" fmla="*/ 43 w 43"/>
                <a:gd name="T39" fmla="*/ 17 h 34"/>
                <a:gd name="T40" fmla="*/ 43 w 43"/>
                <a:gd name="T41" fmla="*/ 13 h 34"/>
                <a:gd name="T42" fmla="*/ 41 w 43"/>
                <a:gd name="T43" fmla="*/ 11 h 34"/>
                <a:gd name="T44" fmla="*/ 36 w 43"/>
                <a:gd name="T45" fmla="*/ 5 h 34"/>
                <a:gd name="T46" fmla="*/ 30 w 43"/>
                <a:gd name="T47" fmla="*/ 2 h 34"/>
                <a:gd name="T48" fmla="*/ 22 w 43"/>
                <a:gd name="T49" fmla="*/ 0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3"/>
                <a:gd name="T76" fmla="*/ 0 h 34"/>
                <a:gd name="T77" fmla="*/ 43 w 43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3" h="34">
                  <a:moveTo>
                    <a:pt x="22" y="0"/>
                  </a:moveTo>
                  <a:lnTo>
                    <a:pt x="22" y="0"/>
                  </a:lnTo>
                  <a:lnTo>
                    <a:pt x="13" y="2"/>
                  </a:lnTo>
                  <a:lnTo>
                    <a:pt x="7" y="5"/>
                  </a:lnTo>
                  <a:lnTo>
                    <a:pt x="3" y="11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3" y="23"/>
                  </a:lnTo>
                  <a:lnTo>
                    <a:pt x="7" y="28"/>
                  </a:lnTo>
                  <a:lnTo>
                    <a:pt x="13" y="32"/>
                  </a:lnTo>
                  <a:lnTo>
                    <a:pt x="22" y="34"/>
                  </a:lnTo>
                  <a:lnTo>
                    <a:pt x="30" y="32"/>
                  </a:lnTo>
                  <a:lnTo>
                    <a:pt x="36" y="28"/>
                  </a:lnTo>
                  <a:lnTo>
                    <a:pt x="41" y="23"/>
                  </a:lnTo>
                  <a:lnTo>
                    <a:pt x="43" y="19"/>
                  </a:lnTo>
                  <a:lnTo>
                    <a:pt x="43" y="17"/>
                  </a:lnTo>
                  <a:lnTo>
                    <a:pt x="43" y="13"/>
                  </a:lnTo>
                  <a:lnTo>
                    <a:pt x="41" y="11"/>
                  </a:lnTo>
                  <a:lnTo>
                    <a:pt x="36" y="5"/>
                  </a:lnTo>
                  <a:lnTo>
                    <a:pt x="30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326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003" name="Freeform 1024"/>
            <p:cNvSpPr>
              <a:spLocks/>
            </p:cNvSpPr>
            <p:nvPr/>
          </p:nvSpPr>
          <p:spPr bwMode="auto">
            <a:xfrm>
              <a:off x="2030" y="2967"/>
              <a:ext cx="43" cy="34"/>
            </a:xfrm>
            <a:custGeom>
              <a:avLst/>
              <a:gdLst>
                <a:gd name="T0" fmla="*/ 22 w 43"/>
                <a:gd name="T1" fmla="*/ 0 h 34"/>
                <a:gd name="T2" fmla="*/ 22 w 43"/>
                <a:gd name="T3" fmla="*/ 0 h 34"/>
                <a:gd name="T4" fmla="*/ 13 w 43"/>
                <a:gd name="T5" fmla="*/ 2 h 34"/>
                <a:gd name="T6" fmla="*/ 7 w 43"/>
                <a:gd name="T7" fmla="*/ 5 h 34"/>
                <a:gd name="T8" fmla="*/ 3 w 43"/>
                <a:gd name="T9" fmla="*/ 11 h 34"/>
                <a:gd name="T10" fmla="*/ 2 w 43"/>
                <a:gd name="T11" fmla="*/ 13 h 34"/>
                <a:gd name="T12" fmla="*/ 0 w 43"/>
                <a:gd name="T13" fmla="*/ 17 h 34"/>
                <a:gd name="T14" fmla="*/ 0 w 43"/>
                <a:gd name="T15" fmla="*/ 17 h 34"/>
                <a:gd name="T16" fmla="*/ 2 w 43"/>
                <a:gd name="T17" fmla="*/ 19 h 34"/>
                <a:gd name="T18" fmla="*/ 3 w 43"/>
                <a:gd name="T19" fmla="*/ 23 h 34"/>
                <a:gd name="T20" fmla="*/ 7 w 43"/>
                <a:gd name="T21" fmla="*/ 28 h 34"/>
                <a:gd name="T22" fmla="*/ 13 w 43"/>
                <a:gd name="T23" fmla="*/ 32 h 34"/>
                <a:gd name="T24" fmla="*/ 22 w 43"/>
                <a:gd name="T25" fmla="*/ 34 h 34"/>
                <a:gd name="T26" fmla="*/ 22 w 43"/>
                <a:gd name="T27" fmla="*/ 34 h 34"/>
                <a:gd name="T28" fmla="*/ 30 w 43"/>
                <a:gd name="T29" fmla="*/ 32 h 34"/>
                <a:gd name="T30" fmla="*/ 36 w 43"/>
                <a:gd name="T31" fmla="*/ 28 h 34"/>
                <a:gd name="T32" fmla="*/ 41 w 43"/>
                <a:gd name="T33" fmla="*/ 23 h 34"/>
                <a:gd name="T34" fmla="*/ 43 w 43"/>
                <a:gd name="T35" fmla="*/ 19 h 34"/>
                <a:gd name="T36" fmla="*/ 43 w 43"/>
                <a:gd name="T37" fmla="*/ 17 h 34"/>
                <a:gd name="T38" fmla="*/ 43 w 43"/>
                <a:gd name="T39" fmla="*/ 17 h 34"/>
                <a:gd name="T40" fmla="*/ 43 w 43"/>
                <a:gd name="T41" fmla="*/ 13 h 34"/>
                <a:gd name="T42" fmla="*/ 41 w 43"/>
                <a:gd name="T43" fmla="*/ 11 h 34"/>
                <a:gd name="T44" fmla="*/ 36 w 43"/>
                <a:gd name="T45" fmla="*/ 5 h 34"/>
                <a:gd name="T46" fmla="*/ 30 w 43"/>
                <a:gd name="T47" fmla="*/ 2 h 34"/>
                <a:gd name="T48" fmla="*/ 22 w 43"/>
                <a:gd name="T49" fmla="*/ 0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3"/>
                <a:gd name="T76" fmla="*/ 0 h 34"/>
                <a:gd name="T77" fmla="*/ 43 w 43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3" h="34">
                  <a:moveTo>
                    <a:pt x="22" y="0"/>
                  </a:moveTo>
                  <a:lnTo>
                    <a:pt x="22" y="0"/>
                  </a:lnTo>
                  <a:lnTo>
                    <a:pt x="13" y="2"/>
                  </a:lnTo>
                  <a:lnTo>
                    <a:pt x="7" y="5"/>
                  </a:lnTo>
                  <a:lnTo>
                    <a:pt x="3" y="11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3" y="23"/>
                  </a:lnTo>
                  <a:lnTo>
                    <a:pt x="7" y="28"/>
                  </a:lnTo>
                  <a:lnTo>
                    <a:pt x="13" y="32"/>
                  </a:lnTo>
                  <a:lnTo>
                    <a:pt x="22" y="34"/>
                  </a:lnTo>
                  <a:lnTo>
                    <a:pt x="30" y="32"/>
                  </a:lnTo>
                  <a:lnTo>
                    <a:pt x="36" y="28"/>
                  </a:lnTo>
                  <a:lnTo>
                    <a:pt x="41" y="23"/>
                  </a:lnTo>
                  <a:lnTo>
                    <a:pt x="43" y="19"/>
                  </a:lnTo>
                  <a:lnTo>
                    <a:pt x="43" y="17"/>
                  </a:lnTo>
                  <a:lnTo>
                    <a:pt x="43" y="13"/>
                  </a:lnTo>
                  <a:lnTo>
                    <a:pt x="41" y="11"/>
                  </a:lnTo>
                  <a:lnTo>
                    <a:pt x="36" y="5"/>
                  </a:lnTo>
                  <a:lnTo>
                    <a:pt x="30" y="2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004" name="Freeform 1025"/>
            <p:cNvSpPr>
              <a:spLocks/>
            </p:cNvSpPr>
            <p:nvPr/>
          </p:nvSpPr>
          <p:spPr bwMode="auto">
            <a:xfrm>
              <a:off x="2013" y="3030"/>
              <a:ext cx="39" cy="34"/>
            </a:xfrm>
            <a:custGeom>
              <a:avLst/>
              <a:gdLst>
                <a:gd name="T0" fmla="*/ 11 w 39"/>
                <a:gd name="T1" fmla="*/ 2 h 34"/>
                <a:gd name="T2" fmla="*/ 11 w 39"/>
                <a:gd name="T3" fmla="*/ 2 h 34"/>
                <a:gd name="T4" fmla="*/ 5 w 39"/>
                <a:gd name="T5" fmla="*/ 7 h 34"/>
                <a:gd name="T6" fmla="*/ 1 w 39"/>
                <a:gd name="T7" fmla="*/ 14 h 34"/>
                <a:gd name="T8" fmla="*/ 0 w 39"/>
                <a:gd name="T9" fmla="*/ 22 h 34"/>
                <a:gd name="T10" fmla="*/ 0 w 39"/>
                <a:gd name="T11" fmla="*/ 24 h 34"/>
                <a:gd name="T12" fmla="*/ 1 w 39"/>
                <a:gd name="T13" fmla="*/ 27 h 34"/>
                <a:gd name="T14" fmla="*/ 1 w 39"/>
                <a:gd name="T15" fmla="*/ 27 h 34"/>
                <a:gd name="T16" fmla="*/ 3 w 39"/>
                <a:gd name="T17" fmla="*/ 29 h 34"/>
                <a:gd name="T18" fmla="*/ 6 w 39"/>
                <a:gd name="T19" fmla="*/ 32 h 34"/>
                <a:gd name="T20" fmla="*/ 12 w 39"/>
                <a:gd name="T21" fmla="*/ 34 h 34"/>
                <a:gd name="T22" fmla="*/ 20 w 39"/>
                <a:gd name="T23" fmla="*/ 34 h 34"/>
                <a:gd name="T24" fmla="*/ 28 w 39"/>
                <a:gd name="T25" fmla="*/ 30 h 34"/>
                <a:gd name="T26" fmla="*/ 28 w 39"/>
                <a:gd name="T27" fmla="*/ 30 h 34"/>
                <a:gd name="T28" fmla="*/ 34 w 39"/>
                <a:gd name="T29" fmla="*/ 25 h 34"/>
                <a:gd name="T30" fmla="*/ 38 w 39"/>
                <a:gd name="T31" fmla="*/ 19 h 34"/>
                <a:gd name="T32" fmla="*/ 39 w 39"/>
                <a:gd name="T33" fmla="*/ 13 h 34"/>
                <a:gd name="T34" fmla="*/ 38 w 39"/>
                <a:gd name="T35" fmla="*/ 10 h 34"/>
                <a:gd name="T36" fmla="*/ 37 w 39"/>
                <a:gd name="T37" fmla="*/ 6 h 34"/>
                <a:gd name="T38" fmla="*/ 37 w 39"/>
                <a:gd name="T39" fmla="*/ 6 h 34"/>
                <a:gd name="T40" fmla="*/ 35 w 39"/>
                <a:gd name="T41" fmla="*/ 4 h 34"/>
                <a:gd name="T42" fmla="*/ 33 w 39"/>
                <a:gd name="T43" fmla="*/ 2 h 34"/>
                <a:gd name="T44" fmla="*/ 26 w 39"/>
                <a:gd name="T45" fmla="*/ 0 h 34"/>
                <a:gd name="T46" fmla="*/ 19 w 39"/>
                <a:gd name="T47" fmla="*/ 0 h 34"/>
                <a:gd name="T48" fmla="*/ 11 w 39"/>
                <a:gd name="T49" fmla="*/ 2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9"/>
                <a:gd name="T76" fmla="*/ 0 h 34"/>
                <a:gd name="T77" fmla="*/ 39 w 39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9" h="34">
                  <a:moveTo>
                    <a:pt x="11" y="2"/>
                  </a:moveTo>
                  <a:lnTo>
                    <a:pt x="11" y="2"/>
                  </a:lnTo>
                  <a:lnTo>
                    <a:pt x="5" y="7"/>
                  </a:lnTo>
                  <a:lnTo>
                    <a:pt x="1" y="14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6" y="32"/>
                  </a:lnTo>
                  <a:lnTo>
                    <a:pt x="12" y="34"/>
                  </a:lnTo>
                  <a:lnTo>
                    <a:pt x="20" y="34"/>
                  </a:lnTo>
                  <a:lnTo>
                    <a:pt x="28" y="30"/>
                  </a:lnTo>
                  <a:lnTo>
                    <a:pt x="34" y="25"/>
                  </a:lnTo>
                  <a:lnTo>
                    <a:pt x="38" y="19"/>
                  </a:lnTo>
                  <a:lnTo>
                    <a:pt x="39" y="13"/>
                  </a:lnTo>
                  <a:lnTo>
                    <a:pt x="38" y="10"/>
                  </a:lnTo>
                  <a:lnTo>
                    <a:pt x="37" y="6"/>
                  </a:lnTo>
                  <a:lnTo>
                    <a:pt x="35" y="4"/>
                  </a:lnTo>
                  <a:lnTo>
                    <a:pt x="33" y="2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326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005" name="Freeform 1026"/>
            <p:cNvSpPr>
              <a:spLocks/>
            </p:cNvSpPr>
            <p:nvPr/>
          </p:nvSpPr>
          <p:spPr bwMode="auto">
            <a:xfrm>
              <a:off x="2013" y="3030"/>
              <a:ext cx="39" cy="34"/>
            </a:xfrm>
            <a:custGeom>
              <a:avLst/>
              <a:gdLst>
                <a:gd name="T0" fmla="*/ 11 w 39"/>
                <a:gd name="T1" fmla="*/ 2 h 34"/>
                <a:gd name="T2" fmla="*/ 11 w 39"/>
                <a:gd name="T3" fmla="*/ 2 h 34"/>
                <a:gd name="T4" fmla="*/ 5 w 39"/>
                <a:gd name="T5" fmla="*/ 7 h 34"/>
                <a:gd name="T6" fmla="*/ 1 w 39"/>
                <a:gd name="T7" fmla="*/ 14 h 34"/>
                <a:gd name="T8" fmla="*/ 0 w 39"/>
                <a:gd name="T9" fmla="*/ 22 h 34"/>
                <a:gd name="T10" fmla="*/ 0 w 39"/>
                <a:gd name="T11" fmla="*/ 24 h 34"/>
                <a:gd name="T12" fmla="*/ 1 w 39"/>
                <a:gd name="T13" fmla="*/ 27 h 34"/>
                <a:gd name="T14" fmla="*/ 1 w 39"/>
                <a:gd name="T15" fmla="*/ 27 h 34"/>
                <a:gd name="T16" fmla="*/ 3 w 39"/>
                <a:gd name="T17" fmla="*/ 29 h 34"/>
                <a:gd name="T18" fmla="*/ 6 w 39"/>
                <a:gd name="T19" fmla="*/ 32 h 34"/>
                <a:gd name="T20" fmla="*/ 12 w 39"/>
                <a:gd name="T21" fmla="*/ 34 h 34"/>
                <a:gd name="T22" fmla="*/ 20 w 39"/>
                <a:gd name="T23" fmla="*/ 34 h 34"/>
                <a:gd name="T24" fmla="*/ 28 w 39"/>
                <a:gd name="T25" fmla="*/ 30 h 34"/>
                <a:gd name="T26" fmla="*/ 28 w 39"/>
                <a:gd name="T27" fmla="*/ 30 h 34"/>
                <a:gd name="T28" fmla="*/ 34 w 39"/>
                <a:gd name="T29" fmla="*/ 25 h 34"/>
                <a:gd name="T30" fmla="*/ 38 w 39"/>
                <a:gd name="T31" fmla="*/ 19 h 34"/>
                <a:gd name="T32" fmla="*/ 39 w 39"/>
                <a:gd name="T33" fmla="*/ 13 h 34"/>
                <a:gd name="T34" fmla="*/ 38 w 39"/>
                <a:gd name="T35" fmla="*/ 10 h 34"/>
                <a:gd name="T36" fmla="*/ 37 w 39"/>
                <a:gd name="T37" fmla="*/ 6 h 34"/>
                <a:gd name="T38" fmla="*/ 37 w 39"/>
                <a:gd name="T39" fmla="*/ 6 h 34"/>
                <a:gd name="T40" fmla="*/ 35 w 39"/>
                <a:gd name="T41" fmla="*/ 4 h 34"/>
                <a:gd name="T42" fmla="*/ 33 w 39"/>
                <a:gd name="T43" fmla="*/ 2 h 34"/>
                <a:gd name="T44" fmla="*/ 26 w 39"/>
                <a:gd name="T45" fmla="*/ 0 h 34"/>
                <a:gd name="T46" fmla="*/ 19 w 39"/>
                <a:gd name="T47" fmla="*/ 0 h 34"/>
                <a:gd name="T48" fmla="*/ 11 w 39"/>
                <a:gd name="T49" fmla="*/ 2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9"/>
                <a:gd name="T76" fmla="*/ 0 h 34"/>
                <a:gd name="T77" fmla="*/ 39 w 39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9" h="34">
                  <a:moveTo>
                    <a:pt x="11" y="2"/>
                  </a:moveTo>
                  <a:lnTo>
                    <a:pt x="11" y="2"/>
                  </a:lnTo>
                  <a:lnTo>
                    <a:pt x="5" y="7"/>
                  </a:lnTo>
                  <a:lnTo>
                    <a:pt x="1" y="14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6" y="32"/>
                  </a:lnTo>
                  <a:lnTo>
                    <a:pt x="12" y="34"/>
                  </a:lnTo>
                  <a:lnTo>
                    <a:pt x="20" y="34"/>
                  </a:lnTo>
                  <a:lnTo>
                    <a:pt x="28" y="30"/>
                  </a:lnTo>
                  <a:lnTo>
                    <a:pt x="34" y="25"/>
                  </a:lnTo>
                  <a:lnTo>
                    <a:pt x="38" y="19"/>
                  </a:lnTo>
                  <a:lnTo>
                    <a:pt x="39" y="13"/>
                  </a:lnTo>
                  <a:lnTo>
                    <a:pt x="38" y="10"/>
                  </a:lnTo>
                  <a:lnTo>
                    <a:pt x="37" y="6"/>
                  </a:lnTo>
                  <a:lnTo>
                    <a:pt x="35" y="4"/>
                  </a:lnTo>
                  <a:lnTo>
                    <a:pt x="33" y="2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1" y="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006" name="Freeform 1027"/>
            <p:cNvSpPr>
              <a:spLocks/>
            </p:cNvSpPr>
            <p:nvPr/>
          </p:nvSpPr>
          <p:spPr bwMode="auto">
            <a:xfrm>
              <a:off x="2042" y="3032"/>
              <a:ext cx="39" cy="35"/>
            </a:xfrm>
            <a:custGeom>
              <a:avLst/>
              <a:gdLst>
                <a:gd name="T0" fmla="*/ 25 w 39"/>
                <a:gd name="T1" fmla="*/ 3 h 35"/>
                <a:gd name="T2" fmla="*/ 25 w 39"/>
                <a:gd name="T3" fmla="*/ 3 h 35"/>
                <a:gd name="T4" fmla="*/ 18 w 39"/>
                <a:gd name="T5" fmla="*/ 0 h 35"/>
                <a:gd name="T6" fmla="*/ 10 w 39"/>
                <a:gd name="T7" fmla="*/ 2 h 35"/>
                <a:gd name="T8" fmla="*/ 4 w 39"/>
                <a:gd name="T9" fmla="*/ 5 h 35"/>
                <a:gd name="T10" fmla="*/ 1 w 39"/>
                <a:gd name="T11" fmla="*/ 8 h 35"/>
                <a:gd name="T12" fmla="*/ 0 w 39"/>
                <a:gd name="T13" fmla="*/ 11 h 35"/>
                <a:gd name="T14" fmla="*/ 0 w 39"/>
                <a:gd name="T15" fmla="*/ 11 h 35"/>
                <a:gd name="T16" fmla="*/ 0 w 39"/>
                <a:gd name="T17" fmla="*/ 14 h 35"/>
                <a:gd name="T18" fmla="*/ 0 w 39"/>
                <a:gd name="T19" fmla="*/ 17 h 35"/>
                <a:gd name="T20" fmla="*/ 2 w 39"/>
                <a:gd name="T21" fmla="*/ 23 h 35"/>
                <a:gd name="T22" fmla="*/ 6 w 39"/>
                <a:gd name="T23" fmla="*/ 30 h 35"/>
                <a:gd name="T24" fmla="*/ 14 w 39"/>
                <a:gd name="T25" fmla="*/ 34 h 35"/>
                <a:gd name="T26" fmla="*/ 14 w 39"/>
                <a:gd name="T27" fmla="*/ 34 h 35"/>
                <a:gd name="T28" fmla="*/ 22 w 39"/>
                <a:gd name="T29" fmla="*/ 35 h 35"/>
                <a:gd name="T30" fmla="*/ 29 w 39"/>
                <a:gd name="T31" fmla="*/ 34 h 35"/>
                <a:gd name="T32" fmla="*/ 36 w 39"/>
                <a:gd name="T33" fmla="*/ 31 h 35"/>
                <a:gd name="T34" fmla="*/ 38 w 39"/>
                <a:gd name="T35" fmla="*/ 28 h 35"/>
                <a:gd name="T36" fmla="*/ 39 w 39"/>
                <a:gd name="T37" fmla="*/ 25 h 35"/>
                <a:gd name="T38" fmla="*/ 39 w 39"/>
                <a:gd name="T39" fmla="*/ 25 h 35"/>
                <a:gd name="T40" fmla="*/ 39 w 39"/>
                <a:gd name="T41" fmla="*/ 22 h 35"/>
                <a:gd name="T42" fmla="*/ 39 w 39"/>
                <a:gd name="T43" fmla="*/ 18 h 35"/>
                <a:gd name="T44" fmla="*/ 37 w 39"/>
                <a:gd name="T45" fmla="*/ 12 h 35"/>
                <a:gd name="T46" fmla="*/ 32 w 39"/>
                <a:gd name="T47" fmla="*/ 7 h 35"/>
                <a:gd name="T48" fmla="*/ 25 w 39"/>
                <a:gd name="T49" fmla="*/ 3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9"/>
                <a:gd name="T76" fmla="*/ 0 h 35"/>
                <a:gd name="T77" fmla="*/ 39 w 39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9" h="35">
                  <a:moveTo>
                    <a:pt x="25" y="3"/>
                  </a:moveTo>
                  <a:lnTo>
                    <a:pt x="25" y="3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4" y="5"/>
                  </a:lnTo>
                  <a:lnTo>
                    <a:pt x="1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30"/>
                  </a:lnTo>
                  <a:lnTo>
                    <a:pt x="14" y="34"/>
                  </a:lnTo>
                  <a:lnTo>
                    <a:pt x="22" y="35"/>
                  </a:lnTo>
                  <a:lnTo>
                    <a:pt x="29" y="34"/>
                  </a:lnTo>
                  <a:lnTo>
                    <a:pt x="36" y="31"/>
                  </a:lnTo>
                  <a:lnTo>
                    <a:pt x="38" y="28"/>
                  </a:lnTo>
                  <a:lnTo>
                    <a:pt x="39" y="25"/>
                  </a:lnTo>
                  <a:lnTo>
                    <a:pt x="39" y="22"/>
                  </a:lnTo>
                  <a:lnTo>
                    <a:pt x="39" y="18"/>
                  </a:lnTo>
                  <a:lnTo>
                    <a:pt x="37" y="12"/>
                  </a:lnTo>
                  <a:lnTo>
                    <a:pt x="32" y="7"/>
                  </a:lnTo>
                  <a:lnTo>
                    <a:pt x="25" y="3"/>
                  </a:lnTo>
                  <a:close/>
                </a:path>
              </a:pathLst>
            </a:custGeom>
            <a:solidFill>
              <a:srgbClr val="326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007" name="Freeform 1028"/>
            <p:cNvSpPr>
              <a:spLocks/>
            </p:cNvSpPr>
            <p:nvPr/>
          </p:nvSpPr>
          <p:spPr bwMode="auto">
            <a:xfrm>
              <a:off x="2042" y="3032"/>
              <a:ext cx="39" cy="35"/>
            </a:xfrm>
            <a:custGeom>
              <a:avLst/>
              <a:gdLst>
                <a:gd name="T0" fmla="*/ 25 w 39"/>
                <a:gd name="T1" fmla="*/ 3 h 35"/>
                <a:gd name="T2" fmla="*/ 25 w 39"/>
                <a:gd name="T3" fmla="*/ 3 h 35"/>
                <a:gd name="T4" fmla="*/ 18 w 39"/>
                <a:gd name="T5" fmla="*/ 0 h 35"/>
                <a:gd name="T6" fmla="*/ 10 w 39"/>
                <a:gd name="T7" fmla="*/ 2 h 35"/>
                <a:gd name="T8" fmla="*/ 4 w 39"/>
                <a:gd name="T9" fmla="*/ 5 h 35"/>
                <a:gd name="T10" fmla="*/ 1 w 39"/>
                <a:gd name="T11" fmla="*/ 8 h 35"/>
                <a:gd name="T12" fmla="*/ 0 w 39"/>
                <a:gd name="T13" fmla="*/ 11 h 35"/>
                <a:gd name="T14" fmla="*/ 0 w 39"/>
                <a:gd name="T15" fmla="*/ 11 h 35"/>
                <a:gd name="T16" fmla="*/ 0 w 39"/>
                <a:gd name="T17" fmla="*/ 14 h 35"/>
                <a:gd name="T18" fmla="*/ 0 w 39"/>
                <a:gd name="T19" fmla="*/ 17 h 35"/>
                <a:gd name="T20" fmla="*/ 2 w 39"/>
                <a:gd name="T21" fmla="*/ 23 h 35"/>
                <a:gd name="T22" fmla="*/ 6 w 39"/>
                <a:gd name="T23" fmla="*/ 30 h 35"/>
                <a:gd name="T24" fmla="*/ 14 w 39"/>
                <a:gd name="T25" fmla="*/ 34 h 35"/>
                <a:gd name="T26" fmla="*/ 14 w 39"/>
                <a:gd name="T27" fmla="*/ 34 h 35"/>
                <a:gd name="T28" fmla="*/ 22 w 39"/>
                <a:gd name="T29" fmla="*/ 35 h 35"/>
                <a:gd name="T30" fmla="*/ 29 w 39"/>
                <a:gd name="T31" fmla="*/ 34 h 35"/>
                <a:gd name="T32" fmla="*/ 36 w 39"/>
                <a:gd name="T33" fmla="*/ 31 h 35"/>
                <a:gd name="T34" fmla="*/ 38 w 39"/>
                <a:gd name="T35" fmla="*/ 28 h 35"/>
                <a:gd name="T36" fmla="*/ 39 w 39"/>
                <a:gd name="T37" fmla="*/ 25 h 35"/>
                <a:gd name="T38" fmla="*/ 39 w 39"/>
                <a:gd name="T39" fmla="*/ 25 h 35"/>
                <a:gd name="T40" fmla="*/ 39 w 39"/>
                <a:gd name="T41" fmla="*/ 22 h 35"/>
                <a:gd name="T42" fmla="*/ 39 w 39"/>
                <a:gd name="T43" fmla="*/ 18 h 35"/>
                <a:gd name="T44" fmla="*/ 37 w 39"/>
                <a:gd name="T45" fmla="*/ 12 h 35"/>
                <a:gd name="T46" fmla="*/ 32 w 39"/>
                <a:gd name="T47" fmla="*/ 7 h 35"/>
                <a:gd name="T48" fmla="*/ 25 w 39"/>
                <a:gd name="T49" fmla="*/ 3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9"/>
                <a:gd name="T76" fmla="*/ 0 h 35"/>
                <a:gd name="T77" fmla="*/ 39 w 39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9" h="35">
                  <a:moveTo>
                    <a:pt x="25" y="3"/>
                  </a:moveTo>
                  <a:lnTo>
                    <a:pt x="25" y="3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4" y="5"/>
                  </a:lnTo>
                  <a:lnTo>
                    <a:pt x="1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30"/>
                  </a:lnTo>
                  <a:lnTo>
                    <a:pt x="14" y="34"/>
                  </a:lnTo>
                  <a:lnTo>
                    <a:pt x="22" y="35"/>
                  </a:lnTo>
                  <a:lnTo>
                    <a:pt x="29" y="34"/>
                  </a:lnTo>
                  <a:lnTo>
                    <a:pt x="36" y="31"/>
                  </a:lnTo>
                  <a:lnTo>
                    <a:pt x="38" y="28"/>
                  </a:lnTo>
                  <a:lnTo>
                    <a:pt x="39" y="25"/>
                  </a:lnTo>
                  <a:lnTo>
                    <a:pt x="39" y="22"/>
                  </a:lnTo>
                  <a:lnTo>
                    <a:pt x="39" y="18"/>
                  </a:lnTo>
                  <a:lnTo>
                    <a:pt x="37" y="12"/>
                  </a:lnTo>
                  <a:lnTo>
                    <a:pt x="32" y="7"/>
                  </a:lnTo>
                  <a:lnTo>
                    <a:pt x="25" y="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008" name="Freeform 1029"/>
            <p:cNvSpPr>
              <a:spLocks/>
            </p:cNvSpPr>
            <p:nvPr/>
          </p:nvSpPr>
          <p:spPr bwMode="auto">
            <a:xfrm>
              <a:off x="1976" y="3017"/>
              <a:ext cx="29" cy="88"/>
            </a:xfrm>
            <a:custGeom>
              <a:avLst/>
              <a:gdLst>
                <a:gd name="T0" fmla="*/ 0 w 29"/>
                <a:gd name="T1" fmla="*/ 83 h 88"/>
                <a:gd name="T2" fmla="*/ 7 w 29"/>
                <a:gd name="T3" fmla="*/ 69 h 88"/>
                <a:gd name="T4" fmla="*/ 7 w 29"/>
                <a:gd name="T5" fmla="*/ 0 h 88"/>
                <a:gd name="T6" fmla="*/ 21 w 29"/>
                <a:gd name="T7" fmla="*/ 1 h 88"/>
                <a:gd name="T8" fmla="*/ 21 w 29"/>
                <a:gd name="T9" fmla="*/ 69 h 88"/>
                <a:gd name="T10" fmla="*/ 29 w 29"/>
                <a:gd name="T11" fmla="*/ 86 h 88"/>
                <a:gd name="T12" fmla="*/ 19 w 29"/>
                <a:gd name="T13" fmla="*/ 79 h 88"/>
                <a:gd name="T14" fmla="*/ 20 w 29"/>
                <a:gd name="T15" fmla="*/ 88 h 88"/>
                <a:gd name="T16" fmla="*/ 14 w 29"/>
                <a:gd name="T17" fmla="*/ 80 h 88"/>
                <a:gd name="T18" fmla="*/ 7 w 29"/>
                <a:gd name="T19" fmla="*/ 87 h 88"/>
                <a:gd name="T20" fmla="*/ 7 w 29"/>
                <a:gd name="T21" fmla="*/ 80 h 88"/>
                <a:gd name="T22" fmla="*/ 0 w 29"/>
                <a:gd name="T23" fmla="*/ 83 h 88"/>
                <a:gd name="T24" fmla="*/ 0 w 29"/>
                <a:gd name="T25" fmla="*/ 83 h 8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88"/>
                <a:gd name="T41" fmla="*/ 29 w 29"/>
                <a:gd name="T42" fmla="*/ 88 h 8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88">
                  <a:moveTo>
                    <a:pt x="0" y="83"/>
                  </a:moveTo>
                  <a:lnTo>
                    <a:pt x="7" y="69"/>
                  </a:lnTo>
                  <a:lnTo>
                    <a:pt x="7" y="0"/>
                  </a:lnTo>
                  <a:lnTo>
                    <a:pt x="21" y="1"/>
                  </a:lnTo>
                  <a:lnTo>
                    <a:pt x="21" y="69"/>
                  </a:lnTo>
                  <a:lnTo>
                    <a:pt x="29" y="86"/>
                  </a:lnTo>
                  <a:lnTo>
                    <a:pt x="19" y="79"/>
                  </a:lnTo>
                  <a:lnTo>
                    <a:pt x="20" y="88"/>
                  </a:lnTo>
                  <a:lnTo>
                    <a:pt x="14" y="80"/>
                  </a:lnTo>
                  <a:lnTo>
                    <a:pt x="7" y="87"/>
                  </a:lnTo>
                  <a:lnTo>
                    <a:pt x="7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6633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009" name="Freeform 1030"/>
            <p:cNvSpPr>
              <a:spLocks/>
            </p:cNvSpPr>
            <p:nvPr/>
          </p:nvSpPr>
          <p:spPr bwMode="auto">
            <a:xfrm>
              <a:off x="1956" y="3002"/>
              <a:ext cx="40" cy="34"/>
            </a:xfrm>
            <a:custGeom>
              <a:avLst/>
              <a:gdLst>
                <a:gd name="T0" fmla="*/ 13 w 40"/>
                <a:gd name="T1" fmla="*/ 2 h 34"/>
                <a:gd name="T2" fmla="*/ 13 w 40"/>
                <a:gd name="T3" fmla="*/ 2 h 34"/>
                <a:gd name="T4" fmla="*/ 6 w 40"/>
                <a:gd name="T5" fmla="*/ 7 h 34"/>
                <a:gd name="T6" fmla="*/ 2 w 40"/>
                <a:gd name="T7" fmla="*/ 14 h 34"/>
                <a:gd name="T8" fmla="*/ 0 w 40"/>
                <a:gd name="T9" fmla="*/ 20 h 34"/>
                <a:gd name="T10" fmla="*/ 2 w 40"/>
                <a:gd name="T11" fmla="*/ 24 h 34"/>
                <a:gd name="T12" fmla="*/ 3 w 40"/>
                <a:gd name="T13" fmla="*/ 27 h 34"/>
                <a:gd name="T14" fmla="*/ 3 w 40"/>
                <a:gd name="T15" fmla="*/ 27 h 34"/>
                <a:gd name="T16" fmla="*/ 4 w 40"/>
                <a:gd name="T17" fmla="*/ 29 h 34"/>
                <a:gd name="T18" fmla="*/ 7 w 40"/>
                <a:gd name="T19" fmla="*/ 32 h 34"/>
                <a:gd name="T20" fmla="*/ 13 w 40"/>
                <a:gd name="T21" fmla="*/ 34 h 34"/>
                <a:gd name="T22" fmla="*/ 21 w 40"/>
                <a:gd name="T23" fmla="*/ 33 h 34"/>
                <a:gd name="T24" fmla="*/ 29 w 40"/>
                <a:gd name="T25" fmla="*/ 30 h 34"/>
                <a:gd name="T26" fmla="*/ 29 w 40"/>
                <a:gd name="T27" fmla="*/ 30 h 34"/>
                <a:gd name="T28" fmla="*/ 35 w 40"/>
                <a:gd name="T29" fmla="*/ 25 h 34"/>
                <a:gd name="T30" fmla="*/ 39 w 40"/>
                <a:gd name="T31" fmla="*/ 19 h 34"/>
                <a:gd name="T32" fmla="*/ 40 w 40"/>
                <a:gd name="T33" fmla="*/ 13 h 34"/>
                <a:gd name="T34" fmla="*/ 40 w 40"/>
                <a:gd name="T35" fmla="*/ 9 h 34"/>
                <a:gd name="T36" fmla="*/ 39 w 40"/>
                <a:gd name="T37" fmla="*/ 6 h 34"/>
                <a:gd name="T38" fmla="*/ 39 w 40"/>
                <a:gd name="T39" fmla="*/ 6 h 34"/>
                <a:gd name="T40" fmla="*/ 36 w 40"/>
                <a:gd name="T41" fmla="*/ 4 h 34"/>
                <a:gd name="T42" fmla="*/ 34 w 40"/>
                <a:gd name="T43" fmla="*/ 1 h 34"/>
                <a:gd name="T44" fmla="*/ 27 w 40"/>
                <a:gd name="T45" fmla="*/ 0 h 34"/>
                <a:gd name="T46" fmla="*/ 20 w 40"/>
                <a:gd name="T47" fmla="*/ 0 h 34"/>
                <a:gd name="T48" fmla="*/ 13 w 40"/>
                <a:gd name="T49" fmla="*/ 2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0"/>
                <a:gd name="T76" fmla="*/ 0 h 34"/>
                <a:gd name="T77" fmla="*/ 40 w 40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0" h="34">
                  <a:moveTo>
                    <a:pt x="13" y="2"/>
                  </a:moveTo>
                  <a:lnTo>
                    <a:pt x="13" y="2"/>
                  </a:lnTo>
                  <a:lnTo>
                    <a:pt x="6" y="7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2" y="24"/>
                  </a:lnTo>
                  <a:lnTo>
                    <a:pt x="3" y="27"/>
                  </a:lnTo>
                  <a:lnTo>
                    <a:pt x="4" y="29"/>
                  </a:lnTo>
                  <a:lnTo>
                    <a:pt x="7" y="32"/>
                  </a:lnTo>
                  <a:lnTo>
                    <a:pt x="13" y="34"/>
                  </a:lnTo>
                  <a:lnTo>
                    <a:pt x="21" y="33"/>
                  </a:lnTo>
                  <a:lnTo>
                    <a:pt x="29" y="30"/>
                  </a:lnTo>
                  <a:lnTo>
                    <a:pt x="35" y="25"/>
                  </a:lnTo>
                  <a:lnTo>
                    <a:pt x="39" y="19"/>
                  </a:lnTo>
                  <a:lnTo>
                    <a:pt x="40" y="13"/>
                  </a:lnTo>
                  <a:lnTo>
                    <a:pt x="40" y="9"/>
                  </a:lnTo>
                  <a:lnTo>
                    <a:pt x="39" y="6"/>
                  </a:lnTo>
                  <a:lnTo>
                    <a:pt x="36" y="4"/>
                  </a:lnTo>
                  <a:lnTo>
                    <a:pt x="34" y="1"/>
                  </a:lnTo>
                  <a:lnTo>
                    <a:pt x="27" y="0"/>
                  </a:lnTo>
                  <a:lnTo>
                    <a:pt x="20" y="0"/>
                  </a:lnTo>
                  <a:lnTo>
                    <a:pt x="13" y="2"/>
                  </a:lnTo>
                  <a:close/>
                </a:path>
              </a:pathLst>
            </a:custGeom>
            <a:solidFill>
              <a:srgbClr val="3098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010" name="Freeform 1031"/>
            <p:cNvSpPr>
              <a:spLocks/>
            </p:cNvSpPr>
            <p:nvPr/>
          </p:nvSpPr>
          <p:spPr bwMode="auto">
            <a:xfrm>
              <a:off x="1956" y="3002"/>
              <a:ext cx="40" cy="34"/>
            </a:xfrm>
            <a:custGeom>
              <a:avLst/>
              <a:gdLst>
                <a:gd name="T0" fmla="*/ 13 w 40"/>
                <a:gd name="T1" fmla="*/ 2 h 34"/>
                <a:gd name="T2" fmla="*/ 13 w 40"/>
                <a:gd name="T3" fmla="*/ 2 h 34"/>
                <a:gd name="T4" fmla="*/ 6 w 40"/>
                <a:gd name="T5" fmla="*/ 7 h 34"/>
                <a:gd name="T6" fmla="*/ 2 w 40"/>
                <a:gd name="T7" fmla="*/ 14 h 34"/>
                <a:gd name="T8" fmla="*/ 0 w 40"/>
                <a:gd name="T9" fmla="*/ 20 h 34"/>
                <a:gd name="T10" fmla="*/ 2 w 40"/>
                <a:gd name="T11" fmla="*/ 24 h 34"/>
                <a:gd name="T12" fmla="*/ 3 w 40"/>
                <a:gd name="T13" fmla="*/ 27 h 34"/>
                <a:gd name="T14" fmla="*/ 3 w 40"/>
                <a:gd name="T15" fmla="*/ 27 h 34"/>
                <a:gd name="T16" fmla="*/ 4 w 40"/>
                <a:gd name="T17" fmla="*/ 29 h 34"/>
                <a:gd name="T18" fmla="*/ 7 w 40"/>
                <a:gd name="T19" fmla="*/ 32 h 34"/>
                <a:gd name="T20" fmla="*/ 13 w 40"/>
                <a:gd name="T21" fmla="*/ 34 h 34"/>
                <a:gd name="T22" fmla="*/ 21 w 40"/>
                <a:gd name="T23" fmla="*/ 33 h 34"/>
                <a:gd name="T24" fmla="*/ 29 w 40"/>
                <a:gd name="T25" fmla="*/ 30 h 34"/>
                <a:gd name="T26" fmla="*/ 29 w 40"/>
                <a:gd name="T27" fmla="*/ 30 h 34"/>
                <a:gd name="T28" fmla="*/ 35 w 40"/>
                <a:gd name="T29" fmla="*/ 25 h 34"/>
                <a:gd name="T30" fmla="*/ 39 w 40"/>
                <a:gd name="T31" fmla="*/ 19 h 34"/>
                <a:gd name="T32" fmla="*/ 40 w 40"/>
                <a:gd name="T33" fmla="*/ 13 h 34"/>
                <a:gd name="T34" fmla="*/ 40 w 40"/>
                <a:gd name="T35" fmla="*/ 9 h 34"/>
                <a:gd name="T36" fmla="*/ 39 w 40"/>
                <a:gd name="T37" fmla="*/ 6 h 34"/>
                <a:gd name="T38" fmla="*/ 39 w 40"/>
                <a:gd name="T39" fmla="*/ 6 h 34"/>
                <a:gd name="T40" fmla="*/ 36 w 40"/>
                <a:gd name="T41" fmla="*/ 4 h 34"/>
                <a:gd name="T42" fmla="*/ 34 w 40"/>
                <a:gd name="T43" fmla="*/ 1 h 34"/>
                <a:gd name="T44" fmla="*/ 27 w 40"/>
                <a:gd name="T45" fmla="*/ 0 h 34"/>
                <a:gd name="T46" fmla="*/ 20 w 40"/>
                <a:gd name="T47" fmla="*/ 0 h 34"/>
                <a:gd name="T48" fmla="*/ 13 w 40"/>
                <a:gd name="T49" fmla="*/ 2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0"/>
                <a:gd name="T76" fmla="*/ 0 h 34"/>
                <a:gd name="T77" fmla="*/ 40 w 40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0" h="34">
                  <a:moveTo>
                    <a:pt x="13" y="2"/>
                  </a:moveTo>
                  <a:lnTo>
                    <a:pt x="13" y="2"/>
                  </a:lnTo>
                  <a:lnTo>
                    <a:pt x="6" y="7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2" y="24"/>
                  </a:lnTo>
                  <a:lnTo>
                    <a:pt x="3" y="27"/>
                  </a:lnTo>
                  <a:lnTo>
                    <a:pt x="4" y="29"/>
                  </a:lnTo>
                  <a:lnTo>
                    <a:pt x="7" y="32"/>
                  </a:lnTo>
                  <a:lnTo>
                    <a:pt x="13" y="34"/>
                  </a:lnTo>
                  <a:lnTo>
                    <a:pt x="21" y="33"/>
                  </a:lnTo>
                  <a:lnTo>
                    <a:pt x="29" y="30"/>
                  </a:lnTo>
                  <a:lnTo>
                    <a:pt x="35" y="25"/>
                  </a:lnTo>
                  <a:lnTo>
                    <a:pt x="39" y="19"/>
                  </a:lnTo>
                  <a:lnTo>
                    <a:pt x="40" y="13"/>
                  </a:lnTo>
                  <a:lnTo>
                    <a:pt x="40" y="9"/>
                  </a:lnTo>
                  <a:lnTo>
                    <a:pt x="39" y="6"/>
                  </a:lnTo>
                  <a:lnTo>
                    <a:pt x="36" y="4"/>
                  </a:lnTo>
                  <a:lnTo>
                    <a:pt x="34" y="1"/>
                  </a:lnTo>
                  <a:lnTo>
                    <a:pt x="27" y="0"/>
                  </a:lnTo>
                  <a:lnTo>
                    <a:pt x="20" y="0"/>
                  </a:lnTo>
                  <a:lnTo>
                    <a:pt x="13" y="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011" name="Freeform 1032"/>
            <p:cNvSpPr>
              <a:spLocks/>
            </p:cNvSpPr>
            <p:nvPr/>
          </p:nvSpPr>
          <p:spPr bwMode="auto">
            <a:xfrm>
              <a:off x="1986" y="3006"/>
              <a:ext cx="41" cy="33"/>
            </a:xfrm>
            <a:custGeom>
              <a:avLst/>
              <a:gdLst>
                <a:gd name="T0" fmla="*/ 25 w 41"/>
                <a:gd name="T1" fmla="*/ 1 h 33"/>
                <a:gd name="T2" fmla="*/ 25 w 41"/>
                <a:gd name="T3" fmla="*/ 1 h 33"/>
                <a:gd name="T4" fmla="*/ 18 w 41"/>
                <a:gd name="T5" fmla="*/ 0 h 33"/>
                <a:gd name="T6" fmla="*/ 10 w 41"/>
                <a:gd name="T7" fmla="*/ 1 h 33"/>
                <a:gd name="T8" fmla="*/ 4 w 41"/>
                <a:gd name="T9" fmla="*/ 3 h 33"/>
                <a:gd name="T10" fmla="*/ 2 w 41"/>
                <a:gd name="T11" fmla="*/ 6 h 33"/>
                <a:gd name="T12" fmla="*/ 1 w 41"/>
                <a:gd name="T13" fmla="*/ 9 h 33"/>
                <a:gd name="T14" fmla="*/ 1 w 41"/>
                <a:gd name="T15" fmla="*/ 9 h 33"/>
                <a:gd name="T16" fmla="*/ 0 w 41"/>
                <a:gd name="T17" fmla="*/ 12 h 33"/>
                <a:gd name="T18" fmla="*/ 0 w 41"/>
                <a:gd name="T19" fmla="*/ 15 h 33"/>
                <a:gd name="T20" fmla="*/ 2 w 41"/>
                <a:gd name="T21" fmla="*/ 21 h 33"/>
                <a:gd name="T22" fmla="*/ 7 w 41"/>
                <a:gd name="T23" fmla="*/ 28 h 33"/>
                <a:gd name="T24" fmla="*/ 15 w 41"/>
                <a:gd name="T25" fmla="*/ 31 h 33"/>
                <a:gd name="T26" fmla="*/ 15 w 41"/>
                <a:gd name="T27" fmla="*/ 31 h 33"/>
                <a:gd name="T28" fmla="*/ 23 w 41"/>
                <a:gd name="T29" fmla="*/ 33 h 33"/>
                <a:gd name="T30" fmla="*/ 30 w 41"/>
                <a:gd name="T31" fmla="*/ 31 h 33"/>
                <a:gd name="T32" fmla="*/ 36 w 41"/>
                <a:gd name="T33" fmla="*/ 29 h 33"/>
                <a:gd name="T34" fmla="*/ 38 w 41"/>
                <a:gd name="T35" fmla="*/ 26 h 33"/>
                <a:gd name="T36" fmla="*/ 39 w 41"/>
                <a:gd name="T37" fmla="*/ 23 h 33"/>
                <a:gd name="T38" fmla="*/ 39 w 41"/>
                <a:gd name="T39" fmla="*/ 23 h 33"/>
                <a:gd name="T40" fmla="*/ 41 w 41"/>
                <a:gd name="T41" fmla="*/ 20 h 33"/>
                <a:gd name="T42" fmla="*/ 41 w 41"/>
                <a:gd name="T43" fmla="*/ 16 h 33"/>
                <a:gd name="T44" fmla="*/ 38 w 41"/>
                <a:gd name="T45" fmla="*/ 10 h 33"/>
                <a:gd name="T46" fmla="*/ 33 w 41"/>
                <a:gd name="T47" fmla="*/ 5 h 33"/>
                <a:gd name="T48" fmla="*/ 25 w 41"/>
                <a:gd name="T49" fmla="*/ 1 h 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1"/>
                <a:gd name="T76" fmla="*/ 0 h 33"/>
                <a:gd name="T77" fmla="*/ 41 w 41"/>
                <a:gd name="T78" fmla="*/ 33 h 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1" h="33">
                  <a:moveTo>
                    <a:pt x="25" y="1"/>
                  </a:moveTo>
                  <a:lnTo>
                    <a:pt x="25" y="1"/>
                  </a:lnTo>
                  <a:lnTo>
                    <a:pt x="18" y="0"/>
                  </a:lnTo>
                  <a:lnTo>
                    <a:pt x="10" y="1"/>
                  </a:lnTo>
                  <a:lnTo>
                    <a:pt x="4" y="3"/>
                  </a:lnTo>
                  <a:lnTo>
                    <a:pt x="2" y="6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21"/>
                  </a:lnTo>
                  <a:lnTo>
                    <a:pt x="7" y="28"/>
                  </a:lnTo>
                  <a:lnTo>
                    <a:pt x="15" y="31"/>
                  </a:lnTo>
                  <a:lnTo>
                    <a:pt x="23" y="33"/>
                  </a:lnTo>
                  <a:lnTo>
                    <a:pt x="30" y="31"/>
                  </a:lnTo>
                  <a:lnTo>
                    <a:pt x="36" y="29"/>
                  </a:lnTo>
                  <a:lnTo>
                    <a:pt x="38" y="26"/>
                  </a:lnTo>
                  <a:lnTo>
                    <a:pt x="39" y="23"/>
                  </a:lnTo>
                  <a:lnTo>
                    <a:pt x="41" y="20"/>
                  </a:lnTo>
                  <a:lnTo>
                    <a:pt x="41" y="16"/>
                  </a:lnTo>
                  <a:lnTo>
                    <a:pt x="38" y="10"/>
                  </a:lnTo>
                  <a:lnTo>
                    <a:pt x="33" y="5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rgbClr val="3098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012" name="Freeform 1033"/>
            <p:cNvSpPr>
              <a:spLocks/>
            </p:cNvSpPr>
            <p:nvPr/>
          </p:nvSpPr>
          <p:spPr bwMode="auto">
            <a:xfrm>
              <a:off x="1986" y="3006"/>
              <a:ext cx="41" cy="33"/>
            </a:xfrm>
            <a:custGeom>
              <a:avLst/>
              <a:gdLst>
                <a:gd name="T0" fmla="*/ 25 w 41"/>
                <a:gd name="T1" fmla="*/ 1 h 33"/>
                <a:gd name="T2" fmla="*/ 25 w 41"/>
                <a:gd name="T3" fmla="*/ 1 h 33"/>
                <a:gd name="T4" fmla="*/ 18 w 41"/>
                <a:gd name="T5" fmla="*/ 0 h 33"/>
                <a:gd name="T6" fmla="*/ 10 w 41"/>
                <a:gd name="T7" fmla="*/ 1 h 33"/>
                <a:gd name="T8" fmla="*/ 4 w 41"/>
                <a:gd name="T9" fmla="*/ 3 h 33"/>
                <a:gd name="T10" fmla="*/ 2 w 41"/>
                <a:gd name="T11" fmla="*/ 6 h 33"/>
                <a:gd name="T12" fmla="*/ 1 w 41"/>
                <a:gd name="T13" fmla="*/ 9 h 33"/>
                <a:gd name="T14" fmla="*/ 1 w 41"/>
                <a:gd name="T15" fmla="*/ 9 h 33"/>
                <a:gd name="T16" fmla="*/ 0 w 41"/>
                <a:gd name="T17" fmla="*/ 12 h 33"/>
                <a:gd name="T18" fmla="*/ 0 w 41"/>
                <a:gd name="T19" fmla="*/ 15 h 33"/>
                <a:gd name="T20" fmla="*/ 2 w 41"/>
                <a:gd name="T21" fmla="*/ 21 h 33"/>
                <a:gd name="T22" fmla="*/ 7 w 41"/>
                <a:gd name="T23" fmla="*/ 28 h 33"/>
                <a:gd name="T24" fmla="*/ 15 w 41"/>
                <a:gd name="T25" fmla="*/ 31 h 33"/>
                <a:gd name="T26" fmla="*/ 15 w 41"/>
                <a:gd name="T27" fmla="*/ 31 h 33"/>
                <a:gd name="T28" fmla="*/ 23 w 41"/>
                <a:gd name="T29" fmla="*/ 33 h 33"/>
                <a:gd name="T30" fmla="*/ 30 w 41"/>
                <a:gd name="T31" fmla="*/ 31 h 33"/>
                <a:gd name="T32" fmla="*/ 36 w 41"/>
                <a:gd name="T33" fmla="*/ 29 h 33"/>
                <a:gd name="T34" fmla="*/ 38 w 41"/>
                <a:gd name="T35" fmla="*/ 26 h 33"/>
                <a:gd name="T36" fmla="*/ 39 w 41"/>
                <a:gd name="T37" fmla="*/ 23 h 33"/>
                <a:gd name="T38" fmla="*/ 39 w 41"/>
                <a:gd name="T39" fmla="*/ 23 h 33"/>
                <a:gd name="T40" fmla="*/ 41 w 41"/>
                <a:gd name="T41" fmla="*/ 20 h 33"/>
                <a:gd name="T42" fmla="*/ 41 w 41"/>
                <a:gd name="T43" fmla="*/ 16 h 33"/>
                <a:gd name="T44" fmla="*/ 38 w 41"/>
                <a:gd name="T45" fmla="*/ 10 h 33"/>
                <a:gd name="T46" fmla="*/ 33 w 41"/>
                <a:gd name="T47" fmla="*/ 5 h 33"/>
                <a:gd name="T48" fmla="*/ 25 w 41"/>
                <a:gd name="T49" fmla="*/ 1 h 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1"/>
                <a:gd name="T76" fmla="*/ 0 h 33"/>
                <a:gd name="T77" fmla="*/ 41 w 41"/>
                <a:gd name="T78" fmla="*/ 33 h 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1" h="33">
                  <a:moveTo>
                    <a:pt x="25" y="1"/>
                  </a:moveTo>
                  <a:lnTo>
                    <a:pt x="25" y="1"/>
                  </a:lnTo>
                  <a:lnTo>
                    <a:pt x="18" y="0"/>
                  </a:lnTo>
                  <a:lnTo>
                    <a:pt x="10" y="1"/>
                  </a:lnTo>
                  <a:lnTo>
                    <a:pt x="4" y="3"/>
                  </a:lnTo>
                  <a:lnTo>
                    <a:pt x="2" y="6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21"/>
                  </a:lnTo>
                  <a:lnTo>
                    <a:pt x="7" y="28"/>
                  </a:lnTo>
                  <a:lnTo>
                    <a:pt x="15" y="31"/>
                  </a:lnTo>
                  <a:lnTo>
                    <a:pt x="23" y="33"/>
                  </a:lnTo>
                  <a:lnTo>
                    <a:pt x="30" y="31"/>
                  </a:lnTo>
                  <a:lnTo>
                    <a:pt x="36" y="29"/>
                  </a:lnTo>
                  <a:lnTo>
                    <a:pt x="38" y="26"/>
                  </a:lnTo>
                  <a:lnTo>
                    <a:pt x="39" y="23"/>
                  </a:lnTo>
                  <a:lnTo>
                    <a:pt x="41" y="20"/>
                  </a:lnTo>
                  <a:lnTo>
                    <a:pt x="41" y="16"/>
                  </a:lnTo>
                  <a:lnTo>
                    <a:pt x="38" y="10"/>
                  </a:lnTo>
                  <a:lnTo>
                    <a:pt x="33" y="5"/>
                  </a:lnTo>
                  <a:lnTo>
                    <a:pt x="25" y="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013" name="Freeform 1034"/>
            <p:cNvSpPr>
              <a:spLocks/>
            </p:cNvSpPr>
            <p:nvPr/>
          </p:nvSpPr>
          <p:spPr bwMode="auto">
            <a:xfrm>
              <a:off x="1962" y="2979"/>
              <a:ext cx="40" cy="32"/>
            </a:xfrm>
            <a:custGeom>
              <a:avLst/>
              <a:gdLst>
                <a:gd name="T0" fmla="*/ 20 w 40"/>
                <a:gd name="T1" fmla="*/ 0 h 32"/>
                <a:gd name="T2" fmla="*/ 20 w 40"/>
                <a:gd name="T3" fmla="*/ 0 h 32"/>
                <a:gd name="T4" fmla="*/ 12 w 40"/>
                <a:gd name="T5" fmla="*/ 1 h 32"/>
                <a:gd name="T6" fmla="*/ 5 w 40"/>
                <a:gd name="T7" fmla="*/ 4 h 32"/>
                <a:gd name="T8" fmla="*/ 1 w 40"/>
                <a:gd name="T9" fmla="*/ 9 h 32"/>
                <a:gd name="T10" fmla="*/ 0 w 40"/>
                <a:gd name="T11" fmla="*/ 13 h 32"/>
                <a:gd name="T12" fmla="*/ 0 w 40"/>
                <a:gd name="T13" fmla="*/ 15 h 32"/>
                <a:gd name="T14" fmla="*/ 0 w 40"/>
                <a:gd name="T15" fmla="*/ 15 h 32"/>
                <a:gd name="T16" fmla="*/ 0 w 40"/>
                <a:gd name="T17" fmla="*/ 19 h 32"/>
                <a:gd name="T18" fmla="*/ 1 w 40"/>
                <a:gd name="T19" fmla="*/ 22 h 32"/>
                <a:gd name="T20" fmla="*/ 5 w 40"/>
                <a:gd name="T21" fmla="*/ 27 h 32"/>
                <a:gd name="T22" fmla="*/ 12 w 40"/>
                <a:gd name="T23" fmla="*/ 30 h 32"/>
                <a:gd name="T24" fmla="*/ 20 w 40"/>
                <a:gd name="T25" fmla="*/ 32 h 32"/>
                <a:gd name="T26" fmla="*/ 20 w 40"/>
                <a:gd name="T27" fmla="*/ 32 h 32"/>
                <a:gd name="T28" fmla="*/ 28 w 40"/>
                <a:gd name="T29" fmla="*/ 30 h 32"/>
                <a:gd name="T30" fmla="*/ 35 w 40"/>
                <a:gd name="T31" fmla="*/ 27 h 32"/>
                <a:gd name="T32" fmla="*/ 39 w 40"/>
                <a:gd name="T33" fmla="*/ 22 h 32"/>
                <a:gd name="T34" fmla="*/ 40 w 40"/>
                <a:gd name="T35" fmla="*/ 19 h 32"/>
                <a:gd name="T36" fmla="*/ 40 w 40"/>
                <a:gd name="T37" fmla="*/ 15 h 32"/>
                <a:gd name="T38" fmla="*/ 40 w 40"/>
                <a:gd name="T39" fmla="*/ 15 h 32"/>
                <a:gd name="T40" fmla="*/ 40 w 40"/>
                <a:gd name="T41" fmla="*/ 13 h 32"/>
                <a:gd name="T42" fmla="*/ 39 w 40"/>
                <a:gd name="T43" fmla="*/ 9 h 32"/>
                <a:gd name="T44" fmla="*/ 35 w 40"/>
                <a:gd name="T45" fmla="*/ 4 h 32"/>
                <a:gd name="T46" fmla="*/ 28 w 40"/>
                <a:gd name="T47" fmla="*/ 1 h 32"/>
                <a:gd name="T48" fmla="*/ 20 w 40"/>
                <a:gd name="T49" fmla="*/ 0 h 3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0"/>
                <a:gd name="T76" fmla="*/ 0 h 32"/>
                <a:gd name="T77" fmla="*/ 40 w 40"/>
                <a:gd name="T78" fmla="*/ 32 h 3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0" h="32">
                  <a:moveTo>
                    <a:pt x="20" y="0"/>
                  </a:moveTo>
                  <a:lnTo>
                    <a:pt x="20" y="0"/>
                  </a:lnTo>
                  <a:lnTo>
                    <a:pt x="12" y="1"/>
                  </a:lnTo>
                  <a:lnTo>
                    <a:pt x="5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1" y="22"/>
                  </a:lnTo>
                  <a:lnTo>
                    <a:pt x="5" y="27"/>
                  </a:lnTo>
                  <a:lnTo>
                    <a:pt x="12" y="30"/>
                  </a:lnTo>
                  <a:lnTo>
                    <a:pt x="20" y="32"/>
                  </a:lnTo>
                  <a:lnTo>
                    <a:pt x="28" y="30"/>
                  </a:lnTo>
                  <a:lnTo>
                    <a:pt x="35" y="27"/>
                  </a:lnTo>
                  <a:lnTo>
                    <a:pt x="39" y="22"/>
                  </a:lnTo>
                  <a:lnTo>
                    <a:pt x="40" y="19"/>
                  </a:lnTo>
                  <a:lnTo>
                    <a:pt x="40" y="15"/>
                  </a:lnTo>
                  <a:lnTo>
                    <a:pt x="40" y="13"/>
                  </a:lnTo>
                  <a:lnTo>
                    <a:pt x="39" y="9"/>
                  </a:lnTo>
                  <a:lnTo>
                    <a:pt x="35" y="4"/>
                  </a:lnTo>
                  <a:lnTo>
                    <a:pt x="28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3098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014" name="Freeform 1035"/>
            <p:cNvSpPr>
              <a:spLocks/>
            </p:cNvSpPr>
            <p:nvPr/>
          </p:nvSpPr>
          <p:spPr bwMode="auto">
            <a:xfrm>
              <a:off x="1962" y="2979"/>
              <a:ext cx="40" cy="32"/>
            </a:xfrm>
            <a:custGeom>
              <a:avLst/>
              <a:gdLst>
                <a:gd name="T0" fmla="*/ 20 w 40"/>
                <a:gd name="T1" fmla="*/ 0 h 32"/>
                <a:gd name="T2" fmla="*/ 20 w 40"/>
                <a:gd name="T3" fmla="*/ 0 h 32"/>
                <a:gd name="T4" fmla="*/ 12 w 40"/>
                <a:gd name="T5" fmla="*/ 1 h 32"/>
                <a:gd name="T6" fmla="*/ 5 w 40"/>
                <a:gd name="T7" fmla="*/ 4 h 32"/>
                <a:gd name="T8" fmla="*/ 1 w 40"/>
                <a:gd name="T9" fmla="*/ 9 h 32"/>
                <a:gd name="T10" fmla="*/ 0 w 40"/>
                <a:gd name="T11" fmla="*/ 13 h 32"/>
                <a:gd name="T12" fmla="*/ 0 w 40"/>
                <a:gd name="T13" fmla="*/ 15 h 32"/>
                <a:gd name="T14" fmla="*/ 0 w 40"/>
                <a:gd name="T15" fmla="*/ 15 h 32"/>
                <a:gd name="T16" fmla="*/ 0 w 40"/>
                <a:gd name="T17" fmla="*/ 19 h 32"/>
                <a:gd name="T18" fmla="*/ 1 w 40"/>
                <a:gd name="T19" fmla="*/ 22 h 32"/>
                <a:gd name="T20" fmla="*/ 5 w 40"/>
                <a:gd name="T21" fmla="*/ 27 h 32"/>
                <a:gd name="T22" fmla="*/ 12 w 40"/>
                <a:gd name="T23" fmla="*/ 30 h 32"/>
                <a:gd name="T24" fmla="*/ 20 w 40"/>
                <a:gd name="T25" fmla="*/ 32 h 32"/>
                <a:gd name="T26" fmla="*/ 20 w 40"/>
                <a:gd name="T27" fmla="*/ 32 h 32"/>
                <a:gd name="T28" fmla="*/ 28 w 40"/>
                <a:gd name="T29" fmla="*/ 30 h 32"/>
                <a:gd name="T30" fmla="*/ 35 w 40"/>
                <a:gd name="T31" fmla="*/ 27 h 32"/>
                <a:gd name="T32" fmla="*/ 39 w 40"/>
                <a:gd name="T33" fmla="*/ 22 h 32"/>
                <a:gd name="T34" fmla="*/ 40 w 40"/>
                <a:gd name="T35" fmla="*/ 19 h 32"/>
                <a:gd name="T36" fmla="*/ 40 w 40"/>
                <a:gd name="T37" fmla="*/ 15 h 32"/>
                <a:gd name="T38" fmla="*/ 40 w 40"/>
                <a:gd name="T39" fmla="*/ 15 h 32"/>
                <a:gd name="T40" fmla="*/ 40 w 40"/>
                <a:gd name="T41" fmla="*/ 13 h 32"/>
                <a:gd name="T42" fmla="*/ 39 w 40"/>
                <a:gd name="T43" fmla="*/ 9 h 32"/>
                <a:gd name="T44" fmla="*/ 35 w 40"/>
                <a:gd name="T45" fmla="*/ 4 h 32"/>
                <a:gd name="T46" fmla="*/ 28 w 40"/>
                <a:gd name="T47" fmla="*/ 1 h 32"/>
                <a:gd name="T48" fmla="*/ 20 w 40"/>
                <a:gd name="T49" fmla="*/ 0 h 3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0"/>
                <a:gd name="T76" fmla="*/ 0 h 32"/>
                <a:gd name="T77" fmla="*/ 40 w 40"/>
                <a:gd name="T78" fmla="*/ 32 h 3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0" h="32">
                  <a:moveTo>
                    <a:pt x="20" y="0"/>
                  </a:moveTo>
                  <a:lnTo>
                    <a:pt x="20" y="0"/>
                  </a:lnTo>
                  <a:lnTo>
                    <a:pt x="12" y="1"/>
                  </a:lnTo>
                  <a:lnTo>
                    <a:pt x="5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1" y="22"/>
                  </a:lnTo>
                  <a:lnTo>
                    <a:pt x="5" y="27"/>
                  </a:lnTo>
                  <a:lnTo>
                    <a:pt x="12" y="30"/>
                  </a:lnTo>
                  <a:lnTo>
                    <a:pt x="20" y="32"/>
                  </a:lnTo>
                  <a:lnTo>
                    <a:pt x="28" y="30"/>
                  </a:lnTo>
                  <a:lnTo>
                    <a:pt x="35" y="27"/>
                  </a:lnTo>
                  <a:lnTo>
                    <a:pt x="39" y="22"/>
                  </a:lnTo>
                  <a:lnTo>
                    <a:pt x="40" y="19"/>
                  </a:lnTo>
                  <a:lnTo>
                    <a:pt x="40" y="15"/>
                  </a:lnTo>
                  <a:lnTo>
                    <a:pt x="40" y="13"/>
                  </a:lnTo>
                  <a:lnTo>
                    <a:pt x="39" y="9"/>
                  </a:lnTo>
                  <a:lnTo>
                    <a:pt x="35" y="4"/>
                  </a:lnTo>
                  <a:lnTo>
                    <a:pt x="28" y="1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015" name="Freeform 1036"/>
            <p:cNvSpPr>
              <a:spLocks/>
            </p:cNvSpPr>
            <p:nvPr/>
          </p:nvSpPr>
          <p:spPr bwMode="auto">
            <a:xfrm>
              <a:off x="1987" y="2983"/>
              <a:ext cx="41" cy="33"/>
            </a:xfrm>
            <a:custGeom>
              <a:avLst/>
              <a:gdLst>
                <a:gd name="T0" fmla="*/ 23 w 41"/>
                <a:gd name="T1" fmla="*/ 0 h 33"/>
                <a:gd name="T2" fmla="*/ 23 w 41"/>
                <a:gd name="T3" fmla="*/ 0 h 33"/>
                <a:gd name="T4" fmla="*/ 15 w 41"/>
                <a:gd name="T5" fmla="*/ 0 h 33"/>
                <a:gd name="T6" fmla="*/ 8 w 41"/>
                <a:gd name="T7" fmla="*/ 2 h 33"/>
                <a:gd name="T8" fmla="*/ 3 w 41"/>
                <a:gd name="T9" fmla="*/ 6 h 33"/>
                <a:gd name="T10" fmla="*/ 1 w 41"/>
                <a:gd name="T11" fmla="*/ 9 h 33"/>
                <a:gd name="T12" fmla="*/ 0 w 41"/>
                <a:gd name="T13" fmla="*/ 12 h 33"/>
                <a:gd name="T14" fmla="*/ 0 w 41"/>
                <a:gd name="T15" fmla="*/ 12 h 33"/>
                <a:gd name="T16" fmla="*/ 0 w 41"/>
                <a:gd name="T17" fmla="*/ 15 h 33"/>
                <a:gd name="T18" fmla="*/ 0 w 41"/>
                <a:gd name="T19" fmla="*/ 19 h 33"/>
                <a:gd name="T20" fmla="*/ 4 w 41"/>
                <a:gd name="T21" fmla="*/ 25 h 33"/>
                <a:gd name="T22" fmla="*/ 10 w 41"/>
                <a:gd name="T23" fmla="*/ 29 h 33"/>
                <a:gd name="T24" fmla="*/ 18 w 41"/>
                <a:gd name="T25" fmla="*/ 32 h 33"/>
                <a:gd name="T26" fmla="*/ 18 w 41"/>
                <a:gd name="T27" fmla="*/ 32 h 33"/>
                <a:gd name="T28" fmla="*/ 26 w 41"/>
                <a:gd name="T29" fmla="*/ 33 h 33"/>
                <a:gd name="T30" fmla="*/ 33 w 41"/>
                <a:gd name="T31" fmla="*/ 30 h 33"/>
                <a:gd name="T32" fmla="*/ 38 w 41"/>
                <a:gd name="T33" fmla="*/ 25 h 33"/>
                <a:gd name="T34" fmla="*/ 40 w 41"/>
                <a:gd name="T35" fmla="*/ 23 h 33"/>
                <a:gd name="T36" fmla="*/ 41 w 41"/>
                <a:gd name="T37" fmla="*/ 20 h 33"/>
                <a:gd name="T38" fmla="*/ 41 w 41"/>
                <a:gd name="T39" fmla="*/ 20 h 33"/>
                <a:gd name="T40" fmla="*/ 41 w 41"/>
                <a:gd name="T41" fmla="*/ 16 h 33"/>
                <a:gd name="T42" fmla="*/ 41 w 41"/>
                <a:gd name="T43" fmla="*/ 14 h 33"/>
                <a:gd name="T44" fmla="*/ 37 w 41"/>
                <a:gd name="T45" fmla="*/ 7 h 33"/>
                <a:gd name="T46" fmla="*/ 31 w 41"/>
                <a:gd name="T47" fmla="*/ 2 h 33"/>
                <a:gd name="T48" fmla="*/ 23 w 41"/>
                <a:gd name="T49" fmla="*/ 0 h 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1"/>
                <a:gd name="T76" fmla="*/ 0 h 33"/>
                <a:gd name="T77" fmla="*/ 41 w 41"/>
                <a:gd name="T78" fmla="*/ 33 h 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1" h="33">
                  <a:moveTo>
                    <a:pt x="23" y="0"/>
                  </a:moveTo>
                  <a:lnTo>
                    <a:pt x="23" y="0"/>
                  </a:lnTo>
                  <a:lnTo>
                    <a:pt x="15" y="0"/>
                  </a:lnTo>
                  <a:lnTo>
                    <a:pt x="8" y="2"/>
                  </a:lnTo>
                  <a:lnTo>
                    <a:pt x="3" y="6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4" y="25"/>
                  </a:lnTo>
                  <a:lnTo>
                    <a:pt x="10" y="29"/>
                  </a:lnTo>
                  <a:lnTo>
                    <a:pt x="18" y="32"/>
                  </a:lnTo>
                  <a:lnTo>
                    <a:pt x="26" y="33"/>
                  </a:lnTo>
                  <a:lnTo>
                    <a:pt x="33" y="30"/>
                  </a:lnTo>
                  <a:lnTo>
                    <a:pt x="38" y="25"/>
                  </a:lnTo>
                  <a:lnTo>
                    <a:pt x="40" y="23"/>
                  </a:lnTo>
                  <a:lnTo>
                    <a:pt x="41" y="20"/>
                  </a:lnTo>
                  <a:lnTo>
                    <a:pt x="41" y="16"/>
                  </a:lnTo>
                  <a:lnTo>
                    <a:pt x="41" y="14"/>
                  </a:lnTo>
                  <a:lnTo>
                    <a:pt x="37" y="7"/>
                  </a:lnTo>
                  <a:lnTo>
                    <a:pt x="31" y="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3098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016" name="Freeform 1037"/>
            <p:cNvSpPr>
              <a:spLocks/>
            </p:cNvSpPr>
            <p:nvPr/>
          </p:nvSpPr>
          <p:spPr bwMode="auto">
            <a:xfrm>
              <a:off x="1987" y="2983"/>
              <a:ext cx="41" cy="33"/>
            </a:xfrm>
            <a:custGeom>
              <a:avLst/>
              <a:gdLst>
                <a:gd name="T0" fmla="*/ 23 w 41"/>
                <a:gd name="T1" fmla="*/ 0 h 33"/>
                <a:gd name="T2" fmla="*/ 23 w 41"/>
                <a:gd name="T3" fmla="*/ 0 h 33"/>
                <a:gd name="T4" fmla="*/ 15 w 41"/>
                <a:gd name="T5" fmla="*/ 0 h 33"/>
                <a:gd name="T6" fmla="*/ 8 w 41"/>
                <a:gd name="T7" fmla="*/ 2 h 33"/>
                <a:gd name="T8" fmla="*/ 3 w 41"/>
                <a:gd name="T9" fmla="*/ 6 h 33"/>
                <a:gd name="T10" fmla="*/ 1 w 41"/>
                <a:gd name="T11" fmla="*/ 9 h 33"/>
                <a:gd name="T12" fmla="*/ 0 w 41"/>
                <a:gd name="T13" fmla="*/ 12 h 33"/>
                <a:gd name="T14" fmla="*/ 0 w 41"/>
                <a:gd name="T15" fmla="*/ 12 h 33"/>
                <a:gd name="T16" fmla="*/ 0 w 41"/>
                <a:gd name="T17" fmla="*/ 15 h 33"/>
                <a:gd name="T18" fmla="*/ 0 w 41"/>
                <a:gd name="T19" fmla="*/ 19 h 33"/>
                <a:gd name="T20" fmla="*/ 4 w 41"/>
                <a:gd name="T21" fmla="*/ 25 h 33"/>
                <a:gd name="T22" fmla="*/ 10 w 41"/>
                <a:gd name="T23" fmla="*/ 29 h 33"/>
                <a:gd name="T24" fmla="*/ 18 w 41"/>
                <a:gd name="T25" fmla="*/ 32 h 33"/>
                <a:gd name="T26" fmla="*/ 18 w 41"/>
                <a:gd name="T27" fmla="*/ 32 h 33"/>
                <a:gd name="T28" fmla="*/ 26 w 41"/>
                <a:gd name="T29" fmla="*/ 33 h 33"/>
                <a:gd name="T30" fmla="*/ 33 w 41"/>
                <a:gd name="T31" fmla="*/ 30 h 33"/>
                <a:gd name="T32" fmla="*/ 38 w 41"/>
                <a:gd name="T33" fmla="*/ 25 h 33"/>
                <a:gd name="T34" fmla="*/ 40 w 41"/>
                <a:gd name="T35" fmla="*/ 23 h 33"/>
                <a:gd name="T36" fmla="*/ 41 w 41"/>
                <a:gd name="T37" fmla="*/ 20 h 33"/>
                <a:gd name="T38" fmla="*/ 41 w 41"/>
                <a:gd name="T39" fmla="*/ 20 h 33"/>
                <a:gd name="T40" fmla="*/ 41 w 41"/>
                <a:gd name="T41" fmla="*/ 16 h 33"/>
                <a:gd name="T42" fmla="*/ 41 w 41"/>
                <a:gd name="T43" fmla="*/ 14 h 33"/>
                <a:gd name="T44" fmla="*/ 37 w 41"/>
                <a:gd name="T45" fmla="*/ 7 h 33"/>
                <a:gd name="T46" fmla="*/ 31 w 41"/>
                <a:gd name="T47" fmla="*/ 2 h 33"/>
                <a:gd name="T48" fmla="*/ 23 w 41"/>
                <a:gd name="T49" fmla="*/ 0 h 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1"/>
                <a:gd name="T76" fmla="*/ 0 h 33"/>
                <a:gd name="T77" fmla="*/ 41 w 41"/>
                <a:gd name="T78" fmla="*/ 33 h 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1" h="33">
                  <a:moveTo>
                    <a:pt x="23" y="0"/>
                  </a:moveTo>
                  <a:lnTo>
                    <a:pt x="23" y="0"/>
                  </a:lnTo>
                  <a:lnTo>
                    <a:pt x="15" y="0"/>
                  </a:lnTo>
                  <a:lnTo>
                    <a:pt x="8" y="2"/>
                  </a:lnTo>
                  <a:lnTo>
                    <a:pt x="3" y="6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4" y="25"/>
                  </a:lnTo>
                  <a:lnTo>
                    <a:pt x="10" y="29"/>
                  </a:lnTo>
                  <a:lnTo>
                    <a:pt x="18" y="32"/>
                  </a:lnTo>
                  <a:lnTo>
                    <a:pt x="26" y="33"/>
                  </a:lnTo>
                  <a:lnTo>
                    <a:pt x="33" y="30"/>
                  </a:lnTo>
                  <a:lnTo>
                    <a:pt x="38" y="25"/>
                  </a:lnTo>
                  <a:lnTo>
                    <a:pt x="40" y="23"/>
                  </a:lnTo>
                  <a:lnTo>
                    <a:pt x="41" y="20"/>
                  </a:lnTo>
                  <a:lnTo>
                    <a:pt x="41" y="16"/>
                  </a:lnTo>
                  <a:lnTo>
                    <a:pt x="41" y="14"/>
                  </a:lnTo>
                  <a:lnTo>
                    <a:pt x="37" y="7"/>
                  </a:lnTo>
                  <a:lnTo>
                    <a:pt x="31" y="2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017" name="Freeform 1038"/>
            <p:cNvSpPr>
              <a:spLocks/>
            </p:cNvSpPr>
            <p:nvPr/>
          </p:nvSpPr>
          <p:spPr bwMode="auto">
            <a:xfrm>
              <a:off x="1976" y="2961"/>
              <a:ext cx="40" cy="32"/>
            </a:xfrm>
            <a:custGeom>
              <a:avLst/>
              <a:gdLst>
                <a:gd name="T0" fmla="*/ 20 w 40"/>
                <a:gd name="T1" fmla="*/ 0 h 32"/>
                <a:gd name="T2" fmla="*/ 20 w 40"/>
                <a:gd name="T3" fmla="*/ 0 h 32"/>
                <a:gd name="T4" fmla="*/ 12 w 40"/>
                <a:gd name="T5" fmla="*/ 1 h 32"/>
                <a:gd name="T6" fmla="*/ 6 w 40"/>
                <a:gd name="T7" fmla="*/ 5 h 32"/>
                <a:gd name="T8" fmla="*/ 1 w 40"/>
                <a:gd name="T9" fmla="*/ 10 h 32"/>
                <a:gd name="T10" fmla="*/ 0 w 40"/>
                <a:gd name="T11" fmla="*/ 13 h 32"/>
                <a:gd name="T12" fmla="*/ 0 w 40"/>
                <a:gd name="T13" fmla="*/ 17 h 32"/>
                <a:gd name="T14" fmla="*/ 0 w 40"/>
                <a:gd name="T15" fmla="*/ 17 h 32"/>
                <a:gd name="T16" fmla="*/ 0 w 40"/>
                <a:gd name="T17" fmla="*/ 19 h 32"/>
                <a:gd name="T18" fmla="*/ 1 w 40"/>
                <a:gd name="T19" fmla="*/ 23 h 32"/>
                <a:gd name="T20" fmla="*/ 6 w 40"/>
                <a:gd name="T21" fmla="*/ 28 h 32"/>
                <a:gd name="T22" fmla="*/ 12 w 40"/>
                <a:gd name="T23" fmla="*/ 31 h 32"/>
                <a:gd name="T24" fmla="*/ 20 w 40"/>
                <a:gd name="T25" fmla="*/ 32 h 32"/>
                <a:gd name="T26" fmla="*/ 20 w 40"/>
                <a:gd name="T27" fmla="*/ 32 h 32"/>
                <a:gd name="T28" fmla="*/ 28 w 40"/>
                <a:gd name="T29" fmla="*/ 31 h 32"/>
                <a:gd name="T30" fmla="*/ 35 w 40"/>
                <a:gd name="T31" fmla="*/ 28 h 32"/>
                <a:gd name="T32" fmla="*/ 39 w 40"/>
                <a:gd name="T33" fmla="*/ 23 h 32"/>
                <a:gd name="T34" fmla="*/ 40 w 40"/>
                <a:gd name="T35" fmla="*/ 19 h 32"/>
                <a:gd name="T36" fmla="*/ 40 w 40"/>
                <a:gd name="T37" fmla="*/ 17 h 32"/>
                <a:gd name="T38" fmla="*/ 40 w 40"/>
                <a:gd name="T39" fmla="*/ 17 h 32"/>
                <a:gd name="T40" fmla="*/ 40 w 40"/>
                <a:gd name="T41" fmla="*/ 13 h 32"/>
                <a:gd name="T42" fmla="*/ 39 w 40"/>
                <a:gd name="T43" fmla="*/ 10 h 32"/>
                <a:gd name="T44" fmla="*/ 35 w 40"/>
                <a:gd name="T45" fmla="*/ 5 h 32"/>
                <a:gd name="T46" fmla="*/ 28 w 40"/>
                <a:gd name="T47" fmla="*/ 1 h 32"/>
                <a:gd name="T48" fmla="*/ 20 w 40"/>
                <a:gd name="T49" fmla="*/ 0 h 3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0"/>
                <a:gd name="T76" fmla="*/ 0 h 32"/>
                <a:gd name="T77" fmla="*/ 40 w 40"/>
                <a:gd name="T78" fmla="*/ 32 h 3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0" h="32">
                  <a:moveTo>
                    <a:pt x="20" y="0"/>
                  </a:moveTo>
                  <a:lnTo>
                    <a:pt x="20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1" y="23"/>
                  </a:lnTo>
                  <a:lnTo>
                    <a:pt x="6" y="28"/>
                  </a:lnTo>
                  <a:lnTo>
                    <a:pt x="12" y="31"/>
                  </a:lnTo>
                  <a:lnTo>
                    <a:pt x="20" y="32"/>
                  </a:lnTo>
                  <a:lnTo>
                    <a:pt x="28" y="31"/>
                  </a:lnTo>
                  <a:lnTo>
                    <a:pt x="35" y="28"/>
                  </a:lnTo>
                  <a:lnTo>
                    <a:pt x="39" y="23"/>
                  </a:lnTo>
                  <a:lnTo>
                    <a:pt x="40" y="19"/>
                  </a:lnTo>
                  <a:lnTo>
                    <a:pt x="40" y="17"/>
                  </a:lnTo>
                  <a:lnTo>
                    <a:pt x="40" y="13"/>
                  </a:lnTo>
                  <a:lnTo>
                    <a:pt x="39" y="10"/>
                  </a:lnTo>
                  <a:lnTo>
                    <a:pt x="35" y="5"/>
                  </a:lnTo>
                  <a:lnTo>
                    <a:pt x="28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3098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018" name="Freeform 1039"/>
            <p:cNvSpPr>
              <a:spLocks/>
            </p:cNvSpPr>
            <p:nvPr/>
          </p:nvSpPr>
          <p:spPr bwMode="auto">
            <a:xfrm>
              <a:off x="1976" y="2961"/>
              <a:ext cx="40" cy="32"/>
            </a:xfrm>
            <a:custGeom>
              <a:avLst/>
              <a:gdLst>
                <a:gd name="T0" fmla="*/ 20 w 40"/>
                <a:gd name="T1" fmla="*/ 0 h 32"/>
                <a:gd name="T2" fmla="*/ 20 w 40"/>
                <a:gd name="T3" fmla="*/ 0 h 32"/>
                <a:gd name="T4" fmla="*/ 12 w 40"/>
                <a:gd name="T5" fmla="*/ 1 h 32"/>
                <a:gd name="T6" fmla="*/ 6 w 40"/>
                <a:gd name="T7" fmla="*/ 5 h 32"/>
                <a:gd name="T8" fmla="*/ 1 w 40"/>
                <a:gd name="T9" fmla="*/ 10 h 32"/>
                <a:gd name="T10" fmla="*/ 0 w 40"/>
                <a:gd name="T11" fmla="*/ 13 h 32"/>
                <a:gd name="T12" fmla="*/ 0 w 40"/>
                <a:gd name="T13" fmla="*/ 17 h 32"/>
                <a:gd name="T14" fmla="*/ 0 w 40"/>
                <a:gd name="T15" fmla="*/ 17 h 32"/>
                <a:gd name="T16" fmla="*/ 0 w 40"/>
                <a:gd name="T17" fmla="*/ 19 h 32"/>
                <a:gd name="T18" fmla="*/ 1 w 40"/>
                <a:gd name="T19" fmla="*/ 23 h 32"/>
                <a:gd name="T20" fmla="*/ 6 w 40"/>
                <a:gd name="T21" fmla="*/ 28 h 32"/>
                <a:gd name="T22" fmla="*/ 12 w 40"/>
                <a:gd name="T23" fmla="*/ 31 h 32"/>
                <a:gd name="T24" fmla="*/ 20 w 40"/>
                <a:gd name="T25" fmla="*/ 32 h 32"/>
                <a:gd name="T26" fmla="*/ 20 w 40"/>
                <a:gd name="T27" fmla="*/ 32 h 32"/>
                <a:gd name="T28" fmla="*/ 28 w 40"/>
                <a:gd name="T29" fmla="*/ 31 h 32"/>
                <a:gd name="T30" fmla="*/ 35 w 40"/>
                <a:gd name="T31" fmla="*/ 28 h 32"/>
                <a:gd name="T32" fmla="*/ 39 w 40"/>
                <a:gd name="T33" fmla="*/ 23 h 32"/>
                <a:gd name="T34" fmla="*/ 40 w 40"/>
                <a:gd name="T35" fmla="*/ 19 h 32"/>
                <a:gd name="T36" fmla="*/ 40 w 40"/>
                <a:gd name="T37" fmla="*/ 17 h 32"/>
                <a:gd name="T38" fmla="*/ 40 w 40"/>
                <a:gd name="T39" fmla="*/ 17 h 32"/>
                <a:gd name="T40" fmla="*/ 40 w 40"/>
                <a:gd name="T41" fmla="*/ 13 h 32"/>
                <a:gd name="T42" fmla="*/ 39 w 40"/>
                <a:gd name="T43" fmla="*/ 10 h 32"/>
                <a:gd name="T44" fmla="*/ 35 w 40"/>
                <a:gd name="T45" fmla="*/ 5 h 32"/>
                <a:gd name="T46" fmla="*/ 28 w 40"/>
                <a:gd name="T47" fmla="*/ 1 h 32"/>
                <a:gd name="T48" fmla="*/ 20 w 40"/>
                <a:gd name="T49" fmla="*/ 0 h 3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0"/>
                <a:gd name="T76" fmla="*/ 0 h 32"/>
                <a:gd name="T77" fmla="*/ 40 w 40"/>
                <a:gd name="T78" fmla="*/ 32 h 3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0" h="32">
                  <a:moveTo>
                    <a:pt x="20" y="0"/>
                  </a:moveTo>
                  <a:lnTo>
                    <a:pt x="20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1" y="23"/>
                  </a:lnTo>
                  <a:lnTo>
                    <a:pt x="6" y="28"/>
                  </a:lnTo>
                  <a:lnTo>
                    <a:pt x="12" y="31"/>
                  </a:lnTo>
                  <a:lnTo>
                    <a:pt x="20" y="32"/>
                  </a:lnTo>
                  <a:lnTo>
                    <a:pt x="28" y="31"/>
                  </a:lnTo>
                  <a:lnTo>
                    <a:pt x="35" y="28"/>
                  </a:lnTo>
                  <a:lnTo>
                    <a:pt x="39" y="23"/>
                  </a:lnTo>
                  <a:lnTo>
                    <a:pt x="40" y="19"/>
                  </a:lnTo>
                  <a:lnTo>
                    <a:pt x="40" y="17"/>
                  </a:lnTo>
                  <a:lnTo>
                    <a:pt x="40" y="13"/>
                  </a:lnTo>
                  <a:lnTo>
                    <a:pt x="39" y="10"/>
                  </a:lnTo>
                  <a:lnTo>
                    <a:pt x="35" y="5"/>
                  </a:lnTo>
                  <a:lnTo>
                    <a:pt x="28" y="1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019" name="Freeform 1040"/>
            <p:cNvSpPr>
              <a:spLocks/>
            </p:cNvSpPr>
            <p:nvPr/>
          </p:nvSpPr>
          <p:spPr bwMode="auto">
            <a:xfrm>
              <a:off x="1956" y="3023"/>
              <a:ext cx="40" cy="35"/>
            </a:xfrm>
            <a:custGeom>
              <a:avLst/>
              <a:gdLst>
                <a:gd name="T0" fmla="*/ 13 w 40"/>
                <a:gd name="T1" fmla="*/ 3 h 35"/>
                <a:gd name="T2" fmla="*/ 13 w 40"/>
                <a:gd name="T3" fmla="*/ 3 h 35"/>
                <a:gd name="T4" fmla="*/ 6 w 40"/>
                <a:gd name="T5" fmla="*/ 8 h 35"/>
                <a:gd name="T6" fmla="*/ 2 w 40"/>
                <a:gd name="T7" fmla="*/ 14 h 35"/>
                <a:gd name="T8" fmla="*/ 0 w 40"/>
                <a:gd name="T9" fmla="*/ 21 h 35"/>
                <a:gd name="T10" fmla="*/ 2 w 40"/>
                <a:gd name="T11" fmla="*/ 25 h 35"/>
                <a:gd name="T12" fmla="*/ 3 w 40"/>
                <a:gd name="T13" fmla="*/ 27 h 35"/>
                <a:gd name="T14" fmla="*/ 3 w 40"/>
                <a:gd name="T15" fmla="*/ 27 h 35"/>
                <a:gd name="T16" fmla="*/ 4 w 40"/>
                <a:gd name="T17" fmla="*/ 30 h 35"/>
                <a:gd name="T18" fmla="*/ 7 w 40"/>
                <a:gd name="T19" fmla="*/ 32 h 35"/>
                <a:gd name="T20" fmla="*/ 13 w 40"/>
                <a:gd name="T21" fmla="*/ 35 h 35"/>
                <a:gd name="T22" fmla="*/ 21 w 40"/>
                <a:gd name="T23" fmla="*/ 34 h 35"/>
                <a:gd name="T24" fmla="*/ 29 w 40"/>
                <a:gd name="T25" fmla="*/ 31 h 35"/>
                <a:gd name="T26" fmla="*/ 29 w 40"/>
                <a:gd name="T27" fmla="*/ 31 h 35"/>
                <a:gd name="T28" fmla="*/ 35 w 40"/>
                <a:gd name="T29" fmla="*/ 26 h 35"/>
                <a:gd name="T30" fmla="*/ 39 w 40"/>
                <a:gd name="T31" fmla="*/ 20 h 35"/>
                <a:gd name="T32" fmla="*/ 40 w 40"/>
                <a:gd name="T33" fmla="*/ 13 h 35"/>
                <a:gd name="T34" fmla="*/ 40 w 40"/>
                <a:gd name="T35" fmla="*/ 9 h 35"/>
                <a:gd name="T36" fmla="*/ 39 w 40"/>
                <a:gd name="T37" fmla="*/ 7 h 35"/>
                <a:gd name="T38" fmla="*/ 39 w 40"/>
                <a:gd name="T39" fmla="*/ 7 h 35"/>
                <a:gd name="T40" fmla="*/ 36 w 40"/>
                <a:gd name="T41" fmla="*/ 4 h 35"/>
                <a:gd name="T42" fmla="*/ 34 w 40"/>
                <a:gd name="T43" fmla="*/ 2 h 35"/>
                <a:gd name="T44" fmla="*/ 27 w 40"/>
                <a:gd name="T45" fmla="*/ 0 h 35"/>
                <a:gd name="T46" fmla="*/ 20 w 40"/>
                <a:gd name="T47" fmla="*/ 0 h 35"/>
                <a:gd name="T48" fmla="*/ 13 w 40"/>
                <a:gd name="T49" fmla="*/ 3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0"/>
                <a:gd name="T76" fmla="*/ 0 h 35"/>
                <a:gd name="T77" fmla="*/ 40 w 40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0" h="35">
                  <a:moveTo>
                    <a:pt x="13" y="3"/>
                  </a:moveTo>
                  <a:lnTo>
                    <a:pt x="13" y="3"/>
                  </a:lnTo>
                  <a:lnTo>
                    <a:pt x="6" y="8"/>
                  </a:lnTo>
                  <a:lnTo>
                    <a:pt x="2" y="14"/>
                  </a:lnTo>
                  <a:lnTo>
                    <a:pt x="0" y="21"/>
                  </a:lnTo>
                  <a:lnTo>
                    <a:pt x="2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7" y="32"/>
                  </a:lnTo>
                  <a:lnTo>
                    <a:pt x="13" y="35"/>
                  </a:lnTo>
                  <a:lnTo>
                    <a:pt x="21" y="34"/>
                  </a:lnTo>
                  <a:lnTo>
                    <a:pt x="29" y="31"/>
                  </a:lnTo>
                  <a:lnTo>
                    <a:pt x="35" y="26"/>
                  </a:lnTo>
                  <a:lnTo>
                    <a:pt x="39" y="20"/>
                  </a:lnTo>
                  <a:lnTo>
                    <a:pt x="40" y="13"/>
                  </a:lnTo>
                  <a:lnTo>
                    <a:pt x="40" y="9"/>
                  </a:lnTo>
                  <a:lnTo>
                    <a:pt x="39" y="7"/>
                  </a:lnTo>
                  <a:lnTo>
                    <a:pt x="36" y="4"/>
                  </a:lnTo>
                  <a:lnTo>
                    <a:pt x="34" y="2"/>
                  </a:lnTo>
                  <a:lnTo>
                    <a:pt x="27" y="0"/>
                  </a:lnTo>
                  <a:lnTo>
                    <a:pt x="20" y="0"/>
                  </a:lnTo>
                  <a:lnTo>
                    <a:pt x="13" y="3"/>
                  </a:lnTo>
                  <a:close/>
                </a:path>
              </a:pathLst>
            </a:custGeom>
            <a:solidFill>
              <a:srgbClr val="3098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020" name="Freeform 1041"/>
            <p:cNvSpPr>
              <a:spLocks/>
            </p:cNvSpPr>
            <p:nvPr/>
          </p:nvSpPr>
          <p:spPr bwMode="auto">
            <a:xfrm>
              <a:off x="1956" y="3023"/>
              <a:ext cx="40" cy="35"/>
            </a:xfrm>
            <a:custGeom>
              <a:avLst/>
              <a:gdLst>
                <a:gd name="T0" fmla="*/ 13 w 40"/>
                <a:gd name="T1" fmla="*/ 3 h 35"/>
                <a:gd name="T2" fmla="*/ 13 w 40"/>
                <a:gd name="T3" fmla="*/ 3 h 35"/>
                <a:gd name="T4" fmla="*/ 6 w 40"/>
                <a:gd name="T5" fmla="*/ 8 h 35"/>
                <a:gd name="T6" fmla="*/ 2 w 40"/>
                <a:gd name="T7" fmla="*/ 14 h 35"/>
                <a:gd name="T8" fmla="*/ 0 w 40"/>
                <a:gd name="T9" fmla="*/ 21 h 35"/>
                <a:gd name="T10" fmla="*/ 2 w 40"/>
                <a:gd name="T11" fmla="*/ 25 h 35"/>
                <a:gd name="T12" fmla="*/ 3 w 40"/>
                <a:gd name="T13" fmla="*/ 27 h 35"/>
                <a:gd name="T14" fmla="*/ 3 w 40"/>
                <a:gd name="T15" fmla="*/ 27 h 35"/>
                <a:gd name="T16" fmla="*/ 4 w 40"/>
                <a:gd name="T17" fmla="*/ 30 h 35"/>
                <a:gd name="T18" fmla="*/ 7 w 40"/>
                <a:gd name="T19" fmla="*/ 32 h 35"/>
                <a:gd name="T20" fmla="*/ 13 w 40"/>
                <a:gd name="T21" fmla="*/ 35 h 35"/>
                <a:gd name="T22" fmla="*/ 21 w 40"/>
                <a:gd name="T23" fmla="*/ 34 h 35"/>
                <a:gd name="T24" fmla="*/ 29 w 40"/>
                <a:gd name="T25" fmla="*/ 31 h 35"/>
                <a:gd name="T26" fmla="*/ 29 w 40"/>
                <a:gd name="T27" fmla="*/ 31 h 35"/>
                <a:gd name="T28" fmla="*/ 35 w 40"/>
                <a:gd name="T29" fmla="*/ 26 h 35"/>
                <a:gd name="T30" fmla="*/ 39 w 40"/>
                <a:gd name="T31" fmla="*/ 20 h 35"/>
                <a:gd name="T32" fmla="*/ 40 w 40"/>
                <a:gd name="T33" fmla="*/ 13 h 35"/>
                <a:gd name="T34" fmla="*/ 40 w 40"/>
                <a:gd name="T35" fmla="*/ 9 h 35"/>
                <a:gd name="T36" fmla="*/ 39 w 40"/>
                <a:gd name="T37" fmla="*/ 7 h 35"/>
                <a:gd name="T38" fmla="*/ 39 w 40"/>
                <a:gd name="T39" fmla="*/ 7 h 35"/>
                <a:gd name="T40" fmla="*/ 36 w 40"/>
                <a:gd name="T41" fmla="*/ 4 h 35"/>
                <a:gd name="T42" fmla="*/ 34 w 40"/>
                <a:gd name="T43" fmla="*/ 2 h 35"/>
                <a:gd name="T44" fmla="*/ 27 w 40"/>
                <a:gd name="T45" fmla="*/ 0 h 35"/>
                <a:gd name="T46" fmla="*/ 20 w 40"/>
                <a:gd name="T47" fmla="*/ 0 h 35"/>
                <a:gd name="T48" fmla="*/ 13 w 40"/>
                <a:gd name="T49" fmla="*/ 3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0"/>
                <a:gd name="T76" fmla="*/ 0 h 35"/>
                <a:gd name="T77" fmla="*/ 40 w 40"/>
                <a:gd name="T78" fmla="*/ 35 h 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0" h="35">
                  <a:moveTo>
                    <a:pt x="13" y="3"/>
                  </a:moveTo>
                  <a:lnTo>
                    <a:pt x="13" y="3"/>
                  </a:lnTo>
                  <a:lnTo>
                    <a:pt x="6" y="8"/>
                  </a:lnTo>
                  <a:lnTo>
                    <a:pt x="2" y="14"/>
                  </a:lnTo>
                  <a:lnTo>
                    <a:pt x="0" y="21"/>
                  </a:lnTo>
                  <a:lnTo>
                    <a:pt x="2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7" y="32"/>
                  </a:lnTo>
                  <a:lnTo>
                    <a:pt x="13" y="35"/>
                  </a:lnTo>
                  <a:lnTo>
                    <a:pt x="21" y="34"/>
                  </a:lnTo>
                  <a:lnTo>
                    <a:pt x="29" y="31"/>
                  </a:lnTo>
                  <a:lnTo>
                    <a:pt x="35" y="26"/>
                  </a:lnTo>
                  <a:lnTo>
                    <a:pt x="39" y="20"/>
                  </a:lnTo>
                  <a:lnTo>
                    <a:pt x="40" y="13"/>
                  </a:lnTo>
                  <a:lnTo>
                    <a:pt x="40" y="9"/>
                  </a:lnTo>
                  <a:lnTo>
                    <a:pt x="39" y="7"/>
                  </a:lnTo>
                  <a:lnTo>
                    <a:pt x="36" y="4"/>
                  </a:lnTo>
                  <a:lnTo>
                    <a:pt x="34" y="2"/>
                  </a:lnTo>
                  <a:lnTo>
                    <a:pt x="27" y="0"/>
                  </a:lnTo>
                  <a:lnTo>
                    <a:pt x="20" y="0"/>
                  </a:lnTo>
                  <a:lnTo>
                    <a:pt x="13" y="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021" name="Freeform 1042"/>
            <p:cNvSpPr>
              <a:spLocks/>
            </p:cNvSpPr>
            <p:nvPr/>
          </p:nvSpPr>
          <p:spPr bwMode="auto">
            <a:xfrm>
              <a:off x="1986" y="3026"/>
              <a:ext cx="41" cy="34"/>
            </a:xfrm>
            <a:custGeom>
              <a:avLst/>
              <a:gdLst>
                <a:gd name="T0" fmla="*/ 25 w 41"/>
                <a:gd name="T1" fmla="*/ 1 h 34"/>
                <a:gd name="T2" fmla="*/ 25 w 41"/>
                <a:gd name="T3" fmla="*/ 1 h 34"/>
                <a:gd name="T4" fmla="*/ 18 w 41"/>
                <a:gd name="T5" fmla="*/ 0 h 34"/>
                <a:gd name="T6" fmla="*/ 10 w 41"/>
                <a:gd name="T7" fmla="*/ 1 h 34"/>
                <a:gd name="T8" fmla="*/ 5 w 41"/>
                <a:gd name="T9" fmla="*/ 5 h 34"/>
                <a:gd name="T10" fmla="*/ 2 w 41"/>
                <a:gd name="T11" fmla="*/ 6 h 34"/>
                <a:gd name="T12" fmla="*/ 1 w 41"/>
                <a:gd name="T13" fmla="*/ 10 h 34"/>
                <a:gd name="T14" fmla="*/ 1 w 41"/>
                <a:gd name="T15" fmla="*/ 10 h 34"/>
                <a:gd name="T16" fmla="*/ 0 w 41"/>
                <a:gd name="T17" fmla="*/ 13 h 34"/>
                <a:gd name="T18" fmla="*/ 0 w 41"/>
                <a:gd name="T19" fmla="*/ 17 h 34"/>
                <a:gd name="T20" fmla="*/ 2 w 41"/>
                <a:gd name="T21" fmla="*/ 23 h 34"/>
                <a:gd name="T22" fmla="*/ 7 w 41"/>
                <a:gd name="T23" fmla="*/ 28 h 34"/>
                <a:gd name="T24" fmla="*/ 14 w 41"/>
                <a:gd name="T25" fmla="*/ 32 h 34"/>
                <a:gd name="T26" fmla="*/ 14 w 41"/>
                <a:gd name="T27" fmla="*/ 32 h 34"/>
                <a:gd name="T28" fmla="*/ 23 w 41"/>
                <a:gd name="T29" fmla="*/ 34 h 34"/>
                <a:gd name="T30" fmla="*/ 30 w 41"/>
                <a:gd name="T31" fmla="*/ 33 h 34"/>
                <a:gd name="T32" fmla="*/ 36 w 41"/>
                <a:gd name="T33" fmla="*/ 29 h 34"/>
                <a:gd name="T34" fmla="*/ 38 w 41"/>
                <a:gd name="T35" fmla="*/ 27 h 34"/>
                <a:gd name="T36" fmla="*/ 39 w 41"/>
                <a:gd name="T37" fmla="*/ 24 h 34"/>
                <a:gd name="T38" fmla="*/ 39 w 41"/>
                <a:gd name="T39" fmla="*/ 24 h 34"/>
                <a:gd name="T40" fmla="*/ 41 w 41"/>
                <a:gd name="T41" fmla="*/ 20 h 34"/>
                <a:gd name="T42" fmla="*/ 41 w 41"/>
                <a:gd name="T43" fmla="*/ 18 h 34"/>
                <a:gd name="T44" fmla="*/ 38 w 41"/>
                <a:gd name="T45" fmla="*/ 11 h 34"/>
                <a:gd name="T46" fmla="*/ 33 w 41"/>
                <a:gd name="T47" fmla="*/ 5 h 34"/>
                <a:gd name="T48" fmla="*/ 25 w 41"/>
                <a:gd name="T49" fmla="*/ 1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1"/>
                <a:gd name="T76" fmla="*/ 0 h 34"/>
                <a:gd name="T77" fmla="*/ 41 w 41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1" h="34">
                  <a:moveTo>
                    <a:pt x="25" y="1"/>
                  </a:moveTo>
                  <a:lnTo>
                    <a:pt x="25" y="1"/>
                  </a:lnTo>
                  <a:lnTo>
                    <a:pt x="18" y="0"/>
                  </a:lnTo>
                  <a:lnTo>
                    <a:pt x="10" y="1"/>
                  </a:lnTo>
                  <a:lnTo>
                    <a:pt x="5" y="5"/>
                  </a:lnTo>
                  <a:lnTo>
                    <a:pt x="2" y="6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7" y="28"/>
                  </a:lnTo>
                  <a:lnTo>
                    <a:pt x="14" y="32"/>
                  </a:lnTo>
                  <a:lnTo>
                    <a:pt x="23" y="34"/>
                  </a:lnTo>
                  <a:lnTo>
                    <a:pt x="30" y="33"/>
                  </a:lnTo>
                  <a:lnTo>
                    <a:pt x="36" y="29"/>
                  </a:lnTo>
                  <a:lnTo>
                    <a:pt x="38" y="27"/>
                  </a:lnTo>
                  <a:lnTo>
                    <a:pt x="39" y="24"/>
                  </a:lnTo>
                  <a:lnTo>
                    <a:pt x="41" y="20"/>
                  </a:lnTo>
                  <a:lnTo>
                    <a:pt x="41" y="18"/>
                  </a:lnTo>
                  <a:lnTo>
                    <a:pt x="38" y="11"/>
                  </a:lnTo>
                  <a:lnTo>
                    <a:pt x="33" y="5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rgbClr val="3098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022" name="Freeform 1043"/>
            <p:cNvSpPr>
              <a:spLocks/>
            </p:cNvSpPr>
            <p:nvPr/>
          </p:nvSpPr>
          <p:spPr bwMode="auto">
            <a:xfrm>
              <a:off x="1986" y="3026"/>
              <a:ext cx="41" cy="34"/>
            </a:xfrm>
            <a:custGeom>
              <a:avLst/>
              <a:gdLst>
                <a:gd name="T0" fmla="*/ 25 w 41"/>
                <a:gd name="T1" fmla="*/ 1 h 34"/>
                <a:gd name="T2" fmla="*/ 25 w 41"/>
                <a:gd name="T3" fmla="*/ 1 h 34"/>
                <a:gd name="T4" fmla="*/ 18 w 41"/>
                <a:gd name="T5" fmla="*/ 0 h 34"/>
                <a:gd name="T6" fmla="*/ 10 w 41"/>
                <a:gd name="T7" fmla="*/ 1 h 34"/>
                <a:gd name="T8" fmla="*/ 5 w 41"/>
                <a:gd name="T9" fmla="*/ 5 h 34"/>
                <a:gd name="T10" fmla="*/ 2 w 41"/>
                <a:gd name="T11" fmla="*/ 6 h 34"/>
                <a:gd name="T12" fmla="*/ 1 w 41"/>
                <a:gd name="T13" fmla="*/ 10 h 34"/>
                <a:gd name="T14" fmla="*/ 1 w 41"/>
                <a:gd name="T15" fmla="*/ 10 h 34"/>
                <a:gd name="T16" fmla="*/ 0 w 41"/>
                <a:gd name="T17" fmla="*/ 13 h 34"/>
                <a:gd name="T18" fmla="*/ 0 w 41"/>
                <a:gd name="T19" fmla="*/ 17 h 34"/>
                <a:gd name="T20" fmla="*/ 2 w 41"/>
                <a:gd name="T21" fmla="*/ 23 h 34"/>
                <a:gd name="T22" fmla="*/ 7 w 41"/>
                <a:gd name="T23" fmla="*/ 28 h 34"/>
                <a:gd name="T24" fmla="*/ 14 w 41"/>
                <a:gd name="T25" fmla="*/ 32 h 34"/>
                <a:gd name="T26" fmla="*/ 14 w 41"/>
                <a:gd name="T27" fmla="*/ 32 h 34"/>
                <a:gd name="T28" fmla="*/ 23 w 41"/>
                <a:gd name="T29" fmla="*/ 34 h 34"/>
                <a:gd name="T30" fmla="*/ 30 w 41"/>
                <a:gd name="T31" fmla="*/ 33 h 34"/>
                <a:gd name="T32" fmla="*/ 36 w 41"/>
                <a:gd name="T33" fmla="*/ 29 h 34"/>
                <a:gd name="T34" fmla="*/ 38 w 41"/>
                <a:gd name="T35" fmla="*/ 27 h 34"/>
                <a:gd name="T36" fmla="*/ 39 w 41"/>
                <a:gd name="T37" fmla="*/ 24 h 34"/>
                <a:gd name="T38" fmla="*/ 39 w 41"/>
                <a:gd name="T39" fmla="*/ 24 h 34"/>
                <a:gd name="T40" fmla="*/ 41 w 41"/>
                <a:gd name="T41" fmla="*/ 20 h 34"/>
                <a:gd name="T42" fmla="*/ 41 w 41"/>
                <a:gd name="T43" fmla="*/ 18 h 34"/>
                <a:gd name="T44" fmla="*/ 38 w 41"/>
                <a:gd name="T45" fmla="*/ 11 h 34"/>
                <a:gd name="T46" fmla="*/ 33 w 41"/>
                <a:gd name="T47" fmla="*/ 5 h 34"/>
                <a:gd name="T48" fmla="*/ 25 w 41"/>
                <a:gd name="T49" fmla="*/ 1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1"/>
                <a:gd name="T76" fmla="*/ 0 h 34"/>
                <a:gd name="T77" fmla="*/ 41 w 41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1" h="34">
                  <a:moveTo>
                    <a:pt x="25" y="1"/>
                  </a:moveTo>
                  <a:lnTo>
                    <a:pt x="25" y="1"/>
                  </a:lnTo>
                  <a:lnTo>
                    <a:pt x="18" y="0"/>
                  </a:lnTo>
                  <a:lnTo>
                    <a:pt x="10" y="1"/>
                  </a:lnTo>
                  <a:lnTo>
                    <a:pt x="5" y="5"/>
                  </a:lnTo>
                  <a:lnTo>
                    <a:pt x="2" y="6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7" y="28"/>
                  </a:lnTo>
                  <a:lnTo>
                    <a:pt x="14" y="32"/>
                  </a:lnTo>
                  <a:lnTo>
                    <a:pt x="23" y="34"/>
                  </a:lnTo>
                  <a:lnTo>
                    <a:pt x="30" y="33"/>
                  </a:lnTo>
                  <a:lnTo>
                    <a:pt x="36" y="29"/>
                  </a:lnTo>
                  <a:lnTo>
                    <a:pt x="38" y="27"/>
                  </a:lnTo>
                  <a:lnTo>
                    <a:pt x="39" y="24"/>
                  </a:lnTo>
                  <a:lnTo>
                    <a:pt x="41" y="20"/>
                  </a:lnTo>
                  <a:lnTo>
                    <a:pt x="41" y="18"/>
                  </a:lnTo>
                  <a:lnTo>
                    <a:pt x="38" y="11"/>
                  </a:lnTo>
                  <a:lnTo>
                    <a:pt x="33" y="5"/>
                  </a:lnTo>
                  <a:lnTo>
                    <a:pt x="25" y="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023" name="Freeform 1044"/>
            <p:cNvSpPr>
              <a:spLocks/>
            </p:cNvSpPr>
            <p:nvPr/>
          </p:nvSpPr>
          <p:spPr bwMode="auto">
            <a:xfrm>
              <a:off x="1871" y="3004"/>
              <a:ext cx="31" cy="90"/>
            </a:xfrm>
            <a:custGeom>
              <a:avLst/>
              <a:gdLst>
                <a:gd name="T0" fmla="*/ 0 w 31"/>
                <a:gd name="T1" fmla="*/ 85 h 90"/>
                <a:gd name="T2" fmla="*/ 9 w 31"/>
                <a:gd name="T3" fmla="*/ 69 h 90"/>
                <a:gd name="T4" fmla="*/ 9 w 31"/>
                <a:gd name="T5" fmla="*/ 0 h 90"/>
                <a:gd name="T6" fmla="*/ 23 w 31"/>
                <a:gd name="T7" fmla="*/ 3 h 90"/>
                <a:gd name="T8" fmla="*/ 23 w 31"/>
                <a:gd name="T9" fmla="*/ 70 h 90"/>
                <a:gd name="T10" fmla="*/ 31 w 31"/>
                <a:gd name="T11" fmla="*/ 86 h 90"/>
                <a:gd name="T12" fmla="*/ 20 w 31"/>
                <a:gd name="T13" fmla="*/ 79 h 90"/>
                <a:gd name="T14" fmla="*/ 20 w 31"/>
                <a:gd name="T15" fmla="*/ 90 h 90"/>
                <a:gd name="T16" fmla="*/ 14 w 31"/>
                <a:gd name="T17" fmla="*/ 82 h 90"/>
                <a:gd name="T18" fmla="*/ 9 w 31"/>
                <a:gd name="T19" fmla="*/ 88 h 90"/>
                <a:gd name="T20" fmla="*/ 9 w 31"/>
                <a:gd name="T21" fmla="*/ 81 h 90"/>
                <a:gd name="T22" fmla="*/ 0 w 31"/>
                <a:gd name="T23" fmla="*/ 85 h 90"/>
                <a:gd name="T24" fmla="*/ 0 w 31"/>
                <a:gd name="T25" fmla="*/ 85 h 9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1"/>
                <a:gd name="T40" fmla="*/ 0 h 90"/>
                <a:gd name="T41" fmla="*/ 31 w 31"/>
                <a:gd name="T42" fmla="*/ 90 h 9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1" h="90">
                  <a:moveTo>
                    <a:pt x="0" y="85"/>
                  </a:moveTo>
                  <a:lnTo>
                    <a:pt x="9" y="69"/>
                  </a:lnTo>
                  <a:lnTo>
                    <a:pt x="9" y="0"/>
                  </a:lnTo>
                  <a:lnTo>
                    <a:pt x="23" y="3"/>
                  </a:lnTo>
                  <a:lnTo>
                    <a:pt x="23" y="70"/>
                  </a:lnTo>
                  <a:lnTo>
                    <a:pt x="31" y="86"/>
                  </a:lnTo>
                  <a:lnTo>
                    <a:pt x="20" y="79"/>
                  </a:lnTo>
                  <a:lnTo>
                    <a:pt x="20" y="90"/>
                  </a:lnTo>
                  <a:lnTo>
                    <a:pt x="14" y="82"/>
                  </a:lnTo>
                  <a:lnTo>
                    <a:pt x="9" y="88"/>
                  </a:lnTo>
                  <a:lnTo>
                    <a:pt x="9" y="81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6633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024" name="Freeform 1045"/>
            <p:cNvSpPr>
              <a:spLocks/>
            </p:cNvSpPr>
            <p:nvPr/>
          </p:nvSpPr>
          <p:spPr bwMode="auto">
            <a:xfrm>
              <a:off x="1853" y="2989"/>
              <a:ext cx="40" cy="34"/>
            </a:xfrm>
            <a:custGeom>
              <a:avLst/>
              <a:gdLst>
                <a:gd name="T0" fmla="*/ 12 w 40"/>
                <a:gd name="T1" fmla="*/ 4 h 34"/>
                <a:gd name="T2" fmla="*/ 12 w 40"/>
                <a:gd name="T3" fmla="*/ 4 h 34"/>
                <a:gd name="T4" fmla="*/ 5 w 40"/>
                <a:gd name="T5" fmla="*/ 9 h 34"/>
                <a:gd name="T6" fmla="*/ 1 w 40"/>
                <a:gd name="T7" fmla="*/ 15 h 34"/>
                <a:gd name="T8" fmla="*/ 0 w 40"/>
                <a:gd name="T9" fmla="*/ 22 h 34"/>
                <a:gd name="T10" fmla="*/ 0 w 40"/>
                <a:gd name="T11" fmla="*/ 26 h 34"/>
                <a:gd name="T12" fmla="*/ 1 w 40"/>
                <a:gd name="T13" fmla="*/ 28 h 34"/>
                <a:gd name="T14" fmla="*/ 1 w 40"/>
                <a:gd name="T15" fmla="*/ 28 h 34"/>
                <a:gd name="T16" fmla="*/ 4 w 40"/>
                <a:gd name="T17" fmla="*/ 31 h 34"/>
                <a:gd name="T18" fmla="*/ 6 w 40"/>
                <a:gd name="T19" fmla="*/ 33 h 34"/>
                <a:gd name="T20" fmla="*/ 13 w 40"/>
                <a:gd name="T21" fmla="*/ 34 h 34"/>
                <a:gd name="T22" fmla="*/ 21 w 40"/>
                <a:gd name="T23" fmla="*/ 34 h 34"/>
                <a:gd name="T24" fmla="*/ 28 w 40"/>
                <a:gd name="T25" fmla="*/ 32 h 34"/>
                <a:gd name="T26" fmla="*/ 28 w 40"/>
                <a:gd name="T27" fmla="*/ 32 h 34"/>
                <a:gd name="T28" fmla="*/ 35 w 40"/>
                <a:gd name="T29" fmla="*/ 27 h 34"/>
                <a:gd name="T30" fmla="*/ 38 w 40"/>
                <a:gd name="T31" fmla="*/ 20 h 34"/>
                <a:gd name="T32" fmla="*/ 40 w 40"/>
                <a:gd name="T33" fmla="*/ 14 h 34"/>
                <a:gd name="T34" fmla="*/ 38 w 40"/>
                <a:gd name="T35" fmla="*/ 10 h 34"/>
                <a:gd name="T36" fmla="*/ 38 w 40"/>
                <a:gd name="T37" fmla="*/ 8 h 34"/>
                <a:gd name="T38" fmla="*/ 38 w 40"/>
                <a:gd name="T39" fmla="*/ 8 h 34"/>
                <a:gd name="T40" fmla="*/ 36 w 40"/>
                <a:gd name="T41" fmla="*/ 5 h 34"/>
                <a:gd name="T42" fmla="*/ 33 w 40"/>
                <a:gd name="T43" fmla="*/ 3 h 34"/>
                <a:gd name="T44" fmla="*/ 27 w 40"/>
                <a:gd name="T45" fmla="*/ 0 h 34"/>
                <a:gd name="T46" fmla="*/ 19 w 40"/>
                <a:gd name="T47" fmla="*/ 1 h 34"/>
                <a:gd name="T48" fmla="*/ 12 w 40"/>
                <a:gd name="T49" fmla="*/ 4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0"/>
                <a:gd name="T76" fmla="*/ 0 h 34"/>
                <a:gd name="T77" fmla="*/ 40 w 40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0" h="34">
                  <a:moveTo>
                    <a:pt x="12" y="4"/>
                  </a:moveTo>
                  <a:lnTo>
                    <a:pt x="12" y="4"/>
                  </a:lnTo>
                  <a:lnTo>
                    <a:pt x="5" y="9"/>
                  </a:lnTo>
                  <a:lnTo>
                    <a:pt x="1" y="15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1" y="28"/>
                  </a:lnTo>
                  <a:lnTo>
                    <a:pt x="4" y="31"/>
                  </a:lnTo>
                  <a:lnTo>
                    <a:pt x="6" y="33"/>
                  </a:lnTo>
                  <a:lnTo>
                    <a:pt x="13" y="34"/>
                  </a:lnTo>
                  <a:lnTo>
                    <a:pt x="21" y="34"/>
                  </a:lnTo>
                  <a:lnTo>
                    <a:pt x="28" y="32"/>
                  </a:lnTo>
                  <a:lnTo>
                    <a:pt x="35" y="27"/>
                  </a:lnTo>
                  <a:lnTo>
                    <a:pt x="38" y="20"/>
                  </a:lnTo>
                  <a:lnTo>
                    <a:pt x="40" y="14"/>
                  </a:lnTo>
                  <a:lnTo>
                    <a:pt x="38" y="10"/>
                  </a:lnTo>
                  <a:lnTo>
                    <a:pt x="38" y="8"/>
                  </a:lnTo>
                  <a:lnTo>
                    <a:pt x="36" y="5"/>
                  </a:lnTo>
                  <a:lnTo>
                    <a:pt x="33" y="3"/>
                  </a:lnTo>
                  <a:lnTo>
                    <a:pt x="27" y="0"/>
                  </a:lnTo>
                  <a:lnTo>
                    <a:pt x="19" y="1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1086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025" name="Freeform 1046"/>
            <p:cNvSpPr>
              <a:spLocks/>
            </p:cNvSpPr>
            <p:nvPr/>
          </p:nvSpPr>
          <p:spPr bwMode="auto">
            <a:xfrm>
              <a:off x="1853" y="2989"/>
              <a:ext cx="40" cy="34"/>
            </a:xfrm>
            <a:custGeom>
              <a:avLst/>
              <a:gdLst>
                <a:gd name="T0" fmla="*/ 12 w 40"/>
                <a:gd name="T1" fmla="*/ 4 h 34"/>
                <a:gd name="T2" fmla="*/ 12 w 40"/>
                <a:gd name="T3" fmla="*/ 4 h 34"/>
                <a:gd name="T4" fmla="*/ 5 w 40"/>
                <a:gd name="T5" fmla="*/ 9 h 34"/>
                <a:gd name="T6" fmla="*/ 1 w 40"/>
                <a:gd name="T7" fmla="*/ 15 h 34"/>
                <a:gd name="T8" fmla="*/ 0 w 40"/>
                <a:gd name="T9" fmla="*/ 22 h 34"/>
                <a:gd name="T10" fmla="*/ 0 w 40"/>
                <a:gd name="T11" fmla="*/ 26 h 34"/>
                <a:gd name="T12" fmla="*/ 1 w 40"/>
                <a:gd name="T13" fmla="*/ 28 h 34"/>
                <a:gd name="T14" fmla="*/ 1 w 40"/>
                <a:gd name="T15" fmla="*/ 28 h 34"/>
                <a:gd name="T16" fmla="*/ 4 w 40"/>
                <a:gd name="T17" fmla="*/ 31 h 34"/>
                <a:gd name="T18" fmla="*/ 6 w 40"/>
                <a:gd name="T19" fmla="*/ 33 h 34"/>
                <a:gd name="T20" fmla="*/ 13 w 40"/>
                <a:gd name="T21" fmla="*/ 34 h 34"/>
                <a:gd name="T22" fmla="*/ 21 w 40"/>
                <a:gd name="T23" fmla="*/ 34 h 34"/>
                <a:gd name="T24" fmla="*/ 28 w 40"/>
                <a:gd name="T25" fmla="*/ 32 h 34"/>
                <a:gd name="T26" fmla="*/ 28 w 40"/>
                <a:gd name="T27" fmla="*/ 32 h 34"/>
                <a:gd name="T28" fmla="*/ 35 w 40"/>
                <a:gd name="T29" fmla="*/ 27 h 34"/>
                <a:gd name="T30" fmla="*/ 38 w 40"/>
                <a:gd name="T31" fmla="*/ 20 h 34"/>
                <a:gd name="T32" fmla="*/ 40 w 40"/>
                <a:gd name="T33" fmla="*/ 14 h 34"/>
                <a:gd name="T34" fmla="*/ 38 w 40"/>
                <a:gd name="T35" fmla="*/ 10 h 34"/>
                <a:gd name="T36" fmla="*/ 38 w 40"/>
                <a:gd name="T37" fmla="*/ 8 h 34"/>
                <a:gd name="T38" fmla="*/ 38 w 40"/>
                <a:gd name="T39" fmla="*/ 8 h 34"/>
                <a:gd name="T40" fmla="*/ 36 w 40"/>
                <a:gd name="T41" fmla="*/ 5 h 34"/>
                <a:gd name="T42" fmla="*/ 33 w 40"/>
                <a:gd name="T43" fmla="*/ 3 h 34"/>
                <a:gd name="T44" fmla="*/ 27 w 40"/>
                <a:gd name="T45" fmla="*/ 0 h 34"/>
                <a:gd name="T46" fmla="*/ 19 w 40"/>
                <a:gd name="T47" fmla="*/ 1 h 34"/>
                <a:gd name="T48" fmla="*/ 12 w 40"/>
                <a:gd name="T49" fmla="*/ 4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0"/>
                <a:gd name="T76" fmla="*/ 0 h 34"/>
                <a:gd name="T77" fmla="*/ 40 w 40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0" h="34">
                  <a:moveTo>
                    <a:pt x="12" y="4"/>
                  </a:moveTo>
                  <a:lnTo>
                    <a:pt x="12" y="4"/>
                  </a:lnTo>
                  <a:lnTo>
                    <a:pt x="5" y="9"/>
                  </a:lnTo>
                  <a:lnTo>
                    <a:pt x="1" y="15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1" y="28"/>
                  </a:lnTo>
                  <a:lnTo>
                    <a:pt x="4" y="31"/>
                  </a:lnTo>
                  <a:lnTo>
                    <a:pt x="6" y="33"/>
                  </a:lnTo>
                  <a:lnTo>
                    <a:pt x="13" y="34"/>
                  </a:lnTo>
                  <a:lnTo>
                    <a:pt x="21" y="34"/>
                  </a:lnTo>
                  <a:lnTo>
                    <a:pt x="28" y="32"/>
                  </a:lnTo>
                  <a:lnTo>
                    <a:pt x="35" y="27"/>
                  </a:lnTo>
                  <a:lnTo>
                    <a:pt x="38" y="20"/>
                  </a:lnTo>
                  <a:lnTo>
                    <a:pt x="40" y="14"/>
                  </a:lnTo>
                  <a:lnTo>
                    <a:pt x="38" y="10"/>
                  </a:lnTo>
                  <a:lnTo>
                    <a:pt x="38" y="8"/>
                  </a:lnTo>
                  <a:lnTo>
                    <a:pt x="36" y="5"/>
                  </a:lnTo>
                  <a:lnTo>
                    <a:pt x="33" y="3"/>
                  </a:lnTo>
                  <a:lnTo>
                    <a:pt x="27" y="0"/>
                  </a:lnTo>
                  <a:lnTo>
                    <a:pt x="19" y="1"/>
                  </a:lnTo>
                  <a:lnTo>
                    <a:pt x="12" y="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026" name="Freeform 1047"/>
            <p:cNvSpPr>
              <a:spLocks/>
            </p:cNvSpPr>
            <p:nvPr/>
          </p:nvSpPr>
          <p:spPr bwMode="auto">
            <a:xfrm>
              <a:off x="1882" y="2993"/>
              <a:ext cx="40" cy="33"/>
            </a:xfrm>
            <a:custGeom>
              <a:avLst/>
              <a:gdLst>
                <a:gd name="T0" fmla="*/ 26 w 40"/>
                <a:gd name="T1" fmla="*/ 2 h 33"/>
                <a:gd name="T2" fmla="*/ 26 w 40"/>
                <a:gd name="T3" fmla="*/ 2 h 33"/>
                <a:gd name="T4" fmla="*/ 18 w 40"/>
                <a:gd name="T5" fmla="*/ 0 h 33"/>
                <a:gd name="T6" fmla="*/ 11 w 40"/>
                <a:gd name="T7" fmla="*/ 1 h 33"/>
                <a:gd name="T8" fmla="*/ 4 w 40"/>
                <a:gd name="T9" fmla="*/ 5 h 33"/>
                <a:gd name="T10" fmla="*/ 2 w 40"/>
                <a:gd name="T11" fmla="*/ 8 h 33"/>
                <a:gd name="T12" fmla="*/ 0 w 40"/>
                <a:gd name="T13" fmla="*/ 10 h 33"/>
                <a:gd name="T14" fmla="*/ 0 w 40"/>
                <a:gd name="T15" fmla="*/ 10 h 33"/>
                <a:gd name="T16" fmla="*/ 0 w 40"/>
                <a:gd name="T17" fmla="*/ 13 h 33"/>
                <a:gd name="T18" fmla="*/ 0 w 40"/>
                <a:gd name="T19" fmla="*/ 16 h 33"/>
                <a:gd name="T20" fmla="*/ 3 w 40"/>
                <a:gd name="T21" fmla="*/ 23 h 33"/>
                <a:gd name="T22" fmla="*/ 8 w 40"/>
                <a:gd name="T23" fmla="*/ 28 h 33"/>
                <a:gd name="T24" fmla="*/ 14 w 40"/>
                <a:gd name="T25" fmla="*/ 32 h 33"/>
                <a:gd name="T26" fmla="*/ 14 w 40"/>
                <a:gd name="T27" fmla="*/ 32 h 33"/>
                <a:gd name="T28" fmla="*/ 22 w 40"/>
                <a:gd name="T29" fmla="*/ 33 h 33"/>
                <a:gd name="T30" fmla="*/ 30 w 40"/>
                <a:gd name="T31" fmla="*/ 33 h 33"/>
                <a:gd name="T32" fmla="*/ 36 w 40"/>
                <a:gd name="T33" fmla="*/ 29 h 33"/>
                <a:gd name="T34" fmla="*/ 39 w 40"/>
                <a:gd name="T35" fmla="*/ 27 h 33"/>
                <a:gd name="T36" fmla="*/ 40 w 40"/>
                <a:gd name="T37" fmla="*/ 24 h 33"/>
                <a:gd name="T38" fmla="*/ 40 w 40"/>
                <a:gd name="T39" fmla="*/ 24 h 33"/>
                <a:gd name="T40" fmla="*/ 40 w 40"/>
                <a:gd name="T41" fmla="*/ 20 h 33"/>
                <a:gd name="T42" fmla="*/ 40 w 40"/>
                <a:gd name="T43" fmla="*/ 18 h 33"/>
                <a:gd name="T44" fmla="*/ 37 w 40"/>
                <a:gd name="T45" fmla="*/ 11 h 33"/>
                <a:gd name="T46" fmla="*/ 32 w 40"/>
                <a:gd name="T47" fmla="*/ 6 h 33"/>
                <a:gd name="T48" fmla="*/ 26 w 40"/>
                <a:gd name="T49" fmla="*/ 2 h 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0"/>
                <a:gd name="T76" fmla="*/ 0 h 33"/>
                <a:gd name="T77" fmla="*/ 40 w 40"/>
                <a:gd name="T78" fmla="*/ 33 h 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0" h="33">
                  <a:moveTo>
                    <a:pt x="26" y="2"/>
                  </a:moveTo>
                  <a:lnTo>
                    <a:pt x="26" y="2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4" y="5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3" y="23"/>
                  </a:lnTo>
                  <a:lnTo>
                    <a:pt x="8" y="28"/>
                  </a:lnTo>
                  <a:lnTo>
                    <a:pt x="14" y="32"/>
                  </a:lnTo>
                  <a:lnTo>
                    <a:pt x="22" y="33"/>
                  </a:lnTo>
                  <a:lnTo>
                    <a:pt x="30" y="33"/>
                  </a:lnTo>
                  <a:lnTo>
                    <a:pt x="36" y="29"/>
                  </a:lnTo>
                  <a:lnTo>
                    <a:pt x="39" y="27"/>
                  </a:lnTo>
                  <a:lnTo>
                    <a:pt x="40" y="24"/>
                  </a:lnTo>
                  <a:lnTo>
                    <a:pt x="40" y="20"/>
                  </a:lnTo>
                  <a:lnTo>
                    <a:pt x="40" y="18"/>
                  </a:lnTo>
                  <a:lnTo>
                    <a:pt x="37" y="11"/>
                  </a:lnTo>
                  <a:lnTo>
                    <a:pt x="32" y="6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1086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027" name="Freeform 1048"/>
            <p:cNvSpPr>
              <a:spLocks/>
            </p:cNvSpPr>
            <p:nvPr/>
          </p:nvSpPr>
          <p:spPr bwMode="auto">
            <a:xfrm>
              <a:off x="1882" y="2993"/>
              <a:ext cx="40" cy="33"/>
            </a:xfrm>
            <a:custGeom>
              <a:avLst/>
              <a:gdLst>
                <a:gd name="T0" fmla="*/ 26 w 40"/>
                <a:gd name="T1" fmla="*/ 2 h 33"/>
                <a:gd name="T2" fmla="*/ 26 w 40"/>
                <a:gd name="T3" fmla="*/ 2 h 33"/>
                <a:gd name="T4" fmla="*/ 18 w 40"/>
                <a:gd name="T5" fmla="*/ 0 h 33"/>
                <a:gd name="T6" fmla="*/ 11 w 40"/>
                <a:gd name="T7" fmla="*/ 1 h 33"/>
                <a:gd name="T8" fmla="*/ 4 w 40"/>
                <a:gd name="T9" fmla="*/ 5 h 33"/>
                <a:gd name="T10" fmla="*/ 2 w 40"/>
                <a:gd name="T11" fmla="*/ 8 h 33"/>
                <a:gd name="T12" fmla="*/ 0 w 40"/>
                <a:gd name="T13" fmla="*/ 10 h 33"/>
                <a:gd name="T14" fmla="*/ 0 w 40"/>
                <a:gd name="T15" fmla="*/ 10 h 33"/>
                <a:gd name="T16" fmla="*/ 0 w 40"/>
                <a:gd name="T17" fmla="*/ 13 h 33"/>
                <a:gd name="T18" fmla="*/ 0 w 40"/>
                <a:gd name="T19" fmla="*/ 16 h 33"/>
                <a:gd name="T20" fmla="*/ 3 w 40"/>
                <a:gd name="T21" fmla="*/ 23 h 33"/>
                <a:gd name="T22" fmla="*/ 8 w 40"/>
                <a:gd name="T23" fmla="*/ 28 h 33"/>
                <a:gd name="T24" fmla="*/ 14 w 40"/>
                <a:gd name="T25" fmla="*/ 32 h 33"/>
                <a:gd name="T26" fmla="*/ 14 w 40"/>
                <a:gd name="T27" fmla="*/ 32 h 33"/>
                <a:gd name="T28" fmla="*/ 22 w 40"/>
                <a:gd name="T29" fmla="*/ 33 h 33"/>
                <a:gd name="T30" fmla="*/ 30 w 40"/>
                <a:gd name="T31" fmla="*/ 33 h 33"/>
                <a:gd name="T32" fmla="*/ 36 w 40"/>
                <a:gd name="T33" fmla="*/ 29 h 33"/>
                <a:gd name="T34" fmla="*/ 39 w 40"/>
                <a:gd name="T35" fmla="*/ 27 h 33"/>
                <a:gd name="T36" fmla="*/ 40 w 40"/>
                <a:gd name="T37" fmla="*/ 24 h 33"/>
                <a:gd name="T38" fmla="*/ 40 w 40"/>
                <a:gd name="T39" fmla="*/ 24 h 33"/>
                <a:gd name="T40" fmla="*/ 40 w 40"/>
                <a:gd name="T41" fmla="*/ 20 h 33"/>
                <a:gd name="T42" fmla="*/ 40 w 40"/>
                <a:gd name="T43" fmla="*/ 18 h 33"/>
                <a:gd name="T44" fmla="*/ 37 w 40"/>
                <a:gd name="T45" fmla="*/ 11 h 33"/>
                <a:gd name="T46" fmla="*/ 32 w 40"/>
                <a:gd name="T47" fmla="*/ 6 h 33"/>
                <a:gd name="T48" fmla="*/ 26 w 40"/>
                <a:gd name="T49" fmla="*/ 2 h 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0"/>
                <a:gd name="T76" fmla="*/ 0 h 33"/>
                <a:gd name="T77" fmla="*/ 40 w 40"/>
                <a:gd name="T78" fmla="*/ 33 h 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0" h="33">
                  <a:moveTo>
                    <a:pt x="26" y="2"/>
                  </a:moveTo>
                  <a:lnTo>
                    <a:pt x="26" y="2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4" y="5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3" y="23"/>
                  </a:lnTo>
                  <a:lnTo>
                    <a:pt x="8" y="28"/>
                  </a:lnTo>
                  <a:lnTo>
                    <a:pt x="14" y="32"/>
                  </a:lnTo>
                  <a:lnTo>
                    <a:pt x="22" y="33"/>
                  </a:lnTo>
                  <a:lnTo>
                    <a:pt x="30" y="33"/>
                  </a:lnTo>
                  <a:lnTo>
                    <a:pt x="36" y="29"/>
                  </a:lnTo>
                  <a:lnTo>
                    <a:pt x="39" y="27"/>
                  </a:lnTo>
                  <a:lnTo>
                    <a:pt x="40" y="24"/>
                  </a:lnTo>
                  <a:lnTo>
                    <a:pt x="40" y="20"/>
                  </a:lnTo>
                  <a:lnTo>
                    <a:pt x="40" y="18"/>
                  </a:lnTo>
                  <a:lnTo>
                    <a:pt x="37" y="11"/>
                  </a:lnTo>
                  <a:lnTo>
                    <a:pt x="32" y="6"/>
                  </a:lnTo>
                  <a:lnTo>
                    <a:pt x="26" y="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028" name="Freeform 1049"/>
            <p:cNvSpPr>
              <a:spLocks/>
            </p:cNvSpPr>
            <p:nvPr/>
          </p:nvSpPr>
          <p:spPr bwMode="auto">
            <a:xfrm>
              <a:off x="1857" y="2966"/>
              <a:ext cx="42" cy="32"/>
            </a:xfrm>
            <a:custGeom>
              <a:avLst/>
              <a:gdLst>
                <a:gd name="T0" fmla="*/ 22 w 42"/>
                <a:gd name="T1" fmla="*/ 0 h 32"/>
                <a:gd name="T2" fmla="*/ 22 w 42"/>
                <a:gd name="T3" fmla="*/ 0 h 32"/>
                <a:gd name="T4" fmla="*/ 13 w 42"/>
                <a:gd name="T5" fmla="*/ 1 h 32"/>
                <a:gd name="T6" fmla="*/ 6 w 42"/>
                <a:gd name="T7" fmla="*/ 5 h 32"/>
                <a:gd name="T8" fmla="*/ 2 w 42"/>
                <a:gd name="T9" fmla="*/ 10 h 32"/>
                <a:gd name="T10" fmla="*/ 1 w 42"/>
                <a:gd name="T11" fmla="*/ 13 h 32"/>
                <a:gd name="T12" fmla="*/ 0 w 42"/>
                <a:gd name="T13" fmla="*/ 17 h 32"/>
                <a:gd name="T14" fmla="*/ 0 w 42"/>
                <a:gd name="T15" fmla="*/ 17 h 32"/>
                <a:gd name="T16" fmla="*/ 1 w 42"/>
                <a:gd name="T17" fmla="*/ 19 h 32"/>
                <a:gd name="T18" fmla="*/ 2 w 42"/>
                <a:gd name="T19" fmla="*/ 23 h 32"/>
                <a:gd name="T20" fmla="*/ 6 w 42"/>
                <a:gd name="T21" fmla="*/ 28 h 32"/>
                <a:gd name="T22" fmla="*/ 13 w 42"/>
                <a:gd name="T23" fmla="*/ 32 h 32"/>
                <a:gd name="T24" fmla="*/ 22 w 42"/>
                <a:gd name="T25" fmla="*/ 32 h 32"/>
                <a:gd name="T26" fmla="*/ 22 w 42"/>
                <a:gd name="T27" fmla="*/ 32 h 32"/>
                <a:gd name="T28" fmla="*/ 29 w 42"/>
                <a:gd name="T29" fmla="*/ 32 h 32"/>
                <a:gd name="T30" fmla="*/ 36 w 42"/>
                <a:gd name="T31" fmla="*/ 28 h 32"/>
                <a:gd name="T32" fmla="*/ 41 w 42"/>
                <a:gd name="T33" fmla="*/ 23 h 32"/>
                <a:gd name="T34" fmla="*/ 42 w 42"/>
                <a:gd name="T35" fmla="*/ 19 h 32"/>
                <a:gd name="T36" fmla="*/ 42 w 42"/>
                <a:gd name="T37" fmla="*/ 17 h 32"/>
                <a:gd name="T38" fmla="*/ 42 w 42"/>
                <a:gd name="T39" fmla="*/ 17 h 32"/>
                <a:gd name="T40" fmla="*/ 42 w 42"/>
                <a:gd name="T41" fmla="*/ 13 h 32"/>
                <a:gd name="T42" fmla="*/ 41 w 42"/>
                <a:gd name="T43" fmla="*/ 10 h 32"/>
                <a:gd name="T44" fmla="*/ 36 w 42"/>
                <a:gd name="T45" fmla="*/ 5 h 32"/>
                <a:gd name="T46" fmla="*/ 29 w 42"/>
                <a:gd name="T47" fmla="*/ 1 h 32"/>
                <a:gd name="T48" fmla="*/ 22 w 42"/>
                <a:gd name="T49" fmla="*/ 0 h 3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2"/>
                <a:gd name="T76" fmla="*/ 0 h 32"/>
                <a:gd name="T77" fmla="*/ 42 w 42"/>
                <a:gd name="T78" fmla="*/ 32 h 3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2" h="32">
                  <a:moveTo>
                    <a:pt x="22" y="0"/>
                  </a:moveTo>
                  <a:lnTo>
                    <a:pt x="22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2" y="10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2" y="23"/>
                  </a:lnTo>
                  <a:lnTo>
                    <a:pt x="6" y="28"/>
                  </a:lnTo>
                  <a:lnTo>
                    <a:pt x="13" y="32"/>
                  </a:lnTo>
                  <a:lnTo>
                    <a:pt x="22" y="32"/>
                  </a:lnTo>
                  <a:lnTo>
                    <a:pt x="29" y="32"/>
                  </a:lnTo>
                  <a:lnTo>
                    <a:pt x="36" y="28"/>
                  </a:lnTo>
                  <a:lnTo>
                    <a:pt x="41" y="23"/>
                  </a:lnTo>
                  <a:lnTo>
                    <a:pt x="42" y="19"/>
                  </a:lnTo>
                  <a:lnTo>
                    <a:pt x="42" y="17"/>
                  </a:lnTo>
                  <a:lnTo>
                    <a:pt x="42" y="13"/>
                  </a:lnTo>
                  <a:lnTo>
                    <a:pt x="41" y="10"/>
                  </a:lnTo>
                  <a:lnTo>
                    <a:pt x="36" y="5"/>
                  </a:lnTo>
                  <a:lnTo>
                    <a:pt x="29" y="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1086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029" name="Freeform 1050"/>
            <p:cNvSpPr>
              <a:spLocks/>
            </p:cNvSpPr>
            <p:nvPr/>
          </p:nvSpPr>
          <p:spPr bwMode="auto">
            <a:xfrm>
              <a:off x="1857" y="2966"/>
              <a:ext cx="42" cy="32"/>
            </a:xfrm>
            <a:custGeom>
              <a:avLst/>
              <a:gdLst>
                <a:gd name="T0" fmla="*/ 22 w 42"/>
                <a:gd name="T1" fmla="*/ 0 h 32"/>
                <a:gd name="T2" fmla="*/ 22 w 42"/>
                <a:gd name="T3" fmla="*/ 0 h 32"/>
                <a:gd name="T4" fmla="*/ 13 w 42"/>
                <a:gd name="T5" fmla="*/ 1 h 32"/>
                <a:gd name="T6" fmla="*/ 6 w 42"/>
                <a:gd name="T7" fmla="*/ 5 h 32"/>
                <a:gd name="T8" fmla="*/ 2 w 42"/>
                <a:gd name="T9" fmla="*/ 10 h 32"/>
                <a:gd name="T10" fmla="*/ 1 w 42"/>
                <a:gd name="T11" fmla="*/ 13 h 32"/>
                <a:gd name="T12" fmla="*/ 0 w 42"/>
                <a:gd name="T13" fmla="*/ 17 h 32"/>
                <a:gd name="T14" fmla="*/ 0 w 42"/>
                <a:gd name="T15" fmla="*/ 17 h 32"/>
                <a:gd name="T16" fmla="*/ 1 w 42"/>
                <a:gd name="T17" fmla="*/ 19 h 32"/>
                <a:gd name="T18" fmla="*/ 2 w 42"/>
                <a:gd name="T19" fmla="*/ 23 h 32"/>
                <a:gd name="T20" fmla="*/ 6 w 42"/>
                <a:gd name="T21" fmla="*/ 28 h 32"/>
                <a:gd name="T22" fmla="*/ 13 w 42"/>
                <a:gd name="T23" fmla="*/ 32 h 32"/>
                <a:gd name="T24" fmla="*/ 22 w 42"/>
                <a:gd name="T25" fmla="*/ 32 h 32"/>
                <a:gd name="T26" fmla="*/ 22 w 42"/>
                <a:gd name="T27" fmla="*/ 32 h 32"/>
                <a:gd name="T28" fmla="*/ 29 w 42"/>
                <a:gd name="T29" fmla="*/ 32 h 32"/>
                <a:gd name="T30" fmla="*/ 36 w 42"/>
                <a:gd name="T31" fmla="*/ 28 h 32"/>
                <a:gd name="T32" fmla="*/ 41 w 42"/>
                <a:gd name="T33" fmla="*/ 23 h 32"/>
                <a:gd name="T34" fmla="*/ 42 w 42"/>
                <a:gd name="T35" fmla="*/ 19 h 32"/>
                <a:gd name="T36" fmla="*/ 42 w 42"/>
                <a:gd name="T37" fmla="*/ 17 h 32"/>
                <a:gd name="T38" fmla="*/ 42 w 42"/>
                <a:gd name="T39" fmla="*/ 17 h 32"/>
                <a:gd name="T40" fmla="*/ 42 w 42"/>
                <a:gd name="T41" fmla="*/ 13 h 32"/>
                <a:gd name="T42" fmla="*/ 41 w 42"/>
                <a:gd name="T43" fmla="*/ 10 h 32"/>
                <a:gd name="T44" fmla="*/ 36 w 42"/>
                <a:gd name="T45" fmla="*/ 5 h 32"/>
                <a:gd name="T46" fmla="*/ 29 w 42"/>
                <a:gd name="T47" fmla="*/ 1 h 32"/>
                <a:gd name="T48" fmla="*/ 22 w 42"/>
                <a:gd name="T49" fmla="*/ 0 h 3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2"/>
                <a:gd name="T76" fmla="*/ 0 h 32"/>
                <a:gd name="T77" fmla="*/ 42 w 42"/>
                <a:gd name="T78" fmla="*/ 32 h 3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2" h="32">
                  <a:moveTo>
                    <a:pt x="22" y="0"/>
                  </a:moveTo>
                  <a:lnTo>
                    <a:pt x="22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2" y="10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2" y="23"/>
                  </a:lnTo>
                  <a:lnTo>
                    <a:pt x="6" y="28"/>
                  </a:lnTo>
                  <a:lnTo>
                    <a:pt x="13" y="32"/>
                  </a:lnTo>
                  <a:lnTo>
                    <a:pt x="22" y="32"/>
                  </a:lnTo>
                  <a:lnTo>
                    <a:pt x="29" y="32"/>
                  </a:lnTo>
                  <a:lnTo>
                    <a:pt x="36" y="28"/>
                  </a:lnTo>
                  <a:lnTo>
                    <a:pt x="41" y="23"/>
                  </a:lnTo>
                  <a:lnTo>
                    <a:pt x="42" y="19"/>
                  </a:lnTo>
                  <a:lnTo>
                    <a:pt x="42" y="17"/>
                  </a:lnTo>
                  <a:lnTo>
                    <a:pt x="42" y="13"/>
                  </a:lnTo>
                  <a:lnTo>
                    <a:pt x="41" y="10"/>
                  </a:lnTo>
                  <a:lnTo>
                    <a:pt x="36" y="5"/>
                  </a:lnTo>
                  <a:lnTo>
                    <a:pt x="29" y="1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030" name="Freeform 1051"/>
            <p:cNvSpPr>
              <a:spLocks/>
            </p:cNvSpPr>
            <p:nvPr/>
          </p:nvSpPr>
          <p:spPr bwMode="auto">
            <a:xfrm>
              <a:off x="1882" y="2970"/>
              <a:ext cx="43" cy="33"/>
            </a:xfrm>
            <a:custGeom>
              <a:avLst/>
              <a:gdLst>
                <a:gd name="T0" fmla="*/ 25 w 43"/>
                <a:gd name="T1" fmla="*/ 1 h 33"/>
                <a:gd name="T2" fmla="*/ 25 w 43"/>
                <a:gd name="T3" fmla="*/ 1 h 33"/>
                <a:gd name="T4" fmla="*/ 17 w 43"/>
                <a:gd name="T5" fmla="*/ 0 h 33"/>
                <a:gd name="T6" fmla="*/ 9 w 43"/>
                <a:gd name="T7" fmla="*/ 2 h 33"/>
                <a:gd name="T8" fmla="*/ 4 w 43"/>
                <a:gd name="T9" fmla="*/ 8 h 33"/>
                <a:gd name="T10" fmla="*/ 2 w 43"/>
                <a:gd name="T11" fmla="*/ 10 h 33"/>
                <a:gd name="T12" fmla="*/ 2 w 43"/>
                <a:gd name="T13" fmla="*/ 13 h 33"/>
                <a:gd name="T14" fmla="*/ 2 w 43"/>
                <a:gd name="T15" fmla="*/ 13 h 33"/>
                <a:gd name="T16" fmla="*/ 0 w 43"/>
                <a:gd name="T17" fmla="*/ 16 h 33"/>
                <a:gd name="T18" fmla="*/ 2 w 43"/>
                <a:gd name="T19" fmla="*/ 19 h 33"/>
                <a:gd name="T20" fmla="*/ 6 w 43"/>
                <a:gd name="T21" fmla="*/ 25 h 33"/>
                <a:gd name="T22" fmla="*/ 11 w 43"/>
                <a:gd name="T23" fmla="*/ 31 h 33"/>
                <a:gd name="T24" fmla="*/ 18 w 43"/>
                <a:gd name="T25" fmla="*/ 33 h 33"/>
                <a:gd name="T26" fmla="*/ 18 w 43"/>
                <a:gd name="T27" fmla="*/ 33 h 33"/>
                <a:gd name="T28" fmla="*/ 27 w 43"/>
                <a:gd name="T29" fmla="*/ 33 h 33"/>
                <a:gd name="T30" fmla="*/ 34 w 43"/>
                <a:gd name="T31" fmla="*/ 31 h 33"/>
                <a:gd name="T32" fmla="*/ 39 w 43"/>
                <a:gd name="T33" fmla="*/ 27 h 33"/>
                <a:gd name="T34" fmla="*/ 41 w 43"/>
                <a:gd name="T35" fmla="*/ 24 h 33"/>
                <a:gd name="T36" fmla="*/ 43 w 43"/>
                <a:gd name="T37" fmla="*/ 20 h 33"/>
                <a:gd name="T38" fmla="*/ 43 w 43"/>
                <a:gd name="T39" fmla="*/ 20 h 33"/>
                <a:gd name="T40" fmla="*/ 43 w 43"/>
                <a:gd name="T41" fmla="*/ 18 h 33"/>
                <a:gd name="T42" fmla="*/ 41 w 43"/>
                <a:gd name="T43" fmla="*/ 14 h 33"/>
                <a:gd name="T44" fmla="*/ 39 w 43"/>
                <a:gd name="T45" fmla="*/ 8 h 33"/>
                <a:gd name="T46" fmla="*/ 32 w 43"/>
                <a:gd name="T47" fmla="*/ 4 h 33"/>
                <a:gd name="T48" fmla="*/ 25 w 43"/>
                <a:gd name="T49" fmla="*/ 1 h 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3"/>
                <a:gd name="T76" fmla="*/ 0 h 33"/>
                <a:gd name="T77" fmla="*/ 43 w 43"/>
                <a:gd name="T78" fmla="*/ 33 h 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3" h="33">
                  <a:moveTo>
                    <a:pt x="25" y="1"/>
                  </a:moveTo>
                  <a:lnTo>
                    <a:pt x="25" y="1"/>
                  </a:lnTo>
                  <a:lnTo>
                    <a:pt x="17" y="0"/>
                  </a:lnTo>
                  <a:lnTo>
                    <a:pt x="9" y="2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3"/>
                  </a:lnTo>
                  <a:lnTo>
                    <a:pt x="0" y="16"/>
                  </a:lnTo>
                  <a:lnTo>
                    <a:pt x="2" y="19"/>
                  </a:lnTo>
                  <a:lnTo>
                    <a:pt x="6" y="25"/>
                  </a:lnTo>
                  <a:lnTo>
                    <a:pt x="11" y="31"/>
                  </a:lnTo>
                  <a:lnTo>
                    <a:pt x="18" y="33"/>
                  </a:lnTo>
                  <a:lnTo>
                    <a:pt x="27" y="33"/>
                  </a:lnTo>
                  <a:lnTo>
                    <a:pt x="34" y="31"/>
                  </a:lnTo>
                  <a:lnTo>
                    <a:pt x="39" y="27"/>
                  </a:lnTo>
                  <a:lnTo>
                    <a:pt x="41" y="24"/>
                  </a:lnTo>
                  <a:lnTo>
                    <a:pt x="43" y="20"/>
                  </a:lnTo>
                  <a:lnTo>
                    <a:pt x="43" y="18"/>
                  </a:lnTo>
                  <a:lnTo>
                    <a:pt x="41" y="14"/>
                  </a:lnTo>
                  <a:lnTo>
                    <a:pt x="39" y="8"/>
                  </a:lnTo>
                  <a:lnTo>
                    <a:pt x="32" y="4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rgbClr val="1086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031" name="Freeform 1052"/>
            <p:cNvSpPr>
              <a:spLocks/>
            </p:cNvSpPr>
            <p:nvPr/>
          </p:nvSpPr>
          <p:spPr bwMode="auto">
            <a:xfrm>
              <a:off x="1882" y="2970"/>
              <a:ext cx="43" cy="33"/>
            </a:xfrm>
            <a:custGeom>
              <a:avLst/>
              <a:gdLst>
                <a:gd name="T0" fmla="*/ 25 w 43"/>
                <a:gd name="T1" fmla="*/ 1 h 33"/>
                <a:gd name="T2" fmla="*/ 25 w 43"/>
                <a:gd name="T3" fmla="*/ 1 h 33"/>
                <a:gd name="T4" fmla="*/ 17 w 43"/>
                <a:gd name="T5" fmla="*/ 0 h 33"/>
                <a:gd name="T6" fmla="*/ 9 w 43"/>
                <a:gd name="T7" fmla="*/ 2 h 33"/>
                <a:gd name="T8" fmla="*/ 4 w 43"/>
                <a:gd name="T9" fmla="*/ 8 h 33"/>
                <a:gd name="T10" fmla="*/ 2 w 43"/>
                <a:gd name="T11" fmla="*/ 10 h 33"/>
                <a:gd name="T12" fmla="*/ 2 w 43"/>
                <a:gd name="T13" fmla="*/ 13 h 33"/>
                <a:gd name="T14" fmla="*/ 2 w 43"/>
                <a:gd name="T15" fmla="*/ 13 h 33"/>
                <a:gd name="T16" fmla="*/ 0 w 43"/>
                <a:gd name="T17" fmla="*/ 16 h 33"/>
                <a:gd name="T18" fmla="*/ 2 w 43"/>
                <a:gd name="T19" fmla="*/ 19 h 33"/>
                <a:gd name="T20" fmla="*/ 6 w 43"/>
                <a:gd name="T21" fmla="*/ 25 h 33"/>
                <a:gd name="T22" fmla="*/ 11 w 43"/>
                <a:gd name="T23" fmla="*/ 31 h 33"/>
                <a:gd name="T24" fmla="*/ 18 w 43"/>
                <a:gd name="T25" fmla="*/ 33 h 33"/>
                <a:gd name="T26" fmla="*/ 18 w 43"/>
                <a:gd name="T27" fmla="*/ 33 h 33"/>
                <a:gd name="T28" fmla="*/ 27 w 43"/>
                <a:gd name="T29" fmla="*/ 33 h 33"/>
                <a:gd name="T30" fmla="*/ 34 w 43"/>
                <a:gd name="T31" fmla="*/ 31 h 33"/>
                <a:gd name="T32" fmla="*/ 39 w 43"/>
                <a:gd name="T33" fmla="*/ 27 h 33"/>
                <a:gd name="T34" fmla="*/ 41 w 43"/>
                <a:gd name="T35" fmla="*/ 24 h 33"/>
                <a:gd name="T36" fmla="*/ 43 w 43"/>
                <a:gd name="T37" fmla="*/ 20 h 33"/>
                <a:gd name="T38" fmla="*/ 43 w 43"/>
                <a:gd name="T39" fmla="*/ 20 h 33"/>
                <a:gd name="T40" fmla="*/ 43 w 43"/>
                <a:gd name="T41" fmla="*/ 18 h 33"/>
                <a:gd name="T42" fmla="*/ 41 w 43"/>
                <a:gd name="T43" fmla="*/ 14 h 33"/>
                <a:gd name="T44" fmla="*/ 39 w 43"/>
                <a:gd name="T45" fmla="*/ 8 h 33"/>
                <a:gd name="T46" fmla="*/ 32 w 43"/>
                <a:gd name="T47" fmla="*/ 4 h 33"/>
                <a:gd name="T48" fmla="*/ 25 w 43"/>
                <a:gd name="T49" fmla="*/ 1 h 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3"/>
                <a:gd name="T76" fmla="*/ 0 h 33"/>
                <a:gd name="T77" fmla="*/ 43 w 43"/>
                <a:gd name="T78" fmla="*/ 33 h 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3" h="33">
                  <a:moveTo>
                    <a:pt x="25" y="1"/>
                  </a:moveTo>
                  <a:lnTo>
                    <a:pt x="25" y="1"/>
                  </a:lnTo>
                  <a:lnTo>
                    <a:pt x="17" y="0"/>
                  </a:lnTo>
                  <a:lnTo>
                    <a:pt x="9" y="2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3"/>
                  </a:lnTo>
                  <a:lnTo>
                    <a:pt x="0" y="16"/>
                  </a:lnTo>
                  <a:lnTo>
                    <a:pt x="2" y="19"/>
                  </a:lnTo>
                  <a:lnTo>
                    <a:pt x="6" y="25"/>
                  </a:lnTo>
                  <a:lnTo>
                    <a:pt x="11" y="31"/>
                  </a:lnTo>
                  <a:lnTo>
                    <a:pt x="18" y="33"/>
                  </a:lnTo>
                  <a:lnTo>
                    <a:pt x="27" y="33"/>
                  </a:lnTo>
                  <a:lnTo>
                    <a:pt x="34" y="31"/>
                  </a:lnTo>
                  <a:lnTo>
                    <a:pt x="39" y="27"/>
                  </a:lnTo>
                  <a:lnTo>
                    <a:pt x="41" y="24"/>
                  </a:lnTo>
                  <a:lnTo>
                    <a:pt x="43" y="20"/>
                  </a:lnTo>
                  <a:lnTo>
                    <a:pt x="43" y="18"/>
                  </a:lnTo>
                  <a:lnTo>
                    <a:pt x="41" y="14"/>
                  </a:lnTo>
                  <a:lnTo>
                    <a:pt x="39" y="8"/>
                  </a:lnTo>
                  <a:lnTo>
                    <a:pt x="32" y="4"/>
                  </a:lnTo>
                  <a:lnTo>
                    <a:pt x="25" y="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032" name="Freeform 1053"/>
            <p:cNvSpPr>
              <a:spLocks/>
            </p:cNvSpPr>
            <p:nvPr/>
          </p:nvSpPr>
          <p:spPr bwMode="auto">
            <a:xfrm>
              <a:off x="1871" y="2949"/>
              <a:ext cx="42" cy="32"/>
            </a:xfrm>
            <a:custGeom>
              <a:avLst/>
              <a:gdLst>
                <a:gd name="T0" fmla="*/ 22 w 42"/>
                <a:gd name="T1" fmla="*/ 0 h 32"/>
                <a:gd name="T2" fmla="*/ 22 w 42"/>
                <a:gd name="T3" fmla="*/ 0 h 32"/>
                <a:gd name="T4" fmla="*/ 13 w 42"/>
                <a:gd name="T5" fmla="*/ 2 h 32"/>
                <a:gd name="T6" fmla="*/ 6 w 42"/>
                <a:gd name="T7" fmla="*/ 4 h 32"/>
                <a:gd name="T8" fmla="*/ 3 w 42"/>
                <a:gd name="T9" fmla="*/ 9 h 32"/>
                <a:gd name="T10" fmla="*/ 1 w 42"/>
                <a:gd name="T11" fmla="*/ 13 h 32"/>
                <a:gd name="T12" fmla="*/ 0 w 42"/>
                <a:gd name="T13" fmla="*/ 16 h 32"/>
                <a:gd name="T14" fmla="*/ 0 w 42"/>
                <a:gd name="T15" fmla="*/ 16 h 32"/>
                <a:gd name="T16" fmla="*/ 1 w 42"/>
                <a:gd name="T17" fmla="*/ 20 h 32"/>
                <a:gd name="T18" fmla="*/ 3 w 42"/>
                <a:gd name="T19" fmla="*/ 22 h 32"/>
                <a:gd name="T20" fmla="*/ 6 w 42"/>
                <a:gd name="T21" fmla="*/ 27 h 32"/>
                <a:gd name="T22" fmla="*/ 13 w 42"/>
                <a:gd name="T23" fmla="*/ 31 h 32"/>
                <a:gd name="T24" fmla="*/ 22 w 42"/>
                <a:gd name="T25" fmla="*/ 32 h 32"/>
                <a:gd name="T26" fmla="*/ 22 w 42"/>
                <a:gd name="T27" fmla="*/ 32 h 32"/>
                <a:gd name="T28" fmla="*/ 29 w 42"/>
                <a:gd name="T29" fmla="*/ 31 h 32"/>
                <a:gd name="T30" fmla="*/ 36 w 42"/>
                <a:gd name="T31" fmla="*/ 27 h 32"/>
                <a:gd name="T32" fmla="*/ 41 w 42"/>
                <a:gd name="T33" fmla="*/ 22 h 32"/>
                <a:gd name="T34" fmla="*/ 42 w 42"/>
                <a:gd name="T35" fmla="*/ 20 h 32"/>
                <a:gd name="T36" fmla="*/ 42 w 42"/>
                <a:gd name="T37" fmla="*/ 16 h 32"/>
                <a:gd name="T38" fmla="*/ 42 w 42"/>
                <a:gd name="T39" fmla="*/ 16 h 32"/>
                <a:gd name="T40" fmla="*/ 42 w 42"/>
                <a:gd name="T41" fmla="*/ 13 h 32"/>
                <a:gd name="T42" fmla="*/ 41 w 42"/>
                <a:gd name="T43" fmla="*/ 9 h 32"/>
                <a:gd name="T44" fmla="*/ 36 w 42"/>
                <a:gd name="T45" fmla="*/ 4 h 32"/>
                <a:gd name="T46" fmla="*/ 29 w 42"/>
                <a:gd name="T47" fmla="*/ 2 h 32"/>
                <a:gd name="T48" fmla="*/ 22 w 42"/>
                <a:gd name="T49" fmla="*/ 0 h 3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2"/>
                <a:gd name="T76" fmla="*/ 0 h 32"/>
                <a:gd name="T77" fmla="*/ 42 w 42"/>
                <a:gd name="T78" fmla="*/ 32 h 3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2" h="32">
                  <a:moveTo>
                    <a:pt x="22" y="0"/>
                  </a:moveTo>
                  <a:lnTo>
                    <a:pt x="22" y="0"/>
                  </a:lnTo>
                  <a:lnTo>
                    <a:pt x="13" y="2"/>
                  </a:lnTo>
                  <a:lnTo>
                    <a:pt x="6" y="4"/>
                  </a:lnTo>
                  <a:lnTo>
                    <a:pt x="3" y="9"/>
                  </a:lnTo>
                  <a:lnTo>
                    <a:pt x="1" y="13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3" y="22"/>
                  </a:lnTo>
                  <a:lnTo>
                    <a:pt x="6" y="27"/>
                  </a:lnTo>
                  <a:lnTo>
                    <a:pt x="13" y="31"/>
                  </a:lnTo>
                  <a:lnTo>
                    <a:pt x="22" y="32"/>
                  </a:lnTo>
                  <a:lnTo>
                    <a:pt x="29" y="31"/>
                  </a:lnTo>
                  <a:lnTo>
                    <a:pt x="36" y="27"/>
                  </a:lnTo>
                  <a:lnTo>
                    <a:pt x="41" y="22"/>
                  </a:lnTo>
                  <a:lnTo>
                    <a:pt x="42" y="20"/>
                  </a:lnTo>
                  <a:lnTo>
                    <a:pt x="42" y="16"/>
                  </a:lnTo>
                  <a:lnTo>
                    <a:pt x="42" y="13"/>
                  </a:lnTo>
                  <a:lnTo>
                    <a:pt x="41" y="9"/>
                  </a:lnTo>
                  <a:lnTo>
                    <a:pt x="36" y="4"/>
                  </a:lnTo>
                  <a:lnTo>
                    <a:pt x="29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1086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033" name="Freeform 1054"/>
            <p:cNvSpPr>
              <a:spLocks/>
            </p:cNvSpPr>
            <p:nvPr/>
          </p:nvSpPr>
          <p:spPr bwMode="auto">
            <a:xfrm>
              <a:off x="1871" y="2949"/>
              <a:ext cx="42" cy="32"/>
            </a:xfrm>
            <a:custGeom>
              <a:avLst/>
              <a:gdLst>
                <a:gd name="T0" fmla="*/ 22 w 42"/>
                <a:gd name="T1" fmla="*/ 0 h 32"/>
                <a:gd name="T2" fmla="*/ 22 w 42"/>
                <a:gd name="T3" fmla="*/ 0 h 32"/>
                <a:gd name="T4" fmla="*/ 13 w 42"/>
                <a:gd name="T5" fmla="*/ 2 h 32"/>
                <a:gd name="T6" fmla="*/ 6 w 42"/>
                <a:gd name="T7" fmla="*/ 4 h 32"/>
                <a:gd name="T8" fmla="*/ 3 w 42"/>
                <a:gd name="T9" fmla="*/ 9 h 32"/>
                <a:gd name="T10" fmla="*/ 1 w 42"/>
                <a:gd name="T11" fmla="*/ 13 h 32"/>
                <a:gd name="T12" fmla="*/ 0 w 42"/>
                <a:gd name="T13" fmla="*/ 16 h 32"/>
                <a:gd name="T14" fmla="*/ 0 w 42"/>
                <a:gd name="T15" fmla="*/ 16 h 32"/>
                <a:gd name="T16" fmla="*/ 1 w 42"/>
                <a:gd name="T17" fmla="*/ 20 h 32"/>
                <a:gd name="T18" fmla="*/ 3 w 42"/>
                <a:gd name="T19" fmla="*/ 22 h 32"/>
                <a:gd name="T20" fmla="*/ 6 w 42"/>
                <a:gd name="T21" fmla="*/ 27 h 32"/>
                <a:gd name="T22" fmla="*/ 13 w 42"/>
                <a:gd name="T23" fmla="*/ 31 h 32"/>
                <a:gd name="T24" fmla="*/ 22 w 42"/>
                <a:gd name="T25" fmla="*/ 32 h 32"/>
                <a:gd name="T26" fmla="*/ 22 w 42"/>
                <a:gd name="T27" fmla="*/ 32 h 32"/>
                <a:gd name="T28" fmla="*/ 29 w 42"/>
                <a:gd name="T29" fmla="*/ 31 h 32"/>
                <a:gd name="T30" fmla="*/ 36 w 42"/>
                <a:gd name="T31" fmla="*/ 27 h 32"/>
                <a:gd name="T32" fmla="*/ 41 w 42"/>
                <a:gd name="T33" fmla="*/ 22 h 32"/>
                <a:gd name="T34" fmla="*/ 42 w 42"/>
                <a:gd name="T35" fmla="*/ 20 h 32"/>
                <a:gd name="T36" fmla="*/ 42 w 42"/>
                <a:gd name="T37" fmla="*/ 16 h 32"/>
                <a:gd name="T38" fmla="*/ 42 w 42"/>
                <a:gd name="T39" fmla="*/ 16 h 32"/>
                <a:gd name="T40" fmla="*/ 42 w 42"/>
                <a:gd name="T41" fmla="*/ 13 h 32"/>
                <a:gd name="T42" fmla="*/ 41 w 42"/>
                <a:gd name="T43" fmla="*/ 9 h 32"/>
                <a:gd name="T44" fmla="*/ 36 w 42"/>
                <a:gd name="T45" fmla="*/ 4 h 32"/>
                <a:gd name="T46" fmla="*/ 29 w 42"/>
                <a:gd name="T47" fmla="*/ 2 h 32"/>
                <a:gd name="T48" fmla="*/ 22 w 42"/>
                <a:gd name="T49" fmla="*/ 0 h 3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2"/>
                <a:gd name="T76" fmla="*/ 0 h 32"/>
                <a:gd name="T77" fmla="*/ 42 w 42"/>
                <a:gd name="T78" fmla="*/ 32 h 3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2" h="32">
                  <a:moveTo>
                    <a:pt x="22" y="0"/>
                  </a:moveTo>
                  <a:lnTo>
                    <a:pt x="22" y="0"/>
                  </a:lnTo>
                  <a:lnTo>
                    <a:pt x="13" y="2"/>
                  </a:lnTo>
                  <a:lnTo>
                    <a:pt x="6" y="4"/>
                  </a:lnTo>
                  <a:lnTo>
                    <a:pt x="3" y="9"/>
                  </a:lnTo>
                  <a:lnTo>
                    <a:pt x="1" y="13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3" y="22"/>
                  </a:lnTo>
                  <a:lnTo>
                    <a:pt x="6" y="27"/>
                  </a:lnTo>
                  <a:lnTo>
                    <a:pt x="13" y="31"/>
                  </a:lnTo>
                  <a:lnTo>
                    <a:pt x="22" y="32"/>
                  </a:lnTo>
                  <a:lnTo>
                    <a:pt x="29" y="31"/>
                  </a:lnTo>
                  <a:lnTo>
                    <a:pt x="36" y="27"/>
                  </a:lnTo>
                  <a:lnTo>
                    <a:pt x="41" y="22"/>
                  </a:lnTo>
                  <a:lnTo>
                    <a:pt x="42" y="20"/>
                  </a:lnTo>
                  <a:lnTo>
                    <a:pt x="42" y="16"/>
                  </a:lnTo>
                  <a:lnTo>
                    <a:pt x="42" y="13"/>
                  </a:lnTo>
                  <a:lnTo>
                    <a:pt x="41" y="9"/>
                  </a:lnTo>
                  <a:lnTo>
                    <a:pt x="36" y="4"/>
                  </a:lnTo>
                  <a:lnTo>
                    <a:pt x="29" y="2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034" name="Freeform 1055"/>
            <p:cNvSpPr>
              <a:spLocks/>
            </p:cNvSpPr>
            <p:nvPr/>
          </p:nvSpPr>
          <p:spPr bwMode="auto">
            <a:xfrm>
              <a:off x="1853" y="3011"/>
              <a:ext cx="40" cy="34"/>
            </a:xfrm>
            <a:custGeom>
              <a:avLst/>
              <a:gdLst>
                <a:gd name="T0" fmla="*/ 12 w 40"/>
                <a:gd name="T1" fmla="*/ 4 h 34"/>
                <a:gd name="T2" fmla="*/ 12 w 40"/>
                <a:gd name="T3" fmla="*/ 4 h 34"/>
                <a:gd name="T4" fmla="*/ 5 w 40"/>
                <a:gd name="T5" fmla="*/ 9 h 34"/>
                <a:gd name="T6" fmla="*/ 1 w 40"/>
                <a:gd name="T7" fmla="*/ 15 h 34"/>
                <a:gd name="T8" fmla="*/ 0 w 40"/>
                <a:gd name="T9" fmla="*/ 21 h 34"/>
                <a:gd name="T10" fmla="*/ 0 w 40"/>
                <a:gd name="T11" fmla="*/ 24 h 34"/>
                <a:gd name="T12" fmla="*/ 1 w 40"/>
                <a:gd name="T13" fmla="*/ 28 h 34"/>
                <a:gd name="T14" fmla="*/ 1 w 40"/>
                <a:gd name="T15" fmla="*/ 28 h 34"/>
                <a:gd name="T16" fmla="*/ 4 w 40"/>
                <a:gd name="T17" fmla="*/ 30 h 34"/>
                <a:gd name="T18" fmla="*/ 6 w 40"/>
                <a:gd name="T19" fmla="*/ 32 h 34"/>
                <a:gd name="T20" fmla="*/ 13 w 40"/>
                <a:gd name="T21" fmla="*/ 34 h 34"/>
                <a:gd name="T22" fmla="*/ 21 w 40"/>
                <a:gd name="T23" fmla="*/ 34 h 34"/>
                <a:gd name="T24" fmla="*/ 28 w 40"/>
                <a:gd name="T25" fmla="*/ 32 h 34"/>
                <a:gd name="T26" fmla="*/ 28 w 40"/>
                <a:gd name="T27" fmla="*/ 32 h 34"/>
                <a:gd name="T28" fmla="*/ 35 w 40"/>
                <a:gd name="T29" fmla="*/ 25 h 34"/>
                <a:gd name="T30" fmla="*/ 38 w 40"/>
                <a:gd name="T31" fmla="*/ 20 h 34"/>
                <a:gd name="T32" fmla="*/ 40 w 40"/>
                <a:gd name="T33" fmla="*/ 12 h 34"/>
                <a:gd name="T34" fmla="*/ 38 w 40"/>
                <a:gd name="T35" fmla="*/ 10 h 34"/>
                <a:gd name="T36" fmla="*/ 38 w 40"/>
                <a:gd name="T37" fmla="*/ 6 h 34"/>
                <a:gd name="T38" fmla="*/ 38 w 40"/>
                <a:gd name="T39" fmla="*/ 6 h 34"/>
                <a:gd name="T40" fmla="*/ 36 w 40"/>
                <a:gd name="T41" fmla="*/ 4 h 34"/>
                <a:gd name="T42" fmla="*/ 33 w 40"/>
                <a:gd name="T43" fmla="*/ 2 h 34"/>
                <a:gd name="T44" fmla="*/ 27 w 40"/>
                <a:gd name="T45" fmla="*/ 0 h 34"/>
                <a:gd name="T46" fmla="*/ 19 w 40"/>
                <a:gd name="T47" fmla="*/ 0 h 34"/>
                <a:gd name="T48" fmla="*/ 12 w 40"/>
                <a:gd name="T49" fmla="*/ 4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0"/>
                <a:gd name="T76" fmla="*/ 0 h 34"/>
                <a:gd name="T77" fmla="*/ 40 w 40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0" h="34">
                  <a:moveTo>
                    <a:pt x="12" y="4"/>
                  </a:moveTo>
                  <a:lnTo>
                    <a:pt x="12" y="4"/>
                  </a:lnTo>
                  <a:lnTo>
                    <a:pt x="5" y="9"/>
                  </a:lnTo>
                  <a:lnTo>
                    <a:pt x="1" y="15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1" y="28"/>
                  </a:lnTo>
                  <a:lnTo>
                    <a:pt x="4" y="30"/>
                  </a:lnTo>
                  <a:lnTo>
                    <a:pt x="6" y="32"/>
                  </a:lnTo>
                  <a:lnTo>
                    <a:pt x="13" y="34"/>
                  </a:lnTo>
                  <a:lnTo>
                    <a:pt x="21" y="34"/>
                  </a:lnTo>
                  <a:lnTo>
                    <a:pt x="28" y="32"/>
                  </a:lnTo>
                  <a:lnTo>
                    <a:pt x="35" y="25"/>
                  </a:lnTo>
                  <a:lnTo>
                    <a:pt x="38" y="20"/>
                  </a:lnTo>
                  <a:lnTo>
                    <a:pt x="40" y="12"/>
                  </a:lnTo>
                  <a:lnTo>
                    <a:pt x="38" y="10"/>
                  </a:lnTo>
                  <a:lnTo>
                    <a:pt x="38" y="6"/>
                  </a:lnTo>
                  <a:lnTo>
                    <a:pt x="36" y="4"/>
                  </a:lnTo>
                  <a:lnTo>
                    <a:pt x="33" y="2"/>
                  </a:lnTo>
                  <a:lnTo>
                    <a:pt x="27" y="0"/>
                  </a:lnTo>
                  <a:lnTo>
                    <a:pt x="19" y="0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1086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035" name="Freeform 1056"/>
            <p:cNvSpPr>
              <a:spLocks/>
            </p:cNvSpPr>
            <p:nvPr/>
          </p:nvSpPr>
          <p:spPr bwMode="auto">
            <a:xfrm>
              <a:off x="1853" y="3011"/>
              <a:ext cx="40" cy="34"/>
            </a:xfrm>
            <a:custGeom>
              <a:avLst/>
              <a:gdLst>
                <a:gd name="T0" fmla="*/ 12 w 40"/>
                <a:gd name="T1" fmla="*/ 4 h 34"/>
                <a:gd name="T2" fmla="*/ 12 w 40"/>
                <a:gd name="T3" fmla="*/ 4 h 34"/>
                <a:gd name="T4" fmla="*/ 5 w 40"/>
                <a:gd name="T5" fmla="*/ 9 h 34"/>
                <a:gd name="T6" fmla="*/ 1 w 40"/>
                <a:gd name="T7" fmla="*/ 15 h 34"/>
                <a:gd name="T8" fmla="*/ 0 w 40"/>
                <a:gd name="T9" fmla="*/ 21 h 34"/>
                <a:gd name="T10" fmla="*/ 0 w 40"/>
                <a:gd name="T11" fmla="*/ 24 h 34"/>
                <a:gd name="T12" fmla="*/ 1 w 40"/>
                <a:gd name="T13" fmla="*/ 28 h 34"/>
                <a:gd name="T14" fmla="*/ 1 w 40"/>
                <a:gd name="T15" fmla="*/ 28 h 34"/>
                <a:gd name="T16" fmla="*/ 4 w 40"/>
                <a:gd name="T17" fmla="*/ 30 h 34"/>
                <a:gd name="T18" fmla="*/ 6 w 40"/>
                <a:gd name="T19" fmla="*/ 32 h 34"/>
                <a:gd name="T20" fmla="*/ 13 w 40"/>
                <a:gd name="T21" fmla="*/ 34 h 34"/>
                <a:gd name="T22" fmla="*/ 21 w 40"/>
                <a:gd name="T23" fmla="*/ 34 h 34"/>
                <a:gd name="T24" fmla="*/ 28 w 40"/>
                <a:gd name="T25" fmla="*/ 32 h 34"/>
                <a:gd name="T26" fmla="*/ 28 w 40"/>
                <a:gd name="T27" fmla="*/ 32 h 34"/>
                <a:gd name="T28" fmla="*/ 35 w 40"/>
                <a:gd name="T29" fmla="*/ 25 h 34"/>
                <a:gd name="T30" fmla="*/ 38 w 40"/>
                <a:gd name="T31" fmla="*/ 20 h 34"/>
                <a:gd name="T32" fmla="*/ 40 w 40"/>
                <a:gd name="T33" fmla="*/ 12 h 34"/>
                <a:gd name="T34" fmla="*/ 38 w 40"/>
                <a:gd name="T35" fmla="*/ 10 h 34"/>
                <a:gd name="T36" fmla="*/ 38 w 40"/>
                <a:gd name="T37" fmla="*/ 6 h 34"/>
                <a:gd name="T38" fmla="*/ 38 w 40"/>
                <a:gd name="T39" fmla="*/ 6 h 34"/>
                <a:gd name="T40" fmla="*/ 36 w 40"/>
                <a:gd name="T41" fmla="*/ 4 h 34"/>
                <a:gd name="T42" fmla="*/ 33 w 40"/>
                <a:gd name="T43" fmla="*/ 2 h 34"/>
                <a:gd name="T44" fmla="*/ 27 w 40"/>
                <a:gd name="T45" fmla="*/ 0 h 34"/>
                <a:gd name="T46" fmla="*/ 19 w 40"/>
                <a:gd name="T47" fmla="*/ 0 h 34"/>
                <a:gd name="T48" fmla="*/ 12 w 40"/>
                <a:gd name="T49" fmla="*/ 4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0"/>
                <a:gd name="T76" fmla="*/ 0 h 34"/>
                <a:gd name="T77" fmla="*/ 40 w 40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0" h="34">
                  <a:moveTo>
                    <a:pt x="12" y="4"/>
                  </a:moveTo>
                  <a:lnTo>
                    <a:pt x="12" y="4"/>
                  </a:lnTo>
                  <a:lnTo>
                    <a:pt x="5" y="9"/>
                  </a:lnTo>
                  <a:lnTo>
                    <a:pt x="1" y="15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1" y="28"/>
                  </a:lnTo>
                  <a:lnTo>
                    <a:pt x="4" y="30"/>
                  </a:lnTo>
                  <a:lnTo>
                    <a:pt x="6" y="32"/>
                  </a:lnTo>
                  <a:lnTo>
                    <a:pt x="13" y="34"/>
                  </a:lnTo>
                  <a:lnTo>
                    <a:pt x="21" y="34"/>
                  </a:lnTo>
                  <a:lnTo>
                    <a:pt x="28" y="32"/>
                  </a:lnTo>
                  <a:lnTo>
                    <a:pt x="35" y="25"/>
                  </a:lnTo>
                  <a:lnTo>
                    <a:pt x="38" y="20"/>
                  </a:lnTo>
                  <a:lnTo>
                    <a:pt x="40" y="12"/>
                  </a:lnTo>
                  <a:lnTo>
                    <a:pt x="38" y="10"/>
                  </a:lnTo>
                  <a:lnTo>
                    <a:pt x="38" y="6"/>
                  </a:lnTo>
                  <a:lnTo>
                    <a:pt x="36" y="4"/>
                  </a:lnTo>
                  <a:lnTo>
                    <a:pt x="33" y="2"/>
                  </a:lnTo>
                  <a:lnTo>
                    <a:pt x="27" y="0"/>
                  </a:lnTo>
                  <a:lnTo>
                    <a:pt x="19" y="0"/>
                  </a:lnTo>
                  <a:lnTo>
                    <a:pt x="12" y="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036" name="Freeform 1057"/>
            <p:cNvSpPr>
              <a:spLocks/>
            </p:cNvSpPr>
            <p:nvPr/>
          </p:nvSpPr>
          <p:spPr bwMode="auto">
            <a:xfrm>
              <a:off x="1882" y="3015"/>
              <a:ext cx="40" cy="33"/>
            </a:xfrm>
            <a:custGeom>
              <a:avLst/>
              <a:gdLst>
                <a:gd name="T0" fmla="*/ 26 w 40"/>
                <a:gd name="T1" fmla="*/ 1 h 33"/>
                <a:gd name="T2" fmla="*/ 26 w 40"/>
                <a:gd name="T3" fmla="*/ 1 h 33"/>
                <a:gd name="T4" fmla="*/ 18 w 40"/>
                <a:gd name="T5" fmla="*/ 0 h 33"/>
                <a:gd name="T6" fmla="*/ 11 w 40"/>
                <a:gd name="T7" fmla="*/ 0 h 33"/>
                <a:gd name="T8" fmla="*/ 4 w 40"/>
                <a:gd name="T9" fmla="*/ 3 h 33"/>
                <a:gd name="T10" fmla="*/ 2 w 40"/>
                <a:gd name="T11" fmla="*/ 6 h 33"/>
                <a:gd name="T12" fmla="*/ 0 w 40"/>
                <a:gd name="T13" fmla="*/ 8 h 33"/>
                <a:gd name="T14" fmla="*/ 0 w 40"/>
                <a:gd name="T15" fmla="*/ 8 h 33"/>
                <a:gd name="T16" fmla="*/ 0 w 40"/>
                <a:gd name="T17" fmla="*/ 12 h 33"/>
                <a:gd name="T18" fmla="*/ 0 w 40"/>
                <a:gd name="T19" fmla="*/ 15 h 33"/>
                <a:gd name="T20" fmla="*/ 3 w 40"/>
                <a:gd name="T21" fmla="*/ 22 h 33"/>
                <a:gd name="T22" fmla="*/ 7 w 40"/>
                <a:gd name="T23" fmla="*/ 28 h 33"/>
                <a:gd name="T24" fmla="*/ 14 w 40"/>
                <a:gd name="T25" fmla="*/ 31 h 33"/>
                <a:gd name="T26" fmla="*/ 14 w 40"/>
                <a:gd name="T27" fmla="*/ 31 h 33"/>
                <a:gd name="T28" fmla="*/ 22 w 40"/>
                <a:gd name="T29" fmla="*/ 33 h 33"/>
                <a:gd name="T30" fmla="*/ 30 w 40"/>
                <a:gd name="T31" fmla="*/ 31 h 33"/>
                <a:gd name="T32" fmla="*/ 36 w 40"/>
                <a:gd name="T33" fmla="*/ 29 h 33"/>
                <a:gd name="T34" fmla="*/ 39 w 40"/>
                <a:gd name="T35" fmla="*/ 26 h 33"/>
                <a:gd name="T36" fmla="*/ 40 w 40"/>
                <a:gd name="T37" fmla="*/ 24 h 33"/>
                <a:gd name="T38" fmla="*/ 40 w 40"/>
                <a:gd name="T39" fmla="*/ 24 h 33"/>
                <a:gd name="T40" fmla="*/ 40 w 40"/>
                <a:gd name="T41" fmla="*/ 20 h 33"/>
                <a:gd name="T42" fmla="*/ 40 w 40"/>
                <a:gd name="T43" fmla="*/ 16 h 33"/>
                <a:gd name="T44" fmla="*/ 37 w 40"/>
                <a:gd name="T45" fmla="*/ 10 h 33"/>
                <a:gd name="T46" fmla="*/ 34 w 40"/>
                <a:gd name="T47" fmla="*/ 5 h 33"/>
                <a:gd name="T48" fmla="*/ 26 w 40"/>
                <a:gd name="T49" fmla="*/ 1 h 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0"/>
                <a:gd name="T76" fmla="*/ 0 h 33"/>
                <a:gd name="T77" fmla="*/ 40 w 40"/>
                <a:gd name="T78" fmla="*/ 33 h 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0" h="33">
                  <a:moveTo>
                    <a:pt x="26" y="1"/>
                  </a:moveTo>
                  <a:lnTo>
                    <a:pt x="26" y="1"/>
                  </a:lnTo>
                  <a:lnTo>
                    <a:pt x="18" y="0"/>
                  </a:lnTo>
                  <a:lnTo>
                    <a:pt x="11" y="0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22"/>
                  </a:lnTo>
                  <a:lnTo>
                    <a:pt x="7" y="28"/>
                  </a:lnTo>
                  <a:lnTo>
                    <a:pt x="14" y="31"/>
                  </a:lnTo>
                  <a:lnTo>
                    <a:pt x="22" y="33"/>
                  </a:lnTo>
                  <a:lnTo>
                    <a:pt x="30" y="31"/>
                  </a:lnTo>
                  <a:lnTo>
                    <a:pt x="36" y="29"/>
                  </a:lnTo>
                  <a:lnTo>
                    <a:pt x="39" y="26"/>
                  </a:lnTo>
                  <a:lnTo>
                    <a:pt x="40" y="24"/>
                  </a:lnTo>
                  <a:lnTo>
                    <a:pt x="40" y="20"/>
                  </a:lnTo>
                  <a:lnTo>
                    <a:pt x="40" y="16"/>
                  </a:lnTo>
                  <a:lnTo>
                    <a:pt x="37" y="10"/>
                  </a:lnTo>
                  <a:lnTo>
                    <a:pt x="34" y="5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1086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037" name="Freeform 1058"/>
            <p:cNvSpPr>
              <a:spLocks/>
            </p:cNvSpPr>
            <p:nvPr/>
          </p:nvSpPr>
          <p:spPr bwMode="auto">
            <a:xfrm>
              <a:off x="1882" y="3015"/>
              <a:ext cx="40" cy="33"/>
            </a:xfrm>
            <a:custGeom>
              <a:avLst/>
              <a:gdLst>
                <a:gd name="T0" fmla="*/ 26 w 40"/>
                <a:gd name="T1" fmla="*/ 1 h 33"/>
                <a:gd name="T2" fmla="*/ 26 w 40"/>
                <a:gd name="T3" fmla="*/ 1 h 33"/>
                <a:gd name="T4" fmla="*/ 18 w 40"/>
                <a:gd name="T5" fmla="*/ 0 h 33"/>
                <a:gd name="T6" fmla="*/ 11 w 40"/>
                <a:gd name="T7" fmla="*/ 0 h 33"/>
                <a:gd name="T8" fmla="*/ 4 w 40"/>
                <a:gd name="T9" fmla="*/ 3 h 33"/>
                <a:gd name="T10" fmla="*/ 2 w 40"/>
                <a:gd name="T11" fmla="*/ 6 h 33"/>
                <a:gd name="T12" fmla="*/ 0 w 40"/>
                <a:gd name="T13" fmla="*/ 8 h 33"/>
                <a:gd name="T14" fmla="*/ 0 w 40"/>
                <a:gd name="T15" fmla="*/ 8 h 33"/>
                <a:gd name="T16" fmla="*/ 0 w 40"/>
                <a:gd name="T17" fmla="*/ 12 h 33"/>
                <a:gd name="T18" fmla="*/ 0 w 40"/>
                <a:gd name="T19" fmla="*/ 15 h 33"/>
                <a:gd name="T20" fmla="*/ 3 w 40"/>
                <a:gd name="T21" fmla="*/ 22 h 33"/>
                <a:gd name="T22" fmla="*/ 7 w 40"/>
                <a:gd name="T23" fmla="*/ 28 h 33"/>
                <a:gd name="T24" fmla="*/ 14 w 40"/>
                <a:gd name="T25" fmla="*/ 31 h 33"/>
                <a:gd name="T26" fmla="*/ 14 w 40"/>
                <a:gd name="T27" fmla="*/ 31 h 33"/>
                <a:gd name="T28" fmla="*/ 22 w 40"/>
                <a:gd name="T29" fmla="*/ 33 h 33"/>
                <a:gd name="T30" fmla="*/ 30 w 40"/>
                <a:gd name="T31" fmla="*/ 31 h 33"/>
                <a:gd name="T32" fmla="*/ 36 w 40"/>
                <a:gd name="T33" fmla="*/ 29 h 33"/>
                <a:gd name="T34" fmla="*/ 39 w 40"/>
                <a:gd name="T35" fmla="*/ 26 h 33"/>
                <a:gd name="T36" fmla="*/ 40 w 40"/>
                <a:gd name="T37" fmla="*/ 24 h 33"/>
                <a:gd name="T38" fmla="*/ 40 w 40"/>
                <a:gd name="T39" fmla="*/ 24 h 33"/>
                <a:gd name="T40" fmla="*/ 40 w 40"/>
                <a:gd name="T41" fmla="*/ 20 h 33"/>
                <a:gd name="T42" fmla="*/ 40 w 40"/>
                <a:gd name="T43" fmla="*/ 16 h 33"/>
                <a:gd name="T44" fmla="*/ 37 w 40"/>
                <a:gd name="T45" fmla="*/ 10 h 33"/>
                <a:gd name="T46" fmla="*/ 34 w 40"/>
                <a:gd name="T47" fmla="*/ 5 h 33"/>
                <a:gd name="T48" fmla="*/ 26 w 40"/>
                <a:gd name="T49" fmla="*/ 1 h 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0"/>
                <a:gd name="T76" fmla="*/ 0 h 33"/>
                <a:gd name="T77" fmla="*/ 40 w 40"/>
                <a:gd name="T78" fmla="*/ 33 h 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0" h="33">
                  <a:moveTo>
                    <a:pt x="26" y="1"/>
                  </a:moveTo>
                  <a:lnTo>
                    <a:pt x="26" y="1"/>
                  </a:lnTo>
                  <a:lnTo>
                    <a:pt x="18" y="0"/>
                  </a:lnTo>
                  <a:lnTo>
                    <a:pt x="11" y="0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22"/>
                  </a:lnTo>
                  <a:lnTo>
                    <a:pt x="7" y="28"/>
                  </a:lnTo>
                  <a:lnTo>
                    <a:pt x="14" y="31"/>
                  </a:lnTo>
                  <a:lnTo>
                    <a:pt x="22" y="33"/>
                  </a:lnTo>
                  <a:lnTo>
                    <a:pt x="30" y="31"/>
                  </a:lnTo>
                  <a:lnTo>
                    <a:pt x="36" y="29"/>
                  </a:lnTo>
                  <a:lnTo>
                    <a:pt x="39" y="26"/>
                  </a:lnTo>
                  <a:lnTo>
                    <a:pt x="40" y="24"/>
                  </a:lnTo>
                  <a:lnTo>
                    <a:pt x="40" y="20"/>
                  </a:lnTo>
                  <a:lnTo>
                    <a:pt x="40" y="16"/>
                  </a:lnTo>
                  <a:lnTo>
                    <a:pt x="37" y="10"/>
                  </a:lnTo>
                  <a:lnTo>
                    <a:pt x="34" y="5"/>
                  </a:lnTo>
                  <a:lnTo>
                    <a:pt x="26" y="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038" name="Freeform 1059"/>
            <p:cNvSpPr>
              <a:spLocks/>
            </p:cNvSpPr>
            <p:nvPr/>
          </p:nvSpPr>
          <p:spPr bwMode="auto">
            <a:xfrm>
              <a:off x="1926" y="3004"/>
              <a:ext cx="30" cy="90"/>
            </a:xfrm>
            <a:custGeom>
              <a:avLst/>
              <a:gdLst>
                <a:gd name="T0" fmla="*/ 0 w 30"/>
                <a:gd name="T1" fmla="*/ 85 h 90"/>
                <a:gd name="T2" fmla="*/ 9 w 30"/>
                <a:gd name="T3" fmla="*/ 69 h 90"/>
                <a:gd name="T4" fmla="*/ 9 w 30"/>
                <a:gd name="T5" fmla="*/ 0 h 90"/>
                <a:gd name="T6" fmla="*/ 23 w 30"/>
                <a:gd name="T7" fmla="*/ 3 h 90"/>
                <a:gd name="T8" fmla="*/ 23 w 30"/>
                <a:gd name="T9" fmla="*/ 70 h 90"/>
                <a:gd name="T10" fmla="*/ 30 w 30"/>
                <a:gd name="T11" fmla="*/ 86 h 90"/>
                <a:gd name="T12" fmla="*/ 20 w 30"/>
                <a:gd name="T13" fmla="*/ 79 h 90"/>
                <a:gd name="T14" fmla="*/ 20 w 30"/>
                <a:gd name="T15" fmla="*/ 90 h 90"/>
                <a:gd name="T16" fmla="*/ 14 w 30"/>
                <a:gd name="T17" fmla="*/ 82 h 90"/>
                <a:gd name="T18" fmla="*/ 9 w 30"/>
                <a:gd name="T19" fmla="*/ 88 h 90"/>
                <a:gd name="T20" fmla="*/ 9 w 30"/>
                <a:gd name="T21" fmla="*/ 81 h 90"/>
                <a:gd name="T22" fmla="*/ 0 w 30"/>
                <a:gd name="T23" fmla="*/ 85 h 90"/>
                <a:gd name="T24" fmla="*/ 0 w 30"/>
                <a:gd name="T25" fmla="*/ 85 h 9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"/>
                <a:gd name="T40" fmla="*/ 0 h 90"/>
                <a:gd name="T41" fmla="*/ 30 w 30"/>
                <a:gd name="T42" fmla="*/ 90 h 9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" h="90">
                  <a:moveTo>
                    <a:pt x="0" y="85"/>
                  </a:moveTo>
                  <a:lnTo>
                    <a:pt x="9" y="69"/>
                  </a:lnTo>
                  <a:lnTo>
                    <a:pt x="9" y="0"/>
                  </a:lnTo>
                  <a:lnTo>
                    <a:pt x="23" y="3"/>
                  </a:lnTo>
                  <a:lnTo>
                    <a:pt x="23" y="70"/>
                  </a:lnTo>
                  <a:lnTo>
                    <a:pt x="30" y="86"/>
                  </a:lnTo>
                  <a:lnTo>
                    <a:pt x="20" y="79"/>
                  </a:lnTo>
                  <a:lnTo>
                    <a:pt x="20" y="90"/>
                  </a:lnTo>
                  <a:lnTo>
                    <a:pt x="14" y="82"/>
                  </a:lnTo>
                  <a:lnTo>
                    <a:pt x="9" y="88"/>
                  </a:lnTo>
                  <a:lnTo>
                    <a:pt x="9" y="81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6633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039" name="Freeform 1060"/>
            <p:cNvSpPr>
              <a:spLocks/>
            </p:cNvSpPr>
            <p:nvPr/>
          </p:nvSpPr>
          <p:spPr bwMode="auto">
            <a:xfrm>
              <a:off x="1908" y="2989"/>
              <a:ext cx="40" cy="34"/>
            </a:xfrm>
            <a:custGeom>
              <a:avLst/>
              <a:gdLst>
                <a:gd name="T0" fmla="*/ 11 w 40"/>
                <a:gd name="T1" fmla="*/ 4 h 34"/>
                <a:gd name="T2" fmla="*/ 11 w 40"/>
                <a:gd name="T3" fmla="*/ 4 h 34"/>
                <a:gd name="T4" fmla="*/ 5 w 40"/>
                <a:gd name="T5" fmla="*/ 9 h 34"/>
                <a:gd name="T6" fmla="*/ 1 w 40"/>
                <a:gd name="T7" fmla="*/ 15 h 34"/>
                <a:gd name="T8" fmla="*/ 0 w 40"/>
                <a:gd name="T9" fmla="*/ 22 h 34"/>
                <a:gd name="T10" fmla="*/ 0 w 40"/>
                <a:gd name="T11" fmla="*/ 26 h 34"/>
                <a:gd name="T12" fmla="*/ 1 w 40"/>
                <a:gd name="T13" fmla="*/ 28 h 34"/>
                <a:gd name="T14" fmla="*/ 1 w 40"/>
                <a:gd name="T15" fmla="*/ 28 h 34"/>
                <a:gd name="T16" fmla="*/ 4 w 40"/>
                <a:gd name="T17" fmla="*/ 31 h 34"/>
                <a:gd name="T18" fmla="*/ 6 w 40"/>
                <a:gd name="T19" fmla="*/ 33 h 34"/>
                <a:gd name="T20" fmla="*/ 13 w 40"/>
                <a:gd name="T21" fmla="*/ 34 h 34"/>
                <a:gd name="T22" fmla="*/ 20 w 40"/>
                <a:gd name="T23" fmla="*/ 34 h 34"/>
                <a:gd name="T24" fmla="*/ 28 w 40"/>
                <a:gd name="T25" fmla="*/ 32 h 34"/>
                <a:gd name="T26" fmla="*/ 28 w 40"/>
                <a:gd name="T27" fmla="*/ 32 h 34"/>
                <a:gd name="T28" fmla="*/ 34 w 40"/>
                <a:gd name="T29" fmla="*/ 27 h 34"/>
                <a:gd name="T30" fmla="*/ 38 w 40"/>
                <a:gd name="T31" fmla="*/ 20 h 34"/>
                <a:gd name="T32" fmla="*/ 40 w 40"/>
                <a:gd name="T33" fmla="*/ 14 h 34"/>
                <a:gd name="T34" fmla="*/ 40 w 40"/>
                <a:gd name="T35" fmla="*/ 10 h 34"/>
                <a:gd name="T36" fmla="*/ 38 w 40"/>
                <a:gd name="T37" fmla="*/ 8 h 34"/>
                <a:gd name="T38" fmla="*/ 38 w 40"/>
                <a:gd name="T39" fmla="*/ 8 h 34"/>
                <a:gd name="T40" fmla="*/ 36 w 40"/>
                <a:gd name="T41" fmla="*/ 5 h 34"/>
                <a:gd name="T42" fmla="*/ 33 w 40"/>
                <a:gd name="T43" fmla="*/ 3 h 34"/>
                <a:gd name="T44" fmla="*/ 27 w 40"/>
                <a:gd name="T45" fmla="*/ 0 h 34"/>
                <a:gd name="T46" fmla="*/ 19 w 40"/>
                <a:gd name="T47" fmla="*/ 1 h 34"/>
                <a:gd name="T48" fmla="*/ 11 w 40"/>
                <a:gd name="T49" fmla="*/ 4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0"/>
                <a:gd name="T76" fmla="*/ 0 h 34"/>
                <a:gd name="T77" fmla="*/ 40 w 40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0" h="34">
                  <a:moveTo>
                    <a:pt x="11" y="4"/>
                  </a:moveTo>
                  <a:lnTo>
                    <a:pt x="11" y="4"/>
                  </a:lnTo>
                  <a:lnTo>
                    <a:pt x="5" y="9"/>
                  </a:lnTo>
                  <a:lnTo>
                    <a:pt x="1" y="15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1" y="28"/>
                  </a:lnTo>
                  <a:lnTo>
                    <a:pt x="4" y="31"/>
                  </a:lnTo>
                  <a:lnTo>
                    <a:pt x="6" y="33"/>
                  </a:lnTo>
                  <a:lnTo>
                    <a:pt x="13" y="34"/>
                  </a:lnTo>
                  <a:lnTo>
                    <a:pt x="20" y="34"/>
                  </a:lnTo>
                  <a:lnTo>
                    <a:pt x="28" y="32"/>
                  </a:lnTo>
                  <a:lnTo>
                    <a:pt x="34" y="27"/>
                  </a:lnTo>
                  <a:lnTo>
                    <a:pt x="38" y="20"/>
                  </a:lnTo>
                  <a:lnTo>
                    <a:pt x="40" y="14"/>
                  </a:lnTo>
                  <a:lnTo>
                    <a:pt x="40" y="10"/>
                  </a:lnTo>
                  <a:lnTo>
                    <a:pt x="38" y="8"/>
                  </a:lnTo>
                  <a:lnTo>
                    <a:pt x="36" y="5"/>
                  </a:lnTo>
                  <a:lnTo>
                    <a:pt x="33" y="3"/>
                  </a:lnTo>
                  <a:lnTo>
                    <a:pt x="27" y="0"/>
                  </a:lnTo>
                  <a:lnTo>
                    <a:pt x="19" y="1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326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040" name="Freeform 1061"/>
            <p:cNvSpPr>
              <a:spLocks/>
            </p:cNvSpPr>
            <p:nvPr/>
          </p:nvSpPr>
          <p:spPr bwMode="auto">
            <a:xfrm>
              <a:off x="1908" y="2989"/>
              <a:ext cx="40" cy="34"/>
            </a:xfrm>
            <a:custGeom>
              <a:avLst/>
              <a:gdLst>
                <a:gd name="T0" fmla="*/ 11 w 40"/>
                <a:gd name="T1" fmla="*/ 4 h 34"/>
                <a:gd name="T2" fmla="*/ 11 w 40"/>
                <a:gd name="T3" fmla="*/ 4 h 34"/>
                <a:gd name="T4" fmla="*/ 5 w 40"/>
                <a:gd name="T5" fmla="*/ 9 h 34"/>
                <a:gd name="T6" fmla="*/ 1 w 40"/>
                <a:gd name="T7" fmla="*/ 15 h 34"/>
                <a:gd name="T8" fmla="*/ 0 w 40"/>
                <a:gd name="T9" fmla="*/ 22 h 34"/>
                <a:gd name="T10" fmla="*/ 0 w 40"/>
                <a:gd name="T11" fmla="*/ 26 h 34"/>
                <a:gd name="T12" fmla="*/ 1 w 40"/>
                <a:gd name="T13" fmla="*/ 28 h 34"/>
                <a:gd name="T14" fmla="*/ 1 w 40"/>
                <a:gd name="T15" fmla="*/ 28 h 34"/>
                <a:gd name="T16" fmla="*/ 4 w 40"/>
                <a:gd name="T17" fmla="*/ 31 h 34"/>
                <a:gd name="T18" fmla="*/ 6 w 40"/>
                <a:gd name="T19" fmla="*/ 33 h 34"/>
                <a:gd name="T20" fmla="*/ 13 w 40"/>
                <a:gd name="T21" fmla="*/ 34 h 34"/>
                <a:gd name="T22" fmla="*/ 20 w 40"/>
                <a:gd name="T23" fmla="*/ 34 h 34"/>
                <a:gd name="T24" fmla="*/ 28 w 40"/>
                <a:gd name="T25" fmla="*/ 32 h 34"/>
                <a:gd name="T26" fmla="*/ 28 w 40"/>
                <a:gd name="T27" fmla="*/ 32 h 34"/>
                <a:gd name="T28" fmla="*/ 34 w 40"/>
                <a:gd name="T29" fmla="*/ 27 h 34"/>
                <a:gd name="T30" fmla="*/ 38 w 40"/>
                <a:gd name="T31" fmla="*/ 20 h 34"/>
                <a:gd name="T32" fmla="*/ 40 w 40"/>
                <a:gd name="T33" fmla="*/ 14 h 34"/>
                <a:gd name="T34" fmla="*/ 40 w 40"/>
                <a:gd name="T35" fmla="*/ 10 h 34"/>
                <a:gd name="T36" fmla="*/ 38 w 40"/>
                <a:gd name="T37" fmla="*/ 8 h 34"/>
                <a:gd name="T38" fmla="*/ 38 w 40"/>
                <a:gd name="T39" fmla="*/ 8 h 34"/>
                <a:gd name="T40" fmla="*/ 36 w 40"/>
                <a:gd name="T41" fmla="*/ 5 h 34"/>
                <a:gd name="T42" fmla="*/ 33 w 40"/>
                <a:gd name="T43" fmla="*/ 3 h 34"/>
                <a:gd name="T44" fmla="*/ 27 w 40"/>
                <a:gd name="T45" fmla="*/ 0 h 34"/>
                <a:gd name="T46" fmla="*/ 19 w 40"/>
                <a:gd name="T47" fmla="*/ 1 h 34"/>
                <a:gd name="T48" fmla="*/ 11 w 40"/>
                <a:gd name="T49" fmla="*/ 4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0"/>
                <a:gd name="T76" fmla="*/ 0 h 34"/>
                <a:gd name="T77" fmla="*/ 40 w 40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0" h="34">
                  <a:moveTo>
                    <a:pt x="11" y="4"/>
                  </a:moveTo>
                  <a:lnTo>
                    <a:pt x="11" y="4"/>
                  </a:lnTo>
                  <a:lnTo>
                    <a:pt x="5" y="9"/>
                  </a:lnTo>
                  <a:lnTo>
                    <a:pt x="1" y="15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1" y="28"/>
                  </a:lnTo>
                  <a:lnTo>
                    <a:pt x="4" y="31"/>
                  </a:lnTo>
                  <a:lnTo>
                    <a:pt x="6" y="33"/>
                  </a:lnTo>
                  <a:lnTo>
                    <a:pt x="13" y="34"/>
                  </a:lnTo>
                  <a:lnTo>
                    <a:pt x="20" y="34"/>
                  </a:lnTo>
                  <a:lnTo>
                    <a:pt x="28" y="32"/>
                  </a:lnTo>
                  <a:lnTo>
                    <a:pt x="34" y="27"/>
                  </a:lnTo>
                  <a:lnTo>
                    <a:pt x="38" y="20"/>
                  </a:lnTo>
                  <a:lnTo>
                    <a:pt x="40" y="14"/>
                  </a:lnTo>
                  <a:lnTo>
                    <a:pt x="40" y="10"/>
                  </a:lnTo>
                  <a:lnTo>
                    <a:pt x="38" y="8"/>
                  </a:lnTo>
                  <a:lnTo>
                    <a:pt x="36" y="5"/>
                  </a:lnTo>
                  <a:lnTo>
                    <a:pt x="33" y="3"/>
                  </a:lnTo>
                  <a:lnTo>
                    <a:pt x="27" y="0"/>
                  </a:lnTo>
                  <a:lnTo>
                    <a:pt x="19" y="1"/>
                  </a:lnTo>
                  <a:lnTo>
                    <a:pt x="11" y="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041" name="Freeform 1062"/>
            <p:cNvSpPr>
              <a:spLocks/>
            </p:cNvSpPr>
            <p:nvPr/>
          </p:nvSpPr>
          <p:spPr bwMode="auto">
            <a:xfrm>
              <a:off x="1937" y="2993"/>
              <a:ext cx="40" cy="33"/>
            </a:xfrm>
            <a:custGeom>
              <a:avLst/>
              <a:gdLst>
                <a:gd name="T0" fmla="*/ 26 w 40"/>
                <a:gd name="T1" fmla="*/ 2 h 33"/>
                <a:gd name="T2" fmla="*/ 26 w 40"/>
                <a:gd name="T3" fmla="*/ 2 h 33"/>
                <a:gd name="T4" fmla="*/ 18 w 40"/>
                <a:gd name="T5" fmla="*/ 0 h 33"/>
                <a:gd name="T6" fmla="*/ 11 w 40"/>
                <a:gd name="T7" fmla="*/ 1 h 33"/>
                <a:gd name="T8" fmla="*/ 4 w 40"/>
                <a:gd name="T9" fmla="*/ 5 h 33"/>
                <a:gd name="T10" fmla="*/ 2 w 40"/>
                <a:gd name="T11" fmla="*/ 8 h 33"/>
                <a:gd name="T12" fmla="*/ 0 w 40"/>
                <a:gd name="T13" fmla="*/ 10 h 33"/>
                <a:gd name="T14" fmla="*/ 0 w 40"/>
                <a:gd name="T15" fmla="*/ 10 h 33"/>
                <a:gd name="T16" fmla="*/ 0 w 40"/>
                <a:gd name="T17" fmla="*/ 13 h 33"/>
                <a:gd name="T18" fmla="*/ 0 w 40"/>
                <a:gd name="T19" fmla="*/ 16 h 33"/>
                <a:gd name="T20" fmla="*/ 3 w 40"/>
                <a:gd name="T21" fmla="*/ 23 h 33"/>
                <a:gd name="T22" fmla="*/ 8 w 40"/>
                <a:gd name="T23" fmla="*/ 28 h 33"/>
                <a:gd name="T24" fmla="*/ 14 w 40"/>
                <a:gd name="T25" fmla="*/ 32 h 33"/>
                <a:gd name="T26" fmla="*/ 14 w 40"/>
                <a:gd name="T27" fmla="*/ 32 h 33"/>
                <a:gd name="T28" fmla="*/ 23 w 40"/>
                <a:gd name="T29" fmla="*/ 33 h 33"/>
                <a:gd name="T30" fmla="*/ 30 w 40"/>
                <a:gd name="T31" fmla="*/ 33 h 33"/>
                <a:gd name="T32" fmla="*/ 36 w 40"/>
                <a:gd name="T33" fmla="*/ 29 h 33"/>
                <a:gd name="T34" fmla="*/ 39 w 40"/>
                <a:gd name="T35" fmla="*/ 27 h 33"/>
                <a:gd name="T36" fmla="*/ 40 w 40"/>
                <a:gd name="T37" fmla="*/ 24 h 33"/>
                <a:gd name="T38" fmla="*/ 40 w 40"/>
                <a:gd name="T39" fmla="*/ 24 h 33"/>
                <a:gd name="T40" fmla="*/ 40 w 40"/>
                <a:gd name="T41" fmla="*/ 20 h 33"/>
                <a:gd name="T42" fmla="*/ 40 w 40"/>
                <a:gd name="T43" fmla="*/ 18 h 33"/>
                <a:gd name="T44" fmla="*/ 37 w 40"/>
                <a:gd name="T45" fmla="*/ 11 h 33"/>
                <a:gd name="T46" fmla="*/ 33 w 40"/>
                <a:gd name="T47" fmla="*/ 6 h 33"/>
                <a:gd name="T48" fmla="*/ 26 w 40"/>
                <a:gd name="T49" fmla="*/ 2 h 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0"/>
                <a:gd name="T76" fmla="*/ 0 h 33"/>
                <a:gd name="T77" fmla="*/ 40 w 40"/>
                <a:gd name="T78" fmla="*/ 33 h 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0" h="33">
                  <a:moveTo>
                    <a:pt x="26" y="2"/>
                  </a:moveTo>
                  <a:lnTo>
                    <a:pt x="26" y="2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4" y="5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3" y="23"/>
                  </a:lnTo>
                  <a:lnTo>
                    <a:pt x="8" y="28"/>
                  </a:lnTo>
                  <a:lnTo>
                    <a:pt x="14" y="32"/>
                  </a:lnTo>
                  <a:lnTo>
                    <a:pt x="23" y="33"/>
                  </a:lnTo>
                  <a:lnTo>
                    <a:pt x="30" y="33"/>
                  </a:lnTo>
                  <a:lnTo>
                    <a:pt x="36" y="29"/>
                  </a:lnTo>
                  <a:lnTo>
                    <a:pt x="39" y="27"/>
                  </a:lnTo>
                  <a:lnTo>
                    <a:pt x="40" y="24"/>
                  </a:lnTo>
                  <a:lnTo>
                    <a:pt x="40" y="20"/>
                  </a:lnTo>
                  <a:lnTo>
                    <a:pt x="40" y="18"/>
                  </a:lnTo>
                  <a:lnTo>
                    <a:pt x="37" y="11"/>
                  </a:lnTo>
                  <a:lnTo>
                    <a:pt x="33" y="6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326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042" name="Freeform 1063"/>
            <p:cNvSpPr>
              <a:spLocks/>
            </p:cNvSpPr>
            <p:nvPr/>
          </p:nvSpPr>
          <p:spPr bwMode="auto">
            <a:xfrm>
              <a:off x="1937" y="2993"/>
              <a:ext cx="40" cy="33"/>
            </a:xfrm>
            <a:custGeom>
              <a:avLst/>
              <a:gdLst>
                <a:gd name="T0" fmla="*/ 26 w 40"/>
                <a:gd name="T1" fmla="*/ 2 h 33"/>
                <a:gd name="T2" fmla="*/ 26 w 40"/>
                <a:gd name="T3" fmla="*/ 2 h 33"/>
                <a:gd name="T4" fmla="*/ 18 w 40"/>
                <a:gd name="T5" fmla="*/ 0 h 33"/>
                <a:gd name="T6" fmla="*/ 11 w 40"/>
                <a:gd name="T7" fmla="*/ 1 h 33"/>
                <a:gd name="T8" fmla="*/ 4 w 40"/>
                <a:gd name="T9" fmla="*/ 5 h 33"/>
                <a:gd name="T10" fmla="*/ 2 w 40"/>
                <a:gd name="T11" fmla="*/ 8 h 33"/>
                <a:gd name="T12" fmla="*/ 0 w 40"/>
                <a:gd name="T13" fmla="*/ 10 h 33"/>
                <a:gd name="T14" fmla="*/ 0 w 40"/>
                <a:gd name="T15" fmla="*/ 10 h 33"/>
                <a:gd name="T16" fmla="*/ 0 w 40"/>
                <a:gd name="T17" fmla="*/ 13 h 33"/>
                <a:gd name="T18" fmla="*/ 0 w 40"/>
                <a:gd name="T19" fmla="*/ 16 h 33"/>
                <a:gd name="T20" fmla="*/ 3 w 40"/>
                <a:gd name="T21" fmla="*/ 23 h 33"/>
                <a:gd name="T22" fmla="*/ 8 w 40"/>
                <a:gd name="T23" fmla="*/ 28 h 33"/>
                <a:gd name="T24" fmla="*/ 14 w 40"/>
                <a:gd name="T25" fmla="*/ 32 h 33"/>
                <a:gd name="T26" fmla="*/ 14 w 40"/>
                <a:gd name="T27" fmla="*/ 32 h 33"/>
                <a:gd name="T28" fmla="*/ 23 w 40"/>
                <a:gd name="T29" fmla="*/ 33 h 33"/>
                <a:gd name="T30" fmla="*/ 30 w 40"/>
                <a:gd name="T31" fmla="*/ 33 h 33"/>
                <a:gd name="T32" fmla="*/ 36 w 40"/>
                <a:gd name="T33" fmla="*/ 29 h 33"/>
                <a:gd name="T34" fmla="*/ 39 w 40"/>
                <a:gd name="T35" fmla="*/ 27 h 33"/>
                <a:gd name="T36" fmla="*/ 40 w 40"/>
                <a:gd name="T37" fmla="*/ 24 h 33"/>
                <a:gd name="T38" fmla="*/ 40 w 40"/>
                <a:gd name="T39" fmla="*/ 24 h 33"/>
                <a:gd name="T40" fmla="*/ 40 w 40"/>
                <a:gd name="T41" fmla="*/ 20 h 33"/>
                <a:gd name="T42" fmla="*/ 40 w 40"/>
                <a:gd name="T43" fmla="*/ 18 h 33"/>
                <a:gd name="T44" fmla="*/ 37 w 40"/>
                <a:gd name="T45" fmla="*/ 11 h 33"/>
                <a:gd name="T46" fmla="*/ 33 w 40"/>
                <a:gd name="T47" fmla="*/ 6 h 33"/>
                <a:gd name="T48" fmla="*/ 26 w 40"/>
                <a:gd name="T49" fmla="*/ 2 h 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0"/>
                <a:gd name="T76" fmla="*/ 0 h 33"/>
                <a:gd name="T77" fmla="*/ 40 w 40"/>
                <a:gd name="T78" fmla="*/ 33 h 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0" h="33">
                  <a:moveTo>
                    <a:pt x="26" y="2"/>
                  </a:moveTo>
                  <a:lnTo>
                    <a:pt x="26" y="2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4" y="5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3" y="23"/>
                  </a:lnTo>
                  <a:lnTo>
                    <a:pt x="8" y="28"/>
                  </a:lnTo>
                  <a:lnTo>
                    <a:pt x="14" y="32"/>
                  </a:lnTo>
                  <a:lnTo>
                    <a:pt x="23" y="33"/>
                  </a:lnTo>
                  <a:lnTo>
                    <a:pt x="30" y="33"/>
                  </a:lnTo>
                  <a:lnTo>
                    <a:pt x="36" y="29"/>
                  </a:lnTo>
                  <a:lnTo>
                    <a:pt x="39" y="27"/>
                  </a:lnTo>
                  <a:lnTo>
                    <a:pt x="40" y="24"/>
                  </a:lnTo>
                  <a:lnTo>
                    <a:pt x="40" y="20"/>
                  </a:lnTo>
                  <a:lnTo>
                    <a:pt x="40" y="18"/>
                  </a:lnTo>
                  <a:lnTo>
                    <a:pt x="37" y="11"/>
                  </a:lnTo>
                  <a:lnTo>
                    <a:pt x="33" y="6"/>
                  </a:lnTo>
                  <a:lnTo>
                    <a:pt x="26" y="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043" name="Freeform 1064"/>
            <p:cNvSpPr>
              <a:spLocks/>
            </p:cNvSpPr>
            <p:nvPr/>
          </p:nvSpPr>
          <p:spPr bwMode="auto">
            <a:xfrm>
              <a:off x="1912" y="2966"/>
              <a:ext cx="42" cy="32"/>
            </a:xfrm>
            <a:custGeom>
              <a:avLst/>
              <a:gdLst>
                <a:gd name="T0" fmla="*/ 21 w 42"/>
                <a:gd name="T1" fmla="*/ 0 h 32"/>
                <a:gd name="T2" fmla="*/ 21 w 42"/>
                <a:gd name="T3" fmla="*/ 0 h 32"/>
                <a:gd name="T4" fmla="*/ 13 w 42"/>
                <a:gd name="T5" fmla="*/ 1 h 32"/>
                <a:gd name="T6" fmla="*/ 6 w 42"/>
                <a:gd name="T7" fmla="*/ 5 h 32"/>
                <a:gd name="T8" fmla="*/ 2 w 42"/>
                <a:gd name="T9" fmla="*/ 10 h 32"/>
                <a:gd name="T10" fmla="*/ 1 w 42"/>
                <a:gd name="T11" fmla="*/ 13 h 32"/>
                <a:gd name="T12" fmla="*/ 0 w 42"/>
                <a:gd name="T13" fmla="*/ 17 h 32"/>
                <a:gd name="T14" fmla="*/ 0 w 42"/>
                <a:gd name="T15" fmla="*/ 17 h 32"/>
                <a:gd name="T16" fmla="*/ 1 w 42"/>
                <a:gd name="T17" fmla="*/ 19 h 32"/>
                <a:gd name="T18" fmla="*/ 2 w 42"/>
                <a:gd name="T19" fmla="*/ 23 h 32"/>
                <a:gd name="T20" fmla="*/ 6 w 42"/>
                <a:gd name="T21" fmla="*/ 28 h 32"/>
                <a:gd name="T22" fmla="*/ 13 w 42"/>
                <a:gd name="T23" fmla="*/ 32 h 32"/>
                <a:gd name="T24" fmla="*/ 21 w 42"/>
                <a:gd name="T25" fmla="*/ 32 h 32"/>
                <a:gd name="T26" fmla="*/ 21 w 42"/>
                <a:gd name="T27" fmla="*/ 32 h 32"/>
                <a:gd name="T28" fmla="*/ 29 w 42"/>
                <a:gd name="T29" fmla="*/ 32 h 32"/>
                <a:gd name="T30" fmla="*/ 36 w 42"/>
                <a:gd name="T31" fmla="*/ 28 h 32"/>
                <a:gd name="T32" fmla="*/ 41 w 42"/>
                <a:gd name="T33" fmla="*/ 23 h 32"/>
                <a:gd name="T34" fmla="*/ 42 w 42"/>
                <a:gd name="T35" fmla="*/ 19 h 32"/>
                <a:gd name="T36" fmla="*/ 42 w 42"/>
                <a:gd name="T37" fmla="*/ 17 h 32"/>
                <a:gd name="T38" fmla="*/ 42 w 42"/>
                <a:gd name="T39" fmla="*/ 17 h 32"/>
                <a:gd name="T40" fmla="*/ 42 w 42"/>
                <a:gd name="T41" fmla="*/ 13 h 32"/>
                <a:gd name="T42" fmla="*/ 41 w 42"/>
                <a:gd name="T43" fmla="*/ 10 h 32"/>
                <a:gd name="T44" fmla="*/ 36 w 42"/>
                <a:gd name="T45" fmla="*/ 5 h 32"/>
                <a:gd name="T46" fmla="*/ 29 w 42"/>
                <a:gd name="T47" fmla="*/ 1 h 32"/>
                <a:gd name="T48" fmla="*/ 21 w 42"/>
                <a:gd name="T49" fmla="*/ 0 h 3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2"/>
                <a:gd name="T76" fmla="*/ 0 h 32"/>
                <a:gd name="T77" fmla="*/ 42 w 42"/>
                <a:gd name="T78" fmla="*/ 32 h 3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2" h="32">
                  <a:moveTo>
                    <a:pt x="21" y="0"/>
                  </a:moveTo>
                  <a:lnTo>
                    <a:pt x="21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2" y="10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2" y="23"/>
                  </a:lnTo>
                  <a:lnTo>
                    <a:pt x="6" y="28"/>
                  </a:lnTo>
                  <a:lnTo>
                    <a:pt x="13" y="32"/>
                  </a:lnTo>
                  <a:lnTo>
                    <a:pt x="21" y="32"/>
                  </a:lnTo>
                  <a:lnTo>
                    <a:pt x="29" y="32"/>
                  </a:lnTo>
                  <a:lnTo>
                    <a:pt x="36" y="28"/>
                  </a:lnTo>
                  <a:lnTo>
                    <a:pt x="41" y="23"/>
                  </a:lnTo>
                  <a:lnTo>
                    <a:pt x="42" y="19"/>
                  </a:lnTo>
                  <a:lnTo>
                    <a:pt x="42" y="17"/>
                  </a:lnTo>
                  <a:lnTo>
                    <a:pt x="42" y="13"/>
                  </a:lnTo>
                  <a:lnTo>
                    <a:pt x="41" y="10"/>
                  </a:lnTo>
                  <a:lnTo>
                    <a:pt x="36" y="5"/>
                  </a:lnTo>
                  <a:lnTo>
                    <a:pt x="29" y="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326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044" name="Freeform 1065"/>
            <p:cNvSpPr>
              <a:spLocks/>
            </p:cNvSpPr>
            <p:nvPr/>
          </p:nvSpPr>
          <p:spPr bwMode="auto">
            <a:xfrm>
              <a:off x="1912" y="2966"/>
              <a:ext cx="42" cy="32"/>
            </a:xfrm>
            <a:custGeom>
              <a:avLst/>
              <a:gdLst>
                <a:gd name="T0" fmla="*/ 21 w 42"/>
                <a:gd name="T1" fmla="*/ 0 h 32"/>
                <a:gd name="T2" fmla="*/ 21 w 42"/>
                <a:gd name="T3" fmla="*/ 0 h 32"/>
                <a:gd name="T4" fmla="*/ 13 w 42"/>
                <a:gd name="T5" fmla="*/ 1 h 32"/>
                <a:gd name="T6" fmla="*/ 6 w 42"/>
                <a:gd name="T7" fmla="*/ 5 h 32"/>
                <a:gd name="T8" fmla="*/ 2 w 42"/>
                <a:gd name="T9" fmla="*/ 10 h 32"/>
                <a:gd name="T10" fmla="*/ 1 w 42"/>
                <a:gd name="T11" fmla="*/ 13 h 32"/>
                <a:gd name="T12" fmla="*/ 0 w 42"/>
                <a:gd name="T13" fmla="*/ 17 h 32"/>
                <a:gd name="T14" fmla="*/ 0 w 42"/>
                <a:gd name="T15" fmla="*/ 17 h 32"/>
                <a:gd name="T16" fmla="*/ 1 w 42"/>
                <a:gd name="T17" fmla="*/ 19 h 32"/>
                <a:gd name="T18" fmla="*/ 2 w 42"/>
                <a:gd name="T19" fmla="*/ 23 h 32"/>
                <a:gd name="T20" fmla="*/ 6 w 42"/>
                <a:gd name="T21" fmla="*/ 28 h 32"/>
                <a:gd name="T22" fmla="*/ 13 w 42"/>
                <a:gd name="T23" fmla="*/ 32 h 32"/>
                <a:gd name="T24" fmla="*/ 21 w 42"/>
                <a:gd name="T25" fmla="*/ 32 h 32"/>
                <a:gd name="T26" fmla="*/ 21 w 42"/>
                <a:gd name="T27" fmla="*/ 32 h 32"/>
                <a:gd name="T28" fmla="*/ 29 w 42"/>
                <a:gd name="T29" fmla="*/ 32 h 32"/>
                <a:gd name="T30" fmla="*/ 36 w 42"/>
                <a:gd name="T31" fmla="*/ 28 h 32"/>
                <a:gd name="T32" fmla="*/ 41 w 42"/>
                <a:gd name="T33" fmla="*/ 23 h 32"/>
                <a:gd name="T34" fmla="*/ 42 w 42"/>
                <a:gd name="T35" fmla="*/ 19 h 32"/>
                <a:gd name="T36" fmla="*/ 42 w 42"/>
                <a:gd name="T37" fmla="*/ 17 h 32"/>
                <a:gd name="T38" fmla="*/ 42 w 42"/>
                <a:gd name="T39" fmla="*/ 17 h 32"/>
                <a:gd name="T40" fmla="*/ 42 w 42"/>
                <a:gd name="T41" fmla="*/ 13 h 32"/>
                <a:gd name="T42" fmla="*/ 41 w 42"/>
                <a:gd name="T43" fmla="*/ 10 h 32"/>
                <a:gd name="T44" fmla="*/ 36 w 42"/>
                <a:gd name="T45" fmla="*/ 5 h 32"/>
                <a:gd name="T46" fmla="*/ 29 w 42"/>
                <a:gd name="T47" fmla="*/ 1 h 32"/>
                <a:gd name="T48" fmla="*/ 21 w 42"/>
                <a:gd name="T49" fmla="*/ 0 h 3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2"/>
                <a:gd name="T76" fmla="*/ 0 h 32"/>
                <a:gd name="T77" fmla="*/ 42 w 42"/>
                <a:gd name="T78" fmla="*/ 32 h 3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2" h="32">
                  <a:moveTo>
                    <a:pt x="21" y="0"/>
                  </a:moveTo>
                  <a:lnTo>
                    <a:pt x="21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2" y="10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2" y="23"/>
                  </a:lnTo>
                  <a:lnTo>
                    <a:pt x="6" y="28"/>
                  </a:lnTo>
                  <a:lnTo>
                    <a:pt x="13" y="32"/>
                  </a:lnTo>
                  <a:lnTo>
                    <a:pt x="21" y="32"/>
                  </a:lnTo>
                  <a:lnTo>
                    <a:pt x="29" y="32"/>
                  </a:lnTo>
                  <a:lnTo>
                    <a:pt x="36" y="28"/>
                  </a:lnTo>
                  <a:lnTo>
                    <a:pt x="41" y="23"/>
                  </a:lnTo>
                  <a:lnTo>
                    <a:pt x="42" y="19"/>
                  </a:lnTo>
                  <a:lnTo>
                    <a:pt x="42" y="17"/>
                  </a:lnTo>
                  <a:lnTo>
                    <a:pt x="42" y="13"/>
                  </a:lnTo>
                  <a:lnTo>
                    <a:pt x="41" y="10"/>
                  </a:lnTo>
                  <a:lnTo>
                    <a:pt x="36" y="5"/>
                  </a:lnTo>
                  <a:lnTo>
                    <a:pt x="29" y="1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045" name="Freeform 1066"/>
            <p:cNvSpPr>
              <a:spLocks/>
            </p:cNvSpPr>
            <p:nvPr/>
          </p:nvSpPr>
          <p:spPr bwMode="auto">
            <a:xfrm>
              <a:off x="1937" y="2970"/>
              <a:ext cx="42" cy="33"/>
            </a:xfrm>
            <a:custGeom>
              <a:avLst/>
              <a:gdLst>
                <a:gd name="T0" fmla="*/ 25 w 42"/>
                <a:gd name="T1" fmla="*/ 1 h 33"/>
                <a:gd name="T2" fmla="*/ 25 w 42"/>
                <a:gd name="T3" fmla="*/ 1 h 33"/>
                <a:gd name="T4" fmla="*/ 17 w 42"/>
                <a:gd name="T5" fmla="*/ 0 h 33"/>
                <a:gd name="T6" fmla="*/ 9 w 42"/>
                <a:gd name="T7" fmla="*/ 2 h 33"/>
                <a:gd name="T8" fmla="*/ 4 w 42"/>
                <a:gd name="T9" fmla="*/ 8 h 33"/>
                <a:gd name="T10" fmla="*/ 2 w 42"/>
                <a:gd name="T11" fmla="*/ 10 h 33"/>
                <a:gd name="T12" fmla="*/ 2 w 42"/>
                <a:gd name="T13" fmla="*/ 13 h 33"/>
                <a:gd name="T14" fmla="*/ 2 w 42"/>
                <a:gd name="T15" fmla="*/ 13 h 33"/>
                <a:gd name="T16" fmla="*/ 0 w 42"/>
                <a:gd name="T17" fmla="*/ 16 h 33"/>
                <a:gd name="T18" fmla="*/ 2 w 42"/>
                <a:gd name="T19" fmla="*/ 19 h 33"/>
                <a:gd name="T20" fmla="*/ 5 w 42"/>
                <a:gd name="T21" fmla="*/ 25 h 33"/>
                <a:gd name="T22" fmla="*/ 11 w 42"/>
                <a:gd name="T23" fmla="*/ 31 h 33"/>
                <a:gd name="T24" fmla="*/ 18 w 42"/>
                <a:gd name="T25" fmla="*/ 33 h 33"/>
                <a:gd name="T26" fmla="*/ 18 w 42"/>
                <a:gd name="T27" fmla="*/ 33 h 33"/>
                <a:gd name="T28" fmla="*/ 27 w 42"/>
                <a:gd name="T29" fmla="*/ 33 h 33"/>
                <a:gd name="T30" fmla="*/ 33 w 42"/>
                <a:gd name="T31" fmla="*/ 31 h 33"/>
                <a:gd name="T32" fmla="*/ 39 w 42"/>
                <a:gd name="T33" fmla="*/ 27 h 33"/>
                <a:gd name="T34" fmla="*/ 41 w 42"/>
                <a:gd name="T35" fmla="*/ 24 h 33"/>
                <a:gd name="T36" fmla="*/ 42 w 42"/>
                <a:gd name="T37" fmla="*/ 20 h 33"/>
                <a:gd name="T38" fmla="*/ 42 w 42"/>
                <a:gd name="T39" fmla="*/ 20 h 33"/>
                <a:gd name="T40" fmla="*/ 42 w 42"/>
                <a:gd name="T41" fmla="*/ 18 h 33"/>
                <a:gd name="T42" fmla="*/ 41 w 42"/>
                <a:gd name="T43" fmla="*/ 14 h 33"/>
                <a:gd name="T44" fmla="*/ 39 w 42"/>
                <a:gd name="T45" fmla="*/ 8 h 33"/>
                <a:gd name="T46" fmla="*/ 32 w 42"/>
                <a:gd name="T47" fmla="*/ 4 h 33"/>
                <a:gd name="T48" fmla="*/ 25 w 42"/>
                <a:gd name="T49" fmla="*/ 1 h 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2"/>
                <a:gd name="T76" fmla="*/ 0 h 33"/>
                <a:gd name="T77" fmla="*/ 42 w 42"/>
                <a:gd name="T78" fmla="*/ 33 h 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2" h="33">
                  <a:moveTo>
                    <a:pt x="25" y="1"/>
                  </a:moveTo>
                  <a:lnTo>
                    <a:pt x="25" y="1"/>
                  </a:lnTo>
                  <a:lnTo>
                    <a:pt x="17" y="0"/>
                  </a:lnTo>
                  <a:lnTo>
                    <a:pt x="9" y="2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3"/>
                  </a:lnTo>
                  <a:lnTo>
                    <a:pt x="0" y="16"/>
                  </a:lnTo>
                  <a:lnTo>
                    <a:pt x="2" y="19"/>
                  </a:lnTo>
                  <a:lnTo>
                    <a:pt x="5" y="25"/>
                  </a:lnTo>
                  <a:lnTo>
                    <a:pt x="11" y="31"/>
                  </a:lnTo>
                  <a:lnTo>
                    <a:pt x="18" y="33"/>
                  </a:lnTo>
                  <a:lnTo>
                    <a:pt x="27" y="33"/>
                  </a:lnTo>
                  <a:lnTo>
                    <a:pt x="33" y="31"/>
                  </a:lnTo>
                  <a:lnTo>
                    <a:pt x="39" y="27"/>
                  </a:lnTo>
                  <a:lnTo>
                    <a:pt x="41" y="24"/>
                  </a:lnTo>
                  <a:lnTo>
                    <a:pt x="42" y="20"/>
                  </a:lnTo>
                  <a:lnTo>
                    <a:pt x="42" y="18"/>
                  </a:lnTo>
                  <a:lnTo>
                    <a:pt x="41" y="14"/>
                  </a:lnTo>
                  <a:lnTo>
                    <a:pt x="39" y="8"/>
                  </a:lnTo>
                  <a:lnTo>
                    <a:pt x="32" y="4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rgbClr val="326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046" name="Freeform 1067"/>
            <p:cNvSpPr>
              <a:spLocks/>
            </p:cNvSpPr>
            <p:nvPr/>
          </p:nvSpPr>
          <p:spPr bwMode="auto">
            <a:xfrm>
              <a:off x="1937" y="2970"/>
              <a:ext cx="42" cy="33"/>
            </a:xfrm>
            <a:custGeom>
              <a:avLst/>
              <a:gdLst>
                <a:gd name="T0" fmla="*/ 25 w 42"/>
                <a:gd name="T1" fmla="*/ 1 h 33"/>
                <a:gd name="T2" fmla="*/ 25 w 42"/>
                <a:gd name="T3" fmla="*/ 1 h 33"/>
                <a:gd name="T4" fmla="*/ 17 w 42"/>
                <a:gd name="T5" fmla="*/ 0 h 33"/>
                <a:gd name="T6" fmla="*/ 9 w 42"/>
                <a:gd name="T7" fmla="*/ 2 h 33"/>
                <a:gd name="T8" fmla="*/ 4 w 42"/>
                <a:gd name="T9" fmla="*/ 8 h 33"/>
                <a:gd name="T10" fmla="*/ 2 w 42"/>
                <a:gd name="T11" fmla="*/ 10 h 33"/>
                <a:gd name="T12" fmla="*/ 2 w 42"/>
                <a:gd name="T13" fmla="*/ 13 h 33"/>
                <a:gd name="T14" fmla="*/ 2 w 42"/>
                <a:gd name="T15" fmla="*/ 13 h 33"/>
                <a:gd name="T16" fmla="*/ 0 w 42"/>
                <a:gd name="T17" fmla="*/ 16 h 33"/>
                <a:gd name="T18" fmla="*/ 2 w 42"/>
                <a:gd name="T19" fmla="*/ 19 h 33"/>
                <a:gd name="T20" fmla="*/ 5 w 42"/>
                <a:gd name="T21" fmla="*/ 25 h 33"/>
                <a:gd name="T22" fmla="*/ 11 w 42"/>
                <a:gd name="T23" fmla="*/ 31 h 33"/>
                <a:gd name="T24" fmla="*/ 18 w 42"/>
                <a:gd name="T25" fmla="*/ 33 h 33"/>
                <a:gd name="T26" fmla="*/ 18 w 42"/>
                <a:gd name="T27" fmla="*/ 33 h 33"/>
                <a:gd name="T28" fmla="*/ 27 w 42"/>
                <a:gd name="T29" fmla="*/ 33 h 33"/>
                <a:gd name="T30" fmla="*/ 33 w 42"/>
                <a:gd name="T31" fmla="*/ 31 h 33"/>
                <a:gd name="T32" fmla="*/ 39 w 42"/>
                <a:gd name="T33" fmla="*/ 27 h 33"/>
                <a:gd name="T34" fmla="*/ 41 w 42"/>
                <a:gd name="T35" fmla="*/ 24 h 33"/>
                <a:gd name="T36" fmla="*/ 42 w 42"/>
                <a:gd name="T37" fmla="*/ 20 h 33"/>
                <a:gd name="T38" fmla="*/ 42 w 42"/>
                <a:gd name="T39" fmla="*/ 20 h 33"/>
                <a:gd name="T40" fmla="*/ 42 w 42"/>
                <a:gd name="T41" fmla="*/ 18 h 33"/>
                <a:gd name="T42" fmla="*/ 41 w 42"/>
                <a:gd name="T43" fmla="*/ 14 h 33"/>
                <a:gd name="T44" fmla="*/ 39 w 42"/>
                <a:gd name="T45" fmla="*/ 8 h 33"/>
                <a:gd name="T46" fmla="*/ 32 w 42"/>
                <a:gd name="T47" fmla="*/ 4 h 33"/>
                <a:gd name="T48" fmla="*/ 25 w 42"/>
                <a:gd name="T49" fmla="*/ 1 h 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2"/>
                <a:gd name="T76" fmla="*/ 0 h 33"/>
                <a:gd name="T77" fmla="*/ 42 w 42"/>
                <a:gd name="T78" fmla="*/ 33 h 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2" h="33">
                  <a:moveTo>
                    <a:pt x="25" y="1"/>
                  </a:moveTo>
                  <a:lnTo>
                    <a:pt x="25" y="1"/>
                  </a:lnTo>
                  <a:lnTo>
                    <a:pt x="17" y="0"/>
                  </a:lnTo>
                  <a:lnTo>
                    <a:pt x="9" y="2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3"/>
                  </a:lnTo>
                  <a:lnTo>
                    <a:pt x="0" y="16"/>
                  </a:lnTo>
                  <a:lnTo>
                    <a:pt x="2" y="19"/>
                  </a:lnTo>
                  <a:lnTo>
                    <a:pt x="5" y="25"/>
                  </a:lnTo>
                  <a:lnTo>
                    <a:pt x="11" y="31"/>
                  </a:lnTo>
                  <a:lnTo>
                    <a:pt x="18" y="33"/>
                  </a:lnTo>
                  <a:lnTo>
                    <a:pt x="27" y="33"/>
                  </a:lnTo>
                  <a:lnTo>
                    <a:pt x="33" y="31"/>
                  </a:lnTo>
                  <a:lnTo>
                    <a:pt x="39" y="27"/>
                  </a:lnTo>
                  <a:lnTo>
                    <a:pt x="41" y="24"/>
                  </a:lnTo>
                  <a:lnTo>
                    <a:pt x="42" y="20"/>
                  </a:lnTo>
                  <a:lnTo>
                    <a:pt x="42" y="18"/>
                  </a:lnTo>
                  <a:lnTo>
                    <a:pt x="41" y="14"/>
                  </a:lnTo>
                  <a:lnTo>
                    <a:pt x="39" y="8"/>
                  </a:lnTo>
                  <a:lnTo>
                    <a:pt x="32" y="4"/>
                  </a:lnTo>
                  <a:lnTo>
                    <a:pt x="25" y="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0047" name="Freeform 1068"/>
            <p:cNvSpPr>
              <a:spLocks/>
            </p:cNvSpPr>
            <p:nvPr/>
          </p:nvSpPr>
          <p:spPr bwMode="auto">
            <a:xfrm>
              <a:off x="1926" y="2949"/>
              <a:ext cx="42" cy="32"/>
            </a:xfrm>
            <a:custGeom>
              <a:avLst/>
              <a:gdLst>
                <a:gd name="T0" fmla="*/ 22 w 42"/>
                <a:gd name="T1" fmla="*/ 0 h 32"/>
                <a:gd name="T2" fmla="*/ 22 w 42"/>
                <a:gd name="T3" fmla="*/ 0 h 32"/>
                <a:gd name="T4" fmla="*/ 13 w 42"/>
                <a:gd name="T5" fmla="*/ 2 h 32"/>
                <a:gd name="T6" fmla="*/ 6 w 42"/>
                <a:gd name="T7" fmla="*/ 4 h 32"/>
                <a:gd name="T8" fmla="*/ 2 w 42"/>
                <a:gd name="T9" fmla="*/ 9 h 32"/>
                <a:gd name="T10" fmla="*/ 1 w 42"/>
                <a:gd name="T11" fmla="*/ 13 h 32"/>
                <a:gd name="T12" fmla="*/ 0 w 42"/>
                <a:gd name="T13" fmla="*/ 16 h 32"/>
                <a:gd name="T14" fmla="*/ 0 w 42"/>
                <a:gd name="T15" fmla="*/ 16 h 32"/>
                <a:gd name="T16" fmla="*/ 1 w 42"/>
                <a:gd name="T17" fmla="*/ 20 h 32"/>
                <a:gd name="T18" fmla="*/ 2 w 42"/>
                <a:gd name="T19" fmla="*/ 22 h 32"/>
                <a:gd name="T20" fmla="*/ 6 w 42"/>
                <a:gd name="T21" fmla="*/ 27 h 32"/>
                <a:gd name="T22" fmla="*/ 13 w 42"/>
                <a:gd name="T23" fmla="*/ 31 h 32"/>
                <a:gd name="T24" fmla="*/ 22 w 42"/>
                <a:gd name="T25" fmla="*/ 32 h 32"/>
                <a:gd name="T26" fmla="*/ 22 w 42"/>
                <a:gd name="T27" fmla="*/ 32 h 32"/>
                <a:gd name="T28" fmla="*/ 29 w 42"/>
                <a:gd name="T29" fmla="*/ 31 h 32"/>
                <a:gd name="T30" fmla="*/ 36 w 42"/>
                <a:gd name="T31" fmla="*/ 27 h 32"/>
                <a:gd name="T32" fmla="*/ 41 w 42"/>
                <a:gd name="T33" fmla="*/ 22 h 32"/>
                <a:gd name="T34" fmla="*/ 42 w 42"/>
                <a:gd name="T35" fmla="*/ 20 h 32"/>
                <a:gd name="T36" fmla="*/ 42 w 42"/>
                <a:gd name="T37" fmla="*/ 16 h 32"/>
                <a:gd name="T38" fmla="*/ 42 w 42"/>
                <a:gd name="T39" fmla="*/ 16 h 32"/>
                <a:gd name="T40" fmla="*/ 42 w 42"/>
                <a:gd name="T41" fmla="*/ 13 h 32"/>
                <a:gd name="T42" fmla="*/ 41 w 42"/>
                <a:gd name="T43" fmla="*/ 9 h 32"/>
                <a:gd name="T44" fmla="*/ 36 w 42"/>
                <a:gd name="T45" fmla="*/ 4 h 32"/>
                <a:gd name="T46" fmla="*/ 29 w 42"/>
                <a:gd name="T47" fmla="*/ 2 h 32"/>
                <a:gd name="T48" fmla="*/ 22 w 42"/>
                <a:gd name="T49" fmla="*/ 0 h 3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2"/>
                <a:gd name="T76" fmla="*/ 0 h 32"/>
                <a:gd name="T77" fmla="*/ 42 w 42"/>
                <a:gd name="T78" fmla="*/ 32 h 3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2" h="32">
                  <a:moveTo>
                    <a:pt x="22" y="0"/>
                  </a:moveTo>
                  <a:lnTo>
                    <a:pt x="22" y="0"/>
                  </a:lnTo>
                  <a:lnTo>
                    <a:pt x="13" y="2"/>
                  </a:lnTo>
                  <a:lnTo>
                    <a:pt x="6" y="4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2" y="22"/>
                  </a:lnTo>
                  <a:lnTo>
                    <a:pt x="6" y="27"/>
                  </a:lnTo>
                  <a:lnTo>
                    <a:pt x="13" y="31"/>
                  </a:lnTo>
                  <a:lnTo>
                    <a:pt x="22" y="32"/>
                  </a:lnTo>
                  <a:lnTo>
                    <a:pt x="29" y="31"/>
                  </a:lnTo>
                  <a:lnTo>
                    <a:pt x="36" y="27"/>
                  </a:lnTo>
                  <a:lnTo>
                    <a:pt x="41" y="22"/>
                  </a:lnTo>
                  <a:lnTo>
                    <a:pt x="42" y="20"/>
                  </a:lnTo>
                  <a:lnTo>
                    <a:pt x="42" y="16"/>
                  </a:lnTo>
                  <a:lnTo>
                    <a:pt x="42" y="13"/>
                  </a:lnTo>
                  <a:lnTo>
                    <a:pt x="41" y="9"/>
                  </a:lnTo>
                  <a:lnTo>
                    <a:pt x="36" y="4"/>
                  </a:lnTo>
                  <a:lnTo>
                    <a:pt x="29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326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30048" name="Group 1069"/>
            <p:cNvGrpSpPr>
              <a:grpSpLocks/>
            </p:cNvGrpSpPr>
            <p:nvPr/>
          </p:nvGrpSpPr>
          <p:grpSpPr bwMode="auto">
            <a:xfrm>
              <a:off x="1376" y="2914"/>
              <a:ext cx="1105" cy="357"/>
              <a:chOff x="1376" y="2914"/>
              <a:chExt cx="1105" cy="357"/>
            </a:xfrm>
          </p:grpSpPr>
          <p:sp>
            <p:nvSpPr>
              <p:cNvPr id="30049" name="Freeform 1070"/>
              <p:cNvSpPr>
                <a:spLocks/>
              </p:cNvSpPr>
              <p:nvPr/>
            </p:nvSpPr>
            <p:spPr bwMode="auto">
              <a:xfrm>
                <a:off x="1376" y="3092"/>
                <a:ext cx="1105" cy="179"/>
              </a:xfrm>
              <a:custGeom>
                <a:avLst/>
                <a:gdLst>
                  <a:gd name="T0" fmla="*/ 1105 w 1105"/>
                  <a:gd name="T1" fmla="*/ 90 h 179"/>
                  <a:gd name="T2" fmla="*/ 1102 w 1105"/>
                  <a:gd name="T3" fmla="*/ 99 h 179"/>
                  <a:gd name="T4" fmla="*/ 1093 w 1105"/>
                  <a:gd name="T5" fmla="*/ 108 h 179"/>
                  <a:gd name="T6" fmla="*/ 1061 w 1105"/>
                  <a:gd name="T7" fmla="*/ 124 h 179"/>
                  <a:gd name="T8" fmla="*/ 1010 w 1105"/>
                  <a:gd name="T9" fmla="*/ 139 h 179"/>
                  <a:gd name="T10" fmla="*/ 943 w 1105"/>
                  <a:gd name="T11" fmla="*/ 152 h 179"/>
                  <a:gd name="T12" fmla="*/ 861 w 1105"/>
                  <a:gd name="T13" fmla="*/ 164 h 179"/>
                  <a:gd name="T14" fmla="*/ 767 w 1105"/>
                  <a:gd name="T15" fmla="*/ 171 h 179"/>
                  <a:gd name="T16" fmla="*/ 663 w 1105"/>
                  <a:gd name="T17" fmla="*/ 176 h 179"/>
                  <a:gd name="T18" fmla="*/ 552 w 1105"/>
                  <a:gd name="T19" fmla="*/ 179 h 179"/>
                  <a:gd name="T20" fmla="*/ 496 w 1105"/>
                  <a:gd name="T21" fmla="*/ 178 h 179"/>
                  <a:gd name="T22" fmla="*/ 388 w 1105"/>
                  <a:gd name="T23" fmla="*/ 175 h 179"/>
                  <a:gd name="T24" fmla="*/ 288 w 1105"/>
                  <a:gd name="T25" fmla="*/ 167 h 179"/>
                  <a:gd name="T26" fmla="*/ 200 w 1105"/>
                  <a:gd name="T27" fmla="*/ 159 h 179"/>
                  <a:gd name="T28" fmla="*/ 126 w 1105"/>
                  <a:gd name="T29" fmla="*/ 146 h 179"/>
                  <a:gd name="T30" fmla="*/ 66 w 1105"/>
                  <a:gd name="T31" fmla="*/ 132 h 179"/>
                  <a:gd name="T32" fmla="*/ 24 w 1105"/>
                  <a:gd name="T33" fmla="*/ 116 h 179"/>
                  <a:gd name="T34" fmla="*/ 6 w 1105"/>
                  <a:gd name="T35" fmla="*/ 102 h 179"/>
                  <a:gd name="T36" fmla="*/ 0 w 1105"/>
                  <a:gd name="T37" fmla="*/ 93 h 179"/>
                  <a:gd name="T38" fmla="*/ 0 w 1105"/>
                  <a:gd name="T39" fmla="*/ 90 h 179"/>
                  <a:gd name="T40" fmla="*/ 3 w 1105"/>
                  <a:gd name="T41" fmla="*/ 81 h 179"/>
                  <a:gd name="T42" fmla="*/ 11 w 1105"/>
                  <a:gd name="T43" fmla="*/ 72 h 179"/>
                  <a:gd name="T44" fmla="*/ 43 w 1105"/>
                  <a:gd name="T45" fmla="*/ 55 h 179"/>
                  <a:gd name="T46" fmla="*/ 94 w 1105"/>
                  <a:gd name="T47" fmla="*/ 40 h 179"/>
                  <a:gd name="T48" fmla="*/ 162 w 1105"/>
                  <a:gd name="T49" fmla="*/ 26 h 179"/>
                  <a:gd name="T50" fmla="*/ 244 w 1105"/>
                  <a:gd name="T51" fmla="*/ 16 h 179"/>
                  <a:gd name="T52" fmla="*/ 337 w 1105"/>
                  <a:gd name="T53" fmla="*/ 7 h 179"/>
                  <a:gd name="T54" fmla="*/ 441 w 1105"/>
                  <a:gd name="T55" fmla="*/ 2 h 179"/>
                  <a:gd name="T56" fmla="*/ 552 w 1105"/>
                  <a:gd name="T57" fmla="*/ 0 h 179"/>
                  <a:gd name="T58" fmla="*/ 609 w 1105"/>
                  <a:gd name="T59" fmla="*/ 0 h 179"/>
                  <a:gd name="T60" fmla="*/ 717 w 1105"/>
                  <a:gd name="T61" fmla="*/ 4 h 179"/>
                  <a:gd name="T62" fmla="*/ 815 w 1105"/>
                  <a:gd name="T63" fmla="*/ 11 h 179"/>
                  <a:gd name="T64" fmla="*/ 903 w 1105"/>
                  <a:gd name="T65" fmla="*/ 21 h 179"/>
                  <a:gd name="T66" fmla="*/ 979 w 1105"/>
                  <a:gd name="T67" fmla="*/ 32 h 179"/>
                  <a:gd name="T68" fmla="*/ 1038 w 1105"/>
                  <a:gd name="T69" fmla="*/ 48 h 179"/>
                  <a:gd name="T70" fmla="*/ 1079 w 1105"/>
                  <a:gd name="T71" fmla="*/ 63 h 179"/>
                  <a:gd name="T72" fmla="*/ 1098 w 1105"/>
                  <a:gd name="T73" fmla="*/ 76 h 179"/>
                  <a:gd name="T74" fmla="*/ 1104 w 1105"/>
                  <a:gd name="T75" fmla="*/ 85 h 179"/>
                  <a:gd name="T76" fmla="*/ 1105 w 1105"/>
                  <a:gd name="T77" fmla="*/ 90 h 17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05"/>
                  <a:gd name="T118" fmla="*/ 0 h 179"/>
                  <a:gd name="T119" fmla="*/ 1105 w 1105"/>
                  <a:gd name="T120" fmla="*/ 179 h 179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05" h="179">
                    <a:moveTo>
                      <a:pt x="1105" y="90"/>
                    </a:moveTo>
                    <a:lnTo>
                      <a:pt x="1105" y="90"/>
                    </a:lnTo>
                    <a:lnTo>
                      <a:pt x="1104" y="93"/>
                    </a:lnTo>
                    <a:lnTo>
                      <a:pt x="1102" y="99"/>
                    </a:lnTo>
                    <a:lnTo>
                      <a:pt x="1098" y="102"/>
                    </a:lnTo>
                    <a:lnTo>
                      <a:pt x="1093" y="108"/>
                    </a:lnTo>
                    <a:lnTo>
                      <a:pt x="1079" y="116"/>
                    </a:lnTo>
                    <a:lnTo>
                      <a:pt x="1061" y="124"/>
                    </a:lnTo>
                    <a:lnTo>
                      <a:pt x="1038" y="132"/>
                    </a:lnTo>
                    <a:lnTo>
                      <a:pt x="1010" y="139"/>
                    </a:lnTo>
                    <a:lnTo>
                      <a:pt x="979" y="146"/>
                    </a:lnTo>
                    <a:lnTo>
                      <a:pt x="943" y="152"/>
                    </a:lnTo>
                    <a:lnTo>
                      <a:pt x="903" y="159"/>
                    </a:lnTo>
                    <a:lnTo>
                      <a:pt x="861" y="164"/>
                    </a:lnTo>
                    <a:lnTo>
                      <a:pt x="815" y="167"/>
                    </a:lnTo>
                    <a:lnTo>
                      <a:pt x="767" y="171"/>
                    </a:lnTo>
                    <a:lnTo>
                      <a:pt x="717" y="175"/>
                    </a:lnTo>
                    <a:lnTo>
                      <a:pt x="663" y="176"/>
                    </a:lnTo>
                    <a:lnTo>
                      <a:pt x="609" y="178"/>
                    </a:lnTo>
                    <a:lnTo>
                      <a:pt x="552" y="179"/>
                    </a:lnTo>
                    <a:lnTo>
                      <a:pt x="496" y="178"/>
                    </a:lnTo>
                    <a:lnTo>
                      <a:pt x="441" y="176"/>
                    </a:lnTo>
                    <a:lnTo>
                      <a:pt x="388" y="175"/>
                    </a:lnTo>
                    <a:lnTo>
                      <a:pt x="337" y="171"/>
                    </a:lnTo>
                    <a:lnTo>
                      <a:pt x="288" y="167"/>
                    </a:lnTo>
                    <a:lnTo>
                      <a:pt x="244" y="164"/>
                    </a:lnTo>
                    <a:lnTo>
                      <a:pt x="200" y="159"/>
                    </a:lnTo>
                    <a:lnTo>
                      <a:pt x="162" y="152"/>
                    </a:lnTo>
                    <a:lnTo>
                      <a:pt x="126" y="146"/>
                    </a:lnTo>
                    <a:lnTo>
                      <a:pt x="94" y="139"/>
                    </a:lnTo>
                    <a:lnTo>
                      <a:pt x="66" y="132"/>
                    </a:lnTo>
                    <a:lnTo>
                      <a:pt x="43" y="124"/>
                    </a:lnTo>
                    <a:lnTo>
                      <a:pt x="24" y="116"/>
                    </a:lnTo>
                    <a:lnTo>
                      <a:pt x="11" y="108"/>
                    </a:lnTo>
                    <a:lnTo>
                      <a:pt x="6" y="102"/>
                    </a:lnTo>
                    <a:lnTo>
                      <a:pt x="3" y="99"/>
                    </a:lnTo>
                    <a:lnTo>
                      <a:pt x="0" y="93"/>
                    </a:lnTo>
                    <a:lnTo>
                      <a:pt x="0" y="90"/>
                    </a:lnTo>
                    <a:lnTo>
                      <a:pt x="0" y="85"/>
                    </a:lnTo>
                    <a:lnTo>
                      <a:pt x="3" y="81"/>
                    </a:lnTo>
                    <a:lnTo>
                      <a:pt x="6" y="76"/>
                    </a:lnTo>
                    <a:lnTo>
                      <a:pt x="11" y="72"/>
                    </a:lnTo>
                    <a:lnTo>
                      <a:pt x="24" y="63"/>
                    </a:lnTo>
                    <a:lnTo>
                      <a:pt x="43" y="55"/>
                    </a:lnTo>
                    <a:lnTo>
                      <a:pt x="66" y="48"/>
                    </a:lnTo>
                    <a:lnTo>
                      <a:pt x="94" y="40"/>
                    </a:lnTo>
                    <a:lnTo>
                      <a:pt x="126" y="32"/>
                    </a:lnTo>
                    <a:lnTo>
                      <a:pt x="162" y="26"/>
                    </a:lnTo>
                    <a:lnTo>
                      <a:pt x="200" y="21"/>
                    </a:lnTo>
                    <a:lnTo>
                      <a:pt x="244" y="16"/>
                    </a:lnTo>
                    <a:lnTo>
                      <a:pt x="288" y="11"/>
                    </a:lnTo>
                    <a:lnTo>
                      <a:pt x="337" y="7"/>
                    </a:lnTo>
                    <a:lnTo>
                      <a:pt x="388" y="4"/>
                    </a:lnTo>
                    <a:lnTo>
                      <a:pt x="441" y="2"/>
                    </a:lnTo>
                    <a:lnTo>
                      <a:pt x="496" y="0"/>
                    </a:lnTo>
                    <a:lnTo>
                      <a:pt x="552" y="0"/>
                    </a:lnTo>
                    <a:lnTo>
                      <a:pt x="609" y="0"/>
                    </a:lnTo>
                    <a:lnTo>
                      <a:pt x="663" y="2"/>
                    </a:lnTo>
                    <a:lnTo>
                      <a:pt x="717" y="4"/>
                    </a:lnTo>
                    <a:lnTo>
                      <a:pt x="767" y="7"/>
                    </a:lnTo>
                    <a:lnTo>
                      <a:pt x="815" y="11"/>
                    </a:lnTo>
                    <a:lnTo>
                      <a:pt x="861" y="16"/>
                    </a:lnTo>
                    <a:lnTo>
                      <a:pt x="903" y="21"/>
                    </a:lnTo>
                    <a:lnTo>
                      <a:pt x="943" y="26"/>
                    </a:lnTo>
                    <a:lnTo>
                      <a:pt x="979" y="32"/>
                    </a:lnTo>
                    <a:lnTo>
                      <a:pt x="1010" y="40"/>
                    </a:lnTo>
                    <a:lnTo>
                      <a:pt x="1038" y="48"/>
                    </a:lnTo>
                    <a:lnTo>
                      <a:pt x="1061" y="55"/>
                    </a:lnTo>
                    <a:lnTo>
                      <a:pt x="1079" y="63"/>
                    </a:lnTo>
                    <a:lnTo>
                      <a:pt x="1093" y="72"/>
                    </a:lnTo>
                    <a:lnTo>
                      <a:pt x="1098" y="76"/>
                    </a:lnTo>
                    <a:lnTo>
                      <a:pt x="1102" y="81"/>
                    </a:lnTo>
                    <a:lnTo>
                      <a:pt x="1104" y="85"/>
                    </a:lnTo>
                    <a:lnTo>
                      <a:pt x="1105" y="90"/>
                    </a:lnTo>
                    <a:close/>
                  </a:path>
                </a:pathLst>
              </a:custGeom>
              <a:solidFill>
                <a:srgbClr val="FECC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grpSp>
            <p:nvGrpSpPr>
              <p:cNvPr id="30050" name="Group 1071"/>
              <p:cNvGrpSpPr>
                <a:grpSpLocks/>
              </p:cNvGrpSpPr>
              <p:nvPr/>
            </p:nvGrpSpPr>
            <p:grpSpPr bwMode="auto">
              <a:xfrm>
                <a:off x="1773" y="2949"/>
                <a:ext cx="564" cy="242"/>
                <a:chOff x="1773" y="2949"/>
                <a:chExt cx="564" cy="242"/>
              </a:xfrm>
            </p:grpSpPr>
            <p:sp>
              <p:nvSpPr>
                <p:cNvPr id="62037" name="Freeform 1072"/>
                <p:cNvSpPr>
                  <a:spLocks/>
                </p:cNvSpPr>
                <p:nvPr/>
              </p:nvSpPr>
              <p:spPr bwMode="auto">
                <a:xfrm>
                  <a:off x="1926" y="2949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2 h 32"/>
                    <a:gd name="T6" fmla="*/ 6 w 42"/>
                    <a:gd name="T7" fmla="*/ 4 h 32"/>
                    <a:gd name="T8" fmla="*/ 2 w 42"/>
                    <a:gd name="T9" fmla="*/ 9 h 32"/>
                    <a:gd name="T10" fmla="*/ 1 w 42"/>
                    <a:gd name="T11" fmla="*/ 13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1 w 42"/>
                    <a:gd name="T17" fmla="*/ 20 h 32"/>
                    <a:gd name="T18" fmla="*/ 2 w 42"/>
                    <a:gd name="T19" fmla="*/ 22 h 32"/>
                    <a:gd name="T20" fmla="*/ 6 w 42"/>
                    <a:gd name="T21" fmla="*/ 27 h 32"/>
                    <a:gd name="T22" fmla="*/ 13 w 42"/>
                    <a:gd name="T23" fmla="*/ 31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7 h 32"/>
                    <a:gd name="T32" fmla="*/ 41 w 42"/>
                    <a:gd name="T33" fmla="*/ 22 h 32"/>
                    <a:gd name="T34" fmla="*/ 42 w 42"/>
                    <a:gd name="T35" fmla="*/ 20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2 w 42"/>
                    <a:gd name="T41" fmla="*/ 13 h 32"/>
                    <a:gd name="T42" fmla="*/ 41 w 42"/>
                    <a:gd name="T43" fmla="*/ 9 h 32"/>
                    <a:gd name="T44" fmla="*/ 36 w 42"/>
                    <a:gd name="T45" fmla="*/ 4 h 32"/>
                    <a:gd name="T46" fmla="*/ 29 w 42"/>
                    <a:gd name="T47" fmla="*/ 2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2"/>
                      </a:lnTo>
                      <a:lnTo>
                        <a:pt x="6" y="4"/>
                      </a:lnTo>
                      <a:lnTo>
                        <a:pt x="2" y="9"/>
                      </a:lnTo>
                      <a:lnTo>
                        <a:pt x="1" y="13"/>
                      </a:lnTo>
                      <a:lnTo>
                        <a:pt x="0" y="16"/>
                      </a:lnTo>
                      <a:lnTo>
                        <a:pt x="1" y="20"/>
                      </a:lnTo>
                      <a:lnTo>
                        <a:pt x="2" y="22"/>
                      </a:lnTo>
                      <a:lnTo>
                        <a:pt x="6" y="27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29" y="31"/>
                      </a:lnTo>
                      <a:lnTo>
                        <a:pt x="36" y="27"/>
                      </a:lnTo>
                      <a:lnTo>
                        <a:pt x="41" y="22"/>
                      </a:lnTo>
                      <a:lnTo>
                        <a:pt x="42" y="20"/>
                      </a:lnTo>
                      <a:lnTo>
                        <a:pt x="42" y="16"/>
                      </a:lnTo>
                      <a:lnTo>
                        <a:pt x="42" y="13"/>
                      </a:lnTo>
                      <a:lnTo>
                        <a:pt x="41" y="9"/>
                      </a:lnTo>
                      <a:lnTo>
                        <a:pt x="36" y="4"/>
                      </a:lnTo>
                      <a:lnTo>
                        <a:pt x="29" y="2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38" name="Freeform 1073"/>
                <p:cNvSpPr>
                  <a:spLocks/>
                </p:cNvSpPr>
                <p:nvPr/>
              </p:nvSpPr>
              <p:spPr bwMode="auto">
                <a:xfrm>
                  <a:off x="1908" y="3011"/>
                  <a:ext cx="40" cy="34"/>
                </a:xfrm>
                <a:custGeom>
                  <a:avLst/>
                  <a:gdLst>
                    <a:gd name="T0" fmla="*/ 11 w 40"/>
                    <a:gd name="T1" fmla="*/ 4 h 34"/>
                    <a:gd name="T2" fmla="*/ 11 w 40"/>
                    <a:gd name="T3" fmla="*/ 4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1 h 34"/>
                    <a:gd name="T10" fmla="*/ 0 w 40"/>
                    <a:gd name="T11" fmla="*/ 24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0 h 34"/>
                    <a:gd name="T18" fmla="*/ 6 w 40"/>
                    <a:gd name="T19" fmla="*/ 32 h 34"/>
                    <a:gd name="T20" fmla="*/ 13 w 40"/>
                    <a:gd name="T21" fmla="*/ 34 h 34"/>
                    <a:gd name="T22" fmla="*/ 20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4 w 40"/>
                    <a:gd name="T29" fmla="*/ 25 h 34"/>
                    <a:gd name="T30" fmla="*/ 38 w 40"/>
                    <a:gd name="T31" fmla="*/ 20 h 34"/>
                    <a:gd name="T32" fmla="*/ 40 w 40"/>
                    <a:gd name="T33" fmla="*/ 12 h 34"/>
                    <a:gd name="T34" fmla="*/ 40 w 40"/>
                    <a:gd name="T35" fmla="*/ 10 h 34"/>
                    <a:gd name="T36" fmla="*/ 38 w 40"/>
                    <a:gd name="T37" fmla="*/ 6 h 34"/>
                    <a:gd name="T38" fmla="*/ 38 w 40"/>
                    <a:gd name="T39" fmla="*/ 6 h 34"/>
                    <a:gd name="T40" fmla="*/ 36 w 40"/>
                    <a:gd name="T41" fmla="*/ 4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1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4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5"/>
                      </a:lnTo>
                      <a:lnTo>
                        <a:pt x="38" y="20"/>
                      </a:lnTo>
                      <a:lnTo>
                        <a:pt x="40" y="12"/>
                      </a:lnTo>
                      <a:lnTo>
                        <a:pt x="40" y="10"/>
                      </a:lnTo>
                      <a:lnTo>
                        <a:pt x="38" y="6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39" name="Freeform 1074"/>
                <p:cNvSpPr>
                  <a:spLocks/>
                </p:cNvSpPr>
                <p:nvPr/>
              </p:nvSpPr>
              <p:spPr bwMode="auto">
                <a:xfrm>
                  <a:off x="1908" y="3011"/>
                  <a:ext cx="40" cy="34"/>
                </a:xfrm>
                <a:custGeom>
                  <a:avLst/>
                  <a:gdLst>
                    <a:gd name="T0" fmla="*/ 11 w 40"/>
                    <a:gd name="T1" fmla="*/ 4 h 34"/>
                    <a:gd name="T2" fmla="*/ 11 w 40"/>
                    <a:gd name="T3" fmla="*/ 4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1 h 34"/>
                    <a:gd name="T10" fmla="*/ 0 w 40"/>
                    <a:gd name="T11" fmla="*/ 24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0 h 34"/>
                    <a:gd name="T18" fmla="*/ 6 w 40"/>
                    <a:gd name="T19" fmla="*/ 32 h 34"/>
                    <a:gd name="T20" fmla="*/ 13 w 40"/>
                    <a:gd name="T21" fmla="*/ 34 h 34"/>
                    <a:gd name="T22" fmla="*/ 20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4 w 40"/>
                    <a:gd name="T29" fmla="*/ 25 h 34"/>
                    <a:gd name="T30" fmla="*/ 38 w 40"/>
                    <a:gd name="T31" fmla="*/ 20 h 34"/>
                    <a:gd name="T32" fmla="*/ 40 w 40"/>
                    <a:gd name="T33" fmla="*/ 12 h 34"/>
                    <a:gd name="T34" fmla="*/ 40 w 40"/>
                    <a:gd name="T35" fmla="*/ 10 h 34"/>
                    <a:gd name="T36" fmla="*/ 38 w 40"/>
                    <a:gd name="T37" fmla="*/ 6 h 34"/>
                    <a:gd name="T38" fmla="*/ 38 w 40"/>
                    <a:gd name="T39" fmla="*/ 6 h 34"/>
                    <a:gd name="T40" fmla="*/ 36 w 40"/>
                    <a:gd name="T41" fmla="*/ 4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1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4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5"/>
                      </a:lnTo>
                      <a:lnTo>
                        <a:pt x="38" y="20"/>
                      </a:lnTo>
                      <a:lnTo>
                        <a:pt x="40" y="12"/>
                      </a:lnTo>
                      <a:lnTo>
                        <a:pt x="40" y="10"/>
                      </a:lnTo>
                      <a:lnTo>
                        <a:pt x="38" y="6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40" name="Freeform 1075"/>
                <p:cNvSpPr>
                  <a:spLocks/>
                </p:cNvSpPr>
                <p:nvPr/>
              </p:nvSpPr>
              <p:spPr bwMode="auto">
                <a:xfrm>
                  <a:off x="1937" y="3015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8 w 40"/>
                    <a:gd name="T5" fmla="*/ 0 h 33"/>
                    <a:gd name="T6" fmla="*/ 11 w 40"/>
                    <a:gd name="T7" fmla="*/ 0 h 33"/>
                    <a:gd name="T8" fmla="*/ 4 w 40"/>
                    <a:gd name="T9" fmla="*/ 3 h 33"/>
                    <a:gd name="T10" fmla="*/ 2 w 40"/>
                    <a:gd name="T11" fmla="*/ 6 h 33"/>
                    <a:gd name="T12" fmla="*/ 0 w 40"/>
                    <a:gd name="T13" fmla="*/ 8 h 33"/>
                    <a:gd name="T14" fmla="*/ 0 w 40"/>
                    <a:gd name="T15" fmla="*/ 8 h 33"/>
                    <a:gd name="T16" fmla="*/ 0 w 40"/>
                    <a:gd name="T17" fmla="*/ 12 h 33"/>
                    <a:gd name="T18" fmla="*/ 0 w 40"/>
                    <a:gd name="T19" fmla="*/ 15 h 33"/>
                    <a:gd name="T20" fmla="*/ 3 w 40"/>
                    <a:gd name="T21" fmla="*/ 22 h 33"/>
                    <a:gd name="T22" fmla="*/ 8 w 40"/>
                    <a:gd name="T23" fmla="*/ 28 h 33"/>
                    <a:gd name="T24" fmla="*/ 14 w 40"/>
                    <a:gd name="T25" fmla="*/ 31 h 33"/>
                    <a:gd name="T26" fmla="*/ 14 w 40"/>
                    <a:gd name="T27" fmla="*/ 31 h 33"/>
                    <a:gd name="T28" fmla="*/ 22 w 40"/>
                    <a:gd name="T29" fmla="*/ 33 h 33"/>
                    <a:gd name="T30" fmla="*/ 30 w 40"/>
                    <a:gd name="T31" fmla="*/ 31 h 33"/>
                    <a:gd name="T32" fmla="*/ 36 w 40"/>
                    <a:gd name="T33" fmla="*/ 29 h 33"/>
                    <a:gd name="T34" fmla="*/ 39 w 40"/>
                    <a:gd name="T35" fmla="*/ 26 h 33"/>
                    <a:gd name="T36" fmla="*/ 40 w 40"/>
                    <a:gd name="T37" fmla="*/ 24 h 33"/>
                    <a:gd name="T38" fmla="*/ 40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6 h 33"/>
                    <a:gd name="T44" fmla="*/ 37 w 40"/>
                    <a:gd name="T45" fmla="*/ 10 h 33"/>
                    <a:gd name="T46" fmla="*/ 33 w 40"/>
                    <a:gd name="T47" fmla="*/ 5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1" y="0"/>
                      </a:lnTo>
                      <a:lnTo>
                        <a:pt x="4" y="3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8" y="28"/>
                      </a:lnTo>
                      <a:lnTo>
                        <a:pt x="14" y="31"/>
                      </a:lnTo>
                      <a:lnTo>
                        <a:pt x="22" y="33"/>
                      </a:lnTo>
                      <a:lnTo>
                        <a:pt x="30" y="31"/>
                      </a:lnTo>
                      <a:lnTo>
                        <a:pt x="36" y="29"/>
                      </a:lnTo>
                      <a:lnTo>
                        <a:pt x="39" y="26"/>
                      </a:lnTo>
                      <a:lnTo>
                        <a:pt x="40" y="24"/>
                      </a:lnTo>
                      <a:lnTo>
                        <a:pt x="40" y="20"/>
                      </a:lnTo>
                      <a:lnTo>
                        <a:pt x="40" y="16"/>
                      </a:lnTo>
                      <a:lnTo>
                        <a:pt x="37" y="10"/>
                      </a:lnTo>
                      <a:lnTo>
                        <a:pt x="33" y="5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41" name="Freeform 1076"/>
                <p:cNvSpPr>
                  <a:spLocks/>
                </p:cNvSpPr>
                <p:nvPr/>
              </p:nvSpPr>
              <p:spPr bwMode="auto">
                <a:xfrm>
                  <a:off x="1937" y="3015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8 w 40"/>
                    <a:gd name="T5" fmla="*/ 0 h 33"/>
                    <a:gd name="T6" fmla="*/ 11 w 40"/>
                    <a:gd name="T7" fmla="*/ 0 h 33"/>
                    <a:gd name="T8" fmla="*/ 4 w 40"/>
                    <a:gd name="T9" fmla="*/ 3 h 33"/>
                    <a:gd name="T10" fmla="*/ 2 w 40"/>
                    <a:gd name="T11" fmla="*/ 6 h 33"/>
                    <a:gd name="T12" fmla="*/ 0 w 40"/>
                    <a:gd name="T13" fmla="*/ 8 h 33"/>
                    <a:gd name="T14" fmla="*/ 0 w 40"/>
                    <a:gd name="T15" fmla="*/ 8 h 33"/>
                    <a:gd name="T16" fmla="*/ 0 w 40"/>
                    <a:gd name="T17" fmla="*/ 12 h 33"/>
                    <a:gd name="T18" fmla="*/ 0 w 40"/>
                    <a:gd name="T19" fmla="*/ 15 h 33"/>
                    <a:gd name="T20" fmla="*/ 3 w 40"/>
                    <a:gd name="T21" fmla="*/ 22 h 33"/>
                    <a:gd name="T22" fmla="*/ 8 w 40"/>
                    <a:gd name="T23" fmla="*/ 28 h 33"/>
                    <a:gd name="T24" fmla="*/ 14 w 40"/>
                    <a:gd name="T25" fmla="*/ 31 h 33"/>
                    <a:gd name="T26" fmla="*/ 14 w 40"/>
                    <a:gd name="T27" fmla="*/ 31 h 33"/>
                    <a:gd name="T28" fmla="*/ 22 w 40"/>
                    <a:gd name="T29" fmla="*/ 33 h 33"/>
                    <a:gd name="T30" fmla="*/ 30 w 40"/>
                    <a:gd name="T31" fmla="*/ 31 h 33"/>
                    <a:gd name="T32" fmla="*/ 36 w 40"/>
                    <a:gd name="T33" fmla="*/ 29 h 33"/>
                    <a:gd name="T34" fmla="*/ 39 w 40"/>
                    <a:gd name="T35" fmla="*/ 26 h 33"/>
                    <a:gd name="T36" fmla="*/ 40 w 40"/>
                    <a:gd name="T37" fmla="*/ 24 h 33"/>
                    <a:gd name="T38" fmla="*/ 40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6 h 33"/>
                    <a:gd name="T44" fmla="*/ 37 w 40"/>
                    <a:gd name="T45" fmla="*/ 10 h 33"/>
                    <a:gd name="T46" fmla="*/ 33 w 40"/>
                    <a:gd name="T47" fmla="*/ 5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1" y="0"/>
                      </a:lnTo>
                      <a:lnTo>
                        <a:pt x="4" y="3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8" y="28"/>
                      </a:lnTo>
                      <a:lnTo>
                        <a:pt x="14" y="31"/>
                      </a:lnTo>
                      <a:lnTo>
                        <a:pt x="22" y="33"/>
                      </a:lnTo>
                      <a:lnTo>
                        <a:pt x="30" y="31"/>
                      </a:lnTo>
                      <a:lnTo>
                        <a:pt x="36" y="29"/>
                      </a:lnTo>
                      <a:lnTo>
                        <a:pt x="39" y="26"/>
                      </a:lnTo>
                      <a:lnTo>
                        <a:pt x="40" y="24"/>
                      </a:lnTo>
                      <a:lnTo>
                        <a:pt x="40" y="20"/>
                      </a:lnTo>
                      <a:lnTo>
                        <a:pt x="40" y="16"/>
                      </a:lnTo>
                      <a:lnTo>
                        <a:pt x="37" y="10"/>
                      </a:lnTo>
                      <a:lnTo>
                        <a:pt x="33" y="5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42" name="Freeform 1077"/>
                <p:cNvSpPr>
                  <a:spLocks/>
                </p:cNvSpPr>
                <p:nvPr/>
              </p:nvSpPr>
              <p:spPr bwMode="auto">
                <a:xfrm>
                  <a:off x="1833" y="3017"/>
                  <a:ext cx="30" cy="88"/>
                </a:xfrm>
                <a:custGeom>
                  <a:avLst/>
                  <a:gdLst>
                    <a:gd name="T0" fmla="*/ 0 w 30"/>
                    <a:gd name="T1" fmla="*/ 83 h 88"/>
                    <a:gd name="T2" fmla="*/ 9 w 30"/>
                    <a:gd name="T3" fmla="*/ 69 h 88"/>
                    <a:gd name="T4" fmla="*/ 9 w 30"/>
                    <a:gd name="T5" fmla="*/ 0 h 88"/>
                    <a:gd name="T6" fmla="*/ 23 w 30"/>
                    <a:gd name="T7" fmla="*/ 1 h 88"/>
                    <a:gd name="T8" fmla="*/ 23 w 30"/>
                    <a:gd name="T9" fmla="*/ 69 h 88"/>
                    <a:gd name="T10" fmla="*/ 30 w 30"/>
                    <a:gd name="T11" fmla="*/ 86 h 88"/>
                    <a:gd name="T12" fmla="*/ 20 w 30"/>
                    <a:gd name="T13" fmla="*/ 79 h 88"/>
                    <a:gd name="T14" fmla="*/ 20 w 30"/>
                    <a:gd name="T15" fmla="*/ 88 h 88"/>
                    <a:gd name="T16" fmla="*/ 14 w 30"/>
                    <a:gd name="T17" fmla="*/ 80 h 88"/>
                    <a:gd name="T18" fmla="*/ 9 w 30"/>
                    <a:gd name="T19" fmla="*/ 87 h 88"/>
                    <a:gd name="T20" fmla="*/ 9 w 30"/>
                    <a:gd name="T21" fmla="*/ 80 h 88"/>
                    <a:gd name="T22" fmla="*/ 0 w 30"/>
                    <a:gd name="T23" fmla="*/ 83 h 88"/>
                    <a:gd name="T24" fmla="*/ 0 w 30"/>
                    <a:gd name="T25" fmla="*/ 83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88"/>
                    <a:gd name="T41" fmla="*/ 30 w 30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88">
                      <a:moveTo>
                        <a:pt x="0" y="83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1"/>
                      </a:lnTo>
                      <a:lnTo>
                        <a:pt x="23" y="69"/>
                      </a:lnTo>
                      <a:lnTo>
                        <a:pt x="30" y="86"/>
                      </a:lnTo>
                      <a:lnTo>
                        <a:pt x="20" y="79"/>
                      </a:lnTo>
                      <a:lnTo>
                        <a:pt x="20" y="88"/>
                      </a:lnTo>
                      <a:lnTo>
                        <a:pt x="14" y="80"/>
                      </a:lnTo>
                      <a:lnTo>
                        <a:pt x="9" y="87"/>
                      </a:lnTo>
                      <a:lnTo>
                        <a:pt x="9" y="80"/>
                      </a:lnTo>
                      <a:lnTo>
                        <a:pt x="0" y="83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43" name="Freeform 1078"/>
                <p:cNvSpPr>
                  <a:spLocks/>
                </p:cNvSpPr>
                <p:nvPr/>
              </p:nvSpPr>
              <p:spPr bwMode="auto">
                <a:xfrm>
                  <a:off x="1815" y="3002"/>
                  <a:ext cx="39" cy="34"/>
                </a:xfrm>
                <a:custGeom>
                  <a:avLst/>
                  <a:gdLst>
                    <a:gd name="T0" fmla="*/ 11 w 39"/>
                    <a:gd name="T1" fmla="*/ 2 h 34"/>
                    <a:gd name="T2" fmla="*/ 11 w 39"/>
                    <a:gd name="T3" fmla="*/ 2 h 34"/>
                    <a:gd name="T4" fmla="*/ 5 w 39"/>
                    <a:gd name="T5" fmla="*/ 7 h 34"/>
                    <a:gd name="T6" fmla="*/ 1 w 39"/>
                    <a:gd name="T7" fmla="*/ 14 h 34"/>
                    <a:gd name="T8" fmla="*/ 0 w 39"/>
                    <a:gd name="T9" fmla="*/ 20 h 34"/>
                    <a:gd name="T10" fmla="*/ 0 w 39"/>
                    <a:gd name="T11" fmla="*/ 24 h 34"/>
                    <a:gd name="T12" fmla="*/ 1 w 39"/>
                    <a:gd name="T13" fmla="*/ 27 h 34"/>
                    <a:gd name="T14" fmla="*/ 1 w 39"/>
                    <a:gd name="T15" fmla="*/ 27 h 34"/>
                    <a:gd name="T16" fmla="*/ 4 w 39"/>
                    <a:gd name="T17" fmla="*/ 29 h 34"/>
                    <a:gd name="T18" fmla="*/ 6 w 39"/>
                    <a:gd name="T19" fmla="*/ 32 h 34"/>
                    <a:gd name="T20" fmla="*/ 13 w 39"/>
                    <a:gd name="T21" fmla="*/ 34 h 34"/>
                    <a:gd name="T22" fmla="*/ 20 w 39"/>
                    <a:gd name="T23" fmla="*/ 33 h 34"/>
                    <a:gd name="T24" fmla="*/ 28 w 39"/>
                    <a:gd name="T25" fmla="*/ 30 h 34"/>
                    <a:gd name="T26" fmla="*/ 28 w 39"/>
                    <a:gd name="T27" fmla="*/ 30 h 34"/>
                    <a:gd name="T28" fmla="*/ 34 w 39"/>
                    <a:gd name="T29" fmla="*/ 25 h 34"/>
                    <a:gd name="T30" fmla="*/ 38 w 39"/>
                    <a:gd name="T31" fmla="*/ 19 h 34"/>
                    <a:gd name="T32" fmla="*/ 39 w 39"/>
                    <a:gd name="T33" fmla="*/ 13 h 34"/>
                    <a:gd name="T34" fmla="*/ 39 w 39"/>
                    <a:gd name="T35" fmla="*/ 9 h 34"/>
                    <a:gd name="T36" fmla="*/ 38 w 39"/>
                    <a:gd name="T37" fmla="*/ 6 h 34"/>
                    <a:gd name="T38" fmla="*/ 38 w 39"/>
                    <a:gd name="T39" fmla="*/ 6 h 34"/>
                    <a:gd name="T40" fmla="*/ 36 w 39"/>
                    <a:gd name="T41" fmla="*/ 4 h 34"/>
                    <a:gd name="T42" fmla="*/ 33 w 39"/>
                    <a:gd name="T43" fmla="*/ 1 h 34"/>
                    <a:gd name="T44" fmla="*/ 27 w 39"/>
                    <a:gd name="T45" fmla="*/ 0 h 34"/>
                    <a:gd name="T46" fmla="*/ 19 w 39"/>
                    <a:gd name="T47" fmla="*/ 0 h 34"/>
                    <a:gd name="T48" fmla="*/ 11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7"/>
                      </a:lnTo>
                      <a:lnTo>
                        <a:pt x="1" y="14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4" y="29"/>
                      </a:lnTo>
                      <a:lnTo>
                        <a:pt x="6" y="32"/>
                      </a:lnTo>
                      <a:lnTo>
                        <a:pt x="13" y="34"/>
                      </a:lnTo>
                      <a:lnTo>
                        <a:pt x="20" y="33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39" y="13"/>
                      </a:lnTo>
                      <a:lnTo>
                        <a:pt x="39" y="9"/>
                      </a:lnTo>
                      <a:lnTo>
                        <a:pt x="38" y="6"/>
                      </a:lnTo>
                      <a:lnTo>
                        <a:pt x="36" y="4"/>
                      </a:lnTo>
                      <a:lnTo>
                        <a:pt x="33" y="1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2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44" name="Freeform 1079"/>
                <p:cNvSpPr>
                  <a:spLocks/>
                </p:cNvSpPr>
                <p:nvPr/>
              </p:nvSpPr>
              <p:spPr bwMode="auto">
                <a:xfrm>
                  <a:off x="1815" y="3002"/>
                  <a:ext cx="39" cy="34"/>
                </a:xfrm>
                <a:custGeom>
                  <a:avLst/>
                  <a:gdLst>
                    <a:gd name="T0" fmla="*/ 11 w 39"/>
                    <a:gd name="T1" fmla="*/ 2 h 34"/>
                    <a:gd name="T2" fmla="*/ 11 w 39"/>
                    <a:gd name="T3" fmla="*/ 2 h 34"/>
                    <a:gd name="T4" fmla="*/ 5 w 39"/>
                    <a:gd name="T5" fmla="*/ 7 h 34"/>
                    <a:gd name="T6" fmla="*/ 1 w 39"/>
                    <a:gd name="T7" fmla="*/ 14 h 34"/>
                    <a:gd name="T8" fmla="*/ 0 w 39"/>
                    <a:gd name="T9" fmla="*/ 20 h 34"/>
                    <a:gd name="T10" fmla="*/ 0 w 39"/>
                    <a:gd name="T11" fmla="*/ 24 h 34"/>
                    <a:gd name="T12" fmla="*/ 1 w 39"/>
                    <a:gd name="T13" fmla="*/ 27 h 34"/>
                    <a:gd name="T14" fmla="*/ 1 w 39"/>
                    <a:gd name="T15" fmla="*/ 27 h 34"/>
                    <a:gd name="T16" fmla="*/ 4 w 39"/>
                    <a:gd name="T17" fmla="*/ 29 h 34"/>
                    <a:gd name="T18" fmla="*/ 6 w 39"/>
                    <a:gd name="T19" fmla="*/ 32 h 34"/>
                    <a:gd name="T20" fmla="*/ 13 w 39"/>
                    <a:gd name="T21" fmla="*/ 34 h 34"/>
                    <a:gd name="T22" fmla="*/ 20 w 39"/>
                    <a:gd name="T23" fmla="*/ 33 h 34"/>
                    <a:gd name="T24" fmla="*/ 28 w 39"/>
                    <a:gd name="T25" fmla="*/ 30 h 34"/>
                    <a:gd name="T26" fmla="*/ 28 w 39"/>
                    <a:gd name="T27" fmla="*/ 30 h 34"/>
                    <a:gd name="T28" fmla="*/ 34 w 39"/>
                    <a:gd name="T29" fmla="*/ 25 h 34"/>
                    <a:gd name="T30" fmla="*/ 38 w 39"/>
                    <a:gd name="T31" fmla="*/ 19 h 34"/>
                    <a:gd name="T32" fmla="*/ 39 w 39"/>
                    <a:gd name="T33" fmla="*/ 13 h 34"/>
                    <a:gd name="T34" fmla="*/ 39 w 39"/>
                    <a:gd name="T35" fmla="*/ 9 h 34"/>
                    <a:gd name="T36" fmla="*/ 38 w 39"/>
                    <a:gd name="T37" fmla="*/ 6 h 34"/>
                    <a:gd name="T38" fmla="*/ 38 w 39"/>
                    <a:gd name="T39" fmla="*/ 6 h 34"/>
                    <a:gd name="T40" fmla="*/ 36 w 39"/>
                    <a:gd name="T41" fmla="*/ 4 h 34"/>
                    <a:gd name="T42" fmla="*/ 33 w 39"/>
                    <a:gd name="T43" fmla="*/ 1 h 34"/>
                    <a:gd name="T44" fmla="*/ 27 w 39"/>
                    <a:gd name="T45" fmla="*/ 0 h 34"/>
                    <a:gd name="T46" fmla="*/ 19 w 39"/>
                    <a:gd name="T47" fmla="*/ 0 h 34"/>
                    <a:gd name="T48" fmla="*/ 11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7"/>
                      </a:lnTo>
                      <a:lnTo>
                        <a:pt x="1" y="14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4" y="29"/>
                      </a:lnTo>
                      <a:lnTo>
                        <a:pt x="6" y="32"/>
                      </a:lnTo>
                      <a:lnTo>
                        <a:pt x="13" y="34"/>
                      </a:lnTo>
                      <a:lnTo>
                        <a:pt x="20" y="33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39" y="13"/>
                      </a:lnTo>
                      <a:lnTo>
                        <a:pt x="39" y="9"/>
                      </a:lnTo>
                      <a:lnTo>
                        <a:pt x="38" y="6"/>
                      </a:lnTo>
                      <a:lnTo>
                        <a:pt x="36" y="4"/>
                      </a:lnTo>
                      <a:lnTo>
                        <a:pt x="33" y="1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45" name="Freeform 1080"/>
                <p:cNvSpPr>
                  <a:spLocks/>
                </p:cNvSpPr>
                <p:nvPr/>
              </p:nvSpPr>
              <p:spPr bwMode="auto">
                <a:xfrm>
                  <a:off x="1844" y="3006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8 w 40"/>
                    <a:gd name="T5" fmla="*/ 0 h 33"/>
                    <a:gd name="T6" fmla="*/ 10 w 40"/>
                    <a:gd name="T7" fmla="*/ 1 h 33"/>
                    <a:gd name="T8" fmla="*/ 4 w 40"/>
                    <a:gd name="T9" fmla="*/ 3 h 33"/>
                    <a:gd name="T10" fmla="*/ 1 w 40"/>
                    <a:gd name="T11" fmla="*/ 6 h 33"/>
                    <a:gd name="T12" fmla="*/ 0 w 40"/>
                    <a:gd name="T13" fmla="*/ 9 h 33"/>
                    <a:gd name="T14" fmla="*/ 0 w 40"/>
                    <a:gd name="T15" fmla="*/ 9 h 33"/>
                    <a:gd name="T16" fmla="*/ 0 w 40"/>
                    <a:gd name="T17" fmla="*/ 12 h 33"/>
                    <a:gd name="T18" fmla="*/ 0 w 40"/>
                    <a:gd name="T19" fmla="*/ 15 h 33"/>
                    <a:gd name="T20" fmla="*/ 3 w 40"/>
                    <a:gd name="T21" fmla="*/ 21 h 33"/>
                    <a:gd name="T22" fmla="*/ 8 w 40"/>
                    <a:gd name="T23" fmla="*/ 28 h 33"/>
                    <a:gd name="T24" fmla="*/ 14 w 40"/>
                    <a:gd name="T25" fmla="*/ 31 h 33"/>
                    <a:gd name="T26" fmla="*/ 14 w 40"/>
                    <a:gd name="T27" fmla="*/ 31 h 33"/>
                    <a:gd name="T28" fmla="*/ 23 w 40"/>
                    <a:gd name="T29" fmla="*/ 33 h 33"/>
                    <a:gd name="T30" fmla="*/ 30 w 40"/>
                    <a:gd name="T31" fmla="*/ 31 h 33"/>
                    <a:gd name="T32" fmla="*/ 36 w 40"/>
                    <a:gd name="T33" fmla="*/ 29 h 33"/>
                    <a:gd name="T34" fmla="*/ 38 w 40"/>
                    <a:gd name="T35" fmla="*/ 26 h 33"/>
                    <a:gd name="T36" fmla="*/ 40 w 40"/>
                    <a:gd name="T37" fmla="*/ 23 h 33"/>
                    <a:gd name="T38" fmla="*/ 40 w 40"/>
                    <a:gd name="T39" fmla="*/ 23 h 33"/>
                    <a:gd name="T40" fmla="*/ 40 w 40"/>
                    <a:gd name="T41" fmla="*/ 20 h 33"/>
                    <a:gd name="T42" fmla="*/ 40 w 40"/>
                    <a:gd name="T43" fmla="*/ 16 h 33"/>
                    <a:gd name="T44" fmla="*/ 37 w 40"/>
                    <a:gd name="T45" fmla="*/ 10 h 33"/>
                    <a:gd name="T46" fmla="*/ 33 w 40"/>
                    <a:gd name="T47" fmla="*/ 5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3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3" y="21"/>
                      </a:lnTo>
                      <a:lnTo>
                        <a:pt x="8" y="28"/>
                      </a:lnTo>
                      <a:lnTo>
                        <a:pt x="14" y="31"/>
                      </a:lnTo>
                      <a:lnTo>
                        <a:pt x="23" y="33"/>
                      </a:lnTo>
                      <a:lnTo>
                        <a:pt x="30" y="31"/>
                      </a:lnTo>
                      <a:lnTo>
                        <a:pt x="36" y="29"/>
                      </a:lnTo>
                      <a:lnTo>
                        <a:pt x="38" y="26"/>
                      </a:lnTo>
                      <a:lnTo>
                        <a:pt x="40" y="23"/>
                      </a:lnTo>
                      <a:lnTo>
                        <a:pt x="40" y="20"/>
                      </a:lnTo>
                      <a:lnTo>
                        <a:pt x="40" y="16"/>
                      </a:lnTo>
                      <a:lnTo>
                        <a:pt x="37" y="10"/>
                      </a:lnTo>
                      <a:lnTo>
                        <a:pt x="33" y="5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46" name="Freeform 1081"/>
                <p:cNvSpPr>
                  <a:spLocks/>
                </p:cNvSpPr>
                <p:nvPr/>
              </p:nvSpPr>
              <p:spPr bwMode="auto">
                <a:xfrm>
                  <a:off x="1844" y="3006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8 w 40"/>
                    <a:gd name="T5" fmla="*/ 0 h 33"/>
                    <a:gd name="T6" fmla="*/ 10 w 40"/>
                    <a:gd name="T7" fmla="*/ 1 h 33"/>
                    <a:gd name="T8" fmla="*/ 4 w 40"/>
                    <a:gd name="T9" fmla="*/ 3 h 33"/>
                    <a:gd name="T10" fmla="*/ 1 w 40"/>
                    <a:gd name="T11" fmla="*/ 6 h 33"/>
                    <a:gd name="T12" fmla="*/ 0 w 40"/>
                    <a:gd name="T13" fmla="*/ 9 h 33"/>
                    <a:gd name="T14" fmla="*/ 0 w 40"/>
                    <a:gd name="T15" fmla="*/ 9 h 33"/>
                    <a:gd name="T16" fmla="*/ 0 w 40"/>
                    <a:gd name="T17" fmla="*/ 12 h 33"/>
                    <a:gd name="T18" fmla="*/ 0 w 40"/>
                    <a:gd name="T19" fmla="*/ 15 h 33"/>
                    <a:gd name="T20" fmla="*/ 3 w 40"/>
                    <a:gd name="T21" fmla="*/ 21 h 33"/>
                    <a:gd name="T22" fmla="*/ 8 w 40"/>
                    <a:gd name="T23" fmla="*/ 28 h 33"/>
                    <a:gd name="T24" fmla="*/ 14 w 40"/>
                    <a:gd name="T25" fmla="*/ 31 h 33"/>
                    <a:gd name="T26" fmla="*/ 14 w 40"/>
                    <a:gd name="T27" fmla="*/ 31 h 33"/>
                    <a:gd name="T28" fmla="*/ 23 w 40"/>
                    <a:gd name="T29" fmla="*/ 33 h 33"/>
                    <a:gd name="T30" fmla="*/ 30 w 40"/>
                    <a:gd name="T31" fmla="*/ 31 h 33"/>
                    <a:gd name="T32" fmla="*/ 36 w 40"/>
                    <a:gd name="T33" fmla="*/ 29 h 33"/>
                    <a:gd name="T34" fmla="*/ 38 w 40"/>
                    <a:gd name="T35" fmla="*/ 26 h 33"/>
                    <a:gd name="T36" fmla="*/ 40 w 40"/>
                    <a:gd name="T37" fmla="*/ 23 h 33"/>
                    <a:gd name="T38" fmla="*/ 40 w 40"/>
                    <a:gd name="T39" fmla="*/ 23 h 33"/>
                    <a:gd name="T40" fmla="*/ 40 w 40"/>
                    <a:gd name="T41" fmla="*/ 20 h 33"/>
                    <a:gd name="T42" fmla="*/ 40 w 40"/>
                    <a:gd name="T43" fmla="*/ 16 h 33"/>
                    <a:gd name="T44" fmla="*/ 37 w 40"/>
                    <a:gd name="T45" fmla="*/ 10 h 33"/>
                    <a:gd name="T46" fmla="*/ 33 w 40"/>
                    <a:gd name="T47" fmla="*/ 5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3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3" y="21"/>
                      </a:lnTo>
                      <a:lnTo>
                        <a:pt x="8" y="28"/>
                      </a:lnTo>
                      <a:lnTo>
                        <a:pt x="14" y="31"/>
                      </a:lnTo>
                      <a:lnTo>
                        <a:pt x="23" y="33"/>
                      </a:lnTo>
                      <a:lnTo>
                        <a:pt x="30" y="31"/>
                      </a:lnTo>
                      <a:lnTo>
                        <a:pt x="36" y="29"/>
                      </a:lnTo>
                      <a:lnTo>
                        <a:pt x="38" y="26"/>
                      </a:lnTo>
                      <a:lnTo>
                        <a:pt x="40" y="23"/>
                      </a:lnTo>
                      <a:lnTo>
                        <a:pt x="40" y="20"/>
                      </a:lnTo>
                      <a:lnTo>
                        <a:pt x="40" y="16"/>
                      </a:lnTo>
                      <a:lnTo>
                        <a:pt x="37" y="10"/>
                      </a:lnTo>
                      <a:lnTo>
                        <a:pt x="33" y="5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47" name="Freeform 1082"/>
                <p:cNvSpPr>
                  <a:spLocks/>
                </p:cNvSpPr>
                <p:nvPr/>
              </p:nvSpPr>
              <p:spPr bwMode="auto">
                <a:xfrm>
                  <a:off x="1819" y="2979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2 w 42"/>
                    <a:gd name="T5" fmla="*/ 1 h 32"/>
                    <a:gd name="T6" fmla="*/ 6 w 42"/>
                    <a:gd name="T7" fmla="*/ 4 h 32"/>
                    <a:gd name="T8" fmla="*/ 2 w 42"/>
                    <a:gd name="T9" fmla="*/ 9 h 32"/>
                    <a:gd name="T10" fmla="*/ 1 w 42"/>
                    <a:gd name="T11" fmla="*/ 13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1 w 42"/>
                    <a:gd name="T17" fmla="*/ 19 h 32"/>
                    <a:gd name="T18" fmla="*/ 2 w 42"/>
                    <a:gd name="T19" fmla="*/ 22 h 32"/>
                    <a:gd name="T20" fmla="*/ 6 w 42"/>
                    <a:gd name="T21" fmla="*/ 27 h 32"/>
                    <a:gd name="T22" fmla="*/ 12 w 42"/>
                    <a:gd name="T23" fmla="*/ 30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29 w 42"/>
                    <a:gd name="T29" fmla="*/ 30 h 32"/>
                    <a:gd name="T30" fmla="*/ 35 w 42"/>
                    <a:gd name="T31" fmla="*/ 27 h 32"/>
                    <a:gd name="T32" fmla="*/ 40 w 42"/>
                    <a:gd name="T33" fmla="*/ 22 h 32"/>
                    <a:gd name="T34" fmla="*/ 42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2 w 42"/>
                    <a:gd name="T41" fmla="*/ 13 h 32"/>
                    <a:gd name="T42" fmla="*/ 40 w 42"/>
                    <a:gd name="T43" fmla="*/ 9 h 32"/>
                    <a:gd name="T44" fmla="*/ 35 w 42"/>
                    <a:gd name="T45" fmla="*/ 4 h 32"/>
                    <a:gd name="T46" fmla="*/ 29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2" y="1"/>
                      </a:lnTo>
                      <a:lnTo>
                        <a:pt x="6" y="4"/>
                      </a:lnTo>
                      <a:lnTo>
                        <a:pt x="2" y="9"/>
                      </a:lnTo>
                      <a:lnTo>
                        <a:pt x="1" y="13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2" y="22"/>
                      </a:lnTo>
                      <a:lnTo>
                        <a:pt x="6" y="27"/>
                      </a:lnTo>
                      <a:lnTo>
                        <a:pt x="12" y="30"/>
                      </a:lnTo>
                      <a:lnTo>
                        <a:pt x="21" y="32"/>
                      </a:lnTo>
                      <a:lnTo>
                        <a:pt x="29" y="30"/>
                      </a:lnTo>
                      <a:lnTo>
                        <a:pt x="35" y="27"/>
                      </a:lnTo>
                      <a:lnTo>
                        <a:pt x="40" y="22"/>
                      </a:lnTo>
                      <a:lnTo>
                        <a:pt x="42" y="19"/>
                      </a:lnTo>
                      <a:lnTo>
                        <a:pt x="42" y="15"/>
                      </a:lnTo>
                      <a:lnTo>
                        <a:pt x="42" y="13"/>
                      </a:lnTo>
                      <a:lnTo>
                        <a:pt x="40" y="9"/>
                      </a:lnTo>
                      <a:lnTo>
                        <a:pt x="35" y="4"/>
                      </a:lnTo>
                      <a:lnTo>
                        <a:pt x="29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48" name="Freeform 1083"/>
                <p:cNvSpPr>
                  <a:spLocks/>
                </p:cNvSpPr>
                <p:nvPr/>
              </p:nvSpPr>
              <p:spPr bwMode="auto">
                <a:xfrm>
                  <a:off x="1819" y="2979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2 w 42"/>
                    <a:gd name="T5" fmla="*/ 1 h 32"/>
                    <a:gd name="T6" fmla="*/ 6 w 42"/>
                    <a:gd name="T7" fmla="*/ 4 h 32"/>
                    <a:gd name="T8" fmla="*/ 2 w 42"/>
                    <a:gd name="T9" fmla="*/ 9 h 32"/>
                    <a:gd name="T10" fmla="*/ 1 w 42"/>
                    <a:gd name="T11" fmla="*/ 13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1 w 42"/>
                    <a:gd name="T17" fmla="*/ 19 h 32"/>
                    <a:gd name="T18" fmla="*/ 2 w 42"/>
                    <a:gd name="T19" fmla="*/ 22 h 32"/>
                    <a:gd name="T20" fmla="*/ 6 w 42"/>
                    <a:gd name="T21" fmla="*/ 27 h 32"/>
                    <a:gd name="T22" fmla="*/ 12 w 42"/>
                    <a:gd name="T23" fmla="*/ 30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29 w 42"/>
                    <a:gd name="T29" fmla="*/ 30 h 32"/>
                    <a:gd name="T30" fmla="*/ 35 w 42"/>
                    <a:gd name="T31" fmla="*/ 27 h 32"/>
                    <a:gd name="T32" fmla="*/ 40 w 42"/>
                    <a:gd name="T33" fmla="*/ 22 h 32"/>
                    <a:gd name="T34" fmla="*/ 42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2 w 42"/>
                    <a:gd name="T41" fmla="*/ 13 h 32"/>
                    <a:gd name="T42" fmla="*/ 40 w 42"/>
                    <a:gd name="T43" fmla="*/ 9 h 32"/>
                    <a:gd name="T44" fmla="*/ 35 w 42"/>
                    <a:gd name="T45" fmla="*/ 4 h 32"/>
                    <a:gd name="T46" fmla="*/ 29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2" y="1"/>
                      </a:lnTo>
                      <a:lnTo>
                        <a:pt x="6" y="4"/>
                      </a:lnTo>
                      <a:lnTo>
                        <a:pt x="2" y="9"/>
                      </a:lnTo>
                      <a:lnTo>
                        <a:pt x="1" y="13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2" y="22"/>
                      </a:lnTo>
                      <a:lnTo>
                        <a:pt x="6" y="27"/>
                      </a:lnTo>
                      <a:lnTo>
                        <a:pt x="12" y="30"/>
                      </a:lnTo>
                      <a:lnTo>
                        <a:pt x="21" y="32"/>
                      </a:lnTo>
                      <a:lnTo>
                        <a:pt x="29" y="30"/>
                      </a:lnTo>
                      <a:lnTo>
                        <a:pt x="35" y="27"/>
                      </a:lnTo>
                      <a:lnTo>
                        <a:pt x="40" y="22"/>
                      </a:lnTo>
                      <a:lnTo>
                        <a:pt x="42" y="19"/>
                      </a:lnTo>
                      <a:lnTo>
                        <a:pt x="42" y="15"/>
                      </a:lnTo>
                      <a:lnTo>
                        <a:pt x="42" y="13"/>
                      </a:lnTo>
                      <a:lnTo>
                        <a:pt x="40" y="9"/>
                      </a:lnTo>
                      <a:lnTo>
                        <a:pt x="35" y="4"/>
                      </a:lnTo>
                      <a:lnTo>
                        <a:pt x="29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49" name="Freeform 1084"/>
                <p:cNvSpPr>
                  <a:spLocks/>
                </p:cNvSpPr>
                <p:nvPr/>
              </p:nvSpPr>
              <p:spPr bwMode="auto">
                <a:xfrm>
                  <a:off x="1844" y="2983"/>
                  <a:ext cx="42" cy="33"/>
                </a:xfrm>
                <a:custGeom>
                  <a:avLst/>
                  <a:gdLst>
                    <a:gd name="T0" fmla="*/ 24 w 42"/>
                    <a:gd name="T1" fmla="*/ 0 h 33"/>
                    <a:gd name="T2" fmla="*/ 24 w 42"/>
                    <a:gd name="T3" fmla="*/ 0 h 33"/>
                    <a:gd name="T4" fmla="*/ 17 w 42"/>
                    <a:gd name="T5" fmla="*/ 0 h 33"/>
                    <a:gd name="T6" fmla="*/ 9 w 42"/>
                    <a:gd name="T7" fmla="*/ 2 h 33"/>
                    <a:gd name="T8" fmla="*/ 4 w 42"/>
                    <a:gd name="T9" fmla="*/ 6 h 33"/>
                    <a:gd name="T10" fmla="*/ 1 w 42"/>
                    <a:gd name="T11" fmla="*/ 9 h 33"/>
                    <a:gd name="T12" fmla="*/ 1 w 42"/>
                    <a:gd name="T13" fmla="*/ 12 h 33"/>
                    <a:gd name="T14" fmla="*/ 1 w 42"/>
                    <a:gd name="T15" fmla="*/ 12 h 33"/>
                    <a:gd name="T16" fmla="*/ 0 w 42"/>
                    <a:gd name="T17" fmla="*/ 15 h 33"/>
                    <a:gd name="T18" fmla="*/ 1 w 42"/>
                    <a:gd name="T19" fmla="*/ 19 h 33"/>
                    <a:gd name="T20" fmla="*/ 5 w 42"/>
                    <a:gd name="T21" fmla="*/ 25 h 33"/>
                    <a:gd name="T22" fmla="*/ 10 w 42"/>
                    <a:gd name="T23" fmla="*/ 29 h 33"/>
                    <a:gd name="T24" fmla="*/ 18 w 42"/>
                    <a:gd name="T25" fmla="*/ 32 h 33"/>
                    <a:gd name="T26" fmla="*/ 18 w 42"/>
                    <a:gd name="T27" fmla="*/ 32 h 33"/>
                    <a:gd name="T28" fmla="*/ 27 w 42"/>
                    <a:gd name="T29" fmla="*/ 33 h 33"/>
                    <a:gd name="T30" fmla="*/ 33 w 42"/>
                    <a:gd name="T31" fmla="*/ 30 h 33"/>
                    <a:gd name="T32" fmla="*/ 38 w 42"/>
                    <a:gd name="T33" fmla="*/ 25 h 33"/>
                    <a:gd name="T34" fmla="*/ 41 w 42"/>
                    <a:gd name="T35" fmla="*/ 23 h 33"/>
                    <a:gd name="T36" fmla="*/ 42 w 42"/>
                    <a:gd name="T37" fmla="*/ 20 h 33"/>
                    <a:gd name="T38" fmla="*/ 42 w 42"/>
                    <a:gd name="T39" fmla="*/ 20 h 33"/>
                    <a:gd name="T40" fmla="*/ 42 w 42"/>
                    <a:gd name="T41" fmla="*/ 16 h 33"/>
                    <a:gd name="T42" fmla="*/ 41 w 42"/>
                    <a:gd name="T43" fmla="*/ 14 h 33"/>
                    <a:gd name="T44" fmla="*/ 38 w 42"/>
                    <a:gd name="T45" fmla="*/ 7 h 33"/>
                    <a:gd name="T46" fmla="*/ 32 w 42"/>
                    <a:gd name="T47" fmla="*/ 2 h 33"/>
                    <a:gd name="T48" fmla="*/ 24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7" y="0"/>
                      </a:lnTo>
                      <a:lnTo>
                        <a:pt x="9" y="2"/>
                      </a:lnTo>
                      <a:lnTo>
                        <a:pt x="4" y="6"/>
                      </a:lnTo>
                      <a:lnTo>
                        <a:pt x="1" y="9"/>
                      </a:lnTo>
                      <a:lnTo>
                        <a:pt x="1" y="12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5" y="25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7" y="33"/>
                      </a:lnTo>
                      <a:lnTo>
                        <a:pt x="33" y="30"/>
                      </a:lnTo>
                      <a:lnTo>
                        <a:pt x="38" y="25"/>
                      </a:lnTo>
                      <a:lnTo>
                        <a:pt x="41" y="23"/>
                      </a:lnTo>
                      <a:lnTo>
                        <a:pt x="42" y="20"/>
                      </a:lnTo>
                      <a:lnTo>
                        <a:pt x="42" y="16"/>
                      </a:lnTo>
                      <a:lnTo>
                        <a:pt x="41" y="14"/>
                      </a:lnTo>
                      <a:lnTo>
                        <a:pt x="38" y="7"/>
                      </a:lnTo>
                      <a:lnTo>
                        <a:pt x="32" y="2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50" name="Freeform 1085"/>
                <p:cNvSpPr>
                  <a:spLocks/>
                </p:cNvSpPr>
                <p:nvPr/>
              </p:nvSpPr>
              <p:spPr bwMode="auto">
                <a:xfrm>
                  <a:off x="1844" y="2983"/>
                  <a:ext cx="42" cy="33"/>
                </a:xfrm>
                <a:custGeom>
                  <a:avLst/>
                  <a:gdLst>
                    <a:gd name="T0" fmla="*/ 24 w 42"/>
                    <a:gd name="T1" fmla="*/ 0 h 33"/>
                    <a:gd name="T2" fmla="*/ 24 w 42"/>
                    <a:gd name="T3" fmla="*/ 0 h 33"/>
                    <a:gd name="T4" fmla="*/ 17 w 42"/>
                    <a:gd name="T5" fmla="*/ 0 h 33"/>
                    <a:gd name="T6" fmla="*/ 9 w 42"/>
                    <a:gd name="T7" fmla="*/ 2 h 33"/>
                    <a:gd name="T8" fmla="*/ 4 w 42"/>
                    <a:gd name="T9" fmla="*/ 6 h 33"/>
                    <a:gd name="T10" fmla="*/ 1 w 42"/>
                    <a:gd name="T11" fmla="*/ 9 h 33"/>
                    <a:gd name="T12" fmla="*/ 1 w 42"/>
                    <a:gd name="T13" fmla="*/ 12 h 33"/>
                    <a:gd name="T14" fmla="*/ 1 w 42"/>
                    <a:gd name="T15" fmla="*/ 12 h 33"/>
                    <a:gd name="T16" fmla="*/ 0 w 42"/>
                    <a:gd name="T17" fmla="*/ 15 h 33"/>
                    <a:gd name="T18" fmla="*/ 1 w 42"/>
                    <a:gd name="T19" fmla="*/ 19 h 33"/>
                    <a:gd name="T20" fmla="*/ 5 w 42"/>
                    <a:gd name="T21" fmla="*/ 25 h 33"/>
                    <a:gd name="T22" fmla="*/ 10 w 42"/>
                    <a:gd name="T23" fmla="*/ 29 h 33"/>
                    <a:gd name="T24" fmla="*/ 18 w 42"/>
                    <a:gd name="T25" fmla="*/ 32 h 33"/>
                    <a:gd name="T26" fmla="*/ 18 w 42"/>
                    <a:gd name="T27" fmla="*/ 32 h 33"/>
                    <a:gd name="T28" fmla="*/ 27 w 42"/>
                    <a:gd name="T29" fmla="*/ 33 h 33"/>
                    <a:gd name="T30" fmla="*/ 33 w 42"/>
                    <a:gd name="T31" fmla="*/ 30 h 33"/>
                    <a:gd name="T32" fmla="*/ 38 w 42"/>
                    <a:gd name="T33" fmla="*/ 25 h 33"/>
                    <a:gd name="T34" fmla="*/ 41 w 42"/>
                    <a:gd name="T35" fmla="*/ 23 h 33"/>
                    <a:gd name="T36" fmla="*/ 42 w 42"/>
                    <a:gd name="T37" fmla="*/ 20 h 33"/>
                    <a:gd name="T38" fmla="*/ 42 w 42"/>
                    <a:gd name="T39" fmla="*/ 20 h 33"/>
                    <a:gd name="T40" fmla="*/ 42 w 42"/>
                    <a:gd name="T41" fmla="*/ 16 h 33"/>
                    <a:gd name="T42" fmla="*/ 41 w 42"/>
                    <a:gd name="T43" fmla="*/ 14 h 33"/>
                    <a:gd name="T44" fmla="*/ 38 w 42"/>
                    <a:gd name="T45" fmla="*/ 7 h 33"/>
                    <a:gd name="T46" fmla="*/ 32 w 42"/>
                    <a:gd name="T47" fmla="*/ 2 h 33"/>
                    <a:gd name="T48" fmla="*/ 24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7" y="0"/>
                      </a:lnTo>
                      <a:lnTo>
                        <a:pt x="9" y="2"/>
                      </a:lnTo>
                      <a:lnTo>
                        <a:pt x="4" y="6"/>
                      </a:lnTo>
                      <a:lnTo>
                        <a:pt x="1" y="9"/>
                      </a:lnTo>
                      <a:lnTo>
                        <a:pt x="1" y="12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5" y="25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7" y="33"/>
                      </a:lnTo>
                      <a:lnTo>
                        <a:pt x="33" y="30"/>
                      </a:lnTo>
                      <a:lnTo>
                        <a:pt x="38" y="25"/>
                      </a:lnTo>
                      <a:lnTo>
                        <a:pt x="41" y="23"/>
                      </a:lnTo>
                      <a:lnTo>
                        <a:pt x="42" y="20"/>
                      </a:lnTo>
                      <a:lnTo>
                        <a:pt x="42" y="16"/>
                      </a:lnTo>
                      <a:lnTo>
                        <a:pt x="41" y="14"/>
                      </a:lnTo>
                      <a:lnTo>
                        <a:pt x="38" y="7"/>
                      </a:lnTo>
                      <a:lnTo>
                        <a:pt x="32" y="2"/>
                      </a:lnTo>
                      <a:lnTo>
                        <a:pt x="24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51" name="Freeform 1086"/>
                <p:cNvSpPr>
                  <a:spLocks/>
                </p:cNvSpPr>
                <p:nvPr/>
              </p:nvSpPr>
              <p:spPr bwMode="auto">
                <a:xfrm>
                  <a:off x="1833" y="2961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2 w 42"/>
                    <a:gd name="T5" fmla="*/ 1 h 32"/>
                    <a:gd name="T6" fmla="*/ 6 w 42"/>
                    <a:gd name="T7" fmla="*/ 5 h 32"/>
                    <a:gd name="T8" fmla="*/ 2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1 w 42"/>
                    <a:gd name="T17" fmla="*/ 19 h 32"/>
                    <a:gd name="T18" fmla="*/ 2 w 42"/>
                    <a:gd name="T19" fmla="*/ 23 h 32"/>
                    <a:gd name="T20" fmla="*/ 6 w 42"/>
                    <a:gd name="T21" fmla="*/ 28 h 32"/>
                    <a:gd name="T22" fmla="*/ 12 w 42"/>
                    <a:gd name="T23" fmla="*/ 31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29 w 42"/>
                    <a:gd name="T29" fmla="*/ 31 h 32"/>
                    <a:gd name="T30" fmla="*/ 35 w 42"/>
                    <a:gd name="T31" fmla="*/ 28 h 32"/>
                    <a:gd name="T32" fmla="*/ 41 w 42"/>
                    <a:gd name="T33" fmla="*/ 23 h 32"/>
                    <a:gd name="T34" fmla="*/ 42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2 w 42"/>
                    <a:gd name="T41" fmla="*/ 13 h 32"/>
                    <a:gd name="T42" fmla="*/ 41 w 42"/>
                    <a:gd name="T43" fmla="*/ 10 h 32"/>
                    <a:gd name="T44" fmla="*/ 35 w 42"/>
                    <a:gd name="T45" fmla="*/ 5 h 32"/>
                    <a:gd name="T46" fmla="*/ 29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2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2" y="31"/>
                      </a:lnTo>
                      <a:lnTo>
                        <a:pt x="21" y="32"/>
                      </a:lnTo>
                      <a:lnTo>
                        <a:pt x="29" y="31"/>
                      </a:lnTo>
                      <a:lnTo>
                        <a:pt x="35" y="28"/>
                      </a:lnTo>
                      <a:lnTo>
                        <a:pt x="41" y="23"/>
                      </a:lnTo>
                      <a:lnTo>
                        <a:pt x="42" y="19"/>
                      </a:lnTo>
                      <a:lnTo>
                        <a:pt x="42" y="17"/>
                      </a:lnTo>
                      <a:lnTo>
                        <a:pt x="42" y="13"/>
                      </a:lnTo>
                      <a:lnTo>
                        <a:pt x="41" y="10"/>
                      </a:lnTo>
                      <a:lnTo>
                        <a:pt x="35" y="5"/>
                      </a:lnTo>
                      <a:lnTo>
                        <a:pt x="29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52" name="Freeform 1087"/>
                <p:cNvSpPr>
                  <a:spLocks/>
                </p:cNvSpPr>
                <p:nvPr/>
              </p:nvSpPr>
              <p:spPr bwMode="auto">
                <a:xfrm>
                  <a:off x="1833" y="2961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2 w 42"/>
                    <a:gd name="T5" fmla="*/ 1 h 32"/>
                    <a:gd name="T6" fmla="*/ 6 w 42"/>
                    <a:gd name="T7" fmla="*/ 5 h 32"/>
                    <a:gd name="T8" fmla="*/ 2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1 w 42"/>
                    <a:gd name="T17" fmla="*/ 19 h 32"/>
                    <a:gd name="T18" fmla="*/ 2 w 42"/>
                    <a:gd name="T19" fmla="*/ 23 h 32"/>
                    <a:gd name="T20" fmla="*/ 6 w 42"/>
                    <a:gd name="T21" fmla="*/ 28 h 32"/>
                    <a:gd name="T22" fmla="*/ 12 w 42"/>
                    <a:gd name="T23" fmla="*/ 31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29 w 42"/>
                    <a:gd name="T29" fmla="*/ 31 h 32"/>
                    <a:gd name="T30" fmla="*/ 35 w 42"/>
                    <a:gd name="T31" fmla="*/ 28 h 32"/>
                    <a:gd name="T32" fmla="*/ 41 w 42"/>
                    <a:gd name="T33" fmla="*/ 23 h 32"/>
                    <a:gd name="T34" fmla="*/ 42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2 w 42"/>
                    <a:gd name="T41" fmla="*/ 13 h 32"/>
                    <a:gd name="T42" fmla="*/ 41 w 42"/>
                    <a:gd name="T43" fmla="*/ 10 h 32"/>
                    <a:gd name="T44" fmla="*/ 35 w 42"/>
                    <a:gd name="T45" fmla="*/ 5 h 32"/>
                    <a:gd name="T46" fmla="*/ 29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2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2" y="31"/>
                      </a:lnTo>
                      <a:lnTo>
                        <a:pt x="21" y="32"/>
                      </a:lnTo>
                      <a:lnTo>
                        <a:pt x="29" y="31"/>
                      </a:lnTo>
                      <a:lnTo>
                        <a:pt x="35" y="28"/>
                      </a:lnTo>
                      <a:lnTo>
                        <a:pt x="41" y="23"/>
                      </a:lnTo>
                      <a:lnTo>
                        <a:pt x="42" y="19"/>
                      </a:lnTo>
                      <a:lnTo>
                        <a:pt x="42" y="17"/>
                      </a:lnTo>
                      <a:lnTo>
                        <a:pt x="42" y="13"/>
                      </a:lnTo>
                      <a:lnTo>
                        <a:pt x="41" y="10"/>
                      </a:lnTo>
                      <a:lnTo>
                        <a:pt x="35" y="5"/>
                      </a:lnTo>
                      <a:lnTo>
                        <a:pt x="29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53" name="Freeform 1088"/>
                <p:cNvSpPr>
                  <a:spLocks/>
                </p:cNvSpPr>
                <p:nvPr/>
              </p:nvSpPr>
              <p:spPr bwMode="auto">
                <a:xfrm>
                  <a:off x="1815" y="3023"/>
                  <a:ext cx="39" cy="35"/>
                </a:xfrm>
                <a:custGeom>
                  <a:avLst/>
                  <a:gdLst>
                    <a:gd name="T0" fmla="*/ 11 w 39"/>
                    <a:gd name="T1" fmla="*/ 3 h 35"/>
                    <a:gd name="T2" fmla="*/ 11 w 39"/>
                    <a:gd name="T3" fmla="*/ 3 h 35"/>
                    <a:gd name="T4" fmla="*/ 5 w 39"/>
                    <a:gd name="T5" fmla="*/ 8 h 35"/>
                    <a:gd name="T6" fmla="*/ 1 w 39"/>
                    <a:gd name="T7" fmla="*/ 14 h 35"/>
                    <a:gd name="T8" fmla="*/ 0 w 39"/>
                    <a:gd name="T9" fmla="*/ 21 h 35"/>
                    <a:gd name="T10" fmla="*/ 0 w 39"/>
                    <a:gd name="T11" fmla="*/ 25 h 35"/>
                    <a:gd name="T12" fmla="*/ 1 w 39"/>
                    <a:gd name="T13" fmla="*/ 27 h 35"/>
                    <a:gd name="T14" fmla="*/ 1 w 39"/>
                    <a:gd name="T15" fmla="*/ 27 h 35"/>
                    <a:gd name="T16" fmla="*/ 4 w 39"/>
                    <a:gd name="T17" fmla="*/ 30 h 35"/>
                    <a:gd name="T18" fmla="*/ 6 w 39"/>
                    <a:gd name="T19" fmla="*/ 32 h 35"/>
                    <a:gd name="T20" fmla="*/ 13 w 39"/>
                    <a:gd name="T21" fmla="*/ 35 h 35"/>
                    <a:gd name="T22" fmla="*/ 20 w 39"/>
                    <a:gd name="T23" fmla="*/ 34 h 35"/>
                    <a:gd name="T24" fmla="*/ 28 w 39"/>
                    <a:gd name="T25" fmla="*/ 31 h 35"/>
                    <a:gd name="T26" fmla="*/ 28 w 39"/>
                    <a:gd name="T27" fmla="*/ 31 h 35"/>
                    <a:gd name="T28" fmla="*/ 34 w 39"/>
                    <a:gd name="T29" fmla="*/ 26 h 35"/>
                    <a:gd name="T30" fmla="*/ 38 w 39"/>
                    <a:gd name="T31" fmla="*/ 20 h 35"/>
                    <a:gd name="T32" fmla="*/ 39 w 39"/>
                    <a:gd name="T33" fmla="*/ 13 h 35"/>
                    <a:gd name="T34" fmla="*/ 39 w 39"/>
                    <a:gd name="T35" fmla="*/ 9 h 35"/>
                    <a:gd name="T36" fmla="*/ 38 w 39"/>
                    <a:gd name="T37" fmla="*/ 7 h 35"/>
                    <a:gd name="T38" fmla="*/ 38 w 39"/>
                    <a:gd name="T39" fmla="*/ 7 h 35"/>
                    <a:gd name="T40" fmla="*/ 36 w 39"/>
                    <a:gd name="T41" fmla="*/ 4 h 35"/>
                    <a:gd name="T42" fmla="*/ 33 w 39"/>
                    <a:gd name="T43" fmla="*/ 2 h 35"/>
                    <a:gd name="T44" fmla="*/ 27 w 39"/>
                    <a:gd name="T45" fmla="*/ 0 h 35"/>
                    <a:gd name="T46" fmla="*/ 19 w 39"/>
                    <a:gd name="T47" fmla="*/ 0 h 35"/>
                    <a:gd name="T48" fmla="*/ 11 w 39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5"/>
                      </a:lnTo>
                      <a:lnTo>
                        <a:pt x="1" y="27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5"/>
                      </a:lnTo>
                      <a:lnTo>
                        <a:pt x="20" y="34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20"/>
                      </a:lnTo>
                      <a:lnTo>
                        <a:pt x="39" y="13"/>
                      </a:lnTo>
                      <a:lnTo>
                        <a:pt x="39" y="9"/>
                      </a:lnTo>
                      <a:lnTo>
                        <a:pt x="38" y="7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54" name="Freeform 1089"/>
                <p:cNvSpPr>
                  <a:spLocks/>
                </p:cNvSpPr>
                <p:nvPr/>
              </p:nvSpPr>
              <p:spPr bwMode="auto">
                <a:xfrm>
                  <a:off x="1815" y="3023"/>
                  <a:ext cx="39" cy="35"/>
                </a:xfrm>
                <a:custGeom>
                  <a:avLst/>
                  <a:gdLst>
                    <a:gd name="T0" fmla="*/ 11 w 39"/>
                    <a:gd name="T1" fmla="*/ 3 h 35"/>
                    <a:gd name="T2" fmla="*/ 11 w 39"/>
                    <a:gd name="T3" fmla="*/ 3 h 35"/>
                    <a:gd name="T4" fmla="*/ 5 w 39"/>
                    <a:gd name="T5" fmla="*/ 8 h 35"/>
                    <a:gd name="T6" fmla="*/ 1 w 39"/>
                    <a:gd name="T7" fmla="*/ 14 h 35"/>
                    <a:gd name="T8" fmla="*/ 0 w 39"/>
                    <a:gd name="T9" fmla="*/ 21 h 35"/>
                    <a:gd name="T10" fmla="*/ 0 w 39"/>
                    <a:gd name="T11" fmla="*/ 25 h 35"/>
                    <a:gd name="T12" fmla="*/ 1 w 39"/>
                    <a:gd name="T13" fmla="*/ 27 h 35"/>
                    <a:gd name="T14" fmla="*/ 1 w 39"/>
                    <a:gd name="T15" fmla="*/ 27 h 35"/>
                    <a:gd name="T16" fmla="*/ 4 w 39"/>
                    <a:gd name="T17" fmla="*/ 30 h 35"/>
                    <a:gd name="T18" fmla="*/ 6 w 39"/>
                    <a:gd name="T19" fmla="*/ 32 h 35"/>
                    <a:gd name="T20" fmla="*/ 13 w 39"/>
                    <a:gd name="T21" fmla="*/ 35 h 35"/>
                    <a:gd name="T22" fmla="*/ 20 w 39"/>
                    <a:gd name="T23" fmla="*/ 34 h 35"/>
                    <a:gd name="T24" fmla="*/ 28 w 39"/>
                    <a:gd name="T25" fmla="*/ 31 h 35"/>
                    <a:gd name="T26" fmla="*/ 28 w 39"/>
                    <a:gd name="T27" fmla="*/ 31 h 35"/>
                    <a:gd name="T28" fmla="*/ 34 w 39"/>
                    <a:gd name="T29" fmla="*/ 26 h 35"/>
                    <a:gd name="T30" fmla="*/ 38 w 39"/>
                    <a:gd name="T31" fmla="*/ 20 h 35"/>
                    <a:gd name="T32" fmla="*/ 39 w 39"/>
                    <a:gd name="T33" fmla="*/ 13 h 35"/>
                    <a:gd name="T34" fmla="*/ 39 w 39"/>
                    <a:gd name="T35" fmla="*/ 9 h 35"/>
                    <a:gd name="T36" fmla="*/ 38 w 39"/>
                    <a:gd name="T37" fmla="*/ 7 h 35"/>
                    <a:gd name="T38" fmla="*/ 38 w 39"/>
                    <a:gd name="T39" fmla="*/ 7 h 35"/>
                    <a:gd name="T40" fmla="*/ 36 w 39"/>
                    <a:gd name="T41" fmla="*/ 4 h 35"/>
                    <a:gd name="T42" fmla="*/ 33 w 39"/>
                    <a:gd name="T43" fmla="*/ 2 h 35"/>
                    <a:gd name="T44" fmla="*/ 27 w 39"/>
                    <a:gd name="T45" fmla="*/ 0 h 35"/>
                    <a:gd name="T46" fmla="*/ 19 w 39"/>
                    <a:gd name="T47" fmla="*/ 0 h 35"/>
                    <a:gd name="T48" fmla="*/ 11 w 39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5"/>
                      </a:lnTo>
                      <a:lnTo>
                        <a:pt x="1" y="27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5"/>
                      </a:lnTo>
                      <a:lnTo>
                        <a:pt x="20" y="34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20"/>
                      </a:lnTo>
                      <a:lnTo>
                        <a:pt x="39" y="13"/>
                      </a:lnTo>
                      <a:lnTo>
                        <a:pt x="39" y="9"/>
                      </a:lnTo>
                      <a:lnTo>
                        <a:pt x="38" y="7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55" name="Freeform 1090"/>
                <p:cNvSpPr>
                  <a:spLocks/>
                </p:cNvSpPr>
                <p:nvPr/>
              </p:nvSpPr>
              <p:spPr bwMode="auto">
                <a:xfrm>
                  <a:off x="1844" y="3026"/>
                  <a:ext cx="40" cy="34"/>
                </a:xfrm>
                <a:custGeom>
                  <a:avLst/>
                  <a:gdLst>
                    <a:gd name="T0" fmla="*/ 26 w 40"/>
                    <a:gd name="T1" fmla="*/ 1 h 34"/>
                    <a:gd name="T2" fmla="*/ 26 w 40"/>
                    <a:gd name="T3" fmla="*/ 1 h 34"/>
                    <a:gd name="T4" fmla="*/ 18 w 40"/>
                    <a:gd name="T5" fmla="*/ 0 h 34"/>
                    <a:gd name="T6" fmla="*/ 10 w 40"/>
                    <a:gd name="T7" fmla="*/ 1 h 34"/>
                    <a:gd name="T8" fmla="*/ 4 w 40"/>
                    <a:gd name="T9" fmla="*/ 5 h 34"/>
                    <a:gd name="T10" fmla="*/ 1 w 40"/>
                    <a:gd name="T11" fmla="*/ 6 h 34"/>
                    <a:gd name="T12" fmla="*/ 0 w 40"/>
                    <a:gd name="T13" fmla="*/ 10 h 34"/>
                    <a:gd name="T14" fmla="*/ 0 w 40"/>
                    <a:gd name="T15" fmla="*/ 10 h 34"/>
                    <a:gd name="T16" fmla="*/ 0 w 40"/>
                    <a:gd name="T17" fmla="*/ 13 h 34"/>
                    <a:gd name="T18" fmla="*/ 0 w 40"/>
                    <a:gd name="T19" fmla="*/ 17 h 34"/>
                    <a:gd name="T20" fmla="*/ 3 w 40"/>
                    <a:gd name="T21" fmla="*/ 23 h 34"/>
                    <a:gd name="T22" fmla="*/ 8 w 40"/>
                    <a:gd name="T23" fmla="*/ 28 h 34"/>
                    <a:gd name="T24" fmla="*/ 14 w 40"/>
                    <a:gd name="T25" fmla="*/ 32 h 34"/>
                    <a:gd name="T26" fmla="*/ 14 w 40"/>
                    <a:gd name="T27" fmla="*/ 32 h 34"/>
                    <a:gd name="T28" fmla="*/ 22 w 40"/>
                    <a:gd name="T29" fmla="*/ 34 h 34"/>
                    <a:gd name="T30" fmla="*/ 30 w 40"/>
                    <a:gd name="T31" fmla="*/ 33 h 34"/>
                    <a:gd name="T32" fmla="*/ 36 w 40"/>
                    <a:gd name="T33" fmla="*/ 29 h 34"/>
                    <a:gd name="T34" fmla="*/ 38 w 40"/>
                    <a:gd name="T35" fmla="*/ 27 h 34"/>
                    <a:gd name="T36" fmla="*/ 40 w 40"/>
                    <a:gd name="T37" fmla="*/ 24 h 34"/>
                    <a:gd name="T38" fmla="*/ 40 w 40"/>
                    <a:gd name="T39" fmla="*/ 24 h 34"/>
                    <a:gd name="T40" fmla="*/ 40 w 40"/>
                    <a:gd name="T41" fmla="*/ 20 h 34"/>
                    <a:gd name="T42" fmla="*/ 40 w 40"/>
                    <a:gd name="T43" fmla="*/ 18 h 34"/>
                    <a:gd name="T44" fmla="*/ 38 w 40"/>
                    <a:gd name="T45" fmla="*/ 11 h 34"/>
                    <a:gd name="T46" fmla="*/ 33 w 40"/>
                    <a:gd name="T47" fmla="*/ 5 h 34"/>
                    <a:gd name="T48" fmla="*/ 26 w 40"/>
                    <a:gd name="T49" fmla="*/ 1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5"/>
                      </a:lnTo>
                      <a:lnTo>
                        <a:pt x="1" y="6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2" y="34"/>
                      </a:lnTo>
                      <a:lnTo>
                        <a:pt x="30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40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56" name="Freeform 1091"/>
                <p:cNvSpPr>
                  <a:spLocks/>
                </p:cNvSpPr>
                <p:nvPr/>
              </p:nvSpPr>
              <p:spPr bwMode="auto">
                <a:xfrm>
                  <a:off x="1844" y="3026"/>
                  <a:ext cx="40" cy="34"/>
                </a:xfrm>
                <a:custGeom>
                  <a:avLst/>
                  <a:gdLst>
                    <a:gd name="T0" fmla="*/ 26 w 40"/>
                    <a:gd name="T1" fmla="*/ 1 h 34"/>
                    <a:gd name="T2" fmla="*/ 26 w 40"/>
                    <a:gd name="T3" fmla="*/ 1 h 34"/>
                    <a:gd name="T4" fmla="*/ 18 w 40"/>
                    <a:gd name="T5" fmla="*/ 0 h 34"/>
                    <a:gd name="T6" fmla="*/ 10 w 40"/>
                    <a:gd name="T7" fmla="*/ 1 h 34"/>
                    <a:gd name="T8" fmla="*/ 4 w 40"/>
                    <a:gd name="T9" fmla="*/ 5 h 34"/>
                    <a:gd name="T10" fmla="*/ 1 w 40"/>
                    <a:gd name="T11" fmla="*/ 6 h 34"/>
                    <a:gd name="T12" fmla="*/ 0 w 40"/>
                    <a:gd name="T13" fmla="*/ 10 h 34"/>
                    <a:gd name="T14" fmla="*/ 0 w 40"/>
                    <a:gd name="T15" fmla="*/ 10 h 34"/>
                    <a:gd name="T16" fmla="*/ 0 w 40"/>
                    <a:gd name="T17" fmla="*/ 13 h 34"/>
                    <a:gd name="T18" fmla="*/ 0 w 40"/>
                    <a:gd name="T19" fmla="*/ 17 h 34"/>
                    <a:gd name="T20" fmla="*/ 3 w 40"/>
                    <a:gd name="T21" fmla="*/ 23 h 34"/>
                    <a:gd name="T22" fmla="*/ 8 w 40"/>
                    <a:gd name="T23" fmla="*/ 28 h 34"/>
                    <a:gd name="T24" fmla="*/ 14 w 40"/>
                    <a:gd name="T25" fmla="*/ 32 h 34"/>
                    <a:gd name="T26" fmla="*/ 14 w 40"/>
                    <a:gd name="T27" fmla="*/ 32 h 34"/>
                    <a:gd name="T28" fmla="*/ 22 w 40"/>
                    <a:gd name="T29" fmla="*/ 34 h 34"/>
                    <a:gd name="T30" fmla="*/ 30 w 40"/>
                    <a:gd name="T31" fmla="*/ 33 h 34"/>
                    <a:gd name="T32" fmla="*/ 36 w 40"/>
                    <a:gd name="T33" fmla="*/ 29 h 34"/>
                    <a:gd name="T34" fmla="*/ 38 w 40"/>
                    <a:gd name="T35" fmla="*/ 27 h 34"/>
                    <a:gd name="T36" fmla="*/ 40 w 40"/>
                    <a:gd name="T37" fmla="*/ 24 h 34"/>
                    <a:gd name="T38" fmla="*/ 40 w 40"/>
                    <a:gd name="T39" fmla="*/ 24 h 34"/>
                    <a:gd name="T40" fmla="*/ 40 w 40"/>
                    <a:gd name="T41" fmla="*/ 20 h 34"/>
                    <a:gd name="T42" fmla="*/ 40 w 40"/>
                    <a:gd name="T43" fmla="*/ 18 h 34"/>
                    <a:gd name="T44" fmla="*/ 38 w 40"/>
                    <a:gd name="T45" fmla="*/ 11 h 34"/>
                    <a:gd name="T46" fmla="*/ 33 w 40"/>
                    <a:gd name="T47" fmla="*/ 5 h 34"/>
                    <a:gd name="T48" fmla="*/ 26 w 40"/>
                    <a:gd name="T49" fmla="*/ 1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5"/>
                      </a:lnTo>
                      <a:lnTo>
                        <a:pt x="1" y="6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2" y="34"/>
                      </a:lnTo>
                      <a:lnTo>
                        <a:pt x="30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40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57" name="Freeform 1092"/>
                <p:cNvSpPr>
                  <a:spLocks/>
                </p:cNvSpPr>
                <p:nvPr/>
              </p:nvSpPr>
              <p:spPr bwMode="auto">
                <a:xfrm>
                  <a:off x="1937" y="3048"/>
                  <a:ext cx="30" cy="89"/>
                </a:xfrm>
                <a:custGeom>
                  <a:avLst/>
                  <a:gdLst>
                    <a:gd name="T0" fmla="*/ 0 w 30"/>
                    <a:gd name="T1" fmla="*/ 84 h 89"/>
                    <a:gd name="T2" fmla="*/ 8 w 30"/>
                    <a:gd name="T3" fmla="*/ 69 h 89"/>
                    <a:gd name="T4" fmla="*/ 8 w 30"/>
                    <a:gd name="T5" fmla="*/ 0 h 89"/>
                    <a:gd name="T6" fmla="*/ 23 w 30"/>
                    <a:gd name="T7" fmla="*/ 2 h 89"/>
                    <a:gd name="T8" fmla="*/ 22 w 30"/>
                    <a:gd name="T9" fmla="*/ 70 h 89"/>
                    <a:gd name="T10" fmla="*/ 30 w 30"/>
                    <a:gd name="T11" fmla="*/ 85 h 89"/>
                    <a:gd name="T12" fmla="*/ 21 w 30"/>
                    <a:gd name="T13" fmla="*/ 79 h 89"/>
                    <a:gd name="T14" fmla="*/ 21 w 30"/>
                    <a:gd name="T15" fmla="*/ 89 h 89"/>
                    <a:gd name="T16" fmla="*/ 14 w 30"/>
                    <a:gd name="T17" fmla="*/ 81 h 89"/>
                    <a:gd name="T18" fmla="*/ 9 w 30"/>
                    <a:gd name="T19" fmla="*/ 88 h 89"/>
                    <a:gd name="T20" fmla="*/ 8 w 30"/>
                    <a:gd name="T21" fmla="*/ 80 h 89"/>
                    <a:gd name="T22" fmla="*/ 0 w 30"/>
                    <a:gd name="T23" fmla="*/ 84 h 89"/>
                    <a:gd name="T24" fmla="*/ 0 w 30"/>
                    <a:gd name="T25" fmla="*/ 84 h 8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89"/>
                    <a:gd name="T41" fmla="*/ 30 w 30"/>
                    <a:gd name="T42" fmla="*/ 89 h 8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89">
                      <a:moveTo>
                        <a:pt x="0" y="84"/>
                      </a:moveTo>
                      <a:lnTo>
                        <a:pt x="8" y="69"/>
                      </a:lnTo>
                      <a:lnTo>
                        <a:pt x="8" y="0"/>
                      </a:lnTo>
                      <a:lnTo>
                        <a:pt x="23" y="2"/>
                      </a:lnTo>
                      <a:lnTo>
                        <a:pt x="22" y="70"/>
                      </a:lnTo>
                      <a:lnTo>
                        <a:pt x="30" y="85"/>
                      </a:lnTo>
                      <a:lnTo>
                        <a:pt x="21" y="79"/>
                      </a:lnTo>
                      <a:lnTo>
                        <a:pt x="21" y="89"/>
                      </a:lnTo>
                      <a:lnTo>
                        <a:pt x="14" y="81"/>
                      </a:lnTo>
                      <a:lnTo>
                        <a:pt x="9" y="88"/>
                      </a:lnTo>
                      <a:lnTo>
                        <a:pt x="8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58" name="Freeform 1093"/>
                <p:cNvSpPr>
                  <a:spLocks/>
                </p:cNvSpPr>
                <p:nvPr/>
              </p:nvSpPr>
              <p:spPr bwMode="auto">
                <a:xfrm>
                  <a:off x="1918" y="3032"/>
                  <a:ext cx="40" cy="35"/>
                </a:xfrm>
                <a:custGeom>
                  <a:avLst/>
                  <a:gdLst>
                    <a:gd name="T0" fmla="*/ 13 w 40"/>
                    <a:gd name="T1" fmla="*/ 4 h 35"/>
                    <a:gd name="T2" fmla="*/ 13 w 40"/>
                    <a:gd name="T3" fmla="*/ 4 h 35"/>
                    <a:gd name="T4" fmla="*/ 7 w 40"/>
                    <a:gd name="T5" fmla="*/ 9 h 35"/>
                    <a:gd name="T6" fmla="*/ 1 w 40"/>
                    <a:gd name="T7" fmla="*/ 16 h 35"/>
                    <a:gd name="T8" fmla="*/ 0 w 40"/>
                    <a:gd name="T9" fmla="*/ 22 h 35"/>
                    <a:gd name="T10" fmla="*/ 1 w 40"/>
                    <a:gd name="T11" fmla="*/ 26 h 35"/>
                    <a:gd name="T12" fmla="*/ 3 w 40"/>
                    <a:gd name="T13" fmla="*/ 28 h 35"/>
                    <a:gd name="T14" fmla="*/ 3 w 40"/>
                    <a:gd name="T15" fmla="*/ 28 h 35"/>
                    <a:gd name="T16" fmla="*/ 4 w 40"/>
                    <a:gd name="T17" fmla="*/ 31 h 35"/>
                    <a:gd name="T18" fmla="*/ 7 w 40"/>
                    <a:gd name="T19" fmla="*/ 34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2 h 35"/>
                    <a:gd name="T26" fmla="*/ 28 w 40"/>
                    <a:gd name="T27" fmla="*/ 32 h 35"/>
                    <a:gd name="T28" fmla="*/ 35 w 40"/>
                    <a:gd name="T29" fmla="*/ 27 h 35"/>
                    <a:gd name="T30" fmla="*/ 38 w 40"/>
                    <a:gd name="T31" fmla="*/ 21 h 35"/>
                    <a:gd name="T32" fmla="*/ 40 w 40"/>
                    <a:gd name="T33" fmla="*/ 14 h 35"/>
                    <a:gd name="T34" fmla="*/ 40 w 40"/>
                    <a:gd name="T35" fmla="*/ 11 h 35"/>
                    <a:gd name="T36" fmla="*/ 38 w 40"/>
                    <a:gd name="T37" fmla="*/ 8 h 35"/>
                    <a:gd name="T38" fmla="*/ 38 w 40"/>
                    <a:gd name="T39" fmla="*/ 8 h 35"/>
                    <a:gd name="T40" fmla="*/ 36 w 40"/>
                    <a:gd name="T41" fmla="*/ 5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21 w 40"/>
                    <a:gd name="T47" fmla="*/ 2 h 35"/>
                    <a:gd name="T48" fmla="*/ 13 w 40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3" y="4"/>
                      </a:moveTo>
                      <a:lnTo>
                        <a:pt x="13" y="4"/>
                      </a:lnTo>
                      <a:lnTo>
                        <a:pt x="7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1" y="26"/>
                      </a:lnTo>
                      <a:lnTo>
                        <a:pt x="3" y="28"/>
                      </a:lnTo>
                      <a:lnTo>
                        <a:pt x="4" y="31"/>
                      </a:lnTo>
                      <a:lnTo>
                        <a:pt x="7" y="34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8" y="21"/>
                      </a:lnTo>
                      <a:lnTo>
                        <a:pt x="40" y="14"/>
                      </a:lnTo>
                      <a:lnTo>
                        <a:pt x="40" y="11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21" y="2"/>
                      </a:lnTo>
                      <a:lnTo>
                        <a:pt x="13" y="4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59" name="Freeform 1094"/>
                <p:cNvSpPr>
                  <a:spLocks/>
                </p:cNvSpPr>
                <p:nvPr/>
              </p:nvSpPr>
              <p:spPr bwMode="auto">
                <a:xfrm>
                  <a:off x="1918" y="3032"/>
                  <a:ext cx="40" cy="35"/>
                </a:xfrm>
                <a:custGeom>
                  <a:avLst/>
                  <a:gdLst>
                    <a:gd name="T0" fmla="*/ 13 w 40"/>
                    <a:gd name="T1" fmla="*/ 4 h 35"/>
                    <a:gd name="T2" fmla="*/ 13 w 40"/>
                    <a:gd name="T3" fmla="*/ 4 h 35"/>
                    <a:gd name="T4" fmla="*/ 7 w 40"/>
                    <a:gd name="T5" fmla="*/ 9 h 35"/>
                    <a:gd name="T6" fmla="*/ 1 w 40"/>
                    <a:gd name="T7" fmla="*/ 16 h 35"/>
                    <a:gd name="T8" fmla="*/ 0 w 40"/>
                    <a:gd name="T9" fmla="*/ 22 h 35"/>
                    <a:gd name="T10" fmla="*/ 1 w 40"/>
                    <a:gd name="T11" fmla="*/ 26 h 35"/>
                    <a:gd name="T12" fmla="*/ 3 w 40"/>
                    <a:gd name="T13" fmla="*/ 28 h 35"/>
                    <a:gd name="T14" fmla="*/ 3 w 40"/>
                    <a:gd name="T15" fmla="*/ 28 h 35"/>
                    <a:gd name="T16" fmla="*/ 4 w 40"/>
                    <a:gd name="T17" fmla="*/ 31 h 35"/>
                    <a:gd name="T18" fmla="*/ 7 w 40"/>
                    <a:gd name="T19" fmla="*/ 34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2 h 35"/>
                    <a:gd name="T26" fmla="*/ 28 w 40"/>
                    <a:gd name="T27" fmla="*/ 32 h 35"/>
                    <a:gd name="T28" fmla="*/ 35 w 40"/>
                    <a:gd name="T29" fmla="*/ 27 h 35"/>
                    <a:gd name="T30" fmla="*/ 38 w 40"/>
                    <a:gd name="T31" fmla="*/ 21 h 35"/>
                    <a:gd name="T32" fmla="*/ 40 w 40"/>
                    <a:gd name="T33" fmla="*/ 14 h 35"/>
                    <a:gd name="T34" fmla="*/ 40 w 40"/>
                    <a:gd name="T35" fmla="*/ 11 h 35"/>
                    <a:gd name="T36" fmla="*/ 38 w 40"/>
                    <a:gd name="T37" fmla="*/ 8 h 35"/>
                    <a:gd name="T38" fmla="*/ 38 w 40"/>
                    <a:gd name="T39" fmla="*/ 8 h 35"/>
                    <a:gd name="T40" fmla="*/ 36 w 40"/>
                    <a:gd name="T41" fmla="*/ 5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21 w 40"/>
                    <a:gd name="T47" fmla="*/ 2 h 35"/>
                    <a:gd name="T48" fmla="*/ 13 w 40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3" y="4"/>
                      </a:moveTo>
                      <a:lnTo>
                        <a:pt x="13" y="4"/>
                      </a:lnTo>
                      <a:lnTo>
                        <a:pt x="7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1" y="26"/>
                      </a:lnTo>
                      <a:lnTo>
                        <a:pt x="3" y="28"/>
                      </a:lnTo>
                      <a:lnTo>
                        <a:pt x="4" y="31"/>
                      </a:lnTo>
                      <a:lnTo>
                        <a:pt x="7" y="34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8" y="21"/>
                      </a:lnTo>
                      <a:lnTo>
                        <a:pt x="40" y="14"/>
                      </a:lnTo>
                      <a:lnTo>
                        <a:pt x="40" y="11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21" y="2"/>
                      </a:lnTo>
                      <a:lnTo>
                        <a:pt x="13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60" name="Freeform 1095"/>
                <p:cNvSpPr>
                  <a:spLocks/>
                </p:cNvSpPr>
                <p:nvPr/>
              </p:nvSpPr>
              <p:spPr bwMode="auto">
                <a:xfrm>
                  <a:off x="1948" y="3036"/>
                  <a:ext cx="40" cy="35"/>
                </a:xfrm>
                <a:custGeom>
                  <a:avLst/>
                  <a:gdLst>
                    <a:gd name="T0" fmla="*/ 25 w 40"/>
                    <a:gd name="T1" fmla="*/ 3 h 35"/>
                    <a:gd name="T2" fmla="*/ 25 w 40"/>
                    <a:gd name="T3" fmla="*/ 3 h 35"/>
                    <a:gd name="T4" fmla="*/ 17 w 40"/>
                    <a:gd name="T5" fmla="*/ 0 h 35"/>
                    <a:gd name="T6" fmla="*/ 10 w 40"/>
                    <a:gd name="T7" fmla="*/ 1 h 35"/>
                    <a:gd name="T8" fmla="*/ 5 w 40"/>
                    <a:gd name="T9" fmla="*/ 5 h 35"/>
                    <a:gd name="T10" fmla="*/ 2 w 40"/>
                    <a:gd name="T11" fmla="*/ 8 h 35"/>
                    <a:gd name="T12" fmla="*/ 1 w 40"/>
                    <a:gd name="T13" fmla="*/ 10 h 35"/>
                    <a:gd name="T14" fmla="*/ 1 w 40"/>
                    <a:gd name="T15" fmla="*/ 10 h 35"/>
                    <a:gd name="T16" fmla="*/ 0 w 40"/>
                    <a:gd name="T17" fmla="*/ 13 h 35"/>
                    <a:gd name="T18" fmla="*/ 0 w 40"/>
                    <a:gd name="T19" fmla="*/ 17 h 35"/>
                    <a:gd name="T20" fmla="*/ 2 w 40"/>
                    <a:gd name="T21" fmla="*/ 23 h 35"/>
                    <a:gd name="T22" fmla="*/ 7 w 40"/>
                    <a:gd name="T23" fmla="*/ 28 h 35"/>
                    <a:gd name="T24" fmla="*/ 15 w 40"/>
                    <a:gd name="T25" fmla="*/ 32 h 35"/>
                    <a:gd name="T26" fmla="*/ 15 w 40"/>
                    <a:gd name="T27" fmla="*/ 32 h 35"/>
                    <a:gd name="T28" fmla="*/ 22 w 40"/>
                    <a:gd name="T29" fmla="*/ 35 h 35"/>
                    <a:gd name="T30" fmla="*/ 30 w 40"/>
                    <a:gd name="T31" fmla="*/ 33 h 35"/>
                    <a:gd name="T32" fmla="*/ 35 w 40"/>
                    <a:gd name="T33" fmla="*/ 30 h 35"/>
                    <a:gd name="T34" fmla="*/ 38 w 40"/>
                    <a:gd name="T35" fmla="*/ 27 h 35"/>
                    <a:gd name="T36" fmla="*/ 39 w 40"/>
                    <a:gd name="T37" fmla="*/ 24 h 35"/>
                    <a:gd name="T38" fmla="*/ 39 w 40"/>
                    <a:gd name="T39" fmla="*/ 24 h 35"/>
                    <a:gd name="T40" fmla="*/ 40 w 40"/>
                    <a:gd name="T41" fmla="*/ 22 h 35"/>
                    <a:gd name="T42" fmla="*/ 40 w 40"/>
                    <a:gd name="T43" fmla="*/ 18 h 35"/>
                    <a:gd name="T44" fmla="*/ 38 w 40"/>
                    <a:gd name="T45" fmla="*/ 12 h 35"/>
                    <a:gd name="T46" fmla="*/ 33 w 40"/>
                    <a:gd name="T47" fmla="*/ 7 h 35"/>
                    <a:gd name="T48" fmla="*/ 25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25" y="3"/>
                      </a:moveTo>
                      <a:lnTo>
                        <a:pt x="25" y="3"/>
                      </a:lnTo>
                      <a:lnTo>
                        <a:pt x="17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5" y="32"/>
                      </a:lnTo>
                      <a:lnTo>
                        <a:pt x="22" y="35"/>
                      </a:lnTo>
                      <a:lnTo>
                        <a:pt x="30" y="33"/>
                      </a:lnTo>
                      <a:lnTo>
                        <a:pt x="35" y="30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0" y="22"/>
                      </a:lnTo>
                      <a:lnTo>
                        <a:pt x="40" y="18"/>
                      </a:lnTo>
                      <a:lnTo>
                        <a:pt x="38" y="12"/>
                      </a:lnTo>
                      <a:lnTo>
                        <a:pt x="33" y="7"/>
                      </a:lnTo>
                      <a:lnTo>
                        <a:pt x="25" y="3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61" name="Freeform 1096"/>
                <p:cNvSpPr>
                  <a:spLocks/>
                </p:cNvSpPr>
                <p:nvPr/>
              </p:nvSpPr>
              <p:spPr bwMode="auto">
                <a:xfrm>
                  <a:off x="1948" y="3036"/>
                  <a:ext cx="40" cy="35"/>
                </a:xfrm>
                <a:custGeom>
                  <a:avLst/>
                  <a:gdLst>
                    <a:gd name="T0" fmla="*/ 25 w 40"/>
                    <a:gd name="T1" fmla="*/ 3 h 35"/>
                    <a:gd name="T2" fmla="*/ 25 w 40"/>
                    <a:gd name="T3" fmla="*/ 3 h 35"/>
                    <a:gd name="T4" fmla="*/ 17 w 40"/>
                    <a:gd name="T5" fmla="*/ 0 h 35"/>
                    <a:gd name="T6" fmla="*/ 10 w 40"/>
                    <a:gd name="T7" fmla="*/ 1 h 35"/>
                    <a:gd name="T8" fmla="*/ 5 w 40"/>
                    <a:gd name="T9" fmla="*/ 5 h 35"/>
                    <a:gd name="T10" fmla="*/ 2 w 40"/>
                    <a:gd name="T11" fmla="*/ 8 h 35"/>
                    <a:gd name="T12" fmla="*/ 1 w 40"/>
                    <a:gd name="T13" fmla="*/ 10 h 35"/>
                    <a:gd name="T14" fmla="*/ 1 w 40"/>
                    <a:gd name="T15" fmla="*/ 10 h 35"/>
                    <a:gd name="T16" fmla="*/ 0 w 40"/>
                    <a:gd name="T17" fmla="*/ 13 h 35"/>
                    <a:gd name="T18" fmla="*/ 0 w 40"/>
                    <a:gd name="T19" fmla="*/ 17 h 35"/>
                    <a:gd name="T20" fmla="*/ 2 w 40"/>
                    <a:gd name="T21" fmla="*/ 23 h 35"/>
                    <a:gd name="T22" fmla="*/ 7 w 40"/>
                    <a:gd name="T23" fmla="*/ 28 h 35"/>
                    <a:gd name="T24" fmla="*/ 15 w 40"/>
                    <a:gd name="T25" fmla="*/ 32 h 35"/>
                    <a:gd name="T26" fmla="*/ 15 w 40"/>
                    <a:gd name="T27" fmla="*/ 32 h 35"/>
                    <a:gd name="T28" fmla="*/ 22 w 40"/>
                    <a:gd name="T29" fmla="*/ 35 h 35"/>
                    <a:gd name="T30" fmla="*/ 30 w 40"/>
                    <a:gd name="T31" fmla="*/ 33 h 35"/>
                    <a:gd name="T32" fmla="*/ 35 w 40"/>
                    <a:gd name="T33" fmla="*/ 30 h 35"/>
                    <a:gd name="T34" fmla="*/ 38 w 40"/>
                    <a:gd name="T35" fmla="*/ 27 h 35"/>
                    <a:gd name="T36" fmla="*/ 39 w 40"/>
                    <a:gd name="T37" fmla="*/ 24 h 35"/>
                    <a:gd name="T38" fmla="*/ 39 w 40"/>
                    <a:gd name="T39" fmla="*/ 24 h 35"/>
                    <a:gd name="T40" fmla="*/ 40 w 40"/>
                    <a:gd name="T41" fmla="*/ 22 h 35"/>
                    <a:gd name="T42" fmla="*/ 40 w 40"/>
                    <a:gd name="T43" fmla="*/ 18 h 35"/>
                    <a:gd name="T44" fmla="*/ 38 w 40"/>
                    <a:gd name="T45" fmla="*/ 12 h 35"/>
                    <a:gd name="T46" fmla="*/ 33 w 40"/>
                    <a:gd name="T47" fmla="*/ 7 h 35"/>
                    <a:gd name="T48" fmla="*/ 25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25" y="3"/>
                      </a:moveTo>
                      <a:lnTo>
                        <a:pt x="25" y="3"/>
                      </a:lnTo>
                      <a:lnTo>
                        <a:pt x="17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5" y="32"/>
                      </a:lnTo>
                      <a:lnTo>
                        <a:pt x="22" y="35"/>
                      </a:lnTo>
                      <a:lnTo>
                        <a:pt x="30" y="33"/>
                      </a:lnTo>
                      <a:lnTo>
                        <a:pt x="35" y="30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0" y="22"/>
                      </a:lnTo>
                      <a:lnTo>
                        <a:pt x="40" y="18"/>
                      </a:lnTo>
                      <a:lnTo>
                        <a:pt x="38" y="12"/>
                      </a:lnTo>
                      <a:lnTo>
                        <a:pt x="33" y="7"/>
                      </a:lnTo>
                      <a:lnTo>
                        <a:pt x="25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62" name="Freeform 1097"/>
                <p:cNvSpPr>
                  <a:spLocks/>
                </p:cNvSpPr>
                <p:nvPr/>
              </p:nvSpPr>
              <p:spPr bwMode="auto">
                <a:xfrm>
                  <a:off x="1923" y="3009"/>
                  <a:ext cx="41" cy="34"/>
                </a:xfrm>
                <a:custGeom>
                  <a:avLst/>
                  <a:gdLst>
                    <a:gd name="T0" fmla="*/ 21 w 41"/>
                    <a:gd name="T1" fmla="*/ 0 h 34"/>
                    <a:gd name="T2" fmla="*/ 21 w 41"/>
                    <a:gd name="T3" fmla="*/ 0 h 34"/>
                    <a:gd name="T4" fmla="*/ 13 w 41"/>
                    <a:gd name="T5" fmla="*/ 2 h 34"/>
                    <a:gd name="T6" fmla="*/ 7 w 41"/>
                    <a:gd name="T7" fmla="*/ 6 h 34"/>
                    <a:gd name="T8" fmla="*/ 2 w 41"/>
                    <a:gd name="T9" fmla="*/ 11 h 34"/>
                    <a:gd name="T10" fmla="*/ 0 w 41"/>
                    <a:gd name="T11" fmla="*/ 13 h 34"/>
                    <a:gd name="T12" fmla="*/ 0 w 41"/>
                    <a:gd name="T13" fmla="*/ 17 h 34"/>
                    <a:gd name="T14" fmla="*/ 0 w 41"/>
                    <a:gd name="T15" fmla="*/ 17 h 34"/>
                    <a:gd name="T16" fmla="*/ 0 w 41"/>
                    <a:gd name="T17" fmla="*/ 21 h 34"/>
                    <a:gd name="T18" fmla="*/ 2 w 41"/>
                    <a:gd name="T19" fmla="*/ 23 h 34"/>
                    <a:gd name="T20" fmla="*/ 7 w 41"/>
                    <a:gd name="T21" fmla="*/ 28 h 34"/>
                    <a:gd name="T22" fmla="*/ 13 w 41"/>
                    <a:gd name="T23" fmla="*/ 32 h 34"/>
                    <a:gd name="T24" fmla="*/ 21 w 41"/>
                    <a:gd name="T25" fmla="*/ 34 h 34"/>
                    <a:gd name="T26" fmla="*/ 21 w 41"/>
                    <a:gd name="T27" fmla="*/ 34 h 34"/>
                    <a:gd name="T28" fmla="*/ 28 w 41"/>
                    <a:gd name="T29" fmla="*/ 32 h 34"/>
                    <a:gd name="T30" fmla="*/ 36 w 41"/>
                    <a:gd name="T31" fmla="*/ 28 h 34"/>
                    <a:gd name="T32" fmla="*/ 40 w 41"/>
                    <a:gd name="T33" fmla="*/ 23 h 34"/>
                    <a:gd name="T34" fmla="*/ 41 w 41"/>
                    <a:gd name="T35" fmla="*/ 21 h 34"/>
                    <a:gd name="T36" fmla="*/ 41 w 41"/>
                    <a:gd name="T37" fmla="*/ 17 h 34"/>
                    <a:gd name="T38" fmla="*/ 41 w 41"/>
                    <a:gd name="T39" fmla="*/ 17 h 34"/>
                    <a:gd name="T40" fmla="*/ 41 w 41"/>
                    <a:gd name="T41" fmla="*/ 13 h 34"/>
                    <a:gd name="T42" fmla="*/ 40 w 41"/>
                    <a:gd name="T43" fmla="*/ 11 h 34"/>
                    <a:gd name="T44" fmla="*/ 36 w 41"/>
                    <a:gd name="T45" fmla="*/ 6 h 34"/>
                    <a:gd name="T46" fmla="*/ 28 w 41"/>
                    <a:gd name="T47" fmla="*/ 2 h 34"/>
                    <a:gd name="T48" fmla="*/ 21 w 41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2"/>
                      </a:lnTo>
                      <a:lnTo>
                        <a:pt x="7" y="6"/>
                      </a:lnTo>
                      <a:lnTo>
                        <a:pt x="2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1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3" y="32"/>
                      </a:lnTo>
                      <a:lnTo>
                        <a:pt x="21" y="34"/>
                      </a:lnTo>
                      <a:lnTo>
                        <a:pt x="28" y="32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40" y="11"/>
                      </a:lnTo>
                      <a:lnTo>
                        <a:pt x="36" y="6"/>
                      </a:lnTo>
                      <a:lnTo>
                        <a:pt x="28" y="2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63" name="Freeform 1098"/>
                <p:cNvSpPr>
                  <a:spLocks/>
                </p:cNvSpPr>
                <p:nvPr/>
              </p:nvSpPr>
              <p:spPr bwMode="auto">
                <a:xfrm>
                  <a:off x="1923" y="3009"/>
                  <a:ext cx="41" cy="34"/>
                </a:xfrm>
                <a:custGeom>
                  <a:avLst/>
                  <a:gdLst>
                    <a:gd name="T0" fmla="*/ 21 w 41"/>
                    <a:gd name="T1" fmla="*/ 0 h 34"/>
                    <a:gd name="T2" fmla="*/ 21 w 41"/>
                    <a:gd name="T3" fmla="*/ 0 h 34"/>
                    <a:gd name="T4" fmla="*/ 13 w 41"/>
                    <a:gd name="T5" fmla="*/ 2 h 34"/>
                    <a:gd name="T6" fmla="*/ 7 w 41"/>
                    <a:gd name="T7" fmla="*/ 6 h 34"/>
                    <a:gd name="T8" fmla="*/ 2 w 41"/>
                    <a:gd name="T9" fmla="*/ 11 h 34"/>
                    <a:gd name="T10" fmla="*/ 0 w 41"/>
                    <a:gd name="T11" fmla="*/ 13 h 34"/>
                    <a:gd name="T12" fmla="*/ 0 w 41"/>
                    <a:gd name="T13" fmla="*/ 17 h 34"/>
                    <a:gd name="T14" fmla="*/ 0 w 41"/>
                    <a:gd name="T15" fmla="*/ 17 h 34"/>
                    <a:gd name="T16" fmla="*/ 0 w 41"/>
                    <a:gd name="T17" fmla="*/ 21 h 34"/>
                    <a:gd name="T18" fmla="*/ 2 w 41"/>
                    <a:gd name="T19" fmla="*/ 23 h 34"/>
                    <a:gd name="T20" fmla="*/ 7 w 41"/>
                    <a:gd name="T21" fmla="*/ 28 h 34"/>
                    <a:gd name="T22" fmla="*/ 13 w 41"/>
                    <a:gd name="T23" fmla="*/ 32 h 34"/>
                    <a:gd name="T24" fmla="*/ 21 w 41"/>
                    <a:gd name="T25" fmla="*/ 34 h 34"/>
                    <a:gd name="T26" fmla="*/ 21 w 41"/>
                    <a:gd name="T27" fmla="*/ 34 h 34"/>
                    <a:gd name="T28" fmla="*/ 28 w 41"/>
                    <a:gd name="T29" fmla="*/ 32 h 34"/>
                    <a:gd name="T30" fmla="*/ 36 w 41"/>
                    <a:gd name="T31" fmla="*/ 28 h 34"/>
                    <a:gd name="T32" fmla="*/ 40 w 41"/>
                    <a:gd name="T33" fmla="*/ 23 h 34"/>
                    <a:gd name="T34" fmla="*/ 41 w 41"/>
                    <a:gd name="T35" fmla="*/ 21 h 34"/>
                    <a:gd name="T36" fmla="*/ 41 w 41"/>
                    <a:gd name="T37" fmla="*/ 17 h 34"/>
                    <a:gd name="T38" fmla="*/ 41 w 41"/>
                    <a:gd name="T39" fmla="*/ 17 h 34"/>
                    <a:gd name="T40" fmla="*/ 41 w 41"/>
                    <a:gd name="T41" fmla="*/ 13 h 34"/>
                    <a:gd name="T42" fmla="*/ 40 w 41"/>
                    <a:gd name="T43" fmla="*/ 11 h 34"/>
                    <a:gd name="T44" fmla="*/ 36 w 41"/>
                    <a:gd name="T45" fmla="*/ 6 h 34"/>
                    <a:gd name="T46" fmla="*/ 28 w 41"/>
                    <a:gd name="T47" fmla="*/ 2 h 34"/>
                    <a:gd name="T48" fmla="*/ 21 w 41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2"/>
                      </a:lnTo>
                      <a:lnTo>
                        <a:pt x="7" y="6"/>
                      </a:lnTo>
                      <a:lnTo>
                        <a:pt x="2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1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3" y="32"/>
                      </a:lnTo>
                      <a:lnTo>
                        <a:pt x="21" y="34"/>
                      </a:lnTo>
                      <a:lnTo>
                        <a:pt x="28" y="32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40" y="11"/>
                      </a:lnTo>
                      <a:lnTo>
                        <a:pt x="36" y="6"/>
                      </a:lnTo>
                      <a:lnTo>
                        <a:pt x="28" y="2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64" name="Freeform 1099"/>
                <p:cNvSpPr>
                  <a:spLocks/>
                </p:cNvSpPr>
                <p:nvPr/>
              </p:nvSpPr>
              <p:spPr bwMode="auto">
                <a:xfrm>
                  <a:off x="1949" y="3015"/>
                  <a:ext cx="41" cy="31"/>
                </a:xfrm>
                <a:custGeom>
                  <a:avLst/>
                  <a:gdLst>
                    <a:gd name="T0" fmla="*/ 23 w 41"/>
                    <a:gd name="T1" fmla="*/ 0 h 31"/>
                    <a:gd name="T2" fmla="*/ 23 w 41"/>
                    <a:gd name="T3" fmla="*/ 0 h 31"/>
                    <a:gd name="T4" fmla="*/ 15 w 41"/>
                    <a:gd name="T5" fmla="*/ 0 h 31"/>
                    <a:gd name="T6" fmla="*/ 7 w 41"/>
                    <a:gd name="T7" fmla="*/ 1 h 31"/>
                    <a:gd name="T8" fmla="*/ 2 w 41"/>
                    <a:gd name="T9" fmla="*/ 6 h 31"/>
                    <a:gd name="T10" fmla="*/ 1 w 41"/>
                    <a:gd name="T11" fmla="*/ 8 h 31"/>
                    <a:gd name="T12" fmla="*/ 0 w 41"/>
                    <a:gd name="T13" fmla="*/ 11 h 31"/>
                    <a:gd name="T14" fmla="*/ 0 w 41"/>
                    <a:gd name="T15" fmla="*/ 11 h 31"/>
                    <a:gd name="T16" fmla="*/ 0 w 41"/>
                    <a:gd name="T17" fmla="*/ 15 h 31"/>
                    <a:gd name="T18" fmla="*/ 0 w 41"/>
                    <a:gd name="T19" fmla="*/ 19 h 31"/>
                    <a:gd name="T20" fmla="*/ 4 w 41"/>
                    <a:gd name="T21" fmla="*/ 24 h 31"/>
                    <a:gd name="T22" fmla="*/ 10 w 41"/>
                    <a:gd name="T23" fmla="*/ 29 h 31"/>
                    <a:gd name="T24" fmla="*/ 18 w 41"/>
                    <a:gd name="T25" fmla="*/ 31 h 31"/>
                    <a:gd name="T26" fmla="*/ 18 w 41"/>
                    <a:gd name="T27" fmla="*/ 31 h 31"/>
                    <a:gd name="T28" fmla="*/ 25 w 41"/>
                    <a:gd name="T29" fmla="*/ 31 h 31"/>
                    <a:gd name="T30" fmla="*/ 33 w 41"/>
                    <a:gd name="T31" fmla="*/ 29 h 31"/>
                    <a:gd name="T32" fmla="*/ 38 w 41"/>
                    <a:gd name="T33" fmla="*/ 25 h 31"/>
                    <a:gd name="T34" fmla="*/ 39 w 41"/>
                    <a:gd name="T35" fmla="*/ 22 h 31"/>
                    <a:gd name="T36" fmla="*/ 41 w 41"/>
                    <a:gd name="T37" fmla="*/ 19 h 31"/>
                    <a:gd name="T38" fmla="*/ 41 w 41"/>
                    <a:gd name="T39" fmla="*/ 19 h 31"/>
                    <a:gd name="T40" fmla="*/ 41 w 41"/>
                    <a:gd name="T41" fmla="*/ 16 h 31"/>
                    <a:gd name="T42" fmla="*/ 41 w 41"/>
                    <a:gd name="T43" fmla="*/ 12 h 31"/>
                    <a:gd name="T44" fmla="*/ 37 w 41"/>
                    <a:gd name="T45" fmla="*/ 7 h 31"/>
                    <a:gd name="T46" fmla="*/ 30 w 41"/>
                    <a:gd name="T47" fmla="*/ 2 h 31"/>
                    <a:gd name="T48" fmla="*/ 23 w 41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1"/>
                    <a:gd name="T77" fmla="*/ 41 w 41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1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2" y="6"/>
                      </a:lnTo>
                      <a:lnTo>
                        <a:pt x="1" y="8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4" y="24"/>
                      </a:lnTo>
                      <a:lnTo>
                        <a:pt x="10" y="29"/>
                      </a:lnTo>
                      <a:lnTo>
                        <a:pt x="18" y="31"/>
                      </a:lnTo>
                      <a:lnTo>
                        <a:pt x="25" y="31"/>
                      </a:lnTo>
                      <a:lnTo>
                        <a:pt x="33" y="29"/>
                      </a:lnTo>
                      <a:lnTo>
                        <a:pt x="38" y="25"/>
                      </a:lnTo>
                      <a:lnTo>
                        <a:pt x="39" y="22"/>
                      </a:lnTo>
                      <a:lnTo>
                        <a:pt x="41" y="19"/>
                      </a:lnTo>
                      <a:lnTo>
                        <a:pt x="41" y="16"/>
                      </a:lnTo>
                      <a:lnTo>
                        <a:pt x="41" y="12"/>
                      </a:lnTo>
                      <a:lnTo>
                        <a:pt x="37" y="7"/>
                      </a:lnTo>
                      <a:lnTo>
                        <a:pt x="30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65" name="Freeform 1100"/>
                <p:cNvSpPr>
                  <a:spLocks/>
                </p:cNvSpPr>
                <p:nvPr/>
              </p:nvSpPr>
              <p:spPr bwMode="auto">
                <a:xfrm>
                  <a:off x="1949" y="3015"/>
                  <a:ext cx="41" cy="31"/>
                </a:xfrm>
                <a:custGeom>
                  <a:avLst/>
                  <a:gdLst>
                    <a:gd name="T0" fmla="*/ 23 w 41"/>
                    <a:gd name="T1" fmla="*/ 0 h 31"/>
                    <a:gd name="T2" fmla="*/ 23 w 41"/>
                    <a:gd name="T3" fmla="*/ 0 h 31"/>
                    <a:gd name="T4" fmla="*/ 15 w 41"/>
                    <a:gd name="T5" fmla="*/ 0 h 31"/>
                    <a:gd name="T6" fmla="*/ 7 w 41"/>
                    <a:gd name="T7" fmla="*/ 1 h 31"/>
                    <a:gd name="T8" fmla="*/ 2 w 41"/>
                    <a:gd name="T9" fmla="*/ 6 h 31"/>
                    <a:gd name="T10" fmla="*/ 1 w 41"/>
                    <a:gd name="T11" fmla="*/ 8 h 31"/>
                    <a:gd name="T12" fmla="*/ 0 w 41"/>
                    <a:gd name="T13" fmla="*/ 11 h 31"/>
                    <a:gd name="T14" fmla="*/ 0 w 41"/>
                    <a:gd name="T15" fmla="*/ 11 h 31"/>
                    <a:gd name="T16" fmla="*/ 0 w 41"/>
                    <a:gd name="T17" fmla="*/ 15 h 31"/>
                    <a:gd name="T18" fmla="*/ 0 w 41"/>
                    <a:gd name="T19" fmla="*/ 19 h 31"/>
                    <a:gd name="T20" fmla="*/ 4 w 41"/>
                    <a:gd name="T21" fmla="*/ 24 h 31"/>
                    <a:gd name="T22" fmla="*/ 10 w 41"/>
                    <a:gd name="T23" fmla="*/ 29 h 31"/>
                    <a:gd name="T24" fmla="*/ 18 w 41"/>
                    <a:gd name="T25" fmla="*/ 31 h 31"/>
                    <a:gd name="T26" fmla="*/ 18 w 41"/>
                    <a:gd name="T27" fmla="*/ 31 h 31"/>
                    <a:gd name="T28" fmla="*/ 25 w 41"/>
                    <a:gd name="T29" fmla="*/ 31 h 31"/>
                    <a:gd name="T30" fmla="*/ 33 w 41"/>
                    <a:gd name="T31" fmla="*/ 29 h 31"/>
                    <a:gd name="T32" fmla="*/ 38 w 41"/>
                    <a:gd name="T33" fmla="*/ 25 h 31"/>
                    <a:gd name="T34" fmla="*/ 39 w 41"/>
                    <a:gd name="T35" fmla="*/ 22 h 31"/>
                    <a:gd name="T36" fmla="*/ 41 w 41"/>
                    <a:gd name="T37" fmla="*/ 19 h 31"/>
                    <a:gd name="T38" fmla="*/ 41 w 41"/>
                    <a:gd name="T39" fmla="*/ 19 h 31"/>
                    <a:gd name="T40" fmla="*/ 41 w 41"/>
                    <a:gd name="T41" fmla="*/ 16 h 31"/>
                    <a:gd name="T42" fmla="*/ 41 w 41"/>
                    <a:gd name="T43" fmla="*/ 12 h 31"/>
                    <a:gd name="T44" fmla="*/ 37 w 41"/>
                    <a:gd name="T45" fmla="*/ 7 h 31"/>
                    <a:gd name="T46" fmla="*/ 30 w 41"/>
                    <a:gd name="T47" fmla="*/ 2 h 31"/>
                    <a:gd name="T48" fmla="*/ 23 w 41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1"/>
                    <a:gd name="T77" fmla="*/ 41 w 41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1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2" y="6"/>
                      </a:lnTo>
                      <a:lnTo>
                        <a:pt x="1" y="8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4" y="24"/>
                      </a:lnTo>
                      <a:lnTo>
                        <a:pt x="10" y="29"/>
                      </a:lnTo>
                      <a:lnTo>
                        <a:pt x="18" y="31"/>
                      </a:lnTo>
                      <a:lnTo>
                        <a:pt x="25" y="31"/>
                      </a:lnTo>
                      <a:lnTo>
                        <a:pt x="33" y="29"/>
                      </a:lnTo>
                      <a:lnTo>
                        <a:pt x="38" y="25"/>
                      </a:lnTo>
                      <a:lnTo>
                        <a:pt x="39" y="22"/>
                      </a:lnTo>
                      <a:lnTo>
                        <a:pt x="41" y="19"/>
                      </a:lnTo>
                      <a:lnTo>
                        <a:pt x="41" y="16"/>
                      </a:lnTo>
                      <a:lnTo>
                        <a:pt x="41" y="12"/>
                      </a:lnTo>
                      <a:lnTo>
                        <a:pt x="37" y="7"/>
                      </a:lnTo>
                      <a:lnTo>
                        <a:pt x="30" y="2"/>
                      </a:lnTo>
                      <a:lnTo>
                        <a:pt x="2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66" name="Freeform 1101"/>
                <p:cNvSpPr>
                  <a:spLocks/>
                </p:cNvSpPr>
                <p:nvPr/>
              </p:nvSpPr>
              <p:spPr bwMode="auto">
                <a:xfrm>
                  <a:off x="1937" y="2993"/>
                  <a:ext cx="41" cy="32"/>
                </a:xfrm>
                <a:custGeom>
                  <a:avLst/>
                  <a:gdLst>
                    <a:gd name="T0" fmla="*/ 21 w 41"/>
                    <a:gd name="T1" fmla="*/ 0 h 32"/>
                    <a:gd name="T2" fmla="*/ 21 w 41"/>
                    <a:gd name="T3" fmla="*/ 0 h 32"/>
                    <a:gd name="T4" fmla="*/ 13 w 41"/>
                    <a:gd name="T5" fmla="*/ 1 h 32"/>
                    <a:gd name="T6" fmla="*/ 7 w 41"/>
                    <a:gd name="T7" fmla="*/ 4 h 32"/>
                    <a:gd name="T8" fmla="*/ 2 w 41"/>
                    <a:gd name="T9" fmla="*/ 9 h 32"/>
                    <a:gd name="T10" fmla="*/ 0 w 41"/>
                    <a:gd name="T11" fmla="*/ 13 h 32"/>
                    <a:gd name="T12" fmla="*/ 0 w 41"/>
                    <a:gd name="T13" fmla="*/ 15 h 32"/>
                    <a:gd name="T14" fmla="*/ 0 w 41"/>
                    <a:gd name="T15" fmla="*/ 15 h 32"/>
                    <a:gd name="T16" fmla="*/ 0 w 41"/>
                    <a:gd name="T17" fmla="*/ 19 h 32"/>
                    <a:gd name="T18" fmla="*/ 2 w 41"/>
                    <a:gd name="T19" fmla="*/ 22 h 32"/>
                    <a:gd name="T20" fmla="*/ 7 w 41"/>
                    <a:gd name="T21" fmla="*/ 27 h 32"/>
                    <a:gd name="T22" fmla="*/ 13 w 41"/>
                    <a:gd name="T23" fmla="*/ 30 h 32"/>
                    <a:gd name="T24" fmla="*/ 21 w 41"/>
                    <a:gd name="T25" fmla="*/ 32 h 32"/>
                    <a:gd name="T26" fmla="*/ 21 w 41"/>
                    <a:gd name="T27" fmla="*/ 32 h 32"/>
                    <a:gd name="T28" fmla="*/ 28 w 41"/>
                    <a:gd name="T29" fmla="*/ 30 h 32"/>
                    <a:gd name="T30" fmla="*/ 36 w 41"/>
                    <a:gd name="T31" fmla="*/ 27 h 32"/>
                    <a:gd name="T32" fmla="*/ 40 w 41"/>
                    <a:gd name="T33" fmla="*/ 22 h 32"/>
                    <a:gd name="T34" fmla="*/ 41 w 41"/>
                    <a:gd name="T35" fmla="*/ 19 h 32"/>
                    <a:gd name="T36" fmla="*/ 41 w 41"/>
                    <a:gd name="T37" fmla="*/ 15 h 32"/>
                    <a:gd name="T38" fmla="*/ 41 w 41"/>
                    <a:gd name="T39" fmla="*/ 15 h 32"/>
                    <a:gd name="T40" fmla="*/ 41 w 41"/>
                    <a:gd name="T41" fmla="*/ 13 h 32"/>
                    <a:gd name="T42" fmla="*/ 40 w 41"/>
                    <a:gd name="T43" fmla="*/ 9 h 32"/>
                    <a:gd name="T44" fmla="*/ 36 w 41"/>
                    <a:gd name="T45" fmla="*/ 4 h 32"/>
                    <a:gd name="T46" fmla="*/ 28 w 41"/>
                    <a:gd name="T47" fmla="*/ 1 h 32"/>
                    <a:gd name="T48" fmla="*/ 21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4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2" y="22"/>
                      </a:lnTo>
                      <a:lnTo>
                        <a:pt x="7" y="27"/>
                      </a:lnTo>
                      <a:lnTo>
                        <a:pt x="13" y="30"/>
                      </a:lnTo>
                      <a:lnTo>
                        <a:pt x="21" y="32"/>
                      </a:lnTo>
                      <a:lnTo>
                        <a:pt x="28" y="30"/>
                      </a:lnTo>
                      <a:lnTo>
                        <a:pt x="36" y="27"/>
                      </a:lnTo>
                      <a:lnTo>
                        <a:pt x="40" y="22"/>
                      </a:lnTo>
                      <a:lnTo>
                        <a:pt x="41" y="19"/>
                      </a:lnTo>
                      <a:lnTo>
                        <a:pt x="41" y="15"/>
                      </a:lnTo>
                      <a:lnTo>
                        <a:pt x="41" y="13"/>
                      </a:lnTo>
                      <a:lnTo>
                        <a:pt x="40" y="9"/>
                      </a:lnTo>
                      <a:lnTo>
                        <a:pt x="36" y="4"/>
                      </a:lnTo>
                      <a:lnTo>
                        <a:pt x="28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67" name="Freeform 1102"/>
                <p:cNvSpPr>
                  <a:spLocks/>
                </p:cNvSpPr>
                <p:nvPr/>
              </p:nvSpPr>
              <p:spPr bwMode="auto">
                <a:xfrm>
                  <a:off x="1937" y="2993"/>
                  <a:ext cx="41" cy="32"/>
                </a:xfrm>
                <a:custGeom>
                  <a:avLst/>
                  <a:gdLst>
                    <a:gd name="T0" fmla="*/ 21 w 41"/>
                    <a:gd name="T1" fmla="*/ 0 h 32"/>
                    <a:gd name="T2" fmla="*/ 21 w 41"/>
                    <a:gd name="T3" fmla="*/ 0 h 32"/>
                    <a:gd name="T4" fmla="*/ 13 w 41"/>
                    <a:gd name="T5" fmla="*/ 1 h 32"/>
                    <a:gd name="T6" fmla="*/ 7 w 41"/>
                    <a:gd name="T7" fmla="*/ 4 h 32"/>
                    <a:gd name="T8" fmla="*/ 2 w 41"/>
                    <a:gd name="T9" fmla="*/ 9 h 32"/>
                    <a:gd name="T10" fmla="*/ 0 w 41"/>
                    <a:gd name="T11" fmla="*/ 13 h 32"/>
                    <a:gd name="T12" fmla="*/ 0 w 41"/>
                    <a:gd name="T13" fmla="*/ 15 h 32"/>
                    <a:gd name="T14" fmla="*/ 0 w 41"/>
                    <a:gd name="T15" fmla="*/ 15 h 32"/>
                    <a:gd name="T16" fmla="*/ 0 w 41"/>
                    <a:gd name="T17" fmla="*/ 19 h 32"/>
                    <a:gd name="T18" fmla="*/ 2 w 41"/>
                    <a:gd name="T19" fmla="*/ 22 h 32"/>
                    <a:gd name="T20" fmla="*/ 7 w 41"/>
                    <a:gd name="T21" fmla="*/ 27 h 32"/>
                    <a:gd name="T22" fmla="*/ 13 w 41"/>
                    <a:gd name="T23" fmla="*/ 30 h 32"/>
                    <a:gd name="T24" fmla="*/ 21 w 41"/>
                    <a:gd name="T25" fmla="*/ 32 h 32"/>
                    <a:gd name="T26" fmla="*/ 21 w 41"/>
                    <a:gd name="T27" fmla="*/ 32 h 32"/>
                    <a:gd name="T28" fmla="*/ 28 w 41"/>
                    <a:gd name="T29" fmla="*/ 30 h 32"/>
                    <a:gd name="T30" fmla="*/ 36 w 41"/>
                    <a:gd name="T31" fmla="*/ 27 h 32"/>
                    <a:gd name="T32" fmla="*/ 40 w 41"/>
                    <a:gd name="T33" fmla="*/ 22 h 32"/>
                    <a:gd name="T34" fmla="*/ 41 w 41"/>
                    <a:gd name="T35" fmla="*/ 19 h 32"/>
                    <a:gd name="T36" fmla="*/ 41 w 41"/>
                    <a:gd name="T37" fmla="*/ 15 h 32"/>
                    <a:gd name="T38" fmla="*/ 41 w 41"/>
                    <a:gd name="T39" fmla="*/ 15 h 32"/>
                    <a:gd name="T40" fmla="*/ 41 w 41"/>
                    <a:gd name="T41" fmla="*/ 13 h 32"/>
                    <a:gd name="T42" fmla="*/ 40 w 41"/>
                    <a:gd name="T43" fmla="*/ 9 h 32"/>
                    <a:gd name="T44" fmla="*/ 36 w 41"/>
                    <a:gd name="T45" fmla="*/ 4 h 32"/>
                    <a:gd name="T46" fmla="*/ 28 w 41"/>
                    <a:gd name="T47" fmla="*/ 1 h 32"/>
                    <a:gd name="T48" fmla="*/ 21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4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2" y="22"/>
                      </a:lnTo>
                      <a:lnTo>
                        <a:pt x="7" y="27"/>
                      </a:lnTo>
                      <a:lnTo>
                        <a:pt x="13" y="30"/>
                      </a:lnTo>
                      <a:lnTo>
                        <a:pt x="21" y="32"/>
                      </a:lnTo>
                      <a:lnTo>
                        <a:pt x="28" y="30"/>
                      </a:lnTo>
                      <a:lnTo>
                        <a:pt x="36" y="27"/>
                      </a:lnTo>
                      <a:lnTo>
                        <a:pt x="40" y="22"/>
                      </a:lnTo>
                      <a:lnTo>
                        <a:pt x="41" y="19"/>
                      </a:lnTo>
                      <a:lnTo>
                        <a:pt x="41" y="15"/>
                      </a:lnTo>
                      <a:lnTo>
                        <a:pt x="41" y="13"/>
                      </a:lnTo>
                      <a:lnTo>
                        <a:pt x="40" y="9"/>
                      </a:lnTo>
                      <a:lnTo>
                        <a:pt x="36" y="4"/>
                      </a:lnTo>
                      <a:lnTo>
                        <a:pt x="28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68" name="Freeform 1103"/>
                <p:cNvSpPr>
                  <a:spLocks/>
                </p:cNvSpPr>
                <p:nvPr/>
              </p:nvSpPr>
              <p:spPr bwMode="auto">
                <a:xfrm>
                  <a:off x="1918" y="3054"/>
                  <a:ext cx="40" cy="35"/>
                </a:xfrm>
                <a:custGeom>
                  <a:avLst/>
                  <a:gdLst>
                    <a:gd name="T0" fmla="*/ 13 w 40"/>
                    <a:gd name="T1" fmla="*/ 4 h 35"/>
                    <a:gd name="T2" fmla="*/ 13 w 40"/>
                    <a:gd name="T3" fmla="*/ 4 h 35"/>
                    <a:gd name="T4" fmla="*/ 7 w 40"/>
                    <a:gd name="T5" fmla="*/ 9 h 35"/>
                    <a:gd name="T6" fmla="*/ 1 w 40"/>
                    <a:gd name="T7" fmla="*/ 15 h 35"/>
                    <a:gd name="T8" fmla="*/ 0 w 40"/>
                    <a:gd name="T9" fmla="*/ 22 h 35"/>
                    <a:gd name="T10" fmla="*/ 1 w 40"/>
                    <a:gd name="T11" fmla="*/ 24 h 35"/>
                    <a:gd name="T12" fmla="*/ 3 w 40"/>
                    <a:gd name="T13" fmla="*/ 28 h 35"/>
                    <a:gd name="T14" fmla="*/ 3 w 40"/>
                    <a:gd name="T15" fmla="*/ 28 h 35"/>
                    <a:gd name="T16" fmla="*/ 4 w 40"/>
                    <a:gd name="T17" fmla="*/ 31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2 h 35"/>
                    <a:gd name="T26" fmla="*/ 28 w 40"/>
                    <a:gd name="T27" fmla="*/ 32 h 35"/>
                    <a:gd name="T28" fmla="*/ 35 w 40"/>
                    <a:gd name="T29" fmla="*/ 27 h 35"/>
                    <a:gd name="T30" fmla="*/ 38 w 40"/>
                    <a:gd name="T31" fmla="*/ 20 h 35"/>
                    <a:gd name="T32" fmla="*/ 40 w 40"/>
                    <a:gd name="T33" fmla="*/ 13 h 35"/>
                    <a:gd name="T34" fmla="*/ 40 w 40"/>
                    <a:gd name="T35" fmla="*/ 10 h 35"/>
                    <a:gd name="T36" fmla="*/ 38 w 40"/>
                    <a:gd name="T37" fmla="*/ 8 h 35"/>
                    <a:gd name="T38" fmla="*/ 38 w 40"/>
                    <a:gd name="T39" fmla="*/ 8 h 35"/>
                    <a:gd name="T40" fmla="*/ 36 w 40"/>
                    <a:gd name="T41" fmla="*/ 5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21 w 40"/>
                    <a:gd name="T47" fmla="*/ 1 h 35"/>
                    <a:gd name="T48" fmla="*/ 13 w 40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3" y="4"/>
                      </a:moveTo>
                      <a:lnTo>
                        <a:pt x="13" y="4"/>
                      </a:lnTo>
                      <a:lnTo>
                        <a:pt x="7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1" y="24"/>
                      </a:lnTo>
                      <a:lnTo>
                        <a:pt x="3" y="28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8" y="20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21" y="1"/>
                      </a:lnTo>
                      <a:lnTo>
                        <a:pt x="13" y="4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69" name="Freeform 1104"/>
                <p:cNvSpPr>
                  <a:spLocks/>
                </p:cNvSpPr>
                <p:nvPr/>
              </p:nvSpPr>
              <p:spPr bwMode="auto">
                <a:xfrm>
                  <a:off x="1918" y="3054"/>
                  <a:ext cx="40" cy="35"/>
                </a:xfrm>
                <a:custGeom>
                  <a:avLst/>
                  <a:gdLst>
                    <a:gd name="T0" fmla="*/ 13 w 40"/>
                    <a:gd name="T1" fmla="*/ 4 h 35"/>
                    <a:gd name="T2" fmla="*/ 13 w 40"/>
                    <a:gd name="T3" fmla="*/ 4 h 35"/>
                    <a:gd name="T4" fmla="*/ 7 w 40"/>
                    <a:gd name="T5" fmla="*/ 9 h 35"/>
                    <a:gd name="T6" fmla="*/ 1 w 40"/>
                    <a:gd name="T7" fmla="*/ 15 h 35"/>
                    <a:gd name="T8" fmla="*/ 0 w 40"/>
                    <a:gd name="T9" fmla="*/ 22 h 35"/>
                    <a:gd name="T10" fmla="*/ 1 w 40"/>
                    <a:gd name="T11" fmla="*/ 24 h 35"/>
                    <a:gd name="T12" fmla="*/ 3 w 40"/>
                    <a:gd name="T13" fmla="*/ 28 h 35"/>
                    <a:gd name="T14" fmla="*/ 3 w 40"/>
                    <a:gd name="T15" fmla="*/ 28 h 35"/>
                    <a:gd name="T16" fmla="*/ 4 w 40"/>
                    <a:gd name="T17" fmla="*/ 31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2 h 35"/>
                    <a:gd name="T26" fmla="*/ 28 w 40"/>
                    <a:gd name="T27" fmla="*/ 32 h 35"/>
                    <a:gd name="T28" fmla="*/ 35 w 40"/>
                    <a:gd name="T29" fmla="*/ 27 h 35"/>
                    <a:gd name="T30" fmla="*/ 38 w 40"/>
                    <a:gd name="T31" fmla="*/ 20 h 35"/>
                    <a:gd name="T32" fmla="*/ 40 w 40"/>
                    <a:gd name="T33" fmla="*/ 13 h 35"/>
                    <a:gd name="T34" fmla="*/ 40 w 40"/>
                    <a:gd name="T35" fmla="*/ 10 h 35"/>
                    <a:gd name="T36" fmla="*/ 38 w 40"/>
                    <a:gd name="T37" fmla="*/ 8 h 35"/>
                    <a:gd name="T38" fmla="*/ 38 w 40"/>
                    <a:gd name="T39" fmla="*/ 8 h 35"/>
                    <a:gd name="T40" fmla="*/ 36 w 40"/>
                    <a:gd name="T41" fmla="*/ 5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21 w 40"/>
                    <a:gd name="T47" fmla="*/ 1 h 35"/>
                    <a:gd name="T48" fmla="*/ 13 w 40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3" y="4"/>
                      </a:moveTo>
                      <a:lnTo>
                        <a:pt x="13" y="4"/>
                      </a:lnTo>
                      <a:lnTo>
                        <a:pt x="7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1" y="24"/>
                      </a:lnTo>
                      <a:lnTo>
                        <a:pt x="3" y="28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8" y="20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21" y="1"/>
                      </a:lnTo>
                      <a:lnTo>
                        <a:pt x="13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70" name="Freeform 1105"/>
                <p:cNvSpPr>
                  <a:spLocks/>
                </p:cNvSpPr>
                <p:nvPr/>
              </p:nvSpPr>
              <p:spPr bwMode="auto">
                <a:xfrm>
                  <a:off x="1948" y="3058"/>
                  <a:ext cx="40" cy="33"/>
                </a:xfrm>
                <a:custGeom>
                  <a:avLst/>
                  <a:gdLst>
                    <a:gd name="T0" fmla="*/ 25 w 40"/>
                    <a:gd name="T1" fmla="*/ 1 h 33"/>
                    <a:gd name="T2" fmla="*/ 25 w 40"/>
                    <a:gd name="T3" fmla="*/ 1 h 33"/>
                    <a:gd name="T4" fmla="*/ 17 w 40"/>
                    <a:gd name="T5" fmla="*/ 0 h 33"/>
                    <a:gd name="T6" fmla="*/ 10 w 40"/>
                    <a:gd name="T7" fmla="*/ 1 h 33"/>
                    <a:gd name="T8" fmla="*/ 5 w 40"/>
                    <a:gd name="T9" fmla="*/ 4 h 33"/>
                    <a:gd name="T10" fmla="*/ 2 w 40"/>
                    <a:gd name="T11" fmla="*/ 6 h 33"/>
                    <a:gd name="T12" fmla="*/ 1 w 40"/>
                    <a:gd name="T13" fmla="*/ 10 h 33"/>
                    <a:gd name="T14" fmla="*/ 1 w 40"/>
                    <a:gd name="T15" fmla="*/ 10 h 33"/>
                    <a:gd name="T16" fmla="*/ 0 w 40"/>
                    <a:gd name="T17" fmla="*/ 13 h 33"/>
                    <a:gd name="T18" fmla="*/ 0 w 40"/>
                    <a:gd name="T19" fmla="*/ 16 h 33"/>
                    <a:gd name="T20" fmla="*/ 2 w 40"/>
                    <a:gd name="T21" fmla="*/ 23 h 33"/>
                    <a:gd name="T22" fmla="*/ 7 w 40"/>
                    <a:gd name="T23" fmla="*/ 28 h 33"/>
                    <a:gd name="T24" fmla="*/ 15 w 40"/>
                    <a:gd name="T25" fmla="*/ 32 h 33"/>
                    <a:gd name="T26" fmla="*/ 15 w 40"/>
                    <a:gd name="T27" fmla="*/ 32 h 33"/>
                    <a:gd name="T28" fmla="*/ 22 w 40"/>
                    <a:gd name="T29" fmla="*/ 33 h 33"/>
                    <a:gd name="T30" fmla="*/ 30 w 40"/>
                    <a:gd name="T31" fmla="*/ 33 h 33"/>
                    <a:gd name="T32" fmla="*/ 35 w 40"/>
                    <a:gd name="T33" fmla="*/ 29 h 33"/>
                    <a:gd name="T34" fmla="*/ 38 w 40"/>
                    <a:gd name="T35" fmla="*/ 27 h 33"/>
                    <a:gd name="T36" fmla="*/ 39 w 40"/>
                    <a:gd name="T37" fmla="*/ 24 h 33"/>
                    <a:gd name="T38" fmla="*/ 39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8 h 33"/>
                    <a:gd name="T44" fmla="*/ 38 w 40"/>
                    <a:gd name="T45" fmla="*/ 10 h 33"/>
                    <a:gd name="T46" fmla="*/ 33 w 40"/>
                    <a:gd name="T47" fmla="*/ 5 h 33"/>
                    <a:gd name="T48" fmla="*/ 25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10" y="1"/>
                      </a:lnTo>
                      <a:lnTo>
                        <a:pt x="5" y="4"/>
                      </a:lnTo>
                      <a:lnTo>
                        <a:pt x="2" y="6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5" y="32"/>
                      </a:lnTo>
                      <a:lnTo>
                        <a:pt x="22" y="33"/>
                      </a:lnTo>
                      <a:lnTo>
                        <a:pt x="30" y="33"/>
                      </a:lnTo>
                      <a:lnTo>
                        <a:pt x="35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71" name="Freeform 1106"/>
                <p:cNvSpPr>
                  <a:spLocks/>
                </p:cNvSpPr>
                <p:nvPr/>
              </p:nvSpPr>
              <p:spPr bwMode="auto">
                <a:xfrm>
                  <a:off x="1948" y="3058"/>
                  <a:ext cx="40" cy="33"/>
                </a:xfrm>
                <a:custGeom>
                  <a:avLst/>
                  <a:gdLst>
                    <a:gd name="T0" fmla="*/ 25 w 40"/>
                    <a:gd name="T1" fmla="*/ 1 h 33"/>
                    <a:gd name="T2" fmla="*/ 25 w 40"/>
                    <a:gd name="T3" fmla="*/ 1 h 33"/>
                    <a:gd name="T4" fmla="*/ 17 w 40"/>
                    <a:gd name="T5" fmla="*/ 0 h 33"/>
                    <a:gd name="T6" fmla="*/ 10 w 40"/>
                    <a:gd name="T7" fmla="*/ 1 h 33"/>
                    <a:gd name="T8" fmla="*/ 5 w 40"/>
                    <a:gd name="T9" fmla="*/ 4 h 33"/>
                    <a:gd name="T10" fmla="*/ 2 w 40"/>
                    <a:gd name="T11" fmla="*/ 6 h 33"/>
                    <a:gd name="T12" fmla="*/ 1 w 40"/>
                    <a:gd name="T13" fmla="*/ 10 h 33"/>
                    <a:gd name="T14" fmla="*/ 1 w 40"/>
                    <a:gd name="T15" fmla="*/ 10 h 33"/>
                    <a:gd name="T16" fmla="*/ 0 w 40"/>
                    <a:gd name="T17" fmla="*/ 13 h 33"/>
                    <a:gd name="T18" fmla="*/ 0 w 40"/>
                    <a:gd name="T19" fmla="*/ 16 h 33"/>
                    <a:gd name="T20" fmla="*/ 2 w 40"/>
                    <a:gd name="T21" fmla="*/ 23 h 33"/>
                    <a:gd name="T22" fmla="*/ 7 w 40"/>
                    <a:gd name="T23" fmla="*/ 28 h 33"/>
                    <a:gd name="T24" fmla="*/ 15 w 40"/>
                    <a:gd name="T25" fmla="*/ 32 h 33"/>
                    <a:gd name="T26" fmla="*/ 15 w 40"/>
                    <a:gd name="T27" fmla="*/ 32 h 33"/>
                    <a:gd name="T28" fmla="*/ 22 w 40"/>
                    <a:gd name="T29" fmla="*/ 33 h 33"/>
                    <a:gd name="T30" fmla="*/ 30 w 40"/>
                    <a:gd name="T31" fmla="*/ 33 h 33"/>
                    <a:gd name="T32" fmla="*/ 35 w 40"/>
                    <a:gd name="T33" fmla="*/ 29 h 33"/>
                    <a:gd name="T34" fmla="*/ 38 w 40"/>
                    <a:gd name="T35" fmla="*/ 27 h 33"/>
                    <a:gd name="T36" fmla="*/ 39 w 40"/>
                    <a:gd name="T37" fmla="*/ 24 h 33"/>
                    <a:gd name="T38" fmla="*/ 39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8 h 33"/>
                    <a:gd name="T44" fmla="*/ 38 w 40"/>
                    <a:gd name="T45" fmla="*/ 10 h 33"/>
                    <a:gd name="T46" fmla="*/ 33 w 40"/>
                    <a:gd name="T47" fmla="*/ 5 h 33"/>
                    <a:gd name="T48" fmla="*/ 25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10" y="1"/>
                      </a:lnTo>
                      <a:lnTo>
                        <a:pt x="5" y="4"/>
                      </a:lnTo>
                      <a:lnTo>
                        <a:pt x="2" y="6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5" y="32"/>
                      </a:lnTo>
                      <a:lnTo>
                        <a:pt x="22" y="33"/>
                      </a:lnTo>
                      <a:lnTo>
                        <a:pt x="30" y="33"/>
                      </a:lnTo>
                      <a:lnTo>
                        <a:pt x="35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72" name="Freeform 1107"/>
                <p:cNvSpPr>
                  <a:spLocks/>
                </p:cNvSpPr>
                <p:nvPr/>
              </p:nvSpPr>
              <p:spPr bwMode="auto">
                <a:xfrm>
                  <a:off x="1865" y="3045"/>
                  <a:ext cx="29" cy="88"/>
                </a:xfrm>
                <a:custGeom>
                  <a:avLst/>
                  <a:gdLst>
                    <a:gd name="T0" fmla="*/ 0 w 29"/>
                    <a:gd name="T1" fmla="*/ 84 h 88"/>
                    <a:gd name="T2" fmla="*/ 7 w 29"/>
                    <a:gd name="T3" fmla="*/ 69 h 88"/>
                    <a:gd name="T4" fmla="*/ 7 w 29"/>
                    <a:gd name="T5" fmla="*/ 0 h 88"/>
                    <a:gd name="T6" fmla="*/ 21 w 29"/>
                    <a:gd name="T7" fmla="*/ 1 h 88"/>
                    <a:gd name="T8" fmla="*/ 21 w 29"/>
                    <a:gd name="T9" fmla="*/ 69 h 88"/>
                    <a:gd name="T10" fmla="*/ 29 w 29"/>
                    <a:gd name="T11" fmla="*/ 86 h 88"/>
                    <a:gd name="T12" fmla="*/ 19 w 29"/>
                    <a:gd name="T13" fmla="*/ 79 h 88"/>
                    <a:gd name="T14" fmla="*/ 19 w 29"/>
                    <a:gd name="T15" fmla="*/ 88 h 88"/>
                    <a:gd name="T16" fmla="*/ 12 w 29"/>
                    <a:gd name="T17" fmla="*/ 81 h 88"/>
                    <a:gd name="T18" fmla="*/ 7 w 29"/>
                    <a:gd name="T19" fmla="*/ 87 h 88"/>
                    <a:gd name="T20" fmla="*/ 7 w 29"/>
                    <a:gd name="T21" fmla="*/ 81 h 88"/>
                    <a:gd name="T22" fmla="*/ 0 w 29"/>
                    <a:gd name="T23" fmla="*/ 84 h 88"/>
                    <a:gd name="T24" fmla="*/ 0 w 29"/>
                    <a:gd name="T25" fmla="*/ 84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9"/>
                    <a:gd name="T40" fmla="*/ 0 h 88"/>
                    <a:gd name="T41" fmla="*/ 29 w 29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9" h="88">
                      <a:moveTo>
                        <a:pt x="0" y="84"/>
                      </a:moveTo>
                      <a:lnTo>
                        <a:pt x="7" y="69"/>
                      </a:lnTo>
                      <a:lnTo>
                        <a:pt x="7" y="0"/>
                      </a:lnTo>
                      <a:lnTo>
                        <a:pt x="21" y="1"/>
                      </a:lnTo>
                      <a:lnTo>
                        <a:pt x="21" y="69"/>
                      </a:lnTo>
                      <a:lnTo>
                        <a:pt x="29" y="86"/>
                      </a:lnTo>
                      <a:lnTo>
                        <a:pt x="19" y="79"/>
                      </a:lnTo>
                      <a:lnTo>
                        <a:pt x="19" y="88"/>
                      </a:lnTo>
                      <a:lnTo>
                        <a:pt x="12" y="81"/>
                      </a:lnTo>
                      <a:lnTo>
                        <a:pt x="7" y="87"/>
                      </a:lnTo>
                      <a:lnTo>
                        <a:pt x="7" y="81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73" name="Freeform 1108"/>
                <p:cNvSpPr>
                  <a:spLocks/>
                </p:cNvSpPr>
                <p:nvPr/>
              </p:nvSpPr>
              <p:spPr bwMode="auto">
                <a:xfrm>
                  <a:off x="1845" y="3030"/>
                  <a:ext cx="40" cy="34"/>
                </a:xfrm>
                <a:custGeom>
                  <a:avLst/>
                  <a:gdLst>
                    <a:gd name="T0" fmla="*/ 12 w 40"/>
                    <a:gd name="T1" fmla="*/ 2 h 34"/>
                    <a:gd name="T2" fmla="*/ 12 w 40"/>
                    <a:gd name="T3" fmla="*/ 2 h 34"/>
                    <a:gd name="T4" fmla="*/ 6 w 40"/>
                    <a:gd name="T5" fmla="*/ 7 h 34"/>
                    <a:gd name="T6" fmla="*/ 2 w 40"/>
                    <a:gd name="T7" fmla="*/ 14 h 34"/>
                    <a:gd name="T8" fmla="*/ 0 w 40"/>
                    <a:gd name="T9" fmla="*/ 22 h 34"/>
                    <a:gd name="T10" fmla="*/ 2 w 40"/>
                    <a:gd name="T11" fmla="*/ 24 h 34"/>
                    <a:gd name="T12" fmla="*/ 3 w 40"/>
                    <a:gd name="T13" fmla="*/ 27 h 34"/>
                    <a:gd name="T14" fmla="*/ 3 w 40"/>
                    <a:gd name="T15" fmla="*/ 27 h 34"/>
                    <a:gd name="T16" fmla="*/ 4 w 40"/>
                    <a:gd name="T17" fmla="*/ 29 h 34"/>
                    <a:gd name="T18" fmla="*/ 7 w 40"/>
                    <a:gd name="T19" fmla="*/ 32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9 w 40"/>
                    <a:gd name="T25" fmla="*/ 30 h 34"/>
                    <a:gd name="T26" fmla="*/ 29 w 40"/>
                    <a:gd name="T27" fmla="*/ 30 h 34"/>
                    <a:gd name="T28" fmla="*/ 35 w 40"/>
                    <a:gd name="T29" fmla="*/ 25 h 34"/>
                    <a:gd name="T30" fmla="*/ 39 w 40"/>
                    <a:gd name="T31" fmla="*/ 19 h 34"/>
                    <a:gd name="T32" fmla="*/ 40 w 40"/>
                    <a:gd name="T33" fmla="*/ 13 h 34"/>
                    <a:gd name="T34" fmla="*/ 40 w 40"/>
                    <a:gd name="T35" fmla="*/ 10 h 34"/>
                    <a:gd name="T36" fmla="*/ 39 w 40"/>
                    <a:gd name="T37" fmla="*/ 6 h 34"/>
                    <a:gd name="T38" fmla="*/ 39 w 40"/>
                    <a:gd name="T39" fmla="*/ 6 h 34"/>
                    <a:gd name="T40" fmla="*/ 36 w 40"/>
                    <a:gd name="T41" fmla="*/ 4 h 34"/>
                    <a:gd name="T42" fmla="*/ 34 w 40"/>
                    <a:gd name="T43" fmla="*/ 2 h 34"/>
                    <a:gd name="T44" fmla="*/ 27 w 40"/>
                    <a:gd name="T45" fmla="*/ 0 h 34"/>
                    <a:gd name="T46" fmla="*/ 20 w 40"/>
                    <a:gd name="T47" fmla="*/ 0 h 34"/>
                    <a:gd name="T48" fmla="*/ 12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2"/>
                      </a:moveTo>
                      <a:lnTo>
                        <a:pt x="12" y="2"/>
                      </a:lnTo>
                      <a:lnTo>
                        <a:pt x="6" y="7"/>
                      </a:lnTo>
                      <a:lnTo>
                        <a:pt x="2" y="14"/>
                      </a:lnTo>
                      <a:lnTo>
                        <a:pt x="0" y="22"/>
                      </a:lnTo>
                      <a:lnTo>
                        <a:pt x="2" y="24"/>
                      </a:lnTo>
                      <a:lnTo>
                        <a:pt x="3" y="27"/>
                      </a:lnTo>
                      <a:lnTo>
                        <a:pt x="4" y="29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9" y="30"/>
                      </a:lnTo>
                      <a:lnTo>
                        <a:pt x="35" y="25"/>
                      </a:lnTo>
                      <a:lnTo>
                        <a:pt x="39" y="19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9" y="6"/>
                      </a:lnTo>
                      <a:lnTo>
                        <a:pt x="36" y="4"/>
                      </a:lnTo>
                      <a:lnTo>
                        <a:pt x="34" y="2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2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74" name="Freeform 1109"/>
                <p:cNvSpPr>
                  <a:spLocks/>
                </p:cNvSpPr>
                <p:nvPr/>
              </p:nvSpPr>
              <p:spPr bwMode="auto">
                <a:xfrm>
                  <a:off x="1845" y="3030"/>
                  <a:ext cx="40" cy="34"/>
                </a:xfrm>
                <a:custGeom>
                  <a:avLst/>
                  <a:gdLst>
                    <a:gd name="T0" fmla="*/ 12 w 40"/>
                    <a:gd name="T1" fmla="*/ 2 h 34"/>
                    <a:gd name="T2" fmla="*/ 12 w 40"/>
                    <a:gd name="T3" fmla="*/ 2 h 34"/>
                    <a:gd name="T4" fmla="*/ 6 w 40"/>
                    <a:gd name="T5" fmla="*/ 7 h 34"/>
                    <a:gd name="T6" fmla="*/ 2 w 40"/>
                    <a:gd name="T7" fmla="*/ 14 h 34"/>
                    <a:gd name="T8" fmla="*/ 0 w 40"/>
                    <a:gd name="T9" fmla="*/ 22 h 34"/>
                    <a:gd name="T10" fmla="*/ 2 w 40"/>
                    <a:gd name="T11" fmla="*/ 24 h 34"/>
                    <a:gd name="T12" fmla="*/ 3 w 40"/>
                    <a:gd name="T13" fmla="*/ 27 h 34"/>
                    <a:gd name="T14" fmla="*/ 3 w 40"/>
                    <a:gd name="T15" fmla="*/ 27 h 34"/>
                    <a:gd name="T16" fmla="*/ 4 w 40"/>
                    <a:gd name="T17" fmla="*/ 29 h 34"/>
                    <a:gd name="T18" fmla="*/ 7 w 40"/>
                    <a:gd name="T19" fmla="*/ 32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9 w 40"/>
                    <a:gd name="T25" fmla="*/ 30 h 34"/>
                    <a:gd name="T26" fmla="*/ 29 w 40"/>
                    <a:gd name="T27" fmla="*/ 30 h 34"/>
                    <a:gd name="T28" fmla="*/ 35 w 40"/>
                    <a:gd name="T29" fmla="*/ 25 h 34"/>
                    <a:gd name="T30" fmla="*/ 39 w 40"/>
                    <a:gd name="T31" fmla="*/ 19 h 34"/>
                    <a:gd name="T32" fmla="*/ 40 w 40"/>
                    <a:gd name="T33" fmla="*/ 13 h 34"/>
                    <a:gd name="T34" fmla="*/ 40 w 40"/>
                    <a:gd name="T35" fmla="*/ 10 h 34"/>
                    <a:gd name="T36" fmla="*/ 39 w 40"/>
                    <a:gd name="T37" fmla="*/ 6 h 34"/>
                    <a:gd name="T38" fmla="*/ 39 w 40"/>
                    <a:gd name="T39" fmla="*/ 6 h 34"/>
                    <a:gd name="T40" fmla="*/ 36 w 40"/>
                    <a:gd name="T41" fmla="*/ 4 h 34"/>
                    <a:gd name="T42" fmla="*/ 34 w 40"/>
                    <a:gd name="T43" fmla="*/ 2 h 34"/>
                    <a:gd name="T44" fmla="*/ 27 w 40"/>
                    <a:gd name="T45" fmla="*/ 0 h 34"/>
                    <a:gd name="T46" fmla="*/ 20 w 40"/>
                    <a:gd name="T47" fmla="*/ 0 h 34"/>
                    <a:gd name="T48" fmla="*/ 12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2"/>
                      </a:moveTo>
                      <a:lnTo>
                        <a:pt x="12" y="2"/>
                      </a:lnTo>
                      <a:lnTo>
                        <a:pt x="6" y="7"/>
                      </a:lnTo>
                      <a:lnTo>
                        <a:pt x="2" y="14"/>
                      </a:lnTo>
                      <a:lnTo>
                        <a:pt x="0" y="22"/>
                      </a:lnTo>
                      <a:lnTo>
                        <a:pt x="2" y="24"/>
                      </a:lnTo>
                      <a:lnTo>
                        <a:pt x="3" y="27"/>
                      </a:lnTo>
                      <a:lnTo>
                        <a:pt x="4" y="29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9" y="30"/>
                      </a:lnTo>
                      <a:lnTo>
                        <a:pt x="35" y="25"/>
                      </a:lnTo>
                      <a:lnTo>
                        <a:pt x="39" y="19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9" y="6"/>
                      </a:lnTo>
                      <a:lnTo>
                        <a:pt x="36" y="4"/>
                      </a:lnTo>
                      <a:lnTo>
                        <a:pt x="34" y="2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75" name="Freeform 1110"/>
                <p:cNvSpPr>
                  <a:spLocks/>
                </p:cNvSpPr>
                <p:nvPr/>
              </p:nvSpPr>
              <p:spPr bwMode="auto">
                <a:xfrm>
                  <a:off x="1875" y="3034"/>
                  <a:ext cx="41" cy="33"/>
                </a:xfrm>
                <a:custGeom>
                  <a:avLst/>
                  <a:gdLst>
                    <a:gd name="T0" fmla="*/ 25 w 41"/>
                    <a:gd name="T1" fmla="*/ 1 h 33"/>
                    <a:gd name="T2" fmla="*/ 25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4 w 41"/>
                    <a:gd name="T9" fmla="*/ 3 h 33"/>
                    <a:gd name="T10" fmla="*/ 2 w 41"/>
                    <a:gd name="T11" fmla="*/ 6 h 33"/>
                    <a:gd name="T12" fmla="*/ 0 w 41"/>
                    <a:gd name="T13" fmla="*/ 9 h 33"/>
                    <a:gd name="T14" fmla="*/ 0 w 41"/>
                    <a:gd name="T15" fmla="*/ 9 h 33"/>
                    <a:gd name="T16" fmla="*/ 0 w 41"/>
                    <a:gd name="T17" fmla="*/ 12 h 33"/>
                    <a:gd name="T18" fmla="*/ 0 w 41"/>
                    <a:gd name="T19" fmla="*/ 15 h 33"/>
                    <a:gd name="T20" fmla="*/ 2 w 41"/>
                    <a:gd name="T21" fmla="*/ 21 h 33"/>
                    <a:gd name="T22" fmla="*/ 7 w 41"/>
                    <a:gd name="T23" fmla="*/ 28 h 33"/>
                    <a:gd name="T24" fmla="*/ 14 w 41"/>
                    <a:gd name="T25" fmla="*/ 32 h 33"/>
                    <a:gd name="T26" fmla="*/ 14 w 41"/>
                    <a:gd name="T27" fmla="*/ 32 h 33"/>
                    <a:gd name="T28" fmla="*/ 23 w 41"/>
                    <a:gd name="T29" fmla="*/ 33 h 33"/>
                    <a:gd name="T30" fmla="*/ 29 w 41"/>
                    <a:gd name="T31" fmla="*/ 32 h 33"/>
                    <a:gd name="T32" fmla="*/ 36 w 41"/>
                    <a:gd name="T33" fmla="*/ 29 h 33"/>
                    <a:gd name="T34" fmla="*/ 38 w 41"/>
                    <a:gd name="T35" fmla="*/ 26 h 33"/>
                    <a:gd name="T36" fmla="*/ 39 w 41"/>
                    <a:gd name="T37" fmla="*/ 23 h 33"/>
                    <a:gd name="T38" fmla="*/ 39 w 41"/>
                    <a:gd name="T39" fmla="*/ 23 h 33"/>
                    <a:gd name="T40" fmla="*/ 41 w 41"/>
                    <a:gd name="T41" fmla="*/ 20 h 33"/>
                    <a:gd name="T42" fmla="*/ 41 w 41"/>
                    <a:gd name="T43" fmla="*/ 16 h 33"/>
                    <a:gd name="T44" fmla="*/ 38 w 41"/>
                    <a:gd name="T45" fmla="*/ 11 h 33"/>
                    <a:gd name="T46" fmla="*/ 33 w 41"/>
                    <a:gd name="T47" fmla="*/ 5 h 33"/>
                    <a:gd name="T48" fmla="*/ 25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3"/>
                      </a:lnTo>
                      <a:lnTo>
                        <a:pt x="2" y="6"/>
                      </a:lnTo>
                      <a:lnTo>
                        <a:pt x="0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2" y="21"/>
                      </a:lnTo>
                      <a:lnTo>
                        <a:pt x="7" y="28"/>
                      </a:lnTo>
                      <a:lnTo>
                        <a:pt x="14" y="32"/>
                      </a:lnTo>
                      <a:lnTo>
                        <a:pt x="23" y="33"/>
                      </a:lnTo>
                      <a:lnTo>
                        <a:pt x="29" y="32"/>
                      </a:lnTo>
                      <a:lnTo>
                        <a:pt x="36" y="29"/>
                      </a:lnTo>
                      <a:lnTo>
                        <a:pt x="38" y="26"/>
                      </a:lnTo>
                      <a:lnTo>
                        <a:pt x="39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76" name="Freeform 1111"/>
                <p:cNvSpPr>
                  <a:spLocks/>
                </p:cNvSpPr>
                <p:nvPr/>
              </p:nvSpPr>
              <p:spPr bwMode="auto">
                <a:xfrm>
                  <a:off x="1875" y="3034"/>
                  <a:ext cx="41" cy="33"/>
                </a:xfrm>
                <a:custGeom>
                  <a:avLst/>
                  <a:gdLst>
                    <a:gd name="T0" fmla="*/ 25 w 41"/>
                    <a:gd name="T1" fmla="*/ 1 h 33"/>
                    <a:gd name="T2" fmla="*/ 25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4 w 41"/>
                    <a:gd name="T9" fmla="*/ 3 h 33"/>
                    <a:gd name="T10" fmla="*/ 2 w 41"/>
                    <a:gd name="T11" fmla="*/ 6 h 33"/>
                    <a:gd name="T12" fmla="*/ 0 w 41"/>
                    <a:gd name="T13" fmla="*/ 9 h 33"/>
                    <a:gd name="T14" fmla="*/ 0 w 41"/>
                    <a:gd name="T15" fmla="*/ 9 h 33"/>
                    <a:gd name="T16" fmla="*/ 0 w 41"/>
                    <a:gd name="T17" fmla="*/ 12 h 33"/>
                    <a:gd name="T18" fmla="*/ 0 w 41"/>
                    <a:gd name="T19" fmla="*/ 15 h 33"/>
                    <a:gd name="T20" fmla="*/ 2 w 41"/>
                    <a:gd name="T21" fmla="*/ 21 h 33"/>
                    <a:gd name="T22" fmla="*/ 7 w 41"/>
                    <a:gd name="T23" fmla="*/ 28 h 33"/>
                    <a:gd name="T24" fmla="*/ 14 w 41"/>
                    <a:gd name="T25" fmla="*/ 32 h 33"/>
                    <a:gd name="T26" fmla="*/ 14 w 41"/>
                    <a:gd name="T27" fmla="*/ 32 h 33"/>
                    <a:gd name="T28" fmla="*/ 23 w 41"/>
                    <a:gd name="T29" fmla="*/ 33 h 33"/>
                    <a:gd name="T30" fmla="*/ 29 w 41"/>
                    <a:gd name="T31" fmla="*/ 32 h 33"/>
                    <a:gd name="T32" fmla="*/ 36 w 41"/>
                    <a:gd name="T33" fmla="*/ 29 h 33"/>
                    <a:gd name="T34" fmla="*/ 38 w 41"/>
                    <a:gd name="T35" fmla="*/ 26 h 33"/>
                    <a:gd name="T36" fmla="*/ 39 w 41"/>
                    <a:gd name="T37" fmla="*/ 23 h 33"/>
                    <a:gd name="T38" fmla="*/ 39 w 41"/>
                    <a:gd name="T39" fmla="*/ 23 h 33"/>
                    <a:gd name="T40" fmla="*/ 41 w 41"/>
                    <a:gd name="T41" fmla="*/ 20 h 33"/>
                    <a:gd name="T42" fmla="*/ 41 w 41"/>
                    <a:gd name="T43" fmla="*/ 16 h 33"/>
                    <a:gd name="T44" fmla="*/ 38 w 41"/>
                    <a:gd name="T45" fmla="*/ 11 h 33"/>
                    <a:gd name="T46" fmla="*/ 33 w 41"/>
                    <a:gd name="T47" fmla="*/ 5 h 33"/>
                    <a:gd name="T48" fmla="*/ 25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3"/>
                      </a:lnTo>
                      <a:lnTo>
                        <a:pt x="2" y="6"/>
                      </a:lnTo>
                      <a:lnTo>
                        <a:pt x="0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2" y="21"/>
                      </a:lnTo>
                      <a:lnTo>
                        <a:pt x="7" y="28"/>
                      </a:lnTo>
                      <a:lnTo>
                        <a:pt x="14" y="32"/>
                      </a:lnTo>
                      <a:lnTo>
                        <a:pt x="23" y="33"/>
                      </a:lnTo>
                      <a:lnTo>
                        <a:pt x="29" y="32"/>
                      </a:lnTo>
                      <a:lnTo>
                        <a:pt x="36" y="29"/>
                      </a:lnTo>
                      <a:lnTo>
                        <a:pt x="38" y="26"/>
                      </a:lnTo>
                      <a:lnTo>
                        <a:pt x="39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77" name="Freeform 1112"/>
                <p:cNvSpPr>
                  <a:spLocks/>
                </p:cNvSpPr>
                <p:nvPr/>
              </p:nvSpPr>
              <p:spPr bwMode="auto">
                <a:xfrm>
                  <a:off x="1851" y="3007"/>
                  <a:ext cx="40" cy="32"/>
                </a:xfrm>
                <a:custGeom>
                  <a:avLst/>
                  <a:gdLst>
                    <a:gd name="T0" fmla="*/ 20 w 40"/>
                    <a:gd name="T1" fmla="*/ 0 h 32"/>
                    <a:gd name="T2" fmla="*/ 20 w 40"/>
                    <a:gd name="T3" fmla="*/ 0 h 32"/>
                    <a:gd name="T4" fmla="*/ 11 w 40"/>
                    <a:gd name="T5" fmla="*/ 1 h 32"/>
                    <a:gd name="T6" fmla="*/ 5 w 40"/>
                    <a:gd name="T7" fmla="*/ 4 h 32"/>
                    <a:gd name="T8" fmla="*/ 1 w 40"/>
                    <a:gd name="T9" fmla="*/ 9 h 32"/>
                    <a:gd name="T10" fmla="*/ 0 w 40"/>
                    <a:gd name="T11" fmla="*/ 13 h 32"/>
                    <a:gd name="T12" fmla="*/ 0 w 40"/>
                    <a:gd name="T13" fmla="*/ 15 h 32"/>
                    <a:gd name="T14" fmla="*/ 0 w 40"/>
                    <a:gd name="T15" fmla="*/ 15 h 32"/>
                    <a:gd name="T16" fmla="*/ 0 w 40"/>
                    <a:gd name="T17" fmla="*/ 19 h 32"/>
                    <a:gd name="T18" fmla="*/ 1 w 40"/>
                    <a:gd name="T19" fmla="*/ 22 h 32"/>
                    <a:gd name="T20" fmla="*/ 5 w 40"/>
                    <a:gd name="T21" fmla="*/ 27 h 32"/>
                    <a:gd name="T22" fmla="*/ 11 w 40"/>
                    <a:gd name="T23" fmla="*/ 30 h 32"/>
                    <a:gd name="T24" fmla="*/ 20 w 40"/>
                    <a:gd name="T25" fmla="*/ 32 h 32"/>
                    <a:gd name="T26" fmla="*/ 20 w 40"/>
                    <a:gd name="T27" fmla="*/ 32 h 32"/>
                    <a:gd name="T28" fmla="*/ 28 w 40"/>
                    <a:gd name="T29" fmla="*/ 30 h 32"/>
                    <a:gd name="T30" fmla="*/ 34 w 40"/>
                    <a:gd name="T31" fmla="*/ 27 h 32"/>
                    <a:gd name="T32" fmla="*/ 39 w 40"/>
                    <a:gd name="T33" fmla="*/ 22 h 32"/>
                    <a:gd name="T34" fmla="*/ 40 w 40"/>
                    <a:gd name="T35" fmla="*/ 19 h 32"/>
                    <a:gd name="T36" fmla="*/ 40 w 40"/>
                    <a:gd name="T37" fmla="*/ 15 h 32"/>
                    <a:gd name="T38" fmla="*/ 40 w 40"/>
                    <a:gd name="T39" fmla="*/ 15 h 32"/>
                    <a:gd name="T40" fmla="*/ 40 w 40"/>
                    <a:gd name="T41" fmla="*/ 13 h 32"/>
                    <a:gd name="T42" fmla="*/ 39 w 40"/>
                    <a:gd name="T43" fmla="*/ 9 h 32"/>
                    <a:gd name="T44" fmla="*/ 34 w 40"/>
                    <a:gd name="T45" fmla="*/ 4 h 32"/>
                    <a:gd name="T46" fmla="*/ 28 w 40"/>
                    <a:gd name="T47" fmla="*/ 1 h 32"/>
                    <a:gd name="T48" fmla="*/ 20 w 40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2"/>
                    <a:gd name="T77" fmla="*/ 40 w 40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1" y="1"/>
                      </a:lnTo>
                      <a:lnTo>
                        <a:pt x="5" y="4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2"/>
                      </a:lnTo>
                      <a:lnTo>
                        <a:pt x="5" y="27"/>
                      </a:lnTo>
                      <a:lnTo>
                        <a:pt x="11" y="30"/>
                      </a:lnTo>
                      <a:lnTo>
                        <a:pt x="20" y="32"/>
                      </a:lnTo>
                      <a:lnTo>
                        <a:pt x="28" y="30"/>
                      </a:lnTo>
                      <a:lnTo>
                        <a:pt x="34" y="27"/>
                      </a:lnTo>
                      <a:lnTo>
                        <a:pt x="39" y="22"/>
                      </a:lnTo>
                      <a:lnTo>
                        <a:pt x="40" y="19"/>
                      </a:lnTo>
                      <a:lnTo>
                        <a:pt x="40" y="15"/>
                      </a:lnTo>
                      <a:lnTo>
                        <a:pt x="40" y="13"/>
                      </a:lnTo>
                      <a:lnTo>
                        <a:pt x="39" y="9"/>
                      </a:lnTo>
                      <a:lnTo>
                        <a:pt x="34" y="4"/>
                      </a:lnTo>
                      <a:lnTo>
                        <a:pt x="28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78" name="Freeform 1113"/>
                <p:cNvSpPr>
                  <a:spLocks/>
                </p:cNvSpPr>
                <p:nvPr/>
              </p:nvSpPr>
              <p:spPr bwMode="auto">
                <a:xfrm>
                  <a:off x="1851" y="3007"/>
                  <a:ext cx="40" cy="32"/>
                </a:xfrm>
                <a:custGeom>
                  <a:avLst/>
                  <a:gdLst>
                    <a:gd name="T0" fmla="*/ 20 w 40"/>
                    <a:gd name="T1" fmla="*/ 0 h 32"/>
                    <a:gd name="T2" fmla="*/ 20 w 40"/>
                    <a:gd name="T3" fmla="*/ 0 h 32"/>
                    <a:gd name="T4" fmla="*/ 11 w 40"/>
                    <a:gd name="T5" fmla="*/ 1 h 32"/>
                    <a:gd name="T6" fmla="*/ 5 w 40"/>
                    <a:gd name="T7" fmla="*/ 4 h 32"/>
                    <a:gd name="T8" fmla="*/ 1 w 40"/>
                    <a:gd name="T9" fmla="*/ 9 h 32"/>
                    <a:gd name="T10" fmla="*/ 0 w 40"/>
                    <a:gd name="T11" fmla="*/ 13 h 32"/>
                    <a:gd name="T12" fmla="*/ 0 w 40"/>
                    <a:gd name="T13" fmla="*/ 15 h 32"/>
                    <a:gd name="T14" fmla="*/ 0 w 40"/>
                    <a:gd name="T15" fmla="*/ 15 h 32"/>
                    <a:gd name="T16" fmla="*/ 0 w 40"/>
                    <a:gd name="T17" fmla="*/ 19 h 32"/>
                    <a:gd name="T18" fmla="*/ 1 w 40"/>
                    <a:gd name="T19" fmla="*/ 22 h 32"/>
                    <a:gd name="T20" fmla="*/ 5 w 40"/>
                    <a:gd name="T21" fmla="*/ 27 h 32"/>
                    <a:gd name="T22" fmla="*/ 11 w 40"/>
                    <a:gd name="T23" fmla="*/ 30 h 32"/>
                    <a:gd name="T24" fmla="*/ 20 w 40"/>
                    <a:gd name="T25" fmla="*/ 32 h 32"/>
                    <a:gd name="T26" fmla="*/ 20 w 40"/>
                    <a:gd name="T27" fmla="*/ 32 h 32"/>
                    <a:gd name="T28" fmla="*/ 28 w 40"/>
                    <a:gd name="T29" fmla="*/ 30 h 32"/>
                    <a:gd name="T30" fmla="*/ 34 w 40"/>
                    <a:gd name="T31" fmla="*/ 27 h 32"/>
                    <a:gd name="T32" fmla="*/ 39 w 40"/>
                    <a:gd name="T33" fmla="*/ 22 h 32"/>
                    <a:gd name="T34" fmla="*/ 40 w 40"/>
                    <a:gd name="T35" fmla="*/ 19 h 32"/>
                    <a:gd name="T36" fmla="*/ 40 w 40"/>
                    <a:gd name="T37" fmla="*/ 15 h 32"/>
                    <a:gd name="T38" fmla="*/ 40 w 40"/>
                    <a:gd name="T39" fmla="*/ 15 h 32"/>
                    <a:gd name="T40" fmla="*/ 40 w 40"/>
                    <a:gd name="T41" fmla="*/ 13 h 32"/>
                    <a:gd name="T42" fmla="*/ 39 w 40"/>
                    <a:gd name="T43" fmla="*/ 9 h 32"/>
                    <a:gd name="T44" fmla="*/ 34 w 40"/>
                    <a:gd name="T45" fmla="*/ 4 h 32"/>
                    <a:gd name="T46" fmla="*/ 28 w 40"/>
                    <a:gd name="T47" fmla="*/ 1 h 32"/>
                    <a:gd name="T48" fmla="*/ 20 w 40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2"/>
                    <a:gd name="T77" fmla="*/ 40 w 40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1" y="1"/>
                      </a:lnTo>
                      <a:lnTo>
                        <a:pt x="5" y="4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2"/>
                      </a:lnTo>
                      <a:lnTo>
                        <a:pt x="5" y="27"/>
                      </a:lnTo>
                      <a:lnTo>
                        <a:pt x="11" y="30"/>
                      </a:lnTo>
                      <a:lnTo>
                        <a:pt x="20" y="32"/>
                      </a:lnTo>
                      <a:lnTo>
                        <a:pt x="28" y="30"/>
                      </a:lnTo>
                      <a:lnTo>
                        <a:pt x="34" y="27"/>
                      </a:lnTo>
                      <a:lnTo>
                        <a:pt x="39" y="22"/>
                      </a:lnTo>
                      <a:lnTo>
                        <a:pt x="40" y="19"/>
                      </a:lnTo>
                      <a:lnTo>
                        <a:pt x="40" y="15"/>
                      </a:lnTo>
                      <a:lnTo>
                        <a:pt x="40" y="13"/>
                      </a:lnTo>
                      <a:lnTo>
                        <a:pt x="39" y="9"/>
                      </a:lnTo>
                      <a:lnTo>
                        <a:pt x="34" y="4"/>
                      </a:lnTo>
                      <a:lnTo>
                        <a:pt x="28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79" name="Freeform 1114"/>
                <p:cNvSpPr>
                  <a:spLocks/>
                </p:cNvSpPr>
                <p:nvPr/>
              </p:nvSpPr>
              <p:spPr bwMode="auto">
                <a:xfrm>
                  <a:off x="1876" y="3011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5 w 41"/>
                    <a:gd name="T5" fmla="*/ 0 h 33"/>
                    <a:gd name="T6" fmla="*/ 8 w 41"/>
                    <a:gd name="T7" fmla="*/ 2 h 33"/>
                    <a:gd name="T8" fmla="*/ 3 w 41"/>
                    <a:gd name="T9" fmla="*/ 6 h 33"/>
                    <a:gd name="T10" fmla="*/ 1 w 41"/>
                    <a:gd name="T11" fmla="*/ 9 h 33"/>
                    <a:gd name="T12" fmla="*/ 0 w 41"/>
                    <a:gd name="T13" fmla="*/ 12 h 33"/>
                    <a:gd name="T14" fmla="*/ 0 w 41"/>
                    <a:gd name="T15" fmla="*/ 12 h 33"/>
                    <a:gd name="T16" fmla="*/ 0 w 41"/>
                    <a:gd name="T17" fmla="*/ 15 h 33"/>
                    <a:gd name="T18" fmla="*/ 0 w 41"/>
                    <a:gd name="T19" fmla="*/ 19 h 33"/>
                    <a:gd name="T20" fmla="*/ 4 w 41"/>
                    <a:gd name="T21" fmla="*/ 25 h 33"/>
                    <a:gd name="T22" fmla="*/ 9 w 41"/>
                    <a:gd name="T23" fmla="*/ 29 h 33"/>
                    <a:gd name="T24" fmla="*/ 17 w 41"/>
                    <a:gd name="T25" fmla="*/ 32 h 33"/>
                    <a:gd name="T26" fmla="*/ 17 w 41"/>
                    <a:gd name="T27" fmla="*/ 32 h 33"/>
                    <a:gd name="T28" fmla="*/ 26 w 41"/>
                    <a:gd name="T29" fmla="*/ 33 h 33"/>
                    <a:gd name="T30" fmla="*/ 32 w 41"/>
                    <a:gd name="T31" fmla="*/ 30 h 33"/>
                    <a:gd name="T32" fmla="*/ 38 w 41"/>
                    <a:gd name="T33" fmla="*/ 25 h 33"/>
                    <a:gd name="T34" fmla="*/ 40 w 41"/>
                    <a:gd name="T35" fmla="*/ 23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6 h 33"/>
                    <a:gd name="T42" fmla="*/ 40 w 41"/>
                    <a:gd name="T43" fmla="*/ 14 h 33"/>
                    <a:gd name="T44" fmla="*/ 37 w 41"/>
                    <a:gd name="T45" fmla="*/ 7 h 33"/>
                    <a:gd name="T46" fmla="*/ 31 w 41"/>
                    <a:gd name="T47" fmla="*/ 2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8" y="2"/>
                      </a:lnTo>
                      <a:lnTo>
                        <a:pt x="3" y="6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4" y="25"/>
                      </a:lnTo>
                      <a:lnTo>
                        <a:pt x="9" y="29"/>
                      </a:lnTo>
                      <a:lnTo>
                        <a:pt x="17" y="32"/>
                      </a:lnTo>
                      <a:lnTo>
                        <a:pt x="26" y="33"/>
                      </a:lnTo>
                      <a:lnTo>
                        <a:pt x="32" y="30"/>
                      </a:lnTo>
                      <a:lnTo>
                        <a:pt x="38" y="25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40" y="14"/>
                      </a:lnTo>
                      <a:lnTo>
                        <a:pt x="37" y="7"/>
                      </a:lnTo>
                      <a:lnTo>
                        <a:pt x="31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80" name="Freeform 1115"/>
                <p:cNvSpPr>
                  <a:spLocks/>
                </p:cNvSpPr>
                <p:nvPr/>
              </p:nvSpPr>
              <p:spPr bwMode="auto">
                <a:xfrm>
                  <a:off x="1876" y="3011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5 w 41"/>
                    <a:gd name="T5" fmla="*/ 0 h 33"/>
                    <a:gd name="T6" fmla="*/ 8 w 41"/>
                    <a:gd name="T7" fmla="*/ 2 h 33"/>
                    <a:gd name="T8" fmla="*/ 3 w 41"/>
                    <a:gd name="T9" fmla="*/ 6 h 33"/>
                    <a:gd name="T10" fmla="*/ 1 w 41"/>
                    <a:gd name="T11" fmla="*/ 9 h 33"/>
                    <a:gd name="T12" fmla="*/ 0 w 41"/>
                    <a:gd name="T13" fmla="*/ 12 h 33"/>
                    <a:gd name="T14" fmla="*/ 0 w 41"/>
                    <a:gd name="T15" fmla="*/ 12 h 33"/>
                    <a:gd name="T16" fmla="*/ 0 w 41"/>
                    <a:gd name="T17" fmla="*/ 15 h 33"/>
                    <a:gd name="T18" fmla="*/ 0 w 41"/>
                    <a:gd name="T19" fmla="*/ 19 h 33"/>
                    <a:gd name="T20" fmla="*/ 4 w 41"/>
                    <a:gd name="T21" fmla="*/ 25 h 33"/>
                    <a:gd name="T22" fmla="*/ 9 w 41"/>
                    <a:gd name="T23" fmla="*/ 29 h 33"/>
                    <a:gd name="T24" fmla="*/ 17 w 41"/>
                    <a:gd name="T25" fmla="*/ 32 h 33"/>
                    <a:gd name="T26" fmla="*/ 17 w 41"/>
                    <a:gd name="T27" fmla="*/ 32 h 33"/>
                    <a:gd name="T28" fmla="*/ 26 w 41"/>
                    <a:gd name="T29" fmla="*/ 33 h 33"/>
                    <a:gd name="T30" fmla="*/ 32 w 41"/>
                    <a:gd name="T31" fmla="*/ 30 h 33"/>
                    <a:gd name="T32" fmla="*/ 38 w 41"/>
                    <a:gd name="T33" fmla="*/ 25 h 33"/>
                    <a:gd name="T34" fmla="*/ 40 w 41"/>
                    <a:gd name="T35" fmla="*/ 23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6 h 33"/>
                    <a:gd name="T42" fmla="*/ 40 w 41"/>
                    <a:gd name="T43" fmla="*/ 14 h 33"/>
                    <a:gd name="T44" fmla="*/ 37 w 41"/>
                    <a:gd name="T45" fmla="*/ 7 h 33"/>
                    <a:gd name="T46" fmla="*/ 31 w 41"/>
                    <a:gd name="T47" fmla="*/ 2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8" y="2"/>
                      </a:lnTo>
                      <a:lnTo>
                        <a:pt x="3" y="6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4" y="25"/>
                      </a:lnTo>
                      <a:lnTo>
                        <a:pt x="9" y="29"/>
                      </a:lnTo>
                      <a:lnTo>
                        <a:pt x="17" y="32"/>
                      </a:lnTo>
                      <a:lnTo>
                        <a:pt x="26" y="33"/>
                      </a:lnTo>
                      <a:lnTo>
                        <a:pt x="32" y="30"/>
                      </a:lnTo>
                      <a:lnTo>
                        <a:pt x="38" y="25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40" y="14"/>
                      </a:lnTo>
                      <a:lnTo>
                        <a:pt x="37" y="7"/>
                      </a:lnTo>
                      <a:lnTo>
                        <a:pt x="31" y="2"/>
                      </a:lnTo>
                      <a:lnTo>
                        <a:pt x="2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81" name="Freeform 1116"/>
                <p:cNvSpPr>
                  <a:spLocks/>
                </p:cNvSpPr>
                <p:nvPr/>
              </p:nvSpPr>
              <p:spPr bwMode="auto">
                <a:xfrm>
                  <a:off x="1865" y="2989"/>
                  <a:ext cx="40" cy="32"/>
                </a:xfrm>
                <a:custGeom>
                  <a:avLst/>
                  <a:gdLst>
                    <a:gd name="T0" fmla="*/ 20 w 40"/>
                    <a:gd name="T1" fmla="*/ 0 h 32"/>
                    <a:gd name="T2" fmla="*/ 20 w 40"/>
                    <a:gd name="T3" fmla="*/ 0 h 32"/>
                    <a:gd name="T4" fmla="*/ 11 w 40"/>
                    <a:gd name="T5" fmla="*/ 1 h 32"/>
                    <a:gd name="T6" fmla="*/ 5 w 40"/>
                    <a:gd name="T7" fmla="*/ 5 h 32"/>
                    <a:gd name="T8" fmla="*/ 1 w 40"/>
                    <a:gd name="T9" fmla="*/ 10 h 32"/>
                    <a:gd name="T10" fmla="*/ 0 w 40"/>
                    <a:gd name="T11" fmla="*/ 13 h 32"/>
                    <a:gd name="T12" fmla="*/ 0 w 40"/>
                    <a:gd name="T13" fmla="*/ 17 h 32"/>
                    <a:gd name="T14" fmla="*/ 0 w 40"/>
                    <a:gd name="T15" fmla="*/ 17 h 32"/>
                    <a:gd name="T16" fmla="*/ 0 w 40"/>
                    <a:gd name="T17" fmla="*/ 19 h 32"/>
                    <a:gd name="T18" fmla="*/ 1 w 40"/>
                    <a:gd name="T19" fmla="*/ 23 h 32"/>
                    <a:gd name="T20" fmla="*/ 5 w 40"/>
                    <a:gd name="T21" fmla="*/ 28 h 32"/>
                    <a:gd name="T22" fmla="*/ 11 w 40"/>
                    <a:gd name="T23" fmla="*/ 31 h 32"/>
                    <a:gd name="T24" fmla="*/ 20 w 40"/>
                    <a:gd name="T25" fmla="*/ 32 h 32"/>
                    <a:gd name="T26" fmla="*/ 20 w 40"/>
                    <a:gd name="T27" fmla="*/ 32 h 32"/>
                    <a:gd name="T28" fmla="*/ 28 w 40"/>
                    <a:gd name="T29" fmla="*/ 31 h 32"/>
                    <a:gd name="T30" fmla="*/ 34 w 40"/>
                    <a:gd name="T31" fmla="*/ 28 h 32"/>
                    <a:gd name="T32" fmla="*/ 39 w 40"/>
                    <a:gd name="T33" fmla="*/ 23 h 32"/>
                    <a:gd name="T34" fmla="*/ 40 w 40"/>
                    <a:gd name="T35" fmla="*/ 19 h 32"/>
                    <a:gd name="T36" fmla="*/ 40 w 40"/>
                    <a:gd name="T37" fmla="*/ 17 h 32"/>
                    <a:gd name="T38" fmla="*/ 40 w 40"/>
                    <a:gd name="T39" fmla="*/ 17 h 32"/>
                    <a:gd name="T40" fmla="*/ 40 w 40"/>
                    <a:gd name="T41" fmla="*/ 13 h 32"/>
                    <a:gd name="T42" fmla="*/ 39 w 40"/>
                    <a:gd name="T43" fmla="*/ 10 h 32"/>
                    <a:gd name="T44" fmla="*/ 34 w 40"/>
                    <a:gd name="T45" fmla="*/ 5 h 32"/>
                    <a:gd name="T46" fmla="*/ 28 w 40"/>
                    <a:gd name="T47" fmla="*/ 1 h 32"/>
                    <a:gd name="T48" fmla="*/ 20 w 40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2"/>
                    <a:gd name="T77" fmla="*/ 40 w 40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1" y="1"/>
                      </a:lnTo>
                      <a:lnTo>
                        <a:pt x="5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5" y="28"/>
                      </a:lnTo>
                      <a:lnTo>
                        <a:pt x="11" y="31"/>
                      </a:lnTo>
                      <a:lnTo>
                        <a:pt x="20" y="32"/>
                      </a:lnTo>
                      <a:lnTo>
                        <a:pt x="28" y="31"/>
                      </a:lnTo>
                      <a:lnTo>
                        <a:pt x="34" y="28"/>
                      </a:lnTo>
                      <a:lnTo>
                        <a:pt x="39" y="23"/>
                      </a:lnTo>
                      <a:lnTo>
                        <a:pt x="40" y="19"/>
                      </a:lnTo>
                      <a:lnTo>
                        <a:pt x="40" y="17"/>
                      </a:lnTo>
                      <a:lnTo>
                        <a:pt x="40" y="13"/>
                      </a:lnTo>
                      <a:lnTo>
                        <a:pt x="39" y="10"/>
                      </a:lnTo>
                      <a:lnTo>
                        <a:pt x="34" y="5"/>
                      </a:lnTo>
                      <a:lnTo>
                        <a:pt x="28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82" name="Freeform 1117"/>
                <p:cNvSpPr>
                  <a:spLocks/>
                </p:cNvSpPr>
                <p:nvPr/>
              </p:nvSpPr>
              <p:spPr bwMode="auto">
                <a:xfrm>
                  <a:off x="1865" y="2989"/>
                  <a:ext cx="40" cy="32"/>
                </a:xfrm>
                <a:custGeom>
                  <a:avLst/>
                  <a:gdLst>
                    <a:gd name="T0" fmla="*/ 20 w 40"/>
                    <a:gd name="T1" fmla="*/ 0 h 32"/>
                    <a:gd name="T2" fmla="*/ 20 w 40"/>
                    <a:gd name="T3" fmla="*/ 0 h 32"/>
                    <a:gd name="T4" fmla="*/ 11 w 40"/>
                    <a:gd name="T5" fmla="*/ 1 h 32"/>
                    <a:gd name="T6" fmla="*/ 5 w 40"/>
                    <a:gd name="T7" fmla="*/ 5 h 32"/>
                    <a:gd name="T8" fmla="*/ 1 w 40"/>
                    <a:gd name="T9" fmla="*/ 10 h 32"/>
                    <a:gd name="T10" fmla="*/ 0 w 40"/>
                    <a:gd name="T11" fmla="*/ 13 h 32"/>
                    <a:gd name="T12" fmla="*/ 0 w 40"/>
                    <a:gd name="T13" fmla="*/ 17 h 32"/>
                    <a:gd name="T14" fmla="*/ 0 w 40"/>
                    <a:gd name="T15" fmla="*/ 17 h 32"/>
                    <a:gd name="T16" fmla="*/ 0 w 40"/>
                    <a:gd name="T17" fmla="*/ 19 h 32"/>
                    <a:gd name="T18" fmla="*/ 1 w 40"/>
                    <a:gd name="T19" fmla="*/ 23 h 32"/>
                    <a:gd name="T20" fmla="*/ 5 w 40"/>
                    <a:gd name="T21" fmla="*/ 28 h 32"/>
                    <a:gd name="T22" fmla="*/ 11 w 40"/>
                    <a:gd name="T23" fmla="*/ 31 h 32"/>
                    <a:gd name="T24" fmla="*/ 20 w 40"/>
                    <a:gd name="T25" fmla="*/ 32 h 32"/>
                    <a:gd name="T26" fmla="*/ 20 w 40"/>
                    <a:gd name="T27" fmla="*/ 32 h 32"/>
                    <a:gd name="T28" fmla="*/ 28 w 40"/>
                    <a:gd name="T29" fmla="*/ 31 h 32"/>
                    <a:gd name="T30" fmla="*/ 34 w 40"/>
                    <a:gd name="T31" fmla="*/ 28 h 32"/>
                    <a:gd name="T32" fmla="*/ 39 w 40"/>
                    <a:gd name="T33" fmla="*/ 23 h 32"/>
                    <a:gd name="T34" fmla="*/ 40 w 40"/>
                    <a:gd name="T35" fmla="*/ 19 h 32"/>
                    <a:gd name="T36" fmla="*/ 40 w 40"/>
                    <a:gd name="T37" fmla="*/ 17 h 32"/>
                    <a:gd name="T38" fmla="*/ 40 w 40"/>
                    <a:gd name="T39" fmla="*/ 17 h 32"/>
                    <a:gd name="T40" fmla="*/ 40 w 40"/>
                    <a:gd name="T41" fmla="*/ 13 h 32"/>
                    <a:gd name="T42" fmla="*/ 39 w 40"/>
                    <a:gd name="T43" fmla="*/ 10 h 32"/>
                    <a:gd name="T44" fmla="*/ 34 w 40"/>
                    <a:gd name="T45" fmla="*/ 5 h 32"/>
                    <a:gd name="T46" fmla="*/ 28 w 40"/>
                    <a:gd name="T47" fmla="*/ 1 h 32"/>
                    <a:gd name="T48" fmla="*/ 20 w 40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2"/>
                    <a:gd name="T77" fmla="*/ 40 w 40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1" y="1"/>
                      </a:lnTo>
                      <a:lnTo>
                        <a:pt x="5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5" y="28"/>
                      </a:lnTo>
                      <a:lnTo>
                        <a:pt x="11" y="31"/>
                      </a:lnTo>
                      <a:lnTo>
                        <a:pt x="20" y="32"/>
                      </a:lnTo>
                      <a:lnTo>
                        <a:pt x="28" y="31"/>
                      </a:lnTo>
                      <a:lnTo>
                        <a:pt x="34" y="28"/>
                      </a:lnTo>
                      <a:lnTo>
                        <a:pt x="39" y="23"/>
                      </a:lnTo>
                      <a:lnTo>
                        <a:pt x="40" y="19"/>
                      </a:lnTo>
                      <a:lnTo>
                        <a:pt x="40" y="17"/>
                      </a:lnTo>
                      <a:lnTo>
                        <a:pt x="40" y="13"/>
                      </a:lnTo>
                      <a:lnTo>
                        <a:pt x="39" y="10"/>
                      </a:lnTo>
                      <a:lnTo>
                        <a:pt x="34" y="5"/>
                      </a:lnTo>
                      <a:lnTo>
                        <a:pt x="28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83" name="Freeform 1118"/>
                <p:cNvSpPr>
                  <a:spLocks/>
                </p:cNvSpPr>
                <p:nvPr/>
              </p:nvSpPr>
              <p:spPr bwMode="auto">
                <a:xfrm>
                  <a:off x="1845" y="3052"/>
                  <a:ext cx="40" cy="34"/>
                </a:xfrm>
                <a:custGeom>
                  <a:avLst/>
                  <a:gdLst>
                    <a:gd name="T0" fmla="*/ 12 w 40"/>
                    <a:gd name="T1" fmla="*/ 2 h 34"/>
                    <a:gd name="T2" fmla="*/ 12 w 40"/>
                    <a:gd name="T3" fmla="*/ 2 h 34"/>
                    <a:gd name="T4" fmla="*/ 6 w 40"/>
                    <a:gd name="T5" fmla="*/ 7 h 34"/>
                    <a:gd name="T6" fmla="*/ 2 w 40"/>
                    <a:gd name="T7" fmla="*/ 14 h 34"/>
                    <a:gd name="T8" fmla="*/ 0 w 40"/>
                    <a:gd name="T9" fmla="*/ 20 h 34"/>
                    <a:gd name="T10" fmla="*/ 2 w 40"/>
                    <a:gd name="T11" fmla="*/ 24 h 34"/>
                    <a:gd name="T12" fmla="*/ 3 w 40"/>
                    <a:gd name="T13" fmla="*/ 26 h 34"/>
                    <a:gd name="T14" fmla="*/ 3 w 40"/>
                    <a:gd name="T15" fmla="*/ 26 h 34"/>
                    <a:gd name="T16" fmla="*/ 4 w 40"/>
                    <a:gd name="T17" fmla="*/ 29 h 34"/>
                    <a:gd name="T18" fmla="*/ 7 w 40"/>
                    <a:gd name="T19" fmla="*/ 31 h 34"/>
                    <a:gd name="T20" fmla="*/ 13 w 40"/>
                    <a:gd name="T21" fmla="*/ 34 h 34"/>
                    <a:gd name="T22" fmla="*/ 21 w 40"/>
                    <a:gd name="T23" fmla="*/ 33 h 34"/>
                    <a:gd name="T24" fmla="*/ 29 w 40"/>
                    <a:gd name="T25" fmla="*/ 30 h 34"/>
                    <a:gd name="T26" fmla="*/ 29 w 40"/>
                    <a:gd name="T27" fmla="*/ 30 h 34"/>
                    <a:gd name="T28" fmla="*/ 35 w 40"/>
                    <a:gd name="T29" fmla="*/ 25 h 34"/>
                    <a:gd name="T30" fmla="*/ 39 w 40"/>
                    <a:gd name="T31" fmla="*/ 19 h 34"/>
                    <a:gd name="T32" fmla="*/ 40 w 40"/>
                    <a:gd name="T33" fmla="*/ 12 h 34"/>
                    <a:gd name="T34" fmla="*/ 40 w 40"/>
                    <a:gd name="T35" fmla="*/ 8 h 34"/>
                    <a:gd name="T36" fmla="*/ 39 w 40"/>
                    <a:gd name="T37" fmla="*/ 6 h 34"/>
                    <a:gd name="T38" fmla="*/ 39 w 40"/>
                    <a:gd name="T39" fmla="*/ 6 h 34"/>
                    <a:gd name="T40" fmla="*/ 36 w 40"/>
                    <a:gd name="T41" fmla="*/ 3 h 34"/>
                    <a:gd name="T42" fmla="*/ 34 w 40"/>
                    <a:gd name="T43" fmla="*/ 1 h 34"/>
                    <a:gd name="T44" fmla="*/ 27 w 40"/>
                    <a:gd name="T45" fmla="*/ 0 h 34"/>
                    <a:gd name="T46" fmla="*/ 20 w 40"/>
                    <a:gd name="T47" fmla="*/ 0 h 34"/>
                    <a:gd name="T48" fmla="*/ 12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2"/>
                      </a:moveTo>
                      <a:lnTo>
                        <a:pt x="12" y="2"/>
                      </a:lnTo>
                      <a:lnTo>
                        <a:pt x="6" y="7"/>
                      </a:lnTo>
                      <a:lnTo>
                        <a:pt x="2" y="14"/>
                      </a:lnTo>
                      <a:lnTo>
                        <a:pt x="0" y="20"/>
                      </a:lnTo>
                      <a:lnTo>
                        <a:pt x="2" y="24"/>
                      </a:lnTo>
                      <a:lnTo>
                        <a:pt x="3" y="26"/>
                      </a:lnTo>
                      <a:lnTo>
                        <a:pt x="4" y="29"/>
                      </a:lnTo>
                      <a:lnTo>
                        <a:pt x="7" y="31"/>
                      </a:lnTo>
                      <a:lnTo>
                        <a:pt x="13" y="34"/>
                      </a:lnTo>
                      <a:lnTo>
                        <a:pt x="21" y="33"/>
                      </a:lnTo>
                      <a:lnTo>
                        <a:pt x="29" y="30"/>
                      </a:lnTo>
                      <a:lnTo>
                        <a:pt x="35" y="25"/>
                      </a:lnTo>
                      <a:lnTo>
                        <a:pt x="39" y="19"/>
                      </a:lnTo>
                      <a:lnTo>
                        <a:pt x="40" y="12"/>
                      </a:lnTo>
                      <a:lnTo>
                        <a:pt x="40" y="8"/>
                      </a:lnTo>
                      <a:lnTo>
                        <a:pt x="39" y="6"/>
                      </a:lnTo>
                      <a:lnTo>
                        <a:pt x="36" y="3"/>
                      </a:lnTo>
                      <a:lnTo>
                        <a:pt x="34" y="1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2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84" name="Freeform 1119"/>
                <p:cNvSpPr>
                  <a:spLocks/>
                </p:cNvSpPr>
                <p:nvPr/>
              </p:nvSpPr>
              <p:spPr bwMode="auto">
                <a:xfrm>
                  <a:off x="1845" y="3052"/>
                  <a:ext cx="40" cy="34"/>
                </a:xfrm>
                <a:custGeom>
                  <a:avLst/>
                  <a:gdLst>
                    <a:gd name="T0" fmla="*/ 12 w 40"/>
                    <a:gd name="T1" fmla="*/ 2 h 34"/>
                    <a:gd name="T2" fmla="*/ 12 w 40"/>
                    <a:gd name="T3" fmla="*/ 2 h 34"/>
                    <a:gd name="T4" fmla="*/ 6 w 40"/>
                    <a:gd name="T5" fmla="*/ 7 h 34"/>
                    <a:gd name="T6" fmla="*/ 2 w 40"/>
                    <a:gd name="T7" fmla="*/ 14 h 34"/>
                    <a:gd name="T8" fmla="*/ 0 w 40"/>
                    <a:gd name="T9" fmla="*/ 20 h 34"/>
                    <a:gd name="T10" fmla="*/ 2 w 40"/>
                    <a:gd name="T11" fmla="*/ 24 h 34"/>
                    <a:gd name="T12" fmla="*/ 3 w 40"/>
                    <a:gd name="T13" fmla="*/ 26 h 34"/>
                    <a:gd name="T14" fmla="*/ 3 w 40"/>
                    <a:gd name="T15" fmla="*/ 26 h 34"/>
                    <a:gd name="T16" fmla="*/ 4 w 40"/>
                    <a:gd name="T17" fmla="*/ 29 h 34"/>
                    <a:gd name="T18" fmla="*/ 7 w 40"/>
                    <a:gd name="T19" fmla="*/ 31 h 34"/>
                    <a:gd name="T20" fmla="*/ 13 w 40"/>
                    <a:gd name="T21" fmla="*/ 34 h 34"/>
                    <a:gd name="T22" fmla="*/ 21 w 40"/>
                    <a:gd name="T23" fmla="*/ 33 h 34"/>
                    <a:gd name="T24" fmla="*/ 29 w 40"/>
                    <a:gd name="T25" fmla="*/ 30 h 34"/>
                    <a:gd name="T26" fmla="*/ 29 w 40"/>
                    <a:gd name="T27" fmla="*/ 30 h 34"/>
                    <a:gd name="T28" fmla="*/ 35 w 40"/>
                    <a:gd name="T29" fmla="*/ 25 h 34"/>
                    <a:gd name="T30" fmla="*/ 39 w 40"/>
                    <a:gd name="T31" fmla="*/ 19 h 34"/>
                    <a:gd name="T32" fmla="*/ 40 w 40"/>
                    <a:gd name="T33" fmla="*/ 12 h 34"/>
                    <a:gd name="T34" fmla="*/ 40 w 40"/>
                    <a:gd name="T35" fmla="*/ 8 h 34"/>
                    <a:gd name="T36" fmla="*/ 39 w 40"/>
                    <a:gd name="T37" fmla="*/ 6 h 34"/>
                    <a:gd name="T38" fmla="*/ 39 w 40"/>
                    <a:gd name="T39" fmla="*/ 6 h 34"/>
                    <a:gd name="T40" fmla="*/ 36 w 40"/>
                    <a:gd name="T41" fmla="*/ 3 h 34"/>
                    <a:gd name="T42" fmla="*/ 34 w 40"/>
                    <a:gd name="T43" fmla="*/ 1 h 34"/>
                    <a:gd name="T44" fmla="*/ 27 w 40"/>
                    <a:gd name="T45" fmla="*/ 0 h 34"/>
                    <a:gd name="T46" fmla="*/ 20 w 40"/>
                    <a:gd name="T47" fmla="*/ 0 h 34"/>
                    <a:gd name="T48" fmla="*/ 12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2"/>
                      </a:moveTo>
                      <a:lnTo>
                        <a:pt x="12" y="2"/>
                      </a:lnTo>
                      <a:lnTo>
                        <a:pt x="6" y="7"/>
                      </a:lnTo>
                      <a:lnTo>
                        <a:pt x="2" y="14"/>
                      </a:lnTo>
                      <a:lnTo>
                        <a:pt x="0" y="20"/>
                      </a:lnTo>
                      <a:lnTo>
                        <a:pt x="2" y="24"/>
                      </a:lnTo>
                      <a:lnTo>
                        <a:pt x="3" y="26"/>
                      </a:lnTo>
                      <a:lnTo>
                        <a:pt x="4" y="29"/>
                      </a:lnTo>
                      <a:lnTo>
                        <a:pt x="7" y="31"/>
                      </a:lnTo>
                      <a:lnTo>
                        <a:pt x="13" y="34"/>
                      </a:lnTo>
                      <a:lnTo>
                        <a:pt x="21" y="33"/>
                      </a:lnTo>
                      <a:lnTo>
                        <a:pt x="29" y="30"/>
                      </a:lnTo>
                      <a:lnTo>
                        <a:pt x="35" y="25"/>
                      </a:lnTo>
                      <a:lnTo>
                        <a:pt x="39" y="19"/>
                      </a:lnTo>
                      <a:lnTo>
                        <a:pt x="40" y="12"/>
                      </a:lnTo>
                      <a:lnTo>
                        <a:pt x="40" y="8"/>
                      </a:lnTo>
                      <a:lnTo>
                        <a:pt x="39" y="6"/>
                      </a:lnTo>
                      <a:lnTo>
                        <a:pt x="36" y="3"/>
                      </a:lnTo>
                      <a:lnTo>
                        <a:pt x="34" y="1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85" name="Freeform 1120"/>
                <p:cNvSpPr>
                  <a:spLocks/>
                </p:cNvSpPr>
                <p:nvPr/>
              </p:nvSpPr>
              <p:spPr bwMode="auto">
                <a:xfrm>
                  <a:off x="1875" y="3054"/>
                  <a:ext cx="41" cy="35"/>
                </a:xfrm>
                <a:custGeom>
                  <a:avLst/>
                  <a:gdLst>
                    <a:gd name="T0" fmla="*/ 25 w 41"/>
                    <a:gd name="T1" fmla="*/ 1 h 35"/>
                    <a:gd name="T2" fmla="*/ 25 w 41"/>
                    <a:gd name="T3" fmla="*/ 1 h 35"/>
                    <a:gd name="T4" fmla="*/ 18 w 41"/>
                    <a:gd name="T5" fmla="*/ 0 h 35"/>
                    <a:gd name="T6" fmla="*/ 10 w 41"/>
                    <a:gd name="T7" fmla="*/ 1 h 35"/>
                    <a:gd name="T8" fmla="*/ 4 w 41"/>
                    <a:gd name="T9" fmla="*/ 5 h 35"/>
                    <a:gd name="T10" fmla="*/ 2 w 41"/>
                    <a:gd name="T11" fmla="*/ 8 h 35"/>
                    <a:gd name="T12" fmla="*/ 0 w 41"/>
                    <a:gd name="T13" fmla="*/ 10 h 35"/>
                    <a:gd name="T14" fmla="*/ 0 w 41"/>
                    <a:gd name="T15" fmla="*/ 10 h 35"/>
                    <a:gd name="T16" fmla="*/ 0 w 41"/>
                    <a:gd name="T17" fmla="*/ 13 h 35"/>
                    <a:gd name="T18" fmla="*/ 0 w 41"/>
                    <a:gd name="T19" fmla="*/ 17 h 35"/>
                    <a:gd name="T20" fmla="*/ 2 w 41"/>
                    <a:gd name="T21" fmla="*/ 23 h 35"/>
                    <a:gd name="T22" fmla="*/ 7 w 41"/>
                    <a:gd name="T23" fmla="*/ 28 h 35"/>
                    <a:gd name="T24" fmla="*/ 14 w 41"/>
                    <a:gd name="T25" fmla="*/ 33 h 35"/>
                    <a:gd name="T26" fmla="*/ 14 w 41"/>
                    <a:gd name="T27" fmla="*/ 33 h 35"/>
                    <a:gd name="T28" fmla="*/ 23 w 41"/>
                    <a:gd name="T29" fmla="*/ 35 h 35"/>
                    <a:gd name="T30" fmla="*/ 29 w 41"/>
                    <a:gd name="T31" fmla="*/ 33 h 35"/>
                    <a:gd name="T32" fmla="*/ 36 w 41"/>
                    <a:gd name="T33" fmla="*/ 29 h 35"/>
                    <a:gd name="T34" fmla="*/ 38 w 41"/>
                    <a:gd name="T35" fmla="*/ 27 h 35"/>
                    <a:gd name="T36" fmla="*/ 39 w 41"/>
                    <a:gd name="T37" fmla="*/ 24 h 35"/>
                    <a:gd name="T38" fmla="*/ 39 w 41"/>
                    <a:gd name="T39" fmla="*/ 24 h 35"/>
                    <a:gd name="T40" fmla="*/ 41 w 41"/>
                    <a:gd name="T41" fmla="*/ 22 h 35"/>
                    <a:gd name="T42" fmla="*/ 41 w 41"/>
                    <a:gd name="T43" fmla="*/ 18 h 35"/>
                    <a:gd name="T44" fmla="*/ 38 w 41"/>
                    <a:gd name="T45" fmla="*/ 12 h 35"/>
                    <a:gd name="T46" fmla="*/ 33 w 41"/>
                    <a:gd name="T47" fmla="*/ 5 h 35"/>
                    <a:gd name="T48" fmla="*/ 25 w 41"/>
                    <a:gd name="T49" fmla="*/ 1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5"/>
                    <a:gd name="T77" fmla="*/ 41 w 41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5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5"/>
                      </a:lnTo>
                      <a:lnTo>
                        <a:pt x="2" y="8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4" y="33"/>
                      </a:lnTo>
                      <a:lnTo>
                        <a:pt x="23" y="35"/>
                      </a:lnTo>
                      <a:lnTo>
                        <a:pt x="29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1" y="22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86" name="Freeform 1121"/>
                <p:cNvSpPr>
                  <a:spLocks/>
                </p:cNvSpPr>
                <p:nvPr/>
              </p:nvSpPr>
              <p:spPr bwMode="auto">
                <a:xfrm>
                  <a:off x="1875" y="3054"/>
                  <a:ext cx="41" cy="35"/>
                </a:xfrm>
                <a:custGeom>
                  <a:avLst/>
                  <a:gdLst>
                    <a:gd name="T0" fmla="*/ 25 w 41"/>
                    <a:gd name="T1" fmla="*/ 1 h 35"/>
                    <a:gd name="T2" fmla="*/ 25 w 41"/>
                    <a:gd name="T3" fmla="*/ 1 h 35"/>
                    <a:gd name="T4" fmla="*/ 18 w 41"/>
                    <a:gd name="T5" fmla="*/ 0 h 35"/>
                    <a:gd name="T6" fmla="*/ 10 w 41"/>
                    <a:gd name="T7" fmla="*/ 1 h 35"/>
                    <a:gd name="T8" fmla="*/ 4 w 41"/>
                    <a:gd name="T9" fmla="*/ 5 h 35"/>
                    <a:gd name="T10" fmla="*/ 2 w 41"/>
                    <a:gd name="T11" fmla="*/ 8 h 35"/>
                    <a:gd name="T12" fmla="*/ 0 w 41"/>
                    <a:gd name="T13" fmla="*/ 10 h 35"/>
                    <a:gd name="T14" fmla="*/ 0 w 41"/>
                    <a:gd name="T15" fmla="*/ 10 h 35"/>
                    <a:gd name="T16" fmla="*/ 0 w 41"/>
                    <a:gd name="T17" fmla="*/ 13 h 35"/>
                    <a:gd name="T18" fmla="*/ 0 w 41"/>
                    <a:gd name="T19" fmla="*/ 17 h 35"/>
                    <a:gd name="T20" fmla="*/ 2 w 41"/>
                    <a:gd name="T21" fmla="*/ 23 h 35"/>
                    <a:gd name="T22" fmla="*/ 7 w 41"/>
                    <a:gd name="T23" fmla="*/ 28 h 35"/>
                    <a:gd name="T24" fmla="*/ 14 w 41"/>
                    <a:gd name="T25" fmla="*/ 33 h 35"/>
                    <a:gd name="T26" fmla="*/ 14 w 41"/>
                    <a:gd name="T27" fmla="*/ 33 h 35"/>
                    <a:gd name="T28" fmla="*/ 23 w 41"/>
                    <a:gd name="T29" fmla="*/ 35 h 35"/>
                    <a:gd name="T30" fmla="*/ 29 w 41"/>
                    <a:gd name="T31" fmla="*/ 33 h 35"/>
                    <a:gd name="T32" fmla="*/ 36 w 41"/>
                    <a:gd name="T33" fmla="*/ 29 h 35"/>
                    <a:gd name="T34" fmla="*/ 38 w 41"/>
                    <a:gd name="T35" fmla="*/ 27 h 35"/>
                    <a:gd name="T36" fmla="*/ 39 w 41"/>
                    <a:gd name="T37" fmla="*/ 24 h 35"/>
                    <a:gd name="T38" fmla="*/ 39 w 41"/>
                    <a:gd name="T39" fmla="*/ 24 h 35"/>
                    <a:gd name="T40" fmla="*/ 41 w 41"/>
                    <a:gd name="T41" fmla="*/ 22 h 35"/>
                    <a:gd name="T42" fmla="*/ 41 w 41"/>
                    <a:gd name="T43" fmla="*/ 18 h 35"/>
                    <a:gd name="T44" fmla="*/ 38 w 41"/>
                    <a:gd name="T45" fmla="*/ 12 h 35"/>
                    <a:gd name="T46" fmla="*/ 33 w 41"/>
                    <a:gd name="T47" fmla="*/ 5 h 35"/>
                    <a:gd name="T48" fmla="*/ 25 w 41"/>
                    <a:gd name="T49" fmla="*/ 1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5"/>
                    <a:gd name="T77" fmla="*/ 41 w 41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5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5"/>
                      </a:lnTo>
                      <a:lnTo>
                        <a:pt x="2" y="8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4" y="33"/>
                      </a:lnTo>
                      <a:lnTo>
                        <a:pt x="23" y="35"/>
                      </a:lnTo>
                      <a:lnTo>
                        <a:pt x="29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1" y="22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87" name="Freeform 1122"/>
                <p:cNvSpPr>
                  <a:spLocks/>
                </p:cNvSpPr>
                <p:nvPr/>
              </p:nvSpPr>
              <p:spPr bwMode="auto">
                <a:xfrm>
                  <a:off x="1792" y="3045"/>
                  <a:ext cx="30" cy="88"/>
                </a:xfrm>
                <a:custGeom>
                  <a:avLst/>
                  <a:gdLst>
                    <a:gd name="T0" fmla="*/ 0 w 30"/>
                    <a:gd name="T1" fmla="*/ 84 h 88"/>
                    <a:gd name="T2" fmla="*/ 8 w 30"/>
                    <a:gd name="T3" fmla="*/ 69 h 88"/>
                    <a:gd name="T4" fmla="*/ 8 w 30"/>
                    <a:gd name="T5" fmla="*/ 0 h 88"/>
                    <a:gd name="T6" fmla="*/ 23 w 30"/>
                    <a:gd name="T7" fmla="*/ 1 h 88"/>
                    <a:gd name="T8" fmla="*/ 22 w 30"/>
                    <a:gd name="T9" fmla="*/ 69 h 88"/>
                    <a:gd name="T10" fmla="*/ 30 w 30"/>
                    <a:gd name="T11" fmla="*/ 86 h 88"/>
                    <a:gd name="T12" fmla="*/ 20 w 30"/>
                    <a:gd name="T13" fmla="*/ 79 h 88"/>
                    <a:gd name="T14" fmla="*/ 20 w 30"/>
                    <a:gd name="T15" fmla="*/ 88 h 88"/>
                    <a:gd name="T16" fmla="*/ 14 w 30"/>
                    <a:gd name="T17" fmla="*/ 81 h 88"/>
                    <a:gd name="T18" fmla="*/ 9 w 30"/>
                    <a:gd name="T19" fmla="*/ 87 h 88"/>
                    <a:gd name="T20" fmla="*/ 8 w 30"/>
                    <a:gd name="T21" fmla="*/ 81 h 88"/>
                    <a:gd name="T22" fmla="*/ 0 w 30"/>
                    <a:gd name="T23" fmla="*/ 84 h 88"/>
                    <a:gd name="T24" fmla="*/ 0 w 30"/>
                    <a:gd name="T25" fmla="*/ 84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88"/>
                    <a:gd name="T41" fmla="*/ 30 w 30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88">
                      <a:moveTo>
                        <a:pt x="0" y="84"/>
                      </a:moveTo>
                      <a:lnTo>
                        <a:pt x="8" y="69"/>
                      </a:lnTo>
                      <a:lnTo>
                        <a:pt x="8" y="0"/>
                      </a:lnTo>
                      <a:lnTo>
                        <a:pt x="23" y="1"/>
                      </a:lnTo>
                      <a:lnTo>
                        <a:pt x="22" y="69"/>
                      </a:lnTo>
                      <a:lnTo>
                        <a:pt x="30" y="86"/>
                      </a:lnTo>
                      <a:lnTo>
                        <a:pt x="20" y="79"/>
                      </a:lnTo>
                      <a:lnTo>
                        <a:pt x="20" y="88"/>
                      </a:lnTo>
                      <a:lnTo>
                        <a:pt x="14" y="81"/>
                      </a:lnTo>
                      <a:lnTo>
                        <a:pt x="9" y="87"/>
                      </a:lnTo>
                      <a:lnTo>
                        <a:pt x="8" y="81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88" name="Freeform 1123"/>
                <p:cNvSpPr>
                  <a:spLocks/>
                </p:cNvSpPr>
                <p:nvPr/>
              </p:nvSpPr>
              <p:spPr bwMode="auto">
                <a:xfrm>
                  <a:off x="1773" y="3030"/>
                  <a:ext cx="39" cy="34"/>
                </a:xfrm>
                <a:custGeom>
                  <a:avLst/>
                  <a:gdLst>
                    <a:gd name="T0" fmla="*/ 12 w 39"/>
                    <a:gd name="T1" fmla="*/ 2 h 34"/>
                    <a:gd name="T2" fmla="*/ 12 w 39"/>
                    <a:gd name="T3" fmla="*/ 2 h 34"/>
                    <a:gd name="T4" fmla="*/ 6 w 39"/>
                    <a:gd name="T5" fmla="*/ 7 h 34"/>
                    <a:gd name="T6" fmla="*/ 1 w 39"/>
                    <a:gd name="T7" fmla="*/ 14 h 34"/>
                    <a:gd name="T8" fmla="*/ 0 w 39"/>
                    <a:gd name="T9" fmla="*/ 22 h 34"/>
                    <a:gd name="T10" fmla="*/ 1 w 39"/>
                    <a:gd name="T11" fmla="*/ 24 h 34"/>
                    <a:gd name="T12" fmla="*/ 2 w 39"/>
                    <a:gd name="T13" fmla="*/ 27 h 34"/>
                    <a:gd name="T14" fmla="*/ 2 w 39"/>
                    <a:gd name="T15" fmla="*/ 27 h 34"/>
                    <a:gd name="T16" fmla="*/ 4 w 39"/>
                    <a:gd name="T17" fmla="*/ 29 h 34"/>
                    <a:gd name="T18" fmla="*/ 6 w 39"/>
                    <a:gd name="T19" fmla="*/ 32 h 34"/>
                    <a:gd name="T20" fmla="*/ 12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0 h 34"/>
                    <a:gd name="T26" fmla="*/ 28 w 39"/>
                    <a:gd name="T27" fmla="*/ 30 h 34"/>
                    <a:gd name="T28" fmla="*/ 34 w 39"/>
                    <a:gd name="T29" fmla="*/ 25 h 34"/>
                    <a:gd name="T30" fmla="*/ 38 w 39"/>
                    <a:gd name="T31" fmla="*/ 19 h 34"/>
                    <a:gd name="T32" fmla="*/ 39 w 39"/>
                    <a:gd name="T33" fmla="*/ 13 h 34"/>
                    <a:gd name="T34" fmla="*/ 39 w 39"/>
                    <a:gd name="T35" fmla="*/ 10 h 34"/>
                    <a:gd name="T36" fmla="*/ 38 w 39"/>
                    <a:gd name="T37" fmla="*/ 6 h 34"/>
                    <a:gd name="T38" fmla="*/ 38 w 39"/>
                    <a:gd name="T39" fmla="*/ 6 h 34"/>
                    <a:gd name="T40" fmla="*/ 35 w 39"/>
                    <a:gd name="T41" fmla="*/ 4 h 34"/>
                    <a:gd name="T42" fmla="*/ 33 w 39"/>
                    <a:gd name="T43" fmla="*/ 2 h 34"/>
                    <a:gd name="T44" fmla="*/ 27 w 39"/>
                    <a:gd name="T45" fmla="*/ 0 h 34"/>
                    <a:gd name="T46" fmla="*/ 20 w 39"/>
                    <a:gd name="T47" fmla="*/ 0 h 34"/>
                    <a:gd name="T48" fmla="*/ 12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2" y="2"/>
                      </a:moveTo>
                      <a:lnTo>
                        <a:pt x="12" y="2"/>
                      </a:lnTo>
                      <a:lnTo>
                        <a:pt x="6" y="7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1" y="24"/>
                      </a:lnTo>
                      <a:lnTo>
                        <a:pt x="2" y="27"/>
                      </a:lnTo>
                      <a:lnTo>
                        <a:pt x="4" y="29"/>
                      </a:lnTo>
                      <a:lnTo>
                        <a:pt x="6" y="32"/>
                      </a:lnTo>
                      <a:lnTo>
                        <a:pt x="12" y="34"/>
                      </a:lnTo>
                      <a:lnTo>
                        <a:pt x="20" y="34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39" y="13"/>
                      </a:lnTo>
                      <a:lnTo>
                        <a:pt x="39" y="10"/>
                      </a:lnTo>
                      <a:lnTo>
                        <a:pt x="38" y="6"/>
                      </a:lnTo>
                      <a:lnTo>
                        <a:pt x="35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2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89" name="Freeform 1124"/>
                <p:cNvSpPr>
                  <a:spLocks/>
                </p:cNvSpPr>
                <p:nvPr/>
              </p:nvSpPr>
              <p:spPr bwMode="auto">
                <a:xfrm>
                  <a:off x="1773" y="3030"/>
                  <a:ext cx="39" cy="34"/>
                </a:xfrm>
                <a:custGeom>
                  <a:avLst/>
                  <a:gdLst>
                    <a:gd name="T0" fmla="*/ 12 w 39"/>
                    <a:gd name="T1" fmla="*/ 2 h 34"/>
                    <a:gd name="T2" fmla="*/ 12 w 39"/>
                    <a:gd name="T3" fmla="*/ 2 h 34"/>
                    <a:gd name="T4" fmla="*/ 6 w 39"/>
                    <a:gd name="T5" fmla="*/ 7 h 34"/>
                    <a:gd name="T6" fmla="*/ 1 w 39"/>
                    <a:gd name="T7" fmla="*/ 14 h 34"/>
                    <a:gd name="T8" fmla="*/ 0 w 39"/>
                    <a:gd name="T9" fmla="*/ 22 h 34"/>
                    <a:gd name="T10" fmla="*/ 1 w 39"/>
                    <a:gd name="T11" fmla="*/ 24 h 34"/>
                    <a:gd name="T12" fmla="*/ 2 w 39"/>
                    <a:gd name="T13" fmla="*/ 27 h 34"/>
                    <a:gd name="T14" fmla="*/ 2 w 39"/>
                    <a:gd name="T15" fmla="*/ 27 h 34"/>
                    <a:gd name="T16" fmla="*/ 4 w 39"/>
                    <a:gd name="T17" fmla="*/ 29 h 34"/>
                    <a:gd name="T18" fmla="*/ 6 w 39"/>
                    <a:gd name="T19" fmla="*/ 32 h 34"/>
                    <a:gd name="T20" fmla="*/ 12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0 h 34"/>
                    <a:gd name="T26" fmla="*/ 28 w 39"/>
                    <a:gd name="T27" fmla="*/ 30 h 34"/>
                    <a:gd name="T28" fmla="*/ 34 w 39"/>
                    <a:gd name="T29" fmla="*/ 25 h 34"/>
                    <a:gd name="T30" fmla="*/ 38 w 39"/>
                    <a:gd name="T31" fmla="*/ 19 h 34"/>
                    <a:gd name="T32" fmla="*/ 39 w 39"/>
                    <a:gd name="T33" fmla="*/ 13 h 34"/>
                    <a:gd name="T34" fmla="*/ 39 w 39"/>
                    <a:gd name="T35" fmla="*/ 10 h 34"/>
                    <a:gd name="T36" fmla="*/ 38 w 39"/>
                    <a:gd name="T37" fmla="*/ 6 h 34"/>
                    <a:gd name="T38" fmla="*/ 38 w 39"/>
                    <a:gd name="T39" fmla="*/ 6 h 34"/>
                    <a:gd name="T40" fmla="*/ 35 w 39"/>
                    <a:gd name="T41" fmla="*/ 4 h 34"/>
                    <a:gd name="T42" fmla="*/ 33 w 39"/>
                    <a:gd name="T43" fmla="*/ 2 h 34"/>
                    <a:gd name="T44" fmla="*/ 27 w 39"/>
                    <a:gd name="T45" fmla="*/ 0 h 34"/>
                    <a:gd name="T46" fmla="*/ 20 w 39"/>
                    <a:gd name="T47" fmla="*/ 0 h 34"/>
                    <a:gd name="T48" fmla="*/ 12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2" y="2"/>
                      </a:moveTo>
                      <a:lnTo>
                        <a:pt x="12" y="2"/>
                      </a:lnTo>
                      <a:lnTo>
                        <a:pt x="6" y="7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1" y="24"/>
                      </a:lnTo>
                      <a:lnTo>
                        <a:pt x="2" y="27"/>
                      </a:lnTo>
                      <a:lnTo>
                        <a:pt x="4" y="29"/>
                      </a:lnTo>
                      <a:lnTo>
                        <a:pt x="6" y="32"/>
                      </a:lnTo>
                      <a:lnTo>
                        <a:pt x="12" y="34"/>
                      </a:lnTo>
                      <a:lnTo>
                        <a:pt x="20" y="34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39" y="13"/>
                      </a:lnTo>
                      <a:lnTo>
                        <a:pt x="39" y="10"/>
                      </a:lnTo>
                      <a:lnTo>
                        <a:pt x="38" y="6"/>
                      </a:lnTo>
                      <a:lnTo>
                        <a:pt x="35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90" name="Freeform 1125"/>
                <p:cNvSpPr>
                  <a:spLocks/>
                </p:cNvSpPr>
                <p:nvPr/>
              </p:nvSpPr>
              <p:spPr bwMode="auto">
                <a:xfrm>
                  <a:off x="1802" y="3034"/>
                  <a:ext cx="41" cy="33"/>
                </a:xfrm>
                <a:custGeom>
                  <a:avLst/>
                  <a:gdLst>
                    <a:gd name="T0" fmla="*/ 26 w 41"/>
                    <a:gd name="T1" fmla="*/ 1 h 33"/>
                    <a:gd name="T2" fmla="*/ 26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5 w 41"/>
                    <a:gd name="T9" fmla="*/ 3 h 33"/>
                    <a:gd name="T10" fmla="*/ 3 w 41"/>
                    <a:gd name="T11" fmla="*/ 6 h 33"/>
                    <a:gd name="T12" fmla="*/ 1 w 41"/>
                    <a:gd name="T13" fmla="*/ 9 h 33"/>
                    <a:gd name="T14" fmla="*/ 1 w 41"/>
                    <a:gd name="T15" fmla="*/ 9 h 33"/>
                    <a:gd name="T16" fmla="*/ 0 w 41"/>
                    <a:gd name="T17" fmla="*/ 12 h 33"/>
                    <a:gd name="T18" fmla="*/ 0 w 41"/>
                    <a:gd name="T19" fmla="*/ 15 h 33"/>
                    <a:gd name="T20" fmla="*/ 3 w 41"/>
                    <a:gd name="T21" fmla="*/ 21 h 33"/>
                    <a:gd name="T22" fmla="*/ 8 w 41"/>
                    <a:gd name="T23" fmla="*/ 28 h 33"/>
                    <a:gd name="T24" fmla="*/ 15 w 41"/>
                    <a:gd name="T25" fmla="*/ 32 h 33"/>
                    <a:gd name="T26" fmla="*/ 15 w 41"/>
                    <a:gd name="T27" fmla="*/ 32 h 33"/>
                    <a:gd name="T28" fmla="*/ 23 w 41"/>
                    <a:gd name="T29" fmla="*/ 33 h 33"/>
                    <a:gd name="T30" fmla="*/ 31 w 41"/>
                    <a:gd name="T31" fmla="*/ 32 h 33"/>
                    <a:gd name="T32" fmla="*/ 36 w 41"/>
                    <a:gd name="T33" fmla="*/ 29 h 33"/>
                    <a:gd name="T34" fmla="*/ 38 w 41"/>
                    <a:gd name="T35" fmla="*/ 26 h 33"/>
                    <a:gd name="T36" fmla="*/ 40 w 41"/>
                    <a:gd name="T37" fmla="*/ 23 h 33"/>
                    <a:gd name="T38" fmla="*/ 40 w 41"/>
                    <a:gd name="T39" fmla="*/ 23 h 33"/>
                    <a:gd name="T40" fmla="*/ 41 w 41"/>
                    <a:gd name="T41" fmla="*/ 20 h 33"/>
                    <a:gd name="T42" fmla="*/ 41 w 41"/>
                    <a:gd name="T43" fmla="*/ 16 h 33"/>
                    <a:gd name="T44" fmla="*/ 38 w 41"/>
                    <a:gd name="T45" fmla="*/ 11 h 33"/>
                    <a:gd name="T46" fmla="*/ 33 w 41"/>
                    <a:gd name="T47" fmla="*/ 5 h 33"/>
                    <a:gd name="T48" fmla="*/ 26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3"/>
                      </a:lnTo>
                      <a:lnTo>
                        <a:pt x="3" y="6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3" y="21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1" y="32"/>
                      </a:lnTo>
                      <a:lnTo>
                        <a:pt x="36" y="29"/>
                      </a:lnTo>
                      <a:lnTo>
                        <a:pt x="38" y="26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91" name="Freeform 1126"/>
                <p:cNvSpPr>
                  <a:spLocks/>
                </p:cNvSpPr>
                <p:nvPr/>
              </p:nvSpPr>
              <p:spPr bwMode="auto">
                <a:xfrm>
                  <a:off x="1802" y="3034"/>
                  <a:ext cx="41" cy="33"/>
                </a:xfrm>
                <a:custGeom>
                  <a:avLst/>
                  <a:gdLst>
                    <a:gd name="T0" fmla="*/ 26 w 41"/>
                    <a:gd name="T1" fmla="*/ 1 h 33"/>
                    <a:gd name="T2" fmla="*/ 26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5 w 41"/>
                    <a:gd name="T9" fmla="*/ 3 h 33"/>
                    <a:gd name="T10" fmla="*/ 3 w 41"/>
                    <a:gd name="T11" fmla="*/ 6 h 33"/>
                    <a:gd name="T12" fmla="*/ 1 w 41"/>
                    <a:gd name="T13" fmla="*/ 9 h 33"/>
                    <a:gd name="T14" fmla="*/ 1 w 41"/>
                    <a:gd name="T15" fmla="*/ 9 h 33"/>
                    <a:gd name="T16" fmla="*/ 0 w 41"/>
                    <a:gd name="T17" fmla="*/ 12 h 33"/>
                    <a:gd name="T18" fmla="*/ 0 w 41"/>
                    <a:gd name="T19" fmla="*/ 15 h 33"/>
                    <a:gd name="T20" fmla="*/ 3 w 41"/>
                    <a:gd name="T21" fmla="*/ 21 h 33"/>
                    <a:gd name="T22" fmla="*/ 8 w 41"/>
                    <a:gd name="T23" fmla="*/ 28 h 33"/>
                    <a:gd name="T24" fmla="*/ 15 w 41"/>
                    <a:gd name="T25" fmla="*/ 32 h 33"/>
                    <a:gd name="T26" fmla="*/ 15 w 41"/>
                    <a:gd name="T27" fmla="*/ 32 h 33"/>
                    <a:gd name="T28" fmla="*/ 23 w 41"/>
                    <a:gd name="T29" fmla="*/ 33 h 33"/>
                    <a:gd name="T30" fmla="*/ 31 w 41"/>
                    <a:gd name="T31" fmla="*/ 32 h 33"/>
                    <a:gd name="T32" fmla="*/ 36 w 41"/>
                    <a:gd name="T33" fmla="*/ 29 h 33"/>
                    <a:gd name="T34" fmla="*/ 38 w 41"/>
                    <a:gd name="T35" fmla="*/ 26 h 33"/>
                    <a:gd name="T36" fmla="*/ 40 w 41"/>
                    <a:gd name="T37" fmla="*/ 23 h 33"/>
                    <a:gd name="T38" fmla="*/ 40 w 41"/>
                    <a:gd name="T39" fmla="*/ 23 h 33"/>
                    <a:gd name="T40" fmla="*/ 41 w 41"/>
                    <a:gd name="T41" fmla="*/ 20 h 33"/>
                    <a:gd name="T42" fmla="*/ 41 w 41"/>
                    <a:gd name="T43" fmla="*/ 16 h 33"/>
                    <a:gd name="T44" fmla="*/ 38 w 41"/>
                    <a:gd name="T45" fmla="*/ 11 h 33"/>
                    <a:gd name="T46" fmla="*/ 33 w 41"/>
                    <a:gd name="T47" fmla="*/ 5 h 33"/>
                    <a:gd name="T48" fmla="*/ 26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3"/>
                      </a:lnTo>
                      <a:lnTo>
                        <a:pt x="3" y="6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3" y="21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1" y="32"/>
                      </a:lnTo>
                      <a:lnTo>
                        <a:pt x="36" y="29"/>
                      </a:lnTo>
                      <a:lnTo>
                        <a:pt x="38" y="26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92" name="Freeform 1127"/>
                <p:cNvSpPr>
                  <a:spLocks/>
                </p:cNvSpPr>
                <p:nvPr/>
              </p:nvSpPr>
              <p:spPr bwMode="auto">
                <a:xfrm>
                  <a:off x="1778" y="3007"/>
                  <a:ext cx="41" cy="32"/>
                </a:xfrm>
                <a:custGeom>
                  <a:avLst/>
                  <a:gdLst>
                    <a:gd name="T0" fmla="*/ 20 w 41"/>
                    <a:gd name="T1" fmla="*/ 0 h 32"/>
                    <a:gd name="T2" fmla="*/ 20 w 41"/>
                    <a:gd name="T3" fmla="*/ 0 h 32"/>
                    <a:gd name="T4" fmla="*/ 13 w 41"/>
                    <a:gd name="T5" fmla="*/ 1 h 32"/>
                    <a:gd name="T6" fmla="*/ 6 w 41"/>
                    <a:gd name="T7" fmla="*/ 4 h 32"/>
                    <a:gd name="T8" fmla="*/ 1 w 41"/>
                    <a:gd name="T9" fmla="*/ 9 h 32"/>
                    <a:gd name="T10" fmla="*/ 0 w 41"/>
                    <a:gd name="T11" fmla="*/ 13 h 32"/>
                    <a:gd name="T12" fmla="*/ 0 w 41"/>
                    <a:gd name="T13" fmla="*/ 15 h 32"/>
                    <a:gd name="T14" fmla="*/ 0 w 41"/>
                    <a:gd name="T15" fmla="*/ 15 h 32"/>
                    <a:gd name="T16" fmla="*/ 0 w 41"/>
                    <a:gd name="T17" fmla="*/ 19 h 32"/>
                    <a:gd name="T18" fmla="*/ 1 w 41"/>
                    <a:gd name="T19" fmla="*/ 22 h 32"/>
                    <a:gd name="T20" fmla="*/ 6 w 41"/>
                    <a:gd name="T21" fmla="*/ 27 h 32"/>
                    <a:gd name="T22" fmla="*/ 13 w 41"/>
                    <a:gd name="T23" fmla="*/ 30 h 32"/>
                    <a:gd name="T24" fmla="*/ 20 w 41"/>
                    <a:gd name="T25" fmla="*/ 32 h 32"/>
                    <a:gd name="T26" fmla="*/ 20 w 41"/>
                    <a:gd name="T27" fmla="*/ 32 h 32"/>
                    <a:gd name="T28" fmla="*/ 28 w 41"/>
                    <a:gd name="T29" fmla="*/ 30 h 32"/>
                    <a:gd name="T30" fmla="*/ 36 w 41"/>
                    <a:gd name="T31" fmla="*/ 27 h 32"/>
                    <a:gd name="T32" fmla="*/ 39 w 41"/>
                    <a:gd name="T33" fmla="*/ 22 h 32"/>
                    <a:gd name="T34" fmla="*/ 41 w 41"/>
                    <a:gd name="T35" fmla="*/ 19 h 32"/>
                    <a:gd name="T36" fmla="*/ 41 w 41"/>
                    <a:gd name="T37" fmla="*/ 15 h 32"/>
                    <a:gd name="T38" fmla="*/ 41 w 41"/>
                    <a:gd name="T39" fmla="*/ 15 h 32"/>
                    <a:gd name="T40" fmla="*/ 41 w 41"/>
                    <a:gd name="T41" fmla="*/ 13 h 32"/>
                    <a:gd name="T42" fmla="*/ 39 w 41"/>
                    <a:gd name="T43" fmla="*/ 9 h 32"/>
                    <a:gd name="T44" fmla="*/ 36 w 41"/>
                    <a:gd name="T45" fmla="*/ 4 h 32"/>
                    <a:gd name="T46" fmla="*/ 28 w 41"/>
                    <a:gd name="T47" fmla="*/ 1 h 32"/>
                    <a:gd name="T48" fmla="*/ 20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4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2"/>
                      </a:lnTo>
                      <a:lnTo>
                        <a:pt x="6" y="27"/>
                      </a:lnTo>
                      <a:lnTo>
                        <a:pt x="13" y="30"/>
                      </a:lnTo>
                      <a:lnTo>
                        <a:pt x="20" y="32"/>
                      </a:lnTo>
                      <a:lnTo>
                        <a:pt x="28" y="30"/>
                      </a:lnTo>
                      <a:lnTo>
                        <a:pt x="36" y="27"/>
                      </a:lnTo>
                      <a:lnTo>
                        <a:pt x="39" y="22"/>
                      </a:lnTo>
                      <a:lnTo>
                        <a:pt x="41" y="19"/>
                      </a:lnTo>
                      <a:lnTo>
                        <a:pt x="41" y="15"/>
                      </a:lnTo>
                      <a:lnTo>
                        <a:pt x="41" y="13"/>
                      </a:lnTo>
                      <a:lnTo>
                        <a:pt x="39" y="9"/>
                      </a:lnTo>
                      <a:lnTo>
                        <a:pt x="36" y="4"/>
                      </a:lnTo>
                      <a:lnTo>
                        <a:pt x="28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93" name="Freeform 1128"/>
                <p:cNvSpPr>
                  <a:spLocks/>
                </p:cNvSpPr>
                <p:nvPr/>
              </p:nvSpPr>
              <p:spPr bwMode="auto">
                <a:xfrm>
                  <a:off x="1778" y="3007"/>
                  <a:ext cx="41" cy="32"/>
                </a:xfrm>
                <a:custGeom>
                  <a:avLst/>
                  <a:gdLst>
                    <a:gd name="T0" fmla="*/ 20 w 41"/>
                    <a:gd name="T1" fmla="*/ 0 h 32"/>
                    <a:gd name="T2" fmla="*/ 20 w 41"/>
                    <a:gd name="T3" fmla="*/ 0 h 32"/>
                    <a:gd name="T4" fmla="*/ 13 w 41"/>
                    <a:gd name="T5" fmla="*/ 1 h 32"/>
                    <a:gd name="T6" fmla="*/ 6 w 41"/>
                    <a:gd name="T7" fmla="*/ 4 h 32"/>
                    <a:gd name="T8" fmla="*/ 1 w 41"/>
                    <a:gd name="T9" fmla="*/ 9 h 32"/>
                    <a:gd name="T10" fmla="*/ 0 w 41"/>
                    <a:gd name="T11" fmla="*/ 13 h 32"/>
                    <a:gd name="T12" fmla="*/ 0 w 41"/>
                    <a:gd name="T13" fmla="*/ 15 h 32"/>
                    <a:gd name="T14" fmla="*/ 0 w 41"/>
                    <a:gd name="T15" fmla="*/ 15 h 32"/>
                    <a:gd name="T16" fmla="*/ 0 w 41"/>
                    <a:gd name="T17" fmla="*/ 19 h 32"/>
                    <a:gd name="T18" fmla="*/ 1 w 41"/>
                    <a:gd name="T19" fmla="*/ 22 h 32"/>
                    <a:gd name="T20" fmla="*/ 6 w 41"/>
                    <a:gd name="T21" fmla="*/ 27 h 32"/>
                    <a:gd name="T22" fmla="*/ 13 w 41"/>
                    <a:gd name="T23" fmla="*/ 30 h 32"/>
                    <a:gd name="T24" fmla="*/ 20 w 41"/>
                    <a:gd name="T25" fmla="*/ 32 h 32"/>
                    <a:gd name="T26" fmla="*/ 20 w 41"/>
                    <a:gd name="T27" fmla="*/ 32 h 32"/>
                    <a:gd name="T28" fmla="*/ 28 w 41"/>
                    <a:gd name="T29" fmla="*/ 30 h 32"/>
                    <a:gd name="T30" fmla="*/ 36 w 41"/>
                    <a:gd name="T31" fmla="*/ 27 h 32"/>
                    <a:gd name="T32" fmla="*/ 39 w 41"/>
                    <a:gd name="T33" fmla="*/ 22 h 32"/>
                    <a:gd name="T34" fmla="*/ 41 w 41"/>
                    <a:gd name="T35" fmla="*/ 19 h 32"/>
                    <a:gd name="T36" fmla="*/ 41 w 41"/>
                    <a:gd name="T37" fmla="*/ 15 h 32"/>
                    <a:gd name="T38" fmla="*/ 41 w 41"/>
                    <a:gd name="T39" fmla="*/ 15 h 32"/>
                    <a:gd name="T40" fmla="*/ 41 w 41"/>
                    <a:gd name="T41" fmla="*/ 13 h 32"/>
                    <a:gd name="T42" fmla="*/ 39 w 41"/>
                    <a:gd name="T43" fmla="*/ 9 h 32"/>
                    <a:gd name="T44" fmla="*/ 36 w 41"/>
                    <a:gd name="T45" fmla="*/ 4 h 32"/>
                    <a:gd name="T46" fmla="*/ 28 w 41"/>
                    <a:gd name="T47" fmla="*/ 1 h 32"/>
                    <a:gd name="T48" fmla="*/ 20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4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2"/>
                      </a:lnTo>
                      <a:lnTo>
                        <a:pt x="6" y="27"/>
                      </a:lnTo>
                      <a:lnTo>
                        <a:pt x="13" y="30"/>
                      </a:lnTo>
                      <a:lnTo>
                        <a:pt x="20" y="32"/>
                      </a:lnTo>
                      <a:lnTo>
                        <a:pt x="28" y="30"/>
                      </a:lnTo>
                      <a:lnTo>
                        <a:pt x="36" y="27"/>
                      </a:lnTo>
                      <a:lnTo>
                        <a:pt x="39" y="22"/>
                      </a:lnTo>
                      <a:lnTo>
                        <a:pt x="41" y="19"/>
                      </a:lnTo>
                      <a:lnTo>
                        <a:pt x="41" y="15"/>
                      </a:lnTo>
                      <a:lnTo>
                        <a:pt x="41" y="13"/>
                      </a:lnTo>
                      <a:lnTo>
                        <a:pt x="39" y="9"/>
                      </a:lnTo>
                      <a:lnTo>
                        <a:pt x="36" y="4"/>
                      </a:lnTo>
                      <a:lnTo>
                        <a:pt x="28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94" name="Freeform 1129"/>
                <p:cNvSpPr>
                  <a:spLocks/>
                </p:cNvSpPr>
                <p:nvPr/>
              </p:nvSpPr>
              <p:spPr bwMode="auto">
                <a:xfrm>
                  <a:off x="1803" y="3011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6 w 41"/>
                    <a:gd name="T5" fmla="*/ 0 h 33"/>
                    <a:gd name="T6" fmla="*/ 8 w 41"/>
                    <a:gd name="T7" fmla="*/ 2 h 33"/>
                    <a:gd name="T8" fmla="*/ 3 w 41"/>
                    <a:gd name="T9" fmla="*/ 6 h 33"/>
                    <a:gd name="T10" fmla="*/ 2 w 41"/>
                    <a:gd name="T11" fmla="*/ 9 h 33"/>
                    <a:gd name="T12" fmla="*/ 0 w 41"/>
                    <a:gd name="T13" fmla="*/ 12 h 33"/>
                    <a:gd name="T14" fmla="*/ 0 w 41"/>
                    <a:gd name="T15" fmla="*/ 12 h 33"/>
                    <a:gd name="T16" fmla="*/ 0 w 41"/>
                    <a:gd name="T17" fmla="*/ 15 h 33"/>
                    <a:gd name="T18" fmla="*/ 0 w 41"/>
                    <a:gd name="T19" fmla="*/ 19 h 33"/>
                    <a:gd name="T20" fmla="*/ 4 w 41"/>
                    <a:gd name="T21" fmla="*/ 25 h 33"/>
                    <a:gd name="T22" fmla="*/ 11 w 41"/>
                    <a:gd name="T23" fmla="*/ 29 h 33"/>
                    <a:gd name="T24" fmla="*/ 18 w 41"/>
                    <a:gd name="T25" fmla="*/ 32 h 33"/>
                    <a:gd name="T26" fmla="*/ 18 w 41"/>
                    <a:gd name="T27" fmla="*/ 32 h 33"/>
                    <a:gd name="T28" fmla="*/ 26 w 41"/>
                    <a:gd name="T29" fmla="*/ 33 h 33"/>
                    <a:gd name="T30" fmla="*/ 34 w 41"/>
                    <a:gd name="T31" fmla="*/ 30 h 33"/>
                    <a:gd name="T32" fmla="*/ 39 w 41"/>
                    <a:gd name="T33" fmla="*/ 25 h 33"/>
                    <a:gd name="T34" fmla="*/ 40 w 41"/>
                    <a:gd name="T35" fmla="*/ 23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6 h 33"/>
                    <a:gd name="T42" fmla="*/ 41 w 41"/>
                    <a:gd name="T43" fmla="*/ 14 h 33"/>
                    <a:gd name="T44" fmla="*/ 37 w 41"/>
                    <a:gd name="T45" fmla="*/ 7 h 33"/>
                    <a:gd name="T46" fmla="*/ 31 w 41"/>
                    <a:gd name="T47" fmla="*/ 2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6" y="0"/>
                      </a:lnTo>
                      <a:lnTo>
                        <a:pt x="8" y="2"/>
                      </a:lnTo>
                      <a:lnTo>
                        <a:pt x="3" y="6"/>
                      </a:lnTo>
                      <a:lnTo>
                        <a:pt x="2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4" y="25"/>
                      </a:lnTo>
                      <a:lnTo>
                        <a:pt x="11" y="29"/>
                      </a:lnTo>
                      <a:lnTo>
                        <a:pt x="18" y="32"/>
                      </a:lnTo>
                      <a:lnTo>
                        <a:pt x="26" y="33"/>
                      </a:lnTo>
                      <a:lnTo>
                        <a:pt x="34" y="30"/>
                      </a:lnTo>
                      <a:lnTo>
                        <a:pt x="39" y="25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41" y="14"/>
                      </a:lnTo>
                      <a:lnTo>
                        <a:pt x="37" y="7"/>
                      </a:lnTo>
                      <a:lnTo>
                        <a:pt x="31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95" name="Freeform 1130"/>
                <p:cNvSpPr>
                  <a:spLocks/>
                </p:cNvSpPr>
                <p:nvPr/>
              </p:nvSpPr>
              <p:spPr bwMode="auto">
                <a:xfrm>
                  <a:off x="1803" y="3011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6 w 41"/>
                    <a:gd name="T5" fmla="*/ 0 h 33"/>
                    <a:gd name="T6" fmla="*/ 8 w 41"/>
                    <a:gd name="T7" fmla="*/ 2 h 33"/>
                    <a:gd name="T8" fmla="*/ 3 w 41"/>
                    <a:gd name="T9" fmla="*/ 6 h 33"/>
                    <a:gd name="T10" fmla="*/ 2 w 41"/>
                    <a:gd name="T11" fmla="*/ 9 h 33"/>
                    <a:gd name="T12" fmla="*/ 0 w 41"/>
                    <a:gd name="T13" fmla="*/ 12 h 33"/>
                    <a:gd name="T14" fmla="*/ 0 w 41"/>
                    <a:gd name="T15" fmla="*/ 12 h 33"/>
                    <a:gd name="T16" fmla="*/ 0 w 41"/>
                    <a:gd name="T17" fmla="*/ 15 h 33"/>
                    <a:gd name="T18" fmla="*/ 0 w 41"/>
                    <a:gd name="T19" fmla="*/ 19 h 33"/>
                    <a:gd name="T20" fmla="*/ 4 w 41"/>
                    <a:gd name="T21" fmla="*/ 25 h 33"/>
                    <a:gd name="T22" fmla="*/ 11 w 41"/>
                    <a:gd name="T23" fmla="*/ 29 h 33"/>
                    <a:gd name="T24" fmla="*/ 18 w 41"/>
                    <a:gd name="T25" fmla="*/ 32 h 33"/>
                    <a:gd name="T26" fmla="*/ 18 w 41"/>
                    <a:gd name="T27" fmla="*/ 32 h 33"/>
                    <a:gd name="T28" fmla="*/ 26 w 41"/>
                    <a:gd name="T29" fmla="*/ 33 h 33"/>
                    <a:gd name="T30" fmla="*/ 34 w 41"/>
                    <a:gd name="T31" fmla="*/ 30 h 33"/>
                    <a:gd name="T32" fmla="*/ 39 w 41"/>
                    <a:gd name="T33" fmla="*/ 25 h 33"/>
                    <a:gd name="T34" fmla="*/ 40 w 41"/>
                    <a:gd name="T35" fmla="*/ 23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6 h 33"/>
                    <a:gd name="T42" fmla="*/ 41 w 41"/>
                    <a:gd name="T43" fmla="*/ 14 h 33"/>
                    <a:gd name="T44" fmla="*/ 37 w 41"/>
                    <a:gd name="T45" fmla="*/ 7 h 33"/>
                    <a:gd name="T46" fmla="*/ 31 w 41"/>
                    <a:gd name="T47" fmla="*/ 2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6" y="0"/>
                      </a:lnTo>
                      <a:lnTo>
                        <a:pt x="8" y="2"/>
                      </a:lnTo>
                      <a:lnTo>
                        <a:pt x="3" y="6"/>
                      </a:lnTo>
                      <a:lnTo>
                        <a:pt x="2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4" y="25"/>
                      </a:lnTo>
                      <a:lnTo>
                        <a:pt x="11" y="29"/>
                      </a:lnTo>
                      <a:lnTo>
                        <a:pt x="18" y="32"/>
                      </a:lnTo>
                      <a:lnTo>
                        <a:pt x="26" y="33"/>
                      </a:lnTo>
                      <a:lnTo>
                        <a:pt x="34" y="30"/>
                      </a:lnTo>
                      <a:lnTo>
                        <a:pt x="39" y="25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41" y="14"/>
                      </a:lnTo>
                      <a:lnTo>
                        <a:pt x="37" y="7"/>
                      </a:lnTo>
                      <a:lnTo>
                        <a:pt x="31" y="2"/>
                      </a:lnTo>
                      <a:lnTo>
                        <a:pt x="2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96" name="Freeform 1131"/>
                <p:cNvSpPr>
                  <a:spLocks/>
                </p:cNvSpPr>
                <p:nvPr/>
              </p:nvSpPr>
              <p:spPr bwMode="auto">
                <a:xfrm>
                  <a:off x="1792" y="2989"/>
                  <a:ext cx="41" cy="32"/>
                </a:xfrm>
                <a:custGeom>
                  <a:avLst/>
                  <a:gdLst>
                    <a:gd name="T0" fmla="*/ 20 w 41"/>
                    <a:gd name="T1" fmla="*/ 0 h 32"/>
                    <a:gd name="T2" fmla="*/ 20 w 41"/>
                    <a:gd name="T3" fmla="*/ 0 h 32"/>
                    <a:gd name="T4" fmla="*/ 13 w 41"/>
                    <a:gd name="T5" fmla="*/ 1 h 32"/>
                    <a:gd name="T6" fmla="*/ 6 w 41"/>
                    <a:gd name="T7" fmla="*/ 5 h 32"/>
                    <a:gd name="T8" fmla="*/ 1 w 41"/>
                    <a:gd name="T9" fmla="*/ 10 h 32"/>
                    <a:gd name="T10" fmla="*/ 0 w 41"/>
                    <a:gd name="T11" fmla="*/ 13 h 32"/>
                    <a:gd name="T12" fmla="*/ 0 w 41"/>
                    <a:gd name="T13" fmla="*/ 17 h 32"/>
                    <a:gd name="T14" fmla="*/ 0 w 41"/>
                    <a:gd name="T15" fmla="*/ 17 h 32"/>
                    <a:gd name="T16" fmla="*/ 0 w 41"/>
                    <a:gd name="T17" fmla="*/ 19 h 32"/>
                    <a:gd name="T18" fmla="*/ 1 w 41"/>
                    <a:gd name="T19" fmla="*/ 23 h 32"/>
                    <a:gd name="T20" fmla="*/ 6 w 41"/>
                    <a:gd name="T21" fmla="*/ 28 h 32"/>
                    <a:gd name="T22" fmla="*/ 13 w 41"/>
                    <a:gd name="T23" fmla="*/ 31 h 32"/>
                    <a:gd name="T24" fmla="*/ 20 w 41"/>
                    <a:gd name="T25" fmla="*/ 32 h 32"/>
                    <a:gd name="T26" fmla="*/ 20 w 41"/>
                    <a:gd name="T27" fmla="*/ 32 h 32"/>
                    <a:gd name="T28" fmla="*/ 28 w 41"/>
                    <a:gd name="T29" fmla="*/ 31 h 32"/>
                    <a:gd name="T30" fmla="*/ 36 w 41"/>
                    <a:gd name="T31" fmla="*/ 28 h 32"/>
                    <a:gd name="T32" fmla="*/ 39 w 41"/>
                    <a:gd name="T33" fmla="*/ 23 h 32"/>
                    <a:gd name="T34" fmla="*/ 41 w 41"/>
                    <a:gd name="T35" fmla="*/ 19 h 32"/>
                    <a:gd name="T36" fmla="*/ 41 w 41"/>
                    <a:gd name="T37" fmla="*/ 17 h 32"/>
                    <a:gd name="T38" fmla="*/ 41 w 41"/>
                    <a:gd name="T39" fmla="*/ 17 h 32"/>
                    <a:gd name="T40" fmla="*/ 41 w 41"/>
                    <a:gd name="T41" fmla="*/ 13 h 32"/>
                    <a:gd name="T42" fmla="*/ 39 w 41"/>
                    <a:gd name="T43" fmla="*/ 10 h 32"/>
                    <a:gd name="T44" fmla="*/ 36 w 41"/>
                    <a:gd name="T45" fmla="*/ 5 h 32"/>
                    <a:gd name="T46" fmla="*/ 28 w 41"/>
                    <a:gd name="T47" fmla="*/ 1 h 32"/>
                    <a:gd name="T48" fmla="*/ 20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1"/>
                      </a:lnTo>
                      <a:lnTo>
                        <a:pt x="20" y="32"/>
                      </a:lnTo>
                      <a:lnTo>
                        <a:pt x="28" y="31"/>
                      </a:lnTo>
                      <a:lnTo>
                        <a:pt x="36" y="28"/>
                      </a:lnTo>
                      <a:lnTo>
                        <a:pt x="39" y="23"/>
                      </a:lnTo>
                      <a:lnTo>
                        <a:pt x="41" y="19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9" y="10"/>
                      </a:lnTo>
                      <a:lnTo>
                        <a:pt x="36" y="5"/>
                      </a:lnTo>
                      <a:lnTo>
                        <a:pt x="28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97" name="Freeform 1132"/>
                <p:cNvSpPr>
                  <a:spLocks/>
                </p:cNvSpPr>
                <p:nvPr/>
              </p:nvSpPr>
              <p:spPr bwMode="auto">
                <a:xfrm>
                  <a:off x="1792" y="2989"/>
                  <a:ext cx="41" cy="32"/>
                </a:xfrm>
                <a:custGeom>
                  <a:avLst/>
                  <a:gdLst>
                    <a:gd name="T0" fmla="*/ 20 w 41"/>
                    <a:gd name="T1" fmla="*/ 0 h 32"/>
                    <a:gd name="T2" fmla="*/ 20 w 41"/>
                    <a:gd name="T3" fmla="*/ 0 h 32"/>
                    <a:gd name="T4" fmla="*/ 13 w 41"/>
                    <a:gd name="T5" fmla="*/ 1 h 32"/>
                    <a:gd name="T6" fmla="*/ 6 w 41"/>
                    <a:gd name="T7" fmla="*/ 5 h 32"/>
                    <a:gd name="T8" fmla="*/ 1 w 41"/>
                    <a:gd name="T9" fmla="*/ 10 h 32"/>
                    <a:gd name="T10" fmla="*/ 0 w 41"/>
                    <a:gd name="T11" fmla="*/ 13 h 32"/>
                    <a:gd name="T12" fmla="*/ 0 w 41"/>
                    <a:gd name="T13" fmla="*/ 17 h 32"/>
                    <a:gd name="T14" fmla="*/ 0 w 41"/>
                    <a:gd name="T15" fmla="*/ 17 h 32"/>
                    <a:gd name="T16" fmla="*/ 0 w 41"/>
                    <a:gd name="T17" fmla="*/ 19 h 32"/>
                    <a:gd name="T18" fmla="*/ 1 w 41"/>
                    <a:gd name="T19" fmla="*/ 23 h 32"/>
                    <a:gd name="T20" fmla="*/ 6 w 41"/>
                    <a:gd name="T21" fmla="*/ 28 h 32"/>
                    <a:gd name="T22" fmla="*/ 13 w 41"/>
                    <a:gd name="T23" fmla="*/ 31 h 32"/>
                    <a:gd name="T24" fmla="*/ 20 w 41"/>
                    <a:gd name="T25" fmla="*/ 32 h 32"/>
                    <a:gd name="T26" fmla="*/ 20 w 41"/>
                    <a:gd name="T27" fmla="*/ 32 h 32"/>
                    <a:gd name="T28" fmla="*/ 28 w 41"/>
                    <a:gd name="T29" fmla="*/ 31 h 32"/>
                    <a:gd name="T30" fmla="*/ 36 w 41"/>
                    <a:gd name="T31" fmla="*/ 28 h 32"/>
                    <a:gd name="T32" fmla="*/ 39 w 41"/>
                    <a:gd name="T33" fmla="*/ 23 h 32"/>
                    <a:gd name="T34" fmla="*/ 41 w 41"/>
                    <a:gd name="T35" fmla="*/ 19 h 32"/>
                    <a:gd name="T36" fmla="*/ 41 w 41"/>
                    <a:gd name="T37" fmla="*/ 17 h 32"/>
                    <a:gd name="T38" fmla="*/ 41 w 41"/>
                    <a:gd name="T39" fmla="*/ 17 h 32"/>
                    <a:gd name="T40" fmla="*/ 41 w 41"/>
                    <a:gd name="T41" fmla="*/ 13 h 32"/>
                    <a:gd name="T42" fmla="*/ 39 w 41"/>
                    <a:gd name="T43" fmla="*/ 10 h 32"/>
                    <a:gd name="T44" fmla="*/ 36 w 41"/>
                    <a:gd name="T45" fmla="*/ 5 h 32"/>
                    <a:gd name="T46" fmla="*/ 28 w 41"/>
                    <a:gd name="T47" fmla="*/ 1 h 32"/>
                    <a:gd name="T48" fmla="*/ 20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1"/>
                      </a:lnTo>
                      <a:lnTo>
                        <a:pt x="20" y="32"/>
                      </a:lnTo>
                      <a:lnTo>
                        <a:pt x="28" y="31"/>
                      </a:lnTo>
                      <a:lnTo>
                        <a:pt x="36" y="28"/>
                      </a:lnTo>
                      <a:lnTo>
                        <a:pt x="39" y="23"/>
                      </a:lnTo>
                      <a:lnTo>
                        <a:pt x="41" y="19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9" y="10"/>
                      </a:lnTo>
                      <a:lnTo>
                        <a:pt x="36" y="5"/>
                      </a:lnTo>
                      <a:lnTo>
                        <a:pt x="28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98" name="Freeform 1133"/>
                <p:cNvSpPr>
                  <a:spLocks/>
                </p:cNvSpPr>
                <p:nvPr/>
              </p:nvSpPr>
              <p:spPr bwMode="auto">
                <a:xfrm>
                  <a:off x="1773" y="3052"/>
                  <a:ext cx="39" cy="34"/>
                </a:xfrm>
                <a:custGeom>
                  <a:avLst/>
                  <a:gdLst>
                    <a:gd name="T0" fmla="*/ 12 w 39"/>
                    <a:gd name="T1" fmla="*/ 2 h 34"/>
                    <a:gd name="T2" fmla="*/ 12 w 39"/>
                    <a:gd name="T3" fmla="*/ 2 h 34"/>
                    <a:gd name="T4" fmla="*/ 6 w 39"/>
                    <a:gd name="T5" fmla="*/ 7 h 34"/>
                    <a:gd name="T6" fmla="*/ 1 w 39"/>
                    <a:gd name="T7" fmla="*/ 14 h 34"/>
                    <a:gd name="T8" fmla="*/ 0 w 39"/>
                    <a:gd name="T9" fmla="*/ 20 h 34"/>
                    <a:gd name="T10" fmla="*/ 1 w 39"/>
                    <a:gd name="T11" fmla="*/ 24 h 34"/>
                    <a:gd name="T12" fmla="*/ 2 w 39"/>
                    <a:gd name="T13" fmla="*/ 26 h 34"/>
                    <a:gd name="T14" fmla="*/ 2 w 39"/>
                    <a:gd name="T15" fmla="*/ 26 h 34"/>
                    <a:gd name="T16" fmla="*/ 4 w 39"/>
                    <a:gd name="T17" fmla="*/ 29 h 34"/>
                    <a:gd name="T18" fmla="*/ 6 w 39"/>
                    <a:gd name="T19" fmla="*/ 31 h 34"/>
                    <a:gd name="T20" fmla="*/ 12 w 39"/>
                    <a:gd name="T21" fmla="*/ 34 h 34"/>
                    <a:gd name="T22" fmla="*/ 20 w 39"/>
                    <a:gd name="T23" fmla="*/ 33 h 34"/>
                    <a:gd name="T24" fmla="*/ 28 w 39"/>
                    <a:gd name="T25" fmla="*/ 30 h 34"/>
                    <a:gd name="T26" fmla="*/ 28 w 39"/>
                    <a:gd name="T27" fmla="*/ 30 h 34"/>
                    <a:gd name="T28" fmla="*/ 34 w 39"/>
                    <a:gd name="T29" fmla="*/ 25 h 34"/>
                    <a:gd name="T30" fmla="*/ 38 w 39"/>
                    <a:gd name="T31" fmla="*/ 19 h 34"/>
                    <a:gd name="T32" fmla="*/ 39 w 39"/>
                    <a:gd name="T33" fmla="*/ 12 h 34"/>
                    <a:gd name="T34" fmla="*/ 39 w 39"/>
                    <a:gd name="T35" fmla="*/ 8 h 34"/>
                    <a:gd name="T36" fmla="*/ 38 w 39"/>
                    <a:gd name="T37" fmla="*/ 6 h 34"/>
                    <a:gd name="T38" fmla="*/ 38 w 39"/>
                    <a:gd name="T39" fmla="*/ 6 h 34"/>
                    <a:gd name="T40" fmla="*/ 35 w 39"/>
                    <a:gd name="T41" fmla="*/ 3 h 34"/>
                    <a:gd name="T42" fmla="*/ 33 w 39"/>
                    <a:gd name="T43" fmla="*/ 1 h 34"/>
                    <a:gd name="T44" fmla="*/ 27 w 39"/>
                    <a:gd name="T45" fmla="*/ 0 h 34"/>
                    <a:gd name="T46" fmla="*/ 20 w 39"/>
                    <a:gd name="T47" fmla="*/ 0 h 34"/>
                    <a:gd name="T48" fmla="*/ 12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2" y="2"/>
                      </a:moveTo>
                      <a:lnTo>
                        <a:pt x="12" y="2"/>
                      </a:lnTo>
                      <a:lnTo>
                        <a:pt x="6" y="7"/>
                      </a:lnTo>
                      <a:lnTo>
                        <a:pt x="1" y="14"/>
                      </a:lnTo>
                      <a:lnTo>
                        <a:pt x="0" y="20"/>
                      </a:lnTo>
                      <a:lnTo>
                        <a:pt x="1" y="24"/>
                      </a:lnTo>
                      <a:lnTo>
                        <a:pt x="2" y="26"/>
                      </a:lnTo>
                      <a:lnTo>
                        <a:pt x="4" y="29"/>
                      </a:lnTo>
                      <a:lnTo>
                        <a:pt x="6" y="31"/>
                      </a:lnTo>
                      <a:lnTo>
                        <a:pt x="12" y="34"/>
                      </a:lnTo>
                      <a:lnTo>
                        <a:pt x="20" y="33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39" y="12"/>
                      </a:lnTo>
                      <a:lnTo>
                        <a:pt x="39" y="8"/>
                      </a:lnTo>
                      <a:lnTo>
                        <a:pt x="38" y="6"/>
                      </a:lnTo>
                      <a:lnTo>
                        <a:pt x="35" y="3"/>
                      </a:lnTo>
                      <a:lnTo>
                        <a:pt x="33" y="1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2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99" name="Freeform 1134"/>
                <p:cNvSpPr>
                  <a:spLocks/>
                </p:cNvSpPr>
                <p:nvPr/>
              </p:nvSpPr>
              <p:spPr bwMode="auto">
                <a:xfrm>
                  <a:off x="1773" y="3052"/>
                  <a:ext cx="39" cy="34"/>
                </a:xfrm>
                <a:custGeom>
                  <a:avLst/>
                  <a:gdLst>
                    <a:gd name="T0" fmla="*/ 12 w 39"/>
                    <a:gd name="T1" fmla="*/ 2 h 34"/>
                    <a:gd name="T2" fmla="*/ 12 w 39"/>
                    <a:gd name="T3" fmla="*/ 2 h 34"/>
                    <a:gd name="T4" fmla="*/ 6 w 39"/>
                    <a:gd name="T5" fmla="*/ 7 h 34"/>
                    <a:gd name="T6" fmla="*/ 1 w 39"/>
                    <a:gd name="T7" fmla="*/ 14 h 34"/>
                    <a:gd name="T8" fmla="*/ 0 w 39"/>
                    <a:gd name="T9" fmla="*/ 20 h 34"/>
                    <a:gd name="T10" fmla="*/ 1 w 39"/>
                    <a:gd name="T11" fmla="*/ 24 h 34"/>
                    <a:gd name="T12" fmla="*/ 2 w 39"/>
                    <a:gd name="T13" fmla="*/ 26 h 34"/>
                    <a:gd name="T14" fmla="*/ 2 w 39"/>
                    <a:gd name="T15" fmla="*/ 26 h 34"/>
                    <a:gd name="T16" fmla="*/ 4 w 39"/>
                    <a:gd name="T17" fmla="*/ 29 h 34"/>
                    <a:gd name="T18" fmla="*/ 6 w 39"/>
                    <a:gd name="T19" fmla="*/ 31 h 34"/>
                    <a:gd name="T20" fmla="*/ 12 w 39"/>
                    <a:gd name="T21" fmla="*/ 34 h 34"/>
                    <a:gd name="T22" fmla="*/ 20 w 39"/>
                    <a:gd name="T23" fmla="*/ 33 h 34"/>
                    <a:gd name="T24" fmla="*/ 28 w 39"/>
                    <a:gd name="T25" fmla="*/ 30 h 34"/>
                    <a:gd name="T26" fmla="*/ 28 w 39"/>
                    <a:gd name="T27" fmla="*/ 30 h 34"/>
                    <a:gd name="T28" fmla="*/ 34 w 39"/>
                    <a:gd name="T29" fmla="*/ 25 h 34"/>
                    <a:gd name="T30" fmla="*/ 38 w 39"/>
                    <a:gd name="T31" fmla="*/ 19 h 34"/>
                    <a:gd name="T32" fmla="*/ 39 w 39"/>
                    <a:gd name="T33" fmla="*/ 12 h 34"/>
                    <a:gd name="T34" fmla="*/ 39 w 39"/>
                    <a:gd name="T35" fmla="*/ 8 h 34"/>
                    <a:gd name="T36" fmla="*/ 38 w 39"/>
                    <a:gd name="T37" fmla="*/ 6 h 34"/>
                    <a:gd name="T38" fmla="*/ 38 w 39"/>
                    <a:gd name="T39" fmla="*/ 6 h 34"/>
                    <a:gd name="T40" fmla="*/ 35 w 39"/>
                    <a:gd name="T41" fmla="*/ 3 h 34"/>
                    <a:gd name="T42" fmla="*/ 33 w 39"/>
                    <a:gd name="T43" fmla="*/ 1 h 34"/>
                    <a:gd name="T44" fmla="*/ 27 w 39"/>
                    <a:gd name="T45" fmla="*/ 0 h 34"/>
                    <a:gd name="T46" fmla="*/ 20 w 39"/>
                    <a:gd name="T47" fmla="*/ 0 h 34"/>
                    <a:gd name="T48" fmla="*/ 12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2" y="2"/>
                      </a:moveTo>
                      <a:lnTo>
                        <a:pt x="12" y="2"/>
                      </a:lnTo>
                      <a:lnTo>
                        <a:pt x="6" y="7"/>
                      </a:lnTo>
                      <a:lnTo>
                        <a:pt x="1" y="14"/>
                      </a:lnTo>
                      <a:lnTo>
                        <a:pt x="0" y="20"/>
                      </a:lnTo>
                      <a:lnTo>
                        <a:pt x="1" y="24"/>
                      </a:lnTo>
                      <a:lnTo>
                        <a:pt x="2" y="26"/>
                      </a:lnTo>
                      <a:lnTo>
                        <a:pt x="4" y="29"/>
                      </a:lnTo>
                      <a:lnTo>
                        <a:pt x="6" y="31"/>
                      </a:lnTo>
                      <a:lnTo>
                        <a:pt x="12" y="34"/>
                      </a:lnTo>
                      <a:lnTo>
                        <a:pt x="20" y="33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39" y="12"/>
                      </a:lnTo>
                      <a:lnTo>
                        <a:pt x="39" y="8"/>
                      </a:lnTo>
                      <a:lnTo>
                        <a:pt x="38" y="6"/>
                      </a:lnTo>
                      <a:lnTo>
                        <a:pt x="35" y="3"/>
                      </a:lnTo>
                      <a:lnTo>
                        <a:pt x="33" y="1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00" name="Freeform 1135"/>
                <p:cNvSpPr>
                  <a:spLocks/>
                </p:cNvSpPr>
                <p:nvPr/>
              </p:nvSpPr>
              <p:spPr bwMode="auto">
                <a:xfrm>
                  <a:off x="1802" y="3054"/>
                  <a:ext cx="41" cy="35"/>
                </a:xfrm>
                <a:custGeom>
                  <a:avLst/>
                  <a:gdLst>
                    <a:gd name="T0" fmla="*/ 26 w 41"/>
                    <a:gd name="T1" fmla="*/ 1 h 35"/>
                    <a:gd name="T2" fmla="*/ 26 w 41"/>
                    <a:gd name="T3" fmla="*/ 1 h 35"/>
                    <a:gd name="T4" fmla="*/ 18 w 41"/>
                    <a:gd name="T5" fmla="*/ 0 h 35"/>
                    <a:gd name="T6" fmla="*/ 10 w 41"/>
                    <a:gd name="T7" fmla="*/ 1 h 35"/>
                    <a:gd name="T8" fmla="*/ 5 w 41"/>
                    <a:gd name="T9" fmla="*/ 5 h 35"/>
                    <a:gd name="T10" fmla="*/ 3 w 41"/>
                    <a:gd name="T11" fmla="*/ 8 h 35"/>
                    <a:gd name="T12" fmla="*/ 1 w 41"/>
                    <a:gd name="T13" fmla="*/ 10 h 35"/>
                    <a:gd name="T14" fmla="*/ 1 w 41"/>
                    <a:gd name="T15" fmla="*/ 10 h 35"/>
                    <a:gd name="T16" fmla="*/ 0 w 41"/>
                    <a:gd name="T17" fmla="*/ 13 h 35"/>
                    <a:gd name="T18" fmla="*/ 0 w 41"/>
                    <a:gd name="T19" fmla="*/ 17 h 35"/>
                    <a:gd name="T20" fmla="*/ 3 w 41"/>
                    <a:gd name="T21" fmla="*/ 23 h 35"/>
                    <a:gd name="T22" fmla="*/ 8 w 41"/>
                    <a:gd name="T23" fmla="*/ 28 h 35"/>
                    <a:gd name="T24" fmla="*/ 15 w 41"/>
                    <a:gd name="T25" fmla="*/ 33 h 35"/>
                    <a:gd name="T26" fmla="*/ 15 w 41"/>
                    <a:gd name="T27" fmla="*/ 33 h 35"/>
                    <a:gd name="T28" fmla="*/ 23 w 41"/>
                    <a:gd name="T29" fmla="*/ 35 h 35"/>
                    <a:gd name="T30" fmla="*/ 31 w 41"/>
                    <a:gd name="T31" fmla="*/ 33 h 35"/>
                    <a:gd name="T32" fmla="*/ 36 w 41"/>
                    <a:gd name="T33" fmla="*/ 29 h 35"/>
                    <a:gd name="T34" fmla="*/ 38 w 41"/>
                    <a:gd name="T35" fmla="*/ 27 h 35"/>
                    <a:gd name="T36" fmla="*/ 40 w 41"/>
                    <a:gd name="T37" fmla="*/ 24 h 35"/>
                    <a:gd name="T38" fmla="*/ 40 w 41"/>
                    <a:gd name="T39" fmla="*/ 24 h 35"/>
                    <a:gd name="T40" fmla="*/ 41 w 41"/>
                    <a:gd name="T41" fmla="*/ 22 h 35"/>
                    <a:gd name="T42" fmla="*/ 41 w 41"/>
                    <a:gd name="T43" fmla="*/ 18 h 35"/>
                    <a:gd name="T44" fmla="*/ 38 w 41"/>
                    <a:gd name="T45" fmla="*/ 12 h 35"/>
                    <a:gd name="T46" fmla="*/ 33 w 41"/>
                    <a:gd name="T47" fmla="*/ 5 h 35"/>
                    <a:gd name="T48" fmla="*/ 26 w 41"/>
                    <a:gd name="T49" fmla="*/ 1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5"/>
                    <a:gd name="T77" fmla="*/ 41 w 41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5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5" y="33"/>
                      </a:lnTo>
                      <a:lnTo>
                        <a:pt x="23" y="35"/>
                      </a:lnTo>
                      <a:lnTo>
                        <a:pt x="31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40" y="24"/>
                      </a:lnTo>
                      <a:lnTo>
                        <a:pt x="41" y="22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5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01" name="Freeform 1136"/>
                <p:cNvSpPr>
                  <a:spLocks/>
                </p:cNvSpPr>
                <p:nvPr/>
              </p:nvSpPr>
              <p:spPr bwMode="auto">
                <a:xfrm>
                  <a:off x="1802" y="3054"/>
                  <a:ext cx="41" cy="35"/>
                </a:xfrm>
                <a:custGeom>
                  <a:avLst/>
                  <a:gdLst>
                    <a:gd name="T0" fmla="*/ 26 w 41"/>
                    <a:gd name="T1" fmla="*/ 1 h 35"/>
                    <a:gd name="T2" fmla="*/ 26 w 41"/>
                    <a:gd name="T3" fmla="*/ 1 h 35"/>
                    <a:gd name="T4" fmla="*/ 18 w 41"/>
                    <a:gd name="T5" fmla="*/ 0 h 35"/>
                    <a:gd name="T6" fmla="*/ 10 w 41"/>
                    <a:gd name="T7" fmla="*/ 1 h 35"/>
                    <a:gd name="T8" fmla="*/ 5 w 41"/>
                    <a:gd name="T9" fmla="*/ 5 h 35"/>
                    <a:gd name="T10" fmla="*/ 3 w 41"/>
                    <a:gd name="T11" fmla="*/ 8 h 35"/>
                    <a:gd name="T12" fmla="*/ 1 w 41"/>
                    <a:gd name="T13" fmla="*/ 10 h 35"/>
                    <a:gd name="T14" fmla="*/ 1 w 41"/>
                    <a:gd name="T15" fmla="*/ 10 h 35"/>
                    <a:gd name="T16" fmla="*/ 0 w 41"/>
                    <a:gd name="T17" fmla="*/ 13 h 35"/>
                    <a:gd name="T18" fmla="*/ 0 w 41"/>
                    <a:gd name="T19" fmla="*/ 17 h 35"/>
                    <a:gd name="T20" fmla="*/ 3 w 41"/>
                    <a:gd name="T21" fmla="*/ 23 h 35"/>
                    <a:gd name="T22" fmla="*/ 8 w 41"/>
                    <a:gd name="T23" fmla="*/ 28 h 35"/>
                    <a:gd name="T24" fmla="*/ 15 w 41"/>
                    <a:gd name="T25" fmla="*/ 33 h 35"/>
                    <a:gd name="T26" fmla="*/ 15 w 41"/>
                    <a:gd name="T27" fmla="*/ 33 h 35"/>
                    <a:gd name="T28" fmla="*/ 23 w 41"/>
                    <a:gd name="T29" fmla="*/ 35 h 35"/>
                    <a:gd name="T30" fmla="*/ 31 w 41"/>
                    <a:gd name="T31" fmla="*/ 33 h 35"/>
                    <a:gd name="T32" fmla="*/ 36 w 41"/>
                    <a:gd name="T33" fmla="*/ 29 h 35"/>
                    <a:gd name="T34" fmla="*/ 38 w 41"/>
                    <a:gd name="T35" fmla="*/ 27 h 35"/>
                    <a:gd name="T36" fmla="*/ 40 w 41"/>
                    <a:gd name="T37" fmla="*/ 24 h 35"/>
                    <a:gd name="T38" fmla="*/ 40 w 41"/>
                    <a:gd name="T39" fmla="*/ 24 h 35"/>
                    <a:gd name="T40" fmla="*/ 41 w 41"/>
                    <a:gd name="T41" fmla="*/ 22 h 35"/>
                    <a:gd name="T42" fmla="*/ 41 w 41"/>
                    <a:gd name="T43" fmla="*/ 18 h 35"/>
                    <a:gd name="T44" fmla="*/ 38 w 41"/>
                    <a:gd name="T45" fmla="*/ 12 h 35"/>
                    <a:gd name="T46" fmla="*/ 33 w 41"/>
                    <a:gd name="T47" fmla="*/ 5 h 35"/>
                    <a:gd name="T48" fmla="*/ 26 w 41"/>
                    <a:gd name="T49" fmla="*/ 1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5"/>
                    <a:gd name="T77" fmla="*/ 41 w 41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5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5" y="33"/>
                      </a:lnTo>
                      <a:lnTo>
                        <a:pt x="23" y="35"/>
                      </a:lnTo>
                      <a:lnTo>
                        <a:pt x="31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40" y="24"/>
                      </a:lnTo>
                      <a:lnTo>
                        <a:pt x="41" y="22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5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02" name="Freeform 1137"/>
                <p:cNvSpPr>
                  <a:spLocks/>
                </p:cNvSpPr>
                <p:nvPr/>
              </p:nvSpPr>
              <p:spPr bwMode="auto">
                <a:xfrm>
                  <a:off x="2002" y="3058"/>
                  <a:ext cx="31" cy="88"/>
                </a:xfrm>
                <a:custGeom>
                  <a:avLst/>
                  <a:gdLst>
                    <a:gd name="T0" fmla="*/ 0 w 31"/>
                    <a:gd name="T1" fmla="*/ 84 h 88"/>
                    <a:gd name="T2" fmla="*/ 9 w 31"/>
                    <a:gd name="T3" fmla="*/ 69 h 88"/>
                    <a:gd name="T4" fmla="*/ 9 w 31"/>
                    <a:gd name="T5" fmla="*/ 0 h 88"/>
                    <a:gd name="T6" fmla="*/ 23 w 31"/>
                    <a:gd name="T7" fmla="*/ 2 h 88"/>
                    <a:gd name="T8" fmla="*/ 23 w 31"/>
                    <a:gd name="T9" fmla="*/ 70 h 88"/>
                    <a:gd name="T10" fmla="*/ 31 w 31"/>
                    <a:gd name="T11" fmla="*/ 85 h 88"/>
                    <a:gd name="T12" fmla="*/ 21 w 31"/>
                    <a:gd name="T13" fmla="*/ 79 h 88"/>
                    <a:gd name="T14" fmla="*/ 21 w 31"/>
                    <a:gd name="T15" fmla="*/ 88 h 88"/>
                    <a:gd name="T16" fmla="*/ 14 w 31"/>
                    <a:gd name="T17" fmla="*/ 82 h 88"/>
                    <a:gd name="T18" fmla="*/ 9 w 31"/>
                    <a:gd name="T19" fmla="*/ 88 h 88"/>
                    <a:gd name="T20" fmla="*/ 9 w 31"/>
                    <a:gd name="T21" fmla="*/ 80 h 88"/>
                    <a:gd name="T22" fmla="*/ 0 w 31"/>
                    <a:gd name="T23" fmla="*/ 84 h 88"/>
                    <a:gd name="T24" fmla="*/ 0 w 31"/>
                    <a:gd name="T25" fmla="*/ 84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8"/>
                    <a:gd name="T41" fmla="*/ 31 w 31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8">
                      <a:moveTo>
                        <a:pt x="0" y="84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2"/>
                      </a:lnTo>
                      <a:lnTo>
                        <a:pt x="23" y="70"/>
                      </a:lnTo>
                      <a:lnTo>
                        <a:pt x="31" y="85"/>
                      </a:lnTo>
                      <a:lnTo>
                        <a:pt x="21" y="79"/>
                      </a:lnTo>
                      <a:lnTo>
                        <a:pt x="21" y="88"/>
                      </a:lnTo>
                      <a:lnTo>
                        <a:pt x="14" y="82"/>
                      </a:lnTo>
                      <a:lnTo>
                        <a:pt x="9" y="88"/>
                      </a:lnTo>
                      <a:lnTo>
                        <a:pt x="9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03" name="Freeform 1138"/>
                <p:cNvSpPr>
                  <a:spLocks/>
                </p:cNvSpPr>
                <p:nvPr/>
              </p:nvSpPr>
              <p:spPr bwMode="auto">
                <a:xfrm>
                  <a:off x="1985" y="3043"/>
                  <a:ext cx="39" cy="34"/>
                </a:xfrm>
                <a:custGeom>
                  <a:avLst/>
                  <a:gdLst>
                    <a:gd name="T0" fmla="*/ 11 w 39"/>
                    <a:gd name="T1" fmla="*/ 3 h 34"/>
                    <a:gd name="T2" fmla="*/ 11 w 39"/>
                    <a:gd name="T3" fmla="*/ 3 h 34"/>
                    <a:gd name="T4" fmla="*/ 5 w 39"/>
                    <a:gd name="T5" fmla="*/ 9 h 34"/>
                    <a:gd name="T6" fmla="*/ 1 w 39"/>
                    <a:gd name="T7" fmla="*/ 15 h 34"/>
                    <a:gd name="T8" fmla="*/ 0 w 39"/>
                    <a:gd name="T9" fmla="*/ 21 h 34"/>
                    <a:gd name="T10" fmla="*/ 0 w 39"/>
                    <a:gd name="T11" fmla="*/ 25 h 34"/>
                    <a:gd name="T12" fmla="*/ 1 w 39"/>
                    <a:gd name="T13" fmla="*/ 28 h 34"/>
                    <a:gd name="T14" fmla="*/ 1 w 39"/>
                    <a:gd name="T15" fmla="*/ 28 h 34"/>
                    <a:gd name="T16" fmla="*/ 3 w 39"/>
                    <a:gd name="T17" fmla="*/ 30 h 34"/>
                    <a:gd name="T18" fmla="*/ 6 w 39"/>
                    <a:gd name="T19" fmla="*/ 33 h 34"/>
                    <a:gd name="T20" fmla="*/ 12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1 h 34"/>
                    <a:gd name="T26" fmla="*/ 28 w 39"/>
                    <a:gd name="T27" fmla="*/ 31 h 34"/>
                    <a:gd name="T28" fmla="*/ 34 w 39"/>
                    <a:gd name="T29" fmla="*/ 26 h 34"/>
                    <a:gd name="T30" fmla="*/ 38 w 39"/>
                    <a:gd name="T31" fmla="*/ 20 h 34"/>
                    <a:gd name="T32" fmla="*/ 39 w 39"/>
                    <a:gd name="T33" fmla="*/ 14 h 34"/>
                    <a:gd name="T34" fmla="*/ 38 w 39"/>
                    <a:gd name="T35" fmla="*/ 10 h 34"/>
                    <a:gd name="T36" fmla="*/ 37 w 39"/>
                    <a:gd name="T37" fmla="*/ 7 h 34"/>
                    <a:gd name="T38" fmla="*/ 37 w 39"/>
                    <a:gd name="T39" fmla="*/ 7 h 34"/>
                    <a:gd name="T40" fmla="*/ 35 w 39"/>
                    <a:gd name="T41" fmla="*/ 5 h 34"/>
                    <a:gd name="T42" fmla="*/ 33 w 39"/>
                    <a:gd name="T43" fmla="*/ 2 h 34"/>
                    <a:gd name="T44" fmla="*/ 26 w 39"/>
                    <a:gd name="T45" fmla="*/ 0 h 34"/>
                    <a:gd name="T46" fmla="*/ 19 w 39"/>
                    <a:gd name="T47" fmla="*/ 1 h 34"/>
                    <a:gd name="T48" fmla="*/ 11 w 39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3" y="30"/>
                      </a:lnTo>
                      <a:lnTo>
                        <a:pt x="6" y="33"/>
                      </a:lnTo>
                      <a:lnTo>
                        <a:pt x="12" y="34"/>
                      </a:lnTo>
                      <a:lnTo>
                        <a:pt x="20" y="34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20"/>
                      </a:lnTo>
                      <a:lnTo>
                        <a:pt x="39" y="14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5" y="5"/>
                      </a:lnTo>
                      <a:lnTo>
                        <a:pt x="33" y="2"/>
                      </a:lnTo>
                      <a:lnTo>
                        <a:pt x="26" y="0"/>
                      </a:lnTo>
                      <a:lnTo>
                        <a:pt x="19" y="1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04" name="Freeform 1139"/>
                <p:cNvSpPr>
                  <a:spLocks/>
                </p:cNvSpPr>
                <p:nvPr/>
              </p:nvSpPr>
              <p:spPr bwMode="auto">
                <a:xfrm>
                  <a:off x="1985" y="3043"/>
                  <a:ext cx="39" cy="34"/>
                </a:xfrm>
                <a:custGeom>
                  <a:avLst/>
                  <a:gdLst>
                    <a:gd name="T0" fmla="*/ 11 w 39"/>
                    <a:gd name="T1" fmla="*/ 3 h 34"/>
                    <a:gd name="T2" fmla="*/ 11 w 39"/>
                    <a:gd name="T3" fmla="*/ 3 h 34"/>
                    <a:gd name="T4" fmla="*/ 5 w 39"/>
                    <a:gd name="T5" fmla="*/ 9 h 34"/>
                    <a:gd name="T6" fmla="*/ 1 w 39"/>
                    <a:gd name="T7" fmla="*/ 15 h 34"/>
                    <a:gd name="T8" fmla="*/ 0 w 39"/>
                    <a:gd name="T9" fmla="*/ 21 h 34"/>
                    <a:gd name="T10" fmla="*/ 0 w 39"/>
                    <a:gd name="T11" fmla="*/ 25 h 34"/>
                    <a:gd name="T12" fmla="*/ 1 w 39"/>
                    <a:gd name="T13" fmla="*/ 28 h 34"/>
                    <a:gd name="T14" fmla="*/ 1 w 39"/>
                    <a:gd name="T15" fmla="*/ 28 h 34"/>
                    <a:gd name="T16" fmla="*/ 3 w 39"/>
                    <a:gd name="T17" fmla="*/ 30 h 34"/>
                    <a:gd name="T18" fmla="*/ 6 w 39"/>
                    <a:gd name="T19" fmla="*/ 33 h 34"/>
                    <a:gd name="T20" fmla="*/ 12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1 h 34"/>
                    <a:gd name="T26" fmla="*/ 28 w 39"/>
                    <a:gd name="T27" fmla="*/ 31 h 34"/>
                    <a:gd name="T28" fmla="*/ 34 w 39"/>
                    <a:gd name="T29" fmla="*/ 26 h 34"/>
                    <a:gd name="T30" fmla="*/ 38 w 39"/>
                    <a:gd name="T31" fmla="*/ 20 h 34"/>
                    <a:gd name="T32" fmla="*/ 39 w 39"/>
                    <a:gd name="T33" fmla="*/ 14 h 34"/>
                    <a:gd name="T34" fmla="*/ 38 w 39"/>
                    <a:gd name="T35" fmla="*/ 10 h 34"/>
                    <a:gd name="T36" fmla="*/ 37 w 39"/>
                    <a:gd name="T37" fmla="*/ 7 h 34"/>
                    <a:gd name="T38" fmla="*/ 37 w 39"/>
                    <a:gd name="T39" fmla="*/ 7 h 34"/>
                    <a:gd name="T40" fmla="*/ 35 w 39"/>
                    <a:gd name="T41" fmla="*/ 5 h 34"/>
                    <a:gd name="T42" fmla="*/ 33 w 39"/>
                    <a:gd name="T43" fmla="*/ 2 h 34"/>
                    <a:gd name="T44" fmla="*/ 26 w 39"/>
                    <a:gd name="T45" fmla="*/ 0 h 34"/>
                    <a:gd name="T46" fmla="*/ 19 w 39"/>
                    <a:gd name="T47" fmla="*/ 1 h 34"/>
                    <a:gd name="T48" fmla="*/ 11 w 39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3" y="30"/>
                      </a:lnTo>
                      <a:lnTo>
                        <a:pt x="6" y="33"/>
                      </a:lnTo>
                      <a:lnTo>
                        <a:pt x="12" y="34"/>
                      </a:lnTo>
                      <a:lnTo>
                        <a:pt x="20" y="34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20"/>
                      </a:lnTo>
                      <a:lnTo>
                        <a:pt x="39" y="14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5" y="5"/>
                      </a:lnTo>
                      <a:lnTo>
                        <a:pt x="33" y="2"/>
                      </a:lnTo>
                      <a:lnTo>
                        <a:pt x="26" y="0"/>
                      </a:lnTo>
                      <a:lnTo>
                        <a:pt x="19" y="1"/>
                      </a:lnTo>
                      <a:lnTo>
                        <a:pt x="11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05" name="Freeform 1140"/>
                <p:cNvSpPr>
                  <a:spLocks/>
                </p:cNvSpPr>
                <p:nvPr/>
              </p:nvSpPr>
              <p:spPr bwMode="auto">
                <a:xfrm>
                  <a:off x="2014" y="3046"/>
                  <a:ext cx="39" cy="35"/>
                </a:xfrm>
                <a:custGeom>
                  <a:avLst/>
                  <a:gdLst>
                    <a:gd name="T0" fmla="*/ 25 w 39"/>
                    <a:gd name="T1" fmla="*/ 3 h 35"/>
                    <a:gd name="T2" fmla="*/ 25 w 39"/>
                    <a:gd name="T3" fmla="*/ 3 h 35"/>
                    <a:gd name="T4" fmla="*/ 16 w 39"/>
                    <a:gd name="T5" fmla="*/ 0 h 35"/>
                    <a:gd name="T6" fmla="*/ 10 w 39"/>
                    <a:gd name="T7" fmla="*/ 2 h 35"/>
                    <a:gd name="T8" fmla="*/ 4 w 39"/>
                    <a:gd name="T9" fmla="*/ 6 h 35"/>
                    <a:gd name="T10" fmla="*/ 1 w 39"/>
                    <a:gd name="T11" fmla="*/ 8 h 35"/>
                    <a:gd name="T12" fmla="*/ 0 w 39"/>
                    <a:gd name="T13" fmla="*/ 11 h 35"/>
                    <a:gd name="T14" fmla="*/ 0 w 39"/>
                    <a:gd name="T15" fmla="*/ 11 h 35"/>
                    <a:gd name="T16" fmla="*/ 0 w 39"/>
                    <a:gd name="T17" fmla="*/ 13 h 35"/>
                    <a:gd name="T18" fmla="*/ 0 w 39"/>
                    <a:gd name="T19" fmla="*/ 17 h 35"/>
                    <a:gd name="T20" fmla="*/ 2 w 39"/>
                    <a:gd name="T21" fmla="*/ 23 h 35"/>
                    <a:gd name="T22" fmla="*/ 6 w 39"/>
                    <a:gd name="T23" fmla="*/ 28 h 35"/>
                    <a:gd name="T24" fmla="*/ 14 w 39"/>
                    <a:gd name="T25" fmla="*/ 32 h 35"/>
                    <a:gd name="T26" fmla="*/ 14 w 39"/>
                    <a:gd name="T27" fmla="*/ 32 h 35"/>
                    <a:gd name="T28" fmla="*/ 22 w 39"/>
                    <a:gd name="T29" fmla="*/ 35 h 35"/>
                    <a:gd name="T30" fmla="*/ 29 w 39"/>
                    <a:gd name="T31" fmla="*/ 34 h 35"/>
                    <a:gd name="T32" fmla="*/ 36 w 39"/>
                    <a:gd name="T33" fmla="*/ 30 h 35"/>
                    <a:gd name="T34" fmla="*/ 38 w 39"/>
                    <a:gd name="T35" fmla="*/ 27 h 35"/>
                    <a:gd name="T36" fmla="*/ 39 w 39"/>
                    <a:gd name="T37" fmla="*/ 25 h 35"/>
                    <a:gd name="T38" fmla="*/ 39 w 39"/>
                    <a:gd name="T39" fmla="*/ 25 h 35"/>
                    <a:gd name="T40" fmla="*/ 39 w 39"/>
                    <a:gd name="T41" fmla="*/ 22 h 35"/>
                    <a:gd name="T42" fmla="*/ 39 w 39"/>
                    <a:gd name="T43" fmla="*/ 18 h 35"/>
                    <a:gd name="T44" fmla="*/ 37 w 39"/>
                    <a:gd name="T45" fmla="*/ 12 h 35"/>
                    <a:gd name="T46" fmla="*/ 32 w 39"/>
                    <a:gd name="T47" fmla="*/ 7 h 35"/>
                    <a:gd name="T48" fmla="*/ 25 w 39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25" y="3"/>
                      </a:moveTo>
                      <a:lnTo>
                        <a:pt x="25" y="3"/>
                      </a:lnTo>
                      <a:lnTo>
                        <a:pt x="16" y="0"/>
                      </a:lnTo>
                      <a:lnTo>
                        <a:pt x="10" y="2"/>
                      </a:lnTo>
                      <a:lnTo>
                        <a:pt x="4" y="6"/>
                      </a:lnTo>
                      <a:lnTo>
                        <a:pt x="1" y="8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4" y="32"/>
                      </a:lnTo>
                      <a:lnTo>
                        <a:pt x="22" y="35"/>
                      </a:lnTo>
                      <a:lnTo>
                        <a:pt x="29" y="34"/>
                      </a:lnTo>
                      <a:lnTo>
                        <a:pt x="36" y="30"/>
                      </a:lnTo>
                      <a:lnTo>
                        <a:pt x="38" y="27"/>
                      </a:lnTo>
                      <a:lnTo>
                        <a:pt x="39" y="25"/>
                      </a:lnTo>
                      <a:lnTo>
                        <a:pt x="39" y="22"/>
                      </a:lnTo>
                      <a:lnTo>
                        <a:pt x="39" y="18"/>
                      </a:lnTo>
                      <a:lnTo>
                        <a:pt x="37" y="12"/>
                      </a:lnTo>
                      <a:lnTo>
                        <a:pt x="32" y="7"/>
                      </a:lnTo>
                      <a:lnTo>
                        <a:pt x="25" y="3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06" name="Freeform 1141"/>
                <p:cNvSpPr>
                  <a:spLocks/>
                </p:cNvSpPr>
                <p:nvPr/>
              </p:nvSpPr>
              <p:spPr bwMode="auto">
                <a:xfrm>
                  <a:off x="2014" y="3046"/>
                  <a:ext cx="39" cy="35"/>
                </a:xfrm>
                <a:custGeom>
                  <a:avLst/>
                  <a:gdLst>
                    <a:gd name="T0" fmla="*/ 25 w 39"/>
                    <a:gd name="T1" fmla="*/ 3 h 35"/>
                    <a:gd name="T2" fmla="*/ 25 w 39"/>
                    <a:gd name="T3" fmla="*/ 3 h 35"/>
                    <a:gd name="T4" fmla="*/ 16 w 39"/>
                    <a:gd name="T5" fmla="*/ 0 h 35"/>
                    <a:gd name="T6" fmla="*/ 10 w 39"/>
                    <a:gd name="T7" fmla="*/ 2 h 35"/>
                    <a:gd name="T8" fmla="*/ 4 w 39"/>
                    <a:gd name="T9" fmla="*/ 6 h 35"/>
                    <a:gd name="T10" fmla="*/ 1 w 39"/>
                    <a:gd name="T11" fmla="*/ 8 h 35"/>
                    <a:gd name="T12" fmla="*/ 0 w 39"/>
                    <a:gd name="T13" fmla="*/ 11 h 35"/>
                    <a:gd name="T14" fmla="*/ 0 w 39"/>
                    <a:gd name="T15" fmla="*/ 11 h 35"/>
                    <a:gd name="T16" fmla="*/ 0 w 39"/>
                    <a:gd name="T17" fmla="*/ 13 h 35"/>
                    <a:gd name="T18" fmla="*/ 0 w 39"/>
                    <a:gd name="T19" fmla="*/ 17 h 35"/>
                    <a:gd name="T20" fmla="*/ 2 w 39"/>
                    <a:gd name="T21" fmla="*/ 23 h 35"/>
                    <a:gd name="T22" fmla="*/ 6 w 39"/>
                    <a:gd name="T23" fmla="*/ 28 h 35"/>
                    <a:gd name="T24" fmla="*/ 14 w 39"/>
                    <a:gd name="T25" fmla="*/ 32 h 35"/>
                    <a:gd name="T26" fmla="*/ 14 w 39"/>
                    <a:gd name="T27" fmla="*/ 32 h 35"/>
                    <a:gd name="T28" fmla="*/ 22 w 39"/>
                    <a:gd name="T29" fmla="*/ 35 h 35"/>
                    <a:gd name="T30" fmla="*/ 29 w 39"/>
                    <a:gd name="T31" fmla="*/ 34 h 35"/>
                    <a:gd name="T32" fmla="*/ 36 w 39"/>
                    <a:gd name="T33" fmla="*/ 30 h 35"/>
                    <a:gd name="T34" fmla="*/ 38 w 39"/>
                    <a:gd name="T35" fmla="*/ 27 h 35"/>
                    <a:gd name="T36" fmla="*/ 39 w 39"/>
                    <a:gd name="T37" fmla="*/ 25 h 35"/>
                    <a:gd name="T38" fmla="*/ 39 w 39"/>
                    <a:gd name="T39" fmla="*/ 25 h 35"/>
                    <a:gd name="T40" fmla="*/ 39 w 39"/>
                    <a:gd name="T41" fmla="*/ 22 h 35"/>
                    <a:gd name="T42" fmla="*/ 39 w 39"/>
                    <a:gd name="T43" fmla="*/ 18 h 35"/>
                    <a:gd name="T44" fmla="*/ 37 w 39"/>
                    <a:gd name="T45" fmla="*/ 12 h 35"/>
                    <a:gd name="T46" fmla="*/ 32 w 39"/>
                    <a:gd name="T47" fmla="*/ 7 h 35"/>
                    <a:gd name="T48" fmla="*/ 25 w 39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25" y="3"/>
                      </a:moveTo>
                      <a:lnTo>
                        <a:pt x="25" y="3"/>
                      </a:lnTo>
                      <a:lnTo>
                        <a:pt x="16" y="0"/>
                      </a:lnTo>
                      <a:lnTo>
                        <a:pt x="10" y="2"/>
                      </a:lnTo>
                      <a:lnTo>
                        <a:pt x="4" y="6"/>
                      </a:lnTo>
                      <a:lnTo>
                        <a:pt x="1" y="8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4" y="32"/>
                      </a:lnTo>
                      <a:lnTo>
                        <a:pt x="22" y="35"/>
                      </a:lnTo>
                      <a:lnTo>
                        <a:pt x="29" y="34"/>
                      </a:lnTo>
                      <a:lnTo>
                        <a:pt x="36" y="30"/>
                      </a:lnTo>
                      <a:lnTo>
                        <a:pt x="38" y="27"/>
                      </a:lnTo>
                      <a:lnTo>
                        <a:pt x="39" y="25"/>
                      </a:lnTo>
                      <a:lnTo>
                        <a:pt x="39" y="22"/>
                      </a:lnTo>
                      <a:lnTo>
                        <a:pt x="39" y="18"/>
                      </a:lnTo>
                      <a:lnTo>
                        <a:pt x="37" y="12"/>
                      </a:lnTo>
                      <a:lnTo>
                        <a:pt x="32" y="7"/>
                      </a:lnTo>
                      <a:lnTo>
                        <a:pt x="25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07" name="Freeform 1142"/>
                <p:cNvSpPr>
                  <a:spLocks/>
                </p:cNvSpPr>
                <p:nvPr/>
              </p:nvSpPr>
              <p:spPr bwMode="auto">
                <a:xfrm>
                  <a:off x="1988" y="3020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7 w 42"/>
                    <a:gd name="T7" fmla="*/ 5 h 32"/>
                    <a:gd name="T8" fmla="*/ 3 w 42"/>
                    <a:gd name="T9" fmla="*/ 10 h 32"/>
                    <a:gd name="T10" fmla="*/ 2 w 42"/>
                    <a:gd name="T11" fmla="*/ 12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2 w 42"/>
                    <a:gd name="T17" fmla="*/ 19 h 32"/>
                    <a:gd name="T18" fmla="*/ 3 w 42"/>
                    <a:gd name="T19" fmla="*/ 23 h 32"/>
                    <a:gd name="T20" fmla="*/ 7 w 42"/>
                    <a:gd name="T21" fmla="*/ 28 h 32"/>
                    <a:gd name="T22" fmla="*/ 13 w 42"/>
                    <a:gd name="T23" fmla="*/ 30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30 w 42"/>
                    <a:gd name="T29" fmla="*/ 30 h 32"/>
                    <a:gd name="T30" fmla="*/ 36 w 42"/>
                    <a:gd name="T31" fmla="*/ 28 h 32"/>
                    <a:gd name="T32" fmla="*/ 40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1 w 42"/>
                    <a:gd name="T41" fmla="*/ 12 h 32"/>
                    <a:gd name="T42" fmla="*/ 40 w 42"/>
                    <a:gd name="T43" fmla="*/ 10 h 32"/>
                    <a:gd name="T44" fmla="*/ 36 w 42"/>
                    <a:gd name="T45" fmla="*/ 5 h 32"/>
                    <a:gd name="T46" fmla="*/ 30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0"/>
                      </a:lnTo>
                      <a:lnTo>
                        <a:pt x="22" y="32"/>
                      </a:lnTo>
                      <a:lnTo>
                        <a:pt x="30" y="30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2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08" name="Freeform 1143"/>
                <p:cNvSpPr>
                  <a:spLocks/>
                </p:cNvSpPr>
                <p:nvPr/>
              </p:nvSpPr>
              <p:spPr bwMode="auto">
                <a:xfrm>
                  <a:off x="1988" y="3020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7 w 42"/>
                    <a:gd name="T7" fmla="*/ 5 h 32"/>
                    <a:gd name="T8" fmla="*/ 3 w 42"/>
                    <a:gd name="T9" fmla="*/ 10 h 32"/>
                    <a:gd name="T10" fmla="*/ 2 w 42"/>
                    <a:gd name="T11" fmla="*/ 12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2 w 42"/>
                    <a:gd name="T17" fmla="*/ 19 h 32"/>
                    <a:gd name="T18" fmla="*/ 3 w 42"/>
                    <a:gd name="T19" fmla="*/ 23 h 32"/>
                    <a:gd name="T20" fmla="*/ 7 w 42"/>
                    <a:gd name="T21" fmla="*/ 28 h 32"/>
                    <a:gd name="T22" fmla="*/ 13 w 42"/>
                    <a:gd name="T23" fmla="*/ 30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30 w 42"/>
                    <a:gd name="T29" fmla="*/ 30 h 32"/>
                    <a:gd name="T30" fmla="*/ 36 w 42"/>
                    <a:gd name="T31" fmla="*/ 28 h 32"/>
                    <a:gd name="T32" fmla="*/ 40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1 w 42"/>
                    <a:gd name="T41" fmla="*/ 12 h 32"/>
                    <a:gd name="T42" fmla="*/ 40 w 42"/>
                    <a:gd name="T43" fmla="*/ 10 h 32"/>
                    <a:gd name="T44" fmla="*/ 36 w 42"/>
                    <a:gd name="T45" fmla="*/ 5 h 32"/>
                    <a:gd name="T46" fmla="*/ 30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0"/>
                      </a:lnTo>
                      <a:lnTo>
                        <a:pt x="22" y="32"/>
                      </a:lnTo>
                      <a:lnTo>
                        <a:pt x="30" y="30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2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09" name="Freeform 1144"/>
                <p:cNvSpPr>
                  <a:spLocks/>
                </p:cNvSpPr>
                <p:nvPr/>
              </p:nvSpPr>
              <p:spPr bwMode="auto">
                <a:xfrm>
                  <a:off x="2014" y="3023"/>
                  <a:ext cx="42" cy="34"/>
                </a:xfrm>
                <a:custGeom>
                  <a:avLst/>
                  <a:gdLst>
                    <a:gd name="T0" fmla="*/ 24 w 42"/>
                    <a:gd name="T1" fmla="*/ 2 h 34"/>
                    <a:gd name="T2" fmla="*/ 24 w 42"/>
                    <a:gd name="T3" fmla="*/ 2 h 34"/>
                    <a:gd name="T4" fmla="*/ 15 w 42"/>
                    <a:gd name="T5" fmla="*/ 0 h 34"/>
                    <a:gd name="T6" fmla="*/ 9 w 42"/>
                    <a:gd name="T7" fmla="*/ 3 h 34"/>
                    <a:gd name="T8" fmla="*/ 4 w 42"/>
                    <a:gd name="T9" fmla="*/ 8 h 34"/>
                    <a:gd name="T10" fmla="*/ 1 w 42"/>
                    <a:gd name="T11" fmla="*/ 11 h 34"/>
                    <a:gd name="T12" fmla="*/ 0 w 42"/>
                    <a:gd name="T13" fmla="*/ 13 h 34"/>
                    <a:gd name="T14" fmla="*/ 0 w 42"/>
                    <a:gd name="T15" fmla="*/ 13 h 34"/>
                    <a:gd name="T16" fmla="*/ 0 w 42"/>
                    <a:gd name="T17" fmla="*/ 17 h 34"/>
                    <a:gd name="T18" fmla="*/ 1 w 42"/>
                    <a:gd name="T19" fmla="*/ 20 h 34"/>
                    <a:gd name="T20" fmla="*/ 4 w 42"/>
                    <a:gd name="T21" fmla="*/ 26 h 34"/>
                    <a:gd name="T22" fmla="*/ 10 w 42"/>
                    <a:gd name="T23" fmla="*/ 31 h 34"/>
                    <a:gd name="T24" fmla="*/ 18 w 42"/>
                    <a:gd name="T25" fmla="*/ 34 h 34"/>
                    <a:gd name="T26" fmla="*/ 18 w 42"/>
                    <a:gd name="T27" fmla="*/ 34 h 34"/>
                    <a:gd name="T28" fmla="*/ 27 w 42"/>
                    <a:gd name="T29" fmla="*/ 34 h 34"/>
                    <a:gd name="T30" fmla="*/ 33 w 42"/>
                    <a:gd name="T31" fmla="*/ 31 h 34"/>
                    <a:gd name="T32" fmla="*/ 38 w 42"/>
                    <a:gd name="T33" fmla="*/ 27 h 34"/>
                    <a:gd name="T34" fmla="*/ 41 w 42"/>
                    <a:gd name="T35" fmla="*/ 25 h 34"/>
                    <a:gd name="T36" fmla="*/ 41 w 42"/>
                    <a:gd name="T37" fmla="*/ 21 h 34"/>
                    <a:gd name="T38" fmla="*/ 41 w 42"/>
                    <a:gd name="T39" fmla="*/ 21 h 34"/>
                    <a:gd name="T40" fmla="*/ 42 w 42"/>
                    <a:gd name="T41" fmla="*/ 18 h 34"/>
                    <a:gd name="T42" fmla="*/ 41 w 42"/>
                    <a:gd name="T43" fmla="*/ 14 h 34"/>
                    <a:gd name="T44" fmla="*/ 37 w 42"/>
                    <a:gd name="T45" fmla="*/ 8 h 34"/>
                    <a:gd name="T46" fmla="*/ 32 w 42"/>
                    <a:gd name="T47" fmla="*/ 4 h 34"/>
                    <a:gd name="T48" fmla="*/ 24 w 42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4"/>
                    <a:gd name="T77" fmla="*/ 42 w 42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4">
                      <a:moveTo>
                        <a:pt x="24" y="2"/>
                      </a:moveTo>
                      <a:lnTo>
                        <a:pt x="24" y="2"/>
                      </a:lnTo>
                      <a:lnTo>
                        <a:pt x="15" y="0"/>
                      </a:lnTo>
                      <a:lnTo>
                        <a:pt x="9" y="3"/>
                      </a:lnTo>
                      <a:lnTo>
                        <a:pt x="4" y="8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1" y="20"/>
                      </a:lnTo>
                      <a:lnTo>
                        <a:pt x="4" y="26"/>
                      </a:lnTo>
                      <a:lnTo>
                        <a:pt x="10" y="31"/>
                      </a:lnTo>
                      <a:lnTo>
                        <a:pt x="18" y="34"/>
                      </a:lnTo>
                      <a:lnTo>
                        <a:pt x="27" y="34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41" y="25"/>
                      </a:lnTo>
                      <a:lnTo>
                        <a:pt x="41" y="21"/>
                      </a:lnTo>
                      <a:lnTo>
                        <a:pt x="42" y="18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4"/>
                      </a:lnTo>
                      <a:lnTo>
                        <a:pt x="24" y="2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10" name="Freeform 1145"/>
                <p:cNvSpPr>
                  <a:spLocks/>
                </p:cNvSpPr>
                <p:nvPr/>
              </p:nvSpPr>
              <p:spPr bwMode="auto">
                <a:xfrm>
                  <a:off x="2014" y="3023"/>
                  <a:ext cx="42" cy="34"/>
                </a:xfrm>
                <a:custGeom>
                  <a:avLst/>
                  <a:gdLst>
                    <a:gd name="T0" fmla="*/ 24 w 42"/>
                    <a:gd name="T1" fmla="*/ 2 h 34"/>
                    <a:gd name="T2" fmla="*/ 24 w 42"/>
                    <a:gd name="T3" fmla="*/ 2 h 34"/>
                    <a:gd name="T4" fmla="*/ 15 w 42"/>
                    <a:gd name="T5" fmla="*/ 0 h 34"/>
                    <a:gd name="T6" fmla="*/ 9 w 42"/>
                    <a:gd name="T7" fmla="*/ 3 h 34"/>
                    <a:gd name="T8" fmla="*/ 4 w 42"/>
                    <a:gd name="T9" fmla="*/ 8 h 34"/>
                    <a:gd name="T10" fmla="*/ 1 w 42"/>
                    <a:gd name="T11" fmla="*/ 11 h 34"/>
                    <a:gd name="T12" fmla="*/ 0 w 42"/>
                    <a:gd name="T13" fmla="*/ 13 h 34"/>
                    <a:gd name="T14" fmla="*/ 0 w 42"/>
                    <a:gd name="T15" fmla="*/ 13 h 34"/>
                    <a:gd name="T16" fmla="*/ 0 w 42"/>
                    <a:gd name="T17" fmla="*/ 17 h 34"/>
                    <a:gd name="T18" fmla="*/ 1 w 42"/>
                    <a:gd name="T19" fmla="*/ 20 h 34"/>
                    <a:gd name="T20" fmla="*/ 4 w 42"/>
                    <a:gd name="T21" fmla="*/ 26 h 34"/>
                    <a:gd name="T22" fmla="*/ 10 w 42"/>
                    <a:gd name="T23" fmla="*/ 31 h 34"/>
                    <a:gd name="T24" fmla="*/ 18 w 42"/>
                    <a:gd name="T25" fmla="*/ 34 h 34"/>
                    <a:gd name="T26" fmla="*/ 18 w 42"/>
                    <a:gd name="T27" fmla="*/ 34 h 34"/>
                    <a:gd name="T28" fmla="*/ 27 w 42"/>
                    <a:gd name="T29" fmla="*/ 34 h 34"/>
                    <a:gd name="T30" fmla="*/ 33 w 42"/>
                    <a:gd name="T31" fmla="*/ 31 h 34"/>
                    <a:gd name="T32" fmla="*/ 38 w 42"/>
                    <a:gd name="T33" fmla="*/ 27 h 34"/>
                    <a:gd name="T34" fmla="*/ 41 w 42"/>
                    <a:gd name="T35" fmla="*/ 25 h 34"/>
                    <a:gd name="T36" fmla="*/ 41 w 42"/>
                    <a:gd name="T37" fmla="*/ 21 h 34"/>
                    <a:gd name="T38" fmla="*/ 41 w 42"/>
                    <a:gd name="T39" fmla="*/ 21 h 34"/>
                    <a:gd name="T40" fmla="*/ 42 w 42"/>
                    <a:gd name="T41" fmla="*/ 18 h 34"/>
                    <a:gd name="T42" fmla="*/ 41 w 42"/>
                    <a:gd name="T43" fmla="*/ 14 h 34"/>
                    <a:gd name="T44" fmla="*/ 37 w 42"/>
                    <a:gd name="T45" fmla="*/ 8 h 34"/>
                    <a:gd name="T46" fmla="*/ 32 w 42"/>
                    <a:gd name="T47" fmla="*/ 4 h 34"/>
                    <a:gd name="T48" fmla="*/ 24 w 42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4"/>
                    <a:gd name="T77" fmla="*/ 42 w 42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4">
                      <a:moveTo>
                        <a:pt x="24" y="2"/>
                      </a:moveTo>
                      <a:lnTo>
                        <a:pt x="24" y="2"/>
                      </a:lnTo>
                      <a:lnTo>
                        <a:pt x="15" y="0"/>
                      </a:lnTo>
                      <a:lnTo>
                        <a:pt x="9" y="3"/>
                      </a:lnTo>
                      <a:lnTo>
                        <a:pt x="4" y="8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1" y="20"/>
                      </a:lnTo>
                      <a:lnTo>
                        <a:pt x="4" y="26"/>
                      </a:lnTo>
                      <a:lnTo>
                        <a:pt x="10" y="31"/>
                      </a:lnTo>
                      <a:lnTo>
                        <a:pt x="18" y="34"/>
                      </a:lnTo>
                      <a:lnTo>
                        <a:pt x="27" y="34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41" y="25"/>
                      </a:lnTo>
                      <a:lnTo>
                        <a:pt x="41" y="21"/>
                      </a:lnTo>
                      <a:lnTo>
                        <a:pt x="42" y="18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4"/>
                      </a:lnTo>
                      <a:lnTo>
                        <a:pt x="24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11" name="Freeform 1146"/>
                <p:cNvSpPr>
                  <a:spLocks/>
                </p:cNvSpPr>
                <p:nvPr/>
              </p:nvSpPr>
              <p:spPr bwMode="auto">
                <a:xfrm>
                  <a:off x="2002" y="3003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7 w 42"/>
                    <a:gd name="T7" fmla="*/ 4 h 32"/>
                    <a:gd name="T8" fmla="*/ 3 w 42"/>
                    <a:gd name="T9" fmla="*/ 9 h 32"/>
                    <a:gd name="T10" fmla="*/ 2 w 42"/>
                    <a:gd name="T11" fmla="*/ 13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2 w 42"/>
                    <a:gd name="T17" fmla="*/ 19 h 32"/>
                    <a:gd name="T18" fmla="*/ 3 w 42"/>
                    <a:gd name="T19" fmla="*/ 22 h 32"/>
                    <a:gd name="T20" fmla="*/ 7 w 42"/>
                    <a:gd name="T21" fmla="*/ 27 h 32"/>
                    <a:gd name="T22" fmla="*/ 13 w 42"/>
                    <a:gd name="T23" fmla="*/ 31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30 w 42"/>
                    <a:gd name="T29" fmla="*/ 31 h 32"/>
                    <a:gd name="T30" fmla="*/ 36 w 42"/>
                    <a:gd name="T31" fmla="*/ 27 h 32"/>
                    <a:gd name="T32" fmla="*/ 41 w 42"/>
                    <a:gd name="T33" fmla="*/ 22 h 32"/>
                    <a:gd name="T34" fmla="*/ 41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1 w 42"/>
                    <a:gd name="T41" fmla="*/ 13 h 32"/>
                    <a:gd name="T42" fmla="*/ 41 w 42"/>
                    <a:gd name="T43" fmla="*/ 9 h 32"/>
                    <a:gd name="T44" fmla="*/ 36 w 42"/>
                    <a:gd name="T45" fmla="*/ 4 h 32"/>
                    <a:gd name="T46" fmla="*/ 30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4"/>
                      </a:lnTo>
                      <a:lnTo>
                        <a:pt x="3" y="9"/>
                      </a:lnTo>
                      <a:lnTo>
                        <a:pt x="2" y="13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3" y="22"/>
                      </a:lnTo>
                      <a:lnTo>
                        <a:pt x="7" y="27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30" y="31"/>
                      </a:lnTo>
                      <a:lnTo>
                        <a:pt x="36" y="27"/>
                      </a:lnTo>
                      <a:lnTo>
                        <a:pt x="41" y="22"/>
                      </a:lnTo>
                      <a:lnTo>
                        <a:pt x="41" y="19"/>
                      </a:lnTo>
                      <a:lnTo>
                        <a:pt x="42" y="15"/>
                      </a:lnTo>
                      <a:lnTo>
                        <a:pt x="41" y="13"/>
                      </a:lnTo>
                      <a:lnTo>
                        <a:pt x="41" y="9"/>
                      </a:lnTo>
                      <a:lnTo>
                        <a:pt x="36" y="4"/>
                      </a:lnTo>
                      <a:lnTo>
                        <a:pt x="30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12" name="Freeform 1147"/>
                <p:cNvSpPr>
                  <a:spLocks/>
                </p:cNvSpPr>
                <p:nvPr/>
              </p:nvSpPr>
              <p:spPr bwMode="auto">
                <a:xfrm>
                  <a:off x="2002" y="3003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7 w 42"/>
                    <a:gd name="T7" fmla="*/ 4 h 32"/>
                    <a:gd name="T8" fmla="*/ 3 w 42"/>
                    <a:gd name="T9" fmla="*/ 9 h 32"/>
                    <a:gd name="T10" fmla="*/ 2 w 42"/>
                    <a:gd name="T11" fmla="*/ 13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2 w 42"/>
                    <a:gd name="T17" fmla="*/ 19 h 32"/>
                    <a:gd name="T18" fmla="*/ 3 w 42"/>
                    <a:gd name="T19" fmla="*/ 22 h 32"/>
                    <a:gd name="T20" fmla="*/ 7 w 42"/>
                    <a:gd name="T21" fmla="*/ 27 h 32"/>
                    <a:gd name="T22" fmla="*/ 13 w 42"/>
                    <a:gd name="T23" fmla="*/ 31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30 w 42"/>
                    <a:gd name="T29" fmla="*/ 31 h 32"/>
                    <a:gd name="T30" fmla="*/ 36 w 42"/>
                    <a:gd name="T31" fmla="*/ 27 h 32"/>
                    <a:gd name="T32" fmla="*/ 41 w 42"/>
                    <a:gd name="T33" fmla="*/ 22 h 32"/>
                    <a:gd name="T34" fmla="*/ 41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1 w 42"/>
                    <a:gd name="T41" fmla="*/ 13 h 32"/>
                    <a:gd name="T42" fmla="*/ 41 w 42"/>
                    <a:gd name="T43" fmla="*/ 9 h 32"/>
                    <a:gd name="T44" fmla="*/ 36 w 42"/>
                    <a:gd name="T45" fmla="*/ 4 h 32"/>
                    <a:gd name="T46" fmla="*/ 30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4"/>
                      </a:lnTo>
                      <a:lnTo>
                        <a:pt x="3" y="9"/>
                      </a:lnTo>
                      <a:lnTo>
                        <a:pt x="2" y="13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3" y="22"/>
                      </a:lnTo>
                      <a:lnTo>
                        <a:pt x="7" y="27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30" y="31"/>
                      </a:lnTo>
                      <a:lnTo>
                        <a:pt x="36" y="27"/>
                      </a:lnTo>
                      <a:lnTo>
                        <a:pt x="41" y="22"/>
                      </a:lnTo>
                      <a:lnTo>
                        <a:pt x="41" y="19"/>
                      </a:lnTo>
                      <a:lnTo>
                        <a:pt x="42" y="15"/>
                      </a:lnTo>
                      <a:lnTo>
                        <a:pt x="41" y="13"/>
                      </a:lnTo>
                      <a:lnTo>
                        <a:pt x="41" y="9"/>
                      </a:lnTo>
                      <a:lnTo>
                        <a:pt x="36" y="4"/>
                      </a:lnTo>
                      <a:lnTo>
                        <a:pt x="30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13" name="Freeform 1148"/>
                <p:cNvSpPr>
                  <a:spLocks/>
                </p:cNvSpPr>
                <p:nvPr/>
              </p:nvSpPr>
              <p:spPr bwMode="auto">
                <a:xfrm>
                  <a:off x="1985" y="3064"/>
                  <a:ext cx="39" cy="35"/>
                </a:xfrm>
                <a:custGeom>
                  <a:avLst/>
                  <a:gdLst>
                    <a:gd name="T0" fmla="*/ 11 w 39"/>
                    <a:gd name="T1" fmla="*/ 4 h 35"/>
                    <a:gd name="T2" fmla="*/ 11 w 39"/>
                    <a:gd name="T3" fmla="*/ 4 h 35"/>
                    <a:gd name="T4" fmla="*/ 5 w 39"/>
                    <a:gd name="T5" fmla="*/ 9 h 35"/>
                    <a:gd name="T6" fmla="*/ 1 w 39"/>
                    <a:gd name="T7" fmla="*/ 16 h 35"/>
                    <a:gd name="T8" fmla="*/ 0 w 39"/>
                    <a:gd name="T9" fmla="*/ 22 h 35"/>
                    <a:gd name="T10" fmla="*/ 0 w 39"/>
                    <a:gd name="T11" fmla="*/ 25 h 35"/>
                    <a:gd name="T12" fmla="*/ 1 w 39"/>
                    <a:gd name="T13" fmla="*/ 28 h 35"/>
                    <a:gd name="T14" fmla="*/ 1 w 39"/>
                    <a:gd name="T15" fmla="*/ 28 h 35"/>
                    <a:gd name="T16" fmla="*/ 3 w 39"/>
                    <a:gd name="T17" fmla="*/ 31 h 35"/>
                    <a:gd name="T18" fmla="*/ 6 w 39"/>
                    <a:gd name="T19" fmla="*/ 32 h 35"/>
                    <a:gd name="T20" fmla="*/ 12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1 h 35"/>
                    <a:gd name="T26" fmla="*/ 28 w 39"/>
                    <a:gd name="T27" fmla="*/ 31 h 35"/>
                    <a:gd name="T28" fmla="*/ 34 w 39"/>
                    <a:gd name="T29" fmla="*/ 26 h 35"/>
                    <a:gd name="T30" fmla="*/ 38 w 39"/>
                    <a:gd name="T31" fmla="*/ 21 h 35"/>
                    <a:gd name="T32" fmla="*/ 39 w 39"/>
                    <a:gd name="T33" fmla="*/ 13 h 35"/>
                    <a:gd name="T34" fmla="*/ 38 w 39"/>
                    <a:gd name="T35" fmla="*/ 10 h 35"/>
                    <a:gd name="T36" fmla="*/ 37 w 39"/>
                    <a:gd name="T37" fmla="*/ 7 h 35"/>
                    <a:gd name="T38" fmla="*/ 37 w 39"/>
                    <a:gd name="T39" fmla="*/ 7 h 35"/>
                    <a:gd name="T40" fmla="*/ 35 w 39"/>
                    <a:gd name="T41" fmla="*/ 4 h 35"/>
                    <a:gd name="T42" fmla="*/ 33 w 39"/>
                    <a:gd name="T43" fmla="*/ 3 h 35"/>
                    <a:gd name="T44" fmla="*/ 26 w 39"/>
                    <a:gd name="T45" fmla="*/ 0 h 35"/>
                    <a:gd name="T46" fmla="*/ 19 w 39"/>
                    <a:gd name="T47" fmla="*/ 0 h 35"/>
                    <a:gd name="T48" fmla="*/ 11 w 39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3" y="31"/>
                      </a:lnTo>
                      <a:lnTo>
                        <a:pt x="6" y="32"/>
                      </a:lnTo>
                      <a:lnTo>
                        <a:pt x="12" y="35"/>
                      </a:lnTo>
                      <a:lnTo>
                        <a:pt x="20" y="35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21"/>
                      </a:lnTo>
                      <a:lnTo>
                        <a:pt x="39" y="13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5" y="4"/>
                      </a:lnTo>
                      <a:lnTo>
                        <a:pt x="33" y="3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14" name="Freeform 1149"/>
                <p:cNvSpPr>
                  <a:spLocks/>
                </p:cNvSpPr>
                <p:nvPr/>
              </p:nvSpPr>
              <p:spPr bwMode="auto">
                <a:xfrm>
                  <a:off x="1985" y="3064"/>
                  <a:ext cx="39" cy="35"/>
                </a:xfrm>
                <a:custGeom>
                  <a:avLst/>
                  <a:gdLst>
                    <a:gd name="T0" fmla="*/ 11 w 39"/>
                    <a:gd name="T1" fmla="*/ 4 h 35"/>
                    <a:gd name="T2" fmla="*/ 11 w 39"/>
                    <a:gd name="T3" fmla="*/ 4 h 35"/>
                    <a:gd name="T4" fmla="*/ 5 w 39"/>
                    <a:gd name="T5" fmla="*/ 9 h 35"/>
                    <a:gd name="T6" fmla="*/ 1 w 39"/>
                    <a:gd name="T7" fmla="*/ 16 h 35"/>
                    <a:gd name="T8" fmla="*/ 0 w 39"/>
                    <a:gd name="T9" fmla="*/ 22 h 35"/>
                    <a:gd name="T10" fmla="*/ 0 w 39"/>
                    <a:gd name="T11" fmla="*/ 25 h 35"/>
                    <a:gd name="T12" fmla="*/ 1 w 39"/>
                    <a:gd name="T13" fmla="*/ 28 h 35"/>
                    <a:gd name="T14" fmla="*/ 1 w 39"/>
                    <a:gd name="T15" fmla="*/ 28 h 35"/>
                    <a:gd name="T16" fmla="*/ 3 w 39"/>
                    <a:gd name="T17" fmla="*/ 31 h 35"/>
                    <a:gd name="T18" fmla="*/ 6 w 39"/>
                    <a:gd name="T19" fmla="*/ 32 h 35"/>
                    <a:gd name="T20" fmla="*/ 12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1 h 35"/>
                    <a:gd name="T26" fmla="*/ 28 w 39"/>
                    <a:gd name="T27" fmla="*/ 31 h 35"/>
                    <a:gd name="T28" fmla="*/ 34 w 39"/>
                    <a:gd name="T29" fmla="*/ 26 h 35"/>
                    <a:gd name="T30" fmla="*/ 38 w 39"/>
                    <a:gd name="T31" fmla="*/ 21 h 35"/>
                    <a:gd name="T32" fmla="*/ 39 w 39"/>
                    <a:gd name="T33" fmla="*/ 13 h 35"/>
                    <a:gd name="T34" fmla="*/ 38 w 39"/>
                    <a:gd name="T35" fmla="*/ 10 h 35"/>
                    <a:gd name="T36" fmla="*/ 37 w 39"/>
                    <a:gd name="T37" fmla="*/ 7 h 35"/>
                    <a:gd name="T38" fmla="*/ 37 w 39"/>
                    <a:gd name="T39" fmla="*/ 7 h 35"/>
                    <a:gd name="T40" fmla="*/ 35 w 39"/>
                    <a:gd name="T41" fmla="*/ 4 h 35"/>
                    <a:gd name="T42" fmla="*/ 33 w 39"/>
                    <a:gd name="T43" fmla="*/ 3 h 35"/>
                    <a:gd name="T44" fmla="*/ 26 w 39"/>
                    <a:gd name="T45" fmla="*/ 0 h 35"/>
                    <a:gd name="T46" fmla="*/ 19 w 39"/>
                    <a:gd name="T47" fmla="*/ 0 h 35"/>
                    <a:gd name="T48" fmla="*/ 11 w 39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3" y="31"/>
                      </a:lnTo>
                      <a:lnTo>
                        <a:pt x="6" y="32"/>
                      </a:lnTo>
                      <a:lnTo>
                        <a:pt x="12" y="35"/>
                      </a:lnTo>
                      <a:lnTo>
                        <a:pt x="20" y="35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21"/>
                      </a:lnTo>
                      <a:lnTo>
                        <a:pt x="39" y="13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5" y="4"/>
                      </a:lnTo>
                      <a:lnTo>
                        <a:pt x="33" y="3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15" name="Freeform 1150"/>
                <p:cNvSpPr>
                  <a:spLocks/>
                </p:cNvSpPr>
                <p:nvPr/>
              </p:nvSpPr>
              <p:spPr bwMode="auto">
                <a:xfrm>
                  <a:off x="2014" y="3068"/>
                  <a:ext cx="39" cy="33"/>
                </a:xfrm>
                <a:custGeom>
                  <a:avLst/>
                  <a:gdLst>
                    <a:gd name="T0" fmla="*/ 25 w 39"/>
                    <a:gd name="T1" fmla="*/ 1 h 33"/>
                    <a:gd name="T2" fmla="*/ 25 w 39"/>
                    <a:gd name="T3" fmla="*/ 1 h 33"/>
                    <a:gd name="T4" fmla="*/ 18 w 39"/>
                    <a:gd name="T5" fmla="*/ 0 h 33"/>
                    <a:gd name="T6" fmla="*/ 10 w 39"/>
                    <a:gd name="T7" fmla="*/ 0 h 33"/>
                    <a:gd name="T8" fmla="*/ 4 w 39"/>
                    <a:gd name="T9" fmla="*/ 4 h 33"/>
                    <a:gd name="T10" fmla="*/ 1 w 39"/>
                    <a:gd name="T11" fmla="*/ 6 h 33"/>
                    <a:gd name="T12" fmla="*/ 0 w 39"/>
                    <a:gd name="T13" fmla="*/ 9 h 33"/>
                    <a:gd name="T14" fmla="*/ 0 w 39"/>
                    <a:gd name="T15" fmla="*/ 9 h 33"/>
                    <a:gd name="T16" fmla="*/ 0 w 39"/>
                    <a:gd name="T17" fmla="*/ 13 h 33"/>
                    <a:gd name="T18" fmla="*/ 0 w 39"/>
                    <a:gd name="T19" fmla="*/ 17 h 33"/>
                    <a:gd name="T20" fmla="*/ 1 w 39"/>
                    <a:gd name="T21" fmla="*/ 23 h 33"/>
                    <a:gd name="T22" fmla="*/ 6 w 39"/>
                    <a:gd name="T23" fmla="*/ 28 h 33"/>
                    <a:gd name="T24" fmla="*/ 14 w 39"/>
                    <a:gd name="T25" fmla="*/ 32 h 33"/>
                    <a:gd name="T26" fmla="*/ 14 w 39"/>
                    <a:gd name="T27" fmla="*/ 32 h 33"/>
                    <a:gd name="T28" fmla="*/ 22 w 39"/>
                    <a:gd name="T29" fmla="*/ 33 h 33"/>
                    <a:gd name="T30" fmla="*/ 29 w 39"/>
                    <a:gd name="T31" fmla="*/ 32 h 33"/>
                    <a:gd name="T32" fmla="*/ 36 w 39"/>
                    <a:gd name="T33" fmla="*/ 29 h 33"/>
                    <a:gd name="T34" fmla="*/ 38 w 39"/>
                    <a:gd name="T35" fmla="*/ 27 h 33"/>
                    <a:gd name="T36" fmla="*/ 39 w 39"/>
                    <a:gd name="T37" fmla="*/ 24 h 33"/>
                    <a:gd name="T38" fmla="*/ 39 w 39"/>
                    <a:gd name="T39" fmla="*/ 24 h 33"/>
                    <a:gd name="T40" fmla="*/ 39 w 39"/>
                    <a:gd name="T41" fmla="*/ 21 h 33"/>
                    <a:gd name="T42" fmla="*/ 39 w 39"/>
                    <a:gd name="T43" fmla="*/ 17 h 33"/>
                    <a:gd name="T44" fmla="*/ 37 w 39"/>
                    <a:gd name="T45" fmla="*/ 10 h 33"/>
                    <a:gd name="T46" fmla="*/ 32 w 39"/>
                    <a:gd name="T47" fmla="*/ 5 h 33"/>
                    <a:gd name="T48" fmla="*/ 25 w 39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0"/>
                      </a:lnTo>
                      <a:lnTo>
                        <a:pt x="4" y="4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29" y="32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39" y="21"/>
                      </a:lnTo>
                      <a:lnTo>
                        <a:pt x="39" y="17"/>
                      </a:lnTo>
                      <a:lnTo>
                        <a:pt x="37" y="10"/>
                      </a:lnTo>
                      <a:lnTo>
                        <a:pt x="32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16" name="Freeform 1151"/>
                <p:cNvSpPr>
                  <a:spLocks/>
                </p:cNvSpPr>
                <p:nvPr/>
              </p:nvSpPr>
              <p:spPr bwMode="auto">
                <a:xfrm>
                  <a:off x="2014" y="3068"/>
                  <a:ext cx="39" cy="33"/>
                </a:xfrm>
                <a:custGeom>
                  <a:avLst/>
                  <a:gdLst>
                    <a:gd name="T0" fmla="*/ 25 w 39"/>
                    <a:gd name="T1" fmla="*/ 1 h 33"/>
                    <a:gd name="T2" fmla="*/ 25 w 39"/>
                    <a:gd name="T3" fmla="*/ 1 h 33"/>
                    <a:gd name="T4" fmla="*/ 18 w 39"/>
                    <a:gd name="T5" fmla="*/ 0 h 33"/>
                    <a:gd name="T6" fmla="*/ 10 w 39"/>
                    <a:gd name="T7" fmla="*/ 0 h 33"/>
                    <a:gd name="T8" fmla="*/ 4 w 39"/>
                    <a:gd name="T9" fmla="*/ 4 h 33"/>
                    <a:gd name="T10" fmla="*/ 1 w 39"/>
                    <a:gd name="T11" fmla="*/ 6 h 33"/>
                    <a:gd name="T12" fmla="*/ 0 w 39"/>
                    <a:gd name="T13" fmla="*/ 9 h 33"/>
                    <a:gd name="T14" fmla="*/ 0 w 39"/>
                    <a:gd name="T15" fmla="*/ 9 h 33"/>
                    <a:gd name="T16" fmla="*/ 0 w 39"/>
                    <a:gd name="T17" fmla="*/ 13 h 33"/>
                    <a:gd name="T18" fmla="*/ 0 w 39"/>
                    <a:gd name="T19" fmla="*/ 17 h 33"/>
                    <a:gd name="T20" fmla="*/ 1 w 39"/>
                    <a:gd name="T21" fmla="*/ 23 h 33"/>
                    <a:gd name="T22" fmla="*/ 6 w 39"/>
                    <a:gd name="T23" fmla="*/ 28 h 33"/>
                    <a:gd name="T24" fmla="*/ 14 w 39"/>
                    <a:gd name="T25" fmla="*/ 32 h 33"/>
                    <a:gd name="T26" fmla="*/ 14 w 39"/>
                    <a:gd name="T27" fmla="*/ 32 h 33"/>
                    <a:gd name="T28" fmla="*/ 22 w 39"/>
                    <a:gd name="T29" fmla="*/ 33 h 33"/>
                    <a:gd name="T30" fmla="*/ 29 w 39"/>
                    <a:gd name="T31" fmla="*/ 32 h 33"/>
                    <a:gd name="T32" fmla="*/ 36 w 39"/>
                    <a:gd name="T33" fmla="*/ 29 h 33"/>
                    <a:gd name="T34" fmla="*/ 38 w 39"/>
                    <a:gd name="T35" fmla="*/ 27 h 33"/>
                    <a:gd name="T36" fmla="*/ 39 w 39"/>
                    <a:gd name="T37" fmla="*/ 24 h 33"/>
                    <a:gd name="T38" fmla="*/ 39 w 39"/>
                    <a:gd name="T39" fmla="*/ 24 h 33"/>
                    <a:gd name="T40" fmla="*/ 39 w 39"/>
                    <a:gd name="T41" fmla="*/ 21 h 33"/>
                    <a:gd name="T42" fmla="*/ 39 w 39"/>
                    <a:gd name="T43" fmla="*/ 17 h 33"/>
                    <a:gd name="T44" fmla="*/ 37 w 39"/>
                    <a:gd name="T45" fmla="*/ 10 h 33"/>
                    <a:gd name="T46" fmla="*/ 32 w 39"/>
                    <a:gd name="T47" fmla="*/ 5 h 33"/>
                    <a:gd name="T48" fmla="*/ 25 w 39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0"/>
                      </a:lnTo>
                      <a:lnTo>
                        <a:pt x="4" y="4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29" y="32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39" y="21"/>
                      </a:lnTo>
                      <a:lnTo>
                        <a:pt x="39" y="17"/>
                      </a:lnTo>
                      <a:lnTo>
                        <a:pt x="37" y="10"/>
                      </a:lnTo>
                      <a:lnTo>
                        <a:pt x="32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17" name="Freeform 1152"/>
                <p:cNvSpPr>
                  <a:spLocks/>
                </p:cNvSpPr>
                <p:nvPr/>
              </p:nvSpPr>
              <p:spPr bwMode="auto">
                <a:xfrm>
                  <a:off x="1808" y="3090"/>
                  <a:ext cx="31" cy="88"/>
                </a:xfrm>
                <a:custGeom>
                  <a:avLst/>
                  <a:gdLst>
                    <a:gd name="T0" fmla="*/ 0 w 31"/>
                    <a:gd name="T1" fmla="*/ 84 h 88"/>
                    <a:gd name="T2" fmla="*/ 9 w 31"/>
                    <a:gd name="T3" fmla="*/ 69 h 88"/>
                    <a:gd name="T4" fmla="*/ 9 w 31"/>
                    <a:gd name="T5" fmla="*/ 0 h 88"/>
                    <a:gd name="T6" fmla="*/ 23 w 31"/>
                    <a:gd name="T7" fmla="*/ 2 h 88"/>
                    <a:gd name="T8" fmla="*/ 23 w 31"/>
                    <a:gd name="T9" fmla="*/ 69 h 88"/>
                    <a:gd name="T10" fmla="*/ 31 w 31"/>
                    <a:gd name="T11" fmla="*/ 85 h 88"/>
                    <a:gd name="T12" fmla="*/ 21 w 31"/>
                    <a:gd name="T13" fmla="*/ 79 h 88"/>
                    <a:gd name="T14" fmla="*/ 21 w 31"/>
                    <a:gd name="T15" fmla="*/ 88 h 88"/>
                    <a:gd name="T16" fmla="*/ 14 w 31"/>
                    <a:gd name="T17" fmla="*/ 80 h 88"/>
                    <a:gd name="T18" fmla="*/ 9 w 31"/>
                    <a:gd name="T19" fmla="*/ 87 h 88"/>
                    <a:gd name="T20" fmla="*/ 9 w 31"/>
                    <a:gd name="T21" fmla="*/ 80 h 88"/>
                    <a:gd name="T22" fmla="*/ 0 w 31"/>
                    <a:gd name="T23" fmla="*/ 84 h 88"/>
                    <a:gd name="T24" fmla="*/ 0 w 31"/>
                    <a:gd name="T25" fmla="*/ 84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8"/>
                    <a:gd name="T41" fmla="*/ 31 w 31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8">
                      <a:moveTo>
                        <a:pt x="0" y="84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2"/>
                      </a:lnTo>
                      <a:lnTo>
                        <a:pt x="23" y="69"/>
                      </a:lnTo>
                      <a:lnTo>
                        <a:pt x="31" y="85"/>
                      </a:lnTo>
                      <a:lnTo>
                        <a:pt x="21" y="79"/>
                      </a:lnTo>
                      <a:lnTo>
                        <a:pt x="21" y="88"/>
                      </a:lnTo>
                      <a:lnTo>
                        <a:pt x="14" y="80"/>
                      </a:lnTo>
                      <a:lnTo>
                        <a:pt x="9" y="87"/>
                      </a:lnTo>
                      <a:lnTo>
                        <a:pt x="9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18" name="Freeform 1153"/>
                <p:cNvSpPr>
                  <a:spLocks/>
                </p:cNvSpPr>
                <p:nvPr/>
              </p:nvSpPr>
              <p:spPr bwMode="auto">
                <a:xfrm>
                  <a:off x="1791" y="3074"/>
                  <a:ext cx="39" cy="35"/>
                </a:xfrm>
                <a:custGeom>
                  <a:avLst/>
                  <a:gdLst>
                    <a:gd name="T0" fmla="*/ 11 w 39"/>
                    <a:gd name="T1" fmla="*/ 4 h 35"/>
                    <a:gd name="T2" fmla="*/ 11 w 39"/>
                    <a:gd name="T3" fmla="*/ 4 h 35"/>
                    <a:gd name="T4" fmla="*/ 5 w 39"/>
                    <a:gd name="T5" fmla="*/ 9 h 35"/>
                    <a:gd name="T6" fmla="*/ 1 w 39"/>
                    <a:gd name="T7" fmla="*/ 16 h 35"/>
                    <a:gd name="T8" fmla="*/ 0 w 39"/>
                    <a:gd name="T9" fmla="*/ 22 h 35"/>
                    <a:gd name="T10" fmla="*/ 0 w 39"/>
                    <a:gd name="T11" fmla="*/ 25 h 35"/>
                    <a:gd name="T12" fmla="*/ 1 w 39"/>
                    <a:gd name="T13" fmla="*/ 29 h 35"/>
                    <a:gd name="T14" fmla="*/ 1 w 39"/>
                    <a:gd name="T15" fmla="*/ 29 h 35"/>
                    <a:gd name="T16" fmla="*/ 3 w 39"/>
                    <a:gd name="T17" fmla="*/ 31 h 35"/>
                    <a:gd name="T18" fmla="*/ 6 w 39"/>
                    <a:gd name="T19" fmla="*/ 32 h 35"/>
                    <a:gd name="T20" fmla="*/ 12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1 h 35"/>
                    <a:gd name="T26" fmla="*/ 28 w 39"/>
                    <a:gd name="T27" fmla="*/ 31 h 35"/>
                    <a:gd name="T28" fmla="*/ 34 w 39"/>
                    <a:gd name="T29" fmla="*/ 26 h 35"/>
                    <a:gd name="T30" fmla="*/ 38 w 39"/>
                    <a:gd name="T31" fmla="*/ 20 h 35"/>
                    <a:gd name="T32" fmla="*/ 39 w 39"/>
                    <a:gd name="T33" fmla="*/ 13 h 35"/>
                    <a:gd name="T34" fmla="*/ 39 w 39"/>
                    <a:gd name="T35" fmla="*/ 11 h 35"/>
                    <a:gd name="T36" fmla="*/ 38 w 39"/>
                    <a:gd name="T37" fmla="*/ 7 h 35"/>
                    <a:gd name="T38" fmla="*/ 38 w 39"/>
                    <a:gd name="T39" fmla="*/ 7 h 35"/>
                    <a:gd name="T40" fmla="*/ 35 w 39"/>
                    <a:gd name="T41" fmla="*/ 4 h 35"/>
                    <a:gd name="T42" fmla="*/ 33 w 39"/>
                    <a:gd name="T43" fmla="*/ 3 h 35"/>
                    <a:gd name="T44" fmla="*/ 26 w 39"/>
                    <a:gd name="T45" fmla="*/ 0 h 35"/>
                    <a:gd name="T46" fmla="*/ 19 w 39"/>
                    <a:gd name="T47" fmla="*/ 0 h 35"/>
                    <a:gd name="T48" fmla="*/ 11 w 39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1" y="29"/>
                      </a:lnTo>
                      <a:lnTo>
                        <a:pt x="3" y="31"/>
                      </a:lnTo>
                      <a:lnTo>
                        <a:pt x="6" y="32"/>
                      </a:lnTo>
                      <a:lnTo>
                        <a:pt x="12" y="35"/>
                      </a:lnTo>
                      <a:lnTo>
                        <a:pt x="20" y="35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20"/>
                      </a:lnTo>
                      <a:lnTo>
                        <a:pt x="39" y="13"/>
                      </a:lnTo>
                      <a:lnTo>
                        <a:pt x="39" y="11"/>
                      </a:lnTo>
                      <a:lnTo>
                        <a:pt x="38" y="7"/>
                      </a:lnTo>
                      <a:lnTo>
                        <a:pt x="35" y="4"/>
                      </a:lnTo>
                      <a:lnTo>
                        <a:pt x="33" y="3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19" name="Freeform 1154"/>
                <p:cNvSpPr>
                  <a:spLocks/>
                </p:cNvSpPr>
                <p:nvPr/>
              </p:nvSpPr>
              <p:spPr bwMode="auto">
                <a:xfrm>
                  <a:off x="1791" y="3074"/>
                  <a:ext cx="39" cy="35"/>
                </a:xfrm>
                <a:custGeom>
                  <a:avLst/>
                  <a:gdLst>
                    <a:gd name="T0" fmla="*/ 11 w 39"/>
                    <a:gd name="T1" fmla="*/ 4 h 35"/>
                    <a:gd name="T2" fmla="*/ 11 w 39"/>
                    <a:gd name="T3" fmla="*/ 4 h 35"/>
                    <a:gd name="T4" fmla="*/ 5 w 39"/>
                    <a:gd name="T5" fmla="*/ 9 h 35"/>
                    <a:gd name="T6" fmla="*/ 1 w 39"/>
                    <a:gd name="T7" fmla="*/ 16 h 35"/>
                    <a:gd name="T8" fmla="*/ 0 w 39"/>
                    <a:gd name="T9" fmla="*/ 22 h 35"/>
                    <a:gd name="T10" fmla="*/ 0 w 39"/>
                    <a:gd name="T11" fmla="*/ 25 h 35"/>
                    <a:gd name="T12" fmla="*/ 1 w 39"/>
                    <a:gd name="T13" fmla="*/ 29 h 35"/>
                    <a:gd name="T14" fmla="*/ 1 w 39"/>
                    <a:gd name="T15" fmla="*/ 29 h 35"/>
                    <a:gd name="T16" fmla="*/ 3 w 39"/>
                    <a:gd name="T17" fmla="*/ 31 h 35"/>
                    <a:gd name="T18" fmla="*/ 6 w 39"/>
                    <a:gd name="T19" fmla="*/ 32 h 35"/>
                    <a:gd name="T20" fmla="*/ 12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1 h 35"/>
                    <a:gd name="T26" fmla="*/ 28 w 39"/>
                    <a:gd name="T27" fmla="*/ 31 h 35"/>
                    <a:gd name="T28" fmla="*/ 34 w 39"/>
                    <a:gd name="T29" fmla="*/ 26 h 35"/>
                    <a:gd name="T30" fmla="*/ 38 w 39"/>
                    <a:gd name="T31" fmla="*/ 20 h 35"/>
                    <a:gd name="T32" fmla="*/ 39 w 39"/>
                    <a:gd name="T33" fmla="*/ 13 h 35"/>
                    <a:gd name="T34" fmla="*/ 39 w 39"/>
                    <a:gd name="T35" fmla="*/ 11 h 35"/>
                    <a:gd name="T36" fmla="*/ 38 w 39"/>
                    <a:gd name="T37" fmla="*/ 7 h 35"/>
                    <a:gd name="T38" fmla="*/ 38 w 39"/>
                    <a:gd name="T39" fmla="*/ 7 h 35"/>
                    <a:gd name="T40" fmla="*/ 35 w 39"/>
                    <a:gd name="T41" fmla="*/ 4 h 35"/>
                    <a:gd name="T42" fmla="*/ 33 w 39"/>
                    <a:gd name="T43" fmla="*/ 3 h 35"/>
                    <a:gd name="T44" fmla="*/ 26 w 39"/>
                    <a:gd name="T45" fmla="*/ 0 h 35"/>
                    <a:gd name="T46" fmla="*/ 19 w 39"/>
                    <a:gd name="T47" fmla="*/ 0 h 35"/>
                    <a:gd name="T48" fmla="*/ 11 w 39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1" y="29"/>
                      </a:lnTo>
                      <a:lnTo>
                        <a:pt x="3" y="31"/>
                      </a:lnTo>
                      <a:lnTo>
                        <a:pt x="6" y="32"/>
                      </a:lnTo>
                      <a:lnTo>
                        <a:pt x="12" y="35"/>
                      </a:lnTo>
                      <a:lnTo>
                        <a:pt x="20" y="35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20"/>
                      </a:lnTo>
                      <a:lnTo>
                        <a:pt x="39" y="13"/>
                      </a:lnTo>
                      <a:lnTo>
                        <a:pt x="39" y="11"/>
                      </a:lnTo>
                      <a:lnTo>
                        <a:pt x="38" y="7"/>
                      </a:lnTo>
                      <a:lnTo>
                        <a:pt x="35" y="4"/>
                      </a:lnTo>
                      <a:lnTo>
                        <a:pt x="33" y="3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20" name="Freeform 1155"/>
                <p:cNvSpPr>
                  <a:spLocks/>
                </p:cNvSpPr>
                <p:nvPr/>
              </p:nvSpPr>
              <p:spPr bwMode="auto">
                <a:xfrm>
                  <a:off x="1820" y="3078"/>
                  <a:ext cx="39" cy="33"/>
                </a:xfrm>
                <a:custGeom>
                  <a:avLst/>
                  <a:gdLst>
                    <a:gd name="T0" fmla="*/ 25 w 39"/>
                    <a:gd name="T1" fmla="*/ 2 h 33"/>
                    <a:gd name="T2" fmla="*/ 25 w 39"/>
                    <a:gd name="T3" fmla="*/ 2 h 33"/>
                    <a:gd name="T4" fmla="*/ 18 w 39"/>
                    <a:gd name="T5" fmla="*/ 0 h 33"/>
                    <a:gd name="T6" fmla="*/ 10 w 39"/>
                    <a:gd name="T7" fmla="*/ 2 h 33"/>
                    <a:gd name="T8" fmla="*/ 4 w 39"/>
                    <a:gd name="T9" fmla="*/ 4 h 33"/>
                    <a:gd name="T10" fmla="*/ 2 w 39"/>
                    <a:gd name="T11" fmla="*/ 7 h 33"/>
                    <a:gd name="T12" fmla="*/ 0 w 39"/>
                    <a:gd name="T13" fmla="*/ 9 h 33"/>
                    <a:gd name="T14" fmla="*/ 0 w 39"/>
                    <a:gd name="T15" fmla="*/ 9 h 33"/>
                    <a:gd name="T16" fmla="*/ 0 w 39"/>
                    <a:gd name="T17" fmla="*/ 13 h 33"/>
                    <a:gd name="T18" fmla="*/ 0 w 39"/>
                    <a:gd name="T19" fmla="*/ 17 h 33"/>
                    <a:gd name="T20" fmla="*/ 2 w 39"/>
                    <a:gd name="T21" fmla="*/ 23 h 33"/>
                    <a:gd name="T22" fmla="*/ 8 w 39"/>
                    <a:gd name="T23" fmla="*/ 28 h 33"/>
                    <a:gd name="T24" fmla="*/ 14 w 39"/>
                    <a:gd name="T25" fmla="*/ 32 h 33"/>
                    <a:gd name="T26" fmla="*/ 14 w 39"/>
                    <a:gd name="T27" fmla="*/ 32 h 33"/>
                    <a:gd name="T28" fmla="*/ 23 w 39"/>
                    <a:gd name="T29" fmla="*/ 33 h 33"/>
                    <a:gd name="T30" fmla="*/ 29 w 39"/>
                    <a:gd name="T31" fmla="*/ 32 h 33"/>
                    <a:gd name="T32" fmla="*/ 36 w 39"/>
                    <a:gd name="T33" fmla="*/ 30 h 33"/>
                    <a:gd name="T34" fmla="*/ 38 w 39"/>
                    <a:gd name="T35" fmla="*/ 27 h 33"/>
                    <a:gd name="T36" fmla="*/ 39 w 39"/>
                    <a:gd name="T37" fmla="*/ 25 h 33"/>
                    <a:gd name="T38" fmla="*/ 39 w 39"/>
                    <a:gd name="T39" fmla="*/ 25 h 33"/>
                    <a:gd name="T40" fmla="*/ 39 w 39"/>
                    <a:gd name="T41" fmla="*/ 21 h 33"/>
                    <a:gd name="T42" fmla="*/ 39 w 39"/>
                    <a:gd name="T43" fmla="*/ 18 h 33"/>
                    <a:gd name="T44" fmla="*/ 38 w 39"/>
                    <a:gd name="T45" fmla="*/ 12 h 33"/>
                    <a:gd name="T46" fmla="*/ 33 w 39"/>
                    <a:gd name="T47" fmla="*/ 5 h 33"/>
                    <a:gd name="T48" fmla="*/ 25 w 39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8" y="0"/>
                      </a:lnTo>
                      <a:lnTo>
                        <a:pt x="10" y="2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3" y="33"/>
                      </a:lnTo>
                      <a:lnTo>
                        <a:pt x="29" y="32"/>
                      </a:lnTo>
                      <a:lnTo>
                        <a:pt x="36" y="30"/>
                      </a:lnTo>
                      <a:lnTo>
                        <a:pt x="38" y="27"/>
                      </a:lnTo>
                      <a:lnTo>
                        <a:pt x="39" y="25"/>
                      </a:lnTo>
                      <a:lnTo>
                        <a:pt x="39" y="21"/>
                      </a:lnTo>
                      <a:lnTo>
                        <a:pt x="39" y="18"/>
                      </a:lnTo>
                      <a:lnTo>
                        <a:pt x="38" y="12"/>
                      </a:lnTo>
                      <a:lnTo>
                        <a:pt x="33" y="5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21" name="Freeform 1156"/>
                <p:cNvSpPr>
                  <a:spLocks/>
                </p:cNvSpPr>
                <p:nvPr/>
              </p:nvSpPr>
              <p:spPr bwMode="auto">
                <a:xfrm>
                  <a:off x="1820" y="3078"/>
                  <a:ext cx="39" cy="33"/>
                </a:xfrm>
                <a:custGeom>
                  <a:avLst/>
                  <a:gdLst>
                    <a:gd name="T0" fmla="*/ 25 w 39"/>
                    <a:gd name="T1" fmla="*/ 2 h 33"/>
                    <a:gd name="T2" fmla="*/ 25 w 39"/>
                    <a:gd name="T3" fmla="*/ 2 h 33"/>
                    <a:gd name="T4" fmla="*/ 18 w 39"/>
                    <a:gd name="T5" fmla="*/ 0 h 33"/>
                    <a:gd name="T6" fmla="*/ 10 w 39"/>
                    <a:gd name="T7" fmla="*/ 2 h 33"/>
                    <a:gd name="T8" fmla="*/ 4 w 39"/>
                    <a:gd name="T9" fmla="*/ 4 h 33"/>
                    <a:gd name="T10" fmla="*/ 2 w 39"/>
                    <a:gd name="T11" fmla="*/ 7 h 33"/>
                    <a:gd name="T12" fmla="*/ 0 w 39"/>
                    <a:gd name="T13" fmla="*/ 9 h 33"/>
                    <a:gd name="T14" fmla="*/ 0 w 39"/>
                    <a:gd name="T15" fmla="*/ 9 h 33"/>
                    <a:gd name="T16" fmla="*/ 0 w 39"/>
                    <a:gd name="T17" fmla="*/ 13 h 33"/>
                    <a:gd name="T18" fmla="*/ 0 w 39"/>
                    <a:gd name="T19" fmla="*/ 17 h 33"/>
                    <a:gd name="T20" fmla="*/ 2 w 39"/>
                    <a:gd name="T21" fmla="*/ 23 h 33"/>
                    <a:gd name="T22" fmla="*/ 8 w 39"/>
                    <a:gd name="T23" fmla="*/ 28 h 33"/>
                    <a:gd name="T24" fmla="*/ 14 w 39"/>
                    <a:gd name="T25" fmla="*/ 32 h 33"/>
                    <a:gd name="T26" fmla="*/ 14 w 39"/>
                    <a:gd name="T27" fmla="*/ 32 h 33"/>
                    <a:gd name="T28" fmla="*/ 23 w 39"/>
                    <a:gd name="T29" fmla="*/ 33 h 33"/>
                    <a:gd name="T30" fmla="*/ 29 w 39"/>
                    <a:gd name="T31" fmla="*/ 32 h 33"/>
                    <a:gd name="T32" fmla="*/ 36 w 39"/>
                    <a:gd name="T33" fmla="*/ 30 h 33"/>
                    <a:gd name="T34" fmla="*/ 38 w 39"/>
                    <a:gd name="T35" fmla="*/ 27 h 33"/>
                    <a:gd name="T36" fmla="*/ 39 w 39"/>
                    <a:gd name="T37" fmla="*/ 25 h 33"/>
                    <a:gd name="T38" fmla="*/ 39 w 39"/>
                    <a:gd name="T39" fmla="*/ 25 h 33"/>
                    <a:gd name="T40" fmla="*/ 39 w 39"/>
                    <a:gd name="T41" fmla="*/ 21 h 33"/>
                    <a:gd name="T42" fmla="*/ 39 w 39"/>
                    <a:gd name="T43" fmla="*/ 18 h 33"/>
                    <a:gd name="T44" fmla="*/ 38 w 39"/>
                    <a:gd name="T45" fmla="*/ 12 h 33"/>
                    <a:gd name="T46" fmla="*/ 33 w 39"/>
                    <a:gd name="T47" fmla="*/ 5 h 33"/>
                    <a:gd name="T48" fmla="*/ 25 w 39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8" y="0"/>
                      </a:lnTo>
                      <a:lnTo>
                        <a:pt x="10" y="2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3" y="33"/>
                      </a:lnTo>
                      <a:lnTo>
                        <a:pt x="29" y="32"/>
                      </a:lnTo>
                      <a:lnTo>
                        <a:pt x="36" y="30"/>
                      </a:lnTo>
                      <a:lnTo>
                        <a:pt x="38" y="27"/>
                      </a:lnTo>
                      <a:lnTo>
                        <a:pt x="39" y="25"/>
                      </a:lnTo>
                      <a:lnTo>
                        <a:pt x="39" y="21"/>
                      </a:lnTo>
                      <a:lnTo>
                        <a:pt x="39" y="18"/>
                      </a:lnTo>
                      <a:lnTo>
                        <a:pt x="38" y="12"/>
                      </a:lnTo>
                      <a:lnTo>
                        <a:pt x="33" y="5"/>
                      </a:lnTo>
                      <a:lnTo>
                        <a:pt x="25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22" name="Freeform 1157"/>
                <p:cNvSpPr>
                  <a:spLocks/>
                </p:cNvSpPr>
                <p:nvPr/>
              </p:nvSpPr>
              <p:spPr bwMode="auto">
                <a:xfrm>
                  <a:off x="1794" y="3052"/>
                  <a:ext cx="43" cy="31"/>
                </a:xfrm>
                <a:custGeom>
                  <a:avLst/>
                  <a:gdLst>
                    <a:gd name="T0" fmla="*/ 22 w 43"/>
                    <a:gd name="T1" fmla="*/ 0 h 31"/>
                    <a:gd name="T2" fmla="*/ 22 w 43"/>
                    <a:gd name="T3" fmla="*/ 0 h 31"/>
                    <a:gd name="T4" fmla="*/ 13 w 43"/>
                    <a:gd name="T5" fmla="*/ 1 h 31"/>
                    <a:gd name="T6" fmla="*/ 7 w 43"/>
                    <a:gd name="T7" fmla="*/ 5 h 31"/>
                    <a:gd name="T8" fmla="*/ 3 w 43"/>
                    <a:gd name="T9" fmla="*/ 10 h 31"/>
                    <a:gd name="T10" fmla="*/ 2 w 43"/>
                    <a:gd name="T11" fmla="*/ 12 h 31"/>
                    <a:gd name="T12" fmla="*/ 0 w 43"/>
                    <a:gd name="T13" fmla="*/ 16 h 31"/>
                    <a:gd name="T14" fmla="*/ 0 w 43"/>
                    <a:gd name="T15" fmla="*/ 16 h 31"/>
                    <a:gd name="T16" fmla="*/ 2 w 43"/>
                    <a:gd name="T17" fmla="*/ 19 h 31"/>
                    <a:gd name="T18" fmla="*/ 3 w 43"/>
                    <a:gd name="T19" fmla="*/ 21 h 31"/>
                    <a:gd name="T20" fmla="*/ 7 w 43"/>
                    <a:gd name="T21" fmla="*/ 26 h 31"/>
                    <a:gd name="T22" fmla="*/ 13 w 43"/>
                    <a:gd name="T23" fmla="*/ 30 h 31"/>
                    <a:gd name="T24" fmla="*/ 22 w 43"/>
                    <a:gd name="T25" fmla="*/ 31 h 31"/>
                    <a:gd name="T26" fmla="*/ 22 w 43"/>
                    <a:gd name="T27" fmla="*/ 31 h 31"/>
                    <a:gd name="T28" fmla="*/ 30 w 43"/>
                    <a:gd name="T29" fmla="*/ 30 h 31"/>
                    <a:gd name="T30" fmla="*/ 36 w 43"/>
                    <a:gd name="T31" fmla="*/ 26 h 31"/>
                    <a:gd name="T32" fmla="*/ 41 w 43"/>
                    <a:gd name="T33" fmla="*/ 21 h 31"/>
                    <a:gd name="T34" fmla="*/ 43 w 43"/>
                    <a:gd name="T35" fmla="*/ 19 h 31"/>
                    <a:gd name="T36" fmla="*/ 43 w 43"/>
                    <a:gd name="T37" fmla="*/ 16 h 31"/>
                    <a:gd name="T38" fmla="*/ 43 w 43"/>
                    <a:gd name="T39" fmla="*/ 16 h 31"/>
                    <a:gd name="T40" fmla="*/ 43 w 43"/>
                    <a:gd name="T41" fmla="*/ 12 h 31"/>
                    <a:gd name="T42" fmla="*/ 41 w 43"/>
                    <a:gd name="T43" fmla="*/ 10 h 31"/>
                    <a:gd name="T44" fmla="*/ 36 w 43"/>
                    <a:gd name="T45" fmla="*/ 5 h 31"/>
                    <a:gd name="T46" fmla="*/ 30 w 43"/>
                    <a:gd name="T47" fmla="*/ 1 h 31"/>
                    <a:gd name="T48" fmla="*/ 22 w 43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1"/>
                    <a:gd name="T77" fmla="*/ 43 w 43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1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3" y="21"/>
                      </a:lnTo>
                      <a:lnTo>
                        <a:pt x="7" y="26"/>
                      </a:lnTo>
                      <a:lnTo>
                        <a:pt x="13" y="30"/>
                      </a:lnTo>
                      <a:lnTo>
                        <a:pt x="22" y="31"/>
                      </a:lnTo>
                      <a:lnTo>
                        <a:pt x="30" y="30"/>
                      </a:lnTo>
                      <a:lnTo>
                        <a:pt x="36" y="26"/>
                      </a:lnTo>
                      <a:lnTo>
                        <a:pt x="41" y="21"/>
                      </a:lnTo>
                      <a:lnTo>
                        <a:pt x="43" y="19"/>
                      </a:lnTo>
                      <a:lnTo>
                        <a:pt x="43" y="16"/>
                      </a:lnTo>
                      <a:lnTo>
                        <a:pt x="43" y="12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23" name="Freeform 1158"/>
                <p:cNvSpPr>
                  <a:spLocks/>
                </p:cNvSpPr>
                <p:nvPr/>
              </p:nvSpPr>
              <p:spPr bwMode="auto">
                <a:xfrm>
                  <a:off x="1794" y="3052"/>
                  <a:ext cx="43" cy="31"/>
                </a:xfrm>
                <a:custGeom>
                  <a:avLst/>
                  <a:gdLst>
                    <a:gd name="T0" fmla="*/ 22 w 43"/>
                    <a:gd name="T1" fmla="*/ 0 h 31"/>
                    <a:gd name="T2" fmla="*/ 22 w 43"/>
                    <a:gd name="T3" fmla="*/ 0 h 31"/>
                    <a:gd name="T4" fmla="*/ 13 w 43"/>
                    <a:gd name="T5" fmla="*/ 1 h 31"/>
                    <a:gd name="T6" fmla="*/ 7 w 43"/>
                    <a:gd name="T7" fmla="*/ 5 h 31"/>
                    <a:gd name="T8" fmla="*/ 3 w 43"/>
                    <a:gd name="T9" fmla="*/ 10 h 31"/>
                    <a:gd name="T10" fmla="*/ 2 w 43"/>
                    <a:gd name="T11" fmla="*/ 12 h 31"/>
                    <a:gd name="T12" fmla="*/ 0 w 43"/>
                    <a:gd name="T13" fmla="*/ 16 h 31"/>
                    <a:gd name="T14" fmla="*/ 0 w 43"/>
                    <a:gd name="T15" fmla="*/ 16 h 31"/>
                    <a:gd name="T16" fmla="*/ 2 w 43"/>
                    <a:gd name="T17" fmla="*/ 19 h 31"/>
                    <a:gd name="T18" fmla="*/ 3 w 43"/>
                    <a:gd name="T19" fmla="*/ 21 h 31"/>
                    <a:gd name="T20" fmla="*/ 7 w 43"/>
                    <a:gd name="T21" fmla="*/ 26 h 31"/>
                    <a:gd name="T22" fmla="*/ 13 w 43"/>
                    <a:gd name="T23" fmla="*/ 30 h 31"/>
                    <a:gd name="T24" fmla="*/ 22 w 43"/>
                    <a:gd name="T25" fmla="*/ 31 h 31"/>
                    <a:gd name="T26" fmla="*/ 22 w 43"/>
                    <a:gd name="T27" fmla="*/ 31 h 31"/>
                    <a:gd name="T28" fmla="*/ 30 w 43"/>
                    <a:gd name="T29" fmla="*/ 30 h 31"/>
                    <a:gd name="T30" fmla="*/ 36 w 43"/>
                    <a:gd name="T31" fmla="*/ 26 h 31"/>
                    <a:gd name="T32" fmla="*/ 41 w 43"/>
                    <a:gd name="T33" fmla="*/ 21 h 31"/>
                    <a:gd name="T34" fmla="*/ 43 w 43"/>
                    <a:gd name="T35" fmla="*/ 19 h 31"/>
                    <a:gd name="T36" fmla="*/ 43 w 43"/>
                    <a:gd name="T37" fmla="*/ 16 h 31"/>
                    <a:gd name="T38" fmla="*/ 43 w 43"/>
                    <a:gd name="T39" fmla="*/ 16 h 31"/>
                    <a:gd name="T40" fmla="*/ 43 w 43"/>
                    <a:gd name="T41" fmla="*/ 12 h 31"/>
                    <a:gd name="T42" fmla="*/ 41 w 43"/>
                    <a:gd name="T43" fmla="*/ 10 h 31"/>
                    <a:gd name="T44" fmla="*/ 36 w 43"/>
                    <a:gd name="T45" fmla="*/ 5 h 31"/>
                    <a:gd name="T46" fmla="*/ 30 w 43"/>
                    <a:gd name="T47" fmla="*/ 1 h 31"/>
                    <a:gd name="T48" fmla="*/ 22 w 43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1"/>
                    <a:gd name="T77" fmla="*/ 43 w 43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1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3" y="21"/>
                      </a:lnTo>
                      <a:lnTo>
                        <a:pt x="7" y="26"/>
                      </a:lnTo>
                      <a:lnTo>
                        <a:pt x="13" y="30"/>
                      </a:lnTo>
                      <a:lnTo>
                        <a:pt x="22" y="31"/>
                      </a:lnTo>
                      <a:lnTo>
                        <a:pt x="30" y="30"/>
                      </a:lnTo>
                      <a:lnTo>
                        <a:pt x="36" y="26"/>
                      </a:lnTo>
                      <a:lnTo>
                        <a:pt x="41" y="21"/>
                      </a:lnTo>
                      <a:lnTo>
                        <a:pt x="43" y="19"/>
                      </a:lnTo>
                      <a:lnTo>
                        <a:pt x="43" y="16"/>
                      </a:lnTo>
                      <a:lnTo>
                        <a:pt x="43" y="12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24" name="Freeform 1159"/>
                <p:cNvSpPr>
                  <a:spLocks/>
                </p:cNvSpPr>
                <p:nvPr/>
              </p:nvSpPr>
              <p:spPr bwMode="auto">
                <a:xfrm>
                  <a:off x="1821" y="3055"/>
                  <a:ext cx="41" cy="34"/>
                </a:xfrm>
                <a:custGeom>
                  <a:avLst/>
                  <a:gdLst>
                    <a:gd name="T0" fmla="*/ 23 w 41"/>
                    <a:gd name="T1" fmla="*/ 0 h 34"/>
                    <a:gd name="T2" fmla="*/ 23 w 41"/>
                    <a:gd name="T3" fmla="*/ 0 h 34"/>
                    <a:gd name="T4" fmla="*/ 16 w 41"/>
                    <a:gd name="T5" fmla="*/ 0 h 34"/>
                    <a:gd name="T6" fmla="*/ 8 w 41"/>
                    <a:gd name="T7" fmla="*/ 3 h 34"/>
                    <a:gd name="T8" fmla="*/ 3 w 41"/>
                    <a:gd name="T9" fmla="*/ 7 h 34"/>
                    <a:gd name="T10" fmla="*/ 1 w 41"/>
                    <a:gd name="T11" fmla="*/ 11 h 34"/>
                    <a:gd name="T12" fmla="*/ 0 w 41"/>
                    <a:gd name="T13" fmla="*/ 13 h 34"/>
                    <a:gd name="T14" fmla="*/ 0 w 41"/>
                    <a:gd name="T15" fmla="*/ 13 h 34"/>
                    <a:gd name="T16" fmla="*/ 0 w 41"/>
                    <a:gd name="T17" fmla="*/ 17 h 34"/>
                    <a:gd name="T18" fmla="*/ 0 w 41"/>
                    <a:gd name="T19" fmla="*/ 19 h 34"/>
                    <a:gd name="T20" fmla="*/ 4 w 41"/>
                    <a:gd name="T21" fmla="*/ 26 h 34"/>
                    <a:gd name="T22" fmla="*/ 9 w 41"/>
                    <a:gd name="T23" fmla="*/ 30 h 34"/>
                    <a:gd name="T24" fmla="*/ 17 w 41"/>
                    <a:gd name="T25" fmla="*/ 34 h 34"/>
                    <a:gd name="T26" fmla="*/ 17 w 41"/>
                    <a:gd name="T27" fmla="*/ 34 h 34"/>
                    <a:gd name="T28" fmla="*/ 26 w 41"/>
                    <a:gd name="T29" fmla="*/ 34 h 34"/>
                    <a:gd name="T30" fmla="*/ 32 w 41"/>
                    <a:gd name="T31" fmla="*/ 31 h 34"/>
                    <a:gd name="T32" fmla="*/ 38 w 41"/>
                    <a:gd name="T33" fmla="*/ 27 h 34"/>
                    <a:gd name="T34" fmla="*/ 40 w 41"/>
                    <a:gd name="T35" fmla="*/ 23 h 34"/>
                    <a:gd name="T36" fmla="*/ 41 w 41"/>
                    <a:gd name="T37" fmla="*/ 21 h 34"/>
                    <a:gd name="T38" fmla="*/ 41 w 41"/>
                    <a:gd name="T39" fmla="*/ 21 h 34"/>
                    <a:gd name="T40" fmla="*/ 41 w 41"/>
                    <a:gd name="T41" fmla="*/ 17 h 34"/>
                    <a:gd name="T42" fmla="*/ 40 w 41"/>
                    <a:gd name="T43" fmla="*/ 14 h 34"/>
                    <a:gd name="T44" fmla="*/ 37 w 41"/>
                    <a:gd name="T45" fmla="*/ 8 h 34"/>
                    <a:gd name="T46" fmla="*/ 31 w 41"/>
                    <a:gd name="T47" fmla="*/ 4 h 34"/>
                    <a:gd name="T48" fmla="*/ 23 w 41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6" y="0"/>
                      </a:lnTo>
                      <a:lnTo>
                        <a:pt x="8" y="3"/>
                      </a:lnTo>
                      <a:lnTo>
                        <a:pt x="3" y="7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4" y="26"/>
                      </a:lnTo>
                      <a:lnTo>
                        <a:pt x="9" y="30"/>
                      </a:lnTo>
                      <a:lnTo>
                        <a:pt x="17" y="34"/>
                      </a:lnTo>
                      <a:lnTo>
                        <a:pt x="26" y="34"/>
                      </a:lnTo>
                      <a:lnTo>
                        <a:pt x="32" y="31"/>
                      </a:lnTo>
                      <a:lnTo>
                        <a:pt x="38" y="27"/>
                      </a:lnTo>
                      <a:lnTo>
                        <a:pt x="40" y="23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40" y="14"/>
                      </a:lnTo>
                      <a:lnTo>
                        <a:pt x="37" y="8"/>
                      </a:lnTo>
                      <a:lnTo>
                        <a:pt x="31" y="4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25" name="Freeform 1160"/>
                <p:cNvSpPr>
                  <a:spLocks/>
                </p:cNvSpPr>
                <p:nvPr/>
              </p:nvSpPr>
              <p:spPr bwMode="auto">
                <a:xfrm>
                  <a:off x="1821" y="3055"/>
                  <a:ext cx="41" cy="34"/>
                </a:xfrm>
                <a:custGeom>
                  <a:avLst/>
                  <a:gdLst>
                    <a:gd name="T0" fmla="*/ 23 w 41"/>
                    <a:gd name="T1" fmla="*/ 0 h 34"/>
                    <a:gd name="T2" fmla="*/ 23 w 41"/>
                    <a:gd name="T3" fmla="*/ 0 h 34"/>
                    <a:gd name="T4" fmla="*/ 16 w 41"/>
                    <a:gd name="T5" fmla="*/ 0 h 34"/>
                    <a:gd name="T6" fmla="*/ 8 w 41"/>
                    <a:gd name="T7" fmla="*/ 3 h 34"/>
                    <a:gd name="T8" fmla="*/ 3 w 41"/>
                    <a:gd name="T9" fmla="*/ 7 h 34"/>
                    <a:gd name="T10" fmla="*/ 1 w 41"/>
                    <a:gd name="T11" fmla="*/ 11 h 34"/>
                    <a:gd name="T12" fmla="*/ 0 w 41"/>
                    <a:gd name="T13" fmla="*/ 13 h 34"/>
                    <a:gd name="T14" fmla="*/ 0 w 41"/>
                    <a:gd name="T15" fmla="*/ 13 h 34"/>
                    <a:gd name="T16" fmla="*/ 0 w 41"/>
                    <a:gd name="T17" fmla="*/ 17 h 34"/>
                    <a:gd name="T18" fmla="*/ 0 w 41"/>
                    <a:gd name="T19" fmla="*/ 19 h 34"/>
                    <a:gd name="T20" fmla="*/ 4 w 41"/>
                    <a:gd name="T21" fmla="*/ 26 h 34"/>
                    <a:gd name="T22" fmla="*/ 9 w 41"/>
                    <a:gd name="T23" fmla="*/ 30 h 34"/>
                    <a:gd name="T24" fmla="*/ 17 w 41"/>
                    <a:gd name="T25" fmla="*/ 34 h 34"/>
                    <a:gd name="T26" fmla="*/ 17 w 41"/>
                    <a:gd name="T27" fmla="*/ 34 h 34"/>
                    <a:gd name="T28" fmla="*/ 26 w 41"/>
                    <a:gd name="T29" fmla="*/ 34 h 34"/>
                    <a:gd name="T30" fmla="*/ 32 w 41"/>
                    <a:gd name="T31" fmla="*/ 31 h 34"/>
                    <a:gd name="T32" fmla="*/ 38 w 41"/>
                    <a:gd name="T33" fmla="*/ 27 h 34"/>
                    <a:gd name="T34" fmla="*/ 40 w 41"/>
                    <a:gd name="T35" fmla="*/ 23 h 34"/>
                    <a:gd name="T36" fmla="*/ 41 w 41"/>
                    <a:gd name="T37" fmla="*/ 21 h 34"/>
                    <a:gd name="T38" fmla="*/ 41 w 41"/>
                    <a:gd name="T39" fmla="*/ 21 h 34"/>
                    <a:gd name="T40" fmla="*/ 41 w 41"/>
                    <a:gd name="T41" fmla="*/ 17 h 34"/>
                    <a:gd name="T42" fmla="*/ 40 w 41"/>
                    <a:gd name="T43" fmla="*/ 14 h 34"/>
                    <a:gd name="T44" fmla="*/ 37 w 41"/>
                    <a:gd name="T45" fmla="*/ 8 h 34"/>
                    <a:gd name="T46" fmla="*/ 31 w 41"/>
                    <a:gd name="T47" fmla="*/ 4 h 34"/>
                    <a:gd name="T48" fmla="*/ 23 w 41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6" y="0"/>
                      </a:lnTo>
                      <a:lnTo>
                        <a:pt x="8" y="3"/>
                      </a:lnTo>
                      <a:lnTo>
                        <a:pt x="3" y="7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4" y="26"/>
                      </a:lnTo>
                      <a:lnTo>
                        <a:pt x="9" y="30"/>
                      </a:lnTo>
                      <a:lnTo>
                        <a:pt x="17" y="34"/>
                      </a:lnTo>
                      <a:lnTo>
                        <a:pt x="26" y="34"/>
                      </a:lnTo>
                      <a:lnTo>
                        <a:pt x="32" y="31"/>
                      </a:lnTo>
                      <a:lnTo>
                        <a:pt x="38" y="27"/>
                      </a:lnTo>
                      <a:lnTo>
                        <a:pt x="40" y="23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40" y="14"/>
                      </a:lnTo>
                      <a:lnTo>
                        <a:pt x="37" y="8"/>
                      </a:lnTo>
                      <a:lnTo>
                        <a:pt x="31" y="4"/>
                      </a:lnTo>
                      <a:lnTo>
                        <a:pt x="2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26" name="Freeform 1161"/>
                <p:cNvSpPr>
                  <a:spLocks/>
                </p:cNvSpPr>
                <p:nvPr/>
              </p:nvSpPr>
              <p:spPr bwMode="auto">
                <a:xfrm>
                  <a:off x="1808" y="3034"/>
                  <a:ext cx="43" cy="32"/>
                </a:xfrm>
                <a:custGeom>
                  <a:avLst/>
                  <a:gdLst>
                    <a:gd name="T0" fmla="*/ 22 w 43"/>
                    <a:gd name="T1" fmla="*/ 0 h 32"/>
                    <a:gd name="T2" fmla="*/ 22 w 43"/>
                    <a:gd name="T3" fmla="*/ 0 h 32"/>
                    <a:gd name="T4" fmla="*/ 13 w 43"/>
                    <a:gd name="T5" fmla="*/ 1 h 32"/>
                    <a:gd name="T6" fmla="*/ 7 w 43"/>
                    <a:gd name="T7" fmla="*/ 5 h 32"/>
                    <a:gd name="T8" fmla="*/ 3 w 43"/>
                    <a:gd name="T9" fmla="*/ 10 h 32"/>
                    <a:gd name="T10" fmla="*/ 2 w 43"/>
                    <a:gd name="T11" fmla="*/ 12 h 32"/>
                    <a:gd name="T12" fmla="*/ 0 w 43"/>
                    <a:gd name="T13" fmla="*/ 16 h 32"/>
                    <a:gd name="T14" fmla="*/ 0 w 43"/>
                    <a:gd name="T15" fmla="*/ 16 h 32"/>
                    <a:gd name="T16" fmla="*/ 2 w 43"/>
                    <a:gd name="T17" fmla="*/ 19 h 32"/>
                    <a:gd name="T18" fmla="*/ 3 w 43"/>
                    <a:gd name="T19" fmla="*/ 23 h 32"/>
                    <a:gd name="T20" fmla="*/ 7 w 43"/>
                    <a:gd name="T21" fmla="*/ 28 h 32"/>
                    <a:gd name="T22" fmla="*/ 13 w 43"/>
                    <a:gd name="T23" fmla="*/ 30 h 32"/>
                    <a:gd name="T24" fmla="*/ 22 w 43"/>
                    <a:gd name="T25" fmla="*/ 32 h 32"/>
                    <a:gd name="T26" fmla="*/ 22 w 43"/>
                    <a:gd name="T27" fmla="*/ 32 h 32"/>
                    <a:gd name="T28" fmla="*/ 30 w 43"/>
                    <a:gd name="T29" fmla="*/ 30 h 32"/>
                    <a:gd name="T30" fmla="*/ 36 w 43"/>
                    <a:gd name="T31" fmla="*/ 28 h 32"/>
                    <a:gd name="T32" fmla="*/ 41 w 43"/>
                    <a:gd name="T33" fmla="*/ 23 h 32"/>
                    <a:gd name="T34" fmla="*/ 43 w 43"/>
                    <a:gd name="T35" fmla="*/ 19 h 32"/>
                    <a:gd name="T36" fmla="*/ 43 w 43"/>
                    <a:gd name="T37" fmla="*/ 16 h 32"/>
                    <a:gd name="T38" fmla="*/ 43 w 43"/>
                    <a:gd name="T39" fmla="*/ 16 h 32"/>
                    <a:gd name="T40" fmla="*/ 43 w 43"/>
                    <a:gd name="T41" fmla="*/ 12 h 32"/>
                    <a:gd name="T42" fmla="*/ 41 w 43"/>
                    <a:gd name="T43" fmla="*/ 10 h 32"/>
                    <a:gd name="T44" fmla="*/ 36 w 43"/>
                    <a:gd name="T45" fmla="*/ 5 h 32"/>
                    <a:gd name="T46" fmla="*/ 30 w 43"/>
                    <a:gd name="T47" fmla="*/ 1 h 32"/>
                    <a:gd name="T48" fmla="*/ 22 w 43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2"/>
                    <a:gd name="T77" fmla="*/ 43 w 43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0"/>
                      </a:lnTo>
                      <a:lnTo>
                        <a:pt x="22" y="32"/>
                      </a:lnTo>
                      <a:lnTo>
                        <a:pt x="30" y="30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3" y="19"/>
                      </a:lnTo>
                      <a:lnTo>
                        <a:pt x="43" y="16"/>
                      </a:lnTo>
                      <a:lnTo>
                        <a:pt x="43" y="12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27" name="Freeform 1162"/>
                <p:cNvSpPr>
                  <a:spLocks/>
                </p:cNvSpPr>
                <p:nvPr/>
              </p:nvSpPr>
              <p:spPr bwMode="auto">
                <a:xfrm>
                  <a:off x="1808" y="3034"/>
                  <a:ext cx="43" cy="32"/>
                </a:xfrm>
                <a:custGeom>
                  <a:avLst/>
                  <a:gdLst>
                    <a:gd name="T0" fmla="*/ 22 w 43"/>
                    <a:gd name="T1" fmla="*/ 0 h 32"/>
                    <a:gd name="T2" fmla="*/ 22 w 43"/>
                    <a:gd name="T3" fmla="*/ 0 h 32"/>
                    <a:gd name="T4" fmla="*/ 13 w 43"/>
                    <a:gd name="T5" fmla="*/ 1 h 32"/>
                    <a:gd name="T6" fmla="*/ 7 w 43"/>
                    <a:gd name="T7" fmla="*/ 5 h 32"/>
                    <a:gd name="T8" fmla="*/ 3 w 43"/>
                    <a:gd name="T9" fmla="*/ 10 h 32"/>
                    <a:gd name="T10" fmla="*/ 2 w 43"/>
                    <a:gd name="T11" fmla="*/ 12 h 32"/>
                    <a:gd name="T12" fmla="*/ 0 w 43"/>
                    <a:gd name="T13" fmla="*/ 16 h 32"/>
                    <a:gd name="T14" fmla="*/ 0 w 43"/>
                    <a:gd name="T15" fmla="*/ 16 h 32"/>
                    <a:gd name="T16" fmla="*/ 2 w 43"/>
                    <a:gd name="T17" fmla="*/ 19 h 32"/>
                    <a:gd name="T18" fmla="*/ 3 w 43"/>
                    <a:gd name="T19" fmla="*/ 23 h 32"/>
                    <a:gd name="T20" fmla="*/ 7 w 43"/>
                    <a:gd name="T21" fmla="*/ 28 h 32"/>
                    <a:gd name="T22" fmla="*/ 13 w 43"/>
                    <a:gd name="T23" fmla="*/ 30 h 32"/>
                    <a:gd name="T24" fmla="*/ 22 w 43"/>
                    <a:gd name="T25" fmla="*/ 32 h 32"/>
                    <a:gd name="T26" fmla="*/ 22 w 43"/>
                    <a:gd name="T27" fmla="*/ 32 h 32"/>
                    <a:gd name="T28" fmla="*/ 30 w 43"/>
                    <a:gd name="T29" fmla="*/ 30 h 32"/>
                    <a:gd name="T30" fmla="*/ 36 w 43"/>
                    <a:gd name="T31" fmla="*/ 28 h 32"/>
                    <a:gd name="T32" fmla="*/ 41 w 43"/>
                    <a:gd name="T33" fmla="*/ 23 h 32"/>
                    <a:gd name="T34" fmla="*/ 43 w 43"/>
                    <a:gd name="T35" fmla="*/ 19 h 32"/>
                    <a:gd name="T36" fmla="*/ 43 w 43"/>
                    <a:gd name="T37" fmla="*/ 16 h 32"/>
                    <a:gd name="T38" fmla="*/ 43 w 43"/>
                    <a:gd name="T39" fmla="*/ 16 h 32"/>
                    <a:gd name="T40" fmla="*/ 43 w 43"/>
                    <a:gd name="T41" fmla="*/ 12 h 32"/>
                    <a:gd name="T42" fmla="*/ 41 w 43"/>
                    <a:gd name="T43" fmla="*/ 10 h 32"/>
                    <a:gd name="T44" fmla="*/ 36 w 43"/>
                    <a:gd name="T45" fmla="*/ 5 h 32"/>
                    <a:gd name="T46" fmla="*/ 30 w 43"/>
                    <a:gd name="T47" fmla="*/ 1 h 32"/>
                    <a:gd name="T48" fmla="*/ 22 w 43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2"/>
                    <a:gd name="T77" fmla="*/ 43 w 43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0"/>
                      </a:lnTo>
                      <a:lnTo>
                        <a:pt x="22" y="32"/>
                      </a:lnTo>
                      <a:lnTo>
                        <a:pt x="30" y="30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3" y="19"/>
                      </a:lnTo>
                      <a:lnTo>
                        <a:pt x="43" y="16"/>
                      </a:lnTo>
                      <a:lnTo>
                        <a:pt x="43" y="12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28" name="Freeform 1163"/>
                <p:cNvSpPr>
                  <a:spLocks/>
                </p:cNvSpPr>
                <p:nvPr/>
              </p:nvSpPr>
              <p:spPr bwMode="auto">
                <a:xfrm>
                  <a:off x="1791" y="3096"/>
                  <a:ext cx="39" cy="35"/>
                </a:xfrm>
                <a:custGeom>
                  <a:avLst/>
                  <a:gdLst>
                    <a:gd name="T0" fmla="*/ 11 w 39"/>
                    <a:gd name="T1" fmla="*/ 3 h 35"/>
                    <a:gd name="T2" fmla="*/ 11 w 39"/>
                    <a:gd name="T3" fmla="*/ 3 h 35"/>
                    <a:gd name="T4" fmla="*/ 5 w 39"/>
                    <a:gd name="T5" fmla="*/ 8 h 35"/>
                    <a:gd name="T6" fmla="*/ 1 w 39"/>
                    <a:gd name="T7" fmla="*/ 14 h 35"/>
                    <a:gd name="T8" fmla="*/ 0 w 39"/>
                    <a:gd name="T9" fmla="*/ 22 h 35"/>
                    <a:gd name="T10" fmla="*/ 0 w 39"/>
                    <a:gd name="T11" fmla="*/ 24 h 35"/>
                    <a:gd name="T12" fmla="*/ 1 w 39"/>
                    <a:gd name="T13" fmla="*/ 27 h 35"/>
                    <a:gd name="T14" fmla="*/ 1 w 39"/>
                    <a:gd name="T15" fmla="*/ 27 h 35"/>
                    <a:gd name="T16" fmla="*/ 3 w 39"/>
                    <a:gd name="T17" fmla="*/ 30 h 35"/>
                    <a:gd name="T18" fmla="*/ 6 w 39"/>
                    <a:gd name="T19" fmla="*/ 32 h 35"/>
                    <a:gd name="T20" fmla="*/ 12 w 39"/>
                    <a:gd name="T21" fmla="*/ 35 h 35"/>
                    <a:gd name="T22" fmla="*/ 20 w 39"/>
                    <a:gd name="T23" fmla="*/ 33 h 35"/>
                    <a:gd name="T24" fmla="*/ 28 w 39"/>
                    <a:gd name="T25" fmla="*/ 31 h 35"/>
                    <a:gd name="T26" fmla="*/ 28 w 39"/>
                    <a:gd name="T27" fmla="*/ 31 h 35"/>
                    <a:gd name="T28" fmla="*/ 34 w 39"/>
                    <a:gd name="T29" fmla="*/ 26 h 35"/>
                    <a:gd name="T30" fmla="*/ 38 w 39"/>
                    <a:gd name="T31" fmla="*/ 19 h 35"/>
                    <a:gd name="T32" fmla="*/ 39 w 39"/>
                    <a:gd name="T33" fmla="*/ 13 h 35"/>
                    <a:gd name="T34" fmla="*/ 39 w 39"/>
                    <a:gd name="T35" fmla="*/ 10 h 35"/>
                    <a:gd name="T36" fmla="*/ 38 w 39"/>
                    <a:gd name="T37" fmla="*/ 7 h 35"/>
                    <a:gd name="T38" fmla="*/ 38 w 39"/>
                    <a:gd name="T39" fmla="*/ 7 h 35"/>
                    <a:gd name="T40" fmla="*/ 35 w 39"/>
                    <a:gd name="T41" fmla="*/ 4 h 35"/>
                    <a:gd name="T42" fmla="*/ 33 w 39"/>
                    <a:gd name="T43" fmla="*/ 3 h 35"/>
                    <a:gd name="T44" fmla="*/ 26 w 39"/>
                    <a:gd name="T45" fmla="*/ 0 h 35"/>
                    <a:gd name="T46" fmla="*/ 19 w 39"/>
                    <a:gd name="T47" fmla="*/ 0 h 35"/>
                    <a:gd name="T48" fmla="*/ 11 w 39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3" y="30"/>
                      </a:lnTo>
                      <a:lnTo>
                        <a:pt x="6" y="32"/>
                      </a:lnTo>
                      <a:lnTo>
                        <a:pt x="12" y="35"/>
                      </a:lnTo>
                      <a:lnTo>
                        <a:pt x="20" y="33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19"/>
                      </a:lnTo>
                      <a:lnTo>
                        <a:pt x="39" y="13"/>
                      </a:lnTo>
                      <a:lnTo>
                        <a:pt x="39" y="10"/>
                      </a:lnTo>
                      <a:lnTo>
                        <a:pt x="38" y="7"/>
                      </a:lnTo>
                      <a:lnTo>
                        <a:pt x="35" y="4"/>
                      </a:lnTo>
                      <a:lnTo>
                        <a:pt x="33" y="3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29" name="Freeform 1164"/>
                <p:cNvSpPr>
                  <a:spLocks/>
                </p:cNvSpPr>
                <p:nvPr/>
              </p:nvSpPr>
              <p:spPr bwMode="auto">
                <a:xfrm>
                  <a:off x="1791" y="3096"/>
                  <a:ext cx="39" cy="35"/>
                </a:xfrm>
                <a:custGeom>
                  <a:avLst/>
                  <a:gdLst>
                    <a:gd name="T0" fmla="*/ 11 w 39"/>
                    <a:gd name="T1" fmla="*/ 3 h 35"/>
                    <a:gd name="T2" fmla="*/ 11 w 39"/>
                    <a:gd name="T3" fmla="*/ 3 h 35"/>
                    <a:gd name="T4" fmla="*/ 5 w 39"/>
                    <a:gd name="T5" fmla="*/ 8 h 35"/>
                    <a:gd name="T6" fmla="*/ 1 w 39"/>
                    <a:gd name="T7" fmla="*/ 14 h 35"/>
                    <a:gd name="T8" fmla="*/ 0 w 39"/>
                    <a:gd name="T9" fmla="*/ 22 h 35"/>
                    <a:gd name="T10" fmla="*/ 0 w 39"/>
                    <a:gd name="T11" fmla="*/ 24 h 35"/>
                    <a:gd name="T12" fmla="*/ 1 w 39"/>
                    <a:gd name="T13" fmla="*/ 27 h 35"/>
                    <a:gd name="T14" fmla="*/ 1 w 39"/>
                    <a:gd name="T15" fmla="*/ 27 h 35"/>
                    <a:gd name="T16" fmla="*/ 3 w 39"/>
                    <a:gd name="T17" fmla="*/ 30 h 35"/>
                    <a:gd name="T18" fmla="*/ 6 w 39"/>
                    <a:gd name="T19" fmla="*/ 32 h 35"/>
                    <a:gd name="T20" fmla="*/ 12 w 39"/>
                    <a:gd name="T21" fmla="*/ 35 h 35"/>
                    <a:gd name="T22" fmla="*/ 20 w 39"/>
                    <a:gd name="T23" fmla="*/ 33 h 35"/>
                    <a:gd name="T24" fmla="*/ 28 w 39"/>
                    <a:gd name="T25" fmla="*/ 31 h 35"/>
                    <a:gd name="T26" fmla="*/ 28 w 39"/>
                    <a:gd name="T27" fmla="*/ 31 h 35"/>
                    <a:gd name="T28" fmla="*/ 34 w 39"/>
                    <a:gd name="T29" fmla="*/ 26 h 35"/>
                    <a:gd name="T30" fmla="*/ 38 w 39"/>
                    <a:gd name="T31" fmla="*/ 19 h 35"/>
                    <a:gd name="T32" fmla="*/ 39 w 39"/>
                    <a:gd name="T33" fmla="*/ 13 h 35"/>
                    <a:gd name="T34" fmla="*/ 39 w 39"/>
                    <a:gd name="T35" fmla="*/ 10 h 35"/>
                    <a:gd name="T36" fmla="*/ 38 w 39"/>
                    <a:gd name="T37" fmla="*/ 7 h 35"/>
                    <a:gd name="T38" fmla="*/ 38 w 39"/>
                    <a:gd name="T39" fmla="*/ 7 h 35"/>
                    <a:gd name="T40" fmla="*/ 35 w 39"/>
                    <a:gd name="T41" fmla="*/ 4 h 35"/>
                    <a:gd name="T42" fmla="*/ 33 w 39"/>
                    <a:gd name="T43" fmla="*/ 3 h 35"/>
                    <a:gd name="T44" fmla="*/ 26 w 39"/>
                    <a:gd name="T45" fmla="*/ 0 h 35"/>
                    <a:gd name="T46" fmla="*/ 19 w 39"/>
                    <a:gd name="T47" fmla="*/ 0 h 35"/>
                    <a:gd name="T48" fmla="*/ 11 w 39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3" y="30"/>
                      </a:lnTo>
                      <a:lnTo>
                        <a:pt x="6" y="32"/>
                      </a:lnTo>
                      <a:lnTo>
                        <a:pt x="12" y="35"/>
                      </a:lnTo>
                      <a:lnTo>
                        <a:pt x="20" y="33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19"/>
                      </a:lnTo>
                      <a:lnTo>
                        <a:pt x="39" y="13"/>
                      </a:lnTo>
                      <a:lnTo>
                        <a:pt x="39" y="10"/>
                      </a:lnTo>
                      <a:lnTo>
                        <a:pt x="38" y="7"/>
                      </a:lnTo>
                      <a:lnTo>
                        <a:pt x="35" y="4"/>
                      </a:lnTo>
                      <a:lnTo>
                        <a:pt x="33" y="3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30" name="Freeform 1165"/>
                <p:cNvSpPr>
                  <a:spLocks/>
                </p:cNvSpPr>
                <p:nvPr/>
              </p:nvSpPr>
              <p:spPr bwMode="auto">
                <a:xfrm>
                  <a:off x="1820" y="3099"/>
                  <a:ext cx="41" cy="34"/>
                </a:xfrm>
                <a:custGeom>
                  <a:avLst/>
                  <a:gdLst>
                    <a:gd name="T0" fmla="*/ 25 w 41"/>
                    <a:gd name="T1" fmla="*/ 2 h 34"/>
                    <a:gd name="T2" fmla="*/ 25 w 41"/>
                    <a:gd name="T3" fmla="*/ 2 h 34"/>
                    <a:gd name="T4" fmla="*/ 18 w 41"/>
                    <a:gd name="T5" fmla="*/ 0 h 34"/>
                    <a:gd name="T6" fmla="*/ 10 w 41"/>
                    <a:gd name="T7" fmla="*/ 1 h 34"/>
                    <a:gd name="T8" fmla="*/ 4 w 41"/>
                    <a:gd name="T9" fmla="*/ 5 h 34"/>
                    <a:gd name="T10" fmla="*/ 2 w 41"/>
                    <a:gd name="T11" fmla="*/ 7 h 34"/>
                    <a:gd name="T12" fmla="*/ 0 w 41"/>
                    <a:gd name="T13" fmla="*/ 10 h 34"/>
                    <a:gd name="T14" fmla="*/ 0 w 41"/>
                    <a:gd name="T15" fmla="*/ 10 h 34"/>
                    <a:gd name="T16" fmla="*/ 0 w 41"/>
                    <a:gd name="T17" fmla="*/ 14 h 34"/>
                    <a:gd name="T18" fmla="*/ 0 w 41"/>
                    <a:gd name="T19" fmla="*/ 16 h 34"/>
                    <a:gd name="T20" fmla="*/ 2 w 41"/>
                    <a:gd name="T21" fmla="*/ 23 h 34"/>
                    <a:gd name="T22" fmla="*/ 8 w 41"/>
                    <a:gd name="T23" fmla="*/ 29 h 34"/>
                    <a:gd name="T24" fmla="*/ 14 w 41"/>
                    <a:gd name="T25" fmla="*/ 33 h 34"/>
                    <a:gd name="T26" fmla="*/ 14 w 41"/>
                    <a:gd name="T27" fmla="*/ 33 h 34"/>
                    <a:gd name="T28" fmla="*/ 23 w 41"/>
                    <a:gd name="T29" fmla="*/ 34 h 34"/>
                    <a:gd name="T30" fmla="*/ 29 w 41"/>
                    <a:gd name="T31" fmla="*/ 33 h 34"/>
                    <a:gd name="T32" fmla="*/ 36 w 41"/>
                    <a:gd name="T33" fmla="*/ 29 h 34"/>
                    <a:gd name="T34" fmla="*/ 38 w 41"/>
                    <a:gd name="T35" fmla="*/ 28 h 34"/>
                    <a:gd name="T36" fmla="*/ 39 w 41"/>
                    <a:gd name="T37" fmla="*/ 24 h 34"/>
                    <a:gd name="T38" fmla="*/ 39 w 41"/>
                    <a:gd name="T39" fmla="*/ 24 h 34"/>
                    <a:gd name="T40" fmla="*/ 41 w 41"/>
                    <a:gd name="T41" fmla="*/ 21 h 34"/>
                    <a:gd name="T42" fmla="*/ 39 w 41"/>
                    <a:gd name="T43" fmla="*/ 18 h 34"/>
                    <a:gd name="T44" fmla="*/ 38 w 41"/>
                    <a:gd name="T45" fmla="*/ 11 h 34"/>
                    <a:gd name="T46" fmla="*/ 33 w 41"/>
                    <a:gd name="T47" fmla="*/ 6 h 34"/>
                    <a:gd name="T48" fmla="*/ 25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2" y="23"/>
                      </a:lnTo>
                      <a:lnTo>
                        <a:pt x="8" y="29"/>
                      </a:lnTo>
                      <a:lnTo>
                        <a:pt x="14" y="33"/>
                      </a:lnTo>
                      <a:lnTo>
                        <a:pt x="23" y="34"/>
                      </a:lnTo>
                      <a:lnTo>
                        <a:pt x="29" y="33"/>
                      </a:lnTo>
                      <a:lnTo>
                        <a:pt x="36" y="29"/>
                      </a:lnTo>
                      <a:lnTo>
                        <a:pt x="38" y="28"/>
                      </a:lnTo>
                      <a:lnTo>
                        <a:pt x="39" y="24"/>
                      </a:lnTo>
                      <a:lnTo>
                        <a:pt x="41" y="21"/>
                      </a:lnTo>
                      <a:lnTo>
                        <a:pt x="39" y="18"/>
                      </a:lnTo>
                      <a:lnTo>
                        <a:pt x="38" y="11"/>
                      </a:lnTo>
                      <a:lnTo>
                        <a:pt x="33" y="6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31" name="Freeform 1166"/>
                <p:cNvSpPr>
                  <a:spLocks/>
                </p:cNvSpPr>
                <p:nvPr/>
              </p:nvSpPr>
              <p:spPr bwMode="auto">
                <a:xfrm>
                  <a:off x="1820" y="3099"/>
                  <a:ext cx="41" cy="34"/>
                </a:xfrm>
                <a:custGeom>
                  <a:avLst/>
                  <a:gdLst>
                    <a:gd name="T0" fmla="*/ 25 w 41"/>
                    <a:gd name="T1" fmla="*/ 2 h 34"/>
                    <a:gd name="T2" fmla="*/ 25 w 41"/>
                    <a:gd name="T3" fmla="*/ 2 h 34"/>
                    <a:gd name="T4" fmla="*/ 18 w 41"/>
                    <a:gd name="T5" fmla="*/ 0 h 34"/>
                    <a:gd name="T6" fmla="*/ 10 w 41"/>
                    <a:gd name="T7" fmla="*/ 1 h 34"/>
                    <a:gd name="T8" fmla="*/ 4 w 41"/>
                    <a:gd name="T9" fmla="*/ 5 h 34"/>
                    <a:gd name="T10" fmla="*/ 2 w 41"/>
                    <a:gd name="T11" fmla="*/ 7 h 34"/>
                    <a:gd name="T12" fmla="*/ 0 w 41"/>
                    <a:gd name="T13" fmla="*/ 10 h 34"/>
                    <a:gd name="T14" fmla="*/ 0 w 41"/>
                    <a:gd name="T15" fmla="*/ 10 h 34"/>
                    <a:gd name="T16" fmla="*/ 0 w 41"/>
                    <a:gd name="T17" fmla="*/ 14 h 34"/>
                    <a:gd name="T18" fmla="*/ 0 w 41"/>
                    <a:gd name="T19" fmla="*/ 16 h 34"/>
                    <a:gd name="T20" fmla="*/ 2 w 41"/>
                    <a:gd name="T21" fmla="*/ 23 h 34"/>
                    <a:gd name="T22" fmla="*/ 8 w 41"/>
                    <a:gd name="T23" fmla="*/ 29 h 34"/>
                    <a:gd name="T24" fmla="*/ 14 w 41"/>
                    <a:gd name="T25" fmla="*/ 33 h 34"/>
                    <a:gd name="T26" fmla="*/ 14 w 41"/>
                    <a:gd name="T27" fmla="*/ 33 h 34"/>
                    <a:gd name="T28" fmla="*/ 23 w 41"/>
                    <a:gd name="T29" fmla="*/ 34 h 34"/>
                    <a:gd name="T30" fmla="*/ 29 w 41"/>
                    <a:gd name="T31" fmla="*/ 33 h 34"/>
                    <a:gd name="T32" fmla="*/ 36 w 41"/>
                    <a:gd name="T33" fmla="*/ 29 h 34"/>
                    <a:gd name="T34" fmla="*/ 38 w 41"/>
                    <a:gd name="T35" fmla="*/ 28 h 34"/>
                    <a:gd name="T36" fmla="*/ 39 w 41"/>
                    <a:gd name="T37" fmla="*/ 24 h 34"/>
                    <a:gd name="T38" fmla="*/ 39 w 41"/>
                    <a:gd name="T39" fmla="*/ 24 h 34"/>
                    <a:gd name="T40" fmla="*/ 41 w 41"/>
                    <a:gd name="T41" fmla="*/ 21 h 34"/>
                    <a:gd name="T42" fmla="*/ 39 w 41"/>
                    <a:gd name="T43" fmla="*/ 18 h 34"/>
                    <a:gd name="T44" fmla="*/ 38 w 41"/>
                    <a:gd name="T45" fmla="*/ 11 h 34"/>
                    <a:gd name="T46" fmla="*/ 33 w 41"/>
                    <a:gd name="T47" fmla="*/ 6 h 34"/>
                    <a:gd name="T48" fmla="*/ 25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2" y="23"/>
                      </a:lnTo>
                      <a:lnTo>
                        <a:pt x="8" y="29"/>
                      </a:lnTo>
                      <a:lnTo>
                        <a:pt x="14" y="33"/>
                      </a:lnTo>
                      <a:lnTo>
                        <a:pt x="23" y="34"/>
                      </a:lnTo>
                      <a:lnTo>
                        <a:pt x="29" y="33"/>
                      </a:lnTo>
                      <a:lnTo>
                        <a:pt x="36" y="29"/>
                      </a:lnTo>
                      <a:lnTo>
                        <a:pt x="38" y="28"/>
                      </a:lnTo>
                      <a:lnTo>
                        <a:pt x="39" y="24"/>
                      </a:lnTo>
                      <a:lnTo>
                        <a:pt x="41" y="21"/>
                      </a:lnTo>
                      <a:lnTo>
                        <a:pt x="39" y="18"/>
                      </a:lnTo>
                      <a:lnTo>
                        <a:pt x="38" y="11"/>
                      </a:lnTo>
                      <a:lnTo>
                        <a:pt x="33" y="6"/>
                      </a:lnTo>
                      <a:lnTo>
                        <a:pt x="25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32" name="Freeform 1167"/>
                <p:cNvSpPr>
                  <a:spLocks/>
                </p:cNvSpPr>
                <p:nvPr/>
              </p:nvSpPr>
              <p:spPr bwMode="auto">
                <a:xfrm>
                  <a:off x="1875" y="3101"/>
                  <a:ext cx="30" cy="90"/>
                </a:xfrm>
                <a:custGeom>
                  <a:avLst/>
                  <a:gdLst>
                    <a:gd name="T0" fmla="*/ 0 w 30"/>
                    <a:gd name="T1" fmla="*/ 84 h 90"/>
                    <a:gd name="T2" fmla="*/ 7 w 30"/>
                    <a:gd name="T3" fmla="*/ 69 h 90"/>
                    <a:gd name="T4" fmla="*/ 7 w 30"/>
                    <a:gd name="T5" fmla="*/ 0 h 90"/>
                    <a:gd name="T6" fmla="*/ 23 w 30"/>
                    <a:gd name="T7" fmla="*/ 3 h 90"/>
                    <a:gd name="T8" fmla="*/ 21 w 30"/>
                    <a:gd name="T9" fmla="*/ 70 h 90"/>
                    <a:gd name="T10" fmla="*/ 30 w 30"/>
                    <a:gd name="T11" fmla="*/ 86 h 90"/>
                    <a:gd name="T12" fmla="*/ 20 w 30"/>
                    <a:gd name="T13" fmla="*/ 79 h 90"/>
                    <a:gd name="T14" fmla="*/ 20 w 30"/>
                    <a:gd name="T15" fmla="*/ 90 h 90"/>
                    <a:gd name="T16" fmla="*/ 14 w 30"/>
                    <a:gd name="T17" fmla="*/ 82 h 90"/>
                    <a:gd name="T18" fmla="*/ 9 w 30"/>
                    <a:gd name="T19" fmla="*/ 88 h 90"/>
                    <a:gd name="T20" fmla="*/ 7 w 30"/>
                    <a:gd name="T21" fmla="*/ 81 h 90"/>
                    <a:gd name="T22" fmla="*/ 0 w 30"/>
                    <a:gd name="T23" fmla="*/ 84 h 90"/>
                    <a:gd name="T24" fmla="*/ 0 w 30"/>
                    <a:gd name="T25" fmla="*/ 84 h 9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90"/>
                    <a:gd name="T41" fmla="*/ 30 w 30"/>
                    <a:gd name="T42" fmla="*/ 90 h 9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90">
                      <a:moveTo>
                        <a:pt x="0" y="84"/>
                      </a:moveTo>
                      <a:lnTo>
                        <a:pt x="7" y="69"/>
                      </a:lnTo>
                      <a:lnTo>
                        <a:pt x="7" y="0"/>
                      </a:lnTo>
                      <a:lnTo>
                        <a:pt x="23" y="3"/>
                      </a:lnTo>
                      <a:lnTo>
                        <a:pt x="21" y="70"/>
                      </a:lnTo>
                      <a:lnTo>
                        <a:pt x="30" y="86"/>
                      </a:lnTo>
                      <a:lnTo>
                        <a:pt x="20" y="79"/>
                      </a:lnTo>
                      <a:lnTo>
                        <a:pt x="20" y="90"/>
                      </a:lnTo>
                      <a:lnTo>
                        <a:pt x="14" y="82"/>
                      </a:lnTo>
                      <a:lnTo>
                        <a:pt x="9" y="88"/>
                      </a:lnTo>
                      <a:lnTo>
                        <a:pt x="7" y="81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33" name="Freeform 1168"/>
                <p:cNvSpPr>
                  <a:spLocks/>
                </p:cNvSpPr>
                <p:nvPr/>
              </p:nvSpPr>
              <p:spPr bwMode="auto">
                <a:xfrm>
                  <a:off x="1857" y="3086"/>
                  <a:ext cx="38" cy="34"/>
                </a:xfrm>
                <a:custGeom>
                  <a:avLst/>
                  <a:gdLst>
                    <a:gd name="T0" fmla="*/ 11 w 38"/>
                    <a:gd name="T1" fmla="*/ 4 h 34"/>
                    <a:gd name="T2" fmla="*/ 11 w 38"/>
                    <a:gd name="T3" fmla="*/ 4 h 34"/>
                    <a:gd name="T4" fmla="*/ 5 w 38"/>
                    <a:gd name="T5" fmla="*/ 9 h 34"/>
                    <a:gd name="T6" fmla="*/ 1 w 38"/>
                    <a:gd name="T7" fmla="*/ 15 h 34"/>
                    <a:gd name="T8" fmla="*/ 0 w 38"/>
                    <a:gd name="T9" fmla="*/ 22 h 34"/>
                    <a:gd name="T10" fmla="*/ 0 w 38"/>
                    <a:gd name="T11" fmla="*/ 25 h 34"/>
                    <a:gd name="T12" fmla="*/ 1 w 38"/>
                    <a:gd name="T13" fmla="*/ 28 h 34"/>
                    <a:gd name="T14" fmla="*/ 1 w 38"/>
                    <a:gd name="T15" fmla="*/ 28 h 34"/>
                    <a:gd name="T16" fmla="*/ 2 w 38"/>
                    <a:gd name="T17" fmla="*/ 31 h 34"/>
                    <a:gd name="T18" fmla="*/ 5 w 38"/>
                    <a:gd name="T19" fmla="*/ 33 h 34"/>
                    <a:gd name="T20" fmla="*/ 11 w 38"/>
                    <a:gd name="T21" fmla="*/ 34 h 34"/>
                    <a:gd name="T22" fmla="*/ 19 w 38"/>
                    <a:gd name="T23" fmla="*/ 34 h 34"/>
                    <a:gd name="T24" fmla="*/ 27 w 38"/>
                    <a:gd name="T25" fmla="*/ 32 h 34"/>
                    <a:gd name="T26" fmla="*/ 27 w 38"/>
                    <a:gd name="T27" fmla="*/ 32 h 34"/>
                    <a:gd name="T28" fmla="*/ 33 w 38"/>
                    <a:gd name="T29" fmla="*/ 27 h 34"/>
                    <a:gd name="T30" fmla="*/ 37 w 38"/>
                    <a:gd name="T31" fmla="*/ 20 h 34"/>
                    <a:gd name="T32" fmla="*/ 38 w 38"/>
                    <a:gd name="T33" fmla="*/ 14 h 34"/>
                    <a:gd name="T34" fmla="*/ 38 w 38"/>
                    <a:gd name="T35" fmla="*/ 10 h 34"/>
                    <a:gd name="T36" fmla="*/ 37 w 38"/>
                    <a:gd name="T37" fmla="*/ 8 h 34"/>
                    <a:gd name="T38" fmla="*/ 37 w 38"/>
                    <a:gd name="T39" fmla="*/ 8 h 34"/>
                    <a:gd name="T40" fmla="*/ 36 w 38"/>
                    <a:gd name="T41" fmla="*/ 5 h 34"/>
                    <a:gd name="T42" fmla="*/ 33 w 38"/>
                    <a:gd name="T43" fmla="*/ 3 h 34"/>
                    <a:gd name="T44" fmla="*/ 27 w 38"/>
                    <a:gd name="T45" fmla="*/ 0 h 34"/>
                    <a:gd name="T46" fmla="*/ 19 w 38"/>
                    <a:gd name="T47" fmla="*/ 1 h 34"/>
                    <a:gd name="T48" fmla="*/ 11 w 38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4"/>
                    <a:gd name="T77" fmla="*/ 38 w 38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2" y="31"/>
                      </a:lnTo>
                      <a:lnTo>
                        <a:pt x="5" y="33"/>
                      </a:lnTo>
                      <a:lnTo>
                        <a:pt x="11" y="34"/>
                      </a:lnTo>
                      <a:lnTo>
                        <a:pt x="19" y="34"/>
                      </a:lnTo>
                      <a:lnTo>
                        <a:pt x="27" y="32"/>
                      </a:lnTo>
                      <a:lnTo>
                        <a:pt x="33" y="27"/>
                      </a:lnTo>
                      <a:lnTo>
                        <a:pt x="37" y="20"/>
                      </a:lnTo>
                      <a:lnTo>
                        <a:pt x="38" y="14"/>
                      </a:lnTo>
                      <a:lnTo>
                        <a:pt x="38" y="10"/>
                      </a:lnTo>
                      <a:lnTo>
                        <a:pt x="37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1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34" name="Freeform 1169"/>
                <p:cNvSpPr>
                  <a:spLocks/>
                </p:cNvSpPr>
                <p:nvPr/>
              </p:nvSpPr>
              <p:spPr bwMode="auto">
                <a:xfrm>
                  <a:off x="1857" y="3086"/>
                  <a:ext cx="38" cy="34"/>
                </a:xfrm>
                <a:custGeom>
                  <a:avLst/>
                  <a:gdLst>
                    <a:gd name="T0" fmla="*/ 11 w 38"/>
                    <a:gd name="T1" fmla="*/ 4 h 34"/>
                    <a:gd name="T2" fmla="*/ 11 w 38"/>
                    <a:gd name="T3" fmla="*/ 4 h 34"/>
                    <a:gd name="T4" fmla="*/ 5 w 38"/>
                    <a:gd name="T5" fmla="*/ 9 h 34"/>
                    <a:gd name="T6" fmla="*/ 1 w 38"/>
                    <a:gd name="T7" fmla="*/ 15 h 34"/>
                    <a:gd name="T8" fmla="*/ 0 w 38"/>
                    <a:gd name="T9" fmla="*/ 22 h 34"/>
                    <a:gd name="T10" fmla="*/ 0 w 38"/>
                    <a:gd name="T11" fmla="*/ 25 h 34"/>
                    <a:gd name="T12" fmla="*/ 1 w 38"/>
                    <a:gd name="T13" fmla="*/ 28 h 34"/>
                    <a:gd name="T14" fmla="*/ 1 w 38"/>
                    <a:gd name="T15" fmla="*/ 28 h 34"/>
                    <a:gd name="T16" fmla="*/ 2 w 38"/>
                    <a:gd name="T17" fmla="*/ 31 h 34"/>
                    <a:gd name="T18" fmla="*/ 5 w 38"/>
                    <a:gd name="T19" fmla="*/ 33 h 34"/>
                    <a:gd name="T20" fmla="*/ 11 w 38"/>
                    <a:gd name="T21" fmla="*/ 34 h 34"/>
                    <a:gd name="T22" fmla="*/ 19 w 38"/>
                    <a:gd name="T23" fmla="*/ 34 h 34"/>
                    <a:gd name="T24" fmla="*/ 27 w 38"/>
                    <a:gd name="T25" fmla="*/ 32 h 34"/>
                    <a:gd name="T26" fmla="*/ 27 w 38"/>
                    <a:gd name="T27" fmla="*/ 32 h 34"/>
                    <a:gd name="T28" fmla="*/ 33 w 38"/>
                    <a:gd name="T29" fmla="*/ 27 h 34"/>
                    <a:gd name="T30" fmla="*/ 37 w 38"/>
                    <a:gd name="T31" fmla="*/ 20 h 34"/>
                    <a:gd name="T32" fmla="*/ 38 w 38"/>
                    <a:gd name="T33" fmla="*/ 14 h 34"/>
                    <a:gd name="T34" fmla="*/ 38 w 38"/>
                    <a:gd name="T35" fmla="*/ 10 h 34"/>
                    <a:gd name="T36" fmla="*/ 37 w 38"/>
                    <a:gd name="T37" fmla="*/ 8 h 34"/>
                    <a:gd name="T38" fmla="*/ 37 w 38"/>
                    <a:gd name="T39" fmla="*/ 8 h 34"/>
                    <a:gd name="T40" fmla="*/ 36 w 38"/>
                    <a:gd name="T41" fmla="*/ 5 h 34"/>
                    <a:gd name="T42" fmla="*/ 33 w 38"/>
                    <a:gd name="T43" fmla="*/ 3 h 34"/>
                    <a:gd name="T44" fmla="*/ 27 w 38"/>
                    <a:gd name="T45" fmla="*/ 0 h 34"/>
                    <a:gd name="T46" fmla="*/ 19 w 38"/>
                    <a:gd name="T47" fmla="*/ 1 h 34"/>
                    <a:gd name="T48" fmla="*/ 11 w 38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4"/>
                    <a:gd name="T77" fmla="*/ 38 w 38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2" y="31"/>
                      </a:lnTo>
                      <a:lnTo>
                        <a:pt x="5" y="33"/>
                      </a:lnTo>
                      <a:lnTo>
                        <a:pt x="11" y="34"/>
                      </a:lnTo>
                      <a:lnTo>
                        <a:pt x="19" y="34"/>
                      </a:lnTo>
                      <a:lnTo>
                        <a:pt x="27" y="32"/>
                      </a:lnTo>
                      <a:lnTo>
                        <a:pt x="33" y="27"/>
                      </a:lnTo>
                      <a:lnTo>
                        <a:pt x="37" y="20"/>
                      </a:lnTo>
                      <a:lnTo>
                        <a:pt x="38" y="14"/>
                      </a:lnTo>
                      <a:lnTo>
                        <a:pt x="38" y="10"/>
                      </a:lnTo>
                      <a:lnTo>
                        <a:pt x="37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1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35" name="Freeform 1170"/>
                <p:cNvSpPr>
                  <a:spLocks/>
                </p:cNvSpPr>
                <p:nvPr/>
              </p:nvSpPr>
              <p:spPr bwMode="auto">
                <a:xfrm>
                  <a:off x="1885" y="3090"/>
                  <a:ext cx="41" cy="34"/>
                </a:xfrm>
                <a:custGeom>
                  <a:avLst/>
                  <a:gdLst>
                    <a:gd name="T0" fmla="*/ 26 w 41"/>
                    <a:gd name="T1" fmla="*/ 2 h 34"/>
                    <a:gd name="T2" fmla="*/ 26 w 41"/>
                    <a:gd name="T3" fmla="*/ 2 h 34"/>
                    <a:gd name="T4" fmla="*/ 18 w 41"/>
                    <a:gd name="T5" fmla="*/ 0 h 34"/>
                    <a:gd name="T6" fmla="*/ 10 w 41"/>
                    <a:gd name="T7" fmla="*/ 1 h 34"/>
                    <a:gd name="T8" fmla="*/ 5 w 41"/>
                    <a:gd name="T9" fmla="*/ 5 h 34"/>
                    <a:gd name="T10" fmla="*/ 3 w 41"/>
                    <a:gd name="T11" fmla="*/ 7 h 34"/>
                    <a:gd name="T12" fmla="*/ 1 w 41"/>
                    <a:gd name="T13" fmla="*/ 10 h 34"/>
                    <a:gd name="T14" fmla="*/ 1 w 41"/>
                    <a:gd name="T15" fmla="*/ 10 h 34"/>
                    <a:gd name="T16" fmla="*/ 0 w 41"/>
                    <a:gd name="T17" fmla="*/ 13 h 34"/>
                    <a:gd name="T18" fmla="*/ 0 w 41"/>
                    <a:gd name="T19" fmla="*/ 16 h 34"/>
                    <a:gd name="T20" fmla="*/ 3 w 41"/>
                    <a:gd name="T21" fmla="*/ 23 h 34"/>
                    <a:gd name="T22" fmla="*/ 8 w 41"/>
                    <a:gd name="T23" fmla="*/ 28 h 34"/>
                    <a:gd name="T24" fmla="*/ 15 w 41"/>
                    <a:gd name="T25" fmla="*/ 32 h 34"/>
                    <a:gd name="T26" fmla="*/ 15 w 41"/>
                    <a:gd name="T27" fmla="*/ 32 h 34"/>
                    <a:gd name="T28" fmla="*/ 23 w 41"/>
                    <a:gd name="T29" fmla="*/ 34 h 34"/>
                    <a:gd name="T30" fmla="*/ 31 w 41"/>
                    <a:gd name="T31" fmla="*/ 33 h 34"/>
                    <a:gd name="T32" fmla="*/ 37 w 41"/>
                    <a:gd name="T33" fmla="*/ 29 h 34"/>
                    <a:gd name="T34" fmla="*/ 38 w 41"/>
                    <a:gd name="T35" fmla="*/ 27 h 34"/>
                    <a:gd name="T36" fmla="*/ 40 w 41"/>
                    <a:gd name="T37" fmla="*/ 24 h 34"/>
                    <a:gd name="T38" fmla="*/ 40 w 41"/>
                    <a:gd name="T39" fmla="*/ 24 h 34"/>
                    <a:gd name="T40" fmla="*/ 41 w 41"/>
                    <a:gd name="T41" fmla="*/ 21 h 34"/>
                    <a:gd name="T42" fmla="*/ 41 w 41"/>
                    <a:gd name="T43" fmla="*/ 18 h 34"/>
                    <a:gd name="T44" fmla="*/ 38 w 41"/>
                    <a:gd name="T45" fmla="*/ 11 h 34"/>
                    <a:gd name="T46" fmla="*/ 33 w 41"/>
                    <a:gd name="T47" fmla="*/ 6 h 34"/>
                    <a:gd name="T48" fmla="*/ 26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3" y="7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4"/>
                      </a:lnTo>
                      <a:lnTo>
                        <a:pt x="31" y="33"/>
                      </a:lnTo>
                      <a:lnTo>
                        <a:pt x="37" y="29"/>
                      </a:lnTo>
                      <a:lnTo>
                        <a:pt x="38" y="27"/>
                      </a:lnTo>
                      <a:lnTo>
                        <a:pt x="40" y="24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8" y="11"/>
                      </a:lnTo>
                      <a:lnTo>
                        <a:pt x="33" y="6"/>
                      </a:lnTo>
                      <a:lnTo>
                        <a:pt x="26" y="2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36" name="Freeform 1171"/>
                <p:cNvSpPr>
                  <a:spLocks/>
                </p:cNvSpPr>
                <p:nvPr/>
              </p:nvSpPr>
              <p:spPr bwMode="auto">
                <a:xfrm>
                  <a:off x="1885" y="3090"/>
                  <a:ext cx="41" cy="34"/>
                </a:xfrm>
                <a:custGeom>
                  <a:avLst/>
                  <a:gdLst>
                    <a:gd name="T0" fmla="*/ 26 w 41"/>
                    <a:gd name="T1" fmla="*/ 2 h 34"/>
                    <a:gd name="T2" fmla="*/ 26 w 41"/>
                    <a:gd name="T3" fmla="*/ 2 h 34"/>
                    <a:gd name="T4" fmla="*/ 18 w 41"/>
                    <a:gd name="T5" fmla="*/ 0 h 34"/>
                    <a:gd name="T6" fmla="*/ 10 w 41"/>
                    <a:gd name="T7" fmla="*/ 1 h 34"/>
                    <a:gd name="T8" fmla="*/ 5 w 41"/>
                    <a:gd name="T9" fmla="*/ 5 h 34"/>
                    <a:gd name="T10" fmla="*/ 3 w 41"/>
                    <a:gd name="T11" fmla="*/ 7 h 34"/>
                    <a:gd name="T12" fmla="*/ 1 w 41"/>
                    <a:gd name="T13" fmla="*/ 10 h 34"/>
                    <a:gd name="T14" fmla="*/ 1 w 41"/>
                    <a:gd name="T15" fmla="*/ 10 h 34"/>
                    <a:gd name="T16" fmla="*/ 0 w 41"/>
                    <a:gd name="T17" fmla="*/ 13 h 34"/>
                    <a:gd name="T18" fmla="*/ 0 w 41"/>
                    <a:gd name="T19" fmla="*/ 16 h 34"/>
                    <a:gd name="T20" fmla="*/ 3 w 41"/>
                    <a:gd name="T21" fmla="*/ 23 h 34"/>
                    <a:gd name="T22" fmla="*/ 8 w 41"/>
                    <a:gd name="T23" fmla="*/ 28 h 34"/>
                    <a:gd name="T24" fmla="*/ 15 w 41"/>
                    <a:gd name="T25" fmla="*/ 32 h 34"/>
                    <a:gd name="T26" fmla="*/ 15 w 41"/>
                    <a:gd name="T27" fmla="*/ 32 h 34"/>
                    <a:gd name="T28" fmla="*/ 23 w 41"/>
                    <a:gd name="T29" fmla="*/ 34 h 34"/>
                    <a:gd name="T30" fmla="*/ 31 w 41"/>
                    <a:gd name="T31" fmla="*/ 33 h 34"/>
                    <a:gd name="T32" fmla="*/ 37 w 41"/>
                    <a:gd name="T33" fmla="*/ 29 h 34"/>
                    <a:gd name="T34" fmla="*/ 38 w 41"/>
                    <a:gd name="T35" fmla="*/ 27 h 34"/>
                    <a:gd name="T36" fmla="*/ 40 w 41"/>
                    <a:gd name="T37" fmla="*/ 24 h 34"/>
                    <a:gd name="T38" fmla="*/ 40 w 41"/>
                    <a:gd name="T39" fmla="*/ 24 h 34"/>
                    <a:gd name="T40" fmla="*/ 41 w 41"/>
                    <a:gd name="T41" fmla="*/ 21 h 34"/>
                    <a:gd name="T42" fmla="*/ 41 w 41"/>
                    <a:gd name="T43" fmla="*/ 18 h 34"/>
                    <a:gd name="T44" fmla="*/ 38 w 41"/>
                    <a:gd name="T45" fmla="*/ 11 h 34"/>
                    <a:gd name="T46" fmla="*/ 33 w 41"/>
                    <a:gd name="T47" fmla="*/ 6 h 34"/>
                    <a:gd name="T48" fmla="*/ 26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3" y="7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4"/>
                      </a:lnTo>
                      <a:lnTo>
                        <a:pt x="31" y="33"/>
                      </a:lnTo>
                      <a:lnTo>
                        <a:pt x="37" y="29"/>
                      </a:lnTo>
                      <a:lnTo>
                        <a:pt x="38" y="27"/>
                      </a:lnTo>
                      <a:lnTo>
                        <a:pt x="40" y="24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8" y="11"/>
                      </a:lnTo>
                      <a:lnTo>
                        <a:pt x="33" y="6"/>
                      </a:lnTo>
                      <a:lnTo>
                        <a:pt x="26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37" name="Freeform 1172"/>
                <p:cNvSpPr>
                  <a:spLocks/>
                </p:cNvSpPr>
                <p:nvPr/>
              </p:nvSpPr>
              <p:spPr bwMode="auto">
                <a:xfrm>
                  <a:off x="1861" y="3063"/>
                  <a:ext cx="42" cy="33"/>
                </a:xfrm>
                <a:custGeom>
                  <a:avLst/>
                  <a:gdLst>
                    <a:gd name="T0" fmla="*/ 20 w 42"/>
                    <a:gd name="T1" fmla="*/ 0 h 33"/>
                    <a:gd name="T2" fmla="*/ 20 w 42"/>
                    <a:gd name="T3" fmla="*/ 0 h 33"/>
                    <a:gd name="T4" fmla="*/ 13 w 42"/>
                    <a:gd name="T5" fmla="*/ 1 h 33"/>
                    <a:gd name="T6" fmla="*/ 6 w 42"/>
                    <a:gd name="T7" fmla="*/ 5 h 33"/>
                    <a:gd name="T8" fmla="*/ 1 w 42"/>
                    <a:gd name="T9" fmla="*/ 10 h 33"/>
                    <a:gd name="T10" fmla="*/ 0 w 42"/>
                    <a:gd name="T11" fmla="*/ 13 h 33"/>
                    <a:gd name="T12" fmla="*/ 0 w 42"/>
                    <a:gd name="T13" fmla="*/ 17 h 33"/>
                    <a:gd name="T14" fmla="*/ 0 w 42"/>
                    <a:gd name="T15" fmla="*/ 17 h 33"/>
                    <a:gd name="T16" fmla="*/ 0 w 42"/>
                    <a:gd name="T17" fmla="*/ 20 h 33"/>
                    <a:gd name="T18" fmla="*/ 1 w 42"/>
                    <a:gd name="T19" fmla="*/ 23 h 33"/>
                    <a:gd name="T20" fmla="*/ 6 w 42"/>
                    <a:gd name="T21" fmla="*/ 28 h 33"/>
                    <a:gd name="T22" fmla="*/ 13 w 42"/>
                    <a:gd name="T23" fmla="*/ 32 h 33"/>
                    <a:gd name="T24" fmla="*/ 20 w 42"/>
                    <a:gd name="T25" fmla="*/ 33 h 33"/>
                    <a:gd name="T26" fmla="*/ 20 w 42"/>
                    <a:gd name="T27" fmla="*/ 33 h 33"/>
                    <a:gd name="T28" fmla="*/ 29 w 42"/>
                    <a:gd name="T29" fmla="*/ 32 h 33"/>
                    <a:gd name="T30" fmla="*/ 35 w 42"/>
                    <a:gd name="T31" fmla="*/ 28 h 33"/>
                    <a:gd name="T32" fmla="*/ 39 w 42"/>
                    <a:gd name="T33" fmla="*/ 23 h 33"/>
                    <a:gd name="T34" fmla="*/ 41 w 42"/>
                    <a:gd name="T35" fmla="*/ 20 h 33"/>
                    <a:gd name="T36" fmla="*/ 42 w 42"/>
                    <a:gd name="T37" fmla="*/ 17 h 33"/>
                    <a:gd name="T38" fmla="*/ 42 w 42"/>
                    <a:gd name="T39" fmla="*/ 17 h 33"/>
                    <a:gd name="T40" fmla="*/ 41 w 42"/>
                    <a:gd name="T41" fmla="*/ 13 h 33"/>
                    <a:gd name="T42" fmla="*/ 39 w 42"/>
                    <a:gd name="T43" fmla="*/ 10 h 33"/>
                    <a:gd name="T44" fmla="*/ 35 w 42"/>
                    <a:gd name="T45" fmla="*/ 5 h 33"/>
                    <a:gd name="T46" fmla="*/ 29 w 42"/>
                    <a:gd name="T47" fmla="*/ 1 h 33"/>
                    <a:gd name="T48" fmla="*/ 20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0" y="33"/>
                      </a:lnTo>
                      <a:lnTo>
                        <a:pt x="29" y="32"/>
                      </a:lnTo>
                      <a:lnTo>
                        <a:pt x="35" y="28"/>
                      </a:lnTo>
                      <a:lnTo>
                        <a:pt x="39" y="23"/>
                      </a:lnTo>
                      <a:lnTo>
                        <a:pt x="41" y="20"/>
                      </a:lnTo>
                      <a:lnTo>
                        <a:pt x="42" y="17"/>
                      </a:lnTo>
                      <a:lnTo>
                        <a:pt x="41" y="13"/>
                      </a:lnTo>
                      <a:lnTo>
                        <a:pt x="39" y="10"/>
                      </a:lnTo>
                      <a:lnTo>
                        <a:pt x="35" y="5"/>
                      </a:lnTo>
                      <a:lnTo>
                        <a:pt x="29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38" name="Freeform 1173"/>
                <p:cNvSpPr>
                  <a:spLocks/>
                </p:cNvSpPr>
                <p:nvPr/>
              </p:nvSpPr>
              <p:spPr bwMode="auto">
                <a:xfrm>
                  <a:off x="1861" y="3063"/>
                  <a:ext cx="42" cy="33"/>
                </a:xfrm>
                <a:custGeom>
                  <a:avLst/>
                  <a:gdLst>
                    <a:gd name="T0" fmla="*/ 20 w 42"/>
                    <a:gd name="T1" fmla="*/ 0 h 33"/>
                    <a:gd name="T2" fmla="*/ 20 w 42"/>
                    <a:gd name="T3" fmla="*/ 0 h 33"/>
                    <a:gd name="T4" fmla="*/ 13 w 42"/>
                    <a:gd name="T5" fmla="*/ 1 h 33"/>
                    <a:gd name="T6" fmla="*/ 6 w 42"/>
                    <a:gd name="T7" fmla="*/ 5 h 33"/>
                    <a:gd name="T8" fmla="*/ 1 w 42"/>
                    <a:gd name="T9" fmla="*/ 10 h 33"/>
                    <a:gd name="T10" fmla="*/ 0 w 42"/>
                    <a:gd name="T11" fmla="*/ 13 h 33"/>
                    <a:gd name="T12" fmla="*/ 0 w 42"/>
                    <a:gd name="T13" fmla="*/ 17 h 33"/>
                    <a:gd name="T14" fmla="*/ 0 w 42"/>
                    <a:gd name="T15" fmla="*/ 17 h 33"/>
                    <a:gd name="T16" fmla="*/ 0 w 42"/>
                    <a:gd name="T17" fmla="*/ 20 h 33"/>
                    <a:gd name="T18" fmla="*/ 1 w 42"/>
                    <a:gd name="T19" fmla="*/ 23 h 33"/>
                    <a:gd name="T20" fmla="*/ 6 w 42"/>
                    <a:gd name="T21" fmla="*/ 28 h 33"/>
                    <a:gd name="T22" fmla="*/ 13 w 42"/>
                    <a:gd name="T23" fmla="*/ 32 h 33"/>
                    <a:gd name="T24" fmla="*/ 20 w 42"/>
                    <a:gd name="T25" fmla="*/ 33 h 33"/>
                    <a:gd name="T26" fmla="*/ 20 w 42"/>
                    <a:gd name="T27" fmla="*/ 33 h 33"/>
                    <a:gd name="T28" fmla="*/ 29 w 42"/>
                    <a:gd name="T29" fmla="*/ 32 h 33"/>
                    <a:gd name="T30" fmla="*/ 35 w 42"/>
                    <a:gd name="T31" fmla="*/ 28 h 33"/>
                    <a:gd name="T32" fmla="*/ 39 w 42"/>
                    <a:gd name="T33" fmla="*/ 23 h 33"/>
                    <a:gd name="T34" fmla="*/ 41 w 42"/>
                    <a:gd name="T35" fmla="*/ 20 h 33"/>
                    <a:gd name="T36" fmla="*/ 42 w 42"/>
                    <a:gd name="T37" fmla="*/ 17 h 33"/>
                    <a:gd name="T38" fmla="*/ 42 w 42"/>
                    <a:gd name="T39" fmla="*/ 17 h 33"/>
                    <a:gd name="T40" fmla="*/ 41 w 42"/>
                    <a:gd name="T41" fmla="*/ 13 h 33"/>
                    <a:gd name="T42" fmla="*/ 39 w 42"/>
                    <a:gd name="T43" fmla="*/ 10 h 33"/>
                    <a:gd name="T44" fmla="*/ 35 w 42"/>
                    <a:gd name="T45" fmla="*/ 5 h 33"/>
                    <a:gd name="T46" fmla="*/ 29 w 42"/>
                    <a:gd name="T47" fmla="*/ 1 h 33"/>
                    <a:gd name="T48" fmla="*/ 20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0" y="33"/>
                      </a:lnTo>
                      <a:lnTo>
                        <a:pt x="29" y="32"/>
                      </a:lnTo>
                      <a:lnTo>
                        <a:pt x="35" y="28"/>
                      </a:lnTo>
                      <a:lnTo>
                        <a:pt x="39" y="23"/>
                      </a:lnTo>
                      <a:lnTo>
                        <a:pt x="41" y="20"/>
                      </a:lnTo>
                      <a:lnTo>
                        <a:pt x="42" y="17"/>
                      </a:lnTo>
                      <a:lnTo>
                        <a:pt x="41" y="13"/>
                      </a:lnTo>
                      <a:lnTo>
                        <a:pt x="39" y="10"/>
                      </a:lnTo>
                      <a:lnTo>
                        <a:pt x="35" y="5"/>
                      </a:lnTo>
                      <a:lnTo>
                        <a:pt x="29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39" name="Freeform 1174"/>
                <p:cNvSpPr>
                  <a:spLocks/>
                </p:cNvSpPr>
                <p:nvPr/>
              </p:nvSpPr>
              <p:spPr bwMode="auto">
                <a:xfrm>
                  <a:off x="1886" y="3068"/>
                  <a:ext cx="41" cy="32"/>
                </a:xfrm>
                <a:custGeom>
                  <a:avLst/>
                  <a:gdLst>
                    <a:gd name="T0" fmla="*/ 25 w 41"/>
                    <a:gd name="T1" fmla="*/ 0 h 32"/>
                    <a:gd name="T2" fmla="*/ 25 w 41"/>
                    <a:gd name="T3" fmla="*/ 0 h 32"/>
                    <a:gd name="T4" fmla="*/ 16 w 41"/>
                    <a:gd name="T5" fmla="*/ 0 h 32"/>
                    <a:gd name="T6" fmla="*/ 9 w 41"/>
                    <a:gd name="T7" fmla="*/ 1 h 32"/>
                    <a:gd name="T8" fmla="*/ 3 w 41"/>
                    <a:gd name="T9" fmla="*/ 6 h 32"/>
                    <a:gd name="T10" fmla="*/ 2 w 41"/>
                    <a:gd name="T11" fmla="*/ 9 h 32"/>
                    <a:gd name="T12" fmla="*/ 0 w 41"/>
                    <a:gd name="T13" fmla="*/ 12 h 32"/>
                    <a:gd name="T14" fmla="*/ 0 w 41"/>
                    <a:gd name="T15" fmla="*/ 12 h 32"/>
                    <a:gd name="T16" fmla="*/ 0 w 41"/>
                    <a:gd name="T17" fmla="*/ 15 h 32"/>
                    <a:gd name="T18" fmla="*/ 0 w 41"/>
                    <a:gd name="T19" fmla="*/ 19 h 32"/>
                    <a:gd name="T20" fmla="*/ 4 w 41"/>
                    <a:gd name="T21" fmla="*/ 24 h 32"/>
                    <a:gd name="T22" fmla="*/ 10 w 41"/>
                    <a:gd name="T23" fmla="*/ 29 h 32"/>
                    <a:gd name="T24" fmla="*/ 18 w 41"/>
                    <a:gd name="T25" fmla="*/ 32 h 32"/>
                    <a:gd name="T26" fmla="*/ 18 w 41"/>
                    <a:gd name="T27" fmla="*/ 32 h 32"/>
                    <a:gd name="T28" fmla="*/ 26 w 41"/>
                    <a:gd name="T29" fmla="*/ 32 h 32"/>
                    <a:gd name="T30" fmla="*/ 33 w 41"/>
                    <a:gd name="T31" fmla="*/ 29 h 32"/>
                    <a:gd name="T32" fmla="*/ 39 w 41"/>
                    <a:gd name="T33" fmla="*/ 26 h 32"/>
                    <a:gd name="T34" fmla="*/ 40 w 41"/>
                    <a:gd name="T35" fmla="*/ 23 h 32"/>
                    <a:gd name="T36" fmla="*/ 41 w 41"/>
                    <a:gd name="T37" fmla="*/ 19 h 32"/>
                    <a:gd name="T38" fmla="*/ 41 w 41"/>
                    <a:gd name="T39" fmla="*/ 19 h 32"/>
                    <a:gd name="T40" fmla="*/ 41 w 41"/>
                    <a:gd name="T41" fmla="*/ 17 h 32"/>
                    <a:gd name="T42" fmla="*/ 41 w 41"/>
                    <a:gd name="T43" fmla="*/ 13 h 32"/>
                    <a:gd name="T44" fmla="*/ 37 w 41"/>
                    <a:gd name="T45" fmla="*/ 8 h 32"/>
                    <a:gd name="T46" fmla="*/ 32 w 41"/>
                    <a:gd name="T47" fmla="*/ 3 h 32"/>
                    <a:gd name="T48" fmla="*/ 25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16" y="0"/>
                      </a:lnTo>
                      <a:lnTo>
                        <a:pt x="9" y="1"/>
                      </a:lnTo>
                      <a:lnTo>
                        <a:pt x="3" y="6"/>
                      </a:lnTo>
                      <a:lnTo>
                        <a:pt x="2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4" y="24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6" y="32"/>
                      </a:lnTo>
                      <a:lnTo>
                        <a:pt x="33" y="29"/>
                      </a:lnTo>
                      <a:lnTo>
                        <a:pt x="39" y="26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7" y="8"/>
                      </a:lnTo>
                      <a:lnTo>
                        <a:pt x="32" y="3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40" name="Freeform 1175"/>
                <p:cNvSpPr>
                  <a:spLocks/>
                </p:cNvSpPr>
                <p:nvPr/>
              </p:nvSpPr>
              <p:spPr bwMode="auto">
                <a:xfrm>
                  <a:off x="1886" y="3068"/>
                  <a:ext cx="41" cy="32"/>
                </a:xfrm>
                <a:custGeom>
                  <a:avLst/>
                  <a:gdLst>
                    <a:gd name="T0" fmla="*/ 25 w 41"/>
                    <a:gd name="T1" fmla="*/ 0 h 32"/>
                    <a:gd name="T2" fmla="*/ 25 w 41"/>
                    <a:gd name="T3" fmla="*/ 0 h 32"/>
                    <a:gd name="T4" fmla="*/ 16 w 41"/>
                    <a:gd name="T5" fmla="*/ 0 h 32"/>
                    <a:gd name="T6" fmla="*/ 9 w 41"/>
                    <a:gd name="T7" fmla="*/ 1 h 32"/>
                    <a:gd name="T8" fmla="*/ 3 w 41"/>
                    <a:gd name="T9" fmla="*/ 6 h 32"/>
                    <a:gd name="T10" fmla="*/ 2 w 41"/>
                    <a:gd name="T11" fmla="*/ 9 h 32"/>
                    <a:gd name="T12" fmla="*/ 0 w 41"/>
                    <a:gd name="T13" fmla="*/ 12 h 32"/>
                    <a:gd name="T14" fmla="*/ 0 w 41"/>
                    <a:gd name="T15" fmla="*/ 12 h 32"/>
                    <a:gd name="T16" fmla="*/ 0 w 41"/>
                    <a:gd name="T17" fmla="*/ 15 h 32"/>
                    <a:gd name="T18" fmla="*/ 0 w 41"/>
                    <a:gd name="T19" fmla="*/ 19 h 32"/>
                    <a:gd name="T20" fmla="*/ 4 w 41"/>
                    <a:gd name="T21" fmla="*/ 24 h 32"/>
                    <a:gd name="T22" fmla="*/ 10 w 41"/>
                    <a:gd name="T23" fmla="*/ 29 h 32"/>
                    <a:gd name="T24" fmla="*/ 18 w 41"/>
                    <a:gd name="T25" fmla="*/ 32 h 32"/>
                    <a:gd name="T26" fmla="*/ 18 w 41"/>
                    <a:gd name="T27" fmla="*/ 32 h 32"/>
                    <a:gd name="T28" fmla="*/ 26 w 41"/>
                    <a:gd name="T29" fmla="*/ 32 h 32"/>
                    <a:gd name="T30" fmla="*/ 33 w 41"/>
                    <a:gd name="T31" fmla="*/ 29 h 32"/>
                    <a:gd name="T32" fmla="*/ 39 w 41"/>
                    <a:gd name="T33" fmla="*/ 26 h 32"/>
                    <a:gd name="T34" fmla="*/ 40 w 41"/>
                    <a:gd name="T35" fmla="*/ 23 h 32"/>
                    <a:gd name="T36" fmla="*/ 41 w 41"/>
                    <a:gd name="T37" fmla="*/ 19 h 32"/>
                    <a:gd name="T38" fmla="*/ 41 w 41"/>
                    <a:gd name="T39" fmla="*/ 19 h 32"/>
                    <a:gd name="T40" fmla="*/ 41 w 41"/>
                    <a:gd name="T41" fmla="*/ 17 h 32"/>
                    <a:gd name="T42" fmla="*/ 41 w 41"/>
                    <a:gd name="T43" fmla="*/ 13 h 32"/>
                    <a:gd name="T44" fmla="*/ 37 w 41"/>
                    <a:gd name="T45" fmla="*/ 8 h 32"/>
                    <a:gd name="T46" fmla="*/ 32 w 41"/>
                    <a:gd name="T47" fmla="*/ 3 h 32"/>
                    <a:gd name="T48" fmla="*/ 25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16" y="0"/>
                      </a:lnTo>
                      <a:lnTo>
                        <a:pt x="9" y="1"/>
                      </a:lnTo>
                      <a:lnTo>
                        <a:pt x="3" y="6"/>
                      </a:lnTo>
                      <a:lnTo>
                        <a:pt x="2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4" y="24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6" y="32"/>
                      </a:lnTo>
                      <a:lnTo>
                        <a:pt x="33" y="29"/>
                      </a:lnTo>
                      <a:lnTo>
                        <a:pt x="39" y="26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7" y="8"/>
                      </a:lnTo>
                      <a:lnTo>
                        <a:pt x="32" y="3"/>
                      </a:lnTo>
                      <a:lnTo>
                        <a:pt x="2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41" name="Freeform 1176"/>
                <p:cNvSpPr>
                  <a:spLocks/>
                </p:cNvSpPr>
                <p:nvPr/>
              </p:nvSpPr>
              <p:spPr bwMode="auto">
                <a:xfrm>
                  <a:off x="1875" y="3046"/>
                  <a:ext cx="42" cy="32"/>
                </a:xfrm>
                <a:custGeom>
                  <a:avLst/>
                  <a:gdLst>
                    <a:gd name="T0" fmla="*/ 20 w 42"/>
                    <a:gd name="T1" fmla="*/ 0 h 32"/>
                    <a:gd name="T2" fmla="*/ 20 w 42"/>
                    <a:gd name="T3" fmla="*/ 0 h 32"/>
                    <a:gd name="T4" fmla="*/ 13 w 42"/>
                    <a:gd name="T5" fmla="*/ 2 h 32"/>
                    <a:gd name="T6" fmla="*/ 6 w 42"/>
                    <a:gd name="T7" fmla="*/ 4 h 32"/>
                    <a:gd name="T8" fmla="*/ 1 w 42"/>
                    <a:gd name="T9" fmla="*/ 9 h 32"/>
                    <a:gd name="T10" fmla="*/ 0 w 42"/>
                    <a:gd name="T11" fmla="*/ 13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0 w 42"/>
                    <a:gd name="T17" fmla="*/ 20 h 32"/>
                    <a:gd name="T18" fmla="*/ 1 w 42"/>
                    <a:gd name="T19" fmla="*/ 22 h 32"/>
                    <a:gd name="T20" fmla="*/ 6 w 42"/>
                    <a:gd name="T21" fmla="*/ 27 h 32"/>
                    <a:gd name="T22" fmla="*/ 13 w 42"/>
                    <a:gd name="T23" fmla="*/ 31 h 32"/>
                    <a:gd name="T24" fmla="*/ 20 w 42"/>
                    <a:gd name="T25" fmla="*/ 32 h 32"/>
                    <a:gd name="T26" fmla="*/ 20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7 h 32"/>
                    <a:gd name="T32" fmla="*/ 39 w 42"/>
                    <a:gd name="T33" fmla="*/ 22 h 32"/>
                    <a:gd name="T34" fmla="*/ 41 w 42"/>
                    <a:gd name="T35" fmla="*/ 20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1 w 42"/>
                    <a:gd name="T41" fmla="*/ 13 h 32"/>
                    <a:gd name="T42" fmla="*/ 39 w 42"/>
                    <a:gd name="T43" fmla="*/ 9 h 32"/>
                    <a:gd name="T44" fmla="*/ 36 w 42"/>
                    <a:gd name="T45" fmla="*/ 4 h 32"/>
                    <a:gd name="T46" fmla="*/ 29 w 42"/>
                    <a:gd name="T47" fmla="*/ 2 h 32"/>
                    <a:gd name="T48" fmla="*/ 20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2"/>
                      </a:lnTo>
                      <a:lnTo>
                        <a:pt x="6" y="4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1" y="22"/>
                      </a:lnTo>
                      <a:lnTo>
                        <a:pt x="6" y="27"/>
                      </a:lnTo>
                      <a:lnTo>
                        <a:pt x="13" y="31"/>
                      </a:lnTo>
                      <a:lnTo>
                        <a:pt x="20" y="32"/>
                      </a:lnTo>
                      <a:lnTo>
                        <a:pt x="29" y="31"/>
                      </a:lnTo>
                      <a:lnTo>
                        <a:pt x="36" y="27"/>
                      </a:lnTo>
                      <a:lnTo>
                        <a:pt x="39" y="22"/>
                      </a:lnTo>
                      <a:lnTo>
                        <a:pt x="41" y="20"/>
                      </a:lnTo>
                      <a:lnTo>
                        <a:pt x="42" y="16"/>
                      </a:lnTo>
                      <a:lnTo>
                        <a:pt x="41" y="13"/>
                      </a:lnTo>
                      <a:lnTo>
                        <a:pt x="39" y="9"/>
                      </a:lnTo>
                      <a:lnTo>
                        <a:pt x="36" y="4"/>
                      </a:lnTo>
                      <a:lnTo>
                        <a:pt x="29" y="2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42" name="Freeform 1177"/>
                <p:cNvSpPr>
                  <a:spLocks/>
                </p:cNvSpPr>
                <p:nvPr/>
              </p:nvSpPr>
              <p:spPr bwMode="auto">
                <a:xfrm>
                  <a:off x="1875" y="3046"/>
                  <a:ext cx="42" cy="32"/>
                </a:xfrm>
                <a:custGeom>
                  <a:avLst/>
                  <a:gdLst>
                    <a:gd name="T0" fmla="*/ 20 w 42"/>
                    <a:gd name="T1" fmla="*/ 0 h 32"/>
                    <a:gd name="T2" fmla="*/ 20 w 42"/>
                    <a:gd name="T3" fmla="*/ 0 h 32"/>
                    <a:gd name="T4" fmla="*/ 13 w 42"/>
                    <a:gd name="T5" fmla="*/ 2 h 32"/>
                    <a:gd name="T6" fmla="*/ 6 w 42"/>
                    <a:gd name="T7" fmla="*/ 4 h 32"/>
                    <a:gd name="T8" fmla="*/ 1 w 42"/>
                    <a:gd name="T9" fmla="*/ 9 h 32"/>
                    <a:gd name="T10" fmla="*/ 0 w 42"/>
                    <a:gd name="T11" fmla="*/ 13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0 w 42"/>
                    <a:gd name="T17" fmla="*/ 20 h 32"/>
                    <a:gd name="T18" fmla="*/ 1 w 42"/>
                    <a:gd name="T19" fmla="*/ 22 h 32"/>
                    <a:gd name="T20" fmla="*/ 6 w 42"/>
                    <a:gd name="T21" fmla="*/ 27 h 32"/>
                    <a:gd name="T22" fmla="*/ 13 w 42"/>
                    <a:gd name="T23" fmla="*/ 31 h 32"/>
                    <a:gd name="T24" fmla="*/ 20 w 42"/>
                    <a:gd name="T25" fmla="*/ 32 h 32"/>
                    <a:gd name="T26" fmla="*/ 20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7 h 32"/>
                    <a:gd name="T32" fmla="*/ 39 w 42"/>
                    <a:gd name="T33" fmla="*/ 22 h 32"/>
                    <a:gd name="T34" fmla="*/ 41 w 42"/>
                    <a:gd name="T35" fmla="*/ 20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1 w 42"/>
                    <a:gd name="T41" fmla="*/ 13 h 32"/>
                    <a:gd name="T42" fmla="*/ 39 w 42"/>
                    <a:gd name="T43" fmla="*/ 9 h 32"/>
                    <a:gd name="T44" fmla="*/ 36 w 42"/>
                    <a:gd name="T45" fmla="*/ 4 h 32"/>
                    <a:gd name="T46" fmla="*/ 29 w 42"/>
                    <a:gd name="T47" fmla="*/ 2 h 32"/>
                    <a:gd name="T48" fmla="*/ 20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2"/>
                      </a:lnTo>
                      <a:lnTo>
                        <a:pt x="6" y="4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1" y="22"/>
                      </a:lnTo>
                      <a:lnTo>
                        <a:pt x="6" y="27"/>
                      </a:lnTo>
                      <a:lnTo>
                        <a:pt x="13" y="31"/>
                      </a:lnTo>
                      <a:lnTo>
                        <a:pt x="20" y="32"/>
                      </a:lnTo>
                      <a:lnTo>
                        <a:pt x="29" y="31"/>
                      </a:lnTo>
                      <a:lnTo>
                        <a:pt x="36" y="27"/>
                      </a:lnTo>
                      <a:lnTo>
                        <a:pt x="39" y="22"/>
                      </a:lnTo>
                      <a:lnTo>
                        <a:pt x="41" y="20"/>
                      </a:lnTo>
                      <a:lnTo>
                        <a:pt x="42" y="16"/>
                      </a:lnTo>
                      <a:lnTo>
                        <a:pt x="41" y="13"/>
                      </a:lnTo>
                      <a:lnTo>
                        <a:pt x="39" y="9"/>
                      </a:lnTo>
                      <a:lnTo>
                        <a:pt x="36" y="4"/>
                      </a:lnTo>
                      <a:lnTo>
                        <a:pt x="29" y="2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43" name="Freeform 1178"/>
                <p:cNvSpPr>
                  <a:spLocks/>
                </p:cNvSpPr>
                <p:nvPr/>
              </p:nvSpPr>
              <p:spPr bwMode="auto">
                <a:xfrm>
                  <a:off x="1857" y="3108"/>
                  <a:ext cx="38" cy="34"/>
                </a:xfrm>
                <a:custGeom>
                  <a:avLst/>
                  <a:gdLst>
                    <a:gd name="T0" fmla="*/ 11 w 38"/>
                    <a:gd name="T1" fmla="*/ 3 h 34"/>
                    <a:gd name="T2" fmla="*/ 11 w 38"/>
                    <a:gd name="T3" fmla="*/ 3 h 34"/>
                    <a:gd name="T4" fmla="*/ 5 w 38"/>
                    <a:gd name="T5" fmla="*/ 9 h 34"/>
                    <a:gd name="T6" fmla="*/ 1 w 38"/>
                    <a:gd name="T7" fmla="*/ 15 h 34"/>
                    <a:gd name="T8" fmla="*/ 0 w 38"/>
                    <a:gd name="T9" fmla="*/ 21 h 34"/>
                    <a:gd name="T10" fmla="*/ 0 w 38"/>
                    <a:gd name="T11" fmla="*/ 24 h 34"/>
                    <a:gd name="T12" fmla="*/ 1 w 38"/>
                    <a:gd name="T13" fmla="*/ 28 h 34"/>
                    <a:gd name="T14" fmla="*/ 1 w 38"/>
                    <a:gd name="T15" fmla="*/ 28 h 34"/>
                    <a:gd name="T16" fmla="*/ 2 w 38"/>
                    <a:gd name="T17" fmla="*/ 30 h 34"/>
                    <a:gd name="T18" fmla="*/ 5 w 38"/>
                    <a:gd name="T19" fmla="*/ 32 h 34"/>
                    <a:gd name="T20" fmla="*/ 11 w 38"/>
                    <a:gd name="T21" fmla="*/ 34 h 34"/>
                    <a:gd name="T22" fmla="*/ 19 w 38"/>
                    <a:gd name="T23" fmla="*/ 34 h 34"/>
                    <a:gd name="T24" fmla="*/ 27 w 38"/>
                    <a:gd name="T25" fmla="*/ 32 h 34"/>
                    <a:gd name="T26" fmla="*/ 27 w 38"/>
                    <a:gd name="T27" fmla="*/ 32 h 34"/>
                    <a:gd name="T28" fmla="*/ 33 w 38"/>
                    <a:gd name="T29" fmla="*/ 26 h 34"/>
                    <a:gd name="T30" fmla="*/ 37 w 38"/>
                    <a:gd name="T31" fmla="*/ 20 h 34"/>
                    <a:gd name="T32" fmla="*/ 38 w 38"/>
                    <a:gd name="T33" fmla="*/ 12 h 34"/>
                    <a:gd name="T34" fmla="*/ 38 w 38"/>
                    <a:gd name="T35" fmla="*/ 10 h 34"/>
                    <a:gd name="T36" fmla="*/ 37 w 38"/>
                    <a:gd name="T37" fmla="*/ 7 h 34"/>
                    <a:gd name="T38" fmla="*/ 37 w 38"/>
                    <a:gd name="T39" fmla="*/ 7 h 34"/>
                    <a:gd name="T40" fmla="*/ 36 w 38"/>
                    <a:gd name="T41" fmla="*/ 5 h 34"/>
                    <a:gd name="T42" fmla="*/ 33 w 38"/>
                    <a:gd name="T43" fmla="*/ 2 h 34"/>
                    <a:gd name="T44" fmla="*/ 27 w 38"/>
                    <a:gd name="T45" fmla="*/ 0 h 34"/>
                    <a:gd name="T46" fmla="*/ 19 w 38"/>
                    <a:gd name="T47" fmla="*/ 1 h 34"/>
                    <a:gd name="T48" fmla="*/ 11 w 38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4"/>
                    <a:gd name="T77" fmla="*/ 38 w 38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4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2" y="30"/>
                      </a:lnTo>
                      <a:lnTo>
                        <a:pt x="5" y="32"/>
                      </a:lnTo>
                      <a:lnTo>
                        <a:pt x="11" y="34"/>
                      </a:lnTo>
                      <a:lnTo>
                        <a:pt x="19" y="34"/>
                      </a:lnTo>
                      <a:lnTo>
                        <a:pt x="27" y="32"/>
                      </a:lnTo>
                      <a:lnTo>
                        <a:pt x="33" y="26"/>
                      </a:lnTo>
                      <a:lnTo>
                        <a:pt x="37" y="20"/>
                      </a:lnTo>
                      <a:lnTo>
                        <a:pt x="38" y="12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6" y="5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1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44" name="Freeform 1179"/>
                <p:cNvSpPr>
                  <a:spLocks/>
                </p:cNvSpPr>
                <p:nvPr/>
              </p:nvSpPr>
              <p:spPr bwMode="auto">
                <a:xfrm>
                  <a:off x="1857" y="3108"/>
                  <a:ext cx="38" cy="34"/>
                </a:xfrm>
                <a:custGeom>
                  <a:avLst/>
                  <a:gdLst>
                    <a:gd name="T0" fmla="*/ 11 w 38"/>
                    <a:gd name="T1" fmla="*/ 3 h 34"/>
                    <a:gd name="T2" fmla="*/ 11 w 38"/>
                    <a:gd name="T3" fmla="*/ 3 h 34"/>
                    <a:gd name="T4" fmla="*/ 5 w 38"/>
                    <a:gd name="T5" fmla="*/ 9 h 34"/>
                    <a:gd name="T6" fmla="*/ 1 w 38"/>
                    <a:gd name="T7" fmla="*/ 15 h 34"/>
                    <a:gd name="T8" fmla="*/ 0 w 38"/>
                    <a:gd name="T9" fmla="*/ 21 h 34"/>
                    <a:gd name="T10" fmla="*/ 0 w 38"/>
                    <a:gd name="T11" fmla="*/ 24 h 34"/>
                    <a:gd name="T12" fmla="*/ 1 w 38"/>
                    <a:gd name="T13" fmla="*/ 28 h 34"/>
                    <a:gd name="T14" fmla="*/ 1 w 38"/>
                    <a:gd name="T15" fmla="*/ 28 h 34"/>
                    <a:gd name="T16" fmla="*/ 2 w 38"/>
                    <a:gd name="T17" fmla="*/ 30 h 34"/>
                    <a:gd name="T18" fmla="*/ 5 w 38"/>
                    <a:gd name="T19" fmla="*/ 32 h 34"/>
                    <a:gd name="T20" fmla="*/ 11 w 38"/>
                    <a:gd name="T21" fmla="*/ 34 h 34"/>
                    <a:gd name="T22" fmla="*/ 19 w 38"/>
                    <a:gd name="T23" fmla="*/ 34 h 34"/>
                    <a:gd name="T24" fmla="*/ 27 w 38"/>
                    <a:gd name="T25" fmla="*/ 32 h 34"/>
                    <a:gd name="T26" fmla="*/ 27 w 38"/>
                    <a:gd name="T27" fmla="*/ 32 h 34"/>
                    <a:gd name="T28" fmla="*/ 33 w 38"/>
                    <a:gd name="T29" fmla="*/ 26 h 34"/>
                    <a:gd name="T30" fmla="*/ 37 w 38"/>
                    <a:gd name="T31" fmla="*/ 20 h 34"/>
                    <a:gd name="T32" fmla="*/ 38 w 38"/>
                    <a:gd name="T33" fmla="*/ 12 h 34"/>
                    <a:gd name="T34" fmla="*/ 38 w 38"/>
                    <a:gd name="T35" fmla="*/ 10 h 34"/>
                    <a:gd name="T36" fmla="*/ 37 w 38"/>
                    <a:gd name="T37" fmla="*/ 7 h 34"/>
                    <a:gd name="T38" fmla="*/ 37 w 38"/>
                    <a:gd name="T39" fmla="*/ 7 h 34"/>
                    <a:gd name="T40" fmla="*/ 36 w 38"/>
                    <a:gd name="T41" fmla="*/ 5 h 34"/>
                    <a:gd name="T42" fmla="*/ 33 w 38"/>
                    <a:gd name="T43" fmla="*/ 2 h 34"/>
                    <a:gd name="T44" fmla="*/ 27 w 38"/>
                    <a:gd name="T45" fmla="*/ 0 h 34"/>
                    <a:gd name="T46" fmla="*/ 19 w 38"/>
                    <a:gd name="T47" fmla="*/ 1 h 34"/>
                    <a:gd name="T48" fmla="*/ 11 w 38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4"/>
                    <a:gd name="T77" fmla="*/ 38 w 38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4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2" y="30"/>
                      </a:lnTo>
                      <a:lnTo>
                        <a:pt x="5" y="32"/>
                      </a:lnTo>
                      <a:lnTo>
                        <a:pt x="11" y="34"/>
                      </a:lnTo>
                      <a:lnTo>
                        <a:pt x="19" y="34"/>
                      </a:lnTo>
                      <a:lnTo>
                        <a:pt x="27" y="32"/>
                      </a:lnTo>
                      <a:lnTo>
                        <a:pt x="33" y="26"/>
                      </a:lnTo>
                      <a:lnTo>
                        <a:pt x="37" y="20"/>
                      </a:lnTo>
                      <a:lnTo>
                        <a:pt x="38" y="12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6" y="5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1"/>
                      </a:lnTo>
                      <a:lnTo>
                        <a:pt x="11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45" name="Freeform 1180"/>
                <p:cNvSpPr>
                  <a:spLocks/>
                </p:cNvSpPr>
                <p:nvPr/>
              </p:nvSpPr>
              <p:spPr bwMode="auto">
                <a:xfrm>
                  <a:off x="1885" y="3111"/>
                  <a:ext cx="41" cy="34"/>
                </a:xfrm>
                <a:custGeom>
                  <a:avLst/>
                  <a:gdLst>
                    <a:gd name="T0" fmla="*/ 27 w 41"/>
                    <a:gd name="T1" fmla="*/ 2 h 34"/>
                    <a:gd name="T2" fmla="*/ 27 w 41"/>
                    <a:gd name="T3" fmla="*/ 2 h 34"/>
                    <a:gd name="T4" fmla="*/ 18 w 41"/>
                    <a:gd name="T5" fmla="*/ 0 h 34"/>
                    <a:gd name="T6" fmla="*/ 10 w 41"/>
                    <a:gd name="T7" fmla="*/ 2 h 34"/>
                    <a:gd name="T8" fmla="*/ 5 w 41"/>
                    <a:gd name="T9" fmla="*/ 4 h 34"/>
                    <a:gd name="T10" fmla="*/ 3 w 41"/>
                    <a:gd name="T11" fmla="*/ 7 h 34"/>
                    <a:gd name="T12" fmla="*/ 1 w 41"/>
                    <a:gd name="T13" fmla="*/ 11 h 34"/>
                    <a:gd name="T14" fmla="*/ 1 w 41"/>
                    <a:gd name="T15" fmla="*/ 11 h 34"/>
                    <a:gd name="T16" fmla="*/ 0 w 41"/>
                    <a:gd name="T17" fmla="*/ 13 h 34"/>
                    <a:gd name="T18" fmla="*/ 0 w 41"/>
                    <a:gd name="T19" fmla="*/ 17 h 34"/>
                    <a:gd name="T20" fmla="*/ 3 w 41"/>
                    <a:gd name="T21" fmla="*/ 23 h 34"/>
                    <a:gd name="T22" fmla="*/ 8 w 41"/>
                    <a:gd name="T23" fmla="*/ 29 h 34"/>
                    <a:gd name="T24" fmla="*/ 15 w 41"/>
                    <a:gd name="T25" fmla="*/ 32 h 34"/>
                    <a:gd name="T26" fmla="*/ 15 w 41"/>
                    <a:gd name="T27" fmla="*/ 32 h 34"/>
                    <a:gd name="T28" fmla="*/ 23 w 41"/>
                    <a:gd name="T29" fmla="*/ 34 h 34"/>
                    <a:gd name="T30" fmla="*/ 31 w 41"/>
                    <a:gd name="T31" fmla="*/ 34 h 34"/>
                    <a:gd name="T32" fmla="*/ 36 w 41"/>
                    <a:gd name="T33" fmla="*/ 30 h 34"/>
                    <a:gd name="T34" fmla="*/ 38 w 41"/>
                    <a:gd name="T35" fmla="*/ 27 h 34"/>
                    <a:gd name="T36" fmla="*/ 40 w 41"/>
                    <a:gd name="T37" fmla="*/ 25 h 34"/>
                    <a:gd name="T38" fmla="*/ 40 w 41"/>
                    <a:gd name="T39" fmla="*/ 25 h 34"/>
                    <a:gd name="T40" fmla="*/ 41 w 41"/>
                    <a:gd name="T41" fmla="*/ 21 h 34"/>
                    <a:gd name="T42" fmla="*/ 41 w 41"/>
                    <a:gd name="T43" fmla="*/ 18 h 34"/>
                    <a:gd name="T44" fmla="*/ 38 w 41"/>
                    <a:gd name="T45" fmla="*/ 12 h 34"/>
                    <a:gd name="T46" fmla="*/ 33 w 41"/>
                    <a:gd name="T47" fmla="*/ 6 h 34"/>
                    <a:gd name="T48" fmla="*/ 27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7" y="2"/>
                      </a:moveTo>
                      <a:lnTo>
                        <a:pt x="27" y="2"/>
                      </a:lnTo>
                      <a:lnTo>
                        <a:pt x="18" y="0"/>
                      </a:lnTo>
                      <a:lnTo>
                        <a:pt x="10" y="2"/>
                      </a:lnTo>
                      <a:lnTo>
                        <a:pt x="5" y="4"/>
                      </a:lnTo>
                      <a:lnTo>
                        <a:pt x="3" y="7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9"/>
                      </a:lnTo>
                      <a:lnTo>
                        <a:pt x="15" y="32"/>
                      </a:lnTo>
                      <a:lnTo>
                        <a:pt x="23" y="34"/>
                      </a:lnTo>
                      <a:lnTo>
                        <a:pt x="31" y="34"/>
                      </a:lnTo>
                      <a:lnTo>
                        <a:pt x="36" y="30"/>
                      </a:lnTo>
                      <a:lnTo>
                        <a:pt x="38" y="27"/>
                      </a:lnTo>
                      <a:lnTo>
                        <a:pt x="40" y="25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6"/>
                      </a:lnTo>
                      <a:lnTo>
                        <a:pt x="27" y="2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46" name="Freeform 1181"/>
                <p:cNvSpPr>
                  <a:spLocks/>
                </p:cNvSpPr>
                <p:nvPr/>
              </p:nvSpPr>
              <p:spPr bwMode="auto">
                <a:xfrm>
                  <a:off x="1885" y="3111"/>
                  <a:ext cx="41" cy="34"/>
                </a:xfrm>
                <a:custGeom>
                  <a:avLst/>
                  <a:gdLst>
                    <a:gd name="T0" fmla="*/ 27 w 41"/>
                    <a:gd name="T1" fmla="*/ 2 h 34"/>
                    <a:gd name="T2" fmla="*/ 27 w 41"/>
                    <a:gd name="T3" fmla="*/ 2 h 34"/>
                    <a:gd name="T4" fmla="*/ 18 w 41"/>
                    <a:gd name="T5" fmla="*/ 0 h 34"/>
                    <a:gd name="T6" fmla="*/ 10 w 41"/>
                    <a:gd name="T7" fmla="*/ 2 h 34"/>
                    <a:gd name="T8" fmla="*/ 5 w 41"/>
                    <a:gd name="T9" fmla="*/ 4 h 34"/>
                    <a:gd name="T10" fmla="*/ 3 w 41"/>
                    <a:gd name="T11" fmla="*/ 7 h 34"/>
                    <a:gd name="T12" fmla="*/ 1 w 41"/>
                    <a:gd name="T13" fmla="*/ 11 h 34"/>
                    <a:gd name="T14" fmla="*/ 1 w 41"/>
                    <a:gd name="T15" fmla="*/ 11 h 34"/>
                    <a:gd name="T16" fmla="*/ 0 w 41"/>
                    <a:gd name="T17" fmla="*/ 13 h 34"/>
                    <a:gd name="T18" fmla="*/ 0 w 41"/>
                    <a:gd name="T19" fmla="*/ 17 h 34"/>
                    <a:gd name="T20" fmla="*/ 3 w 41"/>
                    <a:gd name="T21" fmla="*/ 23 h 34"/>
                    <a:gd name="T22" fmla="*/ 8 w 41"/>
                    <a:gd name="T23" fmla="*/ 29 h 34"/>
                    <a:gd name="T24" fmla="*/ 15 w 41"/>
                    <a:gd name="T25" fmla="*/ 32 h 34"/>
                    <a:gd name="T26" fmla="*/ 15 w 41"/>
                    <a:gd name="T27" fmla="*/ 32 h 34"/>
                    <a:gd name="T28" fmla="*/ 23 w 41"/>
                    <a:gd name="T29" fmla="*/ 34 h 34"/>
                    <a:gd name="T30" fmla="*/ 31 w 41"/>
                    <a:gd name="T31" fmla="*/ 34 h 34"/>
                    <a:gd name="T32" fmla="*/ 36 w 41"/>
                    <a:gd name="T33" fmla="*/ 30 h 34"/>
                    <a:gd name="T34" fmla="*/ 38 w 41"/>
                    <a:gd name="T35" fmla="*/ 27 h 34"/>
                    <a:gd name="T36" fmla="*/ 40 w 41"/>
                    <a:gd name="T37" fmla="*/ 25 h 34"/>
                    <a:gd name="T38" fmla="*/ 40 w 41"/>
                    <a:gd name="T39" fmla="*/ 25 h 34"/>
                    <a:gd name="T40" fmla="*/ 41 w 41"/>
                    <a:gd name="T41" fmla="*/ 21 h 34"/>
                    <a:gd name="T42" fmla="*/ 41 w 41"/>
                    <a:gd name="T43" fmla="*/ 18 h 34"/>
                    <a:gd name="T44" fmla="*/ 38 w 41"/>
                    <a:gd name="T45" fmla="*/ 12 h 34"/>
                    <a:gd name="T46" fmla="*/ 33 w 41"/>
                    <a:gd name="T47" fmla="*/ 6 h 34"/>
                    <a:gd name="T48" fmla="*/ 27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7" y="2"/>
                      </a:moveTo>
                      <a:lnTo>
                        <a:pt x="27" y="2"/>
                      </a:lnTo>
                      <a:lnTo>
                        <a:pt x="18" y="0"/>
                      </a:lnTo>
                      <a:lnTo>
                        <a:pt x="10" y="2"/>
                      </a:lnTo>
                      <a:lnTo>
                        <a:pt x="5" y="4"/>
                      </a:lnTo>
                      <a:lnTo>
                        <a:pt x="3" y="7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9"/>
                      </a:lnTo>
                      <a:lnTo>
                        <a:pt x="15" y="32"/>
                      </a:lnTo>
                      <a:lnTo>
                        <a:pt x="23" y="34"/>
                      </a:lnTo>
                      <a:lnTo>
                        <a:pt x="31" y="34"/>
                      </a:lnTo>
                      <a:lnTo>
                        <a:pt x="36" y="30"/>
                      </a:lnTo>
                      <a:lnTo>
                        <a:pt x="38" y="27"/>
                      </a:lnTo>
                      <a:lnTo>
                        <a:pt x="40" y="25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6"/>
                      </a:lnTo>
                      <a:lnTo>
                        <a:pt x="27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47" name="Freeform 1182"/>
                <p:cNvSpPr>
                  <a:spLocks/>
                </p:cNvSpPr>
                <p:nvPr/>
              </p:nvSpPr>
              <p:spPr bwMode="auto">
                <a:xfrm>
                  <a:off x="1940" y="3090"/>
                  <a:ext cx="30" cy="88"/>
                </a:xfrm>
                <a:custGeom>
                  <a:avLst/>
                  <a:gdLst>
                    <a:gd name="T0" fmla="*/ 0 w 30"/>
                    <a:gd name="T1" fmla="*/ 84 h 88"/>
                    <a:gd name="T2" fmla="*/ 9 w 30"/>
                    <a:gd name="T3" fmla="*/ 69 h 88"/>
                    <a:gd name="T4" fmla="*/ 9 w 30"/>
                    <a:gd name="T5" fmla="*/ 0 h 88"/>
                    <a:gd name="T6" fmla="*/ 23 w 30"/>
                    <a:gd name="T7" fmla="*/ 2 h 88"/>
                    <a:gd name="T8" fmla="*/ 23 w 30"/>
                    <a:gd name="T9" fmla="*/ 69 h 88"/>
                    <a:gd name="T10" fmla="*/ 30 w 30"/>
                    <a:gd name="T11" fmla="*/ 85 h 88"/>
                    <a:gd name="T12" fmla="*/ 20 w 30"/>
                    <a:gd name="T13" fmla="*/ 79 h 88"/>
                    <a:gd name="T14" fmla="*/ 20 w 30"/>
                    <a:gd name="T15" fmla="*/ 88 h 88"/>
                    <a:gd name="T16" fmla="*/ 14 w 30"/>
                    <a:gd name="T17" fmla="*/ 80 h 88"/>
                    <a:gd name="T18" fmla="*/ 9 w 30"/>
                    <a:gd name="T19" fmla="*/ 87 h 88"/>
                    <a:gd name="T20" fmla="*/ 9 w 30"/>
                    <a:gd name="T21" fmla="*/ 80 h 88"/>
                    <a:gd name="T22" fmla="*/ 0 w 30"/>
                    <a:gd name="T23" fmla="*/ 84 h 88"/>
                    <a:gd name="T24" fmla="*/ 0 w 30"/>
                    <a:gd name="T25" fmla="*/ 84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88"/>
                    <a:gd name="T41" fmla="*/ 30 w 30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88">
                      <a:moveTo>
                        <a:pt x="0" y="84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2"/>
                      </a:lnTo>
                      <a:lnTo>
                        <a:pt x="23" y="69"/>
                      </a:lnTo>
                      <a:lnTo>
                        <a:pt x="30" y="85"/>
                      </a:lnTo>
                      <a:lnTo>
                        <a:pt x="20" y="79"/>
                      </a:lnTo>
                      <a:lnTo>
                        <a:pt x="20" y="88"/>
                      </a:lnTo>
                      <a:lnTo>
                        <a:pt x="14" y="80"/>
                      </a:lnTo>
                      <a:lnTo>
                        <a:pt x="9" y="87"/>
                      </a:lnTo>
                      <a:lnTo>
                        <a:pt x="9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48" name="Freeform 1183"/>
                <p:cNvSpPr>
                  <a:spLocks/>
                </p:cNvSpPr>
                <p:nvPr/>
              </p:nvSpPr>
              <p:spPr bwMode="auto">
                <a:xfrm>
                  <a:off x="1922" y="3074"/>
                  <a:ext cx="40" cy="35"/>
                </a:xfrm>
                <a:custGeom>
                  <a:avLst/>
                  <a:gdLst>
                    <a:gd name="T0" fmla="*/ 11 w 40"/>
                    <a:gd name="T1" fmla="*/ 4 h 35"/>
                    <a:gd name="T2" fmla="*/ 11 w 40"/>
                    <a:gd name="T3" fmla="*/ 4 h 35"/>
                    <a:gd name="T4" fmla="*/ 5 w 40"/>
                    <a:gd name="T5" fmla="*/ 9 h 35"/>
                    <a:gd name="T6" fmla="*/ 1 w 40"/>
                    <a:gd name="T7" fmla="*/ 16 h 35"/>
                    <a:gd name="T8" fmla="*/ 0 w 40"/>
                    <a:gd name="T9" fmla="*/ 22 h 35"/>
                    <a:gd name="T10" fmla="*/ 0 w 40"/>
                    <a:gd name="T11" fmla="*/ 25 h 35"/>
                    <a:gd name="T12" fmla="*/ 1 w 40"/>
                    <a:gd name="T13" fmla="*/ 29 h 35"/>
                    <a:gd name="T14" fmla="*/ 1 w 40"/>
                    <a:gd name="T15" fmla="*/ 29 h 35"/>
                    <a:gd name="T16" fmla="*/ 4 w 40"/>
                    <a:gd name="T17" fmla="*/ 31 h 35"/>
                    <a:gd name="T18" fmla="*/ 6 w 40"/>
                    <a:gd name="T19" fmla="*/ 32 h 35"/>
                    <a:gd name="T20" fmla="*/ 13 w 40"/>
                    <a:gd name="T21" fmla="*/ 35 h 35"/>
                    <a:gd name="T22" fmla="*/ 20 w 40"/>
                    <a:gd name="T23" fmla="*/ 35 h 35"/>
                    <a:gd name="T24" fmla="*/ 28 w 40"/>
                    <a:gd name="T25" fmla="*/ 31 h 35"/>
                    <a:gd name="T26" fmla="*/ 28 w 40"/>
                    <a:gd name="T27" fmla="*/ 31 h 35"/>
                    <a:gd name="T28" fmla="*/ 34 w 40"/>
                    <a:gd name="T29" fmla="*/ 26 h 35"/>
                    <a:gd name="T30" fmla="*/ 38 w 40"/>
                    <a:gd name="T31" fmla="*/ 20 h 35"/>
                    <a:gd name="T32" fmla="*/ 40 w 40"/>
                    <a:gd name="T33" fmla="*/ 13 h 35"/>
                    <a:gd name="T34" fmla="*/ 40 w 40"/>
                    <a:gd name="T35" fmla="*/ 11 h 35"/>
                    <a:gd name="T36" fmla="*/ 38 w 40"/>
                    <a:gd name="T37" fmla="*/ 7 h 35"/>
                    <a:gd name="T38" fmla="*/ 38 w 40"/>
                    <a:gd name="T39" fmla="*/ 7 h 35"/>
                    <a:gd name="T40" fmla="*/ 36 w 40"/>
                    <a:gd name="T41" fmla="*/ 4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0 h 35"/>
                    <a:gd name="T48" fmla="*/ 11 w 40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1" y="29"/>
                      </a:lnTo>
                      <a:lnTo>
                        <a:pt x="4" y="31"/>
                      </a:lnTo>
                      <a:lnTo>
                        <a:pt x="6" y="32"/>
                      </a:lnTo>
                      <a:lnTo>
                        <a:pt x="13" y="35"/>
                      </a:lnTo>
                      <a:lnTo>
                        <a:pt x="20" y="35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20"/>
                      </a:lnTo>
                      <a:lnTo>
                        <a:pt x="40" y="13"/>
                      </a:lnTo>
                      <a:lnTo>
                        <a:pt x="40" y="11"/>
                      </a:lnTo>
                      <a:lnTo>
                        <a:pt x="38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49" name="Freeform 1184"/>
                <p:cNvSpPr>
                  <a:spLocks/>
                </p:cNvSpPr>
                <p:nvPr/>
              </p:nvSpPr>
              <p:spPr bwMode="auto">
                <a:xfrm>
                  <a:off x="1922" y="3074"/>
                  <a:ext cx="40" cy="35"/>
                </a:xfrm>
                <a:custGeom>
                  <a:avLst/>
                  <a:gdLst>
                    <a:gd name="T0" fmla="*/ 11 w 40"/>
                    <a:gd name="T1" fmla="*/ 4 h 35"/>
                    <a:gd name="T2" fmla="*/ 11 w 40"/>
                    <a:gd name="T3" fmla="*/ 4 h 35"/>
                    <a:gd name="T4" fmla="*/ 5 w 40"/>
                    <a:gd name="T5" fmla="*/ 9 h 35"/>
                    <a:gd name="T6" fmla="*/ 1 w 40"/>
                    <a:gd name="T7" fmla="*/ 16 h 35"/>
                    <a:gd name="T8" fmla="*/ 0 w 40"/>
                    <a:gd name="T9" fmla="*/ 22 h 35"/>
                    <a:gd name="T10" fmla="*/ 0 w 40"/>
                    <a:gd name="T11" fmla="*/ 25 h 35"/>
                    <a:gd name="T12" fmla="*/ 1 w 40"/>
                    <a:gd name="T13" fmla="*/ 29 h 35"/>
                    <a:gd name="T14" fmla="*/ 1 w 40"/>
                    <a:gd name="T15" fmla="*/ 29 h 35"/>
                    <a:gd name="T16" fmla="*/ 4 w 40"/>
                    <a:gd name="T17" fmla="*/ 31 h 35"/>
                    <a:gd name="T18" fmla="*/ 6 w 40"/>
                    <a:gd name="T19" fmla="*/ 32 h 35"/>
                    <a:gd name="T20" fmla="*/ 13 w 40"/>
                    <a:gd name="T21" fmla="*/ 35 h 35"/>
                    <a:gd name="T22" fmla="*/ 20 w 40"/>
                    <a:gd name="T23" fmla="*/ 35 h 35"/>
                    <a:gd name="T24" fmla="*/ 28 w 40"/>
                    <a:gd name="T25" fmla="*/ 31 h 35"/>
                    <a:gd name="T26" fmla="*/ 28 w 40"/>
                    <a:gd name="T27" fmla="*/ 31 h 35"/>
                    <a:gd name="T28" fmla="*/ 34 w 40"/>
                    <a:gd name="T29" fmla="*/ 26 h 35"/>
                    <a:gd name="T30" fmla="*/ 38 w 40"/>
                    <a:gd name="T31" fmla="*/ 20 h 35"/>
                    <a:gd name="T32" fmla="*/ 40 w 40"/>
                    <a:gd name="T33" fmla="*/ 13 h 35"/>
                    <a:gd name="T34" fmla="*/ 40 w 40"/>
                    <a:gd name="T35" fmla="*/ 11 h 35"/>
                    <a:gd name="T36" fmla="*/ 38 w 40"/>
                    <a:gd name="T37" fmla="*/ 7 h 35"/>
                    <a:gd name="T38" fmla="*/ 38 w 40"/>
                    <a:gd name="T39" fmla="*/ 7 h 35"/>
                    <a:gd name="T40" fmla="*/ 36 w 40"/>
                    <a:gd name="T41" fmla="*/ 4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0 h 35"/>
                    <a:gd name="T48" fmla="*/ 11 w 40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1" y="29"/>
                      </a:lnTo>
                      <a:lnTo>
                        <a:pt x="4" y="31"/>
                      </a:lnTo>
                      <a:lnTo>
                        <a:pt x="6" y="32"/>
                      </a:lnTo>
                      <a:lnTo>
                        <a:pt x="13" y="35"/>
                      </a:lnTo>
                      <a:lnTo>
                        <a:pt x="20" y="35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20"/>
                      </a:lnTo>
                      <a:lnTo>
                        <a:pt x="40" y="13"/>
                      </a:lnTo>
                      <a:lnTo>
                        <a:pt x="40" y="11"/>
                      </a:lnTo>
                      <a:lnTo>
                        <a:pt x="38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50" name="Freeform 1185"/>
                <p:cNvSpPr>
                  <a:spLocks/>
                </p:cNvSpPr>
                <p:nvPr/>
              </p:nvSpPr>
              <p:spPr bwMode="auto">
                <a:xfrm>
                  <a:off x="1951" y="3078"/>
                  <a:ext cx="40" cy="33"/>
                </a:xfrm>
                <a:custGeom>
                  <a:avLst/>
                  <a:gdLst>
                    <a:gd name="T0" fmla="*/ 26 w 40"/>
                    <a:gd name="T1" fmla="*/ 2 h 33"/>
                    <a:gd name="T2" fmla="*/ 26 w 40"/>
                    <a:gd name="T3" fmla="*/ 2 h 33"/>
                    <a:gd name="T4" fmla="*/ 18 w 40"/>
                    <a:gd name="T5" fmla="*/ 0 h 33"/>
                    <a:gd name="T6" fmla="*/ 11 w 40"/>
                    <a:gd name="T7" fmla="*/ 2 h 33"/>
                    <a:gd name="T8" fmla="*/ 4 w 40"/>
                    <a:gd name="T9" fmla="*/ 4 h 33"/>
                    <a:gd name="T10" fmla="*/ 2 w 40"/>
                    <a:gd name="T11" fmla="*/ 7 h 33"/>
                    <a:gd name="T12" fmla="*/ 0 w 40"/>
                    <a:gd name="T13" fmla="*/ 9 h 33"/>
                    <a:gd name="T14" fmla="*/ 0 w 40"/>
                    <a:gd name="T15" fmla="*/ 9 h 33"/>
                    <a:gd name="T16" fmla="*/ 0 w 40"/>
                    <a:gd name="T17" fmla="*/ 13 h 33"/>
                    <a:gd name="T18" fmla="*/ 0 w 40"/>
                    <a:gd name="T19" fmla="*/ 17 h 33"/>
                    <a:gd name="T20" fmla="*/ 3 w 40"/>
                    <a:gd name="T21" fmla="*/ 23 h 33"/>
                    <a:gd name="T22" fmla="*/ 8 w 40"/>
                    <a:gd name="T23" fmla="*/ 28 h 33"/>
                    <a:gd name="T24" fmla="*/ 14 w 40"/>
                    <a:gd name="T25" fmla="*/ 32 h 33"/>
                    <a:gd name="T26" fmla="*/ 14 w 40"/>
                    <a:gd name="T27" fmla="*/ 32 h 33"/>
                    <a:gd name="T28" fmla="*/ 23 w 40"/>
                    <a:gd name="T29" fmla="*/ 33 h 33"/>
                    <a:gd name="T30" fmla="*/ 30 w 40"/>
                    <a:gd name="T31" fmla="*/ 32 h 33"/>
                    <a:gd name="T32" fmla="*/ 36 w 40"/>
                    <a:gd name="T33" fmla="*/ 30 h 33"/>
                    <a:gd name="T34" fmla="*/ 39 w 40"/>
                    <a:gd name="T35" fmla="*/ 27 h 33"/>
                    <a:gd name="T36" fmla="*/ 40 w 40"/>
                    <a:gd name="T37" fmla="*/ 25 h 33"/>
                    <a:gd name="T38" fmla="*/ 40 w 40"/>
                    <a:gd name="T39" fmla="*/ 25 h 33"/>
                    <a:gd name="T40" fmla="*/ 40 w 40"/>
                    <a:gd name="T41" fmla="*/ 21 h 33"/>
                    <a:gd name="T42" fmla="*/ 40 w 40"/>
                    <a:gd name="T43" fmla="*/ 18 h 33"/>
                    <a:gd name="T44" fmla="*/ 37 w 40"/>
                    <a:gd name="T45" fmla="*/ 12 h 33"/>
                    <a:gd name="T46" fmla="*/ 34 w 40"/>
                    <a:gd name="T47" fmla="*/ 5 h 33"/>
                    <a:gd name="T48" fmla="*/ 26 w 40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1" y="2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3" y="33"/>
                      </a:lnTo>
                      <a:lnTo>
                        <a:pt x="30" y="32"/>
                      </a:lnTo>
                      <a:lnTo>
                        <a:pt x="36" y="30"/>
                      </a:lnTo>
                      <a:lnTo>
                        <a:pt x="39" y="27"/>
                      </a:lnTo>
                      <a:lnTo>
                        <a:pt x="40" y="25"/>
                      </a:lnTo>
                      <a:lnTo>
                        <a:pt x="40" y="21"/>
                      </a:lnTo>
                      <a:lnTo>
                        <a:pt x="40" y="18"/>
                      </a:lnTo>
                      <a:lnTo>
                        <a:pt x="37" y="12"/>
                      </a:lnTo>
                      <a:lnTo>
                        <a:pt x="34" y="5"/>
                      </a:lnTo>
                      <a:lnTo>
                        <a:pt x="26" y="2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51" name="Freeform 1186"/>
                <p:cNvSpPr>
                  <a:spLocks/>
                </p:cNvSpPr>
                <p:nvPr/>
              </p:nvSpPr>
              <p:spPr bwMode="auto">
                <a:xfrm>
                  <a:off x="1951" y="3078"/>
                  <a:ext cx="40" cy="33"/>
                </a:xfrm>
                <a:custGeom>
                  <a:avLst/>
                  <a:gdLst>
                    <a:gd name="T0" fmla="*/ 26 w 40"/>
                    <a:gd name="T1" fmla="*/ 2 h 33"/>
                    <a:gd name="T2" fmla="*/ 26 w 40"/>
                    <a:gd name="T3" fmla="*/ 2 h 33"/>
                    <a:gd name="T4" fmla="*/ 18 w 40"/>
                    <a:gd name="T5" fmla="*/ 0 h 33"/>
                    <a:gd name="T6" fmla="*/ 11 w 40"/>
                    <a:gd name="T7" fmla="*/ 2 h 33"/>
                    <a:gd name="T8" fmla="*/ 4 w 40"/>
                    <a:gd name="T9" fmla="*/ 4 h 33"/>
                    <a:gd name="T10" fmla="*/ 2 w 40"/>
                    <a:gd name="T11" fmla="*/ 7 h 33"/>
                    <a:gd name="T12" fmla="*/ 0 w 40"/>
                    <a:gd name="T13" fmla="*/ 9 h 33"/>
                    <a:gd name="T14" fmla="*/ 0 w 40"/>
                    <a:gd name="T15" fmla="*/ 9 h 33"/>
                    <a:gd name="T16" fmla="*/ 0 w 40"/>
                    <a:gd name="T17" fmla="*/ 13 h 33"/>
                    <a:gd name="T18" fmla="*/ 0 w 40"/>
                    <a:gd name="T19" fmla="*/ 17 h 33"/>
                    <a:gd name="T20" fmla="*/ 3 w 40"/>
                    <a:gd name="T21" fmla="*/ 23 h 33"/>
                    <a:gd name="T22" fmla="*/ 8 w 40"/>
                    <a:gd name="T23" fmla="*/ 28 h 33"/>
                    <a:gd name="T24" fmla="*/ 14 w 40"/>
                    <a:gd name="T25" fmla="*/ 32 h 33"/>
                    <a:gd name="T26" fmla="*/ 14 w 40"/>
                    <a:gd name="T27" fmla="*/ 32 h 33"/>
                    <a:gd name="T28" fmla="*/ 23 w 40"/>
                    <a:gd name="T29" fmla="*/ 33 h 33"/>
                    <a:gd name="T30" fmla="*/ 30 w 40"/>
                    <a:gd name="T31" fmla="*/ 32 h 33"/>
                    <a:gd name="T32" fmla="*/ 36 w 40"/>
                    <a:gd name="T33" fmla="*/ 30 h 33"/>
                    <a:gd name="T34" fmla="*/ 39 w 40"/>
                    <a:gd name="T35" fmla="*/ 27 h 33"/>
                    <a:gd name="T36" fmla="*/ 40 w 40"/>
                    <a:gd name="T37" fmla="*/ 25 h 33"/>
                    <a:gd name="T38" fmla="*/ 40 w 40"/>
                    <a:gd name="T39" fmla="*/ 25 h 33"/>
                    <a:gd name="T40" fmla="*/ 40 w 40"/>
                    <a:gd name="T41" fmla="*/ 21 h 33"/>
                    <a:gd name="T42" fmla="*/ 40 w 40"/>
                    <a:gd name="T43" fmla="*/ 18 h 33"/>
                    <a:gd name="T44" fmla="*/ 37 w 40"/>
                    <a:gd name="T45" fmla="*/ 12 h 33"/>
                    <a:gd name="T46" fmla="*/ 34 w 40"/>
                    <a:gd name="T47" fmla="*/ 5 h 33"/>
                    <a:gd name="T48" fmla="*/ 26 w 40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1" y="2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3" y="33"/>
                      </a:lnTo>
                      <a:lnTo>
                        <a:pt x="30" y="32"/>
                      </a:lnTo>
                      <a:lnTo>
                        <a:pt x="36" y="30"/>
                      </a:lnTo>
                      <a:lnTo>
                        <a:pt x="39" y="27"/>
                      </a:lnTo>
                      <a:lnTo>
                        <a:pt x="40" y="25"/>
                      </a:lnTo>
                      <a:lnTo>
                        <a:pt x="40" y="21"/>
                      </a:lnTo>
                      <a:lnTo>
                        <a:pt x="40" y="18"/>
                      </a:lnTo>
                      <a:lnTo>
                        <a:pt x="37" y="12"/>
                      </a:lnTo>
                      <a:lnTo>
                        <a:pt x="34" y="5"/>
                      </a:lnTo>
                      <a:lnTo>
                        <a:pt x="26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52" name="Freeform 1187"/>
                <p:cNvSpPr>
                  <a:spLocks/>
                </p:cNvSpPr>
                <p:nvPr/>
              </p:nvSpPr>
              <p:spPr bwMode="auto">
                <a:xfrm>
                  <a:off x="1926" y="3052"/>
                  <a:ext cx="42" cy="31"/>
                </a:xfrm>
                <a:custGeom>
                  <a:avLst/>
                  <a:gdLst>
                    <a:gd name="T0" fmla="*/ 22 w 42"/>
                    <a:gd name="T1" fmla="*/ 0 h 31"/>
                    <a:gd name="T2" fmla="*/ 22 w 42"/>
                    <a:gd name="T3" fmla="*/ 0 h 31"/>
                    <a:gd name="T4" fmla="*/ 13 w 42"/>
                    <a:gd name="T5" fmla="*/ 1 h 31"/>
                    <a:gd name="T6" fmla="*/ 6 w 42"/>
                    <a:gd name="T7" fmla="*/ 5 h 31"/>
                    <a:gd name="T8" fmla="*/ 2 w 42"/>
                    <a:gd name="T9" fmla="*/ 10 h 31"/>
                    <a:gd name="T10" fmla="*/ 1 w 42"/>
                    <a:gd name="T11" fmla="*/ 12 h 31"/>
                    <a:gd name="T12" fmla="*/ 0 w 42"/>
                    <a:gd name="T13" fmla="*/ 16 h 31"/>
                    <a:gd name="T14" fmla="*/ 0 w 42"/>
                    <a:gd name="T15" fmla="*/ 16 h 31"/>
                    <a:gd name="T16" fmla="*/ 1 w 42"/>
                    <a:gd name="T17" fmla="*/ 19 h 31"/>
                    <a:gd name="T18" fmla="*/ 2 w 42"/>
                    <a:gd name="T19" fmla="*/ 21 h 31"/>
                    <a:gd name="T20" fmla="*/ 6 w 42"/>
                    <a:gd name="T21" fmla="*/ 26 h 31"/>
                    <a:gd name="T22" fmla="*/ 13 w 42"/>
                    <a:gd name="T23" fmla="*/ 30 h 31"/>
                    <a:gd name="T24" fmla="*/ 22 w 42"/>
                    <a:gd name="T25" fmla="*/ 31 h 31"/>
                    <a:gd name="T26" fmla="*/ 22 w 42"/>
                    <a:gd name="T27" fmla="*/ 31 h 31"/>
                    <a:gd name="T28" fmla="*/ 29 w 42"/>
                    <a:gd name="T29" fmla="*/ 30 h 31"/>
                    <a:gd name="T30" fmla="*/ 36 w 42"/>
                    <a:gd name="T31" fmla="*/ 26 h 31"/>
                    <a:gd name="T32" fmla="*/ 41 w 42"/>
                    <a:gd name="T33" fmla="*/ 21 h 31"/>
                    <a:gd name="T34" fmla="*/ 42 w 42"/>
                    <a:gd name="T35" fmla="*/ 19 h 31"/>
                    <a:gd name="T36" fmla="*/ 42 w 42"/>
                    <a:gd name="T37" fmla="*/ 16 h 31"/>
                    <a:gd name="T38" fmla="*/ 42 w 42"/>
                    <a:gd name="T39" fmla="*/ 16 h 31"/>
                    <a:gd name="T40" fmla="*/ 42 w 42"/>
                    <a:gd name="T41" fmla="*/ 12 h 31"/>
                    <a:gd name="T42" fmla="*/ 41 w 42"/>
                    <a:gd name="T43" fmla="*/ 10 h 31"/>
                    <a:gd name="T44" fmla="*/ 36 w 42"/>
                    <a:gd name="T45" fmla="*/ 5 h 31"/>
                    <a:gd name="T46" fmla="*/ 29 w 42"/>
                    <a:gd name="T47" fmla="*/ 1 h 31"/>
                    <a:gd name="T48" fmla="*/ 22 w 42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1"/>
                    <a:gd name="T77" fmla="*/ 42 w 42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1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2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2" y="21"/>
                      </a:lnTo>
                      <a:lnTo>
                        <a:pt x="6" y="26"/>
                      </a:lnTo>
                      <a:lnTo>
                        <a:pt x="13" y="30"/>
                      </a:lnTo>
                      <a:lnTo>
                        <a:pt x="22" y="31"/>
                      </a:lnTo>
                      <a:lnTo>
                        <a:pt x="29" y="30"/>
                      </a:lnTo>
                      <a:lnTo>
                        <a:pt x="36" y="26"/>
                      </a:lnTo>
                      <a:lnTo>
                        <a:pt x="41" y="21"/>
                      </a:lnTo>
                      <a:lnTo>
                        <a:pt x="42" y="19"/>
                      </a:lnTo>
                      <a:lnTo>
                        <a:pt x="42" y="16"/>
                      </a:lnTo>
                      <a:lnTo>
                        <a:pt x="42" y="12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53" name="Freeform 1188"/>
                <p:cNvSpPr>
                  <a:spLocks/>
                </p:cNvSpPr>
                <p:nvPr/>
              </p:nvSpPr>
              <p:spPr bwMode="auto">
                <a:xfrm>
                  <a:off x="1926" y="3052"/>
                  <a:ext cx="42" cy="31"/>
                </a:xfrm>
                <a:custGeom>
                  <a:avLst/>
                  <a:gdLst>
                    <a:gd name="T0" fmla="*/ 22 w 42"/>
                    <a:gd name="T1" fmla="*/ 0 h 31"/>
                    <a:gd name="T2" fmla="*/ 22 w 42"/>
                    <a:gd name="T3" fmla="*/ 0 h 31"/>
                    <a:gd name="T4" fmla="*/ 13 w 42"/>
                    <a:gd name="T5" fmla="*/ 1 h 31"/>
                    <a:gd name="T6" fmla="*/ 6 w 42"/>
                    <a:gd name="T7" fmla="*/ 5 h 31"/>
                    <a:gd name="T8" fmla="*/ 2 w 42"/>
                    <a:gd name="T9" fmla="*/ 10 h 31"/>
                    <a:gd name="T10" fmla="*/ 1 w 42"/>
                    <a:gd name="T11" fmla="*/ 12 h 31"/>
                    <a:gd name="T12" fmla="*/ 0 w 42"/>
                    <a:gd name="T13" fmla="*/ 16 h 31"/>
                    <a:gd name="T14" fmla="*/ 0 w 42"/>
                    <a:gd name="T15" fmla="*/ 16 h 31"/>
                    <a:gd name="T16" fmla="*/ 1 w 42"/>
                    <a:gd name="T17" fmla="*/ 19 h 31"/>
                    <a:gd name="T18" fmla="*/ 2 w 42"/>
                    <a:gd name="T19" fmla="*/ 21 h 31"/>
                    <a:gd name="T20" fmla="*/ 6 w 42"/>
                    <a:gd name="T21" fmla="*/ 26 h 31"/>
                    <a:gd name="T22" fmla="*/ 13 w 42"/>
                    <a:gd name="T23" fmla="*/ 30 h 31"/>
                    <a:gd name="T24" fmla="*/ 22 w 42"/>
                    <a:gd name="T25" fmla="*/ 31 h 31"/>
                    <a:gd name="T26" fmla="*/ 22 w 42"/>
                    <a:gd name="T27" fmla="*/ 31 h 31"/>
                    <a:gd name="T28" fmla="*/ 29 w 42"/>
                    <a:gd name="T29" fmla="*/ 30 h 31"/>
                    <a:gd name="T30" fmla="*/ 36 w 42"/>
                    <a:gd name="T31" fmla="*/ 26 h 31"/>
                    <a:gd name="T32" fmla="*/ 41 w 42"/>
                    <a:gd name="T33" fmla="*/ 21 h 31"/>
                    <a:gd name="T34" fmla="*/ 42 w 42"/>
                    <a:gd name="T35" fmla="*/ 19 h 31"/>
                    <a:gd name="T36" fmla="*/ 42 w 42"/>
                    <a:gd name="T37" fmla="*/ 16 h 31"/>
                    <a:gd name="T38" fmla="*/ 42 w 42"/>
                    <a:gd name="T39" fmla="*/ 16 h 31"/>
                    <a:gd name="T40" fmla="*/ 42 w 42"/>
                    <a:gd name="T41" fmla="*/ 12 h 31"/>
                    <a:gd name="T42" fmla="*/ 41 w 42"/>
                    <a:gd name="T43" fmla="*/ 10 h 31"/>
                    <a:gd name="T44" fmla="*/ 36 w 42"/>
                    <a:gd name="T45" fmla="*/ 5 h 31"/>
                    <a:gd name="T46" fmla="*/ 29 w 42"/>
                    <a:gd name="T47" fmla="*/ 1 h 31"/>
                    <a:gd name="T48" fmla="*/ 22 w 42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1"/>
                    <a:gd name="T77" fmla="*/ 42 w 42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1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2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2" y="21"/>
                      </a:lnTo>
                      <a:lnTo>
                        <a:pt x="6" y="26"/>
                      </a:lnTo>
                      <a:lnTo>
                        <a:pt x="13" y="30"/>
                      </a:lnTo>
                      <a:lnTo>
                        <a:pt x="22" y="31"/>
                      </a:lnTo>
                      <a:lnTo>
                        <a:pt x="29" y="30"/>
                      </a:lnTo>
                      <a:lnTo>
                        <a:pt x="36" y="26"/>
                      </a:lnTo>
                      <a:lnTo>
                        <a:pt x="41" y="21"/>
                      </a:lnTo>
                      <a:lnTo>
                        <a:pt x="42" y="19"/>
                      </a:lnTo>
                      <a:lnTo>
                        <a:pt x="42" y="16"/>
                      </a:lnTo>
                      <a:lnTo>
                        <a:pt x="42" y="12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54" name="Freeform 1189"/>
                <p:cNvSpPr>
                  <a:spLocks/>
                </p:cNvSpPr>
                <p:nvPr/>
              </p:nvSpPr>
              <p:spPr bwMode="auto">
                <a:xfrm>
                  <a:off x="1951" y="3055"/>
                  <a:ext cx="42" cy="34"/>
                </a:xfrm>
                <a:custGeom>
                  <a:avLst/>
                  <a:gdLst>
                    <a:gd name="T0" fmla="*/ 25 w 42"/>
                    <a:gd name="T1" fmla="*/ 0 h 34"/>
                    <a:gd name="T2" fmla="*/ 25 w 42"/>
                    <a:gd name="T3" fmla="*/ 0 h 34"/>
                    <a:gd name="T4" fmla="*/ 17 w 42"/>
                    <a:gd name="T5" fmla="*/ 0 h 34"/>
                    <a:gd name="T6" fmla="*/ 9 w 42"/>
                    <a:gd name="T7" fmla="*/ 3 h 34"/>
                    <a:gd name="T8" fmla="*/ 4 w 42"/>
                    <a:gd name="T9" fmla="*/ 7 h 34"/>
                    <a:gd name="T10" fmla="*/ 2 w 42"/>
                    <a:gd name="T11" fmla="*/ 11 h 34"/>
                    <a:gd name="T12" fmla="*/ 2 w 42"/>
                    <a:gd name="T13" fmla="*/ 13 h 34"/>
                    <a:gd name="T14" fmla="*/ 2 w 42"/>
                    <a:gd name="T15" fmla="*/ 13 h 34"/>
                    <a:gd name="T16" fmla="*/ 0 w 42"/>
                    <a:gd name="T17" fmla="*/ 17 h 34"/>
                    <a:gd name="T18" fmla="*/ 2 w 42"/>
                    <a:gd name="T19" fmla="*/ 19 h 34"/>
                    <a:gd name="T20" fmla="*/ 5 w 42"/>
                    <a:gd name="T21" fmla="*/ 26 h 34"/>
                    <a:gd name="T22" fmla="*/ 11 w 42"/>
                    <a:gd name="T23" fmla="*/ 30 h 34"/>
                    <a:gd name="T24" fmla="*/ 18 w 42"/>
                    <a:gd name="T25" fmla="*/ 34 h 34"/>
                    <a:gd name="T26" fmla="*/ 18 w 42"/>
                    <a:gd name="T27" fmla="*/ 34 h 34"/>
                    <a:gd name="T28" fmla="*/ 27 w 42"/>
                    <a:gd name="T29" fmla="*/ 34 h 34"/>
                    <a:gd name="T30" fmla="*/ 34 w 42"/>
                    <a:gd name="T31" fmla="*/ 31 h 34"/>
                    <a:gd name="T32" fmla="*/ 39 w 42"/>
                    <a:gd name="T33" fmla="*/ 27 h 34"/>
                    <a:gd name="T34" fmla="*/ 41 w 42"/>
                    <a:gd name="T35" fmla="*/ 23 h 34"/>
                    <a:gd name="T36" fmla="*/ 42 w 42"/>
                    <a:gd name="T37" fmla="*/ 21 h 34"/>
                    <a:gd name="T38" fmla="*/ 42 w 42"/>
                    <a:gd name="T39" fmla="*/ 21 h 34"/>
                    <a:gd name="T40" fmla="*/ 42 w 42"/>
                    <a:gd name="T41" fmla="*/ 17 h 34"/>
                    <a:gd name="T42" fmla="*/ 41 w 42"/>
                    <a:gd name="T43" fmla="*/ 14 h 34"/>
                    <a:gd name="T44" fmla="*/ 39 w 42"/>
                    <a:gd name="T45" fmla="*/ 8 h 34"/>
                    <a:gd name="T46" fmla="*/ 32 w 42"/>
                    <a:gd name="T47" fmla="*/ 4 h 34"/>
                    <a:gd name="T48" fmla="*/ 25 w 42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4"/>
                    <a:gd name="T77" fmla="*/ 42 w 42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4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17" y="0"/>
                      </a:lnTo>
                      <a:lnTo>
                        <a:pt x="9" y="3"/>
                      </a:lnTo>
                      <a:lnTo>
                        <a:pt x="4" y="7"/>
                      </a:lnTo>
                      <a:lnTo>
                        <a:pt x="2" y="11"/>
                      </a:lnTo>
                      <a:lnTo>
                        <a:pt x="2" y="13"/>
                      </a:lnTo>
                      <a:lnTo>
                        <a:pt x="0" y="17"/>
                      </a:lnTo>
                      <a:lnTo>
                        <a:pt x="2" y="19"/>
                      </a:lnTo>
                      <a:lnTo>
                        <a:pt x="5" y="26"/>
                      </a:lnTo>
                      <a:lnTo>
                        <a:pt x="11" y="30"/>
                      </a:lnTo>
                      <a:lnTo>
                        <a:pt x="18" y="34"/>
                      </a:lnTo>
                      <a:lnTo>
                        <a:pt x="27" y="34"/>
                      </a:lnTo>
                      <a:lnTo>
                        <a:pt x="34" y="31"/>
                      </a:lnTo>
                      <a:lnTo>
                        <a:pt x="39" y="27"/>
                      </a:lnTo>
                      <a:lnTo>
                        <a:pt x="41" y="23"/>
                      </a:lnTo>
                      <a:lnTo>
                        <a:pt x="42" y="21"/>
                      </a:lnTo>
                      <a:lnTo>
                        <a:pt x="42" y="17"/>
                      </a:lnTo>
                      <a:lnTo>
                        <a:pt x="41" y="14"/>
                      </a:lnTo>
                      <a:lnTo>
                        <a:pt x="39" y="8"/>
                      </a:lnTo>
                      <a:lnTo>
                        <a:pt x="32" y="4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55" name="Freeform 1190"/>
                <p:cNvSpPr>
                  <a:spLocks/>
                </p:cNvSpPr>
                <p:nvPr/>
              </p:nvSpPr>
              <p:spPr bwMode="auto">
                <a:xfrm>
                  <a:off x="1951" y="3055"/>
                  <a:ext cx="42" cy="34"/>
                </a:xfrm>
                <a:custGeom>
                  <a:avLst/>
                  <a:gdLst>
                    <a:gd name="T0" fmla="*/ 25 w 42"/>
                    <a:gd name="T1" fmla="*/ 0 h 34"/>
                    <a:gd name="T2" fmla="*/ 25 w 42"/>
                    <a:gd name="T3" fmla="*/ 0 h 34"/>
                    <a:gd name="T4" fmla="*/ 17 w 42"/>
                    <a:gd name="T5" fmla="*/ 0 h 34"/>
                    <a:gd name="T6" fmla="*/ 9 w 42"/>
                    <a:gd name="T7" fmla="*/ 3 h 34"/>
                    <a:gd name="T8" fmla="*/ 4 w 42"/>
                    <a:gd name="T9" fmla="*/ 7 h 34"/>
                    <a:gd name="T10" fmla="*/ 2 w 42"/>
                    <a:gd name="T11" fmla="*/ 11 h 34"/>
                    <a:gd name="T12" fmla="*/ 2 w 42"/>
                    <a:gd name="T13" fmla="*/ 13 h 34"/>
                    <a:gd name="T14" fmla="*/ 2 w 42"/>
                    <a:gd name="T15" fmla="*/ 13 h 34"/>
                    <a:gd name="T16" fmla="*/ 0 w 42"/>
                    <a:gd name="T17" fmla="*/ 17 h 34"/>
                    <a:gd name="T18" fmla="*/ 2 w 42"/>
                    <a:gd name="T19" fmla="*/ 19 h 34"/>
                    <a:gd name="T20" fmla="*/ 5 w 42"/>
                    <a:gd name="T21" fmla="*/ 26 h 34"/>
                    <a:gd name="T22" fmla="*/ 11 w 42"/>
                    <a:gd name="T23" fmla="*/ 30 h 34"/>
                    <a:gd name="T24" fmla="*/ 18 w 42"/>
                    <a:gd name="T25" fmla="*/ 34 h 34"/>
                    <a:gd name="T26" fmla="*/ 18 w 42"/>
                    <a:gd name="T27" fmla="*/ 34 h 34"/>
                    <a:gd name="T28" fmla="*/ 27 w 42"/>
                    <a:gd name="T29" fmla="*/ 34 h 34"/>
                    <a:gd name="T30" fmla="*/ 34 w 42"/>
                    <a:gd name="T31" fmla="*/ 31 h 34"/>
                    <a:gd name="T32" fmla="*/ 39 w 42"/>
                    <a:gd name="T33" fmla="*/ 27 h 34"/>
                    <a:gd name="T34" fmla="*/ 41 w 42"/>
                    <a:gd name="T35" fmla="*/ 23 h 34"/>
                    <a:gd name="T36" fmla="*/ 42 w 42"/>
                    <a:gd name="T37" fmla="*/ 21 h 34"/>
                    <a:gd name="T38" fmla="*/ 42 w 42"/>
                    <a:gd name="T39" fmla="*/ 21 h 34"/>
                    <a:gd name="T40" fmla="*/ 42 w 42"/>
                    <a:gd name="T41" fmla="*/ 17 h 34"/>
                    <a:gd name="T42" fmla="*/ 41 w 42"/>
                    <a:gd name="T43" fmla="*/ 14 h 34"/>
                    <a:gd name="T44" fmla="*/ 39 w 42"/>
                    <a:gd name="T45" fmla="*/ 8 h 34"/>
                    <a:gd name="T46" fmla="*/ 32 w 42"/>
                    <a:gd name="T47" fmla="*/ 4 h 34"/>
                    <a:gd name="T48" fmla="*/ 25 w 42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4"/>
                    <a:gd name="T77" fmla="*/ 42 w 42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4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17" y="0"/>
                      </a:lnTo>
                      <a:lnTo>
                        <a:pt x="9" y="3"/>
                      </a:lnTo>
                      <a:lnTo>
                        <a:pt x="4" y="7"/>
                      </a:lnTo>
                      <a:lnTo>
                        <a:pt x="2" y="11"/>
                      </a:lnTo>
                      <a:lnTo>
                        <a:pt x="2" y="13"/>
                      </a:lnTo>
                      <a:lnTo>
                        <a:pt x="0" y="17"/>
                      </a:lnTo>
                      <a:lnTo>
                        <a:pt x="2" y="19"/>
                      </a:lnTo>
                      <a:lnTo>
                        <a:pt x="5" y="26"/>
                      </a:lnTo>
                      <a:lnTo>
                        <a:pt x="11" y="30"/>
                      </a:lnTo>
                      <a:lnTo>
                        <a:pt x="18" y="34"/>
                      </a:lnTo>
                      <a:lnTo>
                        <a:pt x="27" y="34"/>
                      </a:lnTo>
                      <a:lnTo>
                        <a:pt x="34" y="31"/>
                      </a:lnTo>
                      <a:lnTo>
                        <a:pt x="39" y="27"/>
                      </a:lnTo>
                      <a:lnTo>
                        <a:pt x="41" y="23"/>
                      </a:lnTo>
                      <a:lnTo>
                        <a:pt x="42" y="21"/>
                      </a:lnTo>
                      <a:lnTo>
                        <a:pt x="42" y="17"/>
                      </a:lnTo>
                      <a:lnTo>
                        <a:pt x="41" y="14"/>
                      </a:lnTo>
                      <a:lnTo>
                        <a:pt x="39" y="8"/>
                      </a:lnTo>
                      <a:lnTo>
                        <a:pt x="32" y="4"/>
                      </a:lnTo>
                      <a:lnTo>
                        <a:pt x="2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56" name="Freeform 1191"/>
                <p:cNvSpPr>
                  <a:spLocks/>
                </p:cNvSpPr>
                <p:nvPr/>
              </p:nvSpPr>
              <p:spPr bwMode="auto">
                <a:xfrm>
                  <a:off x="1940" y="3034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2 w 42"/>
                    <a:gd name="T9" fmla="*/ 10 h 32"/>
                    <a:gd name="T10" fmla="*/ 1 w 42"/>
                    <a:gd name="T11" fmla="*/ 12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1 w 42"/>
                    <a:gd name="T17" fmla="*/ 19 h 32"/>
                    <a:gd name="T18" fmla="*/ 2 w 42"/>
                    <a:gd name="T19" fmla="*/ 23 h 32"/>
                    <a:gd name="T20" fmla="*/ 6 w 42"/>
                    <a:gd name="T21" fmla="*/ 28 h 32"/>
                    <a:gd name="T22" fmla="*/ 13 w 42"/>
                    <a:gd name="T23" fmla="*/ 30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29 w 42"/>
                    <a:gd name="T29" fmla="*/ 30 h 32"/>
                    <a:gd name="T30" fmla="*/ 36 w 42"/>
                    <a:gd name="T31" fmla="*/ 28 h 32"/>
                    <a:gd name="T32" fmla="*/ 41 w 42"/>
                    <a:gd name="T33" fmla="*/ 23 h 32"/>
                    <a:gd name="T34" fmla="*/ 42 w 42"/>
                    <a:gd name="T35" fmla="*/ 19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2 w 42"/>
                    <a:gd name="T41" fmla="*/ 12 h 32"/>
                    <a:gd name="T42" fmla="*/ 41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2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3" y="30"/>
                      </a:lnTo>
                      <a:lnTo>
                        <a:pt x="22" y="32"/>
                      </a:lnTo>
                      <a:lnTo>
                        <a:pt x="29" y="30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2" y="19"/>
                      </a:lnTo>
                      <a:lnTo>
                        <a:pt x="42" y="16"/>
                      </a:lnTo>
                      <a:lnTo>
                        <a:pt x="42" y="12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57" name="Freeform 1192"/>
                <p:cNvSpPr>
                  <a:spLocks/>
                </p:cNvSpPr>
                <p:nvPr/>
              </p:nvSpPr>
              <p:spPr bwMode="auto">
                <a:xfrm>
                  <a:off x="1940" y="3034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2 w 42"/>
                    <a:gd name="T9" fmla="*/ 10 h 32"/>
                    <a:gd name="T10" fmla="*/ 1 w 42"/>
                    <a:gd name="T11" fmla="*/ 12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1 w 42"/>
                    <a:gd name="T17" fmla="*/ 19 h 32"/>
                    <a:gd name="T18" fmla="*/ 2 w 42"/>
                    <a:gd name="T19" fmla="*/ 23 h 32"/>
                    <a:gd name="T20" fmla="*/ 6 w 42"/>
                    <a:gd name="T21" fmla="*/ 28 h 32"/>
                    <a:gd name="T22" fmla="*/ 13 w 42"/>
                    <a:gd name="T23" fmla="*/ 30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29 w 42"/>
                    <a:gd name="T29" fmla="*/ 30 h 32"/>
                    <a:gd name="T30" fmla="*/ 36 w 42"/>
                    <a:gd name="T31" fmla="*/ 28 h 32"/>
                    <a:gd name="T32" fmla="*/ 41 w 42"/>
                    <a:gd name="T33" fmla="*/ 23 h 32"/>
                    <a:gd name="T34" fmla="*/ 42 w 42"/>
                    <a:gd name="T35" fmla="*/ 19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2 w 42"/>
                    <a:gd name="T41" fmla="*/ 12 h 32"/>
                    <a:gd name="T42" fmla="*/ 41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2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3" y="30"/>
                      </a:lnTo>
                      <a:lnTo>
                        <a:pt x="22" y="32"/>
                      </a:lnTo>
                      <a:lnTo>
                        <a:pt x="29" y="30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2" y="19"/>
                      </a:lnTo>
                      <a:lnTo>
                        <a:pt x="42" y="16"/>
                      </a:lnTo>
                      <a:lnTo>
                        <a:pt x="42" y="12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58" name="Freeform 1193"/>
                <p:cNvSpPr>
                  <a:spLocks/>
                </p:cNvSpPr>
                <p:nvPr/>
              </p:nvSpPr>
              <p:spPr bwMode="auto">
                <a:xfrm>
                  <a:off x="1922" y="3096"/>
                  <a:ext cx="40" cy="35"/>
                </a:xfrm>
                <a:custGeom>
                  <a:avLst/>
                  <a:gdLst>
                    <a:gd name="T0" fmla="*/ 11 w 40"/>
                    <a:gd name="T1" fmla="*/ 3 h 35"/>
                    <a:gd name="T2" fmla="*/ 11 w 40"/>
                    <a:gd name="T3" fmla="*/ 3 h 35"/>
                    <a:gd name="T4" fmla="*/ 5 w 40"/>
                    <a:gd name="T5" fmla="*/ 8 h 35"/>
                    <a:gd name="T6" fmla="*/ 1 w 40"/>
                    <a:gd name="T7" fmla="*/ 14 h 35"/>
                    <a:gd name="T8" fmla="*/ 0 w 40"/>
                    <a:gd name="T9" fmla="*/ 22 h 35"/>
                    <a:gd name="T10" fmla="*/ 0 w 40"/>
                    <a:gd name="T11" fmla="*/ 24 h 35"/>
                    <a:gd name="T12" fmla="*/ 1 w 40"/>
                    <a:gd name="T13" fmla="*/ 27 h 35"/>
                    <a:gd name="T14" fmla="*/ 1 w 40"/>
                    <a:gd name="T15" fmla="*/ 27 h 35"/>
                    <a:gd name="T16" fmla="*/ 4 w 40"/>
                    <a:gd name="T17" fmla="*/ 30 h 35"/>
                    <a:gd name="T18" fmla="*/ 6 w 40"/>
                    <a:gd name="T19" fmla="*/ 32 h 35"/>
                    <a:gd name="T20" fmla="*/ 13 w 40"/>
                    <a:gd name="T21" fmla="*/ 35 h 35"/>
                    <a:gd name="T22" fmla="*/ 20 w 40"/>
                    <a:gd name="T23" fmla="*/ 33 h 35"/>
                    <a:gd name="T24" fmla="*/ 28 w 40"/>
                    <a:gd name="T25" fmla="*/ 31 h 35"/>
                    <a:gd name="T26" fmla="*/ 28 w 40"/>
                    <a:gd name="T27" fmla="*/ 31 h 35"/>
                    <a:gd name="T28" fmla="*/ 34 w 40"/>
                    <a:gd name="T29" fmla="*/ 26 h 35"/>
                    <a:gd name="T30" fmla="*/ 38 w 40"/>
                    <a:gd name="T31" fmla="*/ 19 h 35"/>
                    <a:gd name="T32" fmla="*/ 40 w 40"/>
                    <a:gd name="T33" fmla="*/ 13 h 35"/>
                    <a:gd name="T34" fmla="*/ 40 w 40"/>
                    <a:gd name="T35" fmla="*/ 10 h 35"/>
                    <a:gd name="T36" fmla="*/ 38 w 40"/>
                    <a:gd name="T37" fmla="*/ 7 h 35"/>
                    <a:gd name="T38" fmla="*/ 38 w 40"/>
                    <a:gd name="T39" fmla="*/ 7 h 35"/>
                    <a:gd name="T40" fmla="*/ 36 w 40"/>
                    <a:gd name="T41" fmla="*/ 4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0 h 35"/>
                    <a:gd name="T48" fmla="*/ 11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5"/>
                      </a:lnTo>
                      <a:lnTo>
                        <a:pt x="20" y="33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19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59" name="Freeform 1194"/>
                <p:cNvSpPr>
                  <a:spLocks/>
                </p:cNvSpPr>
                <p:nvPr/>
              </p:nvSpPr>
              <p:spPr bwMode="auto">
                <a:xfrm>
                  <a:off x="1922" y="3096"/>
                  <a:ext cx="40" cy="35"/>
                </a:xfrm>
                <a:custGeom>
                  <a:avLst/>
                  <a:gdLst>
                    <a:gd name="T0" fmla="*/ 11 w 40"/>
                    <a:gd name="T1" fmla="*/ 3 h 35"/>
                    <a:gd name="T2" fmla="*/ 11 w 40"/>
                    <a:gd name="T3" fmla="*/ 3 h 35"/>
                    <a:gd name="T4" fmla="*/ 5 w 40"/>
                    <a:gd name="T5" fmla="*/ 8 h 35"/>
                    <a:gd name="T6" fmla="*/ 1 w 40"/>
                    <a:gd name="T7" fmla="*/ 14 h 35"/>
                    <a:gd name="T8" fmla="*/ 0 w 40"/>
                    <a:gd name="T9" fmla="*/ 22 h 35"/>
                    <a:gd name="T10" fmla="*/ 0 w 40"/>
                    <a:gd name="T11" fmla="*/ 24 h 35"/>
                    <a:gd name="T12" fmla="*/ 1 w 40"/>
                    <a:gd name="T13" fmla="*/ 27 h 35"/>
                    <a:gd name="T14" fmla="*/ 1 w 40"/>
                    <a:gd name="T15" fmla="*/ 27 h 35"/>
                    <a:gd name="T16" fmla="*/ 4 w 40"/>
                    <a:gd name="T17" fmla="*/ 30 h 35"/>
                    <a:gd name="T18" fmla="*/ 6 w 40"/>
                    <a:gd name="T19" fmla="*/ 32 h 35"/>
                    <a:gd name="T20" fmla="*/ 13 w 40"/>
                    <a:gd name="T21" fmla="*/ 35 h 35"/>
                    <a:gd name="T22" fmla="*/ 20 w 40"/>
                    <a:gd name="T23" fmla="*/ 33 h 35"/>
                    <a:gd name="T24" fmla="*/ 28 w 40"/>
                    <a:gd name="T25" fmla="*/ 31 h 35"/>
                    <a:gd name="T26" fmla="*/ 28 w 40"/>
                    <a:gd name="T27" fmla="*/ 31 h 35"/>
                    <a:gd name="T28" fmla="*/ 34 w 40"/>
                    <a:gd name="T29" fmla="*/ 26 h 35"/>
                    <a:gd name="T30" fmla="*/ 38 w 40"/>
                    <a:gd name="T31" fmla="*/ 19 h 35"/>
                    <a:gd name="T32" fmla="*/ 40 w 40"/>
                    <a:gd name="T33" fmla="*/ 13 h 35"/>
                    <a:gd name="T34" fmla="*/ 40 w 40"/>
                    <a:gd name="T35" fmla="*/ 10 h 35"/>
                    <a:gd name="T36" fmla="*/ 38 w 40"/>
                    <a:gd name="T37" fmla="*/ 7 h 35"/>
                    <a:gd name="T38" fmla="*/ 38 w 40"/>
                    <a:gd name="T39" fmla="*/ 7 h 35"/>
                    <a:gd name="T40" fmla="*/ 36 w 40"/>
                    <a:gd name="T41" fmla="*/ 4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0 h 35"/>
                    <a:gd name="T48" fmla="*/ 11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5"/>
                      </a:lnTo>
                      <a:lnTo>
                        <a:pt x="20" y="33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19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60" name="Freeform 1195"/>
                <p:cNvSpPr>
                  <a:spLocks/>
                </p:cNvSpPr>
                <p:nvPr/>
              </p:nvSpPr>
              <p:spPr bwMode="auto">
                <a:xfrm>
                  <a:off x="1951" y="3099"/>
                  <a:ext cx="40" cy="34"/>
                </a:xfrm>
                <a:custGeom>
                  <a:avLst/>
                  <a:gdLst>
                    <a:gd name="T0" fmla="*/ 26 w 40"/>
                    <a:gd name="T1" fmla="*/ 2 h 34"/>
                    <a:gd name="T2" fmla="*/ 26 w 40"/>
                    <a:gd name="T3" fmla="*/ 2 h 34"/>
                    <a:gd name="T4" fmla="*/ 18 w 40"/>
                    <a:gd name="T5" fmla="*/ 0 h 34"/>
                    <a:gd name="T6" fmla="*/ 11 w 40"/>
                    <a:gd name="T7" fmla="*/ 1 h 34"/>
                    <a:gd name="T8" fmla="*/ 4 w 40"/>
                    <a:gd name="T9" fmla="*/ 5 h 34"/>
                    <a:gd name="T10" fmla="*/ 3 w 40"/>
                    <a:gd name="T11" fmla="*/ 7 h 34"/>
                    <a:gd name="T12" fmla="*/ 0 w 40"/>
                    <a:gd name="T13" fmla="*/ 10 h 34"/>
                    <a:gd name="T14" fmla="*/ 0 w 40"/>
                    <a:gd name="T15" fmla="*/ 10 h 34"/>
                    <a:gd name="T16" fmla="*/ 0 w 40"/>
                    <a:gd name="T17" fmla="*/ 14 h 34"/>
                    <a:gd name="T18" fmla="*/ 0 w 40"/>
                    <a:gd name="T19" fmla="*/ 16 h 34"/>
                    <a:gd name="T20" fmla="*/ 3 w 40"/>
                    <a:gd name="T21" fmla="*/ 23 h 34"/>
                    <a:gd name="T22" fmla="*/ 8 w 40"/>
                    <a:gd name="T23" fmla="*/ 29 h 34"/>
                    <a:gd name="T24" fmla="*/ 14 w 40"/>
                    <a:gd name="T25" fmla="*/ 33 h 34"/>
                    <a:gd name="T26" fmla="*/ 14 w 40"/>
                    <a:gd name="T27" fmla="*/ 33 h 34"/>
                    <a:gd name="T28" fmla="*/ 22 w 40"/>
                    <a:gd name="T29" fmla="*/ 34 h 34"/>
                    <a:gd name="T30" fmla="*/ 30 w 40"/>
                    <a:gd name="T31" fmla="*/ 33 h 34"/>
                    <a:gd name="T32" fmla="*/ 36 w 40"/>
                    <a:gd name="T33" fmla="*/ 29 h 34"/>
                    <a:gd name="T34" fmla="*/ 39 w 40"/>
                    <a:gd name="T35" fmla="*/ 28 h 34"/>
                    <a:gd name="T36" fmla="*/ 40 w 40"/>
                    <a:gd name="T37" fmla="*/ 24 h 34"/>
                    <a:gd name="T38" fmla="*/ 40 w 40"/>
                    <a:gd name="T39" fmla="*/ 24 h 34"/>
                    <a:gd name="T40" fmla="*/ 40 w 40"/>
                    <a:gd name="T41" fmla="*/ 21 h 34"/>
                    <a:gd name="T42" fmla="*/ 40 w 40"/>
                    <a:gd name="T43" fmla="*/ 18 h 34"/>
                    <a:gd name="T44" fmla="*/ 39 w 40"/>
                    <a:gd name="T45" fmla="*/ 11 h 34"/>
                    <a:gd name="T46" fmla="*/ 34 w 40"/>
                    <a:gd name="T47" fmla="*/ 6 h 34"/>
                    <a:gd name="T48" fmla="*/ 26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4" y="5"/>
                      </a:lnTo>
                      <a:lnTo>
                        <a:pt x="3" y="7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9"/>
                      </a:lnTo>
                      <a:lnTo>
                        <a:pt x="14" y="33"/>
                      </a:lnTo>
                      <a:lnTo>
                        <a:pt x="22" y="34"/>
                      </a:lnTo>
                      <a:lnTo>
                        <a:pt x="30" y="33"/>
                      </a:lnTo>
                      <a:lnTo>
                        <a:pt x="36" y="29"/>
                      </a:lnTo>
                      <a:lnTo>
                        <a:pt x="39" y="28"/>
                      </a:lnTo>
                      <a:lnTo>
                        <a:pt x="40" y="24"/>
                      </a:lnTo>
                      <a:lnTo>
                        <a:pt x="40" y="21"/>
                      </a:lnTo>
                      <a:lnTo>
                        <a:pt x="40" y="18"/>
                      </a:lnTo>
                      <a:lnTo>
                        <a:pt x="39" y="11"/>
                      </a:lnTo>
                      <a:lnTo>
                        <a:pt x="34" y="6"/>
                      </a:lnTo>
                      <a:lnTo>
                        <a:pt x="26" y="2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61" name="Freeform 1196"/>
                <p:cNvSpPr>
                  <a:spLocks/>
                </p:cNvSpPr>
                <p:nvPr/>
              </p:nvSpPr>
              <p:spPr bwMode="auto">
                <a:xfrm>
                  <a:off x="1951" y="3099"/>
                  <a:ext cx="40" cy="34"/>
                </a:xfrm>
                <a:custGeom>
                  <a:avLst/>
                  <a:gdLst>
                    <a:gd name="T0" fmla="*/ 26 w 40"/>
                    <a:gd name="T1" fmla="*/ 2 h 34"/>
                    <a:gd name="T2" fmla="*/ 26 w 40"/>
                    <a:gd name="T3" fmla="*/ 2 h 34"/>
                    <a:gd name="T4" fmla="*/ 18 w 40"/>
                    <a:gd name="T5" fmla="*/ 0 h 34"/>
                    <a:gd name="T6" fmla="*/ 11 w 40"/>
                    <a:gd name="T7" fmla="*/ 1 h 34"/>
                    <a:gd name="T8" fmla="*/ 4 w 40"/>
                    <a:gd name="T9" fmla="*/ 5 h 34"/>
                    <a:gd name="T10" fmla="*/ 3 w 40"/>
                    <a:gd name="T11" fmla="*/ 7 h 34"/>
                    <a:gd name="T12" fmla="*/ 0 w 40"/>
                    <a:gd name="T13" fmla="*/ 10 h 34"/>
                    <a:gd name="T14" fmla="*/ 0 w 40"/>
                    <a:gd name="T15" fmla="*/ 10 h 34"/>
                    <a:gd name="T16" fmla="*/ 0 w 40"/>
                    <a:gd name="T17" fmla="*/ 14 h 34"/>
                    <a:gd name="T18" fmla="*/ 0 w 40"/>
                    <a:gd name="T19" fmla="*/ 16 h 34"/>
                    <a:gd name="T20" fmla="*/ 3 w 40"/>
                    <a:gd name="T21" fmla="*/ 23 h 34"/>
                    <a:gd name="T22" fmla="*/ 8 w 40"/>
                    <a:gd name="T23" fmla="*/ 29 h 34"/>
                    <a:gd name="T24" fmla="*/ 14 w 40"/>
                    <a:gd name="T25" fmla="*/ 33 h 34"/>
                    <a:gd name="T26" fmla="*/ 14 w 40"/>
                    <a:gd name="T27" fmla="*/ 33 h 34"/>
                    <a:gd name="T28" fmla="*/ 22 w 40"/>
                    <a:gd name="T29" fmla="*/ 34 h 34"/>
                    <a:gd name="T30" fmla="*/ 30 w 40"/>
                    <a:gd name="T31" fmla="*/ 33 h 34"/>
                    <a:gd name="T32" fmla="*/ 36 w 40"/>
                    <a:gd name="T33" fmla="*/ 29 h 34"/>
                    <a:gd name="T34" fmla="*/ 39 w 40"/>
                    <a:gd name="T35" fmla="*/ 28 h 34"/>
                    <a:gd name="T36" fmla="*/ 40 w 40"/>
                    <a:gd name="T37" fmla="*/ 24 h 34"/>
                    <a:gd name="T38" fmla="*/ 40 w 40"/>
                    <a:gd name="T39" fmla="*/ 24 h 34"/>
                    <a:gd name="T40" fmla="*/ 40 w 40"/>
                    <a:gd name="T41" fmla="*/ 21 h 34"/>
                    <a:gd name="T42" fmla="*/ 40 w 40"/>
                    <a:gd name="T43" fmla="*/ 18 h 34"/>
                    <a:gd name="T44" fmla="*/ 39 w 40"/>
                    <a:gd name="T45" fmla="*/ 11 h 34"/>
                    <a:gd name="T46" fmla="*/ 34 w 40"/>
                    <a:gd name="T47" fmla="*/ 6 h 34"/>
                    <a:gd name="T48" fmla="*/ 26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4" y="5"/>
                      </a:lnTo>
                      <a:lnTo>
                        <a:pt x="3" y="7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9"/>
                      </a:lnTo>
                      <a:lnTo>
                        <a:pt x="14" y="33"/>
                      </a:lnTo>
                      <a:lnTo>
                        <a:pt x="22" y="34"/>
                      </a:lnTo>
                      <a:lnTo>
                        <a:pt x="30" y="33"/>
                      </a:lnTo>
                      <a:lnTo>
                        <a:pt x="36" y="29"/>
                      </a:lnTo>
                      <a:lnTo>
                        <a:pt x="39" y="28"/>
                      </a:lnTo>
                      <a:lnTo>
                        <a:pt x="40" y="24"/>
                      </a:lnTo>
                      <a:lnTo>
                        <a:pt x="40" y="21"/>
                      </a:lnTo>
                      <a:lnTo>
                        <a:pt x="40" y="18"/>
                      </a:lnTo>
                      <a:lnTo>
                        <a:pt x="39" y="11"/>
                      </a:lnTo>
                      <a:lnTo>
                        <a:pt x="34" y="6"/>
                      </a:lnTo>
                      <a:lnTo>
                        <a:pt x="26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62" name="Freeform 1197"/>
                <p:cNvSpPr>
                  <a:spLocks/>
                </p:cNvSpPr>
                <p:nvPr/>
              </p:nvSpPr>
              <p:spPr bwMode="auto">
                <a:xfrm>
                  <a:off x="2061" y="3066"/>
                  <a:ext cx="31" cy="88"/>
                </a:xfrm>
                <a:custGeom>
                  <a:avLst/>
                  <a:gdLst>
                    <a:gd name="T0" fmla="*/ 0 w 31"/>
                    <a:gd name="T1" fmla="*/ 84 h 88"/>
                    <a:gd name="T2" fmla="*/ 9 w 31"/>
                    <a:gd name="T3" fmla="*/ 68 h 88"/>
                    <a:gd name="T4" fmla="*/ 9 w 31"/>
                    <a:gd name="T5" fmla="*/ 0 h 88"/>
                    <a:gd name="T6" fmla="*/ 23 w 31"/>
                    <a:gd name="T7" fmla="*/ 2 h 88"/>
                    <a:gd name="T8" fmla="*/ 23 w 31"/>
                    <a:gd name="T9" fmla="*/ 68 h 88"/>
                    <a:gd name="T10" fmla="*/ 31 w 31"/>
                    <a:gd name="T11" fmla="*/ 85 h 88"/>
                    <a:gd name="T12" fmla="*/ 20 w 31"/>
                    <a:gd name="T13" fmla="*/ 79 h 88"/>
                    <a:gd name="T14" fmla="*/ 20 w 31"/>
                    <a:gd name="T15" fmla="*/ 88 h 88"/>
                    <a:gd name="T16" fmla="*/ 14 w 31"/>
                    <a:gd name="T17" fmla="*/ 80 h 88"/>
                    <a:gd name="T18" fmla="*/ 9 w 31"/>
                    <a:gd name="T19" fmla="*/ 88 h 88"/>
                    <a:gd name="T20" fmla="*/ 9 w 31"/>
                    <a:gd name="T21" fmla="*/ 80 h 88"/>
                    <a:gd name="T22" fmla="*/ 0 w 31"/>
                    <a:gd name="T23" fmla="*/ 84 h 88"/>
                    <a:gd name="T24" fmla="*/ 0 w 31"/>
                    <a:gd name="T25" fmla="*/ 84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8"/>
                    <a:gd name="T41" fmla="*/ 31 w 31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8">
                      <a:moveTo>
                        <a:pt x="0" y="84"/>
                      </a:moveTo>
                      <a:lnTo>
                        <a:pt x="9" y="68"/>
                      </a:lnTo>
                      <a:lnTo>
                        <a:pt x="9" y="0"/>
                      </a:lnTo>
                      <a:lnTo>
                        <a:pt x="23" y="2"/>
                      </a:lnTo>
                      <a:lnTo>
                        <a:pt x="23" y="68"/>
                      </a:lnTo>
                      <a:lnTo>
                        <a:pt x="31" y="85"/>
                      </a:lnTo>
                      <a:lnTo>
                        <a:pt x="20" y="79"/>
                      </a:lnTo>
                      <a:lnTo>
                        <a:pt x="20" y="88"/>
                      </a:lnTo>
                      <a:lnTo>
                        <a:pt x="14" y="80"/>
                      </a:lnTo>
                      <a:lnTo>
                        <a:pt x="9" y="88"/>
                      </a:lnTo>
                      <a:lnTo>
                        <a:pt x="9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63" name="Freeform 1198"/>
                <p:cNvSpPr>
                  <a:spLocks/>
                </p:cNvSpPr>
                <p:nvPr/>
              </p:nvSpPr>
              <p:spPr bwMode="auto">
                <a:xfrm>
                  <a:off x="2043" y="3050"/>
                  <a:ext cx="40" cy="35"/>
                </a:xfrm>
                <a:custGeom>
                  <a:avLst/>
                  <a:gdLst>
                    <a:gd name="T0" fmla="*/ 12 w 40"/>
                    <a:gd name="T1" fmla="*/ 4 h 35"/>
                    <a:gd name="T2" fmla="*/ 12 w 40"/>
                    <a:gd name="T3" fmla="*/ 4 h 35"/>
                    <a:gd name="T4" fmla="*/ 5 w 40"/>
                    <a:gd name="T5" fmla="*/ 9 h 35"/>
                    <a:gd name="T6" fmla="*/ 1 w 40"/>
                    <a:gd name="T7" fmla="*/ 16 h 35"/>
                    <a:gd name="T8" fmla="*/ 0 w 40"/>
                    <a:gd name="T9" fmla="*/ 22 h 35"/>
                    <a:gd name="T10" fmla="*/ 0 w 40"/>
                    <a:gd name="T11" fmla="*/ 24 h 35"/>
                    <a:gd name="T12" fmla="*/ 1 w 40"/>
                    <a:gd name="T13" fmla="*/ 28 h 35"/>
                    <a:gd name="T14" fmla="*/ 1 w 40"/>
                    <a:gd name="T15" fmla="*/ 28 h 35"/>
                    <a:gd name="T16" fmla="*/ 4 w 40"/>
                    <a:gd name="T17" fmla="*/ 31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1 h 35"/>
                    <a:gd name="T26" fmla="*/ 28 w 40"/>
                    <a:gd name="T27" fmla="*/ 31 h 35"/>
                    <a:gd name="T28" fmla="*/ 35 w 40"/>
                    <a:gd name="T29" fmla="*/ 26 h 35"/>
                    <a:gd name="T30" fmla="*/ 38 w 40"/>
                    <a:gd name="T31" fmla="*/ 21 h 35"/>
                    <a:gd name="T32" fmla="*/ 40 w 40"/>
                    <a:gd name="T33" fmla="*/ 13 h 35"/>
                    <a:gd name="T34" fmla="*/ 40 w 40"/>
                    <a:gd name="T35" fmla="*/ 10 h 35"/>
                    <a:gd name="T36" fmla="*/ 38 w 40"/>
                    <a:gd name="T37" fmla="*/ 7 h 35"/>
                    <a:gd name="T38" fmla="*/ 38 w 40"/>
                    <a:gd name="T39" fmla="*/ 7 h 35"/>
                    <a:gd name="T40" fmla="*/ 36 w 40"/>
                    <a:gd name="T41" fmla="*/ 4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0 h 35"/>
                    <a:gd name="T48" fmla="*/ 12 w 40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1"/>
                      </a:lnTo>
                      <a:lnTo>
                        <a:pt x="35" y="26"/>
                      </a:lnTo>
                      <a:lnTo>
                        <a:pt x="38" y="21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64" name="Freeform 1199"/>
                <p:cNvSpPr>
                  <a:spLocks/>
                </p:cNvSpPr>
                <p:nvPr/>
              </p:nvSpPr>
              <p:spPr bwMode="auto">
                <a:xfrm>
                  <a:off x="2043" y="3050"/>
                  <a:ext cx="40" cy="35"/>
                </a:xfrm>
                <a:custGeom>
                  <a:avLst/>
                  <a:gdLst>
                    <a:gd name="T0" fmla="*/ 12 w 40"/>
                    <a:gd name="T1" fmla="*/ 4 h 35"/>
                    <a:gd name="T2" fmla="*/ 12 w 40"/>
                    <a:gd name="T3" fmla="*/ 4 h 35"/>
                    <a:gd name="T4" fmla="*/ 5 w 40"/>
                    <a:gd name="T5" fmla="*/ 9 h 35"/>
                    <a:gd name="T6" fmla="*/ 1 w 40"/>
                    <a:gd name="T7" fmla="*/ 16 h 35"/>
                    <a:gd name="T8" fmla="*/ 0 w 40"/>
                    <a:gd name="T9" fmla="*/ 22 h 35"/>
                    <a:gd name="T10" fmla="*/ 0 w 40"/>
                    <a:gd name="T11" fmla="*/ 24 h 35"/>
                    <a:gd name="T12" fmla="*/ 1 w 40"/>
                    <a:gd name="T13" fmla="*/ 28 h 35"/>
                    <a:gd name="T14" fmla="*/ 1 w 40"/>
                    <a:gd name="T15" fmla="*/ 28 h 35"/>
                    <a:gd name="T16" fmla="*/ 4 w 40"/>
                    <a:gd name="T17" fmla="*/ 31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1 h 35"/>
                    <a:gd name="T26" fmla="*/ 28 w 40"/>
                    <a:gd name="T27" fmla="*/ 31 h 35"/>
                    <a:gd name="T28" fmla="*/ 35 w 40"/>
                    <a:gd name="T29" fmla="*/ 26 h 35"/>
                    <a:gd name="T30" fmla="*/ 38 w 40"/>
                    <a:gd name="T31" fmla="*/ 21 h 35"/>
                    <a:gd name="T32" fmla="*/ 40 w 40"/>
                    <a:gd name="T33" fmla="*/ 13 h 35"/>
                    <a:gd name="T34" fmla="*/ 40 w 40"/>
                    <a:gd name="T35" fmla="*/ 10 h 35"/>
                    <a:gd name="T36" fmla="*/ 38 w 40"/>
                    <a:gd name="T37" fmla="*/ 7 h 35"/>
                    <a:gd name="T38" fmla="*/ 38 w 40"/>
                    <a:gd name="T39" fmla="*/ 7 h 35"/>
                    <a:gd name="T40" fmla="*/ 36 w 40"/>
                    <a:gd name="T41" fmla="*/ 4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0 h 35"/>
                    <a:gd name="T48" fmla="*/ 12 w 40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1"/>
                      </a:lnTo>
                      <a:lnTo>
                        <a:pt x="35" y="26"/>
                      </a:lnTo>
                      <a:lnTo>
                        <a:pt x="38" y="21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65" name="Freeform 1200"/>
                <p:cNvSpPr>
                  <a:spLocks/>
                </p:cNvSpPr>
                <p:nvPr/>
              </p:nvSpPr>
              <p:spPr bwMode="auto">
                <a:xfrm>
                  <a:off x="2073" y="3054"/>
                  <a:ext cx="39" cy="33"/>
                </a:xfrm>
                <a:custGeom>
                  <a:avLst/>
                  <a:gdLst>
                    <a:gd name="T0" fmla="*/ 25 w 39"/>
                    <a:gd name="T1" fmla="*/ 1 h 33"/>
                    <a:gd name="T2" fmla="*/ 25 w 39"/>
                    <a:gd name="T3" fmla="*/ 1 h 33"/>
                    <a:gd name="T4" fmla="*/ 17 w 39"/>
                    <a:gd name="T5" fmla="*/ 0 h 33"/>
                    <a:gd name="T6" fmla="*/ 10 w 39"/>
                    <a:gd name="T7" fmla="*/ 1 h 33"/>
                    <a:gd name="T8" fmla="*/ 3 w 39"/>
                    <a:gd name="T9" fmla="*/ 4 h 33"/>
                    <a:gd name="T10" fmla="*/ 2 w 39"/>
                    <a:gd name="T11" fmla="*/ 6 h 33"/>
                    <a:gd name="T12" fmla="*/ 0 w 39"/>
                    <a:gd name="T13" fmla="*/ 10 h 33"/>
                    <a:gd name="T14" fmla="*/ 0 w 39"/>
                    <a:gd name="T15" fmla="*/ 10 h 33"/>
                    <a:gd name="T16" fmla="*/ 0 w 39"/>
                    <a:gd name="T17" fmla="*/ 13 h 33"/>
                    <a:gd name="T18" fmla="*/ 0 w 39"/>
                    <a:gd name="T19" fmla="*/ 17 h 33"/>
                    <a:gd name="T20" fmla="*/ 2 w 39"/>
                    <a:gd name="T21" fmla="*/ 23 h 33"/>
                    <a:gd name="T22" fmla="*/ 7 w 39"/>
                    <a:gd name="T23" fmla="*/ 28 h 33"/>
                    <a:gd name="T24" fmla="*/ 14 w 39"/>
                    <a:gd name="T25" fmla="*/ 32 h 33"/>
                    <a:gd name="T26" fmla="*/ 14 w 39"/>
                    <a:gd name="T27" fmla="*/ 32 h 33"/>
                    <a:gd name="T28" fmla="*/ 23 w 39"/>
                    <a:gd name="T29" fmla="*/ 33 h 33"/>
                    <a:gd name="T30" fmla="*/ 29 w 39"/>
                    <a:gd name="T31" fmla="*/ 33 h 33"/>
                    <a:gd name="T32" fmla="*/ 35 w 39"/>
                    <a:gd name="T33" fmla="*/ 29 h 33"/>
                    <a:gd name="T34" fmla="*/ 38 w 39"/>
                    <a:gd name="T35" fmla="*/ 27 h 33"/>
                    <a:gd name="T36" fmla="*/ 39 w 39"/>
                    <a:gd name="T37" fmla="*/ 24 h 33"/>
                    <a:gd name="T38" fmla="*/ 39 w 39"/>
                    <a:gd name="T39" fmla="*/ 24 h 33"/>
                    <a:gd name="T40" fmla="*/ 39 w 39"/>
                    <a:gd name="T41" fmla="*/ 20 h 33"/>
                    <a:gd name="T42" fmla="*/ 39 w 39"/>
                    <a:gd name="T43" fmla="*/ 18 h 33"/>
                    <a:gd name="T44" fmla="*/ 37 w 39"/>
                    <a:gd name="T45" fmla="*/ 12 h 33"/>
                    <a:gd name="T46" fmla="*/ 33 w 39"/>
                    <a:gd name="T47" fmla="*/ 5 h 33"/>
                    <a:gd name="T48" fmla="*/ 25 w 39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10" y="1"/>
                      </a:lnTo>
                      <a:lnTo>
                        <a:pt x="3" y="4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4" y="32"/>
                      </a:lnTo>
                      <a:lnTo>
                        <a:pt x="23" y="33"/>
                      </a:lnTo>
                      <a:lnTo>
                        <a:pt x="29" y="33"/>
                      </a:lnTo>
                      <a:lnTo>
                        <a:pt x="35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39" y="20"/>
                      </a:lnTo>
                      <a:lnTo>
                        <a:pt x="39" y="18"/>
                      </a:lnTo>
                      <a:lnTo>
                        <a:pt x="37" y="12"/>
                      </a:lnTo>
                      <a:lnTo>
                        <a:pt x="33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66" name="Freeform 1201"/>
                <p:cNvSpPr>
                  <a:spLocks/>
                </p:cNvSpPr>
                <p:nvPr/>
              </p:nvSpPr>
              <p:spPr bwMode="auto">
                <a:xfrm>
                  <a:off x="2073" y="3054"/>
                  <a:ext cx="39" cy="33"/>
                </a:xfrm>
                <a:custGeom>
                  <a:avLst/>
                  <a:gdLst>
                    <a:gd name="T0" fmla="*/ 25 w 39"/>
                    <a:gd name="T1" fmla="*/ 1 h 33"/>
                    <a:gd name="T2" fmla="*/ 25 w 39"/>
                    <a:gd name="T3" fmla="*/ 1 h 33"/>
                    <a:gd name="T4" fmla="*/ 17 w 39"/>
                    <a:gd name="T5" fmla="*/ 0 h 33"/>
                    <a:gd name="T6" fmla="*/ 10 w 39"/>
                    <a:gd name="T7" fmla="*/ 1 h 33"/>
                    <a:gd name="T8" fmla="*/ 3 w 39"/>
                    <a:gd name="T9" fmla="*/ 4 h 33"/>
                    <a:gd name="T10" fmla="*/ 2 w 39"/>
                    <a:gd name="T11" fmla="*/ 6 h 33"/>
                    <a:gd name="T12" fmla="*/ 0 w 39"/>
                    <a:gd name="T13" fmla="*/ 10 h 33"/>
                    <a:gd name="T14" fmla="*/ 0 w 39"/>
                    <a:gd name="T15" fmla="*/ 10 h 33"/>
                    <a:gd name="T16" fmla="*/ 0 w 39"/>
                    <a:gd name="T17" fmla="*/ 13 h 33"/>
                    <a:gd name="T18" fmla="*/ 0 w 39"/>
                    <a:gd name="T19" fmla="*/ 17 h 33"/>
                    <a:gd name="T20" fmla="*/ 2 w 39"/>
                    <a:gd name="T21" fmla="*/ 23 h 33"/>
                    <a:gd name="T22" fmla="*/ 7 w 39"/>
                    <a:gd name="T23" fmla="*/ 28 h 33"/>
                    <a:gd name="T24" fmla="*/ 14 w 39"/>
                    <a:gd name="T25" fmla="*/ 32 h 33"/>
                    <a:gd name="T26" fmla="*/ 14 w 39"/>
                    <a:gd name="T27" fmla="*/ 32 h 33"/>
                    <a:gd name="T28" fmla="*/ 23 w 39"/>
                    <a:gd name="T29" fmla="*/ 33 h 33"/>
                    <a:gd name="T30" fmla="*/ 29 w 39"/>
                    <a:gd name="T31" fmla="*/ 33 h 33"/>
                    <a:gd name="T32" fmla="*/ 35 w 39"/>
                    <a:gd name="T33" fmla="*/ 29 h 33"/>
                    <a:gd name="T34" fmla="*/ 38 w 39"/>
                    <a:gd name="T35" fmla="*/ 27 h 33"/>
                    <a:gd name="T36" fmla="*/ 39 w 39"/>
                    <a:gd name="T37" fmla="*/ 24 h 33"/>
                    <a:gd name="T38" fmla="*/ 39 w 39"/>
                    <a:gd name="T39" fmla="*/ 24 h 33"/>
                    <a:gd name="T40" fmla="*/ 39 w 39"/>
                    <a:gd name="T41" fmla="*/ 20 h 33"/>
                    <a:gd name="T42" fmla="*/ 39 w 39"/>
                    <a:gd name="T43" fmla="*/ 18 h 33"/>
                    <a:gd name="T44" fmla="*/ 37 w 39"/>
                    <a:gd name="T45" fmla="*/ 12 h 33"/>
                    <a:gd name="T46" fmla="*/ 33 w 39"/>
                    <a:gd name="T47" fmla="*/ 5 h 33"/>
                    <a:gd name="T48" fmla="*/ 25 w 39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10" y="1"/>
                      </a:lnTo>
                      <a:lnTo>
                        <a:pt x="3" y="4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4" y="32"/>
                      </a:lnTo>
                      <a:lnTo>
                        <a:pt x="23" y="33"/>
                      </a:lnTo>
                      <a:lnTo>
                        <a:pt x="29" y="33"/>
                      </a:lnTo>
                      <a:lnTo>
                        <a:pt x="35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39" y="20"/>
                      </a:lnTo>
                      <a:lnTo>
                        <a:pt x="39" y="18"/>
                      </a:lnTo>
                      <a:lnTo>
                        <a:pt x="37" y="12"/>
                      </a:lnTo>
                      <a:lnTo>
                        <a:pt x="33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67" name="Freeform 1202"/>
                <p:cNvSpPr>
                  <a:spLocks/>
                </p:cNvSpPr>
                <p:nvPr/>
              </p:nvSpPr>
              <p:spPr bwMode="auto">
                <a:xfrm>
                  <a:off x="2047" y="3027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2 h 32"/>
                    <a:gd name="T6" fmla="*/ 6 w 42"/>
                    <a:gd name="T7" fmla="*/ 5 h 32"/>
                    <a:gd name="T8" fmla="*/ 3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1 w 42"/>
                    <a:gd name="T17" fmla="*/ 19 h 32"/>
                    <a:gd name="T18" fmla="*/ 3 w 42"/>
                    <a:gd name="T19" fmla="*/ 23 h 32"/>
                    <a:gd name="T20" fmla="*/ 6 w 42"/>
                    <a:gd name="T21" fmla="*/ 28 h 32"/>
                    <a:gd name="T22" fmla="*/ 13 w 42"/>
                    <a:gd name="T23" fmla="*/ 31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8 h 32"/>
                    <a:gd name="T32" fmla="*/ 41 w 42"/>
                    <a:gd name="T33" fmla="*/ 23 h 32"/>
                    <a:gd name="T34" fmla="*/ 42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2 w 42"/>
                    <a:gd name="T41" fmla="*/ 13 h 32"/>
                    <a:gd name="T42" fmla="*/ 41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2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2"/>
                      </a:lnTo>
                      <a:lnTo>
                        <a:pt x="6" y="5"/>
                      </a:lnTo>
                      <a:lnTo>
                        <a:pt x="3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3" y="23"/>
                      </a:lnTo>
                      <a:lnTo>
                        <a:pt x="6" y="28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29" y="31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2" y="19"/>
                      </a:lnTo>
                      <a:lnTo>
                        <a:pt x="42" y="17"/>
                      </a:lnTo>
                      <a:lnTo>
                        <a:pt x="42" y="13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68" name="Freeform 1203"/>
                <p:cNvSpPr>
                  <a:spLocks/>
                </p:cNvSpPr>
                <p:nvPr/>
              </p:nvSpPr>
              <p:spPr bwMode="auto">
                <a:xfrm>
                  <a:off x="2047" y="3027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2 h 32"/>
                    <a:gd name="T6" fmla="*/ 6 w 42"/>
                    <a:gd name="T7" fmla="*/ 5 h 32"/>
                    <a:gd name="T8" fmla="*/ 3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1 w 42"/>
                    <a:gd name="T17" fmla="*/ 19 h 32"/>
                    <a:gd name="T18" fmla="*/ 3 w 42"/>
                    <a:gd name="T19" fmla="*/ 23 h 32"/>
                    <a:gd name="T20" fmla="*/ 6 w 42"/>
                    <a:gd name="T21" fmla="*/ 28 h 32"/>
                    <a:gd name="T22" fmla="*/ 13 w 42"/>
                    <a:gd name="T23" fmla="*/ 31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8 h 32"/>
                    <a:gd name="T32" fmla="*/ 41 w 42"/>
                    <a:gd name="T33" fmla="*/ 23 h 32"/>
                    <a:gd name="T34" fmla="*/ 42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2 w 42"/>
                    <a:gd name="T41" fmla="*/ 13 h 32"/>
                    <a:gd name="T42" fmla="*/ 41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2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2"/>
                      </a:lnTo>
                      <a:lnTo>
                        <a:pt x="6" y="5"/>
                      </a:lnTo>
                      <a:lnTo>
                        <a:pt x="3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3" y="23"/>
                      </a:lnTo>
                      <a:lnTo>
                        <a:pt x="6" y="28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29" y="31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2" y="19"/>
                      </a:lnTo>
                      <a:lnTo>
                        <a:pt x="42" y="17"/>
                      </a:lnTo>
                      <a:lnTo>
                        <a:pt x="42" y="13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2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69" name="Freeform 1204"/>
                <p:cNvSpPr>
                  <a:spLocks/>
                </p:cNvSpPr>
                <p:nvPr/>
              </p:nvSpPr>
              <p:spPr bwMode="auto">
                <a:xfrm>
                  <a:off x="2074" y="3031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5 w 41"/>
                    <a:gd name="T5" fmla="*/ 0 h 33"/>
                    <a:gd name="T6" fmla="*/ 7 w 41"/>
                    <a:gd name="T7" fmla="*/ 3 h 33"/>
                    <a:gd name="T8" fmla="*/ 2 w 41"/>
                    <a:gd name="T9" fmla="*/ 6 h 33"/>
                    <a:gd name="T10" fmla="*/ 0 w 41"/>
                    <a:gd name="T11" fmla="*/ 10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7 h 33"/>
                    <a:gd name="T18" fmla="*/ 0 w 41"/>
                    <a:gd name="T19" fmla="*/ 19 h 33"/>
                    <a:gd name="T20" fmla="*/ 4 w 41"/>
                    <a:gd name="T21" fmla="*/ 26 h 33"/>
                    <a:gd name="T22" fmla="*/ 9 w 41"/>
                    <a:gd name="T23" fmla="*/ 31 h 33"/>
                    <a:gd name="T24" fmla="*/ 16 w 41"/>
                    <a:gd name="T25" fmla="*/ 33 h 33"/>
                    <a:gd name="T26" fmla="*/ 16 w 41"/>
                    <a:gd name="T27" fmla="*/ 33 h 33"/>
                    <a:gd name="T28" fmla="*/ 25 w 41"/>
                    <a:gd name="T29" fmla="*/ 33 h 33"/>
                    <a:gd name="T30" fmla="*/ 32 w 41"/>
                    <a:gd name="T31" fmla="*/ 31 h 33"/>
                    <a:gd name="T32" fmla="*/ 37 w 41"/>
                    <a:gd name="T33" fmla="*/ 27 h 33"/>
                    <a:gd name="T34" fmla="*/ 39 w 41"/>
                    <a:gd name="T35" fmla="*/ 24 h 33"/>
                    <a:gd name="T36" fmla="*/ 41 w 41"/>
                    <a:gd name="T37" fmla="*/ 21 h 33"/>
                    <a:gd name="T38" fmla="*/ 41 w 41"/>
                    <a:gd name="T39" fmla="*/ 21 h 33"/>
                    <a:gd name="T40" fmla="*/ 41 w 41"/>
                    <a:gd name="T41" fmla="*/ 17 h 33"/>
                    <a:gd name="T42" fmla="*/ 39 w 41"/>
                    <a:gd name="T43" fmla="*/ 14 h 33"/>
                    <a:gd name="T44" fmla="*/ 37 w 41"/>
                    <a:gd name="T45" fmla="*/ 8 h 33"/>
                    <a:gd name="T46" fmla="*/ 30 w 41"/>
                    <a:gd name="T47" fmla="*/ 4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7" y="3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4" y="26"/>
                      </a:lnTo>
                      <a:lnTo>
                        <a:pt x="9" y="31"/>
                      </a:lnTo>
                      <a:lnTo>
                        <a:pt x="16" y="33"/>
                      </a:lnTo>
                      <a:lnTo>
                        <a:pt x="25" y="33"/>
                      </a:lnTo>
                      <a:lnTo>
                        <a:pt x="32" y="31"/>
                      </a:lnTo>
                      <a:lnTo>
                        <a:pt x="37" y="27"/>
                      </a:lnTo>
                      <a:lnTo>
                        <a:pt x="39" y="24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39" y="14"/>
                      </a:lnTo>
                      <a:lnTo>
                        <a:pt x="37" y="8"/>
                      </a:lnTo>
                      <a:lnTo>
                        <a:pt x="30" y="4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70" name="Freeform 1205"/>
                <p:cNvSpPr>
                  <a:spLocks/>
                </p:cNvSpPr>
                <p:nvPr/>
              </p:nvSpPr>
              <p:spPr bwMode="auto">
                <a:xfrm>
                  <a:off x="2074" y="3031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5 w 41"/>
                    <a:gd name="T5" fmla="*/ 0 h 33"/>
                    <a:gd name="T6" fmla="*/ 7 w 41"/>
                    <a:gd name="T7" fmla="*/ 3 h 33"/>
                    <a:gd name="T8" fmla="*/ 2 w 41"/>
                    <a:gd name="T9" fmla="*/ 6 h 33"/>
                    <a:gd name="T10" fmla="*/ 0 w 41"/>
                    <a:gd name="T11" fmla="*/ 10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7 h 33"/>
                    <a:gd name="T18" fmla="*/ 0 w 41"/>
                    <a:gd name="T19" fmla="*/ 19 h 33"/>
                    <a:gd name="T20" fmla="*/ 4 w 41"/>
                    <a:gd name="T21" fmla="*/ 26 h 33"/>
                    <a:gd name="T22" fmla="*/ 9 w 41"/>
                    <a:gd name="T23" fmla="*/ 31 h 33"/>
                    <a:gd name="T24" fmla="*/ 16 w 41"/>
                    <a:gd name="T25" fmla="*/ 33 h 33"/>
                    <a:gd name="T26" fmla="*/ 16 w 41"/>
                    <a:gd name="T27" fmla="*/ 33 h 33"/>
                    <a:gd name="T28" fmla="*/ 25 w 41"/>
                    <a:gd name="T29" fmla="*/ 33 h 33"/>
                    <a:gd name="T30" fmla="*/ 32 w 41"/>
                    <a:gd name="T31" fmla="*/ 31 h 33"/>
                    <a:gd name="T32" fmla="*/ 37 w 41"/>
                    <a:gd name="T33" fmla="*/ 27 h 33"/>
                    <a:gd name="T34" fmla="*/ 39 w 41"/>
                    <a:gd name="T35" fmla="*/ 24 h 33"/>
                    <a:gd name="T36" fmla="*/ 41 w 41"/>
                    <a:gd name="T37" fmla="*/ 21 h 33"/>
                    <a:gd name="T38" fmla="*/ 41 w 41"/>
                    <a:gd name="T39" fmla="*/ 21 h 33"/>
                    <a:gd name="T40" fmla="*/ 41 w 41"/>
                    <a:gd name="T41" fmla="*/ 17 h 33"/>
                    <a:gd name="T42" fmla="*/ 39 w 41"/>
                    <a:gd name="T43" fmla="*/ 14 h 33"/>
                    <a:gd name="T44" fmla="*/ 37 w 41"/>
                    <a:gd name="T45" fmla="*/ 8 h 33"/>
                    <a:gd name="T46" fmla="*/ 30 w 41"/>
                    <a:gd name="T47" fmla="*/ 4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7" y="3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4" y="26"/>
                      </a:lnTo>
                      <a:lnTo>
                        <a:pt x="9" y="31"/>
                      </a:lnTo>
                      <a:lnTo>
                        <a:pt x="16" y="33"/>
                      </a:lnTo>
                      <a:lnTo>
                        <a:pt x="25" y="33"/>
                      </a:lnTo>
                      <a:lnTo>
                        <a:pt x="32" y="31"/>
                      </a:lnTo>
                      <a:lnTo>
                        <a:pt x="37" y="27"/>
                      </a:lnTo>
                      <a:lnTo>
                        <a:pt x="39" y="24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39" y="14"/>
                      </a:lnTo>
                      <a:lnTo>
                        <a:pt x="37" y="8"/>
                      </a:lnTo>
                      <a:lnTo>
                        <a:pt x="30" y="4"/>
                      </a:lnTo>
                      <a:lnTo>
                        <a:pt x="2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71" name="Freeform 1206"/>
                <p:cNvSpPr>
                  <a:spLocks/>
                </p:cNvSpPr>
                <p:nvPr/>
              </p:nvSpPr>
              <p:spPr bwMode="auto">
                <a:xfrm>
                  <a:off x="2061" y="3009"/>
                  <a:ext cx="42" cy="34"/>
                </a:xfrm>
                <a:custGeom>
                  <a:avLst/>
                  <a:gdLst>
                    <a:gd name="T0" fmla="*/ 22 w 42"/>
                    <a:gd name="T1" fmla="*/ 0 h 34"/>
                    <a:gd name="T2" fmla="*/ 22 w 42"/>
                    <a:gd name="T3" fmla="*/ 0 h 34"/>
                    <a:gd name="T4" fmla="*/ 13 w 42"/>
                    <a:gd name="T5" fmla="*/ 2 h 34"/>
                    <a:gd name="T6" fmla="*/ 6 w 42"/>
                    <a:gd name="T7" fmla="*/ 6 h 34"/>
                    <a:gd name="T8" fmla="*/ 3 w 42"/>
                    <a:gd name="T9" fmla="*/ 11 h 34"/>
                    <a:gd name="T10" fmla="*/ 1 w 42"/>
                    <a:gd name="T11" fmla="*/ 13 h 34"/>
                    <a:gd name="T12" fmla="*/ 0 w 42"/>
                    <a:gd name="T13" fmla="*/ 17 h 34"/>
                    <a:gd name="T14" fmla="*/ 0 w 42"/>
                    <a:gd name="T15" fmla="*/ 17 h 34"/>
                    <a:gd name="T16" fmla="*/ 1 w 42"/>
                    <a:gd name="T17" fmla="*/ 21 h 34"/>
                    <a:gd name="T18" fmla="*/ 3 w 42"/>
                    <a:gd name="T19" fmla="*/ 23 h 34"/>
                    <a:gd name="T20" fmla="*/ 6 w 42"/>
                    <a:gd name="T21" fmla="*/ 28 h 34"/>
                    <a:gd name="T22" fmla="*/ 13 w 42"/>
                    <a:gd name="T23" fmla="*/ 32 h 34"/>
                    <a:gd name="T24" fmla="*/ 22 w 42"/>
                    <a:gd name="T25" fmla="*/ 34 h 34"/>
                    <a:gd name="T26" fmla="*/ 22 w 42"/>
                    <a:gd name="T27" fmla="*/ 34 h 34"/>
                    <a:gd name="T28" fmla="*/ 29 w 42"/>
                    <a:gd name="T29" fmla="*/ 32 h 34"/>
                    <a:gd name="T30" fmla="*/ 36 w 42"/>
                    <a:gd name="T31" fmla="*/ 28 h 34"/>
                    <a:gd name="T32" fmla="*/ 41 w 42"/>
                    <a:gd name="T33" fmla="*/ 23 h 34"/>
                    <a:gd name="T34" fmla="*/ 42 w 42"/>
                    <a:gd name="T35" fmla="*/ 21 h 34"/>
                    <a:gd name="T36" fmla="*/ 42 w 42"/>
                    <a:gd name="T37" fmla="*/ 17 h 34"/>
                    <a:gd name="T38" fmla="*/ 42 w 42"/>
                    <a:gd name="T39" fmla="*/ 17 h 34"/>
                    <a:gd name="T40" fmla="*/ 42 w 42"/>
                    <a:gd name="T41" fmla="*/ 13 h 34"/>
                    <a:gd name="T42" fmla="*/ 41 w 42"/>
                    <a:gd name="T43" fmla="*/ 11 h 34"/>
                    <a:gd name="T44" fmla="*/ 36 w 42"/>
                    <a:gd name="T45" fmla="*/ 6 h 34"/>
                    <a:gd name="T46" fmla="*/ 29 w 42"/>
                    <a:gd name="T47" fmla="*/ 2 h 34"/>
                    <a:gd name="T48" fmla="*/ 22 w 42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4"/>
                    <a:gd name="T77" fmla="*/ 42 w 42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4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2"/>
                      </a:lnTo>
                      <a:lnTo>
                        <a:pt x="6" y="6"/>
                      </a:lnTo>
                      <a:lnTo>
                        <a:pt x="3" y="11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21"/>
                      </a:lnTo>
                      <a:lnTo>
                        <a:pt x="3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2" y="34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2" y="21"/>
                      </a:lnTo>
                      <a:lnTo>
                        <a:pt x="42" y="17"/>
                      </a:lnTo>
                      <a:lnTo>
                        <a:pt x="42" y="13"/>
                      </a:lnTo>
                      <a:lnTo>
                        <a:pt x="41" y="11"/>
                      </a:lnTo>
                      <a:lnTo>
                        <a:pt x="36" y="6"/>
                      </a:lnTo>
                      <a:lnTo>
                        <a:pt x="29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72" name="Freeform 1207"/>
                <p:cNvSpPr>
                  <a:spLocks/>
                </p:cNvSpPr>
                <p:nvPr/>
              </p:nvSpPr>
              <p:spPr bwMode="auto">
                <a:xfrm>
                  <a:off x="2061" y="3009"/>
                  <a:ext cx="42" cy="34"/>
                </a:xfrm>
                <a:custGeom>
                  <a:avLst/>
                  <a:gdLst>
                    <a:gd name="T0" fmla="*/ 22 w 42"/>
                    <a:gd name="T1" fmla="*/ 0 h 34"/>
                    <a:gd name="T2" fmla="*/ 22 w 42"/>
                    <a:gd name="T3" fmla="*/ 0 h 34"/>
                    <a:gd name="T4" fmla="*/ 13 w 42"/>
                    <a:gd name="T5" fmla="*/ 2 h 34"/>
                    <a:gd name="T6" fmla="*/ 6 w 42"/>
                    <a:gd name="T7" fmla="*/ 6 h 34"/>
                    <a:gd name="T8" fmla="*/ 3 w 42"/>
                    <a:gd name="T9" fmla="*/ 11 h 34"/>
                    <a:gd name="T10" fmla="*/ 1 w 42"/>
                    <a:gd name="T11" fmla="*/ 13 h 34"/>
                    <a:gd name="T12" fmla="*/ 0 w 42"/>
                    <a:gd name="T13" fmla="*/ 17 h 34"/>
                    <a:gd name="T14" fmla="*/ 0 w 42"/>
                    <a:gd name="T15" fmla="*/ 17 h 34"/>
                    <a:gd name="T16" fmla="*/ 1 w 42"/>
                    <a:gd name="T17" fmla="*/ 21 h 34"/>
                    <a:gd name="T18" fmla="*/ 3 w 42"/>
                    <a:gd name="T19" fmla="*/ 23 h 34"/>
                    <a:gd name="T20" fmla="*/ 6 w 42"/>
                    <a:gd name="T21" fmla="*/ 28 h 34"/>
                    <a:gd name="T22" fmla="*/ 13 w 42"/>
                    <a:gd name="T23" fmla="*/ 32 h 34"/>
                    <a:gd name="T24" fmla="*/ 22 w 42"/>
                    <a:gd name="T25" fmla="*/ 34 h 34"/>
                    <a:gd name="T26" fmla="*/ 22 w 42"/>
                    <a:gd name="T27" fmla="*/ 34 h 34"/>
                    <a:gd name="T28" fmla="*/ 29 w 42"/>
                    <a:gd name="T29" fmla="*/ 32 h 34"/>
                    <a:gd name="T30" fmla="*/ 36 w 42"/>
                    <a:gd name="T31" fmla="*/ 28 h 34"/>
                    <a:gd name="T32" fmla="*/ 41 w 42"/>
                    <a:gd name="T33" fmla="*/ 23 h 34"/>
                    <a:gd name="T34" fmla="*/ 42 w 42"/>
                    <a:gd name="T35" fmla="*/ 21 h 34"/>
                    <a:gd name="T36" fmla="*/ 42 w 42"/>
                    <a:gd name="T37" fmla="*/ 17 h 34"/>
                    <a:gd name="T38" fmla="*/ 42 w 42"/>
                    <a:gd name="T39" fmla="*/ 17 h 34"/>
                    <a:gd name="T40" fmla="*/ 42 w 42"/>
                    <a:gd name="T41" fmla="*/ 13 h 34"/>
                    <a:gd name="T42" fmla="*/ 41 w 42"/>
                    <a:gd name="T43" fmla="*/ 11 h 34"/>
                    <a:gd name="T44" fmla="*/ 36 w 42"/>
                    <a:gd name="T45" fmla="*/ 6 h 34"/>
                    <a:gd name="T46" fmla="*/ 29 w 42"/>
                    <a:gd name="T47" fmla="*/ 2 h 34"/>
                    <a:gd name="T48" fmla="*/ 22 w 42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4"/>
                    <a:gd name="T77" fmla="*/ 42 w 42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4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2"/>
                      </a:lnTo>
                      <a:lnTo>
                        <a:pt x="6" y="6"/>
                      </a:lnTo>
                      <a:lnTo>
                        <a:pt x="3" y="11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21"/>
                      </a:lnTo>
                      <a:lnTo>
                        <a:pt x="3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2" y="34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2" y="21"/>
                      </a:lnTo>
                      <a:lnTo>
                        <a:pt x="42" y="17"/>
                      </a:lnTo>
                      <a:lnTo>
                        <a:pt x="42" y="13"/>
                      </a:lnTo>
                      <a:lnTo>
                        <a:pt x="41" y="11"/>
                      </a:lnTo>
                      <a:lnTo>
                        <a:pt x="36" y="6"/>
                      </a:lnTo>
                      <a:lnTo>
                        <a:pt x="29" y="2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73" name="Freeform 1208"/>
                <p:cNvSpPr>
                  <a:spLocks/>
                </p:cNvSpPr>
                <p:nvPr/>
              </p:nvSpPr>
              <p:spPr bwMode="auto">
                <a:xfrm>
                  <a:off x="2043" y="3072"/>
                  <a:ext cx="40" cy="34"/>
                </a:xfrm>
                <a:custGeom>
                  <a:avLst/>
                  <a:gdLst>
                    <a:gd name="T0" fmla="*/ 12 w 40"/>
                    <a:gd name="T1" fmla="*/ 2 h 34"/>
                    <a:gd name="T2" fmla="*/ 12 w 40"/>
                    <a:gd name="T3" fmla="*/ 2 h 34"/>
                    <a:gd name="T4" fmla="*/ 5 w 40"/>
                    <a:gd name="T5" fmla="*/ 8 h 34"/>
                    <a:gd name="T6" fmla="*/ 1 w 40"/>
                    <a:gd name="T7" fmla="*/ 14 h 34"/>
                    <a:gd name="T8" fmla="*/ 0 w 40"/>
                    <a:gd name="T9" fmla="*/ 22 h 34"/>
                    <a:gd name="T10" fmla="*/ 0 w 40"/>
                    <a:gd name="T11" fmla="*/ 24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1 h 34"/>
                    <a:gd name="T18" fmla="*/ 7 w 40"/>
                    <a:gd name="T19" fmla="*/ 32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1 h 34"/>
                    <a:gd name="T26" fmla="*/ 28 w 40"/>
                    <a:gd name="T27" fmla="*/ 31 h 34"/>
                    <a:gd name="T28" fmla="*/ 35 w 40"/>
                    <a:gd name="T29" fmla="*/ 25 h 34"/>
                    <a:gd name="T30" fmla="*/ 38 w 40"/>
                    <a:gd name="T31" fmla="*/ 19 h 34"/>
                    <a:gd name="T32" fmla="*/ 40 w 40"/>
                    <a:gd name="T33" fmla="*/ 13 h 34"/>
                    <a:gd name="T34" fmla="*/ 40 w 40"/>
                    <a:gd name="T35" fmla="*/ 10 h 34"/>
                    <a:gd name="T36" fmla="*/ 38 w 40"/>
                    <a:gd name="T37" fmla="*/ 6 h 34"/>
                    <a:gd name="T38" fmla="*/ 38 w 40"/>
                    <a:gd name="T39" fmla="*/ 6 h 34"/>
                    <a:gd name="T40" fmla="*/ 36 w 40"/>
                    <a:gd name="T41" fmla="*/ 4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2"/>
                      </a:moveTo>
                      <a:lnTo>
                        <a:pt x="12" y="2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1"/>
                      </a:lnTo>
                      <a:lnTo>
                        <a:pt x="35" y="25"/>
                      </a:lnTo>
                      <a:lnTo>
                        <a:pt x="38" y="19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8" y="6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2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74" name="Freeform 1209"/>
                <p:cNvSpPr>
                  <a:spLocks/>
                </p:cNvSpPr>
                <p:nvPr/>
              </p:nvSpPr>
              <p:spPr bwMode="auto">
                <a:xfrm>
                  <a:off x="2043" y="3072"/>
                  <a:ext cx="40" cy="34"/>
                </a:xfrm>
                <a:custGeom>
                  <a:avLst/>
                  <a:gdLst>
                    <a:gd name="T0" fmla="*/ 12 w 40"/>
                    <a:gd name="T1" fmla="*/ 2 h 34"/>
                    <a:gd name="T2" fmla="*/ 12 w 40"/>
                    <a:gd name="T3" fmla="*/ 2 h 34"/>
                    <a:gd name="T4" fmla="*/ 5 w 40"/>
                    <a:gd name="T5" fmla="*/ 8 h 34"/>
                    <a:gd name="T6" fmla="*/ 1 w 40"/>
                    <a:gd name="T7" fmla="*/ 14 h 34"/>
                    <a:gd name="T8" fmla="*/ 0 w 40"/>
                    <a:gd name="T9" fmla="*/ 22 h 34"/>
                    <a:gd name="T10" fmla="*/ 0 w 40"/>
                    <a:gd name="T11" fmla="*/ 24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1 h 34"/>
                    <a:gd name="T18" fmla="*/ 7 w 40"/>
                    <a:gd name="T19" fmla="*/ 32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1 h 34"/>
                    <a:gd name="T26" fmla="*/ 28 w 40"/>
                    <a:gd name="T27" fmla="*/ 31 h 34"/>
                    <a:gd name="T28" fmla="*/ 35 w 40"/>
                    <a:gd name="T29" fmla="*/ 25 h 34"/>
                    <a:gd name="T30" fmla="*/ 38 w 40"/>
                    <a:gd name="T31" fmla="*/ 19 h 34"/>
                    <a:gd name="T32" fmla="*/ 40 w 40"/>
                    <a:gd name="T33" fmla="*/ 13 h 34"/>
                    <a:gd name="T34" fmla="*/ 40 w 40"/>
                    <a:gd name="T35" fmla="*/ 10 h 34"/>
                    <a:gd name="T36" fmla="*/ 38 w 40"/>
                    <a:gd name="T37" fmla="*/ 6 h 34"/>
                    <a:gd name="T38" fmla="*/ 38 w 40"/>
                    <a:gd name="T39" fmla="*/ 6 h 34"/>
                    <a:gd name="T40" fmla="*/ 36 w 40"/>
                    <a:gd name="T41" fmla="*/ 4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2"/>
                      </a:moveTo>
                      <a:lnTo>
                        <a:pt x="12" y="2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1"/>
                      </a:lnTo>
                      <a:lnTo>
                        <a:pt x="35" y="25"/>
                      </a:lnTo>
                      <a:lnTo>
                        <a:pt x="38" y="19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8" y="6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75" name="Freeform 1210"/>
                <p:cNvSpPr>
                  <a:spLocks/>
                </p:cNvSpPr>
                <p:nvPr/>
              </p:nvSpPr>
              <p:spPr bwMode="auto">
                <a:xfrm>
                  <a:off x="2073" y="3074"/>
                  <a:ext cx="40" cy="35"/>
                </a:xfrm>
                <a:custGeom>
                  <a:avLst/>
                  <a:gdLst>
                    <a:gd name="T0" fmla="*/ 25 w 40"/>
                    <a:gd name="T1" fmla="*/ 3 h 35"/>
                    <a:gd name="T2" fmla="*/ 25 w 40"/>
                    <a:gd name="T3" fmla="*/ 3 h 35"/>
                    <a:gd name="T4" fmla="*/ 17 w 40"/>
                    <a:gd name="T5" fmla="*/ 0 h 35"/>
                    <a:gd name="T6" fmla="*/ 10 w 40"/>
                    <a:gd name="T7" fmla="*/ 2 h 35"/>
                    <a:gd name="T8" fmla="*/ 3 w 40"/>
                    <a:gd name="T9" fmla="*/ 6 h 35"/>
                    <a:gd name="T10" fmla="*/ 2 w 40"/>
                    <a:gd name="T11" fmla="*/ 8 h 35"/>
                    <a:gd name="T12" fmla="*/ 0 w 40"/>
                    <a:gd name="T13" fmla="*/ 11 h 35"/>
                    <a:gd name="T14" fmla="*/ 0 w 40"/>
                    <a:gd name="T15" fmla="*/ 11 h 35"/>
                    <a:gd name="T16" fmla="*/ 0 w 40"/>
                    <a:gd name="T17" fmla="*/ 15 h 35"/>
                    <a:gd name="T18" fmla="*/ 0 w 40"/>
                    <a:gd name="T19" fmla="*/ 17 h 35"/>
                    <a:gd name="T20" fmla="*/ 2 w 40"/>
                    <a:gd name="T21" fmla="*/ 23 h 35"/>
                    <a:gd name="T22" fmla="*/ 7 w 40"/>
                    <a:gd name="T23" fmla="*/ 30 h 35"/>
                    <a:gd name="T24" fmla="*/ 14 w 40"/>
                    <a:gd name="T25" fmla="*/ 34 h 35"/>
                    <a:gd name="T26" fmla="*/ 14 w 40"/>
                    <a:gd name="T27" fmla="*/ 34 h 35"/>
                    <a:gd name="T28" fmla="*/ 21 w 40"/>
                    <a:gd name="T29" fmla="*/ 35 h 35"/>
                    <a:gd name="T30" fmla="*/ 29 w 40"/>
                    <a:gd name="T31" fmla="*/ 34 h 35"/>
                    <a:gd name="T32" fmla="*/ 35 w 40"/>
                    <a:gd name="T33" fmla="*/ 31 h 35"/>
                    <a:gd name="T34" fmla="*/ 38 w 40"/>
                    <a:gd name="T35" fmla="*/ 29 h 35"/>
                    <a:gd name="T36" fmla="*/ 39 w 40"/>
                    <a:gd name="T37" fmla="*/ 25 h 35"/>
                    <a:gd name="T38" fmla="*/ 39 w 40"/>
                    <a:gd name="T39" fmla="*/ 25 h 35"/>
                    <a:gd name="T40" fmla="*/ 40 w 40"/>
                    <a:gd name="T41" fmla="*/ 22 h 35"/>
                    <a:gd name="T42" fmla="*/ 39 w 40"/>
                    <a:gd name="T43" fmla="*/ 18 h 35"/>
                    <a:gd name="T44" fmla="*/ 38 w 40"/>
                    <a:gd name="T45" fmla="*/ 12 h 35"/>
                    <a:gd name="T46" fmla="*/ 33 w 40"/>
                    <a:gd name="T47" fmla="*/ 7 h 35"/>
                    <a:gd name="T48" fmla="*/ 25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25" y="3"/>
                      </a:moveTo>
                      <a:lnTo>
                        <a:pt x="25" y="3"/>
                      </a:lnTo>
                      <a:lnTo>
                        <a:pt x="17" y="0"/>
                      </a:lnTo>
                      <a:lnTo>
                        <a:pt x="10" y="2"/>
                      </a:lnTo>
                      <a:lnTo>
                        <a:pt x="3" y="6"/>
                      </a:lnTo>
                      <a:lnTo>
                        <a:pt x="2" y="8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30"/>
                      </a:lnTo>
                      <a:lnTo>
                        <a:pt x="14" y="34"/>
                      </a:lnTo>
                      <a:lnTo>
                        <a:pt x="21" y="35"/>
                      </a:lnTo>
                      <a:lnTo>
                        <a:pt x="29" y="34"/>
                      </a:lnTo>
                      <a:lnTo>
                        <a:pt x="35" y="31"/>
                      </a:lnTo>
                      <a:lnTo>
                        <a:pt x="38" y="29"/>
                      </a:lnTo>
                      <a:lnTo>
                        <a:pt x="39" y="25"/>
                      </a:lnTo>
                      <a:lnTo>
                        <a:pt x="40" y="22"/>
                      </a:lnTo>
                      <a:lnTo>
                        <a:pt x="39" y="18"/>
                      </a:lnTo>
                      <a:lnTo>
                        <a:pt x="38" y="12"/>
                      </a:lnTo>
                      <a:lnTo>
                        <a:pt x="33" y="7"/>
                      </a:lnTo>
                      <a:lnTo>
                        <a:pt x="25" y="3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76" name="Freeform 1211"/>
                <p:cNvSpPr>
                  <a:spLocks/>
                </p:cNvSpPr>
                <p:nvPr/>
              </p:nvSpPr>
              <p:spPr bwMode="auto">
                <a:xfrm>
                  <a:off x="2073" y="3074"/>
                  <a:ext cx="40" cy="35"/>
                </a:xfrm>
                <a:custGeom>
                  <a:avLst/>
                  <a:gdLst>
                    <a:gd name="T0" fmla="*/ 25 w 40"/>
                    <a:gd name="T1" fmla="*/ 3 h 35"/>
                    <a:gd name="T2" fmla="*/ 25 w 40"/>
                    <a:gd name="T3" fmla="*/ 3 h 35"/>
                    <a:gd name="T4" fmla="*/ 17 w 40"/>
                    <a:gd name="T5" fmla="*/ 0 h 35"/>
                    <a:gd name="T6" fmla="*/ 10 w 40"/>
                    <a:gd name="T7" fmla="*/ 2 h 35"/>
                    <a:gd name="T8" fmla="*/ 3 w 40"/>
                    <a:gd name="T9" fmla="*/ 6 h 35"/>
                    <a:gd name="T10" fmla="*/ 2 w 40"/>
                    <a:gd name="T11" fmla="*/ 8 h 35"/>
                    <a:gd name="T12" fmla="*/ 0 w 40"/>
                    <a:gd name="T13" fmla="*/ 11 h 35"/>
                    <a:gd name="T14" fmla="*/ 0 w 40"/>
                    <a:gd name="T15" fmla="*/ 11 h 35"/>
                    <a:gd name="T16" fmla="*/ 0 w 40"/>
                    <a:gd name="T17" fmla="*/ 15 h 35"/>
                    <a:gd name="T18" fmla="*/ 0 w 40"/>
                    <a:gd name="T19" fmla="*/ 17 h 35"/>
                    <a:gd name="T20" fmla="*/ 2 w 40"/>
                    <a:gd name="T21" fmla="*/ 23 h 35"/>
                    <a:gd name="T22" fmla="*/ 7 w 40"/>
                    <a:gd name="T23" fmla="*/ 30 h 35"/>
                    <a:gd name="T24" fmla="*/ 14 w 40"/>
                    <a:gd name="T25" fmla="*/ 34 h 35"/>
                    <a:gd name="T26" fmla="*/ 14 w 40"/>
                    <a:gd name="T27" fmla="*/ 34 h 35"/>
                    <a:gd name="T28" fmla="*/ 21 w 40"/>
                    <a:gd name="T29" fmla="*/ 35 h 35"/>
                    <a:gd name="T30" fmla="*/ 29 w 40"/>
                    <a:gd name="T31" fmla="*/ 34 h 35"/>
                    <a:gd name="T32" fmla="*/ 35 w 40"/>
                    <a:gd name="T33" fmla="*/ 31 h 35"/>
                    <a:gd name="T34" fmla="*/ 38 w 40"/>
                    <a:gd name="T35" fmla="*/ 29 h 35"/>
                    <a:gd name="T36" fmla="*/ 39 w 40"/>
                    <a:gd name="T37" fmla="*/ 25 h 35"/>
                    <a:gd name="T38" fmla="*/ 39 w 40"/>
                    <a:gd name="T39" fmla="*/ 25 h 35"/>
                    <a:gd name="T40" fmla="*/ 40 w 40"/>
                    <a:gd name="T41" fmla="*/ 22 h 35"/>
                    <a:gd name="T42" fmla="*/ 39 w 40"/>
                    <a:gd name="T43" fmla="*/ 18 h 35"/>
                    <a:gd name="T44" fmla="*/ 38 w 40"/>
                    <a:gd name="T45" fmla="*/ 12 h 35"/>
                    <a:gd name="T46" fmla="*/ 33 w 40"/>
                    <a:gd name="T47" fmla="*/ 7 h 35"/>
                    <a:gd name="T48" fmla="*/ 25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25" y="3"/>
                      </a:moveTo>
                      <a:lnTo>
                        <a:pt x="25" y="3"/>
                      </a:lnTo>
                      <a:lnTo>
                        <a:pt x="17" y="0"/>
                      </a:lnTo>
                      <a:lnTo>
                        <a:pt x="10" y="2"/>
                      </a:lnTo>
                      <a:lnTo>
                        <a:pt x="3" y="6"/>
                      </a:lnTo>
                      <a:lnTo>
                        <a:pt x="2" y="8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30"/>
                      </a:lnTo>
                      <a:lnTo>
                        <a:pt x="14" y="34"/>
                      </a:lnTo>
                      <a:lnTo>
                        <a:pt x="21" y="35"/>
                      </a:lnTo>
                      <a:lnTo>
                        <a:pt x="29" y="34"/>
                      </a:lnTo>
                      <a:lnTo>
                        <a:pt x="35" y="31"/>
                      </a:lnTo>
                      <a:lnTo>
                        <a:pt x="38" y="29"/>
                      </a:lnTo>
                      <a:lnTo>
                        <a:pt x="39" y="25"/>
                      </a:lnTo>
                      <a:lnTo>
                        <a:pt x="40" y="22"/>
                      </a:lnTo>
                      <a:lnTo>
                        <a:pt x="39" y="18"/>
                      </a:lnTo>
                      <a:lnTo>
                        <a:pt x="38" y="12"/>
                      </a:lnTo>
                      <a:lnTo>
                        <a:pt x="33" y="7"/>
                      </a:lnTo>
                      <a:lnTo>
                        <a:pt x="25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77" name="Freeform 1212"/>
                <p:cNvSpPr>
                  <a:spLocks/>
                </p:cNvSpPr>
                <p:nvPr/>
              </p:nvSpPr>
              <p:spPr bwMode="auto">
                <a:xfrm>
                  <a:off x="2010" y="3096"/>
                  <a:ext cx="31" cy="88"/>
                </a:xfrm>
                <a:custGeom>
                  <a:avLst/>
                  <a:gdLst>
                    <a:gd name="T0" fmla="*/ 0 w 31"/>
                    <a:gd name="T1" fmla="*/ 84 h 88"/>
                    <a:gd name="T2" fmla="*/ 9 w 31"/>
                    <a:gd name="T3" fmla="*/ 69 h 88"/>
                    <a:gd name="T4" fmla="*/ 9 w 31"/>
                    <a:gd name="T5" fmla="*/ 0 h 88"/>
                    <a:gd name="T6" fmla="*/ 23 w 31"/>
                    <a:gd name="T7" fmla="*/ 3 h 88"/>
                    <a:gd name="T8" fmla="*/ 22 w 31"/>
                    <a:gd name="T9" fmla="*/ 70 h 88"/>
                    <a:gd name="T10" fmla="*/ 31 w 31"/>
                    <a:gd name="T11" fmla="*/ 86 h 88"/>
                    <a:gd name="T12" fmla="*/ 20 w 31"/>
                    <a:gd name="T13" fmla="*/ 79 h 88"/>
                    <a:gd name="T14" fmla="*/ 20 w 31"/>
                    <a:gd name="T15" fmla="*/ 88 h 88"/>
                    <a:gd name="T16" fmla="*/ 14 w 31"/>
                    <a:gd name="T17" fmla="*/ 82 h 88"/>
                    <a:gd name="T18" fmla="*/ 9 w 31"/>
                    <a:gd name="T19" fmla="*/ 88 h 88"/>
                    <a:gd name="T20" fmla="*/ 8 w 31"/>
                    <a:gd name="T21" fmla="*/ 81 h 88"/>
                    <a:gd name="T22" fmla="*/ 0 w 31"/>
                    <a:gd name="T23" fmla="*/ 84 h 88"/>
                    <a:gd name="T24" fmla="*/ 0 w 31"/>
                    <a:gd name="T25" fmla="*/ 84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8"/>
                    <a:gd name="T41" fmla="*/ 31 w 31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8">
                      <a:moveTo>
                        <a:pt x="0" y="84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3"/>
                      </a:lnTo>
                      <a:lnTo>
                        <a:pt x="22" y="70"/>
                      </a:lnTo>
                      <a:lnTo>
                        <a:pt x="31" y="86"/>
                      </a:lnTo>
                      <a:lnTo>
                        <a:pt x="20" y="79"/>
                      </a:lnTo>
                      <a:lnTo>
                        <a:pt x="20" y="88"/>
                      </a:lnTo>
                      <a:lnTo>
                        <a:pt x="14" y="82"/>
                      </a:lnTo>
                      <a:lnTo>
                        <a:pt x="9" y="88"/>
                      </a:lnTo>
                      <a:lnTo>
                        <a:pt x="8" y="81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78" name="Freeform 1213"/>
                <p:cNvSpPr>
                  <a:spLocks/>
                </p:cNvSpPr>
                <p:nvPr/>
              </p:nvSpPr>
              <p:spPr bwMode="auto">
                <a:xfrm>
                  <a:off x="1992" y="3081"/>
                  <a:ext cx="40" cy="34"/>
                </a:xfrm>
                <a:custGeom>
                  <a:avLst/>
                  <a:gdLst>
                    <a:gd name="T0" fmla="*/ 12 w 40"/>
                    <a:gd name="T1" fmla="*/ 4 h 34"/>
                    <a:gd name="T2" fmla="*/ 12 w 40"/>
                    <a:gd name="T3" fmla="*/ 4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2 h 34"/>
                    <a:gd name="T10" fmla="*/ 0 w 40"/>
                    <a:gd name="T11" fmla="*/ 25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0 h 34"/>
                    <a:gd name="T18" fmla="*/ 7 w 40"/>
                    <a:gd name="T19" fmla="*/ 32 h 34"/>
                    <a:gd name="T20" fmla="*/ 13 w 40"/>
                    <a:gd name="T21" fmla="*/ 34 h 34"/>
                    <a:gd name="T22" fmla="*/ 19 w 40"/>
                    <a:gd name="T23" fmla="*/ 34 h 34"/>
                    <a:gd name="T24" fmla="*/ 27 w 40"/>
                    <a:gd name="T25" fmla="*/ 32 h 34"/>
                    <a:gd name="T26" fmla="*/ 27 w 40"/>
                    <a:gd name="T27" fmla="*/ 32 h 34"/>
                    <a:gd name="T28" fmla="*/ 33 w 40"/>
                    <a:gd name="T29" fmla="*/ 27 h 34"/>
                    <a:gd name="T30" fmla="*/ 38 w 40"/>
                    <a:gd name="T31" fmla="*/ 20 h 34"/>
                    <a:gd name="T32" fmla="*/ 40 w 40"/>
                    <a:gd name="T33" fmla="*/ 13 h 34"/>
                    <a:gd name="T34" fmla="*/ 38 w 40"/>
                    <a:gd name="T35" fmla="*/ 10 h 34"/>
                    <a:gd name="T36" fmla="*/ 37 w 40"/>
                    <a:gd name="T37" fmla="*/ 8 h 34"/>
                    <a:gd name="T38" fmla="*/ 37 w 40"/>
                    <a:gd name="T39" fmla="*/ 8 h 34"/>
                    <a:gd name="T40" fmla="*/ 36 w 40"/>
                    <a:gd name="T41" fmla="*/ 5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19" y="34"/>
                      </a:lnTo>
                      <a:lnTo>
                        <a:pt x="27" y="32"/>
                      </a:lnTo>
                      <a:lnTo>
                        <a:pt x="33" y="27"/>
                      </a:lnTo>
                      <a:lnTo>
                        <a:pt x="38" y="20"/>
                      </a:lnTo>
                      <a:lnTo>
                        <a:pt x="40" y="13"/>
                      </a:lnTo>
                      <a:lnTo>
                        <a:pt x="38" y="10"/>
                      </a:lnTo>
                      <a:lnTo>
                        <a:pt x="37" y="8"/>
                      </a:lnTo>
                      <a:lnTo>
                        <a:pt x="36" y="5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79" name="Freeform 1214"/>
                <p:cNvSpPr>
                  <a:spLocks/>
                </p:cNvSpPr>
                <p:nvPr/>
              </p:nvSpPr>
              <p:spPr bwMode="auto">
                <a:xfrm>
                  <a:off x="1992" y="3081"/>
                  <a:ext cx="40" cy="34"/>
                </a:xfrm>
                <a:custGeom>
                  <a:avLst/>
                  <a:gdLst>
                    <a:gd name="T0" fmla="*/ 12 w 40"/>
                    <a:gd name="T1" fmla="*/ 4 h 34"/>
                    <a:gd name="T2" fmla="*/ 12 w 40"/>
                    <a:gd name="T3" fmla="*/ 4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2 h 34"/>
                    <a:gd name="T10" fmla="*/ 0 w 40"/>
                    <a:gd name="T11" fmla="*/ 25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0 h 34"/>
                    <a:gd name="T18" fmla="*/ 7 w 40"/>
                    <a:gd name="T19" fmla="*/ 32 h 34"/>
                    <a:gd name="T20" fmla="*/ 13 w 40"/>
                    <a:gd name="T21" fmla="*/ 34 h 34"/>
                    <a:gd name="T22" fmla="*/ 19 w 40"/>
                    <a:gd name="T23" fmla="*/ 34 h 34"/>
                    <a:gd name="T24" fmla="*/ 27 w 40"/>
                    <a:gd name="T25" fmla="*/ 32 h 34"/>
                    <a:gd name="T26" fmla="*/ 27 w 40"/>
                    <a:gd name="T27" fmla="*/ 32 h 34"/>
                    <a:gd name="T28" fmla="*/ 33 w 40"/>
                    <a:gd name="T29" fmla="*/ 27 h 34"/>
                    <a:gd name="T30" fmla="*/ 38 w 40"/>
                    <a:gd name="T31" fmla="*/ 20 h 34"/>
                    <a:gd name="T32" fmla="*/ 40 w 40"/>
                    <a:gd name="T33" fmla="*/ 13 h 34"/>
                    <a:gd name="T34" fmla="*/ 38 w 40"/>
                    <a:gd name="T35" fmla="*/ 10 h 34"/>
                    <a:gd name="T36" fmla="*/ 37 w 40"/>
                    <a:gd name="T37" fmla="*/ 8 h 34"/>
                    <a:gd name="T38" fmla="*/ 37 w 40"/>
                    <a:gd name="T39" fmla="*/ 8 h 34"/>
                    <a:gd name="T40" fmla="*/ 36 w 40"/>
                    <a:gd name="T41" fmla="*/ 5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19" y="34"/>
                      </a:lnTo>
                      <a:lnTo>
                        <a:pt x="27" y="32"/>
                      </a:lnTo>
                      <a:lnTo>
                        <a:pt x="33" y="27"/>
                      </a:lnTo>
                      <a:lnTo>
                        <a:pt x="38" y="20"/>
                      </a:lnTo>
                      <a:lnTo>
                        <a:pt x="40" y="13"/>
                      </a:lnTo>
                      <a:lnTo>
                        <a:pt x="38" y="10"/>
                      </a:lnTo>
                      <a:lnTo>
                        <a:pt x="37" y="8"/>
                      </a:lnTo>
                      <a:lnTo>
                        <a:pt x="36" y="5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80" name="Freeform 1215"/>
                <p:cNvSpPr>
                  <a:spLocks/>
                </p:cNvSpPr>
                <p:nvPr/>
              </p:nvSpPr>
              <p:spPr bwMode="auto">
                <a:xfrm>
                  <a:off x="2020" y="3085"/>
                  <a:ext cx="41" cy="33"/>
                </a:xfrm>
                <a:custGeom>
                  <a:avLst/>
                  <a:gdLst>
                    <a:gd name="T0" fmla="*/ 27 w 41"/>
                    <a:gd name="T1" fmla="*/ 1 h 33"/>
                    <a:gd name="T2" fmla="*/ 27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5 w 41"/>
                    <a:gd name="T9" fmla="*/ 5 h 33"/>
                    <a:gd name="T10" fmla="*/ 3 w 41"/>
                    <a:gd name="T11" fmla="*/ 6 h 33"/>
                    <a:gd name="T12" fmla="*/ 2 w 41"/>
                    <a:gd name="T13" fmla="*/ 10 h 33"/>
                    <a:gd name="T14" fmla="*/ 2 w 41"/>
                    <a:gd name="T15" fmla="*/ 10 h 33"/>
                    <a:gd name="T16" fmla="*/ 0 w 41"/>
                    <a:gd name="T17" fmla="*/ 12 h 33"/>
                    <a:gd name="T18" fmla="*/ 0 w 41"/>
                    <a:gd name="T19" fmla="*/ 16 h 33"/>
                    <a:gd name="T20" fmla="*/ 3 w 41"/>
                    <a:gd name="T21" fmla="*/ 23 h 33"/>
                    <a:gd name="T22" fmla="*/ 8 w 41"/>
                    <a:gd name="T23" fmla="*/ 28 h 33"/>
                    <a:gd name="T24" fmla="*/ 16 w 41"/>
                    <a:gd name="T25" fmla="*/ 32 h 33"/>
                    <a:gd name="T26" fmla="*/ 16 w 41"/>
                    <a:gd name="T27" fmla="*/ 32 h 33"/>
                    <a:gd name="T28" fmla="*/ 23 w 41"/>
                    <a:gd name="T29" fmla="*/ 33 h 33"/>
                    <a:gd name="T30" fmla="*/ 31 w 41"/>
                    <a:gd name="T31" fmla="*/ 33 h 33"/>
                    <a:gd name="T32" fmla="*/ 37 w 41"/>
                    <a:gd name="T33" fmla="*/ 29 h 33"/>
                    <a:gd name="T34" fmla="*/ 39 w 41"/>
                    <a:gd name="T35" fmla="*/ 26 h 33"/>
                    <a:gd name="T36" fmla="*/ 40 w 41"/>
                    <a:gd name="T37" fmla="*/ 24 h 33"/>
                    <a:gd name="T38" fmla="*/ 40 w 41"/>
                    <a:gd name="T39" fmla="*/ 24 h 33"/>
                    <a:gd name="T40" fmla="*/ 41 w 41"/>
                    <a:gd name="T41" fmla="*/ 20 h 33"/>
                    <a:gd name="T42" fmla="*/ 41 w 41"/>
                    <a:gd name="T43" fmla="*/ 18 h 33"/>
                    <a:gd name="T44" fmla="*/ 39 w 41"/>
                    <a:gd name="T45" fmla="*/ 11 h 33"/>
                    <a:gd name="T46" fmla="*/ 33 w 41"/>
                    <a:gd name="T47" fmla="*/ 6 h 33"/>
                    <a:gd name="T48" fmla="*/ 27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7" y="1"/>
                      </a:moveTo>
                      <a:lnTo>
                        <a:pt x="27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3" y="6"/>
                      </a:lnTo>
                      <a:lnTo>
                        <a:pt x="2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6" y="32"/>
                      </a:lnTo>
                      <a:lnTo>
                        <a:pt x="23" y="33"/>
                      </a:lnTo>
                      <a:lnTo>
                        <a:pt x="31" y="33"/>
                      </a:lnTo>
                      <a:lnTo>
                        <a:pt x="37" y="29"/>
                      </a:lnTo>
                      <a:lnTo>
                        <a:pt x="39" y="26"/>
                      </a:lnTo>
                      <a:lnTo>
                        <a:pt x="40" y="24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39" y="11"/>
                      </a:lnTo>
                      <a:lnTo>
                        <a:pt x="33" y="6"/>
                      </a:lnTo>
                      <a:lnTo>
                        <a:pt x="27" y="1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81" name="Freeform 1216"/>
                <p:cNvSpPr>
                  <a:spLocks/>
                </p:cNvSpPr>
                <p:nvPr/>
              </p:nvSpPr>
              <p:spPr bwMode="auto">
                <a:xfrm>
                  <a:off x="2020" y="3085"/>
                  <a:ext cx="41" cy="33"/>
                </a:xfrm>
                <a:custGeom>
                  <a:avLst/>
                  <a:gdLst>
                    <a:gd name="T0" fmla="*/ 27 w 41"/>
                    <a:gd name="T1" fmla="*/ 1 h 33"/>
                    <a:gd name="T2" fmla="*/ 27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5 w 41"/>
                    <a:gd name="T9" fmla="*/ 5 h 33"/>
                    <a:gd name="T10" fmla="*/ 3 w 41"/>
                    <a:gd name="T11" fmla="*/ 6 h 33"/>
                    <a:gd name="T12" fmla="*/ 2 w 41"/>
                    <a:gd name="T13" fmla="*/ 10 h 33"/>
                    <a:gd name="T14" fmla="*/ 2 w 41"/>
                    <a:gd name="T15" fmla="*/ 10 h 33"/>
                    <a:gd name="T16" fmla="*/ 0 w 41"/>
                    <a:gd name="T17" fmla="*/ 12 h 33"/>
                    <a:gd name="T18" fmla="*/ 0 w 41"/>
                    <a:gd name="T19" fmla="*/ 16 h 33"/>
                    <a:gd name="T20" fmla="*/ 3 w 41"/>
                    <a:gd name="T21" fmla="*/ 23 h 33"/>
                    <a:gd name="T22" fmla="*/ 8 w 41"/>
                    <a:gd name="T23" fmla="*/ 28 h 33"/>
                    <a:gd name="T24" fmla="*/ 16 w 41"/>
                    <a:gd name="T25" fmla="*/ 32 h 33"/>
                    <a:gd name="T26" fmla="*/ 16 w 41"/>
                    <a:gd name="T27" fmla="*/ 32 h 33"/>
                    <a:gd name="T28" fmla="*/ 23 w 41"/>
                    <a:gd name="T29" fmla="*/ 33 h 33"/>
                    <a:gd name="T30" fmla="*/ 31 w 41"/>
                    <a:gd name="T31" fmla="*/ 33 h 33"/>
                    <a:gd name="T32" fmla="*/ 37 w 41"/>
                    <a:gd name="T33" fmla="*/ 29 h 33"/>
                    <a:gd name="T34" fmla="*/ 39 w 41"/>
                    <a:gd name="T35" fmla="*/ 26 h 33"/>
                    <a:gd name="T36" fmla="*/ 40 w 41"/>
                    <a:gd name="T37" fmla="*/ 24 h 33"/>
                    <a:gd name="T38" fmla="*/ 40 w 41"/>
                    <a:gd name="T39" fmla="*/ 24 h 33"/>
                    <a:gd name="T40" fmla="*/ 41 w 41"/>
                    <a:gd name="T41" fmla="*/ 20 h 33"/>
                    <a:gd name="T42" fmla="*/ 41 w 41"/>
                    <a:gd name="T43" fmla="*/ 18 h 33"/>
                    <a:gd name="T44" fmla="*/ 39 w 41"/>
                    <a:gd name="T45" fmla="*/ 11 h 33"/>
                    <a:gd name="T46" fmla="*/ 33 w 41"/>
                    <a:gd name="T47" fmla="*/ 6 h 33"/>
                    <a:gd name="T48" fmla="*/ 27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7" y="1"/>
                      </a:moveTo>
                      <a:lnTo>
                        <a:pt x="27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3" y="6"/>
                      </a:lnTo>
                      <a:lnTo>
                        <a:pt x="2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6" y="32"/>
                      </a:lnTo>
                      <a:lnTo>
                        <a:pt x="23" y="33"/>
                      </a:lnTo>
                      <a:lnTo>
                        <a:pt x="31" y="33"/>
                      </a:lnTo>
                      <a:lnTo>
                        <a:pt x="37" y="29"/>
                      </a:lnTo>
                      <a:lnTo>
                        <a:pt x="39" y="26"/>
                      </a:lnTo>
                      <a:lnTo>
                        <a:pt x="40" y="24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39" y="11"/>
                      </a:lnTo>
                      <a:lnTo>
                        <a:pt x="33" y="6"/>
                      </a:lnTo>
                      <a:lnTo>
                        <a:pt x="27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82" name="Freeform 1217"/>
                <p:cNvSpPr>
                  <a:spLocks/>
                </p:cNvSpPr>
                <p:nvPr/>
              </p:nvSpPr>
              <p:spPr bwMode="auto">
                <a:xfrm>
                  <a:off x="1996" y="3058"/>
                  <a:ext cx="42" cy="32"/>
                </a:xfrm>
                <a:custGeom>
                  <a:avLst/>
                  <a:gdLst>
                    <a:gd name="T0" fmla="*/ 20 w 42"/>
                    <a:gd name="T1" fmla="*/ 0 h 32"/>
                    <a:gd name="T2" fmla="*/ 20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1 w 42"/>
                    <a:gd name="T9" fmla="*/ 10 h 32"/>
                    <a:gd name="T10" fmla="*/ 0 w 42"/>
                    <a:gd name="T11" fmla="*/ 13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0 w 42"/>
                    <a:gd name="T17" fmla="*/ 19 h 32"/>
                    <a:gd name="T18" fmla="*/ 1 w 42"/>
                    <a:gd name="T19" fmla="*/ 23 h 32"/>
                    <a:gd name="T20" fmla="*/ 6 w 42"/>
                    <a:gd name="T21" fmla="*/ 28 h 32"/>
                    <a:gd name="T22" fmla="*/ 13 w 42"/>
                    <a:gd name="T23" fmla="*/ 31 h 32"/>
                    <a:gd name="T24" fmla="*/ 20 w 42"/>
                    <a:gd name="T25" fmla="*/ 32 h 32"/>
                    <a:gd name="T26" fmla="*/ 20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8 h 32"/>
                    <a:gd name="T32" fmla="*/ 40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1 w 42"/>
                    <a:gd name="T41" fmla="*/ 13 h 32"/>
                    <a:gd name="T42" fmla="*/ 40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0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1"/>
                      </a:lnTo>
                      <a:lnTo>
                        <a:pt x="20" y="32"/>
                      </a:lnTo>
                      <a:lnTo>
                        <a:pt x="29" y="31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83" name="Freeform 1218"/>
                <p:cNvSpPr>
                  <a:spLocks/>
                </p:cNvSpPr>
                <p:nvPr/>
              </p:nvSpPr>
              <p:spPr bwMode="auto">
                <a:xfrm>
                  <a:off x="1996" y="3058"/>
                  <a:ext cx="42" cy="32"/>
                </a:xfrm>
                <a:custGeom>
                  <a:avLst/>
                  <a:gdLst>
                    <a:gd name="T0" fmla="*/ 20 w 42"/>
                    <a:gd name="T1" fmla="*/ 0 h 32"/>
                    <a:gd name="T2" fmla="*/ 20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1 w 42"/>
                    <a:gd name="T9" fmla="*/ 10 h 32"/>
                    <a:gd name="T10" fmla="*/ 0 w 42"/>
                    <a:gd name="T11" fmla="*/ 13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0 w 42"/>
                    <a:gd name="T17" fmla="*/ 19 h 32"/>
                    <a:gd name="T18" fmla="*/ 1 w 42"/>
                    <a:gd name="T19" fmla="*/ 23 h 32"/>
                    <a:gd name="T20" fmla="*/ 6 w 42"/>
                    <a:gd name="T21" fmla="*/ 28 h 32"/>
                    <a:gd name="T22" fmla="*/ 13 w 42"/>
                    <a:gd name="T23" fmla="*/ 31 h 32"/>
                    <a:gd name="T24" fmla="*/ 20 w 42"/>
                    <a:gd name="T25" fmla="*/ 32 h 32"/>
                    <a:gd name="T26" fmla="*/ 20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8 h 32"/>
                    <a:gd name="T32" fmla="*/ 40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1 w 42"/>
                    <a:gd name="T41" fmla="*/ 13 h 32"/>
                    <a:gd name="T42" fmla="*/ 40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0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1"/>
                      </a:lnTo>
                      <a:lnTo>
                        <a:pt x="20" y="32"/>
                      </a:lnTo>
                      <a:lnTo>
                        <a:pt x="29" y="31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84" name="Freeform 1219"/>
                <p:cNvSpPr>
                  <a:spLocks/>
                </p:cNvSpPr>
                <p:nvPr/>
              </p:nvSpPr>
              <p:spPr bwMode="auto">
                <a:xfrm>
                  <a:off x="2022" y="3062"/>
                  <a:ext cx="40" cy="33"/>
                </a:xfrm>
                <a:custGeom>
                  <a:avLst/>
                  <a:gdLst>
                    <a:gd name="T0" fmla="*/ 24 w 40"/>
                    <a:gd name="T1" fmla="*/ 1 h 33"/>
                    <a:gd name="T2" fmla="*/ 24 w 40"/>
                    <a:gd name="T3" fmla="*/ 1 h 33"/>
                    <a:gd name="T4" fmla="*/ 15 w 40"/>
                    <a:gd name="T5" fmla="*/ 0 h 33"/>
                    <a:gd name="T6" fmla="*/ 8 w 40"/>
                    <a:gd name="T7" fmla="*/ 2 h 33"/>
                    <a:gd name="T8" fmla="*/ 2 w 40"/>
                    <a:gd name="T9" fmla="*/ 7 h 33"/>
                    <a:gd name="T10" fmla="*/ 1 w 40"/>
                    <a:gd name="T11" fmla="*/ 10 h 33"/>
                    <a:gd name="T12" fmla="*/ 0 w 40"/>
                    <a:gd name="T13" fmla="*/ 12 h 33"/>
                    <a:gd name="T14" fmla="*/ 0 w 40"/>
                    <a:gd name="T15" fmla="*/ 12 h 33"/>
                    <a:gd name="T16" fmla="*/ 0 w 40"/>
                    <a:gd name="T17" fmla="*/ 16 h 33"/>
                    <a:gd name="T18" fmla="*/ 1 w 40"/>
                    <a:gd name="T19" fmla="*/ 19 h 33"/>
                    <a:gd name="T20" fmla="*/ 3 w 40"/>
                    <a:gd name="T21" fmla="*/ 25 h 33"/>
                    <a:gd name="T22" fmla="*/ 10 w 40"/>
                    <a:gd name="T23" fmla="*/ 30 h 33"/>
                    <a:gd name="T24" fmla="*/ 17 w 40"/>
                    <a:gd name="T25" fmla="*/ 33 h 33"/>
                    <a:gd name="T26" fmla="*/ 17 w 40"/>
                    <a:gd name="T27" fmla="*/ 33 h 33"/>
                    <a:gd name="T28" fmla="*/ 25 w 40"/>
                    <a:gd name="T29" fmla="*/ 33 h 33"/>
                    <a:gd name="T30" fmla="*/ 33 w 40"/>
                    <a:gd name="T31" fmla="*/ 30 h 33"/>
                    <a:gd name="T32" fmla="*/ 38 w 40"/>
                    <a:gd name="T33" fmla="*/ 27 h 33"/>
                    <a:gd name="T34" fmla="*/ 39 w 40"/>
                    <a:gd name="T35" fmla="*/ 24 h 33"/>
                    <a:gd name="T36" fmla="*/ 40 w 40"/>
                    <a:gd name="T37" fmla="*/ 20 h 33"/>
                    <a:gd name="T38" fmla="*/ 40 w 40"/>
                    <a:gd name="T39" fmla="*/ 20 h 33"/>
                    <a:gd name="T40" fmla="*/ 40 w 40"/>
                    <a:gd name="T41" fmla="*/ 18 h 33"/>
                    <a:gd name="T42" fmla="*/ 40 w 40"/>
                    <a:gd name="T43" fmla="*/ 14 h 33"/>
                    <a:gd name="T44" fmla="*/ 37 w 40"/>
                    <a:gd name="T45" fmla="*/ 7 h 33"/>
                    <a:gd name="T46" fmla="*/ 31 w 40"/>
                    <a:gd name="T47" fmla="*/ 4 h 33"/>
                    <a:gd name="T48" fmla="*/ 24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4" y="1"/>
                      </a:move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8" y="2"/>
                      </a:lnTo>
                      <a:lnTo>
                        <a:pt x="2" y="7"/>
                      </a:lnTo>
                      <a:lnTo>
                        <a:pt x="1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3" y="25"/>
                      </a:lnTo>
                      <a:lnTo>
                        <a:pt x="10" y="30"/>
                      </a:lnTo>
                      <a:lnTo>
                        <a:pt x="17" y="33"/>
                      </a:lnTo>
                      <a:lnTo>
                        <a:pt x="25" y="33"/>
                      </a:lnTo>
                      <a:lnTo>
                        <a:pt x="33" y="30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40" y="14"/>
                      </a:lnTo>
                      <a:lnTo>
                        <a:pt x="37" y="7"/>
                      </a:lnTo>
                      <a:lnTo>
                        <a:pt x="31" y="4"/>
                      </a:lnTo>
                      <a:lnTo>
                        <a:pt x="24" y="1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85" name="Freeform 1220"/>
                <p:cNvSpPr>
                  <a:spLocks/>
                </p:cNvSpPr>
                <p:nvPr/>
              </p:nvSpPr>
              <p:spPr bwMode="auto">
                <a:xfrm>
                  <a:off x="2022" y="3062"/>
                  <a:ext cx="40" cy="33"/>
                </a:xfrm>
                <a:custGeom>
                  <a:avLst/>
                  <a:gdLst>
                    <a:gd name="T0" fmla="*/ 24 w 40"/>
                    <a:gd name="T1" fmla="*/ 1 h 33"/>
                    <a:gd name="T2" fmla="*/ 24 w 40"/>
                    <a:gd name="T3" fmla="*/ 1 h 33"/>
                    <a:gd name="T4" fmla="*/ 15 w 40"/>
                    <a:gd name="T5" fmla="*/ 0 h 33"/>
                    <a:gd name="T6" fmla="*/ 8 w 40"/>
                    <a:gd name="T7" fmla="*/ 2 h 33"/>
                    <a:gd name="T8" fmla="*/ 2 w 40"/>
                    <a:gd name="T9" fmla="*/ 7 h 33"/>
                    <a:gd name="T10" fmla="*/ 1 w 40"/>
                    <a:gd name="T11" fmla="*/ 10 h 33"/>
                    <a:gd name="T12" fmla="*/ 0 w 40"/>
                    <a:gd name="T13" fmla="*/ 12 h 33"/>
                    <a:gd name="T14" fmla="*/ 0 w 40"/>
                    <a:gd name="T15" fmla="*/ 12 h 33"/>
                    <a:gd name="T16" fmla="*/ 0 w 40"/>
                    <a:gd name="T17" fmla="*/ 16 h 33"/>
                    <a:gd name="T18" fmla="*/ 1 w 40"/>
                    <a:gd name="T19" fmla="*/ 19 h 33"/>
                    <a:gd name="T20" fmla="*/ 3 w 40"/>
                    <a:gd name="T21" fmla="*/ 25 h 33"/>
                    <a:gd name="T22" fmla="*/ 10 w 40"/>
                    <a:gd name="T23" fmla="*/ 30 h 33"/>
                    <a:gd name="T24" fmla="*/ 17 w 40"/>
                    <a:gd name="T25" fmla="*/ 33 h 33"/>
                    <a:gd name="T26" fmla="*/ 17 w 40"/>
                    <a:gd name="T27" fmla="*/ 33 h 33"/>
                    <a:gd name="T28" fmla="*/ 25 w 40"/>
                    <a:gd name="T29" fmla="*/ 33 h 33"/>
                    <a:gd name="T30" fmla="*/ 33 w 40"/>
                    <a:gd name="T31" fmla="*/ 30 h 33"/>
                    <a:gd name="T32" fmla="*/ 38 w 40"/>
                    <a:gd name="T33" fmla="*/ 27 h 33"/>
                    <a:gd name="T34" fmla="*/ 39 w 40"/>
                    <a:gd name="T35" fmla="*/ 24 h 33"/>
                    <a:gd name="T36" fmla="*/ 40 w 40"/>
                    <a:gd name="T37" fmla="*/ 20 h 33"/>
                    <a:gd name="T38" fmla="*/ 40 w 40"/>
                    <a:gd name="T39" fmla="*/ 20 h 33"/>
                    <a:gd name="T40" fmla="*/ 40 w 40"/>
                    <a:gd name="T41" fmla="*/ 18 h 33"/>
                    <a:gd name="T42" fmla="*/ 40 w 40"/>
                    <a:gd name="T43" fmla="*/ 14 h 33"/>
                    <a:gd name="T44" fmla="*/ 37 w 40"/>
                    <a:gd name="T45" fmla="*/ 7 h 33"/>
                    <a:gd name="T46" fmla="*/ 31 w 40"/>
                    <a:gd name="T47" fmla="*/ 4 h 33"/>
                    <a:gd name="T48" fmla="*/ 24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4" y="1"/>
                      </a:move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8" y="2"/>
                      </a:lnTo>
                      <a:lnTo>
                        <a:pt x="2" y="7"/>
                      </a:lnTo>
                      <a:lnTo>
                        <a:pt x="1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3" y="25"/>
                      </a:lnTo>
                      <a:lnTo>
                        <a:pt x="10" y="30"/>
                      </a:lnTo>
                      <a:lnTo>
                        <a:pt x="17" y="33"/>
                      </a:lnTo>
                      <a:lnTo>
                        <a:pt x="25" y="33"/>
                      </a:lnTo>
                      <a:lnTo>
                        <a:pt x="33" y="30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40" y="14"/>
                      </a:lnTo>
                      <a:lnTo>
                        <a:pt x="37" y="7"/>
                      </a:lnTo>
                      <a:lnTo>
                        <a:pt x="31" y="4"/>
                      </a:lnTo>
                      <a:lnTo>
                        <a:pt x="24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86" name="Freeform 1221"/>
                <p:cNvSpPr>
                  <a:spLocks/>
                </p:cNvSpPr>
                <p:nvPr/>
              </p:nvSpPr>
              <p:spPr bwMode="auto">
                <a:xfrm>
                  <a:off x="2010" y="3041"/>
                  <a:ext cx="42" cy="32"/>
                </a:xfrm>
                <a:custGeom>
                  <a:avLst/>
                  <a:gdLst>
                    <a:gd name="T0" fmla="*/ 20 w 42"/>
                    <a:gd name="T1" fmla="*/ 0 h 32"/>
                    <a:gd name="T2" fmla="*/ 20 w 42"/>
                    <a:gd name="T3" fmla="*/ 0 h 32"/>
                    <a:gd name="T4" fmla="*/ 13 w 42"/>
                    <a:gd name="T5" fmla="*/ 2 h 32"/>
                    <a:gd name="T6" fmla="*/ 6 w 42"/>
                    <a:gd name="T7" fmla="*/ 4 h 32"/>
                    <a:gd name="T8" fmla="*/ 1 w 42"/>
                    <a:gd name="T9" fmla="*/ 9 h 32"/>
                    <a:gd name="T10" fmla="*/ 0 w 42"/>
                    <a:gd name="T11" fmla="*/ 13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0 w 42"/>
                    <a:gd name="T17" fmla="*/ 19 h 32"/>
                    <a:gd name="T18" fmla="*/ 1 w 42"/>
                    <a:gd name="T19" fmla="*/ 22 h 32"/>
                    <a:gd name="T20" fmla="*/ 6 w 42"/>
                    <a:gd name="T21" fmla="*/ 27 h 32"/>
                    <a:gd name="T22" fmla="*/ 13 w 42"/>
                    <a:gd name="T23" fmla="*/ 31 h 32"/>
                    <a:gd name="T24" fmla="*/ 20 w 42"/>
                    <a:gd name="T25" fmla="*/ 32 h 32"/>
                    <a:gd name="T26" fmla="*/ 20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7 h 32"/>
                    <a:gd name="T32" fmla="*/ 40 w 42"/>
                    <a:gd name="T33" fmla="*/ 22 h 32"/>
                    <a:gd name="T34" fmla="*/ 41 w 42"/>
                    <a:gd name="T35" fmla="*/ 19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1 w 42"/>
                    <a:gd name="T41" fmla="*/ 13 h 32"/>
                    <a:gd name="T42" fmla="*/ 40 w 42"/>
                    <a:gd name="T43" fmla="*/ 9 h 32"/>
                    <a:gd name="T44" fmla="*/ 36 w 42"/>
                    <a:gd name="T45" fmla="*/ 4 h 32"/>
                    <a:gd name="T46" fmla="*/ 29 w 42"/>
                    <a:gd name="T47" fmla="*/ 2 h 32"/>
                    <a:gd name="T48" fmla="*/ 20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2"/>
                      </a:lnTo>
                      <a:lnTo>
                        <a:pt x="6" y="4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1" y="22"/>
                      </a:lnTo>
                      <a:lnTo>
                        <a:pt x="6" y="27"/>
                      </a:lnTo>
                      <a:lnTo>
                        <a:pt x="13" y="31"/>
                      </a:lnTo>
                      <a:lnTo>
                        <a:pt x="20" y="32"/>
                      </a:lnTo>
                      <a:lnTo>
                        <a:pt x="29" y="31"/>
                      </a:lnTo>
                      <a:lnTo>
                        <a:pt x="36" y="27"/>
                      </a:lnTo>
                      <a:lnTo>
                        <a:pt x="40" y="22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3"/>
                      </a:lnTo>
                      <a:lnTo>
                        <a:pt x="40" y="9"/>
                      </a:lnTo>
                      <a:lnTo>
                        <a:pt x="36" y="4"/>
                      </a:lnTo>
                      <a:lnTo>
                        <a:pt x="29" y="2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87" name="Freeform 1222"/>
                <p:cNvSpPr>
                  <a:spLocks/>
                </p:cNvSpPr>
                <p:nvPr/>
              </p:nvSpPr>
              <p:spPr bwMode="auto">
                <a:xfrm>
                  <a:off x="2010" y="3041"/>
                  <a:ext cx="42" cy="32"/>
                </a:xfrm>
                <a:custGeom>
                  <a:avLst/>
                  <a:gdLst>
                    <a:gd name="T0" fmla="*/ 20 w 42"/>
                    <a:gd name="T1" fmla="*/ 0 h 32"/>
                    <a:gd name="T2" fmla="*/ 20 w 42"/>
                    <a:gd name="T3" fmla="*/ 0 h 32"/>
                    <a:gd name="T4" fmla="*/ 13 w 42"/>
                    <a:gd name="T5" fmla="*/ 2 h 32"/>
                    <a:gd name="T6" fmla="*/ 6 w 42"/>
                    <a:gd name="T7" fmla="*/ 4 h 32"/>
                    <a:gd name="T8" fmla="*/ 1 w 42"/>
                    <a:gd name="T9" fmla="*/ 9 h 32"/>
                    <a:gd name="T10" fmla="*/ 0 w 42"/>
                    <a:gd name="T11" fmla="*/ 13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0 w 42"/>
                    <a:gd name="T17" fmla="*/ 19 h 32"/>
                    <a:gd name="T18" fmla="*/ 1 w 42"/>
                    <a:gd name="T19" fmla="*/ 22 h 32"/>
                    <a:gd name="T20" fmla="*/ 6 w 42"/>
                    <a:gd name="T21" fmla="*/ 27 h 32"/>
                    <a:gd name="T22" fmla="*/ 13 w 42"/>
                    <a:gd name="T23" fmla="*/ 31 h 32"/>
                    <a:gd name="T24" fmla="*/ 20 w 42"/>
                    <a:gd name="T25" fmla="*/ 32 h 32"/>
                    <a:gd name="T26" fmla="*/ 20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7 h 32"/>
                    <a:gd name="T32" fmla="*/ 40 w 42"/>
                    <a:gd name="T33" fmla="*/ 22 h 32"/>
                    <a:gd name="T34" fmla="*/ 41 w 42"/>
                    <a:gd name="T35" fmla="*/ 19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1 w 42"/>
                    <a:gd name="T41" fmla="*/ 13 h 32"/>
                    <a:gd name="T42" fmla="*/ 40 w 42"/>
                    <a:gd name="T43" fmla="*/ 9 h 32"/>
                    <a:gd name="T44" fmla="*/ 36 w 42"/>
                    <a:gd name="T45" fmla="*/ 4 h 32"/>
                    <a:gd name="T46" fmla="*/ 29 w 42"/>
                    <a:gd name="T47" fmla="*/ 2 h 32"/>
                    <a:gd name="T48" fmla="*/ 20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2"/>
                      </a:lnTo>
                      <a:lnTo>
                        <a:pt x="6" y="4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1" y="22"/>
                      </a:lnTo>
                      <a:lnTo>
                        <a:pt x="6" y="27"/>
                      </a:lnTo>
                      <a:lnTo>
                        <a:pt x="13" y="31"/>
                      </a:lnTo>
                      <a:lnTo>
                        <a:pt x="20" y="32"/>
                      </a:lnTo>
                      <a:lnTo>
                        <a:pt x="29" y="31"/>
                      </a:lnTo>
                      <a:lnTo>
                        <a:pt x="36" y="27"/>
                      </a:lnTo>
                      <a:lnTo>
                        <a:pt x="40" y="22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3"/>
                      </a:lnTo>
                      <a:lnTo>
                        <a:pt x="40" y="9"/>
                      </a:lnTo>
                      <a:lnTo>
                        <a:pt x="36" y="4"/>
                      </a:lnTo>
                      <a:lnTo>
                        <a:pt x="29" y="2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88" name="Freeform 1223"/>
                <p:cNvSpPr>
                  <a:spLocks/>
                </p:cNvSpPr>
                <p:nvPr/>
              </p:nvSpPr>
              <p:spPr bwMode="auto">
                <a:xfrm>
                  <a:off x="1992" y="3103"/>
                  <a:ext cx="40" cy="34"/>
                </a:xfrm>
                <a:custGeom>
                  <a:avLst/>
                  <a:gdLst>
                    <a:gd name="T0" fmla="*/ 12 w 40"/>
                    <a:gd name="T1" fmla="*/ 3 h 34"/>
                    <a:gd name="T2" fmla="*/ 12 w 40"/>
                    <a:gd name="T3" fmla="*/ 3 h 34"/>
                    <a:gd name="T4" fmla="*/ 5 w 40"/>
                    <a:gd name="T5" fmla="*/ 8 h 34"/>
                    <a:gd name="T6" fmla="*/ 1 w 40"/>
                    <a:gd name="T7" fmla="*/ 15 h 34"/>
                    <a:gd name="T8" fmla="*/ 0 w 40"/>
                    <a:gd name="T9" fmla="*/ 21 h 34"/>
                    <a:gd name="T10" fmla="*/ 0 w 40"/>
                    <a:gd name="T11" fmla="*/ 24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0 h 34"/>
                    <a:gd name="T18" fmla="*/ 7 w 40"/>
                    <a:gd name="T19" fmla="*/ 31 h 34"/>
                    <a:gd name="T20" fmla="*/ 13 w 40"/>
                    <a:gd name="T21" fmla="*/ 34 h 34"/>
                    <a:gd name="T22" fmla="*/ 19 w 40"/>
                    <a:gd name="T23" fmla="*/ 34 h 34"/>
                    <a:gd name="T24" fmla="*/ 27 w 40"/>
                    <a:gd name="T25" fmla="*/ 30 h 34"/>
                    <a:gd name="T26" fmla="*/ 27 w 40"/>
                    <a:gd name="T27" fmla="*/ 30 h 34"/>
                    <a:gd name="T28" fmla="*/ 33 w 40"/>
                    <a:gd name="T29" fmla="*/ 25 h 34"/>
                    <a:gd name="T30" fmla="*/ 38 w 40"/>
                    <a:gd name="T31" fmla="*/ 19 h 34"/>
                    <a:gd name="T32" fmla="*/ 40 w 40"/>
                    <a:gd name="T33" fmla="*/ 12 h 34"/>
                    <a:gd name="T34" fmla="*/ 38 w 40"/>
                    <a:gd name="T35" fmla="*/ 10 h 34"/>
                    <a:gd name="T36" fmla="*/ 37 w 40"/>
                    <a:gd name="T37" fmla="*/ 6 h 34"/>
                    <a:gd name="T38" fmla="*/ 37 w 40"/>
                    <a:gd name="T39" fmla="*/ 6 h 34"/>
                    <a:gd name="T40" fmla="*/ 36 w 40"/>
                    <a:gd name="T41" fmla="*/ 3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7" y="31"/>
                      </a:lnTo>
                      <a:lnTo>
                        <a:pt x="13" y="34"/>
                      </a:lnTo>
                      <a:lnTo>
                        <a:pt x="19" y="34"/>
                      </a:lnTo>
                      <a:lnTo>
                        <a:pt x="27" y="30"/>
                      </a:lnTo>
                      <a:lnTo>
                        <a:pt x="33" y="25"/>
                      </a:lnTo>
                      <a:lnTo>
                        <a:pt x="38" y="19"/>
                      </a:lnTo>
                      <a:lnTo>
                        <a:pt x="40" y="12"/>
                      </a:lnTo>
                      <a:lnTo>
                        <a:pt x="38" y="10"/>
                      </a:lnTo>
                      <a:lnTo>
                        <a:pt x="37" y="6"/>
                      </a:lnTo>
                      <a:lnTo>
                        <a:pt x="36" y="3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89" name="Freeform 1224"/>
                <p:cNvSpPr>
                  <a:spLocks/>
                </p:cNvSpPr>
                <p:nvPr/>
              </p:nvSpPr>
              <p:spPr bwMode="auto">
                <a:xfrm>
                  <a:off x="1992" y="3103"/>
                  <a:ext cx="40" cy="34"/>
                </a:xfrm>
                <a:custGeom>
                  <a:avLst/>
                  <a:gdLst>
                    <a:gd name="T0" fmla="*/ 12 w 40"/>
                    <a:gd name="T1" fmla="*/ 3 h 34"/>
                    <a:gd name="T2" fmla="*/ 12 w 40"/>
                    <a:gd name="T3" fmla="*/ 3 h 34"/>
                    <a:gd name="T4" fmla="*/ 5 w 40"/>
                    <a:gd name="T5" fmla="*/ 8 h 34"/>
                    <a:gd name="T6" fmla="*/ 1 w 40"/>
                    <a:gd name="T7" fmla="*/ 15 h 34"/>
                    <a:gd name="T8" fmla="*/ 0 w 40"/>
                    <a:gd name="T9" fmla="*/ 21 h 34"/>
                    <a:gd name="T10" fmla="*/ 0 w 40"/>
                    <a:gd name="T11" fmla="*/ 24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0 h 34"/>
                    <a:gd name="T18" fmla="*/ 7 w 40"/>
                    <a:gd name="T19" fmla="*/ 31 h 34"/>
                    <a:gd name="T20" fmla="*/ 13 w 40"/>
                    <a:gd name="T21" fmla="*/ 34 h 34"/>
                    <a:gd name="T22" fmla="*/ 19 w 40"/>
                    <a:gd name="T23" fmla="*/ 34 h 34"/>
                    <a:gd name="T24" fmla="*/ 27 w 40"/>
                    <a:gd name="T25" fmla="*/ 30 h 34"/>
                    <a:gd name="T26" fmla="*/ 27 w 40"/>
                    <a:gd name="T27" fmla="*/ 30 h 34"/>
                    <a:gd name="T28" fmla="*/ 33 w 40"/>
                    <a:gd name="T29" fmla="*/ 25 h 34"/>
                    <a:gd name="T30" fmla="*/ 38 w 40"/>
                    <a:gd name="T31" fmla="*/ 19 h 34"/>
                    <a:gd name="T32" fmla="*/ 40 w 40"/>
                    <a:gd name="T33" fmla="*/ 12 h 34"/>
                    <a:gd name="T34" fmla="*/ 38 w 40"/>
                    <a:gd name="T35" fmla="*/ 10 h 34"/>
                    <a:gd name="T36" fmla="*/ 37 w 40"/>
                    <a:gd name="T37" fmla="*/ 6 h 34"/>
                    <a:gd name="T38" fmla="*/ 37 w 40"/>
                    <a:gd name="T39" fmla="*/ 6 h 34"/>
                    <a:gd name="T40" fmla="*/ 36 w 40"/>
                    <a:gd name="T41" fmla="*/ 3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7" y="31"/>
                      </a:lnTo>
                      <a:lnTo>
                        <a:pt x="13" y="34"/>
                      </a:lnTo>
                      <a:lnTo>
                        <a:pt x="19" y="34"/>
                      </a:lnTo>
                      <a:lnTo>
                        <a:pt x="27" y="30"/>
                      </a:lnTo>
                      <a:lnTo>
                        <a:pt x="33" y="25"/>
                      </a:lnTo>
                      <a:lnTo>
                        <a:pt x="38" y="19"/>
                      </a:lnTo>
                      <a:lnTo>
                        <a:pt x="40" y="12"/>
                      </a:lnTo>
                      <a:lnTo>
                        <a:pt x="38" y="10"/>
                      </a:lnTo>
                      <a:lnTo>
                        <a:pt x="37" y="6"/>
                      </a:lnTo>
                      <a:lnTo>
                        <a:pt x="36" y="3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90" name="Freeform 1225"/>
                <p:cNvSpPr>
                  <a:spLocks/>
                </p:cNvSpPr>
                <p:nvPr/>
              </p:nvSpPr>
              <p:spPr bwMode="auto">
                <a:xfrm>
                  <a:off x="2020" y="3106"/>
                  <a:ext cx="41" cy="34"/>
                </a:xfrm>
                <a:custGeom>
                  <a:avLst/>
                  <a:gdLst>
                    <a:gd name="T0" fmla="*/ 27 w 41"/>
                    <a:gd name="T1" fmla="*/ 2 h 34"/>
                    <a:gd name="T2" fmla="*/ 27 w 41"/>
                    <a:gd name="T3" fmla="*/ 2 h 34"/>
                    <a:gd name="T4" fmla="*/ 18 w 41"/>
                    <a:gd name="T5" fmla="*/ 0 h 34"/>
                    <a:gd name="T6" fmla="*/ 12 w 41"/>
                    <a:gd name="T7" fmla="*/ 0 h 34"/>
                    <a:gd name="T8" fmla="*/ 5 w 41"/>
                    <a:gd name="T9" fmla="*/ 4 h 34"/>
                    <a:gd name="T10" fmla="*/ 3 w 41"/>
                    <a:gd name="T11" fmla="*/ 7 h 34"/>
                    <a:gd name="T12" fmla="*/ 2 w 41"/>
                    <a:gd name="T13" fmla="*/ 9 h 34"/>
                    <a:gd name="T14" fmla="*/ 2 w 41"/>
                    <a:gd name="T15" fmla="*/ 9 h 34"/>
                    <a:gd name="T16" fmla="*/ 0 w 41"/>
                    <a:gd name="T17" fmla="*/ 13 h 34"/>
                    <a:gd name="T18" fmla="*/ 0 w 41"/>
                    <a:gd name="T19" fmla="*/ 16 h 34"/>
                    <a:gd name="T20" fmla="*/ 3 w 41"/>
                    <a:gd name="T21" fmla="*/ 22 h 34"/>
                    <a:gd name="T22" fmla="*/ 8 w 41"/>
                    <a:gd name="T23" fmla="*/ 28 h 34"/>
                    <a:gd name="T24" fmla="*/ 16 w 41"/>
                    <a:gd name="T25" fmla="*/ 32 h 34"/>
                    <a:gd name="T26" fmla="*/ 16 w 41"/>
                    <a:gd name="T27" fmla="*/ 32 h 34"/>
                    <a:gd name="T28" fmla="*/ 23 w 41"/>
                    <a:gd name="T29" fmla="*/ 34 h 34"/>
                    <a:gd name="T30" fmla="*/ 31 w 41"/>
                    <a:gd name="T31" fmla="*/ 32 h 34"/>
                    <a:gd name="T32" fmla="*/ 37 w 41"/>
                    <a:gd name="T33" fmla="*/ 30 h 34"/>
                    <a:gd name="T34" fmla="*/ 39 w 41"/>
                    <a:gd name="T35" fmla="*/ 27 h 34"/>
                    <a:gd name="T36" fmla="*/ 40 w 41"/>
                    <a:gd name="T37" fmla="*/ 23 h 34"/>
                    <a:gd name="T38" fmla="*/ 40 w 41"/>
                    <a:gd name="T39" fmla="*/ 23 h 34"/>
                    <a:gd name="T40" fmla="*/ 41 w 41"/>
                    <a:gd name="T41" fmla="*/ 21 h 34"/>
                    <a:gd name="T42" fmla="*/ 41 w 41"/>
                    <a:gd name="T43" fmla="*/ 17 h 34"/>
                    <a:gd name="T44" fmla="*/ 39 w 41"/>
                    <a:gd name="T45" fmla="*/ 11 h 34"/>
                    <a:gd name="T46" fmla="*/ 33 w 41"/>
                    <a:gd name="T47" fmla="*/ 5 h 34"/>
                    <a:gd name="T48" fmla="*/ 27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7" y="2"/>
                      </a:moveTo>
                      <a:lnTo>
                        <a:pt x="27" y="2"/>
                      </a:lnTo>
                      <a:lnTo>
                        <a:pt x="18" y="0"/>
                      </a:lnTo>
                      <a:lnTo>
                        <a:pt x="12" y="0"/>
                      </a:lnTo>
                      <a:lnTo>
                        <a:pt x="5" y="4"/>
                      </a:lnTo>
                      <a:lnTo>
                        <a:pt x="3" y="7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3" y="22"/>
                      </a:lnTo>
                      <a:lnTo>
                        <a:pt x="8" y="28"/>
                      </a:lnTo>
                      <a:lnTo>
                        <a:pt x="16" y="32"/>
                      </a:lnTo>
                      <a:lnTo>
                        <a:pt x="23" y="34"/>
                      </a:lnTo>
                      <a:lnTo>
                        <a:pt x="31" y="32"/>
                      </a:lnTo>
                      <a:lnTo>
                        <a:pt x="37" y="30"/>
                      </a:lnTo>
                      <a:lnTo>
                        <a:pt x="39" y="27"/>
                      </a:lnTo>
                      <a:lnTo>
                        <a:pt x="40" y="23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39" y="11"/>
                      </a:lnTo>
                      <a:lnTo>
                        <a:pt x="33" y="5"/>
                      </a:lnTo>
                      <a:lnTo>
                        <a:pt x="27" y="2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91" name="Freeform 1226"/>
                <p:cNvSpPr>
                  <a:spLocks/>
                </p:cNvSpPr>
                <p:nvPr/>
              </p:nvSpPr>
              <p:spPr bwMode="auto">
                <a:xfrm>
                  <a:off x="2020" y="3106"/>
                  <a:ext cx="41" cy="34"/>
                </a:xfrm>
                <a:custGeom>
                  <a:avLst/>
                  <a:gdLst>
                    <a:gd name="T0" fmla="*/ 27 w 41"/>
                    <a:gd name="T1" fmla="*/ 2 h 34"/>
                    <a:gd name="T2" fmla="*/ 27 w 41"/>
                    <a:gd name="T3" fmla="*/ 2 h 34"/>
                    <a:gd name="T4" fmla="*/ 18 w 41"/>
                    <a:gd name="T5" fmla="*/ 0 h 34"/>
                    <a:gd name="T6" fmla="*/ 12 w 41"/>
                    <a:gd name="T7" fmla="*/ 0 h 34"/>
                    <a:gd name="T8" fmla="*/ 5 w 41"/>
                    <a:gd name="T9" fmla="*/ 4 h 34"/>
                    <a:gd name="T10" fmla="*/ 3 w 41"/>
                    <a:gd name="T11" fmla="*/ 7 h 34"/>
                    <a:gd name="T12" fmla="*/ 2 w 41"/>
                    <a:gd name="T13" fmla="*/ 9 h 34"/>
                    <a:gd name="T14" fmla="*/ 2 w 41"/>
                    <a:gd name="T15" fmla="*/ 9 h 34"/>
                    <a:gd name="T16" fmla="*/ 0 w 41"/>
                    <a:gd name="T17" fmla="*/ 13 h 34"/>
                    <a:gd name="T18" fmla="*/ 0 w 41"/>
                    <a:gd name="T19" fmla="*/ 16 h 34"/>
                    <a:gd name="T20" fmla="*/ 3 w 41"/>
                    <a:gd name="T21" fmla="*/ 22 h 34"/>
                    <a:gd name="T22" fmla="*/ 8 w 41"/>
                    <a:gd name="T23" fmla="*/ 28 h 34"/>
                    <a:gd name="T24" fmla="*/ 16 w 41"/>
                    <a:gd name="T25" fmla="*/ 32 h 34"/>
                    <a:gd name="T26" fmla="*/ 16 w 41"/>
                    <a:gd name="T27" fmla="*/ 32 h 34"/>
                    <a:gd name="T28" fmla="*/ 23 w 41"/>
                    <a:gd name="T29" fmla="*/ 34 h 34"/>
                    <a:gd name="T30" fmla="*/ 31 w 41"/>
                    <a:gd name="T31" fmla="*/ 32 h 34"/>
                    <a:gd name="T32" fmla="*/ 37 w 41"/>
                    <a:gd name="T33" fmla="*/ 30 h 34"/>
                    <a:gd name="T34" fmla="*/ 39 w 41"/>
                    <a:gd name="T35" fmla="*/ 27 h 34"/>
                    <a:gd name="T36" fmla="*/ 40 w 41"/>
                    <a:gd name="T37" fmla="*/ 23 h 34"/>
                    <a:gd name="T38" fmla="*/ 40 w 41"/>
                    <a:gd name="T39" fmla="*/ 23 h 34"/>
                    <a:gd name="T40" fmla="*/ 41 w 41"/>
                    <a:gd name="T41" fmla="*/ 21 h 34"/>
                    <a:gd name="T42" fmla="*/ 41 w 41"/>
                    <a:gd name="T43" fmla="*/ 17 h 34"/>
                    <a:gd name="T44" fmla="*/ 39 w 41"/>
                    <a:gd name="T45" fmla="*/ 11 h 34"/>
                    <a:gd name="T46" fmla="*/ 33 w 41"/>
                    <a:gd name="T47" fmla="*/ 5 h 34"/>
                    <a:gd name="T48" fmla="*/ 27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7" y="2"/>
                      </a:moveTo>
                      <a:lnTo>
                        <a:pt x="27" y="2"/>
                      </a:lnTo>
                      <a:lnTo>
                        <a:pt x="18" y="0"/>
                      </a:lnTo>
                      <a:lnTo>
                        <a:pt x="12" y="0"/>
                      </a:lnTo>
                      <a:lnTo>
                        <a:pt x="5" y="4"/>
                      </a:lnTo>
                      <a:lnTo>
                        <a:pt x="3" y="7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3" y="22"/>
                      </a:lnTo>
                      <a:lnTo>
                        <a:pt x="8" y="28"/>
                      </a:lnTo>
                      <a:lnTo>
                        <a:pt x="16" y="32"/>
                      </a:lnTo>
                      <a:lnTo>
                        <a:pt x="23" y="34"/>
                      </a:lnTo>
                      <a:lnTo>
                        <a:pt x="31" y="32"/>
                      </a:lnTo>
                      <a:lnTo>
                        <a:pt x="37" y="30"/>
                      </a:lnTo>
                      <a:lnTo>
                        <a:pt x="39" y="27"/>
                      </a:lnTo>
                      <a:lnTo>
                        <a:pt x="40" y="23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39" y="11"/>
                      </a:lnTo>
                      <a:lnTo>
                        <a:pt x="33" y="5"/>
                      </a:lnTo>
                      <a:lnTo>
                        <a:pt x="27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92" name="Freeform 1227"/>
                <p:cNvSpPr>
                  <a:spLocks/>
                </p:cNvSpPr>
                <p:nvPr/>
              </p:nvSpPr>
              <p:spPr bwMode="auto">
                <a:xfrm>
                  <a:off x="2284" y="3039"/>
                  <a:ext cx="30" cy="88"/>
                </a:xfrm>
                <a:custGeom>
                  <a:avLst/>
                  <a:gdLst>
                    <a:gd name="T0" fmla="*/ 0 w 30"/>
                    <a:gd name="T1" fmla="*/ 84 h 88"/>
                    <a:gd name="T2" fmla="*/ 8 w 30"/>
                    <a:gd name="T3" fmla="*/ 69 h 88"/>
                    <a:gd name="T4" fmla="*/ 8 w 30"/>
                    <a:gd name="T5" fmla="*/ 0 h 88"/>
                    <a:gd name="T6" fmla="*/ 23 w 30"/>
                    <a:gd name="T7" fmla="*/ 2 h 88"/>
                    <a:gd name="T8" fmla="*/ 22 w 30"/>
                    <a:gd name="T9" fmla="*/ 69 h 88"/>
                    <a:gd name="T10" fmla="*/ 30 w 30"/>
                    <a:gd name="T11" fmla="*/ 85 h 88"/>
                    <a:gd name="T12" fmla="*/ 21 w 30"/>
                    <a:gd name="T13" fmla="*/ 79 h 88"/>
                    <a:gd name="T14" fmla="*/ 21 w 30"/>
                    <a:gd name="T15" fmla="*/ 88 h 88"/>
                    <a:gd name="T16" fmla="*/ 14 w 30"/>
                    <a:gd name="T17" fmla="*/ 80 h 88"/>
                    <a:gd name="T18" fmla="*/ 9 w 30"/>
                    <a:gd name="T19" fmla="*/ 88 h 88"/>
                    <a:gd name="T20" fmla="*/ 8 w 30"/>
                    <a:gd name="T21" fmla="*/ 80 h 88"/>
                    <a:gd name="T22" fmla="*/ 0 w 30"/>
                    <a:gd name="T23" fmla="*/ 84 h 88"/>
                    <a:gd name="T24" fmla="*/ 0 w 30"/>
                    <a:gd name="T25" fmla="*/ 84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88"/>
                    <a:gd name="T41" fmla="*/ 30 w 30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88">
                      <a:moveTo>
                        <a:pt x="0" y="84"/>
                      </a:moveTo>
                      <a:lnTo>
                        <a:pt x="8" y="69"/>
                      </a:lnTo>
                      <a:lnTo>
                        <a:pt x="8" y="0"/>
                      </a:lnTo>
                      <a:lnTo>
                        <a:pt x="23" y="2"/>
                      </a:lnTo>
                      <a:lnTo>
                        <a:pt x="22" y="69"/>
                      </a:lnTo>
                      <a:lnTo>
                        <a:pt x="30" y="85"/>
                      </a:lnTo>
                      <a:lnTo>
                        <a:pt x="21" y="79"/>
                      </a:lnTo>
                      <a:lnTo>
                        <a:pt x="21" y="88"/>
                      </a:lnTo>
                      <a:lnTo>
                        <a:pt x="14" y="80"/>
                      </a:lnTo>
                      <a:lnTo>
                        <a:pt x="9" y="88"/>
                      </a:lnTo>
                      <a:lnTo>
                        <a:pt x="8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93" name="Freeform 1228"/>
                <p:cNvSpPr>
                  <a:spLocks/>
                </p:cNvSpPr>
                <p:nvPr/>
              </p:nvSpPr>
              <p:spPr bwMode="auto">
                <a:xfrm>
                  <a:off x="2265" y="3023"/>
                  <a:ext cx="40" cy="35"/>
                </a:xfrm>
                <a:custGeom>
                  <a:avLst/>
                  <a:gdLst>
                    <a:gd name="T0" fmla="*/ 13 w 40"/>
                    <a:gd name="T1" fmla="*/ 4 h 35"/>
                    <a:gd name="T2" fmla="*/ 13 w 40"/>
                    <a:gd name="T3" fmla="*/ 4 h 35"/>
                    <a:gd name="T4" fmla="*/ 7 w 40"/>
                    <a:gd name="T5" fmla="*/ 9 h 35"/>
                    <a:gd name="T6" fmla="*/ 1 w 40"/>
                    <a:gd name="T7" fmla="*/ 16 h 35"/>
                    <a:gd name="T8" fmla="*/ 0 w 40"/>
                    <a:gd name="T9" fmla="*/ 22 h 35"/>
                    <a:gd name="T10" fmla="*/ 1 w 40"/>
                    <a:gd name="T11" fmla="*/ 25 h 35"/>
                    <a:gd name="T12" fmla="*/ 3 w 40"/>
                    <a:gd name="T13" fmla="*/ 29 h 35"/>
                    <a:gd name="T14" fmla="*/ 3 w 40"/>
                    <a:gd name="T15" fmla="*/ 29 h 35"/>
                    <a:gd name="T16" fmla="*/ 4 w 40"/>
                    <a:gd name="T17" fmla="*/ 31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1 h 35"/>
                    <a:gd name="T26" fmla="*/ 28 w 40"/>
                    <a:gd name="T27" fmla="*/ 31 h 35"/>
                    <a:gd name="T28" fmla="*/ 35 w 40"/>
                    <a:gd name="T29" fmla="*/ 26 h 35"/>
                    <a:gd name="T30" fmla="*/ 38 w 40"/>
                    <a:gd name="T31" fmla="*/ 21 h 35"/>
                    <a:gd name="T32" fmla="*/ 40 w 40"/>
                    <a:gd name="T33" fmla="*/ 13 h 35"/>
                    <a:gd name="T34" fmla="*/ 40 w 40"/>
                    <a:gd name="T35" fmla="*/ 11 h 35"/>
                    <a:gd name="T36" fmla="*/ 38 w 40"/>
                    <a:gd name="T37" fmla="*/ 7 h 35"/>
                    <a:gd name="T38" fmla="*/ 38 w 40"/>
                    <a:gd name="T39" fmla="*/ 7 h 35"/>
                    <a:gd name="T40" fmla="*/ 36 w 40"/>
                    <a:gd name="T41" fmla="*/ 4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21 w 40"/>
                    <a:gd name="T47" fmla="*/ 0 h 35"/>
                    <a:gd name="T48" fmla="*/ 13 w 40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3" y="4"/>
                      </a:moveTo>
                      <a:lnTo>
                        <a:pt x="13" y="4"/>
                      </a:lnTo>
                      <a:lnTo>
                        <a:pt x="7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1" y="25"/>
                      </a:lnTo>
                      <a:lnTo>
                        <a:pt x="3" y="29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1"/>
                      </a:lnTo>
                      <a:lnTo>
                        <a:pt x="35" y="26"/>
                      </a:lnTo>
                      <a:lnTo>
                        <a:pt x="38" y="21"/>
                      </a:lnTo>
                      <a:lnTo>
                        <a:pt x="40" y="13"/>
                      </a:lnTo>
                      <a:lnTo>
                        <a:pt x="40" y="11"/>
                      </a:lnTo>
                      <a:lnTo>
                        <a:pt x="38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21" y="0"/>
                      </a:lnTo>
                      <a:lnTo>
                        <a:pt x="13" y="4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94" name="Freeform 1229"/>
                <p:cNvSpPr>
                  <a:spLocks/>
                </p:cNvSpPr>
                <p:nvPr/>
              </p:nvSpPr>
              <p:spPr bwMode="auto">
                <a:xfrm>
                  <a:off x="2265" y="3023"/>
                  <a:ext cx="40" cy="35"/>
                </a:xfrm>
                <a:custGeom>
                  <a:avLst/>
                  <a:gdLst>
                    <a:gd name="T0" fmla="*/ 13 w 40"/>
                    <a:gd name="T1" fmla="*/ 4 h 35"/>
                    <a:gd name="T2" fmla="*/ 13 w 40"/>
                    <a:gd name="T3" fmla="*/ 4 h 35"/>
                    <a:gd name="T4" fmla="*/ 7 w 40"/>
                    <a:gd name="T5" fmla="*/ 9 h 35"/>
                    <a:gd name="T6" fmla="*/ 1 w 40"/>
                    <a:gd name="T7" fmla="*/ 16 h 35"/>
                    <a:gd name="T8" fmla="*/ 0 w 40"/>
                    <a:gd name="T9" fmla="*/ 22 h 35"/>
                    <a:gd name="T10" fmla="*/ 1 w 40"/>
                    <a:gd name="T11" fmla="*/ 25 h 35"/>
                    <a:gd name="T12" fmla="*/ 3 w 40"/>
                    <a:gd name="T13" fmla="*/ 29 h 35"/>
                    <a:gd name="T14" fmla="*/ 3 w 40"/>
                    <a:gd name="T15" fmla="*/ 29 h 35"/>
                    <a:gd name="T16" fmla="*/ 4 w 40"/>
                    <a:gd name="T17" fmla="*/ 31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1 h 35"/>
                    <a:gd name="T26" fmla="*/ 28 w 40"/>
                    <a:gd name="T27" fmla="*/ 31 h 35"/>
                    <a:gd name="T28" fmla="*/ 35 w 40"/>
                    <a:gd name="T29" fmla="*/ 26 h 35"/>
                    <a:gd name="T30" fmla="*/ 38 w 40"/>
                    <a:gd name="T31" fmla="*/ 21 h 35"/>
                    <a:gd name="T32" fmla="*/ 40 w 40"/>
                    <a:gd name="T33" fmla="*/ 13 h 35"/>
                    <a:gd name="T34" fmla="*/ 40 w 40"/>
                    <a:gd name="T35" fmla="*/ 11 h 35"/>
                    <a:gd name="T36" fmla="*/ 38 w 40"/>
                    <a:gd name="T37" fmla="*/ 7 h 35"/>
                    <a:gd name="T38" fmla="*/ 38 w 40"/>
                    <a:gd name="T39" fmla="*/ 7 h 35"/>
                    <a:gd name="T40" fmla="*/ 36 w 40"/>
                    <a:gd name="T41" fmla="*/ 4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21 w 40"/>
                    <a:gd name="T47" fmla="*/ 0 h 35"/>
                    <a:gd name="T48" fmla="*/ 13 w 40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3" y="4"/>
                      </a:moveTo>
                      <a:lnTo>
                        <a:pt x="13" y="4"/>
                      </a:lnTo>
                      <a:lnTo>
                        <a:pt x="7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1" y="25"/>
                      </a:lnTo>
                      <a:lnTo>
                        <a:pt x="3" y="29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1"/>
                      </a:lnTo>
                      <a:lnTo>
                        <a:pt x="35" y="26"/>
                      </a:lnTo>
                      <a:lnTo>
                        <a:pt x="38" y="21"/>
                      </a:lnTo>
                      <a:lnTo>
                        <a:pt x="40" y="13"/>
                      </a:lnTo>
                      <a:lnTo>
                        <a:pt x="40" y="11"/>
                      </a:lnTo>
                      <a:lnTo>
                        <a:pt x="38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21" y="0"/>
                      </a:lnTo>
                      <a:lnTo>
                        <a:pt x="13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95" name="Freeform 1230"/>
                <p:cNvSpPr>
                  <a:spLocks/>
                </p:cNvSpPr>
                <p:nvPr/>
              </p:nvSpPr>
              <p:spPr bwMode="auto">
                <a:xfrm>
                  <a:off x="2295" y="3027"/>
                  <a:ext cx="40" cy="33"/>
                </a:xfrm>
                <a:custGeom>
                  <a:avLst/>
                  <a:gdLst>
                    <a:gd name="T0" fmla="*/ 25 w 40"/>
                    <a:gd name="T1" fmla="*/ 2 h 33"/>
                    <a:gd name="T2" fmla="*/ 25 w 40"/>
                    <a:gd name="T3" fmla="*/ 2 h 33"/>
                    <a:gd name="T4" fmla="*/ 17 w 40"/>
                    <a:gd name="T5" fmla="*/ 0 h 33"/>
                    <a:gd name="T6" fmla="*/ 10 w 40"/>
                    <a:gd name="T7" fmla="*/ 2 h 33"/>
                    <a:gd name="T8" fmla="*/ 5 w 40"/>
                    <a:gd name="T9" fmla="*/ 4 h 33"/>
                    <a:gd name="T10" fmla="*/ 2 w 40"/>
                    <a:gd name="T11" fmla="*/ 7 h 33"/>
                    <a:gd name="T12" fmla="*/ 1 w 40"/>
                    <a:gd name="T13" fmla="*/ 10 h 33"/>
                    <a:gd name="T14" fmla="*/ 1 w 40"/>
                    <a:gd name="T15" fmla="*/ 10 h 33"/>
                    <a:gd name="T16" fmla="*/ 0 w 40"/>
                    <a:gd name="T17" fmla="*/ 13 h 33"/>
                    <a:gd name="T18" fmla="*/ 0 w 40"/>
                    <a:gd name="T19" fmla="*/ 17 h 33"/>
                    <a:gd name="T20" fmla="*/ 2 w 40"/>
                    <a:gd name="T21" fmla="*/ 23 h 33"/>
                    <a:gd name="T22" fmla="*/ 7 w 40"/>
                    <a:gd name="T23" fmla="*/ 28 h 33"/>
                    <a:gd name="T24" fmla="*/ 15 w 40"/>
                    <a:gd name="T25" fmla="*/ 32 h 33"/>
                    <a:gd name="T26" fmla="*/ 15 w 40"/>
                    <a:gd name="T27" fmla="*/ 32 h 33"/>
                    <a:gd name="T28" fmla="*/ 23 w 40"/>
                    <a:gd name="T29" fmla="*/ 33 h 33"/>
                    <a:gd name="T30" fmla="*/ 30 w 40"/>
                    <a:gd name="T31" fmla="*/ 33 h 33"/>
                    <a:gd name="T32" fmla="*/ 35 w 40"/>
                    <a:gd name="T33" fmla="*/ 30 h 33"/>
                    <a:gd name="T34" fmla="*/ 38 w 40"/>
                    <a:gd name="T35" fmla="*/ 27 h 33"/>
                    <a:gd name="T36" fmla="*/ 39 w 40"/>
                    <a:gd name="T37" fmla="*/ 25 h 33"/>
                    <a:gd name="T38" fmla="*/ 39 w 40"/>
                    <a:gd name="T39" fmla="*/ 25 h 33"/>
                    <a:gd name="T40" fmla="*/ 40 w 40"/>
                    <a:gd name="T41" fmla="*/ 21 h 33"/>
                    <a:gd name="T42" fmla="*/ 40 w 40"/>
                    <a:gd name="T43" fmla="*/ 18 h 33"/>
                    <a:gd name="T44" fmla="*/ 38 w 40"/>
                    <a:gd name="T45" fmla="*/ 12 h 33"/>
                    <a:gd name="T46" fmla="*/ 33 w 40"/>
                    <a:gd name="T47" fmla="*/ 5 h 33"/>
                    <a:gd name="T48" fmla="*/ 25 w 40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7" y="0"/>
                      </a:lnTo>
                      <a:lnTo>
                        <a:pt x="10" y="2"/>
                      </a:lnTo>
                      <a:lnTo>
                        <a:pt x="5" y="4"/>
                      </a:lnTo>
                      <a:lnTo>
                        <a:pt x="2" y="7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0" y="33"/>
                      </a:lnTo>
                      <a:lnTo>
                        <a:pt x="35" y="30"/>
                      </a:lnTo>
                      <a:lnTo>
                        <a:pt x="38" y="27"/>
                      </a:lnTo>
                      <a:lnTo>
                        <a:pt x="39" y="25"/>
                      </a:lnTo>
                      <a:lnTo>
                        <a:pt x="40" y="21"/>
                      </a:lnTo>
                      <a:lnTo>
                        <a:pt x="40" y="18"/>
                      </a:lnTo>
                      <a:lnTo>
                        <a:pt x="38" y="12"/>
                      </a:lnTo>
                      <a:lnTo>
                        <a:pt x="33" y="5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96" name="Freeform 1231"/>
                <p:cNvSpPr>
                  <a:spLocks/>
                </p:cNvSpPr>
                <p:nvPr/>
              </p:nvSpPr>
              <p:spPr bwMode="auto">
                <a:xfrm>
                  <a:off x="2295" y="3027"/>
                  <a:ext cx="40" cy="33"/>
                </a:xfrm>
                <a:custGeom>
                  <a:avLst/>
                  <a:gdLst>
                    <a:gd name="T0" fmla="*/ 25 w 40"/>
                    <a:gd name="T1" fmla="*/ 2 h 33"/>
                    <a:gd name="T2" fmla="*/ 25 w 40"/>
                    <a:gd name="T3" fmla="*/ 2 h 33"/>
                    <a:gd name="T4" fmla="*/ 17 w 40"/>
                    <a:gd name="T5" fmla="*/ 0 h 33"/>
                    <a:gd name="T6" fmla="*/ 10 w 40"/>
                    <a:gd name="T7" fmla="*/ 2 h 33"/>
                    <a:gd name="T8" fmla="*/ 5 w 40"/>
                    <a:gd name="T9" fmla="*/ 4 h 33"/>
                    <a:gd name="T10" fmla="*/ 2 w 40"/>
                    <a:gd name="T11" fmla="*/ 7 h 33"/>
                    <a:gd name="T12" fmla="*/ 1 w 40"/>
                    <a:gd name="T13" fmla="*/ 10 h 33"/>
                    <a:gd name="T14" fmla="*/ 1 w 40"/>
                    <a:gd name="T15" fmla="*/ 10 h 33"/>
                    <a:gd name="T16" fmla="*/ 0 w 40"/>
                    <a:gd name="T17" fmla="*/ 13 h 33"/>
                    <a:gd name="T18" fmla="*/ 0 w 40"/>
                    <a:gd name="T19" fmla="*/ 17 h 33"/>
                    <a:gd name="T20" fmla="*/ 2 w 40"/>
                    <a:gd name="T21" fmla="*/ 23 h 33"/>
                    <a:gd name="T22" fmla="*/ 7 w 40"/>
                    <a:gd name="T23" fmla="*/ 28 h 33"/>
                    <a:gd name="T24" fmla="*/ 15 w 40"/>
                    <a:gd name="T25" fmla="*/ 32 h 33"/>
                    <a:gd name="T26" fmla="*/ 15 w 40"/>
                    <a:gd name="T27" fmla="*/ 32 h 33"/>
                    <a:gd name="T28" fmla="*/ 23 w 40"/>
                    <a:gd name="T29" fmla="*/ 33 h 33"/>
                    <a:gd name="T30" fmla="*/ 30 w 40"/>
                    <a:gd name="T31" fmla="*/ 33 h 33"/>
                    <a:gd name="T32" fmla="*/ 35 w 40"/>
                    <a:gd name="T33" fmla="*/ 30 h 33"/>
                    <a:gd name="T34" fmla="*/ 38 w 40"/>
                    <a:gd name="T35" fmla="*/ 27 h 33"/>
                    <a:gd name="T36" fmla="*/ 39 w 40"/>
                    <a:gd name="T37" fmla="*/ 25 h 33"/>
                    <a:gd name="T38" fmla="*/ 39 w 40"/>
                    <a:gd name="T39" fmla="*/ 25 h 33"/>
                    <a:gd name="T40" fmla="*/ 40 w 40"/>
                    <a:gd name="T41" fmla="*/ 21 h 33"/>
                    <a:gd name="T42" fmla="*/ 40 w 40"/>
                    <a:gd name="T43" fmla="*/ 18 h 33"/>
                    <a:gd name="T44" fmla="*/ 38 w 40"/>
                    <a:gd name="T45" fmla="*/ 12 h 33"/>
                    <a:gd name="T46" fmla="*/ 33 w 40"/>
                    <a:gd name="T47" fmla="*/ 5 h 33"/>
                    <a:gd name="T48" fmla="*/ 25 w 40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7" y="0"/>
                      </a:lnTo>
                      <a:lnTo>
                        <a:pt x="10" y="2"/>
                      </a:lnTo>
                      <a:lnTo>
                        <a:pt x="5" y="4"/>
                      </a:lnTo>
                      <a:lnTo>
                        <a:pt x="2" y="7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0" y="33"/>
                      </a:lnTo>
                      <a:lnTo>
                        <a:pt x="35" y="30"/>
                      </a:lnTo>
                      <a:lnTo>
                        <a:pt x="38" y="27"/>
                      </a:lnTo>
                      <a:lnTo>
                        <a:pt x="39" y="25"/>
                      </a:lnTo>
                      <a:lnTo>
                        <a:pt x="40" y="21"/>
                      </a:lnTo>
                      <a:lnTo>
                        <a:pt x="40" y="18"/>
                      </a:lnTo>
                      <a:lnTo>
                        <a:pt x="38" y="12"/>
                      </a:lnTo>
                      <a:lnTo>
                        <a:pt x="33" y="5"/>
                      </a:lnTo>
                      <a:lnTo>
                        <a:pt x="25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97" name="Freeform 1232"/>
                <p:cNvSpPr>
                  <a:spLocks/>
                </p:cNvSpPr>
                <p:nvPr/>
              </p:nvSpPr>
              <p:spPr bwMode="auto">
                <a:xfrm>
                  <a:off x="2270" y="3001"/>
                  <a:ext cx="41" cy="31"/>
                </a:xfrm>
                <a:custGeom>
                  <a:avLst/>
                  <a:gdLst>
                    <a:gd name="T0" fmla="*/ 21 w 41"/>
                    <a:gd name="T1" fmla="*/ 0 h 31"/>
                    <a:gd name="T2" fmla="*/ 21 w 41"/>
                    <a:gd name="T3" fmla="*/ 0 h 31"/>
                    <a:gd name="T4" fmla="*/ 13 w 41"/>
                    <a:gd name="T5" fmla="*/ 1 h 31"/>
                    <a:gd name="T6" fmla="*/ 7 w 41"/>
                    <a:gd name="T7" fmla="*/ 5 h 31"/>
                    <a:gd name="T8" fmla="*/ 2 w 41"/>
                    <a:gd name="T9" fmla="*/ 10 h 31"/>
                    <a:gd name="T10" fmla="*/ 0 w 41"/>
                    <a:gd name="T11" fmla="*/ 12 h 31"/>
                    <a:gd name="T12" fmla="*/ 0 w 41"/>
                    <a:gd name="T13" fmla="*/ 16 h 31"/>
                    <a:gd name="T14" fmla="*/ 0 w 41"/>
                    <a:gd name="T15" fmla="*/ 16 h 31"/>
                    <a:gd name="T16" fmla="*/ 0 w 41"/>
                    <a:gd name="T17" fmla="*/ 19 h 31"/>
                    <a:gd name="T18" fmla="*/ 2 w 41"/>
                    <a:gd name="T19" fmla="*/ 22 h 31"/>
                    <a:gd name="T20" fmla="*/ 7 w 41"/>
                    <a:gd name="T21" fmla="*/ 28 h 31"/>
                    <a:gd name="T22" fmla="*/ 13 w 41"/>
                    <a:gd name="T23" fmla="*/ 30 h 31"/>
                    <a:gd name="T24" fmla="*/ 21 w 41"/>
                    <a:gd name="T25" fmla="*/ 31 h 31"/>
                    <a:gd name="T26" fmla="*/ 21 w 41"/>
                    <a:gd name="T27" fmla="*/ 31 h 31"/>
                    <a:gd name="T28" fmla="*/ 28 w 41"/>
                    <a:gd name="T29" fmla="*/ 30 h 31"/>
                    <a:gd name="T30" fmla="*/ 36 w 41"/>
                    <a:gd name="T31" fmla="*/ 28 h 31"/>
                    <a:gd name="T32" fmla="*/ 40 w 41"/>
                    <a:gd name="T33" fmla="*/ 22 h 31"/>
                    <a:gd name="T34" fmla="*/ 41 w 41"/>
                    <a:gd name="T35" fmla="*/ 19 h 31"/>
                    <a:gd name="T36" fmla="*/ 41 w 41"/>
                    <a:gd name="T37" fmla="*/ 16 h 31"/>
                    <a:gd name="T38" fmla="*/ 41 w 41"/>
                    <a:gd name="T39" fmla="*/ 16 h 31"/>
                    <a:gd name="T40" fmla="*/ 41 w 41"/>
                    <a:gd name="T41" fmla="*/ 12 h 31"/>
                    <a:gd name="T42" fmla="*/ 40 w 41"/>
                    <a:gd name="T43" fmla="*/ 10 h 31"/>
                    <a:gd name="T44" fmla="*/ 36 w 41"/>
                    <a:gd name="T45" fmla="*/ 5 h 31"/>
                    <a:gd name="T46" fmla="*/ 28 w 41"/>
                    <a:gd name="T47" fmla="*/ 1 h 31"/>
                    <a:gd name="T48" fmla="*/ 21 w 41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1"/>
                    <a:gd name="T77" fmla="*/ 41 w 41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1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2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2" y="22"/>
                      </a:lnTo>
                      <a:lnTo>
                        <a:pt x="7" y="28"/>
                      </a:lnTo>
                      <a:lnTo>
                        <a:pt x="13" y="30"/>
                      </a:lnTo>
                      <a:lnTo>
                        <a:pt x="21" y="31"/>
                      </a:lnTo>
                      <a:lnTo>
                        <a:pt x="28" y="30"/>
                      </a:lnTo>
                      <a:lnTo>
                        <a:pt x="36" y="28"/>
                      </a:lnTo>
                      <a:lnTo>
                        <a:pt x="40" y="22"/>
                      </a:lnTo>
                      <a:lnTo>
                        <a:pt x="41" y="19"/>
                      </a:lnTo>
                      <a:lnTo>
                        <a:pt x="41" y="16"/>
                      </a:lnTo>
                      <a:lnTo>
                        <a:pt x="41" y="12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28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98" name="Freeform 1233"/>
                <p:cNvSpPr>
                  <a:spLocks/>
                </p:cNvSpPr>
                <p:nvPr/>
              </p:nvSpPr>
              <p:spPr bwMode="auto">
                <a:xfrm>
                  <a:off x="2270" y="3001"/>
                  <a:ext cx="41" cy="31"/>
                </a:xfrm>
                <a:custGeom>
                  <a:avLst/>
                  <a:gdLst>
                    <a:gd name="T0" fmla="*/ 21 w 41"/>
                    <a:gd name="T1" fmla="*/ 0 h 31"/>
                    <a:gd name="T2" fmla="*/ 21 w 41"/>
                    <a:gd name="T3" fmla="*/ 0 h 31"/>
                    <a:gd name="T4" fmla="*/ 13 w 41"/>
                    <a:gd name="T5" fmla="*/ 1 h 31"/>
                    <a:gd name="T6" fmla="*/ 7 w 41"/>
                    <a:gd name="T7" fmla="*/ 5 h 31"/>
                    <a:gd name="T8" fmla="*/ 2 w 41"/>
                    <a:gd name="T9" fmla="*/ 10 h 31"/>
                    <a:gd name="T10" fmla="*/ 0 w 41"/>
                    <a:gd name="T11" fmla="*/ 12 h 31"/>
                    <a:gd name="T12" fmla="*/ 0 w 41"/>
                    <a:gd name="T13" fmla="*/ 16 h 31"/>
                    <a:gd name="T14" fmla="*/ 0 w 41"/>
                    <a:gd name="T15" fmla="*/ 16 h 31"/>
                    <a:gd name="T16" fmla="*/ 0 w 41"/>
                    <a:gd name="T17" fmla="*/ 19 h 31"/>
                    <a:gd name="T18" fmla="*/ 2 w 41"/>
                    <a:gd name="T19" fmla="*/ 22 h 31"/>
                    <a:gd name="T20" fmla="*/ 7 w 41"/>
                    <a:gd name="T21" fmla="*/ 28 h 31"/>
                    <a:gd name="T22" fmla="*/ 13 w 41"/>
                    <a:gd name="T23" fmla="*/ 30 h 31"/>
                    <a:gd name="T24" fmla="*/ 21 w 41"/>
                    <a:gd name="T25" fmla="*/ 31 h 31"/>
                    <a:gd name="T26" fmla="*/ 21 w 41"/>
                    <a:gd name="T27" fmla="*/ 31 h 31"/>
                    <a:gd name="T28" fmla="*/ 28 w 41"/>
                    <a:gd name="T29" fmla="*/ 30 h 31"/>
                    <a:gd name="T30" fmla="*/ 36 w 41"/>
                    <a:gd name="T31" fmla="*/ 28 h 31"/>
                    <a:gd name="T32" fmla="*/ 40 w 41"/>
                    <a:gd name="T33" fmla="*/ 22 h 31"/>
                    <a:gd name="T34" fmla="*/ 41 w 41"/>
                    <a:gd name="T35" fmla="*/ 19 h 31"/>
                    <a:gd name="T36" fmla="*/ 41 w 41"/>
                    <a:gd name="T37" fmla="*/ 16 h 31"/>
                    <a:gd name="T38" fmla="*/ 41 w 41"/>
                    <a:gd name="T39" fmla="*/ 16 h 31"/>
                    <a:gd name="T40" fmla="*/ 41 w 41"/>
                    <a:gd name="T41" fmla="*/ 12 h 31"/>
                    <a:gd name="T42" fmla="*/ 40 w 41"/>
                    <a:gd name="T43" fmla="*/ 10 h 31"/>
                    <a:gd name="T44" fmla="*/ 36 w 41"/>
                    <a:gd name="T45" fmla="*/ 5 h 31"/>
                    <a:gd name="T46" fmla="*/ 28 w 41"/>
                    <a:gd name="T47" fmla="*/ 1 h 31"/>
                    <a:gd name="T48" fmla="*/ 21 w 41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1"/>
                    <a:gd name="T77" fmla="*/ 41 w 41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1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2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2" y="22"/>
                      </a:lnTo>
                      <a:lnTo>
                        <a:pt x="7" y="28"/>
                      </a:lnTo>
                      <a:lnTo>
                        <a:pt x="13" y="30"/>
                      </a:lnTo>
                      <a:lnTo>
                        <a:pt x="21" y="31"/>
                      </a:lnTo>
                      <a:lnTo>
                        <a:pt x="28" y="30"/>
                      </a:lnTo>
                      <a:lnTo>
                        <a:pt x="36" y="28"/>
                      </a:lnTo>
                      <a:lnTo>
                        <a:pt x="40" y="22"/>
                      </a:lnTo>
                      <a:lnTo>
                        <a:pt x="41" y="19"/>
                      </a:lnTo>
                      <a:lnTo>
                        <a:pt x="41" y="16"/>
                      </a:lnTo>
                      <a:lnTo>
                        <a:pt x="41" y="12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28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199" name="Freeform 1234"/>
                <p:cNvSpPr>
                  <a:spLocks/>
                </p:cNvSpPr>
                <p:nvPr/>
              </p:nvSpPr>
              <p:spPr bwMode="auto">
                <a:xfrm>
                  <a:off x="2296" y="3004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5 w 41"/>
                    <a:gd name="T5" fmla="*/ 0 h 33"/>
                    <a:gd name="T6" fmla="*/ 7 w 41"/>
                    <a:gd name="T7" fmla="*/ 3 h 33"/>
                    <a:gd name="T8" fmla="*/ 2 w 41"/>
                    <a:gd name="T9" fmla="*/ 7 h 33"/>
                    <a:gd name="T10" fmla="*/ 1 w 41"/>
                    <a:gd name="T11" fmla="*/ 11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7 h 33"/>
                    <a:gd name="T18" fmla="*/ 0 w 41"/>
                    <a:gd name="T19" fmla="*/ 19 h 33"/>
                    <a:gd name="T20" fmla="*/ 4 w 41"/>
                    <a:gd name="T21" fmla="*/ 26 h 33"/>
                    <a:gd name="T22" fmla="*/ 10 w 41"/>
                    <a:gd name="T23" fmla="*/ 31 h 33"/>
                    <a:gd name="T24" fmla="*/ 18 w 41"/>
                    <a:gd name="T25" fmla="*/ 33 h 33"/>
                    <a:gd name="T26" fmla="*/ 18 w 41"/>
                    <a:gd name="T27" fmla="*/ 33 h 33"/>
                    <a:gd name="T28" fmla="*/ 25 w 41"/>
                    <a:gd name="T29" fmla="*/ 33 h 33"/>
                    <a:gd name="T30" fmla="*/ 33 w 41"/>
                    <a:gd name="T31" fmla="*/ 31 h 33"/>
                    <a:gd name="T32" fmla="*/ 38 w 41"/>
                    <a:gd name="T33" fmla="*/ 27 h 33"/>
                    <a:gd name="T34" fmla="*/ 39 w 41"/>
                    <a:gd name="T35" fmla="*/ 25 h 33"/>
                    <a:gd name="T36" fmla="*/ 41 w 41"/>
                    <a:gd name="T37" fmla="*/ 21 h 33"/>
                    <a:gd name="T38" fmla="*/ 41 w 41"/>
                    <a:gd name="T39" fmla="*/ 21 h 33"/>
                    <a:gd name="T40" fmla="*/ 41 w 41"/>
                    <a:gd name="T41" fmla="*/ 17 h 33"/>
                    <a:gd name="T42" fmla="*/ 41 w 41"/>
                    <a:gd name="T43" fmla="*/ 14 h 33"/>
                    <a:gd name="T44" fmla="*/ 37 w 41"/>
                    <a:gd name="T45" fmla="*/ 8 h 33"/>
                    <a:gd name="T46" fmla="*/ 30 w 41"/>
                    <a:gd name="T47" fmla="*/ 4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7" y="3"/>
                      </a:lnTo>
                      <a:lnTo>
                        <a:pt x="2" y="7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4" y="26"/>
                      </a:lnTo>
                      <a:lnTo>
                        <a:pt x="10" y="31"/>
                      </a:lnTo>
                      <a:lnTo>
                        <a:pt x="18" y="33"/>
                      </a:lnTo>
                      <a:lnTo>
                        <a:pt x="25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39" y="25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0" y="4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200" name="Freeform 1235"/>
                <p:cNvSpPr>
                  <a:spLocks/>
                </p:cNvSpPr>
                <p:nvPr/>
              </p:nvSpPr>
              <p:spPr bwMode="auto">
                <a:xfrm>
                  <a:off x="2296" y="3004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5 w 41"/>
                    <a:gd name="T5" fmla="*/ 0 h 33"/>
                    <a:gd name="T6" fmla="*/ 7 w 41"/>
                    <a:gd name="T7" fmla="*/ 3 h 33"/>
                    <a:gd name="T8" fmla="*/ 2 w 41"/>
                    <a:gd name="T9" fmla="*/ 7 h 33"/>
                    <a:gd name="T10" fmla="*/ 1 w 41"/>
                    <a:gd name="T11" fmla="*/ 11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7 h 33"/>
                    <a:gd name="T18" fmla="*/ 0 w 41"/>
                    <a:gd name="T19" fmla="*/ 19 h 33"/>
                    <a:gd name="T20" fmla="*/ 4 w 41"/>
                    <a:gd name="T21" fmla="*/ 26 h 33"/>
                    <a:gd name="T22" fmla="*/ 10 w 41"/>
                    <a:gd name="T23" fmla="*/ 31 h 33"/>
                    <a:gd name="T24" fmla="*/ 18 w 41"/>
                    <a:gd name="T25" fmla="*/ 33 h 33"/>
                    <a:gd name="T26" fmla="*/ 18 w 41"/>
                    <a:gd name="T27" fmla="*/ 33 h 33"/>
                    <a:gd name="T28" fmla="*/ 25 w 41"/>
                    <a:gd name="T29" fmla="*/ 33 h 33"/>
                    <a:gd name="T30" fmla="*/ 33 w 41"/>
                    <a:gd name="T31" fmla="*/ 31 h 33"/>
                    <a:gd name="T32" fmla="*/ 38 w 41"/>
                    <a:gd name="T33" fmla="*/ 27 h 33"/>
                    <a:gd name="T34" fmla="*/ 39 w 41"/>
                    <a:gd name="T35" fmla="*/ 25 h 33"/>
                    <a:gd name="T36" fmla="*/ 41 w 41"/>
                    <a:gd name="T37" fmla="*/ 21 h 33"/>
                    <a:gd name="T38" fmla="*/ 41 w 41"/>
                    <a:gd name="T39" fmla="*/ 21 h 33"/>
                    <a:gd name="T40" fmla="*/ 41 w 41"/>
                    <a:gd name="T41" fmla="*/ 17 h 33"/>
                    <a:gd name="T42" fmla="*/ 41 w 41"/>
                    <a:gd name="T43" fmla="*/ 14 h 33"/>
                    <a:gd name="T44" fmla="*/ 37 w 41"/>
                    <a:gd name="T45" fmla="*/ 8 h 33"/>
                    <a:gd name="T46" fmla="*/ 30 w 41"/>
                    <a:gd name="T47" fmla="*/ 4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7" y="3"/>
                      </a:lnTo>
                      <a:lnTo>
                        <a:pt x="2" y="7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4" y="26"/>
                      </a:lnTo>
                      <a:lnTo>
                        <a:pt x="10" y="31"/>
                      </a:lnTo>
                      <a:lnTo>
                        <a:pt x="18" y="33"/>
                      </a:lnTo>
                      <a:lnTo>
                        <a:pt x="25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39" y="25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0" y="4"/>
                      </a:lnTo>
                      <a:lnTo>
                        <a:pt x="2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201" name="Freeform 1236"/>
                <p:cNvSpPr>
                  <a:spLocks/>
                </p:cNvSpPr>
                <p:nvPr/>
              </p:nvSpPr>
              <p:spPr bwMode="auto">
                <a:xfrm>
                  <a:off x="2284" y="2983"/>
                  <a:ext cx="41" cy="33"/>
                </a:xfrm>
                <a:custGeom>
                  <a:avLst/>
                  <a:gdLst>
                    <a:gd name="T0" fmla="*/ 21 w 41"/>
                    <a:gd name="T1" fmla="*/ 0 h 33"/>
                    <a:gd name="T2" fmla="*/ 21 w 41"/>
                    <a:gd name="T3" fmla="*/ 0 h 33"/>
                    <a:gd name="T4" fmla="*/ 13 w 41"/>
                    <a:gd name="T5" fmla="*/ 1 h 33"/>
                    <a:gd name="T6" fmla="*/ 7 w 41"/>
                    <a:gd name="T7" fmla="*/ 5 h 33"/>
                    <a:gd name="T8" fmla="*/ 2 w 41"/>
                    <a:gd name="T9" fmla="*/ 10 h 33"/>
                    <a:gd name="T10" fmla="*/ 0 w 41"/>
                    <a:gd name="T11" fmla="*/ 12 h 33"/>
                    <a:gd name="T12" fmla="*/ 0 w 41"/>
                    <a:gd name="T13" fmla="*/ 16 h 33"/>
                    <a:gd name="T14" fmla="*/ 0 w 41"/>
                    <a:gd name="T15" fmla="*/ 16 h 33"/>
                    <a:gd name="T16" fmla="*/ 0 w 41"/>
                    <a:gd name="T17" fmla="*/ 20 h 33"/>
                    <a:gd name="T18" fmla="*/ 2 w 41"/>
                    <a:gd name="T19" fmla="*/ 23 h 33"/>
                    <a:gd name="T20" fmla="*/ 7 w 41"/>
                    <a:gd name="T21" fmla="*/ 28 h 33"/>
                    <a:gd name="T22" fmla="*/ 13 w 41"/>
                    <a:gd name="T23" fmla="*/ 32 h 33"/>
                    <a:gd name="T24" fmla="*/ 21 w 41"/>
                    <a:gd name="T25" fmla="*/ 33 h 33"/>
                    <a:gd name="T26" fmla="*/ 21 w 41"/>
                    <a:gd name="T27" fmla="*/ 33 h 33"/>
                    <a:gd name="T28" fmla="*/ 28 w 41"/>
                    <a:gd name="T29" fmla="*/ 32 h 33"/>
                    <a:gd name="T30" fmla="*/ 36 w 41"/>
                    <a:gd name="T31" fmla="*/ 28 h 33"/>
                    <a:gd name="T32" fmla="*/ 40 w 41"/>
                    <a:gd name="T33" fmla="*/ 23 h 33"/>
                    <a:gd name="T34" fmla="*/ 41 w 41"/>
                    <a:gd name="T35" fmla="*/ 20 h 33"/>
                    <a:gd name="T36" fmla="*/ 41 w 41"/>
                    <a:gd name="T37" fmla="*/ 16 h 33"/>
                    <a:gd name="T38" fmla="*/ 41 w 41"/>
                    <a:gd name="T39" fmla="*/ 16 h 33"/>
                    <a:gd name="T40" fmla="*/ 41 w 41"/>
                    <a:gd name="T41" fmla="*/ 12 h 33"/>
                    <a:gd name="T42" fmla="*/ 40 w 41"/>
                    <a:gd name="T43" fmla="*/ 10 h 33"/>
                    <a:gd name="T44" fmla="*/ 36 w 41"/>
                    <a:gd name="T45" fmla="*/ 5 h 33"/>
                    <a:gd name="T46" fmla="*/ 28 w 41"/>
                    <a:gd name="T47" fmla="*/ 1 h 33"/>
                    <a:gd name="T48" fmla="*/ 21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2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3" y="32"/>
                      </a:lnTo>
                      <a:lnTo>
                        <a:pt x="21" y="33"/>
                      </a:lnTo>
                      <a:lnTo>
                        <a:pt x="28" y="32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41" y="12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28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202" name="Freeform 1237"/>
                <p:cNvSpPr>
                  <a:spLocks/>
                </p:cNvSpPr>
                <p:nvPr/>
              </p:nvSpPr>
              <p:spPr bwMode="auto">
                <a:xfrm>
                  <a:off x="2284" y="2983"/>
                  <a:ext cx="41" cy="33"/>
                </a:xfrm>
                <a:custGeom>
                  <a:avLst/>
                  <a:gdLst>
                    <a:gd name="T0" fmla="*/ 21 w 41"/>
                    <a:gd name="T1" fmla="*/ 0 h 33"/>
                    <a:gd name="T2" fmla="*/ 21 w 41"/>
                    <a:gd name="T3" fmla="*/ 0 h 33"/>
                    <a:gd name="T4" fmla="*/ 13 w 41"/>
                    <a:gd name="T5" fmla="*/ 1 h 33"/>
                    <a:gd name="T6" fmla="*/ 7 w 41"/>
                    <a:gd name="T7" fmla="*/ 5 h 33"/>
                    <a:gd name="T8" fmla="*/ 2 w 41"/>
                    <a:gd name="T9" fmla="*/ 10 h 33"/>
                    <a:gd name="T10" fmla="*/ 0 w 41"/>
                    <a:gd name="T11" fmla="*/ 12 h 33"/>
                    <a:gd name="T12" fmla="*/ 0 w 41"/>
                    <a:gd name="T13" fmla="*/ 16 h 33"/>
                    <a:gd name="T14" fmla="*/ 0 w 41"/>
                    <a:gd name="T15" fmla="*/ 16 h 33"/>
                    <a:gd name="T16" fmla="*/ 0 w 41"/>
                    <a:gd name="T17" fmla="*/ 20 h 33"/>
                    <a:gd name="T18" fmla="*/ 2 w 41"/>
                    <a:gd name="T19" fmla="*/ 23 h 33"/>
                    <a:gd name="T20" fmla="*/ 7 w 41"/>
                    <a:gd name="T21" fmla="*/ 28 h 33"/>
                    <a:gd name="T22" fmla="*/ 13 w 41"/>
                    <a:gd name="T23" fmla="*/ 32 h 33"/>
                    <a:gd name="T24" fmla="*/ 21 w 41"/>
                    <a:gd name="T25" fmla="*/ 33 h 33"/>
                    <a:gd name="T26" fmla="*/ 21 w 41"/>
                    <a:gd name="T27" fmla="*/ 33 h 33"/>
                    <a:gd name="T28" fmla="*/ 28 w 41"/>
                    <a:gd name="T29" fmla="*/ 32 h 33"/>
                    <a:gd name="T30" fmla="*/ 36 w 41"/>
                    <a:gd name="T31" fmla="*/ 28 h 33"/>
                    <a:gd name="T32" fmla="*/ 40 w 41"/>
                    <a:gd name="T33" fmla="*/ 23 h 33"/>
                    <a:gd name="T34" fmla="*/ 41 w 41"/>
                    <a:gd name="T35" fmla="*/ 20 h 33"/>
                    <a:gd name="T36" fmla="*/ 41 w 41"/>
                    <a:gd name="T37" fmla="*/ 16 h 33"/>
                    <a:gd name="T38" fmla="*/ 41 w 41"/>
                    <a:gd name="T39" fmla="*/ 16 h 33"/>
                    <a:gd name="T40" fmla="*/ 41 w 41"/>
                    <a:gd name="T41" fmla="*/ 12 h 33"/>
                    <a:gd name="T42" fmla="*/ 40 w 41"/>
                    <a:gd name="T43" fmla="*/ 10 h 33"/>
                    <a:gd name="T44" fmla="*/ 36 w 41"/>
                    <a:gd name="T45" fmla="*/ 5 h 33"/>
                    <a:gd name="T46" fmla="*/ 28 w 41"/>
                    <a:gd name="T47" fmla="*/ 1 h 33"/>
                    <a:gd name="T48" fmla="*/ 21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2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3" y="32"/>
                      </a:lnTo>
                      <a:lnTo>
                        <a:pt x="21" y="33"/>
                      </a:lnTo>
                      <a:lnTo>
                        <a:pt x="28" y="32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41" y="12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28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203" name="Freeform 1238"/>
                <p:cNvSpPr>
                  <a:spLocks/>
                </p:cNvSpPr>
                <p:nvPr/>
              </p:nvSpPr>
              <p:spPr bwMode="auto">
                <a:xfrm>
                  <a:off x="2265" y="3045"/>
                  <a:ext cx="40" cy="35"/>
                </a:xfrm>
                <a:custGeom>
                  <a:avLst/>
                  <a:gdLst>
                    <a:gd name="T0" fmla="*/ 13 w 40"/>
                    <a:gd name="T1" fmla="*/ 3 h 35"/>
                    <a:gd name="T2" fmla="*/ 13 w 40"/>
                    <a:gd name="T3" fmla="*/ 3 h 35"/>
                    <a:gd name="T4" fmla="*/ 7 w 40"/>
                    <a:gd name="T5" fmla="*/ 8 h 35"/>
                    <a:gd name="T6" fmla="*/ 1 w 40"/>
                    <a:gd name="T7" fmla="*/ 14 h 35"/>
                    <a:gd name="T8" fmla="*/ 0 w 40"/>
                    <a:gd name="T9" fmla="*/ 22 h 35"/>
                    <a:gd name="T10" fmla="*/ 1 w 40"/>
                    <a:gd name="T11" fmla="*/ 24 h 35"/>
                    <a:gd name="T12" fmla="*/ 3 w 40"/>
                    <a:gd name="T13" fmla="*/ 28 h 35"/>
                    <a:gd name="T14" fmla="*/ 3 w 40"/>
                    <a:gd name="T15" fmla="*/ 28 h 35"/>
                    <a:gd name="T16" fmla="*/ 4 w 40"/>
                    <a:gd name="T17" fmla="*/ 31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1 h 35"/>
                    <a:gd name="T26" fmla="*/ 28 w 40"/>
                    <a:gd name="T27" fmla="*/ 31 h 35"/>
                    <a:gd name="T28" fmla="*/ 35 w 40"/>
                    <a:gd name="T29" fmla="*/ 26 h 35"/>
                    <a:gd name="T30" fmla="*/ 38 w 40"/>
                    <a:gd name="T31" fmla="*/ 19 h 35"/>
                    <a:gd name="T32" fmla="*/ 40 w 40"/>
                    <a:gd name="T33" fmla="*/ 13 h 35"/>
                    <a:gd name="T34" fmla="*/ 40 w 40"/>
                    <a:gd name="T35" fmla="*/ 10 h 35"/>
                    <a:gd name="T36" fmla="*/ 38 w 40"/>
                    <a:gd name="T37" fmla="*/ 7 h 35"/>
                    <a:gd name="T38" fmla="*/ 38 w 40"/>
                    <a:gd name="T39" fmla="*/ 7 h 35"/>
                    <a:gd name="T40" fmla="*/ 36 w 40"/>
                    <a:gd name="T41" fmla="*/ 4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21 w 40"/>
                    <a:gd name="T47" fmla="*/ 0 h 35"/>
                    <a:gd name="T48" fmla="*/ 13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3" y="3"/>
                      </a:moveTo>
                      <a:lnTo>
                        <a:pt x="13" y="3"/>
                      </a:lnTo>
                      <a:lnTo>
                        <a:pt x="7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1" y="24"/>
                      </a:lnTo>
                      <a:lnTo>
                        <a:pt x="3" y="28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1"/>
                      </a:lnTo>
                      <a:lnTo>
                        <a:pt x="35" y="26"/>
                      </a:lnTo>
                      <a:lnTo>
                        <a:pt x="38" y="19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21" y="0"/>
                      </a:lnTo>
                      <a:lnTo>
                        <a:pt x="13" y="3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204" name="Freeform 1239"/>
                <p:cNvSpPr>
                  <a:spLocks/>
                </p:cNvSpPr>
                <p:nvPr/>
              </p:nvSpPr>
              <p:spPr bwMode="auto">
                <a:xfrm>
                  <a:off x="2265" y="3045"/>
                  <a:ext cx="40" cy="35"/>
                </a:xfrm>
                <a:custGeom>
                  <a:avLst/>
                  <a:gdLst>
                    <a:gd name="T0" fmla="*/ 13 w 40"/>
                    <a:gd name="T1" fmla="*/ 3 h 35"/>
                    <a:gd name="T2" fmla="*/ 13 w 40"/>
                    <a:gd name="T3" fmla="*/ 3 h 35"/>
                    <a:gd name="T4" fmla="*/ 7 w 40"/>
                    <a:gd name="T5" fmla="*/ 8 h 35"/>
                    <a:gd name="T6" fmla="*/ 1 w 40"/>
                    <a:gd name="T7" fmla="*/ 14 h 35"/>
                    <a:gd name="T8" fmla="*/ 0 w 40"/>
                    <a:gd name="T9" fmla="*/ 22 h 35"/>
                    <a:gd name="T10" fmla="*/ 1 w 40"/>
                    <a:gd name="T11" fmla="*/ 24 h 35"/>
                    <a:gd name="T12" fmla="*/ 3 w 40"/>
                    <a:gd name="T13" fmla="*/ 28 h 35"/>
                    <a:gd name="T14" fmla="*/ 3 w 40"/>
                    <a:gd name="T15" fmla="*/ 28 h 35"/>
                    <a:gd name="T16" fmla="*/ 4 w 40"/>
                    <a:gd name="T17" fmla="*/ 31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1 h 35"/>
                    <a:gd name="T26" fmla="*/ 28 w 40"/>
                    <a:gd name="T27" fmla="*/ 31 h 35"/>
                    <a:gd name="T28" fmla="*/ 35 w 40"/>
                    <a:gd name="T29" fmla="*/ 26 h 35"/>
                    <a:gd name="T30" fmla="*/ 38 w 40"/>
                    <a:gd name="T31" fmla="*/ 19 h 35"/>
                    <a:gd name="T32" fmla="*/ 40 w 40"/>
                    <a:gd name="T33" fmla="*/ 13 h 35"/>
                    <a:gd name="T34" fmla="*/ 40 w 40"/>
                    <a:gd name="T35" fmla="*/ 10 h 35"/>
                    <a:gd name="T36" fmla="*/ 38 w 40"/>
                    <a:gd name="T37" fmla="*/ 7 h 35"/>
                    <a:gd name="T38" fmla="*/ 38 w 40"/>
                    <a:gd name="T39" fmla="*/ 7 h 35"/>
                    <a:gd name="T40" fmla="*/ 36 w 40"/>
                    <a:gd name="T41" fmla="*/ 4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21 w 40"/>
                    <a:gd name="T47" fmla="*/ 0 h 35"/>
                    <a:gd name="T48" fmla="*/ 13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3" y="3"/>
                      </a:moveTo>
                      <a:lnTo>
                        <a:pt x="13" y="3"/>
                      </a:lnTo>
                      <a:lnTo>
                        <a:pt x="7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1" y="24"/>
                      </a:lnTo>
                      <a:lnTo>
                        <a:pt x="3" y="28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1"/>
                      </a:lnTo>
                      <a:lnTo>
                        <a:pt x="35" y="26"/>
                      </a:lnTo>
                      <a:lnTo>
                        <a:pt x="38" y="19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21" y="0"/>
                      </a:lnTo>
                      <a:lnTo>
                        <a:pt x="13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205" name="Freeform 1240"/>
                <p:cNvSpPr>
                  <a:spLocks/>
                </p:cNvSpPr>
                <p:nvPr/>
              </p:nvSpPr>
              <p:spPr bwMode="auto">
                <a:xfrm>
                  <a:off x="2295" y="3048"/>
                  <a:ext cx="40" cy="34"/>
                </a:xfrm>
                <a:custGeom>
                  <a:avLst/>
                  <a:gdLst>
                    <a:gd name="T0" fmla="*/ 25 w 40"/>
                    <a:gd name="T1" fmla="*/ 2 h 34"/>
                    <a:gd name="T2" fmla="*/ 25 w 40"/>
                    <a:gd name="T3" fmla="*/ 2 h 34"/>
                    <a:gd name="T4" fmla="*/ 17 w 40"/>
                    <a:gd name="T5" fmla="*/ 0 h 34"/>
                    <a:gd name="T6" fmla="*/ 10 w 40"/>
                    <a:gd name="T7" fmla="*/ 1 h 34"/>
                    <a:gd name="T8" fmla="*/ 5 w 40"/>
                    <a:gd name="T9" fmla="*/ 5 h 34"/>
                    <a:gd name="T10" fmla="*/ 2 w 40"/>
                    <a:gd name="T11" fmla="*/ 7 h 34"/>
                    <a:gd name="T12" fmla="*/ 1 w 40"/>
                    <a:gd name="T13" fmla="*/ 10 h 34"/>
                    <a:gd name="T14" fmla="*/ 1 w 40"/>
                    <a:gd name="T15" fmla="*/ 10 h 34"/>
                    <a:gd name="T16" fmla="*/ 0 w 40"/>
                    <a:gd name="T17" fmla="*/ 14 h 34"/>
                    <a:gd name="T18" fmla="*/ 0 w 40"/>
                    <a:gd name="T19" fmla="*/ 16 h 34"/>
                    <a:gd name="T20" fmla="*/ 2 w 40"/>
                    <a:gd name="T21" fmla="*/ 23 h 34"/>
                    <a:gd name="T22" fmla="*/ 7 w 40"/>
                    <a:gd name="T23" fmla="*/ 29 h 34"/>
                    <a:gd name="T24" fmla="*/ 15 w 40"/>
                    <a:gd name="T25" fmla="*/ 33 h 34"/>
                    <a:gd name="T26" fmla="*/ 15 w 40"/>
                    <a:gd name="T27" fmla="*/ 33 h 34"/>
                    <a:gd name="T28" fmla="*/ 23 w 40"/>
                    <a:gd name="T29" fmla="*/ 34 h 34"/>
                    <a:gd name="T30" fmla="*/ 30 w 40"/>
                    <a:gd name="T31" fmla="*/ 33 h 34"/>
                    <a:gd name="T32" fmla="*/ 35 w 40"/>
                    <a:gd name="T33" fmla="*/ 30 h 34"/>
                    <a:gd name="T34" fmla="*/ 38 w 40"/>
                    <a:gd name="T35" fmla="*/ 28 h 34"/>
                    <a:gd name="T36" fmla="*/ 39 w 40"/>
                    <a:gd name="T37" fmla="*/ 24 h 34"/>
                    <a:gd name="T38" fmla="*/ 39 w 40"/>
                    <a:gd name="T39" fmla="*/ 24 h 34"/>
                    <a:gd name="T40" fmla="*/ 40 w 40"/>
                    <a:gd name="T41" fmla="*/ 21 h 34"/>
                    <a:gd name="T42" fmla="*/ 40 w 40"/>
                    <a:gd name="T43" fmla="*/ 18 h 34"/>
                    <a:gd name="T44" fmla="*/ 38 w 40"/>
                    <a:gd name="T45" fmla="*/ 11 h 34"/>
                    <a:gd name="T46" fmla="*/ 33 w 40"/>
                    <a:gd name="T47" fmla="*/ 6 h 34"/>
                    <a:gd name="T48" fmla="*/ 25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7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2" y="7"/>
                      </a:lnTo>
                      <a:lnTo>
                        <a:pt x="1" y="10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2" y="23"/>
                      </a:lnTo>
                      <a:lnTo>
                        <a:pt x="7" y="29"/>
                      </a:lnTo>
                      <a:lnTo>
                        <a:pt x="15" y="33"/>
                      </a:lnTo>
                      <a:lnTo>
                        <a:pt x="23" y="34"/>
                      </a:lnTo>
                      <a:lnTo>
                        <a:pt x="30" y="33"/>
                      </a:lnTo>
                      <a:lnTo>
                        <a:pt x="35" y="30"/>
                      </a:lnTo>
                      <a:lnTo>
                        <a:pt x="38" y="28"/>
                      </a:lnTo>
                      <a:lnTo>
                        <a:pt x="39" y="24"/>
                      </a:lnTo>
                      <a:lnTo>
                        <a:pt x="40" y="21"/>
                      </a:lnTo>
                      <a:lnTo>
                        <a:pt x="40" y="18"/>
                      </a:lnTo>
                      <a:lnTo>
                        <a:pt x="38" y="11"/>
                      </a:lnTo>
                      <a:lnTo>
                        <a:pt x="33" y="6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206" name="Freeform 1241"/>
                <p:cNvSpPr>
                  <a:spLocks/>
                </p:cNvSpPr>
                <p:nvPr/>
              </p:nvSpPr>
              <p:spPr bwMode="auto">
                <a:xfrm>
                  <a:off x="2295" y="3048"/>
                  <a:ext cx="40" cy="34"/>
                </a:xfrm>
                <a:custGeom>
                  <a:avLst/>
                  <a:gdLst>
                    <a:gd name="T0" fmla="*/ 25 w 40"/>
                    <a:gd name="T1" fmla="*/ 2 h 34"/>
                    <a:gd name="T2" fmla="*/ 25 w 40"/>
                    <a:gd name="T3" fmla="*/ 2 h 34"/>
                    <a:gd name="T4" fmla="*/ 17 w 40"/>
                    <a:gd name="T5" fmla="*/ 0 h 34"/>
                    <a:gd name="T6" fmla="*/ 10 w 40"/>
                    <a:gd name="T7" fmla="*/ 1 h 34"/>
                    <a:gd name="T8" fmla="*/ 5 w 40"/>
                    <a:gd name="T9" fmla="*/ 5 h 34"/>
                    <a:gd name="T10" fmla="*/ 2 w 40"/>
                    <a:gd name="T11" fmla="*/ 7 h 34"/>
                    <a:gd name="T12" fmla="*/ 1 w 40"/>
                    <a:gd name="T13" fmla="*/ 10 h 34"/>
                    <a:gd name="T14" fmla="*/ 1 w 40"/>
                    <a:gd name="T15" fmla="*/ 10 h 34"/>
                    <a:gd name="T16" fmla="*/ 0 w 40"/>
                    <a:gd name="T17" fmla="*/ 14 h 34"/>
                    <a:gd name="T18" fmla="*/ 0 w 40"/>
                    <a:gd name="T19" fmla="*/ 16 h 34"/>
                    <a:gd name="T20" fmla="*/ 2 w 40"/>
                    <a:gd name="T21" fmla="*/ 23 h 34"/>
                    <a:gd name="T22" fmla="*/ 7 w 40"/>
                    <a:gd name="T23" fmla="*/ 29 h 34"/>
                    <a:gd name="T24" fmla="*/ 15 w 40"/>
                    <a:gd name="T25" fmla="*/ 33 h 34"/>
                    <a:gd name="T26" fmla="*/ 15 w 40"/>
                    <a:gd name="T27" fmla="*/ 33 h 34"/>
                    <a:gd name="T28" fmla="*/ 23 w 40"/>
                    <a:gd name="T29" fmla="*/ 34 h 34"/>
                    <a:gd name="T30" fmla="*/ 30 w 40"/>
                    <a:gd name="T31" fmla="*/ 33 h 34"/>
                    <a:gd name="T32" fmla="*/ 35 w 40"/>
                    <a:gd name="T33" fmla="*/ 30 h 34"/>
                    <a:gd name="T34" fmla="*/ 38 w 40"/>
                    <a:gd name="T35" fmla="*/ 28 h 34"/>
                    <a:gd name="T36" fmla="*/ 39 w 40"/>
                    <a:gd name="T37" fmla="*/ 24 h 34"/>
                    <a:gd name="T38" fmla="*/ 39 w 40"/>
                    <a:gd name="T39" fmla="*/ 24 h 34"/>
                    <a:gd name="T40" fmla="*/ 40 w 40"/>
                    <a:gd name="T41" fmla="*/ 21 h 34"/>
                    <a:gd name="T42" fmla="*/ 40 w 40"/>
                    <a:gd name="T43" fmla="*/ 18 h 34"/>
                    <a:gd name="T44" fmla="*/ 38 w 40"/>
                    <a:gd name="T45" fmla="*/ 11 h 34"/>
                    <a:gd name="T46" fmla="*/ 33 w 40"/>
                    <a:gd name="T47" fmla="*/ 6 h 34"/>
                    <a:gd name="T48" fmla="*/ 25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7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2" y="7"/>
                      </a:lnTo>
                      <a:lnTo>
                        <a:pt x="1" y="10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2" y="23"/>
                      </a:lnTo>
                      <a:lnTo>
                        <a:pt x="7" y="29"/>
                      </a:lnTo>
                      <a:lnTo>
                        <a:pt x="15" y="33"/>
                      </a:lnTo>
                      <a:lnTo>
                        <a:pt x="23" y="34"/>
                      </a:lnTo>
                      <a:lnTo>
                        <a:pt x="30" y="33"/>
                      </a:lnTo>
                      <a:lnTo>
                        <a:pt x="35" y="30"/>
                      </a:lnTo>
                      <a:lnTo>
                        <a:pt x="38" y="28"/>
                      </a:lnTo>
                      <a:lnTo>
                        <a:pt x="39" y="24"/>
                      </a:lnTo>
                      <a:lnTo>
                        <a:pt x="40" y="21"/>
                      </a:lnTo>
                      <a:lnTo>
                        <a:pt x="40" y="18"/>
                      </a:lnTo>
                      <a:lnTo>
                        <a:pt x="38" y="11"/>
                      </a:lnTo>
                      <a:lnTo>
                        <a:pt x="33" y="6"/>
                      </a:lnTo>
                      <a:lnTo>
                        <a:pt x="25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207" name="Freeform 1242"/>
                <p:cNvSpPr>
                  <a:spLocks/>
                </p:cNvSpPr>
                <p:nvPr/>
              </p:nvSpPr>
              <p:spPr bwMode="auto">
                <a:xfrm>
                  <a:off x="2228" y="3032"/>
                  <a:ext cx="31" cy="88"/>
                </a:xfrm>
                <a:custGeom>
                  <a:avLst/>
                  <a:gdLst>
                    <a:gd name="T0" fmla="*/ 0 w 31"/>
                    <a:gd name="T1" fmla="*/ 83 h 88"/>
                    <a:gd name="T2" fmla="*/ 9 w 31"/>
                    <a:gd name="T3" fmla="*/ 69 h 88"/>
                    <a:gd name="T4" fmla="*/ 9 w 31"/>
                    <a:gd name="T5" fmla="*/ 0 h 88"/>
                    <a:gd name="T6" fmla="*/ 23 w 31"/>
                    <a:gd name="T7" fmla="*/ 2 h 88"/>
                    <a:gd name="T8" fmla="*/ 23 w 31"/>
                    <a:gd name="T9" fmla="*/ 69 h 88"/>
                    <a:gd name="T10" fmla="*/ 31 w 31"/>
                    <a:gd name="T11" fmla="*/ 86 h 88"/>
                    <a:gd name="T12" fmla="*/ 21 w 31"/>
                    <a:gd name="T13" fmla="*/ 79 h 88"/>
                    <a:gd name="T14" fmla="*/ 21 w 31"/>
                    <a:gd name="T15" fmla="*/ 88 h 88"/>
                    <a:gd name="T16" fmla="*/ 14 w 31"/>
                    <a:gd name="T17" fmla="*/ 81 h 88"/>
                    <a:gd name="T18" fmla="*/ 9 w 31"/>
                    <a:gd name="T19" fmla="*/ 87 h 88"/>
                    <a:gd name="T20" fmla="*/ 9 w 31"/>
                    <a:gd name="T21" fmla="*/ 81 h 88"/>
                    <a:gd name="T22" fmla="*/ 0 w 31"/>
                    <a:gd name="T23" fmla="*/ 83 h 88"/>
                    <a:gd name="T24" fmla="*/ 0 w 31"/>
                    <a:gd name="T25" fmla="*/ 83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8"/>
                    <a:gd name="T41" fmla="*/ 31 w 31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8">
                      <a:moveTo>
                        <a:pt x="0" y="83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2"/>
                      </a:lnTo>
                      <a:lnTo>
                        <a:pt x="23" y="69"/>
                      </a:lnTo>
                      <a:lnTo>
                        <a:pt x="31" y="86"/>
                      </a:lnTo>
                      <a:lnTo>
                        <a:pt x="21" y="79"/>
                      </a:lnTo>
                      <a:lnTo>
                        <a:pt x="21" y="88"/>
                      </a:lnTo>
                      <a:lnTo>
                        <a:pt x="14" y="81"/>
                      </a:lnTo>
                      <a:lnTo>
                        <a:pt x="9" y="87"/>
                      </a:lnTo>
                      <a:lnTo>
                        <a:pt x="9" y="81"/>
                      </a:lnTo>
                      <a:lnTo>
                        <a:pt x="0" y="83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208" name="Freeform 1243"/>
                <p:cNvSpPr>
                  <a:spLocks/>
                </p:cNvSpPr>
                <p:nvPr/>
              </p:nvSpPr>
              <p:spPr bwMode="auto">
                <a:xfrm>
                  <a:off x="2210" y="3017"/>
                  <a:ext cx="40" cy="35"/>
                </a:xfrm>
                <a:custGeom>
                  <a:avLst/>
                  <a:gdLst>
                    <a:gd name="T0" fmla="*/ 12 w 40"/>
                    <a:gd name="T1" fmla="*/ 3 h 35"/>
                    <a:gd name="T2" fmla="*/ 12 w 40"/>
                    <a:gd name="T3" fmla="*/ 3 h 35"/>
                    <a:gd name="T4" fmla="*/ 5 w 40"/>
                    <a:gd name="T5" fmla="*/ 8 h 35"/>
                    <a:gd name="T6" fmla="*/ 2 w 40"/>
                    <a:gd name="T7" fmla="*/ 14 h 35"/>
                    <a:gd name="T8" fmla="*/ 0 w 40"/>
                    <a:gd name="T9" fmla="*/ 22 h 35"/>
                    <a:gd name="T10" fmla="*/ 0 w 40"/>
                    <a:gd name="T11" fmla="*/ 24 h 35"/>
                    <a:gd name="T12" fmla="*/ 2 w 40"/>
                    <a:gd name="T13" fmla="*/ 27 h 35"/>
                    <a:gd name="T14" fmla="*/ 2 w 40"/>
                    <a:gd name="T15" fmla="*/ 27 h 35"/>
                    <a:gd name="T16" fmla="*/ 4 w 40"/>
                    <a:gd name="T17" fmla="*/ 29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1 h 35"/>
                    <a:gd name="T26" fmla="*/ 28 w 40"/>
                    <a:gd name="T27" fmla="*/ 31 h 35"/>
                    <a:gd name="T28" fmla="*/ 35 w 40"/>
                    <a:gd name="T29" fmla="*/ 26 h 35"/>
                    <a:gd name="T30" fmla="*/ 39 w 40"/>
                    <a:gd name="T31" fmla="*/ 19 h 35"/>
                    <a:gd name="T32" fmla="*/ 40 w 40"/>
                    <a:gd name="T33" fmla="*/ 13 h 35"/>
                    <a:gd name="T34" fmla="*/ 39 w 40"/>
                    <a:gd name="T35" fmla="*/ 10 h 35"/>
                    <a:gd name="T36" fmla="*/ 37 w 40"/>
                    <a:gd name="T37" fmla="*/ 6 h 35"/>
                    <a:gd name="T38" fmla="*/ 37 w 40"/>
                    <a:gd name="T39" fmla="*/ 6 h 35"/>
                    <a:gd name="T40" fmla="*/ 36 w 40"/>
                    <a:gd name="T41" fmla="*/ 4 h 35"/>
                    <a:gd name="T42" fmla="*/ 34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0 h 35"/>
                    <a:gd name="T48" fmla="*/ 12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2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2" y="27"/>
                      </a:lnTo>
                      <a:lnTo>
                        <a:pt x="4" y="29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1"/>
                      </a:lnTo>
                      <a:lnTo>
                        <a:pt x="35" y="26"/>
                      </a:lnTo>
                      <a:lnTo>
                        <a:pt x="39" y="19"/>
                      </a:lnTo>
                      <a:lnTo>
                        <a:pt x="40" y="13"/>
                      </a:lnTo>
                      <a:lnTo>
                        <a:pt x="39" y="10"/>
                      </a:lnTo>
                      <a:lnTo>
                        <a:pt x="37" y="6"/>
                      </a:lnTo>
                      <a:lnTo>
                        <a:pt x="36" y="4"/>
                      </a:lnTo>
                      <a:lnTo>
                        <a:pt x="34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209" name="Freeform 1244"/>
                <p:cNvSpPr>
                  <a:spLocks/>
                </p:cNvSpPr>
                <p:nvPr/>
              </p:nvSpPr>
              <p:spPr bwMode="auto">
                <a:xfrm>
                  <a:off x="2210" y="3017"/>
                  <a:ext cx="40" cy="35"/>
                </a:xfrm>
                <a:custGeom>
                  <a:avLst/>
                  <a:gdLst>
                    <a:gd name="T0" fmla="*/ 12 w 40"/>
                    <a:gd name="T1" fmla="*/ 3 h 35"/>
                    <a:gd name="T2" fmla="*/ 12 w 40"/>
                    <a:gd name="T3" fmla="*/ 3 h 35"/>
                    <a:gd name="T4" fmla="*/ 5 w 40"/>
                    <a:gd name="T5" fmla="*/ 8 h 35"/>
                    <a:gd name="T6" fmla="*/ 2 w 40"/>
                    <a:gd name="T7" fmla="*/ 14 h 35"/>
                    <a:gd name="T8" fmla="*/ 0 w 40"/>
                    <a:gd name="T9" fmla="*/ 22 h 35"/>
                    <a:gd name="T10" fmla="*/ 0 w 40"/>
                    <a:gd name="T11" fmla="*/ 24 h 35"/>
                    <a:gd name="T12" fmla="*/ 2 w 40"/>
                    <a:gd name="T13" fmla="*/ 27 h 35"/>
                    <a:gd name="T14" fmla="*/ 2 w 40"/>
                    <a:gd name="T15" fmla="*/ 27 h 35"/>
                    <a:gd name="T16" fmla="*/ 4 w 40"/>
                    <a:gd name="T17" fmla="*/ 29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1 h 35"/>
                    <a:gd name="T26" fmla="*/ 28 w 40"/>
                    <a:gd name="T27" fmla="*/ 31 h 35"/>
                    <a:gd name="T28" fmla="*/ 35 w 40"/>
                    <a:gd name="T29" fmla="*/ 26 h 35"/>
                    <a:gd name="T30" fmla="*/ 39 w 40"/>
                    <a:gd name="T31" fmla="*/ 19 h 35"/>
                    <a:gd name="T32" fmla="*/ 40 w 40"/>
                    <a:gd name="T33" fmla="*/ 13 h 35"/>
                    <a:gd name="T34" fmla="*/ 39 w 40"/>
                    <a:gd name="T35" fmla="*/ 10 h 35"/>
                    <a:gd name="T36" fmla="*/ 37 w 40"/>
                    <a:gd name="T37" fmla="*/ 6 h 35"/>
                    <a:gd name="T38" fmla="*/ 37 w 40"/>
                    <a:gd name="T39" fmla="*/ 6 h 35"/>
                    <a:gd name="T40" fmla="*/ 36 w 40"/>
                    <a:gd name="T41" fmla="*/ 4 h 35"/>
                    <a:gd name="T42" fmla="*/ 34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0 h 35"/>
                    <a:gd name="T48" fmla="*/ 12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2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2" y="27"/>
                      </a:lnTo>
                      <a:lnTo>
                        <a:pt x="4" y="29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1"/>
                      </a:lnTo>
                      <a:lnTo>
                        <a:pt x="35" y="26"/>
                      </a:lnTo>
                      <a:lnTo>
                        <a:pt x="39" y="19"/>
                      </a:lnTo>
                      <a:lnTo>
                        <a:pt x="40" y="13"/>
                      </a:lnTo>
                      <a:lnTo>
                        <a:pt x="39" y="10"/>
                      </a:lnTo>
                      <a:lnTo>
                        <a:pt x="37" y="6"/>
                      </a:lnTo>
                      <a:lnTo>
                        <a:pt x="36" y="4"/>
                      </a:lnTo>
                      <a:lnTo>
                        <a:pt x="34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210" name="Freeform 1245"/>
                <p:cNvSpPr>
                  <a:spLocks/>
                </p:cNvSpPr>
                <p:nvPr/>
              </p:nvSpPr>
              <p:spPr bwMode="auto">
                <a:xfrm>
                  <a:off x="2240" y="3021"/>
                  <a:ext cx="39" cy="33"/>
                </a:xfrm>
                <a:custGeom>
                  <a:avLst/>
                  <a:gdLst>
                    <a:gd name="T0" fmla="*/ 25 w 39"/>
                    <a:gd name="T1" fmla="*/ 1 h 33"/>
                    <a:gd name="T2" fmla="*/ 25 w 39"/>
                    <a:gd name="T3" fmla="*/ 1 h 33"/>
                    <a:gd name="T4" fmla="*/ 16 w 39"/>
                    <a:gd name="T5" fmla="*/ 0 h 33"/>
                    <a:gd name="T6" fmla="*/ 10 w 39"/>
                    <a:gd name="T7" fmla="*/ 1 h 33"/>
                    <a:gd name="T8" fmla="*/ 4 w 39"/>
                    <a:gd name="T9" fmla="*/ 4 h 33"/>
                    <a:gd name="T10" fmla="*/ 1 w 39"/>
                    <a:gd name="T11" fmla="*/ 6 h 33"/>
                    <a:gd name="T12" fmla="*/ 0 w 39"/>
                    <a:gd name="T13" fmla="*/ 9 h 33"/>
                    <a:gd name="T14" fmla="*/ 0 w 39"/>
                    <a:gd name="T15" fmla="*/ 9 h 33"/>
                    <a:gd name="T16" fmla="*/ 0 w 39"/>
                    <a:gd name="T17" fmla="*/ 13 h 33"/>
                    <a:gd name="T18" fmla="*/ 0 w 39"/>
                    <a:gd name="T19" fmla="*/ 15 h 33"/>
                    <a:gd name="T20" fmla="*/ 2 w 39"/>
                    <a:gd name="T21" fmla="*/ 22 h 33"/>
                    <a:gd name="T22" fmla="*/ 6 w 39"/>
                    <a:gd name="T23" fmla="*/ 28 h 33"/>
                    <a:gd name="T24" fmla="*/ 14 w 39"/>
                    <a:gd name="T25" fmla="*/ 32 h 33"/>
                    <a:gd name="T26" fmla="*/ 14 w 39"/>
                    <a:gd name="T27" fmla="*/ 32 h 33"/>
                    <a:gd name="T28" fmla="*/ 21 w 39"/>
                    <a:gd name="T29" fmla="*/ 33 h 33"/>
                    <a:gd name="T30" fmla="*/ 29 w 39"/>
                    <a:gd name="T31" fmla="*/ 32 h 33"/>
                    <a:gd name="T32" fmla="*/ 35 w 39"/>
                    <a:gd name="T33" fmla="*/ 29 h 33"/>
                    <a:gd name="T34" fmla="*/ 37 w 39"/>
                    <a:gd name="T35" fmla="*/ 27 h 33"/>
                    <a:gd name="T36" fmla="*/ 39 w 39"/>
                    <a:gd name="T37" fmla="*/ 24 h 33"/>
                    <a:gd name="T38" fmla="*/ 39 w 39"/>
                    <a:gd name="T39" fmla="*/ 24 h 33"/>
                    <a:gd name="T40" fmla="*/ 39 w 39"/>
                    <a:gd name="T41" fmla="*/ 20 h 33"/>
                    <a:gd name="T42" fmla="*/ 39 w 39"/>
                    <a:gd name="T43" fmla="*/ 16 h 33"/>
                    <a:gd name="T44" fmla="*/ 37 w 39"/>
                    <a:gd name="T45" fmla="*/ 11 h 33"/>
                    <a:gd name="T46" fmla="*/ 32 w 39"/>
                    <a:gd name="T47" fmla="*/ 5 h 33"/>
                    <a:gd name="T48" fmla="*/ 25 w 39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6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6" y="28"/>
                      </a:lnTo>
                      <a:lnTo>
                        <a:pt x="14" y="32"/>
                      </a:lnTo>
                      <a:lnTo>
                        <a:pt x="21" y="33"/>
                      </a:lnTo>
                      <a:lnTo>
                        <a:pt x="29" y="32"/>
                      </a:lnTo>
                      <a:lnTo>
                        <a:pt x="35" y="29"/>
                      </a:lnTo>
                      <a:lnTo>
                        <a:pt x="37" y="27"/>
                      </a:lnTo>
                      <a:lnTo>
                        <a:pt x="39" y="24"/>
                      </a:lnTo>
                      <a:lnTo>
                        <a:pt x="39" y="20"/>
                      </a:lnTo>
                      <a:lnTo>
                        <a:pt x="39" y="16"/>
                      </a:lnTo>
                      <a:lnTo>
                        <a:pt x="37" y="11"/>
                      </a:lnTo>
                      <a:lnTo>
                        <a:pt x="32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211" name="Freeform 1246"/>
                <p:cNvSpPr>
                  <a:spLocks/>
                </p:cNvSpPr>
                <p:nvPr/>
              </p:nvSpPr>
              <p:spPr bwMode="auto">
                <a:xfrm>
                  <a:off x="2240" y="3021"/>
                  <a:ext cx="39" cy="33"/>
                </a:xfrm>
                <a:custGeom>
                  <a:avLst/>
                  <a:gdLst>
                    <a:gd name="T0" fmla="*/ 25 w 39"/>
                    <a:gd name="T1" fmla="*/ 1 h 33"/>
                    <a:gd name="T2" fmla="*/ 25 w 39"/>
                    <a:gd name="T3" fmla="*/ 1 h 33"/>
                    <a:gd name="T4" fmla="*/ 16 w 39"/>
                    <a:gd name="T5" fmla="*/ 0 h 33"/>
                    <a:gd name="T6" fmla="*/ 10 w 39"/>
                    <a:gd name="T7" fmla="*/ 1 h 33"/>
                    <a:gd name="T8" fmla="*/ 4 w 39"/>
                    <a:gd name="T9" fmla="*/ 4 h 33"/>
                    <a:gd name="T10" fmla="*/ 1 w 39"/>
                    <a:gd name="T11" fmla="*/ 6 h 33"/>
                    <a:gd name="T12" fmla="*/ 0 w 39"/>
                    <a:gd name="T13" fmla="*/ 9 h 33"/>
                    <a:gd name="T14" fmla="*/ 0 w 39"/>
                    <a:gd name="T15" fmla="*/ 9 h 33"/>
                    <a:gd name="T16" fmla="*/ 0 w 39"/>
                    <a:gd name="T17" fmla="*/ 13 h 33"/>
                    <a:gd name="T18" fmla="*/ 0 w 39"/>
                    <a:gd name="T19" fmla="*/ 15 h 33"/>
                    <a:gd name="T20" fmla="*/ 2 w 39"/>
                    <a:gd name="T21" fmla="*/ 22 h 33"/>
                    <a:gd name="T22" fmla="*/ 6 w 39"/>
                    <a:gd name="T23" fmla="*/ 28 h 33"/>
                    <a:gd name="T24" fmla="*/ 14 w 39"/>
                    <a:gd name="T25" fmla="*/ 32 h 33"/>
                    <a:gd name="T26" fmla="*/ 14 w 39"/>
                    <a:gd name="T27" fmla="*/ 32 h 33"/>
                    <a:gd name="T28" fmla="*/ 21 w 39"/>
                    <a:gd name="T29" fmla="*/ 33 h 33"/>
                    <a:gd name="T30" fmla="*/ 29 w 39"/>
                    <a:gd name="T31" fmla="*/ 32 h 33"/>
                    <a:gd name="T32" fmla="*/ 35 w 39"/>
                    <a:gd name="T33" fmla="*/ 29 h 33"/>
                    <a:gd name="T34" fmla="*/ 37 w 39"/>
                    <a:gd name="T35" fmla="*/ 27 h 33"/>
                    <a:gd name="T36" fmla="*/ 39 w 39"/>
                    <a:gd name="T37" fmla="*/ 24 h 33"/>
                    <a:gd name="T38" fmla="*/ 39 w 39"/>
                    <a:gd name="T39" fmla="*/ 24 h 33"/>
                    <a:gd name="T40" fmla="*/ 39 w 39"/>
                    <a:gd name="T41" fmla="*/ 20 h 33"/>
                    <a:gd name="T42" fmla="*/ 39 w 39"/>
                    <a:gd name="T43" fmla="*/ 16 h 33"/>
                    <a:gd name="T44" fmla="*/ 37 w 39"/>
                    <a:gd name="T45" fmla="*/ 11 h 33"/>
                    <a:gd name="T46" fmla="*/ 32 w 39"/>
                    <a:gd name="T47" fmla="*/ 5 h 33"/>
                    <a:gd name="T48" fmla="*/ 25 w 39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6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6" y="28"/>
                      </a:lnTo>
                      <a:lnTo>
                        <a:pt x="14" y="32"/>
                      </a:lnTo>
                      <a:lnTo>
                        <a:pt x="21" y="33"/>
                      </a:lnTo>
                      <a:lnTo>
                        <a:pt x="29" y="32"/>
                      </a:lnTo>
                      <a:lnTo>
                        <a:pt x="35" y="29"/>
                      </a:lnTo>
                      <a:lnTo>
                        <a:pt x="37" y="27"/>
                      </a:lnTo>
                      <a:lnTo>
                        <a:pt x="39" y="24"/>
                      </a:lnTo>
                      <a:lnTo>
                        <a:pt x="39" y="20"/>
                      </a:lnTo>
                      <a:lnTo>
                        <a:pt x="39" y="16"/>
                      </a:lnTo>
                      <a:lnTo>
                        <a:pt x="37" y="11"/>
                      </a:lnTo>
                      <a:lnTo>
                        <a:pt x="32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212" name="Freeform 1247"/>
                <p:cNvSpPr>
                  <a:spLocks/>
                </p:cNvSpPr>
                <p:nvPr/>
              </p:nvSpPr>
              <p:spPr bwMode="auto">
                <a:xfrm>
                  <a:off x="2214" y="2994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3 w 42"/>
                    <a:gd name="T5" fmla="*/ 1 h 32"/>
                    <a:gd name="T6" fmla="*/ 7 w 42"/>
                    <a:gd name="T7" fmla="*/ 4 h 32"/>
                    <a:gd name="T8" fmla="*/ 1 w 42"/>
                    <a:gd name="T9" fmla="*/ 9 h 32"/>
                    <a:gd name="T10" fmla="*/ 1 w 42"/>
                    <a:gd name="T11" fmla="*/ 13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1 w 42"/>
                    <a:gd name="T17" fmla="*/ 19 h 32"/>
                    <a:gd name="T18" fmla="*/ 1 w 42"/>
                    <a:gd name="T19" fmla="*/ 22 h 32"/>
                    <a:gd name="T20" fmla="*/ 7 w 42"/>
                    <a:gd name="T21" fmla="*/ 27 h 32"/>
                    <a:gd name="T22" fmla="*/ 13 w 42"/>
                    <a:gd name="T23" fmla="*/ 31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30 w 42"/>
                    <a:gd name="T29" fmla="*/ 31 h 32"/>
                    <a:gd name="T30" fmla="*/ 36 w 42"/>
                    <a:gd name="T31" fmla="*/ 27 h 32"/>
                    <a:gd name="T32" fmla="*/ 40 w 42"/>
                    <a:gd name="T33" fmla="*/ 22 h 32"/>
                    <a:gd name="T34" fmla="*/ 41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1 w 42"/>
                    <a:gd name="T41" fmla="*/ 13 h 32"/>
                    <a:gd name="T42" fmla="*/ 40 w 42"/>
                    <a:gd name="T43" fmla="*/ 9 h 32"/>
                    <a:gd name="T44" fmla="*/ 36 w 42"/>
                    <a:gd name="T45" fmla="*/ 4 h 32"/>
                    <a:gd name="T46" fmla="*/ 30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4"/>
                      </a:lnTo>
                      <a:lnTo>
                        <a:pt x="1" y="9"/>
                      </a:lnTo>
                      <a:lnTo>
                        <a:pt x="1" y="13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1" y="22"/>
                      </a:lnTo>
                      <a:lnTo>
                        <a:pt x="7" y="27"/>
                      </a:lnTo>
                      <a:lnTo>
                        <a:pt x="13" y="31"/>
                      </a:lnTo>
                      <a:lnTo>
                        <a:pt x="21" y="32"/>
                      </a:lnTo>
                      <a:lnTo>
                        <a:pt x="30" y="31"/>
                      </a:lnTo>
                      <a:lnTo>
                        <a:pt x="36" y="27"/>
                      </a:lnTo>
                      <a:lnTo>
                        <a:pt x="40" y="22"/>
                      </a:lnTo>
                      <a:lnTo>
                        <a:pt x="41" y="19"/>
                      </a:lnTo>
                      <a:lnTo>
                        <a:pt x="42" y="15"/>
                      </a:lnTo>
                      <a:lnTo>
                        <a:pt x="41" y="13"/>
                      </a:lnTo>
                      <a:lnTo>
                        <a:pt x="40" y="9"/>
                      </a:lnTo>
                      <a:lnTo>
                        <a:pt x="36" y="4"/>
                      </a:lnTo>
                      <a:lnTo>
                        <a:pt x="30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213" name="Freeform 1248"/>
                <p:cNvSpPr>
                  <a:spLocks/>
                </p:cNvSpPr>
                <p:nvPr/>
              </p:nvSpPr>
              <p:spPr bwMode="auto">
                <a:xfrm>
                  <a:off x="2214" y="2994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3 w 42"/>
                    <a:gd name="T5" fmla="*/ 1 h 32"/>
                    <a:gd name="T6" fmla="*/ 7 w 42"/>
                    <a:gd name="T7" fmla="*/ 4 h 32"/>
                    <a:gd name="T8" fmla="*/ 1 w 42"/>
                    <a:gd name="T9" fmla="*/ 9 h 32"/>
                    <a:gd name="T10" fmla="*/ 1 w 42"/>
                    <a:gd name="T11" fmla="*/ 13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1 w 42"/>
                    <a:gd name="T17" fmla="*/ 19 h 32"/>
                    <a:gd name="T18" fmla="*/ 1 w 42"/>
                    <a:gd name="T19" fmla="*/ 22 h 32"/>
                    <a:gd name="T20" fmla="*/ 7 w 42"/>
                    <a:gd name="T21" fmla="*/ 27 h 32"/>
                    <a:gd name="T22" fmla="*/ 13 w 42"/>
                    <a:gd name="T23" fmla="*/ 31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30 w 42"/>
                    <a:gd name="T29" fmla="*/ 31 h 32"/>
                    <a:gd name="T30" fmla="*/ 36 w 42"/>
                    <a:gd name="T31" fmla="*/ 27 h 32"/>
                    <a:gd name="T32" fmla="*/ 40 w 42"/>
                    <a:gd name="T33" fmla="*/ 22 h 32"/>
                    <a:gd name="T34" fmla="*/ 41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1 w 42"/>
                    <a:gd name="T41" fmla="*/ 13 h 32"/>
                    <a:gd name="T42" fmla="*/ 40 w 42"/>
                    <a:gd name="T43" fmla="*/ 9 h 32"/>
                    <a:gd name="T44" fmla="*/ 36 w 42"/>
                    <a:gd name="T45" fmla="*/ 4 h 32"/>
                    <a:gd name="T46" fmla="*/ 30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4"/>
                      </a:lnTo>
                      <a:lnTo>
                        <a:pt x="1" y="9"/>
                      </a:lnTo>
                      <a:lnTo>
                        <a:pt x="1" y="13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1" y="22"/>
                      </a:lnTo>
                      <a:lnTo>
                        <a:pt x="7" y="27"/>
                      </a:lnTo>
                      <a:lnTo>
                        <a:pt x="13" y="31"/>
                      </a:lnTo>
                      <a:lnTo>
                        <a:pt x="21" y="32"/>
                      </a:lnTo>
                      <a:lnTo>
                        <a:pt x="30" y="31"/>
                      </a:lnTo>
                      <a:lnTo>
                        <a:pt x="36" y="27"/>
                      </a:lnTo>
                      <a:lnTo>
                        <a:pt x="40" y="22"/>
                      </a:lnTo>
                      <a:lnTo>
                        <a:pt x="41" y="19"/>
                      </a:lnTo>
                      <a:lnTo>
                        <a:pt x="42" y="15"/>
                      </a:lnTo>
                      <a:lnTo>
                        <a:pt x="41" y="13"/>
                      </a:lnTo>
                      <a:lnTo>
                        <a:pt x="40" y="9"/>
                      </a:lnTo>
                      <a:lnTo>
                        <a:pt x="36" y="4"/>
                      </a:lnTo>
                      <a:lnTo>
                        <a:pt x="30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214" name="Freeform 1249"/>
                <p:cNvSpPr>
                  <a:spLocks/>
                </p:cNvSpPr>
                <p:nvPr/>
              </p:nvSpPr>
              <p:spPr bwMode="auto">
                <a:xfrm>
                  <a:off x="2240" y="2998"/>
                  <a:ext cx="42" cy="33"/>
                </a:xfrm>
                <a:custGeom>
                  <a:avLst/>
                  <a:gdLst>
                    <a:gd name="T0" fmla="*/ 24 w 42"/>
                    <a:gd name="T1" fmla="*/ 0 h 33"/>
                    <a:gd name="T2" fmla="*/ 24 w 42"/>
                    <a:gd name="T3" fmla="*/ 0 h 33"/>
                    <a:gd name="T4" fmla="*/ 15 w 42"/>
                    <a:gd name="T5" fmla="*/ 0 h 33"/>
                    <a:gd name="T6" fmla="*/ 9 w 42"/>
                    <a:gd name="T7" fmla="*/ 3 h 33"/>
                    <a:gd name="T8" fmla="*/ 4 w 42"/>
                    <a:gd name="T9" fmla="*/ 6 h 33"/>
                    <a:gd name="T10" fmla="*/ 1 w 42"/>
                    <a:gd name="T11" fmla="*/ 9 h 33"/>
                    <a:gd name="T12" fmla="*/ 0 w 42"/>
                    <a:gd name="T13" fmla="*/ 13 h 33"/>
                    <a:gd name="T14" fmla="*/ 0 w 42"/>
                    <a:gd name="T15" fmla="*/ 13 h 33"/>
                    <a:gd name="T16" fmla="*/ 0 w 42"/>
                    <a:gd name="T17" fmla="*/ 15 h 33"/>
                    <a:gd name="T18" fmla="*/ 1 w 42"/>
                    <a:gd name="T19" fmla="*/ 19 h 33"/>
                    <a:gd name="T20" fmla="*/ 4 w 42"/>
                    <a:gd name="T21" fmla="*/ 25 h 33"/>
                    <a:gd name="T22" fmla="*/ 10 w 42"/>
                    <a:gd name="T23" fmla="*/ 29 h 33"/>
                    <a:gd name="T24" fmla="*/ 18 w 42"/>
                    <a:gd name="T25" fmla="*/ 32 h 33"/>
                    <a:gd name="T26" fmla="*/ 18 w 42"/>
                    <a:gd name="T27" fmla="*/ 32 h 33"/>
                    <a:gd name="T28" fmla="*/ 25 w 42"/>
                    <a:gd name="T29" fmla="*/ 33 h 33"/>
                    <a:gd name="T30" fmla="*/ 33 w 42"/>
                    <a:gd name="T31" fmla="*/ 31 h 33"/>
                    <a:gd name="T32" fmla="*/ 38 w 42"/>
                    <a:gd name="T33" fmla="*/ 27 h 33"/>
                    <a:gd name="T34" fmla="*/ 41 w 42"/>
                    <a:gd name="T35" fmla="*/ 23 h 33"/>
                    <a:gd name="T36" fmla="*/ 41 w 42"/>
                    <a:gd name="T37" fmla="*/ 20 h 33"/>
                    <a:gd name="T38" fmla="*/ 41 w 42"/>
                    <a:gd name="T39" fmla="*/ 20 h 33"/>
                    <a:gd name="T40" fmla="*/ 42 w 42"/>
                    <a:gd name="T41" fmla="*/ 17 h 33"/>
                    <a:gd name="T42" fmla="*/ 41 w 42"/>
                    <a:gd name="T43" fmla="*/ 14 h 33"/>
                    <a:gd name="T44" fmla="*/ 37 w 42"/>
                    <a:gd name="T45" fmla="*/ 8 h 33"/>
                    <a:gd name="T46" fmla="*/ 32 w 42"/>
                    <a:gd name="T47" fmla="*/ 3 h 33"/>
                    <a:gd name="T48" fmla="*/ 24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9" y="3"/>
                      </a:lnTo>
                      <a:lnTo>
                        <a:pt x="4" y="6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4" y="25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5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41" y="23"/>
                      </a:lnTo>
                      <a:lnTo>
                        <a:pt x="41" y="20"/>
                      </a:lnTo>
                      <a:lnTo>
                        <a:pt x="42" y="17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3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215" name="Freeform 1250"/>
                <p:cNvSpPr>
                  <a:spLocks/>
                </p:cNvSpPr>
                <p:nvPr/>
              </p:nvSpPr>
              <p:spPr bwMode="auto">
                <a:xfrm>
                  <a:off x="2240" y="2998"/>
                  <a:ext cx="42" cy="33"/>
                </a:xfrm>
                <a:custGeom>
                  <a:avLst/>
                  <a:gdLst>
                    <a:gd name="T0" fmla="*/ 24 w 42"/>
                    <a:gd name="T1" fmla="*/ 0 h 33"/>
                    <a:gd name="T2" fmla="*/ 24 w 42"/>
                    <a:gd name="T3" fmla="*/ 0 h 33"/>
                    <a:gd name="T4" fmla="*/ 15 w 42"/>
                    <a:gd name="T5" fmla="*/ 0 h 33"/>
                    <a:gd name="T6" fmla="*/ 9 w 42"/>
                    <a:gd name="T7" fmla="*/ 3 h 33"/>
                    <a:gd name="T8" fmla="*/ 4 w 42"/>
                    <a:gd name="T9" fmla="*/ 6 h 33"/>
                    <a:gd name="T10" fmla="*/ 1 w 42"/>
                    <a:gd name="T11" fmla="*/ 9 h 33"/>
                    <a:gd name="T12" fmla="*/ 0 w 42"/>
                    <a:gd name="T13" fmla="*/ 13 h 33"/>
                    <a:gd name="T14" fmla="*/ 0 w 42"/>
                    <a:gd name="T15" fmla="*/ 13 h 33"/>
                    <a:gd name="T16" fmla="*/ 0 w 42"/>
                    <a:gd name="T17" fmla="*/ 15 h 33"/>
                    <a:gd name="T18" fmla="*/ 1 w 42"/>
                    <a:gd name="T19" fmla="*/ 19 h 33"/>
                    <a:gd name="T20" fmla="*/ 4 w 42"/>
                    <a:gd name="T21" fmla="*/ 25 h 33"/>
                    <a:gd name="T22" fmla="*/ 10 w 42"/>
                    <a:gd name="T23" fmla="*/ 29 h 33"/>
                    <a:gd name="T24" fmla="*/ 18 w 42"/>
                    <a:gd name="T25" fmla="*/ 32 h 33"/>
                    <a:gd name="T26" fmla="*/ 18 w 42"/>
                    <a:gd name="T27" fmla="*/ 32 h 33"/>
                    <a:gd name="T28" fmla="*/ 25 w 42"/>
                    <a:gd name="T29" fmla="*/ 33 h 33"/>
                    <a:gd name="T30" fmla="*/ 33 w 42"/>
                    <a:gd name="T31" fmla="*/ 31 h 33"/>
                    <a:gd name="T32" fmla="*/ 38 w 42"/>
                    <a:gd name="T33" fmla="*/ 27 h 33"/>
                    <a:gd name="T34" fmla="*/ 41 w 42"/>
                    <a:gd name="T35" fmla="*/ 23 h 33"/>
                    <a:gd name="T36" fmla="*/ 41 w 42"/>
                    <a:gd name="T37" fmla="*/ 20 h 33"/>
                    <a:gd name="T38" fmla="*/ 41 w 42"/>
                    <a:gd name="T39" fmla="*/ 20 h 33"/>
                    <a:gd name="T40" fmla="*/ 42 w 42"/>
                    <a:gd name="T41" fmla="*/ 17 h 33"/>
                    <a:gd name="T42" fmla="*/ 41 w 42"/>
                    <a:gd name="T43" fmla="*/ 14 h 33"/>
                    <a:gd name="T44" fmla="*/ 37 w 42"/>
                    <a:gd name="T45" fmla="*/ 8 h 33"/>
                    <a:gd name="T46" fmla="*/ 32 w 42"/>
                    <a:gd name="T47" fmla="*/ 3 h 33"/>
                    <a:gd name="T48" fmla="*/ 24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9" y="3"/>
                      </a:lnTo>
                      <a:lnTo>
                        <a:pt x="4" y="6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4" y="25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5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41" y="23"/>
                      </a:lnTo>
                      <a:lnTo>
                        <a:pt x="41" y="20"/>
                      </a:lnTo>
                      <a:lnTo>
                        <a:pt x="42" y="17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3"/>
                      </a:lnTo>
                      <a:lnTo>
                        <a:pt x="24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216" name="Freeform 1251"/>
                <p:cNvSpPr>
                  <a:spLocks/>
                </p:cNvSpPr>
                <p:nvPr/>
              </p:nvSpPr>
              <p:spPr bwMode="auto">
                <a:xfrm>
                  <a:off x="2228" y="2976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3 w 42"/>
                    <a:gd name="T5" fmla="*/ 2 h 32"/>
                    <a:gd name="T6" fmla="*/ 7 w 42"/>
                    <a:gd name="T7" fmla="*/ 5 h 32"/>
                    <a:gd name="T8" fmla="*/ 3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1 w 42"/>
                    <a:gd name="T17" fmla="*/ 19 h 32"/>
                    <a:gd name="T18" fmla="*/ 3 w 42"/>
                    <a:gd name="T19" fmla="*/ 23 h 32"/>
                    <a:gd name="T20" fmla="*/ 7 w 42"/>
                    <a:gd name="T21" fmla="*/ 28 h 32"/>
                    <a:gd name="T22" fmla="*/ 13 w 42"/>
                    <a:gd name="T23" fmla="*/ 31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30 w 42"/>
                    <a:gd name="T29" fmla="*/ 31 h 32"/>
                    <a:gd name="T30" fmla="*/ 36 w 42"/>
                    <a:gd name="T31" fmla="*/ 28 h 32"/>
                    <a:gd name="T32" fmla="*/ 41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1 w 42"/>
                    <a:gd name="T41" fmla="*/ 13 h 32"/>
                    <a:gd name="T42" fmla="*/ 41 w 42"/>
                    <a:gd name="T43" fmla="*/ 10 h 32"/>
                    <a:gd name="T44" fmla="*/ 36 w 42"/>
                    <a:gd name="T45" fmla="*/ 5 h 32"/>
                    <a:gd name="T46" fmla="*/ 30 w 42"/>
                    <a:gd name="T47" fmla="*/ 2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2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1"/>
                      </a:lnTo>
                      <a:lnTo>
                        <a:pt x="21" y="32"/>
                      </a:lnTo>
                      <a:lnTo>
                        <a:pt x="30" y="31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1" y="19"/>
                      </a:lnTo>
                      <a:lnTo>
                        <a:pt x="42" y="17"/>
                      </a:lnTo>
                      <a:lnTo>
                        <a:pt x="41" y="13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2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217" name="Freeform 1252"/>
                <p:cNvSpPr>
                  <a:spLocks/>
                </p:cNvSpPr>
                <p:nvPr/>
              </p:nvSpPr>
              <p:spPr bwMode="auto">
                <a:xfrm>
                  <a:off x="2228" y="2976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3 w 42"/>
                    <a:gd name="T5" fmla="*/ 2 h 32"/>
                    <a:gd name="T6" fmla="*/ 7 w 42"/>
                    <a:gd name="T7" fmla="*/ 5 h 32"/>
                    <a:gd name="T8" fmla="*/ 3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1 w 42"/>
                    <a:gd name="T17" fmla="*/ 19 h 32"/>
                    <a:gd name="T18" fmla="*/ 3 w 42"/>
                    <a:gd name="T19" fmla="*/ 23 h 32"/>
                    <a:gd name="T20" fmla="*/ 7 w 42"/>
                    <a:gd name="T21" fmla="*/ 28 h 32"/>
                    <a:gd name="T22" fmla="*/ 13 w 42"/>
                    <a:gd name="T23" fmla="*/ 31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30 w 42"/>
                    <a:gd name="T29" fmla="*/ 31 h 32"/>
                    <a:gd name="T30" fmla="*/ 36 w 42"/>
                    <a:gd name="T31" fmla="*/ 28 h 32"/>
                    <a:gd name="T32" fmla="*/ 41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1 w 42"/>
                    <a:gd name="T41" fmla="*/ 13 h 32"/>
                    <a:gd name="T42" fmla="*/ 41 w 42"/>
                    <a:gd name="T43" fmla="*/ 10 h 32"/>
                    <a:gd name="T44" fmla="*/ 36 w 42"/>
                    <a:gd name="T45" fmla="*/ 5 h 32"/>
                    <a:gd name="T46" fmla="*/ 30 w 42"/>
                    <a:gd name="T47" fmla="*/ 2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2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1"/>
                      </a:lnTo>
                      <a:lnTo>
                        <a:pt x="21" y="32"/>
                      </a:lnTo>
                      <a:lnTo>
                        <a:pt x="30" y="31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1" y="19"/>
                      </a:lnTo>
                      <a:lnTo>
                        <a:pt x="42" y="17"/>
                      </a:lnTo>
                      <a:lnTo>
                        <a:pt x="41" y="13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2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218" name="Freeform 1253"/>
                <p:cNvSpPr>
                  <a:spLocks/>
                </p:cNvSpPr>
                <p:nvPr/>
              </p:nvSpPr>
              <p:spPr bwMode="auto">
                <a:xfrm>
                  <a:off x="2210" y="3039"/>
                  <a:ext cx="40" cy="34"/>
                </a:xfrm>
                <a:custGeom>
                  <a:avLst/>
                  <a:gdLst>
                    <a:gd name="T0" fmla="*/ 12 w 40"/>
                    <a:gd name="T1" fmla="*/ 2 h 34"/>
                    <a:gd name="T2" fmla="*/ 12 w 40"/>
                    <a:gd name="T3" fmla="*/ 2 h 34"/>
                    <a:gd name="T4" fmla="*/ 5 w 40"/>
                    <a:gd name="T5" fmla="*/ 7 h 34"/>
                    <a:gd name="T6" fmla="*/ 2 w 40"/>
                    <a:gd name="T7" fmla="*/ 14 h 34"/>
                    <a:gd name="T8" fmla="*/ 0 w 40"/>
                    <a:gd name="T9" fmla="*/ 20 h 34"/>
                    <a:gd name="T10" fmla="*/ 0 w 40"/>
                    <a:gd name="T11" fmla="*/ 24 h 34"/>
                    <a:gd name="T12" fmla="*/ 2 w 40"/>
                    <a:gd name="T13" fmla="*/ 27 h 34"/>
                    <a:gd name="T14" fmla="*/ 2 w 40"/>
                    <a:gd name="T15" fmla="*/ 27 h 34"/>
                    <a:gd name="T16" fmla="*/ 4 w 40"/>
                    <a:gd name="T17" fmla="*/ 29 h 34"/>
                    <a:gd name="T18" fmla="*/ 7 w 40"/>
                    <a:gd name="T19" fmla="*/ 32 h 34"/>
                    <a:gd name="T20" fmla="*/ 13 w 40"/>
                    <a:gd name="T21" fmla="*/ 34 h 34"/>
                    <a:gd name="T22" fmla="*/ 21 w 40"/>
                    <a:gd name="T23" fmla="*/ 33 h 34"/>
                    <a:gd name="T24" fmla="*/ 28 w 40"/>
                    <a:gd name="T25" fmla="*/ 30 h 34"/>
                    <a:gd name="T26" fmla="*/ 28 w 40"/>
                    <a:gd name="T27" fmla="*/ 30 h 34"/>
                    <a:gd name="T28" fmla="*/ 35 w 40"/>
                    <a:gd name="T29" fmla="*/ 25 h 34"/>
                    <a:gd name="T30" fmla="*/ 39 w 40"/>
                    <a:gd name="T31" fmla="*/ 19 h 34"/>
                    <a:gd name="T32" fmla="*/ 40 w 40"/>
                    <a:gd name="T33" fmla="*/ 13 h 34"/>
                    <a:gd name="T34" fmla="*/ 39 w 40"/>
                    <a:gd name="T35" fmla="*/ 9 h 34"/>
                    <a:gd name="T36" fmla="*/ 37 w 40"/>
                    <a:gd name="T37" fmla="*/ 6 h 34"/>
                    <a:gd name="T38" fmla="*/ 37 w 40"/>
                    <a:gd name="T39" fmla="*/ 6 h 34"/>
                    <a:gd name="T40" fmla="*/ 36 w 40"/>
                    <a:gd name="T41" fmla="*/ 4 h 34"/>
                    <a:gd name="T42" fmla="*/ 34 w 40"/>
                    <a:gd name="T43" fmla="*/ 1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2"/>
                      </a:moveTo>
                      <a:lnTo>
                        <a:pt x="12" y="2"/>
                      </a:lnTo>
                      <a:lnTo>
                        <a:pt x="5" y="7"/>
                      </a:lnTo>
                      <a:lnTo>
                        <a:pt x="2" y="14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2" y="27"/>
                      </a:lnTo>
                      <a:lnTo>
                        <a:pt x="4" y="29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21" y="33"/>
                      </a:lnTo>
                      <a:lnTo>
                        <a:pt x="28" y="30"/>
                      </a:lnTo>
                      <a:lnTo>
                        <a:pt x="35" y="25"/>
                      </a:lnTo>
                      <a:lnTo>
                        <a:pt x="39" y="19"/>
                      </a:lnTo>
                      <a:lnTo>
                        <a:pt x="40" y="13"/>
                      </a:lnTo>
                      <a:lnTo>
                        <a:pt x="39" y="9"/>
                      </a:lnTo>
                      <a:lnTo>
                        <a:pt x="37" y="6"/>
                      </a:lnTo>
                      <a:lnTo>
                        <a:pt x="36" y="4"/>
                      </a:lnTo>
                      <a:lnTo>
                        <a:pt x="34" y="1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2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219" name="Freeform 1254"/>
                <p:cNvSpPr>
                  <a:spLocks/>
                </p:cNvSpPr>
                <p:nvPr/>
              </p:nvSpPr>
              <p:spPr bwMode="auto">
                <a:xfrm>
                  <a:off x="2210" y="3039"/>
                  <a:ext cx="40" cy="34"/>
                </a:xfrm>
                <a:custGeom>
                  <a:avLst/>
                  <a:gdLst>
                    <a:gd name="T0" fmla="*/ 12 w 40"/>
                    <a:gd name="T1" fmla="*/ 2 h 34"/>
                    <a:gd name="T2" fmla="*/ 12 w 40"/>
                    <a:gd name="T3" fmla="*/ 2 h 34"/>
                    <a:gd name="T4" fmla="*/ 5 w 40"/>
                    <a:gd name="T5" fmla="*/ 7 h 34"/>
                    <a:gd name="T6" fmla="*/ 2 w 40"/>
                    <a:gd name="T7" fmla="*/ 14 h 34"/>
                    <a:gd name="T8" fmla="*/ 0 w 40"/>
                    <a:gd name="T9" fmla="*/ 20 h 34"/>
                    <a:gd name="T10" fmla="*/ 0 w 40"/>
                    <a:gd name="T11" fmla="*/ 24 h 34"/>
                    <a:gd name="T12" fmla="*/ 2 w 40"/>
                    <a:gd name="T13" fmla="*/ 27 h 34"/>
                    <a:gd name="T14" fmla="*/ 2 w 40"/>
                    <a:gd name="T15" fmla="*/ 27 h 34"/>
                    <a:gd name="T16" fmla="*/ 4 w 40"/>
                    <a:gd name="T17" fmla="*/ 29 h 34"/>
                    <a:gd name="T18" fmla="*/ 7 w 40"/>
                    <a:gd name="T19" fmla="*/ 32 h 34"/>
                    <a:gd name="T20" fmla="*/ 13 w 40"/>
                    <a:gd name="T21" fmla="*/ 34 h 34"/>
                    <a:gd name="T22" fmla="*/ 21 w 40"/>
                    <a:gd name="T23" fmla="*/ 33 h 34"/>
                    <a:gd name="T24" fmla="*/ 28 w 40"/>
                    <a:gd name="T25" fmla="*/ 30 h 34"/>
                    <a:gd name="T26" fmla="*/ 28 w 40"/>
                    <a:gd name="T27" fmla="*/ 30 h 34"/>
                    <a:gd name="T28" fmla="*/ 35 w 40"/>
                    <a:gd name="T29" fmla="*/ 25 h 34"/>
                    <a:gd name="T30" fmla="*/ 39 w 40"/>
                    <a:gd name="T31" fmla="*/ 19 h 34"/>
                    <a:gd name="T32" fmla="*/ 40 w 40"/>
                    <a:gd name="T33" fmla="*/ 13 h 34"/>
                    <a:gd name="T34" fmla="*/ 39 w 40"/>
                    <a:gd name="T35" fmla="*/ 9 h 34"/>
                    <a:gd name="T36" fmla="*/ 37 w 40"/>
                    <a:gd name="T37" fmla="*/ 6 h 34"/>
                    <a:gd name="T38" fmla="*/ 37 w 40"/>
                    <a:gd name="T39" fmla="*/ 6 h 34"/>
                    <a:gd name="T40" fmla="*/ 36 w 40"/>
                    <a:gd name="T41" fmla="*/ 4 h 34"/>
                    <a:gd name="T42" fmla="*/ 34 w 40"/>
                    <a:gd name="T43" fmla="*/ 1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2"/>
                      </a:moveTo>
                      <a:lnTo>
                        <a:pt x="12" y="2"/>
                      </a:lnTo>
                      <a:lnTo>
                        <a:pt x="5" y="7"/>
                      </a:lnTo>
                      <a:lnTo>
                        <a:pt x="2" y="14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2" y="27"/>
                      </a:lnTo>
                      <a:lnTo>
                        <a:pt x="4" y="29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21" y="33"/>
                      </a:lnTo>
                      <a:lnTo>
                        <a:pt x="28" y="30"/>
                      </a:lnTo>
                      <a:lnTo>
                        <a:pt x="35" y="25"/>
                      </a:lnTo>
                      <a:lnTo>
                        <a:pt x="39" y="19"/>
                      </a:lnTo>
                      <a:lnTo>
                        <a:pt x="40" y="13"/>
                      </a:lnTo>
                      <a:lnTo>
                        <a:pt x="39" y="9"/>
                      </a:lnTo>
                      <a:lnTo>
                        <a:pt x="37" y="6"/>
                      </a:lnTo>
                      <a:lnTo>
                        <a:pt x="36" y="4"/>
                      </a:lnTo>
                      <a:lnTo>
                        <a:pt x="34" y="1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220" name="Freeform 1255"/>
                <p:cNvSpPr>
                  <a:spLocks/>
                </p:cNvSpPr>
                <p:nvPr/>
              </p:nvSpPr>
              <p:spPr bwMode="auto">
                <a:xfrm>
                  <a:off x="2240" y="3041"/>
                  <a:ext cx="39" cy="35"/>
                </a:xfrm>
                <a:custGeom>
                  <a:avLst/>
                  <a:gdLst>
                    <a:gd name="T0" fmla="*/ 25 w 39"/>
                    <a:gd name="T1" fmla="*/ 2 h 35"/>
                    <a:gd name="T2" fmla="*/ 25 w 39"/>
                    <a:gd name="T3" fmla="*/ 2 h 35"/>
                    <a:gd name="T4" fmla="*/ 18 w 39"/>
                    <a:gd name="T5" fmla="*/ 0 h 35"/>
                    <a:gd name="T6" fmla="*/ 10 w 39"/>
                    <a:gd name="T7" fmla="*/ 2 h 35"/>
                    <a:gd name="T8" fmla="*/ 4 w 39"/>
                    <a:gd name="T9" fmla="*/ 5 h 35"/>
                    <a:gd name="T10" fmla="*/ 1 w 39"/>
                    <a:gd name="T11" fmla="*/ 8 h 35"/>
                    <a:gd name="T12" fmla="*/ 0 w 39"/>
                    <a:gd name="T13" fmla="*/ 11 h 35"/>
                    <a:gd name="T14" fmla="*/ 0 w 39"/>
                    <a:gd name="T15" fmla="*/ 11 h 35"/>
                    <a:gd name="T16" fmla="*/ 0 w 39"/>
                    <a:gd name="T17" fmla="*/ 13 h 35"/>
                    <a:gd name="T18" fmla="*/ 0 w 39"/>
                    <a:gd name="T19" fmla="*/ 17 h 35"/>
                    <a:gd name="T20" fmla="*/ 1 w 39"/>
                    <a:gd name="T21" fmla="*/ 23 h 35"/>
                    <a:gd name="T22" fmla="*/ 6 w 39"/>
                    <a:gd name="T23" fmla="*/ 28 h 35"/>
                    <a:gd name="T24" fmla="*/ 14 w 39"/>
                    <a:gd name="T25" fmla="*/ 33 h 35"/>
                    <a:gd name="T26" fmla="*/ 14 w 39"/>
                    <a:gd name="T27" fmla="*/ 33 h 35"/>
                    <a:gd name="T28" fmla="*/ 21 w 39"/>
                    <a:gd name="T29" fmla="*/ 35 h 35"/>
                    <a:gd name="T30" fmla="*/ 29 w 39"/>
                    <a:gd name="T31" fmla="*/ 33 h 35"/>
                    <a:gd name="T32" fmla="*/ 35 w 39"/>
                    <a:gd name="T33" fmla="*/ 30 h 35"/>
                    <a:gd name="T34" fmla="*/ 37 w 39"/>
                    <a:gd name="T35" fmla="*/ 27 h 35"/>
                    <a:gd name="T36" fmla="*/ 39 w 39"/>
                    <a:gd name="T37" fmla="*/ 25 h 35"/>
                    <a:gd name="T38" fmla="*/ 39 w 39"/>
                    <a:gd name="T39" fmla="*/ 25 h 35"/>
                    <a:gd name="T40" fmla="*/ 39 w 39"/>
                    <a:gd name="T41" fmla="*/ 21 h 35"/>
                    <a:gd name="T42" fmla="*/ 39 w 39"/>
                    <a:gd name="T43" fmla="*/ 18 h 35"/>
                    <a:gd name="T44" fmla="*/ 37 w 39"/>
                    <a:gd name="T45" fmla="*/ 12 h 35"/>
                    <a:gd name="T46" fmla="*/ 32 w 39"/>
                    <a:gd name="T47" fmla="*/ 7 h 35"/>
                    <a:gd name="T48" fmla="*/ 25 w 39"/>
                    <a:gd name="T49" fmla="*/ 2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8" y="0"/>
                      </a:lnTo>
                      <a:lnTo>
                        <a:pt x="10" y="2"/>
                      </a:lnTo>
                      <a:lnTo>
                        <a:pt x="4" y="5"/>
                      </a:lnTo>
                      <a:lnTo>
                        <a:pt x="1" y="8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4" y="33"/>
                      </a:lnTo>
                      <a:lnTo>
                        <a:pt x="21" y="35"/>
                      </a:lnTo>
                      <a:lnTo>
                        <a:pt x="29" y="33"/>
                      </a:lnTo>
                      <a:lnTo>
                        <a:pt x="35" y="30"/>
                      </a:lnTo>
                      <a:lnTo>
                        <a:pt x="37" y="27"/>
                      </a:lnTo>
                      <a:lnTo>
                        <a:pt x="39" y="25"/>
                      </a:lnTo>
                      <a:lnTo>
                        <a:pt x="39" y="21"/>
                      </a:lnTo>
                      <a:lnTo>
                        <a:pt x="39" y="18"/>
                      </a:lnTo>
                      <a:lnTo>
                        <a:pt x="37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221" name="Freeform 1256"/>
                <p:cNvSpPr>
                  <a:spLocks/>
                </p:cNvSpPr>
                <p:nvPr/>
              </p:nvSpPr>
              <p:spPr bwMode="auto">
                <a:xfrm>
                  <a:off x="2240" y="3041"/>
                  <a:ext cx="39" cy="35"/>
                </a:xfrm>
                <a:custGeom>
                  <a:avLst/>
                  <a:gdLst>
                    <a:gd name="T0" fmla="*/ 25 w 39"/>
                    <a:gd name="T1" fmla="*/ 2 h 35"/>
                    <a:gd name="T2" fmla="*/ 25 w 39"/>
                    <a:gd name="T3" fmla="*/ 2 h 35"/>
                    <a:gd name="T4" fmla="*/ 18 w 39"/>
                    <a:gd name="T5" fmla="*/ 0 h 35"/>
                    <a:gd name="T6" fmla="*/ 10 w 39"/>
                    <a:gd name="T7" fmla="*/ 2 h 35"/>
                    <a:gd name="T8" fmla="*/ 4 w 39"/>
                    <a:gd name="T9" fmla="*/ 5 h 35"/>
                    <a:gd name="T10" fmla="*/ 1 w 39"/>
                    <a:gd name="T11" fmla="*/ 8 h 35"/>
                    <a:gd name="T12" fmla="*/ 0 w 39"/>
                    <a:gd name="T13" fmla="*/ 11 h 35"/>
                    <a:gd name="T14" fmla="*/ 0 w 39"/>
                    <a:gd name="T15" fmla="*/ 11 h 35"/>
                    <a:gd name="T16" fmla="*/ 0 w 39"/>
                    <a:gd name="T17" fmla="*/ 13 h 35"/>
                    <a:gd name="T18" fmla="*/ 0 w 39"/>
                    <a:gd name="T19" fmla="*/ 17 h 35"/>
                    <a:gd name="T20" fmla="*/ 1 w 39"/>
                    <a:gd name="T21" fmla="*/ 23 h 35"/>
                    <a:gd name="T22" fmla="*/ 6 w 39"/>
                    <a:gd name="T23" fmla="*/ 28 h 35"/>
                    <a:gd name="T24" fmla="*/ 14 w 39"/>
                    <a:gd name="T25" fmla="*/ 33 h 35"/>
                    <a:gd name="T26" fmla="*/ 14 w 39"/>
                    <a:gd name="T27" fmla="*/ 33 h 35"/>
                    <a:gd name="T28" fmla="*/ 21 w 39"/>
                    <a:gd name="T29" fmla="*/ 35 h 35"/>
                    <a:gd name="T30" fmla="*/ 29 w 39"/>
                    <a:gd name="T31" fmla="*/ 33 h 35"/>
                    <a:gd name="T32" fmla="*/ 35 w 39"/>
                    <a:gd name="T33" fmla="*/ 30 h 35"/>
                    <a:gd name="T34" fmla="*/ 37 w 39"/>
                    <a:gd name="T35" fmla="*/ 27 h 35"/>
                    <a:gd name="T36" fmla="*/ 39 w 39"/>
                    <a:gd name="T37" fmla="*/ 25 h 35"/>
                    <a:gd name="T38" fmla="*/ 39 w 39"/>
                    <a:gd name="T39" fmla="*/ 25 h 35"/>
                    <a:gd name="T40" fmla="*/ 39 w 39"/>
                    <a:gd name="T41" fmla="*/ 21 h 35"/>
                    <a:gd name="T42" fmla="*/ 39 w 39"/>
                    <a:gd name="T43" fmla="*/ 18 h 35"/>
                    <a:gd name="T44" fmla="*/ 37 w 39"/>
                    <a:gd name="T45" fmla="*/ 12 h 35"/>
                    <a:gd name="T46" fmla="*/ 32 w 39"/>
                    <a:gd name="T47" fmla="*/ 7 h 35"/>
                    <a:gd name="T48" fmla="*/ 25 w 39"/>
                    <a:gd name="T49" fmla="*/ 2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8" y="0"/>
                      </a:lnTo>
                      <a:lnTo>
                        <a:pt x="10" y="2"/>
                      </a:lnTo>
                      <a:lnTo>
                        <a:pt x="4" y="5"/>
                      </a:lnTo>
                      <a:lnTo>
                        <a:pt x="1" y="8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4" y="33"/>
                      </a:lnTo>
                      <a:lnTo>
                        <a:pt x="21" y="35"/>
                      </a:lnTo>
                      <a:lnTo>
                        <a:pt x="29" y="33"/>
                      </a:lnTo>
                      <a:lnTo>
                        <a:pt x="35" y="30"/>
                      </a:lnTo>
                      <a:lnTo>
                        <a:pt x="37" y="27"/>
                      </a:lnTo>
                      <a:lnTo>
                        <a:pt x="39" y="25"/>
                      </a:lnTo>
                      <a:lnTo>
                        <a:pt x="39" y="21"/>
                      </a:lnTo>
                      <a:lnTo>
                        <a:pt x="39" y="18"/>
                      </a:lnTo>
                      <a:lnTo>
                        <a:pt x="37" y="12"/>
                      </a:lnTo>
                      <a:lnTo>
                        <a:pt x="32" y="7"/>
                      </a:lnTo>
                      <a:lnTo>
                        <a:pt x="25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222" name="Freeform 1257"/>
                <p:cNvSpPr>
                  <a:spLocks/>
                </p:cNvSpPr>
                <p:nvPr/>
              </p:nvSpPr>
              <p:spPr bwMode="auto">
                <a:xfrm>
                  <a:off x="2125" y="3020"/>
                  <a:ext cx="29" cy="89"/>
                </a:xfrm>
                <a:custGeom>
                  <a:avLst/>
                  <a:gdLst>
                    <a:gd name="T0" fmla="*/ 0 w 29"/>
                    <a:gd name="T1" fmla="*/ 84 h 89"/>
                    <a:gd name="T2" fmla="*/ 8 w 29"/>
                    <a:gd name="T3" fmla="*/ 69 h 89"/>
                    <a:gd name="T4" fmla="*/ 8 w 29"/>
                    <a:gd name="T5" fmla="*/ 0 h 89"/>
                    <a:gd name="T6" fmla="*/ 23 w 29"/>
                    <a:gd name="T7" fmla="*/ 2 h 89"/>
                    <a:gd name="T8" fmla="*/ 22 w 29"/>
                    <a:gd name="T9" fmla="*/ 70 h 89"/>
                    <a:gd name="T10" fmla="*/ 29 w 29"/>
                    <a:gd name="T11" fmla="*/ 85 h 89"/>
                    <a:gd name="T12" fmla="*/ 20 w 29"/>
                    <a:gd name="T13" fmla="*/ 79 h 89"/>
                    <a:gd name="T14" fmla="*/ 20 w 29"/>
                    <a:gd name="T15" fmla="*/ 89 h 89"/>
                    <a:gd name="T16" fmla="*/ 14 w 29"/>
                    <a:gd name="T17" fmla="*/ 81 h 89"/>
                    <a:gd name="T18" fmla="*/ 9 w 29"/>
                    <a:gd name="T19" fmla="*/ 88 h 89"/>
                    <a:gd name="T20" fmla="*/ 8 w 29"/>
                    <a:gd name="T21" fmla="*/ 80 h 89"/>
                    <a:gd name="T22" fmla="*/ 0 w 29"/>
                    <a:gd name="T23" fmla="*/ 84 h 89"/>
                    <a:gd name="T24" fmla="*/ 0 w 29"/>
                    <a:gd name="T25" fmla="*/ 84 h 8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9"/>
                    <a:gd name="T40" fmla="*/ 0 h 89"/>
                    <a:gd name="T41" fmla="*/ 29 w 29"/>
                    <a:gd name="T42" fmla="*/ 89 h 8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9" h="89">
                      <a:moveTo>
                        <a:pt x="0" y="84"/>
                      </a:moveTo>
                      <a:lnTo>
                        <a:pt x="8" y="69"/>
                      </a:lnTo>
                      <a:lnTo>
                        <a:pt x="8" y="0"/>
                      </a:lnTo>
                      <a:lnTo>
                        <a:pt x="23" y="2"/>
                      </a:lnTo>
                      <a:lnTo>
                        <a:pt x="22" y="70"/>
                      </a:lnTo>
                      <a:lnTo>
                        <a:pt x="29" y="85"/>
                      </a:lnTo>
                      <a:lnTo>
                        <a:pt x="20" y="79"/>
                      </a:lnTo>
                      <a:lnTo>
                        <a:pt x="20" y="89"/>
                      </a:lnTo>
                      <a:lnTo>
                        <a:pt x="14" y="81"/>
                      </a:lnTo>
                      <a:lnTo>
                        <a:pt x="9" y="88"/>
                      </a:lnTo>
                      <a:lnTo>
                        <a:pt x="8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223" name="Freeform 1258"/>
                <p:cNvSpPr>
                  <a:spLocks/>
                </p:cNvSpPr>
                <p:nvPr/>
              </p:nvSpPr>
              <p:spPr bwMode="auto">
                <a:xfrm>
                  <a:off x="2106" y="3004"/>
                  <a:ext cx="39" cy="35"/>
                </a:xfrm>
                <a:custGeom>
                  <a:avLst/>
                  <a:gdLst>
                    <a:gd name="T0" fmla="*/ 12 w 39"/>
                    <a:gd name="T1" fmla="*/ 4 h 35"/>
                    <a:gd name="T2" fmla="*/ 12 w 39"/>
                    <a:gd name="T3" fmla="*/ 4 h 35"/>
                    <a:gd name="T4" fmla="*/ 6 w 39"/>
                    <a:gd name="T5" fmla="*/ 9 h 35"/>
                    <a:gd name="T6" fmla="*/ 1 w 39"/>
                    <a:gd name="T7" fmla="*/ 16 h 35"/>
                    <a:gd name="T8" fmla="*/ 0 w 39"/>
                    <a:gd name="T9" fmla="*/ 22 h 35"/>
                    <a:gd name="T10" fmla="*/ 1 w 39"/>
                    <a:gd name="T11" fmla="*/ 26 h 35"/>
                    <a:gd name="T12" fmla="*/ 2 w 39"/>
                    <a:gd name="T13" fmla="*/ 28 h 35"/>
                    <a:gd name="T14" fmla="*/ 2 w 39"/>
                    <a:gd name="T15" fmla="*/ 28 h 35"/>
                    <a:gd name="T16" fmla="*/ 4 w 39"/>
                    <a:gd name="T17" fmla="*/ 31 h 35"/>
                    <a:gd name="T18" fmla="*/ 6 w 39"/>
                    <a:gd name="T19" fmla="*/ 33 h 35"/>
                    <a:gd name="T20" fmla="*/ 12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2 h 35"/>
                    <a:gd name="T26" fmla="*/ 28 w 39"/>
                    <a:gd name="T27" fmla="*/ 32 h 35"/>
                    <a:gd name="T28" fmla="*/ 34 w 39"/>
                    <a:gd name="T29" fmla="*/ 27 h 35"/>
                    <a:gd name="T30" fmla="*/ 38 w 39"/>
                    <a:gd name="T31" fmla="*/ 21 h 35"/>
                    <a:gd name="T32" fmla="*/ 39 w 39"/>
                    <a:gd name="T33" fmla="*/ 14 h 35"/>
                    <a:gd name="T34" fmla="*/ 39 w 39"/>
                    <a:gd name="T35" fmla="*/ 11 h 35"/>
                    <a:gd name="T36" fmla="*/ 38 w 39"/>
                    <a:gd name="T37" fmla="*/ 8 h 35"/>
                    <a:gd name="T38" fmla="*/ 38 w 39"/>
                    <a:gd name="T39" fmla="*/ 8 h 35"/>
                    <a:gd name="T40" fmla="*/ 35 w 39"/>
                    <a:gd name="T41" fmla="*/ 5 h 35"/>
                    <a:gd name="T42" fmla="*/ 33 w 39"/>
                    <a:gd name="T43" fmla="*/ 3 h 35"/>
                    <a:gd name="T44" fmla="*/ 27 w 39"/>
                    <a:gd name="T45" fmla="*/ 0 h 35"/>
                    <a:gd name="T46" fmla="*/ 20 w 39"/>
                    <a:gd name="T47" fmla="*/ 2 h 35"/>
                    <a:gd name="T48" fmla="*/ 12 w 39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6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1" y="26"/>
                      </a:lnTo>
                      <a:lnTo>
                        <a:pt x="2" y="28"/>
                      </a:lnTo>
                      <a:lnTo>
                        <a:pt x="4" y="31"/>
                      </a:lnTo>
                      <a:lnTo>
                        <a:pt x="6" y="33"/>
                      </a:lnTo>
                      <a:lnTo>
                        <a:pt x="12" y="35"/>
                      </a:lnTo>
                      <a:lnTo>
                        <a:pt x="20" y="35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1"/>
                      </a:lnTo>
                      <a:lnTo>
                        <a:pt x="39" y="14"/>
                      </a:lnTo>
                      <a:lnTo>
                        <a:pt x="39" y="11"/>
                      </a:lnTo>
                      <a:lnTo>
                        <a:pt x="38" y="8"/>
                      </a:lnTo>
                      <a:lnTo>
                        <a:pt x="35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20" y="2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224" name="Freeform 1259"/>
                <p:cNvSpPr>
                  <a:spLocks/>
                </p:cNvSpPr>
                <p:nvPr/>
              </p:nvSpPr>
              <p:spPr bwMode="auto">
                <a:xfrm>
                  <a:off x="2106" y="3004"/>
                  <a:ext cx="39" cy="35"/>
                </a:xfrm>
                <a:custGeom>
                  <a:avLst/>
                  <a:gdLst>
                    <a:gd name="T0" fmla="*/ 12 w 39"/>
                    <a:gd name="T1" fmla="*/ 4 h 35"/>
                    <a:gd name="T2" fmla="*/ 12 w 39"/>
                    <a:gd name="T3" fmla="*/ 4 h 35"/>
                    <a:gd name="T4" fmla="*/ 6 w 39"/>
                    <a:gd name="T5" fmla="*/ 9 h 35"/>
                    <a:gd name="T6" fmla="*/ 1 w 39"/>
                    <a:gd name="T7" fmla="*/ 16 h 35"/>
                    <a:gd name="T8" fmla="*/ 0 w 39"/>
                    <a:gd name="T9" fmla="*/ 22 h 35"/>
                    <a:gd name="T10" fmla="*/ 1 w 39"/>
                    <a:gd name="T11" fmla="*/ 26 h 35"/>
                    <a:gd name="T12" fmla="*/ 2 w 39"/>
                    <a:gd name="T13" fmla="*/ 28 h 35"/>
                    <a:gd name="T14" fmla="*/ 2 w 39"/>
                    <a:gd name="T15" fmla="*/ 28 h 35"/>
                    <a:gd name="T16" fmla="*/ 4 w 39"/>
                    <a:gd name="T17" fmla="*/ 31 h 35"/>
                    <a:gd name="T18" fmla="*/ 6 w 39"/>
                    <a:gd name="T19" fmla="*/ 33 h 35"/>
                    <a:gd name="T20" fmla="*/ 12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2 h 35"/>
                    <a:gd name="T26" fmla="*/ 28 w 39"/>
                    <a:gd name="T27" fmla="*/ 32 h 35"/>
                    <a:gd name="T28" fmla="*/ 34 w 39"/>
                    <a:gd name="T29" fmla="*/ 27 h 35"/>
                    <a:gd name="T30" fmla="*/ 38 w 39"/>
                    <a:gd name="T31" fmla="*/ 21 h 35"/>
                    <a:gd name="T32" fmla="*/ 39 w 39"/>
                    <a:gd name="T33" fmla="*/ 14 h 35"/>
                    <a:gd name="T34" fmla="*/ 39 w 39"/>
                    <a:gd name="T35" fmla="*/ 11 h 35"/>
                    <a:gd name="T36" fmla="*/ 38 w 39"/>
                    <a:gd name="T37" fmla="*/ 8 h 35"/>
                    <a:gd name="T38" fmla="*/ 38 w 39"/>
                    <a:gd name="T39" fmla="*/ 8 h 35"/>
                    <a:gd name="T40" fmla="*/ 35 w 39"/>
                    <a:gd name="T41" fmla="*/ 5 h 35"/>
                    <a:gd name="T42" fmla="*/ 33 w 39"/>
                    <a:gd name="T43" fmla="*/ 3 h 35"/>
                    <a:gd name="T44" fmla="*/ 27 w 39"/>
                    <a:gd name="T45" fmla="*/ 0 h 35"/>
                    <a:gd name="T46" fmla="*/ 20 w 39"/>
                    <a:gd name="T47" fmla="*/ 2 h 35"/>
                    <a:gd name="T48" fmla="*/ 12 w 39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6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1" y="26"/>
                      </a:lnTo>
                      <a:lnTo>
                        <a:pt x="2" y="28"/>
                      </a:lnTo>
                      <a:lnTo>
                        <a:pt x="4" y="31"/>
                      </a:lnTo>
                      <a:lnTo>
                        <a:pt x="6" y="33"/>
                      </a:lnTo>
                      <a:lnTo>
                        <a:pt x="12" y="35"/>
                      </a:lnTo>
                      <a:lnTo>
                        <a:pt x="20" y="35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1"/>
                      </a:lnTo>
                      <a:lnTo>
                        <a:pt x="39" y="14"/>
                      </a:lnTo>
                      <a:lnTo>
                        <a:pt x="39" y="11"/>
                      </a:lnTo>
                      <a:lnTo>
                        <a:pt x="38" y="8"/>
                      </a:lnTo>
                      <a:lnTo>
                        <a:pt x="35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20" y="2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225" name="Freeform 1260"/>
                <p:cNvSpPr>
                  <a:spLocks/>
                </p:cNvSpPr>
                <p:nvPr/>
              </p:nvSpPr>
              <p:spPr bwMode="auto">
                <a:xfrm>
                  <a:off x="2135" y="3008"/>
                  <a:ext cx="41" cy="35"/>
                </a:xfrm>
                <a:custGeom>
                  <a:avLst/>
                  <a:gdLst>
                    <a:gd name="T0" fmla="*/ 26 w 41"/>
                    <a:gd name="T1" fmla="*/ 3 h 35"/>
                    <a:gd name="T2" fmla="*/ 26 w 41"/>
                    <a:gd name="T3" fmla="*/ 3 h 35"/>
                    <a:gd name="T4" fmla="*/ 18 w 41"/>
                    <a:gd name="T5" fmla="*/ 0 h 35"/>
                    <a:gd name="T6" fmla="*/ 10 w 41"/>
                    <a:gd name="T7" fmla="*/ 1 h 35"/>
                    <a:gd name="T8" fmla="*/ 5 w 41"/>
                    <a:gd name="T9" fmla="*/ 5 h 35"/>
                    <a:gd name="T10" fmla="*/ 3 w 41"/>
                    <a:gd name="T11" fmla="*/ 8 h 35"/>
                    <a:gd name="T12" fmla="*/ 1 w 41"/>
                    <a:gd name="T13" fmla="*/ 10 h 35"/>
                    <a:gd name="T14" fmla="*/ 1 w 41"/>
                    <a:gd name="T15" fmla="*/ 10 h 35"/>
                    <a:gd name="T16" fmla="*/ 0 w 41"/>
                    <a:gd name="T17" fmla="*/ 13 h 35"/>
                    <a:gd name="T18" fmla="*/ 0 w 41"/>
                    <a:gd name="T19" fmla="*/ 17 h 35"/>
                    <a:gd name="T20" fmla="*/ 3 w 41"/>
                    <a:gd name="T21" fmla="*/ 23 h 35"/>
                    <a:gd name="T22" fmla="*/ 8 w 41"/>
                    <a:gd name="T23" fmla="*/ 28 h 35"/>
                    <a:gd name="T24" fmla="*/ 15 w 41"/>
                    <a:gd name="T25" fmla="*/ 32 h 35"/>
                    <a:gd name="T26" fmla="*/ 15 w 41"/>
                    <a:gd name="T27" fmla="*/ 32 h 35"/>
                    <a:gd name="T28" fmla="*/ 23 w 41"/>
                    <a:gd name="T29" fmla="*/ 35 h 35"/>
                    <a:gd name="T30" fmla="*/ 31 w 41"/>
                    <a:gd name="T31" fmla="*/ 33 h 35"/>
                    <a:gd name="T32" fmla="*/ 36 w 41"/>
                    <a:gd name="T33" fmla="*/ 29 h 35"/>
                    <a:gd name="T34" fmla="*/ 38 w 41"/>
                    <a:gd name="T35" fmla="*/ 27 h 35"/>
                    <a:gd name="T36" fmla="*/ 40 w 41"/>
                    <a:gd name="T37" fmla="*/ 24 h 35"/>
                    <a:gd name="T38" fmla="*/ 40 w 41"/>
                    <a:gd name="T39" fmla="*/ 24 h 35"/>
                    <a:gd name="T40" fmla="*/ 41 w 41"/>
                    <a:gd name="T41" fmla="*/ 22 h 35"/>
                    <a:gd name="T42" fmla="*/ 41 w 41"/>
                    <a:gd name="T43" fmla="*/ 18 h 35"/>
                    <a:gd name="T44" fmla="*/ 38 w 41"/>
                    <a:gd name="T45" fmla="*/ 12 h 35"/>
                    <a:gd name="T46" fmla="*/ 33 w 41"/>
                    <a:gd name="T47" fmla="*/ 7 h 35"/>
                    <a:gd name="T48" fmla="*/ 26 w 41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5"/>
                    <a:gd name="T77" fmla="*/ 41 w 41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5">
                      <a:moveTo>
                        <a:pt x="26" y="3"/>
                      </a:moveTo>
                      <a:lnTo>
                        <a:pt x="26" y="3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5"/>
                      </a:lnTo>
                      <a:lnTo>
                        <a:pt x="31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40" y="24"/>
                      </a:lnTo>
                      <a:lnTo>
                        <a:pt x="41" y="22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7"/>
                      </a:lnTo>
                      <a:lnTo>
                        <a:pt x="26" y="3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226" name="Freeform 1261"/>
                <p:cNvSpPr>
                  <a:spLocks/>
                </p:cNvSpPr>
                <p:nvPr/>
              </p:nvSpPr>
              <p:spPr bwMode="auto">
                <a:xfrm>
                  <a:off x="2135" y="3008"/>
                  <a:ext cx="41" cy="35"/>
                </a:xfrm>
                <a:custGeom>
                  <a:avLst/>
                  <a:gdLst>
                    <a:gd name="T0" fmla="*/ 26 w 41"/>
                    <a:gd name="T1" fmla="*/ 3 h 35"/>
                    <a:gd name="T2" fmla="*/ 26 w 41"/>
                    <a:gd name="T3" fmla="*/ 3 h 35"/>
                    <a:gd name="T4" fmla="*/ 18 w 41"/>
                    <a:gd name="T5" fmla="*/ 0 h 35"/>
                    <a:gd name="T6" fmla="*/ 10 w 41"/>
                    <a:gd name="T7" fmla="*/ 1 h 35"/>
                    <a:gd name="T8" fmla="*/ 5 w 41"/>
                    <a:gd name="T9" fmla="*/ 5 h 35"/>
                    <a:gd name="T10" fmla="*/ 3 w 41"/>
                    <a:gd name="T11" fmla="*/ 8 h 35"/>
                    <a:gd name="T12" fmla="*/ 1 w 41"/>
                    <a:gd name="T13" fmla="*/ 10 h 35"/>
                    <a:gd name="T14" fmla="*/ 1 w 41"/>
                    <a:gd name="T15" fmla="*/ 10 h 35"/>
                    <a:gd name="T16" fmla="*/ 0 w 41"/>
                    <a:gd name="T17" fmla="*/ 13 h 35"/>
                    <a:gd name="T18" fmla="*/ 0 w 41"/>
                    <a:gd name="T19" fmla="*/ 17 h 35"/>
                    <a:gd name="T20" fmla="*/ 3 w 41"/>
                    <a:gd name="T21" fmla="*/ 23 h 35"/>
                    <a:gd name="T22" fmla="*/ 8 w 41"/>
                    <a:gd name="T23" fmla="*/ 28 h 35"/>
                    <a:gd name="T24" fmla="*/ 15 w 41"/>
                    <a:gd name="T25" fmla="*/ 32 h 35"/>
                    <a:gd name="T26" fmla="*/ 15 w 41"/>
                    <a:gd name="T27" fmla="*/ 32 h 35"/>
                    <a:gd name="T28" fmla="*/ 23 w 41"/>
                    <a:gd name="T29" fmla="*/ 35 h 35"/>
                    <a:gd name="T30" fmla="*/ 31 w 41"/>
                    <a:gd name="T31" fmla="*/ 33 h 35"/>
                    <a:gd name="T32" fmla="*/ 36 w 41"/>
                    <a:gd name="T33" fmla="*/ 29 h 35"/>
                    <a:gd name="T34" fmla="*/ 38 w 41"/>
                    <a:gd name="T35" fmla="*/ 27 h 35"/>
                    <a:gd name="T36" fmla="*/ 40 w 41"/>
                    <a:gd name="T37" fmla="*/ 24 h 35"/>
                    <a:gd name="T38" fmla="*/ 40 w 41"/>
                    <a:gd name="T39" fmla="*/ 24 h 35"/>
                    <a:gd name="T40" fmla="*/ 41 w 41"/>
                    <a:gd name="T41" fmla="*/ 22 h 35"/>
                    <a:gd name="T42" fmla="*/ 41 w 41"/>
                    <a:gd name="T43" fmla="*/ 18 h 35"/>
                    <a:gd name="T44" fmla="*/ 38 w 41"/>
                    <a:gd name="T45" fmla="*/ 12 h 35"/>
                    <a:gd name="T46" fmla="*/ 33 w 41"/>
                    <a:gd name="T47" fmla="*/ 7 h 35"/>
                    <a:gd name="T48" fmla="*/ 26 w 41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5"/>
                    <a:gd name="T77" fmla="*/ 41 w 41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5">
                      <a:moveTo>
                        <a:pt x="26" y="3"/>
                      </a:moveTo>
                      <a:lnTo>
                        <a:pt x="26" y="3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5"/>
                      </a:lnTo>
                      <a:lnTo>
                        <a:pt x="31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40" y="24"/>
                      </a:lnTo>
                      <a:lnTo>
                        <a:pt x="41" y="22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7"/>
                      </a:lnTo>
                      <a:lnTo>
                        <a:pt x="26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227" name="Freeform 1262"/>
                <p:cNvSpPr>
                  <a:spLocks/>
                </p:cNvSpPr>
                <p:nvPr/>
              </p:nvSpPr>
              <p:spPr bwMode="auto">
                <a:xfrm>
                  <a:off x="2111" y="2981"/>
                  <a:ext cx="41" cy="34"/>
                </a:xfrm>
                <a:custGeom>
                  <a:avLst/>
                  <a:gdLst>
                    <a:gd name="T0" fmla="*/ 20 w 41"/>
                    <a:gd name="T1" fmla="*/ 0 h 34"/>
                    <a:gd name="T2" fmla="*/ 20 w 41"/>
                    <a:gd name="T3" fmla="*/ 0 h 34"/>
                    <a:gd name="T4" fmla="*/ 13 w 41"/>
                    <a:gd name="T5" fmla="*/ 2 h 34"/>
                    <a:gd name="T6" fmla="*/ 6 w 41"/>
                    <a:gd name="T7" fmla="*/ 5 h 34"/>
                    <a:gd name="T8" fmla="*/ 1 w 41"/>
                    <a:gd name="T9" fmla="*/ 11 h 34"/>
                    <a:gd name="T10" fmla="*/ 0 w 41"/>
                    <a:gd name="T11" fmla="*/ 13 h 34"/>
                    <a:gd name="T12" fmla="*/ 0 w 41"/>
                    <a:gd name="T13" fmla="*/ 17 h 34"/>
                    <a:gd name="T14" fmla="*/ 0 w 41"/>
                    <a:gd name="T15" fmla="*/ 17 h 34"/>
                    <a:gd name="T16" fmla="*/ 0 w 41"/>
                    <a:gd name="T17" fmla="*/ 20 h 34"/>
                    <a:gd name="T18" fmla="*/ 1 w 41"/>
                    <a:gd name="T19" fmla="*/ 23 h 34"/>
                    <a:gd name="T20" fmla="*/ 6 w 41"/>
                    <a:gd name="T21" fmla="*/ 28 h 34"/>
                    <a:gd name="T22" fmla="*/ 13 w 41"/>
                    <a:gd name="T23" fmla="*/ 32 h 34"/>
                    <a:gd name="T24" fmla="*/ 20 w 41"/>
                    <a:gd name="T25" fmla="*/ 34 h 34"/>
                    <a:gd name="T26" fmla="*/ 20 w 41"/>
                    <a:gd name="T27" fmla="*/ 34 h 34"/>
                    <a:gd name="T28" fmla="*/ 28 w 41"/>
                    <a:gd name="T29" fmla="*/ 32 h 34"/>
                    <a:gd name="T30" fmla="*/ 36 w 41"/>
                    <a:gd name="T31" fmla="*/ 28 h 34"/>
                    <a:gd name="T32" fmla="*/ 39 w 41"/>
                    <a:gd name="T33" fmla="*/ 23 h 34"/>
                    <a:gd name="T34" fmla="*/ 41 w 41"/>
                    <a:gd name="T35" fmla="*/ 20 h 34"/>
                    <a:gd name="T36" fmla="*/ 41 w 41"/>
                    <a:gd name="T37" fmla="*/ 17 h 34"/>
                    <a:gd name="T38" fmla="*/ 41 w 41"/>
                    <a:gd name="T39" fmla="*/ 17 h 34"/>
                    <a:gd name="T40" fmla="*/ 41 w 41"/>
                    <a:gd name="T41" fmla="*/ 13 h 34"/>
                    <a:gd name="T42" fmla="*/ 39 w 41"/>
                    <a:gd name="T43" fmla="*/ 11 h 34"/>
                    <a:gd name="T44" fmla="*/ 36 w 41"/>
                    <a:gd name="T45" fmla="*/ 5 h 34"/>
                    <a:gd name="T46" fmla="*/ 28 w 41"/>
                    <a:gd name="T47" fmla="*/ 2 h 34"/>
                    <a:gd name="T48" fmla="*/ 20 w 41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2"/>
                      </a:lnTo>
                      <a:lnTo>
                        <a:pt x="6" y="5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6" y="28"/>
                      </a:lnTo>
                      <a:lnTo>
                        <a:pt x="39" y="23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9" y="11"/>
                      </a:lnTo>
                      <a:lnTo>
                        <a:pt x="36" y="5"/>
                      </a:lnTo>
                      <a:lnTo>
                        <a:pt x="28" y="2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228" name="Freeform 1263"/>
                <p:cNvSpPr>
                  <a:spLocks/>
                </p:cNvSpPr>
                <p:nvPr/>
              </p:nvSpPr>
              <p:spPr bwMode="auto">
                <a:xfrm>
                  <a:off x="2111" y="2981"/>
                  <a:ext cx="41" cy="34"/>
                </a:xfrm>
                <a:custGeom>
                  <a:avLst/>
                  <a:gdLst>
                    <a:gd name="T0" fmla="*/ 20 w 41"/>
                    <a:gd name="T1" fmla="*/ 0 h 34"/>
                    <a:gd name="T2" fmla="*/ 20 w 41"/>
                    <a:gd name="T3" fmla="*/ 0 h 34"/>
                    <a:gd name="T4" fmla="*/ 13 w 41"/>
                    <a:gd name="T5" fmla="*/ 2 h 34"/>
                    <a:gd name="T6" fmla="*/ 6 w 41"/>
                    <a:gd name="T7" fmla="*/ 5 h 34"/>
                    <a:gd name="T8" fmla="*/ 1 w 41"/>
                    <a:gd name="T9" fmla="*/ 11 h 34"/>
                    <a:gd name="T10" fmla="*/ 0 w 41"/>
                    <a:gd name="T11" fmla="*/ 13 h 34"/>
                    <a:gd name="T12" fmla="*/ 0 w 41"/>
                    <a:gd name="T13" fmla="*/ 17 h 34"/>
                    <a:gd name="T14" fmla="*/ 0 w 41"/>
                    <a:gd name="T15" fmla="*/ 17 h 34"/>
                    <a:gd name="T16" fmla="*/ 0 w 41"/>
                    <a:gd name="T17" fmla="*/ 20 h 34"/>
                    <a:gd name="T18" fmla="*/ 1 w 41"/>
                    <a:gd name="T19" fmla="*/ 23 h 34"/>
                    <a:gd name="T20" fmla="*/ 6 w 41"/>
                    <a:gd name="T21" fmla="*/ 28 h 34"/>
                    <a:gd name="T22" fmla="*/ 13 w 41"/>
                    <a:gd name="T23" fmla="*/ 32 h 34"/>
                    <a:gd name="T24" fmla="*/ 20 w 41"/>
                    <a:gd name="T25" fmla="*/ 34 h 34"/>
                    <a:gd name="T26" fmla="*/ 20 w 41"/>
                    <a:gd name="T27" fmla="*/ 34 h 34"/>
                    <a:gd name="T28" fmla="*/ 28 w 41"/>
                    <a:gd name="T29" fmla="*/ 32 h 34"/>
                    <a:gd name="T30" fmla="*/ 36 w 41"/>
                    <a:gd name="T31" fmla="*/ 28 h 34"/>
                    <a:gd name="T32" fmla="*/ 39 w 41"/>
                    <a:gd name="T33" fmla="*/ 23 h 34"/>
                    <a:gd name="T34" fmla="*/ 41 w 41"/>
                    <a:gd name="T35" fmla="*/ 20 h 34"/>
                    <a:gd name="T36" fmla="*/ 41 w 41"/>
                    <a:gd name="T37" fmla="*/ 17 h 34"/>
                    <a:gd name="T38" fmla="*/ 41 w 41"/>
                    <a:gd name="T39" fmla="*/ 17 h 34"/>
                    <a:gd name="T40" fmla="*/ 41 w 41"/>
                    <a:gd name="T41" fmla="*/ 13 h 34"/>
                    <a:gd name="T42" fmla="*/ 39 w 41"/>
                    <a:gd name="T43" fmla="*/ 11 h 34"/>
                    <a:gd name="T44" fmla="*/ 36 w 41"/>
                    <a:gd name="T45" fmla="*/ 5 h 34"/>
                    <a:gd name="T46" fmla="*/ 28 w 41"/>
                    <a:gd name="T47" fmla="*/ 2 h 34"/>
                    <a:gd name="T48" fmla="*/ 20 w 41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2"/>
                      </a:lnTo>
                      <a:lnTo>
                        <a:pt x="6" y="5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6" y="28"/>
                      </a:lnTo>
                      <a:lnTo>
                        <a:pt x="39" y="23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9" y="11"/>
                      </a:lnTo>
                      <a:lnTo>
                        <a:pt x="36" y="5"/>
                      </a:lnTo>
                      <a:lnTo>
                        <a:pt x="28" y="2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229" name="Freeform 1264"/>
                <p:cNvSpPr>
                  <a:spLocks/>
                </p:cNvSpPr>
                <p:nvPr/>
              </p:nvSpPr>
              <p:spPr bwMode="auto">
                <a:xfrm>
                  <a:off x="2136" y="2986"/>
                  <a:ext cx="41" cy="32"/>
                </a:xfrm>
                <a:custGeom>
                  <a:avLst/>
                  <a:gdLst>
                    <a:gd name="T0" fmla="*/ 23 w 41"/>
                    <a:gd name="T1" fmla="*/ 0 h 32"/>
                    <a:gd name="T2" fmla="*/ 23 w 41"/>
                    <a:gd name="T3" fmla="*/ 0 h 32"/>
                    <a:gd name="T4" fmla="*/ 16 w 41"/>
                    <a:gd name="T5" fmla="*/ 0 h 32"/>
                    <a:gd name="T6" fmla="*/ 8 w 41"/>
                    <a:gd name="T7" fmla="*/ 2 h 32"/>
                    <a:gd name="T8" fmla="*/ 3 w 41"/>
                    <a:gd name="T9" fmla="*/ 7 h 32"/>
                    <a:gd name="T10" fmla="*/ 2 w 41"/>
                    <a:gd name="T11" fmla="*/ 9 h 32"/>
                    <a:gd name="T12" fmla="*/ 0 w 41"/>
                    <a:gd name="T13" fmla="*/ 12 h 32"/>
                    <a:gd name="T14" fmla="*/ 0 w 41"/>
                    <a:gd name="T15" fmla="*/ 12 h 32"/>
                    <a:gd name="T16" fmla="*/ 0 w 41"/>
                    <a:gd name="T17" fmla="*/ 16 h 32"/>
                    <a:gd name="T18" fmla="*/ 0 w 41"/>
                    <a:gd name="T19" fmla="*/ 20 h 32"/>
                    <a:gd name="T20" fmla="*/ 4 w 41"/>
                    <a:gd name="T21" fmla="*/ 25 h 32"/>
                    <a:gd name="T22" fmla="*/ 11 w 41"/>
                    <a:gd name="T23" fmla="*/ 30 h 32"/>
                    <a:gd name="T24" fmla="*/ 18 w 41"/>
                    <a:gd name="T25" fmla="*/ 32 h 32"/>
                    <a:gd name="T26" fmla="*/ 18 w 41"/>
                    <a:gd name="T27" fmla="*/ 32 h 32"/>
                    <a:gd name="T28" fmla="*/ 26 w 41"/>
                    <a:gd name="T29" fmla="*/ 32 h 32"/>
                    <a:gd name="T30" fmla="*/ 34 w 41"/>
                    <a:gd name="T31" fmla="*/ 30 h 32"/>
                    <a:gd name="T32" fmla="*/ 39 w 41"/>
                    <a:gd name="T33" fmla="*/ 26 h 32"/>
                    <a:gd name="T34" fmla="*/ 40 w 41"/>
                    <a:gd name="T35" fmla="*/ 23 h 32"/>
                    <a:gd name="T36" fmla="*/ 41 w 41"/>
                    <a:gd name="T37" fmla="*/ 20 h 32"/>
                    <a:gd name="T38" fmla="*/ 41 w 41"/>
                    <a:gd name="T39" fmla="*/ 20 h 32"/>
                    <a:gd name="T40" fmla="*/ 41 w 41"/>
                    <a:gd name="T41" fmla="*/ 17 h 32"/>
                    <a:gd name="T42" fmla="*/ 41 w 41"/>
                    <a:gd name="T43" fmla="*/ 13 h 32"/>
                    <a:gd name="T44" fmla="*/ 37 w 41"/>
                    <a:gd name="T45" fmla="*/ 8 h 32"/>
                    <a:gd name="T46" fmla="*/ 31 w 41"/>
                    <a:gd name="T47" fmla="*/ 3 h 32"/>
                    <a:gd name="T48" fmla="*/ 23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6" y="0"/>
                      </a:lnTo>
                      <a:lnTo>
                        <a:pt x="8" y="2"/>
                      </a:lnTo>
                      <a:lnTo>
                        <a:pt x="3" y="7"/>
                      </a:lnTo>
                      <a:lnTo>
                        <a:pt x="2" y="9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25"/>
                      </a:lnTo>
                      <a:lnTo>
                        <a:pt x="11" y="30"/>
                      </a:lnTo>
                      <a:lnTo>
                        <a:pt x="18" y="32"/>
                      </a:lnTo>
                      <a:lnTo>
                        <a:pt x="26" y="32"/>
                      </a:lnTo>
                      <a:lnTo>
                        <a:pt x="34" y="30"/>
                      </a:lnTo>
                      <a:lnTo>
                        <a:pt x="39" y="26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7" y="8"/>
                      </a:lnTo>
                      <a:lnTo>
                        <a:pt x="31" y="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230" name="Freeform 1265"/>
                <p:cNvSpPr>
                  <a:spLocks/>
                </p:cNvSpPr>
                <p:nvPr/>
              </p:nvSpPr>
              <p:spPr bwMode="auto">
                <a:xfrm>
                  <a:off x="2136" y="2986"/>
                  <a:ext cx="41" cy="32"/>
                </a:xfrm>
                <a:custGeom>
                  <a:avLst/>
                  <a:gdLst>
                    <a:gd name="T0" fmla="*/ 23 w 41"/>
                    <a:gd name="T1" fmla="*/ 0 h 32"/>
                    <a:gd name="T2" fmla="*/ 23 w 41"/>
                    <a:gd name="T3" fmla="*/ 0 h 32"/>
                    <a:gd name="T4" fmla="*/ 16 w 41"/>
                    <a:gd name="T5" fmla="*/ 0 h 32"/>
                    <a:gd name="T6" fmla="*/ 8 w 41"/>
                    <a:gd name="T7" fmla="*/ 2 h 32"/>
                    <a:gd name="T8" fmla="*/ 3 w 41"/>
                    <a:gd name="T9" fmla="*/ 7 h 32"/>
                    <a:gd name="T10" fmla="*/ 2 w 41"/>
                    <a:gd name="T11" fmla="*/ 9 h 32"/>
                    <a:gd name="T12" fmla="*/ 0 w 41"/>
                    <a:gd name="T13" fmla="*/ 12 h 32"/>
                    <a:gd name="T14" fmla="*/ 0 w 41"/>
                    <a:gd name="T15" fmla="*/ 12 h 32"/>
                    <a:gd name="T16" fmla="*/ 0 w 41"/>
                    <a:gd name="T17" fmla="*/ 16 h 32"/>
                    <a:gd name="T18" fmla="*/ 0 w 41"/>
                    <a:gd name="T19" fmla="*/ 20 h 32"/>
                    <a:gd name="T20" fmla="*/ 4 w 41"/>
                    <a:gd name="T21" fmla="*/ 25 h 32"/>
                    <a:gd name="T22" fmla="*/ 11 w 41"/>
                    <a:gd name="T23" fmla="*/ 30 h 32"/>
                    <a:gd name="T24" fmla="*/ 18 w 41"/>
                    <a:gd name="T25" fmla="*/ 32 h 32"/>
                    <a:gd name="T26" fmla="*/ 18 w 41"/>
                    <a:gd name="T27" fmla="*/ 32 h 32"/>
                    <a:gd name="T28" fmla="*/ 26 w 41"/>
                    <a:gd name="T29" fmla="*/ 32 h 32"/>
                    <a:gd name="T30" fmla="*/ 34 w 41"/>
                    <a:gd name="T31" fmla="*/ 30 h 32"/>
                    <a:gd name="T32" fmla="*/ 39 w 41"/>
                    <a:gd name="T33" fmla="*/ 26 h 32"/>
                    <a:gd name="T34" fmla="*/ 40 w 41"/>
                    <a:gd name="T35" fmla="*/ 23 h 32"/>
                    <a:gd name="T36" fmla="*/ 41 w 41"/>
                    <a:gd name="T37" fmla="*/ 20 h 32"/>
                    <a:gd name="T38" fmla="*/ 41 w 41"/>
                    <a:gd name="T39" fmla="*/ 20 h 32"/>
                    <a:gd name="T40" fmla="*/ 41 w 41"/>
                    <a:gd name="T41" fmla="*/ 17 h 32"/>
                    <a:gd name="T42" fmla="*/ 41 w 41"/>
                    <a:gd name="T43" fmla="*/ 13 h 32"/>
                    <a:gd name="T44" fmla="*/ 37 w 41"/>
                    <a:gd name="T45" fmla="*/ 8 h 32"/>
                    <a:gd name="T46" fmla="*/ 31 w 41"/>
                    <a:gd name="T47" fmla="*/ 3 h 32"/>
                    <a:gd name="T48" fmla="*/ 23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6" y="0"/>
                      </a:lnTo>
                      <a:lnTo>
                        <a:pt x="8" y="2"/>
                      </a:lnTo>
                      <a:lnTo>
                        <a:pt x="3" y="7"/>
                      </a:lnTo>
                      <a:lnTo>
                        <a:pt x="2" y="9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25"/>
                      </a:lnTo>
                      <a:lnTo>
                        <a:pt x="11" y="30"/>
                      </a:lnTo>
                      <a:lnTo>
                        <a:pt x="18" y="32"/>
                      </a:lnTo>
                      <a:lnTo>
                        <a:pt x="26" y="32"/>
                      </a:lnTo>
                      <a:lnTo>
                        <a:pt x="34" y="30"/>
                      </a:lnTo>
                      <a:lnTo>
                        <a:pt x="39" y="26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7" y="8"/>
                      </a:lnTo>
                      <a:lnTo>
                        <a:pt x="31" y="3"/>
                      </a:lnTo>
                      <a:lnTo>
                        <a:pt x="2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231" name="Freeform 1266"/>
                <p:cNvSpPr>
                  <a:spLocks/>
                </p:cNvSpPr>
                <p:nvPr/>
              </p:nvSpPr>
              <p:spPr bwMode="auto">
                <a:xfrm>
                  <a:off x="2125" y="2965"/>
                  <a:ext cx="41" cy="32"/>
                </a:xfrm>
                <a:custGeom>
                  <a:avLst/>
                  <a:gdLst>
                    <a:gd name="T0" fmla="*/ 20 w 41"/>
                    <a:gd name="T1" fmla="*/ 0 h 32"/>
                    <a:gd name="T2" fmla="*/ 20 w 41"/>
                    <a:gd name="T3" fmla="*/ 0 h 32"/>
                    <a:gd name="T4" fmla="*/ 13 w 41"/>
                    <a:gd name="T5" fmla="*/ 1 h 32"/>
                    <a:gd name="T6" fmla="*/ 6 w 41"/>
                    <a:gd name="T7" fmla="*/ 4 h 32"/>
                    <a:gd name="T8" fmla="*/ 1 w 41"/>
                    <a:gd name="T9" fmla="*/ 9 h 32"/>
                    <a:gd name="T10" fmla="*/ 0 w 41"/>
                    <a:gd name="T11" fmla="*/ 13 h 32"/>
                    <a:gd name="T12" fmla="*/ 0 w 41"/>
                    <a:gd name="T13" fmla="*/ 15 h 32"/>
                    <a:gd name="T14" fmla="*/ 0 w 41"/>
                    <a:gd name="T15" fmla="*/ 15 h 32"/>
                    <a:gd name="T16" fmla="*/ 0 w 41"/>
                    <a:gd name="T17" fmla="*/ 19 h 32"/>
                    <a:gd name="T18" fmla="*/ 1 w 41"/>
                    <a:gd name="T19" fmla="*/ 21 h 32"/>
                    <a:gd name="T20" fmla="*/ 6 w 41"/>
                    <a:gd name="T21" fmla="*/ 27 h 32"/>
                    <a:gd name="T22" fmla="*/ 13 w 41"/>
                    <a:gd name="T23" fmla="*/ 30 h 32"/>
                    <a:gd name="T24" fmla="*/ 20 w 41"/>
                    <a:gd name="T25" fmla="*/ 32 h 32"/>
                    <a:gd name="T26" fmla="*/ 20 w 41"/>
                    <a:gd name="T27" fmla="*/ 32 h 32"/>
                    <a:gd name="T28" fmla="*/ 28 w 41"/>
                    <a:gd name="T29" fmla="*/ 30 h 32"/>
                    <a:gd name="T30" fmla="*/ 36 w 41"/>
                    <a:gd name="T31" fmla="*/ 27 h 32"/>
                    <a:gd name="T32" fmla="*/ 39 w 41"/>
                    <a:gd name="T33" fmla="*/ 21 h 32"/>
                    <a:gd name="T34" fmla="*/ 41 w 41"/>
                    <a:gd name="T35" fmla="*/ 19 h 32"/>
                    <a:gd name="T36" fmla="*/ 41 w 41"/>
                    <a:gd name="T37" fmla="*/ 15 h 32"/>
                    <a:gd name="T38" fmla="*/ 41 w 41"/>
                    <a:gd name="T39" fmla="*/ 15 h 32"/>
                    <a:gd name="T40" fmla="*/ 41 w 41"/>
                    <a:gd name="T41" fmla="*/ 13 h 32"/>
                    <a:gd name="T42" fmla="*/ 39 w 41"/>
                    <a:gd name="T43" fmla="*/ 9 h 32"/>
                    <a:gd name="T44" fmla="*/ 36 w 41"/>
                    <a:gd name="T45" fmla="*/ 4 h 32"/>
                    <a:gd name="T46" fmla="*/ 28 w 41"/>
                    <a:gd name="T47" fmla="*/ 1 h 32"/>
                    <a:gd name="T48" fmla="*/ 20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4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1"/>
                      </a:lnTo>
                      <a:lnTo>
                        <a:pt x="6" y="27"/>
                      </a:lnTo>
                      <a:lnTo>
                        <a:pt x="13" y="30"/>
                      </a:lnTo>
                      <a:lnTo>
                        <a:pt x="20" y="32"/>
                      </a:lnTo>
                      <a:lnTo>
                        <a:pt x="28" y="30"/>
                      </a:lnTo>
                      <a:lnTo>
                        <a:pt x="36" y="27"/>
                      </a:lnTo>
                      <a:lnTo>
                        <a:pt x="39" y="21"/>
                      </a:lnTo>
                      <a:lnTo>
                        <a:pt x="41" y="19"/>
                      </a:lnTo>
                      <a:lnTo>
                        <a:pt x="41" y="15"/>
                      </a:lnTo>
                      <a:lnTo>
                        <a:pt x="41" y="13"/>
                      </a:lnTo>
                      <a:lnTo>
                        <a:pt x="39" y="9"/>
                      </a:lnTo>
                      <a:lnTo>
                        <a:pt x="36" y="4"/>
                      </a:lnTo>
                      <a:lnTo>
                        <a:pt x="28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232" name="Freeform 1267"/>
                <p:cNvSpPr>
                  <a:spLocks/>
                </p:cNvSpPr>
                <p:nvPr/>
              </p:nvSpPr>
              <p:spPr bwMode="auto">
                <a:xfrm>
                  <a:off x="2125" y="2965"/>
                  <a:ext cx="41" cy="32"/>
                </a:xfrm>
                <a:custGeom>
                  <a:avLst/>
                  <a:gdLst>
                    <a:gd name="T0" fmla="*/ 20 w 41"/>
                    <a:gd name="T1" fmla="*/ 0 h 32"/>
                    <a:gd name="T2" fmla="*/ 20 w 41"/>
                    <a:gd name="T3" fmla="*/ 0 h 32"/>
                    <a:gd name="T4" fmla="*/ 13 w 41"/>
                    <a:gd name="T5" fmla="*/ 1 h 32"/>
                    <a:gd name="T6" fmla="*/ 6 w 41"/>
                    <a:gd name="T7" fmla="*/ 4 h 32"/>
                    <a:gd name="T8" fmla="*/ 1 w 41"/>
                    <a:gd name="T9" fmla="*/ 9 h 32"/>
                    <a:gd name="T10" fmla="*/ 0 w 41"/>
                    <a:gd name="T11" fmla="*/ 13 h 32"/>
                    <a:gd name="T12" fmla="*/ 0 w 41"/>
                    <a:gd name="T13" fmla="*/ 15 h 32"/>
                    <a:gd name="T14" fmla="*/ 0 w 41"/>
                    <a:gd name="T15" fmla="*/ 15 h 32"/>
                    <a:gd name="T16" fmla="*/ 0 w 41"/>
                    <a:gd name="T17" fmla="*/ 19 h 32"/>
                    <a:gd name="T18" fmla="*/ 1 w 41"/>
                    <a:gd name="T19" fmla="*/ 21 h 32"/>
                    <a:gd name="T20" fmla="*/ 6 w 41"/>
                    <a:gd name="T21" fmla="*/ 27 h 32"/>
                    <a:gd name="T22" fmla="*/ 13 w 41"/>
                    <a:gd name="T23" fmla="*/ 30 h 32"/>
                    <a:gd name="T24" fmla="*/ 20 w 41"/>
                    <a:gd name="T25" fmla="*/ 32 h 32"/>
                    <a:gd name="T26" fmla="*/ 20 w 41"/>
                    <a:gd name="T27" fmla="*/ 32 h 32"/>
                    <a:gd name="T28" fmla="*/ 28 w 41"/>
                    <a:gd name="T29" fmla="*/ 30 h 32"/>
                    <a:gd name="T30" fmla="*/ 36 w 41"/>
                    <a:gd name="T31" fmla="*/ 27 h 32"/>
                    <a:gd name="T32" fmla="*/ 39 w 41"/>
                    <a:gd name="T33" fmla="*/ 21 h 32"/>
                    <a:gd name="T34" fmla="*/ 41 w 41"/>
                    <a:gd name="T35" fmla="*/ 19 h 32"/>
                    <a:gd name="T36" fmla="*/ 41 w 41"/>
                    <a:gd name="T37" fmla="*/ 15 h 32"/>
                    <a:gd name="T38" fmla="*/ 41 w 41"/>
                    <a:gd name="T39" fmla="*/ 15 h 32"/>
                    <a:gd name="T40" fmla="*/ 41 w 41"/>
                    <a:gd name="T41" fmla="*/ 13 h 32"/>
                    <a:gd name="T42" fmla="*/ 39 w 41"/>
                    <a:gd name="T43" fmla="*/ 9 h 32"/>
                    <a:gd name="T44" fmla="*/ 36 w 41"/>
                    <a:gd name="T45" fmla="*/ 4 h 32"/>
                    <a:gd name="T46" fmla="*/ 28 w 41"/>
                    <a:gd name="T47" fmla="*/ 1 h 32"/>
                    <a:gd name="T48" fmla="*/ 20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4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1"/>
                      </a:lnTo>
                      <a:lnTo>
                        <a:pt x="6" y="27"/>
                      </a:lnTo>
                      <a:lnTo>
                        <a:pt x="13" y="30"/>
                      </a:lnTo>
                      <a:lnTo>
                        <a:pt x="20" y="32"/>
                      </a:lnTo>
                      <a:lnTo>
                        <a:pt x="28" y="30"/>
                      </a:lnTo>
                      <a:lnTo>
                        <a:pt x="36" y="27"/>
                      </a:lnTo>
                      <a:lnTo>
                        <a:pt x="39" y="21"/>
                      </a:lnTo>
                      <a:lnTo>
                        <a:pt x="41" y="19"/>
                      </a:lnTo>
                      <a:lnTo>
                        <a:pt x="41" y="15"/>
                      </a:lnTo>
                      <a:lnTo>
                        <a:pt x="41" y="13"/>
                      </a:lnTo>
                      <a:lnTo>
                        <a:pt x="39" y="9"/>
                      </a:lnTo>
                      <a:lnTo>
                        <a:pt x="36" y="4"/>
                      </a:lnTo>
                      <a:lnTo>
                        <a:pt x="28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233" name="Freeform 1268"/>
                <p:cNvSpPr>
                  <a:spLocks/>
                </p:cNvSpPr>
                <p:nvPr/>
              </p:nvSpPr>
              <p:spPr bwMode="auto">
                <a:xfrm>
                  <a:off x="2106" y="3026"/>
                  <a:ext cx="39" cy="34"/>
                </a:xfrm>
                <a:custGeom>
                  <a:avLst/>
                  <a:gdLst>
                    <a:gd name="T0" fmla="*/ 12 w 39"/>
                    <a:gd name="T1" fmla="*/ 4 h 34"/>
                    <a:gd name="T2" fmla="*/ 12 w 39"/>
                    <a:gd name="T3" fmla="*/ 4 h 34"/>
                    <a:gd name="T4" fmla="*/ 6 w 39"/>
                    <a:gd name="T5" fmla="*/ 9 h 34"/>
                    <a:gd name="T6" fmla="*/ 1 w 39"/>
                    <a:gd name="T7" fmla="*/ 15 h 34"/>
                    <a:gd name="T8" fmla="*/ 0 w 39"/>
                    <a:gd name="T9" fmla="*/ 22 h 34"/>
                    <a:gd name="T10" fmla="*/ 1 w 39"/>
                    <a:gd name="T11" fmla="*/ 24 h 34"/>
                    <a:gd name="T12" fmla="*/ 2 w 39"/>
                    <a:gd name="T13" fmla="*/ 28 h 34"/>
                    <a:gd name="T14" fmla="*/ 2 w 39"/>
                    <a:gd name="T15" fmla="*/ 28 h 34"/>
                    <a:gd name="T16" fmla="*/ 4 w 39"/>
                    <a:gd name="T17" fmla="*/ 31 h 34"/>
                    <a:gd name="T18" fmla="*/ 6 w 39"/>
                    <a:gd name="T19" fmla="*/ 32 h 34"/>
                    <a:gd name="T20" fmla="*/ 12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2 h 34"/>
                    <a:gd name="T26" fmla="*/ 28 w 39"/>
                    <a:gd name="T27" fmla="*/ 32 h 34"/>
                    <a:gd name="T28" fmla="*/ 34 w 39"/>
                    <a:gd name="T29" fmla="*/ 27 h 34"/>
                    <a:gd name="T30" fmla="*/ 38 w 39"/>
                    <a:gd name="T31" fmla="*/ 20 h 34"/>
                    <a:gd name="T32" fmla="*/ 39 w 39"/>
                    <a:gd name="T33" fmla="*/ 13 h 34"/>
                    <a:gd name="T34" fmla="*/ 39 w 39"/>
                    <a:gd name="T35" fmla="*/ 10 h 34"/>
                    <a:gd name="T36" fmla="*/ 38 w 39"/>
                    <a:gd name="T37" fmla="*/ 8 h 34"/>
                    <a:gd name="T38" fmla="*/ 38 w 39"/>
                    <a:gd name="T39" fmla="*/ 8 h 34"/>
                    <a:gd name="T40" fmla="*/ 35 w 39"/>
                    <a:gd name="T41" fmla="*/ 4 h 34"/>
                    <a:gd name="T42" fmla="*/ 33 w 39"/>
                    <a:gd name="T43" fmla="*/ 3 h 34"/>
                    <a:gd name="T44" fmla="*/ 27 w 39"/>
                    <a:gd name="T45" fmla="*/ 0 h 34"/>
                    <a:gd name="T46" fmla="*/ 20 w 39"/>
                    <a:gd name="T47" fmla="*/ 0 h 34"/>
                    <a:gd name="T48" fmla="*/ 12 w 39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6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1" y="24"/>
                      </a:lnTo>
                      <a:lnTo>
                        <a:pt x="2" y="28"/>
                      </a:lnTo>
                      <a:lnTo>
                        <a:pt x="4" y="31"/>
                      </a:lnTo>
                      <a:lnTo>
                        <a:pt x="6" y="32"/>
                      </a:lnTo>
                      <a:lnTo>
                        <a:pt x="12" y="34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0"/>
                      </a:lnTo>
                      <a:lnTo>
                        <a:pt x="39" y="13"/>
                      </a:lnTo>
                      <a:lnTo>
                        <a:pt x="39" y="10"/>
                      </a:lnTo>
                      <a:lnTo>
                        <a:pt x="38" y="8"/>
                      </a:lnTo>
                      <a:lnTo>
                        <a:pt x="35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234" name="Freeform 1269"/>
                <p:cNvSpPr>
                  <a:spLocks/>
                </p:cNvSpPr>
                <p:nvPr/>
              </p:nvSpPr>
              <p:spPr bwMode="auto">
                <a:xfrm>
                  <a:off x="2106" y="3026"/>
                  <a:ext cx="39" cy="34"/>
                </a:xfrm>
                <a:custGeom>
                  <a:avLst/>
                  <a:gdLst>
                    <a:gd name="T0" fmla="*/ 12 w 39"/>
                    <a:gd name="T1" fmla="*/ 4 h 34"/>
                    <a:gd name="T2" fmla="*/ 12 w 39"/>
                    <a:gd name="T3" fmla="*/ 4 h 34"/>
                    <a:gd name="T4" fmla="*/ 6 w 39"/>
                    <a:gd name="T5" fmla="*/ 9 h 34"/>
                    <a:gd name="T6" fmla="*/ 1 w 39"/>
                    <a:gd name="T7" fmla="*/ 15 h 34"/>
                    <a:gd name="T8" fmla="*/ 0 w 39"/>
                    <a:gd name="T9" fmla="*/ 22 h 34"/>
                    <a:gd name="T10" fmla="*/ 1 w 39"/>
                    <a:gd name="T11" fmla="*/ 24 h 34"/>
                    <a:gd name="T12" fmla="*/ 2 w 39"/>
                    <a:gd name="T13" fmla="*/ 28 h 34"/>
                    <a:gd name="T14" fmla="*/ 2 w 39"/>
                    <a:gd name="T15" fmla="*/ 28 h 34"/>
                    <a:gd name="T16" fmla="*/ 4 w 39"/>
                    <a:gd name="T17" fmla="*/ 31 h 34"/>
                    <a:gd name="T18" fmla="*/ 6 w 39"/>
                    <a:gd name="T19" fmla="*/ 32 h 34"/>
                    <a:gd name="T20" fmla="*/ 12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2 h 34"/>
                    <a:gd name="T26" fmla="*/ 28 w 39"/>
                    <a:gd name="T27" fmla="*/ 32 h 34"/>
                    <a:gd name="T28" fmla="*/ 34 w 39"/>
                    <a:gd name="T29" fmla="*/ 27 h 34"/>
                    <a:gd name="T30" fmla="*/ 38 w 39"/>
                    <a:gd name="T31" fmla="*/ 20 h 34"/>
                    <a:gd name="T32" fmla="*/ 39 w 39"/>
                    <a:gd name="T33" fmla="*/ 13 h 34"/>
                    <a:gd name="T34" fmla="*/ 39 w 39"/>
                    <a:gd name="T35" fmla="*/ 10 h 34"/>
                    <a:gd name="T36" fmla="*/ 38 w 39"/>
                    <a:gd name="T37" fmla="*/ 8 h 34"/>
                    <a:gd name="T38" fmla="*/ 38 w 39"/>
                    <a:gd name="T39" fmla="*/ 8 h 34"/>
                    <a:gd name="T40" fmla="*/ 35 w 39"/>
                    <a:gd name="T41" fmla="*/ 4 h 34"/>
                    <a:gd name="T42" fmla="*/ 33 w 39"/>
                    <a:gd name="T43" fmla="*/ 3 h 34"/>
                    <a:gd name="T44" fmla="*/ 27 w 39"/>
                    <a:gd name="T45" fmla="*/ 0 h 34"/>
                    <a:gd name="T46" fmla="*/ 20 w 39"/>
                    <a:gd name="T47" fmla="*/ 0 h 34"/>
                    <a:gd name="T48" fmla="*/ 12 w 39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6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1" y="24"/>
                      </a:lnTo>
                      <a:lnTo>
                        <a:pt x="2" y="28"/>
                      </a:lnTo>
                      <a:lnTo>
                        <a:pt x="4" y="31"/>
                      </a:lnTo>
                      <a:lnTo>
                        <a:pt x="6" y="32"/>
                      </a:lnTo>
                      <a:lnTo>
                        <a:pt x="12" y="34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0"/>
                      </a:lnTo>
                      <a:lnTo>
                        <a:pt x="39" y="13"/>
                      </a:lnTo>
                      <a:lnTo>
                        <a:pt x="39" y="10"/>
                      </a:lnTo>
                      <a:lnTo>
                        <a:pt x="38" y="8"/>
                      </a:lnTo>
                      <a:lnTo>
                        <a:pt x="35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235" name="Freeform 1270"/>
                <p:cNvSpPr>
                  <a:spLocks/>
                </p:cNvSpPr>
                <p:nvPr/>
              </p:nvSpPr>
              <p:spPr bwMode="auto">
                <a:xfrm>
                  <a:off x="2135" y="3030"/>
                  <a:ext cx="41" cy="33"/>
                </a:xfrm>
                <a:custGeom>
                  <a:avLst/>
                  <a:gdLst>
                    <a:gd name="T0" fmla="*/ 26 w 41"/>
                    <a:gd name="T1" fmla="*/ 1 h 33"/>
                    <a:gd name="T2" fmla="*/ 26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5 w 41"/>
                    <a:gd name="T9" fmla="*/ 4 h 33"/>
                    <a:gd name="T10" fmla="*/ 3 w 41"/>
                    <a:gd name="T11" fmla="*/ 6 h 33"/>
                    <a:gd name="T12" fmla="*/ 1 w 41"/>
                    <a:gd name="T13" fmla="*/ 9 h 33"/>
                    <a:gd name="T14" fmla="*/ 1 w 41"/>
                    <a:gd name="T15" fmla="*/ 9 h 33"/>
                    <a:gd name="T16" fmla="*/ 0 w 41"/>
                    <a:gd name="T17" fmla="*/ 13 h 33"/>
                    <a:gd name="T18" fmla="*/ 0 w 41"/>
                    <a:gd name="T19" fmla="*/ 16 h 33"/>
                    <a:gd name="T20" fmla="*/ 3 w 41"/>
                    <a:gd name="T21" fmla="*/ 23 h 33"/>
                    <a:gd name="T22" fmla="*/ 8 w 41"/>
                    <a:gd name="T23" fmla="*/ 28 h 33"/>
                    <a:gd name="T24" fmla="*/ 15 w 41"/>
                    <a:gd name="T25" fmla="*/ 32 h 33"/>
                    <a:gd name="T26" fmla="*/ 15 w 41"/>
                    <a:gd name="T27" fmla="*/ 32 h 33"/>
                    <a:gd name="T28" fmla="*/ 23 w 41"/>
                    <a:gd name="T29" fmla="*/ 33 h 33"/>
                    <a:gd name="T30" fmla="*/ 31 w 41"/>
                    <a:gd name="T31" fmla="*/ 32 h 33"/>
                    <a:gd name="T32" fmla="*/ 36 w 41"/>
                    <a:gd name="T33" fmla="*/ 29 h 33"/>
                    <a:gd name="T34" fmla="*/ 38 w 41"/>
                    <a:gd name="T35" fmla="*/ 27 h 33"/>
                    <a:gd name="T36" fmla="*/ 40 w 41"/>
                    <a:gd name="T37" fmla="*/ 24 h 33"/>
                    <a:gd name="T38" fmla="*/ 40 w 41"/>
                    <a:gd name="T39" fmla="*/ 24 h 33"/>
                    <a:gd name="T40" fmla="*/ 41 w 41"/>
                    <a:gd name="T41" fmla="*/ 20 h 33"/>
                    <a:gd name="T42" fmla="*/ 41 w 41"/>
                    <a:gd name="T43" fmla="*/ 16 h 33"/>
                    <a:gd name="T44" fmla="*/ 38 w 41"/>
                    <a:gd name="T45" fmla="*/ 10 h 33"/>
                    <a:gd name="T46" fmla="*/ 33 w 41"/>
                    <a:gd name="T47" fmla="*/ 5 h 33"/>
                    <a:gd name="T48" fmla="*/ 26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4"/>
                      </a:lnTo>
                      <a:lnTo>
                        <a:pt x="3" y="6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1" y="32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40" y="24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236" name="Freeform 1271"/>
                <p:cNvSpPr>
                  <a:spLocks/>
                </p:cNvSpPr>
                <p:nvPr/>
              </p:nvSpPr>
              <p:spPr bwMode="auto">
                <a:xfrm>
                  <a:off x="2135" y="3030"/>
                  <a:ext cx="41" cy="33"/>
                </a:xfrm>
                <a:custGeom>
                  <a:avLst/>
                  <a:gdLst>
                    <a:gd name="T0" fmla="*/ 26 w 41"/>
                    <a:gd name="T1" fmla="*/ 1 h 33"/>
                    <a:gd name="T2" fmla="*/ 26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5 w 41"/>
                    <a:gd name="T9" fmla="*/ 4 h 33"/>
                    <a:gd name="T10" fmla="*/ 3 w 41"/>
                    <a:gd name="T11" fmla="*/ 6 h 33"/>
                    <a:gd name="T12" fmla="*/ 1 w 41"/>
                    <a:gd name="T13" fmla="*/ 9 h 33"/>
                    <a:gd name="T14" fmla="*/ 1 w 41"/>
                    <a:gd name="T15" fmla="*/ 9 h 33"/>
                    <a:gd name="T16" fmla="*/ 0 w 41"/>
                    <a:gd name="T17" fmla="*/ 13 h 33"/>
                    <a:gd name="T18" fmla="*/ 0 w 41"/>
                    <a:gd name="T19" fmla="*/ 16 h 33"/>
                    <a:gd name="T20" fmla="*/ 3 w 41"/>
                    <a:gd name="T21" fmla="*/ 23 h 33"/>
                    <a:gd name="T22" fmla="*/ 8 w 41"/>
                    <a:gd name="T23" fmla="*/ 28 h 33"/>
                    <a:gd name="T24" fmla="*/ 15 w 41"/>
                    <a:gd name="T25" fmla="*/ 32 h 33"/>
                    <a:gd name="T26" fmla="*/ 15 w 41"/>
                    <a:gd name="T27" fmla="*/ 32 h 33"/>
                    <a:gd name="T28" fmla="*/ 23 w 41"/>
                    <a:gd name="T29" fmla="*/ 33 h 33"/>
                    <a:gd name="T30" fmla="*/ 31 w 41"/>
                    <a:gd name="T31" fmla="*/ 32 h 33"/>
                    <a:gd name="T32" fmla="*/ 36 w 41"/>
                    <a:gd name="T33" fmla="*/ 29 h 33"/>
                    <a:gd name="T34" fmla="*/ 38 w 41"/>
                    <a:gd name="T35" fmla="*/ 27 h 33"/>
                    <a:gd name="T36" fmla="*/ 40 w 41"/>
                    <a:gd name="T37" fmla="*/ 24 h 33"/>
                    <a:gd name="T38" fmla="*/ 40 w 41"/>
                    <a:gd name="T39" fmla="*/ 24 h 33"/>
                    <a:gd name="T40" fmla="*/ 41 w 41"/>
                    <a:gd name="T41" fmla="*/ 20 h 33"/>
                    <a:gd name="T42" fmla="*/ 41 w 41"/>
                    <a:gd name="T43" fmla="*/ 16 h 33"/>
                    <a:gd name="T44" fmla="*/ 38 w 41"/>
                    <a:gd name="T45" fmla="*/ 10 h 33"/>
                    <a:gd name="T46" fmla="*/ 33 w 41"/>
                    <a:gd name="T47" fmla="*/ 5 h 33"/>
                    <a:gd name="T48" fmla="*/ 26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4"/>
                      </a:lnTo>
                      <a:lnTo>
                        <a:pt x="3" y="6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1" y="32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40" y="24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30051" name="Group 1272"/>
              <p:cNvGrpSpPr>
                <a:grpSpLocks/>
              </p:cNvGrpSpPr>
              <p:nvPr/>
            </p:nvGrpSpPr>
            <p:grpSpPr bwMode="auto">
              <a:xfrm>
                <a:off x="1583" y="2965"/>
                <a:ext cx="784" cy="241"/>
                <a:chOff x="1583" y="2965"/>
                <a:chExt cx="784" cy="241"/>
              </a:xfrm>
            </p:grpSpPr>
            <p:sp>
              <p:nvSpPr>
                <p:cNvPr id="61837" name="Freeform 1273"/>
                <p:cNvSpPr>
                  <a:spLocks/>
                </p:cNvSpPr>
                <p:nvPr/>
              </p:nvSpPr>
              <p:spPr bwMode="auto">
                <a:xfrm>
                  <a:off x="2180" y="3020"/>
                  <a:ext cx="30" cy="89"/>
                </a:xfrm>
                <a:custGeom>
                  <a:avLst/>
                  <a:gdLst>
                    <a:gd name="T0" fmla="*/ 0 w 30"/>
                    <a:gd name="T1" fmla="*/ 84 h 89"/>
                    <a:gd name="T2" fmla="*/ 7 w 30"/>
                    <a:gd name="T3" fmla="*/ 69 h 89"/>
                    <a:gd name="T4" fmla="*/ 7 w 30"/>
                    <a:gd name="T5" fmla="*/ 0 h 89"/>
                    <a:gd name="T6" fmla="*/ 23 w 30"/>
                    <a:gd name="T7" fmla="*/ 2 h 89"/>
                    <a:gd name="T8" fmla="*/ 21 w 30"/>
                    <a:gd name="T9" fmla="*/ 70 h 89"/>
                    <a:gd name="T10" fmla="*/ 30 w 30"/>
                    <a:gd name="T11" fmla="*/ 85 h 89"/>
                    <a:gd name="T12" fmla="*/ 20 w 30"/>
                    <a:gd name="T13" fmla="*/ 79 h 89"/>
                    <a:gd name="T14" fmla="*/ 20 w 30"/>
                    <a:gd name="T15" fmla="*/ 89 h 89"/>
                    <a:gd name="T16" fmla="*/ 14 w 30"/>
                    <a:gd name="T17" fmla="*/ 81 h 89"/>
                    <a:gd name="T18" fmla="*/ 9 w 30"/>
                    <a:gd name="T19" fmla="*/ 88 h 89"/>
                    <a:gd name="T20" fmla="*/ 7 w 30"/>
                    <a:gd name="T21" fmla="*/ 80 h 89"/>
                    <a:gd name="T22" fmla="*/ 0 w 30"/>
                    <a:gd name="T23" fmla="*/ 84 h 89"/>
                    <a:gd name="T24" fmla="*/ 0 w 30"/>
                    <a:gd name="T25" fmla="*/ 84 h 8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89"/>
                    <a:gd name="T41" fmla="*/ 30 w 30"/>
                    <a:gd name="T42" fmla="*/ 89 h 8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89">
                      <a:moveTo>
                        <a:pt x="0" y="84"/>
                      </a:moveTo>
                      <a:lnTo>
                        <a:pt x="7" y="69"/>
                      </a:lnTo>
                      <a:lnTo>
                        <a:pt x="7" y="0"/>
                      </a:lnTo>
                      <a:lnTo>
                        <a:pt x="23" y="2"/>
                      </a:lnTo>
                      <a:lnTo>
                        <a:pt x="21" y="70"/>
                      </a:lnTo>
                      <a:lnTo>
                        <a:pt x="30" y="85"/>
                      </a:lnTo>
                      <a:lnTo>
                        <a:pt x="20" y="79"/>
                      </a:lnTo>
                      <a:lnTo>
                        <a:pt x="20" y="89"/>
                      </a:lnTo>
                      <a:lnTo>
                        <a:pt x="14" y="81"/>
                      </a:lnTo>
                      <a:lnTo>
                        <a:pt x="9" y="88"/>
                      </a:lnTo>
                      <a:lnTo>
                        <a:pt x="7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38" name="Freeform 1274"/>
                <p:cNvSpPr>
                  <a:spLocks/>
                </p:cNvSpPr>
                <p:nvPr/>
              </p:nvSpPr>
              <p:spPr bwMode="auto">
                <a:xfrm>
                  <a:off x="2162" y="3004"/>
                  <a:ext cx="38" cy="35"/>
                </a:xfrm>
                <a:custGeom>
                  <a:avLst/>
                  <a:gdLst>
                    <a:gd name="T0" fmla="*/ 11 w 38"/>
                    <a:gd name="T1" fmla="*/ 4 h 35"/>
                    <a:gd name="T2" fmla="*/ 11 w 38"/>
                    <a:gd name="T3" fmla="*/ 4 h 35"/>
                    <a:gd name="T4" fmla="*/ 5 w 38"/>
                    <a:gd name="T5" fmla="*/ 9 h 35"/>
                    <a:gd name="T6" fmla="*/ 1 w 38"/>
                    <a:gd name="T7" fmla="*/ 16 h 35"/>
                    <a:gd name="T8" fmla="*/ 0 w 38"/>
                    <a:gd name="T9" fmla="*/ 22 h 35"/>
                    <a:gd name="T10" fmla="*/ 0 w 38"/>
                    <a:gd name="T11" fmla="*/ 26 h 35"/>
                    <a:gd name="T12" fmla="*/ 1 w 38"/>
                    <a:gd name="T13" fmla="*/ 28 h 35"/>
                    <a:gd name="T14" fmla="*/ 1 w 38"/>
                    <a:gd name="T15" fmla="*/ 28 h 35"/>
                    <a:gd name="T16" fmla="*/ 2 w 38"/>
                    <a:gd name="T17" fmla="*/ 31 h 35"/>
                    <a:gd name="T18" fmla="*/ 5 w 38"/>
                    <a:gd name="T19" fmla="*/ 33 h 35"/>
                    <a:gd name="T20" fmla="*/ 11 w 38"/>
                    <a:gd name="T21" fmla="*/ 35 h 35"/>
                    <a:gd name="T22" fmla="*/ 19 w 38"/>
                    <a:gd name="T23" fmla="*/ 35 h 35"/>
                    <a:gd name="T24" fmla="*/ 27 w 38"/>
                    <a:gd name="T25" fmla="*/ 32 h 35"/>
                    <a:gd name="T26" fmla="*/ 27 w 38"/>
                    <a:gd name="T27" fmla="*/ 32 h 35"/>
                    <a:gd name="T28" fmla="*/ 33 w 38"/>
                    <a:gd name="T29" fmla="*/ 27 h 35"/>
                    <a:gd name="T30" fmla="*/ 37 w 38"/>
                    <a:gd name="T31" fmla="*/ 21 h 35"/>
                    <a:gd name="T32" fmla="*/ 38 w 38"/>
                    <a:gd name="T33" fmla="*/ 14 h 35"/>
                    <a:gd name="T34" fmla="*/ 38 w 38"/>
                    <a:gd name="T35" fmla="*/ 11 h 35"/>
                    <a:gd name="T36" fmla="*/ 37 w 38"/>
                    <a:gd name="T37" fmla="*/ 8 h 35"/>
                    <a:gd name="T38" fmla="*/ 37 w 38"/>
                    <a:gd name="T39" fmla="*/ 8 h 35"/>
                    <a:gd name="T40" fmla="*/ 34 w 38"/>
                    <a:gd name="T41" fmla="*/ 5 h 35"/>
                    <a:gd name="T42" fmla="*/ 32 w 38"/>
                    <a:gd name="T43" fmla="*/ 3 h 35"/>
                    <a:gd name="T44" fmla="*/ 25 w 38"/>
                    <a:gd name="T45" fmla="*/ 0 h 35"/>
                    <a:gd name="T46" fmla="*/ 19 w 38"/>
                    <a:gd name="T47" fmla="*/ 2 h 35"/>
                    <a:gd name="T48" fmla="*/ 11 w 38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5"/>
                    <a:gd name="T77" fmla="*/ 38 w 38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5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2" y="31"/>
                      </a:lnTo>
                      <a:lnTo>
                        <a:pt x="5" y="33"/>
                      </a:lnTo>
                      <a:lnTo>
                        <a:pt x="11" y="35"/>
                      </a:lnTo>
                      <a:lnTo>
                        <a:pt x="19" y="35"/>
                      </a:lnTo>
                      <a:lnTo>
                        <a:pt x="27" y="32"/>
                      </a:lnTo>
                      <a:lnTo>
                        <a:pt x="33" y="27"/>
                      </a:lnTo>
                      <a:lnTo>
                        <a:pt x="37" y="21"/>
                      </a:lnTo>
                      <a:lnTo>
                        <a:pt x="38" y="14"/>
                      </a:lnTo>
                      <a:lnTo>
                        <a:pt x="38" y="11"/>
                      </a:lnTo>
                      <a:lnTo>
                        <a:pt x="37" y="8"/>
                      </a:lnTo>
                      <a:lnTo>
                        <a:pt x="34" y="5"/>
                      </a:lnTo>
                      <a:lnTo>
                        <a:pt x="32" y="3"/>
                      </a:lnTo>
                      <a:lnTo>
                        <a:pt x="25" y="0"/>
                      </a:lnTo>
                      <a:lnTo>
                        <a:pt x="19" y="2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39" name="Freeform 1275"/>
                <p:cNvSpPr>
                  <a:spLocks/>
                </p:cNvSpPr>
                <p:nvPr/>
              </p:nvSpPr>
              <p:spPr bwMode="auto">
                <a:xfrm>
                  <a:off x="2162" y="3004"/>
                  <a:ext cx="38" cy="35"/>
                </a:xfrm>
                <a:custGeom>
                  <a:avLst/>
                  <a:gdLst>
                    <a:gd name="T0" fmla="*/ 11 w 38"/>
                    <a:gd name="T1" fmla="*/ 4 h 35"/>
                    <a:gd name="T2" fmla="*/ 11 w 38"/>
                    <a:gd name="T3" fmla="*/ 4 h 35"/>
                    <a:gd name="T4" fmla="*/ 5 w 38"/>
                    <a:gd name="T5" fmla="*/ 9 h 35"/>
                    <a:gd name="T6" fmla="*/ 1 w 38"/>
                    <a:gd name="T7" fmla="*/ 16 h 35"/>
                    <a:gd name="T8" fmla="*/ 0 w 38"/>
                    <a:gd name="T9" fmla="*/ 22 h 35"/>
                    <a:gd name="T10" fmla="*/ 0 w 38"/>
                    <a:gd name="T11" fmla="*/ 26 h 35"/>
                    <a:gd name="T12" fmla="*/ 1 w 38"/>
                    <a:gd name="T13" fmla="*/ 28 h 35"/>
                    <a:gd name="T14" fmla="*/ 1 w 38"/>
                    <a:gd name="T15" fmla="*/ 28 h 35"/>
                    <a:gd name="T16" fmla="*/ 2 w 38"/>
                    <a:gd name="T17" fmla="*/ 31 h 35"/>
                    <a:gd name="T18" fmla="*/ 5 w 38"/>
                    <a:gd name="T19" fmla="*/ 33 h 35"/>
                    <a:gd name="T20" fmla="*/ 11 w 38"/>
                    <a:gd name="T21" fmla="*/ 35 h 35"/>
                    <a:gd name="T22" fmla="*/ 19 w 38"/>
                    <a:gd name="T23" fmla="*/ 35 h 35"/>
                    <a:gd name="T24" fmla="*/ 27 w 38"/>
                    <a:gd name="T25" fmla="*/ 32 h 35"/>
                    <a:gd name="T26" fmla="*/ 27 w 38"/>
                    <a:gd name="T27" fmla="*/ 32 h 35"/>
                    <a:gd name="T28" fmla="*/ 33 w 38"/>
                    <a:gd name="T29" fmla="*/ 27 h 35"/>
                    <a:gd name="T30" fmla="*/ 37 w 38"/>
                    <a:gd name="T31" fmla="*/ 21 h 35"/>
                    <a:gd name="T32" fmla="*/ 38 w 38"/>
                    <a:gd name="T33" fmla="*/ 14 h 35"/>
                    <a:gd name="T34" fmla="*/ 38 w 38"/>
                    <a:gd name="T35" fmla="*/ 11 h 35"/>
                    <a:gd name="T36" fmla="*/ 37 w 38"/>
                    <a:gd name="T37" fmla="*/ 8 h 35"/>
                    <a:gd name="T38" fmla="*/ 37 w 38"/>
                    <a:gd name="T39" fmla="*/ 8 h 35"/>
                    <a:gd name="T40" fmla="*/ 34 w 38"/>
                    <a:gd name="T41" fmla="*/ 5 h 35"/>
                    <a:gd name="T42" fmla="*/ 32 w 38"/>
                    <a:gd name="T43" fmla="*/ 3 h 35"/>
                    <a:gd name="T44" fmla="*/ 25 w 38"/>
                    <a:gd name="T45" fmla="*/ 0 h 35"/>
                    <a:gd name="T46" fmla="*/ 19 w 38"/>
                    <a:gd name="T47" fmla="*/ 2 h 35"/>
                    <a:gd name="T48" fmla="*/ 11 w 38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5"/>
                    <a:gd name="T77" fmla="*/ 38 w 38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5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2" y="31"/>
                      </a:lnTo>
                      <a:lnTo>
                        <a:pt x="5" y="33"/>
                      </a:lnTo>
                      <a:lnTo>
                        <a:pt x="11" y="35"/>
                      </a:lnTo>
                      <a:lnTo>
                        <a:pt x="19" y="35"/>
                      </a:lnTo>
                      <a:lnTo>
                        <a:pt x="27" y="32"/>
                      </a:lnTo>
                      <a:lnTo>
                        <a:pt x="33" y="27"/>
                      </a:lnTo>
                      <a:lnTo>
                        <a:pt x="37" y="21"/>
                      </a:lnTo>
                      <a:lnTo>
                        <a:pt x="38" y="14"/>
                      </a:lnTo>
                      <a:lnTo>
                        <a:pt x="38" y="11"/>
                      </a:lnTo>
                      <a:lnTo>
                        <a:pt x="37" y="8"/>
                      </a:lnTo>
                      <a:lnTo>
                        <a:pt x="34" y="5"/>
                      </a:lnTo>
                      <a:lnTo>
                        <a:pt x="32" y="3"/>
                      </a:lnTo>
                      <a:lnTo>
                        <a:pt x="25" y="0"/>
                      </a:lnTo>
                      <a:lnTo>
                        <a:pt x="19" y="2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40" name="Freeform 1276"/>
                <p:cNvSpPr>
                  <a:spLocks/>
                </p:cNvSpPr>
                <p:nvPr/>
              </p:nvSpPr>
              <p:spPr bwMode="auto">
                <a:xfrm>
                  <a:off x="2190" y="3008"/>
                  <a:ext cx="41" cy="35"/>
                </a:xfrm>
                <a:custGeom>
                  <a:avLst/>
                  <a:gdLst>
                    <a:gd name="T0" fmla="*/ 25 w 41"/>
                    <a:gd name="T1" fmla="*/ 3 h 35"/>
                    <a:gd name="T2" fmla="*/ 25 w 41"/>
                    <a:gd name="T3" fmla="*/ 3 h 35"/>
                    <a:gd name="T4" fmla="*/ 18 w 41"/>
                    <a:gd name="T5" fmla="*/ 0 h 35"/>
                    <a:gd name="T6" fmla="*/ 10 w 41"/>
                    <a:gd name="T7" fmla="*/ 1 h 35"/>
                    <a:gd name="T8" fmla="*/ 5 w 41"/>
                    <a:gd name="T9" fmla="*/ 5 h 35"/>
                    <a:gd name="T10" fmla="*/ 2 w 41"/>
                    <a:gd name="T11" fmla="*/ 8 h 35"/>
                    <a:gd name="T12" fmla="*/ 1 w 41"/>
                    <a:gd name="T13" fmla="*/ 10 h 35"/>
                    <a:gd name="T14" fmla="*/ 1 w 41"/>
                    <a:gd name="T15" fmla="*/ 10 h 35"/>
                    <a:gd name="T16" fmla="*/ 0 w 41"/>
                    <a:gd name="T17" fmla="*/ 13 h 35"/>
                    <a:gd name="T18" fmla="*/ 0 w 41"/>
                    <a:gd name="T19" fmla="*/ 17 h 35"/>
                    <a:gd name="T20" fmla="*/ 2 w 41"/>
                    <a:gd name="T21" fmla="*/ 23 h 35"/>
                    <a:gd name="T22" fmla="*/ 8 w 41"/>
                    <a:gd name="T23" fmla="*/ 28 h 35"/>
                    <a:gd name="T24" fmla="*/ 15 w 41"/>
                    <a:gd name="T25" fmla="*/ 32 h 35"/>
                    <a:gd name="T26" fmla="*/ 15 w 41"/>
                    <a:gd name="T27" fmla="*/ 32 h 35"/>
                    <a:gd name="T28" fmla="*/ 23 w 41"/>
                    <a:gd name="T29" fmla="*/ 35 h 35"/>
                    <a:gd name="T30" fmla="*/ 31 w 41"/>
                    <a:gd name="T31" fmla="*/ 33 h 35"/>
                    <a:gd name="T32" fmla="*/ 36 w 41"/>
                    <a:gd name="T33" fmla="*/ 29 h 35"/>
                    <a:gd name="T34" fmla="*/ 38 w 41"/>
                    <a:gd name="T35" fmla="*/ 27 h 35"/>
                    <a:gd name="T36" fmla="*/ 39 w 41"/>
                    <a:gd name="T37" fmla="*/ 24 h 35"/>
                    <a:gd name="T38" fmla="*/ 39 w 41"/>
                    <a:gd name="T39" fmla="*/ 24 h 35"/>
                    <a:gd name="T40" fmla="*/ 41 w 41"/>
                    <a:gd name="T41" fmla="*/ 22 h 35"/>
                    <a:gd name="T42" fmla="*/ 41 w 41"/>
                    <a:gd name="T43" fmla="*/ 18 h 35"/>
                    <a:gd name="T44" fmla="*/ 38 w 41"/>
                    <a:gd name="T45" fmla="*/ 12 h 35"/>
                    <a:gd name="T46" fmla="*/ 33 w 41"/>
                    <a:gd name="T47" fmla="*/ 7 h 35"/>
                    <a:gd name="T48" fmla="*/ 25 w 41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5"/>
                    <a:gd name="T77" fmla="*/ 41 w 41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5">
                      <a:moveTo>
                        <a:pt x="25" y="3"/>
                      </a:moveTo>
                      <a:lnTo>
                        <a:pt x="25" y="3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5"/>
                      </a:lnTo>
                      <a:lnTo>
                        <a:pt x="31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1" y="22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7"/>
                      </a:lnTo>
                      <a:lnTo>
                        <a:pt x="25" y="3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41" name="Freeform 1277"/>
                <p:cNvSpPr>
                  <a:spLocks/>
                </p:cNvSpPr>
                <p:nvPr/>
              </p:nvSpPr>
              <p:spPr bwMode="auto">
                <a:xfrm>
                  <a:off x="2190" y="3008"/>
                  <a:ext cx="41" cy="35"/>
                </a:xfrm>
                <a:custGeom>
                  <a:avLst/>
                  <a:gdLst>
                    <a:gd name="T0" fmla="*/ 25 w 41"/>
                    <a:gd name="T1" fmla="*/ 3 h 35"/>
                    <a:gd name="T2" fmla="*/ 25 w 41"/>
                    <a:gd name="T3" fmla="*/ 3 h 35"/>
                    <a:gd name="T4" fmla="*/ 18 w 41"/>
                    <a:gd name="T5" fmla="*/ 0 h 35"/>
                    <a:gd name="T6" fmla="*/ 10 w 41"/>
                    <a:gd name="T7" fmla="*/ 1 h 35"/>
                    <a:gd name="T8" fmla="*/ 5 w 41"/>
                    <a:gd name="T9" fmla="*/ 5 h 35"/>
                    <a:gd name="T10" fmla="*/ 2 w 41"/>
                    <a:gd name="T11" fmla="*/ 8 h 35"/>
                    <a:gd name="T12" fmla="*/ 1 w 41"/>
                    <a:gd name="T13" fmla="*/ 10 h 35"/>
                    <a:gd name="T14" fmla="*/ 1 w 41"/>
                    <a:gd name="T15" fmla="*/ 10 h 35"/>
                    <a:gd name="T16" fmla="*/ 0 w 41"/>
                    <a:gd name="T17" fmla="*/ 13 h 35"/>
                    <a:gd name="T18" fmla="*/ 0 w 41"/>
                    <a:gd name="T19" fmla="*/ 17 h 35"/>
                    <a:gd name="T20" fmla="*/ 2 w 41"/>
                    <a:gd name="T21" fmla="*/ 23 h 35"/>
                    <a:gd name="T22" fmla="*/ 8 w 41"/>
                    <a:gd name="T23" fmla="*/ 28 h 35"/>
                    <a:gd name="T24" fmla="*/ 15 w 41"/>
                    <a:gd name="T25" fmla="*/ 32 h 35"/>
                    <a:gd name="T26" fmla="*/ 15 w 41"/>
                    <a:gd name="T27" fmla="*/ 32 h 35"/>
                    <a:gd name="T28" fmla="*/ 23 w 41"/>
                    <a:gd name="T29" fmla="*/ 35 h 35"/>
                    <a:gd name="T30" fmla="*/ 31 w 41"/>
                    <a:gd name="T31" fmla="*/ 33 h 35"/>
                    <a:gd name="T32" fmla="*/ 36 w 41"/>
                    <a:gd name="T33" fmla="*/ 29 h 35"/>
                    <a:gd name="T34" fmla="*/ 38 w 41"/>
                    <a:gd name="T35" fmla="*/ 27 h 35"/>
                    <a:gd name="T36" fmla="*/ 39 w 41"/>
                    <a:gd name="T37" fmla="*/ 24 h 35"/>
                    <a:gd name="T38" fmla="*/ 39 w 41"/>
                    <a:gd name="T39" fmla="*/ 24 h 35"/>
                    <a:gd name="T40" fmla="*/ 41 w 41"/>
                    <a:gd name="T41" fmla="*/ 22 h 35"/>
                    <a:gd name="T42" fmla="*/ 41 w 41"/>
                    <a:gd name="T43" fmla="*/ 18 h 35"/>
                    <a:gd name="T44" fmla="*/ 38 w 41"/>
                    <a:gd name="T45" fmla="*/ 12 h 35"/>
                    <a:gd name="T46" fmla="*/ 33 w 41"/>
                    <a:gd name="T47" fmla="*/ 7 h 35"/>
                    <a:gd name="T48" fmla="*/ 25 w 41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5"/>
                    <a:gd name="T77" fmla="*/ 41 w 41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5">
                      <a:moveTo>
                        <a:pt x="25" y="3"/>
                      </a:moveTo>
                      <a:lnTo>
                        <a:pt x="25" y="3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5"/>
                      </a:lnTo>
                      <a:lnTo>
                        <a:pt x="31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1" y="22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7"/>
                      </a:lnTo>
                      <a:lnTo>
                        <a:pt x="25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42" name="Freeform 1278"/>
                <p:cNvSpPr>
                  <a:spLocks/>
                </p:cNvSpPr>
                <p:nvPr/>
              </p:nvSpPr>
              <p:spPr bwMode="auto">
                <a:xfrm>
                  <a:off x="2166" y="2981"/>
                  <a:ext cx="41" cy="34"/>
                </a:xfrm>
                <a:custGeom>
                  <a:avLst/>
                  <a:gdLst>
                    <a:gd name="T0" fmla="*/ 20 w 41"/>
                    <a:gd name="T1" fmla="*/ 0 h 34"/>
                    <a:gd name="T2" fmla="*/ 20 w 41"/>
                    <a:gd name="T3" fmla="*/ 0 h 34"/>
                    <a:gd name="T4" fmla="*/ 12 w 41"/>
                    <a:gd name="T5" fmla="*/ 2 h 34"/>
                    <a:gd name="T6" fmla="*/ 6 w 41"/>
                    <a:gd name="T7" fmla="*/ 5 h 34"/>
                    <a:gd name="T8" fmla="*/ 1 w 41"/>
                    <a:gd name="T9" fmla="*/ 11 h 34"/>
                    <a:gd name="T10" fmla="*/ 0 w 41"/>
                    <a:gd name="T11" fmla="*/ 13 h 34"/>
                    <a:gd name="T12" fmla="*/ 0 w 41"/>
                    <a:gd name="T13" fmla="*/ 17 h 34"/>
                    <a:gd name="T14" fmla="*/ 0 w 41"/>
                    <a:gd name="T15" fmla="*/ 17 h 34"/>
                    <a:gd name="T16" fmla="*/ 0 w 41"/>
                    <a:gd name="T17" fmla="*/ 20 h 34"/>
                    <a:gd name="T18" fmla="*/ 1 w 41"/>
                    <a:gd name="T19" fmla="*/ 23 h 34"/>
                    <a:gd name="T20" fmla="*/ 6 w 41"/>
                    <a:gd name="T21" fmla="*/ 28 h 34"/>
                    <a:gd name="T22" fmla="*/ 12 w 41"/>
                    <a:gd name="T23" fmla="*/ 32 h 34"/>
                    <a:gd name="T24" fmla="*/ 20 w 41"/>
                    <a:gd name="T25" fmla="*/ 34 h 34"/>
                    <a:gd name="T26" fmla="*/ 20 w 41"/>
                    <a:gd name="T27" fmla="*/ 34 h 34"/>
                    <a:gd name="T28" fmla="*/ 28 w 41"/>
                    <a:gd name="T29" fmla="*/ 32 h 34"/>
                    <a:gd name="T30" fmla="*/ 35 w 41"/>
                    <a:gd name="T31" fmla="*/ 28 h 34"/>
                    <a:gd name="T32" fmla="*/ 39 w 41"/>
                    <a:gd name="T33" fmla="*/ 23 h 34"/>
                    <a:gd name="T34" fmla="*/ 41 w 41"/>
                    <a:gd name="T35" fmla="*/ 20 h 34"/>
                    <a:gd name="T36" fmla="*/ 41 w 41"/>
                    <a:gd name="T37" fmla="*/ 17 h 34"/>
                    <a:gd name="T38" fmla="*/ 41 w 41"/>
                    <a:gd name="T39" fmla="*/ 17 h 34"/>
                    <a:gd name="T40" fmla="*/ 41 w 41"/>
                    <a:gd name="T41" fmla="*/ 13 h 34"/>
                    <a:gd name="T42" fmla="*/ 39 w 41"/>
                    <a:gd name="T43" fmla="*/ 11 h 34"/>
                    <a:gd name="T44" fmla="*/ 35 w 41"/>
                    <a:gd name="T45" fmla="*/ 5 h 34"/>
                    <a:gd name="T46" fmla="*/ 28 w 41"/>
                    <a:gd name="T47" fmla="*/ 2 h 34"/>
                    <a:gd name="T48" fmla="*/ 20 w 41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2" y="2"/>
                      </a:lnTo>
                      <a:lnTo>
                        <a:pt x="6" y="5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2" y="32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5" y="28"/>
                      </a:lnTo>
                      <a:lnTo>
                        <a:pt x="39" y="23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9" y="11"/>
                      </a:lnTo>
                      <a:lnTo>
                        <a:pt x="35" y="5"/>
                      </a:lnTo>
                      <a:lnTo>
                        <a:pt x="28" y="2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43" name="Freeform 1279"/>
                <p:cNvSpPr>
                  <a:spLocks/>
                </p:cNvSpPr>
                <p:nvPr/>
              </p:nvSpPr>
              <p:spPr bwMode="auto">
                <a:xfrm>
                  <a:off x="2166" y="2981"/>
                  <a:ext cx="41" cy="34"/>
                </a:xfrm>
                <a:custGeom>
                  <a:avLst/>
                  <a:gdLst>
                    <a:gd name="T0" fmla="*/ 20 w 41"/>
                    <a:gd name="T1" fmla="*/ 0 h 34"/>
                    <a:gd name="T2" fmla="*/ 20 w 41"/>
                    <a:gd name="T3" fmla="*/ 0 h 34"/>
                    <a:gd name="T4" fmla="*/ 12 w 41"/>
                    <a:gd name="T5" fmla="*/ 2 h 34"/>
                    <a:gd name="T6" fmla="*/ 6 w 41"/>
                    <a:gd name="T7" fmla="*/ 5 h 34"/>
                    <a:gd name="T8" fmla="*/ 1 w 41"/>
                    <a:gd name="T9" fmla="*/ 11 h 34"/>
                    <a:gd name="T10" fmla="*/ 0 w 41"/>
                    <a:gd name="T11" fmla="*/ 13 h 34"/>
                    <a:gd name="T12" fmla="*/ 0 w 41"/>
                    <a:gd name="T13" fmla="*/ 17 h 34"/>
                    <a:gd name="T14" fmla="*/ 0 w 41"/>
                    <a:gd name="T15" fmla="*/ 17 h 34"/>
                    <a:gd name="T16" fmla="*/ 0 w 41"/>
                    <a:gd name="T17" fmla="*/ 20 h 34"/>
                    <a:gd name="T18" fmla="*/ 1 w 41"/>
                    <a:gd name="T19" fmla="*/ 23 h 34"/>
                    <a:gd name="T20" fmla="*/ 6 w 41"/>
                    <a:gd name="T21" fmla="*/ 28 h 34"/>
                    <a:gd name="T22" fmla="*/ 12 w 41"/>
                    <a:gd name="T23" fmla="*/ 32 h 34"/>
                    <a:gd name="T24" fmla="*/ 20 w 41"/>
                    <a:gd name="T25" fmla="*/ 34 h 34"/>
                    <a:gd name="T26" fmla="*/ 20 w 41"/>
                    <a:gd name="T27" fmla="*/ 34 h 34"/>
                    <a:gd name="T28" fmla="*/ 28 w 41"/>
                    <a:gd name="T29" fmla="*/ 32 h 34"/>
                    <a:gd name="T30" fmla="*/ 35 w 41"/>
                    <a:gd name="T31" fmla="*/ 28 h 34"/>
                    <a:gd name="T32" fmla="*/ 39 w 41"/>
                    <a:gd name="T33" fmla="*/ 23 h 34"/>
                    <a:gd name="T34" fmla="*/ 41 w 41"/>
                    <a:gd name="T35" fmla="*/ 20 h 34"/>
                    <a:gd name="T36" fmla="*/ 41 w 41"/>
                    <a:gd name="T37" fmla="*/ 17 h 34"/>
                    <a:gd name="T38" fmla="*/ 41 w 41"/>
                    <a:gd name="T39" fmla="*/ 17 h 34"/>
                    <a:gd name="T40" fmla="*/ 41 w 41"/>
                    <a:gd name="T41" fmla="*/ 13 h 34"/>
                    <a:gd name="T42" fmla="*/ 39 w 41"/>
                    <a:gd name="T43" fmla="*/ 11 h 34"/>
                    <a:gd name="T44" fmla="*/ 35 w 41"/>
                    <a:gd name="T45" fmla="*/ 5 h 34"/>
                    <a:gd name="T46" fmla="*/ 28 w 41"/>
                    <a:gd name="T47" fmla="*/ 2 h 34"/>
                    <a:gd name="T48" fmla="*/ 20 w 41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2" y="2"/>
                      </a:lnTo>
                      <a:lnTo>
                        <a:pt x="6" y="5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2" y="32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5" y="28"/>
                      </a:lnTo>
                      <a:lnTo>
                        <a:pt x="39" y="23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9" y="11"/>
                      </a:lnTo>
                      <a:lnTo>
                        <a:pt x="35" y="5"/>
                      </a:lnTo>
                      <a:lnTo>
                        <a:pt x="28" y="2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44" name="Freeform 1280"/>
                <p:cNvSpPr>
                  <a:spLocks/>
                </p:cNvSpPr>
                <p:nvPr/>
              </p:nvSpPr>
              <p:spPr bwMode="auto">
                <a:xfrm>
                  <a:off x="2191" y="2986"/>
                  <a:ext cx="41" cy="32"/>
                </a:xfrm>
                <a:custGeom>
                  <a:avLst/>
                  <a:gdLst>
                    <a:gd name="T0" fmla="*/ 23 w 41"/>
                    <a:gd name="T1" fmla="*/ 0 h 32"/>
                    <a:gd name="T2" fmla="*/ 23 w 41"/>
                    <a:gd name="T3" fmla="*/ 0 h 32"/>
                    <a:gd name="T4" fmla="*/ 16 w 41"/>
                    <a:gd name="T5" fmla="*/ 0 h 32"/>
                    <a:gd name="T6" fmla="*/ 8 w 41"/>
                    <a:gd name="T7" fmla="*/ 2 h 32"/>
                    <a:gd name="T8" fmla="*/ 3 w 41"/>
                    <a:gd name="T9" fmla="*/ 7 h 32"/>
                    <a:gd name="T10" fmla="*/ 1 w 41"/>
                    <a:gd name="T11" fmla="*/ 9 h 32"/>
                    <a:gd name="T12" fmla="*/ 0 w 41"/>
                    <a:gd name="T13" fmla="*/ 12 h 32"/>
                    <a:gd name="T14" fmla="*/ 0 w 41"/>
                    <a:gd name="T15" fmla="*/ 12 h 32"/>
                    <a:gd name="T16" fmla="*/ 0 w 41"/>
                    <a:gd name="T17" fmla="*/ 16 h 32"/>
                    <a:gd name="T18" fmla="*/ 0 w 41"/>
                    <a:gd name="T19" fmla="*/ 20 h 32"/>
                    <a:gd name="T20" fmla="*/ 4 w 41"/>
                    <a:gd name="T21" fmla="*/ 25 h 32"/>
                    <a:gd name="T22" fmla="*/ 10 w 41"/>
                    <a:gd name="T23" fmla="*/ 30 h 32"/>
                    <a:gd name="T24" fmla="*/ 18 w 41"/>
                    <a:gd name="T25" fmla="*/ 32 h 32"/>
                    <a:gd name="T26" fmla="*/ 18 w 41"/>
                    <a:gd name="T27" fmla="*/ 32 h 32"/>
                    <a:gd name="T28" fmla="*/ 26 w 41"/>
                    <a:gd name="T29" fmla="*/ 32 h 32"/>
                    <a:gd name="T30" fmla="*/ 33 w 41"/>
                    <a:gd name="T31" fmla="*/ 30 h 32"/>
                    <a:gd name="T32" fmla="*/ 38 w 41"/>
                    <a:gd name="T33" fmla="*/ 26 h 32"/>
                    <a:gd name="T34" fmla="*/ 40 w 41"/>
                    <a:gd name="T35" fmla="*/ 23 h 32"/>
                    <a:gd name="T36" fmla="*/ 41 w 41"/>
                    <a:gd name="T37" fmla="*/ 20 h 32"/>
                    <a:gd name="T38" fmla="*/ 41 w 41"/>
                    <a:gd name="T39" fmla="*/ 20 h 32"/>
                    <a:gd name="T40" fmla="*/ 41 w 41"/>
                    <a:gd name="T41" fmla="*/ 17 h 32"/>
                    <a:gd name="T42" fmla="*/ 41 w 41"/>
                    <a:gd name="T43" fmla="*/ 13 h 32"/>
                    <a:gd name="T44" fmla="*/ 37 w 41"/>
                    <a:gd name="T45" fmla="*/ 8 h 32"/>
                    <a:gd name="T46" fmla="*/ 32 w 41"/>
                    <a:gd name="T47" fmla="*/ 3 h 32"/>
                    <a:gd name="T48" fmla="*/ 23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6" y="0"/>
                      </a:lnTo>
                      <a:lnTo>
                        <a:pt x="8" y="2"/>
                      </a:lnTo>
                      <a:lnTo>
                        <a:pt x="3" y="7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25"/>
                      </a:lnTo>
                      <a:lnTo>
                        <a:pt x="10" y="30"/>
                      </a:lnTo>
                      <a:lnTo>
                        <a:pt x="18" y="32"/>
                      </a:lnTo>
                      <a:lnTo>
                        <a:pt x="26" y="32"/>
                      </a:lnTo>
                      <a:lnTo>
                        <a:pt x="33" y="30"/>
                      </a:lnTo>
                      <a:lnTo>
                        <a:pt x="38" y="26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7" y="8"/>
                      </a:lnTo>
                      <a:lnTo>
                        <a:pt x="32" y="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45" name="Freeform 1281"/>
                <p:cNvSpPr>
                  <a:spLocks/>
                </p:cNvSpPr>
                <p:nvPr/>
              </p:nvSpPr>
              <p:spPr bwMode="auto">
                <a:xfrm>
                  <a:off x="2191" y="2986"/>
                  <a:ext cx="41" cy="32"/>
                </a:xfrm>
                <a:custGeom>
                  <a:avLst/>
                  <a:gdLst>
                    <a:gd name="T0" fmla="*/ 23 w 41"/>
                    <a:gd name="T1" fmla="*/ 0 h 32"/>
                    <a:gd name="T2" fmla="*/ 23 w 41"/>
                    <a:gd name="T3" fmla="*/ 0 h 32"/>
                    <a:gd name="T4" fmla="*/ 16 w 41"/>
                    <a:gd name="T5" fmla="*/ 0 h 32"/>
                    <a:gd name="T6" fmla="*/ 8 w 41"/>
                    <a:gd name="T7" fmla="*/ 2 h 32"/>
                    <a:gd name="T8" fmla="*/ 3 w 41"/>
                    <a:gd name="T9" fmla="*/ 7 h 32"/>
                    <a:gd name="T10" fmla="*/ 1 w 41"/>
                    <a:gd name="T11" fmla="*/ 9 h 32"/>
                    <a:gd name="T12" fmla="*/ 0 w 41"/>
                    <a:gd name="T13" fmla="*/ 12 h 32"/>
                    <a:gd name="T14" fmla="*/ 0 w 41"/>
                    <a:gd name="T15" fmla="*/ 12 h 32"/>
                    <a:gd name="T16" fmla="*/ 0 w 41"/>
                    <a:gd name="T17" fmla="*/ 16 h 32"/>
                    <a:gd name="T18" fmla="*/ 0 w 41"/>
                    <a:gd name="T19" fmla="*/ 20 h 32"/>
                    <a:gd name="T20" fmla="*/ 4 w 41"/>
                    <a:gd name="T21" fmla="*/ 25 h 32"/>
                    <a:gd name="T22" fmla="*/ 10 w 41"/>
                    <a:gd name="T23" fmla="*/ 30 h 32"/>
                    <a:gd name="T24" fmla="*/ 18 w 41"/>
                    <a:gd name="T25" fmla="*/ 32 h 32"/>
                    <a:gd name="T26" fmla="*/ 18 w 41"/>
                    <a:gd name="T27" fmla="*/ 32 h 32"/>
                    <a:gd name="T28" fmla="*/ 26 w 41"/>
                    <a:gd name="T29" fmla="*/ 32 h 32"/>
                    <a:gd name="T30" fmla="*/ 33 w 41"/>
                    <a:gd name="T31" fmla="*/ 30 h 32"/>
                    <a:gd name="T32" fmla="*/ 38 w 41"/>
                    <a:gd name="T33" fmla="*/ 26 h 32"/>
                    <a:gd name="T34" fmla="*/ 40 w 41"/>
                    <a:gd name="T35" fmla="*/ 23 h 32"/>
                    <a:gd name="T36" fmla="*/ 41 w 41"/>
                    <a:gd name="T37" fmla="*/ 20 h 32"/>
                    <a:gd name="T38" fmla="*/ 41 w 41"/>
                    <a:gd name="T39" fmla="*/ 20 h 32"/>
                    <a:gd name="T40" fmla="*/ 41 w 41"/>
                    <a:gd name="T41" fmla="*/ 17 h 32"/>
                    <a:gd name="T42" fmla="*/ 41 w 41"/>
                    <a:gd name="T43" fmla="*/ 13 h 32"/>
                    <a:gd name="T44" fmla="*/ 37 w 41"/>
                    <a:gd name="T45" fmla="*/ 8 h 32"/>
                    <a:gd name="T46" fmla="*/ 32 w 41"/>
                    <a:gd name="T47" fmla="*/ 3 h 32"/>
                    <a:gd name="T48" fmla="*/ 23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6" y="0"/>
                      </a:lnTo>
                      <a:lnTo>
                        <a:pt x="8" y="2"/>
                      </a:lnTo>
                      <a:lnTo>
                        <a:pt x="3" y="7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25"/>
                      </a:lnTo>
                      <a:lnTo>
                        <a:pt x="10" y="30"/>
                      </a:lnTo>
                      <a:lnTo>
                        <a:pt x="18" y="32"/>
                      </a:lnTo>
                      <a:lnTo>
                        <a:pt x="26" y="32"/>
                      </a:lnTo>
                      <a:lnTo>
                        <a:pt x="33" y="30"/>
                      </a:lnTo>
                      <a:lnTo>
                        <a:pt x="38" y="26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7" y="8"/>
                      </a:lnTo>
                      <a:lnTo>
                        <a:pt x="32" y="3"/>
                      </a:lnTo>
                      <a:lnTo>
                        <a:pt x="2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46" name="Freeform 1282"/>
                <p:cNvSpPr>
                  <a:spLocks/>
                </p:cNvSpPr>
                <p:nvPr/>
              </p:nvSpPr>
              <p:spPr bwMode="auto">
                <a:xfrm>
                  <a:off x="2180" y="2965"/>
                  <a:ext cx="41" cy="32"/>
                </a:xfrm>
                <a:custGeom>
                  <a:avLst/>
                  <a:gdLst>
                    <a:gd name="T0" fmla="*/ 20 w 41"/>
                    <a:gd name="T1" fmla="*/ 0 h 32"/>
                    <a:gd name="T2" fmla="*/ 20 w 41"/>
                    <a:gd name="T3" fmla="*/ 0 h 32"/>
                    <a:gd name="T4" fmla="*/ 12 w 41"/>
                    <a:gd name="T5" fmla="*/ 1 h 32"/>
                    <a:gd name="T6" fmla="*/ 6 w 41"/>
                    <a:gd name="T7" fmla="*/ 4 h 32"/>
                    <a:gd name="T8" fmla="*/ 1 w 41"/>
                    <a:gd name="T9" fmla="*/ 9 h 32"/>
                    <a:gd name="T10" fmla="*/ 0 w 41"/>
                    <a:gd name="T11" fmla="*/ 13 h 32"/>
                    <a:gd name="T12" fmla="*/ 0 w 41"/>
                    <a:gd name="T13" fmla="*/ 15 h 32"/>
                    <a:gd name="T14" fmla="*/ 0 w 41"/>
                    <a:gd name="T15" fmla="*/ 15 h 32"/>
                    <a:gd name="T16" fmla="*/ 0 w 41"/>
                    <a:gd name="T17" fmla="*/ 19 h 32"/>
                    <a:gd name="T18" fmla="*/ 1 w 41"/>
                    <a:gd name="T19" fmla="*/ 21 h 32"/>
                    <a:gd name="T20" fmla="*/ 6 w 41"/>
                    <a:gd name="T21" fmla="*/ 27 h 32"/>
                    <a:gd name="T22" fmla="*/ 12 w 41"/>
                    <a:gd name="T23" fmla="*/ 30 h 32"/>
                    <a:gd name="T24" fmla="*/ 20 w 41"/>
                    <a:gd name="T25" fmla="*/ 32 h 32"/>
                    <a:gd name="T26" fmla="*/ 20 w 41"/>
                    <a:gd name="T27" fmla="*/ 32 h 32"/>
                    <a:gd name="T28" fmla="*/ 29 w 41"/>
                    <a:gd name="T29" fmla="*/ 30 h 32"/>
                    <a:gd name="T30" fmla="*/ 35 w 41"/>
                    <a:gd name="T31" fmla="*/ 27 h 32"/>
                    <a:gd name="T32" fmla="*/ 39 w 41"/>
                    <a:gd name="T33" fmla="*/ 21 h 32"/>
                    <a:gd name="T34" fmla="*/ 41 w 41"/>
                    <a:gd name="T35" fmla="*/ 19 h 32"/>
                    <a:gd name="T36" fmla="*/ 41 w 41"/>
                    <a:gd name="T37" fmla="*/ 15 h 32"/>
                    <a:gd name="T38" fmla="*/ 41 w 41"/>
                    <a:gd name="T39" fmla="*/ 15 h 32"/>
                    <a:gd name="T40" fmla="*/ 41 w 41"/>
                    <a:gd name="T41" fmla="*/ 13 h 32"/>
                    <a:gd name="T42" fmla="*/ 39 w 41"/>
                    <a:gd name="T43" fmla="*/ 9 h 32"/>
                    <a:gd name="T44" fmla="*/ 35 w 41"/>
                    <a:gd name="T45" fmla="*/ 4 h 32"/>
                    <a:gd name="T46" fmla="*/ 29 w 41"/>
                    <a:gd name="T47" fmla="*/ 1 h 32"/>
                    <a:gd name="T48" fmla="*/ 20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4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1"/>
                      </a:lnTo>
                      <a:lnTo>
                        <a:pt x="6" y="27"/>
                      </a:lnTo>
                      <a:lnTo>
                        <a:pt x="12" y="30"/>
                      </a:lnTo>
                      <a:lnTo>
                        <a:pt x="20" y="32"/>
                      </a:lnTo>
                      <a:lnTo>
                        <a:pt x="29" y="30"/>
                      </a:lnTo>
                      <a:lnTo>
                        <a:pt x="35" y="27"/>
                      </a:lnTo>
                      <a:lnTo>
                        <a:pt x="39" y="21"/>
                      </a:lnTo>
                      <a:lnTo>
                        <a:pt x="41" y="19"/>
                      </a:lnTo>
                      <a:lnTo>
                        <a:pt x="41" y="15"/>
                      </a:lnTo>
                      <a:lnTo>
                        <a:pt x="41" y="13"/>
                      </a:lnTo>
                      <a:lnTo>
                        <a:pt x="39" y="9"/>
                      </a:lnTo>
                      <a:lnTo>
                        <a:pt x="35" y="4"/>
                      </a:lnTo>
                      <a:lnTo>
                        <a:pt x="29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47" name="Freeform 1283"/>
                <p:cNvSpPr>
                  <a:spLocks/>
                </p:cNvSpPr>
                <p:nvPr/>
              </p:nvSpPr>
              <p:spPr bwMode="auto">
                <a:xfrm>
                  <a:off x="2180" y="2965"/>
                  <a:ext cx="41" cy="32"/>
                </a:xfrm>
                <a:custGeom>
                  <a:avLst/>
                  <a:gdLst>
                    <a:gd name="T0" fmla="*/ 20 w 41"/>
                    <a:gd name="T1" fmla="*/ 0 h 32"/>
                    <a:gd name="T2" fmla="*/ 20 w 41"/>
                    <a:gd name="T3" fmla="*/ 0 h 32"/>
                    <a:gd name="T4" fmla="*/ 12 w 41"/>
                    <a:gd name="T5" fmla="*/ 1 h 32"/>
                    <a:gd name="T6" fmla="*/ 6 w 41"/>
                    <a:gd name="T7" fmla="*/ 4 h 32"/>
                    <a:gd name="T8" fmla="*/ 1 w 41"/>
                    <a:gd name="T9" fmla="*/ 9 h 32"/>
                    <a:gd name="T10" fmla="*/ 0 w 41"/>
                    <a:gd name="T11" fmla="*/ 13 h 32"/>
                    <a:gd name="T12" fmla="*/ 0 w 41"/>
                    <a:gd name="T13" fmla="*/ 15 h 32"/>
                    <a:gd name="T14" fmla="*/ 0 w 41"/>
                    <a:gd name="T15" fmla="*/ 15 h 32"/>
                    <a:gd name="T16" fmla="*/ 0 w 41"/>
                    <a:gd name="T17" fmla="*/ 19 h 32"/>
                    <a:gd name="T18" fmla="*/ 1 w 41"/>
                    <a:gd name="T19" fmla="*/ 21 h 32"/>
                    <a:gd name="T20" fmla="*/ 6 w 41"/>
                    <a:gd name="T21" fmla="*/ 27 h 32"/>
                    <a:gd name="T22" fmla="*/ 12 w 41"/>
                    <a:gd name="T23" fmla="*/ 30 h 32"/>
                    <a:gd name="T24" fmla="*/ 20 w 41"/>
                    <a:gd name="T25" fmla="*/ 32 h 32"/>
                    <a:gd name="T26" fmla="*/ 20 w 41"/>
                    <a:gd name="T27" fmla="*/ 32 h 32"/>
                    <a:gd name="T28" fmla="*/ 29 w 41"/>
                    <a:gd name="T29" fmla="*/ 30 h 32"/>
                    <a:gd name="T30" fmla="*/ 35 w 41"/>
                    <a:gd name="T31" fmla="*/ 27 h 32"/>
                    <a:gd name="T32" fmla="*/ 39 w 41"/>
                    <a:gd name="T33" fmla="*/ 21 h 32"/>
                    <a:gd name="T34" fmla="*/ 41 w 41"/>
                    <a:gd name="T35" fmla="*/ 19 h 32"/>
                    <a:gd name="T36" fmla="*/ 41 w 41"/>
                    <a:gd name="T37" fmla="*/ 15 h 32"/>
                    <a:gd name="T38" fmla="*/ 41 w 41"/>
                    <a:gd name="T39" fmla="*/ 15 h 32"/>
                    <a:gd name="T40" fmla="*/ 41 w 41"/>
                    <a:gd name="T41" fmla="*/ 13 h 32"/>
                    <a:gd name="T42" fmla="*/ 39 w 41"/>
                    <a:gd name="T43" fmla="*/ 9 h 32"/>
                    <a:gd name="T44" fmla="*/ 35 w 41"/>
                    <a:gd name="T45" fmla="*/ 4 h 32"/>
                    <a:gd name="T46" fmla="*/ 29 w 41"/>
                    <a:gd name="T47" fmla="*/ 1 h 32"/>
                    <a:gd name="T48" fmla="*/ 20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4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1"/>
                      </a:lnTo>
                      <a:lnTo>
                        <a:pt x="6" y="27"/>
                      </a:lnTo>
                      <a:lnTo>
                        <a:pt x="12" y="30"/>
                      </a:lnTo>
                      <a:lnTo>
                        <a:pt x="20" y="32"/>
                      </a:lnTo>
                      <a:lnTo>
                        <a:pt x="29" y="30"/>
                      </a:lnTo>
                      <a:lnTo>
                        <a:pt x="35" y="27"/>
                      </a:lnTo>
                      <a:lnTo>
                        <a:pt x="39" y="21"/>
                      </a:lnTo>
                      <a:lnTo>
                        <a:pt x="41" y="19"/>
                      </a:lnTo>
                      <a:lnTo>
                        <a:pt x="41" y="15"/>
                      </a:lnTo>
                      <a:lnTo>
                        <a:pt x="41" y="13"/>
                      </a:lnTo>
                      <a:lnTo>
                        <a:pt x="39" y="9"/>
                      </a:lnTo>
                      <a:lnTo>
                        <a:pt x="35" y="4"/>
                      </a:lnTo>
                      <a:lnTo>
                        <a:pt x="29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48" name="Freeform 1284"/>
                <p:cNvSpPr>
                  <a:spLocks/>
                </p:cNvSpPr>
                <p:nvPr/>
              </p:nvSpPr>
              <p:spPr bwMode="auto">
                <a:xfrm>
                  <a:off x="2162" y="3026"/>
                  <a:ext cx="38" cy="34"/>
                </a:xfrm>
                <a:custGeom>
                  <a:avLst/>
                  <a:gdLst>
                    <a:gd name="T0" fmla="*/ 11 w 38"/>
                    <a:gd name="T1" fmla="*/ 4 h 34"/>
                    <a:gd name="T2" fmla="*/ 11 w 38"/>
                    <a:gd name="T3" fmla="*/ 4 h 34"/>
                    <a:gd name="T4" fmla="*/ 5 w 38"/>
                    <a:gd name="T5" fmla="*/ 9 h 34"/>
                    <a:gd name="T6" fmla="*/ 1 w 38"/>
                    <a:gd name="T7" fmla="*/ 15 h 34"/>
                    <a:gd name="T8" fmla="*/ 0 w 38"/>
                    <a:gd name="T9" fmla="*/ 22 h 34"/>
                    <a:gd name="T10" fmla="*/ 0 w 38"/>
                    <a:gd name="T11" fmla="*/ 24 h 34"/>
                    <a:gd name="T12" fmla="*/ 1 w 38"/>
                    <a:gd name="T13" fmla="*/ 28 h 34"/>
                    <a:gd name="T14" fmla="*/ 1 w 38"/>
                    <a:gd name="T15" fmla="*/ 28 h 34"/>
                    <a:gd name="T16" fmla="*/ 2 w 38"/>
                    <a:gd name="T17" fmla="*/ 31 h 34"/>
                    <a:gd name="T18" fmla="*/ 5 w 38"/>
                    <a:gd name="T19" fmla="*/ 32 h 34"/>
                    <a:gd name="T20" fmla="*/ 11 w 38"/>
                    <a:gd name="T21" fmla="*/ 34 h 34"/>
                    <a:gd name="T22" fmla="*/ 19 w 38"/>
                    <a:gd name="T23" fmla="*/ 34 h 34"/>
                    <a:gd name="T24" fmla="*/ 27 w 38"/>
                    <a:gd name="T25" fmla="*/ 32 h 34"/>
                    <a:gd name="T26" fmla="*/ 27 w 38"/>
                    <a:gd name="T27" fmla="*/ 32 h 34"/>
                    <a:gd name="T28" fmla="*/ 33 w 38"/>
                    <a:gd name="T29" fmla="*/ 27 h 34"/>
                    <a:gd name="T30" fmla="*/ 37 w 38"/>
                    <a:gd name="T31" fmla="*/ 20 h 34"/>
                    <a:gd name="T32" fmla="*/ 38 w 38"/>
                    <a:gd name="T33" fmla="*/ 13 h 34"/>
                    <a:gd name="T34" fmla="*/ 38 w 38"/>
                    <a:gd name="T35" fmla="*/ 10 h 34"/>
                    <a:gd name="T36" fmla="*/ 37 w 38"/>
                    <a:gd name="T37" fmla="*/ 8 h 34"/>
                    <a:gd name="T38" fmla="*/ 37 w 38"/>
                    <a:gd name="T39" fmla="*/ 8 h 34"/>
                    <a:gd name="T40" fmla="*/ 34 w 38"/>
                    <a:gd name="T41" fmla="*/ 4 h 34"/>
                    <a:gd name="T42" fmla="*/ 32 w 38"/>
                    <a:gd name="T43" fmla="*/ 3 h 34"/>
                    <a:gd name="T44" fmla="*/ 25 w 38"/>
                    <a:gd name="T45" fmla="*/ 0 h 34"/>
                    <a:gd name="T46" fmla="*/ 19 w 38"/>
                    <a:gd name="T47" fmla="*/ 0 h 34"/>
                    <a:gd name="T48" fmla="*/ 11 w 38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4"/>
                    <a:gd name="T77" fmla="*/ 38 w 38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2" y="31"/>
                      </a:lnTo>
                      <a:lnTo>
                        <a:pt x="5" y="32"/>
                      </a:lnTo>
                      <a:lnTo>
                        <a:pt x="11" y="34"/>
                      </a:lnTo>
                      <a:lnTo>
                        <a:pt x="19" y="34"/>
                      </a:lnTo>
                      <a:lnTo>
                        <a:pt x="27" y="32"/>
                      </a:lnTo>
                      <a:lnTo>
                        <a:pt x="33" y="27"/>
                      </a:lnTo>
                      <a:lnTo>
                        <a:pt x="37" y="20"/>
                      </a:lnTo>
                      <a:lnTo>
                        <a:pt x="38" y="13"/>
                      </a:lnTo>
                      <a:lnTo>
                        <a:pt x="38" y="10"/>
                      </a:lnTo>
                      <a:lnTo>
                        <a:pt x="37" y="8"/>
                      </a:lnTo>
                      <a:lnTo>
                        <a:pt x="34" y="4"/>
                      </a:lnTo>
                      <a:lnTo>
                        <a:pt x="32" y="3"/>
                      </a:ln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49" name="Freeform 1285"/>
                <p:cNvSpPr>
                  <a:spLocks/>
                </p:cNvSpPr>
                <p:nvPr/>
              </p:nvSpPr>
              <p:spPr bwMode="auto">
                <a:xfrm>
                  <a:off x="2162" y="3026"/>
                  <a:ext cx="38" cy="34"/>
                </a:xfrm>
                <a:custGeom>
                  <a:avLst/>
                  <a:gdLst>
                    <a:gd name="T0" fmla="*/ 11 w 38"/>
                    <a:gd name="T1" fmla="*/ 4 h 34"/>
                    <a:gd name="T2" fmla="*/ 11 w 38"/>
                    <a:gd name="T3" fmla="*/ 4 h 34"/>
                    <a:gd name="T4" fmla="*/ 5 w 38"/>
                    <a:gd name="T5" fmla="*/ 9 h 34"/>
                    <a:gd name="T6" fmla="*/ 1 w 38"/>
                    <a:gd name="T7" fmla="*/ 15 h 34"/>
                    <a:gd name="T8" fmla="*/ 0 w 38"/>
                    <a:gd name="T9" fmla="*/ 22 h 34"/>
                    <a:gd name="T10" fmla="*/ 0 w 38"/>
                    <a:gd name="T11" fmla="*/ 24 h 34"/>
                    <a:gd name="T12" fmla="*/ 1 w 38"/>
                    <a:gd name="T13" fmla="*/ 28 h 34"/>
                    <a:gd name="T14" fmla="*/ 1 w 38"/>
                    <a:gd name="T15" fmla="*/ 28 h 34"/>
                    <a:gd name="T16" fmla="*/ 2 w 38"/>
                    <a:gd name="T17" fmla="*/ 31 h 34"/>
                    <a:gd name="T18" fmla="*/ 5 w 38"/>
                    <a:gd name="T19" fmla="*/ 32 h 34"/>
                    <a:gd name="T20" fmla="*/ 11 w 38"/>
                    <a:gd name="T21" fmla="*/ 34 h 34"/>
                    <a:gd name="T22" fmla="*/ 19 w 38"/>
                    <a:gd name="T23" fmla="*/ 34 h 34"/>
                    <a:gd name="T24" fmla="*/ 27 w 38"/>
                    <a:gd name="T25" fmla="*/ 32 h 34"/>
                    <a:gd name="T26" fmla="*/ 27 w 38"/>
                    <a:gd name="T27" fmla="*/ 32 h 34"/>
                    <a:gd name="T28" fmla="*/ 33 w 38"/>
                    <a:gd name="T29" fmla="*/ 27 h 34"/>
                    <a:gd name="T30" fmla="*/ 37 w 38"/>
                    <a:gd name="T31" fmla="*/ 20 h 34"/>
                    <a:gd name="T32" fmla="*/ 38 w 38"/>
                    <a:gd name="T33" fmla="*/ 13 h 34"/>
                    <a:gd name="T34" fmla="*/ 38 w 38"/>
                    <a:gd name="T35" fmla="*/ 10 h 34"/>
                    <a:gd name="T36" fmla="*/ 37 w 38"/>
                    <a:gd name="T37" fmla="*/ 8 h 34"/>
                    <a:gd name="T38" fmla="*/ 37 w 38"/>
                    <a:gd name="T39" fmla="*/ 8 h 34"/>
                    <a:gd name="T40" fmla="*/ 34 w 38"/>
                    <a:gd name="T41" fmla="*/ 4 h 34"/>
                    <a:gd name="T42" fmla="*/ 32 w 38"/>
                    <a:gd name="T43" fmla="*/ 3 h 34"/>
                    <a:gd name="T44" fmla="*/ 25 w 38"/>
                    <a:gd name="T45" fmla="*/ 0 h 34"/>
                    <a:gd name="T46" fmla="*/ 19 w 38"/>
                    <a:gd name="T47" fmla="*/ 0 h 34"/>
                    <a:gd name="T48" fmla="*/ 11 w 38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4"/>
                    <a:gd name="T77" fmla="*/ 38 w 38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2" y="31"/>
                      </a:lnTo>
                      <a:lnTo>
                        <a:pt x="5" y="32"/>
                      </a:lnTo>
                      <a:lnTo>
                        <a:pt x="11" y="34"/>
                      </a:lnTo>
                      <a:lnTo>
                        <a:pt x="19" y="34"/>
                      </a:lnTo>
                      <a:lnTo>
                        <a:pt x="27" y="32"/>
                      </a:lnTo>
                      <a:lnTo>
                        <a:pt x="33" y="27"/>
                      </a:lnTo>
                      <a:lnTo>
                        <a:pt x="37" y="20"/>
                      </a:lnTo>
                      <a:lnTo>
                        <a:pt x="38" y="13"/>
                      </a:lnTo>
                      <a:lnTo>
                        <a:pt x="38" y="10"/>
                      </a:lnTo>
                      <a:lnTo>
                        <a:pt x="37" y="8"/>
                      </a:lnTo>
                      <a:lnTo>
                        <a:pt x="34" y="4"/>
                      </a:lnTo>
                      <a:lnTo>
                        <a:pt x="32" y="3"/>
                      </a:ln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50" name="Freeform 1286"/>
                <p:cNvSpPr>
                  <a:spLocks/>
                </p:cNvSpPr>
                <p:nvPr/>
              </p:nvSpPr>
              <p:spPr bwMode="auto">
                <a:xfrm>
                  <a:off x="2190" y="3030"/>
                  <a:ext cx="41" cy="33"/>
                </a:xfrm>
                <a:custGeom>
                  <a:avLst/>
                  <a:gdLst>
                    <a:gd name="T0" fmla="*/ 25 w 41"/>
                    <a:gd name="T1" fmla="*/ 1 h 33"/>
                    <a:gd name="T2" fmla="*/ 25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5 w 41"/>
                    <a:gd name="T9" fmla="*/ 4 h 33"/>
                    <a:gd name="T10" fmla="*/ 2 w 41"/>
                    <a:gd name="T11" fmla="*/ 6 h 33"/>
                    <a:gd name="T12" fmla="*/ 1 w 41"/>
                    <a:gd name="T13" fmla="*/ 9 h 33"/>
                    <a:gd name="T14" fmla="*/ 1 w 41"/>
                    <a:gd name="T15" fmla="*/ 9 h 33"/>
                    <a:gd name="T16" fmla="*/ 0 w 41"/>
                    <a:gd name="T17" fmla="*/ 13 h 33"/>
                    <a:gd name="T18" fmla="*/ 0 w 41"/>
                    <a:gd name="T19" fmla="*/ 16 h 33"/>
                    <a:gd name="T20" fmla="*/ 2 w 41"/>
                    <a:gd name="T21" fmla="*/ 23 h 33"/>
                    <a:gd name="T22" fmla="*/ 8 w 41"/>
                    <a:gd name="T23" fmla="*/ 28 h 33"/>
                    <a:gd name="T24" fmla="*/ 15 w 41"/>
                    <a:gd name="T25" fmla="*/ 32 h 33"/>
                    <a:gd name="T26" fmla="*/ 15 w 41"/>
                    <a:gd name="T27" fmla="*/ 32 h 33"/>
                    <a:gd name="T28" fmla="*/ 23 w 41"/>
                    <a:gd name="T29" fmla="*/ 33 h 33"/>
                    <a:gd name="T30" fmla="*/ 31 w 41"/>
                    <a:gd name="T31" fmla="*/ 32 h 33"/>
                    <a:gd name="T32" fmla="*/ 36 w 41"/>
                    <a:gd name="T33" fmla="*/ 29 h 33"/>
                    <a:gd name="T34" fmla="*/ 38 w 41"/>
                    <a:gd name="T35" fmla="*/ 27 h 33"/>
                    <a:gd name="T36" fmla="*/ 39 w 41"/>
                    <a:gd name="T37" fmla="*/ 24 h 33"/>
                    <a:gd name="T38" fmla="*/ 39 w 41"/>
                    <a:gd name="T39" fmla="*/ 24 h 33"/>
                    <a:gd name="T40" fmla="*/ 41 w 41"/>
                    <a:gd name="T41" fmla="*/ 20 h 33"/>
                    <a:gd name="T42" fmla="*/ 41 w 41"/>
                    <a:gd name="T43" fmla="*/ 16 h 33"/>
                    <a:gd name="T44" fmla="*/ 38 w 41"/>
                    <a:gd name="T45" fmla="*/ 10 h 33"/>
                    <a:gd name="T46" fmla="*/ 33 w 41"/>
                    <a:gd name="T47" fmla="*/ 5 h 33"/>
                    <a:gd name="T48" fmla="*/ 25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4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2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1" y="32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51" name="Freeform 1287"/>
                <p:cNvSpPr>
                  <a:spLocks/>
                </p:cNvSpPr>
                <p:nvPr/>
              </p:nvSpPr>
              <p:spPr bwMode="auto">
                <a:xfrm>
                  <a:off x="2190" y="3030"/>
                  <a:ext cx="41" cy="33"/>
                </a:xfrm>
                <a:custGeom>
                  <a:avLst/>
                  <a:gdLst>
                    <a:gd name="T0" fmla="*/ 25 w 41"/>
                    <a:gd name="T1" fmla="*/ 1 h 33"/>
                    <a:gd name="T2" fmla="*/ 25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5 w 41"/>
                    <a:gd name="T9" fmla="*/ 4 h 33"/>
                    <a:gd name="T10" fmla="*/ 2 w 41"/>
                    <a:gd name="T11" fmla="*/ 6 h 33"/>
                    <a:gd name="T12" fmla="*/ 1 w 41"/>
                    <a:gd name="T13" fmla="*/ 9 h 33"/>
                    <a:gd name="T14" fmla="*/ 1 w 41"/>
                    <a:gd name="T15" fmla="*/ 9 h 33"/>
                    <a:gd name="T16" fmla="*/ 0 w 41"/>
                    <a:gd name="T17" fmla="*/ 13 h 33"/>
                    <a:gd name="T18" fmla="*/ 0 w 41"/>
                    <a:gd name="T19" fmla="*/ 16 h 33"/>
                    <a:gd name="T20" fmla="*/ 2 w 41"/>
                    <a:gd name="T21" fmla="*/ 23 h 33"/>
                    <a:gd name="T22" fmla="*/ 8 w 41"/>
                    <a:gd name="T23" fmla="*/ 28 h 33"/>
                    <a:gd name="T24" fmla="*/ 15 w 41"/>
                    <a:gd name="T25" fmla="*/ 32 h 33"/>
                    <a:gd name="T26" fmla="*/ 15 w 41"/>
                    <a:gd name="T27" fmla="*/ 32 h 33"/>
                    <a:gd name="T28" fmla="*/ 23 w 41"/>
                    <a:gd name="T29" fmla="*/ 33 h 33"/>
                    <a:gd name="T30" fmla="*/ 31 w 41"/>
                    <a:gd name="T31" fmla="*/ 32 h 33"/>
                    <a:gd name="T32" fmla="*/ 36 w 41"/>
                    <a:gd name="T33" fmla="*/ 29 h 33"/>
                    <a:gd name="T34" fmla="*/ 38 w 41"/>
                    <a:gd name="T35" fmla="*/ 27 h 33"/>
                    <a:gd name="T36" fmla="*/ 39 w 41"/>
                    <a:gd name="T37" fmla="*/ 24 h 33"/>
                    <a:gd name="T38" fmla="*/ 39 w 41"/>
                    <a:gd name="T39" fmla="*/ 24 h 33"/>
                    <a:gd name="T40" fmla="*/ 41 w 41"/>
                    <a:gd name="T41" fmla="*/ 20 h 33"/>
                    <a:gd name="T42" fmla="*/ 41 w 41"/>
                    <a:gd name="T43" fmla="*/ 16 h 33"/>
                    <a:gd name="T44" fmla="*/ 38 w 41"/>
                    <a:gd name="T45" fmla="*/ 10 h 33"/>
                    <a:gd name="T46" fmla="*/ 33 w 41"/>
                    <a:gd name="T47" fmla="*/ 5 h 33"/>
                    <a:gd name="T48" fmla="*/ 25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4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2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1" y="32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52" name="Freeform 1288"/>
                <p:cNvSpPr>
                  <a:spLocks/>
                </p:cNvSpPr>
                <p:nvPr/>
              </p:nvSpPr>
              <p:spPr bwMode="auto">
                <a:xfrm>
                  <a:off x="2087" y="3032"/>
                  <a:ext cx="30" cy="88"/>
                </a:xfrm>
                <a:custGeom>
                  <a:avLst/>
                  <a:gdLst>
                    <a:gd name="T0" fmla="*/ 0 w 30"/>
                    <a:gd name="T1" fmla="*/ 83 h 88"/>
                    <a:gd name="T2" fmla="*/ 7 w 30"/>
                    <a:gd name="T3" fmla="*/ 69 h 88"/>
                    <a:gd name="T4" fmla="*/ 7 w 30"/>
                    <a:gd name="T5" fmla="*/ 0 h 88"/>
                    <a:gd name="T6" fmla="*/ 23 w 30"/>
                    <a:gd name="T7" fmla="*/ 2 h 88"/>
                    <a:gd name="T8" fmla="*/ 21 w 30"/>
                    <a:gd name="T9" fmla="*/ 69 h 88"/>
                    <a:gd name="T10" fmla="*/ 30 w 30"/>
                    <a:gd name="T11" fmla="*/ 86 h 88"/>
                    <a:gd name="T12" fmla="*/ 20 w 30"/>
                    <a:gd name="T13" fmla="*/ 79 h 88"/>
                    <a:gd name="T14" fmla="*/ 20 w 30"/>
                    <a:gd name="T15" fmla="*/ 88 h 88"/>
                    <a:gd name="T16" fmla="*/ 14 w 30"/>
                    <a:gd name="T17" fmla="*/ 81 h 88"/>
                    <a:gd name="T18" fmla="*/ 9 w 30"/>
                    <a:gd name="T19" fmla="*/ 87 h 88"/>
                    <a:gd name="T20" fmla="*/ 7 w 30"/>
                    <a:gd name="T21" fmla="*/ 81 h 88"/>
                    <a:gd name="T22" fmla="*/ 0 w 30"/>
                    <a:gd name="T23" fmla="*/ 83 h 88"/>
                    <a:gd name="T24" fmla="*/ 0 w 30"/>
                    <a:gd name="T25" fmla="*/ 83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88"/>
                    <a:gd name="T41" fmla="*/ 30 w 30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88">
                      <a:moveTo>
                        <a:pt x="0" y="83"/>
                      </a:moveTo>
                      <a:lnTo>
                        <a:pt x="7" y="69"/>
                      </a:lnTo>
                      <a:lnTo>
                        <a:pt x="7" y="0"/>
                      </a:lnTo>
                      <a:lnTo>
                        <a:pt x="23" y="2"/>
                      </a:lnTo>
                      <a:lnTo>
                        <a:pt x="21" y="69"/>
                      </a:lnTo>
                      <a:lnTo>
                        <a:pt x="30" y="86"/>
                      </a:lnTo>
                      <a:lnTo>
                        <a:pt x="20" y="79"/>
                      </a:lnTo>
                      <a:lnTo>
                        <a:pt x="20" y="88"/>
                      </a:lnTo>
                      <a:lnTo>
                        <a:pt x="14" y="81"/>
                      </a:lnTo>
                      <a:lnTo>
                        <a:pt x="9" y="87"/>
                      </a:lnTo>
                      <a:lnTo>
                        <a:pt x="7" y="81"/>
                      </a:lnTo>
                      <a:lnTo>
                        <a:pt x="0" y="83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53" name="Freeform 1289"/>
                <p:cNvSpPr>
                  <a:spLocks/>
                </p:cNvSpPr>
                <p:nvPr/>
              </p:nvSpPr>
              <p:spPr bwMode="auto">
                <a:xfrm>
                  <a:off x="2069" y="3017"/>
                  <a:ext cx="38" cy="35"/>
                </a:xfrm>
                <a:custGeom>
                  <a:avLst/>
                  <a:gdLst>
                    <a:gd name="T0" fmla="*/ 11 w 38"/>
                    <a:gd name="T1" fmla="*/ 3 h 35"/>
                    <a:gd name="T2" fmla="*/ 11 w 38"/>
                    <a:gd name="T3" fmla="*/ 3 h 35"/>
                    <a:gd name="T4" fmla="*/ 5 w 38"/>
                    <a:gd name="T5" fmla="*/ 8 h 35"/>
                    <a:gd name="T6" fmla="*/ 1 w 38"/>
                    <a:gd name="T7" fmla="*/ 14 h 35"/>
                    <a:gd name="T8" fmla="*/ 0 w 38"/>
                    <a:gd name="T9" fmla="*/ 22 h 35"/>
                    <a:gd name="T10" fmla="*/ 0 w 38"/>
                    <a:gd name="T11" fmla="*/ 24 h 35"/>
                    <a:gd name="T12" fmla="*/ 1 w 38"/>
                    <a:gd name="T13" fmla="*/ 27 h 35"/>
                    <a:gd name="T14" fmla="*/ 1 w 38"/>
                    <a:gd name="T15" fmla="*/ 27 h 35"/>
                    <a:gd name="T16" fmla="*/ 2 w 38"/>
                    <a:gd name="T17" fmla="*/ 29 h 35"/>
                    <a:gd name="T18" fmla="*/ 5 w 38"/>
                    <a:gd name="T19" fmla="*/ 32 h 35"/>
                    <a:gd name="T20" fmla="*/ 11 w 38"/>
                    <a:gd name="T21" fmla="*/ 35 h 35"/>
                    <a:gd name="T22" fmla="*/ 19 w 38"/>
                    <a:gd name="T23" fmla="*/ 35 h 35"/>
                    <a:gd name="T24" fmla="*/ 27 w 38"/>
                    <a:gd name="T25" fmla="*/ 31 h 35"/>
                    <a:gd name="T26" fmla="*/ 27 w 38"/>
                    <a:gd name="T27" fmla="*/ 31 h 35"/>
                    <a:gd name="T28" fmla="*/ 33 w 38"/>
                    <a:gd name="T29" fmla="*/ 26 h 35"/>
                    <a:gd name="T30" fmla="*/ 37 w 38"/>
                    <a:gd name="T31" fmla="*/ 19 h 35"/>
                    <a:gd name="T32" fmla="*/ 38 w 38"/>
                    <a:gd name="T33" fmla="*/ 13 h 35"/>
                    <a:gd name="T34" fmla="*/ 38 w 38"/>
                    <a:gd name="T35" fmla="*/ 10 h 35"/>
                    <a:gd name="T36" fmla="*/ 37 w 38"/>
                    <a:gd name="T37" fmla="*/ 6 h 35"/>
                    <a:gd name="T38" fmla="*/ 37 w 38"/>
                    <a:gd name="T39" fmla="*/ 6 h 35"/>
                    <a:gd name="T40" fmla="*/ 35 w 38"/>
                    <a:gd name="T41" fmla="*/ 4 h 35"/>
                    <a:gd name="T42" fmla="*/ 33 w 38"/>
                    <a:gd name="T43" fmla="*/ 3 h 35"/>
                    <a:gd name="T44" fmla="*/ 25 w 38"/>
                    <a:gd name="T45" fmla="*/ 0 h 35"/>
                    <a:gd name="T46" fmla="*/ 19 w 38"/>
                    <a:gd name="T47" fmla="*/ 0 h 35"/>
                    <a:gd name="T48" fmla="*/ 11 w 38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5"/>
                    <a:gd name="T77" fmla="*/ 38 w 38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5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2" y="29"/>
                      </a:lnTo>
                      <a:lnTo>
                        <a:pt x="5" y="32"/>
                      </a:lnTo>
                      <a:lnTo>
                        <a:pt x="11" y="35"/>
                      </a:lnTo>
                      <a:lnTo>
                        <a:pt x="19" y="35"/>
                      </a:lnTo>
                      <a:lnTo>
                        <a:pt x="27" y="31"/>
                      </a:lnTo>
                      <a:lnTo>
                        <a:pt x="33" y="26"/>
                      </a:lnTo>
                      <a:lnTo>
                        <a:pt x="37" y="19"/>
                      </a:lnTo>
                      <a:lnTo>
                        <a:pt x="38" y="13"/>
                      </a:lnTo>
                      <a:lnTo>
                        <a:pt x="38" y="10"/>
                      </a:lnTo>
                      <a:lnTo>
                        <a:pt x="37" y="6"/>
                      </a:lnTo>
                      <a:lnTo>
                        <a:pt x="35" y="4"/>
                      </a:lnTo>
                      <a:lnTo>
                        <a:pt x="33" y="3"/>
                      </a:ln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54" name="Freeform 1290"/>
                <p:cNvSpPr>
                  <a:spLocks/>
                </p:cNvSpPr>
                <p:nvPr/>
              </p:nvSpPr>
              <p:spPr bwMode="auto">
                <a:xfrm>
                  <a:off x="2069" y="3017"/>
                  <a:ext cx="38" cy="35"/>
                </a:xfrm>
                <a:custGeom>
                  <a:avLst/>
                  <a:gdLst>
                    <a:gd name="T0" fmla="*/ 11 w 38"/>
                    <a:gd name="T1" fmla="*/ 3 h 35"/>
                    <a:gd name="T2" fmla="*/ 11 w 38"/>
                    <a:gd name="T3" fmla="*/ 3 h 35"/>
                    <a:gd name="T4" fmla="*/ 5 w 38"/>
                    <a:gd name="T5" fmla="*/ 8 h 35"/>
                    <a:gd name="T6" fmla="*/ 1 w 38"/>
                    <a:gd name="T7" fmla="*/ 14 h 35"/>
                    <a:gd name="T8" fmla="*/ 0 w 38"/>
                    <a:gd name="T9" fmla="*/ 22 h 35"/>
                    <a:gd name="T10" fmla="*/ 0 w 38"/>
                    <a:gd name="T11" fmla="*/ 24 h 35"/>
                    <a:gd name="T12" fmla="*/ 1 w 38"/>
                    <a:gd name="T13" fmla="*/ 27 h 35"/>
                    <a:gd name="T14" fmla="*/ 1 w 38"/>
                    <a:gd name="T15" fmla="*/ 27 h 35"/>
                    <a:gd name="T16" fmla="*/ 2 w 38"/>
                    <a:gd name="T17" fmla="*/ 29 h 35"/>
                    <a:gd name="T18" fmla="*/ 5 w 38"/>
                    <a:gd name="T19" fmla="*/ 32 h 35"/>
                    <a:gd name="T20" fmla="*/ 11 w 38"/>
                    <a:gd name="T21" fmla="*/ 35 h 35"/>
                    <a:gd name="T22" fmla="*/ 19 w 38"/>
                    <a:gd name="T23" fmla="*/ 35 h 35"/>
                    <a:gd name="T24" fmla="*/ 27 w 38"/>
                    <a:gd name="T25" fmla="*/ 31 h 35"/>
                    <a:gd name="T26" fmla="*/ 27 w 38"/>
                    <a:gd name="T27" fmla="*/ 31 h 35"/>
                    <a:gd name="T28" fmla="*/ 33 w 38"/>
                    <a:gd name="T29" fmla="*/ 26 h 35"/>
                    <a:gd name="T30" fmla="*/ 37 w 38"/>
                    <a:gd name="T31" fmla="*/ 19 h 35"/>
                    <a:gd name="T32" fmla="*/ 38 w 38"/>
                    <a:gd name="T33" fmla="*/ 13 h 35"/>
                    <a:gd name="T34" fmla="*/ 38 w 38"/>
                    <a:gd name="T35" fmla="*/ 10 h 35"/>
                    <a:gd name="T36" fmla="*/ 37 w 38"/>
                    <a:gd name="T37" fmla="*/ 6 h 35"/>
                    <a:gd name="T38" fmla="*/ 37 w 38"/>
                    <a:gd name="T39" fmla="*/ 6 h 35"/>
                    <a:gd name="T40" fmla="*/ 35 w 38"/>
                    <a:gd name="T41" fmla="*/ 4 h 35"/>
                    <a:gd name="T42" fmla="*/ 33 w 38"/>
                    <a:gd name="T43" fmla="*/ 3 h 35"/>
                    <a:gd name="T44" fmla="*/ 25 w 38"/>
                    <a:gd name="T45" fmla="*/ 0 h 35"/>
                    <a:gd name="T46" fmla="*/ 19 w 38"/>
                    <a:gd name="T47" fmla="*/ 0 h 35"/>
                    <a:gd name="T48" fmla="*/ 11 w 38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5"/>
                    <a:gd name="T77" fmla="*/ 38 w 38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5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2" y="29"/>
                      </a:lnTo>
                      <a:lnTo>
                        <a:pt x="5" y="32"/>
                      </a:lnTo>
                      <a:lnTo>
                        <a:pt x="11" y="35"/>
                      </a:lnTo>
                      <a:lnTo>
                        <a:pt x="19" y="35"/>
                      </a:lnTo>
                      <a:lnTo>
                        <a:pt x="27" y="31"/>
                      </a:lnTo>
                      <a:lnTo>
                        <a:pt x="33" y="26"/>
                      </a:lnTo>
                      <a:lnTo>
                        <a:pt x="37" y="19"/>
                      </a:lnTo>
                      <a:lnTo>
                        <a:pt x="38" y="13"/>
                      </a:lnTo>
                      <a:lnTo>
                        <a:pt x="38" y="10"/>
                      </a:lnTo>
                      <a:lnTo>
                        <a:pt x="37" y="6"/>
                      </a:lnTo>
                      <a:lnTo>
                        <a:pt x="35" y="4"/>
                      </a:lnTo>
                      <a:lnTo>
                        <a:pt x="33" y="3"/>
                      </a:ln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55" name="Freeform 1291"/>
                <p:cNvSpPr>
                  <a:spLocks/>
                </p:cNvSpPr>
                <p:nvPr/>
              </p:nvSpPr>
              <p:spPr bwMode="auto">
                <a:xfrm>
                  <a:off x="2097" y="3021"/>
                  <a:ext cx="41" cy="33"/>
                </a:xfrm>
                <a:custGeom>
                  <a:avLst/>
                  <a:gdLst>
                    <a:gd name="T0" fmla="*/ 25 w 41"/>
                    <a:gd name="T1" fmla="*/ 1 h 33"/>
                    <a:gd name="T2" fmla="*/ 25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5 w 41"/>
                    <a:gd name="T9" fmla="*/ 4 h 33"/>
                    <a:gd name="T10" fmla="*/ 2 w 41"/>
                    <a:gd name="T11" fmla="*/ 6 h 33"/>
                    <a:gd name="T12" fmla="*/ 1 w 41"/>
                    <a:gd name="T13" fmla="*/ 9 h 33"/>
                    <a:gd name="T14" fmla="*/ 1 w 41"/>
                    <a:gd name="T15" fmla="*/ 9 h 33"/>
                    <a:gd name="T16" fmla="*/ 0 w 41"/>
                    <a:gd name="T17" fmla="*/ 13 h 33"/>
                    <a:gd name="T18" fmla="*/ 0 w 41"/>
                    <a:gd name="T19" fmla="*/ 15 h 33"/>
                    <a:gd name="T20" fmla="*/ 2 w 41"/>
                    <a:gd name="T21" fmla="*/ 22 h 33"/>
                    <a:gd name="T22" fmla="*/ 7 w 41"/>
                    <a:gd name="T23" fmla="*/ 28 h 33"/>
                    <a:gd name="T24" fmla="*/ 15 w 41"/>
                    <a:gd name="T25" fmla="*/ 32 h 33"/>
                    <a:gd name="T26" fmla="*/ 15 w 41"/>
                    <a:gd name="T27" fmla="*/ 32 h 33"/>
                    <a:gd name="T28" fmla="*/ 23 w 41"/>
                    <a:gd name="T29" fmla="*/ 33 h 33"/>
                    <a:gd name="T30" fmla="*/ 30 w 41"/>
                    <a:gd name="T31" fmla="*/ 32 h 33"/>
                    <a:gd name="T32" fmla="*/ 36 w 41"/>
                    <a:gd name="T33" fmla="*/ 29 h 33"/>
                    <a:gd name="T34" fmla="*/ 38 w 41"/>
                    <a:gd name="T35" fmla="*/ 27 h 33"/>
                    <a:gd name="T36" fmla="*/ 39 w 41"/>
                    <a:gd name="T37" fmla="*/ 24 h 33"/>
                    <a:gd name="T38" fmla="*/ 39 w 41"/>
                    <a:gd name="T39" fmla="*/ 24 h 33"/>
                    <a:gd name="T40" fmla="*/ 41 w 41"/>
                    <a:gd name="T41" fmla="*/ 20 h 33"/>
                    <a:gd name="T42" fmla="*/ 41 w 41"/>
                    <a:gd name="T43" fmla="*/ 16 h 33"/>
                    <a:gd name="T44" fmla="*/ 38 w 41"/>
                    <a:gd name="T45" fmla="*/ 11 h 33"/>
                    <a:gd name="T46" fmla="*/ 33 w 41"/>
                    <a:gd name="T47" fmla="*/ 5 h 33"/>
                    <a:gd name="T48" fmla="*/ 25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4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7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0" y="32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56" name="Freeform 1292"/>
                <p:cNvSpPr>
                  <a:spLocks/>
                </p:cNvSpPr>
                <p:nvPr/>
              </p:nvSpPr>
              <p:spPr bwMode="auto">
                <a:xfrm>
                  <a:off x="2097" y="3021"/>
                  <a:ext cx="41" cy="33"/>
                </a:xfrm>
                <a:custGeom>
                  <a:avLst/>
                  <a:gdLst>
                    <a:gd name="T0" fmla="*/ 25 w 41"/>
                    <a:gd name="T1" fmla="*/ 1 h 33"/>
                    <a:gd name="T2" fmla="*/ 25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5 w 41"/>
                    <a:gd name="T9" fmla="*/ 4 h 33"/>
                    <a:gd name="T10" fmla="*/ 2 w 41"/>
                    <a:gd name="T11" fmla="*/ 6 h 33"/>
                    <a:gd name="T12" fmla="*/ 1 w 41"/>
                    <a:gd name="T13" fmla="*/ 9 h 33"/>
                    <a:gd name="T14" fmla="*/ 1 w 41"/>
                    <a:gd name="T15" fmla="*/ 9 h 33"/>
                    <a:gd name="T16" fmla="*/ 0 w 41"/>
                    <a:gd name="T17" fmla="*/ 13 h 33"/>
                    <a:gd name="T18" fmla="*/ 0 w 41"/>
                    <a:gd name="T19" fmla="*/ 15 h 33"/>
                    <a:gd name="T20" fmla="*/ 2 w 41"/>
                    <a:gd name="T21" fmla="*/ 22 h 33"/>
                    <a:gd name="T22" fmla="*/ 7 w 41"/>
                    <a:gd name="T23" fmla="*/ 28 h 33"/>
                    <a:gd name="T24" fmla="*/ 15 w 41"/>
                    <a:gd name="T25" fmla="*/ 32 h 33"/>
                    <a:gd name="T26" fmla="*/ 15 w 41"/>
                    <a:gd name="T27" fmla="*/ 32 h 33"/>
                    <a:gd name="T28" fmla="*/ 23 w 41"/>
                    <a:gd name="T29" fmla="*/ 33 h 33"/>
                    <a:gd name="T30" fmla="*/ 30 w 41"/>
                    <a:gd name="T31" fmla="*/ 32 h 33"/>
                    <a:gd name="T32" fmla="*/ 36 w 41"/>
                    <a:gd name="T33" fmla="*/ 29 h 33"/>
                    <a:gd name="T34" fmla="*/ 38 w 41"/>
                    <a:gd name="T35" fmla="*/ 27 h 33"/>
                    <a:gd name="T36" fmla="*/ 39 w 41"/>
                    <a:gd name="T37" fmla="*/ 24 h 33"/>
                    <a:gd name="T38" fmla="*/ 39 w 41"/>
                    <a:gd name="T39" fmla="*/ 24 h 33"/>
                    <a:gd name="T40" fmla="*/ 41 w 41"/>
                    <a:gd name="T41" fmla="*/ 20 h 33"/>
                    <a:gd name="T42" fmla="*/ 41 w 41"/>
                    <a:gd name="T43" fmla="*/ 16 h 33"/>
                    <a:gd name="T44" fmla="*/ 38 w 41"/>
                    <a:gd name="T45" fmla="*/ 11 h 33"/>
                    <a:gd name="T46" fmla="*/ 33 w 41"/>
                    <a:gd name="T47" fmla="*/ 5 h 33"/>
                    <a:gd name="T48" fmla="*/ 25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4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7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0" y="32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57" name="Freeform 1293"/>
                <p:cNvSpPr>
                  <a:spLocks/>
                </p:cNvSpPr>
                <p:nvPr/>
              </p:nvSpPr>
              <p:spPr bwMode="auto">
                <a:xfrm>
                  <a:off x="2073" y="2994"/>
                  <a:ext cx="40" cy="32"/>
                </a:xfrm>
                <a:custGeom>
                  <a:avLst/>
                  <a:gdLst>
                    <a:gd name="T0" fmla="*/ 20 w 40"/>
                    <a:gd name="T1" fmla="*/ 0 h 32"/>
                    <a:gd name="T2" fmla="*/ 20 w 40"/>
                    <a:gd name="T3" fmla="*/ 0 h 32"/>
                    <a:gd name="T4" fmla="*/ 12 w 40"/>
                    <a:gd name="T5" fmla="*/ 1 h 32"/>
                    <a:gd name="T6" fmla="*/ 6 w 40"/>
                    <a:gd name="T7" fmla="*/ 4 h 32"/>
                    <a:gd name="T8" fmla="*/ 1 w 40"/>
                    <a:gd name="T9" fmla="*/ 9 h 32"/>
                    <a:gd name="T10" fmla="*/ 0 w 40"/>
                    <a:gd name="T11" fmla="*/ 13 h 32"/>
                    <a:gd name="T12" fmla="*/ 0 w 40"/>
                    <a:gd name="T13" fmla="*/ 15 h 32"/>
                    <a:gd name="T14" fmla="*/ 0 w 40"/>
                    <a:gd name="T15" fmla="*/ 15 h 32"/>
                    <a:gd name="T16" fmla="*/ 0 w 40"/>
                    <a:gd name="T17" fmla="*/ 19 h 32"/>
                    <a:gd name="T18" fmla="*/ 1 w 40"/>
                    <a:gd name="T19" fmla="*/ 22 h 32"/>
                    <a:gd name="T20" fmla="*/ 6 w 40"/>
                    <a:gd name="T21" fmla="*/ 27 h 32"/>
                    <a:gd name="T22" fmla="*/ 12 w 40"/>
                    <a:gd name="T23" fmla="*/ 31 h 32"/>
                    <a:gd name="T24" fmla="*/ 20 w 40"/>
                    <a:gd name="T25" fmla="*/ 32 h 32"/>
                    <a:gd name="T26" fmla="*/ 20 w 40"/>
                    <a:gd name="T27" fmla="*/ 32 h 32"/>
                    <a:gd name="T28" fmla="*/ 28 w 40"/>
                    <a:gd name="T29" fmla="*/ 31 h 32"/>
                    <a:gd name="T30" fmla="*/ 35 w 40"/>
                    <a:gd name="T31" fmla="*/ 27 h 32"/>
                    <a:gd name="T32" fmla="*/ 39 w 40"/>
                    <a:gd name="T33" fmla="*/ 22 h 32"/>
                    <a:gd name="T34" fmla="*/ 40 w 40"/>
                    <a:gd name="T35" fmla="*/ 19 h 32"/>
                    <a:gd name="T36" fmla="*/ 40 w 40"/>
                    <a:gd name="T37" fmla="*/ 15 h 32"/>
                    <a:gd name="T38" fmla="*/ 40 w 40"/>
                    <a:gd name="T39" fmla="*/ 15 h 32"/>
                    <a:gd name="T40" fmla="*/ 40 w 40"/>
                    <a:gd name="T41" fmla="*/ 13 h 32"/>
                    <a:gd name="T42" fmla="*/ 39 w 40"/>
                    <a:gd name="T43" fmla="*/ 9 h 32"/>
                    <a:gd name="T44" fmla="*/ 35 w 40"/>
                    <a:gd name="T45" fmla="*/ 4 h 32"/>
                    <a:gd name="T46" fmla="*/ 28 w 40"/>
                    <a:gd name="T47" fmla="*/ 1 h 32"/>
                    <a:gd name="T48" fmla="*/ 20 w 40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2"/>
                    <a:gd name="T77" fmla="*/ 40 w 40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4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2"/>
                      </a:lnTo>
                      <a:lnTo>
                        <a:pt x="6" y="27"/>
                      </a:lnTo>
                      <a:lnTo>
                        <a:pt x="12" y="31"/>
                      </a:lnTo>
                      <a:lnTo>
                        <a:pt x="20" y="32"/>
                      </a:lnTo>
                      <a:lnTo>
                        <a:pt x="28" y="31"/>
                      </a:lnTo>
                      <a:lnTo>
                        <a:pt x="35" y="27"/>
                      </a:lnTo>
                      <a:lnTo>
                        <a:pt x="39" y="22"/>
                      </a:lnTo>
                      <a:lnTo>
                        <a:pt x="40" y="19"/>
                      </a:lnTo>
                      <a:lnTo>
                        <a:pt x="40" y="15"/>
                      </a:lnTo>
                      <a:lnTo>
                        <a:pt x="40" y="13"/>
                      </a:lnTo>
                      <a:lnTo>
                        <a:pt x="39" y="9"/>
                      </a:lnTo>
                      <a:lnTo>
                        <a:pt x="35" y="4"/>
                      </a:lnTo>
                      <a:lnTo>
                        <a:pt x="28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58" name="Freeform 1294"/>
                <p:cNvSpPr>
                  <a:spLocks/>
                </p:cNvSpPr>
                <p:nvPr/>
              </p:nvSpPr>
              <p:spPr bwMode="auto">
                <a:xfrm>
                  <a:off x="2073" y="2994"/>
                  <a:ext cx="40" cy="32"/>
                </a:xfrm>
                <a:custGeom>
                  <a:avLst/>
                  <a:gdLst>
                    <a:gd name="T0" fmla="*/ 20 w 40"/>
                    <a:gd name="T1" fmla="*/ 0 h 32"/>
                    <a:gd name="T2" fmla="*/ 20 w 40"/>
                    <a:gd name="T3" fmla="*/ 0 h 32"/>
                    <a:gd name="T4" fmla="*/ 12 w 40"/>
                    <a:gd name="T5" fmla="*/ 1 h 32"/>
                    <a:gd name="T6" fmla="*/ 6 w 40"/>
                    <a:gd name="T7" fmla="*/ 4 h 32"/>
                    <a:gd name="T8" fmla="*/ 1 w 40"/>
                    <a:gd name="T9" fmla="*/ 9 h 32"/>
                    <a:gd name="T10" fmla="*/ 0 w 40"/>
                    <a:gd name="T11" fmla="*/ 13 h 32"/>
                    <a:gd name="T12" fmla="*/ 0 w 40"/>
                    <a:gd name="T13" fmla="*/ 15 h 32"/>
                    <a:gd name="T14" fmla="*/ 0 w 40"/>
                    <a:gd name="T15" fmla="*/ 15 h 32"/>
                    <a:gd name="T16" fmla="*/ 0 w 40"/>
                    <a:gd name="T17" fmla="*/ 19 h 32"/>
                    <a:gd name="T18" fmla="*/ 1 w 40"/>
                    <a:gd name="T19" fmla="*/ 22 h 32"/>
                    <a:gd name="T20" fmla="*/ 6 w 40"/>
                    <a:gd name="T21" fmla="*/ 27 h 32"/>
                    <a:gd name="T22" fmla="*/ 12 w 40"/>
                    <a:gd name="T23" fmla="*/ 31 h 32"/>
                    <a:gd name="T24" fmla="*/ 20 w 40"/>
                    <a:gd name="T25" fmla="*/ 32 h 32"/>
                    <a:gd name="T26" fmla="*/ 20 w 40"/>
                    <a:gd name="T27" fmla="*/ 32 h 32"/>
                    <a:gd name="T28" fmla="*/ 28 w 40"/>
                    <a:gd name="T29" fmla="*/ 31 h 32"/>
                    <a:gd name="T30" fmla="*/ 35 w 40"/>
                    <a:gd name="T31" fmla="*/ 27 h 32"/>
                    <a:gd name="T32" fmla="*/ 39 w 40"/>
                    <a:gd name="T33" fmla="*/ 22 h 32"/>
                    <a:gd name="T34" fmla="*/ 40 w 40"/>
                    <a:gd name="T35" fmla="*/ 19 h 32"/>
                    <a:gd name="T36" fmla="*/ 40 w 40"/>
                    <a:gd name="T37" fmla="*/ 15 h 32"/>
                    <a:gd name="T38" fmla="*/ 40 w 40"/>
                    <a:gd name="T39" fmla="*/ 15 h 32"/>
                    <a:gd name="T40" fmla="*/ 40 w 40"/>
                    <a:gd name="T41" fmla="*/ 13 h 32"/>
                    <a:gd name="T42" fmla="*/ 39 w 40"/>
                    <a:gd name="T43" fmla="*/ 9 h 32"/>
                    <a:gd name="T44" fmla="*/ 35 w 40"/>
                    <a:gd name="T45" fmla="*/ 4 h 32"/>
                    <a:gd name="T46" fmla="*/ 28 w 40"/>
                    <a:gd name="T47" fmla="*/ 1 h 32"/>
                    <a:gd name="T48" fmla="*/ 20 w 40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2"/>
                    <a:gd name="T77" fmla="*/ 40 w 40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4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2"/>
                      </a:lnTo>
                      <a:lnTo>
                        <a:pt x="6" y="27"/>
                      </a:lnTo>
                      <a:lnTo>
                        <a:pt x="12" y="31"/>
                      </a:lnTo>
                      <a:lnTo>
                        <a:pt x="20" y="32"/>
                      </a:lnTo>
                      <a:lnTo>
                        <a:pt x="28" y="31"/>
                      </a:lnTo>
                      <a:lnTo>
                        <a:pt x="35" y="27"/>
                      </a:lnTo>
                      <a:lnTo>
                        <a:pt x="39" y="22"/>
                      </a:lnTo>
                      <a:lnTo>
                        <a:pt x="40" y="19"/>
                      </a:lnTo>
                      <a:lnTo>
                        <a:pt x="40" y="15"/>
                      </a:lnTo>
                      <a:lnTo>
                        <a:pt x="40" y="13"/>
                      </a:lnTo>
                      <a:lnTo>
                        <a:pt x="39" y="9"/>
                      </a:lnTo>
                      <a:lnTo>
                        <a:pt x="35" y="4"/>
                      </a:lnTo>
                      <a:lnTo>
                        <a:pt x="28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59" name="Freeform 1295"/>
                <p:cNvSpPr>
                  <a:spLocks/>
                </p:cNvSpPr>
                <p:nvPr/>
              </p:nvSpPr>
              <p:spPr bwMode="auto">
                <a:xfrm>
                  <a:off x="2098" y="2998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5 w 41"/>
                    <a:gd name="T5" fmla="*/ 0 h 33"/>
                    <a:gd name="T6" fmla="*/ 8 w 41"/>
                    <a:gd name="T7" fmla="*/ 3 h 33"/>
                    <a:gd name="T8" fmla="*/ 3 w 41"/>
                    <a:gd name="T9" fmla="*/ 6 h 33"/>
                    <a:gd name="T10" fmla="*/ 1 w 41"/>
                    <a:gd name="T11" fmla="*/ 9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5 h 33"/>
                    <a:gd name="T18" fmla="*/ 0 w 41"/>
                    <a:gd name="T19" fmla="*/ 19 h 33"/>
                    <a:gd name="T20" fmla="*/ 4 w 41"/>
                    <a:gd name="T21" fmla="*/ 25 h 33"/>
                    <a:gd name="T22" fmla="*/ 10 w 41"/>
                    <a:gd name="T23" fmla="*/ 29 h 33"/>
                    <a:gd name="T24" fmla="*/ 18 w 41"/>
                    <a:gd name="T25" fmla="*/ 32 h 33"/>
                    <a:gd name="T26" fmla="*/ 18 w 41"/>
                    <a:gd name="T27" fmla="*/ 32 h 33"/>
                    <a:gd name="T28" fmla="*/ 26 w 41"/>
                    <a:gd name="T29" fmla="*/ 33 h 33"/>
                    <a:gd name="T30" fmla="*/ 33 w 41"/>
                    <a:gd name="T31" fmla="*/ 31 h 33"/>
                    <a:gd name="T32" fmla="*/ 38 w 41"/>
                    <a:gd name="T33" fmla="*/ 27 h 33"/>
                    <a:gd name="T34" fmla="*/ 40 w 41"/>
                    <a:gd name="T35" fmla="*/ 23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7 h 33"/>
                    <a:gd name="T42" fmla="*/ 41 w 41"/>
                    <a:gd name="T43" fmla="*/ 14 h 33"/>
                    <a:gd name="T44" fmla="*/ 37 w 41"/>
                    <a:gd name="T45" fmla="*/ 8 h 33"/>
                    <a:gd name="T46" fmla="*/ 32 w 41"/>
                    <a:gd name="T47" fmla="*/ 3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8" y="3"/>
                      </a:lnTo>
                      <a:lnTo>
                        <a:pt x="3" y="6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4" y="25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6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60" name="Freeform 1296"/>
                <p:cNvSpPr>
                  <a:spLocks/>
                </p:cNvSpPr>
                <p:nvPr/>
              </p:nvSpPr>
              <p:spPr bwMode="auto">
                <a:xfrm>
                  <a:off x="2098" y="2998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5 w 41"/>
                    <a:gd name="T5" fmla="*/ 0 h 33"/>
                    <a:gd name="T6" fmla="*/ 8 w 41"/>
                    <a:gd name="T7" fmla="*/ 3 h 33"/>
                    <a:gd name="T8" fmla="*/ 3 w 41"/>
                    <a:gd name="T9" fmla="*/ 6 h 33"/>
                    <a:gd name="T10" fmla="*/ 1 w 41"/>
                    <a:gd name="T11" fmla="*/ 9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5 h 33"/>
                    <a:gd name="T18" fmla="*/ 0 w 41"/>
                    <a:gd name="T19" fmla="*/ 19 h 33"/>
                    <a:gd name="T20" fmla="*/ 4 w 41"/>
                    <a:gd name="T21" fmla="*/ 25 h 33"/>
                    <a:gd name="T22" fmla="*/ 10 w 41"/>
                    <a:gd name="T23" fmla="*/ 29 h 33"/>
                    <a:gd name="T24" fmla="*/ 18 w 41"/>
                    <a:gd name="T25" fmla="*/ 32 h 33"/>
                    <a:gd name="T26" fmla="*/ 18 w 41"/>
                    <a:gd name="T27" fmla="*/ 32 h 33"/>
                    <a:gd name="T28" fmla="*/ 26 w 41"/>
                    <a:gd name="T29" fmla="*/ 33 h 33"/>
                    <a:gd name="T30" fmla="*/ 33 w 41"/>
                    <a:gd name="T31" fmla="*/ 31 h 33"/>
                    <a:gd name="T32" fmla="*/ 38 w 41"/>
                    <a:gd name="T33" fmla="*/ 27 h 33"/>
                    <a:gd name="T34" fmla="*/ 40 w 41"/>
                    <a:gd name="T35" fmla="*/ 23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7 h 33"/>
                    <a:gd name="T42" fmla="*/ 41 w 41"/>
                    <a:gd name="T43" fmla="*/ 14 h 33"/>
                    <a:gd name="T44" fmla="*/ 37 w 41"/>
                    <a:gd name="T45" fmla="*/ 8 h 33"/>
                    <a:gd name="T46" fmla="*/ 32 w 41"/>
                    <a:gd name="T47" fmla="*/ 3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8" y="3"/>
                      </a:lnTo>
                      <a:lnTo>
                        <a:pt x="3" y="6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4" y="25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6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3"/>
                      </a:lnTo>
                      <a:lnTo>
                        <a:pt x="2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61" name="Freeform 1297"/>
                <p:cNvSpPr>
                  <a:spLocks/>
                </p:cNvSpPr>
                <p:nvPr/>
              </p:nvSpPr>
              <p:spPr bwMode="auto">
                <a:xfrm>
                  <a:off x="2087" y="2976"/>
                  <a:ext cx="40" cy="32"/>
                </a:xfrm>
                <a:custGeom>
                  <a:avLst/>
                  <a:gdLst>
                    <a:gd name="T0" fmla="*/ 20 w 40"/>
                    <a:gd name="T1" fmla="*/ 0 h 32"/>
                    <a:gd name="T2" fmla="*/ 20 w 40"/>
                    <a:gd name="T3" fmla="*/ 0 h 32"/>
                    <a:gd name="T4" fmla="*/ 12 w 40"/>
                    <a:gd name="T5" fmla="*/ 2 h 32"/>
                    <a:gd name="T6" fmla="*/ 6 w 40"/>
                    <a:gd name="T7" fmla="*/ 5 h 32"/>
                    <a:gd name="T8" fmla="*/ 1 w 40"/>
                    <a:gd name="T9" fmla="*/ 10 h 32"/>
                    <a:gd name="T10" fmla="*/ 0 w 40"/>
                    <a:gd name="T11" fmla="*/ 13 h 32"/>
                    <a:gd name="T12" fmla="*/ 0 w 40"/>
                    <a:gd name="T13" fmla="*/ 17 h 32"/>
                    <a:gd name="T14" fmla="*/ 0 w 40"/>
                    <a:gd name="T15" fmla="*/ 17 h 32"/>
                    <a:gd name="T16" fmla="*/ 0 w 40"/>
                    <a:gd name="T17" fmla="*/ 19 h 32"/>
                    <a:gd name="T18" fmla="*/ 1 w 40"/>
                    <a:gd name="T19" fmla="*/ 23 h 32"/>
                    <a:gd name="T20" fmla="*/ 6 w 40"/>
                    <a:gd name="T21" fmla="*/ 28 h 32"/>
                    <a:gd name="T22" fmla="*/ 12 w 40"/>
                    <a:gd name="T23" fmla="*/ 31 h 32"/>
                    <a:gd name="T24" fmla="*/ 20 w 40"/>
                    <a:gd name="T25" fmla="*/ 32 h 32"/>
                    <a:gd name="T26" fmla="*/ 20 w 40"/>
                    <a:gd name="T27" fmla="*/ 32 h 32"/>
                    <a:gd name="T28" fmla="*/ 29 w 40"/>
                    <a:gd name="T29" fmla="*/ 31 h 32"/>
                    <a:gd name="T30" fmla="*/ 35 w 40"/>
                    <a:gd name="T31" fmla="*/ 28 h 32"/>
                    <a:gd name="T32" fmla="*/ 39 w 40"/>
                    <a:gd name="T33" fmla="*/ 23 h 32"/>
                    <a:gd name="T34" fmla="*/ 40 w 40"/>
                    <a:gd name="T35" fmla="*/ 19 h 32"/>
                    <a:gd name="T36" fmla="*/ 40 w 40"/>
                    <a:gd name="T37" fmla="*/ 17 h 32"/>
                    <a:gd name="T38" fmla="*/ 40 w 40"/>
                    <a:gd name="T39" fmla="*/ 17 h 32"/>
                    <a:gd name="T40" fmla="*/ 40 w 40"/>
                    <a:gd name="T41" fmla="*/ 13 h 32"/>
                    <a:gd name="T42" fmla="*/ 39 w 40"/>
                    <a:gd name="T43" fmla="*/ 10 h 32"/>
                    <a:gd name="T44" fmla="*/ 35 w 40"/>
                    <a:gd name="T45" fmla="*/ 5 h 32"/>
                    <a:gd name="T46" fmla="*/ 29 w 40"/>
                    <a:gd name="T47" fmla="*/ 2 h 32"/>
                    <a:gd name="T48" fmla="*/ 20 w 40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2"/>
                    <a:gd name="T77" fmla="*/ 40 w 40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2" y="2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2" y="31"/>
                      </a:lnTo>
                      <a:lnTo>
                        <a:pt x="20" y="32"/>
                      </a:lnTo>
                      <a:lnTo>
                        <a:pt x="29" y="31"/>
                      </a:lnTo>
                      <a:lnTo>
                        <a:pt x="35" y="28"/>
                      </a:lnTo>
                      <a:lnTo>
                        <a:pt x="39" y="23"/>
                      </a:lnTo>
                      <a:lnTo>
                        <a:pt x="40" y="19"/>
                      </a:lnTo>
                      <a:lnTo>
                        <a:pt x="40" y="17"/>
                      </a:lnTo>
                      <a:lnTo>
                        <a:pt x="40" y="13"/>
                      </a:lnTo>
                      <a:lnTo>
                        <a:pt x="39" y="10"/>
                      </a:lnTo>
                      <a:lnTo>
                        <a:pt x="35" y="5"/>
                      </a:lnTo>
                      <a:lnTo>
                        <a:pt x="29" y="2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62" name="Freeform 1298"/>
                <p:cNvSpPr>
                  <a:spLocks/>
                </p:cNvSpPr>
                <p:nvPr/>
              </p:nvSpPr>
              <p:spPr bwMode="auto">
                <a:xfrm>
                  <a:off x="2087" y="2976"/>
                  <a:ext cx="40" cy="32"/>
                </a:xfrm>
                <a:custGeom>
                  <a:avLst/>
                  <a:gdLst>
                    <a:gd name="T0" fmla="*/ 20 w 40"/>
                    <a:gd name="T1" fmla="*/ 0 h 32"/>
                    <a:gd name="T2" fmla="*/ 20 w 40"/>
                    <a:gd name="T3" fmla="*/ 0 h 32"/>
                    <a:gd name="T4" fmla="*/ 12 w 40"/>
                    <a:gd name="T5" fmla="*/ 2 h 32"/>
                    <a:gd name="T6" fmla="*/ 6 w 40"/>
                    <a:gd name="T7" fmla="*/ 5 h 32"/>
                    <a:gd name="T8" fmla="*/ 1 w 40"/>
                    <a:gd name="T9" fmla="*/ 10 h 32"/>
                    <a:gd name="T10" fmla="*/ 0 w 40"/>
                    <a:gd name="T11" fmla="*/ 13 h 32"/>
                    <a:gd name="T12" fmla="*/ 0 w 40"/>
                    <a:gd name="T13" fmla="*/ 17 h 32"/>
                    <a:gd name="T14" fmla="*/ 0 w 40"/>
                    <a:gd name="T15" fmla="*/ 17 h 32"/>
                    <a:gd name="T16" fmla="*/ 0 w 40"/>
                    <a:gd name="T17" fmla="*/ 19 h 32"/>
                    <a:gd name="T18" fmla="*/ 1 w 40"/>
                    <a:gd name="T19" fmla="*/ 23 h 32"/>
                    <a:gd name="T20" fmla="*/ 6 w 40"/>
                    <a:gd name="T21" fmla="*/ 28 h 32"/>
                    <a:gd name="T22" fmla="*/ 12 w 40"/>
                    <a:gd name="T23" fmla="*/ 31 h 32"/>
                    <a:gd name="T24" fmla="*/ 20 w 40"/>
                    <a:gd name="T25" fmla="*/ 32 h 32"/>
                    <a:gd name="T26" fmla="*/ 20 w 40"/>
                    <a:gd name="T27" fmla="*/ 32 h 32"/>
                    <a:gd name="T28" fmla="*/ 29 w 40"/>
                    <a:gd name="T29" fmla="*/ 31 h 32"/>
                    <a:gd name="T30" fmla="*/ 35 w 40"/>
                    <a:gd name="T31" fmla="*/ 28 h 32"/>
                    <a:gd name="T32" fmla="*/ 39 w 40"/>
                    <a:gd name="T33" fmla="*/ 23 h 32"/>
                    <a:gd name="T34" fmla="*/ 40 w 40"/>
                    <a:gd name="T35" fmla="*/ 19 h 32"/>
                    <a:gd name="T36" fmla="*/ 40 w 40"/>
                    <a:gd name="T37" fmla="*/ 17 h 32"/>
                    <a:gd name="T38" fmla="*/ 40 w 40"/>
                    <a:gd name="T39" fmla="*/ 17 h 32"/>
                    <a:gd name="T40" fmla="*/ 40 w 40"/>
                    <a:gd name="T41" fmla="*/ 13 h 32"/>
                    <a:gd name="T42" fmla="*/ 39 w 40"/>
                    <a:gd name="T43" fmla="*/ 10 h 32"/>
                    <a:gd name="T44" fmla="*/ 35 w 40"/>
                    <a:gd name="T45" fmla="*/ 5 h 32"/>
                    <a:gd name="T46" fmla="*/ 29 w 40"/>
                    <a:gd name="T47" fmla="*/ 2 h 32"/>
                    <a:gd name="T48" fmla="*/ 20 w 40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2"/>
                    <a:gd name="T77" fmla="*/ 40 w 40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2" y="2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2" y="31"/>
                      </a:lnTo>
                      <a:lnTo>
                        <a:pt x="20" y="32"/>
                      </a:lnTo>
                      <a:lnTo>
                        <a:pt x="29" y="31"/>
                      </a:lnTo>
                      <a:lnTo>
                        <a:pt x="35" y="28"/>
                      </a:lnTo>
                      <a:lnTo>
                        <a:pt x="39" y="23"/>
                      </a:lnTo>
                      <a:lnTo>
                        <a:pt x="40" y="19"/>
                      </a:lnTo>
                      <a:lnTo>
                        <a:pt x="40" y="17"/>
                      </a:lnTo>
                      <a:lnTo>
                        <a:pt x="40" y="13"/>
                      </a:lnTo>
                      <a:lnTo>
                        <a:pt x="39" y="10"/>
                      </a:lnTo>
                      <a:lnTo>
                        <a:pt x="35" y="5"/>
                      </a:lnTo>
                      <a:lnTo>
                        <a:pt x="29" y="2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63" name="Freeform 1299"/>
                <p:cNvSpPr>
                  <a:spLocks/>
                </p:cNvSpPr>
                <p:nvPr/>
              </p:nvSpPr>
              <p:spPr bwMode="auto">
                <a:xfrm>
                  <a:off x="2069" y="3039"/>
                  <a:ext cx="38" cy="34"/>
                </a:xfrm>
                <a:custGeom>
                  <a:avLst/>
                  <a:gdLst>
                    <a:gd name="T0" fmla="*/ 11 w 38"/>
                    <a:gd name="T1" fmla="*/ 2 h 34"/>
                    <a:gd name="T2" fmla="*/ 11 w 38"/>
                    <a:gd name="T3" fmla="*/ 2 h 34"/>
                    <a:gd name="T4" fmla="*/ 5 w 38"/>
                    <a:gd name="T5" fmla="*/ 7 h 34"/>
                    <a:gd name="T6" fmla="*/ 1 w 38"/>
                    <a:gd name="T7" fmla="*/ 14 h 34"/>
                    <a:gd name="T8" fmla="*/ 0 w 38"/>
                    <a:gd name="T9" fmla="*/ 20 h 34"/>
                    <a:gd name="T10" fmla="*/ 0 w 38"/>
                    <a:gd name="T11" fmla="*/ 24 h 34"/>
                    <a:gd name="T12" fmla="*/ 1 w 38"/>
                    <a:gd name="T13" fmla="*/ 27 h 34"/>
                    <a:gd name="T14" fmla="*/ 1 w 38"/>
                    <a:gd name="T15" fmla="*/ 27 h 34"/>
                    <a:gd name="T16" fmla="*/ 2 w 38"/>
                    <a:gd name="T17" fmla="*/ 29 h 34"/>
                    <a:gd name="T18" fmla="*/ 5 w 38"/>
                    <a:gd name="T19" fmla="*/ 32 h 34"/>
                    <a:gd name="T20" fmla="*/ 11 w 38"/>
                    <a:gd name="T21" fmla="*/ 34 h 34"/>
                    <a:gd name="T22" fmla="*/ 19 w 38"/>
                    <a:gd name="T23" fmla="*/ 33 h 34"/>
                    <a:gd name="T24" fmla="*/ 27 w 38"/>
                    <a:gd name="T25" fmla="*/ 30 h 34"/>
                    <a:gd name="T26" fmla="*/ 27 w 38"/>
                    <a:gd name="T27" fmla="*/ 30 h 34"/>
                    <a:gd name="T28" fmla="*/ 33 w 38"/>
                    <a:gd name="T29" fmla="*/ 25 h 34"/>
                    <a:gd name="T30" fmla="*/ 37 w 38"/>
                    <a:gd name="T31" fmla="*/ 19 h 34"/>
                    <a:gd name="T32" fmla="*/ 38 w 38"/>
                    <a:gd name="T33" fmla="*/ 13 h 34"/>
                    <a:gd name="T34" fmla="*/ 38 w 38"/>
                    <a:gd name="T35" fmla="*/ 9 h 34"/>
                    <a:gd name="T36" fmla="*/ 37 w 38"/>
                    <a:gd name="T37" fmla="*/ 6 h 34"/>
                    <a:gd name="T38" fmla="*/ 37 w 38"/>
                    <a:gd name="T39" fmla="*/ 6 h 34"/>
                    <a:gd name="T40" fmla="*/ 35 w 38"/>
                    <a:gd name="T41" fmla="*/ 4 h 34"/>
                    <a:gd name="T42" fmla="*/ 33 w 38"/>
                    <a:gd name="T43" fmla="*/ 1 h 34"/>
                    <a:gd name="T44" fmla="*/ 25 w 38"/>
                    <a:gd name="T45" fmla="*/ 0 h 34"/>
                    <a:gd name="T46" fmla="*/ 19 w 38"/>
                    <a:gd name="T47" fmla="*/ 0 h 34"/>
                    <a:gd name="T48" fmla="*/ 11 w 38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4"/>
                    <a:gd name="T77" fmla="*/ 38 w 38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4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7"/>
                      </a:lnTo>
                      <a:lnTo>
                        <a:pt x="1" y="14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2" y="29"/>
                      </a:lnTo>
                      <a:lnTo>
                        <a:pt x="5" y="32"/>
                      </a:lnTo>
                      <a:lnTo>
                        <a:pt x="11" y="34"/>
                      </a:lnTo>
                      <a:lnTo>
                        <a:pt x="19" y="33"/>
                      </a:lnTo>
                      <a:lnTo>
                        <a:pt x="27" y="30"/>
                      </a:lnTo>
                      <a:lnTo>
                        <a:pt x="33" y="25"/>
                      </a:lnTo>
                      <a:lnTo>
                        <a:pt x="37" y="19"/>
                      </a:lnTo>
                      <a:lnTo>
                        <a:pt x="38" y="13"/>
                      </a:lnTo>
                      <a:lnTo>
                        <a:pt x="38" y="9"/>
                      </a:lnTo>
                      <a:lnTo>
                        <a:pt x="37" y="6"/>
                      </a:lnTo>
                      <a:lnTo>
                        <a:pt x="35" y="4"/>
                      </a:lnTo>
                      <a:lnTo>
                        <a:pt x="33" y="1"/>
                      </a:ln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2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64" name="Freeform 1300"/>
                <p:cNvSpPr>
                  <a:spLocks/>
                </p:cNvSpPr>
                <p:nvPr/>
              </p:nvSpPr>
              <p:spPr bwMode="auto">
                <a:xfrm>
                  <a:off x="2069" y="3039"/>
                  <a:ext cx="38" cy="34"/>
                </a:xfrm>
                <a:custGeom>
                  <a:avLst/>
                  <a:gdLst>
                    <a:gd name="T0" fmla="*/ 11 w 38"/>
                    <a:gd name="T1" fmla="*/ 2 h 34"/>
                    <a:gd name="T2" fmla="*/ 11 w 38"/>
                    <a:gd name="T3" fmla="*/ 2 h 34"/>
                    <a:gd name="T4" fmla="*/ 5 w 38"/>
                    <a:gd name="T5" fmla="*/ 7 h 34"/>
                    <a:gd name="T6" fmla="*/ 1 w 38"/>
                    <a:gd name="T7" fmla="*/ 14 h 34"/>
                    <a:gd name="T8" fmla="*/ 0 w 38"/>
                    <a:gd name="T9" fmla="*/ 20 h 34"/>
                    <a:gd name="T10" fmla="*/ 0 w 38"/>
                    <a:gd name="T11" fmla="*/ 24 h 34"/>
                    <a:gd name="T12" fmla="*/ 1 w 38"/>
                    <a:gd name="T13" fmla="*/ 27 h 34"/>
                    <a:gd name="T14" fmla="*/ 1 w 38"/>
                    <a:gd name="T15" fmla="*/ 27 h 34"/>
                    <a:gd name="T16" fmla="*/ 2 w 38"/>
                    <a:gd name="T17" fmla="*/ 29 h 34"/>
                    <a:gd name="T18" fmla="*/ 5 w 38"/>
                    <a:gd name="T19" fmla="*/ 32 h 34"/>
                    <a:gd name="T20" fmla="*/ 11 w 38"/>
                    <a:gd name="T21" fmla="*/ 34 h 34"/>
                    <a:gd name="T22" fmla="*/ 19 w 38"/>
                    <a:gd name="T23" fmla="*/ 33 h 34"/>
                    <a:gd name="T24" fmla="*/ 27 w 38"/>
                    <a:gd name="T25" fmla="*/ 30 h 34"/>
                    <a:gd name="T26" fmla="*/ 27 w 38"/>
                    <a:gd name="T27" fmla="*/ 30 h 34"/>
                    <a:gd name="T28" fmla="*/ 33 w 38"/>
                    <a:gd name="T29" fmla="*/ 25 h 34"/>
                    <a:gd name="T30" fmla="*/ 37 w 38"/>
                    <a:gd name="T31" fmla="*/ 19 h 34"/>
                    <a:gd name="T32" fmla="*/ 38 w 38"/>
                    <a:gd name="T33" fmla="*/ 13 h 34"/>
                    <a:gd name="T34" fmla="*/ 38 w 38"/>
                    <a:gd name="T35" fmla="*/ 9 h 34"/>
                    <a:gd name="T36" fmla="*/ 37 w 38"/>
                    <a:gd name="T37" fmla="*/ 6 h 34"/>
                    <a:gd name="T38" fmla="*/ 37 w 38"/>
                    <a:gd name="T39" fmla="*/ 6 h 34"/>
                    <a:gd name="T40" fmla="*/ 35 w 38"/>
                    <a:gd name="T41" fmla="*/ 4 h 34"/>
                    <a:gd name="T42" fmla="*/ 33 w 38"/>
                    <a:gd name="T43" fmla="*/ 1 h 34"/>
                    <a:gd name="T44" fmla="*/ 25 w 38"/>
                    <a:gd name="T45" fmla="*/ 0 h 34"/>
                    <a:gd name="T46" fmla="*/ 19 w 38"/>
                    <a:gd name="T47" fmla="*/ 0 h 34"/>
                    <a:gd name="T48" fmla="*/ 11 w 38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4"/>
                    <a:gd name="T77" fmla="*/ 38 w 38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4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7"/>
                      </a:lnTo>
                      <a:lnTo>
                        <a:pt x="1" y="14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2" y="29"/>
                      </a:lnTo>
                      <a:lnTo>
                        <a:pt x="5" y="32"/>
                      </a:lnTo>
                      <a:lnTo>
                        <a:pt x="11" y="34"/>
                      </a:lnTo>
                      <a:lnTo>
                        <a:pt x="19" y="33"/>
                      </a:lnTo>
                      <a:lnTo>
                        <a:pt x="27" y="30"/>
                      </a:lnTo>
                      <a:lnTo>
                        <a:pt x="33" y="25"/>
                      </a:lnTo>
                      <a:lnTo>
                        <a:pt x="37" y="19"/>
                      </a:lnTo>
                      <a:lnTo>
                        <a:pt x="38" y="13"/>
                      </a:lnTo>
                      <a:lnTo>
                        <a:pt x="38" y="9"/>
                      </a:lnTo>
                      <a:lnTo>
                        <a:pt x="37" y="6"/>
                      </a:lnTo>
                      <a:lnTo>
                        <a:pt x="35" y="4"/>
                      </a:lnTo>
                      <a:lnTo>
                        <a:pt x="33" y="1"/>
                      </a:ln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65" name="Freeform 1301"/>
                <p:cNvSpPr>
                  <a:spLocks/>
                </p:cNvSpPr>
                <p:nvPr/>
              </p:nvSpPr>
              <p:spPr bwMode="auto">
                <a:xfrm>
                  <a:off x="2097" y="3041"/>
                  <a:ext cx="41" cy="35"/>
                </a:xfrm>
                <a:custGeom>
                  <a:avLst/>
                  <a:gdLst>
                    <a:gd name="T0" fmla="*/ 25 w 41"/>
                    <a:gd name="T1" fmla="*/ 2 h 35"/>
                    <a:gd name="T2" fmla="*/ 25 w 41"/>
                    <a:gd name="T3" fmla="*/ 2 h 35"/>
                    <a:gd name="T4" fmla="*/ 18 w 41"/>
                    <a:gd name="T5" fmla="*/ 0 h 35"/>
                    <a:gd name="T6" fmla="*/ 10 w 41"/>
                    <a:gd name="T7" fmla="*/ 2 h 35"/>
                    <a:gd name="T8" fmla="*/ 5 w 41"/>
                    <a:gd name="T9" fmla="*/ 5 h 35"/>
                    <a:gd name="T10" fmla="*/ 2 w 41"/>
                    <a:gd name="T11" fmla="*/ 8 h 35"/>
                    <a:gd name="T12" fmla="*/ 1 w 41"/>
                    <a:gd name="T13" fmla="*/ 11 h 35"/>
                    <a:gd name="T14" fmla="*/ 1 w 41"/>
                    <a:gd name="T15" fmla="*/ 11 h 35"/>
                    <a:gd name="T16" fmla="*/ 0 w 41"/>
                    <a:gd name="T17" fmla="*/ 13 h 35"/>
                    <a:gd name="T18" fmla="*/ 0 w 41"/>
                    <a:gd name="T19" fmla="*/ 17 h 35"/>
                    <a:gd name="T20" fmla="*/ 2 w 41"/>
                    <a:gd name="T21" fmla="*/ 23 h 35"/>
                    <a:gd name="T22" fmla="*/ 7 w 41"/>
                    <a:gd name="T23" fmla="*/ 28 h 35"/>
                    <a:gd name="T24" fmla="*/ 15 w 41"/>
                    <a:gd name="T25" fmla="*/ 33 h 35"/>
                    <a:gd name="T26" fmla="*/ 15 w 41"/>
                    <a:gd name="T27" fmla="*/ 33 h 35"/>
                    <a:gd name="T28" fmla="*/ 23 w 41"/>
                    <a:gd name="T29" fmla="*/ 35 h 35"/>
                    <a:gd name="T30" fmla="*/ 30 w 41"/>
                    <a:gd name="T31" fmla="*/ 33 h 35"/>
                    <a:gd name="T32" fmla="*/ 36 w 41"/>
                    <a:gd name="T33" fmla="*/ 30 h 35"/>
                    <a:gd name="T34" fmla="*/ 38 w 41"/>
                    <a:gd name="T35" fmla="*/ 27 h 35"/>
                    <a:gd name="T36" fmla="*/ 39 w 41"/>
                    <a:gd name="T37" fmla="*/ 25 h 35"/>
                    <a:gd name="T38" fmla="*/ 39 w 41"/>
                    <a:gd name="T39" fmla="*/ 25 h 35"/>
                    <a:gd name="T40" fmla="*/ 41 w 41"/>
                    <a:gd name="T41" fmla="*/ 21 h 35"/>
                    <a:gd name="T42" fmla="*/ 41 w 41"/>
                    <a:gd name="T43" fmla="*/ 18 h 35"/>
                    <a:gd name="T44" fmla="*/ 38 w 41"/>
                    <a:gd name="T45" fmla="*/ 12 h 35"/>
                    <a:gd name="T46" fmla="*/ 33 w 41"/>
                    <a:gd name="T47" fmla="*/ 7 h 35"/>
                    <a:gd name="T48" fmla="*/ 25 w 41"/>
                    <a:gd name="T49" fmla="*/ 2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5"/>
                    <a:gd name="T77" fmla="*/ 41 w 41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5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8" y="0"/>
                      </a:lnTo>
                      <a:lnTo>
                        <a:pt x="10" y="2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5" y="33"/>
                      </a:lnTo>
                      <a:lnTo>
                        <a:pt x="23" y="35"/>
                      </a:lnTo>
                      <a:lnTo>
                        <a:pt x="30" y="33"/>
                      </a:lnTo>
                      <a:lnTo>
                        <a:pt x="36" y="30"/>
                      </a:lnTo>
                      <a:lnTo>
                        <a:pt x="38" y="27"/>
                      </a:lnTo>
                      <a:lnTo>
                        <a:pt x="39" y="25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7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66" name="Freeform 1302"/>
                <p:cNvSpPr>
                  <a:spLocks/>
                </p:cNvSpPr>
                <p:nvPr/>
              </p:nvSpPr>
              <p:spPr bwMode="auto">
                <a:xfrm>
                  <a:off x="2097" y="3041"/>
                  <a:ext cx="41" cy="35"/>
                </a:xfrm>
                <a:custGeom>
                  <a:avLst/>
                  <a:gdLst>
                    <a:gd name="T0" fmla="*/ 25 w 41"/>
                    <a:gd name="T1" fmla="*/ 2 h 35"/>
                    <a:gd name="T2" fmla="*/ 25 w 41"/>
                    <a:gd name="T3" fmla="*/ 2 h 35"/>
                    <a:gd name="T4" fmla="*/ 18 w 41"/>
                    <a:gd name="T5" fmla="*/ 0 h 35"/>
                    <a:gd name="T6" fmla="*/ 10 w 41"/>
                    <a:gd name="T7" fmla="*/ 2 h 35"/>
                    <a:gd name="T8" fmla="*/ 5 w 41"/>
                    <a:gd name="T9" fmla="*/ 5 h 35"/>
                    <a:gd name="T10" fmla="*/ 2 w 41"/>
                    <a:gd name="T11" fmla="*/ 8 h 35"/>
                    <a:gd name="T12" fmla="*/ 1 w 41"/>
                    <a:gd name="T13" fmla="*/ 11 h 35"/>
                    <a:gd name="T14" fmla="*/ 1 w 41"/>
                    <a:gd name="T15" fmla="*/ 11 h 35"/>
                    <a:gd name="T16" fmla="*/ 0 w 41"/>
                    <a:gd name="T17" fmla="*/ 13 h 35"/>
                    <a:gd name="T18" fmla="*/ 0 w 41"/>
                    <a:gd name="T19" fmla="*/ 17 h 35"/>
                    <a:gd name="T20" fmla="*/ 2 w 41"/>
                    <a:gd name="T21" fmla="*/ 23 h 35"/>
                    <a:gd name="T22" fmla="*/ 7 w 41"/>
                    <a:gd name="T23" fmla="*/ 28 h 35"/>
                    <a:gd name="T24" fmla="*/ 15 w 41"/>
                    <a:gd name="T25" fmla="*/ 33 h 35"/>
                    <a:gd name="T26" fmla="*/ 15 w 41"/>
                    <a:gd name="T27" fmla="*/ 33 h 35"/>
                    <a:gd name="T28" fmla="*/ 23 w 41"/>
                    <a:gd name="T29" fmla="*/ 35 h 35"/>
                    <a:gd name="T30" fmla="*/ 30 w 41"/>
                    <a:gd name="T31" fmla="*/ 33 h 35"/>
                    <a:gd name="T32" fmla="*/ 36 w 41"/>
                    <a:gd name="T33" fmla="*/ 30 h 35"/>
                    <a:gd name="T34" fmla="*/ 38 w 41"/>
                    <a:gd name="T35" fmla="*/ 27 h 35"/>
                    <a:gd name="T36" fmla="*/ 39 w 41"/>
                    <a:gd name="T37" fmla="*/ 25 h 35"/>
                    <a:gd name="T38" fmla="*/ 39 w 41"/>
                    <a:gd name="T39" fmla="*/ 25 h 35"/>
                    <a:gd name="T40" fmla="*/ 41 w 41"/>
                    <a:gd name="T41" fmla="*/ 21 h 35"/>
                    <a:gd name="T42" fmla="*/ 41 w 41"/>
                    <a:gd name="T43" fmla="*/ 18 h 35"/>
                    <a:gd name="T44" fmla="*/ 38 w 41"/>
                    <a:gd name="T45" fmla="*/ 12 h 35"/>
                    <a:gd name="T46" fmla="*/ 33 w 41"/>
                    <a:gd name="T47" fmla="*/ 7 h 35"/>
                    <a:gd name="T48" fmla="*/ 25 w 41"/>
                    <a:gd name="T49" fmla="*/ 2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5"/>
                    <a:gd name="T77" fmla="*/ 41 w 41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5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8" y="0"/>
                      </a:lnTo>
                      <a:lnTo>
                        <a:pt x="10" y="2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5" y="33"/>
                      </a:lnTo>
                      <a:lnTo>
                        <a:pt x="23" y="35"/>
                      </a:lnTo>
                      <a:lnTo>
                        <a:pt x="30" y="33"/>
                      </a:lnTo>
                      <a:lnTo>
                        <a:pt x="36" y="30"/>
                      </a:lnTo>
                      <a:lnTo>
                        <a:pt x="38" y="27"/>
                      </a:lnTo>
                      <a:lnTo>
                        <a:pt x="39" y="25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7"/>
                      </a:lnTo>
                      <a:lnTo>
                        <a:pt x="25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67" name="Freeform 1303"/>
                <p:cNvSpPr>
                  <a:spLocks/>
                </p:cNvSpPr>
                <p:nvPr/>
              </p:nvSpPr>
              <p:spPr bwMode="auto">
                <a:xfrm>
                  <a:off x="2190" y="3063"/>
                  <a:ext cx="31" cy="89"/>
                </a:xfrm>
                <a:custGeom>
                  <a:avLst/>
                  <a:gdLst>
                    <a:gd name="T0" fmla="*/ 0 w 31"/>
                    <a:gd name="T1" fmla="*/ 84 h 89"/>
                    <a:gd name="T2" fmla="*/ 9 w 31"/>
                    <a:gd name="T3" fmla="*/ 69 h 89"/>
                    <a:gd name="T4" fmla="*/ 9 w 31"/>
                    <a:gd name="T5" fmla="*/ 0 h 89"/>
                    <a:gd name="T6" fmla="*/ 23 w 31"/>
                    <a:gd name="T7" fmla="*/ 3 h 89"/>
                    <a:gd name="T8" fmla="*/ 23 w 31"/>
                    <a:gd name="T9" fmla="*/ 70 h 89"/>
                    <a:gd name="T10" fmla="*/ 31 w 31"/>
                    <a:gd name="T11" fmla="*/ 85 h 89"/>
                    <a:gd name="T12" fmla="*/ 20 w 31"/>
                    <a:gd name="T13" fmla="*/ 80 h 89"/>
                    <a:gd name="T14" fmla="*/ 20 w 31"/>
                    <a:gd name="T15" fmla="*/ 89 h 89"/>
                    <a:gd name="T16" fmla="*/ 14 w 31"/>
                    <a:gd name="T17" fmla="*/ 82 h 89"/>
                    <a:gd name="T18" fmla="*/ 9 w 31"/>
                    <a:gd name="T19" fmla="*/ 88 h 89"/>
                    <a:gd name="T20" fmla="*/ 9 w 31"/>
                    <a:gd name="T21" fmla="*/ 80 h 89"/>
                    <a:gd name="T22" fmla="*/ 0 w 31"/>
                    <a:gd name="T23" fmla="*/ 84 h 89"/>
                    <a:gd name="T24" fmla="*/ 0 w 31"/>
                    <a:gd name="T25" fmla="*/ 84 h 8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9"/>
                    <a:gd name="T41" fmla="*/ 31 w 31"/>
                    <a:gd name="T42" fmla="*/ 89 h 8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9">
                      <a:moveTo>
                        <a:pt x="0" y="84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3"/>
                      </a:lnTo>
                      <a:lnTo>
                        <a:pt x="23" y="70"/>
                      </a:lnTo>
                      <a:lnTo>
                        <a:pt x="31" y="85"/>
                      </a:lnTo>
                      <a:lnTo>
                        <a:pt x="20" y="80"/>
                      </a:lnTo>
                      <a:lnTo>
                        <a:pt x="20" y="89"/>
                      </a:lnTo>
                      <a:lnTo>
                        <a:pt x="14" y="82"/>
                      </a:lnTo>
                      <a:lnTo>
                        <a:pt x="9" y="88"/>
                      </a:lnTo>
                      <a:lnTo>
                        <a:pt x="9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68" name="Freeform 1304"/>
                <p:cNvSpPr>
                  <a:spLocks/>
                </p:cNvSpPr>
                <p:nvPr/>
              </p:nvSpPr>
              <p:spPr bwMode="auto">
                <a:xfrm>
                  <a:off x="2172" y="3049"/>
                  <a:ext cx="40" cy="33"/>
                </a:xfrm>
                <a:custGeom>
                  <a:avLst/>
                  <a:gdLst>
                    <a:gd name="T0" fmla="*/ 12 w 40"/>
                    <a:gd name="T1" fmla="*/ 3 h 33"/>
                    <a:gd name="T2" fmla="*/ 12 w 40"/>
                    <a:gd name="T3" fmla="*/ 3 h 33"/>
                    <a:gd name="T4" fmla="*/ 5 w 40"/>
                    <a:gd name="T5" fmla="*/ 8 h 33"/>
                    <a:gd name="T6" fmla="*/ 1 w 40"/>
                    <a:gd name="T7" fmla="*/ 14 h 33"/>
                    <a:gd name="T8" fmla="*/ 0 w 40"/>
                    <a:gd name="T9" fmla="*/ 20 h 33"/>
                    <a:gd name="T10" fmla="*/ 0 w 40"/>
                    <a:gd name="T11" fmla="*/ 24 h 33"/>
                    <a:gd name="T12" fmla="*/ 1 w 40"/>
                    <a:gd name="T13" fmla="*/ 27 h 33"/>
                    <a:gd name="T14" fmla="*/ 1 w 40"/>
                    <a:gd name="T15" fmla="*/ 27 h 33"/>
                    <a:gd name="T16" fmla="*/ 4 w 40"/>
                    <a:gd name="T17" fmla="*/ 29 h 33"/>
                    <a:gd name="T18" fmla="*/ 6 w 40"/>
                    <a:gd name="T19" fmla="*/ 32 h 33"/>
                    <a:gd name="T20" fmla="*/ 13 w 40"/>
                    <a:gd name="T21" fmla="*/ 33 h 33"/>
                    <a:gd name="T22" fmla="*/ 20 w 40"/>
                    <a:gd name="T23" fmla="*/ 33 h 33"/>
                    <a:gd name="T24" fmla="*/ 28 w 40"/>
                    <a:gd name="T25" fmla="*/ 31 h 33"/>
                    <a:gd name="T26" fmla="*/ 28 w 40"/>
                    <a:gd name="T27" fmla="*/ 31 h 33"/>
                    <a:gd name="T28" fmla="*/ 35 w 40"/>
                    <a:gd name="T29" fmla="*/ 25 h 33"/>
                    <a:gd name="T30" fmla="*/ 38 w 40"/>
                    <a:gd name="T31" fmla="*/ 19 h 33"/>
                    <a:gd name="T32" fmla="*/ 40 w 40"/>
                    <a:gd name="T33" fmla="*/ 13 h 33"/>
                    <a:gd name="T34" fmla="*/ 38 w 40"/>
                    <a:gd name="T35" fmla="*/ 9 h 33"/>
                    <a:gd name="T36" fmla="*/ 37 w 40"/>
                    <a:gd name="T37" fmla="*/ 6 h 33"/>
                    <a:gd name="T38" fmla="*/ 37 w 40"/>
                    <a:gd name="T39" fmla="*/ 6 h 33"/>
                    <a:gd name="T40" fmla="*/ 36 w 40"/>
                    <a:gd name="T41" fmla="*/ 4 h 33"/>
                    <a:gd name="T42" fmla="*/ 33 w 40"/>
                    <a:gd name="T43" fmla="*/ 1 h 33"/>
                    <a:gd name="T44" fmla="*/ 27 w 40"/>
                    <a:gd name="T45" fmla="*/ 0 h 33"/>
                    <a:gd name="T46" fmla="*/ 19 w 40"/>
                    <a:gd name="T47" fmla="*/ 0 h 33"/>
                    <a:gd name="T48" fmla="*/ 12 w 40"/>
                    <a:gd name="T49" fmla="*/ 3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4" y="29"/>
                      </a:lnTo>
                      <a:lnTo>
                        <a:pt x="6" y="32"/>
                      </a:lnTo>
                      <a:lnTo>
                        <a:pt x="13" y="33"/>
                      </a:lnTo>
                      <a:lnTo>
                        <a:pt x="20" y="33"/>
                      </a:lnTo>
                      <a:lnTo>
                        <a:pt x="28" y="31"/>
                      </a:lnTo>
                      <a:lnTo>
                        <a:pt x="35" y="25"/>
                      </a:lnTo>
                      <a:lnTo>
                        <a:pt x="38" y="19"/>
                      </a:lnTo>
                      <a:lnTo>
                        <a:pt x="40" y="13"/>
                      </a:lnTo>
                      <a:lnTo>
                        <a:pt x="38" y="9"/>
                      </a:lnTo>
                      <a:lnTo>
                        <a:pt x="37" y="6"/>
                      </a:lnTo>
                      <a:lnTo>
                        <a:pt x="36" y="4"/>
                      </a:lnTo>
                      <a:lnTo>
                        <a:pt x="33" y="1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69" name="Freeform 1305"/>
                <p:cNvSpPr>
                  <a:spLocks/>
                </p:cNvSpPr>
                <p:nvPr/>
              </p:nvSpPr>
              <p:spPr bwMode="auto">
                <a:xfrm>
                  <a:off x="2172" y="3049"/>
                  <a:ext cx="40" cy="33"/>
                </a:xfrm>
                <a:custGeom>
                  <a:avLst/>
                  <a:gdLst>
                    <a:gd name="T0" fmla="*/ 12 w 40"/>
                    <a:gd name="T1" fmla="*/ 3 h 33"/>
                    <a:gd name="T2" fmla="*/ 12 w 40"/>
                    <a:gd name="T3" fmla="*/ 3 h 33"/>
                    <a:gd name="T4" fmla="*/ 5 w 40"/>
                    <a:gd name="T5" fmla="*/ 8 h 33"/>
                    <a:gd name="T6" fmla="*/ 1 w 40"/>
                    <a:gd name="T7" fmla="*/ 14 h 33"/>
                    <a:gd name="T8" fmla="*/ 0 w 40"/>
                    <a:gd name="T9" fmla="*/ 20 h 33"/>
                    <a:gd name="T10" fmla="*/ 0 w 40"/>
                    <a:gd name="T11" fmla="*/ 24 h 33"/>
                    <a:gd name="T12" fmla="*/ 1 w 40"/>
                    <a:gd name="T13" fmla="*/ 27 h 33"/>
                    <a:gd name="T14" fmla="*/ 1 w 40"/>
                    <a:gd name="T15" fmla="*/ 27 h 33"/>
                    <a:gd name="T16" fmla="*/ 4 w 40"/>
                    <a:gd name="T17" fmla="*/ 29 h 33"/>
                    <a:gd name="T18" fmla="*/ 6 w 40"/>
                    <a:gd name="T19" fmla="*/ 32 h 33"/>
                    <a:gd name="T20" fmla="*/ 13 w 40"/>
                    <a:gd name="T21" fmla="*/ 33 h 33"/>
                    <a:gd name="T22" fmla="*/ 20 w 40"/>
                    <a:gd name="T23" fmla="*/ 33 h 33"/>
                    <a:gd name="T24" fmla="*/ 28 w 40"/>
                    <a:gd name="T25" fmla="*/ 31 h 33"/>
                    <a:gd name="T26" fmla="*/ 28 w 40"/>
                    <a:gd name="T27" fmla="*/ 31 h 33"/>
                    <a:gd name="T28" fmla="*/ 35 w 40"/>
                    <a:gd name="T29" fmla="*/ 25 h 33"/>
                    <a:gd name="T30" fmla="*/ 38 w 40"/>
                    <a:gd name="T31" fmla="*/ 19 h 33"/>
                    <a:gd name="T32" fmla="*/ 40 w 40"/>
                    <a:gd name="T33" fmla="*/ 13 h 33"/>
                    <a:gd name="T34" fmla="*/ 38 w 40"/>
                    <a:gd name="T35" fmla="*/ 9 h 33"/>
                    <a:gd name="T36" fmla="*/ 37 w 40"/>
                    <a:gd name="T37" fmla="*/ 6 h 33"/>
                    <a:gd name="T38" fmla="*/ 37 w 40"/>
                    <a:gd name="T39" fmla="*/ 6 h 33"/>
                    <a:gd name="T40" fmla="*/ 36 w 40"/>
                    <a:gd name="T41" fmla="*/ 4 h 33"/>
                    <a:gd name="T42" fmla="*/ 33 w 40"/>
                    <a:gd name="T43" fmla="*/ 1 h 33"/>
                    <a:gd name="T44" fmla="*/ 27 w 40"/>
                    <a:gd name="T45" fmla="*/ 0 h 33"/>
                    <a:gd name="T46" fmla="*/ 19 w 40"/>
                    <a:gd name="T47" fmla="*/ 0 h 33"/>
                    <a:gd name="T48" fmla="*/ 12 w 40"/>
                    <a:gd name="T49" fmla="*/ 3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4" y="29"/>
                      </a:lnTo>
                      <a:lnTo>
                        <a:pt x="6" y="32"/>
                      </a:lnTo>
                      <a:lnTo>
                        <a:pt x="13" y="33"/>
                      </a:lnTo>
                      <a:lnTo>
                        <a:pt x="20" y="33"/>
                      </a:lnTo>
                      <a:lnTo>
                        <a:pt x="28" y="31"/>
                      </a:lnTo>
                      <a:lnTo>
                        <a:pt x="35" y="25"/>
                      </a:lnTo>
                      <a:lnTo>
                        <a:pt x="38" y="19"/>
                      </a:lnTo>
                      <a:lnTo>
                        <a:pt x="40" y="13"/>
                      </a:lnTo>
                      <a:lnTo>
                        <a:pt x="38" y="9"/>
                      </a:lnTo>
                      <a:lnTo>
                        <a:pt x="37" y="6"/>
                      </a:lnTo>
                      <a:lnTo>
                        <a:pt x="36" y="4"/>
                      </a:lnTo>
                      <a:lnTo>
                        <a:pt x="33" y="1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70" name="Freeform 1306"/>
                <p:cNvSpPr>
                  <a:spLocks/>
                </p:cNvSpPr>
                <p:nvPr/>
              </p:nvSpPr>
              <p:spPr bwMode="auto">
                <a:xfrm>
                  <a:off x="2201" y="3053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7 w 40"/>
                    <a:gd name="T5" fmla="*/ 0 h 33"/>
                    <a:gd name="T6" fmla="*/ 11 w 40"/>
                    <a:gd name="T7" fmla="*/ 0 h 33"/>
                    <a:gd name="T8" fmla="*/ 4 w 40"/>
                    <a:gd name="T9" fmla="*/ 4 h 33"/>
                    <a:gd name="T10" fmla="*/ 2 w 40"/>
                    <a:gd name="T11" fmla="*/ 6 h 33"/>
                    <a:gd name="T12" fmla="*/ 0 w 40"/>
                    <a:gd name="T13" fmla="*/ 9 h 33"/>
                    <a:gd name="T14" fmla="*/ 0 w 40"/>
                    <a:gd name="T15" fmla="*/ 9 h 33"/>
                    <a:gd name="T16" fmla="*/ 0 w 40"/>
                    <a:gd name="T17" fmla="*/ 13 h 33"/>
                    <a:gd name="T18" fmla="*/ 0 w 40"/>
                    <a:gd name="T19" fmla="*/ 15 h 33"/>
                    <a:gd name="T20" fmla="*/ 3 w 40"/>
                    <a:gd name="T21" fmla="*/ 21 h 33"/>
                    <a:gd name="T22" fmla="*/ 8 w 40"/>
                    <a:gd name="T23" fmla="*/ 27 h 33"/>
                    <a:gd name="T24" fmla="*/ 14 w 40"/>
                    <a:gd name="T25" fmla="*/ 30 h 33"/>
                    <a:gd name="T26" fmla="*/ 14 w 40"/>
                    <a:gd name="T27" fmla="*/ 30 h 33"/>
                    <a:gd name="T28" fmla="*/ 22 w 40"/>
                    <a:gd name="T29" fmla="*/ 33 h 33"/>
                    <a:gd name="T30" fmla="*/ 30 w 40"/>
                    <a:gd name="T31" fmla="*/ 32 h 33"/>
                    <a:gd name="T32" fmla="*/ 36 w 40"/>
                    <a:gd name="T33" fmla="*/ 28 h 33"/>
                    <a:gd name="T34" fmla="*/ 39 w 40"/>
                    <a:gd name="T35" fmla="*/ 25 h 33"/>
                    <a:gd name="T36" fmla="*/ 40 w 40"/>
                    <a:gd name="T37" fmla="*/ 23 h 33"/>
                    <a:gd name="T38" fmla="*/ 40 w 40"/>
                    <a:gd name="T39" fmla="*/ 23 h 33"/>
                    <a:gd name="T40" fmla="*/ 40 w 40"/>
                    <a:gd name="T41" fmla="*/ 20 h 33"/>
                    <a:gd name="T42" fmla="*/ 40 w 40"/>
                    <a:gd name="T43" fmla="*/ 16 h 33"/>
                    <a:gd name="T44" fmla="*/ 37 w 40"/>
                    <a:gd name="T45" fmla="*/ 10 h 33"/>
                    <a:gd name="T46" fmla="*/ 32 w 40"/>
                    <a:gd name="T47" fmla="*/ 5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7" y="0"/>
                      </a:lnTo>
                      <a:lnTo>
                        <a:pt x="11" y="0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3" y="21"/>
                      </a:lnTo>
                      <a:lnTo>
                        <a:pt x="8" y="27"/>
                      </a:lnTo>
                      <a:lnTo>
                        <a:pt x="14" y="30"/>
                      </a:lnTo>
                      <a:lnTo>
                        <a:pt x="22" y="33"/>
                      </a:lnTo>
                      <a:lnTo>
                        <a:pt x="30" y="32"/>
                      </a:lnTo>
                      <a:lnTo>
                        <a:pt x="36" y="28"/>
                      </a:lnTo>
                      <a:lnTo>
                        <a:pt x="39" y="25"/>
                      </a:lnTo>
                      <a:lnTo>
                        <a:pt x="40" y="23"/>
                      </a:lnTo>
                      <a:lnTo>
                        <a:pt x="40" y="20"/>
                      </a:lnTo>
                      <a:lnTo>
                        <a:pt x="40" y="16"/>
                      </a:lnTo>
                      <a:lnTo>
                        <a:pt x="37" y="10"/>
                      </a:lnTo>
                      <a:lnTo>
                        <a:pt x="32" y="5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71" name="Freeform 1307"/>
                <p:cNvSpPr>
                  <a:spLocks/>
                </p:cNvSpPr>
                <p:nvPr/>
              </p:nvSpPr>
              <p:spPr bwMode="auto">
                <a:xfrm>
                  <a:off x="2201" y="3053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7 w 40"/>
                    <a:gd name="T5" fmla="*/ 0 h 33"/>
                    <a:gd name="T6" fmla="*/ 11 w 40"/>
                    <a:gd name="T7" fmla="*/ 0 h 33"/>
                    <a:gd name="T8" fmla="*/ 4 w 40"/>
                    <a:gd name="T9" fmla="*/ 4 h 33"/>
                    <a:gd name="T10" fmla="*/ 2 w 40"/>
                    <a:gd name="T11" fmla="*/ 6 h 33"/>
                    <a:gd name="T12" fmla="*/ 0 w 40"/>
                    <a:gd name="T13" fmla="*/ 9 h 33"/>
                    <a:gd name="T14" fmla="*/ 0 w 40"/>
                    <a:gd name="T15" fmla="*/ 9 h 33"/>
                    <a:gd name="T16" fmla="*/ 0 w 40"/>
                    <a:gd name="T17" fmla="*/ 13 h 33"/>
                    <a:gd name="T18" fmla="*/ 0 w 40"/>
                    <a:gd name="T19" fmla="*/ 15 h 33"/>
                    <a:gd name="T20" fmla="*/ 3 w 40"/>
                    <a:gd name="T21" fmla="*/ 21 h 33"/>
                    <a:gd name="T22" fmla="*/ 8 w 40"/>
                    <a:gd name="T23" fmla="*/ 27 h 33"/>
                    <a:gd name="T24" fmla="*/ 14 w 40"/>
                    <a:gd name="T25" fmla="*/ 30 h 33"/>
                    <a:gd name="T26" fmla="*/ 14 w 40"/>
                    <a:gd name="T27" fmla="*/ 30 h 33"/>
                    <a:gd name="T28" fmla="*/ 22 w 40"/>
                    <a:gd name="T29" fmla="*/ 33 h 33"/>
                    <a:gd name="T30" fmla="*/ 30 w 40"/>
                    <a:gd name="T31" fmla="*/ 32 h 33"/>
                    <a:gd name="T32" fmla="*/ 36 w 40"/>
                    <a:gd name="T33" fmla="*/ 28 h 33"/>
                    <a:gd name="T34" fmla="*/ 39 w 40"/>
                    <a:gd name="T35" fmla="*/ 25 h 33"/>
                    <a:gd name="T36" fmla="*/ 40 w 40"/>
                    <a:gd name="T37" fmla="*/ 23 h 33"/>
                    <a:gd name="T38" fmla="*/ 40 w 40"/>
                    <a:gd name="T39" fmla="*/ 23 h 33"/>
                    <a:gd name="T40" fmla="*/ 40 w 40"/>
                    <a:gd name="T41" fmla="*/ 20 h 33"/>
                    <a:gd name="T42" fmla="*/ 40 w 40"/>
                    <a:gd name="T43" fmla="*/ 16 h 33"/>
                    <a:gd name="T44" fmla="*/ 37 w 40"/>
                    <a:gd name="T45" fmla="*/ 10 h 33"/>
                    <a:gd name="T46" fmla="*/ 32 w 40"/>
                    <a:gd name="T47" fmla="*/ 5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7" y="0"/>
                      </a:lnTo>
                      <a:lnTo>
                        <a:pt x="11" y="0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3" y="21"/>
                      </a:lnTo>
                      <a:lnTo>
                        <a:pt x="8" y="27"/>
                      </a:lnTo>
                      <a:lnTo>
                        <a:pt x="14" y="30"/>
                      </a:lnTo>
                      <a:lnTo>
                        <a:pt x="22" y="33"/>
                      </a:lnTo>
                      <a:lnTo>
                        <a:pt x="30" y="32"/>
                      </a:lnTo>
                      <a:lnTo>
                        <a:pt x="36" y="28"/>
                      </a:lnTo>
                      <a:lnTo>
                        <a:pt x="39" y="25"/>
                      </a:lnTo>
                      <a:lnTo>
                        <a:pt x="40" y="23"/>
                      </a:lnTo>
                      <a:lnTo>
                        <a:pt x="40" y="20"/>
                      </a:lnTo>
                      <a:lnTo>
                        <a:pt x="40" y="16"/>
                      </a:lnTo>
                      <a:lnTo>
                        <a:pt x="37" y="10"/>
                      </a:lnTo>
                      <a:lnTo>
                        <a:pt x="32" y="5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72" name="Freeform 1308"/>
                <p:cNvSpPr>
                  <a:spLocks/>
                </p:cNvSpPr>
                <p:nvPr/>
              </p:nvSpPr>
              <p:spPr bwMode="auto">
                <a:xfrm>
                  <a:off x="2176" y="3025"/>
                  <a:ext cx="42" cy="33"/>
                </a:xfrm>
                <a:custGeom>
                  <a:avLst/>
                  <a:gdLst>
                    <a:gd name="T0" fmla="*/ 22 w 42"/>
                    <a:gd name="T1" fmla="*/ 0 h 33"/>
                    <a:gd name="T2" fmla="*/ 22 w 42"/>
                    <a:gd name="T3" fmla="*/ 0 h 33"/>
                    <a:gd name="T4" fmla="*/ 13 w 42"/>
                    <a:gd name="T5" fmla="*/ 1 h 33"/>
                    <a:gd name="T6" fmla="*/ 6 w 42"/>
                    <a:gd name="T7" fmla="*/ 5 h 33"/>
                    <a:gd name="T8" fmla="*/ 2 w 42"/>
                    <a:gd name="T9" fmla="*/ 10 h 33"/>
                    <a:gd name="T10" fmla="*/ 1 w 42"/>
                    <a:gd name="T11" fmla="*/ 14 h 33"/>
                    <a:gd name="T12" fmla="*/ 0 w 42"/>
                    <a:gd name="T13" fmla="*/ 16 h 33"/>
                    <a:gd name="T14" fmla="*/ 0 w 42"/>
                    <a:gd name="T15" fmla="*/ 16 h 33"/>
                    <a:gd name="T16" fmla="*/ 1 w 42"/>
                    <a:gd name="T17" fmla="*/ 20 h 33"/>
                    <a:gd name="T18" fmla="*/ 2 w 42"/>
                    <a:gd name="T19" fmla="*/ 23 h 33"/>
                    <a:gd name="T20" fmla="*/ 6 w 42"/>
                    <a:gd name="T21" fmla="*/ 28 h 33"/>
                    <a:gd name="T22" fmla="*/ 13 w 42"/>
                    <a:gd name="T23" fmla="*/ 32 h 33"/>
                    <a:gd name="T24" fmla="*/ 22 w 42"/>
                    <a:gd name="T25" fmla="*/ 33 h 33"/>
                    <a:gd name="T26" fmla="*/ 22 w 42"/>
                    <a:gd name="T27" fmla="*/ 33 h 33"/>
                    <a:gd name="T28" fmla="*/ 29 w 42"/>
                    <a:gd name="T29" fmla="*/ 32 h 33"/>
                    <a:gd name="T30" fmla="*/ 36 w 42"/>
                    <a:gd name="T31" fmla="*/ 28 h 33"/>
                    <a:gd name="T32" fmla="*/ 41 w 42"/>
                    <a:gd name="T33" fmla="*/ 23 h 33"/>
                    <a:gd name="T34" fmla="*/ 42 w 42"/>
                    <a:gd name="T35" fmla="*/ 20 h 33"/>
                    <a:gd name="T36" fmla="*/ 42 w 42"/>
                    <a:gd name="T37" fmla="*/ 16 h 33"/>
                    <a:gd name="T38" fmla="*/ 42 w 42"/>
                    <a:gd name="T39" fmla="*/ 16 h 33"/>
                    <a:gd name="T40" fmla="*/ 42 w 42"/>
                    <a:gd name="T41" fmla="*/ 14 h 33"/>
                    <a:gd name="T42" fmla="*/ 41 w 42"/>
                    <a:gd name="T43" fmla="*/ 10 h 33"/>
                    <a:gd name="T44" fmla="*/ 36 w 42"/>
                    <a:gd name="T45" fmla="*/ 5 h 33"/>
                    <a:gd name="T46" fmla="*/ 29 w 42"/>
                    <a:gd name="T47" fmla="*/ 1 h 33"/>
                    <a:gd name="T48" fmla="*/ 22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4"/>
                      </a:lnTo>
                      <a:lnTo>
                        <a:pt x="0" y="16"/>
                      </a:lnTo>
                      <a:lnTo>
                        <a:pt x="1" y="20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2" y="33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2" y="20"/>
                      </a:lnTo>
                      <a:lnTo>
                        <a:pt x="42" y="16"/>
                      </a:lnTo>
                      <a:lnTo>
                        <a:pt x="42" y="14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73" name="Freeform 1309"/>
                <p:cNvSpPr>
                  <a:spLocks/>
                </p:cNvSpPr>
                <p:nvPr/>
              </p:nvSpPr>
              <p:spPr bwMode="auto">
                <a:xfrm>
                  <a:off x="2176" y="3025"/>
                  <a:ext cx="42" cy="33"/>
                </a:xfrm>
                <a:custGeom>
                  <a:avLst/>
                  <a:gdLst>
                    <a:gd name="T0" fmla="*/ 22 w 42"/>
                    <a:gd name="T1" fmla="*/ 0 h 33"/>
                    <a:gd name="T2" fmla="*/ 22 w 42"/>
                    <a:gd name="T3" fmla="*/ 0 h 33"/>
                    <a:gd name="T4" fmla="*/ 13 w 42"/>
                    <a:gd name="T5" fmla="*/ 1 h 33"/>
                    <a:gd name="T6" fmla="*/ 6 w 42"/>
                    <a:gd name="T7" fmla="*/ 5 h 33"/>
                    <a:gd name="T8" fmla="*/ 2 w 42"/>
                    <a:gd name="T9" fmla="*/ 10 h 33"/>
                    <a:gd name="T10" fmla="*/ 1 w 42"/>
                    <a:gd name="T11" fmla="*/ 14 h 33"/>
                    <a:gd name="T12" fmla="*/ 0 w 42"/>
                    <a:gd name="T13" fmla="*/ 16 h 33"/>
                    <a:gd name="T14" fmla="*/ 0 w 42"/>
                    <a:gd name="T15" fmla="*/ 16 h 33"/>
                    <a:gd name="T16" fmla="*/ 1 w 42"/>
                    <a:gd name="T17" fmla="*/ 20 h 33"/>
                    <a:gd name="T18" fmla="*/ 2 w 42"/>
                    <a:gd name="T19" fmla="*/ 23 h 33"/>
                    <a:gd name="T20" fmla="*/ 6 w 42"/>
                    <a:gd name="T21" fmla="*/ 28 h 33"/>
                    <a:gd name="T22" fmla="*/ 13 w 42"/>
                    <a:gd name="T23" fmla="*/ 32 h 33"/>
                    <a:gd name="T24" fmla="*/ 22 w 42"/>
                    <a:gd name="T25" fmla="*/ 33 h 33"/>
                    <a:gd name="T26" fmla="*/ 22 w 42"/>
                    <a:gd name="T27" fmla="*/ 33 h 33"/>
                    <a:gd name="T28" fmla="*/ 29 w 42"/>
                    <a:gd name="T29" fmla="*/ 32 h 33"/>
                    <a:gd name="T30" fmla="*/ 36 w 42"/>
                    <a:gd name="T31" fmla="*/ 28 h 33"/>
                    <a:gd name="T32" fmla="*/ 41 w 42"/>
                    <a:gd name="T33" fmla="*/ 23 h 33"/>
                    <a:gd name="T34" fmla="*/ 42 w 42"/>
                    <a:gd name="T35" fmla="*/ 20 h 33"/>
                    <a:gd name="T36" fmla="*/ 42 w 42"/>
                    <a:gd name="T37" fmla="*/ 16 h 33"/>
                    <a:gd name="T38" fmla="*/ 42 w 42"/>
                    <a:gd name="T39" fmla="*/ 16 h 33"/>
                    <a:gd name="T40" fmla="*/ 42 w 42"/>
                    <a:gd name="T41" fmla="*/ 14 h 33"/>
                    <a:gd name="T42" fmla="*/ 41 w 42"/>
                    <a:gd name="T43" fmla="*/ 10 h 33"/>
                    <a:gd name="T44" fmla="*/ 36 w 42"/>
                    <a:gd name="T45" fmla="*/ 5 h 33"/>
                    <a:gd name="T46" fmla="*/ 29 w 42"/>
                    <a:gd name="T47" fmla="*/ 1 h 33"/>
                    <a:gd name="T48" fmla="*/ 22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4"/>
                      </a:lnTo>
                      <a:lnTo>
                        <a:pt x="0" y="16"/>
                      </a:lnTo>
                      <a:lnTo>
                        <a:pt x="1" y="20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2" y="33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2" y="20"/>
                      </a:lnTo>
                      <a:lnTo>
                        <a:pt x="42" y="16"/>
                      </a:lnTo>
                      <a:lnTo>
                        <a:pt x="42" y="14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74" name="Freeform 1310"/>
                <p:cNvSpPr>
                  <a:spLocks/>
                </p:cNvSpPr>
                <p:nvPr/>
              </p:nvSpPr>
              <p:spPr bwMode="auto">
                <a:xfrm>
                  <a:off x="2201" y="3030"/>
                  <a:ext cx="43" cy="32"/>
                </a:xfrm>
                <a:custGeom>
                  <a:avLst/>
                  <a:gdLst>
                    <a:gd name="T0" fmla="*/ 25 w 43"/>
                    <a:gd name="T1" fmla="*/ 0 h 32"/>
                    <a:gd name="T2" fmla="*/ 25 w 43"/>
                    <a:gd name="T3" fmla="*/ 0 h 32"/>
                    <a:gd name="T4" fmla="*/ 16 w 43"/>
                    <a:gd name="T5" fmla="*/ 0 h 32"/>
                    <a:gd name="T6" fmla="*/ 9 w 43"/>
                    <a:gd name="T7" fmla="*/ 1 h 32"/>
                    <a:gd name="T8" fmla="*/ 4 w 43"/>
                    <a:gd name="T9" fmla="*/ 6 h 32"/>
                    <a:gd name="T10" fmla="*/ 2 w 43"/>
                    <a:gd name="T11" fmla="*/ 9 h 32"/>
                    <a:gd name="T12" fmla="*/ 0 w 43"/>
                    <a:gd name="T13" fmla="*/ 13 h 32"/>
                    <a:gd name="T14" fmla="*/ 0 w 43"/>
                    <a:gd name="T15" fmla="*/ 13 h 32"/>
                    <a:gd name="T16" fmla="*/ 0 w 43"/>
                    <a:gd name="T17" fmla="*/ 15 h 32"/>
                    <a:gd name="T18" fmla="*/ 2 w 43"/>
                    <a:gd name="T19" fmla="*/ 19 h 32"/>
                    <a:gd name="T20" fmla="*/ 6 w 43"/>
                    <a:gd name="T21" fmla="*/ 24 h 32"/>
                    <a:gd name="T22" fmla="*/ 11 w 43"/>
                    <a:gd name="T23" fmla="*/ 29 h 32"/>
                    <a:gd name="T24" fmla="*/ 18 w 43"/>
                    <a:gd name="T25" fmla="*/ 32 h 32"/>
                    <a:gd name="T26" fmla="*/ 18 w 43"/>
                    <a:gd name="T27" fmla="*/ 32 h 32"/>
                    <a:gd name="T28" fmla="*/ 27 w 43"/>
                    <a:gd name="T29" fmla="*/ 32 h 32"/>
                    <a:gd name="T30" fmla="*/ 34 w 43"/>
                    <a:gd name="T31" fmla="*/ 30 h 32"/>
                    <a:gd name="T32" fmla="*/ 39 w 43"/>
                    <a:gd name="T33" fmla="*/ 25 h 32"/>
                    <a:gd name="T34" fmla="*/ 41 w 43"/>
                    <a:gd name="T35" fmla="*/ 23 h 32"/>
                    <a:gd name="T36" fmla="*/ 43 w 43"/>
                    <a:gd name="T37" fmla="*/ 20 h 32"/>
                    <a:gd name="T38" fmla="*/ 43 w 43"/>
                    <a:gd name="T39" fmla="*/ 20 h 32"/>
                    <a:gd name="T40" fmla="*/ 43 w 43"/>
                    <a:gd name="T41" fmla="*/ 16 h 32"/>
                    <a:gd name="T42" fmla="*/ 41 w 43"/>
                    <a:gd name="T43" fmla="*/ 13 h 32"/>
                    <a:gd name="T44" fmla="*/ 39 w 43"/>
                    <a:gd name="T45" fmla="*/ 7 h 32"/>
                    <a:gd name="T46" fmla="*/ 32 w 43"/>
                    <a:gd name="T47" fmla="*/ 2 h 32"/>
                    <a:gd name="T48" fmla="*/ 25 w 43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2"/>
                    <a:gd name="T77" fmla="*/ 43 w 43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2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16" y="0"/>
                      </a:lnTo>
                      <a:lnTo>
                        <a:pt x="9" y="1"/>
                      </a:lnTo>
                      <a:lnTo>
                        <a:pt x="4" y="6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6" y="24"/>
                      </a:lnTo>
                      <a:lnTo>
                        <a:pt x="11" y="29"/>
                      </a:lnTo>
                      <a:lnTo>
                        <a:pt x="18" y="32"/>
                      </a:lnTo>
                      <a:lnTo>
                        <a:pt x="27" y="32"/>
                      </a:lnTo>
                      <a:lnTo>
                        <a:pt x="34" y="30"/>
                      </a:lnTo>
                      <a:lnTo>
                        <a:pt x="39" y="25"/>
                      </a:lnTo>
                      <a:lnTo>
                        <a:pt x="41" y="23"/>
                      </a:lnTo>
                      <a:lnTo>
                        <a:pt x="43" y="20"/>
                      </a:lnTo>
                      <a:lnTo>
                        <a:pt x="43" y="16"/>
                      </a:lnTo>
                      <a:lnTo>
                        <a:pt x="41" y="13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75" name="Freeform 1311"/>
                <p:cNvSpPr>
                  <a:spLocks/>
                </p:cNvSpPr>
                <p:nvPr/>
              </p:nvSpPr>
              <p:spPr bwMode="auto">
                <a:xfrm>
                  <a:off x="2201" y="3030"/>
                  <a:ext cx="43" cy="32"/>
                </a:xfrm>
                <a:custGeom>
                  <a:avLst/>
                  <a:gdLst>
                    <a:gd name="T0" fmla="*/ 25 w 43"/>
                    <a:gd name="T1" fmla="*/ 0 h 32"/>
                    <a:gd name="T2" fmla="*/ 25 w 43"/>
                    <a:gd name="T3" fmla="*/ 0 h 32"/>
                    <a:gd name="T4" fmla="*/ 16 w 43"/>
                    <a:gd name="T5" fmla="*/ 0 h 32"/>
                    <a:gd name="T6" fmla="*/ 9 w 43"/>
                    <a:gd name="T7" fmla="*/ 1 h 32"/>
                    <a:gd name="T8" fmla="*/ 4 w 43"/>
                    <a:gd name="T9" fmla="*/ 6 h 32"/>
                    <a:gd name="T10" fmla="*/ 2 w 43"/>
                    <a:gd name="T11" fmla="*/ 9 h 32"/>
                    <a:gd name="T12" fmla="*/ 0 w 43"/>
                    <a:gd name="T13" fmla="*/ 13 h 32"/>
                    <a:gd name="T14" fmla="*/ 0 w 43"/>
                    <a:gd name="T15" fmla="*/ 13 h 32"/>
                    <a:gd name="T16" fmla="*/ 0 w 43"/>
                    <a:gd name="T17" fmla="*/ 15 h 32"/>
                    <a:gd name="T18" fmla="*/ 2 w 43"/>
                    <a:gd name="T19" fmla="*/ 19 h 32"/>
                    <a:gd name="T20" fmla="*/ 6 w 43"/>
                    <a:gd name="T21" fmla="*/ 24 h 32"/>
                    <a:gd name="T22" fmla="*/ 11 w 43"/>
                    <a:gd name="T23" fmla="*/ 29 h 32"/>
                    <a:gd name="T24" fmla="*/ 18 w 43"/>
                    <a:gd name="T25" fmla="*/ 32 h 32"/>
                    <a:gd name="T26" fmla="*/ 18 w 43"/>
                    <a:gd name="T27" fmla="*/ 32 h 32"/>
                    <a:gd name="T28" fmla="*/ 27 w 43"/>
                    <a:gd name="T29" fmla="*/ 32 h 32"/>
                    <a:gd name="T30" fmla="*/ 34 w 43"/>
                    <a:gd name="T31" fmla="*/ 30 h 32"/>
                    <a:gd name="T32" fmla="*/ 39 w 43"/>
                    <a:gd name="T33" fmla="*/ 25 h 32"/>
                    <a:gd name="T34" fmla="*/ 41 w 43"/>
                    <a:gd name="T35" fmla="*/ 23 h 32"/>
                    <a:gd name="T36" fmla="*/ 43 w 43"/>
                    <a:gd name="T37" fmla="*/ 20 h 32"/>
                    <a:gd name="T38" fmla="*/ 43 w 43"/>
                    <a:gd name="T39" fmla="*/ 20 h 32"/>
                    <a:gd name="T40" fmla="*/ 43 w 43"/>
                    <a:gd name="T41" fmla="*/ 16 h 32"/>
                    <a:gd name="T42" fmla="*/ 41 w 43"/>
                    <a:gd name="T43" fmla="*/ 13 h 32"/>
                    <a:gd name="T44" fmla="*/ 39 w 43"/>
                    <a:gd name="T45" fmla="*/ 7 h 32"/>
                    <a:gd name="T46" fmla="*/ 32 w 43"/>
                    <a:gd name="T47" fmla="*/ 2 h 32"/>
                    <a:gd name="T48" fmla="*/ 25 w 43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2"/>
                    <a:gd name="T77" fmla="*/ 43 w 43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2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16" y="0"/>
                      </a:lnTo>
                      <a:lnTo>
                        <a:pt x="9" y="1"/>
                      </a:lnTo>
                      <a:lnTo>
                        <a:pt x="4" y="6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6" y="24"/>
                      </a:lnTo>
                      <a:lnTo>
                        <a:pt x="11" y="29"/>
                      </a:lnTo>
                      <a:lnTo>
                        <a:pt x="18" y="32"/>
                      </a:lnTo>
                      <a:lnTo>
                        <a:pt x="27" y="32"/>
                      </a:lnTo>
                      <a:lnTo>
                        <a:pt x="34" y="30"/>
                      </a:lnTo>
                      <a:lnTo>
                        <a:pt x="39" y="25"/>
                      </a:lnTo>
                      <a:lnTo>
                        <a:pt x="41" y="23"/>
                      </a:lnTo>
                      <a:lnTo>
                        <a:pt x="43" y="20"/>
                      </a:lnTo>
                      <a:lnTo>
                        <a:pt x="43" y="16"/>
                      </a:lnTo>
                      <a:lnTo>
                        <a:pt x="41" y="13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76" name="Freeform 1312"/>
                <p:cNvSpPr>
                  <a:spLocks/>
                </p:cNvSpPr>
                <p:nvPr/>
              </p:nvSpPr>
              <p:spPr bwMode="auto">
                <a:xfrm>
                  <a:off x="2190" y="3008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2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1 w 42"/>
                    <a:gd name="T17" fmla="*/ 19 h 32"/>
                    <a:gd name="T18" fmla="*/ 2 w 42"/>
                    <a:gd name="T19" fmla="*/ 22 h 32"/>
                    <a:gd name="T20" fmla="*/ 6 w 42"/>
                    <a:gd name="T21" fmla="*/ 27 h 32"/>
                    <a:gd name="T22" fmla="*/ 13 w 42"/>
                    <a:gd name="T23" fmla="*/ 31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7 h 32"/>
                    <a:gd name="T32" fmla="*/ 41 w 42"/>
                    <a:gd name="T33" fmla="*/ 22 h 32"/>
                    <a:gd name="T34" fmla="*/ 42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2 w 42"/>
                    <a:gd name="T41" fmla="*/ 13 h 32"/>
                    <a:gd name="T42" fmla="*/ 41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3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2" y="22"/>
                      </a:lnTo>
                      <a:lnTo>
                        <a:pt x="6" y="27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29" y="31"/>
                      </a:lnTo>
                      <a:lnTo>
                        <a:pt x="36" y="27"/>
                      </a:lnTo>
                      <a:lnTo>
                        <a:pt x="41" y="22"/>
                      </a:lnTo>
                      <a:lnTo>
                        <a:pt x="42" y="19"/>
                      </a:lnTo>
                      <a:lnTo>
                        <a:pt x="42" y="15"/>
                      </a:lnTo>
                      <a:lnTo>
                        <a:pt x="42" y="13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77" name="Freeform 1313"/>
                <p:cNvSpPr>
                  <a:spLocks/>
                </p:cNvSpPr>
                <p:nvPr/>
              </p:nvSpPr>
              <p:spPr bwMode="auto">
                <a:xfrm>
                  <a:off x="2190" y="3008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2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1 w 42"/>
                    <a:gd name="T17" fmla="*/ 19 h 32"/>
                    <a:gd name="T18" fmla="*/ 2 w 42"/>
                    <a:gd name="T19" fmla="*/ 22 h 32"/>
                    <a:gd name="T20" fmla="*/ 6 w 42"/>
                    <a:gd name="T21" fmla="*/ 27 h 32"/>
                    <a:gd name="T22" fmla="*/ 13 w 42"/>
                    <a:gd name="T23" fmla="*/ 31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7 h 32"/>
                    <a:gd name="T32" fmla="*/ 41 w 42"/>
                    <a:gd name="T33" fmla="*/ 22 h 32"/>
                    <a:gd name="T34" fmla="*/ 42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2 w 42"/>
                    <a:gd name="T41" fmla="*/ 13 h 32"/>
                    <a:gd name="T42" fmla="*/ 41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3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2" y="22"/>
                      </a:lnTo>
                      <a:lnTo>
                        <a:pt x="6" y="27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29" y="31"/>
                      </a:lnTo>
                      <a:lnTo>
                        <a:pt x="36" y="27"/>
                      </a:lnTo>
                      <a:lnTo>
                        <a:pt x="41" y="22"/>
                      </a:lnTo>
                      <a:lnTo>
                        <a:pt x="42" y="19"/>
                      </a:lnTo>
                      <a:lnTo>
                        <a:pt x="42" y="15"/>
                      </a:lnTo>
                      <a:lnTo>
                        <a:pt x="42" y="13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78" name="Freeform 1314"/>
                <p:cNvSpPr>
                  <a:spLocks/>
                </p:cNvSpPr>
                <p:nvPr/>
              </p:nvSpPr>
              <p:spPr bwMode="auto">
                <a:xfrm>
                  <a:off x="2172" y="3069"/>
                  <a:ext cx="40" cy="35"/>
                </a:xfrm>
                <a:custGeom>
                  <a:avLst/>
                  <a:gdLst>
                    <a:gd name="T0" fmla="*/ 12 w 40"/>
                    <a:gd name="T1" fmla="*/ 4 h 35"/>
                    <a:gd name="T2" fmla="*/ 12 w 40"/>
                    <a:gd name="T3" fmla="*/ 4 h 35"/>
                    <a:gd name="T4" fmla="*/ 5 w 40"/>
                    <a:gd name="T5" fmla="*/ 9 h 35"/>
                    <a:gd name="T6" fmla="*/ 1 w 40"/>
                    <a:gd name="T7" fmla="*/ 16 h 35"/>
                    <a:gd name="T8" fmla="*/ 0 w 40"/>
                    <a:gd name="T9" fmla="*/ 22 h 35"/>
                    <a:gd name="T10" fmla="*/ 0 w 40"/>
                    <a:gd name="T11" fmla="*/ 26 h 35"/>
                    <a:gd name="T12" fmla="*/ 1 w 40"/>
                    <a:gd name="T13" fmla="*/ 28 h 35"/>
                    <a:gd name="T14" fmla="*/ 1 w 40"/>
                    <a:gd name="T15" fmla="*/ 28 h 35"/>
                    <a:gd name="T16" fmla="*/ 4 w 40"/>
                    <a:gd name="T17" fmla="*/ 31 h 35"/>
                    <a:gd name="T18" fmla="*/ 6 w 40"/>
                    <a:gd name="T19" fmla="*/ 34 h 35"/>
                    <a:gd name="T20" fmla="*/ 13 w 40"/>
                    <a:gd name="T21" fmla="*/ 35 h 35"/>
                    <a:gd name="T22" fmla="*/ 20 w 40"/>
                    <a:gd name="T23" fmla="*/ 35 h 35"/>
                    <a:gd name="T24" fmla="*/ 28 w 40"/>
                    <a:gd name="T25" fmla="*/ 32 h 35"/>
                    <a:gd name="T26" fmla="*/ 28 w 40"/>
                    <a:gd name="T27" fmla="*/ 32 h 35"/>
                    <a:gd name="T28" fmla="*/ 35 w 40"/>
                    <a:gd name="T29" fmla="*/ 27 h 35"/>
                    <a:gd name="T30" fmla="*/ 38 w 40"/>
                    <a:gd name="T31" fmla="*/ 21 h 35"/>
                    <a:gd name="T32" fmla="*/ 40 w 40"/>
                    <a:gd name="T33" fmla="*/ 14 h 35"/>
                    <a:gd name="T34" fmla="*/ 38 w 40"/>
                    <a:gd name="T35" fmla="*/ 11 h 35"/>
                    <a:gd name="T36" fmla="*/ 37 w 40"/>
                    <a:gd name="T37" fmla="*/ 8 h 35"/>
                    <a:gd name="T38" fmla="*/ 37 w 40"/>
                    <a:gd name="T39" fmla="*/ 8 h 35"/>
                    <a:gd name="T40" fmla="*/ 36 w 40"/>
                    <a:gd name="T41" fmla="*/ 5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2 h 35"/>
                    <a:gd name="T48" fmla="*/ 12 w 40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6" y="34"/>
                      </a:lnTo>
                      <a:lnTo>
                        <a:pt x="13" y="35"/>
                      </a:lnTo>
                      <a:lnTo>
                        <a:pt x="20" y="35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8" y="21"/>
                      </a:lnTo>
                      <a:lnTo>
                        <a:pt x="40" y="14"/>
                      </a:lnTo>
                      <a:lnTo>
                        <a:pt x="38" y="11"/>
                      </a:lnTo>
                      <a:lnTo>
                        <a:pt x="37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2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79" name="Freeform 1315"/>
                <p:cNvSpPr>
                  <a:spLocks/>
                </p:cNvSpPr>
                <p:nvPr/>
              </p:nvSpPr>
              <p:spPr bwMode="auto">
                <a:xfrm>
                  <a:off x="2172" y="3069"/>
                  <a:ext cx="40" cy="35"/>
                </a:xfrm>
                <a:custGeom>
                  <a:avLst/>
                  <a:gdLst>
                    <a:gd name="T0" fmla="*/ 12 w 40"/>
                    <a:gd name="T1" fmla="*/ 4 h 35"/>
                    <a:gd name="T2" fmla="*/ 12 w 40"/>
                    <a:gd name="T3" fmla="*/ 4 h 35"/>
                    <a:gd name="T4" fmla="*/ 5 w 40"/>
                    <a:gd name="T5" fmla="*/ 9 h 35"/>
                    <a:gd name="T6" fmla="*/ 1 w 40"/>
                    <a:gd name="T7" fmla="*/ 16 h 35"/>
                    <a:gd name="T8" fmla="*/ 0 w 40"/>
                    <a:gd name="T9" fmla="*/ 22 h 35"/>
                    <a:gd name="T10" fmla="*/ 0 w 40"/>
                    <a:gd name="T11" fmla="*/ 26 h 35"/>
                    <a:gd name="T12" fmla="*/ 1 w 40"/>
                    <a:gd name="T13" fmla="*/ 28 h 35"/>
                    <a:gd name="T14" fmla="*/ 1 w 40"/>
                    <a:gd name="T15" fmla="*/ 28 h 35"/>
                    <a:gd name="T16" fmla="*/ 4 w 40"/>
                    <a:gd name="T17" fmla="*/ 31 h 35"/>
                    <a:gd name="T18" fmla="*/ 6 w 40"/>
                    <a:gd name="T19" fmla="*/ 34 h 35"/>
                    <a:gd name="T20" fmla="*/ 13 w 40"/>
                    <a:gd name="T21" fmla="*/ 35 h 35"/>
                    <a:gd name="T22" fmla="*/ 20 w 40"/>
                    <a:gd name="T23" fmla="*/ 35 h 35"/>
                    <a:gd name="T24" fmla="*/ 28 w 40"/>
                    <a:gd name="T25" fmla="*/ 32 h 35"/>
                    <a:gd name="T26" fmla="*/ 28 w 40"/>
                    <a:gd name="T27" fmla="*/ 32 h 35"/>
                    <a:gd name="T28" fmla="*/ 35 w 40"/>
                    <a:gd name="T29" fmla="*/ 27 h 35"/>
                    <a:gd name="T30" fmla="*/ 38 w 40"/>
                    <a:gd name="T31" fmla="*/ 21 h 35"/>
                    <a:gd name="T32" fmla="*/ 40 w 40"/>
                    <a:gd name="T33" fmla="*/ 14 h 35"/>
                    <a:gd name="T34" fmla="*/ 38 w 40"/>
                    <a:gd name="T35" fmla="*/ 11 h 35"/>
                    <a:gd name="T36" fmla="*/ 37 w 40"/>
                    <a:gd name="T37" fmla="*/ 8 h 35"/>
                    <a:gd name="T38" fmla="*/ 37 w 40"/>
                    <a:gd name="T39" fmla="*/ 8 h 35"/>
                    <a:gd name="T40" fmla="*/ 36 w 40"/>
                    <a:gd name="T41" fmla="*/ 5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2 h 35"/>
                    <a:gd name="T48" fmla="*/ 12 w 40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6" y="34"/>
                      </a:lnTo>
                      <a:lnTo>
                        <a:pt x="13" y="35"/>
                      </a:lnTo>
                      <a:lnTo>
                        <a:pt x="20" y="35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8" y="21"/>
                      </a:lnTo>
                      <a:lnTo>
                        <a:pt x="40" y="14"/>
                      </a:lnTo>
                      <a:lnTo>
                        <a:pt x="38" y="11"/>
                      </a:lnTo>
                      <a:lnTo>
                        <a:pt x="37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2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80" name="Freeform 1316"/>
                <p:cNvSpPr>
                  <a:spLocks/>
                </p:cNvSpPr>
                <p:nvPr/>
              </p:nvSpPr>
              <p:spPr bwMode="auto">
                <a:xfrm>
                  <a:off x="2201" y="3073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8 w 40"/>
                    <a:gd name="T5" fmla="*/ 0 h 33"/>
                    <a:gd name="T6" fmla="*/ 11 w 40"/>
                    <a:gd name="T7" fmla="*/ 1 h 33"/>
                    <a:gd name="T8" fmla="*/ 4 w 40"/>
                    <a:gd name="T9" fmla="*/ 4 h 33"/>
                    <a:gd name="T10" fmla="*/ 2 w 40"/>
                    <a:gd name="T11" fmla="*/ 7 h 33"/>
                    <a:gd name="T12" fmla="*/ 0 w 40"/>
                    <a:gd name="T13" fmla="*/ 10 h 33"/>
                    <a:gd name="T14" fmla="*/ 0 w 40"/>
                    <a:gd name="T15" fmla="*/ 10 h 33"/>
                    <a:gd name="T16" fmla="*/ 0 w 40"/>
                    <a:gd name="T17" fmla="*/ 13 h 33"/>
                    <a:gd name="T18" fmla="*/ 0 w 40"/>
                    <a:gd name="T19" fmla="*/ 17 h 33"/>
                    <a:gd name="T20" fmla="*/ 3 w 40"/>
                    <a:gd name="T21" fmla="*/ 23 h 33"/>
                    <a:gd name="T22" fmla="*/ 7 w 40"/>
                    <a:gd name="T23" fmla="*/ 28 h 33"/>
                    <a:gd name="T24" fmla="*/ 14 w 40"/>
                    <a:gd name="T25" fmla="*/ 32 h 33"/>
                    <a:gd name="T26" fmla="*/ 14 w 40"/>
                    <a:gd name="T27" fmla="*/ 32 h 33"/>
                    <a:gd name="T28" fmla="*/ 22 w 40"/>
                    <a:gd name="T29" fmla="*/ 33 h 33"/>
                    <a:gd name="T30" fmla="*/ 30 w 40"/>
                    <a:gd name="T31" fmla="*/ 33 h 33"/>
                    <a:gd name="T32" fmla="*/ 36 w 40"/>
                    <a:gd name="T33" fmla="*/ 30 h 33"/>
                    <a:gd name="T34" fmla="*/ 39 w 40"/>
                    <a:gd name="T35" fmla="*/ 27 h 33"/>
                    <a:gd name="T36" fmla="*/ 40 w 40"/>
                    <a:gd name="T37" fmla="*/ 24 h 33"/>
                    <a:gd name="T38" fmla="*/ 40 w 40"/>
                    <a:gd name="T39" fmla="*/ 24 h 33"/>
                    <a:gd name="T40" fmla="*/ 40 w 40"/>
                    <a:gd name="T41" fmla="*/ 21 h 33"/>
                    <a:gd name="T42" fmla="*/ 40 w 40"/>
                    <a:gd name="T43" fmla="*/ 18 h 33"/>
                    <a:gd name="T44" fmla="*/ 37 w 40"/>
                    <a:gd name="T45" fmla="*/ 12 h 33"/>
                    <a:gd name="T46" fmla="*/ 34 w 40"/>
                    <a:gd name="T47" fmla="*/ 5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30" y="33"/>
                      </a:lnTo>
                      <a:lnTo>
                        <a:pt x="36" y="30"/>
                      </a:lnTo>
                      <a:lnTo>
                        <a:pt x="39" y="27"/>
                      </a:lnTo>
                      <a:lnTo>
                        <a:pt x="40" y="24"/>
                      </a:lnTo>
                      <a:lnTo>
                        <a:pt x="40" y="21"/>
                      </a:lnTo>
                      <a:lnTo>
                        <a:pt x="40" y="18"/>
                      </a:lnTo>
                      <a:lnTo>
                        <a:pt x="37" y="12"/>
                      </a:lnTo>
                      <a:lnTo>
                        <a:pt x="34" y="5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81" name="Freeform 1317"/>
                <p:cNvSpPr>
                  <a:spLocks/>
                </p:cNvSpPr>
                <p:nvPr/>
              </p:nvSpPr>
              <p:spPr bwMode="auto">
                <a:xfrm>
                  <a:off x="2201" y="3073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8 w 40"/>
                    <a:gd name="T5" fmla="*/ 0 h 33"/>
                    <a:gd name="T6" fmla="*/ 11 w 40"/>
                    <a:gd name="T7" fmla="*/ 1 h 33"/>
                    <a:gd name="T8" fmla="*/ 4 w 40"/>
                    <a:gd name="T9" fmla="*/ 4 h 33"/>
                    <a:gd name="T10" fmla="*/ 2 w 40"/>
                    <a:gd name="T11" fmla="*/ 7 h 33"/>
                    <a:gd name="T12" fmla="*/ 0 w 40"/>
                    <a:gd name="T13" fmla="*/ 10 h 33"/>
                    <a:gd name="T14" fmla="*/ 0 w 40"/>
                    <a:gd name="T15" fmla="*/ 10 h 33"/>
                    <a:gd name="T16" fmla="*/ 0 w 40"/>
                    <a:gd name="T17" fmla="*/ 13 h 33"/>
                    <a:gd name="T18" fmla="*/ 0 w 40"/>
                    <a:gd name="T19" fmla="*/ 17 h 33"/>
                    <a:gd name="T20" fmla="*/ 3 w 40"/>
                    <a:gd name="T21" fmla="*/ 23 h 33"/>
                    <a:gd name="T22" fmla="*/ 7 w 40"/>
                    <a:gd name="T23" fmla="*/ 28 h 33"/>
                    <a:gd name="T24" fmla="*/ 14 w 40"/>
                    <a:gd name="T25" fmla="*/ 32 h 33"/>
                    <a:gd name="T26" fmla="*/ 14 w 40"/>
                    <a:gd name="T27" fmla="*/ 32 h 33"/>
                    <a:gd name="T28" fmla="*/ 22 w 40"/>
                    <a:gd name="T29" fmla="*/ 33 h 33"/>
                    <a:gd name="T30" fmla="*/ 30 w 40"/>
                    <a:gd name="T31" fmla="*/ 33 h 33"/>
                    <a:gd name="T32" fmla="*/ 36 w 40"/>
                    <a:gd name="T33" fmla="*/ 30 h 33"/>
                    <a:gd name="T34" fmla="*/ 39 w 40"/>
                    <a:gd name="T35" fmla="*/ 27 h 33"/>
                    <a:gd name="T36" fmla="*/ 40 w 40"/>
                    <a:gd name="T37" fmla="*/ 24 h 33"/>
                    <a:gd name="T38" fmla="*/ 40 w 40"/>
                    <a:gd name="T39" fmla="*/ 24 h 33"/>
                    <a:gd name="T40" fmla="*/ 40 w 40"/>
                    <a:gd name="T41" fmla="*/ 21 h 33"/>
                    <a:gd name="T42" fmla="*/ 40 w 40"/>
                    <a:gd name="T43" fmla="*/ 18 h 33"/>
                    <a:gd name="T44" fmla="*/ 37 w 40"/>
                    <a:gd name="T45" fmla="*/ 12 h 33"/>
                    <a:gd name="T46" fmla="*/ 34 w 40"/>
                    <a:gd name="T47" fmla="*/ 5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30" y="33"/>
                      </a:lnTo>
                      <a:lnTo>
                        <a:pt x="36" y="30"/>
                      </a:lnTo>
                      <a:lnTo>
                        <a:pt x="39" y="27"/>
                      </a:lnTo>
                      <a:lnTo>
                        <a:pt x="40" y="24"/>
                      </a:lnTo>
                      <a:lnTo>
                        <a:pt x="40" y="21"/>
                      </a:lnTo>
                      <a:lnTo>
                        <a:pt x="40" y="18"/>
                      </a:lnTo>
                      <a:lnTo>
                        <a:pt x="37" y="12"/>
                      </a:lnTo>
                      <a:lnTo>
                        <a:pt x="34" y="5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82" name="Freeform 1318"/>
                <p:cNvSpPr>
                  <a:spLocks/>
                </p:cNvSpPr>
                <p:nvPr/>
              </p:nvSpPr>
              <p:spPr bwMode="auto">
                <a:xfrm>
                  <a:off x="2117" y="3060"/>
                  <a:ext cx="31" cy="88"/>
                </a:xfrm>
                <a:custGeom>
                  <a:avLst/>
                  <a:gdLst>
                    <a:gd name="T0" fmla="*/ 0 w 31"/>
                    <a:gd name="T1" fmla="*/ 85 h 88"/>
                    <a:gd name="T2" fmla="*/ 9 w 31"/>
                    <a:gd name="T3" fmla="*/ 69 h 88"/>
                    <a:gd name="T4" fmla="*/ 9 w 31"/>
                    <a:gd name="T5" fmla="*/ 0 h 88"/>
                    <a:gd name="T6" fmla="*/ 23 w 31"/>
                    <a:gd name="T7" fmla="*/ 3 h 88"/>
                    <a:gd name="T8" fmla="*/ 22 w 31"/>
                    <a:gd name="T9" fmla="*/ 69 h 88"/>
                    <a:gd name="T10" fmla="*/ 31 w 31"/>
                    <a:gd name="T11" fmla="*/ 86 h 88"/>
                    <a:gd name="T12" fmla="*/ 21 w 31"/>
                    <a:gd name="T13" fmla="*/ 80 h 88"/>
                    <a:gd name="T14" fmla="*/ 21 w 31"/>
                    <a:gd name="T15" fmla="*/ 88 h 88"/>
                    <a:gd name="T16" fmla="*/ 14 w 31"/>
                    <a:gd name="T17" fmla="*/ 81 h 88"/>
                    <a:gd name="T18" fmla="*/ 9 w 31"/>
                    <a:gd name="T19" fmla="*/ 87 h 88"/>
                    <a:gd name="T20" fmla="*/ 8 w 31"/>
                    <a:gd name="T21" fmla="*/ 81 h 88"/>
                    <a:gd name="T22" fmla="*/ 0 w 31"/>
                    <a:gd name="T23" fmla="*/ 85 h 88"/>
                    <a:gd name="T24" fmla="*/ 0 w 31"/>
                    <a:gd name="T25" fmla="*/ 85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8"/>
                    <a:gd name="T41" fmla="*/ 31 w 31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8">
                      <a:moveTo>
                        <a:pt x="0" y="85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3"/>
                      </a:lnTo>
                      <a:lnTo>
                        <a:pt x="22" y="69"/>
                      </a:lnTo>
                      <a:lnTo>
                        <a:pt x="31" y="86"/>
                      </a:lnTo>
                      <a:lnTo>
                        <a:pt x="21" y="80"/>
                      </a:lnTo>
                      <a:lnTo>
                        <a:pt x="21" y="88"/>
                      </a:lnTo>
                      <a:lnTo>
                        <a:pt x="14" y="81"/>
                      </a:lnTo>
                      <a:lnTo>
                        <a:pt x="9" y="87"/>
                      </a:lnTo>
                      <a:lnTo>
                        <a:pt x="8" y="81"/>
                      </a:lnTo>
                      <a:lnTo>
                        <a:pt x="0" y="85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83" name="Freeform 1319"/>
                <p:cNvSpPr>
                  <a:spLocks/>
                </p:cNvSpPr>
                <p:nvPr/>
              </p:nvSpPr>
              <p:spPr bwMode="auto">
                <a:xfrm>
                  <a:off x="2099" y="3045"/>
                  <a:ext cx="40" cy="35"/>
                </a:xfrm>
                <a:custGeom>
                  <a:avLst/>
                  <a:gdLst>
                    <a:gd name="T0" fmla="*/ 12 w 40"/>
                    <a:gd name="T1" fmla="*/ 3 h 35"/>
                    <a:gd name="T2" fmla="*/ 12 w 40"/>
                    <a:gd name="T3" fmla="*/ 3 h 35"/>
                    <a:gd name="T4" fmla="*/ 5 w 40"/>
                    <a:gd name="T5" fmla="*/ 8 h 35"/>
                    <a:gd name="T6" fmla="*/ 2 w 40"/>
                    <a:gd name="T7" fmla="*/ 14 h 35"/>
                    <a:gd name="T8" fmla="*/ 0 w 40"/>
                    <a:gd name="T9" fmla="*/ 22 h 35"/>
                    <a:gd name="T10" fmla="*/ 0 w 40"/>
                    <a:gd name="T11" fmla="*/ 24 h 35"/>
                    <a:gd name="T12" fmla="*/ 2 w 40"/>
                    <a:gd name="T13" fmla="*/ 28 h 35"/>
                    <a:gd name="T14" fmla="*/ 2 w 40"/>
                    <a:gd name="T15" fmla="*/ 28 h 35"/>
                    <a:gd name="T16" fmla="*/ 4 w 40"/>
                    <a:gd name="T17" fmla="*/ 31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19 w 40"/>
                    <a:gd name="T23" fmla="*/ 35 h 35"/>
                    <a:gd name="T24" fmla="*/ 27 w 40"/>
                    <a:gd name="T25" fmla="*/ 31 h 35"/>
                    <a:gd name="T26" fmla="*/ 27 w 40"/>
                    <a:gd name="T27" fmla="*/ 31 h 35"/>
                    <a:gd name="T28" fmla="*/ 34 w 40"/>
                    <a:gd name="T29" fmla="*/ 26 h 35"/>
                    <a:gd name="T30" fmla="*/ 39 w 40"/>
                    <a:gd name="T31" fmla="*/ 19 h 35"/>
                    <a:gd name="T32" fmla="*/ 40 w 40"/>
                    <a:gd name="T33" fmla="*/ 13 h 35"/>
                    <a:gd name="T34" fmla="*/ 39 w 40"/>
                    <a:gd name="T35" fmla="*/ 10 h 35"/>
                    <a:gd name="T36" fmla="*/ 37 w 40"/>
                    <a:gd name="T37" fmla="*/ 7 h 35"/>
                    <a:gd name="T38" fmla="*/ 37 w 40"/>
                    <a:gd name="T39" fmla="*/ 7 h 35"/>
                    <a:gd name="T40" fmla="*/ 36 w 40"/>
                    <a:gd name="T41" fmla="*/ 4 h 35"/>
                    <a:gd name="T42" fmla="*/ 34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0 h 35"/>
                    <a:gd name="T48" fmla="*/ 12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2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2" y="28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19" y="35"/>
                      </a:lnTo>
                      <a:lnTo>
                        <a:pt x="27" y="31"/>
                      </a:lnTo>
                      <a:lnTo>
                        <a:pt x="34" y="26"/>
                      </a:lnTo>
                      <a:lnTo>
                        <a:pt x="39" y="19"/>
                      </a:lnTo>
                      <a:lnTo>
                        <a:pt x="40" y="13"/>
                      </a:lnTo>
                      <a:lnTo>
                        <a:pt x="39" y="10"/>
                      </a:lnTo>
                      <a:lnTo>
                        <a:pt x="37" y="7"/>
                      </a:lnTo>
                      <a:lnTo>
                        <a:pt x="36" y="4"/>
                      </a:lnTo>
                      <a:lnTo>
                        <a:pt x="34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84" name="Freeform 1320"/>
                <p:cNvSpPr>
                  <a:spLocks/>
                </p:cNvSpPr>
                <p:nvPr/>
              </p:nvSpPr>
              <p:spPr bwMode="auto">
                <a:xfrm>
                  <a:off x="2099" y="3045"/>
                  <a:ext cx="40" cy="35"/>
                </a:xfrm>
                <a:custGeom>
                  <a:avLst/>
                  <a:gdLst>
                    <a:gd name="T0" fmla="*/ 12 w 40"/>
                    <a:gd name="T1" fmla="*/ 3 h 35"/>
                    <a:gd name="T2" fmla="*/ 12 w 40"/>
                    <a:gd name="T3" fmla="*/ 3 h 35"/>
                    <a:gd name="T4" fmla="*/ 5 w 40"/>
                    <a:gd name="T5" fmla="*/ 8 h 35"/>
                    <a:gd name="T6" fmla="*/ 2 w 40"/>
                    <a:gd name="T7" fmla="*/ 14 h 35"/>
                    <a:gd name="T8" fmla="*/ 0 w 40"/>
                    <a:gd name="T9" fmla="*/ 22 h 35"/>
                    <a:gd name="T10" fmla="*/ 0 w 40"/>
                    <a:gd name="T11" fmla="*/ 24 h 35"/>
                    <a:gd name="T12" fmla="*/ 2 w 40"/>
                    <a:gd name="T13" fmla="*/ 28 h 35"/>
                    <a:gd name="T14" fmla="*/ 2 w 40"/>
                    <a:gd name="T15" fmla="*/ 28 h 35"/>
                    <a:gd name="T16" fmla="*/ 4 w 40"/>
                    <a:gd name="T17" fmla="*/ 31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19 w 40"/>
                    <a:gd name="T23" fmla="*/ 35 h 35"/>
                    <a:gd name="T24" fmla="*/ 27 w 40"/>
                    <a:gd name="T25" fmla="*/ 31 h 35"/>
                    <a:gd name="T26" fmla="*/ 27 w 40"/>
                    <a:gd name="T27" fmla="*/ 31 h 35"/>
                    <a:gd name="T28" fmla="*/ 34 w 40"/>
                    <a:gd name="T29" fmla="*/ 26 h 35"/>
                    <a:gd name="T30" fmla="*/ 39 w 40"/>
                    <a:gd name="T31" fmla="*/ 19 h 35"/>
                    <a:gd name="T32" fmla="*/ 40 w 40"/>
                    <a:gd name="T33" fmla="*/ 13 h 35"/>
                    <a:gd name="T34" fmla="*/ 39 w 40"/>
                    <a:gd name="T35" fmla="*/ 10 h 35"/>
                    <a:gd name="T36" fmla="*/ 37 w 40"/>
                    <a:gd name="T37" fmla="*/ 7 h 35"/>
                    <a:gd name="T38" fmla="*/ 37 w 40"/>
                    <a:gd name="T39" fmla="*/ 7 h 35"/>
                    <a:gd name="T40" fmla="*/ 36 w 40"/>
                    <a:gd name="T41" fmla="*/ 4 h 35"/>
                    <a:gd name="T42" fmla="*/ 34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0 h 35"/>
                    <a:gd name="T48" fmla="*/ 12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2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2" y="28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19" y="35"/>
                      </a:lnTo>
                      <a:lnTo>
                        <a:pt x="27" y="31"/>
                      </a:lnTo>
                      <a:lnTo>
                        <a:pt x="34" y="26"/>
                      </a:lnTo>
                      <a:lnTo>
                        <a:pt x="39" y="19"/>
                      </a:lnTo>
                      <a:lnTo>
                        <a:pt x="40" y="13"/>
                      </a:lnTo>
                      <a:lnTo>
                        <a:pt x="39" y="10"/>
                      </a:lnTo>
                      <a:lnTo>
                        <a:pt x="37" y="7"/>
                      </a:lnTo>
                      <a:lnTo>
                        <a:pt x="36" y="4"/>
                      </a:lnTo>
                      <a:lnTo>
                        <a:pt x="34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85" name="Freeform 1321"/>
                <p:cNvSpPr>
                  <a:spLocks/>
                </p:cNvSpPr>
                <p:nvPr/>
              </p:nvSpPr>
              <p:spPr bwMode="auto">
                <a:xfrm>
                  <a:off x="2127" y="3049"/>
                  <a:ext cx="41" cy="33"/>
                </a:xfrm>
                <a:custGeom>
                  <a:avLst/>
                  <a:gdLst>
                    <a:gd name="T0" fmla="*/ 27 w 41"/>
                    <a:gd name="T1" fmla="*/ 1 h 33"/>
                    <a:gd name="T2" fmla="*/ 27 w 41"/>
                    <a:gd name="T3" fmla="*/ 1 h 33"/>
                    <a:gd name="T4" fmla="*/ 18 w 41"/>
                    <a:gd name="T5" fmla="*/ 0 h 33"/>
                    <a:gd name="T6" fmla="*/ 11 w 41"/>
                    <a:gd name="T7" fmla="*/ 1 h 33"/>
                    <a:gd name="T8" fmla="*/ 6 w 41"/>
                    <a:gd name="T9" fmla="*/ 4 h 33"/>
                    <a:gd name="T10" fmla="*/ 3 w 41"/>
                    <a:gd name="T11" fmla="*/ 6 h 33"/>
                    <a:gd name="T12" fmla="*/ 2 w 41"/>
                    <a:gd name="T13" fmla="*/ 9 h 33"/>
                    <a:gd name="T14" fmla="*/ 2 w 41"/>
                    <a:gd name="T15" fmla="*/ 9 h 33"/>
                    <a:gd name="T16" fmla="*/ 0 w 41"/>
                    <a:gd name="T17" fmla="*/ 13 h 33"/>
                    <a:gd name="T18" fmla="*/ 0 w 41"/>
                    <a:gd name="T19" fmla="*/ 15 h 33"/>
                    <a:gd name="T20" fmla="*/ 3 w 41"/>
                    <a:gd name="T21" fmla="*/ 22 h 33"/>
                    <a:gd name="T22" fmla="*/ 8 w 41"/>
                    <a:gd name="T23" fmla="*/ 28 h 33"/>
                    <a:gd name="T24" fmla="*/ 16 w 41"/>
                    <a:gd name="T25" fmla="*/ 32 h 33"/>
                    <a:gd name="T26" fmla="*/ 16 w 41"/>
                    <a:gd name="T27" fmla="*/ 32 h 33"/>
                    <a:gd name="T28" fmla="*/ 23 w 41"/>
                    <a:gd name="T29" fmla="*/ 33 h 33"/>
                    <a:gd name="T30" fmla="*/ 31 w 41"/>
                    <a:gd name="T31" fmla="*/ 32 h 33"/>
                    <a:gd name="T32" fmla="*/ 37 w 41"/>
                    <a:gd name="T33" fmla="*/ 29 h 33"/>
                    <a:gd name="T34" fmla="*/ 39 w 41"/>
                    <a:gd name="T35" fmla="*/ 27 h 33"/>
                    <a:gd name="T36" fmla="*/ 41 w 41"/>
                    <a:gd name="T37" fmla="*/ 24 h 33"/>
                    <a:gd name="T38" fmla="*/ 41 w 41"/>
                    <a:gd name="T39" fmla="*/ 24 h 33"/>
                    <a:gd name="T40" fmla="*/ 41 w 41"/>
                    <a:gd name="T41" fmla="*/ 20 h 33"/>
                    <a:gd name="T42" fmla="*/ 41 w 41"/>
                    <a:gd name="T43" fmla="*/ 18 h 33"/>
                    <a:gd name="T44" fmla="*/ 39 w 41"/>
                    <a:gd name="T45" fmla="*/ 11 h 33"/>
                    <a:gd name="T46" fmla="*/ 34 w 41"/>
                    <a:gd name="T47" fmla="*/ 5 h 33"/>
                    <a:gd name="T48" fmla="*/ 27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7" y="1"/>
                      </a:moveTo>
                      <a:lnTo>
                        <a:pt x="27" y="1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6" y="4"/>
                      </a:lnTo>
                      <a:lnTo>
                        <a:pt x="3" y="6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8" y="28"/>
                      </a:lnTo>
                      <a:lnTo>
                        <a:pt x="16" y="32"/>
                      </a:lnTo>
                      <a:lnTo>
                        <a:pt x="23" y="33"/>
                      </a:lnTo>
                      <a:lnTo>
                        <a:pt x="31" y="32"/>
                      </a:lnTo>
                      <a:lnTo>
                        <a:pt x="37" y="29"/>
                      </a:lnTo>
                      <a:lnTo>
                        <a:pt x="39" y="27"/>
                      </a:lnTo>
                      <a:lnTo>
                        <a:pt x="41" y="24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39" y="11"/>
                      </a:lnTo>
                      <a:lnTo>
                        <a:pt x="34" y="5"/>
                      </a:lnTo>
                      <a:lnTo>
                        <a:pt x="27" y="1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86" name="Freeform 1322"/>
                <p:cNvSpPr>
                  <a:spLocks/>
                </p:cNvSpPr>
                <p:nvPr/>
              </p:nvSpPr>
              <p:spPr bwMode="auto">
                <a:xfrm>
                  <a:off x="2127" y="3049"/>
                  <a:ext cx="41" cy="33"/>
                </a:xfrm>
                <a:custGeom>
                  <a:avLst/>
                  <a:gdLst>
                    <a:gd name="T0" fmla="*/ 27 w 41"/>
                    <a:gd name="T1" fmla="*/ 1 h 33"/>
                    <a:gd name="T2" fmla="*/ 27 w 41"/>
                    <a:gd name="T3" fmla="*/ 1 h 33"/>
                    <a:gd name="T4" fmla="*/ 18 w 41"/>
                    <a:gd name="T5" fmla="*/ 0 h 33"/>
                    <a:gd name="T6" fmla="*/ 11 w 41"/>
                    <a:gd name="T7" fmla="*/ 1 h 33"/>
                    <a:gd name="T8" fmla="*/ 6 w 41"/>
                    <a:gd name="T9" fmla="*/ 4 h 33"/>
                    <a:gd name="T10" fmla="*/ 3 w 41"/>
                    <a:gd name="T11" fmla="*/ 6 h 33"/>
                    <a:gd name="T12" fmla="*/ 2 w 41"/>
                    <a:gd name="T13" fmla="*/ 9 h 33"/>
                    <a:gd name="T14" fmla="*/ 2 w 41"/>
                    <a:gd name="T15" fmla="*/ 9 h 33"/>
                    <a:gd name="T16" fmla="*/ 0 w 41"/>
                    <a:gd name="T17" fmla="*/ 13 h 33"/>
                    <a:gd name="T18" fmla="*/ 0 w 41"/>
                    <a:gd name="T19" fmla="*/ 15 h 33"/>
                    <a:gd name="T20" fmla="*/ 3 w 41"/>
                    <a:gd name="T21" fmla="*/ 22 h 33"/>
                    <a:gd name="T22" fmla="*/ 8 w 41"/>
                    <a:gd name="T23" fmla="*/ 28 h 33"/>
                    <a:gd name="T24" fmla="*/ 16 w 41"/>
                    <a:gd name="T25" fmla="*/ 32 h 33"/>
                    <a:gd name="T26" fmla="*/ 16 w 41"/>
                    <a:gd name="T27" fmla="*/ 32 h 33"/>
                    <a:gd name="T28" fmla="*/ 23 w 41"/>
                    <a:gd name="T29" fmla="*/ 33 h 33"/>
                    <a:gd name="T30" fmla="*/ 31 w 41"/>
                    <a:gd name="T31" fmla="*/ 32 h 33"/>
                    <a:gd name="T32" fmla="*/ 37 w 41"/>
                    <a:gd name="T33" fmla="*/ 29 h 33"/>
                    <a:gd name="T34" fmla="*/ 39 w 41"/>
                    <a:gd name="T35" fmla="*/ 27 h 33"/>
                    <a:gd name="T36" fmla="*/ 41 w 41"/>
                    <a:gd name="T37" fmla="*/ 24 h 33"/>
                    <a:gd name="T38" fmla="*/ 41 w 41"/>
                    <a:gd name="T39" fmla="*/ 24 h 33"/>
                    <a:gd name="T40" fmla="*/ 41 w 41"/>
                    <a:gd name="T41" fmla="*/ 20 h 33"/>
                    <a:gd name="T42" fmla="*/ 41 w 41"/>
                    <a:gd name="T43" fmla="*/ 18 h 33"/>
                    <a:gd name="T44" fmla="*/ 39 w 41"/>
                    <a:gd name="T45" fmla="*/ 11 h 33"/>
                    <a:gd name="T46" fmla="*/ 34 w 41"/>
                    <a:gd name="T47" fmla="*/ 5 h 33"/>
                    <a:gd name="T48" fmla="*/ 27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7" y="1"/>
                      </a:moveTo>
                      <a:lnTo>
                        <a:pt x="27" y="1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6" y="4"/>
                      </a:lnTo>
                      <a:lnTo>
                        <a:pt x="3" y="6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8" y="28"/>
                      </a:lnTo>
                      <a:lnTo>
                        <a:pt x="16" y="32"/>
                      </a:lnTo>
                      <a:lnTo>
                        <a:pt x="23" y="33"/>
                      </a:lnTo>
                      <a:lnTo>
                        <a:pt x="31" y="32"/>
                      </a:lnTo>
                      <a:lnTo>
                        <a:pt x="37" y="29"/>
                      </a:lnTo>
                      <a:lnTo>
                        <a:pt x="39" y="27"/>
                      </a:lnTo>
                      <a:lnTo>
                        <a:pt x="41" y="24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39" y="11"/>
                      </a:lnTo>
                      <a:lnTo>
                        <a:pt x="34" y="5"/>
                      </a:lnTo>
                      <a:lnTo>
                        <a:pt x="27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87" name="Freeform 1323"/>
                <p:cNvSpPr>
                  <a:spLocks/>
                </p:cNvSpPr>
                <p:nvPr/>
              </p:nvSpPr>
              <p:spPr bwMode="auto">
                <a:xfrm>
                  <a:off x="2103" y="3022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3 w 42"/>
                    <a:gd name="T5" fmla="*/ 1 h 32"/>
                    <a:gd name="T6" fmla="*/ 7 w 42"/>
                    <a:gd name="T7" fmla="*/ 5 h 32"/>
                    <a:gd name="T8" fmla="*/ 1 w 42"/>
                    <a:gd name="T9" fmla="*/ 10 h 32"/>
                    <a:gd name="T10" fmla="*/ 0 w 42"/>
                    <a:gd name="T11" fmla="*/ 13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0 w 42"/>
                    <a:gd name="T17" fmla="*/ 19 h 32"/>
                    <a:gd name="T18" fmla="*/ 1 w 42"/>
                    <a:gd name="T19" fmla="*/ 22 h 32"/>
                    <a:gd name="T20" fmla="*/ 7 w 42"/>
                    <a:gd name="T21" fmla="*/ 27 h 32"/>
                    <a:gd name="T22" fmla="*/ 13 w 42"/>
                    <a:gd name="T23" fmla="*/ 31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30 w 42"/>
                    <a:gd name="T29" fmla="*/ 31 h 32"/>
                    <a:gd name="T30" fmla="*/ 36 w 42"/>
                    <a:gd name="T31" fmla="*/ 27 h 32"/>
                    <a:gd name="T32" fmla="*/ 40 w 42"/>
                    <a:gd name="T33" fmla="*/ 22 h 32"/>
                    <a:gd name="T34" fmla="*/ 41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1 w 42"/>
                    <a:gd name="T41" fmla="*/ 13 h 32"/>
                    <a:gd name="T42" fmla="*/ 40 w 42"/>
                    <a:gd name="T43" fmla="*/ 10 h 32"/>
                    <a:gd name="T44" fmla="*/ 36 w 42"/>
                    <a:gd name="T45" fmla="*/ 5 h 32"/>
                    <a:gd name="T46" fmla="*/ 30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2"/>
                      </a:lnTo>
                      <a:lnTo>
                        <a:pt x="7" y="27"/>
                      </a:lnTo>
                      <a:lnTo>
                        <a:pt x="13" y="31"/>
                      </a:lnTo>
                      <a:lnTo>
                        <a:pt x="21" y="32"/>
                      </a:lnTo>
                      <a:lnTo>
                        <a:pt x="30" y="31"/>
                      </a:lnTo>
                      <a:lnTo>
                        <a:pt x="36" y="27"/>
                      </a:lnTo>
                      <a:lnTo>
                        <a:pt x="40" y="22"/>
                      </a:lnTo>
                      <a:lnTo>
                        <a:pt x="41" y="19"/>
                      </a:lnTo>
                      <a:lnTo>
                        <a:pt x="42" y="15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88" name="Freeform 1324"/>
                <p:cNvSpPr>
                  <a:spLocks/>
                </p:cNvSpPr>
                <p:nvPr/>
              </p:nvSpPr>
              <p:spPr bwMode="auto">
                <a:xfrm>
                  <a:off x="2103" y="3022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3 w 42"/>
                    <a:gd name="T5" fmla="*/ 1 h 32"/>
                    <a:gd name="T6" fmla="*/ 7 w 42"/>
                    <a:gd name="T7" fmla="*/ 5 h 32"/>
                    <a:gd name="T8" fmla="*/ 1 w 42"/>
                    <a:gd name="T9" fmla="*/ 10 h 32"/>
                    <a:gd name="T10" fmla="*/ 0 w 42"/>
                    <a:gd name="T11" fmla="*/ 13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0 w 42"/>
                    <a:gd name="T17" fmla="*/ 19 h 32"/>
                    <a:gd name="T18" fmla="*/ 1 w 42"/>
                    <a:gd name="T19" fmla="*/ 22 h 32"/>
                    <a:gd name="T20" fmla="*/ 7 w 42"/>
                    <a:gd name="T21" fmla="*/ 27 h 32"/>
                    <a:gd name="T22" fmla="*/ 13 w 42"/>
                    <a:gd name="T23" fmla="*/ 31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30 w 42"/>
                    <a:gd name="T29" fmla="*/ 31 h 32"/>
                    <a:gd name="T30" fmla="*/ 36 w 42"/>
                    <a:gd name="T31" fmla="*/ 27 h 32"/>
                    <a:gd name="T32" fmla="*/ 40 w 42"/>
                    <a:gd name="T33" fmla="*/ 22 h 32"/>
                    <a:gd name="T34" fmla="*/ 41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1 w 42"/>
                    <a:gd name="T41" fmla="*/ 13 h 32"/>
                    <a:gd name="T42" fmla="*/ 40 w 42"/>
                    <a:gd name="T43" fmla="*/ 10 h 32"/>
                    <a:gd name="T44" fmla="*/ 36 w 42"/>
                    <a:gd name="T45" fmla="*/ 5 h 32"/>
                    <a:gd name="T46" fmla="*/ 30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2"/>
                      </a:lnTo>
                      <a:lnTo>
                        <a:pt x="7" y="27"/>
                      </a:lnTo>
                      <a:lnTo>
                        <a:pt x="13" y="31"/>
                      </a:lnTo>
                      <a:lnTo>
                        <a:pt x="21" y="32"/>
                      </a:lnTo>
                      <a:lnTo>
                        <a:pt x="30" y="31"/>
                      </a:lnTo>
                      <a:lnTo>
                        <a:pt x="36" y="27"/>
                      </a:lnTo>
                      <a:lnTo>
                        <a:pt x="40" y="22"/>
                      </a:lnTo>
                      <a:lnTo>
                        <a:pt x="41" y="19"/>
                      </a:lnTo>
                      <a:lnTo>
                        <a:pt x="42" y="15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89" name="Freeform 1325"/>
                <p:cNvSpPr>
                  <a:spLocks/>
                </p:cNvSpPr>
                <p:nvPr/>
              </p:nvSpPr>
              <p:spPr bwMode="auto">
                <a:xfrm>
                  <a:off x="2129" y="3026"/>
                  <a:ext cx="41" cy="33"/>
                </a:xfrm>
                <a:custGeom>
                  <a:avLst/>
                  <a:gdLst>
                    <a:gd name="T0" fmla="*/ 24 w 41"/>
                    <a:gd name="T1" fmla="*/ 0 h 33"/>
                    <a:gd name="T2" fmla="*/ 24 w 41"/>
                    <a:gd name="T3" fmla="*/ 0 h 33"/>
                    <a:gd name="T4" fmla="*/ 15 w 41"/>
                    <a:gd name="T5" fmla="*/ 0 h 33"/>
                    <a:gd name="T6" fmla="*/ 9 w 41"/>
                    <a:gd name="T7" fmla="*/ 3 h 33"/>
                    <a:gd name="T8" fmla="*/ 2 w 41"/>
                    <a:gd name="T9" fmla="*/ 6 h 33"/>
                    <a:gd name="T10" fmla="*/ 1 w 41"/>
                    <a:gd name="T11" fmla="*/ 9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5 h 33"/>
                    <a:gd name="T18" fmla="*/ 1 w 41"/>
                    <a:gd name="T19" fmla="*/ 19 h 33"/>
                    <a:gd name="T20" fmla="*/ 4 w 41"/>
                    <a:gd name="T21" fmla="*/ 26 h 33"/>
                    <a:gd name="T22" fmla="*/ 10 w 41"/>
                    <a:gd name="T23" fmla="*/ 29 h 33"/>
                    <a:gd name="T24" fmla="*/ 18 w 41"/>
                    <a:gd name="T25" fmla="*/ 32 h 33"/>
                    <a:gd name="T26" fmla="*/ 18 w 41"/>
                    <a:gd name="T27" fmla="*/ 32 h 33"/>
                    <a:gd name="T28" fmla="*/ 25 w 41"/>
                    <a:gd name="T29" fmla="*/ 33 h 33"/>
                    <a:gd name="T30" fmla="*/ 33 w 41"/>
                    <a:gd name="T31" fmla="*/ 31 h 33"/>
                    <a:gd name="T32" fmla="*/ 38 w 41"/>
                    <a:gd name="T33" fmla="*/ 27 h 33"/>
                    <a:gd name="T34" fmla="*/ 39 w 41"/>
                    <a:gd name="T35" fmla="*/ 23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7 h 33"/>
                    <a:gd name="T42" fmla="*/ 41 w 41"/>
                    <a:gd name="T43" fmla="*/ 14 h 33"/>
                    <a:gd name="T44" fmla="*/ 37 w 41"/>
                    <a:gd name="T45" fmla="*/ 8 h 33"/>
                    <a:gd name="T46" fmla="*/ 32 w 41"/>
                    <a:gd name="T47" fmla="*/ 3 h 33"/>
                    <a:gd name="T48" fmla="*/ 24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9" y="3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4" y="26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5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39" y="23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3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90" name="Freeform 1326"/>
                <p:cNvSpPr>
                  <a:spLocks/>
                </p:cNvSpPr>
                <p:nvPr/>
              </p:nvSpPr>
              <p:spPr bwMode="auto">
                <a:xfrm>
                  <a:off x="2129" y="3026"/>
                  <a:ext cx="41" cy="33"/>
                </a:xfrm>
                <a:custGeom>
                  <a:avLst/>
                  <a:gdLst>
                    <a:gd name="T0" fmla="*/ 24 w 41"/>
                    <a:gd name="T1" fmla="*/ 0 h 33"/>
                    <a:gd name="T2" fmla="*/ 24 w 41"/>
                    <a:gd name="T3" fmla="*/ 0 h 33"/>
                    <a:gd name="T4" fmla="*/ 15 w 41"/>
                    <a:gd name="T5" fmla="*/ 0 h 33"/>
                    <a:gd name="T6" fmla="*/ 9 w 41"/>
                    <a:gd name="T7" fmla="*/ 3 h 33"/>
                    <a:gd name="T8" fmla="*/ 2 w 41"/>
                    <a:gd name="T9" fmla="*/ 6 h 33"/>
                    <a:gd name="T10" fmla="*/ 1 w 41"/>
                    <a:gd name="T11" fmla="*/ 9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5 h 33"/>
                    <a:gd name="T18" fmla="*/ 1 w 41"/>
                    <a:gd name="T19" fmla="*/ 19 h 33"/>
                    <a:gd name="T20" fmla="*/ 4 w 41"/>
                    <a:gd name="T21" fmla="*/ 26 h 33"/>
                    <a:gd name="T22" fmla="*/ 10 w 41"/>
                    <a:gd name="T23" fmla="*/ 29 h 33"/>
                    <a:gd name="T24" fmla="*/ 18 w 41"/>
                    <a:gd name="T25" fmla="*/ 32 h 33"/>
                    <a:gd name="T26" fmla="*/ 18 w 41"/>
                    <a:gd name="T27" fmla="*/ 32 h 33"/>
                    <a:gd name="T28" fmla="*/ 25 w 41"/>
                    <a:gd name="T29" fmla="*/ 33 h 33"/>
                    <a:gd name="T30" fmla="*/ 33 w 41"/>
                    <a:gd name="T31" fmla="*/ 31 h 33"/>
                    <a:gd name="T32" fmla="*/ 38 w 41"/>
                    <a:gd name="T33" fmla="*/ 27 h 33"/>
                    <a:gd name="T34" fmla="*/ 39 w 41"/>
                    <a:gd name="T35" fmla="*/ 23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7 h 33"/>
                    <a:gd name="T42" fmla="*/ 41 w 41"/>
                    <a:gd name="T43" fmla="*/ 14 h 33"/>
                    <a:gd name="T44" fmla="*/ 37 w 41"/>
                    <a:gd name="T45" fmla="*/ 8 h 33"/>
                    <a:gd name="T46" fmla="*/ 32 w 41"/>
                    <a:gd name="T47" fmla="*/ 3 h 33"/>
                    <a:gd name="T48" fmla="*/ 24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9" y="3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4" y="26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5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39" y="23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3"/>
                      </a:lnTo>
                      <a:lnTo>
                        <a:pt x="24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91" name="Freeform 1327"/>
                <p:cNvSpPr>
                  <a:spLocks/>
                </p:cNvSpPr>
                <p:nvPr/>
              </p:nvSpPr>
              <p:spPr bwMode="auto">
                <a:xfrm>
                  <a:off x="2117" y="3004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3 w 42"/>
                    <a:gd name="T5" fmla="*/ 2 h 32"/>
                    <a:gd name="T6" fmla="*/ 7 w 42"/>
                    <a:gd name="T7" fmla="*/ 5 h 32"/>
                    <a:gd name="T8" fmla="*/ 1 w 42"/>
                    <a:gd name="T9" fmla="*/ 11 h 32"/>
                    <a:gd name="T10" fmla="*/ 0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0 w 42"/>
                    <a:gd name="T17" fmla="*/ 19 h 32"/>
                    <a:gd name="T18" fmla="*/ 1 w 42"/>
                    <a:gd name="T19" fmla="*/ 23 h 32"/>
                    <a:gd name="T20" fmla="*/ 7 w 42"/>
                    <a:gd name="T21" fmla="*/ 28 h 32"/>
                    <a:gd name="T22" fmla="*/ 13 w 42"/>
                    <a:gd name="T23" fmla="*/ 31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30 w 42"/>
                    <a:gd name="T29" fmla="*/ 31 h 32"/>
                    <a:gd name="T30" fmla="*/ 36 w 42"/>
                    <a:gd name="T31" fmla="*/ 28 h 32"/>
                    <a:gd name="T32" fmla="*/ 40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1 w 42"/>
                    <a:gd name="T41" fmla="*/ 13 h 32"/>
                    <a:gd name="T42" fmla="*/ 40 w 42"/>
                    <a:gd name="T43" fmla="*/ 11 h 32"/>
                    <a:gd name="T44" fmla="*/ 36 w 42"/>
                    <a:gd name="T45" fmla="*/ 5 h 32"/>
                    <a:gd name="T46" fmla="*/ 30 w 42"/>
                    <a:gd name="T47" fmla="*/ 2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2"/>
                      </a:lnTo>
                      <a:lnTo>
                        <a:pt x="7" y="5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7" y="28"/>
                      </a:lnTo>
                      <a:lnTo>
                        <a:pt x="13" y="31"/>
                      </a:lnTo>
                      <a:lnTo>
                        <a:pt x="21" y="32"/>
                      </a:lnTo>
                      <a:lnTo>
                        <a:pt x="30" y="31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2" y="17"/>
                      </a:lnTo>
                      <a:lnTo>
                        <a:pt x="41" y="13"/>
                      </a:lnTo>
                      <a:lnTo>
                        <a:pt x="40" y="11"/>
                      </a:lnTo>
                      <a:lnTo>
                        <a:pt x="36" y="5"/>
                      </a:lnTo>
                      <a:lnTo>
                        <a:pt x="30" y="2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92" name="Freeform 1328"/>
                <p:cNvSpPr>
                  <a:spLocks/>
                </p:cNvSpPr>
                <p:nvPr/>
              </p:nvSpPr>
              <p:spPr bwMode="auto">
                <a:xfrm>
                  <a:off x="2117" y="3004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3 w 42"/>
                    <a:gd name="T5" fmla="*/ 2 h 32"/>
                    <a:gd name="T6" fmla="*/ 7 w 42"/>
                    <a:gd name="T7" fmla="*/ 5 h 32"/>
                    <a:gd name="T8" fmla="*/ 1 w 42"/>
                    <a:gd name="T9" fmla="*/ 11 h 32"/>
                    <a:gd name="T10" fmla="*/ 0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0 w 42"/>
                    <a:gd name="T17" fmla="*/ 19 h 32"/>
                    <a:gd name="T18" fmla="*/ 1 w 42"/>
                    <a:gd name="T19" fmla="*/ 23 h 32"/>
                    <a:gd name="T20" fmla="*/ 7 w 42"/>
                    <a:gd name="T21" fmla="*/ 28 h 32"/>
                    <a:gd name="T22" fmla="*/ 13 w 42"/>
                    <a:gd name="T23" fmla="*/ 31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30 w 42"/>
                    <a:gd name="T29" fmla="*/ 31 h 32"/>
                    <a:gd name="T30" fmla="*/ 36 w 42"/>
                    <a:gd name="T31" fmla="*/ 28 h 32"/>
                    <a:gd name="T32" fmla="*/ 40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1 w 42"/>
                    <a:gd name="T41" fmla="*/ 13 h 32"/>
                    <a:gd name="T42" fmla="*/ 40 w 42"/>
                    <a:gd name="T43" fmla="*/ 11 h 32"/>
                    <a:gd name="T44" fmla="*/ 36 w 42"/>
                    <a:gd name="T45" fmla="*/ 5 h 32"/>
                    <a:gd name="T46" fmla="*/ 30 w 42"/>
                    <a:gd name="T47" fmla="*/ 2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2"/>
                      </a:lnTo>
                      <a:lnTo>
                        <a:pt x="7" y="5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7" y="28"/>
                      </a:lnTo>
                      <a:lnTo>
                        <a:pt x="13" y="31"/>
                      </a:lnTo>
                      <a:lnTo>
                        <a:pt x="21" y="32"/>
                      </a:lnTo>
                      <a:lnTo>
                        <a:pt x="30" y="31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2" y="17"/>
                      </a:lnTo>
                      <a:lnTo>
                        <a:pt x="41" y="13"/>
                      </a:lnTo>
                      <a:lnTo>
                        <a:pt x="40" y="11"/>
                      </a:lnTo>
                      <a:lnTo>
                        <a:pt x="36" y="5"/>
                      </a:lnTo>
                      <a:lnTo>
                        <a:pt x="30" y="2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93" name="Freeform 1329"/>
                <p:cNvSpPr>
                  <a:spLocks/>
                </p:cNvSpPr>
                <p:nvPr/>
              </p:nvSpPr>
              <p:spPr bwMode="auto">
                <a:xfrm>
                  <a:off x="2099" y="3067"/>
                  <a:ext cx="40" cy="34"/>
                </a:xfrm>
                <a:custGeom>
                  <a:avLst/>
                  <a:gdLst>
                    <a:gd name="T0" fmla="*/ 12 w 40"/>
                    <a:gd name="T1" fmla="*/ 2 h 34"/>
                    <a:gd name="T2" fmla="*/ 12 w 40"/>
                    <a:gd name="T3" fmla="*/ 2 h 34"/>
                    <a:gd name="T4" fmla="*/ 5 w 40"/>
                    <a:gd name="T5" fmla="*/ 7 h 34"/>
                    <a:gd name="T6" fmla="*/ 2 w 40"/>
                    <a:gd name="T7" fmla="*/ 14 h 34"/>
                    <a:gd name="T8" fmla="*/ 0 w 40"/>
                    <a:gd name="T9" fmla="*/ 20 h 34"/>
                    <a:gd name="T10" fmla="*/ 0 w 40"/>
                    <a:gd name="T11" fmla="*/ 24 h 34"/>
                    <a:gd name="T12" fmla="*/ 2 w 40"/>
                    <a:gd name="T13" fmla="*/ 27 h 34"/>
                    <a:gd name="T14" fmla="*/ 2 w 40"/>
                    <a:gd name="T15" fmla="*/ 27 h 34"/>
                    <a:gd name="T16" fmla="*/ 4 w 40"/>
                    <a:gd name="T17" fmla="*/ 29 h 34"/>
                    <a:gd name="T18" fmla="*/ 7 w 40"/>
                    <a:gd name="T19" fmla="*/ 32 h 34"/>
                    <a:gd name="T20" fmla="*/ 13 w 40"/>
                    <a:gd name="T21" fmla="*/ 34 h 34"/>
                    <a:gd name="T22" fmla="*/ 19 w 40"/>
                    <a:gd name="T23" fmla="*/ 33 h 34"/>
                    <a:gd name="T24" fmla="*/ 27 w 40"/>
                    <a:gd name="T25" fmla="*/ 30 h 34"/>
                    <a:gd name="T26" fmla="*/ 27 w 40"/>
                    <a:gd name="T27" fmla="*/ 30 h 34"/>
                    <a:gd name="T28" fmla="*/ 34 w 40"/>
                    <a:gd name="T29" fmla="*/ 25 h 34"/>
                    <a:gd name="T30" fmla="*/ 39 w 40"/>
                    <a:gd name="T31" fmla="*/ 19 h 34"/>
                    <a:gd name="T32" fmla="*/ 40 w 40"/>
                    <a:gd name="T33" fmla="*/ 13 h 34"/>
                    <a:gd name="T34" fmla="*/ 39 w 40"/>
                    <a:gd name="T35" fmla="*/ 9 h 34"/>
                    <a:gd name="T36" fmla="*/ 37 w 40"/>
                    <a:gd name="T37" fmla="*/ 6 h 34"/>
                    <a:gd name="T38" fmla="*/ 37 w 40"/>
                    <a:gd name="T39" fmla="*/ 6 h 34"/>
                    <a:gd name="T40" fmla="*/ 36 w 40"/>
                    <a:gd name="T41" fmla="*/ 4 h 34"/>
                    <a:gd name="T42" fmla="*/ 34 w 40"/>
                    <a:gd name="T43" fmla="*/ 1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2"/>
                      </a:moveTo>
                      <a:lnTo>
                        <a:pt x="12" y="2"/>
                      </a:lnTo>
                      <a:lnTo>
                        <a:pt x="5" y="7"/>
                      </a:lnTo>
                      <a:lnTo>
                        <a:pt x="2" y="14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2" y="27"/>
                      </a:lnTo>
                      <a:lnTo>
                        <a:pt x="4" y="29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19" y="33"/>
                      </a:lnTo>
                      <a:lnTo>
                        <a:pt x="27" y="30"/>
                      </a:lnTo>
                      <a:lnTo>
                        <a:pt x="34" y="25"/>
                      </a:lnTo>
                      <a:lnTo>
                        <a:pt x="39" y="19"/>
                      </a:lnTo>
                      <a:lnTo>
                        <a:pt x="40" y="13"/>
                      </a:lnTo>
                      <a:lnTo>
                        <a:pt x="39" y="9"/>
                      </a:lnTo>
                      <a:lnTo>
                        <a:pt x="37" y="6"/>
                      </a:lnTo>
                      <a:lnTo>
                        <a:pt x="36" y="4"/>
                      </a:lnTo>
                      <a:lnTo>
                        <a:pt x="34" y="1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2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94" name="Freeform 1330"/>
                <p:cNvSpPr>
                  <a:spLocks/>
                </p:cNvSpPr>
                <p:nvPr/>
              </p:nvSpPr>
              <p:spPr bwMode="auto">
                <a:xfrm>
                  <a:off x="2099" y="3067"/>
                  <a:ext cx="40" cy="34"/>
                </a:xfrm>
                <a:custGeom>
                  <a:avLst/>
                  <a:gdLst>
                    <a:gd name="T0" fmla="*/ 12 w 40"/>
                    <a:gd name="T1" fmla="*/ 2 h 34"/>
                    <a:gd name="T2" fmla="*/ 12 w 40"/>
                    <a:gd name="T3" fmla="*/ 2 h 34"/>
                    <a:gd name="T4" fmla="*/ 5 w 40"/>
                    <a:gd name="T5" fmla="*/ 7 h 34"/>
                    <a:gd name="T6" fmla="*/ 2 w 40"/>
                    <a:gd name="T7" fmla="*/ 14 h 34"/>
                    <a:gd name="T8" fmla="*/ 0 w 40"/>
                    <a:gd name="T9" fmla="*/ 20 h 34"/>
                    <a:gd name="T10" fmla="*/ 0 w 40"/>
                    <a:gd name="T11" fmla="*/ 24 h 34"/>
                    <a:gd name="T12" fmla="*/ 2 w 40"/>
                    <a:gd name="T13" fmla="*/ 27 h 34"/>
                    <a:gd name="T14" fmla="*/ 2 w 40"/>
                    <a:gd name="T15" fmla="*/ 27 h 34"/>
                    <a:gd name="T16" fmla="*/ 4 w 40"/>
                    <a:gd name="T17" fmla="*/ 29 h 34"/>
                    <a:gd name="T18" fmla="*/ 7 w 40"/>
                    <a:gd name="T19" fmla="*/ 32 h 34"/>
                    <a:gd name="T20" fmla="*/ 13 w 40"/>
                    <a:gd name="T21" fmla="*/ 34 h 34"/>
                    <a:gd name="T22" fmla="*/ 19 w 40"/>
                    <a:gd name="T23" fmla="*/ 33 h 34"/>
                    <a:gd name="T24" fmla="*/ 27 w 40"/>
                    <a:gd name="T25" fmla="*/ 30 h 34"/>
                    <a:gd name="T26" fmla="*/ 27 w 40"/>
                    <a:gd name="T27" fmla="*/ 30 h 34"/>
                    <a:gd name="T28" fmla="*/ 34 w 40"/>
                    <a:gd name="T29" fmla="*/ 25 h 34"/>
                    <a:gd name="T30" fmla="*/ 39 w 40"/>
                    <a:gd name="T31" fmla="*/ 19 h 34"/>
                    <a:gd name="T32" fmla="*/ 40 w 40"/>
                    <a:gd name="T33" fmla="*/ 13 h 34"/>
                    <a:gd name="T34" fmla="*/ 39 w 40"/>
                    <a:gd name="T35" fmla="*/ 9 h 34"/>
                    <a:gd name="T36" fmla="*/ 37 w 40"/>
                    <a:gd name="T37" fmla="*/ 6 h 34"/>
                    <a:gd name="T38" fmla="*/ 37 w 40"/>
                    <a:gd name="T39" fmla="*/ 6 h 34"/>
                    <a:gd name="T40" fmla="*/ 36 w 40"/>
                    <a:gd name="T41" fmla="*/ 4 h 34"/>
                    <a:gd name="T42" fmla="*/ 34 w 40"/>
                    <a:gd name="T43" fmla="*/ 1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2"/>
                      </a:moveTo>
                      <a:lnTo>
                        <a:pt x="12" y="2"/>
                      </a:lnTo>
                      <a:lnTo>
                        <a:pt x="5" y="7"/>
                      </a:lnTo>
                      <a:lnTo>
                        <a:pt x="2" y="14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2" y="27"/>
                      </a:lnTo>
                      <a:lnTo>
                        <a:pt x="4" y="29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19" y="33"/>
                      </a:lnTo>
                      <a:lnTo>
                        <a:pt x="27" y="30"/>
                      </a:lnTo>
                      <a:lnTo>
                        <a:pt x="34" y="25"/>
                      </a:lnTo>
                      <a:lnTo>
                        <a:pt x="39" y="19"/>
                      </a:lnTo>
                      <a:lnTo>
                        <a:pt x="40" y="13"/>
                      </a:lnTo>
                      <a:lnTo>
                        <a:pt x="39" y="9"/>
                      </a:lnTo>
                      <a:lnTo>
                        <a:pt x="37" y="6"/>
                      </a:lnTo>
                      <a:lnTo>
                        <a:pt x="36" y="4"/>
                      </a:lnTo>
                      <a:lnTo>
                        <a:pt x="34" y="1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95" name="Freeform 1331"/>
                <p:cNvSpPr>
                  <a:spLocks/>
                </p:cNvSpPr>
                <p:nvPr/>
              </p:nvSpPr>
              <p:spPr bwMode="auto">
                <a:xfrm>
                  <a:off x="2127" y="3069"/>
                  <a:ext cx="41" cy="35"/>
                </a:xfrm>
                <a:custGeom>
                  <a:avLst/>
                  <a:gdLst>
                    <a:gd name="T0" fmla="*/ 27 w 41"/>
                    <a:gd name="T1" fmla="*/ 2 h 35"/>
                    <a:gd name="T2" fmla="*/ 27 w 41"/>
                    <a:gd name="T3" fmla="*/ 2 h 35"/>
                    <a:gd name="T4" fmla="*/ 18 w 41"/>
                    <a:gd name="T5" fmla="*/ 0 h 35"/>
                    <a:gd name="T6" fmla="*/ 12 w 41"/>
                    <a:gd name="T7" fmla="*/ 2 h 35"/>
                    <a:gd name="T8" fmla="*/ 6 w 41"/>
                    <a:gd name="T9" fmla="*/ 5 h 35"/>
                    <a:gd name="T10" fmla="*/ 3 w 41"/>
                    <a:gd name="T11" fmla="*/ 8 h 35"/>
                    <a:gd name="T12" fmla="*/ 2 w 41"/>
                    <a:gd name="T13" fmla="*/ 11 h 35"/>
                    <a:gd name="T14" fmla="*/ 2 w 41"/>
                    <a:gd name="T15" fmla="*/ 11 h 35"/>
                    <a:gd name="T16" fmla="*/ 0 w 41"/>
                    <a:gd name="T17" fmla="*/ 13 h 35"/>
                    <a:gd name="T18" fmla="*/ 0 w 41"/>
                    <a:gd name="T19" fmla="*/ 17 h 35"/>
                    <a:gd name="T20" fmla="*/ 3 w 41"/>
                    <a:gd name="T21" fmla="*/ 23 h 35"/>
                    <a:gd name="T22" fmla="*/ 8 w 41"/>
                    <a:gd name="T23" fmla="*/ 28 h 35"/>
                    <a:gd name="T24" fmla="*/ 16 w 41"/>
                    <a:gd name="T25" fmla="*/ 34 h 35"/>
                    <a:gd name="T26" fmla="*/ 16 w 41"/>
                    <a:gd name="T27" fmla="*/ 34 h 35"/>
                    <a:gd name="T28" fmla="*/ 23 w 41"/>
                    <a:gd name="T29" fmla="*/ 35 h 35"/>
                    <a:gd name="T30" fmla="*/ 31 w 41"/>
                    <a:gd name="T31" fmla="*/ 34 h 35"/>
                    <a:gd name="T32" fmla="*/ 37 w 41"/>
                    <a:gd name="T33" fmla="*/ 30 h 35"/>
                    <a:gd name="T34" fmla="*/ 39 w 41"/>
                    <a:gd name="T35" fmla="*/ 27 h 35"/>
                    <a:gd name="T36" fmla="*/ 41 w 41"/>
                    <a:gd name="T37" fmla="*/ 25 h 35"/>
                    <a:gd name="T38" fmla="*/ 41 w 41"/>
                    <a:gd name="T39" fmla="*/ 25 h 35"/>
                    <a:gd name="T40" fmla="*/ 41 w 41"/>
                    <a:gd name="T41" fmla="*/ 22 h 35"/>
                    <a:gd name="T42" fmla="*/ 41 w 41"/>
                    <a:gd name="T43" fmla="*/ 18 h 35"/>
                    <a:gd name="T44" fmla="*/ 39 w 41"/>
                    <a:gd name="T45" fmla="*/ 12 h 35"/>
                    <a:gd name="T46" fmla="*/ 34 w 41"/>
                    <a:gd name="T47" fmla="*/ 7 h 35"/>
                    <a:gd name="T48" fmla="*/ 27 w 41"/>
                    <a:gd name="T49" fmla="*/ 2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5"/>
                    <a:gd name="T77" fmla="*/ 41 w 41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5">
                      <a:moveTo>
                        <a:pt x="27" y="2"/>
                      </a:moveTo>
                      <a:lnTo>
                        <a:pt x="27" y="2"/>
                      </a:lnTo>
                      <a:lnTo>
                        <a:pt x="18" y="0"/>
                      </a:lnTo>
                      <a:lnTo>
                        <a:pt x="12" y="2"/>
                      </a:lnTo>
                      <a:lnTo>
                        <a:pt x="6" y="5"/>
                      </a:lnTo>
                      <a:lnTo>
                        <a:pt x="3" y="8"/>
                      </a:lnTo>
                      <a:lnTo>
                        <a:pt x="2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6" y="34"/>
                      </a:lnTo>
                      <a:lnTo>
                        <a:pt x="23" y="35"/>
                      </a:lnTo>
                      <a:lnTo>
                        <a:pt x="31" y="34"/>
                      </a:lnTo>
                      <a:lnTo>
                        <a:pt x="37" y="30"/>
                      </a:lnTo>
                      <a:lnTo>
                        <a:pt x="39" y="27"/>
                      </a:lnTo>
                      <a:lnTo>
                        <a:pt x="41" y="25"/>
                      </a:lnTo>
                      <a:lnTo>
                        <a:pt x="41" y="22"/>
                      </a:lnTo>
                      <a:lnTo>
                        <a:pt x="41" y="18"/>
                      </a:lnTo>
                      <a:lnTo>
                        <a:pt x="39" y="12"/>
                      </a:lnTo>
                      <a:lnTo>
                        <a:pt x="34" y="7"/>
                      </a:lnTo>
                      <a:lnTo>
                        <a:pt x="27" y="2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96" name="Freeform 1332"/>
                <p:cNvSpPr>
                  <a:spLocks/>
                </p:cNvSpPr>
                <p:nvPr/>
              </p:nvSpPr>
              <p:spPr bwMode="auto">
                <a:xfrm>
                  <a:off x="2127" y="3069"/>
                  <a:ext cx="41" cy="35"/>
                </a:xfrm>
                <a:custGeom>
                  <a:avLst/>
                  <a:gdLst>
                    <a:gd name="T0" fmla="*/ 27 w 41"/>
                    <a:gd name="T1" fmla="*/ 2 h 35"/>
                    <a:gd name="T2" fmla="*/ 27 w 41"/>
                    <a:gd name="T3" fmla="*/ 2 h 35"/>
                    <a:gd name="T4" fmla="*/ 18 w 41"/>
                    <a:gd name="T5" fmla="*/ 0 h 35"/>
                    <a:gd name="T6" fmla="*/ 12 w 41"/>
                    <a:gd name="T7" fmla="*/ 2 h 35"/>
                    <a:gd name="T8" fmla="*/ 6 w 41"/>
                    <a:gd name="T9" fmla="*/ 5 h 35"/>
                    <a:gd name="T10" fmla="*/ 3 w 41"/>
                    <a:gd name="T11" fmla="*/ 8 h 35"/>
                    <a:gd name="T12" fmla="*/ 2 w 41"/>
                    <a:gd name="T13" fmla="*/ 11 h 35"/>
                    <a:gd name="T14" fmla="*/ 2 w 41"/>
                    <a:gd name="T15" fmla="*/ 11 h 35"/>
                    <a:gd name="T16" fmla="*/ 0 w 41"/>
                    <a:gd name="T17" fmla="*/ 13 h 35"/>
                    <a:gd name="T18" fmla="*/ 0 w 41"/>
                    <a:gd name="T19" fmla="*/ 17 h 35"/>
                    <a:gd name="T20" fmla="*/ 3 w 41"/>
                    <a:gd name="T21" fmla="*/ 23 h 35"/>
                    <a:gd name="T22" fmla="*/ 8 w 41"/>
                    <a:gd name="T23" fmla="*/ 28 h 35"/>
                    <a:gd name="T24" fmla="*/ 16 w 41"/>
                    <a:gd name="T25" fmla="*/ 34 h 35"/>
                    <a:gd name="T26" fmla="*/ 16 w 41"/>
                    <a:gd name="T27" fmla="*/ 34 h 35"/>
                    <a:gd name="T28" fmla="*/ 23 w 41"/>
                    <a:gd name="T29" fmla="*/ 35 h 35"/>
                    <a:gd name="T30" fmla="*/ 31 w 41"/>
                    <a:gd name="T31" fmla="*/ 34 h 35"/>
                    <a:gd name="T32" fmla="*/ 37 w 41"/>
                    <a:gd name="T33" fmla="*/ 30 h 35"/>
                    <a:gd name="T34" fmla="*/ 39 w 41"/>
                    <a:gd name="T35" fmla="*/ 27 h 35"/>
                    <a:gd name="T36" fmla="*/ 41 w 41"/>
                    <a:gd name="T37" fmla="*/ 25 h 35"/>
                    <a:gd name="T38" fmla="*/ 41 w 41"/>
                    <a:gd name="T39" fmla="*/ 25 h 35"/>
                    <a:gd name="T40" fmla="*/ 41 w 41"/>
                    <a:gd name="T41" fmla="*/ 22 h 35"/>
                    <a:gd name="T42" fmla="*/ 41 w 41"/>
                    <a:gd name="T43" fmla="*/ 18 h 35"/>
                    <a:gd name="T44" fmla="*/ 39 w 41"/>
                    <a:gd name="T45" fmla="*/ 12 h 35"/>
                    <a:gd name="T46" fmla="*/ 34 w 41"/>
                    <a:gd name="T47" fmla="*/ 7 h 35"/>
                    <a:gd name="T48" fmla="*/ 27 w 41"/>
                    <a:gd name="T49" fmla="*/ 2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5"/>
                    <a:gd name="T77" fmla="*/ 41 w 41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5">
                      <a:moveTo>
                        <a:pt x="27" y="2"/>
                      </a:moveTo>
                      <a:lnTo>
                        <a:pt x="27" y="2"/>
                      </a:lnTo>
                      <a:lnTo>
                        <a:pt x="18" y="0"/>
                      </a:lnTo>
                      <a:lnTo>
                        <a:pt x="12" y="2"/>
                      </a:lnTo>
                      <a:lnTo>
                        <a:pt x="6" y="5"/>
                      </a:lnTo>
                      <a:lnTo>
                        <a:pt x="3" y="8"/>
                      </a:lnTo>
                      <a:lnTo>
                        <a:pt x="2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6" y="34"/>
                      </a:lnTo>
                      <a:lnTo>
                        <a:pt x="23" y="35"/>
                      </a:lnTo>
                      <a:lnTo>
                        <a:pt x="31" y="34"/>
                      </a:lnTo>
                      <a:lnTo>
                        <a:pt x="37" y="30"/>
                      </a:lnTo>
                      <a:lnTo>
                        <a:pt x="39" y="27"/>
                      </a:lnTo>
                      <a:lnTo>
                        <a:pt x="41" y="25"/>
                      </a:lnTo>
                      <a:lnTo>
                        <a:pt x="41" y="22"/>
                      </a:lnTo>
                      <a:lnTo>
                        <a:pt x="41" y="18"/>
                      </a:lnTo>
                      <a:lnTo>
                        <a:pt x="39" y="12"/>
                      </a:lnTo>
                      <a:lnTo>
                        <a:pt x="34" y="7"/>
                      </a:lnTo>
                      <a:lnTo>
                        <a:pt x="27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97" name="Freeform 1333"/>
                <p:cNvSpPr>
                  <a:spLocks/>
                </p:cNvSpPr>
                <p:nvPr/>
              </p:nvSpPr>
              <p:spPr bwMode="auto">
                <a:xfrm>
                  <a:off x="2044" y="3060"/>
                  <a:ext cx="31" cy="88"/>
                </a:xfrm>
                <a:custGeom>
                  <a:avLst/>
                  <a:gdLst>
                    <a:gd name="T0" fmla="*/ 0 w 31"/>
                    <a:gd name="T1" fmla="*/ 85 h 88"/>
                    <a:gd name="T2" fmla="*/ 9 w 31"/>
                    <a:gd name="T3" fmla="*/ 69 h 88"/>
                    <a:gd name="T4" fmla="*/ 9 w 31"/>
                    <a:gd name="T5" fmla="*/ 0 h 88"/>
                    <a:gd name="T6" fmla="*/ 23 w 31"/>
                    <a:gd name="T7" fmla="*/ 3 h 88"/>
                    <a:gd name="T8" fmla="*/ 23 w 31"/>
                    <a:gd name="T9" fmla="*/ 69 h 88"/>
                    <a:gd name="T10" fmla="*/ 31 w 31"/>
                    <a:gd name="T11" fmla="*/ 86 h 88"/>
                    <a:gd name="T12" fmla="*/ 21 w 31"/>
                    <a:gd name="T13" fmla="*/ 80 h 88"/>
                    <a:gd name="T14" fmla="*/ 21 w 31"/>
                    <a:gd name="T15" fmla="*/ 88 h 88"/>
                    <a:gd name="T16" fmla="*/ 15 w 31"/>
                    <a:gd name="T17" fmla="*/ 81 h 88"/>
                    <a:gd name="T18" fmla="*/ 9 w 31"/>
                    <a:gd name="T19" fmla="*/ 87 h 88"/>
                    <a:gd name="T20" fmla="*/ 9 w 31"/>
                    <a:gd name="T21" fmla="*/ 81 h 88"/>
                    <a:gd name="T22" fmla="*/ 0 w 31"/>
                    <a:gd name="T23" fmla="*/ 85 h 88"/>
                    <a:gd name="T24" fmla="*/ 0 w 31"/>
                    <a:gd name="T25" fmla="*/ 85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8"/>
                    <a:gd name="T41" fmla="*/ 31 w 31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8">
                      <a:moveTo>
                        <a:pt x="0" y="85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3"/>
                      </a:lnTo>
                      <a:lnTo>
                        <a:pt x="23" y="69"/>
                      </a:lnTo>
                      <a:lnTo>
                        <a:pt x="31" y="86"/>
                      </a:lnTo>
                      <a:lnTo>
                        <a:pt x="21" y="80"/>
                      </a:lnTo>
                      <a:lnTo>
                        <a:pt x="21" y="88"/>
                      </a:lnTo>
                      <a:lnTo>
                        <a:pt x="15" y="81"/>
                      </a:lnTo>
                      <a:lnTo>
                        <a:pt x="9" y="87"/>
                      </a:lnTo>
                      <a:lnTo>
                        <a:pt x="9" y="81"/>
                      </a:lnTo>
                      <a:lnTo>
                        <a:pt x="0" y="85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98" name="Freeform 1334"/>
                <p:cNvSpPr>
                  <a:spLocks/>
                </p:cNvSpPr>
                <p:nvPr/>
              </p:nvSpPr>
              <p:spPr bwMode="auto">
                <a:xfrm>
                  <a:off x="2027" y="3045"/>
                  <a:ext cx="39" cy="35"/>
                </a:xfrm>
                <a:custGeom>
                  <a:avLst/>
                  <a:gdLst>
                    <a:gd name="T0" fmla="*/ 11 w 39"/>
                    <a:gd name="T1" fmla="*/ 3 h 35"/>
                    <a:gd name="T2" fmla="*/ 11 w 39"/>
                    <a:gd name="T3" fmla="*/ 3 h 35"/>
                    <a:gd name="T4" fmla="*/ 5 w 39"/>
                    <a:gd name="T5" fmla="*/ 8 h 35"/>
                    <a:gd name="T6" fmla="*/ 1 w 39"/>
                    <a:gd name="T7" fmla="*/ 14 h 35"/>
                    <a:gd name="T8" fmla="*/ 0 w 39"/>
                    <a:gd name="T9" fmla="*/ 22 h 35"/>
                    <a:gd name="T10" fmla="*/ 0 w 39"/>
                    <a:gd name="T11" fmla="*/ 24 h 35"/>
                    <a:gd name="T12" fmla="*/ 1 w 39"/>
                    <a:gd name="T13" fmla="*/ 28 h 35"/>
                    <a:gd name="T14" fmla="*/ 1 w 39"/>
                    <a:gd name="T15" fmla="*/ 28 h 35"/>
                    <a:gd name="T16" fmla="*/ 3 w 39"/>
                    <a:gd name="T17" fmla="*/ 31 h 35"/>
                    <a:gd name="T18" fmla="*/ 6 w 39"/>
                    <a:gd name="T19" fmla="*/ 32 h 35"/>
                    <a:gd name="T20" fmla="*/ 12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1 h 35"/>
                    <a:gd name="T26" fmla="*/ 28 w 39"/>
                    <a:gd name="T27" fmla="*/ 31 h 35"/>
                    <a:gd name="T28" fmla="*/ 34 w 39"/>
                    <a:gd name="T29" fmla="*/ 26 h 35"/>
                    <a:gd name="T30" fmla="*/ 38 w 39"/>
                    <a:gd name="T31" fmla="*/ 19 h 35"/>
                    <a:gd name="T32" fmla="*/ 39 w 39"/>
                    <a:gd name="T33" fmla="*/ 13 h 35"/>
                    <a:gd name="T34" fmla="*/ 38 w 39"/>
                    <a:gd name="T35" fmla="*/ 10 h 35"/>
                    <a:gd name="T36" fmla="*/ 37 w 39"/>
                    <a:gd name="T37" fmla="*/ 7 h 35"/>
                    <a:gd name="T38" fmla="*/ 37 w 39"/>
                    <a:gd name="T39" fmla="*/ 7 h 35"/>
                    <a:gd name="T40" fmla="*/ 35 w 39"/>
                    <a:gd name="T41" fmla="*/ 4 h 35"/>
                    <a:gd name="T42" fmla="*/ 33 w 39"/>
                    <a:gd name="T43" fmla="*/ 3 h 35"/>
                    <a:gd name="T44" fmla="*/ 26 w 39"/>
                    <a:gd name="T45" fmla="*/ 0 h 35"/>
                    <a:gd name="T46" fmla="*/ 19 w 39"/>
                    <a:gd name="T47" fmla="*/ 0 h 35"/>
                    <a:gd name="T48" fmla="*/ 11 w 39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3" y="31"/>
                      </a:lnTo>
                      <a:lnTo>
                        <a:pt x="6" y="32"/>
                      </a:lnTo>
                      <a:lnTo>
                        <a:pt x="12" y="35"/>
                      </a:lnTo>
                      <a:lnTo>
                        <a:pt x="20" y="35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19"/>
                      </a:lnTo>
                      <a:lnTo>
                        <a:pt x="39" y="13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5" y="4"/>
                      </a:lnTo>
                      <a:lnTo>
                        <a:pt x="33" y="3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99" name="Freeform 1335"/>
                <p:cNvSpPr>
                  <a:spLocks/>
                </p:cNvSpPr>
                <p:nvPr/>
              </p:nvSpPr>
              <p:spPr bwMode="auto">
                <a:xfrm>
                  <a:off x="2027" y="3045"/>
                  <a:ext cx="39" cy="35"/>
                </a:xfrm>
                <a:custGeom>
                  <a:avLst/>
                  <a:gdLst>
                    <a:gd name="T0" fmla="*/ 11 w 39"/>
                    <a:gd name="T1" fmla="*/ 3 h 35"/>
                    <a:gd name="T2" fmla="*/ 11 w 39"/>
                    <a:gd name="T3" fmla="*/ 3 h 35"/>
                    <a:gd name="T4" fmla="*/ 5 w 39"/>
                    <a:gd name="T5" fmla="*/ 8 h 35"/>
                    <a:gd name="T6" fmla="*/ 1 w 39"/>
                    <a:gd name="T7" fmla="*/ 14 h 35"/>
                    <a:gd name="T8" fmla="*/ 0 w 39"/>
                    <a:gd name="T9" fmla="*/ 22 h 35"/>
                    <a:gd name="T10" fmla="*/ 0 w 39"/>
                    <a:gd name="T11" fmla="*/ 24 h 35"/>
                    <a:gd name="T12" fmla="*/ 1 w 39"/>
                    <a:gd name="T13" fmla="*/ 28 h 35"/>
                    <a:gd name="T14" fmla="*/ 1 w 39"/>
                    <a:gd name="T15" fmla="*/ 28 h 35"/>
                    <a:gd name="T16" fmla="*/ 3 w 39"/>
                    <a:gd name="T17" fmla="*/ 31 h 35"/>
                    <a:gd name="T18" fmla="*/ 6 w 39"/>
                    <a:gd name="T19" fmla="*/ 32 h 35"/>
                    <a:gd name="T20" fmla="*/ 12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1 h 35"/>
                    <a:gd name="T26" fmla="*/ 28 w 39"/>
                    <a:gd name="T27" fmla="*/ 31 h 35"/>
                    <a:gd name="T28" fmla="*/ 34 w 39"/>
                    <a:gd name="T29" fmla="*/ 26 h 35"/>
                    <a:gd name="T30" fmla="*/ 38 w 39"/>
                    <a:gd name="T31" fmla="*/ 19 h 35"/>
                    <a:gd name="T32" fmla="*/ 39 w 39"/>
                    <a:gd name="T33" fmla="*/ 13 h 35"/>
                    <a:gd name="T34" fmla="*/ 38 w 39"/>
                    <a:gd name="T35" fmla="*/ 10 h 35"/>
                    <a:gd name="T36" fmla="*/ 37 w 39"/>
                    <a:gd name="T37" fmla="*/ 7 h 35"/>
                    <a:gd name="T38" fmla="*/ 37 w 39"/>
                    <a:gd name="T39" fmla="*/ 7 h 35"/>
                    <a:gd name="T40" fmla="*/ 35 w 39"/>
                    <a:gd name="T41" fmla="*/ 4 h 35"/>
                    <a:gd name="T42" fmla="*/ 33 w 39"/>
                    <a:gd name="T43" fmla="*/ 3 h 35"/>
                    <a:gd name="T44" fmla="*/ 26 w 39"/>
                    <a:gd name="T45" fmla="*/ 0 h 35"/>
                    <a:gd name="T46" fmla="*/ 19 w 39"/>
                    <a:gd name="T47" fmla="*/ 0 h 35"/>
                    <a:gd name="T48" fmla="*/ 11 w 39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3" y="31"/>
                      </a:lnTo>
                      <a:lnTo>
                        <a:pt x="6" y="32"/>
                      </a:lnTo>
                      <a:lnTo>
                        <a:pt x="12" y="35"/>
                      </a:lnTo>
                      <a:lnTo>
                        <a:pt x="20" y="35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19"/>
                      </a:lnTo>
                      <a:lnTo>
                        <a:pt x="39" y="13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5" y="4"/>
                      </a:lnTo>
                      <a:lnTo>
                        <a:pt x="33" y="3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00" name="Freeform 1336"/>
                <p:cNvSpPr>
                  <a:spLocks/>
                </p:cNvSpPr>
                <p:nvPr/>
              </p:nvSpPr>
              <p:spPr bwMode="auto">
                <a:xfrm>
                  <a:off x="2056" y="3049"/>
                  <a:ext cx="40" cy="33"/>
                </a:xfrm>
                <a:custGeom>
                  <a:avLst/>
                  <a:gdLst>
                    <a:gd name="T0" fmla="*/ 25 w 40"/>
                    <a:gd name="T1" fmla="*/ 1 h 33"/>
                    <a:gd name="T2" fmla="*/ 25 w 40"/>
                    <a:gd name="T3" fmla="*/ 1 h 33"/>
                    <a:gd name="T4" fmla="*/ 18 w 40"/>
                    <a:gd name="T5" fmla="*/ 0 h 33"/>
                    <a:gd name="T6" fmla="*/ 10 w 40"/>
                    <a:gd name="T7" fmla="*/ 1 h 33"/>
                    <a:gd name="T8" fmla="*/ 4 w 40"/>
                    <a:gd name="T9" fmla="*/ 4 h 33"/>
                    <a:gd name="T10" fmla="*/ 1 w 40"/>
                    <a:gd name="T11" fmla="*/ 6 h 33"/>
                    <a:gd name="T12" fmla="*/ 0 w 40"/>
                    <a:gd name="T13" fmla="*/ 9 h 33"/>
                    <a:gd name="T14" fmla="*/ 0 w 40"/>
                    <a:gd name="T15" fmla="*/ 9 h 33"/>
                    <a:gd name="T16" fmla="*/ 0 w 40"/>
                    <a:gd name="T17" fmla="*/ 13 h 33"/>
                    <a:gd name="T18" fmla="*/ 0 w 40"/>
                    <a:gd name="T19" fmla="*/ 15 h 33"/>
                    <a:gd name="T20" fmla="*/ 3 w 40"/>
                    <a:gd name="T21" fmla="*/ 22 h 33"/>
                    <a:gd name="T22" fmla="*/ 8 w 40"/>
                    <a:gd name="T23" fmla="*/ 28 h 33"/>
                    <a:gd name="T24" fmla="*/ 14 w 40"/>
                    <a:gd name="T25" fmla="*/ 32 h 33"/>
                    <a:gd name="T26" fmla="*/ 14 w 40"/>
                    <a:gd name="T27" fmla="*/ 32 h 33"/>
                    <a:gd name="T28" fmla="*/ 22 w 40"/>
                    <a:gd name="T29" fmla="*/ 33 h 33"/>
                    <a:gd name="T30" fmla="*/ 29 w 40"/>
                    <a:gd name="T31" fmla="*/ 32 h 33"/>
                    <a:gd name="T32" fmla="*/ 36 w 40"/>
                    <a:gd name="T33" fmla="*/ 29 h 33"/>
                    <a:gd name="T34" fmla="*/ 38 w 40"/>
                    <a:gd name="T35" fmla="*/ 27 h 33"/>
                    <a:gd name="T36" fmla="*/ 40 w 40"/>
                    <a:gd name="T37" fmla="*/ 24 h 33"/>
                    <a:gd name="T38" fmla="*/ 40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8 h 33"/>
                    <a:gd name="T44" fmla="*/ 37 w 40"/>
                    <a:gd name="T45" fmla="*/ 11 h 33"/>
                    <a:gd name="T46" fmla="*/ 32 w 40"/>
                    <a:gd name="T47" fmla="*/ 5 h 33"/>
                    <a:gd name="T48" fmla="*/ 25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29" y="32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40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37" y="11"/>
                      </a:lnTo>
                      <a:lnTo>
                        <a:pt x="32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01" name="Freeform 1337"/>
                <p:cNvSpPr>
                  <a:spLocks/>
                </p:cNvSpPr>
                <p:nvPr/>
              </p:nvSpPr>
              <p:spPr bwMode="auto">
                <a:xfrm>
                  <a:off x="2056" y="3049"/>
                  <a:ext cx="40" cy="33"/>
                </a:xfrm>
                <a:custGeom>
                  <a:avLst/>
                  <a:gdLst>
                    <a:gd name="T0" fmla="*/ 25 w 40"/>
                    <a:gd name="T1" fmla="*/ 1 h 33"/>
                    <a:gd name="T2" fmla="*/ 25 w 40"/>
                    <a:gd name="T3" fmla="*/ 1 h 33"/>
                    <a:gd name="T4" fmla="*/ 18 w 40"/>
                    <a:gd name="T5" fmla="*/ 0 h 33"/>
                    <a:gd name="T6" fmla="*/ 10 w 40"/>
                    <a:gd name="T7" fmla="*/ 1 h 33"/>
                    <a:gd name="T8" fmla="*/ 4 w 40"/>
                    <a:gd name="T9" fmla="*/ 4 h 33"/>
                    <a:gd name="T10" fmla="*/ 1 w 40"/>
                    <a:gd name="T11" fmla="*/ 6 h 33"/>
                    <a:gd name="T12" fmla="*/ 0 w 40"/>
                    <a:gd name="T13" fmla="*/ 9 h 33"/>
                    <a:gd name="T14" fmla="*/ 0 w 40"/>
                    <a:gd name="T15" fmla="*/ 9 h 33"/>
                    <a:gd name="T16" fmla="*/ 0 w 40"/>
                    <a:gd name="T17" fmla="*/ 13 h 33"/>
                    <a:gd name="T18" fmla="*/ 0 w 40"/>
                    <a:gd name="T19" fmla="*/ 15 h 33"/>
                    <a:gd name="T20" fmla="*/ 3 w 40"/>
                    <a:gd name="T21" fmla="*/ 22 h 33"/>
                    <a:gd name="T22" fmla="*/ 8 w 40"/>
                    <a:gd name="T23" fmla="*/ 28 h 33"/>
                    <a:gd name="T24" fmla="*/ 14 w 40"/>
                    <a:gd name="T25" fmla="*/ 32 h 33"/>
                    <a:gd name="T26" fmla="*/ 14 w 40"/>
                    <a:gd name="T27" fmla="*/ 32 h 33"/>
                    <a:gd name="T28" fmla="*/ 22 w 40"/>
                    <a:gd name="T29" fmla="*/ 33 h 33"/>
                    <a:gd name="T30" fmla="*/ 29 w 40"/>
                    <a:gd name="T31" fmla="*/ 32 h 33"/>
                    <a:gd name="T32" fmla="*/ 36 w 40"/>
                    <a:gd name="T33" fmla="*/ 29 h 33"/>
                    <a:gd name="T34" fmla="*/ 38 w 40"/>
                    <a:gd name="T35" fmla="*/ 27 h 33"/>
                    <a:gd name="T36" fmla="*/ 40 w 40"/>
                    <a:gd name="T37" fmla="*/ 24 h 33"/>
                    <a:gd name="T38" fmla="*/ 40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8 h 33"/>
                    <a:gd name="T44" fmla="*/ 37 w 40"/>
                    <a:gd name="T45" fmla="*/ 11 h 33"/>
                    <a:gd name="T46" fmla="*/ 32 w 40"/>
                    <a:gd name="T47" fmla="*/ 5 h 33"/>
                    <a:gd name="T48" fmla="*/ 25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29" y="32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40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37" y="11"/>
                      </a:lnTo>
                      <a:lnTo>
                        <a:pt x="32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02" name="Freeform 1338"/>
                <p:cNvSpPr>
                  <a:spLocks/>
                </p:cNvSpPr>
                <p:nvPr/>
              </p:nvSpPr>
              <p:spPr bwMode="auto">
                <a:xfrm>
                  <a:off x="2030" y="3022"/>
                  <a:ext cx="43" cy="32"/>
                </a:xfrm>
                <a:custGeom>
                  <a:avLst/>
                  <a:gdLst>
                    <a:gd name="T0" fmla="*/ 22 w 43"/>
                    <a:gd name="T1" fmla="*/ 0 h 32"/>
                    <a:gd name="T2" fmla="*/ 22 w 43"/>
                    <a:gd name="T3" fmla="*/ 0 h 32"/>
                    <a:gd name="T4" fmla="*/ 13 w 43"/>
                    <a:gd name="T5" fmla="*/ 1 h 32"/>
                    <a:gd name="T6" fmla="*/ 7 w 43"/>
                    <a:gd name="T7" fmla="*/ 5 h 32"/>
                    <a:gd name="T8" fmla="*/ 3 w 43"/>
                    <a:gd name="T9" fmla="*/ 10 h 32"/>
                    <a:gd name="T10" fmla="*/ 2 w 43"/>
                    <a:gd name="T11" fmla="*/ 13 h 32"/>
                    <a:gd name="T12" fmla="*/ 0 w 43"/>
                    <a:gd name="T13" fmla="*/ 15 h 32"/>
                    <a:gd name="T14" fmla="*/ 0 w 43"/>
                    <a:gd name="T15" fmla="*/ 15 h 32"/>
                    <a:gd name="T16" fmla="*/ 2 w 43"/>
                    <a:gd name="T17" fmla="*/ 19 h 32"/>
                    <a:gd name="T18" fmla="*/ 3 w 43"/>
                    <a:gd name="T19" fmla="*/ 22 h 32"/>
                    <a:gd name="T20" fmla="*/ 7 w 43"/>
                    <a:gd name="T21" fmla="*/ 27 h 32"/>
                    <a:gd name="T22" fmla="*/ 13 w 43"/>
                    <a:gd name="T23" fmla="*/ 31 h 32"/>
                    <a:gd name="T24" fmla="*/ 22 w 43"/>
                    <a:gd name="T25" fmla="*/ 32 h 32"/>
                    <a:gd name="T26" fmla="*/ 22 w 43"/>
                    <a:gd name="T27" fmla="*/ 32 h 32"/>
                    <a:gd name="T28" fmla="*/ 30 w 43"/>
                    <a:gd name="T29" fmla="*/ 31 h 32"/>
                    <a:gd name="T30" fmla="*/ 36 w 43"/>
                    <a:gd name="T31" fmla="*/ 27 h 32"/>
                    <a:gd name="T32" fmla="*/ 41 w 43"/>
                    <a:gd name="T33" fmla="*/ 22 h 32"/>
                    <a:gd name="T34" fmla="*/ 43 w 43"/>
                    <a:gd name="T35" fmla="*/ 19 h 32"/>
                    <a:gd name="T36" fmla="*/ 43 w 43"/>
                    <a:gd name="T37" fmla="*/ 15 h 32"/>
                    <a:gd name="T38" fmla="*/ 43 w 43"/>
                    <a:gd name="T39" fmla="*/ 15 h 32"/>
                    <a:gd name="T40" fmla="*/ 43 w 43"/>
                    <a:gd name="T41" fmla="*/ 13 h 32"/>
                    <a:gd name="T42" fmla="*/ 41 w 43"/>
                    <a:gd name="T43" fmla="*/ 10 h 32"/>
                    <a:gd name="T44" fmla="*/ 36 w 43"/>
                    <a:gd name="T45" fmla="*/ 5 h 32"/>
                    <a:gd name="T46" fmla="*/ 30 w 43"/>
                    <a:gd name="T47" fmla="*/ 1 h 32"/>
                    <a:gd name="T48" fmla="*/ 22 w 43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2"/>
                    <a:gd name="T77" fmla="*/ 43 w 43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2" y="13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3" y="22"/>
                      </a:lnTo>
                      <a:lnTo>
                        <a:pt x="7" y="27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30" y="31"/>
                      </a:lnTo>
                      <a:lnTo>
                        <a:pt x="36" y="27"/>
                      </a:lnTo>
                      <a:lnTo>
                        <a:pt x="41" y="22"/>
                      </a:lnTo>
                      <a:lnTo>
                        <a:pt x="43" y="19"/>
                      </a:lnTo>
                      <a:lnTo>
                        <a:pt x="43" y="15"/>
                      </a:lnTo>
                      <a:lnTo>
                        <a:pt x="43" y="13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03" name="Freeform 1339"/>
                <p:cNvSpPr>
                  <a:spLocks/>
                </p:cNvSpPr>
                <p:nvPr/>
              </p:nvSpPr>
              <p:spPr bwMode="auto">
                <a:xfrm>
                  <a:off x="2030" y="3022"/>
                  <a:ext cx="43" cy="32"/>
                </a:xfrm>
                <a:custGeom>
                  <a:avLst/>
                  <a:gdLst>
                    <a:gd name="T0" fmla="*/ 22 w 43"/>
                    <a:gd name="T1" fmla="*/ 0 h 32"/>
                    <a:gd name="T2" fmla="*/ 22 w 43"/>
                    <a:gd name="T3" fmla="*/ 0 h 32"/>
                    <a:gd name="T4" fmla="*/ 13 w 43"/>
                    <a:gd name="T5" fmla="*/ 1 h 32"/>
                    <a:gd name="T6" fmla="*/ 7 w 43"/>
                    <a:gd name="T7" fmla="*/ 5 h 32"/>
                    <a:gd name="T8" fmla="*/ 3 w 43"/>
                    <a:gd name="T9" fmla="*/ 10 h 32"/>
                    <a:gd name="T10" fmla="*/ 2 w 43"/>
                    <a:gd name="T11" fmla="*/ 13 h 32"/>
                    <a:gd name="T12" fmla="*/ 0 w 43"/>
                    <a:gd name="T13" fmla="*/ 15 h 32"/>
                    <a:gd name="T14" fmla="*/ 0 w 43"/>
                    <a:gd name="T15" fmla="*/ 15 h 32"/>
                    <a:gd name="T16" fmla="*/ 2 w 43"/>
                    <a:gd name="T17" fmla="*/ 19 h 32"/>
                    <a:gd name="T18" fmla="*/ 3 w 43"/>
                    <a:gd name="T19" fmla="*/ 22 h 32"/>
                    <a:gd name="T20" fmla="*/ 7 w 43"/>
                    <a:gd name="T21" fmla="*/ 27 h 32"/>
                    <a:gd name="T22" fmla="*/ 13 w 43"/>
                    <a:gd name="T23" fmla="*/ 31 h 32"/>
                    <a:gd name="T24" fmla="*/ 22 w 43"/>
                    <a:gd name="T25" fmla="*/ 32 h 32"/>
                    <a:gd name="T26" fmla="*/ 22 w 43"/>
                    <a:gd name="T27" fmla="*/ 32 h 32"/>
                    <a:gd name="T28" fmla="*/ 30 w 43"/>
                    <a:gd name="T29" fmla="*/ 31 h 32"/>
                    <a:gd name="T30" fmla="*/ 36 w 43"/>
                    <a:gd name="T31" fmla="*/ 27 h 32"/>
                    <a:gd name="T32" fmla="*/ 41 w 43"/>
                    <a:gd name="T33" fmla="*/ 22 h 32"/>
                    <a:gd name="T34" fmla="*/ 43 w 43"/>
                    <a:gd name="T35" fmla="*/ 19 h 32"/>
                    <a:gd name="T36" fmla="*/ 43 w 43"/>
                    <a:gd name="T37" fmla="*/ 15 h 32"/>
                    <a:gd name="T38" fmla="*/ 43 w 43"/>
                    <a:gd name="T39" fmla="*/ 15 h 32"/>
                    <a:gd name="T40" fmla="*/ 43 w 43"/>
                    <a:gd name="T41" fmla="*/ 13 h 32"/>
                    <a:gd name="T42" fmla="*/ 41 w 43"/>
                    <a:gd name="T43" fmla="*/ 10 h 32"/>
                    <a:gd name="T44" fmla="*/ 36 w 43"/>
                    <a:gd name="T45" fmla="*/ 5 h 32"/>
                    <a:gd name="T46" fmla="*/ 30 w 43"/>
                    <a:gd name="T47" fmla="*/ 1 h 32"/>
                    <a:gd name="T48" fmla="*/ 22 w 43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2"/>
                    <a:gd name="T77" fmla="*/ 43 w 43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2" y="13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3" y="22"/>
                      </a:lnTo>
                      <a:lnTo>
                        <a:pt x="7" y="27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30" y="31"/>
                      </a:lnTo>
                      <a:lnTo>
                        <a:pt x="36" y="27"/>
                      </a:lnTo>
                      <a:lnTo>
                        <a:pt x="41" y="22"/>
                      </a:lnTo>
                      <a:lnTo>
                        <a:pt x="43" y="19"/>
                      </a:lnTo>
                      <a:lnTo>
                        <a:pt x="43" y="15"/>
                      </a:lnTo>
                      <a:lnTo>
                        <a:pt x="43" y="13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04" name="Freeform 1340"/>
                <p:cNvSpPr>
                  <a:spLocks/>
                </p:cNvSpPr>
                <p:nvPr/>
              </p:nvSpPr>
              <p:spPr bwMode="auto">
                <a:xfrm>
                  <a:off x="2056" y="3026"/>
                  <a:ext cx="42" cy="33"/>
                </a:xfrm>
                <a:custGeom>
                  <a:avLst/>
                  <a:gdLst>
                    <a:gd name="T0" fmla="*/ 24 w 42"/>
                    <a:gd name="T1" fmla="*/ 0 h 33"/>
                    <a:gd name="T2" fmla="*/ 24 w 42"/>
                    <a:gd name="T3" fmla="*/ 0 h 33"/>
                    <a:gd name="T4" fmla="*/ 15 w 42"/>
                    <a:gd name="T5" fmla="*/ 0 h 33"/>
                    <a:gd name="T6" fmla="*/ 9 w 42"/>
                    <a:gd name="T7" fmla="*/ 3 h 33"/>
                    <a:gd name="T8" fmla="*/ 4 w 42"/>
                    <a:gd name="T9" fmla="*/ 6 h 33"/>
                    <a:gd name="T10" fmla="*/ 1 w 42"/>
                    <a:gd name="T11" fmla="*/ 9 h 33"/>
                    <a:gd name="T12" fmla="*/ 1 w 42"/>
                    <a:gd name="T13" fmla="*/ 13 h 33"/>
                    <a:gd name="T14" fmla="*/ 1 w 42"/>
                    <a:gd name="T15" fmla="*/ 13 h 33"/>
                    <a:gd name="T16" fmla="*/ 0 w 42"/>
                    <a:gd name="T17" fmla="*/ 15 h 33"/>
                    <a:gd name="T18" fmla="*/ 1 w 42"/>
                    <a:gd name="T19" fmla="*/ 19 h 33"/>
                    <a:gd name="T20" fmla="*/ 5 w 42"/>
                    <a:gd name="T21" fmla="*/ 26 h 33"/>
                    <a:gd name="T22" fmla="*/ 10 w 42"/>
                    <a:gd name="T23" fmla="*/ 29 h 33"/>
                    <a:gd name="T24" fmla="*/ 18 w 42"/>
                    <a:gd name="T25" fmla="*/ 32 h 33"/>
                    <a:gd name="T26" fmla="*/ 18 w 42"/>
                    <a:gd name="T27" fmla="*/ 32 h 33"/>
                    <a:gd name="T28" fmla="*/ 27 w 42"/>
                    <a:gd name="T29" fmla="*/ 33 h 33"/>
                    <a:gd name="T30" fmla="*/ 33 w 42"/>
                    <a:gd name="T31" fmla="*/ 31 h 33"/>
                    <a:gd name="T32" fmla="*/ 38 w 42"/>
                    <a:gd name="T33" fmla="*/ 27 h 33"/>
                    <a:gd name="T34" fmla="*/ 41 w 42"/>
                    <a:gd name="T35" fmla="*/ 23 h 33"/>
                    <a:gd name="T36" fmla="*/ 42 w 42"/>
                    <a:gd name="T37" fmla="*/ 20 h 33"/>
                    <a:gd name="T38" fmla="*/ 42 w 42"/>
                    <a:gd name="T39" fmla="*/ 20 h 33"/>
                    <a:gd name="T40" fmla="*/ 42 w 42"/>
                    <a:gd name="T41" fmla="*/ 17 h 33"/>
                    <a:gd name="T42" fmla="*/ 41 w 42"/>
                    <a:gd name="T43" fmla="*/ 14 h 33"/>
                    <a:gd name="T44" fmla="*/ 38 w 42"/>
                    <a:gd name="T45" fmla="*/ 8 h 33"/>
                    <a:gd name="T46" fmla="*/ 32 w 42"/>
                    <a:gd name="T47" fmla="*/ 3 h 33"/>
                    <a:gd name="T48" fmla="*/ 24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9" y="3"/>
                      </a:lnTo>
                      <a:lnTo>
                        <a:pt x="4" y="6"/>
                      </a:lnTo>
                      <a:lnTo>
                        <a:pt x="1" y="9"/>
                      </a:lnTo>
                      <a:lnTo>
                        <a:pt x="1" y="13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5" y="26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7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41" y="23"/>
                      </a:lnTo>
                      <a:lnTo>
                        <a:pt x="42" y="20"/>
                      </a:lnTo>
                      <a:lnTo>
                        <a:pt x="42" y="17"/>
                      </a:lnTo>
                      <a:lnTo>
                        <a:pt x="41" y="14"/>
                      </a:lnTo>
                      <a:lnTo>
                        <a:pt x="38" y="8"/>
                      </a:lnTo>
                      <a:lnTo>
                        <a:pt x="32" y="3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05" name="Freeform 1341"/>
                <p:cNvSpPr>
                  <a:spLocks/>
                </p:cNvSpPr>
                <p:nvPr/>
              </p:nvSpPr>
              <p:spPr bwMode="auto">
                <a:xfrm>
                  <a:off x="2056" y="3026"/>
                  <a:ext cx="42" cy="33"/>
                </a:xfrm>
                <a:custGeom>
                  <a:avLst/>
                  <a:gdLst>
                    <a:gd name="T0" fmla="*/ 24 w 42"/>
                    <a:gd name="T1" fmla="*/ 0 h 33"/>
                    <a:gd name="T2" fmla="*/ 24 w 42"/>
                    <a:gd name="T3" fmla="*/ 0 h 33"/>
                    <a:gd name="T4" fmla="*/ 15 w 42"/>
                    <a:gd name="T5" fmla="*/ 0 h 33"/>
                    <a:gd name="T6" fmla="*/ 9 w 42"/>
                    <a:gd name="T7" fmla="*/ 3 h 33"/>
                    <a:gd name="T8" fmla="*/ 4 w 42"/>
                    <a:gd name="T9" fmla="*/ 6 h 33"/>
                    <a:gd name="T10" fmla="*/ 1 w 42"/>
                    <a:gd name="T11" fmla="*/ 9 h 33"/>
                    <a:gd name="T12" fmla="*/ 1 w 42"/>
                    <a:gd name="T13" fmla="*/ 13 h 33"/>
                    <a:gd name="T14" fmla="*/ 1 w 42"/>
                    <a:gd name="T15" fmla="*/ 13 h 33"/>
                    <a:gd name="T16" fmla="*/ 0 w 42"/>
                    <a:gd name="T17" fmla="*/ 15 h 33"/>
                    <a:gd name="T18" fmla="*/ 1 w 42"/>
                    <a:gd name="T19" fmla="*/ 19 h 33"/>
                    <a:gd name="T20" fmla="*/ 5 w 42"/>
                    <a:gd name="T21" fmla="*/ 26 h 33"/>
                    <a:gd name="T22" fmla="*/ 10 w 42"/>
                    <a:gd name="T23" fmla="*/ 29 h 33"/>
                    <a:gd name="T24" fmla="*/ 18 w 42"/>
                    <a:gd name="T25" fmla="*/ 32 h 33"/>
                    <a:gd name="T26" fmla="*/ 18 w 42"/>
                    <a:gd name="T27" fmla="*/ 32 h 33"/>
                    <a:gd name="T28" fmla="*/ 27 w 42"/>
                    <a:gd name="T29" fmla="*/ 33 h 33"/>
                    <a:gd name="T30" fmla="*/ 33 w 42"/>
                    <a:gd name="T31" fmla="*/ 31 h 33"/>
                    <a:gd name="T32" fmla="*/ 38 w 42"/>
                    <a:gd name="T33" fmla="*/ 27 h 33"/>
                    <a:gd name="T34" fmla="*/ 41 w 42"/>
                    <a:gd name="T35" fmla="*/ 23 h 33"/>
                    <a:gd name="T36" fmla="*/ 42 w 42"/>
                    <a:gd name="T37" fmla="*/ 20 h 33"/>
                    <a:gd name="T38" fmla="*/ 42 w 42"/>
                    <a:gd name="T39" fmla="*/ 20 h 33"/>
                    <a:gd name="T40" fmla="*/ 42 w 42"/>
                    <a:gd name="T41" fmla="*/ 17 h 33"/>
                    <a:gd name="T42" fmla="*/ 41 w 42"/>
                    <a:gd name="T43" fmla="*/ 14 h 33"/>
                    <a:gd name="T44" fmla="*/ 38 w 42"/>
                    <a:gd name="T45" fmla="*/ 8 h 33"/>
                    <a:gd name="T46" fmla="*/ 32 w 42"/>
                    <a:gd name="T47" fmla="*/ 3 h 33"/>
                    <a:gd name="T48" fmla="*/ 24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9" y="3"/>
                      </a:lnTo>
                      <a:lnTo>
                        <a:pt x="4" y="6"/>
                      </a:lnTo>
                      <a:lnTo>
                        <a:pt x="1" y="9"/>
                      </a:lnTo>
                      <a:lnTo>
                        <a:pt x="1" y="13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5" y="26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7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41" y="23"/>
                      </a:lnTo>
                      <a:lnTo>
                        <a:pt x="42" y="20"/>
                      </a:lnTo>
                      <a:lnTo>
                        <a:pt x="42" y="17"/>
                      </a:lnTo>
                      <a:lnTo>
                        <a:pt x="41" y="14"/>
                      </a:lnTo>
                      <a:lnTo>
                        <a:pt x="38" y="8"/>
                      </a:lnTo>
                      <a:lnTo>
                        <a:pt x="32" y="3"/>
                      </a:lnTo>
                      <a:lnTo>
                        <a:pt x="24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06" name="Freeform 1342"/>
                <p:cNvSpPr>
                  <a:spLocks/>
                </p:cNvSpPr>
                <p:nvPr/>
              </p:nvSpPr>
              <p:spPr bwMode="auto">
                <a:xfrm>
                  <a:off x="2044" y="3004"/>
                  <a:ext cx="43" cy="32"/>
                </a:xfrm>
                <a:custGeom>
                  <a:avLst/>
                  <a:gdLst>
                    <a:gd name="T0" fmla="*/ 22 w 43"/>
                    <a:gd name="T1" fmla="*/ 0 h 32"/>
                    <a:gd name="T2" fmla="*/ 22 w 43"/>
                    <a:gd name="T3" fmla="*/ 0 h 32"/>
                    <a:gd name="T4" fmla="*/ 13 w 43"/>
                    <a:gd name="T5" fmla="*/ 2 h 32"/>
                    <a:gd name="T6" fmla="*/ 7 w 43"/>
                    <a:gd name="T7" fmla="*/ 5 h 32"/>
                    <a:gd name="T8" fmla="*/ 3 w 43"/>
                    <a:gd name="T9" fmla="*/ 11 h 32"/>
                    <a:gd name="T10" fmla="*/ 2 w 43"/>
                    <a:gd name="T11" fmla="*/ 13 h 32"/>
                    <a:gd name="T12" fmla="*/ 0 w 43"/>
                    <a:gd name="T13" fmla="*/ 17 h 32"/>
                    <a:gd name="T14" fmla="*/ 0 w 43"/>
                    <a:gd name="T15" fmla="*/ 17 h 32"/>
                    <a:gd name="T16" fmla="*/ 2 w 43"/>
                    <a:gd name="T17" fmla="*/ 19 h 32"/>
                    <a:gd name="T18" fmla="*/ 3 w 43"/>
                    <a:gd name="T19" fmla="*/ 23 h 32"/>
                    <a:gd name="T20" fmla="*/ 7 w 43"/>
                    <a:gd name="T21" fmla="*/ 28 h 32"/>
                    <a:gd name="T22" fmla="*/ 13 w 43"/>
                    <a:gd name="T23" fmla="*/ 31 h 32"/>
                    <a:gd name="T24" fmla="*/ 22 w 43"/>
                    <a:gd name="T25" fmla="*/ 32 h 32"/>
                    <a:gd name="T26" fmla="*/ 22 w 43"/>
                    <a:gd name="T27" fmla="*/ 32 h 32"/>
                    <a:gd name="T28" fmla="*/ 30 w 43"/>
                    <a:gd name="T29" fmla="*/ 31 h 32"/>
                    <a:gd name="T30" fmla="*/ 36 w 43"/>
                    <a:gd name="T31" fmla="*/ 28 h 32"/>
                    <a:gd name="T32" fmla="*/ 41 w 43"/>
                    <a:gd name="T33" fmla="*/ 23 h 32"/>
                    <a:gd name="T34" fmla="*/ 43 w 43"/>
                    <a:gd name="T35" fmla="*/ 19 h 32"/>
                    <a:gd name="T36" fmla="*/ 43 w 43"/>
                    <a:gd name="T37" fmla="*/ 17 h 32"/>
                    <a:gd name="T38" fmla="*/ 43 w 43"/>
                    <a:gd name="T39" fmla="*/ 17 h 32"/>
                    <a:gd name="T40" fmla="*/ 43 w 43"/>
                    <a:gd name="T41" fmla="*/ 13 h 32"/>
                    <a:gd name="T42" fmla="*/ 41 w 43"/>
                    <a:gd name="T43" fmla="*/ 11 h 32"/>
                    <a:gd name="T44" fmla="*/ 36 w 43"/>
                    <a:gd name="T45" fmla="*/ 5 h 32"/>
                    <a:gd name="T46" fmla="*/ 30 w 43"/>
                    <a:gd name="T47" fmla="*/ 2 h 32"/>
                    <a:gd name="T48" fmla="*/ 22 w 43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2"/>
                    <a:gd name="T77" fmla="*/ 43 w 43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2"/>
                      </a:lnTo>
                      <a:lnTo>
                        <a:pt x="7" y="5"/>
                      </a:lnTo>
                      <a:lnTo>
                        <a:pt x="3" y="11"/>
                      </a:lnTo>
                      <a:lnTo>
                        <a:pt x="2" y="13"/>
                      </a:lnTo>
                      <a:lnTo>
                        <a:pt x="0" y="17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30" y="31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3" y="19"/>
                      </a:lnTo>
                      <a:lnTo>
                        <a:pt x="43" y="17"/>
                      </a:lnTo>
                      <a:lnTo>
                        <a:pt x="43" y="13"/>
                      </a:lnTo>
                      <a:lnTo>
                        <a:pt x="41" y="11"/>
                      </a:lnTo>
                      <a:lnTo>
                        <a:pt x="36" y="5"/>
                      </a:lnTo>
                      <a:lnTo>
                        <a:pt x="30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07" name="Freeform 1343"/>
                <p:cNvSpPr>
                  <a:spLocks/>
                </p:cNvSpPr>
                <p:nvPr/>
              </p:nvSpPr>
              <p:spPr bwMode="auto">
                <a:xfrm>
                  <a:off x="2044" y="3004"/>
                  <a:ext cx="43" cy="32"/>
                </a:xfrm>
                <a:custGeom>
                  <a:avLst/>
                  <a:gdLst>
                    <a:gd name="T0" fmla="*/ 22 w 43"/>
                    <a:gd name="T1" fmla="*/ 0 h 32"/>
                    <a:gd name="T2" fmla="*/ 22 w 43"/>
                    <a:gd name="T3" fmla="*/ 0 h 32"/>
                    <a:gd name="T4" fmla="*/ 13 w 43"/>
                    <a:gd name="T5" fmla="*/ 2 h 32"/>
                    <a:gd name="T6" fmla="*/ 7 w 43"/>
                    <a:gd name="T7" fmla="*/ 5 h 32"/>
                    <a:gd name="T8" fmla="*/ 3 w 43"/>
                    <a:gd name="T9" fmla="*/ 11 h 32"/>
                    <a:gd name="T10" fmla="*/ 2 w 43"/>
                    <a:gd name="T11" fmla="*/ 13 h 32"/>
                    <a:gd name="T12" fmla="*/ 0 w 43"/>
                    <a:gd name="T13" fmla="*/ 17 h 32"/>
                    <a:gd name="T14" fmla="*/ 0 w 43"/>
                    <a:gd name="T15" fmla="*/ 17 h 32"/>
                    <a:gd name="T16" fmla="*/ 2 w 43"/>
                    <a:gd name="T17" fmla="*/ 19 h 32"/>
                    <a:gd name="T18" fmla="*/ 3 w 43"/>
                    <a:gd name="T19" fmla="*/ 23 h 32"/>
                    <a:gd name="T20" fmla="*/ 7 w 43"/>
                    <a:gd name="T21" fmla="*/ 28 h 32"/>
                    <a:gd name="T22" fmla="*/ 13 w 43"/>
                    <a:gd name="T23" fmla="*/ 31 h 32"/>
                    <a:gd name="T24" fmla="*/ 22 w 43"/>
                    <a:gd name="T25" fmla="*/ 32 h 32"/>
                    <a:gd name="T26" fmla="*/ 22 w 43"/>
                    <a:gd name="T27" fmla="*/ 32 h 32"/>
                    <a:gd name="T28" fmla="*/ 30 w 43"/>
                    <a:gd name="T29" fmla="*/ 31 h 32"/>
                    <a:gd name="T30" fmla="*/ 36 w 43"/>
                    <a:gd name="T31" fmla="*/ 28 h 32"/>
                    <a:gd name="T32" fmla="*/ 41 w 43"/>
                    <a:gd name="T33" fmla="*/ 23 h 32"/>
                    <a:gd name="T34" fmla="*/ 43 w 43"/>
                    <a:gd name="T35" fmla="*/ 19 h 32"/>
                    <a:gd name="T36" fmla="*/ 43 w 43"/>
                    <a:gd name="T37" fmla="*/ 17 h 32"/>
                    <a:gd name="T38" fmla="*/ 43 w 43"/>
                    <a:gd name="T39" fmla="*/ 17 h 32"/>
                    <a:gd name="T40" fmla="*/ 43 w 43"/>
                    <a:gd name="T41" fmla="*/ 13 h 32"/>
                    <a:gd name="T42" fmla="*/ 41 w 43"/>
                    <a:gd name="T43" fmla="*/ 11 h 32"/>
                    <a:gd name="T44" fmla="*/ 36 w 43"/>
                    <a:gd name="T45" fmla="*/ 5 h 32"/>
                    <a:gd name="T46" fmla="*/ 30 w 43"/>
                    <a:gd name="T47" fmla="*/ 2 h 32"/>
                    <a:gd name="T48" fmla="*/ 22 w 43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2"/>
                    <a:gd name="T77" fmla="*/ 43 w 43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2"/>
                      </a:lnTo>
                      <a:lnTo>
                        <a:pt x="7" y="5"/>
                      </a:lnTo>
                      <a:lnTo>
                        <a:pt x="3" y="11"/>
                      </a:lnTo>
                      <a:lnTo>
                        <a:pt x="2" y="13"/>
                      </a:lnTo>
                      <a:lnTo>
                        <a:pt x="0" y="17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30" y="31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3" y="19"/>
                      </a:lnTo>
                      <a:lnTo>
                        <a:pt x="43" y="17"/>
                      </a:lnTo>
                      <a:lnTo>
                        <a:pt x="43" y="13"/>
                      </a:lnTo>
                      <a:lnTo>
                        <a:pt x="41" y="11"/>
                      </a:lnTo>
                      <a:lnTo>
                        <a:pt x="36" y="5"/>
                      </a:lnTo>
                      <a:lnTo>
                        <a:pt x="30" y="2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08" name="Freeform 1344"/>
                <p:cNvSpPr>
                  <a:spLocks/>
                </p:cNvSpPr>
                <p:nvPr/>
              </p:nvSpPr>
              <p:spPr bwMode="auto">
                <a:xfrm>
                  <a:off x="2027" y="3067"/>
                  <a:ext cx="39" cy="34"/>
                </a:xfrm>
                <a:custGeom>
                  <a:avLst/>
                  <a:gdLst>
                    <a:gd name="T0" fmla="*/ 11 w 39"/>
                    <a:gd name="T1" fmla="*/ 2 h 34"/>
                    <a:gd name="T2" fmla="*/ 11 w 39"/>
                    <a:gd name="T3" fmla="*/ 2 h 34"/>
                    <a:gd name="T4" fmla="*/ 5 w 39"/>
                    <a:gd name="T5" fmla="*/ 7 h 34"/>
                    <a:gd name="T6" fmla="*/ 1 w 39"/>
                    <a:gd name="T7" fmla="*/ 14 h 34"/>
                    <a:gd name="T8" fmla="*/ 0 w 39"/>
                    <a:gd name="T9" fmla="*/ 20 h 34"/>
                    <a:gd name="T10" fmla="*/ 0 w 39"/>
                    <a:gd name="T11" fmla="*/ 24 h 34"/>
                    <a:gd name="T12" fmla="*/ 1 w 39"/>
                    <a:gd name="T13" fmla="*/ 27 h 34"/>
                    <a:gd name="T14" fmla="*/ 1 w 39"/>
                    <a:gd name="T15" fmla="*/ 27 h 34"/>
                    <a:gd name="T16" fmla="*/ 3 w 39"/>
                    <a:gd name="T17" fmla="*/ 29 h 34"/>
                    <a:gd name="T18" fmla="*/ 6 w 39"/>
                    <a:gd name="T19" fmla="*/ 32 h 34"/>
                    <a:gd name="T20" fmla="*/ 12 w 39"/>
                    <a:gd name="T21" fmla="*/ 34 h 34"/>
                    <a:gd name="T22" fmla="*/ 20 w 39"/>
                    <a:gd name="T23" fmla="*/ 33 h 34"/>
                    <a:gd name="T24" fmla="*/ 28 w 39"/>
                    <a:gd name="T25" fmla="*/ 30 h 34"/>
                    <a:gd name="T26" fmla="*/ 28 w 39"/>
                    <a:gd name="T27" fmla="*/ 30 h 34"/>
                    <a:gd name="T28" fmla="*/ 34 w 39"/>
                    <a:gd name="T29" fmla="*/ 25 h 34"/>
                    <a:gd name="T30" fmla="*/ 38 w 39"/>
                    <a:gd name="T31" fmla="*/ 19 h 34"/>
                    <a:gd name="T32" fmla="*/ 39 w 39"/>
                    <a:gd name="T33" fmla="*/ 13 h 34"/>
                    <a:gd name="T34" fmla="*/ 38 w 39"/>
                    <a:gd name="T35" fmla="*/ 9 h 34"/>
                    <a:gd name="T36" fmla="*/ 37 w 39"/>
                    <a:gd name="T37" fmla="*/ 6 h 34"/>
                    <a:gd name="T38" fmla="*/ 37 w 39"/>
                    <a:gd name="T39" fmla="*/ 6 h 34"/>
                    <a:gd name="T40" fmla="*/ 35 w 39"/>
                    <a:gd name="T41" fmla="*/ 4 h 34"/>
                    <a:gd name="T42" fmla="*/ 33 w 39"/>
                    <a:gd name="T43" fmla="*/ 1 h 34"/>
                    <a:gd name="T44" fmla="*/ 26 w 39"/>
                    <a:gd name="T45" fmla="*/ 0 h 34"/>
                    <a:gd name="T46" fmla="*/ 19 w 39"/>
                    <a:gd name="T47" fmla="*/ 0 h 34"/>
                    <a:gd name="T48" fmla="*/ 11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7"/>
                      </a:lnTo>
                      <a:lnTo>
                        <a:pt x="1" y="14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3" y="29"/>
                      </a:lnTo>
                      <a:lnTo>
                        <a:pt x="6" y="32"/>
                      </a:lnTo>
                      <a:lnTo>
                        <a:pt x="12" y="34"/>
                      </a:lnTo>
                      <a:lnTo>
                        <a:pt x="20" y="33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39" y="13"/>
                      </a:lnTo>
                      <a:lnTo>
                        <a:pt x="38" y="9"/>
                      </a:lnTo>
                      <a:lnTo>
                        <a:pt x="37" y="6"/>
                      </a:lnTo>
                      <a:lnTo>
                        <a:pt x="35" y="4"/>
                      </a:lnTo>
                      <a:lnTo>
                        <a:pt x="33" y="1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2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09" name="Freeform 1345"/>
                <p:cNvSpPr>
                  <a:spLocks/>
                </p:cNvSpPr>
                <p:nvPr/>
              </p:nvSpPr>
              <p:spPr bwMode="auto">
                <a:xfrm>
                  <a:off x="2027" y="3067"/>
                  <a:ext cx="39" cy="34"/>
                </a:xfrm>
                <a:custGeom>
                  <a:avLst/>
                  <a:gdLst>
                    <a:gd name="T0" fmla="*/ 11 w 39"/>
                    <a:gd name="T1" fmla="*/ 2 h 34"/>
                    <a:gd name="T2" fmla="*/ 11 w 39"/>
                    <a:gd name="T3" fmla="*/ 2 h 34"/>
                    <a:gd name="T4" fmla="*/ 5 w 39"/>
                    <a:gd name="T5" fmla="*/ 7 h 34"/>
                    <a:gd name="T6" fmla="*/ 1 w 39"/>
                    <a:gd name="T7" fmla="*/ 14 h 34"/>
                    <a:gd name="T8" fmla="*/ 0 w 39"/>
                    <a:gd name="T9" fmla="*/ 20 h 34"/>
                    <a:gd name="T10" fmla="*/ 0 w 39"/>
                    <a:gd name="T11" fmla="*/ 24 h 34"/>
                    <a:gd name="T12" fmla="*/ 1 w 39"/>
                    <a:gd name="T13" fmla="*/ 27 h 34"/>
                    <a:gd name="T14" fmla="*/ 1 w 39"/>
                    <a:gd name="T15" fmla="*/ 27 h 34"/>
                    <a:gd name="T16" fmla="*/ 3 w 39"/>
                    <a:gd name="T17" fmla="*/ 29 h 34"/>
                    <a:gd name="T18" fmla="*/ 6 w 39"/>
                    <a:gd name="T19" fmla="*/ 32 h 34"/>
                    <a:gd name="T20" fmla="*/ 12 w 39"/>
                    <a:gd name="T21" fmla="*/ 34 h 34"/>
                    <a:gd name="T22" fmla="*/ 20 w 39"/>
                    <a:gd name="T23" fmla="*/ 33 h 34"/>
                    <a:gd name="T24" fmla="*/ 28 w 39"/>
                    <a:gd name="T25" fmla="*/ 30 h 34"/>
                    <a:gd name="T26" fmla="*/ 28 w 39"/>
                    <a:gd name="T27" fmla="*/ 30 h 34"/>
                    <a:gd name="T28" fmla="*/ 34 w 39"/>
                    <a:gd name="T29" fmla="*/ 25 h 34"/>
                    <a:gd name="T30" fmla="*/ 38 w 39"/>
                    <a:gd name="T31" fmla="*/ 19 h 34"/>
                    <a:gd name="T32" fmla="*/ 39 w 39"/>
                    <a:gd name="T33" fmla="*/ 13 h 34"/>
                    <a:gd name="T34" fmla="*/ 38 w 39"/>
                    <a:gd name="T35" fmla="*/ 9 h 34"/>
                    <a:gd name="T36" fmla="*/ 37 w 39"/>
                    <a:gd name="T37" fmla="*/ 6 h 34"/>
                    <a:gd name="T38" fmla="*/ 37 w 39"/>
                    <a:gd name="T39" fmla="*/ 6 h 34"/>
                    <a:gd name="T40" fmla="*/ 35 w 39"/>
                    <a:gd name="T41" fmla="*/ 4 h 34"/>
                    <a:gd name="T42" fmla="*/ 33 w 39"/>
                    <a:gd name="T43" fmla="*/ 1 h 34"/>
                    <a:gd name="T44" fmla="*/ 26 w 39"/>
                    <a:gd name="T45" fmla="*/ 0 h 34"/>
                    <a:gd name="T46" fmla="*/ 19 w 39"/>
                    <a:gd name="T47" fmla="*/ 0 h 34"/>
                    <a:gd name="T48" fmla="*/ 11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7"/>
                      </a:lnTo>
                      <a:lnTo>
                        <a:pt x="1" y="14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3" y="29"/>
                      </a:lnTo>
                      <a:lnTo>
                        <a:pt x="6" y="32"/>
                      </a:lnTo>
                      <a:lnTo>
                        <a:pt x="12" y="34"/>
                      </a:lnTo>
                      <a:lnTo>
                        <a:pt x="20" y="33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39" y="13"/>
                      </a:lnTo>
                      <a:lnTo>
                        <a:pt x="38" y="9"/>
                      </a:lnTo>
                      <a:lnTo>
                        <a:pt x="37" y="6"/>
                      </a:lnTo>
                      <a:lnTo>
                        <a:pt x="35" y="4"/>
                      </a:lnTo>
                      <a:lnTo>
                        <a:pt x="33" y="1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10" name="Freeform 1346"/>
                <p:cNvSpPr>
                  <a:spLocks/>
                </p:cNvSpPr>
                <p:nvPr/>
              </p:nvSpPr>
              <p:spPr bwMode="auto">
                <a:xfrm>
                  <a:off x="2056" y="3069"/>
                  <a:ext cx="40" cy="35"/>
                </a:xfrm>
                <a:custGeom>
                  <a:avLst/>
                  <a:gdLst>
                    <a:gd name="T0" fmla="*/ 25 w 40"/>
                    <a:gd name="T1" fmla="*/ 2 h 35"/>
                    <a:gd name="T2" fmla="*/ 25 w 40"/>
                    <a:gd name="T3" fmla="*/ 2 h 35"/>
                    <a:gd name="T4" fmla="*/ 18 w 40"/>
                    <a:gd name="T5" fmla="*/ 0 h 35"/>
                    <a:gd name="T6" fmla="*/ 10 w 40"/>
                    <a:gd name="T7" fmla="*/ 2 h 35"/>
                    <a:gd name="T8" fmla="*/ 4 w 40"/>
                    <a:gd name="T9" fmla="*/ 5 h 35"/>
                    <a:gd name="T10" fmla="*/ 1 w 40"/>
                    <a:gd name="T11" fmla="*/ 8 h 35"/>
                    <a:gd name="T12" fmla="*/ 0 w 40"/>
                    <a:gd name="T13" fmla="*/ 11 h 35"/>
                    <a:gd name="T14" fmla="*/ 0 w 40"/>
                    <a:gd name="T15" fmla="*/ 11 h 35"/>
                    <a:gd name="T16" fmla="*/ 0 w 40"/>
                    <a:gd name="T17" fmla="*/ 13 h 35"/>
                    <a:gd name="T18" fmla="*/ 0 w 40"/>
                    <a:gd name="T19" fmla="*/ 17 h 35"/>
                    <a:gd name="T20" fmla="*/ 3 w 40"/>
                    <a:gd name="T21" fmla="*/ 23 h 35"/>
                    <a:gd name="T22" fmla="*/ 6 w 40"/>
                    <a:gd name="T23" fmla="*/ 28 h 35"/>
                    <a:gd name="T24" fmla="*/ 14 w 40"/>
                    <a:gd name="T25" fmla="*/ 34 h 35"/>
                    <a:gd name="T26" fmla="*/ 14 w 40"/>
                    <a:gd name="T27" fmla="*/ 34 h 35"/>
                    <a:gd name="T28" fmla="*/ 22 w 40"/>
                    <a:gd name="T29" fmla="*/ 35 h 35"/>
                    <a:gd name="T30" fmla="*/ 29 w 40"/>
                    <a:gd name="T31" fmla="*/ 34 h 35"/>
                    <a:gd name="T32" fmla="*/ 36 w 40"/>
                    <a:gd name="T33" fmla="*/ 30 h 35"/>
                    <a:gd name="T34" fmla="*/ 38 w 40"/>
                    <a:gd name="T35" fmla="*/ 27 h 35"/>
                    <a:gd name="T36" fmla="*/ 40 w 40"/>
                    <a:gd name="T37" fmla="*/ 25 h 35"/>
                    <a:gd name="T38" fmla="*/ 40 w 40"/>
                    <a:gd name="T39" fmla="*/ 25 h 35"/>
                    <a:gd name="T40" fmla="*/ 40 w 40"/>
                    <a:gd name="T41" fmla="*/ 22 h 35"/>
                    <a:gd name="T42" fmla="*/ 40 w 40"/>
                    <a:gd name="T43" fmla="*/ 18 h 35"/>
                    <a:gd name="T44" fmla="*/ 37 w 40"/>
                    <a:gd name="T45" fmla="*/ 12 h 35"/>
                    <a:gd name="T46" fmla="*/ 33 w 40"/>
                    <a:gd name="T47" fmla="*/ 7 h 35"/>
                    <a:gd name="T48" fmla="*/ 25 w 40"/>
                    <a:gd name="T49" fmla="*/ 2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8" y="0"/>
                      </a:lnTo>
                      <a:lnTo>
                        <a:pt x="10" y="2"/>
                      </a:lnTo>
                      <a:lnTo>
                        <a:pt x="4" y="5"/>
                      </a:lnTo>
                      <a:lnTo>
                        <a:pt x="1" y="8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6" y="28"/>
                      </a:lnTo>
                      <a:lnTo>
                        <a:pt x="14" y="34"/>
                      </a:lnTo>
                      <a:lnTo>
                        <a:pt x="22" y="35"/>
                      </a:lnTo>
                      <a:lnTo>
                        <a:pt x="29" y="34"/>
                      </a:lnTo>
                      <a:lnTo>
                        <a:pt x="36" y="30"/>
                      </a:lnTo>
                      <a:lnTo>
                        <a:pt x="38" y="27"/>
                      </a:lnTo>
                      <a:lnTo>
                        <a:pt x="40" y="25"/>
                      </a:lnTo>
                      <a:lnTo>
                        <a:pt x="40" y="22"/>
                      </a:lnTo>
                      <a:lnTo>
                        <a:pt x="40" y="18"/>
                      </a:lnTo>
                      <a:lnTo>
                        <a:pt x="37" y="12"/>
                      </a:lnTo>
                      <a:lnTo>
                        <a:pt x="33" y="7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11" name="Freeform 1347"/>
                <p:cNvSpPr>
                  <a:spLocks/>
                </p:cNvSpPr>
                <p:nvPr/>
              </p:nvSpPr>
              <p:spPr bwMode="auto">
                <a:xfrm>
                  <a:off x="2056" y="3069"/>
                  <a:ext cx="40" cy="35"/>
                </a:xfrm>
                <a:custGeom>
                  <a:avLst/>
                  <a:gdLst>
                    <a:gd name="T0" fmla="*/ 25 w 40"/>
                    <a:gd name="T1" fmla="*/ 2 h 35"/>
                    <a:gd name="T2" fmla="*/ 25 w 40"/>
                    <a:gd name="T3" fmla="*/ 2 h 35"/>
                    <a:gd name="T4" fmla="*/ 18 w 40"/>
                    <a:gd name="T5" fmla="*/ 0 h 35"/>
                    <a:gd name="T6" fmla="*/ 10 w 40"/>
                    <a:gd name="T7" fmla="*/ 2 h 35"/>
                    <a:gd name="T8" fmla="*/ 4 w 40"/>
                    <a:gd name="T9" fmla="*/ 5 h 35"/>
                    <a:gd name="T10" fmla="*/ 1 w 40"/>
                    <a:gd name="T11" fmla="*/ 8 h 35"/>
                    <a:gd name="T12" fmla="*/ 0 w 40"/>
                    <a:gd name="T13" fmla="*/ 11 h 35"/>
                    <a:gd name="T14" fmla="*/ 0 w 40"/>
                    <a:gd name="T15" fmla="*/ 11 h 35"/>
                    <a:gd name="T16" fmla="*/ 0 w 40"/>
                    <a:gd name="T17" fmla="*/ 13 h 35"/>
                    <a:gd name="T18" fmla="*/ 0 w 40"/>
                    <a:gd name="T19" fmla="*/ 17 h 35"/>
                    <a:gd name="T20" fmla="*/ 3 w 40"/>
                    <a:gd name="T21" fmla="*/ 23 h 35"/>
                    <a:gd name="T22" fmla="*/ 6 w 40"/>
                    <a:gd name="T23" fmla="*/ 28 h 35"/>
                    <a:gd name="T24" fmla="*/ 14 w 40"/>
                    <a:gd name="T25" fmla="*/ 34 h 35"/>
                    <a:gd name="T26" fmla="*/ 14 w 40"/>
                    <a:gd name="T27" fmla="*/ 34 h 35"/>
                    <a:gd name="T28" fmla="*/ 22 w 40"/>
                    <a:gd name="T29" fmla="*/ 35 h 35"/>
                    <a:gd name="T30" fmla="*/ 29 w 40"/>
                    <a:gd name="T31" fmla="*/ 34 h 35"/>
                    <a:gd name="T32" fmla="*/ 36 w 40"/>
                    <a:gd name="T33" fmla="*/ 30 h 35"/>
                    <a:gd name="T34" fmla="*/ 38 w 40"/>
                    <a:gd name="T35" fmla="*/ 27 h 35"/>
                    <a:gd name="T36" fmla="*/ 40 w 40"/>
                    <a:gd name="T37" fmla="*/ 25 h 35"/>
                    <a:gd name="T38" fmla="*/ 40 w 40"/>
                    <a:gd name="T39" fmla="*/ 25 h 35"/>
                    <a:gd name="T40" fmla="*/ 40 w 40"/>
                    <a:gd name="T41" fmla="*/ 22 h 35"/>
                    <a:gd name="T42" fmla="*/ 40 w 40"/>
                    <a:gd name="T43" fmla="*/ 18 h 35"/>
                    <a:gd name="T44" fmla="*/ 37 w 40"/>
                    <a:gd name="T45" fmla="*/ 12 h 35"/>
                    <a:gd name="T46" fmla="*/ 33 w 40"/>
                    <a:gd name="T47" fmla="*/ 7 h 35"/>
                    <a:gd name="T48" fmla="*/ 25 w 40"/>
                    <a:gd name="T49" fmla="*/ 2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8" y="0"/>
                      </a:lnTo>
                      <a:lnTo>
                        <a:pt x="10" y="2"/>
                      </a:lnTo>
                      <a:lnTo>
                        <a:pt x="4" y="5"/>
                      </a:lnTo>
                      <a:lnTo>
                        <a:pt x="1" y="8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6" y="28"/>
                      </a:lnTo>
                      <a:lnTo>
                        <a:pt x="14" y="34"/>
                      </a:lnTo>
                      <a:lnTo>
                        <a:pt x="22" y="35"/>
                      </a:lnTo>
                      <a:lnTo>
                        <a:pt x="29" y="34"/>
                      </a:lnTo>
                      <a:lnTo>
                        <a:pt x="36" y="30"/>
                      </a:lnTo>
                      <a:lnTo>
                        <a:pt x="38" y="27"/>
                      </a:lnTo>
                      <a:lnTo>
                        <a:pt x="40" y="25"/>
                      </a:lnTo>
                      <a:lnTo>
                        <a:pt x="40" y="22"/>
                      </a:lnTo>
                      <a:lnTo>
                        <a:pt x="40" y="18"/>
                      </a:lnTo>
                      <a:lnTo>
                        <a:pt x="37" y="12"/>
                      </a:lnTo>
                      <a:lnTo>
                        <a:pt x="33" y="7"/>
                      </a:lnTo>
                      <a:lnTo>
                        <a:pt x="25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12" name="Freeform 1348"/>
                <p:cNvSpPr>
                  <a:spLocks/>
                </p:cNvSpPr>
                <p:nvPr/>
              </p:nvSpPr>
              <p:spPr bwMode="auto">
                <a:xfrm>
                  <a:off x="2256" y="3073"/>
                  <a:ext cx="30" cy="90"/>
                </a:xfrm>
                <a:custGeom>
                  <a:avLst/>
                  <a:gdLst>
                    <a:gd name="T0" fmla="*/ 0 w 30"/>
                    <a:gd name="T1" fmla="*/ 84 h 90"/>
                    <a:gd name="T2" fmla="*/ 8 w 30"/>
                    <a:gd name="T3" fmla="*/ 69 h 90"/>
                    <a:gd name="T4" fmla="*/ 8 w 30"/>
                    <a:gd name="T5" fmla="*/ 0 h 90"/>
                    <a:gd name="T6" fmla="*/ 23 w 30"/>
                    <a:gd name="T7" fmla="*/ 3 h 90"/>
                    <a:gd name="T8" fmla="*/ 22 w 30"/>
                    <a:gd name="T9" fmla="*/ 70 h 90"/>
                    <a:gd name="T10" fmla="*/ 30 w 30"/>
                    <a:gd name="T11" fmla="*/ 86 h 90"/>
                    <a:gd name="T12" fmla="*/ 19 w 30"/>
                    <a:gd name="T13" fmla="*/ 79 h 90"/>
                    <a:gd name="T14" fmla="*/ 21 w 30"/>
                    <a:gd name="T15" fmla="*/ 90 h 90"/>
                    <a:gd name="T16" fmla="*/ 14 w 30"/>
                    <a:gd name="T17" fmla="*/ 82 h 90"/>
                    <a:gd name="T18" fmla="*/ 9 w 30"/>
                    <a:gd name="T19" fmla="*/ 88 h 90"/>
                    <a:gd name="T20" fmla="*/ 8 w 30"/>
                    <a:gd name="T21" fmla="*/ 81 h 90"/>
                    <a:gd name="T22" fmla="*/ 0 w 30"/>
                    <a:gd name="T23" fmla="*/ 84 h 90"/>
                    <a:gd name="T24" fmla="*/ 0 w 30"/>
                    <a:gd name="T25" fmla="*/ 84 h 9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90"/>
                    <a:gd name="T41" fmla="*/ 30 w 30"/>
                    <a:gd name="T42" fmla="*/ 90 h 9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90">
                      <a:moveTo>
                        <a:pt x="0" y="84"/>
                      </a:moveTo>
                      <a:lnTo>
                        <a:pt x="8" y="69"/>
                      </a:lnTo>
                      <a:lnTo>
                        <a:pt x="8" y="0"/>
                      </a:lnTo>
                      <a:lnTo>
                        <a:pt x="23" y="3"/>
                      </a:lnTo>
                      <a:lnTo>
                        <a:pt x="22" y="70"/>
                      </a:lnTo>
                      <a:lnTo>
                        <a:pt x="30" y="86"/>
                      </a:lnTo>
                      <a:lnTo>
                        <a:pt x="19" y="79"/>
                      </a:lnTo>
                      <a:lnTo>
                        <a:pt x="21" y="90"/>
                      </a:lnTo>
                      <a:lnTo>
                        <a:pt x="14" y="82"/>
                      </a:lnTo>
                      <a:lnTo>
                        <a:pt x="9" y="88"/>
                      </a:lnTo>
                      <a:lnTo>
                        <a:pt x="8" y="81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13" name="Freeform 1349"/>
                <p:cNvSpPr>
                  <a:spLocks/>
                </p:cNvSpPr>
                <p:nvPr/>
              </p:nvSpPr>
              <p:spPr bwMode="auto">
                <a:xfrm>
                  <a:off x="2237" y="3058"/>
                  <a:ext cx="40" cy="34"/>
                </a:xfrm>
                <a:custGeom>
                  <a:avLst/>
                  <a:gdLst>
                    <a:gd name="T0" fmla="*/ 12 w 40"/>
                    <a:gd name="T1" fmla="*/ 4 h 34"/>
                    <a:gd name="T2" fmla="*/ 12 w 40"/>
                    <a:gd name="T3" fmla="*/ 4 h 34"/>
                    <a:gd name="T4" fmla="*/ 7 w 40"/>
                    <a:gd name="T5" fmla="*/ 9 h 34"/>
                    <a:gd name="T6" fmla="*/ 1 w 40"/>
                    <a:gd name="T7" fmla="*/ 15 h 34"/>
                    <a:gd name="T8" fmla="*/ 0 w 40"/>
                    <a:gd name="T9" fmla="*/ 22 h 34"/>
                    <a:gd name="T10" fmla="*/ 1 w 40"/>
                    <a:gd name="T11" fmla="*/ 25 h 34"/>
                    <a:gd name="T12" fmla="*/ 3 w 40"/>
                    <a:gd name="T13" fmla="*/ 28 h 34"/>
                    <a:gd name="T14" fmla="*/ 3 w 40"/>
                    <a:gd name="T15" fmla="*/ 28 h 34"/>
                    <a:gd name="T16" fmla="*/ 4 w 40"/>
                    <a:gd name="T17" fmla="*/ 31 h 34"/>
                    <a:gd name="T18" fmla="*/ 7 w 40"/>
                    <a:gd name="T19" fmla="*/ 33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5 w 40"/>
                    <a:gd name="T29" fmla="*/ 27 h 34"/>
                    <a:gd name="T30" fmla="*/ 38 w 40"/>
                    <a:gd name="T31" fmla="*/ 20 h 34"/>
                    <a:gd name="T32" fmla="*/ 40 w 40"/>
                    <a:gd name="T33" fmla="*/ 14 h 34"/>
                    <a:gd name="T34" fmla="*/ 40 w 40"/>
                    <a:gd name="T35" fmla="*/ 10 h 34"/>
                    <a:gd name="T36" fmla="*/ 38 w 40"/>
                    <a:gd name="T37" fmla="*/ 8 h 34"/>
                    <a:gd name="T38" fmla="*/ 38 w 40"/>
                    <a:gd name="T39" fmla="*/ 8 h 34"/>
                    <a:gd name="T40" fmla="*/ 36 w 40"/>
                    <a:gd name="T41" fmla="*/ 5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1 h 34"/>
                    <a:gd name="T48" fmla="*/ 12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7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1" y="25"/>
                      </a:lnTo>
                      <a:lnTo>
                        <a:pt x="3" y="28"/>
                      </a:lnTo>
                      <a:lnTo>
                        <a:pt x="4" y="31"/>
                      </a:lnTo>
                      <a:lnTo>
                        <a:pt x="7" y="33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8" y="20"/>
                      </a:lnTo>
                      <a:lnTo>
                        <a:pt x="40" y="14"/>
                      </a:lnTo>
                      <a:lnTo>
                        <a:pt x="40" y="10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1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14" name="Freeform 1350"/>
                <p:cNvSpPr>
                  <a:spLocks/>
                </p:cNvSpPr>
                <p:nvPr/>
              </p:nvSpPr>
              <p:spPr bwMode="auto">
                <a:xfrm>
                  <a:off x="2237" y="3058"/>
                  <a:ext cx="40" cy="34"/>
                </a:xfrm>
                <a:custGeom>
                  <a:avLst/>
                  <a:gdLst>
                    <a:gd name="T0" fmla="*/ 12 w 40"/>
                    <a:gd name="T1" fmla="*/ 4 h 34"/>
                    <a:gd name="T2" fmla="*/ 12 w 40"/>
                    <a:gd name="T3" fmla="*/ 4 h 34"/>
                    <a:gd name="T4" fmla="*/ 7 w 40"/>
                    <a:gd name="T5" fmla="*/ 9 h 34"/>
                    <a:gd name="T6" fmla="*/ 1 w 40"/>
                    <a:gd name="T7" fmla="*/ 15 h 34"/>
                    <a:gd name="T8" fmla="*/ 0 w 40"/>
                    <a:gd name="T9" fmla="*/ 22 h 34"/>
                    <a:gd name="T10" fmla="*/ 1 w 40"/>
                    <a:gd name="T11" fmla="*/ 25 h 34"/>
                    <a:gd name="T12" fmla="*/ 3 w 40"/>
                    <a:gd name="T13" fmla="*/ 28 h 34"/>
                    <a:gd name="T14" fmla="*/ 3 w 40"/>
                    <a:gd name="T15" fmla="*/ 28 h 34"/>
                    <a:gd name="T16" fmla="*/ 4 w 40"/>
                    <a:gd name="T17" fmla="*/ 31 h 34"/>
                    <a:gd name="T18" fmla="*/ 7 w 40"/>
                    <a:gd name="T19" fmla="*/ 33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5 w 40"/>
                    <a:gd name="T29" fmla="*/ 27 h 34"/>
                    <a:gd name="T30" fmla="*/ 38 w 40"/>
                    <a:gd name="T31" fmla="*/ 20 h 34"/>
                    <a:gd name="T32" fmla="*/ 40 w 40"/>
                    <a:gd name="T33" fmla="*/ 14 h 34"/>
                    <a:gd name="T34" fmla="*/ 40 w 40"/>
                    <a:gd name="T35" fmla="*/ 10 h 34"/>
                    <a:gd name="T36" fmla="*/ 38 w 40"/>
                    <a:gd name="T37" fmla="*/ 8 h 34"/>
                    <a:gd name="T38" fmla="*/ 38 w 40"/>
                    <a:gd name="T39" fmla="*/ 8 h 34"/>
                    <a:gd name="T40" fmla="*/ 36 w 40"/>
                    <a:gd name="T41" fmla="*/ 5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1 h 34"/>
                    <a:gd name="T48" fmla="*/ 12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7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1" y="25"/>
                      </a:lnTo>
                      <a:lnTo>
                        <a:pt x="3" y="28"/>
                      </a:lnTo>
                      <a:lnTo>
                        <a:pt x="4" y="31"/>
                      </a:lnTo>
                      <a:lnTo>
                        <a:pt x="7" y="33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8" y="20"/>
                      </a:lnTo>
                      <a:lnTo>
                        <a:pt x="40" y="14"/>
                      </a:lnTo>
                      <a:lnTo>
                        <a:pt x="40" y="10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1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15" name="Freeform 1351"/>
                <p:cNvSpPr>
                  <a:spLocks/>
                </p:cNvSpPr>
                <p:nvPr/>
              </p:nvSpPr>
              <p:spPr bwMode="auto">
                <a:xfrm>
                  <a:off x="2266" y="3062"/>
                  <a:ext cx="41" cy="34"/>
                </a:xfrm>
                <a:custGeom>
                  <a:avLst/>
                  <a:gdLst>
                    <a:gd name="T0" fmla="*/ 26 w 41"/>
                    <a:gd name="T1" fmla="*/ 2 h 34"/>
                    <a:gd name="T2" fmla="*/ 26 w 41"/>
                    <a:gd name="T3" fmla="*/ 2 h 34"/>
                    <a:gd name="T4" fmla="*/ 18 w 41"/>
                    <a:gd name="T5" fmla="*/ 0 h 34"/>
                    <a:gd name="T6" fmla="*/ 11 w 41"/>
                    <a:gd name="T7" fmla="*/ 1 h 34"/>
                    <a:gd name="T8" fmla="*/ 6 w 41"/>
                    <a:gd name="T9" fmla="*/ 5 h 34"/>
                    <a:gd name="T10" fmla="*/ 3 w 41"/>
                    <a:gd name="T11" fmla="*/ 7 h 34"/>
                    <a:gd name="T12" fmla="*/ 2 w 41"/>
                    <a:gd name="T13" fmla="*/ 10 h 34"/>
                    <a:gd name="T14" fmla="*/ 2 w 41"/>
                    <a:gd name="T15" fmla="*/ 10 h 34"/>
                    <a:gd name="T16" fmla="*/ 0 w 41"/>
                    <a:gd name="T17" fmla="*/ 12 h 34"/>
                    <a:gd name="T18" fmla="*/ 0 w 41"/>
                    <a:gd name="T19" fmla="*/ 16 h 34"/>
                    <a:gd name="T20" fmla="*/ 3 w 41"/>
                    <a:gd name="T21" fmla="*/ 23 h 34"/>
                    <a:gd name="T22" fmla="*/ 8 w 41"/>
                    <a:gd name="T23" fmla="*/ 28 h 34"/>
                    <a:gd name="T24" fmla="*/ 16 w 41"/>
                    <a:gd name="T25" fmla="*/ 32 h 34"/>
                    <a:gd name="T26" fmla="*/ 16 w 41"/>
                    <a:gd name="T27" fmla="*/ 32 h 34"/>
                    <a:gd name="T28" fmla="*/ 23 w 41"/>
                    <a:gd name="T29" fmla="*/ 34 h 34"/>
                    <a:gd name="T30" fmla="*/ 31 w 41"/>
                    <a:gd name="T31" fmla="*/ 33 h 34"/>
                    <a:gd name="T32" fmla="*/ 36 w 41"/>
                    <a:gd name="T33" fmla="*/ 29 h 34"/>
                    <a:gd name="T34" fmla="*/ 39 w 41"/>
                    <a:gd name="T35" fmla="*/ 27 h 34"/>
                    <a:gd name="T36" fmla="*/ 40 w 41"/>
                    <a:gd name="T37" fmla="*/ 24 h 34"/>
                    <a:gd name="T38" fmla="*/ 40 w 41"/>
                    <a:gd name="T39" fmla="*/ 24 h 34"/>
                    <a:gd name="T40" fmla="*/ 41 w 41"/>
                    <a:gd name="T41" fmla="*/ 21 h 34"/>
                    <a:gd name="T42" fmla="*/ 41 w 41"/>
                    <a:gd name="T43" fmla="*/ 18 h 34"/>
                    <a:gd name="T44" fmla="*/ 39 w 41"/>
                    <a:gd name="T45" fmla="*/ 11 h 34"/>
                    <a:gd name="T46" fmla="*/ 34 w 41"/>
                    <a:gd name="T47" fmla="*/ 6 h 34"/>
                    <a:gd name="T48" fmla="*/ 26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6" y="5"/>
                      </a:lnTo>
                      <a:lnTo>
                        <a:pt x="3" y="7"/>
                      </a:lnTo>
                      <a:lnTo>
                        <a:pt x="2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6" y="32"/>
                      </a:lnTo>
                      <a:lnTo>
                        <a:pt x="23" y="34"/>
                      </a:lnTo>
                      <a:lnTo>
                        <a:pt x="31" y="33"/>
                      </a:lnTo>
                      <a:lnTo>
                        <a:pt x="36" y="29"/>
                      </a:lnTo>
                      <a:lnTo>
                        <a:pt x="39" y="27"/>
                      </a:lnTo>
                      <a:lnTo>
                        <a:pt x="40" y="24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9" y="11"/>
                      </a:lnTo>
                      <a:lnTo>
                        <a:pt x="34" y="6"/>
                      </a:lnTo>
                      <a:lnTo>
                        <a:pt x="26" y="2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16" name="Freeform 1352"/>
                <p:cNvSpPr>
                  <a:spLocks/>
                </p:cNvSpPr>
                <p:nvPr/>
              </p:nvSpPr>
              <p:spPr bwMode="auto">
                <a:xfrm>
                  <a:off x="2266" y="3062"/>
                  <a:ext cx="41" cy="34"/>
                </a:xfrm>
                <a:custGeom>
                  <a:avLst/>
                  <a:gdLst>
                    <a:gd name="T0" fmla="*/ 26 w 41"/>
                    <a:gd name="T1" fmla="*/ 2 h 34"/>
                    <a:gd name="T2" fmla="*/ 26 w 41"/>
                    <a:gd name="T3" fmla="*/ 2 h 34"/>
                    <a:gd name="T4" fmla="*/ 18 w 41"/>
                    <a:gd name="T5" fmla="*/ 0 h 34"/>
                    <a:gd name="T6" fmla="*/ 11 w 41"/>
                    <a:gd name="T7" fmla="*/ 1 h 34"/>
                    <a:gd name="T8" fmla="*/ 6 w 41"/>
                    <a:gd name="T9" fmla="*/ 5 h 34"/>
                    <a:gd name="T10" fmla="*/ 3 w 41"/>
                    <a:gd name="T11" fmla="*/ 7 h 34"/>
                    <a:gd name="T12" fmla="*/ 2 w 41"/>
                    <a:gd name="T13" fmla="*/ 10 h 34"/>
                    <a:gd name="T14" fmla="*/ 2 w 41"/>
                    <a:gd name="T15" fmla="*/ 10 h 34"/>
                    <a:gd name="T16" fmla="*/ 0 w 41"/>
                    <a:gd name="T17" fmla="*/ 12 h 34"/>
                    <a:gd name="T18" fmla="*/ 0 w 41"/>
                    <a:gd name="T19" fmla="*/ 16 h 34"/>
                    <a:gd name="T20" fmla="*/ 3 w 41"/>
                    <a:gd name="T21" fmla="*/ 23 h 34"/>
                    <a:gd name="T22" fmla="*/ 8 w 41"/>
                    <a:gd name="T23" fmla="*/ 28 h 34"/>
                    <a:gd name="T24" fmla="*/ 16 w 41"/>
                    <a:gd name="T25" fmla="*/ 32 h 34"/>
                    <a:gd name="T26" fmla="*/ 16 w 41"/>
                    <a:gd name="T27" fmla="*/ 32 h 34"/>
                    <a:gd name="T28" fmla="*/ 23 w 41"/>
                    <a:gd name="T29" fmla="*/ 34 h 34"/>
                    <a:gd name="T30" fmla="*/ 31 w 41"/>
                    <a:gd name="T31" fmla="*/ 33 h 34"/>
                    <a:gd name="T32" fmla="*/ 36 w 41"/>
                    <a:gd name="T33" fmla="*/ 29 h 34"/>
                    <a:gd name="T34" fmla="*/ 39 w 41"/>
                    <a:gd name="T35" fmla="*/ 27 h 34"/>
                    <a:gd name="T36" fmla="*/ 40 w 41"/>
                    <a:gd name="T37" fmla="*/ 24 h 34"/>
                    <a:gd name="T38" fmla="*/ 40 w 41"/>
                    <a:gd name="T39" fmla="*/ 24 h 34"/>
                    <a:gd name="T40" fmla="*/ 41 w 41"/>
                    <a:gd name="T41" fmla="*/ 21 h 34"/>
                    <a:gd name="T42" fmla="*/ 41 w 41"/>
                    <a:gd name="T43" fmla="*/ 18 h 34"/>
                    <a:gd name="T44" fmla="*/ 39 w 41"/>
                    <a:gd name="T45" fmla="*/ 11 h 34"/>
                    <a:gd name="T46" fmla="*/ 34 w 41"/>
                    <a:gd name="T47" fmla="*/ 6 h 34"/>
                    <a:gd name="T48" fmla="*/ 26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6" y="5"/>
                      </a:lnTo>
                      <a:lnTo>
                        <a:pt x="3" y="7"/>
                      </a:lnTo>
                      <a:lnTo>
                        <a:pt x="2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6" y="32"/>
                      </a:lnTo>
                      <a:lnTo>
                        <a:pt x="23" y="34"/>
                      </a:lnTo>
                      <a:lnTo>
                        <a:pt x="31" y="33"/>
                      </a:lnTo>
                      <a:lnTo>
                        <a:pt x="36" y="29"/>
                      </a:lnTo>
                      <a:lnTo>
                        <a:pt x="39" y="27"/>
                      </a:lnTo>
                      <a:lnTo>
                        <a:pt x="40" y="24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9" y="11"/>
                      </a:lnTo>
                      <a:lnTo>
                        <a:pt x="34" y="6"/>
                      </a:lnTo>
                      <a:lnTo>
                        <a:pt x="26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17" name="Freeform 1353"/>
                <p:cNvSpPr>
                  <a:spLocks/>
                </p:cNvSpPr>
                <p:nvPr/>
              </p:nvSpPr>
              <p:spPr bwMode="auto">
                <a:xfrm>
                  <a:off x="2242" y="3035"/>
                  <a:ext cx="41" cy="33"/>
                </a:xfrm>
                <a:custGeom>
                  <a:avLst/>
                  <a:gdLst>
                    <a:gd name="T0" fmla="*/ 21 w 41"/>
                    <a:gd name="T1" fmla="*/ 0 h 33"/>
                    <a:gd name="T2" fmla="*/ 21 w 41"/>
                    <a:gd name="T3" fmla="*/ 0 h 33"/>
                    <a:gd name="T4" fmla="*/ 13 w 41"/>
                    <a:gd name="T5" fmla="*/ 1 h 33"/>
                    <a:gd name="T6" fmla="*/ 5 w 41"/>
                    <a:gd name="T7" fmla="*/ 5 h 33"/>
                    <a:gd name="T8" fmla="*/ 2 w 41"/>
                    <a:gd name="T9" fmla="*/ 10 h 33"/>
                    <a:gd name="T10" fmla="*/ 0 w 41"/>
                    <a:gd name="T11" fmla="*/ 13 h 33"/>
                    <a:gd name="T12" fmla="*/ 0 w 41"/>
                    <a:gd name="T13" fmla="*/ 17 h 33"/>
                    <a:gd name="T14" fmla="*/ 0 w 41"/>
                    <a:gd name="T15" fmla="*/ 17 h 33"/>
                    <a:gd name="T16" fmla="*/ 0 w 41"/>
                    <a:gd name="T17" fmla="*/ 20 h 33"/>
                    <a:gd name="T18" fmla="*/ 2 w 41"/>
                    <a:gd name="T19" fmla="*/ 23 h 33"/>
                    <a:gd name="T20" fmla="*/ 5 w 41"/>
                    <a:gd name="T21" fmla="*/ 28 h 33"/>
                    <a:gd name="T22" fmla="*/ 13 w 41"/>
                    <a:gd name="T23" fmla="*/ 32 h 33"/>
                    <a:gd name="T24" fmla="*/ 21 w 41"/>
                    <a:gd name="T25" fmla="*/ 33 h 33"/>
                    <a:gd name="T26" fmla="*/ 21 w 41"/>
                    <a:gd name="T27" fmla="*/ 33 h 33"/>
                    <a:gd name="T28" fmla="*/ 28 w 41"/>
                    <a:gd name="T29" fmla="*/ 32 h 33"/>
                    <a:gd name="T30" fmla="*/ 36 w 41"/>
                    <a:gd name="T31" fmla="*/ 28 h 33"/>
                    <a:gd name="T32" fmla="*/ 40 w 41"/>
                    <a:gd name="T33" fmla="*/ 23 h 33"/>
                    <a:gd name="T34" fmla="*/ 41 w 41"/>
                    <a:gd name="T35" fmla="*/ 20 h 33"/>
                    <a:gd name="T36" fmla="*/ 41 w 41"/>
                    <a:gd name="T37" fmla="*/ 17 h 33"/>
                    <a:gd name="T38" fmla="*/ 41 w 41"/>
                    <a:gd name="T39" fmla="*/ 17 h 33"/>
                    <a:gd name="T40" fmla="*/ 41 w 41"/>
                    <a:gd name="T41" fmla="*/ 13 h 33"/>
                    <a:gd name="T42" fmla="*/ 40 w 41"/>
                    <a:gd name="T43" fmla="*/ 10 h 33"/>
                    <a:gd name="T44" fmla="*/ 36 w 41"/>
                    <a:gd name="T45" fmla="*/ 5 h 33"/>
                    <a:gd name="T46" fmla="*/ 28 w 41"/>
                    <a:gd name="T47" fmla="*/ 1 h 33"/>
                    <a:gd name="T48" fmla="*/ 21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2" y="23"/>
                      </a:lnTo>
                      <a:lnTo>
                        <a:pt x="5" y="28"/>
                      </a:lnTo>
                      <a:lnTo>
                        <a:pt x="13" y="32"/>
                      </a:lnTo>
                      <a:lnTo>
                        <a:pt x="21" y="33"/>
                      </a:lnTo>
                      <a:lnTo>
                        <a:pt x="28" y="32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28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18" name="Freeform 1354"/>
                <p:cNvSpPr>
                  <a:spLocks/>
                </p:cNvSpPr>
                <p:nvPr/>
              </p:nvSpPr>
              <p:spPr bwMode="auto">
                <a:xfrm>
                  <a:off x="2242" y="3035"/>
                  <a:ext cx="41" cy="33"/>
                </a:xfrm>
                <a:custGeom>
                  <a:avLst/>
                  <a:gdLst>
                    <a:gd name="T0" fmla="*/ 21 w 41"/>
                    <a:gd name="T1" fmla="*/ 0 h 33"/>
                    <a:gd name="T2" fmla="*/ 21 w 41"/>
                    <a:gd name="T3" fmla="*/ 0 h 33"/>
                    <a:gd name="T4" fmla="*/ 13 w 41"/>
                    <a:gd name="T5" fmla="*/ 1 h 33"/>
                    <a:gd name="T6" fmla="*/ 5 w 41"/>
                    <a:gd name="T7" fmla="*/ 5 h 33"/>
                    <a:gd name="T8" fmla="*/ 2 w 41"/>
                    <a:gd name="T9" fmla="*/ 10 h 33"/>
                    <a:gd name="T10" fmla="*/ 0 w 41"/>
                    <a:gd name="T11" fmla="*/ 13 h 33"/>
                    <a:gd name="T12" fmla="*/ 0 w 41"/>
                    <a:gd name="T13" fmla="*/ 17 h 33"/>
                    <a:gd name="T14" fmla="*/ 0 w 41"/>
                    <a:gd name="T15" fmla="*/ 17 h 33"/>
                    <a:gd name="T16" fmla="*/ 0 w 41"/>
                    <a:gd name="T17" fmla="*/ 20 h 33"/>
                    <a:gd name="T18" fmla="*/ 2 w 41"/>
                    <a:gd name="T19" fmla="*/ 23 h 33"/>
                    <a:gd name="T20" fmla="*/ 5 w 41"/>
                    <a:gd name="T21" fmla="*/ 28 h 33"/>
                    <a:gd name="T22" fmla="*/ 13 w 41"/>
                    <a:gd name="T23" fmla="*/ 32 h 33"/>
                    <a:gd name="T24" fmla="*/ 21 w 41"/>
                    <a:gd name="T25" fmla="*/ 33 h 33"/>
                    <a:gd name="T26" fmla="*/ 21 w 41"/>
                    <a:gd name="T27" fmla="*/ 33 h 33"/>
                    <a:gd name="T28" fmla="*/ 28 w 41"/>
                    <a:gd name="T29" fmla="*/ 32 h 33"/>
                    <a:gd name="T30" fmla="*/ 36 w 41"/>
                    <a:gd name="T31" fmla="*/ 28 h 33"/>
                    <a:gd name="T32" fmla="*/ 40 w 41"/>
                    <a:gd name="T33" fmla="*/ 23 h 33"/>
                    <a:gd name="T34" fmla="*/ 41 w 41"/>
                    <a:gd name="T35" fmla="*/ 20 h 33"/>
                    <a:gd name="T36" fmla="*/ 41 w 41"/>
                    <a:gd name="T37" fmla="*/ 17 h 33"/>
                    <a:gd name="T38" fmla="*/ 41 w 41"/>
                    <a:gd name="T39" fmla="*/ 17 h 33"/>
                    <a:gd name="T40" fmla="*/ 41 w 41"/>
                    <a:gd name="T41" fmla="*/ 13 h 33"/>
                    <a:gd name="T42" fmla="*/ 40 w 41"/>
                    <a:gd name="T43" fmla="*/ 10 h 33"/>
                    <a:gd name="T44" fmla="*/ 36 w 41"/>
                    <a:gd name="T45" fmla="*/ 5 h 33"/>
                    <a:gd name="T46" fmla="*/ 28 w 41"/>
                    <a:gd name="T47" fmla="*/ 1 h 33"/>
                    <a:gd name="T48" fmla="*/ 21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2" y="23"/>
                      </a:lnTo>
                      <a:lnTo>
                        <a:pt x="5" y="28"/>
                      </a:lnTo>
                      <a:lnTo>
                        <a:pt x="13" y="32"/>
                      </a:lnTo>
                      <a:lnTo>
                        <a:pt x="21" y="33"/>
                      </a:lnTo>
                      <a:lnTo>
                        <a:pt x="28" y="32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28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19" name="Freeform 1355"/>
                <p:cNvSpPr>
                  <a:spLocks/>
                </p:cNvSpPr>
                <p:nvPr/>
              </p:nvSpPr>
              <p:spPr bwMode="auto">
                <a:xfrm>
                  <a:off x="2268" y="3040"/>
                  <a:ext cx="41" cy="32"/>
                </a:xfrm>
                <a:custGeom>
                  <a:avLst/>
                  <a:gdLst>
                    <a:gd name="T0" fmla="*/ 23 w 41"/>
                    <a:gd name="T1" fmla="*/ 0 h 32"/>
                    <a:gd name="T2" fmla="*/ 23 w 41"/>
                    <a:gd name="T3" fmla="*/ 0 h 32"/>
                    <a:gd name="T4" fmla="*/ 15 w 41"/>
                    <a:gd name="T5" fmla="*/ 0 h 32"/>
                    <a:gd name="T6" fmla="*/ 7 w 41"/>
                    <a:gd name="T7" fmla="*/ 1 h 32"/>
                    <a:gd name="T8" fmla="*/ 2 w 41"/>
                    <a:gd name="T9" fmla="*/ 6 h 32"/>
                    <a:gd name="T10" fmla="*/ 1 w 41"/>
                    <a:gd name="T11" fmla="*/ 9 h 32"/>
                    <a:gd name="T12" fmla="*/ 0 w 41"/>
                    <a:gd name="T13" fmla="*/ 12 h 32"/>
                    <a:gd name="T14" fmla="*/ 0 w 41"/>
                    <a:gd name="T15" fmla="*/ 12 h 32"/>
                    <a:gd name="T16" fmla="*/ 0 w 41"/>
                    <a:gd name="T17" fmla="*/ 15 h 32"/>
                    <a:gd name="T18" fmla="*/ 0 w 41"/>
                    <a:gd name="T19" fmla="*/ 19 h 32"/>
                    <a:gd name="T20" fmla="*/ 4 w 41"/>
                    <a:gd name="T21" fmla="*/ 24 h 32"/>
                    <a:gd name="T22" fmla="*/ 10 w 41"/>
                    <a:gd name="T23" fmla="*/ 29 h 32"/>
                    <a:gd name="T24" fmla="*/ 18 w 41"/>
                    <a:gd name="T25" fmla="*/ 32 h 32"/>
                    <a:gd name="T26" fmla="*/ 18 w 41"/>
                    <a:gd name="T27" fmla="*/ 32 h 32"/>
                    <a:gd name="T28" fmla="*/ 25 w 41"/>
                    <a:gd name="T29" fmla="*/ 32 h 32"/>
                    <a:gd name="T30" fmla="*/ 33 w 41"/>
                    <a:gd name="T31" fmla="*/ 29 h 32"/>
                    <a:gd name="T32" fmla="*/ 38 w 41"/>
                    <a:gd name="T33" fmla="*/ 26 h 32"/>
                    <a:gd name="T34" fmla="*/ 39 w 41"/>
                    <a:gd name="T35" fmla="*/ 23 h 32"/>
                    <a:gd name="T36" fmla="*/ 41 w 41"/>
                    <a:gd name="T37" fmla="*/ 19 h 32"/>
                    <a:gd name="T38" fmla="*/ 41 w 41"/>
                    <a:gd name="T39" fmla="*/ 19 h 32"/>
                    <a:gd name="T40" fmla="*/ 41 w 41"/>
                    <a:gd name="T41" fmla="*/ 17 h 32"/>
                    <a:gd name="T42" fmla="*/ 41 w 41"/>
                    <a:gd name="T43" fmla="*/ 13 h 32"/>
                    <a:gd name="T44" fmla="*/ 37 w 41"/>
                    <a:gd name="T45" fmla="*/ 8 h 32"/>
                    <a:gd name="T46" fmla="*/ 30 w 41"/>
                    <a:gd name="T47" fmla="*/ 3 h 32"/>
                    <a:gd name="T48" fmla="*/ 23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4" y="24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5" y="32"/>
                      </a:lnTo>
                      <a:lnTo>
                        <a:pt x="33" y="29"/>
                      </a:lnTo>
                      <a:lnTo>
                        <a:pt x="38" y="26"/>
                      </a:lnTo>
                      <a:lnTo>
                        <a:pt x="39" y="23"/>
                      </a:lnTo>
                      <a:lnTo>
                        <a:pt x="41" y="19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7" y="8"/>
                      </a:lnTo>
                      <a:lnTo>
                        <a:pt x="30" y="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20" name="Freeform 1356"/>
                <p:cNvSpPr>
                  <a:spLocks/>
                </p:cNvSpPr>
                <p:nvPr/>
              </p:nvSpPr>
              <p:spPr bwMode="auto">
                <a:xfrm>
                  <a:off x="2268" y="3040"/>
                  <a:ext cx="41" cy="32"/>
                </a:xfrm>
                <a:custGeom>
                  <a:avLst/>
                  <a:gdLst>
                    <a:gd name="T0" fmla="*/ 23 w 41"/>
                    <a:gd name="T1" fmla="*/ 0 h 32"/>
                    <a:gd name="T2" fmla="*/ 23 w 41"/>
                    <a:gd name="T3" fmla="*/ 0 h 32"/>
                    <a:gd name="T4" fmla="*/ 15 w 41"/>
                    <a:gd name="T5" fmla="*/ 0 h 32"/>
                    <a:gd name="T6" fmla="*/ 7 w 41"/>
                    <a:gd name="T7" fmla="*/ 1 h 32"/>
                    <a:gd name="T8" fmla="*/ 2 w 41"/>
                    <a:gd name="T9" fmla="*/ 6 h 32"/>
                    <a:gd name="T10" fmla="*/ 1 w 41"/>
                    <a:gd name="T11" fmla="*/ 9 h 32"/>
                    <a:gd name="T12" fmla="*/ 0 w 41"/>
                    <a:gd name="T13" fmla="*/ 12 h 32"/>
                    <a:gd name="T14" fmla="*/ 0 w 41"/>
                    <a:gd name="T15" fmla="*/ 12 h 32"/>
                    <a:gd name="T16" fmla="*/ 0 w 41"/>
                    <a:gd name="T17" fmla="*/ 15 h 32"/>
                    <a:gd name="T18" fmla="*/ 0 w 41"/>
                    <a:gd name="T19" fmla="*/ 19 h 32"/>
                    <a:gd name="T20" fmla="*/ 4 w 41"/>
                    <a:gd name="T21" fmla="*/ 24 h 32"/>
                    <a:gd name="T22" fmla="*/ 10 w 41"/>
                    <a:gd name="T23" fmla="*/ 29 h 32"/>
                    <a:gd name="T24" fmla="*/ 18 w 41"/>
                    <a:gd name="T25" fmla="*/ 32 h 32"/>
                    <a:gd name="T26" fmla="*/ 18 w 41"/>
                    <a:gd name="T27" fmla="*/ 32 h 32"/>
                    <a:gd name="T28" fmla="*/ 25 w 41"/>
                    <a:gd name="T29" fmla="*/ 32 h 32"/>
                    <a:gd name="T30" fmla="*/ 33 w 41"/>
                    <a:gd name="T31" fmla="*/ 29 h 32"/>
                    <a:gd name="T32" fmla="*/ 38 w 41"/>
                    <a:gd name="T33" fmla="*/ 26 h 32"/>
                    <a:gd name="T34" fmla="*/ 39 w 41"/>
                    <a:gd name="T35" fmla="*/ 23 h 32"/>
                    <a:gd name="T36" fmla="*/ 41 w 41"/>
                    <a:gd name="T37" fmla="*/ 19 h 32"/>
                    <a:gd name="T38" fmla="*/ 41 w 41"/>
                    <a:gd name="T39" fmla="*/ 19 h 32"/>
                    <a:gd name="T40" fmla="*/ 41 w 41"/>
                    <a:gd name="T41" fmla="*/ 17 h 32"/>
                    <a:gd name="T42" fmla="*/ 41 w 41"/>
                    <a:gd name="T43" fmla="*/ 13 h 32"/>
                    <a:gd name="T44" fmla="*/ 37 w 41"/>
                    <a:gd name="T45" fmla="*/ 8 h 32"/>
                    <a:gd name="T46" fmla="*/ 30 w 41"/>
                    <a:gd name="T47" fmla="*/ 3 h 32"/>
                    <a:gd name="T48" fmla="*/ 23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4" y="24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5" y="32"/>
                      </a:lnTo>
                      <a:lnTo>
                        <a:pt x="33" y="29"/>
                      </a:lnTo>
                      <a:lnTo>
                        <a:pt x="38" y="26"/>
                      </a:lnTo>
                      <a:lnTo>
                        <a:pt x="39" y="23"/>
                      </a:lnTo>
                      <a:lnTo>
                        <a:pt x="41" y="19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7" y="8"/>
                      </a:lnTo>
                      <a:lnTo>
                        <a:pt x="30" y="3"/>
                      </a:lnTo>
                      <a:lnTo>
                        <a:pt x="2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21" name="Freeform 1357"/>
                <p:cNvSpPr>
                  <a:spLocks/>
                </p:cNvSpPr>
                <p:nvPr/>
              </p:nvSpPr>
              <p:spPr bwMode="auto">
                <a:xfrm>
                  <a:off x="2256" y="3018"/>
                  <a:ext cx="41" cy="32"/>
                </a:xfrm>
                <a:custGeom>
                  <a:avLst/>
                  <a:gdLst>
                    <a:gd name="T0" fmla="*/ 21 w 41"/>
                    <a:gd name="T1" fmla="*/ 0 h 32"/>
                    <a:gd name="T2" fmla="*/ 21 w 41"/>
                    <a:gd name="T3" fmla="*/ 0 h 32"/>
                    <a:gd name="T4" fmla="*/ 13 w 41"/>
                    <a:gd name="T5" fmla="*/ 2 h 32"/>
                    <a:gd name="T6" fmla="*/ 7 w 41"/>
                    <a:gd name="T7" fmla="*/ 4 h 32"/>
                    <a:gd name="T8" fmla="*/ 2 w 41"/>
                    <a:gd name="T9" fmla="*/ 9 h 32"/>
                    <a:gd name="T10" fmla="*/ 0 w 41"/>
                    <a:gd name="T11" fmla="*/ 13 h 32"/>
                    <a:gd name="T12" fmla="*/ 0 w 41"/>
                    <a:gd name="T13" fmla="*/ 16 h 32"/>
                    <a:gd name="T14" fmla="*/ 0 w 41"/>
                    <a:gd name="T15" fmla="*/ 16 h 32"/>
                    <a:gd name="T16" fmla="*/ 0 w 41"/>
                    <a:gd name="T17" fmla="*/ 19 h 32"/>
                    <a:gd name="T18" fmla="*/ 2 w 41"/>
                    <a:gd name="T19" fmla="*/ 22 h 32"/>
                    <a:gd name="T20" fmla="*/ 7 w 41"/>
                    <a:gd name="T21" fmla="*/ 27 h 32"/>
                    <a:gd name="T22" fmla="*/ 13 w 41"/>
                    <a:gd name="T23" fmla="*/ 31 h 32"/>
                    <a:gd name="T24" fmla="*/ 21 w 41"/>
                    <a:gd name="T25" fmla="*/ 32 h 32"/>
                    <a:gd name="T26" fmla="*/ 21 w 41"/>
                    <a:gd name="T27" fmla="*/ 32 h 32"/>
                    <a:gd name="T28" fmla="*/ 28 w 41"/>
                    <a:gd name="T29" fmla="*/ 31 h 32"/>
                    <a:gd name="T30" fmla="*/ 36 w 41"/>
                    <a:gd name="T31" fmla="*/ 27 h 32"/>
                    <a:gd name="T32" fmla="*/ 40 w 41"/>
                    <a:gd name="T33" fmla="*/ 22 h 32"/>
                    <a:gd name="T34" fmla="*/ 41 w 41"/>
                    <a:gd name="T35" fmla="*/ 19 h 32"/>
                    <a:gd name="T36" fmla="*/ 41 w 41"/>
                    <a:gd name="T37" fmla="*/ 16 h 32"/>
                    <a:gd name="T38" fmla="*/ 41 w 41"/>
                    <a:gd name="T39" fmla="*/ 16 h 32"/>
                    <a:gd name="T40" fmla="*/ 41 w 41"/>
                    <a:gd name="T41" fmla="*/ 13 h 32"/>
                    <a:gd name="T42" fmla="*/ 40 w 41"/>
                    <a:gd name="T43" fmla="*/ 9 h 32"/>
                    <a:gd name="T44" fmla="*/ 36 w 41"/>
                    <a:gd name="T45" fmla="*/ 4 h 32"/>
                    <a:gd name="T46" fmla="*/ 28 w 41"/>
                    <a:gd name="T47" fmla="*/ 2 h 32"/>
                    <a:gd name="T48" fmla="*/ 21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2"/>
                      </a:lnTo>
                      <a:lnTo>
                        <a:pt x="7" y="4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2" y="22"/>
                      </a:lnTo>
                      <a:lnTo>
                        <a:pt x="7" y="27"/>
                      </a:lnTo>
                      <a:lnTo>
                        <a:pt x="13" y="31"/>
                      </a:lnTo>
                      <a:lnTo>
                        <a:pt x="21" y="32"/>
                      </a:lnTo>
                      <a:lnTo>
                        <a:pt x="28" y="31"/>
                      </a:lnTo>
                      <a:lnTo>
                        <a:pt x="36" y="27"/>
                      </a:lnTo>
                      <a:lnTo>
                        <a:pt x="40" y="22"/>
                      </a:lnTo>
                      <a:lnTo>
                        <a:pt x="41" y="19"/>
                      </a:lnTo>
                      <a:lnTo>
                        <a:pt x="41" y="16"/>
                      </a:lnTo>
                      <a:lnTo>
                        <a:pt x="41" y="13"/>
                      </a:lnTo>
                      <a:lnTo>
                        <a:pt x="40" y="9"/>
                      </a:lnTo>
                      <a:lnTo>
                        <a:pt x="36" y="4"/>
                      </a:lnTo>
                      <a:lnTo>
                        <a:pt x="28" y="2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22" name="Freeform 1358"/>
                <p:cNvSpPr>
                  <a:spLocks/>
                </p:cNvSpPr>
                <p:nvPr/>
              </p:nvSpPr>
              <p:spPr bwMode="auto">
                <a:xfrm>
                  <a:off x="2256" y="3018"/>
                  <a:ext cx="41" cy="32"/>
                </a:xfrm>
                <a:custGeom>
                  <a:avLst/>
                  <a:gdLst>
                    <a:gd name="T0" fmla="*/ 21 w 41"/>
                    <a:gd name="T1" fmla="*/ 0 h 32"/>
                    <a:gd name="T2" fmla="*/ 21 w 41"/>
                    <a:gd name="T3" fmla="*/ 0 h 32"/>
                    <a:gd name="T4" fmla="*/ 13 w 41"/>
                    <a:gd name="T5" fmla="*/ 2 h 32"/>
                    <a:gd name="T6" fmla="*/ 7 w 41"/>
                    <a:gd name="T7" fmla="*/ 4 h 32"/>
                    <a:gd name="T8" fmla="*/ 2 w 41"/>
                    <a:gd name="T9" fmla="*/ 9 h 32"/>
                    <a:gd name="T10" fmla="*/ 0 w 41"/>
                    <a:gd name="T11" fmla="*/ 13 h 32"/>
                    <a:gd name="T12" fmla="*/ 0 w 41"/>
                    <a:gd name="T13" fmla="*/ 16 h 32"/>
                    <a:gd name="T14" fmla="*/ 0 w 41"/>
                    <a:gd name="T15" fmla="*/ 16 h 32"/>
                    <a:gd name="T16" fmla="*/ 0 w 41"/>
                    <a:gd name="T17" fmla="*/ 19 h 32"/>
                    <a:gd name="T18" fmla="*/ 2 w 41"/>
                    <a:gd name="T19" fmla="*/ 22 h 32"/>
                    <a:gd name="T20" fmla="*/ 7 w 41"/>
                    <a:gd name="T21" fmla="*/ 27 h 32"/>
                    <a:gd name="T22" fmla="*/ 13 w 41"/>
                    <a:gd name="T23" fmla="*/ 31 h 32"/>
                    <a:gd name="T24" fmla="*/ 21 w 41"/>
                    <a:gd name="T25" fmla="*/ 32 h 32"/>
                    <a:gd name="T26" fmla="*/ 21 w 41"/>
                    <a:gd name="T27" fmla="*/ 32 h 32"/>
                    <a:gd name="T28" fmla="*/ 28 w 41"/>
                    <a:gd name="T29" fmla="*/ 31 h 32"/>
                    <a:gd name="T30" fmla="*/ 36 w 41"/>
                    <a:gd name="T31" fmla="*/ 27 h 32"/>
                    <a:gd name="T32" fmla="*/ 40 w 41"/>
                    <a:gd name="T33" fmla="*/ 22 h 32"/>
                    <a:gd name="T34" fmla="*/ 41 w 41"/>
                    <a:gd name="T35" fmla="*/ 19 h 32"/>
                    <a:gd name="T36" fmla="*/ 41 w 41"/>
                    <a:gd name="T37" fmla="*/ 16 h 32"/>
                    <a:gd name="T38" fmla="*/ 41 w 41"/>
                    <a:gd name="T39" fmla="*/ 16 h 32"/>
                    <a:gd name="T40" fmla="*/ 41 w 41"/>
                    <a:gd name="T41" fmla="*/ 13 h 32"/>
                    <a:gd name="T42" fmla="*/ 40 w 41"/>
                    <a:gd name="T43" fmla="*/ 9 h 32"/>
                    <a:gd name="T44" fmla="*/ 36 w 41"/>
                    <a:gd name="T45" fmla="*/ 4 h 32"/>
                    <a:gd name="T46" fmla="*/ 28 w 41"/>
                    <a:gd name="T47" fmla="*/ 2 h 32"/>
                    <a:gd name="T48" fmla="*/ 21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2"/>
                      </a:lnTo>
                      <a:lnTo>
                        <a:pt x="7" y="4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2" y="22"/>
                      </a:lnTo>
                      <a:lnTo>
                        <a:pt x="7" y="27"/>
                      </a:lnTo>
                      <a:lnTo>
                        <a:pt x="13" y="31"/>
                      </a:lnTo>
                      <a:lnTo>
                        <a:pt x="21" y="32"/>
                      </a:lnTo>
                      <a:lnTo>
                        <a:pt x="28" y="31"/>
                      </a:lnTo>
                      <a:lnTo>
                        <a:pt x="36" y="27"/>
                      </a:lnTo>
                      <a:lnTo>
                        <a:pt x="40" y="22"/>
                      </a:lnTo>
                      <a:lnTo>
                        <a:pt x="41" y="19"/>
                      </a:lnTo>
                      <a:lnTo>
                        <a:pt x="41" y="16"/>
                      </a:lnTo>
                      <a:lnTo>
                        <a:pt x="41" y="13"/>
                      </a:lnTo>
                      <a:lnTo>
                        <a:pt x="40" y="9"/>
                      </a:lnTo>
                      <a:lnTo>
                        <a:pt x="36" y="4"/>
                      </a:lnTo>
                      <a:lnTo>
                        <a:pt x="28" y="2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23" name="Freeform 1359"/>
                <p:cNvSpPr>
                  <a:spLocks/>
                </p:cNvSpPr>
                <p:nvPr/>
              </p:nvSpPr>
              <p:spPr bwMode="auto">
                <a:xfrm>
                  <a:off x="2237" y="3080"/>
                  <a:ext cx="40" cy="34"/>
                </a:xfrm>
                <a:custGeom>
                  <a:avLst/>
                  <a:gdLst>
                    <a:gd name="T0" fmla="*/ 12 w 40"/>
                    <a:gd name="T1" fmla="*/ 3 h 34"/>
                    <a:gd name="T2" fmla="*/ 12 w 40"/>
                    <a:gd name="T3" fmla="*/ 3 h 34"/>
                    <a:gd name="T4" fmla="*/ 7 w 40"/>
                    <a:gd name="T5" fmla="*/ 9 h 34"/>
                    <a:gd name="T6" fmla="*/ 1 w 40"/>
                    <a:gd name="T7" fmla="*/ 15 h 34"/>
                    <a:gd name="T8" fmla="*/ 0 w 40"/>
                    <a:gd name="T9" fmla="*/ 21 h 34"/>
                    <a:gd name="T10" fmla="*/ 1 w 40"/>
                    <a:gd name="T11" fmla="*/ 24 h 34"/>
                    <a:gd name="T12" fmla="*/ 3 w 40"/>
                    <a:gd name="T13" fmla="*/ 28 h 34"/>
                    <a:gd name="T14" fmla="*/ 3 w 40"/>
                    <a:gd name="T15" fmla="*/ 28 h 34"/>
                    <a:gd name="T16" fmla="*/ 4 w 40"/>
                    <a:gd name="T17" fmla="*/ 30 h 34"/>
                    <a:gd name="T18" fmla="*/ 7 w 40"/>
                    <a:gd name="T19" fmla="*/ 31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1 h 34"/>
                    <a:gd name="T26" fmla="*/ 28 w 40"/>
                    <a:gd name="T27" fmla="*/ 31 h 34"/>
                    <a:gd name="T28" fmla="*/ 35 w 40"/>
                    <a:gd name="T29" fmla="*/ 26 h 34"/>
                    <a:gd name="T30" fmla="*/ 38 w 40"/>
                    <a:gd name="T31" fmla="*/ 20 h 34"/>
                    <a:gd name="T32" fmla="*/ 40 w 40"/>
                    <a:gd name="T33" fmla="*/ 12 h 34"/>
                    <a:gd name="T34" fmla="*/ 40 w 40"/>
                    <a:gd name="T35" fmla="*/ 10 h 34"/>
                    <a:gd name="T36" fmla="*/ 38 w 40"/>
                    <a:gd name="T37" fmla="*/ 7 h 34"/>
                    <a:gd name="T38" fmla="*/ 38 w 40"/>
                    <a:gd name="T39" fmla="*/ 7 h 34"/>
                    <a:gd name="T40" fmla="*/ 36 w 40"/>
                    <a:gd name="T41" fmla="*/ 5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7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1" y="24"/>
                      </a:lnTo>
                      <a:lnTo>
                        <a:pt x="3" y="28"/>
                      </a:lnTo>
                      <a:lnTo>
                        <a:pt x="4" y="30"/>
                      </a:lnTo>
                      <a:lnTo>
                        <a:pt x="7" y="31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1"/>
                      </a:lnTo>
                      <a:lnTo>
                        <a:pt x="35" y="26"/>
                      </a:lnTo>
                      <a:lnTo>
                        <a:pt x="38" y="20"/>
                      </a:lnTo>
                      <a:lnTo>
                        <a:pt x="40" y="12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6" y="5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24" name="Freeform 1360"/>
                <p:cNvSpPr>
                  <a:spLocks/>
                </p:cNvSpPr>
                <p:nvPr/>
              </p:nvSpPr>
              <p:spPr bwMode="auto">
                <a:xfrm>
                  <a:off x="2237" y="3080"/>
                  <a:ext cx="40" cy="34"/>
                </a:xfrm>
                <a:custGeom>
                  <a:avLst/>
                  <a:gdLst>
                    <a:gd name="T0" fmla="*/ 12 w 40"/>
                    <a:gd name="T1" fmla="*/ 3 h 34"/>
                    <a:gd name="T2" fmla="*/ 12 w 40"/>
                    <a:gd name="T3" fmla="*/ 3 h 34"/>
                    <a:gd name="T4" fmla="*/ 7 w 40"/>
                    <a:gd name="T5" fmla="*/ 9 h 34"/>
                    <a:gd name="T6" fmla="*/ 1 w 40"/>
                    <a:gd name="T7" fmla="*/ 15 h 34"/>
                    <a:gd name="T8" fmla="*/ 0 w 40"/>
                    <a:gd name="T9" fmla="*/ 21 h 34"/>
                    <a:gd name="T10" fmla="*/ 1 w 40"/>
                    <a:gd name="T11" fmla="*/ 24 h 34"/>
                    <a:gd name="T12" fmla="*/ 3 w 40"/>
                    <a:gd name="T13" fmla="*/ 28 h 34"/>
                    <a:gd name="T14" fmla="*/ 3 w 40"/>
                    <a:gd name="T15" fmla="*/ 28 h 34"/>
                    <a:gd name="T16" fmla="*/ 4 w 40"/>
                    <a:gd name="T17" fmla="*/ 30 h 34"/>
                    <a:gd name="T18" fmla="*/ 7 w 40"/>
                    <a:gd name="T19" fmla="*/ 31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1 h 34"/>
                    <a:gd name="T26" fmla="*/ 28 w 40"/>
                    <a:gd name="T27" fmla="*/ 31 h 34"/>
                    <a:gd name="T28" fmla="*/ 35 w 40"/>
                    <a:gd name="T29" fmla="*/ 26 h 34"/>
                    <a:gd name="T30" fmla="*/ 38 w 40"/>
                    <a:gd name="T31" fmla="*/ 20 h 34"/>
                    <a:gd name="T32" fmla="*/ 40 w 40"/>
                    <a:gd name="T33" fmla="*/ 12 h 34"/>
                    <a:gd name="T34" fmla="*/ 40 w 40"/>
                    <a:gd name="T35" fmla="*/ 10 h 34"/>
                    <a:gd name="T36" fmla="*/ 38 w 40"/>
                    <a:gd name="T37" fmla="*/ 7 h 34"/>
                    <a:gd name="T38" fmla="*/ 38 w 40"/>
                    <a:gd name="T39" fmla="*/ 7 h 34"/>
                    <a:gd name="T40" fmla="*/ 36 w 40"/>
                    <a:gd name="T41" fmla="*/ 5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7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1" y="24"/>
                      </a:lnTo>
                      <a:lnTo>
                        <a:pt x="3" y="28"/>
                      </a:lnTo>
                      <a:lnTo>
                        <a:pt x="4" y="30"/>
                      </a:lnTo>
                      <a:lnTo>
                        <a:pt x="7" y="31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1"/>
                      </a:lnTo>
                      <a:lnTo>
                        <a:pt x="35" y="26"/>
                      </a:lnTo>
                      <a:lnTo>
                        <a:pt x="38" y="20"/>
                      </a:lnTo>
                      <a:lnTo>
                        <a:pt x="40" y="12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6" y="5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25" name="Freeform 1361"/>
                <p:cNvSpPr>
                  <a:spLocks/>
                </p:cNvSpPr>
                <p:nvPr/>
              </p:nvSpPr>
              <p:spPr bwMode="auto">
                <a:xfrm>
                  <a:off x="2266" y="3083"/>
                  <a:ext cx="41" cy="34"/>
                </a:xfrm>
                <a:custGeom>
                  <a:avLst/>
                  <a:gdLst>
                    <a:gd name="T0" fmla="*/ 26 w 41"/>
                    <a:gd name="T1" fmla="*/ 2 h 34"/>
                    <a:gd name="T2" fmla="*/ 26 w 41"/>
                    <a:gd name="T3" fmla="*/ 2 h 34"/>
                    <a:gd name="T4" fmla="*/ 18 w 41"/>
                    <a:gd name="T5" fmla="*/ 0 h 34"/>
                    <a:gd name="T6" fmla="*/ 11 w 41"/>
                    <a:gd name="T7" fmla="*/ 2 h 34"/>
                    <a:gd name="T8" fmla="*/ 6 w 41"/>
                    <a:gd name="T9" fmla="*/ 4 h 34"/>
                    <a:gd name="T10" fmla="*/ 3 w 41"/>
                    <a:gd name="T11" fmla="*/ 7 h 34"/>
                    <a:gd name="T12" fmla="*/ 2 w 41"/>
                    <a:gd name="T13" fmla="*/ 9 h 34"/>
                    <a:gd name="T14" fmla="*/ 2 w 41"/>
                    <a:gd name="T15" fmla="*/ 9 h 34"/>
                    <a:gd name="T16" fmla="*/ 0 w 41"/>
                    <a:gd name="T17" fmla="*/ 13 h 34"/>
                    <a:gd name="T18" fmla="*/ 0 w 41"/>
                    <a:gd name="T19" fmla="*/ 17 h 34"/>
                    <a:gd name="T20" fmla="*/ 3 w 41"/>
                    <a:gd name="T21" fmla="*/ 23 h 34"/>
                    <a:gd name="T22" fmla="*/ 8 w 41"/>
                    <a:gd name="T23" fmla="*/ 28 h 34"/>
                    <a:gd name="T24" fmla="*/ 15 w 41"/>
                    <a:gd name="T25" fmla="*/ 32 h 34"/>
                    <a:gd name="T26" fmla="*/ 15 w 41"/>
                    <a:gd name="T27" fmla="*/ 32 h 34"/>
                    <a:gd name="T28" fmla="*/ 23 w 41"/>
                    <a:gd name="T29" fmla="*/ 34 h 34"/>
                    <a:gd name="T30" fmla="*/ 31 w 41"/>
                    <a:gd name="T31" fmla="*/ 34 h 34"/>
                    <a:gd name="T32" fmla="*/ 36 w 41"/>
                    <a:gd name="T33" fmla="*/ 30 h 34"/>
                    <a:gd name="T34" fmla="*/ 39 w 41"/>
                    <a:gd name="T35" fmla="*/ 27 h 34"/>
                    <a:gd name="T36" fmla="*/ 40 w 41"/>
                    <a:gd name="T37" fmla="*/ 25 h 34"/>
                    <a:gd name="T38" fmla="*/ 40 w 41"/>
                    <a:gd name="T39" fmla="*/ 25 h 34"/>
                    <a:gd name="T40" fmla="*/ 41 w 41"/>
                    <a:gd name="T41" fmla="*/ 21 h 34"/>
                    <a:gd name="T42" fmla="*/ 41 w 41"/>
                    <a:gd name="T43" fmla="*/ 17 h 34"/>
                    <a:gd name="T44" fmla="*/ 39 w 41"/>
                    <a:gd name="T45" fmla="*/ 11 h 34"/>
                    <a:gd name="T46" fmla="*/ 34 w 41"/>
                    <a:gd name="T47" fmla="*/ 6 h 34"/>
                    <a:gd name="T48" fmla="*/ 26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1" y="2"/>
                      </a:lnTo>
                      <a:lnTo>
                        <a:pt x="6" y="4"/>
                      </a:lnTo>
                      <a:lnTo>
                        <a:pt x="3" y="7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4"/>
                      </a:lnTo>
                      <a:lnTo>
                        <a:pt x="31" y="34"/>
                      </a:lnTo>
                      <a:lnTo>
                        <a:pt x="36" y="30"/>
                      </a:lnTo>
                      <a:lnTo>
                        <a:pt x="39" y="27"/>
                      </a:lnTo>
                      <a:lnTo>
                        <a:pt x="40" y="25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39" y="11"/>
                      </a:lnTo>
                      <a:lnTo>
                        <a:pt x="34" y="6"/>
                      </a:lnTo>
                      <a:lnTo>
                        <a:pt x="26" y="2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26" name="Freeform 1362"/>
                <p:cNvSpPr>
                  <a:spLocks/>
                </p:cNvSpPr>
                <p:nvPr/>
              </p:nvSpPr>
              <p:spPr bwMode="auto">
                <a:xfrm>
                  <a:off x="2266" y="3083"/>
                  <a:ext cx="41" cy="34"/>
                </a:xfrm>
                <a:custGeom>
                  <a:avLst/>
                  <a:gdLst>
                    <a:gd name="T0" fmla="*/ 26 w 41"/>
                    <a:gd name="T1" fmla="*/ 2 h 34"/>
                    <a:gd name="T2" fmla="*/ 26 w 41"/>
                    <a:gd name="T3" fmla="*/ 2 h 34"/>
                    <a:gd name="T4" fmla="*/ 18 w 41"/>
                    <a:gd name="T5" fmla="*/ 0 h 34"/>
                    <a:gd name="T6" fmla="*/ 11 w 41"/>
                    <a:gd name="T7" fmla="*/ 2 h 34"/>
                    <a:gd name="T8" fmla="*/ 6 w 41"/>
                    <a:gd name="T9" fmla="*/ 4 h 34"/>
                    <a:gd name="T10" fmla="*/ 3 w 41"/>
                    <a:gd name="T11" fmla="*/ 7 h 34"/>
                    <a:gd name="T12" fmla="*/ 2 w 41"/>
                    <a:gd name="T13" fmla="*/ 9 h 34"/>
                    <a:gd name="T14" fmla="*/ 2 w 41"/>
                    <a:gd name="T15" fmla="*/ 9 h 34"/>
                    <a:gd name="T16" fmla="*/ 0 w 41"/>
                    <a:gd name="T17" fmla="*/ 13 h 34"/>
                    <a:gd name="T18" fmla="*/ 0 w 41"/>
                    <a:gd name="T19" fmla="*/ 17 h 34"/>
                    <a:gd name="T20" fmla="*/ 3 w 41"/>
                    <a:gd name="T21" fmla="*/ 23 h 34"/>
                    <a:gd name="T22" fmla="*/ 8 w 41"/>
                    <a:gd name="T23" fmla="*/ 28 h 34"/>
                    <a:gd name="T24" fmla="*/ 15 w 41"/>
                    <a:gd name="T25" fmla="*/ 32 h 34"/>
                    <a:gd name="T26" fmla="*/ 15 w 41"/>
                    <a:gd name="T27" fmla="*/ 32 h 34"/>
                    <a:gd name="T28" fmla="*/ 23 w 41"/>
                    <a:gd name="T29" fmla="*/ 34 h 34"/>
                    <a:gd name="T30" fmla="*/ 31 w 41"/>
                    <a:gd name="T31" fmla="*/ 34 h 34"/>
                    <a:gd name="T32" fmla="*/ 36 w 41"/>
                    <a:gd name="T33" fmla="*/ 30 h 34"/>
                    <a:gd name="T34" fmla="*/ 39 w 41"/>
                    <a:gd name="T35" fmla="*/ 27 h 34"/>
                    <a:gd name="T36" fmla="*/ 40 w 41"/>
                    <a:gd name="T37" fmla="*/ 25 h 34"/>
                    <a:gd name="T38" fmla="*/ 40 w 41"/>
                    <a:gd name="T39" fmla="*/ 25 h 34"/>
                    <a:gd name="T40" fmla="*/ 41 w 41"/>
                    <a:gd name="T41" fmla="*/ 21 h 34"/>
                    <a:gd name="T42" fmla="*/ 41 w 41"/>
                    <a:gd name="T43" fmla="*/ 17 h 34"/>
                    <a:gd name="T44" fmla="*/ 39 w 41"/>
                    <a:gd name="T45" fmla="*/ 11 h 34"/>
                    <a:gd name="T46" fmla="*/ 34 w 41"/>
                    <a:gd name="T47" fmla="*/ 6 h 34"/>
                    <a:gd name="T48" fmla="*/ 26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1" y="2"/>
                      </a:lnTo>
                      <a:lnTo>
                        <a:pt x="6" y="4"/>
                      </a:lnTo>
                      <a:lnTo>
                        <a:pt x="3" y="7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4"/>
                      </a:lnTo>
                      <a:lnTo>
                        <a:pt x="31" y="34"/>
                      </a:lnTo>
                      <a:lnTo>
                        <a:pt x="36" y="30"/>
                      </a:lnTo>
                      <a:lnTo>
                        <a:pt x="39" y="27"/>
                      </a:lnTo>
                      <a:lnTo>
                        <a:pt x="40" y="25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39" y="11"/>
                      </a:lnTo>
                      <a:lnTo>
                        <a:pt x="34" y="6"/>
                      </a:lnTo>
                      <a:lnTo>
                        <a:pt x="26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27" name="Freeform 1363"/>
                <p:cNvSpPr>
                  <a:spLocks/>
                </p:cNvSpPr>
                <p:nvPr/>
              </p:nvSpPr>
              <p:spPr bwMode="auto">
                <a:xfrm>
                  <a:off x="2062" y="3105"/>
                  <a:ext cx="31" cy="88"/>
                </a:xfrm>
                <a:custGeom>
                  <a:avLst/>
                  <a:gdLst>
                    <a:gd name="T0" fmla="*/ 0 w 31"/>
                    <a:gd name="T1" fmla="*/ 84 h 88"/>
                    <a:gd name="T2" fmla="*/ 9 w 31"/>
                    <a:gd name="T3" fmla="*/ 69 h 88"/>
                    <a:gd name="T4" fmla="*/ 9 w 31"/>
                    <a:gd name="T5" fmla="*/ 0 h 88"/>
                    <a:gd name="T6" fmla="*/ 23 w 31"/>
                    <a:gd name="T7" fmla="*/ 3 h 88"/>
                    <a:gd name="T8" fmla="*/ 22 w 31"/>
                    <a:gd name="T9" fmla="*/ 69 h 88"/>
                    <a:gd name="T10" fmla="*/ 31 w 31"/>
                    <a:gd name="T11" fmla="*/ 86 h 88"/>
                    <a:gd name="T12" fmla="*/ 21 w 31"/>
                    <a:gd name="T13" fmla="*/ 79 h 88"/>
                    <a:gd name="T14" fmla="*/ 21 w 31"/>
                    <a:gd name="T15" fmla="*/ 88 h 88"/>
                    <a:gd name="T16" fmla="*/ 14 w 31"/>
                    <a:gd name="T17" fmla="*/ 80 h 88"/>
                    <a:gd name="T18" fmla="*/ 9 w 31"/>
                    <a:gd name="T19" fmla="*/ 88 h 88"/>
                    <a:gd name="T20" fmla="*/ 8 w 31"/>
                    <a:gd name="T21" fmla="*/ 80 h 88"/>
                    <a:gd name="T22" fmla="*/ 0 w 31"/>
                    <a:gd name="T23" fmla="*/ 84 h 88"/>
                    <a:gd name="T24" fmla="*/ 0 w 31"/>
                    <a:gd name="T25" fmla="*/ 84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8"/>
                    <a:gd name="T41" fmla="*/ 31 w 31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8">
                      <a:moveTo>
                        <a:pt x="0" y="84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3"/>
                      </a:lnTo>
                      <a:lnTo>
                        <a:pt x="22" y="69"/>
                      </a:lnTo>
                      <a:lnTo>
                        <a:pt x="31" y="86"/>
                      </a:lnTo>
                      <a:lnTo>
                        <a:pt x="21" y="79"/>
                      </a:lnTo>
                      <a:lnTo>
                        <a:pt x="21" y="88"/>
                      </a:lnTo>
                      <a:lnTo>
                        <a:pt x="14" y="80"/>
                      </a:lnTo>
                      <a:lnTo>
                        <a:pt x="9" y="88"/>
                      </a:lnTo>
                      <a:lnTo>
                        <a:pt x="8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28" name="Freeform 1364"/>
                <p:cNvSpPr>
                  <a:spLocks/>
                </p:cNvSpPr>
                <p:nvPr/>
              </p:nvSpPr>
              <p:spPr bwMode="auto">
                <a:xfrm>
                  <a:off x="2044" y="3090"/>
                  <a:ext cx="39" cy="34"/>
                </a:xfrm>
                <a:custGeom>
                  <a:avLst/>
                  <a:gdLst>
                    <a:gd name="T0" fmla="*/ 12 w 39"/>
                    <a:gd name="T1" fmla="*/ 4 h 34"/>
                    <a:gd name="T2" fmla="*/ 12 w 39"/>
                    <a:gd name="T3" fmla="*/ 4 h 34"/>
                    <a:gd name="T4" fmla="*/ 6 w 39"/>
                    <a:gd name="T5" fmla="*/ 9 h 34"/>
                    <a:gd name="T6" fmla="*/ 2 w 39"/>
                    <a:gd name="T7" fmla="*/ 15 h 34"/>
                    <a:gd name="T8" fmla="*/ 0 w 39"/>
                    <a:gd name="T9" fmla="*/ 21 h 34"/>
                    <a:gd name="T10" fmla="*/ 0 w 39"/>
                    <a:gd name="T11" fmla="*/ 24 h 34"/>
                    <a:gd name="T12" fmla="*/ 2 w 39"/>
                    <a:gd name="T13" fmla="*/ 28 h 34"/>
                    <a:gd name="T14" fmla="*/ 2 w 39"/>
                    <a:gd name="T15" fmla="*/ 28 h 34"/>
                    <a:gd name="T16" fmla="*/ 4 w 39"/>
                    <a:gd name="T17" fmla="*/ 30 h 34"/>
                    <a:gd name="T18" fmla="*/ 7 w 39"/>
                    <a:gd name="T19" fmla="*/ 32 h 34"/>
                    <a:gd name="T20" fmla="*/ 13 w 39"/>
                    <a:gd name="T21" fmla="*/ 34 h 34"/>
                    <a:gd name="T22" fmla="*/ 20 w 39"/>
                    <a:gd name="T23" fmla="*/ 34 h 34"/>
                    <a:gd name="T24" fmla="*/ 27 w 39"/>
                    <a:gd name="T25" fmla="*/ 30 h 34"/>
                    <a:gd name="T26" fmla="*/ 27 w 39"/>
                    <a:gd name="T27" fmla="*/ 30 h 34"/>
                    <a:gd name="T28" fmla="*/ 34 w 39"/>
                    <a:gd name="T29" fmla="*/ 25 h 34"/>
                    <a:gd name="T30" fmla="*/ 37 w 39"/>
                    <a:gd name="T31" fmla="*/ 20 h 34"/>
                    <a:gd name="T32" fmla="*/ 39 w 39"/>
                    <a:gd name="T33" fmla="*/ 13 h 34"/>
                    <a:gd name="T34" fmla="*/ 39 w 39"/>
                    <a:gd name="T35" fmla="*/ 10 h 34"/>
                    <a:gd name="T36" fmla="*/ 37 w 39"/>
                    <a:gd name="T37" fmla="*/ 6 h 34"/>
                    <a:gd name="T38" fmla="*/ 37 w 39"/>
                    <a:gd name="T39" fmla="*/ 6 h 34"/>
                    <a:gd name="T40" fmla="*/ 36 w 39"/>
                    <a:gd name="T41" fmla="*/ 4 h 34"/>
                    <a:gd name="T42" fmla="*/ 34 w 39"/>
                    <a:gd name="T43" fmla="*/ 2 h 34"/>
                    <a:gd name="T44" fmla="*/ 27 w 39"/>
                    <a:gd name="T45" fmla="*/ 0 h 34"/>
                    <a:gd name="T46" fmla="*/ 20 w 39"/>
                    <a:gd name="T47" fmla="*/ 0 h 34"/>
                    <a:gd name="T48" fmla="*/ 12 w 39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6" y="9"/>
                      </a:lnTo>
                      <a:lnTo>
                        <a:pt x="2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2" y="28"/>
                      </a:lnTo>
                      <a:lnTo>
                        <a:pt x="4" y="30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20" y="34"/>
                      </a:lnTo>
                      <a:lnTo>
                        <a:pt x="27" y="30"/>
                      </a:lnTo>
                      <a:lnTo>
                        <a:pt x="34" y="25"/>
                      </a:lnTo>
                      <a:lnTo>
                        <a:pt x="37" y="20"/>
                      </a:lnTo>
                      <a:lnTo>
                        <a:pt x="39" y="13"/>
                      </a:lnTo>
                      <a:lnTo>
                        <a:pt x="39" y="10"/>
                      </a:lnTo>
                      <a:lnTo>
                        <a:pt x="37" y="6"/>
                      </a:lnTo>
                      <a:lnTo>
                        <a:pt x="36" y="4"/>
                      </a:lnTo>
                      <a:lnTo>
                        <a:pt x="34" y="2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29" name="Freeform 1365"/>
                <p:cNvSpPr>
                  <a:spLocks/>
                </p:cNvSpPr>
                <p:nvPr/>
              </p:nvSpPr>
              <p:spPr bwMode="auto">
                <a:xfrm>
                  <a:off x="2044" y="3090"/>
                  <a:ext cx="39" cy="34"/>
                </a:xfrm>
                <a:custGeom>
                  <a:avLst/>
                  <a:gdLst>
                    <a:gd name="T0" fmla="*/ 12 w 39"/>
                    <a:gd name="T1" fmla="*/ 4 h 34"/>
                    <a:gd name="T2" fmla="*/ 12 w 39"/>
                    <a:gd name="T3" fmla="*/ 4 h 34"/>
                    <a:gd name="T4" fmla="*/ 6 w 39"/>
                    <a:gd name="T5" fmla="*/ 9 h 34"/>
                    <a:gd name="T6" fmla="*/ 2 w 39"/>
                    <a:gd name="T7" fmla="*/ 15 h 34"/>
                    <a:gd name="T8" fmla="*/ 0 w 39"/>
                    <a:gd name="T9" fmla="*/ 21 h 34"/>
                    <a:gd name="T10" fmla="*/ 0 w 39"/>
                    <a:gd name="T11" fmla="*/ 24 h 34"/>
                    <a:gd name="T12" fmla="*/ 2 w 39"/>
                    <a:gd name="T13" fmla="*/ 28 h 34"/>
                    <a:gd name="T14" fmla="*/ 2 w 39"/>
                    <a:gd name="T15" fmla="*/ 28 h 34"/>
                    <a:gd name="T16" fmla="*/ 4 w 39"/>
                    <a:gd name="T17" fmla="*/ 30 h 34"/>
                    <a:gd name="T18" fmla="*/ 7 w 39"/>
                    <a:gd name="T19" fmla="*/ 32 h 34"/>
                    <a:gd name="T20" fmla="*/ 13 w 39"/>
                    <a:gd name="T21" fmla="*/ 34 h 34"/>
                    <a:gd name="T22" fmla="*/ 20 w 39"/>
                    <a:gd name="T23" fmla="*/ 34 h 34"/>
                    <a:gd name="T24" fmla="*/ 27 w 39"/>
                    <a:gd name="T25" fmla="*/ 30 h 34"/>
                    <a:gd name="T26" fmla="*/ 27 w 39"/>
                    <a:gd name="T27" fmla="*/ 30 h 34"/>
                    <a:gd name="T28" fmla="*/ 34 w 39"/>
                    <a:gd name="T29" fmla="*/ 25 h 34"/>
                    <a:gd name="T30" fmla="*/ 37 w 39"/>
                    <a:gd name="T31" fmla="*/ 20 h 34"/>
                    <a:gd name="T32" fmla="*/ 39 w 39"/>
                    <a:gd name="T33" fmla="*/ 13 h 34"/>
                    <a:gd name="T34" fmla="*/ 39 w 39"/>
                    <a:gd name="T35" fmla="*/ 10 h 34"/>
                    <a:gd name="T36" fmla="*/ 37 w 39"/>
                    <a:gd name="T37" fmla="*/ 6 h 34"/>
                    <a:gd name="T38" fmla="*/ 37 w 39"/>
                    <a:gd name="T39" fmla="*/ 6 h 34"/>
                    <a:gd name="T40" fmla="*/ 36 w 39"/>
                    <a:gd name="T41" fmla="*/ 4 h 34"/>
                    <a:gd name="T42" fmla="*/ 34 w 39"/>
                    <a:gd name="T43" fmla="*/ 2 h 34"/>
                    <a:gd name="T44" fmla="*/ 27 w 39"/>
                    <a:gd name="T45" fmla="*/ 0 h 34"/>
                    <a:gd name="T46" fmla="*/ 20 w 39"/>
                    <a:gd name="T47" fmla="*/ 0 h 34"/>
                    <a:gd name="T48" fmla="*/ 12 w 39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6" y="9"/>
                      </a:lnTo>
                      <a:lnTo>
                        <a:pt x="2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2" y="28"/>
                      </a:lnTo>
                      <a:lnTo>
                        <a:pt x="4" y="30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20" y="34"/>
                      </a:lnTo>
                      <a:lnTo>
                        <a:pt x="27" y="30"/>
                      </a:lnTo>
                      <a:lnTo>
                        <a:pt x="34" y="25"/>
                      </a:lnTo>
                      <a:lnTo>
                        <a:pt x="37" y="20"/>
                      </a:lnTo>
                      <a:lnTo>
                        <a:pt x="39" y="13"/>
                      </a:lnTo>
                      <a:lnTo>
                        <a:pt x="39" y="10"/>
                      </a:lnTo>
                      <a:lnTo>
                        <a:pt x="37" y="6"/>
                      </a:lnTo>
                      <a:lnTo>
                        <a:pt x="36" y="4"/>
                      </a:lnTo>
                      <a:lnTo>
                        <a:pt x="34" y="2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30" name="Freeform 1366"/>
                <p:cNvSpPr>
                  <a:spLocks/>
                </p:cNvSpPr>
                <p:nvPr/>
              </p:nvSpPr>
              <p:spPr bwMode="auto">
                <a:xfrm>
                  <a:off x="2073" y="3094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7 w 40"/>
                    <a:gd name="T5" fmla="*/ 0 h 33"/>
                    <a:gd name="T6" fmla="*/ 10 w 40"/>
                    <a:gd name="T7" fmla="*/ 1 h 33"/>
                    <a:gd name="T8" fmla="*/ 5 w 40"/>
                    <a:gd name="T9" fmla="*/ 3 h 33"/>
                    <a:gd name="T10" fmla="*/ 2 w 40"/>
                    <a:gd name="T11" fmla="*/ 6 h 33"/>
                    <a:gd name="T12" fmla="*/ 1 w 40"/>
                    <a:gd name="T13" fmla="*/ 10 h 33"/>
                    <a:gd name="T14" fmla="*/ 1 w 40"/>
                    <a:gd name="T15" fmla="*/ 10 h 33"/>
                    <a:gd name="T16" fmla="*/ 0 w 40"/>
                    <a:gd name="T17" fmla="*/ 12 h 33"/>
                    <a:gd name="T18" fmla="*/ 0 w 40"/>
                    <a:gd name="T19" fmla="*/ 16 h 33"/>
                    <a:gd name="T20" fmla="*/ 2 w 40"/>
                    <a:gd name="T21" fmla="*/ 23 h 33"/>
                    <a:gd name="T22" fmla="*/ 7 w 40"/>
                    <a:gd name="T23" fmla="*/ 28 h 33"/>
                    <a:gd name="T24" fmla="*/ 15 w 40"/>
                    <a:gd name="T25" fmla="*/ 32 h 33"/>
                    <a:gd name="T26" fmla="*/ 15 w 40"/>
                    <a:gd name="T27" fmla="*/ 32 h 33"/>
                    <a:gd name="T28" fmla="*/ 23 w 40"/>
                    <a:gd name="T29" fmla="*/ 33 h 33"/>
                    <a:gd name="T30" fmla="*/ 30 w 40"/>
                    <a:gd name="T31" fmla="*/ 32 h 33"/>
                    <a:gd name="T32" fmla="*/ 37 w 40"/>
                    <a:gd name="T33" fmla="*/ 29 h 33"/>
                    <a:gd name="T34" fmla="*/ 38 w 40"/>
                    <a:gd name="T35" fmla="*/ 26 h 33"/>
                    <a:gd name="T36" fmla="*/ 39 w 40"/>
                    <a:gd name="T37" fmla="*/ 24 h 33"/>
                    <a:gd name="T38" fmla="*/ 39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7 h 33"/>
                    <a:gd name="T44" fmla="*/ 38 w 40"/>
                    <a:gd name="T45" fmla="*/ 11 h 33"/>
                    <a:gd name="T46" fmla="*/ 33 w 40"/>
                    <a:gd name="T47" fmla="*/ 5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7" y="0"/>
                      </a:lnTo>
                      <a:lnTo>
                        <a:pt x="10" y="1"/>
                      </a:lnTo>
                      <a:lnTo>
                        <a:pt x="5" y="3"/>
                      </a:lnTo>
                      <a:lnTo>
                        <a:pt x="2" y="6"/>
                      </a:lnTo>
                      <a:lnTo>
                        <a:pt x="1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0" y="32"/>
                      </a:lnTo>
                      <a:lnTo>
                        <a:pt x="37" y="29"/>
                      </a:lnTo>
                      <a:lnTo>
                        <a:pt x="38" y="26"/>
                      </a:lnTo>
                      <a:lnTo>
                        <a:pt x="39" y="24"/>
                      </a:lnTo>
                      <a:lnTo>
                        <a:pt x="40" y="20"/>
                      </a:lnTo>
                      <a:lnTo>
                        <a:pt x="40" y="17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31" name="Freeform 1367"/>
                <p:cNvSpPr>
                  <a:spLocks/>
                </p:cNvSpPr>
                <p:nvPr/>
              </p:nvSpPr>
              <p:spPr bwMode="auto">
                <a:xfrm>
                  <a:off x="2073" y="3094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7 w 40"/>
                    <a:gd name="T5" fmla="*/ 0 h 33"/>
                    <a:gd name="T6" fmla="*/ 10 w 40"/>
                    <a:gd name="T7" fmla="*/ 1 h 33"/>
                    <a:gd name="T8" fmla="*/ 5 w 40"/>
                    <a:gd name="T9" fmla="*/ 3 h 33"/>
                    <a:gd name="T10" fmla="*/ 2 w 40"/>
                    <a:gd name="T11" fmla="*/ 6 h 33"/>
                    <a:gd name="T12" fmla="*/ 1 w 40"/>
                    <a:gd name="T13" fmla="*/ 10 h 33"/>
                    <a:gd name="T14" fmla="*/ 1 w 40"/>
                    <a:gd name="T15" fmla="*/ 10 h 33"/>
                    <a:gd name="T16" fmla="*/ 0 w 40"/>
                    <a:gd name="T17" fmla="*/ 12 h 33"/>
                    <a:gd name="T18" fmla="*/ 0 w 40"/>
                    <a:gd name="T19" fmla="*/ 16 h 33"/>
                    <a:gd name="T20" fmla="*/ 2 w 40"/>
                    <a:gd name="T21" fmla="*/ 23 h 33"/>
                    <a:gd name="T22" fmla="*/ 7 w 40"/>
                    <a:gd name="T23" fmla="*/ 28 h 33"/>
                    <a:gd name="T24" fmla="*/ 15 w 40"/>
                    <a:gd name="T25" fmla="*/ 32 h 33"/>
                    <a:gd name="T26" fmla="*/ 15 w 40"/>
                    <a:gd name="T27" fmla="*/ 32 h 33"/>
                    <a:gd name="T28" fmla="*/ 23 w 40"/>
                    <a:gd name="T29" fmla="*/ 33 h 33"/>
                    <a:gd name="T30" fmla="*/ 30 w 40"/>
                    <a:gd name="T31" fmla="*/ 32 h 33"/>
                    <a:gd name="T32" fmla="*/ 37 w 40"/>
                    <a:gd name="T33" fmla="*/ 29 h 33"/>
                    <a:gd name="T34" fmla="*/ 38 w 40"/>
                    <a:gd name="T35" fmla="*/ 26 h 33"/>
                    <a:gd name="T36" fmla="*/ 39 w 40"/>
                    <a:gd name="T37" fmla="*/ 24 h 33"/>
                    <a:gd name="T38" fmla="*/ 39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7 h 33"/>
                    <a:gd name="T44" fmla="*/ 38 w 40"/>
                    <a:gd name="T45" fmla="*/ 11 h 33"/>
                    <a:gd name="T46" fmla="*/ 33 w 40"/>
                    <a:gd name="T47" fmla="*/ 5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7" y="0"/>
                      </a:lnTo>
                      <a:lnTo>
                        <a:pt x="10" y="1"/>
                      </a:lnTo>
                      <a:lnTo>
                        <a:pt x="5" y="3"/>
                      </a:lnTo>
                      <a:lnTo>
                        <a:pt x="2" y="6"/>
                      </a:lnTo>
                      <a:lnTo>
                        <a:pt x="1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0" y="32"/>
                      </a:lnTo>
                      <a:lnTo>
                        <a:pt x="37" y="29"/>
                      </a:lnTo>
                      <a:lnTo>
                        <a:pt x="38" y="26"/>
                      </a:lnTo>
                      <a:lnTo>
                        <a:pt x="39" y="24"/>
                      </a:lnTo>
                      <a:lnTo>
                        <a:pt x="40" y="20"/>
                      </a:lnTo>
                      <a:lnTo>
                        <a:pt x="40" y="17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32" name="Freeform 1368"/>
                <p:cNvSpPr>
                  <a:spLocks/>
                </p:cNvSpPr>
                <p:nvPr/>
              </p:nvSpPr>
              <p:spPr bwMode="auto">
                <a:xfrm>
                  <a:off x="2048" y="3067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3 w 42"/>
                    <a:gd name="T5" fmla="*/ 1 h 32"/>
                    <a:gd name="T6" fmla="*/ 7 w 42"/>
                    <a:gd name="T7" fmla="*/ 5 h 32"/>
                    <a:gd name="T8" fmla="*/ 2 w 42"/>
                    <a:gd name="T9" fmla="*/ 10 h 32"/>
                    <a:gd name="T10" fmla="*/ 0 w 42"/>
                    <a:gd name="T11" fmla="*/ 13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0 w 42"/>
                    <a:gd name="T17" fmla="*/ 19 h 32"/>
                    <a:gd name="T18" fmla="*/ 2 w 42"/>
                    <a:gd name="T19" fmla="*/ 23 h 32"/>
                    <a:gd name="T20" fmla="*/ 7 w 42"/>
                    <a:gd name="T21" fmla="*/ 28 h 32"/>
                    <a:gd name="T22" fmla="*/ 13 w 42"/>
                    <a:gd name="T23" fmla="*/ 30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30 w 42"/>
                    <a:gd name="T29" fmla="*/ 30 h 32"/>
                    <a:gd name="T30" fmla="*/ 36 w 42"/>
                    <a:gd name="T31" fmla="*/ 28 h 32"/>
                    <a:gd name="T32" fmla="*/ 40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1 w 42"/>
                    <a:gd name="T41" fmla="*/ 13 h 32"/>
                    <a:gd name="T42" fmla="*/ 40 w 42"/>
                    <a:gd name="T43" fmla="*/ 10 h 32"/>
                    <a:gd name="T44" fmla="*/ 36 w 42"/>
                    <a:gd name="T45" fmla="*/ 5 h 32"/>
                    <a:gd name="T46" fmla="*/ 30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3" y="30"/>
                      </a:lnTo>
                      <a:lnTo>
                        <a:pt x="21" y="32"/>
                      </a:lnTo>
                      <a:lnTo>
                        <a:pt x="30" y="30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33" name="Freeform 1369"/>
                <p:cNvSpPr>
                  <a:spLocks/>
                </p:cNvSpPr>
                <p:nvPr/>
              </p:nvSpPr>
              <p:spPr bwMode="auto">
                <a:xfrm>
                  <a:off x="2048" y="3067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3 w 42"/>
                    <a:gd name="T5" fmla="*/ 1 h 32"/>
                    <a:gd name="T6" fmla="*/ 7 w 42"/>
                    <a:gd name="T7" fmla="*/ 5 h 32"/>
                    <a:gd name="T8" fmla="*/ 2 w 42"/>
                    <a:gd name="T9" fmla="*/ 10 h 32"/>
                    <a:gd name="T10" fmla="*/ 0 w 42"/>
                    <a:gd name="T11" fmla="*/ 13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0 w 42"/>
                    <a:gd name="T17" fmla="*/ 19 h 32"/>
                    <a:gd name="T18" fmla="*/ 2 w 42"/>
                    <a:gd name="T19" fmla="*/ 23 h 32"/>
                    <a:gd name="T20" fmla="*/ 7 w 42"/>
                    <a:gd name="T21" fmla="*/ 28 h 32"/>
                    <a:gd name="T22" fmla="*/ 13 w 42"/>
                    <a:gd name="T23" fmla="*/ 30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30 w 42"/>
                    <a:gd name="T29" fmla="*/ 30 h 32"/>
                    <a:gd name="T30" fmla="*/ 36 w 42"/>
                    <a:gd name="T31" fmla="*/ 28 h 32"/>
                    <a:gd name="T32" fmla="*/ 40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1 w 42"/>
                    <a:gd name="T41" fmla="*/ 13 h 32"/>
                    <a:gd name="T42" fmla="*/ 40 w 42"/>
                    <a:gd name="T43" fmla="*/ 10 h 32"/>
                    <a:gd name="T44" fmla="*/ 36 w 42"/>
                    <a:gd name="T45" fmla="*/ 5 h 32"/>
                    <a:gd name="T46" fmla="*/ 30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3" y="30"/>
                      </a:lnTo>
                      <a:lnTo>
                        <a:pt x="21" y="32"/>
                      </a:lnTo>
                      <a:lnTo>
                        <a:pt x="30" y="30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34" name="Freeform 1370"/>
                <p:cNvSpPr>
                  <a:spLocks/>
                </p:cNvSpPr>
                <p:nvPr/>
              </p:nvSpPr>
              <p:spPr bwMode="auto">
                <a:xfrm>
                  <a:off x="2074" y="3071"/>
                  <a:ext cx="41" cy="33"/>
                </a:xfrm>
                <a:custGeom>
                  <a:avLst/>
                  <a:gdLst>
                    <a:gd name="T0" fmla="*/ 24 w 41"/>
                    <a:gd name="T1" fmla="*/ 0 h 33"/>
                    <a:gd name="T2" fmla="*/ 24 w 41"/>
                    <a:gd name="T3" fmla="*/ 0 h 33"/>
                    <a:gd name="T4" fmla="*/ 15 w 41"/>
                    <a:gd name="T5" fmla="*/ 0 h 33"/>
                    <a:gd name="T6" fmla="*/ 9 w 41"/>
                    <a:gd name="T7" fmla="*/ 2 h 33"/>
                    <a:gd name="T8" fmla="*/ 2 w 41"/>
                    <a:gd name="T9" fmla="*/ 6 h 33"/>
                    <a:gd name="T10" fmla="*/ 1 w 41"/>
                    <a:gd name="T11" fmla="*/ 10 h 33"/>
                    <a:gd name="T12" fmla="*/ 0 w 41"/>
                    <a:gd name="T13" fmla="*/ 12 h 33"/>
                    <a:gd name="T14" fmla="*/ 0 w 41"/>
                    <a:gd name="T15" fmla="*/ 12 h 33"/>
                    <a:gd name="T16" fmla="*/ 0 w 41"/>
                    <a:gd name="T17" fmla="*/ 16 h 33"/>
                    <a:gd name="T18" fmla="*/ 1 w 41"/>
                    <a:gd name="T19" fmla="*/ 19 h 33"/>
                    <a:gd name="T20" fmla="*/ 4 w 41"/>
                    <a:gd name="T21" fmla="*/ 25 h 33"/>
                    <a:gd name="T22" fmla="*/ 10 w 41"/>
                    <a:gd name="T23" fmla="*/ 30 h 33"/>
                    <a:gd name="T24" fmla="*/ 18 w 41"/>
                    <a:gd name="T25" fmla="*/ 33 h 33"/>
                    <a:gd name="T26" fmla="*/ 18 w 41"/>
                    <a:gd name="T27" fmla="*/ 33 h 33"/>
                    <a:gd name="T28" fmla="*/ 25 w 41"/>
                    <a:gd name="T29" fmla="*/ 33 h 33"/>
                    <a:gd name="T30" fmla="*/ 33 w 41"/>
                    <a:gd name="T31" fmla="*/ 30 h 33"/>
                    <a:gd name="T32" fmla="*/ 38 w 41"/>
                    <a:gd name="T33" fmla="*/ 26 h 33"/>
                    <a:gd name="T34" fmla="*/ 39 w 41"/>
                    <a:gd name="T35" fmla="*/ 24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6 h 33"/>
                    <a:gd name="T42" fmla="*/ 41 w 41"/>
                    <a:gd name="T43" fmla="*/ 14 h 33"/>
                    <a:gd name="T44" fmla="*/ 37 w 41"/>
                    <a:gd name="T45" fmla="*/ 7 h 33"/>
                    <a:gd name="T46" fmla="*/ 32 w 41"/>
                    <a:gd name="T47" fmla="*/ 3 h 33"/>
                    <a:gd name="T48" fmla="*/ 24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9" y="2"/>
                      </a:lnTo>
                      <a:lnTo>
                        <a:pt x="2" y="6"/>
                      </a:lnTo>
                      <a:lnTo>
                        <a:pt x="1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4" y="25"/>
                      </a:lnTo>
                      <a:lnTo>
                        <a:pt x="10" y="30"/>
                      </a:lnTo>
                      <a:lnTo>
                        <a:pt x="18" y="33"/>
                      </a:lnTo>
                      <a:lnTo>
                        <a:pt x="25" y="33"/>
                      </a:lnTo>
                      <a:lnTo>
                        <a:pt x="33" y="30"/>
                      </a:lnTo>
                      <a:lnTo>
                        <a:pt x="38" y="26"/>
                      </a:lnTo>
                      <a:lnTo>
                        <a:pt x="39" y="24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41" y="14"/>
                      </a:lnTo>
                      <a:lnTo>
                        <a:pt x="37" y="7"/>
                      </a:lnTo>
                      <a:lnTo>
                        <a:pt x="32" y="3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35" name="Freeform 1371"/>
                <p:cNvSpPr>
                  <a:spLocks/>
                </p:cNvSpPr>
                <p:nvPr/>
              </p:nvSpPr>
              <p:spPr bwMode="auto">
                <a:xfrm>
                  <a:off x="2074" y="3071"/>
                  <a:ext cx="41" cy="33"/>
                </a:xfrm>
                <a:custGeom>
                  <a:avLst/>
                  <a:gdLst>
                    <a:gd name="T0" fmla="*/ 24 w 41"/>
                    <a:gd name="T1" fmla="*/ 0 h 33"/>
                    <a:gd name="T2" fmla="*/ 24 w 41"/>
                    <a:gd name="T3" fmla="*/ 0 h 33"/>
                    <a:gd name="T4" fmla="*/ 15 w 41"/>
                    <a:gd name="T5" fmla="*/ 0 h 33"/>
                    <a:gd name="T6" fmla="*/ 9 w 41"/>
                    <a:gd name="T7" fmla="*/ 2 h 33"/>
                    <a:gd name="T8" fmla="*/ 2 w 41"/>
                    <a:gd name="T9" fmla="*/ 6 h 33"/>
                    <a:gd name="T10" fmla="*/ 1 w 41"/>
                    <a:gd name="T11" fmla="*/ 10 h 33"/>
                    <a:gd name="T12" fmla="*/ 0 w 41"/>
                    <a:gd name="T13" fmla="*/ 12 h 33"/>
                    <a:gd name="T14" fmla="*/ 0 w 41"/>
                    <a:gd name="T15" fmla="*/ 12 h 33"/>
                    <a:gd name="T16" fmla="*/ 0 w 41"/>
                    <a:gd name="T17" fmla="*/ 16 h 33"/>
                    <a:gd name="T18" fmla="*/ 1 w 41"/>
                    <a:gd name="T19" fmla="*/ 19 h 33"/>
                    <a:gd name="T20" fmla="*/ 4 w 41"/>
                    <a:gd name="T21" fmla="*/ 25 h 33"/>
                    <a:gd name="T22" fmla="*/ 10 w 41"/>
                    <a:gd name="T23" fmla="*/ 30 h 33"/>
                    <a:gd name="T24" fmla="*/ 18 w 41"/>
                    <a:gd name="T25" fmla="*/ 33 h 33"/>
                    <a:gd name="T26" fmla="*/ 18 w 41"/>
                    <a:gd name="T27" fmla="*/ 33 h 33"/>
                    <a:gd name="T28" fmla="*/ 25 w 41"/>
                    <a:gd name="T29" fmla="*/ 33 h 33"/>
                    <a:gd name="T30" fmla="*/ 33 w 41"/>
                    <a:gd name="T31" fmla="*/ 30 h 33"/>
                    <a:gd name="T32" fmla="*/ 38 w 41"/>
                    <a:gd name="T33" fmla="*/ 26 h 33"/>
                    <a:gd name="T34" fmla="*/ 39 w 41"/>
                    <a:gd name="T35" fmla="*/ 24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6 h 33"/>
                    <a:gd name="T42" fmla="*/ 41 w 41"/>
                    <a:gd name="T43" fmla="*/ 14 h 33"/>
                    <a:gd name="T44" fmla="*/ 37 w 41"/>
                    <a:gd name="T45" fmla="*/ 7 h 33"/>
                    <a:gd name="T46" fmla="*/ 32 w 41"/>
                    <a:gd name="T47" fmla="*/ 3 h 33"/>
                    <a:gd name="T48" fmla="*/ 24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9" y="2"/>
                      </a:lnTo>
                      <a:lnTo>
                        <a:pt x="2" y="6"/>
                      </a:lnTo>
                      <a:lnTo>
                        <a:pt x="1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4" y="25"/>
                      </a:lnTo>
                      <a:lnTo>
                        <a:pt x="10" y="30"/>
                      </a:lnTo>
                      <a:lnTo>
                        <a:pt x="18" y="33"/>
                      </a:lnTo>
                      <a:lnTo>
                        <a:pt x="25" y="33"/>
                      </a:lnTo>
                      <a:lnTo>
                        <a:pt x="33" y="30"/>
                      </a:lnTo>
                      <a:lnTo>
                        <a:pt x="38" y="26"/>
                      </a:lnTo>
                      <a:lnTo>
                        <a:pt x="39" y="24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41" y="14"/>
                      </a:lnTo>
                      <a:lnTo>
                        <a:pt x="37" y="7"/>
                      </a:lnTo>
                      <a:lnTo>
                        <a:pt x="32" y="3"/>
                      </a:lnTo>
                      <a:lnTo>
                        <a:pt x="24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36" name="Freeform 1372"/>
                <p:cNvSpPr>
                  <a:spLocks/>
                </p:cNvSpPr>
                <p:nvPr/>
              </p:nvSpPr>
              <p:spPr bwMode="auto">
                <a:xfrm>
                  <a:off x="2062" y="3049"/>
                  <a:ext cx="42" cy="33"/>
                </a:xfrm>
                <a:custGeom>
                  <a:avLst/>
                  <a:gdLst>
                    <a:gd name="T0" fmla="*/ 21 w 42"/>
                    <a:gd name="T1" fmla="*/ 0 h 33"/>
                    <a:gd name="T2" fmla="*/ 21 w 42"/>
                    <a:gd name="T3" fmla="*/ 0 h 33"/>
                    <a:gd name="T4" fmla="*/ 13 w 42"/>
                    <a:gd name="T5" fmla="*/ 1 h 33"/>
                    <a:gd name="T6" fmla="*/ 7 w 42"/>
                    <a:gd name="T7" fmla="*/ 5 h 33"/>
                    <a:gd name="T8" fmla="*/ 2 w 42"/>
                    <a:gd name="T9" fmla="*/ 10 h 33"/>
                    <a:gd name="T10" fmla="*/ 0 w 42"/>
                    <a:gd name="T11" fmla="*/ 13 h 33"/>
                    <a:gd name="T12" fmla="*/ 0 w 42"/>
                    <a:gd name="T13" fmla="*/ 17 h 33"/>
                    <a:gd name="T14" fmla="*/ 0 w 42"/>
                    <a:gd name="T15" fmla="*/ 17 h 33"/>
                    <a:gd name="T16" fmla="*/ 0 w 42"/>
                    <a:gd name="T17" fmla="*/ 20 h 33"/>
                    <a:gd name="T18" fmla="*/ 2 w 42"/>
                    <a:gd name="T19" fmla="*/ 23 h 33"/>
                    <a:gd name="T20" fmla="*/ 7 w 42"/>
                    <a:gd name="T21" fmla="*/ 28 h 33"/>
                    <a:gd name="T22" fmla="*/ 13 w 42"/>
                    <a:gd name="T23" fmla="*/ 32 h 33"/>
                    <a:gd name="T24" fmla="*/ 21 w 42"/>
                    <a:gd name="T25" fmla="*/ 33 h 33"/>
                    <a:gd name="T26" fmla="*/ 21 w 42"/>
                    <a:gd name="T27" fmla="*/ 33 h 33"/>
                    <a:gd name="T28" fmla="*/ 30 w 42"/>
                    <a:gd name="T29" fmla="*/ 32 h 33"/>
                    <a:gd name="T30" fmla="*/ 36 w 42"/>
                    <a:gd name="T31" fmla="*/ 28 h 33"/>
                    <a:gd name="T32" fmla="*/ 40 w 42"/>
                    <a:gd name="T33" fmla="*/ 23 h 33"/>
                    <a:gd name="T34" fmla="*/ 41 w 42"/>
                    <a:gd name="T35" fmla="*/ 20 h 33"/>
                    <a:gd name="T36" fmla="*/ 42 w 42"/>
                    <a:gd name="T37" fmla="*/ 17 h 33"/>
                    <a:gd name="T38" fmla="*/ 42 w 42"/>
                    <a:gd name="T39" fmla="*/ 17 h 33"/>
                    <a:gd name="T40" fmla="*/ 41 w 42"/>
                    <a:gd name="T41" fmla="*/ 13 h 33"/>
                    <a:gd name="T42" fmla="*/ 40 w 42"/>
                    <a:gd name="T43" fmla="*/ 10 h 33"/>
                    <a:gd name="T44" fmla="*/ 36 w 42"/>
                    <a:gd name="T45" fmla="*/ 5 h 33"/>
                    <a:gd name="T46" fmla="*/ 30 w 42"/>
                    <a:gd name="T47" fmla="*/ 1 h 33"/>
                    <a:gd name="T48" fmla="*/ 21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3" y="32"/>
                      </a:lnTo>
                      <a:lnTo>
                        <a:pt x="21" y="33"/>
                      </a:lnTo>
                      <a:lnTo>
                        <a:pt x="30" y="32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2" y="17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37" name="Freeform 1373"/>
                <p:cNvSpPr>
                  <a:spLocks/>
                </p:cNvSpPr>
                <p:nvPr/>
              </p:nvSpPr>
              <p:spPr bwMode="auto">
                <a:xfrm>
                  <a:off x="2062" y="3049"/>
                  <a:ext cx="42" cy="33"/>
                </a:xfrm>
                <a:custGeom>
                  <a:avLst/>
                  <a:gdLst>
                    <a:gd name="T0" fmla="*/ 21 w 42"/>
                    <a:gd name="T1" fmla="*/ 0 h 33"/>
                    <a:gd name="T2" fmla="*/ 21 w 42"/>
                    <a:gd name="T3" fmla="*/ 0 h 33"/>
                    <a:gd name="T4" fmla="*/ 13 w 42"/>
                    <a:gd name="T5" fmla="*/ 1 h 33"/>
                    <a:gd name="T6" fmla="*/ 7 w 42"/>
                    <a:gd name="T7" fmla="*/ 5 h 33"/>
                    <a:gd name="T8" fmla="*/ 2 w 42"/>
                    <a:gd name="T9" fmla="*/ 10 h 33"/>
                    <a:gd name="T10" fmla="*/ 0 w 42"/>
                    <a:gd name="T11" fmla="*/ 13 h 33"/>
                    <a:gd name="T12" fmla="*/ 0 w 42"/>
                    <a:gd name="T13" fmla="*/ 17 h 33"/>
                    <a:gd name="T14" fmla="*/ 0 w 42"/>
                    <a:gd name="T15" fmla="*/ 17 h 33"/>
                    <a:gd name="T16" fmla="*/ 0 w 42"/>
                    <a:gd name="T17" fmla="*/ 20 h 33"/>
                    <a:gd name="T18" fmla="*/ 2 w 42"/>
                    <a:gd name="T19" fmla="*/ 23 h 33"/>
                    <a:gd name="T20" fmla="*/ 7 w 42"/>
                    <a:gd name="T21" fmla="*/ 28 h 33"/>
                    <a:gd name="T22" fmla="*/ 13 w 42"/>
                    <a:gd name="T23" fmla="*/ 32 h 33"/>
                    <a:gd name="T24" fmla="*/ 21 w 42"/>
                    <a:gd name="T25" fmla="*/ 33 h 33"/>
                    <a:gd name="T26" fmla="*/ 21 w 42"/>
                    <a:gd name="T27" fmla="*/ 33 h 33"/>
                    <a:gd name="T28" fmla="*/ 30 w 42"/>
                    <a:gd name="T29" fmla="*/ 32 h 33"/>
                    <a:gd name="T30" fmla="*/ 36 w 42"/>
                    <a:gd name="T31" fmla="*/ 28 h 33"/>
                    <a:gd name="T32" fmla="*/ 40 w 42"/>
                    <a:gd name="T33" fmla="*/ 23 h 33"/>
                    <a:gd name="T34" fmla="*/ 41 w 42"/>
                    <a:gd name="T35" fmla="*/ 20 h 33"/>
                    <a:gd name="T36" fmla="*/ 42 w 42"/>
                    <a:gd name="T37" fmla="*/ 17 h 33"/>
                    <a:gd name="T38" fmla="*/ 42 w 42"/>
                    <a:gd name="T39" fmla="*/ 17 h 33"/>
                    <a:gd name="T40" fmla="*/ 41 w 42"/>
                    <a:gd name="T41" fmla="*/ 13 h 33"/>
                    <a:gd name="T42" fmla="*/ 40 w 42"/>
                    <a:gd name="T43" fmla="*/ 10 h 33"/>
                    <a:gd name="T44" fmla="*/ 36 w 42"/>
                    <a:gd name="T45" fmla="*/ 5 h 33"/>
                    <a:gd name="T46" fmla="*/ 30 w 42"/>
                    <a:gd name="T47" fmla="*/ 1 h 33"/>
                    <a:gd name="T48" fmla="*/ 21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3" y="32"/>
                      </a:lnTo>
                      <a:lnTo>
                        <a:pt x="21" y="33"/>
                      </a:lnTo>
                      <a:lnTo>
                        <a:pt x="30" y="32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2" y="17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38" name="Freeform 1374"/>
                <p:cNvSpPr>
                  <a:spLocks/>
                </p:cNvSpPr>
                <p:nvPr/>
              </p:nvSpPr>
              <p:spPr bwMode="auto">
                <a:xfrm>
                  <a:off x="2044" y="3111"/>
                  <a:ext cx="39" cy="35"/>
                </a:xfrm>
                <a:custGeom>
                  <a:avLst/>
                  <a:gdLst>
                    <a:gd name="T0" fmla="*/ 12 w 39"/>
                    <a:gd name="T1" fmla="*/ 3 h 35"/>
                    <a:gd name="T2" fmla="*/ 12 w 39"/>
                    <a:gd name="T3" fmla="*/ 3 h 35"/>
                    <a:gd name="T4" fmla="*/ 6 w 39"/>
                    <a:gd name="T5" fmla="*/ 8 h 35"/>
                    <a:gd name="T6" fmla="*/ 2 w 39"/>
                    <a:gd name="T7" fmla="*/ 15 h 35"/>
                    <a:gd name="T8" fmla="*/ 0 w 39"/>
                    <a:gd name="T9" fmla="*/ 22 h 35"/>
                    <a:gd name="T10" fmla="*/ 0 w 39"/>
                    <a:gd name="T11" fmla="*/ 25 h 35"/>
                    <a:gd name="T12" fmla="*/ 2 w 39"/>
                    <a:gd name="T13" fmla="*/ 29 h 35"/>
                    <a:gd name="T14" fmla="*/ 2 w 39"/>
                    <a:gd name="T15" fmla="*/ 29 h 35"/>
                    <a:gd name="T16" fmla="*/ 4 w 39"/>
                    <a:gd name="T17" fmla="*/ 31 h 35"/>
                    <a:gd name="T18" fmla="*/ 7 w 39"/>
                    <a:gd name="T19" fmla="*/ 32 h 35"/>
                    <a:gd name="T20" fmla="*/ 13 w 39"/>
                    <a:gd name="T21" fmla="*/ 35 h 35"/>
                    <a:gd name="T22" fmla="*/ 20 w 39"/>
                    <a:gd name="T23" fmla="*/ 35 h 35"/>
                    <a:gd name="T24" fmla="*/ 27 w 39"/>
                    <a:gd name="T25" fmla="*/ 31 h 35"/>
                    <a:gd name="T26" fmla="*/ 27 w 39"/>
                    <a:gd name="T27" fmla="*/ 31 h 35"/>
                    <a:gd name="T28" fmla="*/ 34 w 39"/>
                    <a:gd name="T29" fmla="*/ 26 h 35"/>
                    <a:gd name="T30" fmla="*/ 37 w 39"/>
                    <a:gd name="T31" fmla="*/ 20 h 35"/>
                    <a:gd name="T32" fmla="*/ 39 w 39"/>
                    <a:gd name="T33" fmla="*/ 13 h 35"/>
                    <a:gd name="T34" fmla="*/ 39 w 39"/>
                    <a:gd name="T35" fmla="*/ 11 h 35"/>
                    <a:gd name="T36" fmla="*/ 37 w 39"/>
                    <a:gd name="T37" fmla="*/ 7 h 35"/>
                    <a:gd name="T38" fmla="*/ 37 w 39"/>
                    <a:gd name="T39" fmla="*/ 7 h 35"/>
                    <a:gd name="T40" fmla="*/ 36 w 39"/>
                    <a:gd name="T41" fmla="*/ 4 h 35"/>
                    <a:gd name="T42" fmla="*/ 34 w 39"/>
                    <a:gd name="T43" fmla="*/ 3 h 35"/>
                    <a:gd name="T44" fmla="*/ 27 w 39"/>
                    <a:gd name="T45" fmla="*/ 0 h 35"/>
                    <a:gd name="T46" fmla="*/ 20 w 39"/>
                    <a:gd name="T47" fmla="*/ 0 h 35"/>
                    <a:gd name="T48" fmla="*/ 12 w 39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6" y="8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2" y="29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0" y="35"/>
                      </a:lnTo>
                      <a:lnTo>
                        <a:pt x="27" y="31"/>
                      </a:lnTo>
                      <a:lnTo>
                        <a:pt x="34" y="26"/>
                      </a:lnTo>
                      <a:lnTo>
                        <a:pt x="37" y="20"/>
                      </a:lnTo>
                      <a:lnTo>
                        <a:pt x="39" y="13"/>
                      </a:lnTo>
                      <a:lnTo>
                        <a:pt x="39" y="11"/>
                      </a:lnTo>
                      <a:lnTo>
                        <a:pt x="37" y="7"/>
                      </a:lnTo>
                      <a:lnTo>
                        <a:pt x="36" y="4"/>
                      </a:lnTo>
                      <a:lnTo>
                        <a:pt x="34" y="3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3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39" name="Freeform 1375"/>
                <p:cNvSpPr>
                  <a:spLocks/>
                </p:cNvSpPr>
                <p:nvPr/>
              </p:nvSpPr>
              <p:spPr bwMode="auto">
                <a:xfrm>
                  <a:off x="2044" y="3111"/>
                  <a:ext cx="39" cy="35"/>
                </a:xfrm>
                <a:custGeom>
                  <a:avLst/>
                  <a:gdLst>
                    <a:gd name="T0" fmla="*/ 12 w 39"/>
                    <a:gd name="T1" fmla="*/ 3 h 35"/>
                    <a:gd name="T2" fmla="*/ 12 w 39"/>
                    <a:gd name="T3" fmla="*/ 3 h 35"/>
                    <a:gd name="T4" fmla="*/ 6 w 39"/>
                    <a:gd name="T5" fmla="*/ 8 h 35"/>
                    <a:gd name="T6" fmla="*/ 2 w 39"/>
                    <a:gd name="T7" fmla="*/ 15 h 35"/>
                    <a:gd name="T8" fmla="*/ 0 w 39"/>
                    <a:gd name="T9" fmla="*/ 22 h 35"/>
                    <a:gd name="T10" fmla="*/ 0 w 39"/>
                    <a:gd name="T11" fmla="*/ 25 h 35"/>
                    <a:gd name="T12" fmla="*/ 2 w 39"/>
                    <a:gd name="T13" fmla="*/ 29 h 35"/>
                    <a:gd name="T14" fmla="*/ 2 w 39"/>
                    <a:gd name="T15" fmla="*/ 29 h 35"/>
                    <a:gd name="T16" fmla="*/ 4 w 39"/>
                    <a:gd name="T17" fmla="*/ 31 h 35"/>
                    <a:gd name="T18" fmla="*/ 7 w 39"/>
                    <a:gd name="T19" fmla="*/ 32 h 35"/>
                    <a:gd name="T20" fmla="*/ 13 w 39"/>
                    <a:gd name="T21" fmla="*/ 35 h 35"/>
                    <a:gd name="T22" fmla="*/ 20 w 39"/>
                    <a:gd name="T23" fmla="*/ 35 h 35"/>
                    <a:gd name="T24" fmla="*/ 27 w 39"/>
                    <a:gd name="T25" fmla="*/ 31 h 35"/>
                    <a:gd name="T26" fmla="*/ 27 w 39"/>
                    <a:gd name="T27" fmla="*/ 31 h 35"/>
                    <a:gd name="T28" fmla="*/ 34 w 39"/>
                    <a:gd name="T29" fmla="*/ 26 h 35"/>
                    <a:gd name="T30" fmla="*/ 37 w 39"/>
                    <a:gd name="T31" fmla="*/ 20 h 35"/>
                    <a:gd name="T32" fmla="*/ 39 w 39"/>
                    <a:gd name="T33" fmla="*/ 13 h 35"/>
                    <a:gd name="T34" fmla="*/ 39 w 39"/>
                    <a:gd name="T35" fmla="*/ 11 h 35"/>
                    <a:gd name="T36" fmla="*/ 37 w 39"/>
                    <a:gd name="T37" fmla="*/ 7 h 35"/>
                    <a:gd name="T38" fmla="*/ 37 w 39"/>
                    <a:gd name="T39" fmla="*/ 7 h 35"/>
                    <a:gd name="T40" fmla="*/ 36 w 39"/>
                    <a:gd name="T41" fmla="*/ 4 h 35"/>
                    <a:gd name="T42" fmla="*/ 34 w 39"/>
                    <a:gd name="T43" fmla="*/ 3 h 35"/>
                    <a:gd name="T44" fmla="*/ 27 w 39"/>
                    <a:gd name="T45" fmla="*/ 0 h 35"/>
                    <a:gd name="T46" fmla="*/ 20 w 39"/>
                    <a:gd name="T47" fmla="*/ 0 h 35"/>
                    <a:gd name="T48" fmla="*/ 12 w 39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6" y="8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2" y="29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0" y="35"/>
                      </a:lnTo>
                      <a:lnTo>
                        <a:pt x="27" y="31"/>
                      </a:lnTo>
                      <a:lnTo>
                        <a:pt x="34" y="26"/>
                      </a:lnTo>
                      <a:lnTo>
                        <a:pt x="37" y="20"/>
                      </a:lnTo>
                      <a:lnTo>
                        <a:pt x="39" y="13"/>
                      </a:lnTo>
                      <a:lnTo>
                        <a:pt x="39" y="11"/>
                      </a:lnTo>
                      <a:lnTo>
                        <a:pt x="37" y="7"/>
                      </a:lnTo>
                      <a:lnTo>
                        <a:pt x="36" y="4"/>
                      </a:lnTo>
                      <a:lnTo>
                        <a:pt x="34" y="3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40" name="Freeform 1376"/>
                <p:cNvSpPr>
                  <a:spLocks/>
                </p:cNvSpPr>
                <p:nvPr/>
              </p:nvSpPr>
              <p:spPr bwMode="auto">
                <a:xfrm>
                  <a:off x="2073" y="3114"/>
                  <a:ext cx="40" cy="34"/>
                </a:xfrm>
                <a:custGeom>
                  <a:avLst/>
                  <a:gdLst>
                    <a:gd name="T0" fmla="*/ 26 w 40"/>
                    <a:gd name="T1" fmla="*/ 3 h 34"/>
                    <a:gd name="T2" fmla="*/ 26 w 40"/>
                    <a:gd name="T3" fmla="*/ 3 h 34"/>
                    <a:gd name="T4" fmla="*/ 17 w 40"/>
                    <a:gd name="T5" fmla="*/ 0 h 34"/>
                    <a:gd name="T6" fmla="*/ 10 w 40"/>
                    <a:gd name="T7" fmla="*/ 1 h 34"/>
                    <a:gd name="T8" fmla="*/ 5 w 40"/>
                    <a:gd name="T9" fmla="*/ 5 h 34"/>
                    <a:gd name="T10" fmla="*/ 2 w 40"/>
                    <a:gd name="T11" fmla="*/ 8 h 34"/>
                    <a:gd name="T12" fmla="*/ 1 w 40"/>
                    <a:gd name="T13" fmla="*/ 10 h 34"/>
                    <a:gd name="T14" fmla="*/ 1 w 40"/>
                    <a:gd name="T15" fmla="*/ 10 h 34"/>
                    <a:gd name="T16" fmla="*/ 0 w 40"/>
                    <a:gd name="T17" fmla="*/ 14 h 34"/>
                    <a:gd name="T18" fmla="*/ 0 w 40"/>
                    <a:gd name="T19" fmla="*/ 17 h 34"/>
                    <a:gd name="T20" fmla="*/ 2 w 40"/>
                    <a:gd name="T21" fmla="*/ 23 h 34"/>
                    <a:gd name="T22" fmla="*/ 7 w 40"/>
                    <a:gd name="T23" fmla="*/ 29 h 34"/>
                    <a:gd name="T24" fmla="*/ 15 w 40"/>
                    <a:gd name="T25" fmla="*/ 33 h 34"/>
                    <a:gd name="T26" fmla="*/ 15 w 40"/>
                    <a:gd name="T27" fmla="*/ 33 h 34"/>
                    <a:gd name="T28" fmla="*/ 23 w 40"/>
                    <a:gd name="T29" fmla="*/ 34 h 34"/>
                    <a:gd name="T30" fmla="*/ 30 w 40"/>
                    <a:gd name="T31" fmla="*/ 33 h 34"/>
                    <a:gd name="T32" fmla="*/ 37 w 40"/>
                    <a:gd name="T33" fmla="*/ 31 h 34"/>
                    <a:gd name="T34" fmla="*/ 38 w 40"/>
                    <a:gd name="T35" fmla="*/ 28 h 34"/>
                    <a:gd name="T36" fmla="*/ 39 w 40"/>
                    <a:gd name="T37" fmla="*/ 24 h 34"/>
                    <a:gd name="T38" fmla="*/ 39 w 40"/>
                    <a:gd name="T39" fmla="*/ 24 h 34"/>
                    <a:gd name="T40" fmla="*/ 40 w 40"/>
                    <a:gd name="T41" fmla="*/ 22 h 34"/>
                    <a:gd name="T42" fmla="*/ 40 w 40"/>
                    <a:gd name="T43" fmla="*/ 18 h 34"/>
                    <a:gd name="T44" fmla="*/ 38 w 40"/>
                    <a:gd name="T45" fmla="*/ 12 h 34"/>
                    <a:gd name="T46" fmla="*/ 33 w 40"/>
                    <a:gd name="T47" fmla="*/ 6 h 34"/>
                    <a:gd name="T48" fmla="*/ 26 w 40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26" y="3"/>
                      </a:moveTo>
                      <a:lnTo>
                        <a:pt x="26" y="3"/>
                      </a:lnTo>
                      <a:lnTo>
                        <a:pt x="17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1" y="10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9"/>
                      </a:lnTo>
                      <a:lnTo>
                        <a:pt x="15" y="33"/>
                      </a:lnTo>
                      <a:lnTo>
                        <a:pt x="23" y="34"/>
                      </a:lnTo>
                      <a:lnTo>
                        <a:pt x="30" y="33"/>
                      </a:lnTo>
                      <a:lnTo>
                        <a:pt x="37" y="31"/>
                      </a:lnTo>
                      <a:lnTo>
                        <a:pt x="38" y="28"/>
                      </a:lnTo>
                      <a:lnTo>
                        <a:pt x="39" y="24"/>
                      </a:lnTo>
                      <a:lnTo>
                        <a:pt x="40" y="22"/>
                      </a:lnTo>
                      <a:lnTo>
                        <a:pt x="40" y="18"/>
                      </a:lnTo>
                      <a:lnTo>
                        <a:pt x="38" y="12"/>
                      </a:lnTo>
                      <a:lnTo>
                        <a:pt x="33" y="6"/>
                      </a:lnTo>
                      <a:lnTo>
                        <a:pt x="26" y="3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41" name="Freeform 1377"/>
                <p:cNvSpPr>
                  <a:spLocks/>
                </p:cNvSpPr>
                <p:nvPr/>
              </p:nvSpPr>
              <p:spPr bwMode="auto">
                <a:xfrm>
                  <a:off x="2073" y="3114"/>
                  <a:ext cx="40" cy="34"/>
                </a:xfrm>
                <a:custGeom>
                  <a:avLst/>
                  <a:gdLst>
                    <a:gd name="T0" fmla="*/ 26 w 40"/>
                    <a:gd name="T1" fmla="*/ 3 h 34"/>
                    <a:gd name="T2" fmla="*/ 26 w 40"/>
                    <a:gd name="T3" fmla="*/ 3 h 34"/>
                    <a:gd name="T4" fmla="*/ 17 w 40"/>
                    <a:gd name="T5" fmla="*/ 0 h 34"/>
                    <a:gd name="T6" fmla="*/ 10 w 40"/>
                    <a:gd name="T7" fmla="*/ 1 h 34"/>
                    <a:gd name="T8" fmla="*/ 5 w 40"/>
                    <a:gd name="T9" fmla="*/ 5 h 34"/>
                    <a:gd name="T10" fmla="*/ 2 w 40"/>
                    <a:gd name="T11" fmla="*/ 8 h 34"/>
                    <a:gd name="T12" fmla="*/ 1 w 40"/>
                    <a:gd name="T13" fmla="*/ 10 h 34"/>
                    <a:gd name="T14" fmla="*/ 1 w 40"/>
                    <a:gd name="T15" fmla="*/ 10 h 34"/>
                    <a:gd name="T16" fmla="*/ 0 w 40"/>
                    <a:gd name="T17" fmla="*/ 14 h 34"/>
                    <a:gd name="T18" fmla="*/ 0 w 40"/>
                    <a:gd name="T19" fmla="*/ 17 h 34"/>
                    <a:gd name="T20" fmla="*/ 2 w 40"/>
                    <a:gd name="T21" fmla="*/ 23 h 34"/>
                    <a:gd name="T22" fmla="*/ 7 w 40"/>
                    <a:gd name="T23" fmla="*/ 29 h 34"/>
                    <a:gd name="T24" fmla="*/ 15 w 40"/>
                    <a:gd name="T25" fmla="*/ 33 h 34"/>
                    <a:gd name="T26" fmla="*/ 15 w 40"/>
                    <a:gd name="T27" fmla="*/ 33 h 34"/>
                    <a:gd name="T28" fmla="*/ 23 w 40"/>
                    <a:gd name="T29" fmla="*/ 34 h 34"/>
                    <a:gd name="T30" fmla="*/ 30 w 40"/>
                    <a:gd name="T31" fmla="*/ 33 h 34"/>
                    <a:gd name="T32" fmla="*/ 37 w 40"/>
                    <a:gd name="T33" fmla="*/ 31 h 34"/>
                    <a:gd name="T34" fmla="*/ 38 w 40"/>
                    <a:gd name="T35" fmla="*/ 28 h 34"/>
                    <a:gd name="T36" fmla="*/ 39 w 40"/>
                    <a:gd name="T37" fmla="*/ 24 h 34"/>
                    <a:gd name="T38" fmla="*/ 39 w 40"/>
                    <a:gd name="T39" fmla="*/ 24 h 34"/>
                    <a:gd name="T40" fmla="*/ 40 w 40"/>
                    <a:gd name="T41" fmla="*/ 22 h 34"/>
                    <a:gd name="T42" fmla="*/ 40 w 40"/>
                    <a:gd name="T43" fmla="*/ 18 h 34"/>
                    <a:gd name="T44" fmla="*/ 38 w 40"/>
                    <a:gd name="T45" fmla="*/ 12 h 34"/>
                    <a:gd name="T46" fmla="*/ 33 w 40"/>
                    <a:gd name="T47" fmla="*/ 6 h 34"/>
                    <a:gd name="T48" fmla="*/ 26 w 40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26" y="3"/>
                      </a:moveTo>
                      <a:lnTo>
                        <a:pt x="26" y="3"/>
                      </a:lnTo>
                      <a:lnTo>
                        <a:pt x="17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1" y="10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9"/>
                      </a:lnTo>
                      <a:lnTo>
                        <a:pt x="15" y="33"/>
                      </a:lnTo>
                      <a:lnTo>
                        <a:pt x="23" y="34"/>
                      </a:lnTo>
                      <a:lnTo>
                        <a:pt x="30" y="33"/>
                      </a:lnTo>
                      <a:lnTo>
                        <a:pt x="37" y="31"/>
                      </a:lnTo>
                      <a:lnTo>
                        <a:pt x="38" y="28"/>
                      </a:lnTo>
                      <a:lnTo>
                        <a:pt x="39" y="24"/>
                      </a:lnTo>
                      <a:lnTo>
                        <a:pt x="40" y="22"/>
                      </a:lnTo>
                      <a:lnTo>
                        <a:pt x="40" y="18"/>
                      </a:lnTo>
                      <a:lnTo>
                        <a:pt x="38" y="12"/>
                      </a:lnTo>
                      <a:lnTo>
                        <a:pt x="33" y="6"/>
                      </a:lnTo>
                      <a:lnTo>
                        <a:pt x="26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42" name="Freeform 1378"/>
                <p:cNvSpPr>
                  <a:spLocks/>
                </p:cNvSpPr>
                <p:nvPr/>
              </p:nvSpPr>
              <p:spPr bwMode="auto">
                <a:xfrm>
                  <a:off x="2127" y="3117"/>
                  <a:ext cx="31" cy="89"/>
                </a:xfrm>
                <a:custGeom>
                  <a:avLst/>
                  <a:gdLst>
                    <a:gd name="T0" fmla="*/ 0 w 31"/>
                    <a:gd name="T1" fmla="*/ 84 h 89"/>
                    <a:gd name="T2" fmla="*/ 9 w 31"/>
                    <a:gd name="T3" fmla="*/ 68 h 89"/>
                    <a:gd name="T4" fmla="*/ 9 w 31"/>
                    <a:gd name="T5" fmla="*/ 0 h 89"/>
                    <a:gd name="T6" fmla="*/ 23 w 31"/>
                    <a:gd name="T7" fmla="*/ 2 h 89"/>
                    <a:gd name="T8" fmla="*/ 23 w 31"/>
                    <a:gd name="T9" fmla="*/ 70 h 89"/>
                    <a:gd name="T10" fmla="*/ 31 w 31"/>
                    <a:gd name="T11" fmla="*/ 85 h 89"/>
                    <a:gd name="T12" fmla="*/ 21 w 31"/>
                    <a:gd name="T13" fmla="*/ 80 h 89"/>
                    <a:gd name="T14" fmla="*/ 21 w 31"/>
                    <a:gd name="T15" fmla="*/ 89 h 89"/>
                    <a:gd name="T16" fmla="*/ 14 w 31"/>
                    <a:gd name="T17" fmla="*/ 81 h 89"/>
                    <a:gd name="T18" fmla="*/ 9 w 31"/>
                    <a:gd name="T19" fmla="*/ 88 h 89"/>
                    <a:gd name="T20" fmla="*/ 9 w 31"/>
                    <a:gd name="T21" fmla="*/ 80 h 89"/>
                    <a:gd name="T22" fmla="*/ 0 w 31"/>
                    <a:gd name="T23" fmla="*/ 84 h 89"/>
                    <a:gd name="T24" fmla="*/ 0 w 31"/>
                    <a:gd name="T25" fmla="*/ 84 h 8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9"/>
                    <a:gd name="T41" fmla="*/ 31 w 31"/>
                    <a:gd name="T42" fmla="*/ 89 h 8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9">
                      <a:moveTo>
                        <a:pt x="0" y="84"/>
                      </a:moveTo>
                      <a:lnTo>
                        <a:pt x="9" y="68"/>
                      </a:lnTo>
                      <a:lnTo>
                        <a:pt x="9" y="0"/>
                      </a:lnTo>
                      <a:lnTo>
                        <a:pt x="23" y="2"/>
                      </a:lnTo>
                      <a:lnTo>
                        <a:pt x="23" y="70"/>
                      </a:lnTo>
                      <a:lnTo>
                        <a:pt x="31" y="85"/>
                      </a:lnTo>
                      <a:lnTo>
                        <a:pt x="21" y="80"/>
                      </a:lnTo>
                      <a:lnTo>
                        <a:pt x="21" y="89"/>
                      </a:lnTo>
                      <a:lnTo>
                        <a:pt x="14" y="81"/>
                      </a:lnTo>
                      <a:lnTo>
                        <a:pt x="9" y="88"/>
                      </a:lnTo>
                      <a:lnTo>
                        <a:pt x="9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43" name="Freeform 1379"/>
                <p:cNvSpPr>
                  <a:spLocks/>
                </p:cNvSpPr>
                <p:nvPr/>
              </p:nvSpPr>
              <p:spPr bwMode="auto">
                <a:xfrm>
                  <a:off x="2110" y="3103"/>
                  <a:ext cx="39" cy="33"/>
                </a:xfrm>
                <a:custGeom>
                  <a:avLst/>
                  <a:gdLst>
                    <a:gd name="T0" fmla="*/ 11 w 39"/>
                    <a:gd name="T1" fmla="*/ 2 h 33"/>
                    <a:gd name="T2" fmla="*/ 11 w 39"/>
                    <a:gd name="T3" fmla="*/ 2 h 33"/>
                    <a:gd name="T4" fmla="*/ 5 w 39"/>
                    <a:gd name="T5" fmla="*/ 7 h 33"/>
                    <a:gd name="T6" fmla="*/ 1 w 39"/>
                    <a:gd name="T7" fmla="*/ 14 h 33"/>
                    <a:gd name="T8" fmla="*/ 0 w 39"/>
                    <a:gd name="T9" fmla="*/ 20 h 33"/>
                    <a:gd name="T10" fmla="*/ 0 w 39"/>
                    <a:gd name="T11" fmla="*/ 24 h 33"/>
                    <a:gd name="T12" fmla="*/ 1 w 39"/>
                    <a:gd name="T13" fmla="*/ 26 h 33"/>
                    <a:gd name="T14" fmla="*/ 1 w 39"/>
                    <a:gd name="T15" fmla="*/ 26 h 33"/>
                    <a:gd name="T16" fmla="*/ 3 w 39"/>
                    <a:gd name="T17" fmla="*/ 29 h 33"/>
                    <a:gd name="T18" fmla="*/ 6 w 39"/>
                    <a:gd name="T19" fmla="*/ 31 h 33"/>
                    <a:gd name="T20" fmla="*/ 12 w 39"/>
                    <a:gd name="T21" fmla="*/ 33 h 33"/>
                    <a:gd name="T22" fmla="*/ 20 w 39"/>
                    <a:gd name="T23" fmla="*/ 33 h 33"/>
                    <a:gd name="T24" fmla="*/ 28 w 39"/>
                    <a:gd name="T25" fmla="*/ 30 h 33"/>
                    <a:gd name="T26" fmla="*/ 28 w 39"/>
                    <a:gd name="T27" fmla="*/ 30 h 33"/>
                    <a:gd name="T28" fmla="*/ 34 w 39"/>
                    <a:gd name="T29" fmla="*/ 25 h 33"/>
                    <a:gd name="T30" fmla="*/ 38 w 39"/>
                    <a:gd name="T31" fmla="*/ 19 h 33"/>
                    <a:gd name="T32" fmla="*/ 39 w 39"/>
                    <a:gd name="T33" fmla="*/ 12 h 33"/>
                    <a:gd name="T34" fmla="*/ 39 w 39"/>
                    <a:gd name="T35" fmla="*/ 8 h 33"/>
                    <a:gd name="T36" fmla="*/ 38 w 39"/>
                    <a:gd name="T37" fmla="*/ 6 h 33"/>
                    <a:gd name="T38" fmla="*/ 38 w 39"/>
                    <a:gd name="T39" fmla="*/ 6 h 33"/>
                    <a:gd name="T40" fmla="*/ 35 w 39"/>
                    <a:gd name="T41" fmla="*/ 3 h 33"/>
                    <a:gd name="T42" fmla="*/ 33 w 39"/>
                    <a:gd name="T43" fmla="*/ 1 h 33"/>
                    <a:gd name="T44" fmla="*/ 26 w 39"/>
                    <a:gd name="T45" fmla="*/ 0 h 33"/>
                    <a:gd name="T46" fmla="*/ 19 w 39"/>
                    <a:gd name="T47" fmla="*/ 0 h 33"/>
                    <a:gd name="T48" fmla="*/ 11 w 39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7"/>
                      </a:lnTo>
                      <a:lnTo>
                        <a:pt x="1" y="14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1" y="26"/>
                      </a:lnTo>
                      <a:lnTo>
                        <a:pt x="3" y="29"/>
                      </a:lnTo>
                      <a:lnTo>
                        <a:pt x="6" y="31"/>
                      </a:lnTo>
                      <a:lnTo>
                        <a:pt x="12" y="33"/>
                      </a:lnTo>
                      <a:lnTo>
                        <a:pt x="20" y="33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39" y="12"/>
                      </a:lnTo>
                      <a:lnTo>
                        <a:pt x="39" y="8"/>
                      </a:lnTo>
                      <a:lnTo>
                        <a:pt x="38" y="6"/>
                      </a:lnTo>
                      <a:lnTo>
                        <a:pt x="35" y="3"/>
                      </a:lnTo>
                      <a:lnTo>
                        <a:pt x="33" y="1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2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44" name="Freeform 1380"/>
                <p:cNvSpPr>
                  <a:spLocks/>
                </p:cNvSpPr>
                <p:nvPr/>
              </p:nvSpPr>
              <p:spPr bwMode="auto">
                <a:xfrm>
                  <a:off x="2110" y="3103"/>
                  <a:ext cx="39" cy="33"/>
                </a:xfrm>
                <a:custGeom>
                  <a:avLst/>
                  <a:gdLst>
                    <a:gd name="T0" fmla="*/ 11 w 39"/>
                    <a:gd name="T1" fmla="*/ 2 h 33"/>
                    <a:gd name="T2" fmla="*/ 11 w 39"/>
                    <a:gd name="T3" fmla="*/ 2 h 33"/>
                    <a:gd name="T4" fmla="*/ 5 w 39"/>
                    <a:gd name="T5" fmla="*/ 7 h 33"/>
                    <a:gd name="T6" fmla="*/ 1 w 39"/>
                    <a:gd name="T7" fmla="*/ 14 h 33"/>
                    <a:gd name="T8" fmla="*/ 0 w 39"/>
                    <a:gd name="T9" fmla="*/ 20 h 33"/>
                    <a:gd name="T10" fmla="*/ 0 w 39"/>
                    <a:gd name="T11" fmla="*/ 24 h 33"/>
                    <a:gd name="T12" fmla="*/ 1 w 39"/>
                    <a:gd name="T13" fmla="*/ 26 h 33"/>
                    <a:gd name="T14" fmla="*/ 1 w 39"/>
                    <a:gd name="T15" fmla="*/ 26 h 33"/>
                    <a:gd name="T16" fmla="*/ 3 w 39"/>
                    <a:gd name="T17" fmla="*/ 29 h 33"/>
                    <a:gd name="T18" fmla="*/ 6 w 39"/>
                    <a:gd name="T19" fmla="*/ 31 h 33"/>
                    <a:gd name="T20" fmla="*/ 12 w 39"/>
                    <a:gd name="T21" fmla="*/ 33 h 33"/>
                    <a:gd name="T22" fmla="*/ 20 w 39"/>
                    <a:gd name="T23" fmla="*/ 33 h 33"/>
                    <a:gd name="T24" fmla="*/ 28 w 39"/>
                    <a:gd name="T25" fmla="*/ 30 h 33"/>
                    <a:gd name="T26" fmla="*/ 28 w 39"/>
                    <a:gd name="T27" fmla="*/ 30 h 33"/>
                    <a:gd name="T28" fmla="*/ 34 w 39"/>
                    <a:gd name="T29" fmla="*/ 25 h 33"/>
                    <a:gd name="T30" fmla="*/ 38 w 39"/>
                    <a:gd name="T31" fmla="*/ 19 h 33"/>
                    <a:gd name="T32" fmla="*/ 39 w 39"/>
                    <a:gd name="T33" fmla="*/ 12 h 33"/>
                    <a:gd name="T34" fmla="*/ 39 w 39"/>
                    <a:gd name="T35" fmla="*/ 8 h 33"/>
                    <a:gd name="T36" fmla="*/ 38 w 39"/>
                    <a:gd name="T37" fmla="*/ 6 h 33"/>
                    <a:gd name="T38" fmla="*/ 38 w 39"/>
                    <a:gd name="T39" fmla="*/ 6 h 33"/>
                    <a:gd name="T40" fmla="*/ 35 w 39"/>
                    <a:gd name="T41" fmla="*/ 3 h 33"/>
                    <a:gd name="T42" fmla="*/ 33 w 39"/>
                    <a:gd name="T43" fmla="*/ 1 h 33"/>
                    <a:gd name="T44" fmla="*/ 26 w 39"/>
                    <a:gd name="T45" fmla="*/ 0 h 33"/>
                    <a:gd name="T46" fmla="*/ 19 w 39"/>
                    <a:gd name="T47" fmla="*/ 0 h 33"/>
                    <a:gd name="T48" fmla="*/ 11 w 39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7"/>
                      </a:lnTo>
                      <a:lnTo>
                        <a:pt x="1" y="14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1" y="26"/>
                      </a:lnTo>
                      <a:lnTo>
                        <a:pt x="3" y="29"/>
                      </a:lnTo>
                      <a:lnTo>
                        <a:pt x="6" y="31"/>
                      </a:lnTo>
                      <a:lnTo>
                        <a:pt x="12" y="33"/>
                      </a:lnTo>
                      <a:lnTo>
                        <a:pt x="20" y="33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39" y="12"/>
                      </a:lnTo>
                      <a:lnTo>
                        <a:pt x="39" y="8"/>
                      </a:lnTo>
                      <a:lnTo>
                        <a:pt x="38" y="6"/>
                      </a:lnTo>
                      <a:lnTo>
                        <a:pt x="35" y="3"/>
                      </a:lnTo>
                      <a:lnTo>
                        <a:pt x="33" y="1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45" name="Freeform 1381"/>
                <p:cNvSpPr>
                  <a:spLocks/>
                </p:cNvSpPr>
                <p:nvPr/>
              </p:nvSpPr>
              <p:spPr bwMode="auto">
                <a:xfrm>
                  <a:off x="2139" y="3106"/>
                  <a:ext cx="39" cy="34"/>
                </a:xfrm>
                <a:custGeom>
                  <a:avLst/>
                  <a:gdLst>
                    <a:gd name="T0" fmla="*/ 25 w 39"/>
                    <a:gd name="T1" fmla="*/ 2 h 34"/>
                    <a:gd name="T2" fmla="*/ 25 w 39"/>
                    <a:gd name="T3" fmla="*/ 2 h 34"/>
                    <a:gd name="T4" fmla="*/ 18 w 39"/>
                    <a:gd name="T5" fmla="*/ 0 h 34"/>
                    <a:gd name="T6" fmla="*/ 10 w 39"/>
                    <a:gd name="T7" fmla="*/ 0 h 34"/>
                    <a:gd name="T8" fmla="*/ 4 w 39"/>
                    <a:gd name="T9" fmla="*/ 4 h 34"/>
                    <a:gd name="T10" fmla="*/ 2 w 39"/>
                    <a:gd name="T11" fmla="*/ 7 h 34"/>
                    <a:gd name="T12" fmla="*/ 0 w 39"/>
                    <a:gd name="T13" fmla="*/ 9 h 34"/>
                    <a:gd name="T14" fmla="*/ 0 w 39"/>
                    <a:gd name="T15" fmla="*/ 9 h 34"/>
                    <a:gd name="T16" fmla="*/ 0 w 39"/>
                    <a:gd name="T17" fmla="*/ 13 h 34"/>
                    <a:gd name="T18" fmla="*/ 0 w 39"/>
                    <a:gd name="T19" fmla="*/ 16 h 34"/>
                    <a:gd name="T20" fmla="*/ 2 w 39"/>
                    <a:gd name="T21" fmla="*/ 22 h 34"/>
                    <a:gd name="T22" fmla="*/ 8 w 39"/>
                    <a:gd name="T23" fmla="*/ 27 h 34"/>
                    <a:gd name="T24" fmla="*/ 14 w 39"/>
                    <a:gd name="T25" fmla="*/ 31 h 34"/>
                    <a:gd name="T26" fmla="*/ 14 w 39"/>
                    <a:gd name="T27" fmla="*/ 31 h 34"/>
                    <a:gd name="T28" fmla="*/ 23 w 39"/>
                    <a:gd name="T29" fmla="*/ 34 h 34"/>
                    <a:gd name="T30" fmla="*/ 29 w 39"/>
                    <a:gd name="T31" fmla="*/ 32 h 34"/>
                    <a:gd name="T32" fmla="*/ 36 w 39"/>
                    <a:gd name="T33" fmla="*/ 28 h 34"/>
                    <a:gd name="T34" fmla="*/ 38 w 39"/>
                    <a:gd name="T35" fmla="*/ 26 h 34"/>
                    <a:gd name="T36" fmla="*/ 39 w 39"/>
                    <a:gd name="T37" fmla="*/ 23 h 34"/>
                    <a:gd name="T38" fmla="*/ 39 w 39"/>
                    <a:gd name="T39" fmla="*/ 23 h 34"/>
                    <a:gd name="T40" fmla="*/ 39 w 39"/>
                    <a:gd name="T41" fmla="*/ 21 h 34"/>
                    <a:gd name="T42" fmla="*/ 39 w 39"/>
                    <a:gd name="T43" fmla="*/ 17 h 34"/>
                    <a:gd name="T44" fmla="*/ 37 w 39"/>
                    <a:gd name="T45" fmla="*/ 11 h 34"/>
                    <a:gd name="T46" fmla="*/ 33 w 39"/>
                    <a:gd name="T47" fmla="*/ 5 h 34"/>
                    <a:gd name="T48" fmla="*/ 25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8" y="0"/>
                      </a:lnTo>
                      <a:lnTo>
                        <a:pt x="10" y="0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2" y="22"/>
                      </a:lnTo>
                      <a:lnTo>
                        <a:pt x="8" y="27"/>
                      </a:lnTo>
                      <a:lnTo>
                        <a:pt x="14" y="31"/>
                      </a:lnTo>
                      <a:lnTo>
                        <a:pt x="23" y="34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38" y="26"/>
                      </a:lnTo>
                      <a:lnTo>
                        <a:pt x="39" y="23"/>
                      </a:lnTo>
                      <a:lnTo>
                        <a:pt x="39" y="21"/>
                      </a:lnTo>
                      <a:lnTo>
                        <a:pt x="39" y="17"/>
                      </a:lnTo>
                      <a:lnTo>
                        <a:pt x="37" y="11"/>
                      </a:lnTo>
                      <a:lnTo>
                        <a:pt x="33" y="5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46" name="Freeform 1382"/>
                <p:cNvSpPr>
                  <a:spLocks/>
                </p:cNvSpPr>
                <p:nvPr/>
              </p:nvSpPr>
              <p:spPr bwMode="auto">
                <a:xfrm>
                  <a:off x="2139" y="3106"/>
                  <a:ext cx="39" cy="34"/>
                </a:xfrm>
                <a:custGeom>
                  <a:avLst/>
                  <a:gdLst>
                    <a:gd name="T0" fmla="*/ 25 w 39"/>
                    <a:gd name="T1" fmla="*/ 2 h 34"/>
                    <a:gd name="T2" fmla="*/ 25 w 39"/>
                    <a:gd name="T3" fmla="*/ 2 h 34"/>
                    <a:gd name="T4" fmla="*/ 18 w 39"/>
                    <a:gd name="T5" fmla="*/ 0 h 34"/>
                    <a:gd name="T6" fmla="*/ 10 w 39"/>
                    <a:gd name="T7" fmla="*/ 0 h 34"/>
                    <a:gd name="T8" fmla="*/ 4 w 39"/>
                    <a:gd name="T9" fmla="*/ 4 h 34"/>
                    <a:gd name="T10" fmla="*/ 2 w 39"/>
                    <a:gd name="T11" fmla="*/ 7 h 34"/>
                    <a:gd name="T12" fmla="*/ 0 w 39"/>
                    <a:gd name="T13" fmla="*/ 9 h 34"/>
                    <a:gd name="T14" fmla="*/ 0 w 39"/>
                    <a:gd name="T15" fmla="*/ 9 h 34"/>
                    <a:gd name="T16" fmla="*/ 0 w 39"/>
                    <a:gd name="T17" fmla="*/ 13 h 34"/>
                    <a:gd name="T18" fmla="*/ 0 w 39"/>
                    <a:gd name="T19" fmla="*/ 16 h 34"/>
                    <a:gd name="T20" fmla="*/ 2 w 39"/>
                    <a:gd name="T21" fmla="*/ 22 h 34"/>
                    <a:gd name="T22" fmla="*/ 8 w 39"/>
                    <a:gd name="T23" fmla="*/ 27 h 34"/>
                    <a:gd name="T24" fmla="*/ 14 w 39"/>
                    <a:gd name="T25" fmla="*/ 31 h 34"/>
                    <a:gd name="T26" fmla="*/ 14 w 39"/>
                    <a:gd name="T27" fmla="*/ 31 h 34"/>
                    <a:gd name="T28" fmla="*/ 23 w 39"/>
                    <a:gd name="T29" fmla="*/ 34 h 34"/>
                    <a:gd name="T30" fmla="*/ 29 w 39"/>
                    <a:gd name="T31" fmla="*/ 32 h 34"/>
                    <a:gd name="T32" fmla="*/ 36 w 39"/>
                    <a:gd name="T33" fmla="*/ 28 h 34"/>
                    <a:gd name="T34" fmla="*/ 38 w 39"/>
                    <a:gd name="T35" fmla="*/ 26 h 34"/>
                    <a:gd name="T36" fmla="*/ 39 w 39"/>
                    <a:gd name="T37" fmla="*/ 23 h 34"/>
                    <a:gd name="T38" fmla="*/ 39 w 39"/>
                    <a:gd name="T39" fmla="*/ 23 h 34"/>
                    <a:gd name="T40" fmla="*/ 39 w 39"/>
                    <a:gd name="T41" fmla="*/ 21 h 34"/>
                    <a:gd name="T42" fmla="*/ 39 w 39"/>
                    <a:gd name="T43" fmla="*/ 17 h 34"/>
                    <a:gd name="T44" fmla="*/ 37 w 39"/>
                    <a:gd name="T45" fmla="*/ 11 h 34"/>
                    <a:gd name="T46" fmla="*/ 33 w 39"/>
                    <a:gd name="T47" fmla="*/ 5 h 34"/>
                    <a:gd name="T48" fmla="*/ 25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8" y="0"/>
                      </a:lnTo>
                      <a:lnTo>
                        <a:pt x="10" y="0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2" y="22"/>
                      </a:lnTo>
                      <a:lnTo>
                        <a:pt x="8" y="27"/>
                      </a:lnTo>
                      <a:lnTo>
                        <a:pt x="14" y="31"/>
                      </a:lnTo>
                      <a:lnTo>
                        <a:pt x="23" y="34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38" y="26"/>
                      </a:lnTo>
                      <a:lnTo>
                        <a:pt x="39" y="23"/>
                      </a:lnTo>
                      <a:lnTo>
                        <a:pt x="39" y="21"/>
                      </a:lnTo>
                      <a:lnTo>
                        <a:pt x="39" y="17"/>
                      </a:lnTo>
                      <a:lnTo>
                        <a:pt x="37" y="11"/>
                      </a:lnTo>
                      <a:lnTo>
                        <a:pt x="33" y="5"/>
                      </a:lnTo>
                      <a:lnTo>
                        <a:pt x="25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47" name="Freeform 1383"/>
                <p:cNvSpPr>
                  <a:spLocks/>
                </p:cNvSpPr>
                <p:nvPr/>
              </p:nvSpPr>
              <p:spPr bwMode="auto">
                <a:xfrm>
                  <a:off x="2113" y="3080"/>
                  <a:ext cx="42" cy="31"/>
                </a:xfrm>
                <a:custGeom>
                  <a:avLst/>
                  <a:gdLst>
                    <a:gd name="T0" fmla="*/ 22 w 42"/>
                    <a:gd name="T1" fmla="*/ 0 h 31"/>
                    <a:gd name="T2" fmla="*/ 22 w 42"/>
                    <a:gd name="T3" fmla="*/ 0 h 31"/>
                    <a:gd name="T4" fmla="*/ 13 w 42"/>
                    <a:gd name="T5" fmla="*/ 0 h 31"/>
                    <a:gd name="T6" fmla="*/ 7 w 42"/>
                    <a:gd name="T7" fmla="*/ 3 h 31"/>
                    <a:gd name="T8" fmla="*/ 3 w 42"/>
                    <a:gd name="T9" fmla="*/ 9 h 31"/>
                    <a:gd name="T10" fmla="*/ 2 w 42"/>
                    <a:gd name="T11" fmla="*/ 12 h 31"/>
                    <a:gd name="T12" fmla="*/ 0 w 42"/>
                    <a:gd name="T13" fmla="*/ 15 h 31"/>
                    <a:gd name="T14" fmla="*/ 0 w 42"/>
                    <a:gd name="T15" fmla="*/ 15 h 31"/>
                    <a:gd name="T16" fmla="*/ 2 w 42"/>
                    <a:gd name="T17" fmla="*/ 19 h 31"/>
                    <a:gd name="T18" fmla="*/ 3 w 42"/>
                    <a:gd name="T19" fmla="*/ 21 h 31"/>
                    <a:gd name="T20" fmla="*/ 7 w 42"/>
                    <a:gd name="T21" fmla="*/ 26 h 31"/>
                    <a:gd name="T22" fmla="*/ 13 w 42"/>
                    <a:gd name="T23" fmla="*/ 30 h 31"/>
                    <a:gd name="T24" fmla="*/ 22 w 42"/>
                    <a:gd name="T25" fmla="*/ 31 h 31"/>
                    <a:gd name="T26" fmla="*/ 22 w 42"/>
                    <a:gd name="T27" fmla="*/ 31 h 31"/>
                    <a:gd name="T28" fmla="*/ 30 w 42"/>
                    <a:gd name="T29" fmla="*/ 30 h 31"/>
                    <a:gd name="T30" fmla="*/ 36 w 42"/>
                    <a:gd name="T31" fmla="*/ 26 h 31"/>
                    <a:gd name="T32" fmla="*/ 41 w 42"/>
                    <a:gd name="T33" fmla="*/ 21 h 31"/>
                    <a:gd name="T34" fmla="*/ 42 w 42"/>
                    <a:gd name="T35" fmla="*/ 19 h 31"/>
                    <a:gd name="T36" fmla="*/ 42 w 42"/>
                    <a:gd name="T37" fmla="*/ 15 h 31"/>
                    <a:gd name="T38" fmla="*/ 42 w 42"/>
                    <a:gd name="T39" fmla="*/ 15 h 31"/>
                    <a:gd name="T40" fmla="*/ 42 w 42"/>
                    <a:gd name="T41" fmla="*/ 12 h 31"/>
                    <a:gd name="T42" fmla="*/ 41 w 42"/>
                    <a:gd name="T43" fmla="*/ 9 h 31"/>
                    <a:gd name="T44" fmla="*/ 36 w 42"/>
                    <a:gd name="T45" fmla="*/ 3 h 31"/>
                    <a:gd name="T46" fmla="*/ 30 w 42"/>
                    <a:gd name="T47" fmla="*/ 0 h 31"/>
                    <a:gd name="T48" fmla="*/ 22 w 42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1"/>
                    <a:gd name="T77" fmla="*/ 42 w 42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1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0"/>
                      </a:lnTo>
                      <a:lnTo>
                        <a:pt x="7" y="3"/>
                      </a:lnTo>
                      <a:lnTo>
                        <a:pt x="3" y="9"/>
                      </a:lnTo>
                      <a:lnTo>
                        <a:pt x="2" y="12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3" y="21"/>
                      </a:lnTo>
                      <a:lnTo>
                        <a:pt x="7" y="26"/>
                      </a:lnTo>
                      <a:lnTo>
                        <a:pt x="13" y="30"/>
                      </a:lnTo>
                      <a:lnTo>
                        <a:pt x="22" y="31"/>
                      </a:lnTo>
                      <a:lnTo>
                        <a:pt x="30" y="30"/>
                      </a:lnTo>
                      <a:lnTo>
                        <a:pt x="36" y="26"/>
                      </a:lnTo>
                      <a:lnTo>
                        <a:pt x="41" y="21"/>
                      </a:lnTo>
                      <a:lnTo>
                        <a:pt x="42" y="19"/>
                      </a:lnTo>
                      <a:lnTo>
                        <a:pt x="42" y="15"/>
                      </a:lnTo>
                      <a:lnTo>
                        <a:pt x="42" y="12"/>
                      </a:lnTo>
                      <a:lnTo>
                        <a:pt x="41" y="9"/>
                      </a:lnTo>
                      <a:lnTo>
                        <a:pt x="36" y="3"/>
                      </a:lnTo>
                      <a:lnTo>
                        <a:pt x="30" y="0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48" name="Freeform 1384"/>
                <p:cNvSpPr>
                  <a:spLocks/>
                </p:cNvSpPr>
                <p:nvPr/>
              </p:nvSpPr>
              <p:spPr bwMode="auto">
                <a:xfrm>
                  <a:off x="2113" y="3080"/>
                  <a:ext cx="42" cy="31"/>
                </a:xfrm>
                <a:custGeom>
                  <a:avLst/>
                  <a:gdLst>
                    <a:gd name="T0" fmla="*/ 22 w 42"/>
                    <a:gd name="T1" fmla="*/ 0 h 31"/>
                    <a:gd name="T2" fmla="*/ 22 w 42"/>
                    <a:gd name="T3" fmla="*/ 0 h 31"/>
                    <a:gd name="T4" fmla="*/ 13 w 42"/>
                    <a:gd name="T5" fmla="*/ 0 h 31"/>
                    <a:gd name="T6" fmla="*/ 7 w 42"/>
                    <a:gd name="T7" fmla="*/ 3 h 31"/>
                    <a:gd name="T8" fmla="*/ 3 w 42"/>
                    <a:gd name="T9" fmla="*/ 9 h 31"/>
                    <a:gd name="T10" fmla="*/ 2 w 42"/>
                    <a:gd name="T11" fmla="*/ 12 h 31"/>
                    <a:gd name="T12" fmla="*/ 0 w 42"/>
                    <a:gd name="T13" fmla="*/ 15 h 31"/>
                    <a:gd name="T14" fmla="*/ 0 w 42"/>
                    <a:gd name="T15" fmla="*/ 15 h 31"/>
                    <a:gd name="T16" fmla="*/ 2 w 42"/>
                    <a:gd name="T17" fmla="*/ 19 h 31"/>
                    <a:gd name="T18" fmla="*/ 3 w 42"/>
                    <a:gd name="T19" fmla="*/ 21 h 31"/>
                    <a:gd name="T20" fmla="*/ 7 w 42"/>
                    <a:gd name="T21" fmla="*/ 26 h 31"/>
                    <a:gd name="T22" fmla="*/ 13 w 42"/>
                    <a:gd name="T23" fmla="*/ 30 h 31"/>
                    <a:gd name="T24" fmla="*/ 22 w 42"/>
                    <a:gd name="T25" fmla="*/ 31 h 31"/>
                    <a:gd name="T26" fmla="*/ 22 w 42"/>
                    <a:gd name="T27" fmla="*/ 31 h 31"/>
                    <a:gd name="T28" fmla="*/ 30 w 42"/>
                    <a:gd name="T29" fmla="*/ 30 h 31"/>
                    <a:gd name="T30" fmla="*/ 36 w 42"/>
                    <a:gd name="T31" fmla="*/ 26 h 31"/>
                    <a:gd name="T32" fmla="*/ 41 w 42"/>
                    <a:gd name="T33" fmla="*/ 21 h 31"/>
                    <a:gd name="T34" fmla="*/ 42 w 42"/>
                    <a:gd name="T35" fmla="*/ 19 h 31"/>
                    <a:gd name="T36" fmla="*/ 42 w 42"/>
                    <a:gd name="T37" fmla="*/ 15 h 31"/>
                    <a:gd name="T38" fmla="*/ 42 w 42"/>
                    <a:gd name="T39" fmla="*/ 15 h 31"/>
                    <a:gd name="T40" fmla="*/ 42 w 42"/>
                    <a:gd name="T41" fmla="*/ 12 h 31"/>
                    <a:gd name="T42" fmla="*/ 41 w 42"/>
                    <a:gd name="T43" fmla="*/ 9 h 31"/>
                    <a:gd name="T44" fmla="*/ 36 w 42"/>
                    <a:gd name="T45" fmla="*/ 3 h 31"/>
                    <a:gd name="T46" fmla="*/ 30 w 42"/>
                    <a:gd name="T47" fmla="*/ 0 h 31"/>
                    <a:gd name="T48" fmla="*/ 22 w 42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1"/>
                    <a:gd name="T77" fmla="*/ 42 w 42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1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0"/>
                      </a:lnTo>
                      <a:lnTo>
                        <a:pt x="7" y="3"/>
                      </a:lnTo>
                      <a:lnTo>
                        <a:pt x="3" y="9"/>
                      </a:lnTo>
                      <a:lnTo>
                        <a:pt x="2" y="12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3" y="21"/>
                      </a:lnTo>
                      <a:lnTo>
                        <a:pt x="7" y="26"/>
                      </a:lnTo>
                      <a:lnTo>
                        <a:pt x="13" y="30"/>
                      </a:lnTo>
                      <a:lnTo>
                        <a:pt x="22" y="31"/>
                      </a:lnTo>
                      <a:lnTo>
                        <a:pt x="30" y="30"/>
                      </a:lnTo>
                      <a:lnTo>
                        <a:pt x="36" y="26"/>
                      </a:lnTo>
                      <a:lnTo>
                        <a:pt x="41" y="21"/>
                      </a:lnTo>
                      <a:lnTo>
                        <a:pt x="42" y="19"/>
                      </a:lnTo>
                      <a:lnTo>
                        <a:pt x="42" y="15"/>
                      </a:lnTo>
                      <a:lnTo>
                        <a:pt x="42" y="12"/>
                      </a:lnTo>
                      <a:lnTo>
                        <a:pt x="41" y="9"/>
                      </a:lnTo>
                      <a:lnTo>
                        <a:pt x="36" y="3"/>
                      </a:lnTo>
                      <a:lnTo>
                        <a:pt x="30" y="0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49" name="Freeform 1385"/>
                <p:cNvSpPr>
                  <a:spLocks/>
                </p:cNvSpPr>
                <p:nvPr/>
              </p:nvSpPr>
              <p:spPr bwMode="auto">
                <a:xfrm>
                  <a:off x="2139" y="3083"/>
                  <a:ext cx="42" cy="32"/>
                </a:xfrm>
                <a:custGeom>
                  <a:avLst/>
                  <a:gdLst>
                    <a:gd name="T0" fmla="*/ 24 w 42"/>
                    <a:gd name="T1" fmla="*/ 0 h 32"/>
                    <a:gd name="T2" fmla="*/ 24 w 42"/>
                    <a:gd name="T3" fmla="*/ 0 h 32"/>
                    <a:gd name="T4" fmla="*/ 16 w 42"/>
                    <a:gd name="T5" fmla="*/ 0 h 32"/>
                    <a:gd name="T6" fmla="*/ 9 w 42"/>
                    <a:gd name="T7" fmla="*/ 2 h 32"/>
                    <a:gd name="T8" fmla="*/ 4 w 42"/>
                    <a:gd name="T9" fmla="*/ 7 h 32"/>
                    <a:gd name="T10" fmla="*/ 1 w 42"/>
                    <a:gd name="T11" fmla="*/ 9 h 32"/>
                    <a:gd name="T12" fmla="*/ 1 w 42"/>
                    <a:gd name="T13" fmla="*/ 12 h 32"/>
                    <a:gd name="T14" fmla="*/ 1 w 42"/>
                    <a:gd name="T15" fmla="*/ 12 h 32"/>
                    <a:gd name="T16" fmla="*/ 0 w 42"/>
                    <a:gd name="T17" fmla="*/ 16 h 32"/>
                    <a:gd name="T18" fmla="*/ 1 w 42"/>
                    <a:gd name="T19" fmla="*/ 20 h 32"/>
                    <a:gd name="T20" fmla="*/ 5 w 42"/>
                    <a:gd name="T21" fmla="*/ 25 h 32"/>
                    <a:gd name="T22" fmla="*/ 10 w 42"/>
                    <a:gd name="T23" fmla="*/ 30 h 32"/>
                    <a:gd name="T24" fmla="*/ 18 w 42"/>
                    <a:gd name="T25" fmla="*/ 32 h 32"/>
                    <a:gd name="T26" fmla="*/ 18 w 42"/>
                    <a:gd name="T27" fmla="*/ 32 h 32"/>
                    <a:gd name="T28" fmla="*/ 27 w 42"/>
                    <a:gd name="T29" fmla="*/ 32 h 32"/>
                    <a:gd name="T30" fmla="*/ 33 w 42"/>
                    <a:gd name="T31" fmla="*/ 31 h 32"/>
                    <a:gd name="T32" fmla="*/ 38 w 42"/>
                    <a:gd name="T33" fmla="*/ 26 h 32"/>
                    <a:gd name="T34" fmla="*/ 41 w 42"/>
                    <a:gd name="T35" fmla="*/ 23 h 32"/>
                    <a:gd name="T36" fmla="*/ 42 w 42"/>
                    <a:gd name="T37" fmla="*/ 20 h 32"/>
                    <a:gd name="T38" fmla="*/ 42 w 42"/>
                    <a:gd name="T39" fmla="*/ 20 h 32"/>
                    <a:gd name="T40" fmla="*/ 42 w 42"/>
                    <a:gd name="T41" fmla="*/ 17 h 32"/>
                    <a:gd name="T42" fmla="*/ 41 w 42"/>
                    <a:gd name="T43" fmla="*/ 13 h 32"/>
                    <a:gd name="T44" fmla="*/ 38 w 42"/>
                    <a:gd name="T45" fmla="*/ 8 h 32"/>
                    <a:gd name="T46" fmla="*/ 32 w 42"/>
                    <a:gd name="T47" fmla="*/ 3 h 32"/>
                    <a:gd name="T48" fmla="*/ 24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6" y="0"/>
                      </a:lnTo>
                      <a:lnTo>
                        <a:pt x="9" y="2"/>
                      </a:lnTo>
                      <a:lnTo>
                        <a:pt x="4" y="7"/>
                      </a:lnTo>
                      <a:lnTo>
                        <a:pt x="1" y="9"/>
                      </a:lnTo>
                      <a:lnTo>
                        <a:pt x="1" y="12"/>
                      </a:lnTo>
                      <a:lnTo>
                        <a:pt x="0" y="16"/>
                      </a:lnTo>
                      <a:lnTo>
                        <a:pt x="1" y="20"/>
                      </a:lnTo>
                      <a:lnTo>
                        <a:pt x="5" y="25"/>
                      </a:lnTo>
                      <a:lnTo>
                        <a:pt x="10" y="30"/>
                      </a:lnTo>
                      <a:lnTo>
                        <a:pt x="18" y="32"/>
                      </a:lnTo>
                      <a:lnTo>
                        <a:pt x="27" y="32"/>
                      </a:lnTo>
                      <a:lnTo>
                        <a:pt x="33" y="31"/>
                      </a:lnTo>
                      <a:lnTo>
                        <a:pt x="38" y="26"/>
                      </a:lnTo>
                      <a:lnTo>
                        <a:pt x="41" y="23"/>
                      </a:lnTo>
                      <a:lnTo>
                        <a:pt x="42" y="20"/>
                      </a:lnTo>
                      <a:lnTo>
                        <a:pt x="42" y="17"/>
                      </a:lnTo>
                      <a:lnTo>
                        <a:pt x="41" y="13"/>
                      </a:lnTo>
                      <a:lnTo>
                        <a:pt x="38" y="8"/>
                      </a:lnTo>
                      <a:lnTo>
                        <a:pt x="32" y="3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50" name="Freeform 1386"/>
                <p:cNvSpPr>
                  <a:spLocks/>
                </p:cNvSpPr>
                <p:nvPr/>
              </p:nvSpPr>
              <p:spPr bwMode="auto">
                <a:xfrm>
                  <a:off x="2139" y="3083"/>
                  <a:ext cx="42" cy="32"/>
                </a:xfrm>
                <a:custGeom>
                  <a:avLst/>
                  <a:gdLst>
                    <a:gd name="T0" fmla="*/ 24 w 42"/>
                    <a:gd name="T1" fmla="*/ 0 h 32"/>
                    <a:gd name="T2" fmla="*/ 24 w 42"/>
                    <a:gd name="T3" fmla="*/ 0 h 32"/>
                    <a:gd name="T4" fmla="*/ 16 w 42"/>
                    <a:gd name="T5" fmla="*/ 0 h 32"/>
                    <a:gd name="T6" fmla="*/ 9 w 42"/>
                    <a:gd name="T7" fmla="*/ 2 h 32"/>
                    <a:gd name="T8" fmla="*/ 4 w 42"/>
                    <a:gd name="T9" fmla="*/ 7 h 32"/>
                    <a:gd name="T10" fmla="*/ 1 w 42"/>
                    <a:gd name="T11" fmla="*/ 9 h 32"/>
                    <a:gd name="T12" fmla="*/ 1 w 42"/>
                    <a:gd name="T13" fmla="*/ 12 h 32"/>
                    <a:gd name="T14" fmla="*/ 1 w 42"/>
                    <a:gd name="T15" fmla="*/ 12 h 32"/>
                    <a:gd name="T16" fmla="*/ 0 w 42"/>
                    <a:gd name="T17" fmla="*/ 16 h 32"/>
                    <a:gd name="T18" fmla="*/ 1 w 42"/>
                    <a:gd name="T19" fmla="*/ 20 h 32"/>
                    <a:gd name="T20" fmla="*/ 5 w 42"/>
                    <a:gd name="T21" fmla="*/ 25 h 32"/>
                    <a:gd name="T22" fmla="*/ 10 w 42"/>
                    <a:gd name="T23" fmla="*/ 30 h 32"/>
                    <a:gd name="T24" fmla="*/ 18 w 42"/>
                    <a:gd name="T25" fmla="*/ 32 h 32"/>
                    <a:gd name="T26" fmla="*/ 18 w 42"/>
                    <a:gd name="T27" fmla="*/ 32 h 32"/>
                    <a:gd name="T28" fmla="*/ 27 w 42"/>
                    <a:gd name="T29" fmla="*/ 32 h 32"/>
                    <a:gd name="T30" fmla="*/ 33 w 42"/>
                    <a:gd name="T31" fmla="*/ 31 h 32"/>
                    <a:gd name="T32" fmla="*/ 38 w 42"/>
                    <a:gd name="T33" fmla="*/ 26 h 32"/>
                    <a:gd name="T34" fmla="*/ 41 w 42"/>
                    <a:gd name="T35" fmla="*/ 23 h 32"/>
                    <a:gd name="T36" fmla="*/ 42 w 42"/>
                    <a:gd name="T37" fmla="*/ 20 h 32"/>
                    <a:gd name="T38" fmla="*/ 42 w 42"/>
                    <a:gd name="T39" fmla="*/ 20 h 32"/>
                    <a:gd name="T40" fmla="*/ 42 w 42"/>
                    <a:gd name="T41" fmla="*/ 17 h 32"/>
                    <a:gd name="T42" fmla="*/ 41 w 42"/>
                    <a:gd name="T43" fmla="*/ 13 h 32"/>
                    <a:gd name="T44" fmla="*/ 38 w 42"/>
                    <a:gd name="T45" fmla="*/ 8 h 32"/>
                    <a:gd name="T46" fmla="*/ 32 w 42"/>
                    <a:gd name="T47" fmla="*/ 3 h 32"/>
                    <a:gd name="T48" fmla="*/ 24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6" y="0"/>
                      </a:lnTo>
                      <a:lnTo>
                        <a:pt x="9" y="2"/>
                      </a:lnTo>
                      <a:lnTo>
                        <a:pt x="4" y="7"/>
                      </a:lnTo>
                      <a:lnTo>
                        <a:pt x="1" y="9"/>
                      </a:lnTo>
                      <a:lnTo>
                        <a:pt x="1" y="12"/>
                      </a:lnTo>
                      <a:lnTo>
                        <a:pt x="0" y="16"/>
                      </a:lnTo>
                      <a:lnTo>
                        <a:pt x="1" y="20"/>
                      </a:lnTo>
                      <a:lnTo>
                        <a:pt x="5" y="25"/>
                      </a:lnTo>
                      <a:lnTo>
                        <a:pt x="10" y="30"/>
                      </a:lnTo>
                      <a:lnTo>
                        <a:pt x="18" y="32"/>
                      </a:lnTo>
                      <a:lnTo>
                        <a:pt x="27" y="32"/>
                      </a:lnTo>
                      <a:lnTo>
                        <a:pt x="33" y="31"/>
                      </a:lnTo>
                      <a:lnTo>
                        <a:pt x="38" y="26"/>
                      </a:lnTo>
                      <a:lnTo>
                        <a:pt x="41" y="23"/>
                      </a:lnTo>
                      <a:lnTo>
                        <a:pt x="42" y="20"/>
                      </a:lnTo>
                      <a:lnTo>
                        <a:pt x="42" y="17"/>
                      </a:lnTo>
                      <a:lnTo>
                        <a:pt x="41" y="13"/>
                      </a:lnTo>
                      <a:lnTo>
                        <a:pt x="38" y="8"/>
                      </a:lnTo>
                      <a:lnTo>
                        <a:pt x="32" y="3"/>
                      </a:lnTo>
                      <a:lnTo>
                        <a:pt x="24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51" name="Freeform 1387"/>
                <p:cNvSpPr>
                  <a:spLocks/>
                </p:cNvSpPr>
                <p:nvPr/>
              </p:nvSpPr>
              <p:spPr bwMode="auto">
                <a:xfrm>
                  <a:off x="2127" y="3062"/>
                  <a:ext cx="43" cy="32"/>
                </a:xfrm>
                <a:custGeom>
                  <a:avLst/>
                  <a:gdLst>
                    <a:gd name="T0" fmla="*/ 22 w 43"/>
                    <a:gd name="T1" fmla="*/ 0 h 32"/>
                    <a:gd name="T2" fmla="*/ 22 w 43"/>
                    <a:gd name="T3" fmla="*/ 0 h 32"/>
                    <a:gd name="T4" fmla="*/ 13 w 43"/>
                    <a:gd name="T5" fmla="*/ 1 h 32"/>
                    <a:gd name="T6" fmla="*/ 7 w 43"/>
                    <a:gd name="T7" fmla="*/ 5 h 32"/>
                    <a:gd name="T8" fmla="*/ 3 w 43"/>
                    <a:gd name="T9" fmla="*/ 10 h 32"/>
                    <a:gd name="T10" fmla="*/ 2 w 43"/>
                    <a:gd name="T11" fmla="*/ 12 h 32"/>
                    <a:gd name="T12" fmla="*/ 0 w 43"/>
                    <a:gd name="T13" fmla="*/ 15 h 32"/>
                    <a:gd name="T14" fmla="*/ 0 w 43"/>
                    <a:gd name="T15" fmla="*/ 15 h 32"/>
                    <a:gd name="T16" fmla="*/ 2 w 43"/>
                    <a:gd name="T17" fmla="*/ 19 h 32"/>
                    <a:gd name="T18" fmla="*/ 3 w 43"/>
                    <a:gd name="T19" fmla="*/ 21 h 32"/>
                    <a:gd name="T20" fmla="*/ 7 w 43"/>
                    <a:gd name="T21" fmla="*/ 27 h 32"/>
                    <a:gd name="T22" fmla="*/ 13 w 43"/>
                    <a:gd name="T23" fmla="*/ 30 h 32"/>
                    <a:gd name="T24" fmla="*/ 22 w 43"/>
                    <a:gd name="T25" fmla="*/ 32 h 32"/>
                    <a:gd name="T26" fmla="*/ 22 w 43"/>
                    <a:gd name="T27" fmla="*/ 32 h 32"/>
                    <a:gd name="T28" fmla="*/ 30 w 43"/>
                    <a:gd name="T29" fmla="*/ 30 h 32"/>
                    <a:gd name="T30" fmla="*/ 36 w 43"/>
                    <a:gd name="T31" fmla="*/ 27 h 32"/>
                    <a:gd name="T32" fmla="*/ 41 w 43"/>
                    <a:gd name="T33" fmla="*/ 21 h 32"/>
                    <a:gd name="T34" fmla="*/ 43 w 43"/>
                    <a:gd name="T35" fmla="*/ 19 h 32"/>
                    <a:gd name="T36" fmla="*/ 43 w 43"/>
                    <a:gd name="T37" fmla="*/ 15 h 32"/>
                    <a:gd name="T38" fmla="*/ 43 w 43"/>
                    <a:gd name="T39" fmla="*/ 15 h 32"/>
                    <a:gd name="T40" fmla="*/ 43 w 43"/>
                    <a:gd name="T41" fmla="*/ 12 h 32"/>
                    <a:gd name="T42" fmla="*/ 41 w 43"/>
                    <a:gd name="T43" fmla="*/ 10 h 32"/>
                    <a:gd name="T44" fmla="*/ 36 w 43"/>
                    <a:gd name="T45" fmla="*/ 5 h 32"/>
                    <a:gd name="T46" fmla="*/ 30 w 43"/>
                    <a:gd name="T47" fmla="*/ 1 h 32"/>
                    <a:gd name="T48" fmla="*/ 22 w 43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2"/>
                    <a:gd name="T77" fmla="*/ 43 w 43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3" y="21"/>
                      </a:lnTo>
                      <a:lnTo>
                        <a:pt x="7" y="27"/>
                      </a:lnTo>
                      <a:lnTo>
                        <a:pt x="13" y="30"/>
                      </a:lnTo>
                      <a:lnTo>
                        <a:pt x="22" y="32"/>
                      </a:lnTo>
                      <a:lnTo>
                        <a:pt x="30" y="30"/>
                      </a:lnTo>
                      <a:lnTo>
                        <a:pt x="36" y="27"/>
                      </a:lnTo>
                      <a:lnTo>
                        <a:pt x="41" y="21"/>
                      </a:lnTo>
                      <a:lnTo>
                        <a:pt x="43" y="19"/>
                      </a:lnTo>
                      <a:lnTo>
                        <a:pt x="43" y="15"/>
                      </a:lnTo>
                      <a:lnTo>
                        <a:pt x="43" y="12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52" name="Freeform 1388"/>
                <p:cNvSpPr>
                  <a:spLocks/>
                </p:cNvSpPr>
                <p:nvPr/>
              </p:nvSpPr>
              <p:spPr bwMode="auto">
                <a:xfrm>
                  <a:off x="2127" y="3062"/>
                  <a:ext cx="43" cy="32"/>
                </a:xfrm>
                <a:custGeom>
                  <a:avLst/>
                  <a:gdLst>
                    <a:gd name="T0" fmla="*/ 22 w 43"/>
                    <a:gd name="T1" fmla="*/ 0 h 32"/>
                    <a:gd name="T2" fmla="*/ 22 w 43"/>
                    <a:gd name="T3" fmla="*/ 0 h 32"/>
                    <a:gd name="T4" fmla="*/ 13 w 43"/>
                    <a:gd name="T5" fmla="*/ 1 h 32"/>
                    <a:gd name="T6" fmla="*/ 7 w 43"/>
                    <a:gd name="T7" fmla="*/ 5 h 32"/>
                    <a:gd name="T8" fmla="*/ 3 w 43"/>
                    <a:gd name="T9" fmla="*/ 10 h 32"/>
                    <a:gd name="T10" fmla="*/ 2 w 43"/>
                    <a:gd name="T11" fmla="*/ 12 h 32"/>
                    <a:gd name="T12" fmla="*/ 0 w 43"/>
                    <a:gd name="T13" fmla="*/ 15 h 32"/>
                    <a:gd name="T14" fmla="*/ 0 w 43"/>
                    <a:gd name="T15" fmla="*/ 15 h 32"/>
                    <a:gd name="T16" fmla="*/ 2 w 43"/>
                    <a:gd name="T17" fmla="*/ 19 h 32"/>
                    <a:gd name="T18" fmla="*/ 3 w 43"/>
                    <a:gd name="T19" fmla="*/ 21 h 32"/>
                    <a:gd name="T20" fmla="*/ 7 w 43"/>
                    <a:gd name="T21" fmla="*/ 27 h 32"/>
                    <a:gd name="T22" fmla="*/ 13 w 43"/>
                    <a:gd name="T23" fmla="*/ 30 h 32"/>
                    <a:gd name="T24" fmla="*/ 22 w 43"/>
                    <a:gd name="T25" fmla="*/ 32 h 32"/>
                    <a:gd name="T26" fmla="*/ 22 w 43"/>
                    <a:gd name="T27" fmla="*/ 32 h 32"/>
                    <a:gd name="T28" fmla="*/ 30 w 43"/>
                    <a:gd name="T29" fmla="*/ 30 h 32"/>
                    <a:gd name="T30" fmla="*/ 36 w 43"/>
                    <a:gd name="T31" fmla="*/ 27 h 32"/>
                    <a:gd name="T32" fmla="*/ 41 w 43"/>
                    <a:gd name="T33" fmla="*/ 21 h 32"/>
                    <a:gd name="T34" fmla="*/ 43 w 43"/>
                    <a:gd name="T35" fmla="*/ 19 h 32"/>
                    <a:gd name="T36" fmla="*/ 43 w 43"/>
                    <a:gd name="T37" fmla="*/ 15 h 32"/>
                    <a:gd name="T38" fmla="*/ 43 w 43"/>
                    <a:gd name="T39" fmla="*/ 15 h 32"/>
                    <a:gd name="T40" fmla="*/ 43 w 43"/>
                    <a:gd name="T41" fmla="*/ 12 h 32"/>
                    <a:gd name="T42" fmla="*/ 41 w 43"/>
                    <a:gd name="T43" fmla="*/ 10 h 32"/>
                    <a:gd name="T44" fmla="*/ 36 w 43"/>
                    <a:gd name="T45" fmla="*/ 5 h 32"/>
                    <a:gd name="T46" fmla="*/ 30 w 43"/>
                    <a:gd name="T47" fmla="*/ 1 h 32"/>
                    <a:gd name="T48" fmla="*/ 22 w 43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2"/>
                    <a:gd name="T77" fmla="*/ 43 w 43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3" y="21"/>
                      </a:lnTo>
                      <a:lnTo>
                        <a:pt x="7" y="27"/>
                      </a:lnTo>
                      <a:lnTo>
                        <a:pt x="13" y="30"/>
                      </a:lnTo>
                      <a:lnTo>
                        <a:pt x="22" y="32"/>
                      </a:lnTo>
                      <a:lnTo>
                        <a:pt x="30" y="30"/>
                      </a:lnTo>
                      <a:lnTo>
                        <a:pt x="36" y="27"/>
                      </a:lnTo>
                      <a:lnTo>
                        <a:pt x="41" y="21"/>
                      </a:lnTo>
                      <a:lnTo>
                        <a:pt x="43" y="19"/>
                      </a:lnTo>
                      <a:lnTo>
                        <a:pt x="43" y="15"/>
                      </a:lnTo>
                      <a:lnTo>
                        <a:pt x="43" y="12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53" name="Freeform 1389"/>
                <p:cNvSpPr>
                  <a:spLocks/>
                </p:cNvSpPr>
                <p:nvPr/>
              </p:nvSpPr>
              <p:spPr bwMode="auto">
                <a:xfrm>
                  <a:off x="2110" y="3123"/>
                  <a:ext cx="39" cy="34"/>
                </a:xfrm>
                <a:custGeom>
                  <a:avLst/>
                  <a:gdLst>
                    <a:gd name="T0" fmla="*/ 11 w 39"/>
                    <a:gd name="T1" fmla="*/ 4 h 34"/>
                    <a:gd name="T2" fmla="*/ 11 w 39"/>
                    <a:gd name="T3" fmla="*/ 4 h 34"/>
                    <a:gd name="T4" fmla="*/ 5 w 39"/>
                    <a:gd name="T5" fmla="*/ 9 h 34"/>
                    <a:gd name="T6" fmla="*/ 1 w 39"/>
                    <a:gd name="T7" fmla="*/ 15 h 34"/>
                    <a:gd name="T8" fmla="*/ 0 w 39"/>
                    <a:gd name="T9" fmla="*/ 22 h 34"/>
                    <a:gd name="T10" fmla="*/ 0 w 39"/>
                    <a:gd name="T11" fmla="*/ 25 h 34"/>
                    <a:gd name="T12" fmla="*/ 1 w 39"/>
                    <a:gd name="T13" fmla="*/ 28 h 34"/>
                    <a:gd name="T14" fmla="*/ 1 w 39"/>
                    <a:gd name="T15" fmla="*/ 28 h 34"/>
                    <a:gd name="T16" fmla="*/ 3 w 39"/>
                    <a:gd name="T17" fmla="*/ 31 h 34"/>
                    <a:gd name="T18" fmla="*/ 6 w 39"/>
                    <a:gd name="T19" fmla="*/ 33 h 34"/>
                    <a:gd name="T20" fmla="*/ 12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2 h 34"/>
                    <a:gd name="T26" fmla="*/ 28 w 39"/>
                    <a:gd name="T27" fmla="*/ 32 h 34"/>
                    <a:gd name="T28" fmla="*/ 34 w 39"/>
                    <a:gd name="T29" fmla="*/ 27 h 34"/>
                    <a:gd name="T30" fmla="*/ 38 w 39"/>
                    <a:gd name="T31" fmla="*/ 20 h 34"/>
                    <a:gd name="T32" fmla="*/ 39 w 39"/>
                    <a:gd name="T33" fmla="*/ 14 h 34"/>
                    <a:gd name="T34" fmla="*/ 39 w 39"/>
                    <a:gd name="T35" fmla="*/ 10 h 34"/>
                    <a:gd name="T36" fmla="*/ 38 w 39"/>
                    <a:gd name="T37" fmla="*/ 8 h 34"/>
                    <a:gd name="T38" fmla="*/ 38 w 39"/>
                    <a:gd name="T39" fmla="*/ 8 h 34"/>
                    <a:gd name="T40" fmla="*/ 35 w 39"/>
                    <a:gd name="T41" fmla="*/ 5 h 34"/>
                    <a:gd name="T42" fmla="*/ 33 w 39"/>
                    <a:gd name="T43" fmla="*/ 3 h 34"/>
                    <a:gd name="T44" fmla="*/ 26 w 39"/>
                    <a:gd name="T45" fmla="*/ 0 h 34"/>
                    <a:gd name="T46" fmla="*/ 19 w 39"/>
                    <a:gd name="T47" fmla="*/ 1 h 34"/>
                    <a:gd name="T48" fmla="*/ 11 w 39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3" y="31"/>
                      </a:lnTo>
                      <a:lnTo>
                        <a:pt x="6" y="33"/>
                      </a:lnTo>
                      <a:lnTo>
                        <a:pt x="12" y="34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0"/>
                      </a:lnTo>
                      <a:lnTo>
                        <a:pt x="39" y="14"/>
                      </a:lnTo>
                      <a:lnTo>
                        <a:pt x="39" y="10"/>
                      </a:lnTo>
                      <a:lnTo>
                        <a:pt x="38" y="8"/>
                      </a:lnTo>
                      <a:lnTo>
                        <a:pt x="35" y="5"/>
                      </a:lnTo>
                      <a:lnTo>
                        <a:pt x="33" y="3"/>
                      </a:lnTo>
                      <a:lnTo>
                        <a:pt x="26" y="0"/>
                      </a:lnTo>
                      <a:lnTo>
                        <a:pt x="19" y="1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54" name="Freeform 1390"/>
                <p:cNvSpPr>
                  <a:spLocks/>
                </p:cNvSpPr>
                <p:nvPr/>
              </p:nvSpPr>
              <p:spPr bwMode="auto">
                <a:xfrm>
                  <a:off x="2110" y="3123"/>
                  <a:ext cx="39" cy="34"/>
                </a:xfrm>
                <a:custGeom>
                  <a:avLst/>
                  <a:gdLst>
                    <a:gd name="T0" fmla="*/ 11 w 39"/>
                    <a:gd name="T1" fmla="*/ 4 h 34"/>
                    <a:gd name="T2" fmla="*/ 11 w 39"/>
                    <a:gd name="T3" fmla="*/ 4 h 34"/>
                    <a:gd name="T4" fmla="*/ 5 w 39"/>
                    <a:gd name="T5" fmla="*/ 9 h 34"/>
                    <a:gd name="T6" fmla="*/ 1 w 39"/>
                    <a:gd name="T7" fmla="*/ 15 h 34"/>
                    <a:gd name="T8" fmla="*/ 0 w 39"/>
                    <a:gd name="T9" fmla="*/ 22 h 34"/>
                    <a:gd name="T10" fmla="*/ 0 w 39"/>
                    <a:gd name="T11" fmla="*/ 25 h 34"/>
                    <a:gd name="T12" fmla="*/ 1 w 39"/>
                    <a:gd name="T13" fmla="*/ 28 h 34"/>
                    <a:gd name="T14" fmla="*/ 1 w 39"/>
                    <a:gd name="T15" fmla="*/ 28 h 34"/>
                    <a:gd name="T16" fmla="*/ 3 w 39"/>
                    <a:gd name="T17" fmla="*/ 31 h 34"/>
                    <a:gd name="T18" fmla="*/ 6 w 39"/>
                    <a:gd name="T19" fmla="*/ 33 h 34"/>
                    <a:gd name="T20" fmla="*/ 12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2 h 34"/>
                    <a:gd name="T26" fmla="*/ 28 w 39"/>
                    <a:gd name="T27" fmla="*/ 32 h 34"/>
                    <a:gd name="T28" fmla="*/ 34 w 39"/>
                    <a:gd name="T29" fmla="*/ 27 h 34"/>
                    <a:gd name="T30" fmla="*/ 38 w 39"/>
                    <a:gd name="T31" fmla="*/ 20 h 34"/>
                    <a:gd name="T32" fmla="*/ 39 w 39"/>
                    <a:gd name="T33" fmla="*/ 14 h 34"/>
                    <a:gd name="T34" fmla="*/ 39 w 39"/>
                    <a:gd name="T35" fmla="*/ 10 h 34"/>
                    <a:gd name="T36" fmla="*/ 38 w 39"/>
                    <a:gd name="T37" fmla="*/ 8 h 34"/>
                    <a:gd name="T38" fmla="*/ 38 w 39"/>
                    <a:gd name="T39" fmla="*/ 8 h 34"/>
                    <a:gd name="T40" fmla="*/ 35 w 39"/>
                    <a:gd name="T41" fmla="*/ 5 h 34"/>
                    <a:gd name="T42" fmla="*/ 33 w 39"/>
                    <a:gd name="T43" fmla="*/ 3 h 34"/>
                    <a:gd name="T44" fmla="*/ 26 w 39"/>
                    <a:gd name="T45" fmla="*/ 0 h 34"/>
                    <a:gd name="T46" fmla="*/ 19 w 39"/>
                    <a:gd name="T47" fmla="*/ 1 h 34"/>
                    <a:gd name="T48" fmla="*/ 11 w 39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3" y="31"/>
                      </a:lnTo>
                      <a:lnTo>
                        <a:pt x="6" y="33"/>
                      </a:lnTo>
                      <a:lnTo>
                        <a:pt x="12" y="34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0"/>
                      </a:lnTo>
                      <a:lnTo>
                        <a:pt x="39" y="14"/>
                      </a:lnTo>
                      <a:lnTo>
                        <a:pt x="39" y="10"/>
                      </a:lnTo>
                      <a:lnTo>
                        <a:pt x="38" y="8"/>
                      </a:lnTo>
                      <a:lnTo>
                        <a:pt x="35" y="5"/>
                      </a:lnTo>
                      <a:lnTo>
                        <a:pt x="33" y="3"/>
                      </a:lnTo>
                      <a:lnTo>
                        <a:pt x="26" y="0"/>
                      </a:lnTo>
                      <a:lnTo>
                        <a:pt x="19" y="1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55" name="Freeform 1391"/>
                <p:cNvSpPr>
                  <a:spLocks/>
                </p:cNvSpPr>
                <p:nvPr/>
              </p:nvSpPr>
              <p:spPr bwMode="auto">
                <a:xfrm>
                  <a:off x="2139" y="3127"/>
                  <a:ext cx="39" cy="33"/>
                </a:xfrm>
                <a:custGeom>
                  <a:avLst/>
                  <a:gdLst>
                    <a:gd name="T0" fmla="*/ 25 w 39"/>
                    <a:gd name="T1" fmla="*/ 1 h 33"/>
                    <a:gd name="T2" fmla="*/ 25 w 39"/>
                    <a:gd name="T3" fmla="*/ 1 h 33"/>
                    <a:gd name="T4" fmla="*/ 18 w 39"/>
                    <a:gd name="T5" fmla="*/ 0 h 33"/>
                    <a:gd name="T6" fmla="*/ 10 w 39"/>
                    <a:gd name="T7" fmla="*/ 1 h 33"/>
                    <a:gd name="T8" fmla="*/ 4 w 39"/>
                    <a:gd name="T9" fmla="*/ 4 h 33"/>
                    <a:gd name="T10" fmla="*/ 2 w 39"/>
                    <a:gd name="T11" fmla="*/ 6 h 33"/>
                    <a:gd name="T12" fmla="*/ 0 w 39"/>
                    <a:gd name="T13" fmla="*/ 10 h 33"/>
                    <a:gd name="T14" fmla="*/ 0 w 39"/>
                    <a:gd name="T15" fmla="*/ 10 h 33"/>
                    <a:gd name="T16" fmla="*/ 0 w 39"/>
                    <a:gd name="T17" fmla="*/ 13 h 33"/>
                    <a:gd name="T18" fmla="*/ 0 w 39"/>
                    <a:gd name="T19" fmla="*/ 16 h 33"/>
                    <a:gd name="T20" fmla="*/ 2 w 39"/>
                    <a:gd name="T21" fmla="*/ 23 h 33"/>
                    <a:gd name="T22" fmla="*/ 8 w 39"/>
                    <a:gd name="T23" fmla="*/ 28 h 33"/>
                    <a:gd name="T24" fmla="*/ 14 w 39"/>
                    <a:gd name="T25" fmla="*/ 32 h 33"/>
                    <a:gd name="T26" fmla="*/ 14 w 39"/>
                    <a:gd name="T27" fmla="*/ 32 h 33"/>
                    <a:gd name="T28" fmla="*/ 22 w 39"/>
                    <a:gd name="T29" fmla="*/ 33 h 33"/>
                    <a:gd name="T30" fmla="*/ 29 w 39"/>
                    <a:gd name="T31" fmla="*/ 33 h 33"/>
                    <a:gd name="T32" fmla="*/ 36 w 39"/>
                    <a:gd name="T33" fmla="*/ 29 h 33"/>
                    <a:gd name="T34" fmla="*/ 38 w 39"/>
                    <a:gd name="T35" fmla="*/ 27 h 33"/>
                    <a:gd name="T36" fmla="*/ 39 w 39"/>
                    <a:gd name="T37" fmla="*/ 24 h 33"/>
                    <a:gd name="T38" fmla="*/ 39 w 39"/>
                    <a:gd name="T39" fmla="*/ 24 h 33"/>
                    <a:gd name="T40" fmla="*/ 39 w 39"/>
                    <a:gd name="T41" fmla="*/ 20 h 33"/>
                    <a:gd name="T42" fmla="*/ 39 w 39"/>
                    <a:gd name="T43" fmla="*/ 18 h 33"/>
                    <a:gd name="T44" fmla="*/ 38 w 39"/>
                    <a:gd name="T45" fmla="*/ 11 h 33"/>
                    <a:gd name="T46" fmla="*/ 33 w 39"/>
                    <a:gd name="T47" fmla="*/ 5 h 33"/>
                    <a:gd name="T48" fmla="*/ 25 w 39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2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29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39" y="20"/>
                      </a:lnTo>
                      <a:lnTo>
                        <a:pt x="39" y="18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56" name="Freeform 1392"/>
                <p:cNvSpPr>
                  <a:spLocks/>
                </p:cNvSpPr>
                <p:nvPr/>
              </p:nvSpPr>
              <p:spPr bwMode="auto">
                <a:xfrm>
                  <a:off x="2139" y="3127"/>
                  <a:ext cx="39" cy="33"/>
                </a:xfrm>
                <a:custGeom>
                  <a:avLst/>
                  <a:gdLst>
                    <a:gd name="T0" fmla="*/ 25 w 39"/>
                    <a:gd name="T1" fmla="*/ 1 h 33"/>
                    <a:gd name="T2" fmla="*/ 25 w 39"/>
                    <a:gd name="T3" fmla="*/ 1 h 33"/>
                    <a:gd name="T4" fmla="*/ 18 w 39"/>
                    <a:gd name="T5" fmla="*/ 0 h 33"/>
                    <a:gd name="T6" fmla="*/ 10 w 39"/>
                    <a:gd name="T7" fmla="*/ 1 h 33"/>
                    <a:gd name="T8" fmla="*/ 4 w 39"/>
                    <a:gd name="T9" fmla="*/ 4 h 33"/>
                    <a:gd name="T10" fmla="*/ 2 w 39"/>
                    <a:gd name="T11" fmla="*/ 6 h 33"/>
                    <a:gd name="T12" fmla="*/ 0 w 39"/>
                    <a:gd name="T13" fmla="*/ 10 h 33"/>
                    <a:gd name="T14" fmla="*/ 0 w 39"/>
                    <a:gd name="T15" fmla="*/ 10 h 33"/>
                    <a:gd name="T16" fmla="*/ 0 w 39"/>
                    <a:gd name="T17" fmla="*/ 13 h 33"/>
                    <a:gd name="T18" fmla="*/ 0 w 39"/>
                    <a:gd name="T19" fmla="*/ 16 h 33"/>
                    <a:gd name="T20" fmla="*/ 2 w 39"/>
                    <a:gd name="T21" fmla="*/ 23 h 33"/>
                    <a:gd name="T22" fmla="*/ 8 w 39"/>
                    <a:gd name="T23" fmla="*/ 28 h 33"/>
                    <a:gd name="T24" fmla="*/ 14 w 39"/>
                    <a:gd name="T25" fmla="*/ 32 h 33"/>
                    <a:gd name="T26" fmla="*/ 14 w 39"/>
                    <a:gd name="T27" fmla="*/ 32 h 33"/>
                    <a:gd name="T28" fmla="*/ 22 w 39"/>
                    <a:gd name="T29" fmla="*/ 33 h 33"/>
                    <a:gd name="T30" fmla="*/ 29 w 39"/>
                    <a:gd name="T31" fmla="*/ 33 h 33"/>
                    <a:gd name="T32" fmla="*/ 36 w 39"/>
                    <a:gd name="T33" fmla="*/ 29 h 33"/>
                    <a:gd name="T34" fmla="*/ 38 w 39"/>
                    <a:gd name="T35" fmla="*/ 27 h 33"/>
                    <a:gd name="T36" fmla="*/ 39 w 39"/>
                    <a:gd name="T37" fmla="*/ 24 h 33"/>
                    <a:gd name="T38" fmla="*/ 39 w 39"/>
                    <a:gd name="T39" fmla="*/ 24 h 33"/>
                    <a:gd name="T40" fmla="*/ 39 w 39"/>
                    <a:gd name="T41" fmla="*/ 20 h 33"/>
                    <a:gd name="T42" fmla="*/ 39 w 39"/>
                    <a:gd name="T43" fmla="*/ 18 h 33"/>
                    <a:gd name="T44" fmla="*/ 38 w 39"/>
                    <a:gd name="T45" fmla="*/ 11 h 33"/>
                    <a:gd name="T46" fmla="*/ 33 w 39"/>
                    <a:gd name="T47" fmla="*/ 5 h 33"/>
                    <a:gd name="T48" fmla="*/ 25 w 39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2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29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39" y="20"/>
                      </a:lnTo>
                      <a:lnTo>
                        <a:pt x="39" y="18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57" name="Freeform 1393"/>
                <p:cNvSpPr>
                  <a:spLocks/>
                </p:cNvSpPr>
                <p:nvPr/>
              </p:nvSpPr>
              <p:spPr bwMode="auto">
                <a:xfrm>
                  <a:off x="2194" y="3105"/>
                  <a:ext cx="30" cy="88"/>
                </a:xfrm>
                <a:custGeom>
                  <a:avLst/>
                  <a:gdLst>
                    <a:gd name="T0" fmla="*/ 0 w 30"/>
                    <a:gd name="T1" fmla="*/ 84 h 88"/>
                    <a:gd name="T2" fmla="*/ 7 w 30"/>
                    <a:gd name="T3" fmla="*/ 69 h 88"/>
                    <a:gd name="T4" fmla="*/ 7 w 30"/>
                    <a:gd name="T5" fmla="*/ 0 h 88"/>
                    <a:gd name="T6" fmla="*/ 23 w 30"/>
                    <a:gd name="T7" fmla="*/ 3 h 88"/>
                    <a:gd name="T8" fmla="*/ 21 w 30"/>
                    <a:gd name="T9" fmla="*/ 69 h 88"/>
                    <a:gd name="T10" fmla="*/ 30 w 30"/>
                    <a:gd name="T11" fmla="*/ 86 h 88"/>
                    <a:gd name="T12" fmla="*/ 20 w 30"/>
                    <a:gd name="T13" fmla="*/ 79 h 88"/>
                    <a:gd name="T14" fmla="*/ 20 w 30"/>
                    <a:gd name="T15" fmla="*/ 88 h 88"/>
                    <a:gd name="T16" fmla="*/ 14 w 30"/>
                    <a:gd name="T17" fmla="*/ 80 h 88"/>
                    <a:gd name="T18" fmla="*/ 9 w 30"/>
                    <a:gd name="T19" fmla="*/ 88 h 88"/>
                    <a:gd name="T20" fmla="*/ 7 w 30"/>
                    <a:gd name="T21" fmla="*/ 80 h 88"/>
                    <a:gd name="T22" fmla="*/ 0 w 30"/>
                    <a:gd name="T23" fmla="*/ 84 h 88"/>
                    <a:gd name="T24" fmla="*/ 0 w 30"/>
                    <a:gd name="T25" fmla="*/ 84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88"/>
                    <a:gd name="T41" fmla="*/ 30 w 30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88">
                      <a:moveTo>
                        <a:pt x="0" y="84"/>
                      </a:moveTo>
                      <a:lnTo>
                        <a:pt x="7" y="69"/>
                      </a:lnTo>
                      <a:lnTo>
                        <a:pt x="7" y="0"/>
                      </a:lnTo>
                      <a:lnTo>
                        <a:pt x="23" y="3"/>
                      </a:lnTo>
                      <a:lnTo>
                        <a:pt x="21" y="69"/>
                      </a:lnTo>
                      <a:lnTo>
                        <a:pt x="30" y="86"/>
                      </a:lnTo>
                      <a:lnTo>
                        <a:pt x="20" y="79"/>
                      </a:lnTo>
                      <a:lnTo>
                        <a:pt x="20" y="88"/>
                      </a:lnTo>
                      <a:lnTo>
                        <a:pt x="14" y="80"/>
                      </a:lnTo>
                      <a:lnTo>
                        <a:pt x="9" y="88"/>
                      </a:lnTo>
                      <a:lnTo>
                        <a:pt x="7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58" name="Freeform 1394"/>
                <p:cNvSpPr>
                  <a:spLocks/>
                </p:cNvSpPr>
                <p:nvPr/>
              </p:nvSpPr>
              <p:spPr bwMode="auto">
                <a:xfrm>
                  <a:off x="2176" y="3090"/>
                  <a:ext cx="38" cy="34"/>
                </a:xfrm>
                <a:custGeom>
                  <a:avLst/>
                  <a:gdLst>
                    <a:gd name="T0" fmla="*/ 11 w 38"/>
                    <a:gd name="T1" fmla="*/ 4 h 34"/>
                    <a:gd name="T2" fmla="*/ 11 w 38"/>
                    <a:gd name="T3" fmla="*/ 4 h 34"/>
                    <a:gd name="T4" fmla="*/ 5 w 38"/>
                    <a:gd name="T5" fmla="*/ 9 h 34"/>
                    <a:gd name="T6" fmla="*/ 1 w 38"/>
                    <a:gd name="T7" fmla="*/ 15 h 34"/>
                    <a:gd name="T8" fmla="*/ 0 w 38"/>
                    <a:gd name="T9" fmla="*/ 21 h 34"/>
                    <a:gd name="T10" fmla="*/ 0 w 38"/>
                    <a:gd name="T11" fmla="*/ 24 h 34"/>
                    <a:gd name="T12" fmla="*/ 1 w 38"/>
                    <a:gd name="T13" fmla="*/ 28 h 34"/>
                    <a:gd name="T14" fmla="*/ 1 w 38"/>
                    <a:gd name="T15" fmla="*/ 28 h 34"/>
                    <a:gd name="T16" fmla="*/ 2 w 38"/>
                    <a:gd name="T17" fmla="*/ 30 h 34"/>
                    <a:gd name="T18" fmla="*/ 5 w 38"/>
                    <a:gd name="T19" fmla="*/ 32 h 34"/>
                    <a:gd name="T20" fmla="*/ 11 w 38"/>
                    <a:gd name="T21" fmla="*/ 34 h 34"/>
                    <a:gd name="T22" fmla="*/ 19 w 38"/>
                    <a:gd name="T23" fmla="*/ 34 h 34"/>
                    <a:gd name="T24" fmla="*/ 27 w 38"/>
                    <a:gd name="T25" fmla="*/ 30 h 34"/>
                    <a:gd name="T26" fmla="*/ 27 w 38"/>
                    <a:gd name="T27" fmla="*/ 30 h 34"/>
                    <a:gd name="T28" fmla="*/ 33 w 38"/>
                    <a:gd name="T29" fmla="*/ 25 h 34"/>
                    <a:gd name="T30" fmla="*/ 37 w 38"/>
                    <a:gd name="T31" fmla="*/ 20 h 34"/>
                    <a:gd name="T32" fmla="*/ 38 w 38"/>
                    <a:gd name="T33" fmla="*/ 13 h 34"/>
                    <a:gd name="T34" fmla="*/ 38 w 38"/>
                    <a:gd name="T35" fmla="*/ 10 h 34"/>
                    <a:gd name="T36" fmla="*/ 37 w 38"/>
                    <a:gd name="T37" fmla="*/ 6 h 34"/>
                    <a:gd name="T38" fmla="*/ 37 w 38"/>
                    <a:gd name="T39" fmla="*/ 6 h 34"/>
                    <a:gd name="T40" fmla="*/ 36 w 38"/>
                    <a:gd name="T41" fmla="*/ 4 h 34"/>
                    <a:gd name="T42" fmla="*/ 33 w 38"/>
                    <a:gd name="T43" fmla="*/ 2 h 34"/>
                    <a:gd name="T44" fmla="*/ 25 w 38"/>
                    <a:gd name="T45" fmla="*/ 0 h 34"/>
                    <a:gd name="T46" fmla="*/ 19 w 38"/>
                    <a:gd name="T47" fmla="*/ 0 h 34"/>
                    <a:gd name="T48" fmla="*/ 11 w 38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4"/>
                    <a:gd name="T77" fmla="*/ 38 w 38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2" y="30"/>
                      </a:lnTo>
                      <a:lnTo>
                        <a:pt x="5" y="32"/>
                      </a:lnTo>
                      <a:lnTo>
                        <a:pt x="11" y="34"/>
                      </a:lnTo>
                      <a:lnTo>
                        <a:pt x="19" y="34"/>
                      </a:lnTo>
                      <a:lnTo>
                        <a:pt x="27" y="30"/>
                      </a:lnTo>
                      <a:lnTo>
                        <a:pt x="33" y="25"/>
                      </a:lnTo>
                      <a:lnTo>
                        <a:pt x="37" y="20"/>
                      </a:lnTo>
                      <a:lnTo>
                        <a:pt x="38" y="13"/>
                      </a:lnTo>
                      <a:lnTo>
                        <a:pt x="38" y="10"/>
                      </a:lnTo>
                      <a:lnTo>
                        <a:pt x="37" y="6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59" name="Freeform 1395"/>
                <p:cNvSpPr>
                  <a:spLocks/>
                </p:cNvSpPr>
                <p:nvPr/>
              </p:nvSpPr>
              <p:spPr bwMode="auto">
                <a:xfrm>
                  <a:off x="2176" y="3090"/>
                  <a:ext cx="38" cy="34"/>
                </a:xfrm>
                <a:custGeom>
                  <a:avLst/>
                  <a:gdLst>
                    <a:gd name="T0" fmla="*/ 11 w 38"/>
                    <a:gd name="T1" fmla="*/ 4 h 34"/>
                    <a:gd name="T2" fmla="*/ 11 w 38"/>
                    <a:gd name="T3" fmla="*/ 4 h 34"/>
                    <a:gd name="T4" fmla="*/ 5 w 38"/>
                    <a:gd name="T5" fmla="*/ 9 h 34"/>
                    <a:gd name="T6" fmla="*/ 1 w 38"/>
                    <a:gd name="T7" fmla="*/ 15 h 34"/>
                    <a:gd name="T8" fmla="*/ 0 w 38"/>
                    <a:gd name="T9" fmla="*/ 21 h 34"/>
                    <a:gd name="T10" fmla="*/ 0 w 38"/>
                    <a:gd name="T11" fmla="*/ 24 h 34"/>
                    <a:gd name="T12" fmla="*/ 1 w 38"/>
                    <a:gd name="T13" fmla="*/ 28 h 34"/>
                    <a:gd name="T14" fmla="*/ 1 w 38"/>
                    <a:gd name="T15" fmla="*/ 28 h 34"/>
                    <a:gd name="T16" fmla="*/ 2 w 38"/>
                    <a:gd name="T17" fmla="*/ 30 h 34"/>
                    <a:gd name="T18" fmla="*/ 5 w 38"/>
                    <a:gd name="T19" fmla="*/ 32 h 34"/>
                    <a:gd name="T20" fmla="*/ 11 w 38"/>
                    <a:gd name="T21" fmla="*/ 34 h 34"/>
                    <a:gd name="T22" fmla="*/ 19 w 38"/>
                    <a:gd name="T23" fmla="*/ 34 h 34"/>
                    <a:gd name="T24" fmla="*/ 27 w 38"/>
                    <a:gd name="T25" fmla="*/ 30 h 34"/>
                    <a:gd name="T26" fmla="*/ 27 w 38"/>
                    <a:gd name="T27" fmla="*/ 30 h 34"/>
                    <a:gd name="T28" fmla="*/ 33 w 38"/>
                    <a:gd name="T29" fmla="*/ 25 h 34"/>
                    <a:gd name="T30" fmla="*/ 37 w 38"/>
                    <a:gd name="T31" fmla="*/ 20 h 34"/>
                    <a:gd name="T32" fmla="*/ 38 w 38"/>
                    <a:gd name="T33" fmla="*/ 13 h 34"/>
                    <a:gd name="T34" fmla="*/ 38 w 38"/>
                    <a:gd name="T35" fmla="*/ 10 h 34"/>
                    <a:gd name="T36" fmla="*/ 37 w 38"/>
                    <a:gd name="T37" fmla="*/ 6 h 34"/>
                    <a:gd name="T38" fmla="*/ 37 w 38"/>
                    <a:gd name="T39" fmla="*/ 6 h 34"/>
                    <a:gd name="T40" fmla="*/ 36 w 38"/>
                    <a:gd name="T41" fmla="*/ 4 h 34"/>
                    <a:gd name="T42" fmla="*/ 33 w 38"/>
                    <a:gd name="T43" fmla="*/ 2 h 34"/>
                    <a:gd name="T44" fmla="*/ 25 w 38"/>
                    <a:gd name="T45" fmla="*/ 0 h 34"/>
                    <a:gd name="T46" fmla="*/ 19 w 38"/>
                    <a:gd name="T47" fmla="*/ 0 h 34"/>
                    <a:gd name="T48" fmla="*/ 11 w 38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4"/>
                    <a:gd name="T77" fmla="*/ 38 w 38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2" y="30"/>
                      </a:lnTo>
                      <a:lnTo>
                        <a:pt x="5" y="32"/>
                      </a:lnTo>
                      <a:lnTo>
                        <a:pt x="11" y="34"/>
                      </a:lnTo>
                      <a:lnTo>
                        <a:pt x="19" y="34"/>
                      </a:lnTo>
                      <a:lnTo>
                        <a:pt x="27" y="30"/>
                      </a:lnTo>
                      <a:lnTo>
                        <a:pt x="33" y="25"/>
                      </a:lnTo>
                      <a:lnTo>
                        <a:pt x="37" y="20"/>
                      </a:lnTo>
                      <a:lnTo>
                        <a:pt x="38" y="13"/>
                      </a:lnTo>
                      <a:lnTo>
                        <a:pt x="38" y="10"/>
                      </a:lnTo>
                      <a:lnTo>
                        <a:pt x="37" y="6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60" name="Freeform 1396"/>
                <p:cNvSpPr>
                  <a:spLocks/>
                </p:cNvSpPr>
                <p:nvPr/>
              </p:nvSpPr>
              <p:spPr bwMode="auto">
                <a:xfrm>
                  <a:off x="2204" y="3094"/>
                  <a:ext cx="41" cy="33"/>
                </a:xfrm>
                <a:custGeom>
                  <a:avLst/>
                  <a:gdLst>
                    <a:gd name="T0" fmla="*/ 25 w 41"/>
                    <a:gd name="T1" fmla="*/ 1 h 33"/>
                    <a:gd name="T2" fmla="*/ 25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5 w 41"/>
                    <a:gd name="T9" fmla="*/ 3 h 33"/>
                    <a:gd name="T10" fmla="*/ 3 w 41"/>
                    <a:gd name="T11" fmla="*/ 6 h 33"/>
                    <a:gd name="T12" fmla="*/ 1 w 41"/>
                    <a:gd name="T13" fmla="*/ 10 h 33"/>
                    <a:gd name="T14" fmla="*/ 1 w 41"/>
                    <a:gd name="T15" fmla="*/ 10 h 33"/>
                    <a:gd name="T16" fmla="*/ 0 w 41"/>
                    <a:gd name="T17" fmla="*/ 12 h 33"/>
                    <a:gd name="T18" fmla="*/ 0 w 41"/>
                    <a:gd name="T19" fmla="*/ 16 h 33"/>
                    <a:gd name="T20" fmla="*/ 3 w 41"/>
                    <a:gd name="T21" fmla="*/ 23 h 33"/>
                    <a:gd name="T22" fmla="*/ 8 w 41"/>
                    <a:gd name="T23" fmla="*/ 28 h 33"/>
                    <a:gd name="T24" fmla="*/ 15 w 41"/>
                    <a:gd name="T25" fmla="*/ 32 h 33"/>
                    <a:gd name="T26" fmla="*/ 15 w 41"/>
                    <a:gd name="T27" fmla="*/ 32 h 33"/>
                    <a:gd name="T28" fmla="*/ 23 w 41"/>
                    <a:gd name="T29" fmla="*/ 33 h 33"/>
                    <a:gd name="T30" fmla="*/ 31 w 41"/>
                    <a:gd name="T31" fmla="*/ 32 h 33"/>
                    <a:gd name="T32" fmla="*/ 36 w 41"/>
                    <a:gd name="T33" fmla="*/ 29 h 33"/>
                    <a:gd name="T34" fmla="*/ 38 w 41"/>
                    <a:gd name="T35" fmla="*/ 26 h 33"/>
                    <a:gd name="T36" fmla="*/ 40 w 41"/>
                    <a:gd name="T37" fmla="*/ 24 h 33"/>
                    <a:gd name="T38" fmla="*/ 40 w 41"/>
                    <a:gd name="T39" fmla="*/ 24 h 33"/>
                    <a:gd name="T40" fmla="*/ 41 w 41"/>
                    <a:gd name="T41" fmla="*/ 20 h 33"/>
                    <a:gd name="T42" fmla="*/ 41 w 41"/>
                    <a:gd name="T43" fmla="*/ 17 h 33"/>
                    <a:gd name="T44" fmla="*/ 38 w 41"/>
                    <a:gd name="T45" fmla="*/ 11 h 33"/>
                    <a:gd name="T46" fmla="*/ 33 w 41"/>
                    <a:gd name="T47" fmla="*/ 5 h 33"/>
                    <a:gd name="T48" fmla="*/ 25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3"/>
                      </a:lnTo>
                      <a:lnTo>
                        <a:pt x="3" y="6"/>
                      </a:lnTo>
                      <a:lnTo>
                        <a:pt x="1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1" y="32"/>
                      </a:lnTo>
                      <a:lnTo>
                        <a:pt x="36" y="29"/>
                      </a:lnTo>
                      <a:lnTo>
                        <a:pt x="38" y="26"/>
                      </a:lnTo>
                      <a:lnTo>
                        <a:pt x="40" y="24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61" name="Freeform 1397"/>
                <p:cNvSpPr>
                  <a:spLocks/>
                </p:cNvSpPr>
                <p:nvPr/>
              </p:nvSpPr>
              <p:spPr bwMode="auto">
                <a:xfrm>
                  <a:off x="2204" y="3094"/>
                  <a:ext cx="41" cy="33"/>
                </a:xfrm>
                <a:custGeom>
                  <a:avLst/>
                  <a:gdLst>
                    <a:gd name="T0" fmla="*/ 25 w 41"/>
                    <a:gd name="T1" fmla="*/ 1 h 33"/>
                    <a:gd name="T2" fmla="*/ 25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5 w 41"/>
                    <a:gd name="T9" fmla="*/ 3 h 33"/>
                    <a:gd name="T10" fmla="*/ 3 w 41"/>
                    <a:gd name="T11" fmla="*/ 6 h 33"/>
                    <a:gd name="T12" fmla="*/ 1 w 41"/>
                    <a:gd name="T13" fmla="*/ 10 h 33"/>
                    <a:gd name="T14" fmla="*/ 1 w 41"/>
                    <a:gd name="T15" fmla="*/ 10 h 33"/>
                    <a:gd name="T16" fmla="*/ 0 w 41"/>
                    <a:gd name="T17" fmla="*/ 12 h 33"/>
                    <a:gd name="T18" fmla="*/ 0 w 41"/>
                    <a:gd name="T19" fmla="*/ 16 h 33"/>
                    <a:gd name="T20" fmla="*/ 3 w 41"/>
                    <a:gd name="T21" fmla="*/ 23 h 33"/>
                    <a:gd name="T22" fmla="*/ 8 w 41"/>
                    <a:gd name="T23" fmla="*/ 28 h 33"/>
                    <a:gd name="T24" fmla="*/ 15 w 41"/>
                    <a:gd name="T25" fmla="*/ 32 h 33"/>
                    <a:gd name="T26" fmla="*/ 15 w 41"/>
                    <a:gd name="T27" fmla="*/ 32 h 33"/>
                    <a:gd name="T28" fmla="*/ 23 w 41"/>
                    <a:gd name="T29" fmla="*/ 33 h 33"/>
                    <a:gd name="T30" fmla="*/ 31 w 41"/>
                    <a:gd name="T31" fmla="*/ 32 h 33"/>
                    <a:gd name="T32" fmla="*/ 36 w 41"/>
                    <a:gd name="T33" fmla="*/ 29 h 33"/>
                    <a:gd name="T34" fmla="*/ 38 w 41"/>
                    <a:gd name="T35" fmla="*/ 26 h 33"/>
                    <a:gd name="T36" fmla="*/ 40 w 41"/>
                    <a:gd name="T37" fmla="*/ 24 h 33"/>
                    <a:gd name="T38" fmla="*/ 40 w 41"/>
                    <a:gd name="T39" fmla="*/ 24 h 33"/>
                    <a:gd name="T40" fmla="*/ 41 w 41"/>
                    <a:gd name="T41" fmla="*/ 20 h 33"/>
                    <a:gd name="T42" fmla="*/ 41 w 41"/>
                    <a:gd name="T43" fmla="*/ 17 h 33"/>
                    <a:gd name="T44" fmla="*/ 38 w 41"/>
                    <a:gd name="T45" fmla="*/ 11 h 33"/>
                    <a:gd name="T46" fmla="*/ 33 w 41"/>
                    <a:gd name="T47" fmla="*/ 5 h 33"/>
                    <a:gd name="T48" fmla="*/ 25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3"/>
                      </a:lnTo>
                      <a:lnTo>
                        <a:pt x="3" y="6"/>
                      </a:lnTo>
                      <a:lnTo>
                        <a:pt x="1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1" y="32"/>
                      </a:lnTo>
                      <a:lnTo>
                        <a:pt x="36" y="29"/>
                      </a:lnTo>
                      <a:lnTo>
                        <a:pt x="38" y="26"/>
                      </a:lnTo>
                      <a:lnTo>
                        <a:pt x="40" y="24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62" name="Freeform 1398"/>
                <p:cNvSpPr>
                  <a:spLocks/>
                </p:cNvSpPr>
                <p:nvPr/>
              </p:nvSpPr>
              <p:spPr bwMode="auto">
                <a:xfrm>
                  <a:off x="2180" y="3067"/>
                  <a:ext cx="41" cy="32"/>
                </a:xfrm>
                <a:custGeom>
                  <a:avLst/>
                  <a:gdLst>
                    <a:gd name="T0" fmla="*/ 20 w 41"/>
                    <a:gd name="T1" fmla="*/ 0 h 32"/>
                    <a:gd name="T2" fmla="*/ 20 w 41"/>
                    <a:gd name="T3" fmla="*/ 0 h 32"/>
                    <a:gd name="T4" fmla="*/ 12 w 41"/>
                    <a:gd name="T5" fmla="*/ 1 h 32"/>
                    <a:gd name="T6" fmla="*/ 6 w 41"/>
                    <a:gd name="T7" fmla="*/ 5 h 32"/>
                    <a:gd name="T8" fmla="*/ 1 w 41"/>
                    <a:gd name="T9" fmla="*/ 10 h 32"/>
                    <a:gd name="T10" fmla="*/ 0 w 41"/>
                    <a:gd name="T11" fmla="*/ 13 h 32"/>
                    <a:gd name="T12" fmla="*/ 0 w 41"/>
                    <a:gd name="T13" fmla="*/ 16 h 32"/>
                    <a:gd name="T14" fmla="*/ 0 w 41"/>
                    <a:gd name="T15" fmla="*/ 16 h 32"/>
                    <a:gd name="T16" fmla="*/ 0 w 41"/>
                    <a:gd name="T17" fmla="*/ 19 h 32"/>
                    <a:gd name="T18" fmla="*/ 1 w 41"/>
                    <a:gd name="T19" fmla="*/ 23 h 32"/>
                    <a:gd name="T20" fmla="*/ 6 w 41"/>
                    <a:gd name="T21" fmla="*/ 28 h 32"/>
                    <a:gd name="T22" fmla="*/ 12 w 41"/>
                    <a:gd name="T23" fmla="*/ 30 h 32"/>
                    <a:gd name="T24" fmla="*/ 20 w 41"/>
                    <a:gd name="T25" fmla="*/ 32 h 32"/>
                    <a:gd name="T26" fmla="*/ 20 w 41"/>
                    <a:gd name="T27" fmla="*/ 32 h 32"/>
                    <a:gd name="T28" fmla="*/ 29 w 41"/>
                    <a:gd name="T29" fmla="*/ 30 h 32"/>
                    <a:gd name="T30" fmla="*/ 35 w 41"/>
                    <a:gd name="T31" fmla="*/ 28 h 32"/>
                    <a:gd name="T32" fmla="*/ 39 w 41"/>
                    <a:gd name="T33" fmla="*/ 23 h 32"/>
                    <a:gd name="T34" fmla="*/ 41 w 41"/>
                    <a:gd name="T35" fmla="*/ 19 h 32"/>
                    <a:gd name="T36" fmla="*/ 41 w 41"/>
                    <a:gd name="T37" fmla="*/ 16 h 32"/>
                    <a:gd name="T38" fmla="*/ 41 w 41"/>
                    <a:gd name="T39" fmla="*/ 16 h 32"/>
                    <a:gd name="T40" fmla="*/ 41 w 41"/>
                    <a:gd name="T41" fmla="*/ 13 h 32"/>
                    <a:gd name="T42" fmla="*/ 39 w 41"/>
                    <a:gd name="T43" fmla="*/ 10 h 32"/>
                    <a:gd name="T44" fmla="*/ 35 w 41"/>
                    <a:gd name="T45" fmla="*/ 5 h 32"/>
                    <a:gd name="T46" fmla="*/ 29 w 41"/>
                    <a:gd name="T47" fmla="*/ 1 h 32"/>
                    <a:gd name="T48" fmla="*/ 20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2" y="30"/>
                      </a:lnTo>
                      <a:lnTo>
                        <a:pt x="20" y="32"/>
                      </a:lnTo>
                      <a:lnTo>
                        <a:pt x="29" y="30"/>
                      </a:lnTo>
                      <a:lnTo>
                        <a:pt x="35" y="28"/>
                      </a:lnTo>
                      <a:lnTo>
                        <a:pt x="39" y="23"/>
                      </a:lnTo>
                      <a:lnTo>
                        <a:pt x="41" y="19"/>
                      </a:lnTo>
                      <a:lnTo>
                        <a:pt x="41" y="16"/>
                      </a:lnTo>
                      <a:lnTo>
                        <a:pt x="41" y="13"/>
                      </a:lnTo>
                      <a:lnTo>
                        <a:pt x="39" y="10"/>
                      </a:lnTo>
                      <a:lnTo>
                        <a:pt x="35" y="5"/>
                      </a:lnTo>
                      <a:lnTo>
                        <a:pt x="29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63" name="Freeform 1399"/>
                <p:cNvSpPr>
                  <a:spLocks/>
                </p:cNvSpPr>
                <p:nvPr/>
              </p:nvSpPr>
              <p:spPr bwMode="auto">
                <a:xfrm>
                  <a:off x="2180" y="3067"/>
                  <a:ext cx="41" cy="32"/>
                </a:xfrm>
                <a:custGeom>
                  <a:avLst/>
                  <a:gdLst>
                    <a:gd name="T0" fmla="*/ 20 w 41"/>
                    <a:gd name="T1" fmla="*/ 0 h 32"/>
                    <a:gd name="T2" fmla="*/ 20 w 41"/>
                    <a:gd name="T3" fmla="*/ 0 h 32"/>
                    <a:gd name="T4" fmla="*/ 12 w 41"/>
                    <a:gd name="T5" fmla="*/ 1 h 32"/>
                    <a:gd name="T6" fmla="*/ 6 w 41"/>
                    <a:gd name="T7" fmla="*/ 5 h 32"/>
                    <a:gd name="T8" fmla="*/ 1 w 41"/>
                    <a:gd name="T9" fmla="*/ 10 h 32"/>
                    <a:gd name="T10" fmla="*/ 0 w 41"/>
                    <a:gd name="T11" fmla="*/ 13 h 32"/>
                    <a:gd name="T12" fmla="*/ 0 w 41"/>
                    <a:gd name="T13" fmla="*/ 16 h 32"/>
                    <a:gd name="T14" fmla="*/ 0 w 41"/>
                    <a:gd name="T15" fmla="*/ 16 h 32"/>
                    <a:gd name="T16" fmla="*/ 0 w 41"/>
                    <a:gd name="T17" fmla="*/ 19 h 32"/>
                    <a:gd name="T18" fmla="*/ 1 w 41"/>
                    <a:gd name="T19" fmla="*/ 23 h 32"/>
                    <a:gd name="T20" fmla="*/ 6 w 41"/>
                    <a:gd name="T21" fmla="*/ 28 h 32"/>
                    <a:gd name="T22" fmla="*/ 12 w 41"/>
                    <a:gd name="T23" fmla="*/ 30 h 32"/>
                    <a:gd name="T24" fmla="*/ 20 w 41"/>
                    <a:gd name="T25" fmla="*/ 32 h 32"/>
                    <a:gd name="T26" fmla="*/ 20 w 41"/>
                    <a:gd name="T27" fmla="*/ 32 h 32"/>
                    <a:gd name="T28" fmla="*/ 29 w 41"/>
                    <a:gd name="T29" fmla="*/ 30 h 32"/>
                    <a:gd name="T30" fmla="*/ 35 w 41"/>
                    <a:gd name="T31" fmla="*/ 28 h 32"/>
                    <a:gd name="T32" fmla="*/ 39 w 41"/>
                    <a:gd name="T33" fmla="*/ 23 h 32"/>
                    <a:gd name="T34" fmla="*/ 41 w 41"/>
                    <a:gd name="T35" fmla="*/ 19 h 32"/>
                    <a:gd name="T36" fmla="*/ 41 w 41"/>
                    <a:gd name="T37" fmla="*/ 16 h 32"/>
                    <a:gd name="T38" fmla="*/ 41 w 41"/>
                    <a:gd name="T39" fmla="*/ 16 h 32"/>
                    <a:gd name="T40" fmla="*/ 41 w 41"/>
                    <a:gd name="T41" fmla="*/ 13 h 32"/>
                    <a:gd name="T42" fmla="*/ 39 w 41"/>
                    <a:gd name="T43" fmla="*/ 10 h 32"/>
                    <a:gd name="T44" fmla="*/ 35 w 41"/>
                    <a:gd name="T45" fmla="*/ 5 h 32"/>
                    <a:gd name="T46" fmla="*/ 29 w 41"/>
                    <a:gd name="T47" fmla="*/ 1 h 32"/>
                    <a:gd name="T48" fmla="*/ 20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2" y="30"/>
                      </a:lnTo>
                      <a:lnTo>
                        <a:pt x="20" y="32"/>
                      </a:lnTo>
                      <a:lnTo>
                        <a:pt x="29" y="30"/>
                      </a:lnTo>
                      <a:lnTo>
                        <a:pt x="35" y="28"/>
                      </a:lnTo>
                      <a:lnTo>
                        <a:pt x="39" y="23"/>
                      </a:lnTo>
                      <a:lnTo>
                        <a:pt x="41" y="19"/>
                      </a:lnTo>
                      <a:lnTo>
                        <a:pt x="41" y="16"/>
                      </a:lnTo>
                      <a:lnTo>
                        <a:pt x="41" y="13"/>
                      </a:lnTo>
                      <a:lnTo>
                        <a:pt x="39" y="10"/>
                      </a:lnTo>
                      <a:lnTo>
                        <a:pt x="35" y="5"/>
                      </a:lnTo>
                      <a:lnTo>
                        <a:pt x="29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64" name="Freeform 1400"/>
                <p:cNvSpPr>
                  <a:spLocks/>
                </p:cNvSpPr>
                <p:nvPr/>
              </p:nvSpPr>
              <p:spPr bwMode="auto">
                <a:xfrm>
                  <a:off x="2205" y="3071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6 w 41"/>
                    <a:gd name="T5" fmla="*/ 0 h 33"/>
                    <a:gd name="T6" fmla="*/ 8 w 41"/>
                    <a:gd name="T7" fmla="*/ 2 h 33"/>
                    <a:gd name="T8" fmla="*/ 3 w 41"/>
                    <a:gd name="T9" fmla="*/ 6 h 33"/>
                    <a:gd name="T10" fmla="*/ 2 w 41"/>
                    <a:gd name="T11" fmla="*/ 10 h 33"/>
                    <a:gd name="T12" fmla="*/ 0 w 41"/>
                    <a:gd name="T13" fmla="*/ 12 h 33"/>
                    <a:gd name="T14" fmla="*/ 0 w 41"/>
                    <a:gd name="T15" fmla="*/ 12 h 33"/>
                    <a:gd name="T16" fmla="*/ 0 w 41"/>
                    <a:gd name="T17" fmla="*/ 16 h 33"/>
                    <a:gd name="T18" fmla="*/ 0 w 41"/>
                    <a:gd name="T19" fmla="*/ 19 h 33"/>
                    <a:gd name="T20" fmla="*/ 4 w 41"/>
                    <a:gd name="T21" fmla="*/ 25 h 33"/>
                    <a:gd name="T22" fmla="*/ 10 w 41"/>
                    <a:gd name="T23" fmla="*/ 30 h 33"/>
                    <a:gd name="T24" fmla="*/ 18 w 41"/>
                    <a:gd name="T25" fmla="*/ 33 h 33"/>
                    <a:gd name="T26" fmla="*/ 18 w 41"/>
                    <a:gd name="T27" fmla="*/ 33 h 33"/>
                    <a:gd name="T28" fmla="*/ 26 w 41"/>
                    <a:gd name="T29" fmla="*/ 33 h 33"/>
                    <a:gd name="T30" fmla="*/ 33 w 41"/>
                    <a:gd name="T31" fmla="*/ 30 h 33"/>
                    <a:gd name="T32" fmla="*/ 39 w 41"/>
                    <a:gd name="T33" fmla="*/ 26 h 33"/>
                    <a:gd name="T34" fmla="*/ 40 w 41"/>
                    <a:gd name="T35" fmla="*/ 24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6 h 33"/>
                    <a:gd name="T42" fmla="*/ 41 w 41"/>
                    <a:gd name="T43" fmla="*/ 14 h 33"/>
                    <a:gd name="T44" fmla="*/ 37 w 41"/>
                    <a:gd name="T45" fmla="*/ 7 h 33"/>
                    <a:gd name="T46" fmla="*/ 32 w 41"/>
                    <a:gd name="T47" fmla="*/ 3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6" y="0"/>
                      </a:lnTo>
                      <a:lnTo>
                        <a:pt x="8" y="2"/>
                      </a:lnTo>
                      <a:lnTo>
                        <a:pt x="3" y="6"/>
                      </a:lnTo>
                      <a:lnTo>
                        <a:pt x="2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4" y="25"/>
                      </a:lnTo>
                      <a:lnTo>
                        <a:pt x="10" y="30"/>
                      </a:lnTo>
                      <a:lnTo>
                        <a:pt x="18" y="33"/>
                      </a:lnTo>
                      <a:lnTo>
                        <a:pt x="26" y="33"/>
                      </a:lnTo>
                      <a:lnTo>
                        <a:pt x="33" y="30"/>
                      </a:lnTo>
                      <a:lnTo>
                        <a:pt x="39" y="26"/>
                      </a:lnTo>
                      <a:lnTo>
                        <a:pt x="40" y="24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41" y="14"/>
                      </a:lnTo>
                      <a:lnTo>
                        <a:pt x="37" y="7"/>
                      </a:lnTo>
                      <a:lnTo>
                        <a:pt x="32" y="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65" name="Freeform 1401"/>
                <p:cNvSpPr>
                  <a:spLocks/>
                </p:cNvSpPr>
                <p:nvPr/>
              </p:nvSpPr>
              <p:spPr bwMode="auto">
                <a:xfrm>
                  <a:off x="2205" y="3071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6 w 41"/>
                    <a:gd name="T5" fmla="*/ 0 h 33"/>
                    <a:gd name="T6" fmla="*/ 8 w 41"/>
                    <a:gd name="T7" fmla="*/ 2 h 33"/>
                    <a:gd name="T8" fmla="*/ 3 w 41"/>
                    <a:gd name="T9" fmla="*/ 6 h 33"/>
                    <a:gd name="T10" fmla="*/ 2 w 41"/>
                    <a:gd name="T11" fmla="*/ 10 h 33"/>
                    <a:gd name="T12" fmla="*/ 0 w 41"/>
                    <a:gd name="T13" fmla="*/ 12 h 33"/>
                    <a:gd name="T14" fmla="*/ 0 w 41"/>
                    <a:gd name="T15" fmla="*/ 12 h 33"/>
                    <a:gd name="T16" fmla="*/ 0 w 41"/>
                    <a:gd name="T17" fmla="*/ 16 h 33"/>
                    <a:gd name="T18" fmla="*/ 0 w 41"/>
                    <a:gd name="T19" fmla="*/ 19 h 33"/>
                    <a:gd name="T20" fmla="*/ 4 w 41"/>
                    <a:gd name="T21" fmla="*/ 25 h 33"/>
                    <a:gd name="T22" fmla="*/ 10 w 41"/>
                    <a:gd name="T23" fmla="*/ 30 h 33"/>
                    <a:gd name="T24" fmla="*/ 18 w 41"/>
                    <a:gd name="T25" fmla="*/ 33 h 33"/>
                    <a:gd name="T26" fmla="*/ 18 w 41"/>
                    <a:gd name="T27" fmla="*/ 33 h 33"/>
                    <a:gd name="T28" fmla="*/ 26 w 41"/>
                    <a:gd name="T29" fmla="*/ 33 h 33"/>
                    <a:gd name="T30" fmla="*/ 33 w 41"/>
                    <a:gd name="T31" fmla="*/ 30 h 33"/>
                    <a:gd name="T32" fmla="*/ 39 w 41"/>
                    <a:gd name="T33" fmla="*/ 26 h 33"/>
                    <a:gd name="T34" fmla="*/ 40 w 41"/>
                    <a:gd name="T35" fmla="*/ 24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6 h 33"/>
                    <a:gd name="T42" fmla="*/ 41 w 41"/>
                    <a:gd name="T43" fmla="*/ 14 h 33"/>
                    <a:gd name="T44" fmla="*/ 37 w 41"/>
                    <a:gd name="T45" fmla="*/ 7 h 33"/>
                    <a:gd name="T46" fmla="*/ 32 w 41"/>
                    <a:gd name="T47" fmla="*/ 3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6" y="0"/>
                      </a:lnTo>
                      <a:lnTo>
                        <a:pt x="8" y="2"/>
                      </a:lnTo>
                      <a:lnTo>
                        <a:pt x="3" y="6"/>
                      </a:lnTo>
                      <a:lnTo>
                        <a:pt x="2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4" y="25"/>
                      </a:lnTo>
                      <a:lnTo>
                        <a:pt x="10" y="30"/>
                      </a:lnTo>
                      <a:lnTo>
                        <a:pt x="18" y="33"/>
                      </a:lnTo>
                      <a:lnTo>
                        <a:pt x="26" y="33"/>
                      </a:lnTo>
                      <a:lnTo>
                        <a:pt x="33" y="30"/>
                      </a:lnTo>
                      <a:lnTo>
                        <a:pt x="39" y="26"/>
                      </a:lnTo>
                      <a:lnTo>
                        <a:pt x="40" y="24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41" y="14"/>
                      </a:lnTo>
                      <a:lnTo>
                        <a:pt x="37" y="7"/>
                      </a:lnTo>
                      <a:lnTo>
                        <a:pt x="32" y="3"/>
                      </a:lnTo>
                      <a:lnTo>
                        <a:pt x="2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66" name="Freeform 1402"/>
                <p:cNvSpPr>
                  <a:spLocks/>
                </p:cNvSpPr>
                <p:nvPr/>
              </p:nvSpPr>
              <p:spPr bwMode="auto">
                <a:xfrm>
                  <a:off x="2194" y="3049"/>
                  <a:ext cx="41" cy="33"/>
                </a:xfrm>
                <a:custGeom>
                  <a:avLst/>
                  <a:gdLst>
                    <a:gd name="T0" fmla="*/ 20 w 41"/>
                    <a:gd name="T1" fmla="*/ 0 h 33"/>
                    <a:gd name="T2" fmla="*/ 20 w 41"/>
                    <a:gd name="T3" fmla="*/ 0 h 33"/>
                    <a:gd name="T4" fmla="*/ 13 w 41"/>
                    <a:gd name="T5" fmla="*/ 1 h 33"/>
                    <a:gd name="T6" fmla="*/ 6 w 41"/>
                    <a:gd name="T7" fmla="*/ 5 h 33"/>
                    <a:gd name="T8" fmla="*/ 1 w 41"/>
                    <a:gd name="T9" fmla="*/ 10 h 33"/>
                    <a:gd name="T10" fmla="*/ 0 w 41"/>
                    <a:gd name="T11" fmla="*/ 13 h 33"/>
                    <a:gd name="T12" fmla="*/ 0 w 41"/>
                    <a:gd name="T13" fmla="*/ 17 h 33"/>
                    <a:gd name="T14" fmla="*/ 0 w 41"/>
                    <a:gd name="T15" fmla="*/ 17 h 33"/>
                    <a:gd name="T16" fmla="*/ 0 w 41"/>
                    <a:gd name="T17" fmla="*/ 20 h 33"/>
                    <a:gd name="T18" fmla="*/ 1 w 41"/>
                    <a:gd name="T19" fmla="*/ 23 h 33"/>
                    <a:gd name="T20" fmla="*/ 6 w 41"/>
                    <a:gd name="T21" fmla="*/ 28 h 33"/>
                    <a:gd name="T22" fmla="*/ 13 w 41"/>
                    <a:gd name="T23" fmla="*/ 32 h 33"/>
                    <a:gd name="T24" fmla="*/ 20 w 41"/>
                    <a:gd name="T25" fmla="*/ 33 h 33"/>
                    <a:gd name="T26" fmla="*/ 20 w 41"/>
                    <a:gd name="T27" fmla="*/ 33 h 33"/>
                    <a:gd name="T28" fmla="*/ 29 w 41"/>
                    <a:gd name="T29" fmla="*/ 32 h 33"/>
                    <a:gd name="T30" fmla="*/ 35 w 41"/>
                    <a:gd name="T31" fmla="*/ 28 h 33"/>
                    <a:gd name="T32" fmla="*/ 39 w 41"/>
                    <a:gd name="T33" fmla="*/ 23 h 33"/>
                    <a:gd name="T34" fmla="*/ 41 w 41"/>
                    <a:gd name="T35" fmla="*/ 20 h 33"/>
                    <a:gd name="T36" fmla="*/ 41 w 41"/>
                    <a:gd name="T37" fmla="*/ 17 h 33"/>
                    <a:gd name="T38" fmla="*/ 41 w 41"/>
                    <a:gd name="T39" fmla="*/ 17 h 33"/>
                    <a:gd name="T40" fmla="*/ 41 w 41"/>
                    <a:gd name="T41" fmla="*/ 13 h 33"/>
                    <a:gd name="T42" fmla="*/ 39 w 41"/>
                    <a:gd name="T43" fmla="*/ 10 h 33"/>
                    <a:gd name="T44" fmla="*/ 35 w 41"/>
                    <a:gd name="T45" fmla="*/ 5 h 33"/>
                    <a:gd name="T46" fmla="*/ 29 w 41"/>
                    <a:gd name="T47" fmla="*/ 1 h 33"/>
                    <a:gd name="T48" fmla="*/ 20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0" y="33"/>
                      </a:lnTo>
                      <a:lnTo>
                        <a:pt x="29" y="32"/>
                      </a:lnTo>
                      <a:lnTo>
                        <a:pt x="35" y="28"/>
                      </a:lnTo>
                      <a:lnTo>
                        <a:pt x="39" y="23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9" y="10"/>
                      </a:lnTo>
                      <a:lnTo>
                        <a:pt x="35" y="5"/>
                      </a:lnTo>
                      <a:lnTo>
                        <a:pt x="29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67" name="Freeform 1403"/>
                <p:cNvSpPr>
                  <a:spLocks/>
                </p:cNvSpPr>
                <p:nvPr/>
              </p:nvSpPr>
              <p:spPr bwMode="auto">
                <a:xfrm>
                  <a:off x="2194" y="3049"/>
                  <a:ext cx="41" cy="33"/>
                </a:xfrm>
                <a:custGeom>
                  <a:avLst/>
                  <a:gdLst>
                    <a:gd name="T0" fmla="*/ 20 w 41"/>
                    <a:gd name="T1" fmla="*/ 0 h 33"/>
                    <a:gd name="T2" fmla="*/ 20 w 41"/>
                    <a:gd name="T3" fmla="*/ 0 h 33"/>
                    <a:gd name="T4" fmla="*/ 13 w 41"/>
                    <a:gd name="T5" fmla="*/ 1 h 33"/>
                    <a:gd name="T6" fmla="*/ 6 w 41"/>
                    <a:gd name="T7" fmla="*/ 5 h 33"/>
                    <a:gd name="T8" fmla="*/ 1 w 41"/>
                    <a:gd name="T9" fmla="*/ 10 h 33"/>
                    <a:gd name="T10" fmla="*/ 0 w 41"/>
                    <a:gd name="T11" fmla="*/ 13 h 33"/>
                    <a:gd name="T12" fmla="*/ 0 w 41"/>
                    <a:gd name="T13" fmla="*/ 17 h 33"/>
                    <a:gd name="T14" fmla="*/ 0 w 41"/>
                    <a:gd name="T15" fmla="*/ 17 h 33"/>
                    <a:gd name="T16" fmla="*/ 0 w 41"/>
                    <a:gd name="T17" fmla="*/ 20 h 33"/>
                    <a:gd name="T18" fmla="*/ 1 w 41"/>
                    <a:gd name="T19" fmla="*/ 23 h 33"/>
                    <a:gd name="T20" fmla="*/ 6 w 41"/>
                    <a:gd name="T21" fmla="*/ 28 h 33"/>
                    <a:gd name="T22" fmla="*/ 13 w 41"/>
                    <a:gd name="T23" fmla="*/ 32 h 33"/>
                    <a:gd name="T24" fmla="*/ 20 w 41"/>
                    <a:gd name="T25" fmla="*/ 33 h 33"/>
                    <a:gd name="T26" fmla="*/ 20 w 41"/>
                    <a:gd name="T27" fmla="*/ 33 h 33"/>
                    <a:gd name="T28" fmla="*/ 29 w 41"/>
                    <a:gd name="T29" fmla="*/ 32 h 33"/>
                    <a:gd name="T30" fmla="*/ 35 w 41"/>
                    <a:gd name="T31" fmla="*/ 28 h 33"/>
                    <a:gd name="T32" fmla="*/ 39 w 41"/>
                    <a:gd name="T33" fmla="*/ 23 h 33"/>
                    <a:gd name="T34" fmla="*/ 41 w 41"/>
                    <a:gd name="T35" fmla="*/ 20 h 33"/>
                    <a:gd name="T36" fmla="*/ 41 w 41"/>
                    <a:gd name="T37" fmla="*/ 17 h 33"/>
                    <a:gd name="T38" fmla="*/ 41 w 41"/>
                    <a:gd name="T39" fmla="*/ 17 h 33"/>
                    <a:gd name="T40" fmla="*/ 41 w 41"/>
                    <a:gd name="T41" fmla="*/ 13 h 33"/>
                    <a:gd name="T42" fmla="*/ 39 w 41"/>
                    <a:gd name="T43" fmla="*/ 10 h 33"/>
                    <a:gd name="T44" fmla="*/ 35 w 41"/>
                    <a:gd name="T45" fmla="*/ 5 h 33"/>
                    <a:gd name="T46" fmla="*/ 29 w 41"/>
                    <a:gd name="T47" fmla="*/ 1 h 33"/>
                    <a:gd name="T48" fmla="*/ 20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0" y="33"/>
                      </a:lnTo>
                      <a:lnTo>
                        <a:pt x="29" y="32"/>
                      </a:lnTo>
                      <a:lnTo>
                        <a:pt x="35" y="28"/>
                      </a:lnTo>
                      <a:lnTo>
                        <a:pt x="39" y="23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9" y="10"/>
                      </a:lnTo>
                      <a:lnTo>
                        <a:pt x="35" y="5"/>
                      </a:lnTo>
                      <a:lnTo>
                        <a:pt x="29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68" name="Freeform 1404"/>
                <p:cNvSpPr>
                  <a:spLocks/>
                </p:cNvSpPr>
                <p:nvPr/>
              </p:nvSpPr>
              <p:spPr bwMode="auto">
                <a:xfrm>
                  <a:off x="2176" y="3111"/>
                  <a:ext cx="38" cy="35"/>
                </a:xfrm>
                <a:custGeom>
                  <a:avLst/>
                  <a:gdLst>
                    <a:gd name="T0" fmla="*/ 11 w 38"/>
                    <a:gd name="T1" fmla="*/ 3 h 35"/>
                    <a:gd name="T2" fmla="*/ 11 w 38"/>
                    <a:gd name="T3" fmla="*/ 3 h 35"/>
                    <a:gd name="T4" fmla="*/ 5 w 38"/>
                    <a:gd name="T5" fmla="*/ 8 h 35"/>
                    <a:gd name="T6" fmla="*/ 1 w 38"/>
                    <a:gd name="T7" fmla="*/ 15 h 35"/>
                    <a:gd name="T8" fmla="*/ 0 w 38"/>
                    <a:gd name="T9" fmla="*/ 22 h 35"/>
                    <a:gd name="T10" fmla="*/ 0 w 38"/>
                    <a:gd name="T11" fmla="*/ 25 h 35"/>
                    <a:gd name="T12" fmla="*/ 1 w 38"/>
                    <a:gd name="T13" fmla="*/ 29 h 35"/>
                    <a:gd name="T14" fmla="*/ 1 w 38"/>
                    <a:gd name="T15" fmla="*/ 29 h 35"/>
                    <a:gd name="T16" fmla="*/ 2 w 38"/>
                    <a:gd name="T17" fmla="*/ 31 h 35"/>
                    <a:gd name="T18" fmla="*/ 5 w 38"/>
                    <a:gd name="T19" fmla="*/ 32 h 35"/>
                    <a:gd name="T20" fmla="*/ 11 w 38"/>
                    <a:gd name="T21" fmla="*/ 35 h 35"/>
                    <a:gd name="T22" fmla="*/ 19 w 38"/>
                    <a:gd name="T23" fmla="*/ 35 h 35"/>
                    <a:gd name="T24" fmla="*/ 27 w 38"/>
                    <a:gd name="T25" fmla="*/ 31 h 35"/>
                    <a:gd name="T26" fmla="*/ 27 w 38"/>
                    <a:gd name="T27" fmla="*/ 31 h 35"/>
                    <a:gd name="T28" fmla="*/ 33 w 38"/>
                    <a:gd name="T29" fmla="*/ 26 h 35"/>
                    <a:gd name="T30" fmla="*/ 37 w 38"/>
                    <a:gd name="T31" fmla="*/ 20 h 35"/>
                    <a:gd name="T32" fmla="*/ 38 w 38"/>
                    <a:gd name="T33" fmla="*/ 13 h 35"/>
                    <a:gd name="T34" fmla="*/ 38 w 38"/>
                    <a:gd name="T35" fmla="*/ 11 h 35"/>
                    <a:gd name="T36" fmla="*/ 37 w 38"/>
                    <a:gd name="T37" fmla="*/ 7 h 35"/>
                    <a:gd name="T38" fmla="*/ 37 w 38"/>
                    <a:gd name="T39" fmla="*/ 7 h 35"/>
                    <a:gd name="T40" fmla="*/ 36 w 38"/>
                    <a:gd name="T41" fmla="*/ 4 h 35"/>
                    <a:gd name="T42" fmla="*/ 33 w 38"/>
                    <a:gd name="T43" fmla="*/ 3 h 35"/>
                    <a:gd name="T44" fmla="*/ 25 w 38"/>
                    <a:gd name="T45" fmla="*/ 0 h 35"/>
                    <a:gd name="T46" fmla="*/ 19 w 38"/>
                    <a:gd name="T47" fmla="*/ 0 h 35"/>
                    <a:gd name="T48" fmla="*/ 11 w 38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5"/>
                    <a:gd name="T77" fmla="*/ 38 w 38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5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8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1" y="29"/>
                      </a:lnTo>
                      <a:lnTo>
                        <a:pt x="2" y="31"/>
                      </a:lnTo>
                      <a:lnTo>
                        <a:pt x="5" y="32"/>
                      </a:lnTo>
                      <a:lnTo>
                        <a:pt x="11" y="35"/>
                      </a:lnTo>
                      <a:lnTo>
                        <a:pt x="19" y="35"/>
                      </a:lnTo>
                      <a:lnTo>
                        <a:pt x="27" y="31"/>
                      </a:lnTo>
                      <a:lnTo>
                        <a:pt x="33" y="26"/>
                      </a:lnTo>
                      <a:lnTo>
                        <a:pt x="37" y="20"/>
                      </a:lnTo>
                      <a:lnTo>
                        <a:pt x="38" y="13"/>
                      </a:lnTo>
                      <a:lnTo>
                        <a:pt x="38" y="11"/>
                      </a:lnTo>
                      <a:lnTo>
                        <a:pt x="37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69" name="Freeform 1405"/>
                <p:cNvSpPr>
                  <a:spLocks/>
                </p:cNvSpPr>
                <p:nvPr/>
              </p:nvSpPr>
              <p:spPr bwMode="auto">
                <a:xfrm>
                  <a:off x="2176" y="3111"/>
                  <a:ext cx="38" cy="35"/>
                </a:xfrm>
                <a:custGeom>
                  <a:avLst/>
                  <a:gdLst>
                    <a:gd name="T0" fmla="*/ 11 w 38"/>
                    <a:gd name="T1" fmla="*/ 3 h 35"/>
                    <a:gd name="T2" fmla="*/ 11 w 38"/>
                    <a:gd name="T3" fmla="*/ 3 h 35"/>
                    <a:gd name="T4" fmla="*/ 5 w 38"/>
                    <a:gd name="T5" fmla="*/ 8 h 35"/>
                    <a:gd name="T6" fmla="*/ 1 w 38"/>
                    <a:gd name="T7" fmla="*/ 15 h 35"/>
                    <a:gd name="T8" fmla="*/ 0 w 38"/>
                    <a:gd name="T9" fmla="*/ 22 h 35"/>
                    <a:gd name="T10" fmla="*/ 0 w 38"/>
                    <a:gd name="T11" fmla="*/ 25 h 35"/>
                    <a:gd name="T12" fmla="*/ 1 w 38"/>
                    <a:gd name="T13" fmla="*/ 29 h 35"/>
                    <a:gd name="T14" fmla="*/ 1 w 38"/>
                    <a:gd name="T15" fmla="*/ 29 h 35"/>
                    <a:gd name="T16" fmla="*/ 2 w 38"/>
                    <a:gd name="T17" fmla="*/ 31 h 35"/>
                    <a:gd name="T18" fmla="*/ 5 w 38"/>
                    <a:gd name="T19" fmla="*/ 32 h 35"/>
                    <a:gd name="T20" fmla="*/ 11 w 38"/>
                    <a:gd name="T21" fmla="*/ 35 h 35"/>
                    <a:gd name="T22" fmla="*/ 19 w 38"/>
                    <a:gd name="T23" fmla="*/ 35 h 35"/>
                    <a:gd name="T24" fmla="*/ 27 w 38"/>
                    <a:gd name="T25" fmla="*/ 31 h 35"/>
                    <a:gd name="T26" fmla="*/ 27 w 38"/>
                    <a:gd name="T27" fmla="*/ 31 h 35"/>
                    <a:gd name="T28" fmla="*/ 33 w 38"/>
                    <a:gd name="T29" fmla="*/ 26 h 35"/>
                    <a:gd name="T30" fmla="*/ 37 w 38"/>
                    <a:gd name="T31" fmla="*/ 20 h 35"/>
                    <a:gd name="T32" fmla="*/ 38 w 38"/>
                    <a:gd name="T33" fmla="*/ 13 h 35"/>
                    <a:gd name="T34" fmla="*/ 38 w 38"/>
                    <a:gd name="T35" fmla="*/ 11 h 35"/>
                    <a:gd name="T36" fmla="*/ 37 w 38"/>
                    <a:gd name="T37" fmla="*/ 7 h 35"/>
                    <a:gd name="T38" fmla="*/ 37 w 38"/>
                    <a:gd name="T39" fmla="*/ 7 h 35"/>
                    <a:gd name="T40" fmla="*/ 36 w 38"/>
                    <a:gd name="T41" fmla="*/ 4 h 35"/>
                    <a:gd name="T42" fmla="*/ 33 w 38"/>
                    <a:gd name="T43" fmla="*/ 3 h 35"/>
                    <a:gd name="T44" fmla="*/ 25 w 38"/>
                    <a:gd name="T45" fmla="*/ 0 h 35"/>
                    <a:gd name="T46" fmla="*/ 19 w 38"/>
                    <a:gd name="T47" fmla="*/ 0 h 35"/>
                    <a:gd name="T48" fmla="*/ 11 w 38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5"/>
                    <a:gd name="T77" fmla="*/ 38 w 38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5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8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1" y="29"/>
                      </a:lnTo>
                      <a:lnTo>
                        <a:pt x="2" y="31"/>
                      </a:lnTo>
                      <a:lnTo>
                        <a:pt x="5" y="32"/>
                      </a:lnTo>
                      <a:lnTo>
                        <a:pt x="11" y="35"/>
                      </a:lnTo>
                      <a:lnTo>
                        <a:pt x="19" y="35"/>
                      </a:lnTo>
                      <a:lnTo>
                        <a:pt x="27" y="31"/>
                      </a:lnTo>
                      <a:lnTo>
                        <a:pt x="33" y="26"/>
                      </a:lnTo>
                      <a:lnTo>
                        <a:pt x="37" y="20"/>
                      </a:lnTo>
                      <a:lnTo>
                        <a:pt x="38" y="13"/>
                      </a:lnTo>
                      <a:lnTo>
                        <a:pt x="38" y="11"/>
                      </a:lnTo>
                      <a:lnTo>
                        <a:pt x="37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70" name="Freeform 1406"/>
                <p:cNvSpPr>
                  <a:spLocks/>
                </p:cNvSpPr>
                <p:nvPr/>
              </p:nvSpPr>
              <p:spPr bwMode="auto">
                <a:xfrm>
                  <a:off x="2204" y="3114"/>
                  <a:ext cx="41" cy="34"/>
                </a:xfrm>
                <a:custGeom>
                  <a:avLst/>
                  <a:gdLst>
                    <a:gd name="T0" fmla="*/ 25 w 41"/>
                    <a:gd name="T1" fmla="*/ 3 h 34"/>
                    <a:gd name="T2" fmla="*/ 25 w 41"/>
                    <a:gd name="T3" fmla="*/ 3 h 34"/>
                    <a:gd name="T4" fmla="*/ 18 w 41"/>
                    <a:gd name="T5" fmla="*/ 0 h 34"/>
                    <a:gd name="T6" fmla="*/ 10 w 41"/>
                    <a:gd name="T7" fmla="*/ 1 h 34"/>
                    <a:gd name="T8" fmla="*/ 5 w 41"/>
                    <a:gd name="T9" fmla="*/ 5 h 34"/>
                    <a:gd name="T10" fmla="*/ 3 w 41"/>
                    <a:gd name="T11" fmla="*/ 8 h 34"/>
                    <a:gd name="T12" fmla="*/ 1 w 41"/>
                    <a:gd name="T13" fmla="*/ 10 h 34"/>
                    <a:gd name="T14" fmla="*/ 1 w 41"/>
                    <a:gd name="T15" fmla="*/ 10 h 34"/>
                    <a:gd name="T16" fmla="*/ 0 w 41"/>
                    <a:gd name="T17" fmla="*/ 14 h 34"/>
                    <a:gd name="T18" fmla="*/ 0 w 41"/>
                    <a:gd name="T19" fmla="*/ 17 h 34"/>
                    <a:gd name="T20" fmla="*/ 3 w 41"/>
                    <a:gd name="T21" fmla="*/ 23 h 34"/>
                    <a:gd name="T22" fmla="*/ 8 w 41"/>
                    <a:gd name="T23" fmla="*/ 29 h 34"/>
                    <a:gd name="T24" fmla="*/ 15 w 41"/>
                    <a:gd name="T25" fmla="*/ 33 h 34"/>
                    <a:gd name="T26" fmla="*/ 15 w 41"/>
                    <a:gd name="T27" fmla="*/ 33 h 34"/>
                    <a:gd name="T28" fmla="*/ 23 w 41"/>
                    <a:gd name="T29" fmla="*/ 34 h 34"/>
                    <a:gd name="T30" fmla="*/ 31 w 41"/>
                    <a:gd name="T31" fmla="*/ 33 h 34"/>
                    <a:gd name="T32" fmla="*/ 36 w 41"/>
                    <a:gd name="T33" fmla="*/ 31 h 34"/>
                    <a:gd name="T34" fmla="*/ 38 w 41"/>
                    <a:gd name="T35" fmla="*/ 28 h 34"/>
                    <a:gd name="T36" fmla="*/ 40 w 41"/>
                    <a:gd name="T37" fmla="*/ 24 h 34"/>
                    <a:gd name="T38" fmla="*/ 40 w 41"/>
                    <a:gd name="T39" fmla="*/ 24 h 34"/>
                    <a:gd name="T40" fmla="*/ 41 w 41"/>
                    <a:gd name="T41" fmla="*/ 22 h 34"/>
                    <a:gd name="T42" fmla="*/ 41 w 41"/>
                    <a:gd name="T43" fmla="*/ 18 h 34"/>
                    <a:gd name="T44" fmla="*/ 38 w 41"/>
                    <a:gd name="T45" fmla="*/ 12 h 34"/>
                    <a:gd name="T46" fmla="*/ 33 w 41"/>
                    <a:gd name="T47" fmla="*/ 6 h 34"/>
                    <a:gd name="T48" fmla="*/ 25 w 41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5" y="3"/>
                      </a:moveTo>
                      <a:lnTo>
                        <a:pt x="25" y="3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1" y="10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9"/>
                      </a:lnTo>
                      <a:lnTo>
                        <a:pt x="15" y="33"/>
                      </a:lnTo>
                      <a:lnTo>
                        <a:pt x="23" y="34"/>
                      </a:lnTo>
                      <a:lnTo>
                        <a:pt x="31" y="33"/>
                      </a:lnTo>
                      <a:lnTo>
                        <a:pt x="36" y="31"/>
                      </a:lnTo>
                      <a:lnTo>
                        <a:pt x="38" y="28"/>
                      </a:lnTo>
                      <a:lnTo>
                        <a:pt x="40" y="24"/>
                      </a:lnTo>
                      <a:lnTo>
                        <a:pt x="41" y="22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6"/>
                      </a:lnTo>
                      <a:lnTo>
                        <a:pt x="25" y="3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71" name="Freeform 1407"/>
                <p:cNvSpPr>
                  <a:spLocks/>
                </p:cNvSpPr>
                <p:nvPr/>
              </p:nvSpPr>
              <p:spPr bwMode="auto">
                <a:xfrm>
                  <a:off x="2204" y="3114"/>
                  <a:ext cx="41" cy="34"/>
                </a:xfrm>
                <a:custGeom>
                  <a:avLst/>
                  <a:gdLst>
                    <a:gd name="T0" fmla="*/ 25 w 41"/>
                    <a:gd name="T1" fmla="*/ 3 h 34"/>
                    <a:gd name="T2" fmla="*/ 25 w 41"/>
                    <a:gd name="T3" fmla="*/ 3 h 34"/>
                    <a:gd name="T4" fmla="*/ 18 w 41"/>
                    <a:gd name="T5" fmla="*/ 0 h 34"/>
                    <a:gd name="T6" fmla="*/ 10 w 41"/>
                    <a:gd name="T7" fmla="*/ 1 h 34"/>
                    <a:gd name="T8" fmla="*/ 5 w 41"/>
                    <a:gd name="T9" fmla="*/ 5 h 34"/>
                    <a:gd name="T10" fmla="*/ 3 w 41"/>
                    <a:gd name="T11" fmla="*/ 8 h 34"/>
                    <a:gd name="T12" fmla="*/ 1 w 41"/>
                    <a:gd name="T13" fmla="*/ 10 h 34"/>
                    <a:gd name="T14" fmla="*/ 1 w 41"/>
                    <a:gd name="T15" fmla="*/ 10 h 34"/>
                    <a:gd name="T16" fmla="*/ 0 w 41"/>
                    <a:gd name="T17" fmla="*/ 14 h 34"/>
                    <a:gd name="T18" fmla="*/ 0 w 41"/>
                    <a:gd name="T19" fmla="*/ 17 h 34"/>
                    <a:gd name="T20" fmla="*/ 3 w 41"/>
                    <a:gd name="T21" fmla="*/ 23 h 34"/>
                    <a:gd name="T22" fmla="*/ 8 w 41"/>
                    <a:gd name="T23" fmla="*/ 29 h 34"/>
                    <a:gd name="T24" fmla="*/ 15 w 41"/>
                    <a:gd name="T25" fmla="*/ 33 h 34"/>
                    <a:gd name="T26" fmla="*/ 15 w 41"/>
                    <a:gd name="T27" fmla="*/ 33 h 34"/>
                    <a:gd name="T28" fmla="*/ 23 w 41"/>
                    <a:gd name="T29" fmla="*/ 34 h 34"/>
                    <a:gd name="T30" fmla="*/ 31 w 41"/>
                    <a:gd name="T31" fmla="*/ 33 h 34"/>
                    <a:gd name="T32" fmla="*/ 36 w 41"/>
                    <a:gd name="T33" fmla="*/ 31 h 34"/>
                    <a:gd name="T34" fmla="*/ 38 w 41"/>
                    <a:gd name="T35" fmla="*/ 28 h 34"/>
                    <a:gd name="T36" fmla="*/ 40 w 41"/>
                    <a:gd name="T37" fmla="*/ 24 h 34"/>
                    <a:gd name="T38" fmla="*/ 40 w 41"/>
                    <a:gd name="T39" fmla="*/ 24 h 34"/>
                    <a:gd name="T40" fmla="*/ 41 w 41"/>
                    <a:gd name="T41" fmla="*/ 22 h 34"/>
                    <a:gd name="T42" fmla="*/ 41 w 41"/>
                    <a:gd name="T43" fmla="*/ 18 h 34"/>
                    <a:gd name="T44" fmla="*/ 38 w 41"/>
                    <a:gd name="T45" fmla="*/ 12 h 34"/>
                    <a:gd name="T46" fmla="*/ 33 w 41"/>
                    <a:gd name="T47" fmla="*/ 6 h 34"/>
                    <a:gd name="T48" fmla="*/ 25 w 41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5" y="3"/>
                      </a:moveTo>
                      <a:lnTo>
                        <a:pt x="25" y="3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1" y="10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9"/>
                      </a:lnTo>
                      <a:lnTo>
                        <a:pt x="15" y="33"/>
                      </a:lnTo>
                      <a:lnTo>
                        <a:pt x="23" y="34"/>
                      </a:lnTo>
                      <a:lnTo>
                        <a:pt x="31" y="33"/>
                      </a:lnTo>
                      <a:lnTo>
                        <a:pt x="36" y="31"/>
                      </a:lnTo>
                      <a:lnTo>
                        <a:pt x="38" y="28"/>
                      </a:lnTo>
                      <a:lnTo>
                        <a:pt x="40" y="24"/>
                      </a:lnTo>
                      <a:lnTo>
                        <a:pt x="41" y="22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6"/>
                      </a:lnTo>
                      <a:lnTo>
                        <a:pt x="25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72" name="Freeform 1408"/>
                <p:cNvSpPr>
                  <a:spLocks/>
                </p:cNvSpPr>
                <p:nvPr/>
              </p:nvSpPr>
              <p:spPr bwMode="auto">
                <a:xfrm>
                  <a:off x="2315" y="3081"/>
                  <a:ext cx="31" cy="88"/>
                </a:xfrm>
                <a:custGeom>
                  <a:avLst/>
                  <a:gdLst>
                    <a:gd name="T0" fmla="*/ 0 w 31"/>
                    <a:gd name="T1" fmla="*/ 84 h 88"/>
                    <a:gd name="T2" fmla="*/ 8 w 31"/>
                    <a:gd name="T3" fmla="*/ 69 h 88"/>
                    <a:gd name="T4" fmla="*/ 8 w 31"/>
                    <a:gd name="T5" fmla="*/ 0 h 88"/>
                    <a:gd name="T6" fmla="*/ 23 w 31"/>
                    <a:gd name="T7" fmla="*/ 2 h 88"/>
                    <a:gd name="T8" fmla="*/ 22 w 31"/>
                    <a:gd name="T9" fmla="*/ 70 h 88"/>
                    <a:gd name="T10" fmla="*/ 31 w 31"/>
                    <a:gd name="T11" fmla="*/ 85 h 88"/>
                    <a:gd name="T12" fmla="*/ 20 w 31"/>
                    <a:gd name="T13" fmla="*/ 79 h 88"/>
                    <a:gd name="T14" fmla="*/ 20 w 31"/>
                    <a:gd name="T15" fmla="*/ 88 h 88"/>
                    <a:gd name="T16" fmla="*/ 14 w 31"/>
                    <a:gd name="T17" fmla="*/ 82 h 88"/>
                    <a:gd name="T18" fmla="*/ 9 w 31"/>
                    <a:gd name="T19" fmla="*/ 88 h 88"/>
                    <a:gd name="T20" fmla="*/ 8 w 31"/>
                    <a:gd name="T21" fmla="*/ 80 h 88"/>
                    <a:gd name="T22" fmla="*/ 0 w 31"/>
                    <a:gd name="T23" fmla="*/ 84 h 88"/>
                    <a:gd name="T24" fmla="*/ 0 w 31"/>
                    <a:gd name="T25" fmla="*/ 84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8"/>
                    <a:gd name="T41" fmla="*/ 31 w 31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8">
                      <a:moveTo>
                        <a:pt x="0" y="84"/>
                      </a:moveTo>
                      <a:lnTo>
                        <a:pt x="8" y="69"/>
                      </a:lnTo>
                      <a:lnTo>
                        <a:pt x="8" y="0"/>
                      </a:lnTo>
                      <a:lnTo>
                        <a:pt x="23" y="2"/>
                      </a:lnTo>
                      <a:lnTo>
                        <a:pt x="22" y="70"/>
                      </a:lnTo>
                      <a:lnTo>
                        <a:pt x="31" y="85"/>
                      </a:lnTo>
                      <a:lnTo>
                        <a:pt x="20" y="79"/>
                      </a:lnTo>
                      <a:lnTo>
                        <a:pt x="20" y="88"/>
                      </a:lnTo>
                      <a:lnTo>
                        <a:pt x="14" y="82"/>
                      </a:lnTo>
                      <a:lnTo>
                        <a:pt x="9" y="88"/>
                      </a:lnTo>
                      <a:lnTo>
                        <a:pt x="8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73" name="Freeform 1409"/>
                <p:cNvSpPr>
                  <a:spLocks/>
                </p:cNvSpPr>
                <p:nvPr/>
              </p:nvSpPr>
              <p:spPr bwMode="auto">
                <a:xfrm>
                  <a:off x="2297" y="3066"/>
                  <a:ext cx="38" cy="34"/>
                </a:xfrm>
                <a:custGeom>
                  <a:avLst/>
                  <a:gdLst>
                    <a:gd name="T0" fmla="*/ 12 w 38"/>
                    <a:gd name="T1" fmla="*/ 3 h 34"/>
                    <a:gd name="T2" fmla="*/ 12 w 38"/>
                    <a:gd name="T3" fmla="*/ 3 h 34"/>
                    <a:gd name="T4" fmla="*/ 5 w 38"/>
                    <a:gd name="T5" fmla="*/ 8 h 34"/>
                    <a:gd name="T6" fmla="*/ 1 w 38"/>
                    <a:gd name="T7" fmla="*/ 15 h 34"/>
                    <a:gd name="T8" fmla="*/ 0 w 38"/>
                    <a:gd name="T9" fmla="*/ 21 h 34"/>
                    <a:gd name="T10" fmla="*/ 0 w 38"/>
                    <a:gd name="T11" fmla="*/ 24 h 34"/>
                    <a:gd name="T12" fmla="*/ 1 w 38"/>
                    <a:gd name="T13" fmla="*/ 28 h 34"/>
                    <a:gd name="T14" fmla="*/ 1 w 38"/>
                    <a:gd name="T15" fmla="*/ 28 h 34"/>
                    <a:gd name="T16" fmla="*/ 3 w 38"/>
                    <a:gd name="T17" fmla="*/ 30 h 34"/>
                    <a:gd name="T18" fmla="*/ 5 w 38"/>
                    <a:gd name="T19" fmla="*/ 31 h 34"/>
                    <a:gd name="T20" fmla="*/ 12 w 38"/>
                    <a:gd name="T21" fmla="*/ 34 h 34"/>
                    <a:gd name="T22" fmla="*/ 19 w 38"/>
                    <a:gd name="T23" fmla="*/ 34 h 34"/>
                    <a:gd name="T24" fmla="*/ 27 w 38"/>
                    <a:gd name="T25" fmla="*/ 31 h 34"/>
                    <a:gd name="T26" fmla="*/ 27 w 38"/>
                    <a:gd name="T27" fmla="*/ 31 h 34"/>
                    <a:gd name="T28" fmla="*/ 33 w 38"/>
                    <a:gd name="T29" fmla="*/ 26 h 34"/>
                    <a:gd name="T30" fmla="*/ 37 w 38"/>
                    <a:gd name="T31" fmla="*/ 20 h 34"/>
                    <a:gd name="T32" fmla="*/ 38 w 38"/>
                    <a:gd name="T33" fmla="*/ 12 h 34"/>
                    <a:gd name="T34" fmla="*/ 38 w 38"/>
                    <a:gd name="T35" fmla="*/ 10 h 34"/>
                    <a:gd name="T36" fmla="*/ 37 w 38"/>
                    <a:gd name="T37" fmla="*/ 7 h 34"/>
                    <a:gd name="T38" fmla="*/ 37 w 38"/>
                    <a:gd name="T39" fmla="*/ 7 h 34"/>
                    <a:gd name="T40" fmla="*/ 36 w 38"/>
                    <a:gd name="T41" fmla="*/ 3 h 34"/>
                    <a:gd name="T42" fmla="*/ 33 w 38"/>
                    <a:gd name="T43" fmla="*/ 2 h 34"/>
                    <a:gd name="T44" fmla="*/ 27 w 38"/>
                    <a:gd name="T45" fmla="*/ 0 h 34"/>
                    <a:gd name="T46" fmla="*/ 19 w 38"/>
                    <a:gd name="T47" fmla="*/ 0 h 34"/>
                    <a:gd name="T48" fmla="*/ 12 w 38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4"/>
                    <a:gd name="T77" fmla="*/ 38 w 38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4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3" y="30"/>
                      </a:lnTo>
                      <a:lnTo>
                        <a:pt x="5" y="31"/>
                      </a:lnTo>
                      <a:lnTo>
                        <a:pt x="12" y="34"/>
                      </a:lnTo>
                      <a:lnTo>
                        <a:pt x="19" y="34"/>
                      </a:lnTo>
                      <a:lnTo>
                        <a:pt x="27" y="31"/>
                      </a:lnTo>
                      <a:lnTo>
                        <a:pt x="33" y="26"/>
                      </a:lnTo>
                      <a:lnTo>
                        <a:pt x="37" y="20"/>
                      </a:lnTo>
                      <a:lnTo>
                        <a:pt x="38" y="12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6" y="3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74" name="Freeform 1410"/>
                <p:cNvSpPr>
                  <a:spLocks/>
                </p:cNvSpPr>
                <p:nvPr/>
              </p:nvSpPr>
              <p:spPr bwMode="auto">
                <a:xfrm>
                  <a:off x="2297" y="3066"/>
                  <a:ext cx="38" cy="34"/>
                </a:xfrm>
                <a:custGeom>
                  <a:avLst/>
                  <a:gdLst>
                    <a:gd name="T0" fmla="*/ 12 w 38"/>
                    <a:gd name="T1" fmla="*/ 3 h 34"/>
                    <a:gd name="T2" fmla="*/ 12 w 38"/>
                    <a:gd name="T3" fmla="*/ 3 h 34"/>
                    <a:gd name="T4" fmla="*/ 5 w 38"/>
                    <a:gd name="T5" fmla="*/ 8 h 34"/>
                    <a:gd name="T6" fmla="*/ 1 w 38"/>
                    <a:gd name="T7" fmla="*/ 15 h 34"/>
                    <a:gd name="T8" fmla="*/ 0 w 38"/>
                    <a:gd name="T9" fmla="*/ 21 h 34"/>
                    <a:gd name="T10" fmla="*/ 0 w 38"/>
                    <a:gd name="T11" fmla="*/ 24 h 34"/>
                    <a:gd name="T12" fmla="*/ 1 w 38"/>
                    <a:gd name="T13" fmla="*/ 28 h 34"/>
                    <a:gd name="T14" fmla="*/ 1 w 38"/>
                    <a:gd name="T15" fmla="*/ 28 h 34"/>
                    <a:gd name="T16" fmla="*/ 3 w 38"/>
                    <a:gd name="T17" fmla="*/ 30 h 34"/>
                    <a:gd name="T18" fmla="*/ 5 w 38"/>
                    <a:gd name="T19" fmla="*/ 31 h 34"/>
                    <a:gd name="T20" fmla="*/ 12 w 38"/>
                    <a:gd name="T21" fmla="*/ 34 h 34"/>
                    <a:gd name="T22" fmla="*/ 19 w 38"/>
                    <a:gd name="T23" fmla="*/ 34 h 34"/>
                    <a:gd name="T24" fmla="*/ 27 w 38"/>
                    <a:gd name="T25" fmla="*/ 31 h 34"/>
                    <a:gd name="T26" fmla="*/ 27 w 38"/>
                    <a:gd name="T27" fmla="*/ 31 h 34"/>
                    <a:gd name="T28" fmla="*/ 33 w 38"/>
                    <a:gd name="T29" fmla="*/ 26 h 34"/>
                    <a:gd name="T30" fmla="*/ 37 w 38"/>
                    <a:gd name="T31" fmla="*/ 20 h 34"/>
                    <a:gd name="T32" fmla="*/ 38 w 38"/>
                    <a:gd name="T33" fmla="*/ 12 h 34"/>
                    <a:gd name="T34" fmla="*/ 38 w 38"/>
                    <a:gd name="T35" fmla="*/ 10 h 34"/>
                    <a:gd name="T36" fmla="*/ 37 w 38"/>
                    <a:gd name="T37" fmla="*/ 7 h 34"/>
                    <a:gd name="T38" fmla="*/ 37 w 38"/>
                    <a:gd name="T39" fmla="*/ 7 h 34"/>
                    <a:gd name="T40" fmla="*/ 36 w 38"/>
                    <a:gd name="T41" fmla="*/ 3 h 34"/>
                    <a:gd name="T42" fmla="*/ 33 w 38"/>
                    <a:gd name="T43" fmla="*/ 2 h 34"/>
                    <a:gd name="T44" fmla="*/ 27 w 38"/>
                    <a:gd name="T45" fmla="*/ 0 h 34"/>
                    <a:gd name="T46" fmla="*/ 19 w 38"/>
                    <a:gd name="T47" fmla="*/ 0 h 34"/>
                    <a:gd name="T48" fmla="*/ 12 w 38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4"/>
                    <a:gd name="T77" fmla="*/ 38 w 38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4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3" y="30"/>
                      </a:lnTo>
                      <a:lnTo>
                        <a:pt x="5" y="31"/>
                      </a:lnTo>
                      <a:lnTo>
                        <a:pt x="12" y="34"/>
                      </a:lnTo>
                      <a:lnTo>
                        <a:pt x="19" y="34"/>
                      </a:lnTo>
                      <a:lnTo>
                        <a:pt x="27" y="31"/>
                      </a:lnTo>
                      <a:lnTo>
                        <a:pt x="33" y="26"/>
                      </a:lnTo>
                      <a:lnTo>
                        <a:pt x="37" y="20"/>
                      </a:lnTo>
                      <a:lnTo>
                        <a:pt x="38" y="12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6" y="3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75" name="Freeform 1411"/>
                <p:cNvSpPr>
                  <a:spLocks/>
                </p:cNvSpPr>
                <p:nvPr/>
              </p:nvSpPr>
              <p:spPr bwMode="auto">
                <a:xfrm>
                  <a:off x="2325" y="3069"/>
                  <a:ext cx="41" cy="34"/>
                </a:xfrm>
                <a:custGeom>
                  <a:avLst/>
                  <a:gdLst>
                    <a:gd name="T0" fmla="*/ 26 w 41"/>
                    <a:gd name="T1" fmla="*/ 2 h 34"/>
                    <a:gd name="T2" fmla="*/ 26 w 41"/>
                    <a:gd name="T3" fmla="*/ 2 h 34"/>
                    <a:gd name="T4" fmla="*/ 18 w 41"/>
                    <a:gd name="T5" fmla="*/ 0 h 34"/>
                    <a:gd name="T6" fmla="*/ 10 w 41"/>
                    <a:gd name="T7" fmla="*/ 2 h 34"/>
                    <a:gd name="T8" fmla="*/ 5 w 41"/>
                    <a:gd name="T9" fmla="*/ 5 h 34"/>
                    <a:gd name="T10" fmla="*/ 3 w 41"/>
                    <a:gd name="T11" fmla="*/ 7 h 34"/>
                    <a:gd name="T12" fmla="*/ 1 w 41"/>
                    <a:gd name="T13" fmla="*/ 11 h 34"/>
                    <a:gd name="T14" fmla="*/ 1 w 41"/>
                    <a:gd name="T15" fmla="*/ 11 h 34"/>
                    <a:gd name="T16" fmla="*/ 0 w 41"/>
                    <a:gd name="T17" fmla="*/ 13 h 34"/>
                    <a:gd name="T18" fmla="*/ 0 w 41"/>
                    <a:gd name="T19" fmla="*/ 17 h 34"/>
                    <a:gd name="T20" fmla="*/ 3 w 41"/>
                    <a:gd name="T21" fmla="*/ 23 h 34"/>
                    <a:gd name="T22" fmla="*/ 8 w 41"/>
                    <a:gd name="T23" fmla="*/ 28 h 34"/>
                    <a:gd name="T24" fmla="*/ 15 w 41"/>
                    <a:gd name="T25" fmla="*/ 32 h 34"/>
                    <a:gd name="T26" fmla="*/ 15 w 41"/>
                    <a:gd name="T27" fmla="*/ 32 h 34"/>
                    <a:gd name="T28" fmla="*/ 23 w 41"/>
                    <a:gd name="T29" fmla="*/ 34 h 34"/>
                    <a:gd name="T30" fmla="*/ 31 w 41"/>
                    <a:gd name="T31" fmla="*/ 34 h 34"/>
                    <a:gd name="T32" fmla="*/ 37 w 41"/>
                    <a:gd name="T33" fmla="*/ 30 h 34"/>
                    <a:gd name="T34" fmla="*/ 38 w 41"/>
                    <a:gd name="T35" fmla="*/ 27 h 34"/>
                    <a:gd name="T36" fmla="*/ 40 w 41"/>
                    <a:gd name="T37" fmla="*/ 25 h 34"/>
                    <a:gd name="T38" fmla="*/ 40 w 41"/>
                    <a:gd name="T39" fmla="*/ 25 h 34"/>
                    <a:gd name="T40" fmla="*/ 41 w 41"/>
                    <a:gd name="T41" fmla="*/ 21 h 34"/>
                    <a:gd name="T42" fmla="*/ 41 w 41"/>
                    <a:gd name="T43" fmla="*/ 18 h 34"/>
                    <a:gd name="T44" fmla="*/ 38 w 41"/>
                    <a:gd name="T45" fmla="*/ 12 h 34"/>
                    <a:gd name="T46" fmla="*/ 33 w 41"/>
                    <a:gd name="T47" fmla="*/ 7 h 34"/>
                    <a:gd name="T48" fmla="*/ 26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0" y="2"/>
                      </a:lnTo>
                      <a:lnTo>
                        <a:pt x="5" y="5"/>
                      </a:lnTo>
                      <a:lnTo>
                        <a:pt x="3" y="7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4"/>
                      </a:lnTo>
                      <a:lnTo>
                        <a:pt x="31" y="34"/>
                      </a:lnTo>
                      <a:lnTo>
                        <a:pt x="37" y="30"/>
                      </a:lnTo>
                      <a:lnTo>
                        <a:pt x="38" y="27"/>
                      </a:lnTo>
                      <a:lnTo>
                        <a:pt x="40" y="25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7"/>
                      </a:lnTo>
                      <a:lnTo>
                        <a:pt x="26" y="2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76" name="Freeform 1412"/>
                <p:cNvSpPr>
                  <a:spLocks/>
                </p:cNvSpPr>
                <p:nvPr/>
              </p:nvSpPr>
              <p:spPr bwMode="auto">
                <a:xfrm>
                  <a:off x="2325" y="3069"/>
                  <a:ext cx="41" cy="34"/>
                </a:xfrm>
                <a:custGeom>
                  <a:avLst/>
                  <a:gdLst>
                    <a:gd name="T0" fmla="*/ 26 w 41"/>
                    <a:gd name="T1" fmla="*/ 2 h 34"/>
                    <a:gd name="T2" fmla="*/ 26 w 41"/>
                    <a:gd name="T3" fmla="*/ 2 h 34"/>
                    <a:gd name="T4" fmla="*/ 18 w 41"/>
                    <a:gd name="T5" fmla="*/ 0 h 34"/>
                    <a:gd name="T6" fmla="*/ 10 w 41"/>
                    <a:gd name="T7" fmla="*/ 2 h 34"/>
                    <a:gd name="T8" fmla="*/ 5 w 41"/>
                    <a:gd name="T9" fmla="*/ 5 h 34"/>
                    <a:gd name="T10" fmla="*/ 3 w 41"/>
                    <a:gd name="T11" fmla="*/ 7 h 34"/>
                    <a:gd name="T12" fmla="*/ 1 w 41"/>
                    <a:gd name="T13" fmla="*/ 11 h 34"/>
                    <a:gd name="T14" fmla="*/ 1 w 41"/>
                    <a:gd name="T15" fmla="*/ 11 h 34"/>
                    <a:gd name="T16" fmla="*/ 0 w 41"/>
                    <a:gd name="T17" fmla="*/ 13 h 34"/>
                    <a:gd name="T18" fmla="*/ 0 w 41"/>
                    <a:gd name="T19" fmla="*/ 17 h 34"/>
                    <a:gd name="T20" fmla="*/ 3 w 41"/>
                    <a:gd name="T21" fmla="*/ 23 h 34"/>
                    <a:gd name="T22" fmla="*/ 8 w 41"/>
                    <a:gd name="T23" fmla="*/ 28 h 34"/>
                    <a:gd name="T24" fmla="*/ 15 w 41"/>
                    <a:gd name="T25" fmla="*/ 32 h 34"/>
                    <a:gd name="T26" fmla="*/ 15 w 41"/>
                    <a:gd name="T27" fmla="*/ 32 h 34"/>
                    <a:gd name="T28" fmla="*/ 23 w 41"/>
                    <a:gd name="T29" fmla="*/ 34 h 34"/>
                    <a:gd name="T30" fmla="*/ 31 w 41"/>
                    <a:gd name="T31" fmla="*/ 34 h 34"/>
                    <a:gd name="T32" fmla="*/ 37 w 41"/>
                    <a:gd name="T33" fmla="*/ 30 h 34"/>
                    <a:gd name="T34" fmla="*/ 38 w 41"/>
                    <a:gd name="T35" fmla="*/ 27 h 34"/>
                    <a:gd name="T36" fmla="*/ 40 w 41"/>
                    <a:gd name="T37" fmla="*/ 25 h 34"/>
                    <a:gd name="T38" fmla="*/ 40 w 41"/>
                    <a:gd name="T39" fmla="*/ 25 h 34"/>
                    <a:gd name="T40" fmla="*/ 41 w 41"/>
                    <a:gd name="T41" fmla="*/ 21 h 34"/>
                    <a:gd name="T42" fmla="*/ 41 w 41"/>
                    <a:gd name="T43" fmla="*/ 18 h 34"/>
                    <a:gd name="T44" fmla="*/ 38 w 41"/>
                    <a:gd name="T45" fmla="*/ 12 h 34"/>
                    <a:gd name="T46" fmla="*/ 33 w 41"/>
                    <a:gd name="T47" fmla="*/ 7 h 34"/>
                    <a:gd name="T48" fmla="*/ 26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0" y="2"/>
                      </a:lnTo>
                      <a:lnTo>
                        <a:pt x="5" y="5"/>
                      </a:lnTo>
                      <a:lnTo>
                        <a:pt x="3" y="7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4"/>
                      </a:lnTo>
                      <a:lnTo>
                        <a:pt x="31" y="34"/>
                      </a:lnTo>
                      <a:lnTo>
                        <a:pt x="37" y="30"/>
                      </a:lnTo>
                      <a:lnTo>
                        <a:pt x="38" y="27"/>
                      </a:lnTo>
                      <a:lnTo>
                        <a:pt x="40" y="25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7"/>
                      </a:lnTo>
                      <a:lnTo>
                        <a:pt x="26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77" name="Freeform 1413"/>
                <p:cNvSpPr>
                  <a:spLocks/>
                </p:cNvSpPr>
                <p:nvPr/>
              </p:nvSpPr>
              <p:spPr bwMode="auto">
                <a:xfrm>
                  <a:off x="2301" y="3043"/>
                  <a:ext cx="42" cy="31"/>
                </a:xfrm>
                <a:custGeom>
                  <a:avLst/>
                  <a:gdLst>
                    <a:gd name="T0" fmla="*/ 20 w 42"/>
                    <a:gd name="T1" fmla="*/ 0 h 31"/>
                    <a:gd name="T2" fmla="*/ 20 w 42"/>
                    <a:gd name="T3" fmla="*/ 0 h 31"/>
                    <a:gd name="T4" fmla="*/ 13 w 42"/>
                    <a:gd name="T5" fmla="*/ 1 h 31"/>
                    <a:gd name="T6" fmla="*/ 6 w 42"/>
                    <a:gd name="T7" fmla="*/ 5 h 31"/>
                    <a:gd name="T8" fmla="*/ 1 w 42"/>
                    <a:gd name="T9" fmla="*/ 10 h 31"/>
                    <a:gd name="T10" fmla="*/ 0 w 42"/>
                    <a:gd name="T11" fmla="*/ 12 h 31"/>
                    <a:gd name="T12" fmla="*/ 0 w 42"/>
                    <a:gd name="T13" fmla="*/ 16 h 31"/>
                    <a:gd name="T14" fmla="*/ 0 w 42"/>
                    <a:gd name="T15" fmla="*/ 16 h 31"/>
                    <a:gd name="T16" fmla="*/ 0 w 42"/>
                    <a:gd name="T17" fmla="*/ 19 h 31"/>
                    <a:gd name="T18" fmla="*/ 1 w 42"/>
                    <a:gd name="T19" fmla="*/ 23 h 31"/>
                    <a:gd name="T20" fmla="*/ 6 w 42"/>
                    <a:gd name="T21" fmla="*/ 28 h 31"/>
                    <a:gd name="T22" fmla="*/ 13 w 42"/>
                    <a:gd name="T23" fmla="*/ 30 h 31"/>
                    <a:gd name="T24" fmla="*/ 20 w 42"/>
                    <a:gd name="T25" fmla="*/ 31 h 31"/>
                    <a:gd name="T26" fmla="*/ 20 w 42"/>
                    <a:gd name="T27" fmla="*/ 31 h 31"/>
                    <a:gd name="T28" fmla="*/ 29 w 42"/>
                    <a:gd name="T29" fmla="*/ 30 h 31"/>
                    <a:gd name="T30" fmla="*/ 36 w 42"/>
                    <a:gd name="T31" fmla="*/ 28 h 31"/>
                    <a:gd name="T32" fmla="*/ 39 w 42"/>
                    <a:gd name="T33" fmla="*/ 23 h 31"/>
                    <a:gd name="T34" fmla="*/ 41 w 42"/>
                    <a:gd name="T35" fmla="*/ 19 h 31"/>
                    <a:gd name="T36" fmla="*/ 42 w 42"/>
                    <a:gd name="T37" fmla="*/ 16 h 31"/>
                    <a:gd name="T38" fmla="*/ 42 w 42"/>
                    <a:gd name="T39" fmla="*/ 16 h 31"/>
                    <a:gd name="T40" fmla="*/ 41 w 42"/>
                    <a:gd name="T41" fmla="*/ 12 h 31"/>
                    <a:gd name="T42" fmla="*/ 39 w 42"/>
                    <a:gd name="T43" fmla="*/ 10 h 31"/>
                    <a:gd name="T44" fmla="*/ 36 w 42"/>
                    <a:gd name="T45" fmla="*/ 5 h 31"/>
                    <a:gd name="T46" fmla="*/ 29 w 42"/>
                    <a:gd name="T47" fmla="*/ 1 h 31"/>
                    <a:gd name="T48" fmla="*/ 20 w 42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1"/>
                    <a:gd name="T77" fmla="*/ 42 w 42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1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0"/>
                      </a:lnTo>
                      <a:lnTo>
                        <a:pt x="20" y="31"/>
                      </a:lnTo>
                      <a:lnTo>
                        <a:pt x="29" y="30"/>
                      </a:lnTo>
                      <a:lnTo>
                        <a:pt x="36" y="28"/>
                      </a:lnTo>
                      <a:lnTo>
                        <a:pt x="39" y="23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2"/>
                      </a:lnTo>
                      <a:lnTo>
                        <a:pt x="39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78" name="Freeform 1414"/>
                <p:cNvSpPr>
                  <a:spLocks/>
                </p:cNvSpPr>
                <p:nvPr/>
              </p:nvSpPr>
              <p:spPr bwMode="auto">
                <a:xfrm>
                  <a:off x="2301" y="3043"/>
                  <a:ext cx="42" cy="31"/>
                </a:xfrm>
                <a:custGeom>
                  <a:avLst/>
                  <a:gdLst>
                    <a:gd name="T0" fmla="*/ 20 w 42"/>
                    <a:gd name="T1" fmla="*/ 0 h 31"/>
                    <a:gd name="T2" fmla="*/ 20 w 42"/>
                    <a:gd name="T3" fmla="*/ 0 h 31"/>
                    <a:gd name="T4" fmla="*/ 13 w 42"/>
                    <a:gd name="T5" fmla="*/ 1 h 31"/>
                    <a:gd name="T6" fmla="*/ 6 w 42"/>
                    <a:gd name="T7" fmla="*/ 5 h 31"/>
                    <a:gd name="T8" fmla="*/ 1 w 42"/>
                    <a:gd name="T9" fmla="*/ 10 h 31"/>
                    <a:gd name="T10" fmla="*/ 0 w 42"/>
                    <a:gd name="T11" fmla="*/ 12 h 31"/>
                    <a:gd name="T12" fmla="*/ 0 w 42"/>
                    <a:gd name="T13" fmla="*/ 16 h 31"/>
                    <a:gd name="T14" fmla="*/ 0 w 42"/>
                    <a:gd name="T15" fmla="*/ 16 h 31"/>
                    <a:gd name="T16" fmla="*/ 0 w 42"/>
                    <a:gd name="T17" fmla="*/ 19 h 31"/>
                    <a:gd name="T18" fmla="*/ 1 w 42"/>
                    <a:gd name="T19" fmla="*/ 23 h 31"/>
                    <a:gd name="T20" fmla="*/ 6 w 42"/>
                    <a:gd name="T21" fmla="*/ 28 h 31"/>
                    <a:gd name="T22" fmla="*/ 13 w 42"/>
                    <a:gd name="T23" fmla="*/ 30 h 31"/>
                    <a:gd name="T24" fmla="*/ 20 w 42"/>
                    <a:gd name="T25" fmla="*/ 31 h 31"/>
                    <a:gd name="T26" fmla="*/ 20 w 42"/>
                    <a:gd name="T27" fmla="*/ 31 h 31"/>
                    <a:gd name="T28" fmla="*/ 29 w 42"/>
                    <a:gd name="T29" fmla="*/ 30 h 31"/>
                    <a:gd name="T30" fmla="*/ 36 w 42"/>
                    <a:gd name="T31" fmla="*/ 28 h 31"/>
                    <a:gd name="T32" fmla="*/ 39 w 42"/>
                    <a:gd name="T33" fmla="*/ 23 h 31"/>
                    <a:gd name="T34" fmla="*/ 41 w 42"/>
                    <a:gd name="T35" fmla="*/ 19 h 31"/>
                    <a:gd name="T36" fmla="*/ 42 w 42"/>
                    <a:gd name="T37" fmla="*/ 16 h 31"/>
                    <a:gd name="T38" fmla="*/ 42 w 42"/>
                    <a:gd name="T39" fmla="*/ 16 h 31"/>
                    <a:gd name="T40" fmla="*/ 41 w 42"/>
                    <a:gd name="T41" fmla="*/ 12 h 31"/>
                    <a:gd name="T42" fmla="*/ 39 w 42"/>
                    <a:gd name="T43" fmla="*/ 10 h 31"/>
                    <a:gd name="T44" fmla="*/ 36 w 42"/>
                    <a:gd name="T45" fmla="*/ 5 h 31"/>
                    <a:gd name="T46" fmla="*/ 29 w 42"/>
                    <a:gd name="T47" fmla="*/ 1 h 31"/>
                    <a:gd name="T48" fmla="*/ 20 w 42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1"/>
                    <a:gd name="T77" fmla="*/ 42 w 42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1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0"/>
                      </a:lnTo>
                      <a:lnTo>
                        <a:pt x="20" y="31"/>
                      </a:lnTo>
                      <a:lnTo>
                        <a:pt x="29" y="30"/>
                      </a:lnTo>
                      <a:lnTo>
                        <a:pt x="36" y="28"/>
                      </a:lnTo>
                      <a:lnTo>
                        <a:pt x="39" y="23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2"/>
                      </a:lnTo>
                      <a:lnTo>
                        <a:pt x="39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79" name="Freeform 1415"/>
                <p:cNvSpPr>
                  <a:spLocks/>
                </p:cNvSpPr>
                <p:nvPr/>
              </p:nvSpPr>
              <p:spPr bwMode="auto">
                <a:xfrm>
                  <a:off x="2326" y="3046"/>
                  <a:ext cx="41" cy="34"/>
                </a:xfrm>
                <a:custGeom>
                  <a:avLst/>
                  <a:gdLst>
                    <a:gd name="T0" fmla="*/ 25 w 41"/>
                    <a:gd name="T1" fmla="*/ 0 h 34"/>
                    <a:gd name="T2" fmla="*/ 25 w 41"/>
                    <a:gd name="T3" fmla="*/ 0 h 34"/>
                    <a:gd name="T4" fmla="*/ 16 w 41"/>
                    <a:gd name="T5" fmla="*/ 0 h 34"/>
                    <a:gd name="T6" fmla="*/ 9 w 41"/>
                    <a:gd name="T7" fmla="*/ 3 h 34"/>
                    <a:gd name="T8" fmla="*/ 3 w 41"/>
                    <a:gd name="T9" fmla="*/ 7 h 34"/>
                    <a:gd name="T10" fmla="*/ 2 w 41"/>
                    <a:gd name="T11" fmla="*/ 11 h 34"/>
                    <a:gd name="T12" fmla="*/ 0 w 41"/>
                    <a:gd name="T13" fmla="*/ 13 h 34"/>
                    <a:gd name="T14" fmla="*/ 0 w 41"/>
                    <a:gd name="T15" fmla="*/ 13 h 34"/>
                    <a:gd name="T16" fmla="*/ 0 w 41"/>
                    <a:gd name="T17" fmla="*/ 17 h 34"/>
                    <a:gd name="T18" fmla="*/ 0 w 41"/>
                    <a:gd name="T19" fmla="*/ 20 h 34"/>
                    <a:gd name="T20" fmla="*/ 4 w 41"/>
                    <a:gd name="T21" fmla="*/ 26 h 34"/>
                    <a:gd name="T22" fmla="*/ 11 w 41"/>
                    <a:gd name="T23" fmla="*/ 31 h 34"/>
                    <a:gd name="T24" fmla="*/ 18 w 41"/>
                    <a:gd name="T25" fmla="*/ 34 h 34"/>
                    <a:gd name="T26" fmla="*/ 18 w 41"/>
                    <a:gd name="T27" fmla="*/ 34 h 34"/>
                    <a:gd name="T28" fmla="*/ 26 w 41"/>
                    <a:gd name="T29" fmla="*/ 34 h 34"/>
                    <a:gd name="T30" fmla="*/ 34 w 41"/>
                    <a:gd name="T31" fmla="*/ 31 h 34"/>
                    <a:gd name="T32" fmla="*/ 39 w 41"/>
                    <a:gd name="T33" fmla="*/ 27 h 34"/>
                    <a:gd name="T34" fmla="*/ 40 w 41"/>
                    <a:gd name="T35" fmla="*/ 25 h 34"/>
                    <a:gd name="T36" fmla="*/ 41 w 41"/>
                    <a:gd name="T37" fmla="*/ 21 h 34"/>
                    <a:gd name="T38" fmla="*/ 41 w 41"/>
                    <a:gd name="T39" fmla="*/ 21 h 34"/>
                    <a:gd name="T40" fmla="*/ 41 w 41"/>
                    <a:gd name="T41" fmla="*/ 18 h 34"/>
                    <a:gd name="T42" fmla="*/ 41 w 41"/>
                    <a:gd name="T43" fmla="*/ 14 h 34"/>
                    <a:gd name="T44" fmla="*/ 37 w 41"/>
                    <a:gd name="T45" fmla="*/ 8 h 34"/>
                    <a:gd name="T46" fmla="*/ 32 w 41"/>
                    <a:gd name="T47" fmla="*/ 4 h 34"/>
                    <a:gd name="T48" fmla="*/ 25 w 41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16" y="0"/>
                      </a:lnTo>
                      <a:lnTo>
                        <a:pt x="9" y="3"/>
                      </a:lnTo>
                      <a:lnTo>
                        <a:pt x="3" y="7"/>
                      </a:lnTo>
                      <a:lnTo>
                        <a:pt x="2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4" y="26"/>
                      </a:lnTo>
                      <a:lnTo>
                        <a:pt x="11" y="31"/>
                      </a:lnTo>
                      <a:lnTo>
                        <a:pt x="18" y="34"/>
                      </a:lnTo>
                      <a:lnTo>
                        <a:pt x="26" y="34"/>
                      </a:lnTo>
                      <a:lnTo>
                        <a:pt x="34" y="31"/>
                      </a:lnTo>
                      <a:lnTo>
                        <a:pt x="39" y="27"/>
                      </a:lnTo>
                      <a:lnTo>
                        <a:pt x="40" y="25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4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80" name="Freeform 1416"/>
                <p:cNvSpPr>
                  <a:spLocks/>
                </p:cNvSpPr>
                <p:nvPr/>
              </p:nvSpPr>
              <p:spPr bwMode="auto">
                <a:xfrm>
                  <a:off x="2326" y="3046"/>
                  <a:ext cx="41" cy="34"/>
                </a:xfrm>
                <a:custGeom>
                  <a:avLst/>
                  <a:gdLst>
                    <a:gd name="T0" fmla="*/ 25 w 41"/>
                    <a:gd name="T1" fmla="*/ 0 h 34"/>
                    <a:gd name="T2" fmla="*/ 25 w 41"/>
                    <a:gd name="T3" fmla="*/ 0 h 34"/>
                    <a:gd name="T4" fmla="*/ 16 w 41"/>
                    <a:gd name="T5" fmla="*/ 0 h 34"/>
                    <a:gd name="T6" fmla="*/ 9 w 41"/>
                    <a:gd name="T7" fmla="*/ 3 h 34"/>
                    <a:gd name="T8" fmla="*/ 3 w 41"/>
                    <a:gd name="T9" fmla="*/ 7 h 34"/>
                    <a:gd name="T10" fmla="*/ 2 w 41"/>
                    <a:gd name="T11" fmla="*/ 11 h 34"/>
                    <a:gd name="T12" fmla="*/ 0 w 41"/>
                    <a:gd name="T13" fmla="*/ 13 h 34"/>
                    <a:gd name="T14" fmla="*/ 0 w 41"/>
                    <a:gd name="T15" fmla="*/ 13 h 34"/>
                    <a:gd name="T16" fmla="*/ 0 w 41"/>
                    <a:gd name="T17" fmla="*/ 17 h 34"/>
                    <a:gd name="T18" fmla="*/ 0 w 41"/>
                    <a:gd name="T19" fmla="*/ 20 h 34"/>
                    <a:gd name="T20" fmla="*/ 4 w 41"/>
                    <a:gd name="T21" fmla="*/ 26 h 34"/>
                    <a:gd name="T22" fmla="*/ 11 w 41"/>
                    <a:gd name="T23" fmla="*/ 31 h 34"/>
                    <a:gd name="T24" fmla="*/ 18 w 41"/>
                    <a:gd name="T25" fmla="*/ 34 h 34"/>
                    <a:gd name="T26" fmla="*/ 18 w 41"/>
                    <a:gd name="T27" fmla="*/ 34 h 34"/>
                    <a:gd name="T28" fmla="*/ 26 w 41"/>
                    <a:gd name="T29" fmla="*/ 34 h 34"/>
                    <a:gd name="T30" fmla="*/ 34 w 41"/>
                    <a:gd name="T31" fmla="*/ 31 h 34"/>
                    <a:gd name="T32" fmla="*/ 39 w 41"/>
                    <a:gd name="T33" fmla="*/ 27 h 34"/>
                    <a:gd name="T34" fmla="*/ 40 w 41"/>
                    <a:gd name="T35" fmla="*/ 25 h 34"/>
                    <a:gd name="T36" fmla="*/ 41 w 41"/>
                    <a:gd name="T37" fmla="*/ 21 h 34"/>
                    <a:gd name="T38" fmla="*/ 41 w 41"/>
                    <a:gd name="T39" fmla="*/ 21 h 34"/>
                    <a:gd name="T40" fmla="*/ 41 w 41"/>
                    <a:gd name="T41" fmla="*/ 18 h 34"/>
                    <a:gd name="T42" fmla="*/ 41 w 41"/>
                    <a:gd name="T43" fmla="*/ 14 h 34"/>
                    <a:gd name="T44" fmla="*/ 37 w 41"/>
                    <a:gd name="T45" fmla="*/ 8 h 34"/>
                    <a:gd name="T46" fmla="*/ 32 w 41"/>
                    <a:gd name="T47" fmla="*/ 4 h 34"/>
                    <a:gd name="T48" fmla="*/ 25 w 41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16" y="0"/>
                      </a:lnTo>
                      <a:lnTo>
                        <a:pt x="9" y="3"/>
                      </a:lnTo>
                      <a:lnTo>
                        <a:pt x="3" y="7"/>
                      </a:lnTo>
                      <a:lnTo>
                        <a:pt x="2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4" y="26"/>
                      </a:lnTo>
                      <a:lnTo>
                        <a:pt x="11" y="31"/>
                      </a:lnTo>
                      <a:lnTo>
                        <a:pt x="18" y="34"/>
                      </a:lnTo>
                      <a:lnTo>
                        <a:pt x="26" y="34"/>
                      </a:lnTo>
                      <a:lnTo>
                        <a:pt x="34" y="31"/>
                      </a:lnTo>
                      <a:lnTo>
                        <a:pt x="39" y="27"/>
                      </a:lnTo>
                      <a:lnTo>
                        <a:pt x="40" y="25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4"/>
                      </a:lnTo>
                      <a:lnTo>
                        <a:pt x="2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81" name="Freeform 1417"/>
                <p:cNvSpPr>
                  <a:spLocks/>
                </p:cNvSpPr>
                <p:nvPr/>
              </p:nvSpPr>
              <p:spPr bwMode="auto">
                <a:xfrm>
                  <a:off x="2315" y="3025"/>
                  <a:ext cx="42" cy="33"/>
                </a:xfrm>
                <a:custGeom>
                  <a:avLst/>
                  <a:gdLst>
                    <a:gd name="T0" fmla="*/ 20 w 42"/>
                    <a:gd name="T1" fmla="*/ 0 h 33"/>
                    <a:gd name="T2" fmla="*/ 20 w 42"/>
                    <a:gd name="T3" fmla="*/ 0 h 33"/>
                    <a:gd name="T4" fmla="*/ 13 w 42"/>
                    <a:gd name="T5" fmla="*/ 1 h 33"/>
                    <a:gd name="T6" fmla="*/ 6 w 42"/>
                    <a:gd name="T7" fmla="*/ 5 h 33"/>
                    <a:gd name="T8" fmla="*/ 1 w 42"/>
                    <a:gd name="T9" fmla="*/ 10 h 33"/>
                    <a:gd name="T10" fmla="*/ 0 w 42"/>
                    <a:gd name="T11" fmla="*/ 14 h 33"/>
                    <a:gd name="T12" fmla="*/ 0 w 42"/>
                    <a:gd name="T13" fmla="*/ 16 h 33"/>
                    <a:gd name="T14" fmla="*/ 0 w 42"/>
                    <a:gd name="T15" fmla="*/ 16 h 33"/>
                    <a:gd name="T16" fmla="*/ 0 w 42"/>
                    <a:gd name="T17" fmla="*/ 20 h 33"/>
                    <a:gd name="T18" fmla="*/ 1 w 42"/>
                    <a:gd name="T19" fmla="*/ 23 h 33"/>
                    <a:gd name="T20" fmla="*/ 6 w 42"/>
                    <a:gd name="T21" fmla="*/ 28 h 33"/>
                    <a:gd name="T22" fmla="*/ 13 w 42"/>
                    <a:gd name="T23" fmla="*/ 32 h 33"/>
                    <a:gd name="T24" fmla="*/ 20 w 42"/>
                    <a:gd name="T25" fmla="*/ 33 h 33"/>
                    <a:gd name="T26" fmla="*/ 20 w 42"/>
                    <a:gd name="T27" fmla="*/ 33 h 33"/>
                    <a:gd name="T28" fmla="*/ 29 w 42"/>
                    <a:gd name="T29" fmla="*/ 32 h 33"/>
                    <a:gd name="T30" fmla="*/ 36 w 42"/>
                    <a:gd name="T31" fmla="*/ 28 h 33"/>
                    <a:gd name="T32" fmla="*/ 40 w 42"/>
                    <a:gd name="T33" fmla="*/ 23 h 33"/>
                    <a:gd name="T34" fmla="*/ 41 w 42"/>
                    <a:gd name="T35" fmla="*/ 20 h 33"/>
                    <a:gd name="T36" fmla="*/ 42 w 42"/>
                    <a:gd name="T37" fmla="*/ 16 h 33"/>
                    <a:gd name="T38" fmla="*/ 42 w 42"/>
                    <a:gd name="T39" fmla="*/ 16 h 33"/>
                    <a:gd name="T40" fmla="*/ 41 w 42"/>
                    <a:gd name="T41" fmla="*/ 14 h 33"/>
                    <a:gd name="T42" fmla="*/ 40 w 42"/>
                    <a:gd name="T43" fmla="*/ 10 h 33"/>
                    <a:gd name="T44" fmla="*/ 36 w 42"/>
                    <a:gd name="T45" fmla="*/ 5 h 33"/>
                    <a:gd name="T46" fmla="*/ 29 w 42"/>
                    <a:gd name="T47" fmla="*/ 1 h 33"/>
                    <a:gd name="T48" fmla="*/ 20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0" y="33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2" y="16"/>
                      </a:lnTo>
                      <a:lnTo>
                        <a:pt x="41" y="14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82" name="Freeform 1418"/>
                <p:cNvSpPr>
                  <a:spLocks/>
                </p:cNvSpPr>
                <p:nvPr/>
              </p:nvSpPr>
              <p:spPr bwMode="auto">
                <a:xfrm>
                  <a:off x="2315" y="3025"/>
                  <a:ext cx="42" cy="33"/>
                </a:xfrm>
                <a:custGeom>
                  <a:avLst/>
                  <a:gdLst>
                    <a:gd name="T0" fmla="*/ 20 w 42"/>
                    <a:gd name="T1" fmla="*/ 0 h 33"/>
                    <a:gd name="T2" fmla="*/ 20 w 42"/>
                    <a:gd name="T3" fmla="*/ 0 h 33"/>
                    <a:gd name="T4" fmla="*/ 13 w 42"/>
                    <a:gd name="T5" fmla="*/ 1 h 33"/>
                    <a:gd name="T6" fmla="*/ 6 w 42"/>
                    <a:gd name="T7" fmla="*/ 5 h 33"/>
                    <a:gd name="T8" fmla="*/ 1 w 42"/>
                    <a:gd name="T9" fmla="*/ 10 h 33"/>
                    <a:gd name="T10" fmla="*/ 0 w 42"/>
                    <a:gd name="T11" fmla="*/ 14 h 33"/>
                    <a:gd name="T12" fmla="*/ 0 w 42"/>
                    <a:gd name="T13" fmla="*/ 16 h 33"/>
                    <a:gd name="T14" fmla="*/ 0 w 42"/>
                    <a:gd name="T15" fmla="*/ 16 h 33"/>
                    <a:gd name="T16" fmla="*/ 0 w 42"/>
                    <a:gd name="T17" fmla="*/ 20 h 33"/>
                    <a:gd name="T18" fmla="*/ 1 w 42"/>
                    <a:gd name="T19" fmla="*/ 23 h 33"/>
                    <a:gd name="T20" fmla="*/ 6 w 42"/>
                    <a:gd name="T21" fmla="*/ 28 h 33"/>
                    <a:gd name="T22" fmla="*/ 13 w 42"/>
                    <a:gd name="T23" fmla="*/ 32 h 33"/>
                    <a:gd name="T24" fmla="*/ 20 w 42"/>
                    <a:gd name="T25" fmla="*/ 33 h 33"/>
                    <a:gd name="T26" fmla="*/ 20 w 42"/>
                    <a:gd name="T27" fmla="*/ 33 h 33"/>
                    <a:gd name="T28" fmla="*/ 29 w 42"/>
                    <a:gd name="T29" fmla="*/ 32 h 33"/>
                    <a:gd name="T30" fmla="*/ 36 w 42"/>
                    <a:gd name="T31" fmla="*/ 28 h 33"/>
                    <a:gd name="T32" fmla="*/ 40 w 42"/>
                    <a:gd name="T33" fmla="*/ 23 h 33"/>
                    <a:gd name="T34" fmla="*/ 41 w 42"/>
                    <a:gd name="T35" fmla="*/ 20 h 33"/>
                    <a:gd name="T36" fmla="*/ 42 w 42"/>
                    <a:gd name="T37" fmla="*/ 16 h 33"/>
                    <a:gd name="T38" fmla="*/ 42 w 42"/>
                    <a:gd name="T39" fmla="*/ 16 h 33"/>
                    <a:gd name="T40" fmla="*/ 41 w 42"/>
                    <a:gd name="T41" fmla="*/ 14 h 33"/>
                    <a:gd name="T42" fmla="*/ 40 w 42"/>
                    <a:gd name="T43" fmla="*/ 10 h 33"/>
                    <a:gd name="T44" fmla="*/ 36 w 42"/>
                    <a:gd name="T45" fmla="*/ 5 h 33"/>
                    <a:gd name="T46" fmla="*/ 29 w 42"/>
                    <a:gd name="T47" fmla="*/ 1 h 33"/>
                    <a:gd name="T48" fmla="*/ 20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0" y="33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2" y="16"/>
                      </a:lnTo>
                      <a:lnTo>
                        <a:pt x="41" y="14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83" name="Freeform 1419"/>
                <p:cNvSpPr>
                  <a:spLocks/>
                </p:cNvSpPr>
                <p:nvPr/>
              </p:nvSpPr>
              <p:spPr bwMode="auto">
                <a:xfrm>
                  <a:off x="2297" y="3087"/>
                  <a:ext cx="38" cy="35"/>
                </a:xfrm>
                <a:custGeom>
                  <a:avLst/>
                  <a:gdLst>
                    <a:gd name="T0" fmla="*/ 12 w 38"/>
                    <a:gd name="T1" fmla="*/ 4 h 35"/>
                    <a:gd name="T2" fmla="*/ 12 w 38"/>
                    <a:gd name="T3" fmla="*/ 4 h 35"/>
                    <a:gd name="T4" fmla="*/ 5 w 38"/>
                    <a:gd name="T5" fmla="*/ 9 h 35"/>
                    <a:gd name="T6" fmla="*/ 1 w 38"/>
                    <a:gd name="T7" fmla="*/ 14 h 35"/>
                    <a:gd name="T8" fmla="*/ 0 w 38"/>
                    <a:gd name="T9" fmla="*/ 22 h 35"/>
                    <a:gd name="T10" fmla="*/ 0 w 38"/>
                    <a:gd name="T11" fmla="*/ 24 h 35"/>
                    <a:gd name="T12" fmla="*/ 1 w 38"/>
                    <a:gd name="T13" fmla="*/ 28 h 35"/>
                    <a:gd name="T14" fmla="*/ 1 w 38"/>
                    <a:gd name="T15" fmla="*/ 28 h 35"/>
                    <a:gd name="T16" fmla="*/ 3 w 38"/>
                    <a:gd name="T17" fmla="*/ 31 h 35"/>
                    <a:gd name="T18" fmla="*/ 5 w 38"/>
                    <a:gd name="T19" fmla="*/ 32 h 35"/>
                    <a:gd name="T20" fmla="*/ 12 w 38"/>
                    <a:gd name="T21" fmla="*/ 35 h 35"/>
                    <a:gd name="T22" fmla="*/ 19 w 38"/>
                    <a:gd name="T23" fmla="*/ 35 h 35"/>
                    <a:gd name="T24" fmla="*/ 27 w 38"/>
                    <a:gd name="T25" fmla="*/ 31 h 35"/>
                    <a:gd name="T26" fmla="*/ 27 w 38"/>
                    <a:gd name="T27" fmla="*/ 31 h 35"/>
                    <a:gd name="T28" fmla="*/ 33 w 38"/>
                    <a:gd name="T29" fmla="*/ 26 h 35"/>
                    <a:gd name="T30" fmla="*/ 37 w 38"/>
                    <a:gd name="T31" fmla="*/ 19 h 35"/>
                    <a:gd name="T32" fmla="*/ 38 w 38"/>
                    <a:gd name="T33" fmla="*/ 13 h 35"/>
                    <a:gd name="T34" fmla="*/ 38 w 38"/>
                    <a:gd name="T35" fmla="*/ 10 h 35"/>
                    <a:gd name="T36" fmla="*/ 37 w 38"/>
                    <a:gd name="T37" fmla="*/ 7 h 35"/>
                    <a:gd name="T38" fmla="*/ 37 w 38"/>
                    <a:gd name="T39" fmla="*/ 7 h 35"/>
                    <a:gd name="T40" fmla="*/ 36 w 38"/>
                    <a:gd name="T41" fmla="*/ 4 h 35"/>
                    <a:gd name="T42" fmla="*/ 33 w 38"/>
                    <a:gd name="T43" fmla="*/ 3 h 35"/>
                    <a:gd name="T44" fmla="*/ 27 w 38"/>
                    <a:gd name="T45" fmla="*/ 0 h 35"/>
                    <a:gd name="T46" fmla="*/ 19 w 38"/>
                    <a:gd name="T47" fmla="*/ 0 h 35"/>
                    <a:gd name="T48" fmla="*/ 12 w 38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5"/>
                    <a:gd name="T77" fmla="*/ 38 w 38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5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3" y="31"/>
                      </a:lnTo>
                      <a:lnTo>
                        <a:pt x="5" y="32"/>
                      </a:lnTo>
                      <a:lnTo>
                        <a:pt x="12" y="35"/>
                      </a:lnTo>
                      <a:lnTo>
                        <a:pt x="19" y="35"/>
                      </a:lnTo>
                      <a:lnTo>
                        <a:pt x="27" y="31"/>
                      </a:lnTo>
                      <a:lnTo>
                        <a:pt x="33" y="26"/>
                      </a:lnTo>
                      <a:lnTo>
                        <a:pt x="37" y="19"/>
                      </a:lnTo>
                      <a:lnTo>
                        <a:pt x="38" y="13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84" name="Freeform 1420"/>
                <p:cNvSpPr>
                  <a:spLocks/>
                </p:cNvSpPr>
                <p:nvPr/>
              </p:nvSpPr>
              <p:spPr bwMode="auto">
                <a:xfrm>
                  <a:off x="2297" y="3087"/>
                  <a:ext cx="38" cy="35"/>
                </a:xfrm>
                <a:custGeom>
                  <a:avLst/>
                  <a:gdLst>
                    <a:gd name="T0" fmla="*/ 12 w 38"/>
                    <a:gd name="T1" fmla="*/ 4 h 35"/>
                    <a:gd name="T2" fmla="*/ 12 w 38"/>
                    <a:gd name="T3" fmla="*/ 4 h 35"/>
                    <a:gd name="T4" fmla="*/ 5 w 38"/>
                    <a:gd name="T5" fmla="*/ 9 h 35"/>
                    <a:gd name="T6" fmla="*/ 1 w 38"/>
                    <a:gd name="T7" fmla="*/ 14 h 35"/>
                    <a:gd name="T8" fmla="*/ 0 w 38"/>
                    <a:gd name="T9" fmla="*/ 22 h 35"/>
                    <a:gd name="T10" fmla="*/ 0 w 38"/>
                    <a:gd name="T11" fmla="*/ 24 h 35"/>
                    <a:gd name="T12" fmla="*/ 1 w 38"/>
                    <a:gd name="T13" fmla="*/ 28 h 35"/>
                    <a:gd name="T14" fmla="*/ 1 w 38"/>
                    <a:gd name="T15" fmla="*/ 28 h 35"/>
                    <a:gd name="T16" fmla="*/ 3 w 38"/>
                    <a:gd name="T17" fmla="*/ 31 h 35"/>
                    <a:gd name="T18" fmla="*/ 5 w 38"/>
                    <a:gd name="T19" fmla="*/ 32 h 35"/>
                    <a:gd name="T20" fmla="*/ 12 w 38"/>
                    <a:gd name="T21" fmla="*/ 35 h 35"/>
                    <a:gd name="T22" fmla="*/ 19 w 38"/>
                    <a:gd name="T23" fmla="*/ 35 h 35"/>
                    <a:gd name="T24" fmla="*/ 27 w 38"/>
                    <a:gd name="T25" fmla="*/ 31 h 35"/>
                    <a:gd name="T26" fmla="*/ 27 w 38"/>
                    <a:gd name="T27" fmla="*/ 31 h 35"/>
                    <a:gd name="T28" fmla="*/ 33 w 38"/>
                    <a:gd name="T29" fmla="*/ 26 h 35"/>
                    <a:gd name="T30" fmla="*/ 37 w 38"/>
                    <a:gd name="T31" fmla="*/ 19 h 35"/>
                    <a:gd name="T32" fmla="*/ 38 w 38"/>
                    <a:gd name="T33" fmla="*/ 13 h 35"/>
                    <a:gd name="T34" fmla="*/ 38 w 38"/>
                    <a:gd name="T35" fmla="*/ 10 h 35"/>
                    <a:gd name="T36" fmla="*/ 37 w 38"/>
                    <a:gd name="T37" fmla="*/ 7 h 35"/>
                    <a:gd name="T38" fmla="*/ 37 w 38"/>
                    <a:gd name="T39" fmla="*/ 7 h 35"/>
                    <a:gd name="T40" fmla="*/ 36 w 38"/>
                    <a:gd name="T41" fmla="*/ 4 h 35"/>
                    <a:gd name="T42" fmla="*/ 33 w 38"/>
                    <a:gd name="T43" fmla="*/ 3 h 35"/>
                    <a:gd name="T44" fmla="*/ 27 w 38"/>
                    <a:gd name="T45" fmla="*/ 0 h 35"/>
                    <a:gd name="T46" fmla="*/ 19 w 38"/>
                    <a:gd name="T47" fmla="*/ 0 h 35"/>
                    <a:gd name="T48" fmla="*/ 12 w 38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5"/>
                    <a:gd name="T77" fmla="*/ 38 w 38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5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3" y="31"/>
                      </a:lnTo>
                      <a:lnTo>
                        <a:pt x="5" y="32"/>
                      </a:lnTo>
                      <a:lnTo>
                        <a:pt x="12" y="35"/>
                      </a:lnTo>
                      <a:lnTo>
                        <a:pt x="19" y="35"/>
                      </a:lnTo>
                      <a:lnTo>
                        <a:pt x="27" y="31"/>
                      </a:lnTo>
                      <a:lnTo>
                        <a:pt x="33" y="26"/>
                      </a:lnTo>
                      <a:lnTo>
                        <a:pt x="37" y="19"/>
                      </a:lnTo>
                      <a:lnTo>
                        <a:pt x="38" y="13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85" name="Freeform 1421"/>
                <p:cNvSpPr>
                  <a:spLocks/>
                </p:cNvSpPr>
                <p:nvPr/>
              </p:nvSpPr>
              <p:spPr bwMode="auto">
                <a:xfrm>
                  <a:off x="2325" y="3090"/>
                  <a:ext cx="41" cy="34"/>
                </a:xfrm>
                <a:custGeom>
                  <a:avLst/>
                  <a:gdLst>
                    <a:gd name="T0" fmla="*/ 27 w 41"/>
                    <a:gd name="T1" fmla="*/ 2 h 34"/>
                    <a:gd name="T2" fmla="*/ 27 w 41"/>
                    <a:gd name="T3" fmla="*/ 2 h 34"/>
                    <a:gd name="T4" fmla="*/ 18 w 41"/>
                    <a:gd name="T5" fmla="*/ 0 h 34"/>
                    <a:gd name="T6" fmla="*/ 10 w 41"/>
                    <a:gd name="T7" fmla="*/ 1 h 34"/>
                    <a:gd name="T8" fmla="*/ 5 w 41"/>
                    <a:gd name="T9" fmla="*/ 5 h 34"/>
                    <a:gd name="T10" fmla="*/ 3 w 41"/>
                    <a:gd name="T11" fmla="*/ 7 h 34"/>
                    <a:gd name="T12" fmla="*/ 1 w 41"/>
                    <a:gd name="T13" fmla="*/ 10 h 34"/>
                    <a:gd name="T14" fmla="*/ 1 w 41"/>
                    <a:gd name="T15" fmla="*/ 10 h 34"/>
                    <a:gd name="T16" fmla="*/ 0 w 41"/>
                    <a:gd name="T17" fmla="*/ 14 h 34"/>
                    <a:gd name="T18" fmla="*/ 0 w 41"/>
                    <a:gd name="T19" fmla="*/ 16 h 34"/>
                    <a:gd name="T20" fmla="*/ 3 w 41"/>
                    <a:gd name="T21" fmla="*/ 23 h 34"/>
                    <a:gd name="T22" fmla="*/ 8 w 41"/>
                    <a:gd name="T23" fmla="*/ 29 h 34"/>
                    <a:gd name="T24" fmla="*/ 15 w 41"/>
                    <a:gd name="T25" fmla="*/ 33 h 34"/>
                    <a:gd name="T26" fmla="*/ 15 w 41"/>
                    <a:gd name="T27" fmla="*/ 33 h 34"/>
                    <a:gd name="T28" fmla="*/ 23 w 41"/>
                    <a:gd name="T29" fmla="*/ 34 h 34"/>
                    <a:gd name="T30" fmla="*/ 31 w 41"/>
                    <a:gd name="T31" fmla="*/ 33 h 34"/>
                    <a:gd name="T32" fmla="*/ 36 w 41"/>
                    <a:gd name="T33" fmla="*/ 30 h 34"/>
                    <a:gd name="T34" fmla="*/ 38 w 41"/>
                    <a:gd name="T35" fmla="*/ 28 h 34"/>
                    <a:gd name="T36" fmla="*/ 40 w 41"/>
                    <a:gd name="T37" fmla="*/ 24 h 34"/>
                    <a:gd name="T38" fmla="*/ 40 w 41"/>
                    <a:gd name="T39" fmla="*/ 24 h 34"/>
                    <a:gd name="T40" fmla="*/ 41 w 41"/>
                    <a:gd name="T41" fmla="*/ 21 h 34"/>
                    <a:gd name="T42" fmla="*/ 41 w 41"/>
                    <a:gd name="T43" fmla="*/ 18 h 34"/>
                    <a:gd name="T44" fmla="*/ 38 w 41"/>
                    <a:gd name="T45" fmla="*/ 11 h 34"/>
                    <a:gd name="T46" fmla="*/ 33 w 41"/>
                    <a:gd name="T47" fmla="*/ 6 h 34"/>
                    <a:gd name="T48" fmla="*/ 27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7" y="2"/>
                      </a:moveTo>
                      <a:lnTo>
                        <a:pt x="27" y="2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3" y="7"/>
                      </a:lnTo>
                      <a:lnTo>
                        <a:pt x="1" y="10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9"/>
                      </a:lnTo>
                      <a:lnTo>
                        <a:pt x="15" y="33"/>
                      </a:lnTo>
                      <a:lnTo>
                        <a:pt x="23" y="34"/>
                      </a:lnTo>
                      <a:lnTo>
                        <a:pt x="31" y="33"/>
                      </a:lnTo>
                      <a:lnTo>
                        <a:pt x="36" y="30"/>
                      </a:lnTo>
                      <a:lnTo>
                        <a:pt x="38" y="28"/>
                      </a:lnTo>
                      <a:lnTo>
                        <a:pt x="40" y="24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8" y="11"/>
                      </a:lnTo>
                      <a:lnTo>
                        <a:pt x="33" y="6"/>
                      </a:lnTo>
                      <a:lnTo>
                        <a:pt x="27" y="2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86" name="Freeform 1422"/>
                <p:cNvSpPr>
                  <a:spLocks/>
                </p:cNvSpPr>
                <p:nvPr/>
              </p:nvSpPr>
              <p:spPr bwMode="auto">
                <a:xfrm>
                  <a:off x="2325" y="3090"/>
                  <a:ext cx="41" cy="34"/>
                </a:xfrm>
                <a:custGeom>
                  <a:avLst/>
                  <a:gdLst>
                    <a:gd name="T0" fmla="*/ 27 w 41"/>
                    <a:gd name="T1" fmla="*/ 2 h 34"/>
                    <a:gd name="T2" fmla="*/ 27 w 41"/>
                    <a:gd name="T3" fmla="*/ 2 h 34"/>
                    <a:gd name="T4" fmla="*/ 18 w 41"/>
                    <a:gd name="T5" fmla="*/ 0 h 34"/>
                    <a:gd name="T6" fmla="*/ 10 w 41"/>
                    <a:gd name="T7" fmla="*/ 1 h 34"/>
                    <a:gd name="T8" fmla="*/ 5 w 41"/>
                    <a:gd name="T9" fmla="*/ 5 h 34"/>
                    <a:gd name="T10" fmla="*/ 3 w 41"/>
                    <a:gd name="T11" fmla="*/ 7 h 34"/>
                    <a:gd name="T12" fmla="*/ 1 w 41"/>
                    <a:gd name="T13" fmla="*/ 10 h 34"/>
                    <a:gd name="T14" fmla="*/ 1 w 41"/>
                    <a:gd name="T15" fmla="*/ 10 h 34"/>
                    <a:gd name="T16" fmla="*/ 0 w 41"/>
                    <a:gd name="T17" fmla="*/ 14 h 34"/>
                    <a:gd name="T18" fmla="*/ 0 w 41"/>
                    <a:gd name="T19" fmla="*/ 16 h 34"/>
                    <a:gd name="T20" fmla="*/ 3 w 41"/>
                    <a:gd name="T21" fmla="*/ 23 h 34"/>
                    <a:gd name="T22" fmla="*/ 8 w 41"/>
                    <a:gd name="T23" fmla="*/ 29 h 34"/>
                    <a:gd name="T24" fmla="*/ 15 w 41"/>
                    <a:gd name="T25" fmla="*/ 33 h 34"/>
                    <a:gd name="T26" fmla="*/ 15 w 41"/>
                    <a:gd name="T27" fmla="*/ 33 h 34"/>
                    <a:gd name="T28" fmla="*/ 23 w 41"/>
                    <a:gd name="T29" fmla="*/ 34 h 34"/>
                    <a:gd name="T30" fmla="*/ 31 w 41"/>
                    <a:gd name="T31" fmla="*/ 33 h 34"/>
                    <a:gd name="T32" fmla="*/ 36 w 41"/>
                    <a:gd name="T33" fmla="*/ 30 h 34"/>
                    <a:gd name="T34" fmla="*/ 38 w 41"/>
                    <a:gd name="T35" fmla="*/ 28 h 34"/>
                    <a:gd name="T36" fmla="*/ 40 w 41"/>
                    <a:gd name="T37" fmla="*/ 24 h 34"/>
                    <a:gd name="T38" fmla="*/ 40 w 41"/>
                    <a:gd name="T39" fmla="*/ 24 h 34"/>
                    <a:gd name="T40" fmla="*/ 41 w 41"/>
                    <a:gd name="T41" fmla="*/ 21 h 34"/>
                    <a:gd name="T42" fmla="*/ 41 w 41"/>
                    <a:gd name="T43" fmla="*/ 18 h 34"/>
                    <a:gd name="T44" fmla="*/ 38 w 41"/>
                    <a:gd name="T45" fmla="*/ 11 h 34"/>
                    <a:gd name="T46" fmla="*/ 33 w 41"/>
                    <a:gd name="T47" fmla="*/ 6 h 34"/>
                    <a:gd name="T48" fmla="*/ 27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7" y="2"/>
                      </a:moveTo>
                      <a:lnTo>
                        <a:pt x="27" y="2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3" y="7"/>
                      </a:lnTo>
                      <a:lnTo>
                        <a:pt x="1" y="10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9"/>
                      </a:lnTo>
                      <a:lnTo>
                        <a:pt x="15" y="33"/>
                      </a:lnTo>
                      <a:lnTo>
                        <a:pt x="23" y="34"/>
                      </a:lnTo>
                      <a:lnTo>
                        <a:pt x="31" y="33"/>
                      </a:lnTo>
                      <a:lnTo>
                        <a:pt x="36" y="30"/>
                      </a:lnTo>
                      <a:lnTo>
                        <a:pt x="38" y="28"/>
                      </a:lnTo>
                      <a:lnTo>
                        <a:pt x="40" y="24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8" y="11"/>
                      </a:lnTo>
                      <a:lnTo>
                        <a:pt x="33" y="6"/>
                      </a:lnTo>
                      <a:lnTo>
                        <a:pt x="27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87" name="Freeform 1423"/>
                <p:cNvSpPr>
                  <a:spLocks/>
                </p:cNvSpPr>
                <p:nvPr/>
              </p:nvSpPr>
              <p:spPr bwMode="auto">
                <a:xfrm>
                  <a:off x="2263" y="3111"/>
                  <a:ext cx="30" cy="90"/>
                </a:xfrm>
                <a:custGeom>
                  <a:avLst/>
                  <a:gdLst>
                    <a:gd name="T0" fmla="*/ 0 w 30"/>
                    <a:gd name="T1" fmla="*/ 85 h 90"/>
                    <a:gd name="T2" fmla="*/ 9 w 30"/>
                    <a:gd name="T3" fmla="*/ 69 h 90"/>
                    <a:gd name="T4" fmla="*/ 9 w 30"/>
                    <a:gd name="T5" fmla="*/ 0 h 90"/>
                    <a:gd name="T6" fmla="*/ 23 w 30"/>
                    <a:gd name="T7" fmla="*/ 3 h 90"/>
                    <a:gd name="T8" fmla="*/ 23 w 30"/>
                    <a:gd name="T9" fmla="*/ 71 h 90"/>
                    <a:gd name="T10" fmla="*/ 30 w 30"/>
                    <a:gd name="T11" fmla="*/ 86 h 90"/>
                    <a:gd name="T12" fmla="*/ 20 w 30"/>
                    <a:gd name="T13" fmla="*/ 80 h 90"/>
                    <a:gd name="T14" fmla="*/ 20 w 30"/>
                    <a:gd name="T15" fmla="*/ 90 h 90"/>
                    <a:gd name="T16" fmla="*/ 14 w 30"/>
                    <a:gd name="T17" fmla="*/ 82 h 90"/>
                    <a:gd name="T18" fmla="*/ 9 w 30"/>
                    <a:gd name="T19" fmla="*/ 89 h 90"/>
                    <a:gd name="T20" fmla="*/ 9 w 30"/>
                    <a:gd name="T21" fmla="*/ 81 h 90"/>
                    <a:gd name="T22" fmla="*/ 0 w 30"/>
                    <a:gd name="T23" fmla="*/ 85 h 90"/>
                    <a:gd name="T24" fmla="*/ 0 w 30"/>
                    <a:gd name="T25" fmla="*/ 85 h 9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90"/>
                    <a:gd name="T41" fmla="*/ 30 w 30"/>
                    <a:gd name="T42" fmla="*/ 90 h 9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90">
                      <a:moveTo>
                        <a:pt x="0" y="85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3"/>
                      </a:lnTo>
                      <a:lnTo>
                        <a:pt x="23" y="71"/>
                      </a:lnTo>
                      <a:lnTo>
                        <a:pt x="30" y="86"/>
                      </a:lnTo>
                      <a:lnTo>
                        <a:pt x="20" y="80"/>
                      </a:lnTo>
                      <a:lnTo>
                        <a:pt x="20" y="90"/>
                      </a:lnTo>
                      <a:lnTo>
                        <a:pt x="14" y="82"/>
                      </a:lnTo>
                      <a:lnTo>
                        <a:pt x="9" y="89"/>
                      </a:lnTo>
                      <a:lnTo>
                        <a:pt x="9" y="81"/>
                      </a:lnTo>
                      <a:lnTo>
                        <a:pt x="0" y="85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88" name="Freeform 1424"/>
                <p:cNvSpPr>
                  <a:spLocks/>
                </p:cNvSpPr>
                <p:nvPr/>
              </p:nvSpPr>
              <p:spPr bwMode="auto">
                <a:xfrm>
                  <a:off x="2245" y="3096"/>
                  <a:ext cx="39" cy="35"/>
                </a:xfrm>
                <a:custGeom>
                  <a:avLst/>
                  <a:gdLst>
                    <a:gd name="T0" fmla="*/ 11 w 39"/>
                    <a:gd name="T1" fmla="*/ 4 h 35"/>
                    <a:gd name="T2" fmla="*/ 11 w 39"/>
                    <a:gd name="T3" fmla="*/ 4 h 35"/>
                    <a:gd name="T4" fmla="*/ 5 w 39"/>
                    <a:gd name="T5" fmla="*/ 9 h 35"/>
                    <a:gd name="T6" fmla="*/ 1 w 39"/>
                    <a:gd name="T7" fmla="*/ 15 h 35"/>
                    <a:gd name="T8" fmla="*/ 0 w 39"/>
                    <a:gd name="T9" fmla="*/ 22 h 35"/>
                    <a:gd name="T10" fmla="*/ 0 w 39"/>
                    <a:gd name="T11" fmla="*/ 26 h 35"/>
                    <a:gd name="T12" fmla="*/ 1 w 39"/>
                    <a:gd name="T13" fmla="*/ 28 h 35"/>
                    <a:gd name="T14" fmla="*/ 1 w 39"/>
                    <a:gd name="T15" fmla="*/ 28 h 35"/>
                    <a:gd name="T16" fmla="*/ 4 w 39"/>
                    <a:gd name="T17" fmla="*/ 31 h 35"/>
                    <a:gd name="T18" fmla="*/ 6 w 39"/>
                    <a:gd name="T19" fmla="*/ 33 h 35"/>
                    <a:gd name="T20" fmla="*/ 13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2 h 35"/>
                    <a:gd name="T26" fmla="*/ 28 w 39"/>
                    <a:gd name="T27" fmla="*/ 32 h 35"/>
                    <a:gd name="T28" fmla="*/ 34 w 39"/>
                    <a:gd name="T29" fmla="*/ 27 h 35"/>
                    <a:gd name="T30" fmla="*/ 38 w 39"/>
                    <a:gd name="T31" fmla="*/ 21 h 35"/>
                    <a:gd name="T32" fmla="*/ 39 w 39"/>
                    <a:gd name="T33" fmla="*/ 14 h 35"/>
                    <a:gd name="T34" fmla="*/ 39 w 39"/>
                    <a:gd name="T35" fmla="*/ 10 h 35"/>
                    <a:gd name="T36" fmla="*/ 38 w 39"/>
                    <a:gd name="T37" fmla="*/ 8 h 35"/>
                    <a:gd name="T38" fmla="*/ 38 w 39"/>
                    <a:gd name="T39" fmla="*/ 8 h 35"/>
                    <a:gd name="T40" fmla="*/ 36 w 39"/>
                    <a:gd name="T41" fmla="*/ 5 h 35"/>
                    <a:gd name="T42" fmla="*/ 33 w 39"/>
                    <a:gd name="T43" fmla="*/ 3 h 35"/>
                    <a:gd name="T44" fmla="*/ 27 w 39"/>
                    <a:gd name="T45" fmla="*/ 0 h 35"/>
                    <a:gd name="T46" fmla="*/ 19 w 39"/>
                    <a:gd name="T47" fmla="*/ 1 h 35"/>
                    <a:gd name="T48" fmla="*/ 11 w 39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6" y="33"/>
                      </a:lnTo>
                      <a:lnTo>
                        <a:pt x="13" y="35"/>
                      </a:lnTo>
                      <a:lnTo>
                        <a:pt x="20" y="35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1"/>
                      </a:lnTo>
                      <a:lnTo>
                        <a:pt x="39" y="14"/>
                      </a:lnTo>
                      <a:lnTo>
                        <a:pt x="39" y="10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1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89" name="Freeform 1425"/>
                <p:cNvSpPr>
                  <a:spLocks/>
                </p:cNvSpPr>
                <p:nvPr/>
              </p:nvSpPr>
              <p:spPr bwMode="auto">
                <a:xfrm>
                  <a:off x="2245" y="3096"/>
                  <a:ext cx="39" cy="35"/>
                </a:xfrm>
                <a:custGeom>
                  <a:avLst/>
                  <a:gdLst>
                    <a:gd name="T0" fmla="*/ 11 w 39"/>
                    <a:gd name="T1" fmla="*/ 4 h 35"/>
                    <a:gd name="T2" fmla="*/ 11 w 39"/>
                    <a:gd name="T3" fmla="*/ 4 h 35"/>
                    <a:gd name="T4" fmla="*/ 5 w 39"/>
                    <a:gd name="T5" fmla="*/ 9 h 35"/>
                    <a:gd name="T6" fmla="*/ 1 w 39"/>
                    <a:gd name="T7" fmla="*/ 15 h 35"/>
                    <a:gd name="T8" fmla="*/ 0 w 39"/>
                    <a:gd name="T9" fmla="*/ 22 h 35"/>
                    <a:gd name="T10" fmla="*/ 0 w 39"/>
                    <a:gd name="T11" fmla="*/ 26 h 35"/>
                    <a:gd name="T12" fmla="*/ 1 w 39"/>
                    <a:gd name="T13" fmla="*/ 28 h 35"/>
                    <a:gd name="T14" fmla="*/ 1 w 39"/>
                    <a:gd name="T15" fmla="*/ 28 h 35"/>
                    <a:gd name="T16" fmla="*/ 4 w 39"/>
                    <a:gd name="T17" fmla="*/ 31 h 35"/>
                    <a:gd name="T18" fmla="*/ 6 w 39"/>
                    <a:gd name="T19" fmla="*/ 33 h 35"/>
                    <a:gd name="T20" fmla="*/ 13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2 h 35"/>
                    <a:gd name="T26" fmla="*/ 28 w 39"/>
                    <a:gd name="T27" fmla="*/ 32 h 35"/>
                    <a:gd name="T28" fmla="*/ 34 w 39"/>
                    <a:gd name="T29" fmla="*/ 27 h 35"/>
                    <a:gd name="T30" fmla="*/ 38 w 39"/>
                    <a:gd name="T31" fmla="*/ 21 h 35"/>
                    <a:gd name="T32" fmla="*/ 39 w 39"/>
                    <a:gd name="T33" fmla="*/ 14 h 35"/>
                    <a:gd name="T34" fmla="*/ 39 w 39"/>
                    <a:gd name="T35" fmla="*/ 10 h 35"/>
                    <a:gd name="T36" fmla="*/ 38 w 39"/>
                    <a:gd name="T37" fmla="*/ 8 h 35"/>
                    <a:gd name="T38" fmla="*/ 38 w 39"/>
                    <a:gd name="T39" fmla="*/ 8 h 35"/>
                    <a:gd name="T40" fmla="*/ 36 w 39"/>
                    <a:gd name="T41" fmla="*/ 5 h 35"/>
                    <a:gd name="T42" fmla="*/ 33 w 39"/>
                    <a:gd name="T43" fmla="*/ 3 h 35"/>
                    <a:gd name="T44" fmla="*/ 27 w 39"/>
                    <a:gd name="T45" fmla="*/ 0 h 35"/>
                    <a:gd name="T46" fmla="*/ 19 w 39"/>
                    <a:gd name="T47" fmla="*/ 1 h 35"/>
                    <a:gd name="T48" fmla="*/ 11 w 39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6" y="33"/>
                      </a:lnTo>
                      <a:lnTo>
                        <a:pt x="13" y="35"/>
                      </a:lnTo>
                      <a:lnTo>
                        <a:pt x="20" y="35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1"/>
                      </a:lnTo>
                      <a:lnTo>
                        <a:pt x="39" y="14"/>
                      </a:lnTo>
                      <a:lnTo>
                        <a:pt x="39" y="10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1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90" name="Freeform 1426"/>
                <p:cNvSpPr>
                  <a:spLocks/>
                </p:cNvSpPr>
                <p:nvPr/>
              </p:nvSpPr>
              <p:spPr bwMode="auto">
                <a:xfrm>
                  <a:off x="2274" y="3100"/>
                  <a:ext cx="41" cy="34"/>
                </a:xfrm>
                <a:custGeom>
                  <a:avLst/>
                  <a:gdLst>
                    <a:gd name="T0" fmla="*/ 26 w 41"/>
                    <a:gd name="T1" fmla="*/ 3 h 34"/>
                    <a:gd name="T2" fmla="*/ 26 w 41"/>
                    <a:gd name="T3" fmla="*/ 3 h 34"/>
                    <a:gd name="T4" fmla="*/ 18 w 41"/>
                    <a:gd name="T5" fmla="*/ 0 h 34"/>
                    <a:gd name="T6" fmla="*/ 10 w 41"/>
                    <a:gd name="T7" fmla="*/ 1 h 34"/>
                    <a:gd name="T8" fmla="*/ 4 w 41"/>
                    <a:gd name="T9" fmla="*/ 5 h 34"/>
                    <a:gd name="T10" fmla="*/ 3 w 41"/>
                    <a:gd name="T11" fmla="*/ 8 h 34"/>
                    <a:gd name="T12" fmla="*/ 0 w 41"/>
                    <a:gd name="T13" fmla="*/ 10 h 34"/>
                    <a:gd name="T14" fmla="*/ 0 w 41"/>
                    <a:gd name="T15" fmla="*/ 10 h 34"/>
                    <a:gd name="T16" fmla="*/ 0 w 41"/>
                    <a:gd name="T17" fmla="*/ 13 h 34"/>
                    <a:gd name="T18" fmla="*/ 0 w 41"/>
                    <a:gd name="T19" fmla="*/ 17 h 34"/>
                    <a:gd name="T20" fmla="*/ 3 w 41"/>
                    <a:gd name="T21" fmla="*/ 23 h 34"/>
                    <a:gd name="T22" fmla="*/ 8 w 41"/>
                    <a:gd name="T23" fmla="*/ 28 h 34"/>
                    <a:gd name="T24" fmla="*/ 14 w 41"/>
                    <a:gd name="T25" fmla="*/ 32 h 34"/>
                    <a:gd name="T26" fmla="*/ 14 w 41"/>
                    <a:gd name="T27" fmla="*/ 32 h 34"/>
                    <a:gd name="T28" fmla="*/ 23 w 41"/>
                    <a:gd name="T29" fmla="*/ 34 h 34"/>
                    <a:gd name="T30" fmla="*/ 29 w 41"/>
                    <a:gd name="T31" fmla="*/ 33 h 34"/>
                    <a:gd name="T32" fmla="*/ 36 w 41"/>
                    <a:gd name="T33" fmla="*/ 29 h 34"/>
                    <a:gd name="T34" fmla="*/ 38 w 41"/>
                    <a:gd name="T35" fmla="*/ 27 h 34"/>
                    <a:gd name="T36" fmla="*/ 40 w 41"/>
                    <a:gd name="T37" fmla="*/ 24 h 34"/>
                    <a:gd name="T38" fmla="*/ 40 w 41"/>
                    <a:gd name="T39" fmla="*/ 24 h 34"/>
                    <a:gd name="T40" fmla="*/ 41 w 41"/>
                    <a:gd name="T41" fmla="*/ 22 h 34"/>
                    <a:gd name="T42" fmla="*/ 40 w 41"/>
                    <a:gd name="T43" fmla="*/ 18 h 34"/>
                    <a:gd name="T44" fmla="*/ 38 w 41"/>
                    <a:gd name="T45" fmla="*/ 11 h 34"/>
                    <a:gd name="T46" fmla="*/ 33 w 41"/>
                    <a:gd name="T47" fmla="*/ 6 h 34"/>
                    <a:gd name="T48" fmla="*/ 26 w 41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6" y="3"/>
                      </a:moveTo>
                      <a:lnTo>
                        <a:pt x="26" y="3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5"/>
                      </a:lnTo>
                      <a:lnTo>
                        <a:pt x="3" y="8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3" y="34"/>
                      </a:lnTo>
                      <a:lnTo>
                        <a:pt x="29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40" y="24"/>
                      </a:lnTo>
                      <a:lnTo>
                        <a:pt x="41" y="22"/>
                      </a:lnTo>
                      <a:lnTo>
                        <a:pt x="40" y="18"/>
                      </a:lnTo>
                      <a:lnTo>
                        <a:pt x="38" y="11"/>
                      </a:lnTo>
                      <a:lnTo>
                        <a:pt x="33" y="6"/>
                      </a:lnTo>
                      <a:lnTo>
                        <a:pt x="26" y="3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91" name="Freeform 1427"/>
                <p:cNvSpPr>
                  <a:spLocks/>
                </p:cNvSpPr>
                <p:nvPr/>
              </p:nvSpPr>
              <p:spPr bwMode="auto">
                <a:xfrm>
                  <a:off x="2274" y="3100"/>
                  <a:ext cx="41" cy="34"/>
                </a:xfrm>
                <a:custGeom>
                  <a:avLst/>
                  <a:gdLst>
                    <a:gd name="T0" fmla="*/ 26 w 41"/>
                    <a:gd name="T1" fmla="*/ 3 h 34"/>
                    <a:gd name="T2" fmla="*/ 26 w 41"/>
                    <a:gd name="T3" fmla="*/ 3 h 34"/>
                    <a:gd name="T4" fmla="*/ 18 w 41"/>
                    <a:gd name="T5" fmla="*/ 0 h 34"/>
                    <a:gd name="T6" fmla="*/ 10 w 41"/>
                    <a:gd name="T7" fmla="*/ 1 h 34"/>
                    <a:gd name="T8" fmla="*/ 4 w 41"/>
                    <a:gd name="T9" fmla="*/ 5 h 34"/>
                    <a:gd name="T10" fmla="*/ 3 w 41"/>
                    <a:gd name="T11" fmla="*/ 8 h 34"/>
                    <a:gd name="T12" fmla="*/ 0 w 41"/>
                    <a:gd name="T13" fmla="*/ 10 h 34"/>
                    <a:gd name="T14" fmla="*/ 0 w 41"/>
                    <a:gd name="T15" fmla="*/ 10 h 34"/>
                    <a:gd name="T16" fmla="*/ 0 w 41"/>
                    <a:gd name="T17" fmla="*/ 13 h 34"/>
                    <a:gd name="T18" fmla="*/ 0 w 41"/>
                    <a:gd name="T19" fmla="*/ 17 h 34"/>
                    <a:gd name="T20" fmla="*/ 3 w 41"/>
                    <a:gd name="T21" fmla="*/ 23 h 34"/>
                    <a:gd name="T22" fmla="*/ 8 w 41"/>
                    <a:gd name="T23" fmla="*/ 28 h 34"/>
                    <a:gd name="T24" fmla="*/ 14 w 41"/>
                    <a:gd name="T25" fmla="*/ 32 h 34"/>
                    <a:gd name="T26" fmla="*/ 14 w 41"/>
                    <a:gd name="T27" fmla="*/ 32 h 34"/>
                    <a:gd name="T28" fmla="*/ 23 w 41"/>
                    <a:gd name="T29" fmla="*/ 34 h 34"/>
                    <a:gd name="T30" fmla="*/ 29 w 41"/>
                    <a:gd name="T31" fmla="*/ 33 h 34"/>
                    <a:gd name="T32" fmla="*/ 36 w 41"/>
                    <a:gd name="T33" fmla="*/ 29 h 34"/>
                    <a:gd name="T34" fmla="*/ 38 w 41"/>
                    <a:gd name="T35" fmla="*/ 27 h 34"/>
                    <a:gd name="T36" fmla="*/ 40 w 41"/>
                    <a:gd name="T37" fmla="*/ 24 h 34"/>
                    <a:gd name="T38" fmla="*/ 40 w 41"/>
                    <a:gd name="T39" fmla="*/ 24 h 34"/>
                    <a:gd name="T40" fmla="*/ 41 w 41"/>
                    <a:gd name="T41" fmla="*/ 22 h 34"/>
                    <a:gd name="T42" fmla="*/ 40 w 41"/>
                    <a:gd name="T43" fmla="*/ 18 h 34"/>
                    <a:gd name="T44" fmla="*/ 38 w 41"/>
                    <a:gd name="T45" fmla="*/ 11 h 34"/>
                    <a:gd name="T46" fmla="*/ 33 w 41"/>
                    <a:gd name="T47" fmla="*/ 6 h 34"/>
                    <a:gd name="T48" fmla="*/ 26 w 41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6" y="3"/>
                      </a:moveTo>
                      <a:lnTo>
                        <a:pt x="26" y="3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5"/>
                      </a:lnTo>
                      <a:lnTo>
                        <a:pt x="3" y="8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3" y="34"/>
                      </a:lnTo>
                      <a:lnTo>
                        <a:pt x="29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40" y="24"/>
                      </a:lnTo>
                      <a:lnTo>
                        <a:pt x="41" y="22"/>
                      </a:lnTo>
                      <a:lnTo>
                        <a:pt x="40" y="18"/>
                      </a:lnTo>
                      <a:lnTo>
                        <a:pt x="38" y="11"/>
                      </a:lnTo>
                      <a:lnTo>
                        <a:pt x="33" y="6"/>
                      </a:lnTo>
                      <a:lnTo>
                        <a:pt x="26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92" name="Freeform 1428"/>
                <p:cNvSpPr>
                  <a:spLocks/>
                </p:cNvSpPr>
                <p:nvPr/>
              </p:nvSpPr>
              <p:spPr bwMode="auto">
                <a:xfrm>
                  <a:off x="2249" y="3073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2 w 42"/>
                    <a:gd name="T5" fmla="*/ 1 h 32"/>
                    <a:gd name="T6" fmla="*/ 6 w 42"/>
                    <a:gd name="T7" fmla="*/ 5 h 32"/>
                    <a:gd name="T8" fmla="*/ 2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1 w 42"/>
                    <a:gd name="T17" fmla="*/ 19 h 32"/>
                    <a:gd name="T18" fmla="*/ 2 w 42"/>
                    <a:gd name="T19" fmla="*/ 23 h 32"/>
                    <a:gd name="T20" fmla="*/ 6 w 42"/>
                    <a:gd name="T21" fmla="*/ 28 h 32"/>
                    <a:gd name="T22" fmla="*/ 12 w 42"/>
                    <a:gd name="T23" fmla="*/ 32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29 w 42"/>
                    <a:gd name="T29" fmla="*/ 32 h 32"/>
                    <a:gd name="T30" fmla="*/ 35 w 42"/>
                    <a:gd name="T31" fmla="*/ 28 h 32"/>
                    <a:gd name="T32" fmla="*/ 40 w 42"/>
                    <a:gd name="T33" fmla="*/ 23 h 32"/>
                    <a:gd name="T34" fmla="*/ 42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2 w 42"/>
                    <a:gd name="T41" fmla="*/ 13 h 32"/>
                    <a:gd name="T42" fmla="*/ 40 w 42"/>
                    <a:gd name="T43" fmla="*/ 10 h 32"/>
                    <a:gd name="T44" fmla="*/ 35 w 42"/>
                    <a:gd name="T45" fmla="*/ 5 h 32"/>
                    <a:gd name="T46" fmla="*/ 29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2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2" y="32"/>
                      </a:lnTo>
                      <a:lnTo>
                        <a:pt x="21" y="32"/>
                      </a:lnTo>
                      <a:lnTo>
                        <a:pt x="29" y="32"/>
                      </a:lnTo>
                      <a:lnTo>
                        <a:pt x="35" y="28"/>
                      </a:lnTo>
                      <a:lnTo>
                        <a:pt x="40" y="23"/>
                      </a:lnTo>
                      <a:lnTo>
                        <a:pt x="42" y="19"/>
                      </a:lnTo>
                      <a:lnTo>
                        <a:pt x="42" y="17"/>
                      </a:lnTo>
                      <a:lnTo>
                        <a:pt x="42" y="13"/>
                      </a:lnTo>
                      <a:lnTo>
                        <a:pt x="40" y="10"/>
                      </a:lnTo>
                      <a:lnTo>
                        <a:pt x="35" y="5"/>
                      </a:lnTo>
                      <a:lnTo>
                        <a:pt x="29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93" name="Freeform 1429"/>
                <p:cNvSpPr>
                  <a:spLocks/>
                </p:cNvSpPr>
                <p:nvPr/>
              </p:nvSpPr>
              <p:spPr bwMode="auto">
                <a:xfrm>
                  <a:off x="2249" y="3073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2 w 42"/>
                    <a:gd name="T5" fmla="*/ 1 h 32"/>
                    <a:gd name="T6" fmla="*/ 6 w 42"/>
                    <a:gd name="T7" fmla="*/ 5 h 32"/>
                    <a:gd name="T8" fmla="*/ 2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1 w 42"/>
                    <a:gd name="T17" fmla="*/ 19 h 32"/>
                    <a:gd name="T18" fmla="*/ 2 w 42"/>
                    <a:gd name="T19" fmla="*/ 23 h 32"/>
                    <a:gd name="T20" fmla="*/ 6 w 42"/>
                    <a:gd name="T21" fmla="*/ 28 h 32"/>
                    <a:gd name="T22" fmla="*/ 12 w 42"/>
                    <a:gd name="T23" fmla="*/ 32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29 w 42"/>
                    <a:gd name="T29" fmla="*/ 32 h 32"/>
                    <a:gd name="T30" fmla="*/ 35 w 42"/>
                    <a:gd name="T31" fmla="*/ 28 h 32"/>
                    <a:gd name="T32" fmla="*/ 40 w 42"/>
                    <a:gd name="T33" fmla="*/ 23 h 32"/>
                    <a:gd name="T34" fmla="*/ 42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2 w 42"/>
                    <a:gd name="T41" fmla="*/ 13 h 32"/>
                    <a:gd name="T42" fmla="*/ 40 w 42"/>
                    <a:gd name="T43" fmla="*/ 10 h 32"/>
                    <a:gd name="T44" fmla="*/ 35 w 42"/>
                    <a:gd name="T45" fmla="*/ 5 h 32"/>
                    <a:gd name="T46" fmla="*/ 29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2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2" y="32"/>
                      </a:lnTo>
                      <a:lnTo>
                        <a:pt x="21" y="32"/>
                      </a:lnTo>
                      <a:lnTo>
                        <a:pt x="29" y="32"/>
                      </a:lnTo>
                      <a:lnTo>
                        <a:pt x="35" y="28"/>
                      </a:lnTo>
                      <a:lnTo>
                        <a:pt x="40" y="23"/>
                      </a:lnTo>
                      <a:lnTo>
                        <a:pt x="42" y="19"/>
                      </a:lnTo>
                      <a:lnTo>
                        <a:pt x="42" y="17"/>
                      </a:lnTo>
                      <a:lnTo>
                        <a:pt x="42" y="13"/>
                      </a:lnTo>
                      <a:lnTo>
                        <a:pt x="40" y="10"/>
                      </a:lnTo>
                      <a:lnTo>
                        <a:pt x="35" y="5"/>
                      </a:lnTo>
                      <a:lnTo>
                        <a:pt x="29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94" name="Freeform 1430"/>
                <p:cNvSpPr>
                  <a:spLocks/>
                </p:cNvSpPr>
                <p:nvPr/>
              </p:nvSpPr>
              <p:spPr bwMode="auto">
                <a:xfrm>
                  <a:off x="2275" y="3077"/>
                  <a:ext cx="41" cy="33"/>
                </a:xfrm>
                <a:custGeom>
                  <a:avLst/>
                  <a:gdLst>
                    <a:gd name="T0" fmla="*/ 23 w 41"/>
                    <a:gd name="T1" fmla="*/ 1 h 33"/>
                    <a:gd name="T2" fmla="*/ 23 w 41"/>
                    <a:gd name="T3" fmla="*/ 1 h 33"/>
                    <a:gd name="T4" fmla="*/ 16 w 41"/>
                    <a:gd name="T5" fmla="*/ 0 h 33"/>
                    <a:gd name="T6" fmla="*/ 8 w 41"/>
                    <a:gd name="T7" fmla="*/ 3 h 33"/>
                    <a:gd name="T8" fmla="*/ 3 w 41"/>
                    <a:gd name="T9" fmla="*/ 8 h 33"/>
                    <a:gd name="T10" fmla="*/ 2 w 41"/>
                    <a:gd name="T11" fmla="*/ 10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7 h 33"/>
                    <a:gd name="T18" fmla="*/ 0 w 41"/>
                    <a:gd name="T19" fmla="*/ 19 h 33"/>
                    <a:gd name="T20" fmla="*/ 4 w 41"/>
                    <a:gd name="T21" fmla="*/ 26 h 33"/>
                    <a:gd name="T22" fmla="*/ 9 w 41"/>
                    <a:gd name="T23" fmla="*/ 31 h 33"/>
                    <a:gd name="T24" fmla="*/ 17 w 41"/>
                    <a:gd name="T25" fmla="*/ 33 h 33"/>
                    <a:gd name="T26" fmla="*/ 17 w 41"/>
                    <a:gd name="T27" fmla="*/ 33 h 33"/>
                    <a:gd name="T28" fmla="*/ 26 w 41"/>
                    <a:gd name="T29" fmla="*/ 33 h 33"/>
                    <a:gd name="T30" fmla="*/ 32 w 41"/>
                    <a:gd name="T31" fmla="*/ 31 h 33"/>
                    <a:gd name="T32" fmla="*/ 39 w 41"/>
                    <a:gd name="T33" fmla="*/ 27 h 33"/>
                    <a:gd name="T34" fmla="*/ 40 w 41"/>
                    <a:gd name="T35" fmla="*/ 24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8 h 33"/>
                    <a:gd name="T42" fmla="*/ 40 w 41"/>
                    <a:gd name="T43" fmla="*/ 14 h 33"/>
                    <a:gd name="T44" fmla="*/ 37 w 41"/>
                    <a:gd name="T45" fmla="*/ 8 h 33"/>
                    <a:gd name="T46" fmla="*/ 31 w 41"/>
                    <a:gd name="T47" fmla="*/ 4 h 33"/>
                    <a:gd name="T48" fmla="*/ 23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1"/>
                      </a:moveTo>
                      <a:lnTo>
                        <a:pt x="23" y="1"/>
                      </a:lnTo>
                      <a:lnTo>
                        <a:pt x="16" y="0"/>
                      </a:lnTo>
                      <a:lnTo>
                        <a:pt x="8" y="3"/>
                      </a:lnTo>
                      <a:lnTo>
                        <a:pt x="3" y="8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4" y="26"/>
                      </a:lnTo>
                      <a:lnTo>
                        <a:pt x="9" y="31"/>
                      </a:lnTo>
                      <a:lnTo>
                        <a:pt x="17" y="33"/>
                      </a:lnTo>
                      <a:lnTo>
                        <a:pt x="26" y="33"/>
                      </a:lnTo>
                      <a:lnTo>
                        <a:pt x="32" y="31"/>
                      </a:lnTo>
                      <a:lnTo>
                        <a:pt x="39" y="27"/>
                      </a:lnTo>
                      <a:lnTo>
                        <a:pt x="40" y="24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40" y="14"/>
                      </a:lnTo>
                      <a:lnTo>
                        <a:pt x="37" y="8"/>
                      </a:lnTo>
                      <a:lnTo>
                        <a:pt x="31" y="4"/>
                      </a:lnTo>
                      <a:lnTo>
                        <a:pt x="23" y="1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95" name="Freeform 1431"/>
                <p:cNvSpPr>
                  <a:spLocks/>
                </p:cNvSpPr>
                <p:nvPr/>
              </p:nvSpPr>
              <p:spPr bwMode="auto">
                <a:xfrm>
                  <a:off x="2275" y="3077"/>
                  <a:ext cx="41" cy="33"/>
                </a:xfrm>
                <a:custGeom>
                  <a:avLst/>
                  <a:gdLst>
                    <a:gd name="T0" fmla="*/ 23 w 41"/>
                    <a:gd name="T1" fmla="*/ 1 h 33"/>
                    <a:gd name="T2" fmla="*/ 23 w 41"/>
                    <a:gd name="T3" fmla="*/ 1 h 33"/>
                    <a:gd name="T4" fmla="*/ 16 w 41"/>
                    <a:gd name="T5" fmla="*/ 0 h 33"/>
                    <a:gd name="T6" fmla="*/ 8 w 41"/>
                    <a:gd name="T7" fmla="*/ 3 h 33"/>
                    <a:gd name="T8" fmla="*/ 3 w 41"/>
                    <a:gd name="T9" fmla="*/ 8 h 33"/>
                    <a:gd name="T10" fmla="*/ 2 w 41"/>
                    <a:gd name="T11" fmla="*/ 10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7 h 33"/>
                    <a:gd name="T18" fmla="*/ 0 w 41"/>
                    <a:gd name="T19" fmla="*/ 19 h 33"/>
                    <a:gd name="T20" fmla="*/ 4 w 41"/>
                    <a:gd name="T21" fmla="*/ 26 h 33"/>
                    <a:gd name="T22" fmla="*/ 9 w 41"/>
                    <a:gd name="T23" fmla="*/ 31 h 33"/>
                    <a:gd name="T24" fmla="*/ 17 w 41"/>
                    <a:gd name="T25" fmla="*/ 33 h 33"/>
                    <a:gd name="T26" fmla="*/ 17 w 41"/>
                    <a:gd name="T27" fmla="*/ 33 h 33"/>
                    <a:gd name="T28" fmla="*/ 26 w 41"/>
                    <a:gd name="T29" fmla="*/ 33 h 33"/>
                    <a:gd name="T30" fmla="*/ 32 w 41"/>
                    <a:gd name="T31" fmla="*/ 31 h 33"/>
                    <a:gd name="T32" fmla="*/ 39 w 41"/>
                    <a:gd name="T33" fmla="*/ 27 h 33"/>
                    <a:gd name="T34" fmla="*/ 40 w 41"/>
                    <a:gd name="T35" fmla="*/ 24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8 h 33"/>
                    <a:gd name="T42" fmla="*/ 40 w 41"/>
                    <a:gd name="T43" fmla="*/ 14 h 33"/>
                    <a:gd name="T44" fmla="*/ 37 w 41"/>
                    <a:gd name="T45" fmla="*/ 8 h 33"/>
                    <a:gd name="T46" fmla="*/ 31 w 41"/>
                    <a:gd name="T47" fmla="*/ 4 h 33"/>
                    <a:gd name="T48" fmla="*/ 23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1"/>
                      </a:moveTo>
                      <a:lnTo>
                        <a:pt x="23" y="1"/>
                      </a:lnTo>
                      <a:lnTo>
                        <a:pt x="16" y="0"/>
                      </a:lnTo>
                      <a:lnTo>
                        <a:pt x="8" y="3"/>
                      </a:lnTo>
                      <a:lnTo>
                        <a:pt x="3" y="8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4" y="26"/>
                      </a:lnTo>
                      <a:lnTo>
                        <a:pt x="9" y="31"/>
                      </a:lnTo>
                      <a:lnTo>
                        <a:pt x="17" y="33"/>
                      </a:lnTo>
                      <a:lnTo>
                        <a:pt x="26" y="33"/>
                      </a:lnTo>
                      <a:lnTo>
                        <a:pt x="32" y="31"/>
                      </a:lnTo>
                      <a:lnTo>
                        <a:pt x="39" y="27"/>
                      </a:lnTo>
                      <a:lnTo>
                        <a:pt x="40" y="24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40" y="14"/>
                      </a:lnTo>
                      <a:lnTo>
                        <a:pt x="37" y="8"/>
                      </a:lnTo>
                      <a:lnTo>
                        <a:pt x="31" y="4"/>
                      </a:lnTo>
                      <a:lnTo>
                        <a:pt x="23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96" name="Freeform 1432"/>
                <p:cNvSpPr>
                  <a:spLocks/>
                </p:cNvSpPr>
                <p:nvPr/>
              </p:nvSpPr>
              <p:spPr bwMode="auto">
                <a:xfrm>
                  <a:off x="2263" y="3057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2 w 42"/>
                    <a:gd name="T5" fmla="*/ 1 h 32"/>
                    <a:gd name="T6" fmla="*/ 6 w 42"/>
                    <a:gd name="T7" fmla="*/ 3 h 32"/>
                    <a:gd name="T8" fmla="*/ 2 w 42"/>
                    <a:gd name="T9" fmla="*/ 9 h 32"/>
                    <a:gd name="T10" fmla="*/ 1 w 42"/>
                    <a:gd name="T11" fmla="*/ 12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1 w 42"/>
                    <a:gd name="T17" fmla="*/ 19 h 32"/>
                    <a:gd name="T18" fmla="*/ 2 w 42"/>
                    <a:gd name="T19" fmla="*/ 21 h 32"/>
                    <a:gd name="T20" fmla="*/ 6 w 42"/>
                    <a:gd name="T21" fmla="*/ 26 h 32"/>
                    <a:gd name="T22" fmla="*/ 12 w 42"/>
                    <a:gd name="T23" fmla="*/ 30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29 w 42"/>
                    <a:gd name="T29" fmla="*/ 30 h 32"/>
                    <a:gd name="T30" fmla="*/ 35 w 42"/>
                    <a:gd name="T31" fmla="*/ 26 h 32"/>
                    <a:gd name="T32" fmla="*/ 40 w 42"/>
                    <a:gd name="T33" fmla="*/ 21 h 32"/>
                    <a:gd name="T34" fmla="*/ 42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2 w 42"/>
                    <a:gd name="T41" fmla="*/ 12 h 32"/>
                    <a:gd name="T42" fmla="*/ 40 w 42"/>
                    <a:gd name="T43" fmla="*/ 9 h 32"/>
                    <a:gd name="T44" fmla="*/ 35 w 42"/>
                    <a:gd name="T45" fmla="*/ 3 h 32"/>
                    <a:gd name="T46" fmla="*/ 29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2" y="1"/>
                      </a:lnTo>
                      <a:lnTo>
                        <a:pt x="6" y="3"/>
                      </a:lnTo>
                      <a:lnTo>
                        <a:pt x="2" y="9"/>
                      </a:lnTo>
                      <a:lnTo>
                        <a:pt x="1" y="12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2" y="21"/>
                      </a:lnTo>
                      <a:lnTo>
                        <a:pt x="6" y="26"/>
                      </a:lnTo>
                      <a:lnTo>
                        <a:pt x="12" y="30"/>
                      </a:lnTo>
                      <a:lnTo>
                        <a:pt x="21" y="32"/>
                      </a:lnTo>
                      <a:lnTo>
                        <a:pt x="29" y="30"/>
                      </a:lnTo>
                      <a:lnTo>
                        <a:pt x="35" y="26"/>
                      </a:lnTo>
                      <a:lnTo>
                        <a:pt x="40" y="21"/>
                      </a:lnTo>
                      <a:lnTo>
                        <a:pt x="42" y="19"/>
                      </a:lnTo>
                      <a:lnTo>
                        <a:pt x="42" y="15"/>
                      </a:lnTo>
                      <a:lnTo>
                        <a:pt x="42" y="12"/>
                      </a:lnTo>
                      <a:lnTo>
                        <a:pt x="40" y="9"/>
                      </a:lnTo>
                      <a:lnTo>
                        <a:pt x="35" y="3"/>
                      </a:lnTo>
                      <a:lnTo>
                        <a:pt x="29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97" name="Freeform 1433"/>
                <p:cNvSpPr>
                  <a:spLocks/>
                </p:cNvSpPr>
                <p:nvPr/>
              </p:nvSpPr>
              <p:spPr bwMode="auto">
                <a:xfrm>
                  <a:off x="2263" y="3057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2 w 42"/>
                    <a:gd name="T5" fmla="*/ 1 h 32"/>
                    <a:gd name="T6" fmla="*/ 6 w 42"/>
                    <a:gd name="T7" fmla="*/ 3 h 32"/>
                    <a:gd name="T8" fmla="*/ 2 w 42"/>
                    <a:gd name="T9" fmla="*/ 9 h 32"/>
                    <a:gd name="T10" fmla="*/ 1 w 42"/>
                    <a:gd name="T11" fmla="*/ 12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1 w 42"/>
                    <a:gd name="T17" fmla="*/ 19 h 32"/>
                    <a:gd name="T18" fmla="*/ 2 w 42"/>
                    <a:gd name="T19" fmla="*/ 21 h 32"/>
                    <a:gd name="T20" fmla="*/ 6 w 42"/>
                    <a:gd name="T21" fmla="*/ 26 h 32"/>
                    <a:gd name="T22" fmla="*/ 12 w 42"/>
                    <a:gd name="T23" fmla="*/ 30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29 w 42"/>
                    <a:gd name="T29" fmla="*/ 30 h 32"/>
                    <a:gd name="T30" fmla="*/ 35 w 42"/>
                    <a:gd name="T31" fmla="*/ 26 h 32"/>
                    <a:gd name="T32" fmla="*/ 40 w 42"/>
                    <a:gd name="T33" fmla="*/ 21 h 32"/>
                    <a:gd name="T34" fmla="*/ 42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2 w 42"/>
                    <a:gd name="T41" fmla="*/ 12 h 32"/>
                    <a:gd name="T42" fmla="*/ 40 w 42"/>
                    <a:gd name="T43" fmla="*/ 9 h 32"/>
                    <a:gd name="T44" fmla="*/ 35 w 42"/>
                    <a:gd name="T45" fmla="*/ 3 h 32"/>
                    <a:gd name="T46" fmla="*/ 29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2" y="1"/>
                      </a:lnTo>
                      <a:lnTo>
                        <a:pt x="6" y="3"/>
                      </a:lnTo>
                      <a:lnTo>
                        <a:pt x="2" y="9"/>
                      </a:lnTo>
                      <a:lnTo>
                        <a:pt x="1" y="12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2" y="21"/>
                      </a:lnTo>
                      <a:lnTo>
                        <a:pt x="6" y="26"/>
                      </a:lnTo>
                      <a:lnTo>
                        <a:pt x="12" y="30"/>
                      </a:lnTo>
                      <a:lnTo>
                        <a:pt x="21" y="32"/>
                      </a:lnTo>
                      <a:lnTo>
                        <a:pt x="29" y="30"/>
                      </a:lnTo>
                      <a:lnTo>
                        <a:pt x="35" y="26"/>
                      </a:lnTo>
                      <a:lnTo>
                        <a:pt x="40" y="21"/>
                      </a:lnTo>
                      <a:lnTo>
                        <a:pt x="42" y="19"/>
                      </a:lnTo>
                      <a:lnTo>
                        <a:pt x="42" y="15"/>
                      </a:lnTo>
                      <a:lnTo>
                        <a:pt x="42" y="12"/>
                      </a:lnTo>
                      <a:lnTo>
                        <a:pt x="40" y="9"/>
                      </a:lnTo>
                      <a:lnTo>
                        <a:pt x="35" y="3"/>
                      </a:lnTo>
                      <a:lnTo>
                        <a:pt x="29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98" name="Freeform 1434"/>
                <p:cNvSpPr>
                  <a:spLocks/>
                </p:cNvSpPr>
                <p:nvPr/>
              </p:nvSpPr>
              <p:spPr bwMode="auto">
                <a:xfrm>
                  <a:off x="2245" y="3118"/>
                  <a:ext cx="39" cy="34"/>
                </a:xfrm>
                <a:custGeom>
                  <a:avLst/>
                  <a:gdLst>
                    <a:gd name="T0" fmla="*/ 11 w 39"/>
                    <a:gd name="T1" fmla="*/ 4 h 34"/>
                    <a:gd name="T2" fmla="*/ 11 w 39"/>
                    <a:gd name="T3" fmla="*/ 4 h 34"/>
                    <a:gd name="T4" fmla="*/ 5 w 39"/>
                    <a:gd name="T5" fmla="*/ 9 h 34"/>
                    <a:gd name="T6" fmla="*/ 1 w 39"/>
                    <a:gd name="T7" fmla="*/ 15 h 34"/>
                    <a:gd name="T8" fmla="*/ 0 w 39"/>
                    <a:gd name="T9" fmla="*/ 22 h 34"/>
                    <a:gd name="T10" fmla="*/ 0 w 39"/>
                    <a:gd name="T11" fmla="*/ 24 h 34"/>
                    <a:gd name="T12" fmla="*/ 1 w 39"/>
                    <a:gd name="T13" fmla="*/ 28 h 34"/>
                    <a:gd name="T14" fmla="*/ 1 w 39"/>
                    <a:gd name="T15" fmla="*/ 28 h 34"/>
                    <a:gd name="T16" fmla="*/ 4 w 39"/>
                    <a:gd name="T17" fmla="*/ 30 h 34"/>
                    <a:gd name="T18" fmla="*/ 6 w 39"/>
                    <a:gd name="T19" fmla="*/ 32 h 34"/>
                    <a:gd name="T20" fmla="*/ 13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2 h 34"/>
                    <a:gd name="T26" fmla="*/ 28 w 39"/>
                    <a:gd name="T27" fmla="*/ 32 h 34"/>
                    <a:gd name="T28" fmla="*/ 34 w 39"/>
                    <a:gd name="T29" fmla="*/ 25 h 34"/>
                    <a:gd name="T30" fmla="*/ 38 w 39"/>
                    <a:gd name="T31" fmla="*/ 20 h 34"/>
                    <a:gd name="T32" fmla="*/ 39 w 39"/>
                    <a:gd name="T33" fmla="*/ 13 h 34"/>
                    <a:gd name="T34" fmla="*/ 39 w 39"/>
                    <a:gd name="T35" fmla="*/ 10 h 34"/>
                    <a:gd name="T36" fmla="*/ 38 w 39"/>
                    <a:gd name="T37" fmla="*/ 6 h 34"/>
                    <a:gd name="T38" fmla="*/ 38 w 39"/>
                    <a:gd name="T39" fmla="*/ 6 h 34"/>
                    <a:gd name="T40" fmla="*/ 36 w 39"/>
                    <a:gd name="T41" fmla="*/ 4 h 34"/>
                    <a:gd name="T42" fmla="*/ 33 w 39"/>
                    <a:gd name="T43" fmla="*/ 2 h 34"/>
                    <a:gd name="T44" fmla="*/ 27 w 39"/>
                    <a:gd name="T45" fmla="*/ 0 h 34"/>
                    <a:gd name="T46" fmla="*/ 19 w 39"/>
                    <a:gd name="T47" fmla="*/ 0 h 34"/>
                    <a:gd name="T48" fmla="*/ 11 w 39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4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5"/>
                      </a:lnTo>
                      <a:lnTo>
                        <a:pt x="38" y="20"/>
                      </a:lnTo>
                      <a:lnTo>
                        <a:pt x="39" y="13"/>
                      </a:lnTo>
                      <a:lnTo>
                        <a:pt x="39" y="10"/>
                      </a:lnTo>
                      <a:lnTo>
                        <a:pt x="38" y="6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999" name="Freeform 1435"/>
                <p:cNvSpPr>
                  <a:spLocks/>
                </p:cNvSpPr>
                <p:nvPr/>
              </p:nvSpPr>
              <p:spPr bwMode="auto">
                <a:xfrm>
                  <a:off x="2245" y="3118"/>
                  <a:ext cx="39" cy="34"/>
                </a:xfrm>
                <a:custGeom>
                  <a:avLst/>
                  <a:gdLst>
                    <a:gd name="T0" fmla="*/ 11 w 39"/>
                    <a:gd name="T1" fmla="*/ 4 h 34"/>
                    <a:gd name="T2" fmla="*/ 11 w 39"/>
                    <a:gd name="T3" fmla="*/ 4 h 34"/>
                    <a:gd name="T4" fmla="*/ 5 w 39"/>
                    <a:gd name="T5" fmla="*/ 9 h 34"/>
                    <a:gd name="T6" fmla="*/ 1 w 39"/>
                    <a:gd name="T7" fmla="*/ 15 h 34"/>
                    <a:gd name="T8" fmla="*/ 0 w 39"/>
                    <a:gd name="T9" fmla="*/ 22 h 34"/>
                    <a:gd name="T10" fmla="*/ 0 w 39"/>
                    <a:gd name="T11" fmla="*/ 24 h 34"/>
                    <a:gd name="T12" fmla="*/ 1 w 39"/>
                    <a:gd name="T13" fmla="*/ 28 h 34"/>
                    <a:gd name="T14" fmla="*/ 1 w 39"/>
                    <a:gd name="T15" fmla="*/ 28 h 34"/>
                    <a:gd name="T16" fmla="*/ 4 w 39"/>
                    <a:gd name="T17" fmla="*/ 30 h 34"/>
                    <a:gd name="T18" fmla="*/ 6 w 39"/>
                    <a:gd name="T19" fmla="*/ 32 h 34"/>
                    <a:gd name="T20" fmla="*/ 13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2 h 34"/>
                    <a:gd name="T26" fmla="*/ 28 w 39"/>
                    <a:gd name="T27" fmla="*/ 32 h 34"/>
                    <a:gd name="T28" fmla="*/ 34 w 39"/>
                    <a:gd name="T29" fmla="*/ 25 h 34"/>
                    <a:gd name="T30" fmla="*/ 38 w 39"/>
                    <a:gd name="T31" fmla="*/ 20 h 34"/>
                    <a:gd name="T32" fmla="*/ 39 w 39"/>
                    <a:gd name="T33" fmla="*/ 13 h 34"/>
                    <a:gd name="T34" fmla="*/ 39 w 39"/>
                    <a:gd name="T35" fmla="*/ 10 h 34"/>
                    <a:gd name="T36" fmla="*/ 38 w 39"/>
                    <a:gd name="T37" fmla="*/ 6 h 34"/>
                    <a:gd name="T38" fmla="*/ 38 w 39"/>
                    <a:gd name="T39" fmla="*/ 6 h 34"/>
                    <a:gd name="T40" fmla="*/ 36 w 39"/>
                    <a:gd name="T41" fmla="*/ 4 h 34"/>
                    <a:gd name="T42" fmla="*/ 33 w 39"/>
                    <a:gd name="T43" fmla="*/ 2 h 34"/>
                    <a:gd name="T44" fmla="*/ 27 w 39"/>
                    <a:gd name="T45" fmla="*/ 0 h 34"/>
                    <a:gd name="T46" fmla="*/ 19 w 39"/>
                    <a:gd name="T47" fmla="*/ 0 h 34"/>
                    <a:gd name="T48" fmla="*/ 11 w 39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4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5"/>
                      </a:lnTo>
                      <a:lnTo>
                        <a:pt x="38" y="20"/>
                      </a:lnTo>
                      <a:lnTo>
                        <a:pt x="39" y="13"/>
                      </a:lnTo>
                      <a:lnTo>
                        <a:pt x="39" y="10"/>
                      </a:lnTo>
                      <a:lnTo>
                        <a:pt x="38" y="6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00" name="Freeform 1436"/>
                <p:cNvSpPr>
                  <a:spLocks/>
                </p:cNvSpPr>
                <p:nvPr/>
              </p:nvSpPr>
              <p:spPr bwMode="auto">
                <a:xfrm>
                  <a:off x="2274" y="3122"/>
                  <a:ext cx="41" cy="33"/>
                </a:xfrm>
                <a:custGeom>
                  <a:avLst/>
                  <a:gdLst>
                    <a:gd name="T0" fmla="*/ 26 w 41"/>
                    <a:gd name="T1" fmla="*/ 1 h 33"/>
                    <a:gd name="T2" fmla="*/ 26 w 41"/>
                    <a:gd name="T3" fmla="*/ 1 h 33"/>
                    <a:gd name="T4" fmla="*/ 18 w 41"/>
                    <a:gd name="T5" fmla="*/ 0 h 33"/>
                    <a:gd name="T6" fmla="*/ 10 w 41"/>
                    <a:gd name="T7" fmla="*/ 0 h 33"/>
                    <a:gd name="T8" fmla="*/ 4 w 41"/>
                    <a:gd name="T9" fmla="*/ 4 h 33"/>
                    <a:gd name="T10" fmla="*/ 3 w 41"/>
                    <a:gd name="T11" fmla="*/ 6 h 33"/>
                    <a:gd name="T12" fmla="*/ 0 w 41"/>
                    <a:gd name="T13" fmla="*/ 9 h 33"/>
                    <a:gd name="T14" fmla="*/ 0 w 41"/>
                    <a:gd name="T15" fmla="*/ 9 h 33"/>
                    <a:gd name="T16" fmla="*/ 0 w 41"/>
                    <a:gd name="T17" fmla="*/ 12 h 33"/>
                    <a:gd name="T18" fmla="*/ 0 w 41"/>
                    <a:gd name="T19" fmla="*/ 16 h 33"/>
                    <a:gd name="T20" fmla="*/ 3 w 41"/>
                    <a:gd name="T21" fmla="*/ 23 h 33"/>
                    <a:gd name="T22" fmla="*/ 8 w 41"/>
                    <a:gd name="T23" fmla="*/ 28 h 33"/>
                    <a:gd name="T24" fmla="*/ 14 w 41"/>
                    <a:gd name="T25" fmla="*/ 32 h 33"/>
                    <a:gd name="T26" fmla="*/ 14 w 41"/>
                    <a:gd name="T27" fmla="*/ 32 h 33"/>
                    <a:gd name="T28" fmla="*/ 23 w 41"/>
                    <a:gd name="T29" fmla="*/ 33 h 33"/>
                    <a:gd name="T30" fmla="*/ 29 w 41"/>
                    <a:gd name="T31" fmla="*/ 32 h 33"/>
                    <a:gd name="T32" fmla="*/ 36 w 41"/>
                    <a:gd name="T33" fmla="*/ 29 h 33"/>
                    <a:gd name="T34" fmla="*/ 38 w 41"/>
                    <a:gd name="T35" fmla="*/ 26 h 33"/>
                    <a:gd name="T36" fmla="*/ 40 w 41"/>
                    <a:gd name="T37" fmla="*/ 24 h 33"/>
                    <a:gd name="T38" fmla="*/ 40 w 41"/>
                    <a:gd name="T39" fmla="*/ 24 h 33"/>
                    <a:gd name="T40" fmla="*/ 41 w 41"/>
                    <a:gd name="T41" fmla="*/ 20 h 33"/>
                    <a:gd name="T42" fmla="*/ 40 w 41"/>
                    <a:gd name="T43" fmla="*/ 16 h 33"/>
                    <a:gd name="T44" fmla="*/ 38 w 41"/>
                    <a:gd name="T45" fmla="*/ 10 h 33"/>
                    <a:gd name="T46" fmla="*/ 33 w 41"/>
                    <a:gd name="T47" fmla="*/ 5 h 33"/>
                    <a:gd name="T48" fmla="*/ 26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0" y="0"/>
                      </a:lnTo>
                      <a:lnTo>
                        <a:pt x="4" y="4"/>
                      </a:lnTo>
                      <a:lnTo>
                        <a:pt x="3" y="6"/>
                      </a:lnTo>
                      <a:lnTo>
                        <a:pt x="0" y="9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3" y="33"/>
                      </a:lnTo>
                      <a:lnTo>
                        <a:pt x="29" y="32"/>
                      </a:lnTo>
                      <a:lnTo>
                        <a:pt x="36" y="29"/>
                      </a:lnTo>
                      <a:lnTo>
                        <a:pt x="38" y="26"/>
                      </a:lnTo>
                      <a:lnTo>
                        <a:pt x="40" y="24"/>
                      </a:lnTo>
                      <a:lnTo>
                        <a:pt x="41" y="20"/>
                      </a:lnTo>
                      <a:lnTo>
                        <a:pt x="40" y="16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01" name="Freeform 1437"/>
                <p:cNvSpPr>
                  <a:spLocks/>
                </p:cNvSpPr>
                <p:nvPr/>
              </p:nvSpPr>
              <p:spPr bwMode="auto">
                <a:xfrm>
                  <a:off x="2274" y="3122"/>
                  <a:ext cx="41" cy="33"/>
                </a:xfrm>
                <a:custGeom>
                  <a:avLst/>
                  <a:gdLst>
                    <a:gd name="T0" fmla="*/ 26 w 41"/>
                    <a:gd name="T1" fmla="*/ 1 h 33"/>
                    <a:gd name="T2" fmla="*/ 26 w 41"/>
                    <a:gd name="T3" fmla="*/ 1 h 33"/>
                    <a:gd name="T4" fmla="*/ 18 w 41"/>
                    <a:gd name="T5" fmla="*/ 0 h 33"/>
                    <a:gd name="T6" fmla="*/ 10 w 41"/>
                    <a:gd name="T7" fmla="*/ 0 h 33"/>
                    <a:gd name="T8" fmla="*/ 4 w 41"/>
                    <a:gd name="T9" fmla="*/ 4 h 33"/>
                    <a:gd name="T10" fmla="*/ 3 w 41"/>
                    <a:gd name="T11" fmla="*/ 6 h 33"/>
                    <a:gd name="T12" fmla="*/ 0 w 41"/>
                    <a:gd name="T13" fmla="*/ 9 h 33"/>
                    <a:gd name="T14" fmla="*/ 0 w 41"/>
                    <a:gd name="T15" fmla="*/ 9 h 33"/>
                    <a:gd name="T16" fmla="*/ 0 w 41"/>
                    <a:gd name="T17" fmla="*/ 12 h 33"/>
                    <a:gd name="T18" fmla="*/ 0 w 41"/>
                    <a:gd name="T19" fmla="*/ 16 h 33"/>
                    <a:gd name="T20" fmla="*/ 3 w 41"/>
                    <a:gd name="T21" fmla="*/ 23 h 33"/>
                    <a:gd name="T22" fmla="*/ 8 w 41"/>
                    <a:gd name="T23" fmla="*/ 28 h 33"/>
                    <a:gd name="T24" fmla="*/ 14 w 41"/>
                    <a:gd name="T25" fmla="*/ 32 h 33"/>
                    <a:gd name="T26" fmla="*/ 14 w 41"/>
                    <a:gd name="T27" fmla="*/ 32 h 33"/>
                    <a:gd name="T28" fmla="*/ 23 w 41"/>
                    <a:gd name="T29" fmla="*/ 33 h 33"/>
                    <a:gd name="T30" fmla="*/ 29 w 41"/>
                    <a:gd name="T31" fmla="*/ 32 h 33"/>
                    <a:gd name="T32" fmla="*/ 36 w 41"/>
                    <a:gd name="T33" fmla="*/ 29 h 33"/>
                    <a:gd name="T34" fmla="*/ 38 w 41"/>
                    <a:gd name="T35" fmla="*/ 26 h 33"/>
                    <a:gd name="T36" fmla="*/ 40 w 41"/>
                    <a:gd name="T37" fmla="*/ 24 h 33"/>
                    <a:gd name="T38" fmla="*/ 40 w 41"/>
                    <a:gd name="T39" fmla="*/ 24 h 33"/>
                    <a:gd name="T40" fmla="*/ 41 w 41"/>
                    <a:gd name="T41" fmla="*/ 20 h 33"/>
                    <a:gd name="T42" fmla="*/ 40 w 41"/>
                    <a:gd name="T43" fmla="*/ 16 h 33"/>
                    <a:gd name="T44" fmla="*/ 38 w 41"/>
                    <a:gd name="T45" fmla="*/ 10 h 33"/>
                    <a:gd name="T46" fmla="*/ 33 w 41"/>
                    <a:gd name="T47" fmla="*/ 5 h 33"/>
                    <a:gd name="T48" fmla="*/ 26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0" y="0"/>
                      </a:lnTo>
                      <a:lnTo>
                        <a:pt x="4" y="4"/>
                      </a:lnTo>
                      <a:lnTo>
                        <a:pt x="3" y="6"/>
                      </a:lnTo>
                      <a:lnTo>
                        <a:pt x="0" y="9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3" y="33"/>
                      </a:lnTo>
                      <a:lnTo>
                        <a:pt x="29" y="32"/>
                      </a:lnTo>
                      <a:lnTo>
                        <a:pt x="36" y="29"/>
                      </a:lnTo>
                      <a:lnTo>
                        <a:pt x="38" y="26"/>
                      </a:lnTo>
                      <a:lnTo>
                        <a:pt x="40" y="24"/>
                      </a:lnTo>
                      <a:lnTo>
                        <a:pt x="41" y="20"/>
                      </a:lnTo>
                      <a:lnTo>
                        <a:pt x="40" y="16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02" name="Freeform 1438"/>
                <p:cNvSpPr>
                  <a:spLocks/>
                </p:cNvSpPr>
                <p:nvPr/>
              </p:nvSpPr>
              <p:spPr bwMode="auto">
                <a:xfrm>
                  <a:off x="1760" y="3035"/>
                  <a:ext cx="31" cy="88"/>
                </a:xfrm>
                <a:custGeom>
                  <a:avLst/>
                  <a:gdLst>
                    <a:gd name="T0" fmla="*/ 0 w 31"/>
                    <a:gd name="T1" fmla="*/ 84 h 88"/>
                    <a:gd name="T2" fmla="*/ 9 w 31"/>
                    <a:gd name="T3" fmla="*/ 69 h 88"/>
                    <a:gd name="T4" fmla="*/ 9 w 31"/>
                    <a:gd name="T5" fmla="*/ 0 h 88"/>
                    <a:gd name="T6" fmla="*/ 23 w 31"/>
                    <a:gd name="T7" fmla="*/ 2 h 88"/>
                    <a:gd name="T8" fmla="*/ 23 w 31"/>
                    <a:gd name="T9" fmla="*/ 69 h 88"/>
                    <a:gd name="T10" fmla="*/ 31 w 31"/>
                    <a:gd name="T11" fmla="*/ 85 h 88"/>
                    <a:gd name="T12" fmla="*/ 20 w 31"/>
                    <a:gd name="T13" fmla="*/ 79 h 88"/>
                    <a:gd name="T14" fmla="*/ 20 w 31"/>
                    <a:gd name="T15" fmla="*/ 88 h 88"/>
                    <a:gd name="T16" fmla="*/ 14 w 31"/>
                    <a:gd name="T17" fmla="*/ 80 h 88"/>
                    <a:gd name="T18" fmla="*/ 9 w 31"/>
                    <a:gd name="T19" fmla="*/ 87 h 88"/>
                    <a:gd name="T20" fmla="*/ 9 w 31"/>
                    <a:gd name="T21" fmla="*/ 80 h 88"/>
                    <a:gd name="T22" fmla="*/ 0 w 31"/>
                    <a:gd name="T23" fmla="*/ 84 h 88"/>
                    <a:gd name="T24" fmla="*/ 0 w 31"/>
                    <a:gd name="T25" fmla="*/ 84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8"/>
                    <a:gd name="T41" fmla="*/ 31 w 31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8">
                      <a:moveTo>
                        <a:pt x="0" y="84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2"/>
                      </a:lnTo>
                      <a:lnTo>
                        <a:pt x="23" y="69"/>
                      </a:lnTo>
                      <a:lnTo>
                        <a:pt x="31" y="85"/>
                      </a:lnTo>
                      <a:lnTo>
                        <a:pt x="20" y="79"/>
                      </a:lnTo>
                      <a:lnTo>
                        <a:pt x="20" y="88"/>
                      </a:lnTo>
                      <a:lnTo>
                        <a:pt x="14" y="80"/>
                      </a:lnTo>
                      <a:lnTo>
                        <a:pt x="9" y="87"/>
                      </a:lnTo>
                      <a:lnTo>
                        <a:pt x="9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03" name="Freeform 1439"/>
                <p:cNvSpPr>
                  <a:spLocks/>
                </p:cNvSpPr>
                <p:nvPr/>
              </p:nvSpPr>
              <p:spPr bwMode="auto">
                <a:xfrm>
                  <a:off x="1742" y="3020"/>
                  <a:ext cx="40" cy="34"/>
                </a:xfrm>
                <a:custGeom>
                  <a:avLst/>
                  <a:gdLst>
                    <a:gd name="T0" fmla="*/ 12 w 40"/>
                    <a:gd name="T1" fmla="*/ 3 h 34"/>
                    <a:gd name="T2" fmla="*/ 12 w 40"/>
                    <a:gd name="T3" fmla="*/ 3 h 34"/>
                    <a:gd name="T4" fmla="*/ 5 w 40"/>
                    <a:gd name="T5" fmla="*/ 9 h 34"/>
                    <a:gd name="T6" fmla="*/ 1 w 40"/>
                    <a:gd name="T7" fmla="*/ 14 h 34"/>
                    <a:gd name="T8" fmla="*/ 0 w 40"/>
                    <a:gd name="T9" fmla="*/ 21 h 34"/>
                    <a:gd name="T10" fmla="*/ 0 w 40"/>
                    <a:gd name="T11" fmla="*/ 24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0 h 34"/>
                    <a:gd name="T18" fmla="*/ 6 w 40"/>
                    <a:gd name="T19" fmla="*/ 32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0 h 34"/>
                    <a:gd name="T26" fmla="*/ 28 w 40"/>
                    <a:gd name="T27" fmla="*/ 30 h 34"/>
                    <a:gd name="T28" fmla="*/ 35 w 40"/>
                    <a:gd name="T29" fmla="*/ 25 h 34"/>
                    <a:gd name="T30" fmla="*/ 38 w 40"/>
                    <a:gd name="T31" fmla="*/ 19 h 34"/>
                    <a:gd name="T32" fmla="*/ 40 w 40"/>
                    <a:gd name="T33" fmla="*/ 12 h 34"/>
                    <a:gd name="T34" fmla="*/ 38 w 40"/>
                    <a:gd name="T35" fmla="*/ 10 h 34"/>
                    <a:gd name="T36" fmla="*/ 37 w 40"/>
                    <a:gd name="T37" fmla="*/ 6 h 34"/>
                    <a:gd name="T38" fmla="*/ 37 w 40"/>
                    <a:gd name="T39" fmla="*/ 6 h 34"/>
                    <a:gd name="T40" fmla="*/ 36 w 40"/>
                    <a:gd name="T41" fmla="*/ 3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9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0"/>
                      </a:lnTo>
                      <a:lnTo>
                        <a:pt x="35" y="25"/>
                      </a:lnTo>
                      <a:lnTo>
                        <a:pt x="38" y="19"/>
                      </a:lnTo>
                      <a:lnTo>
                        <a:pt x="40" y="12"/>
                      </a:lnTo>
                      <a:lnTo>
                        <a:pt x="38" y="10"/>
                      </a:lnTo>
                      <a:lnTo>
                        <a:pt x="37" y="6"/>
                      </a:lnTo>
                      <a:lnTo>
                        <a:pt x="36" y="3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04" name="Freeform 1440"/>
                <p:cNvSpPr>
                  <a:spLocks/>
                </p:cNvSpPr>
                <p:nvPr/>
              </p:nvSpPr>
              <p:spPr bwMode="auto">
                <a:xfrm>
                  <a:off x="1742" y="3020"/>
                  <a:ext cx="40" cy="34"/>
                </a:xfrm>
                <a:custGeom>
                  <a:avLst/>
                  <a:gdLst>
                    <a:gd name="T0" fmla="*/ 12 w 40"/>
                    <a:gd name="T1" fmla="*/ 3 h 34"/>
                    <a:gd name="T2" fmla="*/ 12 w 40"/>
                    <a:gd name="T3" fmla="*/ 3 h 34"/>
                    <a:gd name="T4" fmla="*/ 5 w 40"/>
                    <a:gd name="T5" fmla="*/ 9 h 34"/>
                    <a:gd name="T6" fmla="*/ 1 w 40"/>
                    <a:gd name="T7" fmla="*/ 14 h 34"/>
                    <a:gd name="T8" fmla="*/ 0 w 40"/>
                    <a:gd name="T9" fmla="*/ 21 h 34"/>
                    <a:gd name="T10" fmla="*/ 0 w 40"/>
                    <a:gd name="T11" fmla="*/ 24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0 h 34"/>
                    <a:gd name="T18" fmla="*/ 6 w 40"/>
                    <a:gd name="T19" fmla="*/ 32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0 h 34"/>
                    <a:gd name="T26" fmla="*/ 28 w 40"/>
                    <a:gd name="T27" fmla="*/ 30 h 34"/>
                    <a:gd name="T28" fmla="*/ 35 w 40"/>
                    <a:gd name="T29" fmla="*/ 25 h 34"/>
                    <a:gd name="T30" fmla="*/ 38 w 40"/>
                    <a:gd name="T31" fmla="*/ 19 h 34"/>
                    <a:gd name="T32" fmla="*/ 40 w 40"/>
                    <a:gd name="T33" fmla="*/ 12 h 34"/>
                    <a:gd name="T34" fmla="*/ 38 w 40"/>
                    <a:gd name="T35" fmla="*/ 10 h 34"/>
                    <a:gd name="T36" fmla="*/ 37 w 40"/>
                    <a:gd name="T37" fmla="*/ 6 h 34"/>
                    <a:gd name="T38" fmla="*/ 37 w 40"/>
                    <a:gd name="T39" fmla="*/ 6 h 34"/>
                    <a:gd name="T40" fmla="*/ 36 w 40"/>
                    <a:gd name="T41" fmla="*/ 3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9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0"/>
                      </a:lnTo>
                      <a:lnTo>
                        <a:pt x="35" y="25"/>
                      </a:lnTo>
                      <a:lnTo>
                        <a:pt x="38" y="19"/>
                      </a:lnTo>
                      <a:lnTo>
                        <a:pt x="40" y="12"/>
                      </a:lnTo>
                      <a:lnTo>
                        <a:pt x="38" y="10"/>
                      </a:lnTo>
                      <a:lnTo>
                        <a:pt x="37" y="6"/>
                      </a:lnTo>
                      <a:lnTo>
                        <a:pt x="36" y="3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05" name="Freeform 1441"/>
                <p:cNvSpPr>
                  <a:spLocks/>
                </p:cNvSpPr>
                <p:nvPr/>
              </p:nvSpPr>
              <p:spPr bwMode="auto">
                <a:xfrm>
                  <a:off x="1770" y="3023"/>
                  <a:ext cx="41" cy="34"/>
                </a:xfrm>
                <a:custGeom>
                  <a:avLst/>
                  <a:gdLst>
                    <a:gd name="T0" fmla="*/ 27 w 41"/>
                    <a:gd name="T1" fmla="*/ 2 h 34"/>
                    <a:gd name="T2" fmla="*/ 27 w 41"/>
                    <a:gd name="T3" fmla="*/ 2 h 34"/>
                    <a:gd name="T4" fmla="*/ 18 w 41"/>
                    <a:gd name="T5" fmla="*/ 0 h 34"/>
                    <a:gd name="T6" fmla="*/ 12 w 41"/>
                    <a:gd name="T7" fmla="*/ 2 h 34"/>
                    <a:gd name="T8" fmla="*/ 5 w 41"/>
                    <a:gd name="T9" fmla="*/ 4 h 34"/>
                    <a:gd name="T10" fmla="*/ 3 w 41"/>
                    <a:gd name="T11" fmla="*/ 7 h 34"/>
                    <a:gd name="T12" fmla="*/ 1 w 41"/>
                    <a:gd name="T13" fmla="*/ 9 h 34"/>
                    <a:gd name="T14" fmla="*/ 1 w 41"/>
                    <a:gd name="T15" fmla="*/ 9 h 34"/>
                    <a:gd name="T16" fmla="*/ 0 w 41"/>
                    <a:gd name="T17" fmla="*/ 13 h 34"/>
                    <a:gd name="T18" fmla="*/ 1 w 41"/>
                    <a:gd name="T19" fmla="*/ 16 h 34"/>
                    <a:gd name="T20" fmla="*/ 3 w 41"/>
                    <a:gd name="T21" fmla="*/ 22 h 34"/>
                    <a:gd name="T22" fmla="*/ 8 w 41"/>
                    <a:gd name="T23" fmla="*/ 29 h 34"/>
                    <a:gd name="T24" fmla="*/ 15 w 41"/>
                    <a:gd name="T25" fmla="*/ 32 h 34"/>
                    <a:gd name="T26" fmla="*/ 15 w 41"/>
                    <a:gd name="T27" fmla="*/ 32 h 34"/>
                    <a:gd name="T28" fmla="*/ 23 w 41"/>
                    <a:gd name="T29" fmla="*/ 34 h 34"/>
                    <a:gd name="T30" fmla="*/ 31 w 41"/>
                    <a:gd name="T31" fmla="*/ 32 h 34"/>
                    <a:gd name="T32" fmla="*/ 37 w 41"/>
                    <a:gd name="T33" fmla="*/ 30 h 34"/>
                    <a:gd name="T34" fmla="*/ 38 w 41"/>
                    <a:gd name="T35" fmla="*/ 27 h 34"/>
                    <a:gd name="T36" fmla="*/ 41 w 41"/>
                    <a:gd name="T37" fmla="*/ 25 h 34"/>
                    <a:gd name="T38" fmla="*/ 41 w 41"/>
                    <a:gd name="T39" fmla="*/ 25 h 34"/>
                    <a:gd name="T40" fmla="*/ 41 w 41"/>
                    <a:gd name="T41" fmla="*/ 21 h 34"/>
                    <a:gd name="T42" fmla="*/ 41 w 41"/>
                    <a:gd name="T43" fmla="*/ 18 h 34"/>
                    <a:gd name="T44" fmla="*/ 38 w 41"/>
                    <a:gd name="T45" fmla="*/ 12 h 34"/>
                    <a:gd name="T46" fmla="*/ 33 w 41"/>
                    <a:gd name="T47" fmla="*/ 6 h 34"/>
                    <a:gd name="T48" fmla="*/ 27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7" y="2"/>
                      </a:moveTo>
                      <a:lnTo>
                        <a:pt x="27" y="2"/>
                      </a:lnTo>
                      <a:lnTo>
                        <a:pt x="18" y="0"/>
                      </a:lnTo>
                      <a:lnTo>
                        <a:pt x="12" y="2"/>
                      </a:lnTo>
                      <a:lnTo>
                        <a:pt x="5" y="4"/>
                      </a:lnTo>
                      <a:lnTo>
                        <a:pt x="3" y="7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1" y="16"/>
                      </a:lnTo>
                      <a:lnTo>
                        <a:pt x="3" y="22"/>
                      </a:lnTo>
                      <a:lnTo>
                        <a:pt x="8" y="29"/>
                      </a:lnTo>
                      <a:lnTo>
                        <a:pt x="15" y="32"/>
                      </a:lnTo>
                      <a:lnTo>
                        <a:pt x="23" y="34"/>
                      </a:lnTo>
                      <a:lnTo>
                        <a:pt x="31" y="32"/>
                      </a:lnTo>
                      <a:lnTo>
                        <a:pt x="37" y="30"/>
                      </a:lnTo>
                      <a:lnTo>
                        <a:pt x="38" y="27"/>
                      </a:lnTo>
                      <a:lnTo>
                        <a:pt x="41" y="25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6"/>
                      </a:lnTo>
                      <a:lnTo>
                        <a:pt x="27" y="2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06" name="Freeform 1442"/>
                <p:cNvSpPr>
                  <a:spLocks/>
                </p:cNvSpPr>
                <p:nvPr/>
              </p:nvSpPr>
              <p:spPr bwMode="auto">
                <a:xfrm>
                  <a:off x="1770" y="3023"/>
                  <a:ext cx="41" cy="34"/>
                </a:xfrm>
                <a:custGeom>
                  <a:avLst/>
                  <a:gdLst>
                    <a:gd name="T0" fmla="*/ 27 w 41"/>
                    <a:gd name="T1" fmla="*/ 2 h 34"/>
                    <a:gd name="T2" fmla="*/ 27 w 41"/>
                    <a:gd name="T3" fmla="*/ 2 h 34"/>
                    <a:gd name="T4" fmla="*/ 18 w 41"/>
                    <a:gd name="T5" fmla="*/ 0 h 34"/>
                    <a:gd name="T6" fmla="*/ 12 w 41"/>
                    <a:gd name="T7" fmla="*/ 2 h 34"/>
                    <a:gd name="T8" fmla="*/ 5 w 41"/>
                    <a:gd name="T9" fmla="*/ 4 h 34"/>
                    <a:gd name="T10" fmla="*/ 3 w 41"/>
                    <a:gd name="T11" fmla="*/ 7 h 34"/>
                    <a:gd name="T12" fmla="*/ 1 w 41"/>
                    <a:gd name="T13" fmla="*/ 9 h 34"/>
                    <a:gd name="T14" fmla="*/ 1 w 41"/>
                    <a:gd name="T15" fmla="*/ 9 h 34"/>
                    <a:gd name="T16" fmla="*/ 0 w 41"/>
                    <a:gd name="T17" fmla="*/ 13 h 34"/>
                    <a:gd name="T18" fmla="*/ 1 w 41"/>
                    <a:gd name="T19" fmla="*/ 16 h 34"/>
                    <a:gd name="T20" fmla="*/ 3 w 41"/>
                    <a:gd name="T21" fmla="*/ 22 h 34"/>
                    <a:gd name="T22" fmla="*/ 8 w 41"/>
                    <a:gd name="T23" fmla="*/ 29 h 34"/>
                    <a:gd name="T24" fmla="*/ 15 w 41"/>
                    <a:gd name="T25" fmla="*/ 32 h 34"/>
                    <a:gd name="T26" fmla="*/ 15 w 41"/>
                    <a:gd name="T27" fmla="*/ 32 h 34"/>
                    <a:gd name="T28" fmla="*/ 23 w 41"/>
                    <a:gd name="T29" fmla="*/ 34 h 34"/>
                    <a:gd name="T30" fmla="*/ 31 w 41"/>
                    <a:gd name="T31" fmla="*/ 32 h 34"/>
                    <a:gd name="T32" fmla="*/ 37 w 41"/>
                    <a:gd name="T33" fmla="*/ 30 h 34"/>
                    <a:gd name="T34" fmla="*/ 38 w 41"/>
                    <a:gd name="T35" fmla="*/ 27 h 34"/>
                    <a:gd name="T36" fmla="*/ 41 w 41"/>
                    <a:gd name="T37" fmla="*/ 25 h 34"/>
                    <a:gd name="T38" fmla="*/ 41 w 41"/>
                    <a:gd name="T39" fmla="*/ 25 h 34"/>
                    <a:gd name="T40" fmla="*/ 41 w 41"/>
                    <a:gd name="T41" fmla="*/ 21 h 34"/>
                    <a:gd name="T42" fmla="*/ 41 w 41"/>
                    <a:gd name="T43" fmla="*/ 18 h 34"/>
                    <a:gd name="T44" fmla="*/ 38 w 41"/>
                    <a:gd name="T45" fmla="*/ 12 h 34"/>
                    <a:gd name="T46" fmla="*/ 33 w 41"/>
                    <a:gd name="T47" fmla="*/ 6 h 34"/>
                    <a:gd name="T48" fmla="*/ 27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7" y="2"/>
                      </a:moveTo>
                      <a:lnTo>
                        <a:pt x="27" y="2"/>
                      </a:lnTo>
                      <a:lnTo>
                        <a:pt x="18" y="0"/>
                      </a:lnTo>
                      <a:lnTo>
                        <a:pt x="12" y="2"/>
                      </a:lnTo>
                      <a:lnTo>
                        <a:pt x="5" y="4"/>
                      </a:lnTo>
                      <a:lnTo>
                        <a:pt x="3" y="7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1" y="16"/>
                      </a:lnTo>
                      <a:lnTo>
                        <a:pt x="3" y="22"/>
                      </a:lnTo>
                      <a:lnTo>
                        <a:pt x="8" y="29"/>
                      </a:lnTo>
                      <a:lnTo>
                        <a:pt x="15" y="32"/>
                      </a:lnTo>
                      <a:lnTo>
                        <a:pt x="23" y="34"/>
                      </a:lnTo>
                      <a:lnTo>
                        <a:pt x="31" y="32"/>
                      </a:lnTo>
                      <a:lnTo>
                        <a:pt x="37" y="30"/>
                      </a:lnTo>
                      <a:lnTo>
                        <a:pt x="38" y="27"/>
                      </a:lnTo>
                      <a:lnTo>
                        <a:pt x="41" y="25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6"/>
                      </a:lnTo>
                      <a:lnTo>
                        <a:pt x="27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07" name="Freeform 1443"/>
                <p:cNvSpPr>
                  <a:spLocks/>
                </p:cNvSpPr>
                <p:nvPr/>
              </p:nvSpPr>
              <p:spPr bwMode="auto">
                <a:xfrm>
                  <a:off x="1746" y="2997"/>
                  <a:ext cx="42" cy="32"/>
                </a:xfrm>
                <a:custGeom>
                  <a:avLst/>
                  <a:gdLst>
                    <a:gd name="T0" fmla="*/ 20 w 42"/>
                    <a:gd name="T1" fmla="*/ 0 h 32"/>
                    <a:gd name="T2" fmla="*/ 20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1 w 42"/>
                    <a:gd name="T9" fmla="*/ 10 h 32"/>
                    <a:gd name="T10" fmla="*/ 0 w 42"/>
                    <a:gd name="T11" fmla="*/ 12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0 w 42"/>
                    <a:gd name="T17" fmla="*/ 19 h 32"/>
                    <a:gd name="T18" fmla="*/ 1 w 42"/>
                    <a:gd name="T19" fmla="*/ 21 h 32"/>
                    <a:gd name="T20" fmla="*/ 6 w 42"/>
                    <a:gd name="T21" fmla="*/ 26 h 32"/>
                    <a:gd name="T22" fmla="*/ 13 w 42"/>
                    <a:gd name="T23" fmla="*/ 30 h 32"/>
                    <a:gd name="T24" fmla="*/ 20 w 42"/>
                    <a:gd name="T25" fmla="*/ 32 h 32"/>
                    <a:gd name="T26" fmla="*/ 20 w 42"/>
                    <a:gd name="T27" fmla="*/ 32 h 32"/>
                    <a:gd name="T28" fmla="*/ 29 w 42"/>
                    <a:gd name="T29" fmla="*/ 30 h 32"/>
                    <a:gd name="T30" fmla="*/ 36 w 42"/>
                    <a:gd name="T31" fmla="*/ 26 h 32"/>
                    <a:gd name="T32" fmla="*/ 39 w 42"/>
                    <a:gd name="T33" fmla="*/ 21 h 32"/>
                    <a:gd name="T34" fmla="*/ 41 w 42"/>
                    <a:gd name="T35" fmla="*/ 19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1 w 42"/>
                    <a:gd name="T41" fmla="*/ 12 h 32"/>
                    <a:gd name="T42" fmla="*/ 39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0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1" y="21"/>
                      </a:lnTo>
                      <a:lnTo>
                        <a:pt x="6" y="26"/>
                      </a:lnTo>
                      <a:lnTo>
                        <a:pt x="13" y="30"/>
                      </a:lnTo>
                      <a:lnTo>
                        <a:pt x="20" y="32"/>
                      </a:lnTo>
                      <a:lnTo>
                        <a:pt x="29" y="30"/>
                      </a:lnTo>
                      <a:lnTo>
                        <a:pt x="36" y="26"/>
                      </a:lnTo>
                      <a:lnTo>
                        <a:pt x="39" y="21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2"/>
                      </a:lnTo>
                      <a:lnTo>
                        <a:pt x="39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08" name="Freeform 1444"/>
                <p:cNvSpPr>
                  <a:spLocks/>
                </p:cNvSpPr>
                <p:nvPr/>
              </p:nvSpPr>
              <p:spPr bwMode="auto">
                <a:xfrm>
                  <a:off x="1746" y="2997"/>
                  <a:ext cx="42" cy="32"/>
                </a:xfrm>
                <a:custGeom>
                  <a:avLst/>
                  <a:gdLst>
                    <a:gd name="T0" fmla="*/ 20 w 42"/>
                    <a:gd name="T1" fmla="*/ 0 h 32"/>
                    <a:gd name="T2" fmla="*/ 20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1 w 42"/>
                    <a:gd name="T9" fmla="*/ 10 h 32"/>
                    <a:gd name="T10" fmla="*/ 0 w 42"/>
                    <a:gd name="T11" fmla="*/ 12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0 w 42"/>
                    <a:gd name="T17" fmla="*/ 19 h 32"/>
                    <a:gd name="T18" fmla="*/ 1 w 42"/>
                    <a:gd name="T19" fmla="*/ 21 h 32"/>
                    <a:gd name="T20" fmla="*/ 6 w 42"/>
                    <a:gd name="T21" fmla="*/ 26 h 32"/>
                    <a:gd name="T22" fmla="*/ 13 w 42"/>
                    <a:gd name="T23" fmla="*/ 30 h 32"/>
                    <a:gd name="T24" fmla="*/ 20 w 42"/>
                    <a:gd name="T25" fmla="*/ 32 h 32"/>
                    <a:gd name="T26" fmla="*/ 20 w 42"/>
                    <a:gd name="T27" fmla="*/ 32 h 32"/>
                    <a:gd name="T28" fmla="*/ 29 w 42"/>
                    <a:gd name="T29" fmla="*/ 30 h 32"/>
                    <a:gd name="T30" fmla="*/ 36 w 42"/>
                    <a:gd name="T31" fmla="*/ 26 h 32"/>
                    <a:gd name="T32" fmla="*/ 39 w 42"/>
                    <a:gd name="T33" fmla="*/ 21 h 32"/>
                    <a:gd name="T34" fmla="*/ 41 w 42"/>
                    <a:gd name="T35" fmla="*/ 19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1 w 42"/>
                    <a:gd name="T41" fmla="*/ 12 h 32"/>
                    <a:gd name="T42" fmla="*/ 39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0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1" y="21"/>
                      </a:lnTo>
                      <a:lnTo>
                        <a:pt x="6" y="26"/>
                      </a:lnTo>
                      <a:lnTo>
                        <a:pt x="13" y="30"/>
                      </a:lnTo>
                      <a:lnTo>
                        <a:pt x="20" y="32"/>
                      </a:lnTo>
                      <a:lnTo>
                        <a:pt x="29" y="30"/>
                      </a:lnTo>
                      <a:lnTo>
                        <a:pt x="36" y="26"/>
                      </a:lnTo>
                      <a:lnTo>
                        <a:pt x="39" y="21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2"/>
                      </a:lnTo>
                      <a:lnTo>
                        <a:pt x="39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09" name="Freeform 1445"/>
                <p:cNvSpPr>
                  <a:spLocks/>
                </p:cNvSpPr>
                <p:nvPr/>
              </p:nvSpPr>
              <p:spPr bwMode="auto">
                <a:xfrm>
                  <a:off x="1771" y="3001"/>
                  <a:ext cx="43" cy="33"/>
                </a:xfrm>
                <a:custGeom>
                  <a:avLst/>
                  <a:gdLst>
                    <a:gd name="T0" fmla="*/ 25 w 43"/>
                    <a:gd name="T1" fmla="*/ 0 h 33"/>
                    <a:gd name="T2" fmla="*/ 25 w 43"/>
                    <a:gd name="T3" fmla="*/ 0 h 33"/>
                    <a:gd name="T4" fmla="*/ 16 w 43"/>
                    <a:gd name="T5" fmla="*/ 0 h 33"/>
                    <a:gd name="T6" fmla="*/ 9 w 43"/>
                    <a:gd name="T7" fmla="*/ 2 h 33"/>
                    <a:gd name="T8" fmla="*/ 4 w 43"/>
                    <a:gd name="T9" fmla="*/ 6 h 33"/>
                    <a:gd name="T10" fmla="*/ 2 w 43"/>
                    <a:gd name="T11" fmla="*/ 8 h 33"/>
                    <a:gd name="T12" fmla="*/ 0 w 43"/>
                    <a:gd name="T13" fmla="*/ 12 h 33"/>
                    <a:gd name="T14" fmla="*/ 0 w 43"/>
                    <a:gd name="T15" fmla="*/ 12 h 33"/>
                    <a:gd name="T16" fmla="*/ 0 w 43"/>
                    <a:gd name="T17" fmla="*/ 16 h 33"/>
                    <a:gd name="T18" fmla="*/ 2 w 43"/>
                    <a:gd name="T19" fmla="*/ 19 h 33"/>
                    <a:gd name="T20" fmla="*/ 4 w 43"/>
                    <a:gd name="T21" fmla="*/ 25 h 33"/>
                    <a:gd name="T22" fmla="*/ 11 w 43"/>
                    <a:gd name="T23" fmla="*/ 29 h 33"/>
                    <a:gd name="T24" fmla="*/ 18 w 43"/>
                    <a:gd name="T25" fmla="*/ 33 h 33"/>
                    <a:gd name="T26" fmla="*/ 18 w 43"/>
                    <a:gd name="T27" fmla="*/ 33 h 33"/>
                    <a:gd name="T28" fmla="*/ 26 w 43"/>
                    <a:gd name="T29" fmla="*/ 33 h 33"/>
                    <a:gd name="T30" fmla="*/ 34 w 43"/>
                    <a:gd name="T31" fmla="*/ 30 h 33"/>
                    <a:gd name="T32" fmla="*/ 39 w 43"/>
                    <a:gd name="T33" fmla="*/ 26 h 33"/>
                    <a:gd name="T34" fmla="*/ 41 w 43"/>
                    <a:gd name="T35" fmla="*/ 22 h 33"/>
                    <a:gd name="T36" fmla="*/ 41 w 43"/>
                    <a:gd name="T37" fmla="*/ 20 h 33"/>
                    <a:gd name="T38" fmla="*/ 41 w 43"/>
                    <a:gd name="T39" fmla="*/ 20 h 33"/>
                    <a:gd name="T40" fmla="*/ 43 w 43"/>
                    <a:gd name="T41" fmla="*/ 16 h 33"/>
                    <a:gd name="T42" fmla="*/ 41 w 43"/>
                    <a:gd name="T43" fmla="*/ 14 h 33"/>
                    <a:gd name="T44" fmla="*/ 37 w 43"/>
                    <a:gd name="T45" fmla="*/ 7 h 33"/>
                    <a:gd name="T46" fmla="*/ 32 w 43"/>
                    <a:gd name="T47" fmla="*/ 2 h 33"/>
                    <a:gd name="T48" fmla="*/ 25 w 43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3"/>
                    <a:gd name="T77" fmla="*/ 43 w 43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3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16" y="0"/>
                      </a:lnTo>
                      <a:lnTo>
                        <a:pt x="9" y="2"/>
                      </a:lnTo>
                      <a:lnTo>
                        <a:pt x="4" y="6"/>
                      </a:lnTo>
                      <a:lnTo>
                        <a:pt x="2" y="8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4" y="25"/>
                      </a:lnTo>
                      <a:lnTo>
                        <a:pt x="11" y="29"/>
                      </a:lnTo>
                      <a:lnTo>
                        <a:pt x="18" y="33"/>
                      </a:lnTo>
                      <a:lnTo>
                        <a:pt x="26" y="33"/>
                      </a:lnTo>
                      <a:lnTo>
                        <a:pt x="34" y="30"/>
                      </a:lnTo>
                      <a:lnTo>
                        <a:pt x="39" y="26"/>
                      </a:lnTo>
                      <a:lnTo>
                        <a:pt x="41" y="22"/>
                      </a:lnTo>
                      <a:lnTo>
                        <a:pt x="41" y="20"/>
                      </a:lnTo>
                      <a:lnTo>
                        <a:pt x="43" y="16"/>
                      </a:lnTo>
                      <a:lnTo>
                        <a:pt x="41" y="14"/>
                      </a:lnTo>
                      <a:lnTo>
                        <a:pt x="37" y="7"/>
                      </a:lnTo>
                      <a:lnTo>
                        <a:pt x="32" y="2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10" name="Freeform 1446"/>
                <p:cNvSpPr>
                  <a:spLocks/>
                </p:cNvSpPr>
                <p:nvPr/>
              </p:nvSpPr>
              <p:spPr bwMode="auto">
                <a:xfrm>
                  <a:off x="1771" y="3001"/>
                  <a:ext cx="43" cy="33"/>
                </a:xfrm>
                <a:custGeom>
                  <a:avLst/>
                  <a:gdLst>
                    <a:gd name="T0" fmla="*/ 25 w 43"/>
                    <a:gd name="T1" fmla="*/ 0 h 33"/>
                    <a:gd name="T2" fmla="*/ 25 w 43"/>
                    <a:gd name="T3" fmla="*/ 0 h 33"/>
                    <a:gd name="T4" fmla="*/ 16 w 43"/>
                    <a:gd name="T5" fmla="*/ 0 h 33"/>
                    <a:gd name="T6" fmla="*/ 9 w 43"/>
                    <a:gd name="T7" fmla="*/ 2 h 33"/>
                    <a:gd name="T8" fmla="*/ 4 w 43"/>
                    <a:gd name="T9" fmla="*/ 6 h 33"/>
                    <a:gd name="T10" fmla="*/ 2 w 43"/>
                    <a:gd name="T11" fmla="*/ 8 h 33"/>
                    <a:gd name="T12" fmla="*/ 0 w 43"/>
                    <a:gd name="T13" fmla="*/ 12 h 33"/>
                    <a:gd name="T14" fmla="*/ 0 w 43"/>
                    <a:gd name="T15" fmla="*/ 12 h 33"/>
                    <a:gd name="T16" fmla="*/ 0 w 43"/>
                    <a:gd name="T17" fmla="*/ 16 h 33"/>
                    <a:gd name="T18" fmla="*/ 2 w 43"/>
                    <a:gd name="T19" fmla="*/ 19 h 33"/>
                    <a:gd name="T20" fmla="*/ 4 w 43"/>
                    <a:gd name="T21" fmla="*/ 25 h 33"/>
                    <a:gd name="T22" fmla="*/ 11 w 43"/>
                    <a:gd name="T23" fmla="*/ 29 h 33"/>
                    <a:gd name="T24" fmla="*/ 18 w 43"/>
                    <a:gd name="T25" fmla="*/ 33 h 33"/>
                    <a:gd name="T26" fmla="*/ 18 w 43"/>
                    <a:gd name="T27" fmla="*/ 33 h 33"/>
                    <a:gd name="T28" fmla="*/ 26 w 43"/>
                    <a:gd name="T29" fmla="*/ 33 h 33"/>
                    <a:gd name="T30" fmla="*/ 34 w 43"/>
                    <a:gd name="T31" fmla="*/ 30 h 33"/>
                    <a:gd name="T32" fmla="*/ 39 w 43"/>
                    <a:gd name="T33" fmla="*/ 26 h 33"/>
                    <a:gd name="T34" fmla="*/ 41 w 43"/>
                    <a:gd name="T35" fmla="*/ 22 h 33"/>
                    <a:gd name="T36" fmla="*/ 41 w 43"/>
                    <a:gd name="T37" fmla="*/ 20 h 33"/>
                    <a:gd name="T38" fmla="*/ 41 w 43"/>
                    <a:gd name="T39" fmla="*/ 20 h 33"/>
                    <a:gd name="T40" fmla="*/ 43 w 43"/>
                    <a:gd name="T41" fmla="*/ 16 h 33"/>
                    <a:gd name="T42" fmla="*/ 41 w 43"/>
                    <a:gd name="T43" fmla="*/ 14 h 33"/>
                    <a:gd name="T44" fmla="*/ 37 w 43"/>
                    <a:gd name="T45" fmla="*/ 7 h 33"/>
                    <a:gd name="T46" fmla="*/ 32 w 43"/>
                    <a:gd name="T47" fmla="*/ 2 h 33"/>
                    <a:gd name="T48" fmla="*/ 25 w 43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3"/>
                    <a:gd name="T77" fmla="*/ 43 w 43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3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16" y="0"/>
                      </a:lnTo>
                      <a:lnTo>
                        <a:pt x="9" y="2"/>
                      </a:lnTo>
                      <a:lnTo>
                        <a:pt x="4" y="6"/>
                      </a:lnTo>
                      <a:lnTo>
                        <a:pt x="2" y="8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4" y="25"/>
                      </a:lnTo>
                      <a:lnTo>
                        <a:pt x="11" y="29"/>
                      </a:lnTo>
                      <a:lnTo>
                        <a:pt x="18" y="33"/>
                      </a:lnTo>
                      <a:lnTo>
                        <a:pt x="26" y="33"/>
                      </a:lnTo>
                      <a:lnTo>
                        <a:pt x="34" y="30"/>
                      </a:lnTo>
                      <a:lnTo>
                        <a:pt x="39" y="26"/>
                      </a:lnTo>
                      <a:lnTo>
                        <a:pt x="41" y="22"/>
                      </a:lnTo>
                      <a:lnTo>
                        <a:pt x="41" y="20"/>
                      </a:lnTo>
                      <a:lnTo>
                        <a:pt x="43" y="16"/>
                      </a:lnTo>
                      <a:lnTo>
                        <a:pt x="41" y="14"/>
                      </a:lnTo>
                      <a:lnTo>
                        <a:pt x="37" y="7"/>
                      </a:lnTo>
                      <a:lnTo>
                        <a:pt x="32" y="2"/>
                      </a:lnTo>
                      <a:lnTo>
                        <a:pt x="2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11" name="Freeform 1447"/>
                <p:cNvSpPr>
                  <a:spLocks/>
                </p:cNvSpPr>
                <p:nvPr/>
              </p:nvSpPr>
              <p:spPr bwMode="auto">
                <a:xfrm>
                  <a:off x="1760" y="2979"/>
                  <a:ext cx="42" cy="32"/>
                </a:xfrm>
                <a:custGeom>
                  <a:avLst/>
                  <a:gdLst>
                    <a:gd name="T0" fmla="*/ 20 w 42"/>
                    <a:gd name="T1" fmla="*/ 0 h 32"/>
                    <a:gd name="T2" fmla="*/ 20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1 w 42"/>
                    <a:gd name="T9" fmla="*/ 10 h 32"/>
                    <a:gd name="T10" fmla="*/ 0 w 42"/>
                    <a:gd name="T11" fmla="*/ 13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0 w 42"/>
                    <a:gd name="T17" fmla="*/ 19 h 32"/>
                    <a:gd name="T18" fmla="*/ 1 w 42"/>
                    <a:gd name="T19" fmla="*/ 23 h 32"/>
                    <a:gd name="T20" fmla="*/ 6 w 42"/>
                    <a:gd name="T21" fmla="*/ 28 h 32"/>
                    <a:gd name="T22" fmla="*/ 13 w 42"/>
                    <a:gd name="T23" fmla="*/ 30 h 32"/>
                    <a:gd name="T24" fmla="*/ 20 w 42"/>
                    <a:gd name="T25" fmla="*/ 32 h 32"/>
                    <a:gd name="T26" fmla="*/ 20 w 42"/>
                    <a:gd name="T27" fmla="*/ 32 h 32"/>
                    <a:gd name="T28" fmla="*/ 29 w 42"/>
                    <a:gd name="T29" fmla="*/ 30 h 32"/>
                    <a:gd name="T30" fmla="*/ 36 w 42"/>
                    <a:gd name="T31" fmla="*/ 28 h 32"/>
                    <a:gd name="T32" fmla="*/ 40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1 w 42"/>
                    <a:gd name="T41" fmla="*/ 13 h 32"/>
                    <a:gd name="T42" fmla="*/ 40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0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0"/>
                      </a:lnTo>
                      <a:lnTo>
                        <a:pt x="20" y="32"/>
                      </a:lnTo>
                      <a:lnTo>
                        <a:pt x="29" y="30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12" name="Freeform 1448"/>
                <p:cNvSpPr>
                  <a:spLocks/>
                </p:cNvSpPr>
                <p:nvPr/>
              </p:nvSpPr>
              <p:spPr bwMode="auto">
                <a:xfrm>
                  <a:off x="1760" y="2979"/>
                  <a:ext cx="42" cy="32"/>
                </a:xfrm>
                <a:custGeom>
                  <a:avLst/>
                  <a:gdLst>
                    <a:gd name="T0" fmla="*/ 20 w 42"/>
                    <a:gd name="T1" fmla="*/ 0 h 32"/>
                    <a:gd name="T2" fmla="*/ 20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1 w 42"/>
                    <a:gd name="T9" fmla="*/ 10 h 32"/>
                    <a:gd name="T10" fmla="*/ 0 w 42"/>
                    <a:gd name="T11" fmla="*/ 13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0 w 42"/>
                    <a:gd name="T17" fmla="*/ 19 h 32"/>
                    <a:gd name="T18" fmla="*/ 1 w 42"/>
                    <a:gd name="T19" fmla="*/ 23 h 32"/>
                    <a:gd name="T20" fmla="*/ 6 w 42"/>
                    <a:gd name="T21" fmla="*/ 28 h 32"/>
                    <a:gd name="T22" fmla="*/ 13 w 42"/>
                    <a:gd name="T23" fmla="*/ 30 h 32"/>
                    <a:gd name="T24" fmla="*/ 20 w 42"/>
                    <a:gd name="T25" fmla="*/ 32 h 32"/>
                    <a:gd name="T26" fmla="*/ 20 w 42"/>
                    <a:gd name="T27" fmla="*/ 32 h 32"/>
                    <a:gd name="T28" fmla="*/ 29 w 42"/>
                    <a:gd name="T29" fmla="*/ 30 h 32"/>
                    <a:gd name="T30" fmla="*/ 36 w 42"/>
                    <a:gd name="T31" fmla="*/ 28 h 32"/>
                    <a:gd name="T32" fmla="*/ 40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1 w 42"/>
                    <a:gd name="T41" fmla="*/ 13 h 32"/>
                    <a:gd name="T42" fmla="*/ 40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0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0"/>
                      </a:lnTo>
                      <a:lnTo>
                        <a:pt x="20" y="32"/>
                      </a:lnTo>
                      <a:lnTo>
                        <a:pt x="29" y="30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13" name="Freeform 1449"/>
                <p:cNvSpPr>
                  <a:spLocks/>
                </p:cNvSpPr>
                <p:nvPr/>
              </p:nvSpPr>
              <p:spPr bwMode="auto">
                <a:xfrm>
                  <a:off x="1742" y="3041"/>
                  <a:ext cx="40" cy="35"/>
                </a:xfrm>
                <a:custGeom>
                  <a:avLst/>
                  <a:gdLst>
                    <a:gd name="T0" fmla="*/ 12 w 40"/>
                    <a:gd name="T1" fmla="*/ 3 h 35"/>
                    <a:gd name="T2" fmla="*/ 12 w 40"/>
                    <a:gd name="T3" fmla="*/ 3 h 35"/>
                    <a:gd name="T4" fmla="*/ 5 w 40"/>
                    <a:gd name="T5" fmla="*/ 8 h 35"/>
                    <a:gd name="T6" fmla="*/ 1 w 40"/>
                    <a:gd name="T7" fmla="*/ 14 h 35"/>
                    <a:gd name="T8" fmla="*/ 0 w 40"/>
                    <a:gd name="T9" fmla="*/ 21 h 35"/>
                    <a:gd name="T10" fmla="*/ 0 w 40"/>
                    <a:gd name="T11" fmla="*/ 25 h 35"/>
                    <a:gd name="T12" fmla="*/ 1 w 40"/>
                    <a:gd name="T13" fmla="*/ 27 h 35"/>
                    <a:gd name="T14" fmla="*/ 1 w 40"/>
                    <a:gd name="T15" fmla="*/ 27 h 35"/>
                    <a:gd name="T16" fmla="*/ 4 w 40"/>
                    <a:gd name="T17" fmla="*/ 30 h 35"/>
                    <a:gd name="T18" fmla="*/ 6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3 h 35"/>
                    <a:gd name="T24" fmla="*/ 28 w 40"/>
                    <a:gd name="T25" fmla="*/ 31 h 35"/>
                    <a:gd name="T26" fmla="*/ 28 w 40"/>
                    <a:gd name="T27" fmla="*/ 31 h 35"/>
                    <a:gd name="T28" fmla="*/ 35 w 40"/>
                    <a:gd name="T29" fmla="*/ 26 h 35"/>
                    <a:gd name="T30" fmla="*/ 38 w 40"/>
                    <a:gd name="T31" fmla="*/ 19 h 35"/>
                    <a:gd name="T32" fmla="*/ 40 w 40"/>
                    <a:gd name="T33" fmla="*/ 13 h 35"/>
                    <a:gd name="T34" fmla="*/ 38 w 40"/>
                    <a:gd name="T35" fmla="*/ 9 h 35"/>
                    <a:gd name="T36" fmla="*/ 37 w 40"/>
                    <a:gd name="T37" fmla="*/ 7 h 35"/>
                    <a:gd name="T38" fmla="*/ 37 w 40"/>
                    <a:gd name="T39" fmla="*/ 7 h 35"/>
                    <a:gd name="T40" fmla="*/ 36 w 40"/>
                    <a:gd name="T41" fmla="*/ 4 h 35"/>
                    <a:gd name="T42" fmla="*/ 33 w 40"/>
                    <a:gd name="T43" fmla="*/ 2 h 35"/>
                    <a:gd name="T44" fmla="*/ 27 w 40"/>
                    <a:gd name="T45" fmla="*/ 0 h 35"/>
                    <a:gd name="T46" fmla="*/ 19 w 40"/>
                    <a:gd name="T47" fmla="*/ 0 h 35"/>
                    <a:gd name="T48" fmla="*/ 12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5"/>
                      </a:lnTo>
                      <a:lnTo>
                        <a:pt x="1" y="27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5"/>
                      </a:lnTo>
                      <a:lnTo>
                        <a:pt x="21" y="33"/>
                      </a:lnTo>
                      <a:lnTo>
                        <a:pt x="28" y="31"/>
                      </a:lnTo>
                      <a:lnTo>
                        <a:pt x="35" y="26"/>
                      </a:lnTo>
                      <a:lnTo>
                        <a:pt x="38" y="19"/>
                      </a:lnTo>
                      <a:lnTo>
                        <a:pt x="40" y="13"/>
                      </a:lnTo>
                      <a:lnTo>
                        <a:pt x="38" y="9"/>
                      </a:lnTo>
                      <a:lnTo>
                        <a:pt x="37" y="7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14" name="Freeform 1450"/>
                <p:cNvSpPr>
                  <a:spLocks/>
                </p:cNvSpPr>
                <p:nvPr/>
              </p:nvSpPr>
              <p:spPr bwMode="auto">
                <a:xfrm>
                  <a:off x="1742" y="3041"/>
                  <a:ext cx="40" cy="35"/>
                </a:xfrm>
                <a:custGeom>
                  <a:avLst/>
                  <a:gdLst>
                    <a:gd name="T0" fmla="*/ 12 w 40"/>
                    <a:gd name="T1" fmla="*/ 3 h 35"/>
                    <a:gd name="T2" fmla="*/ 12 w 40"/>
                    <a:gd name="T3" fmla="*/ 3 h 35"/>
                    <a:gd name="T4" fmla="*/ 5 w 40"/>
                    <a:gd name="T5" fmla="*/ 8 h 35"/>
                    <a:gd name="T6" fmla="*/ 1 w 40"/>
                    <a:gd name="T7" fmla="*/ 14 h 35"/>
                    <a:gd name="T8" fmla="*/ 0 w 40"/>
                    <a:gd name="T9" fmla="*/ 21 h 35"/>
                    <a:gd name="T10" fmla="*/ 0 w 40"/>
                    <a:gd name="T11" fmla="*/ 25 h 35"/>
                    <a:gd name="T12" fmla="*/ 1 w 40"/>
                    <a:gd name="T13" fmla="*/ 27 h 35"/>
                    <a:gd name="T14" fmla="*/ 1 w 40"/>
                    <a:gd name="T15" fmla="*/ 27 h 35"/>
                    <a:gd name="T16" fmla="*/ 4 w 40"/>
                    <a:gd name="T17" fmla="*/ 30 h 35"/>
                    <a:gd name="T18" fmla="*/ 6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3 h 35"/>
                    <a:gd name="T24" fmla="*/ 28 w 40"/>
                    <a:gd name="T25" fmla="*/ 31 h 35"/>
                    <a:gd name="T26" fmla="*/ 28 w 40"/>
                    <a:gd name="T27" fmla="*/ 31 h 35"/>
                    <a:gd name="T28" fmla="*/ 35 w 40"/>
                    <a:gd name="T29" fmla="*/ 26 h 35"/>
                    <a:gd name="T30" fmla="*/ 38 w 40"/>
                    <a:gd name="T31" fmla="*/ 19 h 35"/>
                    <a:gd name="T32" fmla="*/ 40 w 40"/>
                    <a:gd name="T33" fmla="*/ 13 h 35"/>
                    <a:gd name="T34" fmla="*/ 38 w 40"/>
                    <a:gd name="T35" fmla="*/ 9 h 35"/>
                    <a:gd name="T36" fmla="*/ 37 w 40"/>
                    <a:gd name="T37" fmla="*/ 7 h 35"/>
                    <a:gd name="T38" fmla="*/ 37 w 40"/>
                    <a:gd name="T39" fmla="*/ 7 h 35"/>
                    <a:gd name="T40" fmla="*/ 36 w 40"/>
                    <a:gd name="T41" fmla="*/ 4 h 35"/>
                    <a:gd name="T42" fmla="*/ 33 w 40"/>
                    <a:gd name="T43" fmla="*/ 2 h 35"/>
                    <a:gd name="T44" fmla="*/ 27 w 40"/>
                    <a:gd name="T45" fmla="*/ 0 h 35"/>
                    <a:gd name="T46" fmla="*/ 19 w 40"/>
                    <a:gd name="T47" fmla="*/ 0 h 35"/>
                    <a:gd name="T48" fmla="*/ 12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5"/>
                      </a:lnTo>
                      <a:lnTo>
                        <a:pt x="1" y="27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5"/>
                      </a:lnTo>
                      <a:lnTo>
                        <a:pt x="21" y="33"/>
                      </a:lnTo>
                      <a:lnTo>
                        <a:pt x="28" y="31"/>
                      </a:lnTo>
                      <a:lnTo>
                        <a:pt x="35" y="26"/>
                      </a:lnTo>
                      <a:lnTo>
                        <a:pt x="38" y="19"/>
                      </a:lnTo>
                      <a:lnTo>
                        <a:pt x="40" y="13"/>
                      </a:lnTo>
                      <a:lnTo>
                        <a:pt x="38" y="9"/>
                      </a:lnTo>
                      <a:lnTo>
                        <a:pt x="37" y="7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15" name="Freeform 1451"/>
                <p:cNvSpPr>
                  <a:spLocks/>
                </p:cNvSpPr>
                <p:nvPr/>
              </p:nvSpPr>
              <p:spPr bwMode="auto">
                <a:xfrm>
                  <a:off x="1770" y="3044"/>
                  <a:ext cx="41" cy="34"/>
                </a:xfrm>
                <a:custGeom>
                  <a:avLst/>
                  <a:gdLst>
                    <a:gd name="T0" fmla="*/ 27 w 41"/>
                    <a:gd name="T1" fmla="*/ 1 h 34"/>
                    <a:gd name="T2" fmla="*/ 27 w 41"/>
                    <a:gd name="T3" fmla="*/ 1 h 34"/>
                    <a:gd name="T4" fmla="*/ 18 w 41"/>
                    <a:gd name="T5" fmla="*/ 0 h 34"/>
                    <a:gd name="T6" fmla="*/ 12 w 41"/>
                    <a:gd name="T7" fmla="*/ 1 h 34"/>
                    <a:gd name="T8" fmla="*/ 5 w 41"/>
                    <a:gd name="T9" fmla="*/ 5 h 34"/>
                    <a:gd name="T10" fmla="*/ 3 w 41"/>
                    <a:gd name="T11" fmla="*/ 8 h 34"/>
                    <a:gd name="T12" fmla="*/ 1 w 41"/>
                    <a:gd name="T13" fmla="*/ 10 h 34"/>
                    <a:gd name="T14" fmla="*/ 1 w 41"/>
                    <a:gd name="T15" fmla="*/ 10 h 34"/>
                    <a:gd name="T16" fmla="*/ 0 w 41"/>
                    <a:gd name="T17" fmla="*/ 14 h 34"/>
                    <a:gd name="T18" fmla="*/ 1 w 41"/>
                    <a:gd name="T19" fmla="*/ 16 h 34"/>
                    <a:gd name="T20" fmla="*/ 3 w 41"/>
                    <a:gd name="T21" fmla="*/ 23 h 34"/>
                    <a:gd name="T22" fmla="*/ 8 w 41"/>
                    <a:gd name="T23" fmla="*/ 29 h 34"/>
                    <a:gd name="T24" fmla="*/ 15 w 41"/>
                    <a:gd name="T25" fmla="*/ 33 h 34"/>
                    <a:gd name="T26" fmla="*/ 15 w 41"/>
                    <a:gd name="T27" fmla="*/ 33 h 34"/>
                    <a:gd name="T28" fmla="*/ 23 w 41"/>
                    <a:gd name="T29" fmla="*/ 34 h 34"/>
                    <a:gd name="T30" fmla="*/ 31 w 41"/>
                    <a:gd name="T31" fmla="*/ 33 h 34"/>
                    <a:gd name="T32" fmla="*/ 37 w 41"/>
                    <a:gd name="T33" fmla="*/ 29 h 34"/>
                    <a:gd name="T34" fmla="*/ 38 w 41"/>
                    <a:gd name="T35" fmla="*/ 28 h 34"/>
                    <a:gd name="T36" fmla="*/ 41 w 41"/>
                    <a:gd name="T37" fmla="*/ 24 h 34"/>
                    <a:gd name="T38" fmla="*/ 41 w 41"/>
                    <a:gd name="T39" fmla="*/ 24 h 34"/>
                    <a:gd name="T40" fmla="*/ 41 w 41"/>
                    <a:gd name="T41" fmla="*/ 22 h 34"/>
                    <a:gd name="T42" fmla="*/ 41 w 41"/>
                    <a:gd name="T43" fmla="*/ 18 h 34"/>
                    <a:gd name="T44" fmla="*/ 38 w 41"/>
                    <a:gd name="T45" fmla="*/ 11 h 34"/>
                    <a:gd name="T46" fmla="*/ 33 w 41"/>
                    <a:gd name="T47" fmla="*/ 6 h 34"/>
                    <a:gd name="T48" fmla="*/ 27 w 41"/>
                    <a:gd name="T49" fmla="*/ 1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7" y="1"/>
                      </a:moveTo>
                      <a:lnTo>
                        <a:pt x="27" y="1"/>
                      </a:lnTo>
                      <a:lnTo>
                        <a:pt x="18" y="0"/>
                      </a:lnTo>
                      <a:lnTo>
                        <a:pt x="12" y="1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1" y="10"/>
                      </a:lnTo>
                      <a:lnTo>
                        <a:pt x="0" y="14"/>
                      </a:lnTo>
                      <a:lnTo>
                        <a:pt x="1" y="16"/>
                      </a:lnTo>
                      <a:lnTo>
                        <a:pt x="3" y="23"/>
                      </a:lnTo>
                      <a:lnTo>
                        <a:pt x="8" y="29"/>
                      </a:lnTo>
                      <a:lnTo>
                        <a:pt x="15" y="33"/>
                      </a:lnTo>
                      <a:lnTo>
                        <a:pt x="23" y="34"/>
                      </a:lnTo>
                      <a:lnTo>
                        <a:pt x="31" y="33"/>
                      </a:lnTo>
                      <a:lnTo>
                        <a:pt x="37" y="29"/>
                      </a:lnTo>
                      <a:lnTo>
                        <a:pt x="38" y="28"/>
                      </a:lnTo>
                      <a:lnTo>
                        <a:pt x="41" y="24"/>
                      </a:lnTo>
                      <a:lnTo>
                        <a:pt x="41" y="22"/>
                      </a:lnTo>
                      <a:lnTo>
                        <a:pt x="41" y="18"/>
                      </a:lnTo>
                      <a:lnTo>
                        <a:pt x="38" y="11"/>
                      </a:lnTo>
                      <a:lnTo>
                        <a:pt x="33" y="6"/>
                      </a:lnTo>
                      <a:lnTo>
                        <a:pt x="27" y="1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16" name="Freeform 1452"/>
                <p:cNvSpPr>
                  <a:spLocks/>
                </p:cNvSpPr>
                <p:nvPr/>
              </p:nvSpPr>
              <p:spPr bwMode="auto">
                <a:xfrm>
                  <a:off x="1770" y="3044"/>
                  <a:ext cx="41" cy="34"/>
                </a:xfrm>
                <a:custGeom>
                  <a:avLst/>
                  <a:gdLst>
                    <a:gd name="T0" fmla="*/ 27 w 41"/>
                    <a:gd name="T1" fmla="*/ 1 h 34"/>
                    <a:gd name="T2" fmla="*/ 27 w 41"/>
                    <a:gd name="T3" fmla="*/ 1 h 34"/>
                    <a:gd name="T4" fmla="*/ 18 w 41"/>
                    <a:gd name="T5" fmla="*/ 0 h 34"/>
                    <a:gd name="T6" fmla="*/ 12 w 41"/>
                    <a:gd name="T7" fmla="*/ 1 h 34"/>
                    <a:gd name="T8" fmla="*/ 5 w 41"/>
                    <a:gd name="T9" fmla="*/ 5 h 34"/>
                    <a:gd name="T10" fmla="*/ 3 w 41"/>
                    <a:gd name="T11" fmla="*/ 8 h 34"/>
                    <a:gd name="T12" fmla="*/ 1 w 41"/>
                    <a:gd name="T13" fmla="*/ 10 h 34"/>
                    <a:gd name="T14" fmla="*/ 1 w 41"/>
                    <a:gd name="T15" fmla="*/ 10 h 34"/>
                    <a:gd name="T16" fmla="*/ 0 w 41"/>
                    <a:gd name="T17" fmla="*/ 14 h 34"/>
                    <a:gd name="T18" fmla="*/ 1 w 41"/>
                    <a:gd name="T19" fmla="*/ 16 h 34"/>
                    <a:gd name="T20" fmla="*/ 3 w 41"/>
                    <a:gd name="T21" fmla="*/ 23 h 34"/>
                    <a:gd name="T22" fmla="*/ 8 w 41"/>
                    <a:gd name="T23" fmla="*/ 29 h 34"/>
                    <a:gd name="T24" fmla="*/ 15 w 41"/>
                    <a:gd name="T25" fmla="*/ 33 h 34"/>
                    <a:gd name="T26" fmla="*/ 15 w 41"/>
                    <a:gd name="T27" fmla="*/ 33 h 34"/>
                    <a:gd name="T28" fmla="*/ 23 w 41"/>
                    <a:gd name="T29" fmla="*/ 34 h 34"/>
                    <a:gd name="T30" fmla="*/ 31 w 41"/>
                    <a:gd name="T31" fmla="*/ 33 h 34"/>
                    <a:gd name="T32" fmla="*/ 37 w 41"/>
                    <a:gd name="T33" fmla="*/ 29 h 34"/>
                    <a:gd name="T34" fmla="*/ 38 w 41"/>
                    <a:gd name="T35" fmla="*/ 28 h 34"/>
                    <a:gd name="T36" fmla="*/ 41 w 41"/>
                    <a:gd name="T37" fmla="*/ 24 h 34"/>
                    <a:gd name="T38" fmla="*/ 41 w 41"/>
                    <a:gd name="T39" fmla="*/ 24 h 34"/>
                    <a:gd name="T40" fmla="*/ 41 w 41"/>
                    <a:gd name="T41" fmla="*/ 22 h 34"/>
                    <a:gd name="T42" fmla="*/ 41 w 41"/>
                    <a:gd name="T43" fmla="*/ 18 h 34"/>
                    <a:gd name="T44" fmla="*/ 38 w 41"/>
                    <a:gd name="T45" fmla="*/ 11 h 34"/>
                    <a:gd name="T46" fmla="*/ 33 w 41"/>
                    <a:gd name="T47" fmla="*/ 6 h 34"/>
                    <a:gd name="T48" fmla="*/ 27 w 41"/>
                    <a:gd name="T49" fmla="*/ 1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7" y="1"/>
                      </a:moveTo>
                      <a:lnTo>
                        <a:pt x="27" y="1"/>
                      </a:lnTo>
                      <a:lnTo>
                        <a:pt x="18" y="0"/>
                      </a:lnTo>
                      <a:lnTo>
                        <a:pt x="12" y="1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1" y="10"/>
                      </a:lnTo>
                      <a:lnTo>
                        <a:pt x="0" y="14"/>
                      </a:lnTo>
                      <a:lnTo>
                        <a:pt x="1" y="16"/>
                      </a:lnTo>
                      <a:lnTo>
                        <a:pt x="3" y="23"/>
                      </a:lnTo>
                      <a:lnTo>
                        <a:pt x="8" y="29"/>
                      </a:lnTo>
                      <a:lnTo>
                        <a:pt x="15" y="33"/>
                      </a:lnTo>
                      <a:lnTo>
                        <a:pt x="23" y="34"/>
                      </a:lnTo>
                      <a:lnTo>
                        <a:pt x="31" y="33"/>
                      </a:lnTo>
                      <a:lnTo>
                        <a:pt x="37" y="29"/>
                      </a:lnTo>
                      <a:lnTo>
                        <a:pt x="38" y="28"/>
                      </a:lnTo>
                      <a:lnTo>
                        <a:pt x="41" y="24"/>
                      </a:lnTo>
                      <a:lnTo>
                        <a:pt x="41" y="22"/>
                      </a:lnTo>
                      <a:lnTo>
                        <a:pt x="41" y="18"/>
                      </a:lnTo>
                      <a:lnTo>
                        <a:pt x="38" y="11"/>
                      </a:lnTo>
                      <a:lnTo>
                        <a:pt x="33" y="6"/>
                      </a:lnTo>
                      <a:lnTo>
                        <a:pt x="27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17" name="Freeform 1453"/>
                <p:cNvSpPr>
                  <a:spLocks/>
                </p:cNvSpPr>
                <p:nvPr/>
              </p:nvSpPr>
              <p:spPr bwMode="auto">
                <a:xfrm>
                  <a:off x="1705" y="3027"/>
                  <a:ext cx="29" cy="90"/>
                </a:xfrm>
                <a:custGeom>
                  <a:avLst/>
                  <a:gdLst>
                    <a:gd name="T0" fmla="*/ 0 w 29"/>
                    <a:gd name="T1" fmla="*/ 84 h 90"/>
                    <a:gd name="T2" fmla="*/ 8 w 29"/>
                    <a:gd name="T3" fmla="*/ 69 h 90"/>
                    <a:gd name="T4" fmla="*/ 8 w 29"/>
                    <a:gd name="T5" fmla="*/ 0 h 90"/>
                    <a:gd name="T6" fmla="*/ 22 w 29"/>
                    <a:gd name="T7" fmla="*/ 3 h 90"/>
                    <a:gd name="T8" fmla="*/ 22 w 29"/>
                    <a:gd name="T9" fmla="*/ 70 h 90"/>
                    <a:gd name="T10" fmla="*/ 29 w 29"/>
                    <a:gd name="T11" fmla="*/ 87 h 90"/>
                    <a:gd name="T12" fmla="*/ 19 w 29"/>
                    <a:gd name="T13" fmla="*/ 81 h 90"/>
                    <a:gd name="T14" fmla="*/ 21 w 29"/>
                    <a:gd name="T15" fmla="*/ 90 h 90"/>
                    <a:gd name="T16" fmla="*/ 13 w 29"/>
                    <a:gd name="T17" fmla="*/ 82 h 90"/>
                    <a:gd name="T18" fmla="*/ 8 w 29"/>
                    <a:gd name="T19" fmla="*/ 88 h 90"/>
                    <a:gd name="T20" fmla="*/ 8 w 29"/>
                    <a:gd name="T21" fmla="*/ 81 h 90"/>
                    <a:gd name="T22" fmla="*/ 0 w 29"/>
                    <a:gd name="T23" fmla="*/ 84 h 90"/>
                    <a:gd name="T24" fmla="*/ 0 w 29"/>
                    <a:gd name="T25" fmla="*/ 84 h 9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9"/>
                    <a:gd name="T40" fmla="*/ 0 h 90"/>
                    <a:gd name="T41" fmla="*/ 29 w 29"/>
                    <a:gd name="T42" fmla="*/ 90 h 9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9" h="90">
                      <a:moveTo>
                        <a:pt x="0" y="84"/>
                      </a:moveTo>
                      <a:lnTo>
                        <a:pt x="8" y="69"/>
                      </a:lnTo>
                      <a:lnTo>
                        <a:pt x="8" y="0"/>
                      </a:lnTo>
                      <a:lnTo>
                        <a:pt x="22" y="3"/>
                      </a:lnTo>
                      <a:lnTo>
                        <a:pt x="22" y="70"/>
                      </a:lnTo>
                      <a:lnTo>
                        <a:pt x="29" y="87"/>
                      </a:lnTo>
                      <a:lnTo>
                        <a:pt x="19" y="81"/>
                      </a:lnTo>
                      <a:lnTo>
                        <a:pt x="21" y="90"/>
                      </a:lnTo>
                      <a:lnTo>
                        <a:pt x="13" y="82"/>
                      </a:lnTo>
                      <a:lnTo>
                        <a:pt x="8" y="88"/>
                      </a:lnTo>
                      <a:lnTo>
                        <a:pt x="8" y="81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18" name="Freeform 1454"/>
                <p:cNvSpPr>
                  <a:spLocks/>
                </p:cNvSpPr>
                <p:nvPr/>
              </p:nvSpPr>
              <p:spPr bwMode="auto">
                <a:xfrm>
                  <a:off x="1686" y="3012"/>
                  <a:ext cx="40" cy="36"/>
                </a:xfrm>
                <a:custGeom>
                  <a:avLst/>
                  <a:gdLst>
                    <a:gd name="T0" fmla="*/ 11 w 40"/>
                    <a:gd name="T1" fmla="*/ 4 h 36"/>
                    <a:gd name="T2" fmla="*/ 11 w 40"/>
                    <a:gd name="T3" fmla="*/ 4 h 36"/>
                    <a:gd name="T4" fmla="*/ 5 w 40"/>
                    <a:gd name="T5" fmla="*/ 9 h 36"/>
                    <a:gd name="T6" fmla="*/ 1 w 40"/>
                    <a:gd name="T7" fmla="*/ 15 h 36"/>
                    <a:gd name="T8" fmla="*/ 0 w 40"/>
                    <a:gd name="T9" fmla="*/ 22 h 36"/>
                    <a:gd name="T10" fmla="*/ 1 w 40"/>
                    <a:gd name="T11" fmla="*/ 25 h 36"/>
                    <a:gd name="T12" fmla="*/ 3 w 40"/>
                    <a:gd name="T13" fmla="*/ 28 h 36"/>
                    <a:gd name="T14" fmla="*/ 3 w 40"/>
                    <a:gd name="T15" fmla="*/ 28 h 36"/>
                    <a:gd name="T16" fmla="*/ 4 w 40"/>
                    <a:gd name="T17" fmla="*/ 31 h 36"/>
                    <a:gd name="T18" fmla="*/ 6 w 40"/>
                    <a:gd name="T19" fmla="*/ 33 h 36"/>
                    <a:gd name="T20" fmla="*/ 13 w 40"/>
                    <a:gd name="T21" fmla="*/ 36 h 36"/>
                    <a:gd name="T22" fmla="*/ 20 w 40"/>
                    <a:gd name="T23" fmla="*/ 34 h 36"/>
                    <a:gd name="T24" fmla="*/ 28 w 40"/>
                    <a:gd name="T25" fmla="*/ 32 h 36"/>
                    <a:gd name="T26" fmla="*/ 28 w 40"/>
                    <a:gd name="T27" fmla="*/ 32 h 36"/>
                    <a:gd name="T28" fmla="*/ 34 w 40"/>
                    <a:gd name="T29" fmla="*/ 27 h 36"/>
                    <a:gd name="T30" fmla="*/ 38 w 40"/>
                    <a:gd name="T31" fmla="*/ 20 h 36"/>
                    <a:gd name="T32" fmla="*/ 40 w 40"/>
                    <a:gd name="T33" fmla="*/ 14 h 36"/>
                    <a:gd name="T34" fmla="*/ 40 w 40"/>
                    <a:gd name="T35" fmla="*/ 10 h 36"/>
                    <a:gd name="T36" fmla="*/ 38 w 40"/>
                    <a:gd name="T37" fmla="*/ 8 h 36"/>
                    <a:gd name="T38" fmla="*/ 38 w 40"/>
                    <a:gd name="T39" fmla="*/ 8 h 36"/>
                    <a:gd name="T40" fmla="*/ 36 w 40"/>
                    <a:gd name="T41" fmla="*/ 5 h 36"/>
                    <a:gd name="T42" fmla="*/ 33 w 40"/>
                    <a:gd name="T43" fmla="*/ 3 h 36"/>
                    <a:gd name="T44" fmla="*/ 27 w 40"/>
                    <a:gd name="T45" fmla="*/ 0 h 36"/>
                    <a:gd name="T46" fmla="*/ 19 w 40"/>
                    <a:gd name="T47" fmla="*/ 0 h 36"/>
                    <a:gd name="T48" fmla="*/ 11 w 40"/>
                    <a:gd name="T49" fmla="*/ 4 h 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6"/>
                    <a:gd name="T77" fmla="*/ 40 w 40"/>
                    <a:gd name="T78" fmla="*/ 36 h 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6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1" y="25"/>
                      </a:lnTo>
                      <a:lnTo>
                        <a:pt x="3" y="28"/>
                      </a:lnTo>
                      <a:lnTo>
                        <a:pt x="4" y="31"/>
                      </a:lnTo>
                      <a:lnTo>
                        <a:pt x="6" y="33"/>
                      </a:lnTo>
                      <a:lnTo>
                        <a:pt x="13" y="36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0"/>
                      </a:lnTo>
                      <a:lnTo>
                        <a:pt x="40" y="14"/>
                      </a:lnTo>
                      <a:lnTo>
                        <a:pt x="40" y="10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19" name="Freeform 1455"/>
                <p:cNvSpPr>
                  <a:spLocks/>
                </p:cNvSpPr>
                <p:nvPr/>
              </p:nvSpPr>
              <p:spPr bwMode="auto">
                <a:xfrm>
                  <a:off x="1686" y="3012"/>
                  <a:ext cx="40" cy="36"/>
                </a:xfrm>
                <a:custGeom>
                  <a:avLst/>
                  <a:gdLst>
                    <a:gd name="T0" fmla="*/ 11 w 40"/>
                    <a:gd name="T1" fmla="*/ 4 h 36"/>
                    <a:gd name="T2" fmla="*/ 11 w 40"/>
                    <a:gd name="T3" fmla="*/ 4 h 36"/>
                    <a:gd name="T4" fmla="*/ 5 w 40"/>
                    <a:gd name="T5" fmla="*/ 9 h 36"/>
                    <a:gd name="T6" fmla="*/ 1 w 40"/>
                    <a:gd name="T7" fmla="*/ 15 h 36"/>
                    <a:gd name="T8" fmla="*/ 0 w 40"/>
                    <a:gd name="T9" fmla="*/ 22 h 36"/>
                    <a:gd name="T10" fmla="*/ 1 w 40"/>
                    <a:gd name="T11" fmla="*/ 25 h 36"/>
                    <a:gd name="T12" fmla="*/ 3 w 40"/>
                    <a:gd name="T13" fmla="*/ 28 h 36"/>
                    <a:gd name="T14" fmla="*/ 3 w 40"/>
                    <a:gd name="T15" fmla="*/ 28 h 36"/>
                    <a:gd name="T16" fmla="*/ 4 w 40"/>
                    <a:gd name="T17" fmla="*/ 31 h 36"/>
                    <a:gd name="T18" fmla="*/ 6 w 40"/>
                    <a:gd name="T19" fmla="*/ 33 h 36"/>
                    <a:gd name="T20" fmla="*/ 13 w 40"/>
                    <a:gd name="T21" fmla="*/ 36 h 36"/>
                    <a:gd name="T22" fmla="*/ 20 w 40"/>
                    <a:gd name="T23" fmla="*/ 34 h 36"/>
                    <a:gd name="T24" fmla="*/ 28 w 40"/>
                    <a:gd name="T25" fmla="*/ 32 h 36"/>
                    <a:gd name="T26" fmla="*/ 28 w 40"/>
                    <a:gd name="T27" fmla="*/ 32 h 36"/>
                    <a:gd name="T28" fmla="*/ 34 w 40"/>
                    <a:gd name="T29" fmla="*/ 27 h 36"/>
                    <a:gd name="T30" fmla="*/ 38 w 40"/>
                    <a:gd name="T31" fmla="*/ 20 h 36"/>
                    <a:gd name="T32" fmla="*/ 40 w 40"/>
                    <a:gd name="T33" fmla="*/ 14 h 36"/>
                    <a:gd name="T34" fmla="*/ 40 w 40"/>
                    <a:gd name="T35" fmla="*/ 10 h 36"/>
                    <a:gd name="T36" fmla="*/ 38 w 40"/>
                    <a:gd name="T37" fmla="*/ 8 h 36"/>
                    <a:gd name="T38" fmla="*/ 38 w 40"/>
                    <a:gd name="T39" fmla="*/ 8 h 36"/>
                    <a:gd name="T40" fmla="*/ 36 w 40"/>
                    <a:gd name="T41" fmla="*/ 5 h 36"/>
                    <a:gd name="T42" fmla="*/ 33 w 40"/>
                    <a:gd name="T43" fmla="*/ 3 h 36"/>
                    <a:gd name="T44" fmla="*/ 27 w 40"/>
                    <a:gd name="T45" fmla="*/ 0 h 36"/>
                    <a:gd name="T46" fmla="*/ 19 w 40"/>
                    <a:gd name="T47" fmla="*/ 0 h 36"/>
                    <a:gd name="T48" fmla="*/ 11 w 40"/>
                    <a:gd name="T49" fmla="*/ 4 h 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6"/>
                    <a:gd name="T77" fmla="*/ 40 w 40"/>
                    <a:gd name="T78" fmla="*/ 36 h 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6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1" y="25"/>
                      </a:lnTo>
                      <a:lnTo>
                        <a:pt x="3" y="28"/>
                      </a:lnTo>
                      <a:lnTo>
                        <a:pt x="4" y="31"/>
                      </a:lnTo>
                      <a:lnTo>
                        <a:pt x="6" y="33"/>
                      </a:lnTo>
                      <a:lnTo>
                        <a:pt x="13" y="36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0"/>
                      </a:lnTo>
                      <a:lnTo>
                        <a:pt x="40" y="14"/>
                      </a:lnTo>
                      <a:lnTo>
                        <a:pt x="40" y="10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20" name="Freeform 1456"/>
                <p:cNvSpPr>
                  <a:spLocks/>
                </p:cNvSpPr>
                <p:nvPr/>
              </p:nvSpPr>
              <p:spPr bwMode="auto">
                <a:xfrm>
                  <a:off x="1715" y="3016"/>
                  <a:ext cx="41" cy="34"/>
                </a:xfrm>
                <a:custGeom>
                  <a:avLst/>
                  <a:gdLst>
                    <a:gd name="T0" fmla="*/ 26 w 41"/>
                    <a:gd name="T1" fmla="*/ 1 h 34"/>
                    <a:gd name="T2" fmla="*/ 26 w 41"/>
                    <a:gd name="T3" fmla="*/ 1 h 34"/>
                    <a:gd name="T4" fmla="*/ 18 w 41"/>
                    <a:gd name="T5" fmla="*/ 0 h 34"/>
                    <a:gd name="T6" fmla="*/ 11 w 41"/>
                    <a:gd name="T7" fmla="*/ 1 h 34"/>
                    <a:gd name="T8" fmla="*/ 4 w 41"/>
                    <a:gd name="T9" fmla="*/ 5 h 34"/>
                    <a:gd name="T10" fmla="*/ 3 w 41"/>
                    <a:gd name="T11" fmla="*/ 7 h 34"/>
                    <a:gd name="T12" fmla="*/ 0 w 41"/>
                    <a:gd name="T13" fmla="*/ 10 h 34"/>
                    <a:gd name="T14" fmla="*/ 0 w 41"/>
                    <a:gd name="T15" fmla="*/ 10 h 34"/>
                    <a:gd name="T16" fmla="*/ 0 w 41"/>
                    <a:gd name="T17" fmla="*/ 13 h 34"/>
                    <a:gd name="T18" fmla="*/ 0 w 41"/>
                    <a:gd name="T19" fmla="*/ 16 h 34"/>
                    <a:gd name="T20" fmla="*/ 3 w 41"/>
                    <a:gd name="T21" fmla="*/ 23 h 34"/>
                    <a:gd name="T22" fmla="*/ 8 w 41"/>
                    <a:gd name="T23" fmla="*/ 28 h 34"/>
                    <a:gd name="T24" fmla="*/ 14 w 41"/>
                    <a:gd name="T25" fmla="*/ 33 h 34"/>
                    <a:gd name="T26" fmla="*/ 14 w 41"/>
                    <a:gd name="T27" fmla="*/ 33 h 34"/>
                    <a:gd name="T28" fmla="*/ 23 w 41"/>
                    <a:gd name="T29" fmla="*/ 34 h 34"/>
                    <a:gd name="T30" fmla="*/ 30 w 41"/>
                    <a:gd name="T31" fmla="*/ 33 h 34"/>
                    <a:gd name="T32" fmla="*/ 36 w 41"/>
                    <a:gd name="T33" fmla="*/ 29 h 34"/>
                    <a:gd name="T34" fmla="*/ 39 w 41"/>
                    <a:gd name="T35" fmla="*/ 27 h 34"/>
                    <a:gd name="T36" fmla="*/ 40 w 41"/>
                    <a:gd name="T37" fmla="*/ 24 h 34"/>
                    <a:gd name="T38" fmla="*/ 40 w 41"/>
                    <a:gd name="T39" fmla="*/ 24 h 34"/>
                    <a:gd name="T40" fmla="*/ 41 w 41"/>
                    <a:gd name="T41" fmla="*/ 21 h 34"/>
                    <a:gd name="T42" fmla="*/ 41 w 41"/>
                    <a:gd name="T43" fmla="*/ 18 h 34"/>
                    <a:gd name="T44" fmla="*/ 39 w 41"/>
                    <a:gd name="T45" fmla="*/ 11 h 34"/>
                    <a:gd name="T46" fmla="*/ 33 w 41"/>
                    <a:gd name="T47" fmla="*/ 6 h 34"/>
                    <a:gd name="T48" fmla="*/ 26 w 41"/>
                    <a:gd name="T49" fmla="*/ 1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4" y="5"/>
                      </a:lnTo>
                      <a:lnTo>
                        <a:pt x="3" y="7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3"/>
                      </a:lnTo>
                      <a:lnTo>
                        <a:pt x="23" y="34"/>
                      </a:lnTo>
                      <a:lnTo>
                        <a:pt x="30" y="33"/>
                      </a:lnTo>
                      <a:lnTo>
                        <a:pt x="36" y="29"/>
                      </a:lnTo>
                      <a:lnTo>
                        <a:pt x="39" y="27"/>
                      </a:lnTo>
                      <a:lnTo>
                        <a:pt x="40" y="24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9" y="11"/>
                      </a:lnTo>
                      <a:lnTo>
                        <a:pt x="33" y="6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21" name="Freeform 1457"/>
                <p:cNvSpPr>
                  <a:spLocks/>
                </p:cNvSpPr>
                <p:nvPr/>
              </p:nvSpPr>
              <p:spPr bwMode="auto">
                <a:xfrm>
                  <a:off x="1715" y="3016"/>
                  <a:ext cx="41" cy="34"/>
                </a:xfrm>
                <a:custGeom>
                  <a:avLst/>
                  <a:gdLst>
                    <a:gd name="T0" fmla="*/ 26 w 41"/>
                    <a:gd name="T1" fmla="*/ 1 h 34"/>
                    <a:gd name="T2" fmla="*/ 26 w 41"/>
                    <a:gd name="T3" fmla="*/ 1 h 34"/>
                    <a:gd name="T4" fmla="*/ 18 w 41"/>
                    <a:gd name="T5" fmla="*/ 0 h 34"/>
                    <a:gd name="T6" fmla="*/ 11 w 41"/>
                    <a:gd name="T7" fmla="*/ 1 h 34"/>
                    <a:gd name="T8" fmla="*/ 4 w 41"/>
                    <a:gd name="T9" fmla="*/ 5 h 34"/>
                    <a:gd name="T10" fmla="*/ 3 w 41"/>
                    <a:gd name="T11" fmla="*/ 7 h 34"/>
                    <a:gd name="T12" fmla="*/ 0 w 41"/>
                    <a:gd name="T13" fmla="*/ 10 h 34"/>
                    <a:gd name="T14" fmla="*/ 0 w 41"/>
                    <a:gd name="T15" fmla="*/ 10 h 34"/>
                    <a:gd name="T16" fmla="*/ 0 w 41"/>
                    <a:gd name="T17" fmla="*/ 13 h 34"/>
                    <a:gd name="T18" fmla="*/ 0 w 41"/>
                    <a:gd name="T19" fmla="*/ 16 h 34"/>
                    <a:gd name="T20" fmla="*/ 3 w 41"/>
                    <a:gd name="T21" fmla="*/ 23 h 34"/>
                    <a:gd name="T22" fmla="*/ 8 w 41"/>
                    <a:gd name="T23" fmla="*/ 28 h 34"/>
                    <a:gd name="T24" fmla="*/ 14 w 41"/>
                    <a:gd name="T25" fmla="*/ 33 h 34"/>
                    <a:gd name="T26" fmla="*/ 14 w 41"/>
                    <a:gd name="T27" fmla="*/ 33 h 34"/>
                    <a:gd name="T28" fmla="*/ 23 w 41"/>
                    <a:gd name="T29" fmla="*/ 34 h 34"/>
                    <a:gd name="T30" fmla="*/ 30 w 41"/>
                    <a:gd name="T31" fmla="*/ 33 h 34"/>
                    <a:gd name="T32" fmla="*/ 36 w 41"/>
                    <a:gd name="T33" fmla="*/ 29 h 34"/>
                    <a:gd name="T34" fmla="*/ 39 w 41"/>
                    <a:gd name="T35" fmla="*/ 27 h 34"/>
                    <a:gd name="T36" fmla="*/ 40 w 41"/>
                    <a:gd name="T37" fmla="*/ 24 h 34"/>
                    <a:gd name="T38" fmla="*/ 40 w 41"/>
                    <a:gd name="T39" fmla="*/ 24 h 34"/>
                    <a:gd name="T40" fmla="*/ 41 w 41"/>
                    <a:gd name="T41" fmla="*/ 21 h 34"/>
                    <a:gd name="T42" fmla="*/ 41 w 41"/>
                    <a:gd name="T43" fmla="*/ 18 h 34"/>
                    <a:gd name="T44" fmla="*/ 39 w 41"/>
                    <a:gd name="T45" fmla="*/ 11 h 34"/>
                    <a:gd name="T46" fmla="*/ 33 w 41"/>
                    <a:gd name="T47" fmla="*/ 6 h 34"/>
                    <a:gd name="T48" fmla="*/ 26 w 41"/>
                    <a:gd name="T49" fmla="*/ 1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4" y="5"/>
                      </a:lnTo>
                      <a:lnTo>
                        <a:pt x="3" y="7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3"/>
                      </a:lnTo>
                      <a:lnTo>
                        <a:pt x="23" y="34"/>
                      </a:lnTo>
                      <a:lnTo>
                        <a:pt x="30" y="33"/>
                      </a:lnTo>
                      <a:lnTo>
                        <a:pt x="36" y="29"/>
                      </a:lnTo>
                      <a:lnTo>
                        <a:pt x="39" y="27"/>
                      </a:lnTo>
                      <a:lnTo>
                        <a:pt x="40" y="24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9" y="11"/>
                      </a:lnTo>
                      <a:lnTo>
                        <a:pt x="33" y="6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22" name="Freeform 1458"/>
                <p:cNvSpPr>
                  <a:spLocks/>
                </p:cNvSpPr>
                <p:nvPr/>
              </p:nvSpPr>
              <p:spPr bwMode="auto">
                <a:xfrm>
                  <a:off x="1691" y="2989"/>
                  <a:ext cx="41" cy="32"/>
                </a:xfrm>
                <a:custGeom>
                  <a:avLst/>
                  <a:gdLst>
                    <a:gd name="T0" fmla="*/ 20 w 41"/>
                    <a:gd name="T1" fmla="*/ 0 h 32"/>
                    <a:gd name="T2" fmla="*/ 20 w 41"/>
                    <a:gd name="T3" fmla="*/ 0 h 32"/>
                    <a:gd name="T4" fmla="*/ 13 w 41"/>
                    <a:gd name="T5" fmla="*/ 1 h 32"/>
                    <a:gd name="T6" fmla="*/ 5 w 41"/>
                    <a:gd name="T7" fmla="*/ 5 h 32"/>
                    <a:gd name="T8" fmla="*/ 1 w 41"/>
                    <a:gd name="T9" fmla="*/ 10 h 32"/>
                    <a:gd name="T10" fmla="*/ 0 w 41"/>
                    <a:gd name="T11" fmla="*/ 13 h 32"/>
                    <a:gd name="T12" fmla="*/ 0 w 41"/>
                    <a:gd name="T13" fmla="*/ 17 h 32"/>
                    <a:gd name="T14" fmla="*/ 0 w 41"/>
                    <a:gd name="T15" fmla="*/ 17 h 32"/>
                    <a:gd name="T16" fmla="*/ 0 w 41"/>
                    <a:gd name="T17" fmla="*/ 19 h 32"/>
                    <a:gd name="T18" fmla="*/ 1 w 41"/>
                    <a:gd name="T19" fmla="*/ 23 h 32"/>
                    <a:gd name="T20" fmla="*/ 5 w 41"/>
                    <a:gd name="T21" fmla="*/ 28 h 32"/>
                    <a:gd name="T22" fmla="*/ 13 w 41"/>
                    <a:gd name="T23" fmla="*/ 31 h 32"/>
                    <a:gd name="T24" fmla="*/ 20 w 41"/>
                    <a:gd name="T25" fmla="*/ 32 h 32"/>
                    <a:gd name="T26" fmla="*/ 20 w 41"/>
                    <a:gd name="T27" fmla="*/ 32 h 32"/>
                    <a:gd name="T28" fmla="*/ 28 w 41"/>
                    <a:gd name="T29" fmla="*/ 31 h 32"/>
                    <a:gd name="T30" fmla="*/ 35 w 41"/>
                    <a:gd name="T31" fmla="*/ 28 h 32"/>
                    <a:gd name="T32" fmla="*/ 40 w 41"/>
                    <a:gd name="T33" fmla="*/ 23 h 32"/>
                    <a:gd name="T34" fmla="*/ 41 w 41"/>
                    <a:gd name="T35" fmla="*/ 19 h 32"/>
                    <a:gd name="T36" fmla="*/ 41 w 41"/>
                    <a:gd name="T37" fmla="*/ 17 h 32"/>
                    <a:gd name="T38" fmla="*/ 41 w 41"/>
                    <a:gd name="T39" fmla="*/ 17 h 32"/>
                    <a:gd name="T40" fmla="*/ 41 w 41"/>
                    <a:gd name="T41" fmla="*/ 13 h 32"/>
                    <a:gd name="T42" fmla="*/ 40 w 41"/>
                    <a:gd name="T43" fmla="*/ 10 h 32"/>
                    <a:gd name="T44" fmla="*/ 35 w 41"/>
                    <a:gd name="T45" fmla="*/ 5 h 32"/>
                    <a:gd name="T46" fmla="*/ 28 w 41"/>
                    <a:gd name="T47" fmla="*/ 1 h 32"/>
                    <a:gd name="T48" fmla="*/ 20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5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5" y="28"/>
                      </a:lnTo>
                      <a:lnTo>
                        <a:pt x="13" y="31"/>
                      </a:lnTo>
                      <a:lnTo>
                        <a:pt x="20" y="32"/>
                      </a:lnTo>
                      <a:lnTo>
                        <a:pt x="28" y="31"/>
                      </a:lnTo>
                      <a:lnTo>
                        <a:pt x="35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5" y="5"/>
                      </a:lnTo>
                      <a:lnTo>
                        <a:pt x="28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23" name="Freeform 1459"/>
                <p:cNvSpPr>
                  <a:spLocks/>
                </p:cNvSpPr>
                <p:nvPr/>
              </p:nvSpPr>
              <p:spPr bwMode="auto">
                <a:xfrm>
                  <a:off x="1691" y="2989"/>
                  <a:ext cx="41" cy="32"/>
                </a:xfrm>
                <a:custGeom>
                  <a:avLst/>
                  <a:gdLst>
                    <a:gd name="T0" fmla="*/ 20 w 41"/>
                    <a:gd name="T1" fmla="*/ 0 h 32"/>
                    <a:gd name="T2" fmla="*/ 20 w 41"/>
                    <a:gd name="T3" fmla="*/ 0 h 32"/>
                    <a:gd name="T4" fmla="*/ 13 w 41"/>
                    <a:gd name="T5" fmla="*/ 1 h 32"/>
                    <a:gd name="T6" fmla="*/ 5 w 41"/>
                    <a:gd name="T7" fmla="*/ 5 h 32"/>
                    <a:gd name="T8" fmla="*/ 1 w 41"/>
                    <a:gd name="T9" fmla="*/ 10 h 32"/>
                    <a:gd name="T10" fmla="*/ 0 w 41"/>
                    <a:gd name="T11" fmla="*/ 13 h 32"/>
                    <a:gd name="T12" fmla="*/ 0 w 41"/>
                    <a:gd name="T13" fmla="*/ 17 h 32"/>
                    <a:gd name="T14" fmla="*/ 0 w 41"/>
                    <a:gd name="T15" fmla="*/ 17 h 32"/>
                    <a:gd name="T16" fmla="*/ 0 w 41"/>
                    <a:gd name="T17" fmla="*/ 19 h 32"/>
                    <a:gd name="T18" fmla="*/ 1 w 41"/>
                    <a:gd name="T19" fmla="*/ 23 h 32"/>
                    <a:gd name="T20" fmla="*/ 5 w 41"/>
                    <a:gd name="T21" fmla="*/ 28 h 32"/>
                    <a:gd name="T22" fmla="*/ 13 w 41"/>
                    <a:gd name="T23" fmla="*/ 31 h 32"/>
                    <a:gd name="T24" fmla="*/ 20 w 41"/>
                    <a:gd name="T25" fmla="*/ 32 h 32"/>
                    <a:gd name="T26" fmla="*/ 20 w 41"/>
                    <a:gd name="T27" fmla="*/ 32 h 32"/>
                    <a:gd name="T28" fmla="*/ 28 w 41"/>
                    <a:gd name="T29" fmla="*/ 31 h 32"/>
                    <a:gd name="T30" fmla="*/ 35 w 41"/>
                    <a:gd name="T31" fmla="*/ 28 h 32"/>
                    <a:gd name="T32" fmla="*/ 40 w 41"/>
                    <a:gd name="T33" fmla="*/ 23 h 32"/>
                    <a:gd name="T34" fmla="*/ 41 w 41"/>
                    <a:gd name="T35" fmla="*/ 19 h 32"/>
                    <a:gd name="T36" fmla="*/ 41 w 41"/>
                    <a:gd name="T37" fmla="*/ 17 h 32"/>
                    <a:gd name="T38" fmla="*/ 41 w 41"/>
                    <a:gd name="T39" fmla="*/ 17 h 32"/>
                    <a:gd name="T40" fmla="*/ 41 w 41"/>
                    <a:gd name="T41" fmla="*/ 13 h 32"/>
                    <a:gd name="T42" fmla="*/ 40 w 41"/>
                    <a:gd name="T43" fmla="*/ 10 h 32"/>
                    <a:gd name="T44" fmla="*/ 35 w 41"/>
                    <a:gd name="T45" fmla="*/ 5 h 32"/>
                    <a:gd name="T46" fmla="*/ 28 w 41"/>
                    <a:gd name="T47" fmla="*/ 1 h 32"/>
                    <a:gd name="T48" fmla="*/ 20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5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5" y="28"/>
                      </a:lnTo>
                      <a:lnTo>
                        <a:pt x="13" y="31"/>
                      </a:lnTo>
                      <a:lnTo>
                        <a:pt x="20" y="32"/>
                      </a:lnTo>
                      <a:lnTo>
                        <a:pt x="28" y="31"/>
                      </a:lnTo>
                      <a:lnTo>
                        <a:pt x="35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5" y="5"/>
                      </a:lnTo>
                      <a:lnTo>
                        <a:pt x="28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24" name="Freeform 1460"/>
                <p:cNvSpPr>
                  <a:spLocks/>
                </p:cNvSpPr>
                <p:nvPr/>
              </p:nvSpPr>
              <p:spPr bwMode="auto">
                <a:xfrm>
                  <a:off x="1717" y="2993"/>
                  <a:ext cx="40" cy="33"/>
                </a:xfrm>
                <a:custGeom>
                  <a:avLst/>
                  <a:gdLst>
                    <a:gd name="T0" fmla="*/ 23 w 40"/>
                    <a:gd name="T1" fmla="*/ 1 h 33"/>
                    <a:gd name="T2" fmla="*/ 23 w 40"/>
                    <a:gd name="T3" fmla="*/ 1 h 33"/>
                    <a:gd name="T4" fmla="*/ 15 w 40"/>
                    <a:gd name="T5" fmla="*/ 0 h 33"/>
                    <a:gd name="T6" fmla="*/ 7 w 40"/>
                    <a:gd name="T7" fmla="*/ 2 h 33"/>
                    <a:gd name="T8" fmla="*/ 2 w 40"/>
                    <a:gd name="T9" fmla="*/ 6 h 33"/>
                    <a:gd name="T10" fmla="*/ 1 w 40"/>
                    <a:gd name="T11" fmla="*/ 10 h 33"/>
                    <a:gd name="T12" fmla="*/ 0 w 40"/>
                    <a:gd name="T13" fmla="*/ 13 h 33"/>
                    <a:gd name="T14" fmla="*/ 0 w 40"/>
                    <a:gd name="T15" fmla="*/ 13 h 33"/>
                    <a:gd name="T16" fmla="*/ 0 w 40"/>
                    <a:gd name="T17" fmla="*/ 16 h 33"/>
                    <a:gd name="T18" fmla="*/ 0 w 40"/>
                    <a:gd name="T19" fmla="*/ 19 h 33"/>
                    <a:gd name="T20" fmla="*/ 3 w 40"/>
                    <a:gd name="T21" fmla="*/ 25 h 33"/>
                    <a:gd name="T22" fmla="*/ 9 w 40"/>
                    <a:gd name="T23" fmla="*/ 30 h 33"/>
                    <a:gd name="T24" fmla="*/ 16 w 40"/>
                    <a:gd name="T25" fmla="*/ 33 h 33"/>
                    <a:gd name="T26" fmla="*/ 16 w 40"/>
                    <a:gd name="T27" fmla="*/ 33 h 33"/>
                    <a:gd name="T28" fmla="*/ 25 w 40"/>
                    <a:gd name="T29" fmla="*/ 33 h 33"/>
                    <a:gd name="T30" fmla="*/ 31 w 40"/>
                    <a:gd name="T31" fmla="*/ 30 h 33"/>
                    <a:gd name="T32" fmla="*/ 38 w 40"/>
                    <a:gd name="T33" fmla="*/ 27 h 33"/>
                    <a:gd name="T34" fmla="*/ 39 w 40"/>
                    <a:gd name="T35" fmla="*/ 24 h 33"/>
                    <a:gd name="T36" fmla="*/ 40 w 40"/>
                    <a:gd name="T37" fmla="*/ 20 h 33"/>
                    <a:gd name="T38" fmla="*/ 40 w 40"/>
                    <a:gd name="T39" fmla="*/ 20 h 33"/>
                    <a:gd name="T40" fmla="*/ 40 w 40"/>
                    <a:gd name="T41" fmla="*/ 18 h 33"/>
                    <a:gd name="T42" fmla="*/ 39 w 40"/>
                    <a:gd name="T43" fmla="*/ 14 h 33"/>
                    <a:gd name="T44" fmla="*/ 37 w 40"/>
                    <a:gd name="T45" fmla="*/ 8 h 33"/>
                    <a:gd name="T46" fmla="*/ 30 w 40"/>
                    <a:gd name="T47" fmla="*/ 4 h 33"/>
                    <a:gd name="T48" fmla="*/ 23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3" y="1"/>
                      </a:moveTo>
                      <a:lnTo>
                        <a:pt x="23" y="1"/>
                      </a:lnTo>
                      <a:lnTo>
                        <a:pt x="15" y="0"/>
                      </a:lnTo>
                      <a:lnTo>
                        <a:pt x="7" y="2"/>
                      </a:lnTo>
                      <a:lnTo>
                        <a:pt x="2" y="6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3" y="25"/>
                      </a:lnTo>
                      <a:lnTo>
                        <a:pt x="9" y="30"/>
                      </a:lnTo>
                      <a:lnTo>
                        <a:pt x="16" y="33"/>
                      </a:lnTo>
                      <a:lnTo>
                        <a:pt x="25" y="33"/>
                      </a:lnTo>
                      <a:lnTo>
                        <a:pt x="31" y="30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39" y="14"/>
                      </a:lnTo>
                      <a:lnTo>
                        <a:pt x="37" y="8"/>
                      </a:lnTo>
                      <a:lnTo>
                        <a:pt x="30" y="4"/>
                      </a:lnTo>
                      <a:lnTo>
                        <a:pt x="23" y="1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25" name="Freeform 1461"/>
                <p:cNvSpPr>
                  <a:spLocks/>
                </p:cNvSpPr>
                <p:nvPr/>
              </p:nvSpPr>
              <p:spPr bwMode="auto">
                <a:xfrm>
                  <a:off x="1717" y="2993"/>
                  <a:ext cx="40" cy="33"/>
                </a:xfrm>
                <a:custGeom>
                  <a:avLst/>
                  <a:gdLst>
                    <a:gd name="T0" fmla="*/ 23 w 40"/>
                    <a:gd name="T1" fmla="*/ 1 h 33"/>
                    <a:gd name="T2" fmla="*/ 23 w 40"/>
                    <a:gd name="T3" fmla="*/ 1 h 33"/>
                    <a:gd name="T4" fmla="*/ 15 w 40"/>
                    <a:gd name="T5" fmla="*/ 0 h 33"/>
                    <a:gd name="T6" fmla="*/ 7 w 40"/>
                    <a:gd name="T7" fmla="*/ 2 h 33"/>
                    <a:gd name="T8" fmla="*/ 2 w 40"/>
                    <a:gd name="T9" fmla="*/ 6 h 33"/>
                    <a:gd name="T10" fmla="*/ 1 w 40"/>
                    <a:gd name="T11" fmla="*/ 10 h 33"/>
                    <a:gd name="T12" fmla="*/ 0 w 40"/>
                    <a:gd name="T13" fmla="*/ 13 h 33"/>
                    <a:gd name="T14" fmla="*/ 0 w 40"/>
                    <a:gd name="T15" fmla="*/ 13 h 33"/>
                    <a:gd name="T16" fmla="*/ 0 w 40"/>
                    <a:gd name="T17" fmla="*/ 16 h 33"/>
                    <a:gd name="T18" fmla="*/ 0 w 40"/>
                    <a:gd name="T19" fmla="*/ 19 h 33"/>
                    <a:gd name="T20" fmla="*/ 3 w 40"/>
                    <a:gd name="T21" fmla="*/ 25 h 33"/>
                    <a:gd name="T22" fmla="*/ 9 w 40"/>
                    <a:gd name="T23" fmla="*/ 30 h 33"/>
                    <a:gd name="T24" fmla="*/ 16 w 40"/>
                    <a:gd name="T25" fmla="*/ 33 h 33"/>
                    <a:gd name="T26" fmla="*/ 16 w 40"/>
                    <a:gd name="T27" fmla="*/ 33 h 33"/>
                    <a:gd name="T28" fmla="*/ 25 w 40"/>
                    <a:gd name="T29" fmla="*/ 33 h 33"/>
                    <a:gd name="T30" fmla="*/ 31 w 40"/>
                    <a:gd name="T31" fmla="*/ 30 h 33"/>
                    <a:gd name="T32" fmla="*/ 38 w 40"/>
                    <a:gd name="T33" fmla="*/ 27 h 33"/>
                    <a:gd name="T34" fmla="*/ 39 w 40"/>
                    <a:gd name="T35" fmla="*/ 24 h 33"/>
                    <a:gd name="T36" fmla="*/ 40 w 40"/>
                    <a:gd name="T37" fmla="*/ 20 h 33"/>
                    <a:gd name="T38" fmla="*/ 40 w 40"/>
                    <a:gd name="T39" fmla="*/ 20 h 33"/>
                    <a:gd name="T40" fmla="*/ 40 w 40"/>
                    <a:gd name="T41" fmla="*/ 18 h 33"/>
                    <a:gd name="T42" fmla="*/ 39 w 40"/>
                    <a:gd name="T43" fmla="*/ 14 h 33"/>
                    <a:gd name="T44" fmla="*/ 37 w 40"/>
                    <a:gd name="T45" fmla="*/ 8 h 33"/>
                    <a:gd name="T46" fmla="*/ 30 w 40"/>
                    <a:gd name="T47" fmla="*/ 4 h 33"/>
                    <a:gd name="T48" fmla="*/ 23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3" y="1"/>
                      </a:moveTo>
                      <a:lnTo>
                        <a:pt x="23" y="1"/>
                      </a:lnTo>
                      <a:lnTo>
                        <a:pt x="15" y="0"/>
                      </a:lnTo>
                      <a:lnTo>
                        <a:pt x="7" y="2"/>
                      </a:lnTo>
                      <a:lnTo>
                        <a:pt x="2" y="6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3" y="25"/>
                      </a:lnTo>
                      <a:lnTo>
                        <a:pt x="9" y="30"/>
                      </a:lnTo>
                      <a:lnTo>
                        <a:pt x="16" y="33"/>
                      </a:lnTo>
                      <a:lnTo>
                        <a:pt x="25" y="33"/>
                      </a:lnTo>
                      <a:lnTo>
                        <a:pt x="31" y="30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39" y="14"/>
                      </a:lnTo>
                      <a:lnTo>
                        <a:pt x="37" y="8"/>
                      </a:lnTo>
                      <a:lnTo>
                        <a:pt x="30" y="4"/>
                      </a:lnTo>
                      <a:lnTo>
                        <a:pt x="23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26" name="Freeform 1462"/>
                <p:cNvSpPr>
                  <a:spLocks/>
                </p:cNvSpPr>
                <p:nvPr/>
              </p:nvSpPr>
              <p:spPr bwMode="auto">
                <a:xfrm>
                  <a:off x="1705" y="2971"/>
                  <a:ext cx="41" cy="33"/>
                </a:xfrm>
                <a:custGeom>
                  <a:avLst/>
                  <a:gdLst>
                    <a:gd name="T0" fmla="*/ 21 w 41"/>
                    <a:gd name="T1" fmla="*/ 0 h 33"/>
                    <a:gd name="T2" fmla="*/ 21 w 41"/>
                    <a:gd name="T3" fmla="*/ 0 h 33"/>
                    <a:gd name="T4" fmla="*/ 13 w 41"/>
                    <a:gd name="T5" fmla="*/ 1 h 33"/>
                    <a:gd name="T6" fmla="*/ 5 w 41"/>
                    <a:gd name="T7" fmla="*/ 5 h 33"/>
                    <a:gd name="T8" fmla="*/ 1 w 41"/>
                    <a:gd name="T9" fmla="*/ 10 h 33"/>
                    <a:gd name="T10" fmla="*/ 0 w 41"/>
                    <a:gd name="T11" fmla="*/ 14 h 33"/>
                    <a:gd name="T12" fmla="*/ 0 w 41"/>
                    <a:gd name="T13" fmla="*/ 17 h 33"/>
                    <a:gd name="T14" fmla="*/ 0 w 41"/>
                    <a:gd name="T15" fmla="*/ 17 h 33"/>
                    <a:gd name="T16" fmla="*/ 0 w 41"/>
                    <a:gd name="T17" fmla="*/ 21 h 33"/>
                    <a:gd name="T18" fmla="*/ 1 w 41"/>
                    <a:gd name="T19" fmla="*/ 23 h 33"/>
                    <a:gd name="T20" fmla="*/ 5 w 41"/>
                    <a:gd name="T21" fmla="*/ 28 h 33"/>
                    <a:gd name="T22" fmla="*/ 13 w 41"/>
                    <a:gd name="T23" fmla="*/ 32 h 33"/>
                    <a:gd name="T24" fmla="*/ 21 w 41"/>
                    <a:gd name="T25" fmla="*/ 33 h 33"/>
                    <a:gd name="T26" fmla="*/ 21 w 41"/>
                    <a:gd name="T27" fmla="*/ 33 h 33"/>
                    <a:gd name="T28" fmla="*/ 28 w 41"/>
                    <a:gd name="T29" fmla="*/ 32 h 33"/>
                    <a:gd name="T30" fmla="*/ 35 w 41"/>
                    <a:gd name="T31" fmla="*/ 28 h 33"/>
                    <a:gd name="T32" fmla="*/ 40 w 41"/>
                    <a:gd name="T33" fmla="*/ 23 h 33"/>
                    <a:gd name="T34" fmla="*/ 41 w 41"/>
                    <a:gd name="T35" fmla="*/ 21 h 33"/>
                    <a:gd name="T36" fmla="*/ 41 w 41"/>
                    <a:gd name="T37" fmla="*/ 17 h 33"/>
                    <a:gd name="T38" fmla="*/ 41 w 41"/>
                    <a:gd name="T39" fmla="*/ 17 h 33"/>
                    <a:gd name="T40" fmla="*/ 41 w 41"/>
                    <a:gd name="T41" fmla="*/ 14 h 33"/>
                    <a:gd name="T42" fmla="*/ 40 w 41"/>
                    <a:gd name="T43" fmla="*/ 10 h 33"/>
                    <a:gd name="T44" fmla="*/ 35 w 41"/>
                    <a:gd name="T45" fmla="*/ 5 h 33"/>
                    <a:gd name="T46" fmla="*/ 28 w 41"/>
                    <a:gd name="T47" fmla="*/ 1 h 33"/>
                    <a:gd name="T48" fmla="*/ 21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5" y="5"/>
                      </a:lnTo>
                      <a:lnTo>
                        <a:pt x="1" y="10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0" y="21"/>
                      </a:lnTo>
                      <a:lnTo>
                        <a:pt x="1" y="23"/>
                      </a:lnTo>
                      <a:lnTo>
                        <a:pt x="5" y="28"/>
                      </a:lnTo>
                      <a:lnTo>
                        <a:pt x="13" y="32"/>
                      </a:lnTo>
                      <a:lnTo>
                        <a:pt x="21" y="33"/>
                      </a:lnTo>
                      <a:lnTo>
                        <a:pt x="28" y="32"/>
                      </a:lnTo>
                      <a:lnTo>
                        <a:pt x="35" y="28"/>
                      </a:lnTo>
                      <a:lnTo>
                        <a:pt x="40" y="23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41" y="14"/>
                      </a:lnTo>
                      <a:lnTo>
                        <a:pt x="40" y="10"/>
                      </a:lnTo>
                      <a:lnTo>
                        <a:pt x="35" y="5"/>
                      </a:lnTo>
                      <a:lnTo>
                        <a:pt x="28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27" name="Freeform 1463"/>
                <p:cNvSpPr>
                  <a:spLocks/>
                </p:cNvSpPr>
                <p:nvPr/>
              </p:nvSpPr>
              <p:spPr bwMode="auto">
                <a:xfrm>
                  <a:off x="1705" y="2971"/>
                  <a:ext cx="41" cy="33"/>
                </a:xfrm>
                <a:custGeom>
                  <a:avLst/>
                  <a:gdLst>
                    <a:gd name="T0" fmla="*/ 21 w 41"/>
                    <a:gd name="T1" fmla="*/ 0 h 33"/>
                    <a:gd name="T2" fmla="*/ 21 w 41"/>
                    <a:gd name="T3" fmla="*/ 0 h 33"/>
                    <a:gd name="T4" fmla="*/ 13 w 41"/>
                    <a:gd name="T5" fmla="*/ 1 h 33"/>
                    <a:gd name="T6" fmla="*/ 5 w 41"/>
                    <a:gd name="T7" fmla="*/ 5 h 33"/>
                    <a:gd name="T8" fmla="*/ 1 w 41"/>
                    <a:gd name="T9" fmla="*/ 10 h 33"/>
                    <a:gd name="T10" fmla="*/ 0 w 41"/>
                    <a:gd name="T11" fmla="*/ 14 h 33"/>
                    <a:gd name="T12" fmla="*/ 0 w 41"/>
                    <a:gd name="T13" fmla="*/ 17 h 33"/>
                    <a:gd name="T14" fmla="*/ 0 w 41"/>
                    <a:gd name="T15" fmla="*/ 17 h 33"/>
                    <a:gd name="T16" fmla="*/ 0 w 41"/>
                    <a:gd name="T17" fmla="*/ 21 h 33"/>
                    <a:gd name="T18" fmla="*/ 1 w 41"/>
                    <a:gd name="T19" fmla="*/ 23 h 33"/>
                    <a:gd name="T20" fmla="*/ 5 w 41"/>
                    <a:gd name="T21" fmla="*/ 28 h 33"/>
                    <a:gd name="T22" fmla="*/ 13 w 41"/>
                    <a:gd name="T23" fmla="*/ 32 h 33"/>
                    <a:gd name="T24" fmla="*/ 21 w 41"/>
                    <a:gd name="T25" fmla="*/ 33 h 33"/>
                    <a:gd name="T26" fmla="*/ 21 w 41"/>
                    <a:gd name="T27" fmla="*/ 33 h 33"/>
                    <a:gd name="T28" fmla="*/ 28 w 41"/>
                    <a:gd name="T29" fmla="*/ 32 h 33"/>
                    <a:gd name="T30" fmla="*/ 35 w 41"/>
                    <a:gd name="T31" fmla="*/ 28 h 33"/>
                    <a:gd name="T32" fmla="*/ 40 w 41"/>
                    <a:gd name="T33" fmla="*/ 23 h 33"/>
                    <a:gd name="T34" fmla="*/ 41 w 41"/>
                    <a:gd name="T35" fmla="*/ 21 h 33"/>
                    <a:gd name="T36" fmla="*/ 41 w 41"/>
                    <a:gd name="T37" fmla="*/ 17 h 33"/>
                    <a:gd name="T38" fmla="*/ 41 w 41"/>
                    <a:gd name="T39" fmla="*/ 17 h 33"/>
                    <a:gd name="T40" fmla="*/ 41 w 41"/>
                    <a:gd name="T41" fmla="*/ 14 h 33"/>
                    <a:gd name="T42" fmla="*/ 40 w 41"/>
                    <a:gd name="T43" fmla="*/ 10 h 33"/>
                    <a:gd name="T44" fmla="*/ 35 w 41"/>
                    <a:gd name="T45" fmla="*/ 5 h 33"/>
                    <a:gd name="T46" fmla="*/ 28 w 41"/>
                    <a:gd name="T47" fmla="*/ 1 h 33"/>
                    <a:gd name="T48" fmla="*/ 21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5" y="5"/>
                      </a:lnTo>
                      <a:lnTo>
                        <a:pt x="1" y="10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0" y="21"/>
                      </a:lnTo>
                      <a:lnTo>
                        <a:pt x="1" y="23"/>
                      </a:lnTo>
                      <a:lnTo>
                        <a:pt x="5" y="28"/>
                      </a:lnTo>
                      <a:lnTo>
                        <a:pt x="13" y="32"/>
                      </a:lnTo>
                      <a:lnTo>
                        <a:pt x="21" y="33"/>
                      </a:lnTo>
                      <a:lnTo>
                        <a:pt x="28" y="32"/>
                      </a:lnTo>
                      <a:lnTo>
                        <a:pt x="35" y="28"/>
                      </a:lnTo>
                      <a:lnTo>
                        <a:pt x="40" y="23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41" y="14"/>
                      </a:lnTo>
                      <a:lnTo>
                        <a:pt x="40" y="10"/>
                      </a:lnTo>
                      <a:lnTo>
                        <a:pt x="35" y="5"/>
                      </a:lnTo>
                      <a:lnTo>
                        <a:pt x="28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28" name="Freeform 1464"/>
                <p:cNvSpPr>
                  <a:spLocks/>
                </p:cNvSpPr>
                <p:nvPr/>
              </p:nvSpPr>
              <p:spPr bwMode="auto">
                <a:xfrm>
                  <a:off x="1686" y="3034"/>
                  <a:ext cx="40" cy="34"/>
                </a:xfrm>
                <a:custGeom>
                  <a:avLst/>
                  <a:gdLst>
                    <a:gd name="T0" fmla="*/ 11 w 40"/>
                    <a:gd name="T1" fmla="*/ 3 h 34"/>
                    <a:gd name="T2" fmla="*/ 11 w 40"/>
                    <a:gd name="T3" fmla="*/ 3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1 h 34"/>
                    <a:gd name="T10" fmla="*/ 1 w 40"/>
                    <a:gd name="T11" fmla="*/ 24 h 34"/>
                    <a:gd name="T12" fmla="*/ 3 w 40"/>
                    <a:gd name="T13" fmla="*/ 28 h 34"/>
                    <a:gd name="T14" fmla="*/ 3 w 40"/>
                    <a:gd name="T15" fmla="*/ 28 h 34"/>
                    <a:gd name="T16" fmla="*/ 4 w 40"/>
                    <a:gd name="T17" fmla="*/ 30 h 34"/>
                    <a:gd name="T18" fmla="*/ 6 w 40"/>
                    <a:gd name="T19" fmla="*/ 33 h 34"/>
                    <a:gd name="T20" fmla="*/ 13 w 40"/>
                    <a:gd name="T21" fmla="*/ 34 h 34"/>
                    <a:gd name="T22" fmla="*/ 20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4 w 40"/>
                    <a:gd name="T29" fmla="*/ 26 h 34"/>
                    <a:gd name="T30" fmla="*/ 38 w 40"/>
                    <a:gd name="T31" fmla="*/ 20 h 34"/>
                    <a:gd name="T32" fmla="*/ 40 w 40"/>
                    <a:gd name="T33" fmla="*/ 14 h 34"/>
                    <a:gd name="T34" fmla="*/ 40 w 40"/>
                    <a:gd name="T35" fmla="*/ 10 h 34"/>
                    <a:gd name="T36" fmla="*/ 38 w 40"/>
                    <a:gd name="T37" fmla="*/ 7 h 34"/>
                    <a:gd name="T38" fmla="*/ 38 w 40"/>
                    <a:gd name="T39" fmla="*/ 7 h 34"/>
                    <a:gd name="T40" fmla="*/ 36 w 40"/>
                    <a:gd name="T41" fmla="*/ 3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1 w 40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1" y="24"/>
                      </a:lnTo>
                      <a:lnTo>
                        <a:pt x="3" y="28"/>
                      </a:lnTo>
                      <a:lnTo>
                        <a:pt x="4" y="30"/>
                      </a:lnTo>
                      <a:lnTo>
                        <a:pt x="6" y="33"/>
                      </a:lnTo>
                      <a:lnTo>
                        <a:pt x="13" y="34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6"/>
                      </a:lnTo>
                      <a:lnTo>
                        <a:pt x="38" y="20"/>
                      </a:lnTo>
                      <a:lnTo>
                        <a:pt x="40" y="14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6" y="3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29" name="Freeform 1465"/>
                <p:cNvSpPr>
                  <a:spLocks/>
                </p:cNvSpPr>
                <p:nvPr/>
              </p:nvSpPr>
              <p:spPr bwMode="auto">
                <a:xfrm>
                  <a:off x="1686" y="3034"/>
                  <a:ext cx="40" cy="34"/>
                </a:xfrm>
                <a:custGeom>
                  <a:avLst/>
                  <a:gdLst>
                    <a:gd name="T0" fmla="*/ 11 w 40"/>
                    <a:gd name="T1" fmla="*/ 3 h 34"/>
                    <a:gd name="T2" fmla="*/ 11 w 40"/>
                    <a:gd name="T3" fmla="*/ 3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1 h 34"/>
                    <a:gd name="T10" fmla="*/ 1 w 40"/>
                    <a:gd name="T11" fmla="*/ 24 h 34"/>
                    <a:gd name="T12" fmla="*/ 3 w 40"/>
                    <a:gd name="T13" fmla="*/ 28 h 34"/>
                    <a:gd name="T14" fmla="*/ 3 w 40"/>
                    <a:gd name="T15" fmla="*/ 28 h 34"/>
                    <a:gd name="T16" fmla="*/ 4 w 40"/>
                    <a:gd name="T17" fmla="*/ 30 h 34"/>
                    <a:gd name="T18" fmla="*/ 6 w 40"/>
                    <a:gd name="T19" fmla="*/ 33 h 34"/>
                    <a:gd name="T20" fmla="*/ 13 w 40"/>
                    <a:gd name="T21" fmla="*/ 34 h 34"/>
                    <a:gd name="T22" fmla="*/ 20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4 w 40"/>
                    <a:gd name="T29" fmla="*/ 26 h 34"/>
                    <a:gd name="T30" fmla="*/ 38 w 40"/>
                    <a:gd name="T31" fmla="*/ 20 h 34"/>
                    <a:gd name="T32" fmla="*/ 40 w 40"/>
                    <a:gd name="T33" fmla="*/ 14 h 34"/>
                    <a:gd name="T34" fmla="*/ 40 w 40"/>
                    <a:gd name="T35" fmla="*/ 10 h 34"/>
                    <a:gd name="T36" fmla="*/ 38 w 40"/>
                    <a:gd name="T37" fmla="*/ 7 h 34"/>
                    <a:gd name="T38" fmla="*/ 38 w 40"/>
                    <a:gd name="T39" fmla="*/ 7 h 34"/>
                    <a:gd name="T40" fmla="*/ 36 w 40"/>
                    <a:gd name="T41" fmla="*/ 3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1 w 40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1" y="24"/>
                      </a:lnTo>
                      <a:lnTo>
                        <a:pt x="3" y="28"/>
                      </a:lnTo>
                      <a:lnTo>
                        <a:pt x="4" y="30"/>
                      </a:lnTo>
                      <a:lnTo>
                        <a:pt x="6" y="33"/>
                      </a:lnTo>
                      <a:lnTo>
                        <a:pt x="13" y="34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6"/>
                      </a:lnTo>
                      <a:lnTo>
                        <a:pt x="38" y="20"/>
                      </a:lnTo>
                      <a:lnTo>
                        <a:pt x="40" y="14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6" y="3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30" name="Freeform 1466"/>
                <p:cNvSpPr>
                  <a:spLocks/>
                </p:cNvSpPr>
                <p:nvPr/>
              </p:nvSpPr>
              <p:spPr bwMode="auto">
                <a:xfrm>
                  <a:off x="1715" y="3037"/>
                  <a:ext cx="41" cy="34"/>
                </a:xfrm>
                <a:custGeom>
                  <a:avLst/>
                  <a:gdLst>
                    <a:gd name="T0" fmla="*/ 26 w 41"/>
                    <a:gd name="T1" fmla="*/ 2 h 34"/>
                    <a:gd name="T2" fmla="*/ 26 w 41"/>
                    <a:gd name="T3" fmla="*/ 2 h 34"/>
                    <a:gd name="T4" fmla="*/ 18 w 41"/>
                    <a:gd name="T5" fmla="*/ 0 h 34"/>
                    <a:gd name="T6" fmla="*/ 11 w 41"/>
                    <a:gd name="T7" fmla="*/ 2 h 34"/>
                    <a:gd name="T8" fmla="*/ 4 w 41"/>
                    <a:gd name="T9" fmla="*/ 4 h 34"/>
                    <a:gd name="T10" fmla="*/ 3 w 41"/>
                    <a:gd name="T11" fmla="*/ 7 h 34"/>
                    <a:gd name="T12" fmla="*/ 0 w 41"/>
                    <a:gd name="T13" fmla="*/ 9 h 34"/>
                    <a:gd name="T14" fmla="*/ 0 w 41"/>
                    <a:gd name="T15" fmla="*/ 9 h 34"/>
                    <a:gd name="T16" fmla="*/ 0 w 41"/>
                    <a:gd name="T17" fmla="*/ 13 h 34"/>
                    <a:gd name="T18" fmla="*/ 0 w 41"/>
                    <a:gd name="T19" fmla="*/ 17 h 34"/>
                    <a:gd name="T20" fmla="*/ 3 w 41"/>
                    <a:gd name="T21" fmla="*/ 22 h 34"/>
                    <a:gd name="T22" fmla="*/ 8 w 41"/>
                    <a:gd name="T23" fmla="*/ 29 h 34"/>
                    <a:gd name="T24" fmla="*/ 14 w 41"/>
                    <a:gd name="T25" fmla="*/ 32 h 34"/>
                    <a:gd name="T26" fmla="*/ 14 w 41"/>
                    <a:gd name="T27" fmla="*/ 32 h 34"/>
                    <a:gd name="T28" fmla="*/ 23 w 41"/>
                    <a:gd name="T29" fmla="*/ 34 h 34"/>
                    <a:gd name="T30" fmla="*/ 30 w 41"/>
                    <a:gd name="T31" fmla="*/ 32 h 34"/>
                    <a:gd name="T32" fmla="*/ 36 w 41"/>
                    <a:gd name="T33" fmla="*/ 30 h 34"/>
                    <a:gd name="T34" fmla="*/ 39 w 41"/>
                    <a:gd name="T35" fmla="*/ 27 h 34"/>
                    <a:gd name="T36" fmla="*/ 40 w 41"/>
                    <a:gd name="T37" fmla="*/ 25 h 34"/>
                    <a:gd name="T38" fmla="*/ 40 w 41"/>
                    <a:gd name="T39" fmla="*/ 25 h 34"/>
                    <a:gd name="T40" fmla="*/ 41 w 41"/>
                    <a:gd name="T41" fmla="*/ 21 h 34"/>
                    <a:gd name="T42" fmla="*/ 41 w 41"/>
                    <a:gd name="T43" fmla="*/ 18 h 34"/>
                    <a:gd name="T44" fmla="*/ 39 w 41"/>
                    <a:gd name="T45" fmla="*/ 12 h 34"/>
                    <a:gd name="T46" fmla="*/ 33 w 41"/>
                    <a:gd name="T47" fmla="*/ 6 h 34"/>
                    <a:gd name="T48" fmla="*/ 26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1" y="2"/>
                      </a:lnTo>
                      <a:lnTo>
                        <a:pt x="4" y="4"/>
                      </a:lnTo>
                      <a:lnTo>
                        <a:pt x="3" y="7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2"/>
                      </a:lnTo>
                      <a:lnTo>
                        <a:pt x="8" y="29"/>
                      </a:lnTo>
                      <a:lnTo>
                        <a:pt x="14" y="32"/>
                      </a:lnTo>
                      <a:lnTo>
                        <a:pt x="23" y="34"/>
                      </a:lnTo>
                      <a:lnTo>
                        <a:pt x="30" y="32"/>
                      </a:lnTo>
                      <a:lnTo>
                        <a:pt x="36" y="30"/>
                      </a:lnTo>
                      <a:lnTo>
                        <a:pt x="39" y="27"/>
                      </a:lnTo>
                      <a:lnTo>
                        <a:pt x="40" y="25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9" y="12"/>
                      </a:lnTo>
                      <a:lnTo>
                        <a:pt x="33" y="6"/>
                      </a:lnTo>
                      <a:lnTo>
                        <a:pt x="26" y="2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31" name="Freeform 1467"/>
                <p:cNvSpPr>
                  <a:spLocks/>
                </p:cNvSpPr>
                <p:nvPr/>
              </p:nvSpPr>
              <p:spPr bwMode="auto">
                <a:xfrm>
                  <a:off x="1715" y="3037"/>
                  <a:ext cx="41" cy="34"/>
                </a:xfrm>
                <a:custGeom>
                  <a:avLst/>
                  <a:gdLst>
                    <a:gd name="T0" fmla="*/ 26 w 41"/>
                    <a:gd name="T1" fmla="*/ 2 h 34"/>
                    <a:gd name="T2" fmla="*/ 26 w 41"/>
                    <a:gd name="T3" fmla="*/ 2 h 34"/>
                    <a:gd name="T4" fmla="*/ 18 w 41"/>
                    <a:gd name="T5" fmla="*/ 0 h 34"/>
                    <a:gd name="T6" fmla="*/ 11 w 41"/>
                    <a:gd name="T7" fmla="*/ 2 h 34"/>
                    <a:gd name="T8" fmla="*/ 4 w 41"/>
                    <a:gd name="T9" fmla="*/ 4 h 34"/>
                    <a:gd name="T10" fmla="*/ 3 w 41"/>
                    <a:gd name="T11" fmla="*/ 7 h 34"/>
                    <a:gd name="T12" fmla="*/ 0 w 41"/>
                    <a:gd name="T13" fmla="*/ 9 h 34"/>
                    <a:gd name="T14" fmla="*/ 0 w 41"/>
                    <a:gd name="T15" fmla="*/ 9 h 34"/>
                    <a:gd name="T16" fmla="*/ 0 w 41"/>
                    <a:gd name="T17" fmla="*/ 13 h 34"/>
                    <a:gd name="T18" fmla="*/ 0 w 41"/>
                    <a:gd name="T19" fmla="*/ 17 h 34"/>
                    <a:gd name="T20" fmla="*/ 3 w 41"/>
                    <a:gd name="T21" fmla="*/ 22 h 34"/>
                    <a:gd name="T22" fmla="*/ 8 w 41"/>
                    <a:gd name="T23" fmla="*/ 29 h 34"/>
                    <a:gd name="T24" fmla="*/ 14 w 41"/>
                    <a:gd name="T25" fmla="*/ 32 h 34"/>
                    <a:gd name="T26" fmla="*/ 14 w 41"/>
                    <a:gd name="T27" fmla="*/ 32 h 34"/>
                    <a:gd name="T28" fmla="*/ 23 w 41"/>
                    <a:gd name="T29" fmla="*/ 34 h 34"/>
                    <a:gd name="T30" fmla="*/ 30 w 41"/>
                    <a:gd name="T31" fmla="*/ 32 h 34"/>
                    <a:gd name="T32" fmla="*/ 36 w 41"/>
                    <a:gd name="T33" fmla="*/ 30 h 34"/>
                    <a:gd name="T34" fmla="*/ 39 w 41"/>
                    <a:gd name="T35" fmla="*/ 27 h 34"/>
                    <a:gd name="T36" fmla="*/ 40 w 41"/>
                    <a:gd name="T37" fmla="*/ 25 h 34"/>
                    <a:gd name="T38" fmla="*/ 40 w 41"/>
                    <a:gd name="T39" fmla="*/ 25 h 34"/>
                    <a:gd name="T40" fmla="*/ 41 w 41"/>
                    <a:gd name="T41" fmla="*/ 21 h 34"/>
                    <a:gd name="T42" fmla="*/ 41 w 41"/>
                    <a:gd name="T43" fmla="*/ 18 h 34"/>
                    <a:gd name="T44" fmla="*/ 39 w 41"/>
                    <a:gd name="T45" fmla="*/ 12 h 34"/>
                    <a:gd name="T46" fmla="*/ 33 w 41"/>
                    <a:gd name="T47" fmla="*/ 6 h 34"/>
                    <a:gd name="T48" fmla="*/ 26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1" y="2"/>
                      </a:lnTo>
                      <a:lnTo>
                        <a:pt x="4" y="4"/>
                      </a:lnTo>
                      <a:lnTo>
                        <a:pt x="3" y="7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2"/>
                      </a:lnTo>
                      <a:lnTo>
                        <a:pt x="8" y="29"/>
                      </a:lnTo>
                      <a:lnTo>
                        <a:pt x="14" y="32"/>
                      </a:lnTo>
                      <a:lnTo>
                        <a:pt x="23" y="34"/>
                      </a:lnTo>
                      <a:lnTo>
                        <a:pt x="30" y="32"/>
                      </a:lnTo>
                      <a:lnTo>
                        <a:pt x="36" y="30"/>
                      </a:lnTo>
                      <a:lnTo>
                        <a:pt x="39" y="27"/>
                      </a:lnTo>
                      <a:lnTo>
                        <a:pt x="40" y="25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9" y="12"/>
                      </a:lnTo>
                      <a:lnTo>
                        <a:pt x="33" y="6"/>
                      </a:lnTo>
                      <a:lnTo>
                        <a:pt x="26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32" name="Freeform 1468"/>
                <p:cNvSpPr>
                  <a:spLocks/>
                </p:cNvSpPr>
                <p:nvPr/>
              </p:nvSpPr>
              <p:spPr bwMode="auto">
                <a:xfrm>
                  <a:off x="1600" y="3016"/>
                  <a:ext cx="31" cy="88"/>
                </a:xfrm>
                <a:custGeom>
                  <a:avLst/>
                  <a:gdLst>
                    <a:gd name="T0" fmla="*/ 0 w 31"/>
                    <a:gd name="T1" fmla="*/ 84 h 88"/>
                    <a:gd name="T2" fmla="*/ 9 w 31"/>
                    <a:gd name="T3" fmla="*/ 69 h 88"/>
                    <a:gd name="T4" fmla="*/ 9 w 31"/>
                    <a:gd name="T5" fmla="*/ 0 h 88"/>
                    <a:gd name="T6" fmla="*/ 23 w 31"/>
                    <a:gd name="T7" fmla="*/ 1 h 88"/>
                    <a:gd name="T8" fmla="*/ 22 w 31"/>
                    <a:gd name="T9" fmla="*/ 69 h 88"/>
                    <a:gd name="T10" fmla="*/ 31 w 31"/>
                    <a:gd name="T11" fmla="*/ 85 h 88"/>
                    <a:gd name="T12" fmla="*/ 21 w 31"/>
                    <a:gd name="T13" fmla="*/ 79 h 88"/>
                    <a:gd name="T14" fmla="*/ 21 w 31"/>
                    <a:gd name="T15" fmla="*/ 88 h 88"/>
                    <a:gd name="T16" fmla="*/ 15 w 31"/>
                    <a:gd name="T17" fmla="*/ 81 h 88"/>
                    <a:gd name="T18" fmla="*/ 9 w 31"/>
                    <a:gd name="T19" fmla="*/ 88 h 88"/>
                    <a:gd name="T20" fmla="*/ 9 w 31"/>
                    <a:gd name="T21" fmla="*/ 80 h 88"/>
                    <a:gd name="T22" fmla="*/ 0 w 31"/>
                    <a:gd name="T23" fmla="*/ 84 h 88"/>
                    <a:gd name="T24" fmla="*/ 0 w 31"/>
                    <a:gd name="T25" fmla="*/ 84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8"/>
                    <a:gd name="T41" fmla="*/ 31 w 31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8">
                      <a:moveTo>
                        <a:pt x="0" y="84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1"/>
                      </a:lnTo>
                      <a:lnTo>
                        <a:pt x="22" y="69"/>
                      </a:lnTo>
                      <a:lnTo>
                        <a:pt x="31" y="85"/>
                      </a:lnTo>
                      <a:lnTo>
                        <a:pt x="21" y="79"/>
                      </a:lnTo>
                      <a:lnTo>
                        <a:pt x="21" y="88"/>
                      </a:lnTo>
                      <a:lnTo>
                        <a:pt x="15" y="81"/>
                      </a:lnTo>
                      <a:lnTo>
                        <a:pt x="9" y="88"/>
                      </a:lnTo>
                      <a:lnTo>
                        <a:pt x="9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33" name="Freeform 1469"/>
                <p:cNvSpPr>
                  <a:spLocks/>
                </p:cNvSpPr>
                <p:nvPr/>
              </p:nvSpPr>
              <p:spPr bwMode="auto">
                <a:xfrm>
                  <a:off x="1583" y="3001"/>
                  <a:ext cx="39" cy="34"/>
                </a:xfrm>
                <a:custGeom>
                  <a:avLst/>
                  <a:gdLst>
                    <a:gd name="T0" fmla="*/ 11 w 39"/>
                    <a:gd name="T1" fmla="*/ 2 h 34"/>
                    <a:gd name="T2" fmla="*/ 11 w 39"/>
                    <a:gd name="T3" fmla="*/ 2 h 34"/>
                    <a:gd name="T4" fmla="*/ 5 w 39"/>
                    <a:gd name="T5" fmla="*/ 7 h 34"/>
                    <a:gd name="T6" fmla="*/ 1 w 39"/>
                    <a:gd name="T7" fmla="*/ 14 h 34"/>
                    <a:gd name="T8" fmla="*/ 0 w 39"/>
                    <a:gd name="T9" fmla="*/ 21 h 34"/>
                    <a:gd name="T10" fmla="*/ 0 w 39"/>
                    <a:gd name="T11" fmla="*/ 24 h 34"/>
                    <a:gd name="T12" fmla="*/ 1 w 39"/>
                    <a:gd name="T13" fmla="*/ 28 h 34"/>
                    <a:gd name="T14" fmla="*/ 1 w 39"/>
                    <a:gd name="T15" fmla="*/ 28 h 34"/>
                    <a:gd name="T16" fmla="*/ 3 w 39"/>
                    <a:gd name="T17" fmla="*/ 30 h 34"/>
                    <a:gd name="T18" fmla="*/ 6 w 39"/>
                    <a:gd name="T19" fmla="*/ 31 h 34"/>
                    <a:gd name="T20" fmla="*/ 12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1 h 34"/>
                    <a:gd name="T26" fmla="*/ 28 w 39"/>
                    <a:gd name="T27" fmla="*/ 31 h 34"/>
                    <a:gd name="T28" fmla="*/ 34 w 39"/>
                    <a:gd name="T29" fmla="*/ 26 h 34"/>
                    <a:gd name="T30" fmla="*/ 38 w 39"/>
                    <a:gd name="T31" fmla="*/ 20 h 34"/>
                    <a:gd name="T32" fmla="*/ 39 w 39"/>
                    <a:gd name="T33" fmla="*/ 12 h 34"/>
                    <a:gd name="T34" fmla="*/ 38 w 39"/>
                    <a:gd name="T35" fmla="*/ 10 h 34"/>
                    <a:gd name="T36" fmla="*/ 37 w 39"/>
                    <a:gd name="T37" fmla="*/ 6 h 34"/>
                    <a:gd name="T38" fmla="*/ 37 w 39"/>
                    <a:gd name="T39" fmla="*/ 6 h 34"/>
                    <a:gd name="T40" fmla="*/ 35 w 39"/>
                    <a:gd name="T41" fmla="*/ 3 h 34"/>
                    <a:gd name="T42" fmla="*/ 33 w 39"/>
                    <a:gd name="T43" fmla="*/ 2 h 34"/>
                    <a:gd name="T44" fmla="*/ 26 w 39"/>
                    <a:gd name="T45" fmla="*/ 0 h 34"/>
                    <a:gd name="T46" fmla="*/ 19 w 39"/>
                    <a:gd name="T47" fmla="*/ 0 h 34"/>
                    <a:gd name="T48" fmla="*/ 11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7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3" y="30"/>
                      </a:lnTo>
                      <a:lnTo>
                        <a:pt x="6" y="31"/>
                      </a:lnTo>
                      <a:lnTo>
                        <a:pt x="12" y="34"/>
                      </a:lnTo>
                      <a:lnTo>
                        <a:pt x="20" y="34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20"/>
                      </a:lnTo>
                      <a:lnTo>
                        <a:pt x="39" y="12"/>
                      </a:lnTo>
                      <a:lnTo>
                        <a:pt x="38" y="10"/>
                      </a:lnTo>
                      <a:lnTo>
                        <a:pt x="37" y="6"/>
                      </a:lnTo>
                      <a:lnTo>
                        <a:pt x="35" y="3"/>
                      </a:lnTo>
                      <a:lnTo>
                        <a:pt x="33" y="2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2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34" name="Freeform 1470"/>
                <p:cNvSpPr>
                  <a:spLocks/>
                </p:cNvSpPr>
                <p:nvPr/>
              </p:nvSpPr>
              <p:spPr bwMode="auto">
                <a:xfrm>
                  <a:off x="1583" y="3001"/>
                  <a:ext cx="39" cy="34"/>
                </a:xfrm>
                <a:custGeom>
                  <a:avLst/>
                  <a:gdLst>
                    <a:gd name="T0" fmla="*/ 11 w 39"/>
                    <a:gd name="T1" fmla="*/ 2 h 34"/>
                    <a:gd name="T2" fmla="*/ 11 w 39"/>
                    <a:gd name="T3" fmla="*/ 2 h 34"/>
                    <a:gd name="T4" fmla="*/ 5 w 39"/>
                    <a:gd name="T5" fmla="*/ 7 h 34"/>
                    <a:gd name="T6" fmla="*/ 1 w 39"/>
                    <a:gd name="T7" fmla="*/ 14 h 34"/>
                    <a:gd name="T8" fmla="*/ 0 w 39"/>
                    <a:gd name="T9" fmla="*/ 21 h 34"/>
                    <a:gd name="T10" fmla="*/ 0 w 39"/>
                    <a:gd name="T11" fmla="*/ 24 h 34"/>
                    <a:gd name="T12" fmla="*/ 1 w 39"/>
                    <a:gd name="T13" fmla="*/ 28 h 34"/>
                    <a:gd name="T14" fmla="*/ 1 w 39"/>
                    <a:gd name="T15" fmla="*/ 28 h 34"/>
                    <a:gd name="T16" fmla="*/ 3 w 39"/>
                    <a:gd name="T17" fmla="*/ 30 h 34"/>
                    <a:gd name="T18" fmla="*/ 6 w 39"/>
                    <a:gd name="T19" fmla="*/ 31 h 34"/>
                    <a:gd name="T20" fmla="*/ 12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1 h 34"/>
                    <a:gd name="T26" fmla="*/ 28 w 39"/>
                    <a:gd name="T27" fmla="*/ 31 h 34"/>
                    <a:gd name="T28" fmla="*/ 34 w 39"/>
                    <a:gd name="T29" fmla="*/ 26 h 34"/>
                    <a:gd name="T30" fmla="*/ 38 w 39"/>
                    <a:gd name="T31" fmla="*/ 20 h 34"/>
                    <a:gd name="T32" fmla="*/ 39 w 39"/>
                    <a:gd name="T33" fmla="*/ 12 h 34"/>
                    <a:gd name="T34" fmla="*/ 38 w 39"/>
                    <a:gd name="T35" fmla="*/ 10 h 34"/>
                    <a:gd name="T36" fmla="*/ 37 w 39"/>
                    <a:gd name="T37" fmla="*/ 6 h 34"/>
                    <a:gd name="T38" fmla="*/ 37 w 39"/>
                    <a:gd name="T39" fmla="*/ 6 h 34"/>
                    <a:gd name="T40" fmla="*/ 35 w 39"/>
                    <a:gd name="T41" fmla="*/ 3 h 34"/>
                    <a:gd name="T42" fmla="*/ 33 w 39"/>
                    <a:gd name="T43" fmla="*/ 2 h 34"/>
                    <a:gd name="T44" fmla="*/ 26 w 39"/>
                    <a:gd name="T45" fmla="*/ 0 h 34"/>
                    <a:gd name="T46" fmla="*/ 19 w 39"/>
                    <a:gd name="T47" fmla="*/ 0 h 34"/>
                    <a:gd name="T48" fmla="*/ 11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7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3" y="30"/>
                      </a:lnTo>
                      <a:lnTo>
                        <a:pt x="6" y="31"/>
                      </a:lnTo>
                      <a:lnTo>
                        <a:pt x="12" y="34"/>
                      </a:lnTo>
                      <a:lnTo>
                        <a:pt x="20" y="34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20"/>
                      </a:lnTo>
                      <a:lnTo>
                        <a:pt x="39" y="12"/>
                      </a:lnTo>
                      <a:lnTo>
                        <a:pt x="38" y="10"/>
                      </a:lnTo>
                      <a:lnTo>
                        <a:pt x="37" y="6"/>
                      </a:lnTo>
                      <a:lnTo>
                        <a:pt x="35" y="3"/>
                      </a:lnTo>
                      <a:lnTo>
                        <a:pt x="33" y="2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35" name="Freeform 1471"/>
                <p:cNvSpPr>
                  <a:spLocks/>
                </p:cNvSpPr>
                <p:nvPr/>
              </p:nvSpPr>
              <p:spPr bwMode="auto">
                <a:xfrm>
                  <a:off x="1612" y="3004"/>
                  <a:ext cx="40" cy="33"/>
                </a:xfrm>
                <a:custGeom>
                  <a:avLst/>
                  <a:gdLst>
                    <a:gd name="T0" fmla="*/ 25 w 40"/>
                    <a:gd name="T1" fmla="*/ 2 h 33"/>
                    <a:gd name="T2" fmla="*/ 25 w 40"/>
                    <a:gd name="T3" fmla="*/ 2 h 33"/>
                    <a:gd name="T4" fmla="*/ 17 w 40"/>
                    <a:gd name="T5" fmla="*/ 0 h 33"/>
                    <a:gd name="T6" fmla="*/ 10 w 40"/>
                    <a:gd name="T7" fmla="*/ 2 h 33"/>
                    <a:gd name="T8" fmla="*/ 4 w 40"/>
                    <a:gd name="T9" fmla="*/ 4 h 33"/>
                    <a:gd name="T10" fmla="*/ 1 w 40"/>
                    <a:gd name="T11" fmla="*/ 7 h 33"/>
                    <a:gd name="T12" fmla="*/ 0 w 40"/>
                    <a:gd name="T13" fmla="*/ 9 h 33"/>
                    <a:gd name="T14" fmla="*/ 0 w 40"/>
                    <a:gd name="T15" fmla="*/ 9 h 33"/>
                    <a:gd name="T16" fmla="*/ 0 w 40"/>
                    <a:gd name="T17" fmla="*/ 13 h 33"/>
                    <a:gd name="T18" fmla="*/ 0 w 40"/>
                    <a:gd name="T19" fmla="*/ 17 h 33"/>
                    <a:gd name="T20" fmla="*/ 1 w 40"/>
                    <a:gd name="T21" fmla="*/ 23 h 33"/>
                    <a:gd name="T22" fmla="*/ 6 w 40"/>
                    <a:gd name="T23" fmla="*/ 28 h 33"/>
                    <a:gd name="T24" fmla="*/ 14 w 40"/>
                    <a:gd name="T25" fmla="*/ 32 h 33"/>
                    <a:gd name="T26" fmla="*/ 14 w 40"/>
                    <a:gd name="T27" fmla="*/ 32 h 33"/>
                    <a:gd name="T28" fmla="*/ 22 w 40"/>
                    <a:gd name="T29" fmla="*/ 33 h 33"/>
                    <a:gd name="T30" fmla="*/ 29 w 40"/>
                    <a:gd name="T31" fmla="*/ 33 h 33"/>
                    <a:gd name="T32" fmla="*/ 36 w 40"/>
                    <a:gd name="T33" fmla="*/ 30 h 33"/>
                    <a:gd name="T34" fmla="*/ 37 w 40"/>
                    <a:gd name="T35" fmla="*/ 27 h 33"/>
                    <a:gd name="T36" fmla="*/ 40 w 40"/>
                    <a:gd name="T37" fmla="*/ 25 h 33"/>
                    <a:gd name="T38" fmla="*/ 40 w 40"/>
                    <a:gd name="T39" fmla="*/ 25 h 33"/>
                    <a:gd name="T40" fmla="*/ 40 w 40"/>
                    <a:gd name="T41" fmla="*/ 21 h 33"/>
                    <a:gd name="T42" fmla="*/ 40 w 40"/>
                    <a:gd name="T43" fmla="*/ 18 h 33"/>
                    <a:gd name="T44" fmla="*/ 37 w 40"/>
                    <a:gd name="T45" fmla="*/ 11 h 33"/>
                    <a:gd name="T46" fmla="*/ 32 w 40"/>
                    <a:gd name="T47" fmla="*/ 5 h 33"/>
                    <a:gd name="T48" fmla="*/ 25 w 40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7" y="0"/>
                      </a:lnTo>
                      <a:lnTo>
                        <a:pt x="10" y="2"/>
                      </a:lnTo>
                      <a:lnTo>
                        <a:pt x="4" y="4"/>
                      </a:lnTo>
                      <a:lnTo>
                        <a:pt x="1" y="7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29" y="33"/>
                      </a:lnTo>
                      <a:lnTo>
                        <a:pt x="36" y="30"/>
                      </a:lnTo>
                      <a:lnTo>
                        <a:pt x="37" y="27"/>
                      </a:lnTo>
                      <a:lnTo>
                        <a:pt x="40" y="25"/>
                      </a:lnTo>
                      <a:lnTo>
                        <a:pt x="40" y="21"/>
                      </a:lnTo>
                      <a:lnTo>
                        <a:pt x="40" y="18"/>
                      </a:lnTo>
                      <a:lnTo>
                        <a:pt x="37" y="11"/>
                      </a:lnTo>
                      <a:lnTo>
                        <a:pt x="32" y="5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2036" name="Freeform 1472"/>
                <p:cNvSpPr>
                  <a:spLocks/>
                </p:cNvSpPr>
                <p:nvPr/>
              </p:nvSpPr>
              <p:spPr bwMode="auto">
                <a:xfrm>
                  <a:off x="1612" y="3004"/>
                  <a:ext cx="40" cy="33"/>
                </a:xfrm>
                <a:custGeom>
                  <a:avLst/>
                  <a:gdLst>
                    <a:gd name="T0" fmla="*/ 25 w 40"/>
                    <a:gd name="T1" fmla="*/ 2 h 33"/>
                    <a:gd name="T2" fmla="*/ 25 w 40"/>
                    <a:gd name="T3" fmla="*/ 2 h 33"/>
                    <a:gd name="T4" fmla="*/ 17 w 40"/>
                    <a:gd name="T5" fmla="*/ 0 h 33"/>
                    <a:gd name="T6" fmla="*/ 10 w 40"/>
                    <a:gd name="T7" fmla="*/ 2 h 33"/>
                    <a:gd name="T8" fmla="*/ 4 w 40"/>
                    <a:gd name="T9" fmla="*/ 4 h 33"/>
                    <a:gd name="T10" fmla="*/ 1 w 40"/>
                    <a:gd name="T11" fmla="*/ 7 h 33"/>
                    <a:gd name="T12" fmla="*/ 0 w 40"/>
                    <a:gd name="T13" fmla="*/ 9 h 33"/>
                    <a:gd name="T14" fmla="*/ 0 w 40"/>
                    <a:gd name="T15" fmla="*/ 9 h 33"/>
                    <a:gd name="T16" fmla="*/ 0 w 40"/>
                    <a:gd name="T17" fmla="*/ 13 h 33"/>
                    <a:gd name="T18" fmla="*/ 0 w 40"/>
                    <a:gd name="T19" fmla="*/ 17 h 33"/>
                    <a:gd name="T20" fmla="*/ 1 w 40"/>
                    <a:gd name="T21" fmla="*/ 23 h 33"/>
                    <a:gd name="T22" fmla="*/ 6 w 40"/>
                    <a:gd name="T23" fmla="*/ 28 h 33"/>
                    <a:gd name="T24" fmla="*/ 14 w 40"/>
                    <a:gd name="T25" fmla="*/ 32 h 33"/>
                    <a:gd name="T26" fmla="*/ 14 w 40"/>
                    <a:gd name="T27" fmla="*/ 32 h 33"/>
                    <a:gd name="T28" fmla="*/ 22 w 40"/>
                    <a:gd name="T29" fmla="*/ 33 h 33"/>
                    <a:gd name="T30" fmla="*/ 29 w 40"/>
                    <a:gd name="T31" fmla="*/ 33 h 33"/>
                    <a:gd name="T32" fmla="*/ 36 w 40"/>
                    <a:gd name="T33" fmla="*/ 30 h 33"/>
                    <a:gd name="T34" fmla="*/ 37 w 40"/>
                    <a:gd name="T35" fmla="*/ 27 h 33"/>
                    <a:gd name="T36" fmla="*/ 40 w 40"/>
                    <a:gd name="T37" fmla="*/ 25 h 33"/>
                    <a:gd name="T38" fmla="*/ 40 w 40"/>
                    <a:gd name="T39" fmla="*/ 25 h 33"/>
                    <a:gd name="T40" fmla="*/ 40 w 40"/>
                    <a:gd name="T41" fmla="*/ 21 h 33"/>
                    <a:gd name="T42" fmla="*/ 40 w 40"/>
                    <a:gd name="T43" fmla="*/ 18 h 33"/>
                    <a:gd name="T44" fmla="*/ 37 w 40"/>
                    <a:gd name="T45" fmla="*/ 11 h 33"/>
                    <a:gd name="T46" fmla="*/ 32 w 40"/>
                    <a:gd name="T47" fmla="*/ 5 h 33"/>
                    <a:gd name="T48" fmla="*/ 25 w 40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7" y="0"/>
                      </a:lnTo>
                      <a:lnTo>
                        <a:pt x="10" y="2"/>
                      </a:lnTo>
                      <a:lnTo>
                        <a:pt x="4" y="4"/>
                      </a:lnTo>
                      <a:lnTo>
                        <a:pt x="1" y="7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29" y="33"/>
                      </a:lnTo>
                      <a:lnTo>
                        <a:pt x="36" y="30"/>
                      </a:lnTo>
                      <a:lnTo>
                        <a:pt x="37" y="27"/>
                      </a:lnTo>
                      <a:lnTo>
                        <a:pt x="40" y="25"/>
                      </a:lnTo>
                      <a:lnTo>
                        <a:pt x="40" y="21"/>
                      </a:lnTo>
                      <a:lnTo>
                        <a:pt x="40" y="18"/>
                      </a:lnTo>
                      <a:lnTo>
                        <a:pt x="37" y="11"/>
                      </a:lnTo>
                      <a:lnTo>
                        <a:pt x="32" y="5"/>
                      </a:lnTo>
                      <a:lnTo>
                        <a:pt x="25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30052" name="Group 1473"/>
              <p:cNvGrpSpPr>
                <a:grpSpLocks/>
              </p:cNvGrpSpPr>
              <p:nvPr/>
            </p:nvGrpSpPr>
            <p:grpSpPr bwMode="auto">
              <a:xfrm>
                <a:off x="1502" y="2914"/>
                <a:ext cx="582" cy="294"/>
                <a:chOff x="1502" y="2914"/>
                <a:chExt cx="582" cy="294"/>
              </a:xfrm>
            </p:grpSpPr>
            <p:sp>
              <p:nvSpPr>
                <p:cNvPr id="61637" name="Freeform 1474"/>
                <p:cNvSpPr>
                  <a:spLocks/>
                </p:cNvSpPr>
                <p:nvPr/>
              </p:nvSpPr>
              <p:spPr bwMode="auto">
                <a:xfrm>
                  <a:off x="1586" y="2978"/>
                  <a:ext cx="43" cy="31"/>
                </a:xfrm>
                <a:custGeom>
                  <a:avLst/>
                  <a:gdLst>
                    <a:gd name="T0" fmla="*/ 21 w 43"/>
                    <a:gd name="T1" fmla="*/ 0 h 31"/>
                    <a:gd name="T2" fmla="*/ 21 w 43"/>
                    <a:gd name="T3" fmla="*/ 0 h 31"/>
                    <a:gd name="T4" fmla="*/ 13 w 43"/>
                    <a:gd name="T5" fmla="*/ 1 h 31"/>
                    <a:gd name="T6" fmla="*/ 7 w 43"/>
                    <a:gd name="T7" fmla="*/ 3 h 31"/>
                    <a:gd name="T8" fmla="*/ 2 w 43"/>
                    <a:gd name="T9" fmla="*/ 8 h 31"/>
                    <a:gd name="T10" fmla="*/ 2 w 43"/>
                    <a:gd name="T11" fmla="*/ 12 h 31"/>
                    <a:gd name="T12" fmla="*/ 0 w 43"/>
                    <a:gd name="T13" fmla="*/ 15 h 31"/>
                    <a:gd name="T14" fmla="*/ 0 w 43"/>
                    <a:gd name="T15" fmla="*/ 15 h 31"/>
                    <a:gd name="T16" fmla="*/ 2 w 43"/>
                    <a:gd name="T17" fmla="*/ 19 h 31"/>
                    <a:gd name="T18" fmla="*/ 2 w 43"/>
                    <a:gd name="T19" fmla="*/ 21 h 31"/>
                    <a:gd name="T20" fmla="*/ 7 w 43"/>
                    <a:gd name="T21" fmla="*/ 26 h 31"/>
                    <a:gd name="T22" fmla="*/ 13 w 43"/>
                    <a:gd name="T23" fmla="*/ 30 h 31"/>
                    <a:gd name="T24" fmla="*/ 21 w 43"/>
                    <a:gd name="T25" fmla="*/ 31 h 31"/>
                    <a:gd name="T26" fmla="*/ 21 w 43"/>
                    <a:gd name="T27" fmla="*/ 31 h 31"/>
                    <a:gd name="T28" fmla="*/ 30 w 43"/>
                    <a:gd name="T29" fmla="*/ 30 h 31"/>
                    <a:gd name="T30" fmla="*/ 36 w 43"/>
                    <a:gd name="T31" fmla="*/ 26 h 31"/>
                    <a:gd name="T32" fmla="*/ 40 w 43"/>
                    <a:gd name="T33" fmla="*/ 21 h 31"/>
                    <a:gd name="T34" fmla="*/ 41 w 43"/>
                    <a:gd name="T35" fmla="*/ 19 h 31"/>
                    <a:gd name="T36" fmla="*/ 43 w 43"/>
                    <a:gd name="T37" fmla="*/ 15 h 31"/>
                    <a:gd name="T38" fmla="*/ 43 w 43"/>
                    <a:gd name="T39" fmla="*/ 15 h 31"/>
                    <a:gd name="T40" fmla="*/ 41 w 43"/>
                    <a:gd name="T41" fmla="*/ 12 h 31"/>
                    <a:gd name="T42" fmla="*/ 40 w 43"/>
                    <a:gd name="T43" fmla="*/ 8 h 31"/>
                    <a:gd name="T44" fmla="*/ 36 w 43"/>
                    <a:gd name="T45" fmla="*/ 3 h 31"/>
                    <a:gd name="T46" fmla="*/ 30 w 43"/>
                    <a:gd name="T47" fmla="*/ 1 h 31"/>
                    <a:gd name="T48" fmla="*/ 21 w 43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1"/>
                    <a:gd name="T77" fmla="*/ 43 w 43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1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3"/>
                      </a:lnTo>
                      <a:lnTo>
                        <a:pt x="2" y="8"/>
                      </a:lnTo>
                      <a:lnTo>
                        <a:pt x="2" y="12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2" y="21"/>
                      </a:lnTo>
                      <a:lnTo>
                        <a:pt x="7" y="26"/>
                      </a:lnTo>
                      <a:lnTo>
                        <a:pt x="13" y="30"/>
                      </a:lnTo>
                      <a:lnTo>
                        <a:pt x="21" y="31"/>
                      </a:lnTo>
                      <a:lnTo>
                        <a:pt x="30" y="30"/>
                      </a:lnTo>
                      <a:lnTo>
                        <a:pt x="36" y="26"/>
                      </a:lnTo>
                      <a:lnTo>
                        <a:pt x="40" y="21"/>
                      </a:lnTo>
                      <a:lnTo>
                        <a:pt x="41" y="19"/>
                      </a:lnTo>
                      <a:lnTo>
                        <a:pt x="43" y="15"/>
                      </a:lnTo>
                      <a:lnTo>
                        <a:pt x="41" y="12"/>
                      </a:lnTo>
                      <a:lnTo>
                        <a:pt x="40" y="8"/>
                      </a:lnTo>
                      <a:lnTo>
                        <a:pt x="36" y="3"/>
                      </a:lnTo>
                      <a:lnTo>
                        <a:pt x="30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38" name="Freeform 1475"/>
                <p:cNvSpPr>
                  <a:spLocks/>
                </p:cNvSpPr>
                <p:nvPr/>
              </p:nvSpPr>
              <p:spPr bwMode="auto">
                <a:xfrm>
                  <a:off x="1586" y="2978"/>
                  <a:ext cx="43" cy="31"/>
                </a:xfrm>
                <a:custGeom>
                  <a:avLst/>
                  <a:gdLst>
                    <a:gd name="T0" fmla="*/ 21 w 43"/>
                    <a:gd name="T1" fmla="*/ 0 h 31"/>
                    <a:gd name="T2" fmla="*/ 21 w 43"/>
                    <a:gd name="T3" fmla="*/ 0 h 31"/>
                    <a:gd name="T4" fmla="*/ 13 w 43"/>
                    <a:gd name="T5" fmla="*/ 1 h 31"/>
                    <a:gd name="T6" fmla="*/ 7 w 43"/>
                    <a:gd name="T7" fmla="*/ 3 h 31"/>
                    <a:gd name="T8" fmla="*/ 2 w 43"/>
                    <a:gd name="T9" fmla="*/ 8 h 31"/>
                    <a:gd name="T10" fmla="*/ 2 w 43"/>
                    <a:gd name="T11" fmla="*/ 12 h 31"/>
                    <a:gd name="T12" fmla="*/ 0 w 43"/>
                    <a:gd name="T13" fmla="*/ 15 h 31"/>
                    <a:gd name="T14" fmla="*/ 0 w 43"/>
                    <a:gd name="T15" fmla="*/ 15 h 31"/>
                    <a:gd name="T16" fmla="*/ 2 w 43"/>
                    <a:gd name="T17" fmla="*/ 19 h 31"/>
                    <a:gd name="T18" fmla="*/ 2 w 43"/>
                    <a:gd name="T19" fmla="*/ 21 h 31"/>
                    <a:gd name="T20" fmla="*/ 7 w 43"/>
                    <a:gd name="T21" fmla="*/ 26 h 31"/>
                    <a:gd name="T22" fmla="*/ 13 w 43"/>
                    <a:gd name="T23" fmla="*/ 30 h 31"/>
                    <a:gd name="T24" fmla="*/ 21 w 43"/>
                    <a:gd name="T25" fmla="*/ 31 h 31"/>
                    <a:gd name="T26" fmla="*/ 21 w 43"/>
                    <a:gd name="T27" fmla="*/ 31 h 31"/>
                    <a:gd name="T28" fmla="*/ 30 w 43"/>
                    <a:gd name="T29" fmla="*/ 30 h 31"/>
                    <a:gd name="T30" fmla="*/ 36 w 43"/>
                    <a:gd name="T31" fmla="*/ 26 h 31"/>
                    <a:gd name="T32" fmla="*/ 40 w 43"/>
                    <a:gd name="T33" fmla="*/ 21 h 31"/>
                    <a:gd name="T34" fmla="*/ 41 w 43"/>
                    <a:gd name="T35" fmla="*/ 19 h 31"/>
                    <a:gd name="T36" fmla="*/ 43 w 43"/>
                    <a:gd name="T37" fmla="*/ 15 h 31"/>
                    <a:gd name="T38" fmla="*/ 43 w 43"/>
                    <a:gd name="T39" fmla="*/ 15 h 31"/>
                    <a:gd name="T40" fmla="*/ 41 w 43"/>
                    <a:gd name="T41" fmla="*/ 12 h 31"/>
                    <a:gd name="T42" fmla="*/ 40 w 43"/>
                    <a:gd name="T43" fmla="*/ 8 h 31"/>
                    <a:gd name="T44" fmla="*/ 36 w 43"/>
                    <a:gd name="T45" fmla="*/ 3 h 31"/>
                    <a:gd name="T46" fmla="*/ 30 w 43"/>
                    <a:gd name="T47" fmla="*/ 1 h 31"/>
                    <a:gd name="T48" fmla="*/ 21 w 43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1"/>
                    <a:gd name="T77" fmla="*/ 43 w 43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1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3"/>
                      </a:lnTo>
                      <a:lnTo>
                        <a:pt x="2" y="8"/>
                      </a:lnTo>
                      <a:lnTo>
                        <a:pt x="2" y="12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2" y="21"/>
                      </a:lnTo>
                      <a:lnTo>
                        <a:pt x="7" y="26"/>
                      </a:lnTo>
                      <a:lnTo>
                        <a:pt x="13" y="30"/>
                      </a:lnTo>
                      <a:lnTo>
                        <a:pt x="21" y="31"/>
                      </a:lnTo>
                      <a:lnTo>
                        <a:pt x="30" y="30"/>
                      </a:lnTo>
                      <a:lnTo>
                        <a:pt x="36" y="26"/>
                      </a:lnTo>
                      <a:lnTo>
                        <a:pt x="40" y="21"/>
                      </a:lnTo>
                      <a:lnTo>
                        <a:pt x="41" y="19"/>
                      </a:lnTo>
                      <a:lnTo>
                        <a:pt x="43" y="15"/>
                      </a:lnTo>
                      <a:lnTo>
                        <a:pt x="41" y="12"/>
                      </a:lnTo>
                      <a:lnTo>
                        <a:pt x="40" y="8"/>
                      </a:lnTo>
                      <a:lnTo>
                        <a:pt x="36" y="3"/>
                      </a:lnTo>
                      <a:lnTo>
                        <a:pt x="30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39" name="Freeform 1476"/>
                <p:cNvSpPr>
                  <a:spLocks/>
                </p:cNvSpPr>
                <p:nvPr/>
              </p:nvSpPr>
              <p:spPr bwMode="auto">
                <a:xfrm>
                  <a:off x="1612" y="2981"/>
                  <a:ext cx="42" cy="34"/>
                </a:xfrm>
                <a:custGeom>
                  <a:avLst/>
                  <a:gdLst>
                    <a:gd name="T0" fmla="*/ 24 w 42"/>
                    <a:gd name="T1" fmla="*/ 0 h 34"/>
                    <a:gd name="T2" fmla="*/ 24 w 42"/>
                    <a:gd name="T3" fmla="*/ 0 h 34"/>
                    <a:gd name="T4" fmla="*/ 15 w 42"/>
                    <a:gd name="T5" fmla="*/ 0 h 34"/>
                    <a:gd name="T6" fmla="*/ 9 w 42"/>
                    <a:gd name="T7" fmla="*/ 3 h 34"/>
                    <a:gd name="T8" fmla="*/ 4 w 42"/>
                    <a:gd name="T9" fmla="*/ 7 h 34"/>
                    <a:gd name="T10" fmla="*/ 1 w 42"/>
                    <a:gd name="T11" fmla="*/ 9 h 34"/>
                    <a:gd name="T12" fmla="*/ 0 w 42"/>
                    <a:gd name="T13" fmla="*/ 13 h 34"/>
                    <a:gd name="T14" fmla="*/ 0 w 42"/>
                    <a:gd name="T15" fmla="*/ 13 h 34"/>
                    <a:gd name="T16" fmla="*/ 0 w 42"/>
                    <a:gd name="T17" fmla="*/ 16 h 34"/>
                    <a:gd name="T18" fmla="*/ 1 w 42"/>
                    <a:gd name="T19" fmla="*/ 20 h 34"/>
                    <a:gd name="T20" fmla="*/ 4 w 42"/>
                    <a:gd name="T21" fmla="*/ 26 h 34"/>
                    <a:gd name="T22" fmla="*/ 10 w 42"/>
                    <a:gd name="T23" fmla="*/ 30 h 34"/>
                    <a:gd name="T24" fmla="*/ 18 w 42"/>
                    <a:gd name="T25" fmla="*/ 32 h 34"/>
                    <a:gd name="T26" fmla="*/ 18 w 42"/>
                    <a:gd name="T27" fmla="*/ 32 h 34"/>
                    <a:gd name="T28" fmla="*/ 25 w 42"/>
                    <a:gd name="T29" fmla="*/ 34 h 34"/>
                    <a:gd name="T30" fmla="*/ 33 w 42"/>
                    <a:gd name="T31" fmla="*/ 31 h 34"/>
                    <a:gd name="T32" fmla="*/ 38 w 42"/>
                    <a:gd name="T33" fmla="*/ 26 h 34"/>
                    <a:gd name="T34" fmla="*/ 41 w 42"/>
                    <a:gd name="T35" fmla="*/ 23 h 34"/>
                    <a:gd name="T36" fmla="*/ 41 w 42"/>
                    <a:gd name="T37" fmla="*/ 21 h 34"/>
                    <a:gd name="T38" fmla="*/ 41 w 42"/>
                    <a:gd name="T39" fmla="*/ 21 h 34"/>
                    <a:gd name="T40" fmla="*/ 42 w 42"/>
                    <a:gd name="T41" fmla="*/ 17 h 34"/>
                    <a:gd name="T42" fmla="*/ 41 w 42"/>
                    <a:gd name="T43" fmla="*/ 14 h 34"/>
                    <a:gd name="T44" fmla="*/ 37 w 42"/>
                    <a:gd name="T45" fmla="*/ 8 h 34"/>
                    <a:gd name="T46" fmla="*/ 32 w 42"/>
                    <a:gd name="T47" fmla="*/ 3 h 34"/>
                    <a:gd name="T48" fmla="*/ 24 w 42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4"/>
                    <a:gd name="T77" fmla="*/ 42 w 42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4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9" y="3"/>
                      </a:lnTo>
                      <a:lnTo>
                        <a:pt x="4" y="7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1" y="20"/>
                      </a:lnTo>
                      <a:lnTo>
                        <a:pt x="4" y="26"/>
                      </a:lnTo>
                      <a:lnTo>
                        <a:pt x="10" y="30"/>
                      </a:lnTo>
                      <a:lnTo>
                        <a:pt x="18" y="32"/>
                      </a:lnTo>
                      <a:lnTo>
                        <a:pt x="25" y="34"/>
                      </a:lnTo>
                      <a:lnTo>
                        <a:pt x="33" y="31"/>
                      </a:lnTo>
                      <a:lnTo>
                        <a:pt x="38" y="26"/>
                      </a:lnTo>
                      <a:lnTo>
                        <a:pt x="41" y="23"/>
                      </a:lnTo>
                      <a:lnTo>
                        <a:pt x="41" y="21"/>
                      </a:lnTo>
                      <a:lnTo>
                        <a:pt x="42" y="17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3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40" name="Freeform 1477"/>
                <p:cNvSpPr>
                  <a:spLocks/>
                </p:cNvSpPr>
                <p:nvPr/>
              </p:nvSpPr>
              <p:spPr bwMode="auto">
                <a:xfrm>
                  <a:off x="1612" y="2981"/>
                  <a:ext cx="42" cy="34"/>
                </a:xfrm>
                <a:custGeom>
                  <a:avLst/>
                  <a:gdLst>
                    <a:gd name="T0" fmla="*/ 24 w 42"/>
                    <a:gd name="T1" fmla="*/ 0 h 34"/>
                    <a:gd name="T2" fmla="*/ 24 w 42"/>
                    <a:gd name="T3" fmla="*/ 0 h 34"/>
                    <a:gd name="T4" fmla="*/ 15 w 42"/>
                    <a:gd name="T5" fmla="*/ 0 h 34"/>
                    <a:gd name="T6" fmla="*/ 9 w 42"/>
                    <a:gd name="T7" fmla="*/ 3 h 34"/>
                    <a:gd name="T8" fmla="*/ 4 w 42"/>
                    <a:gd name="T9" fmla="*/ 7 h 34"/>
                    <a:gd name="T10" fmla="*/ 1 w 42"/>
                    <a:gd name="T11" fmla="*/ 9 h 34"/>
                    <a:gd name="T12" fmla="*/ 0 w 42"/>
                    <a:gd name="T13" fmla="*/ 13 h 34"/>
                    <a:gd name="T14" fmla="*/ 0 w 42"/>
                    <a:gd name="T15" fmla="*/ 13 h 34"/>
                    <a:gd name="T16" fmla="*/ 0 w 42"/>
                    <a:gd name="T17" fmla="*/ 16 h 34"/>
                    <a:gd name="T18" fmla="*/ 1 w 42"/>
                    <a:gd name="T19" fmla="*/ 20 h 34"/>
                    <a:gd name="T20" fmla="*/ 4 w 42"/>
                    <a:gd name="T21" fmla="*/ 26 h 34"/>
                    <a:gd name="T22" fmla="*/ 10 w 42"/>
                    <a:gd name="T23" fmla="*/ 30 h 34"/>
                    <a:gd name="T24" fmla="*/ 18 w 42"/>
                    <a:gd name="T25" fmla="*/ 32 h 34"/>
                    <a:gd name="T26" fmla="*/ 18 w 42"/>
                    <a:gd name="T27" fmla="*/ 32 h 34"/>
                    <a:gd name="T28" fmla="*/ 25 w 42"/>
                    <a:gd name="T29" fmla="*/ 34 h 34"/>
                    <a:gd name="T30" fmla="*/ 33 w 42"/>
                    <a:gd name="T31" fmla="*/ 31 h 34"/>
                    <a:gd name="T32" fmla="*/ 38 w 42"/>
                    <a:gd name="T33" fmla="*/ 26 h 34"/>
                    <a:gd name="T34" fmla="*/ 41 w 42"/>
                    <a:gd name="T35" fmla="*/ 23 h 34"/>
                    <a:gd name="T36" fmla="*/ 41 w 42"/>
                    <a:gd name="T37" fmla="*/ 21 h 34"/>
                    <a:gd name="T38" fmla="*/ 41 w 42"/>
                    <a:gd name="T39" fmla="*/ 21 h 34"/>
                    <a:gd name="T40" fmla="*/ 42 w 42"/>
                    <a:gd name="T41" fmla="*/ 17 h 34"/>
                    <a:gd name="T42" fmla="*/ 41 w 42"/>
                    <a:gd name="T43" fmla="*/ 14 h 34"/>
                    <a:gd name="T44" fmla="*/ 37 w 42"/>
                    <a:gd name="T45" fmla="*/ 8 h 34"/>
                    <a:gd name="T46" fmla="*/ 32 w 42"/>
                    <a:gd name="T47" fmla="*/ 3 h 34"/>
                    <a:gd name="T48" fmla="*/ 24 w 42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4"/>
                    <a:gd name="T77" fmla="*/ 42 w 42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4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9" y="3"/>
                      </a:lnTo>
                      <a:lnTo>
                        <a:pt x="4" y="7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1" y="20"/>
                      </a:lnTo>
                      <a:lnTo>
                        <a:pt x="4" y="26"/>
                      </a:lnTo>
                      <a:lnTo>
                        <a:pt x="10" y="30"/>
                      </a:lnTo>
                      <a:lnTo>
                        <a:pt x="18" y="32"/>
                      </a:lnTo>
                      <a:lnTo>
                        <a:pt x="25" y="34"/>
                      </a:lnTo>
                      <a:lnTo>
                        <a:pt x="33" y="31"/>
                      </a:lnTo>
                      <a:lnTo>
                        <a:pt x="38" y="26"/>
                      </a:lnTo>
                      <a:lnTo>
                        <a:pt x="41" y="23"/>
                      </a:lnTo>
                      <a:lnTo>
                        <a:pt x="41" y="21"/>
                      </a:lnTo>
                      <a:lnTo>
                        <a:pt x="42" y="17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3"/>
                      </a:lnTo>
                      <a:lnTo>
                        <a:pt x="24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41" name="Freeform 1478"/>
                <p:cNvSpPr>
                  <a:spLocks/>
                </p:cNvSpPr>
                <p:nvPr/>
              </p:nvSpPr>
              <p:spPr bwMode="auto">
                <a:xfrm>
                  <a:off x="1600" y="2960"/>
                  <a:ext cx="43" cy="32"/>
                </a:xfrm>
                <a:custGeom>
                  <a:avLst/>
                  <a:gdLst>
                    <a:gd name="T0" fmla="*/ 21 w 43"/>
                    <a:gd name="T1" fmla="*/ 0 h 32"/>
                    <a:gd name="T2" fmla="*/ 21 w 43"/>
                    <a:gd name="T3" fmla="*/ 0 h 32"/>
                    <a:gd name="T4" fmla="*/ 13 w 43"/>
                    <a:gd name="T5" fmla="*/ 1 h 32"/>
                    <a:gd name="T6" fmla="*/ 7 w 43"/>
                    <a:gd name="T7" fmla="*/ 5 h 32"/>
                    <a:gd name="T8" fmla="*/ 2 w 43"/>
                    <a:gd name="T9" fmla="*/ 10 h 32"/>
                    <a:gd name="T10" fmla="*/ 2 w 43"/>
                    <a:gd name="T11" fmla="*/ 12 h 32"/>
                    <a:gd name="T12" fmla="*/ 0 w 43"/>
                    <a:gd name="T13" fmla="*/ 16 h 32"/>
                    <a:gd name="T14" fmla="*/ 0 w 43"/>
                    <a:gd name="T15" fmla="*/ 16 h 32"/>
                    <a:gd name="T16" fmla="*/ 2 w 43"/>
                    <a:gd name="T17" fmla="*/ 19 h 32"/>
                    <a:gd name="T18" fmla="*/ 2 w 43"/>
                    <a:gd name="T19" fmla="*/ 23 h 32"/>
                    <a:gd name="T20" fmla="*/ 7 w 43"/>
                    <a:gd name="T21" fmla="*/ 28 h 32"/>
                    <a:gd name="T22" fmla="*/ 13 w 43"/>
                    <a:gd name="T23" fmla="*/ 30 h 32"/>
                    <a:gd name="T24" fmla="*/ 21 w 43"/>
                    <a:gd name="T25" fmla="*/ 32 h 32"/>
                    <a:gd name="T26" fmla="*/ 21 w 43"/>
                    <a:gd name="T27" fmla="*/ 32 h 32"/>
                    <a:gd name="T28" fmla="*/ 30 w 43"/>
                    <a:gd name="T29" fmla="*/ 30 h 32"/>
                    <a:gd name="T30" fmla="*/ 36 w 43"/>
                    <a:gd name="T31" fmla="*/ 28 h 32"/>
                    <a:gd name="T32" fmla="*/ 40 w 43"/>
                    <a:gd name="T33" fmla="*/ 23 h 32"/>
                    <a:gd name="T34" fmla="*/ 41 w 43"/>
                    <a:gd name="T35" fmla="*/ 19 h 32"/>
                    <a:gd name="T36" fmla="*/ 43 w 43"/>
                    <a:gd name="T37" fmla="*/ 16 h 32"/>
                    <a:gd name="T38" fmla="*/ 43 w 43"/>
                    <a:gd name="T39" fmla="*/ 16 h 32"/>
                    <a:gd name="T40" fmla="*/ 41 w 43"/>
                    <a:gd name="T41" fmla="*/ 12 h 32"/>
                    <a:gd name="T42" fmla="*/ 40 w 43"/>
                    <a:gd name="T43" fmla="*/ 10 h 32"/>
                    <a:gd name="T44" fmla="*/ 36 w 43"/>
                    <a:gd name="T45" fmla="*/ 5 h 32"/>
                    <a:gd name="T46" fmla="*/ 30 w 43"/>
                    <a:gd name="T47" fmla="*/ 1 h 32"/>
                    <a:gd name="T48" fmla="*/ 21 w 43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2"/>
                    <a:gd name="T77" fmla="*/ 43 w 43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2" y="10"/>
                      </a:lnTo>
                      <a:lnTo>
                        <a:pt x="2" y="12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3" y="30"/>
                      </a:lnTo>
                      <a:lnTo>
                        <a:pt x="21" y="32"/>
                      </a:lnTo>
                      <a:lnTo>
                        <a:pt x="30" y="30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3" y="16"/>
                      </a:lnTo>
                      <a:lnTo>
                        <a:pt x="41" y="12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42" name="Freeform 1479"/>
                <p:cNvSpPr>
                  <a:spLocks/>
                </p:cNvSpPr>
                <p:nvPr/>
              </p:nvSpPr>
              <p:spPr bwMode="auto">
                <a:xfrm>
                  <a:off x="1600" y="2960"/>
                  <a:ext cx="43" cy="32"/>
                </a:xfrm>
                <a:custGeom>
                  <a:avLst/>
                  <a:gdLst>
                    <a:gd name="T0" fmla="*/ 21 w 43"/>
                    <a:gd name="T1" fmla="*/ 0 h 32"/>
                    <a:gd name="T2" fmla="*/ 21 w 43"/>
                    <a:gd name="T3" fmla="*/ 0 h 32"/>
                    <a:gd name="T4" fmla="*/ 13 w 43"/>
                    <a:gd name="T5" fmla="*/ 1 h 32"/>
                    <a:gd name="T6" fmla="*/ 7 w 43"/>
                    <a:gd name="T7" fmla="*/ 5 h 32"/>
                    <a:gd name="T8" fmla="*/ 2 w 43"/>
                    <a:gd name="T9" fmla="*/ 10 h 32"/>
                    <a:gd name="T10" fmla="*/ 2 w 43"/>
                    <a:gd name="T11" fmla="*/ 12 h 32"/>
                    <a:gd name="T12" fmla="*/ 0 w 43"/>
                    <a:gd name="T13" fmla="*/ 16 h 32"/>
                    <a:gd name="T14" fmla="*/ 0 w 43"/>
                    <a:gd name="T15" fmla="*/ 16 h 32"/>
                    <a:gd name="T16" fmla="*/ 2 w 43"/>
                    <a:gd name="T17" fmla="*/ 19 h 32"/>
                    <a:gd name="T18" fmla="*/ 2 w 43"/>
                    <a:gd name="T19" fmla="*/ 23 h 32"/>
                    <a:gd name="T20" fmla="*/ 7 w 43"/>
                    <a:gd name="T21" fmla="*/ 28 h 32"/>
                    <a:gd name="T22" fmla="*/ 13 w 43"/>
                    <a:gd name="T23" fmla="*/ 30 h 32"/>
                    <a:gd name="T24" fmla="*/ 21 w 43"/>
                    <a:gd name="T25" fmla="*/ 32 h 32"/>
                    <a:gd name="T26" fmla="*/ 21 w 43"/>
                    <a:gd name="T27" fmla="*/ 32 h 32"/>
                    <a:gd name="T28" fmla="*/ 30 w 43"/>
                    <a:gd name="T29" fmla="*/ 30 h 32"/>
                    <a:gd name="T30" fmla="*/ 36 w 43"/>
                    <a:gd name="T31" fmla="*/ 28 h 32"/>
                    <a:gd name="T32" fmla="*/ 40 w 43"/>
                    <a:gd name="T33" fmla="*/ 23 h 32"/>
                    <a:gd name="T34" fmla="*/ 41 w 43"/>
                    <a:gd name="T35" fmla="*/ 19 h 32"/>
                    <a:gd name="T36" fmla="*/ 43 w 43"/>
                    <a:gd name="T37" fmla="*/ 16 h 32"/>
                    <a:gd name="T38" fmla="*/ 43 w 43"/>
                    <a:gd name="T39" fmla="*/ 16 h 32"/>
                    <a:gd name="T40" fmla="*/ 41 w 43"/>
                    <a:gd name="T41" fmla="*/ 12 h 32"/>
                    <a:gd name="T42" fmla="*/ 40 w 43"/>
                    <a:gd name="T43" fmla="*/ 10 h 32"/>
                    <a:gd name="T44" fmla="*/ 36 w 43"/>
                    <a:gd name="T45" fmla="*/ 5 h 32"/>
                    <a:gd name="T46" fmla="*/ 30 w 43"/>
                    <a:gd name="T47" fmla="*/ 1 h 32"/>
                    <a:gd name="T48" fmla="*/ 21 w 43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2"/>
                    <a:gd name="T77" fmla="*/ 43 w 43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2" y="10"/>
                      </a:lnTo>
                      <a:lnTo>
                        <a:pt x="2" y="12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3" y="30"/>
                      </a:lnTo>
                      <a:lnTo>
                        <a:pt x="21" y="32"/>
                      </a:lnTo>
                      <a:lnTo>
                        <a:pt x="30" y="30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3" y="16"/>
                      </a:lnTo>
                      <a:lnTo>
                        <a:pt x="41" y="12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43" name="Freeform 1480"/>
                <p:cNvSpPr>
                  <a:spLocks/>
                </p:cNvSpPr>
                <p:nvPr/>
              </p:nvSpPr>
              <p:spPr bwMode="auto">
                <a:xfrm>
                  <a:off x="1583" y="3022"/>
                  <a:ext cx="39" cy="35"/>
                </a:xfrm>
                <a:custGeom>
                  <a:avLst/>
                  <a:gdLst>
                    <a:gd name="T0" fmla="*/ 11 w 39"/>
                    <a:gd name="T1" fmla="*/ 3 h 35"/>
                    <a:gd name="T2" fmla="*/ 11 w 39"/>
                    <a:gd name="T3" fmla="*/ 3 h 35"/>
                    <a:gd name="T4" fmla="*/ 5 w 39"/>
                    <a:gd name="T5" fmla="*/ 8 h 35"/>
                    <a:gd name="T6" fmla="*/ 1 w 39"/>
                    <a:gd name="T7" fmla="*/ 14 h 35"/>
                    <a:gd name="T8" fmla="*/ 0 w 39"/>
                    <a:gd name="T9" fmla="*/ 21 h 35"/>
                    <a:gd name="T10" fmla="*/ 0 w 39"/>
                    <a:gd name="T11" fmla="*/ 24 h 35"/>
                    <a:gd name="T12" fmla="*/ 1 w 39"/>
                    <a:gd name="T13" fmla="*/ 27 h 35"/>
                    <a:gd name="T14" fmla="*/ 1 w 39"/>
                    <a:gd name="T15" fmla="*/ 27 h 35"/>
                    <a:gd name="T16" fmla="*/ 3 w 39"/>
                    <a:gd name="T17" fmla="*/ 30 h 35"/>
                    <a:gd name="T18" fmla="*/ 6 w 39"/>
                    <a:gd name="T19" fmla="*/ 32 h 35"/>
                    <a:gd name="T20" fmla="*/ 12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1 h 35"/>
                    <a:gd name="T26" fmla="*/ 28 w 39"/>
                    <a:gd name="T27" fmla="*/ 31 h 35"/>
                    <a:gd name="T28" fmla="*/ 34 w 39"/>
                    <a:gd name="T29" fmla="*/ 26 h 35"/>
                    <a:gd name="T30" fmla="*/ 38 w 39"/>
                    <a:gd name="T31" fmla="*/ 19 h 35"/>
                    <a:gd name="T32" fmla="*/ 39 w 39"/>
                    <a:gd name="T33" fmla="*/ 13 h 35"/>
                    <a:gd name="T34" fmla="*/ 38 w 39"/>
                    <a:gd name="T35" fmla="*/ 10 h 35"/>
                    <a:gd name="T36" fmla="*/ 37 w 39"/>
                    <a:gd name="T37" fmla="*/ 7 h 35"/>
                    <a:gd name="T38" fmla="*/ 37 w 39"/>
                    <a:gd name="T39" fmla="*/ 7 h 35"/>
                    <a:gd name="T40" fmla="*/ 35 w 39"/>
                    <a:gd name="T41" fmla="*/ 4 h 35"/>
                    <a:gd name="T42" fmla="*/ 33 w 39"/>
                    <a:gd name="T43" fmla="*/ 1 h 35"/>
                    <a:gd name="T44" fmla="*/ 26 w 39"/>
                    <a:gd name="T45" fmla="*/ 0 h 35"/>
                    <a:gd name="T46" fmla="*/ 19 w 39"/>
                    <a:gd name="T47" fmla="*/ 0 h 35"/>
                    <a:gd name="T48" fmla="*/ 11 w 39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3" y="30"/>
                      </a:lnTo>
                      <a:lnTo>
                        <a:pt x="6" y="32"/>
                      </a:lnTo>
                      <a:lnTo>
                        <a:pt x="12" y="35"/>
                      </a:lnTo>
                      <a:lnTo>
                        <a:pt x="20" y="35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19"/>
                      </a:lnTo>
                      <a:lnTo>
                        <a:pt x="39" y="13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5" y="4"/>
                      </a:lnTo>
                      <a:lnTo>
                        <a:pt x="33" y="1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44" name="Freeform 1481"/>
                <p:cNvSpPr>
                  <a:spLocks/>
                </p:cNvSpPr>
                <p:nvPr/>
              </p:nvSpPr>
              <p:spPr bwMode="auto">
                <a:xfrm>
                  <a:off x="1583" y="3022"/>
                  <a:ext cx="39" cy="35"/>
                </a:xfrm>
                <a:custGeom>
                  <a:avLst/>
                  <a:gdLst>
                    <a:gd name="T0" fmla="*/ 11 w 39"/>
                    <a:gd name="T1" fmla="*/ 3 h 35"/>
                    <a:gd name="T2" fmla="*/ 11 w 39"/>
                    <a:gd name="T3" fmla="*/ 3 h 35"/>
                    <a:gd name="T4" fmla="*/ 5 w 39"/>
                    <a:gd name="T5" fmla="*/ 8 h 35"/>
                    <a:gd name="T6" fmla="*/ 1 w 39"/>
                    <a:gd name="T7" fmla="*/ 14 h 35"/>
                    <a:gd name="T8" fmla="*/ 0 w 39"/>
                    <a:gd name="T9" fmla="*/ 21 h 35"/>
                    <a:gd name="T10" fmla="*/ 0 w 39"/>
                    <a:gd name="T11" fmla="*/ 24 h 35"/>
                    <a:gd name="T12" fmla="*/ 1 w 39"/>
                    <a:gd name="T13" fmla="*/ 27 h 35"/>
                    <a:gd name="T14" fmla="*/ 1 w 39"/>
                    <a:gd name="T15" fmla="*/ 27 h 35"/>
                    <a:gd name="T16" fmla="*/ 3 w 39"/>
                    <a:gd name="T17" fmla="*/ 30 h 35"/>
                    <a:gd name="T18" fmla="*/ 6 w 39"/>
                    <a:gd name="T19" fmla="*/ 32 h 35"/>
                    <a:gd name="T20" fmla="*/ 12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1 h 35"/>
                    <a:gd name="T26" fmla="*/ 28 w 39"/>
                    <a:gd name="T27" fmla="*/ 31 h 35"/>
                    <a:gd name="T28" fmla="*/ 34 w 39"/>
                    <a:gd name="T29" fmla="*/ 26 h 35"/>
                    <a:gd name="T30" fmla="*/ 38 w 39"/>
                    <a:gd name="T31" fmla="*/ 19 h 35"/>
                    <a:gd name="T32" fmla="*/ 39 w 39"/>
                    <a:gd name="T33" fmla="*/ 13 h 35"/>
                    <a:gd name="T34" fmla="*/ 38 w 39"/>
                    <a:gd name="T35" fmla="*/ 10 h 35"/>
                    <a:gd name="T36" fmla="*/ 37 w 39"/>
                    <a:gd name="T37" fmla="*/ 7 h 35"/>
                    <a:gd name="T38" fmla="*/ 37 w 39"/>
                    <a:gd name="T39" fmla="*/ 7 h 35"/>
                    <a:gd name="T40" fmla="*/ 35 w 39"/>
                    <a:gd name="T41" fmla="*/ 4 h 35"/>
                    <a:gd name="T42" fmla="*/ 33 w 39"/>
                    <a:gd name="T43" fmla="*/ 1 h 35"/>
                    <a:gd name="T44" fmla="*/ 26 w 39"/>
                    <a:gd name="T45" fmla="*/ 0 h 35"/>
                    <a:gd name="T46" fmla="*/ 19 w 39"/>
                    <a:gd name="T47" fmla="*/ 0 h 35"/>
                    <a:gd name="T48" fmla="*/ 11 w 39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3" y="30"/>
                      </a:lnTo>
                      <a:lnTo>
                        <a:pt x="6" y="32"/>
                      </a:lnTo>
                      <a:lnTo>
                        <a:pt x="12" y="35"/>
                      </a:lnTo>
                      <a:lnTo>
                        <a:pt x="20" y="35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19"/>
                      </a:lnTo>
                      <a:lnTo>
                        <a:pt x="39" y="13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5" y="4"/>
                      </a:lnTo>
                      <a:lnTo>
                        <a:pt x="33" y="1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45" name="Freeform 1482"/>
                <p:cNvSpPr>
                  <a:spLocks/>
                </p:cNvSpPr>
                <p:nvPr/>
              </p:nvSpPr>
              <p:spPr bwMode="auto">
                <a:xfrm>
                  <a:off x="1612" y="3026"/>
                  <a:ext cx="40" cy="33"/>
                </a:xfrm>
                <a:custGeom>
                  <a:avLst/>
                  <a:gdLst>
                    <a:gd name="T0" fmla="*/ 25 w 40"/>
                    <a:gd name="T1" fmla="*/ 1 h 33"/>
                    <a:gd name="T2" fmla="*/ 25 w 40"/>
                    <a:gd name="T3" fmla="*/ 1 h 33"/>
                    <a:gd name="T4" fmla="*/ 17 w 40"/>
                    <a:gd name="T5" fmla="*/ 0 h 33"/>
                    <a:gd name="T6" fmla="*/ 10 w 40"/>
                    <a:gd name="T7" fmla="*/ 0 h 33"/>
                    <a:gd name="T8" fmla="*/ 4 w 40"/>
                    <a:gd name="T9" fmla="*/ 4 h 33"/>
                    <a:gd name="T10" fmla="*/ 1 w 40"/>
                    <a:gd name="T11" fmla="*/ 6 h 33"/>
                    <a:gd name="T12" fmla="*/ 0 w 40"/>
                    <a:gd name="T13" fmla="*/ 9 h 33"/>
                    <a:gd name="T14" fmla="*/ 0 w 40"/>
                    <a:gd name="T15" fmla="*/ 9 h 33"/>
                    <a:gd name="T16" fmla="*/ 0 w 40"/>
                    <a:gd name="T17" fmla="*/ 13 h 33"/>
                    <a:gd name="T18" fmla="*/ 0 w 40"/>
                    <a:gd name="T19" fmla="*/ 15 h 33"/>
                    <a:gd name="T20" fmla="*/ 1 w 40"/>
                    <a:gd name="T21" fmla="*/ 22 h 33"/>
                    <a:gd name="T22" fmla="*/ 6 w 40"/>
                    <a:gd name="T23" fmla="*/ 27 h 33"/>
                    <a:gd name="T24" fmla="*/ 14 w 40"/>
                    <a:gd name="T25" fmla="*/ 31 h 33"/>
                    <a:gd name="T26" fmla="*/ 14 w 40"/>
                    <a:gd name="T27" fmla="*/ 31 h 33"/>
                    <a:gd name="T28" fmla="*/ 22 w 40"/>
                    <a:gd name="T29" fmla="*/ 33 h 33"/>
                    <a:gd name="T30" fmla="*/ 29 w 40"/>
                    <a:gd name="T31" fmla="*/ 32 h 33"/>
                    <a:gd name="T32" fmla="*/ 36 w 40"/>
                    <a:gd name="T33" fmla="*/ 28 h 33"/>
                    <a:gd name="T34" fmla="*/ 37 w 40"/>
                    <a:gd name="T35" fmla="*/ 26 h 33"/>
                    <a:gd name="T36" fmla="*/ 40 w 40"/>
                    <a:gd name="T37" fmla="*/ 23 h 33"/>
                    <a:gd name="T38" fmla="*/ 40 w 40"/>
                    <a:gd name="T39" fmla="*/ 23 h 33"/>
                    <a:gd name="T40" fmla="*/ 40 w 40"/>
                    <a:gd name="T41" fmla="*/ 20 h 33"/>
                    <a:gd name="T42" fmla="*/ 40 w 40"/>
                    <a:gd name="T43" fmla="*/ 17 h 33"/>
                    <a:gd name="T44" fmla="*/ 37 w 40"/>
                    <a:gd name="T45" fmla="*/ 10 h 33"/>
                    <a:gd name="T46" fmla="*/ 32 w 40"/>
                    <a:gd name="T47" fmla="*/ 5 h 33"/>
                    <a:gd name="T48" fmla="*/ 25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10" y="0"/>
                      </a:lnTo>
                      <a:lnTo>
                        <a:pt x="4" y="4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1" y="22"/>
                      </a:lnTo>
                      <a:lnTo>
                        <a:pt x="6" y="27"/>
                      </a:lnTo>
                      <a:lnTo>
                        <a:pt x="14" y="31"/>
                      </a:lnTo>
                      <a:lnTo>
                        <a:pt x="22" y="33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37" y="26"/>
                      </a:lnTo>
                      <a:lnTo>
                        <a:pt x="40" y="23"/>
                      </a:lnTo>
                      <a:lnTo>
                        <a:pt x="40" y="20"/>
                      </a:lnTo>
                      <a:lnTo>
                        <a:pt x="40" y="17"/>
                      </a:lnTo>
                      <a:lnTo>
                        <a:pt x="37" y="10"/>
                      </a:lnTo>
                      <a:lnTo>
                        <a:pt x="32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46" name="Freeform 1483"/>
                <p:cNvSpPr>
                  <a:spLocks/>
                </p:cNvSpPr>
                <p:nvPr/>
              </p:nvSpPr>
              <p:spPr bwMode="auto">
                <a:xfrm>
                  <a:off x="1612" y="3026"/>
                  <a:ext cx="40" cy="33"/>
                </a:xfrm>
                <a:custGeom>
                  <a:avLst/>
                  <a:gdLst>
                    <a:gd name="T0" fmla="*/ 25 w 40"/>
                    <a:gd name="T1" fmla="*/ 1 h 33"/>
                    <a:gd name="T2" fmla="*/ 25 w 40"/>
                    <a:gd name="T3" fmla="*/ 1 h 33"/>
                    <a:gd name="T4" fmla="*/ 17 w 40"/>
                    <a:gd name="T5" fmla="*/ 0 h 33"/>
                    <a:gd name="T6" fmla="*/ 10 w 40"/>
                    <a:gd name="T7" fmla="*/ 0 h 33"/>
                    <a:gd name="T8" fmla="*/ 4 w 40"/>
                    <a:gd name="T9" fmla="*/ 4 h 33"/>
                    <a:gd name="T10" fmla="*/ 1 w 40"/>
                    <a:gd name="T11" fmla="*/ 6 h 33"/>
                    <a:gd name="T12" fmla="*/ 0 w 40"/>
                    <a:gd name="T13" fmla="*/ 9 h 33"/>
                    <a:gd name="T14" fmla="*/ 0 w 40"/>
                    <a:gd name="T15" fmla="*/ 9 h 33"/>
                    <a:gd name="T16" fmla="*/ 0 w 40"/>
                    <a:gd name="T17" fmla="*/ 13 h 33"/>
                    <a:gd name="T18" fmla="*/ 0 w 40"/>
                    <a:gd name="T19" fmla="*/ 15 h 33"/>
                    <a:gd name="T20" fmla="*/ 1 w 40"/>
                    <a:gd name="T21" fmla="*/ 22 h 33"/>
                    <a:gd name="T22" fmla="*/ 6 w 40"/>
                    <a:gd name="T23" fmla="*/ 27 h 33"/>
                    <a:gd name="T24" fmla="*/ 14 w 40"/>
                    <a:gd name="T25" fmla="*/ 31 h 33"/>
                    <a:gd name="T26" fmla="*/ 14 w 40"/>
                    <a:gd name="T27" fmla="*/ 31 h 33"/>
                    <a:gd name="T28" fmla="*/ 22 w 40"/>
                    <a:gd name="T29" fmla="*/ 33 h 33"/>
                    <a:gd name="T30" fmla="*/ 29 w 40"/>
                    <a:gd name="T31" fmla="*/ 32 h 33"/>
                    <a:gd name="T32" fmla="*/ 36 w 40"/>
                    <a:gd name="T33" fmla="*/ 28 h 33"/>
                    <a:gd name="T34" fmla="*/ 37 w 40"/>
                    <a:gd name="T35" fmla="*/ 26 h 33"/>
                    <a:gd name="T36" fmla="*/ 40 w 40"/>
                    <a:gd name="T37" fmla="*/ 23 h 33"/>
                    <a:gd name="T38" fmla="*/ 40 w 40"/>
                    <a:gd name="T39" fmla="*/ 23 h 33"/>
                    <a:gd name="T40" fmla="*/ 40 w 40"/>
                    <a:gd name="T41" fmla="*/ 20 h 33"/>
                    <a:gd name="T42" fmla="*/ 40 w 40"/>
                    <a:gd name="T43" fmla="*/ 17 h 33"/>
                    <a:gd name="T44" fmla="*/ 37 w 40"/>
                    <a:gd name="T45" fmla="*/ 10 h 33"/>
                    <a:gd name="T46" fmla="*/ 32 w 40"/>
                    <a:gd name="T47" fmla="*/ 5 h 33"/>
                    <a:gd name="T48" fmla="*/ 25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10" y="0"/>
                      </a:lnTo>
                      <a:lnTo>
                        <a:pt x="4" y="4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1" y="22"/>
                      </a:lnTo>
                      <a:lnTo>
                        <a:pt x="6" y="27"/>
                      </a:lnTo>
                      <a:lnTo>
                        <a:pt x="14" y="31"/>
                      </a:lnTo>
                      <a:lnTo>
                        <a:pt x="22" y="33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37" y="26"/>
                      </a:lnTo>
                      <a:lnTo>
                        <a:pt x="40" y="23"/>
                      </a:lnTo>
                      <a:lnTo>
                        <a:pt x="40" y="20"/>
                      </a:lnTo>
                      <a:lnTo>
                        <a:pt x="40" y="17"/>
                      </a:lnTo>
                      <a:lnTo>
                        <a:pt x="37" y="10"/>
                      </a:lnTo>
                      <a:lnTo>
                        <a:pt x="32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47" name="Freeform 1484"/>
                <p:cNvSpPr>
                  <a:spLocks/>
                </p:cNvSpPr>
                <p:nvPr/>
              </p:nvSpPr>
              <p:spPr bwMode="auto">
                <a:xfrm>
                  <a:off x="1655" y="3016"/>
                  <a:ext cx="31" cy="88"/>
                </a:xfrm>
                <a:custGeom>
                  <a:avLst/>
                  <a:gdLst>
                    <a:gd name="T0" fmla="*/ 0 w 31"/>
                    <a:gd name="T1" fmla="*/ 84 h 88"/>
                    <a:gd name="T2" fmla="*/ 9 w 31"/>
                    <a:gd name="T3" fmla="*/ 69 h 88"/>
                    <a:gd name="T4" fmla="*/ 9 w 31"/>
                    <a:gd name="T5" fmla="*/ 0 h 88"/>
                    <a:gd name="T6" fmla="*/ 23 w 31"/>
                    <a:gd name="T7" fmla="*/ 1 h 88"/>
                    <a:gd name="T8" fmla="*/ 23 w 31"/>
                    <a:gd name="T9" fmla="*/ 69 h 88"/>
                    <a:gd name="T10" fmla="*/ 31 w 31"/>
                    <a:gd name="T11" fmla="*/ 85 h 88"/>
                    <a:gd name="T12" fmla="*/ 21 w 31"/>
                    <a:gd name="T13" fmla="*/ 79 h 88"/>
                    <a:gd name="T14" fmla="*/ 21 w 31"/>
                    <a:gd name="T15" fmla="*/ 88 h 88"/>
                    <a:gd name="T16" fmla="*/ 14 w 31"/>
                    <a:gd name="T17" fmla="*/ 81 h 88"/>
                    <a:gd name="T18" fmla="*/ 9 w 31"/>
                    <a:gd name="T19" fmla="*/ 88 h 88"/>
                    <a:gd name="T20" fmla="*/ 9 w 31"/>
                    <a:gd name="T21" fmla="*/ 80 h 88"/>
                    <a:gd name="T22" fmla="*/ 0 w 31"/>
                    <a:gd name="T23" fmla="*/ 84 h 88"/>
                    <a:gd name="T24" fmla="*/ 0 w 31"/>
                    <a:gd name="T25" fmla="*/ 84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8"/>
                    <a:gd name="T41" fmla="*/ 31 w 31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8">
                      <a:moveTo>
                        <a:pt x="0" y="84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1"/>
                      </a:lnTo>
                      <a:lnTo>
                        <a:pt x="23" y="69"/>
                      </a:lnTo>
                      <a:lnTo>
                        <a:pt x="31" y="85"/>
                      </a:lnTo>
                      <a:lnTo>
                        <a:pt x="21" y="79"/>
                      </a:lnTo>
                      <a:lnTo>
                        <a:pt x="21" y="88"/>
                      </a:lnTo>
                      <a:lnTo>
                        <a:pt x="14" y="81"/>
                      </a:lnTo>
                      <a:lnTo>
                        <a:pt x="9" y="88"/>
                      </a:lnTo>
                      <a:lnTo>
                        <a:pt x="9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48" name="Freeform 1485"/>
                <p:cNvSpPr>
                  <a:spLocks/>
                </p:cNvSpPr>
                <p:nvPr/>
              </p:nvSpPr>
              <p:spPr bwMode="auto">
                <a:xfrm>
                  <a:off x="1637" y="3001"/>
                  <a:ext cx="40" cy="34"/>
                </a:xfrm>
                <a:custGeom>
                  <a:avLst/>
                  <a:gdLst>
                    <a:gd name="T0" fmla="*/ 12 w 40"/>
                    <a:gd name="T1" fmla="*/ 2 h 34"/>
                    <a:gd name="T2" fmla="*/ 12 w 40"/>
                    <a:gd name="T3" fmla="*/ 2 h 34"/>
                    <a:gd name="T4" fmla="*/ 6 w 40"/>
                    <a:gd name="T5" fmla="*/ 7 h 34"/>
                    <a:gd name="T6" fmla="*/ 2 w 40"/>
                    <a:gd name="T7" fmla="*/ 14 h 34"/>
                    <a:gd name="T8" fmla="*/ 0 w 40"/>
                    <a:gd name="T9" fmla="*/ 21 h 34"/>
                    <a:gd name="T10" fmla="*/ 0 w 40"/>
                    <a:gd name="T11" fmla="*/ 24 h 34"/>
                    <a:gd name="T12" fmla="*/ 2 w 40"/>
                    <a:gd name="T13" fmla="*/ 28 h 34"/>
                    <a:gd name="T14" fmla="*/ 2 w 40"/>
                    <a:gd name="T15" fmla="*/ 28 h 34"/>
                    <a:gd name="T16" fmla="*/ 4 w 40"/>
                    <a:gd name="T17" fmla="*/ 30 h 34"/>
                    <a:gd name="T18" fmla="*/ 7 w 40"/>
                    <a:gd name="T19" fmla="*/ 31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9 w 40"/>
                    <a:gd name="T25" fmla="*/ 31 h 34"/>
                    <a:gd name="T26" fmla="*/ 29 w 40"/>
                    <a:gd name="T27" fmla="*/ 31 h 34"/>
                    <a:gd name="T28" fmla="*/ 35 w 40"/>
                    <a:gd name="T29" fmla="*/ 26 h 34"/>
                    <a:gd name="T30" fmla="*/ 39 w 40"/>
                    <a:gd name="T31" fmla="*/ 20 h 34"/>
                    <a:gd name="T32" fmla="*/ 40 w 40"/>
                    <a:gd name="T33" fmla="*/ 12 h 34"/>
                    <a:gd name="T34" fmla="*/ 39 w 40"/>
                    <a:gd name="T35" fmla="*/ 10 h 34"/>
                    <a:gd name="T36" fmla="*/ 37 w 40"/>
                    <a:gd name="T37" fmla="*/ 6 h 34"/>
                    <a:gd name="T38" fmla="*/ 37 w 40"/>
                    <a:gd name="T39" fmla="*/ 6 h 34"/>
                    <a:gd name="T40" fmla="*/ 36 w 40"/>
                    <a:gd name="T41" fmla="*/ 3 h 34"/>
                    <a:gd name="T42" fmla="*/ 34 w 40"/>
                    <a:gd name="T43" fmla="*/ 2 h 34"/>
                    <a:gd name="T44" fmla="*/ 27 w 40"/>
                    <a:gd name="T45" fmla="*/ 0 h 34"/>
                    <a:gd name="T46" fmla="*/ 20 w 40"/>
                    <a:gd name="T47" fmla="*/ 0 h 34"/>
                    <a:gd name="T48" fmla="*/ 12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2"/>
                      </a:moveTo>
                      <a:lnTo>
                        <a:pt x="12" y="2"/>
                      </a:lnTo>
                      <a:lnTo>
                        <a:pt x="6" y="7"/>
                      </a:lnTo>
                      <a:lnTo>
                        <a:pt x="2" y="14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2" y="28"/>
                      </a:lnTo>
                      <a:lnTo>
                        <a:pt x="4" y="30"/>
                      </a:lnTo>
                      <a:lnTo>
                        <a:pt x="7" y="31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9" y="31"/>
                      </a:lnTo>
                      <a:lnTo>
                        <a:pt x="35" y="26"/>
                      </a:lnTo>
                      <a:lnTo>
                        <a:pt x="39" y="20"/>
                      </a:lnTo>
                      <a:lnTo>
                        <a:pt x="40" y="12"/>
                      </a:lnTo>
                      <a:lnTo>
                        <a:pt x="39" y="10"/>
                      </a:lnTo>
                      <a:lnTo>
                        <a:pt x="37" y="6"/>
                      </a:lnTo>
                      <a:lnTo>
                        <a:pt x="36" y="3"/>
                      </a:lnTo>
                      <a:lnTo>
                        <a:pt x="34" y="2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2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49" name="Freeform 1486"/>
                <p:cNvSpPr>
                  <a:spLocks/>
                </p:cNvSpPr>
                <p:nvPr/>
              </p:nvSpPr>
              <p:spPr bwMode="auto">
                <a:xfrm>
                  <a:off x="1637" y="3001"/>
                  <a:ext cx="40" cy="34"/>
                </a:xfrm>
                <a:custGeom>
                  <a:avLst/>
                  <a:gdLst>
                    <a:gd name="T0" fmla="*/ 12 w 40"/>
                    <a:gd name="T1" fmla="*/ 2 h 34"/>
                    <a:gd name="T2" fmla="*/ 12 w 40"/>
                    <a:gd name="T3" fmla="*/ 2 h 34"/>
                    <a:gd name="T4" fmla="*/ 6 w 40"/>
                    <a:gd name="T5" fmla="*/ 7 h 34"/>
                    <a:gd name="T6" fmla="*/ 2 w 40"/>
                    <a:gd name="T7" fmla="*/ 14 h 34"/>
                    <a:gd name="T8" fmla="*/ 0 w 40"/>
                    <a:gd name="T9" fmla="*/ 21 h 34"/>
                    <a:gd name="T10" fmla="*/ 0 w 40"/>
                    <a:gd name="T11" fmla="*/ 24 h 34"/>
                    <a:gd name="T12" fmla="*/ 2 w 40"/>
                    <a:gd name="T13" fmla="*/ 28 h 34"/>
                    <a:gd name="T14" fmla="*/ 2 w 40"/>
                    <a:gd name="T15" fmla="*/ 28 h 34"/>
                    <a:gd name="T16" fmla="*/ 4 w 40"/>
                    <a:gd name="T17" fmla="*/ 30 h 34"/>
                    <a:gd name="T18" fmla="*/ 7 w 40"/>
                    <a:gd name="T19" fmla="*/ 31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9 w 40"/>
                    <a:gd name="T25" fmla="*/ 31 h 34"/>
                    <a:gd name="T26" fmla="*/ 29 w 40"/>
                    <a:gd name="T27" fmla="*/ 31 h 34"/>
                    <a:gd name="T28" fmla="*/ 35 w 40"/>
                    <a:gd name="T29" fmla="*/ 26 h 34"/>
                    <a:gd name="T30" fmla="*/ 39 w 40"/>
                    <a:gd name="T31" fmla="*/ 20 h 34"/>
                    <a:gd name="T32" fmla="*/ 40 w 40"/>
                    <a:gd name="T33" fmla="*/ 12 h 34"/>
                    <a:gd name="T34" fmla="*/ 39 w 40"/>
                    <a:gd name="T35" fmla="*/ 10 h 34"/>
                    <a:gd name="T36" fmla="*/ 37 w 40"/>
                    <a:gd name="T37" fmla="*/ 6 h 34"/>
                    <a:gd name="T38" fmla="*/ 37 w 40"/>
                    <a:gd name="T39" fmla="*/ 6 h 34"/>
                    <a:gd name="T40" fmla="*/ 36 w 40"/>
                    <a:gd name="T41" fmla="*/ 3 h 34"/>
                    <a:gd name="T42" fmla="*/ 34 w 40"/>
                    <a:gd name="T43" fmla="*/ 2 h 34"/>
                    <a:gd name="T44" fmla="*/ 27 w 40"/>
                    <a:gd name="T45" fmla="*/ 0 h 34"/>
                    <a:gd name="T46" fmla="*/ 20 w 40"/>
                    <a:gd name="T47" fmla="*/ 0 h 34"/>
                    <a:gd name="T48" fmla="*/ 12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2"/>
                      </a:moveTo>
                      <a:lnTo>
                        <a:pt x="12" y="2"/>
                      </a:lnTo>
                      <a:lnTo>
                        <a:pt x="6" y="7"/>
                      </a:lnTo>
                      <a:lnTo>
                        <a:pt x="2" y="14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2" y="28"/>
                      </a:lnTo>
                      <a:lnTo>
                        <a:pt x="4" y="30"/>
                      </a:lnTo>
                      <a:lnTo>
                        <a:pt x="7" y="31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9" y="31"/>
                      </a:lnTo>
                      <a:lnTo>
                        <a:pt x="35" y="26"/>
                      </a:lnTo>
                      <a:lnTo>
                        <a:pt x="39" y="20"/>
                      </a:lnTo>
                      <a:lnTo>
                        <a:pt x="40" y="12"/>
                      </a:lnTo>
                      <a:lnTo>
                        <a:pt x="39" y="10"/>
                      </a:lnTo>
                      <a:lnTo>
                        <a:pt x="37" y="6"/>
                      </a:lnTo>
                      <a:lnTo>
                        <a:pt x="36" y="3"/>
                      </a:lnTo>
                      <a:lnTo>
                        <a:pt x="34" y="2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50" name="Freeform 1487"/>
                <p:cNvSpPr>
                  <a:spLocks/>
                </p:cNvSpPr>
                <p:nvPr/>
              </p:nvSpPr>
              <p:spPr bwMode="auto">
                <a:xfrm>
                  <a:off x="1667" y="3004"/>
                  <a:ext cx="39" cy="33"/>
                </a:xfrm>
                <a:custGeom>
                  <a:avLst/>
                  <a:gdLst>
                    <a:gd name="T0" fmla="*/ 25 w 39"/>
                    <a:gd name="T1" fmla="*/ 2 h 33"/>
                    <a:gd name="T2" fmla="*/ 25 w 39"/>
                    <a:gd name="T3" fmla="*/ 2 h 33"/>
                    <a:gd name="T4" fmla="*/ 18 w 39"/>
                    <a:gd name="T5" fmla="*/ 0 h 33"/>
                    <a:gd name="T6" fmla="*/ 10 w 39"/>
                    <a:gd name="T7" fmla="*/ 2 h 33"/>
                    <a:gd name="T8" fmla="*/ 4 w 39"/>
                    <a:gd name="T9" fmla="*/ 4 h 33"/>
                    <a:gd name="T10" fmla="*/ 1 w 39"/>
                    <a:gd name="T11" fmla="*/ 7 h 33"/>
                    <a:gd name="T12" fmla="*/ 0 w 39"/>
                    <a:gd name="T13" fmla="*/ 9 h 33"/>
                    <a:gd name="T14" fmla="*/ 0 w 39"/>
                    <a:gd name="T15" fmla="*/ 9 h 33"/>
                    <a:gd name="T16" fmla="*/ 0 w 39"/>
                    <a:gd name="T17" fmla="*/ 13 h 33"/>
                    <a:gd name="T18" fmla="*/ 0 w 39"/>
                    <a:gd name="T19" fmla="*/ 17 h 33"/>
                    <a:gd name="T20" fmla="*/ 1 w 39"/>
                    <a:gd name="T21" fmla="*/ 23 h 33"/>
                    <a:gd name="T22" fmla="*/ 6 w 39"/>
                    <a:gd name="T23" fmla="*/ 28 h 33"/>
                    <a:gd name="T24" fmla="*/ 14 w 39"/>
                    <a:gd name="T25" fmla="*/ 32 h 33"/>
                    <a:gd name="T26" fmla="*/ 14 w 39"/>
                    <a:gd name="T27" fmla="*/ 32 h 33"/>
                    <a:gd name="T28" fmla="*/ 22 w 39"/>
                    <a:gd name="T29" fmla="*/ 33 h 33"/>
                    <a:gd name="T30" fmla="*/ 29 w 39"/>
                    <a:gd name="T31" fmla="*/ 33 h 33"/>
                    <a:gd name="T32" fmla="*/ 36 w 39"/>
                    <a:gd name="T33" fmla="*/ 30 h 33"/>
                    <a:gd name="T34" fmla="*/ 37 w 39"/>
                    <a:gd name="T35" fmla="*/ 27 h 33"/>
                    <a:gd name="T36" fmla="*/ 39 w 39"/>
                    <a:gd name="T37" fmla="*/ 25 h 33"/>
                    <a:gd name="T38" fmla="*/ 39 w 39"/>
                    <a:gd name="T39" fmla="*/ 25 h 33"/>
                    <a:gd name="T40" fmla="*/ 39 w 39"/>
                    <a:gd name="T41" fmla="*/ 21 h 33"/>
                    <a:gd name="T42" fmla="*/ 39 w 39"/>
                    <a:gd name="T43" fmla="*/ 18 h 33"/>
                    <a:gd name="T44" fmla="*/ 37 w 39"/>
                    <a:gd name="T45" fmla="*/ 11 h 33"/>
                    <a:gd name="T46" fmla="*/ 32 w 39"/>
                    <a:gd name="T47" fmla="*/ 5 h 33"/>
                    <a:gd name="T48" fmla="*/ 25 w 39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8" y="0"/>
                      </a:lnTo>
                      <a:lnTo>
                        <a:pt x="10" y="2"/>
                      </a:lnTo>
                      <a:lnTo>
                        <a:pt x="4" y="4"/>
                      </a:lnTo>
                      <a:lnTo>
                        <a:pt x="1" y="7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29" y="33"/>
                      </a:lnTo>
                      <a:lnTo>
                        <a:pt x="36" y="30"/>
                      </a:lnTo>
                      <a:lnTo>
                        <a:pt x="37" y="27"/>
                      </a:lnTo>
                      <a:lnTo>
                        <a:pt x="39" y="25"/>
                      </a:lnTo>
                      <a:lnTo>
                        <a:pt x="39" y="21"/>
                      </a:lnTo>
                      <a:lnTo>
                        <a:pt x="39" y="18"/>
                      </a:lnTo>
                      <a:lnTo>
                        <a:pt x="37" y="11"/>
                      </a:lnTo>
                      <a:lnTo>
                        <a:pt x="32" y="5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51" name="Freeform 1488"/>
                <p:cNvSpPr>
                  <a:spLocks/>
                </p:cNvSpPr>
                <p:nvPr/>
              </p:nvSpPr>
              <p:spPr bwMode="auto">
                <a:xfrm>
                  <a:off x="1667" y="3004"/>
                  <a:ext cx="39" cy="33"/>
                </a:xfrm>
                <a:custGeom>
                  <a:avLst/>
                  <a:gdLst>
                    <a:gd name="T0" fmla="*/ 25 w 39"/>
                    <a:gd name="T1" fmla="*/ 2 h 33"/>
                    <a:gd name="T2" fmla="*/ 25 w 39"/>
                    <a:gd name="T3" fmla="*/ 2 h 33"/>
                    <a:gd name="T4" fmla="*/ 18 w 39"/>
                    <a:gd name="T5" fmla="*/ 0 h 33"/>
                    <a:gd name="T6" fmla="*/ 10 w 39"/>
                    <a:gd name="T7" fmla="*/ 2 h 33"/>
                    <a:gd name="T8" fmla="*/ 4 w 39"/>
                    <a:gd name="T9" fmla="*/ 4 h 33"/>
                    <a:gd name="T10" fmla="*/ 1 w 39"/>
                    <a:gd name="T11" fmla="*/ 7 h 33"/>
                    <a:gd name="T12" fmla="*/ 0 w 39"/>
                    <a:gd name="T13" fmla="*/ 9 h 33"/>
                    <a:gd name="T14" fmla="*/ 0 w 39"/>
                    <a:gd name="T15" fmla="*/ 9 h 33"/>
                    <a:gd name="T16" fmla="*/ 0 w 39"/>
                    <a:gd name="T17" fmla="*/ 13 h 33"/>
                    <a:gd name="T18" fmla="*/ 0 w 39"/>
                    <a:gd name="T19" fmla="*/ 17 h 33"/>
                    <a:gd name="T20" fmla="*/ 1 w 39"/>
                    <a:gd name="T21" fmla="*/ 23 h 33"/>
                    <a:gd name="T22" fmla="*/ 6 w 39"/>
                    <a:gd name="T23" fmla="*/ 28 h 33"/>
                    <a:gd name="T24" fmla="*/ 14 w 39"/>
                    <a:gd name="T25" fmla="*/ 32 h 33"/>
                    <a:gd name="T26" fmla="*/ 14 w 39"/>
                    <a:gd name="T27" fmla="*/ 32 h 33"/>
                    <a:gd name="T28" fmla="*/ 22 w 39"/>
                    <a:gd name="T29" fmla="*/ 33 h 33"/>
                    <a:gd name="T30" fmla="*/ 29 w 39"/>
                    <a:gd name="T31" fmla="*/ 33 h 33"/>
                    <a:gd name="T32" fmla="*/ 36 w 39"/>
                    <a:gd name="T33" fmla="*/ 30 h 33"/>
                    <a:gd name="T34" fmla="*/ 37 w 39"/>
                    <a:gd name="T35" fmla="*/ 27 h 33"/>
                    <a:gd name="T36" fmla="*/ 39 w 39"/>
                    <a:gd name="T37" fmla="*/ 25 h 33"/>
                    <a:gd name="T38" fmla="*/ 39 w 39"/>
                    <a:gd name="T39" fmla="*/ 25 h 33"/>
                    <a:gd name="T40" fmla="*/ 39 w 39"/>
                    <a:gd name="T41" fmla="*/ 21 h 33"/>
                    <a:gd name="T42" fmla="*/ 39 w 39"/>
                    <a:gd name="T43" fmla="*/ 18 h 33"/>
                    <a:gd name="T44" fmla="*/ 37 w 39"/>
                    <a:gd name="T45" fmla="*/ 11 h 33"/>
                    <a:gd name="T46" fmla="*/ 32 w 39"/>
                    <a:gd name="T47" fmla="*/ 5 h 33"/>
                    <a:gd name="T48" fmla="*/ 25 w 39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8" y="0"/>
                      </a:lnTo>
                      <a:lnTo>
                        <a:pt x="10" y="2"/>
                      </a:lnTo>
                      <a:lnTo>
                        <a:pt x="4" y="4"/>
                      </a:lnTo>
                      <a:lnTo>
                        <a:pt x="1" y="7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29" y="33"/>
                      </a:lnTo>
                      <a:lnTo>
                        <a:pt x="36" y="30"/>
                      </a:lnTo>
                      <a:lnTo>
                        <a:pt x="37" y="27"/>
                      </a:lnTo>
                      <a:lnTo>
                        <a:pt x="39" y="25"/>
                      </a:lnTo>
                      <a:lnTo>
                        <a:pt x="39" y="21"/>
                      </a:lnTo>
                      <a:lnTo>
                        <a:pt x="39" y="18"/>
                      </a:lnTo>
                      <a:lnTo>
                        <a:pt x="37" y="11"/>
                      </a:lnTo>
                      <a:lnTo>
                        <a:pt x="32" y="5"/>
                      </a:lnTo>
                      <a:lnTo>
                        <a:pt x="25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52" name="Freeform 1489"/>
                <p:cNvSpPr>
                  <a:spLocks/>
                </p:cNvSpPr>
                <p:nvPr/>
              </p:nvSpPr>
              <p:spPr bwMode="auto">
                <a:xfrm>
                  <a:off x="1641" y="2978"/>
                  <a:ext cx="42" cy="31"/>
                </a:xfrm>
                <a:custGeom>
                  <a:avLst/>
                  <a:gdLst>
                    <a:gd name="T0" fmla="*/ 21 w 42"/>
                    <a:gd name="T1" fmla="*/ 0 h 31"/>
                    <a:gd name="T2" fmla="*/ 21 w 42"/>
                    <a:gd name="T3" fmla="*/ 0 h 31"/>
                    <a:gd name="T4" fmla="*/ 13 w 42"/>
                    <a:gd name="T5" fmla="*/ 1 h 31"/>
                    <a:gd name="T6" fmla="*/ 7 w 42"/>
                    <a:gd name="T7" fmla="*/ 3 h 31"/>
                    <a:gd name="T8" fmla="*/ 3 w 42"/>
                    <a:gd name="T9" fmla="*/ 8 h 31"/>
                    <a:gd name="T10" fmla="*/ 2 w 42"/>
                    <a:gd name="T11" fmla="*/ 12 h 31"/>
                    <a:gd name="T12" fmla="*/ 0 w 42"/>
                    <a:gd name="T13" fmla="*/ 15 h 31"/>
                    <a:gd name="T14" fmla="*/ 0 w 42"/>
                    <a:gd name="T15" fmla="*/ 15 h 31"/>
                    <a:gd name="T16" fmla="*/ 2 w 42"/>
                    <a:gd name="T17" fmla="*/ 19 h 31"/>
                    <a:gd name="T18" fmla="*/ 3 w 42"/>
                    <a:gd name="T19" fmla="*/ 21 h 31"/>
                    <a:gd name="T20" fmla="*/ 7 w 42"/>
                    <a:gd name="T21" fmla="*/ 26 h 31"/>
                    <a:gd name="T22" fmla="*/ 13 w 42"/>
                    <a:gd name="T23" fmla="*/ 30 h 31"/>
                    <a:gd name="T24" fmla="*/ 21 w 42"/>
                    <a:gd name="T25" fmla="*/ 31 h 31"/>
                    <a:gd name="T26" fmla="*/ 21 w 42"/>
                    <a:gd name="T27" fmla="*/ 31 h 31"/>
                    <a:gd name="T28" fmla="*/ 30 w 42"/>
                    <a:gd name="T29" fmla="*/ 30 h 31"/>
                    <a:gd name="T30" fmla="*/ 36 w 42"/>
                    <a:gd name="T31" fmla="*/ 26 h 31"/>
                    <a:gd name="T32" fmla="*/ 41 w 42"/>
                    <a:gd name="T33" fmla="*/ 21 h 31"/>
                    <a:gd name="T34" fmla="*/ 41 w 42"/>
                    <a:gd name="T35" fmla="*/ 19 h 31"/>
                    <a:gd name="T36" fmla="*/ 42 w 42"/>
                    <a:gd name="T37" fmla="*/ 15 h 31"/>
                    <a:gd name="T38" fmla="*/ 42 w 42"/>
                    <a:gd name="T39" fmla="*/ 15 h 31"/>
                    <a:gd name="T40" fmla="*/ 41 w 42"/>
                    <a:gd name="T41" fmla="*/ 12 h 31"/>
                    <a:gd name="T42" fmla="*/ 41 w 42"/>
                    <a:gd name="T43" fmla="*/ 8 h 31"/>
                    <a:gd name="T44" fmla="*/ 36 w 42"/>
                    <a:gd name="T45" fmla="*/ 3 h 31"/>
                    <a:gd name="T46" fmla="*/ 30 w 42"/>
                    <a:gd name="T47" fmla="*/ 1 h 31"/>
                    <a:gd name="T48" fmla="*/ 21 w 42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1"/>
                    <a:gd name="T77" fmla="*/ 42 w 42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1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3"/>
                      </a:lnTo>
                      <a:lnTo>
                        <a:pt x="3" y="8"/>
                      </a:lnTo>
                      <a:lnTo>
                        <a:pt x="2" y="12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3" y="21"/>
                      </a:lnTo>
                      <a:lnTo>
                        <a:pt x="7" y="26"/>
                      </a:lnTo>
                      <a:lnTo>
                        <a:pt x="13" y="30"/>
                      </a:lnTo>
                      <a:lnTo>
                        <a:pt x="21" y="31"/>
                      </a:lnTo>
                      <a:lnTo>
                        <a:pt x="30" y="30"/>
                      </a:lnTo>
                      <a:lnTo>
                        <a:pt x="36" y="26"/>
                      </a:lnTo>
                      <a:lnTo>
                        <a:pt x="41" y="21"/>
                      </a:lnTo>
                      <a:lnTo>
                        <a:pt x="41" y="19"/>
                      </a:lnTo>
                      <a:lnTo>
                        <a:pt x="42" y="15"/>
                      </a:lnTo>
                      <a:lnTo>
                        <a:pt x="41" y="12"/>
                      </a:lnTo>
                      <a:lnTo>
                        <a:pt x="41" y="8"/>
                      </a:lnTo>
                      <a:lnTo>
                        <a:pt x="36" y="3"/>
                      </a:lnTo>
                      <a:lnTo>
                        <a:pt x="30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53" name="Freeform 1490"/>
                <p:cNvSpPr>
                  <a:spLocks/>
                </p:cNvSpPr>
                <p:nvPr/>
              </p:nvSpPr>
              <p:spPr bwMode="auto">
                <a:xfrm>
                  <a:off x="1641" y="2978"/>
                  <a:ext cx="42" cy="31"/>
                </a:xfrm>
                <a:custGeom>
                  <a:avLst/>
                  <a:gdLst>
                    <a:gd name="T0" fmla="*/ 21 w 42"/>
                    <a:gd name="T1" fmla="*/ 0 h 31"/>
                    <a:gd name="T2" fmla="*/ 21 w 42"/>
                    <a:gd name="T3" fmla="*/ 0 h 31"/>
                    <a:gd name="T4" fmla="*/ 13 w 42"/>
                    <a:gd name="T5" fmla="*/ 1 h 31"/>
                    <a:gd name="T6" fmla="*/ 7 w 42"/>
                    <a:gd name="T7" fmla="*/ 3 h 31"/>
                    <a:gd name="T8" fmla="*/ 3 w 42"/>
                    <a:gd name="T9" fmla="*/ 8 h 31"/>
                    <a:gd name="T10" fmla="*/ 2 w 42"/>
                    <a:gd name="T11" fmla="*/ 12 h 31"/>
                    <a:gd name="T12" fmla="*/ 0 w 42"/>
                    <a:gd name="T13" fmla="*/ 15 h 31"/>
                    <a:gd name="T14" fmla="*/ 0 w 42"/>
                    <a:gd name="T15" fmla="*/ 15 h 31"/>
                    <a:gd name="T16" fmla="*/ 2 w 42"/>
                    <a:gd name="T17" fmla="*/ 19 h 31"/>
                    <a:gd name="T18" fmla="*/ 3 w 42"/>
                    <a:gd name="T19" fmla="*/ 21 h 31"/>
                    <a:gd name="T20" fmla="*/ 7 w 42"/>
                    <a:gd name="T21" fmla="*/ 26 h 31"/>
                    <a:gd name="T22" fmla="*/ 13 w 42"/>
                    <a:gd name="T23" fmla="*/ 30 h 31"/>
                    <a:gd name="T24" fmla="*/ 21 w 42"/>
                    <a:gd name="T25" fmla="*/ 31 h 31"/>
                    <a:gd name="T26" fmla="*/ 21 w 42"/>
                    <a:gd name="T27" fmla="*/ 31 h 31"/>
                    <a:gd name="T28" fmla="*/ 30 w 42"/>
                    <a:gd name="T29" fmla="*/ 30 h 31"/>
                    <a:gd name="T30" fmla="*/ 36 w 42"/>
                    <a:gd name="T31" fmla="*/ 26 h 31"/>
                    <a:gd name="T32" fmla="*/ 41 w 42"/>
                    <a:gd name="T33" fmla="*/ 21 h 31"/>
                    <a:gd name="T34" fmla="*/ 41 w 42"/>
                    <a:gd name="T35" fmla="*/ 19 h 31"/>
                    <a:gd name="T36" fmla="*/ 42 w 42"/>
                    <a:gd name="T37" fmla="*/ 15 h 31"/>
                    <a:gd name="T38" fmla="*/ 42 w 42"/>
                    <a:gd name="T39" fmla="*/ 15 h 31"/>
                    <a:gd name="T40" fmla="*/ 41 w 42"/>
                    <a:gd name="T41" fmla="*/ 12 h 31"/>
                    <a:gd name="T42" fmla="*/ 41 w 42"/>
                    <a:gd name="T43" fmla="*/ 8 h 31"/>
                    <a:gd name="T44" fmla="*/ 36 w 42"/>
                    <a:gd name="T45" fmla="*/ 3 h 31"/>
                    <a:gd name="T46" fmla="*/ 30 w 42"/>
                    <a:gd name="T47" fmla="*/ 1 h 31"/>
                    <a:gd name="T48" fmla="*/ 21 w 42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1"/>
                    <a:gd name="T77" fmla="*/ 42 w 42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1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3"/>
                      </a:lnTo>
                      <a:lnTo>
                        <a:pt x="3" y="8"/>
                      </a:lnTo>
                      <a:lnTo>
                        <a:pt x="2" y="12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3" y="21"/>
                      </a:lnTo>
                      <a:lnTo>
                        <a:pt x="7" y="26"/>
                      </a:lnTo>
                      <a:lnTo>
                        <a:pt x="13" y="30"/>
                      </a:lnTo>
                      <a:lnTo>
                        <a:pt x="21" y="31"/>
                      </a:lnTo>
                      <a:lnTo>
                        <a:pt x="30" y="30"/>
                      </a:lnTo>
                      <a:lnTo>
                        <a:pt x="36" y="26"/>
                      </a:lnTo>
                      <a:lnTo>
                        <a:pt x="41" y="21"/>
                      </a:lnTo>
                      <a:lnTo>
                        <a:pt x="41" y="19"/>
                      </a:lnTo>
                      <a:lnTo>
                        <a:pt x="42" y="15"/>
                      </a:lnTo>
                      <a:lnTo>
                        <a:pt x="41" y="12"/>
                      </a:lnTo>
                      <a:lnTo>
                        <a:pt x="41" y="8"/>
                      </a:lnTo>
                      <a:lnTo>
                        <a:pt x="36" y="3"/>
                      </a:lnTo>
                      <a:lnTo>
                        <a:pt x="30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54" name="Freeform 1491"/>
                <p:cNvSpPr>
                  <a:spLocks/>
                </p:cNvSpPr>
                <p:nvPr/>
              </p:nvSpPr>
              <p:spPr bwMode="auto">
                <a:xfrm>
                  <a:off x="1667" y="2981"/>
                  <a:ext cx="42" cy="34"/>
                </a:xfrm>
                <a:custGeom>
                  <a:avLst/>
                  <a:gdLst>
                    <a:gd name="T0" fmla="*/ 24 w 42"/>
                    <a:gd name="T1" fmla="*/ 0 h 34"/>
                    <a:gd name="T2" fmla="*/ 24 w 42"/>
                    <a:gd name="T3" fmla="*/ 0 h 34"/>
                    <a:gd name="T4" fmla="*/ 15 w 42"/>
                    <a:gd name="T5" fmla="*/ 0 h 34"/>
                    <a:gd name="T6" fmla="*/ 9 w 42"/>
                    <a:gd name="T7" fmla="*/ 3 h 34"/>
                    <a:gd name="T8" fmla="*/ 4 w 42"/>
                    <a:gd name="T9" fmla="*/ 7 h 34"/>
                    <a:gd name="T10" fmla="*/ 1 w 42"/>
                    <a:gd name="T11" fmla="*/ 9 h 34"/>
                    <a:gd name="T12" fmla="*/ 0 w 42"/>
                    <a:gd name="T13" fmla="*/ 13 h 34"/>
                    <a:gd name="T14" fmla="*/ 0 w 42"/>
                    <a:gd name="T15" fmla="*/ 13 h 34"/>
                    <a:gd name="T16" fmla="*/ 0 w 42"/>
                    <a:gd name="T17" fmla="*/ 16 h 34"/>
                    <a:gd name="T18" fmla="*/ 1 w 42"/>
                    <a:gd name="T19" fmla="*/ 20 h 34"/>
                    <a:gd name="T20" fmla="*/ 4 w 42"/>
                    <a:gd name="T21" fmla="*/ 26 h 34"/>
                    <a:gd name="T22" fmla="*/ 10 w 42"/>
                    <a:gd name="T23" fmla="*/ 30 h 34"/>
                    <a:gd name="T24" fmla="*/ 18 w 42"/>
                    <a:gd name="T25" fmla="*/ 32 h 34"/>
                    <a:gd name="T26" fmla="*/ 18 w 42"/>
                    <a:gd name="T27" fmla="*/ 32 h 34"/>
                    <a:gd name="T28" fmla="*/ 27 w 42"/>
                    <a:gd name="T29" fmla="*/ 34 h 34"/>
                    <a:gd name="T30" fmla="*/ 33 w 42"/>
                    <a:gd name="T31" fmla="*/ 31 h 34"/>
                    <a:gd name="T32" fmla="*/ 38 w 42"/>
                    <a:gd name="T33" fmla="*/ 26 h 34"/>
                    <a:gd name="T34" fmla="*/ 41 w 42"/>
                    <a:gd name="T35" fmla="*/ 23 h 34"/>
                    <a:gd name="T36" fmla="*/ 41 w 42"/>
                    <a:gd name="T37" fmla="*/ 21 h 34"/>
                    <a:gd name="T38" fmla="*/ 41 w 42"/>
                    <a:gd name="T39" fmla="*/ 21 h 34"/>
                    <a:gd name="T40" fmla="*/ 42 w 42"/>
                    <a:gd name="T41" fmla="*/ 17 h 34"/>
                    <a:gd name="T42" fmla="*/ 41 w 42"/>
                    <a:gd name="T43" fmla="*/ 14 h 34"/>
                    <a:gd name="T44" fmla="*/ 37 w 42"/>
                    <a:gd name="T45" fmla="*/ 8 h 34"/>
                    <a:gd name="T46" fmla="*/ 32 w 42"/>
                    <a:gd name="T47" fmla="*/ 3 h 34"/>
                    <a:gd name="T48" fmla="*/ 24 w 42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4"/>
                    <a:gd name="T77" fmla="*/ 42 w 42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4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9" y="3"/>
                      </a:lnTo>
                      <a:lnTo>
                        <a:pt x="4" y="7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1" y="20"/>
                      </a:lnTo>
                      <a:lnTo>
                        <a:pt x="4" y="26"/>
                      </a:lnTo>
                      <a:lnTo>
                        <a:pt x="10" y="30"/>
                      </a:lnTo>
                      <a:lnTo>
                        <a:pt x="18" y="32"/>
                      </a:lnTo>
                      <a:lnTo>
                        <a:pt x="27" y="34"/>
                      </a:lnTo>
                      <a:lnTo>
                        <a:pt x="33" y="31"/>
                      </a:lnTo>
                      <a:lnTo>
                        <a:pt x="38" y="26"/>
                      </a:lnTo>
                      <a:lnTo>
                        <a:pt x="41" y="23"/>
                      </a:lnTo>
                      <a:lnTo>
                        <a:pt x="41" y="21"/>
                      </a:lnTo>
                      <a:lnTo>
                        <a:pt x="42" y="17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3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55" name="Freeform 1492"/>
                <p:cNvSpPr>
                  <a:spLocks/>
                </p:cNvSpPr>
                <p:nvPr/>
              </p:nvSpPr>
              <p:spPr bwMode="auto">
                <a:xfrm>
                  <a:off x="1667" y="2981"/>
                  <a:ext cx="42" cy="34"/>
                </a:xfrm>
                <a:custGeom>
                  <a:avLst/>
                  <a:gdLst>
                    <a:gd name="T0" fmla="*/ 24 w 42"/>
                    <a:gd name="T1" fmla="*/ 0 h 34"/>
                    <a:gd name="T2" fmla="*/ 24 w 42"/>
                    <a:gd name="T3" fmla="*/ 0 h 34"/>
                    <a:gd name="T4" fmla="*/ 15 w 42"/>
                    <a:gd name="T5" fmla="*/ 0 h 34"/>
                    <a:gd name="T6" fmla="*/ 9 w 42"/>
                    <a:gd name="T7" fmla="*/ 3 h 34"/>
                    <a:gd name="T8" fmla="*/ 4 w 42"/>
                    <a:gd name="T9" fmla="*/ 7 h 34"/>
                    <a:gd name="T10" fmla="*/ 1 w 42"/>
                    <a:gd name="T11" fmla="*/ 9 h 34"/>
                    <a:gd name="T12" fmla="*/ 0 w 42"/>
                    <a:gd name="T13" fmla="*/ 13 h 34"/>
                    <a:gd name="T14" fmla="*/ 0 w 42"/>
                    <a:gd name="T15" fmla="*/ 13 h 34"/>
                    <a:gd name="T16" fmla="*/ 0 w 42"/>
                    <a:gd name="T17" fmla="*/ 16 h 34"/>
                    <a:gd name="T18" fmla="*/ 1 w 42"/>
                    <a:gd name="T19" fmla="*/ 20 h 34"/>
                    <a:gd name="T20" fmla="*/ 4 w 42"/>
                    <a:gd name="T21" fmla="*/ 26 h 34"/>
                    <a:gd name="T22" fmla="*/ 10 w 42"/>
                    <a:gd name="T23" fmla="*/ 30 h 34"/>
                    <a:gd name="T24" fmla="*/ 18 w 42"/>
                    <a:gd name="T25" fmla="*/ 32 h 34"/>
                    <a:gd name="T26" fmla="*/ 18 w 42"/>
                    <a:gd name="T27" fmla="*/ 32 h 34"/>
                    <a:gd name="T28" fmla="*/ 27 w 42"/>
                    <a:gd name="T29" fmla="*/ 34 h 34"/>
                    <a:gd name="T30" fmla="*/ 33 w 42"/>
                    <a:gd name="T31" fmla="*/ 31 h 34"/>
                    <a:gd name="T32" fmla="*/ 38 w 42"/>
                    <a:gd name="T33" fmla="*/ 26 h 34"/>
                    <a:gd name="T34" fmla="*/ 41 w 42"/>
                    <a:gd name="T35" fmla="*/ 23 h 34"/>
                    <a:gd name="T36" fmla="*/ 41 w 42"/>
                    <a:gd name="T37" fmla="*/ 21 h 34"/>
                    <a:gd name="T38" fmla="*/ 41 w 42"/>
                    <a:gd name="T39" fmla="*/ 21 h 34"/>
                    <a:gd name="T40" fmla="*/ 42 w 42"/>
                    <a:gd name="T41" fmla="*/ 17 h 34"/>
                    <a:gd name="T42" fmla="*/ 41 w 42"/>
                    <a:gd name="T43" fmla="*/ 14 h 34"/>
                    <a:gd name="T44" fmla="*/ 37 w 42"/>
                    <a:gd name="T45" fmla="*/ 8 h 34"/>
                    <a:gd name="T46" fmla="*/ 32 w 42"/>
                    <a:gd name="T47" fmla="*/ 3 h 34"/>
                    <a:gd name="T48" fmla="*/ 24 w 42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4"/>
                    <a:gd name="T77" fmla="*/ 42 w 42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4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9" y="3"/>
                      </a:lnTo>
                      <a:lnTo>
                        <a:pt x="4" y="7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1" y="20"/>
                      </a:lnTo>
                      <a:lnTo>
                        <a:pt x="4" y="26"/>
                      </a:lnTo>
                      <a:lnTo>
                        <a:pt x="10" y="30"/>
                      </a:lnTo>
                      <a:lnTo>
                        <a:pt x="18" y="32"/>
                      </a:lnTo>
                      <a:lnTo>
                        <a:pt x="27" y="34"/>
                      </a:lnTo>
                      <a:lnTo>
                        <a:pt x="33" y="31"/>
                      </a:lnTo>
                      <a:lnTo>
                        <a:pt x="38" y="26"/>
                      </a:lnTo>
                      <a:lnTo>
                        <a:pt x="41" y="23"/>
                      </a:lnTo>
                      <a:lnTo>
                        <a:pt x="41" y="21"/>
                      </a:lnTo>
                      <a:lnTo>
                        <a:pt x="42" y="17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3"/>
                      </a:lnTo>
                      <a:lnTo>
                        <a:pt x="24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56" name="Freeform 1493"/>
                <p:cNvSpPr>
                  <a:spLocks/>
                </p:cNvSpPr>
                <p:nvPr/>
              </p:nvSpPr>
              <p:spPr bwMode="auto">
                <a:xfrm>
                  <a:off x="1655" y="2960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7 w 42"/>
                    <a:gd name="T7" fmla="*/ 5 h 32"/>
                    <a:gd name="T8" fmla="*/ 3 w 42"/>
                    <a:gd name="T9" fmla="*/ 10 h 32"/>
                    <a:gd name="T10" fmla="*/ 2 w 42"/>
                    <a:gd name="T11" fmla="*/ 12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2 w 42"/>
                    <a:gd name="T17" fmla="*/ 19 h 32"/>
                    <a:gd name="T18" fmla="*/ 3 w 42"/>
                    <a:gd name="T19" fmla="*/ 23 h 32"/>
                    <a:gd name="T20" fmla="*/ 7 w 42"/>
                    <a:gd name="T21" fmla="*/ 28 h 32"/>
                    <a:gd name="T22" fmla="*/ 13 w 42"/>
                    <a:gd name="T23" fmla="*/ 30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30 w 42"/>
                    <a:gd name="T29" fmla="*/ 30 h 32"/>
                    <a:gd name="T30" fmla="*/ 36 w 42"/>
                    <a:gd name="T31" fmla="*/ 28 h 32"/>
                    <a:gd name="T32" fmla="*/ 41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1 w 42"/>
                    <a:gd name="T41" fmla="*/ 12 h 32"/>
                    <a:gd name="T42" fmla="*/ 41 w 42"/>
                    <a:gd name="T43" fmla="*/ 10 h 32"/>
                    <a:gd name="T44" fmla="*/ 36 w 42"/>
                    <a:gd name="T45" fmla="*/ 5 h 32"/>
                    <a:gd name="T46" fmla="*/ 30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0"/>
                      </a:lnTo>
                      <a:lnTo>
                        <a:pt x="22" y="32"/>
                      </a:lnTo>
                      <a:lnTo>
                        <a:pt x="30" y="30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2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57" name="Freeform 1494"/>
                <p:cNvSpPr>
                  <a:spLocks/>
                </p:cNvSpPr>
                <p:nvPr/>
              </p:nvSpPr>
              <p:spPr bwMode="auto">
                <a:xfrm>
                  <a:off x="1655" y="2960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7 w 42"/>
                    <a:gd name="T7" fmla="*/ 5 h 32"/>
                    <a:gd name="T8" fmla="*/ 3 w 42"/>
                    <a:gd name="T9" fmla="*/ 10 h 32"/>
                    <a:gd name="T10" fmla="*/ 2 w 42"/>
                    <a:gd name="T11" fmla="*/ 12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2 w 42"/>
                    <a:gd name="T17" fmla="*/ 19 h 32"/>
                    <a:gd name="T18" fmla="*/ 3 w 42"/>
                    <a:gd name="T19" fmla="*/ 23 h 32"/>
                    <a:gd name="T20" fmla="*/ 7 w 42"/>
                    <a:gd name="T21" fmla="*/ 28 h 32"/>
                    <a:gd name="T22" fmla="*/ 13 w 42"/>
                    <a:gd name="T23" fmla="*/ 30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30 w 42"/>
                    <a:gd name="T29" fmla="*/ 30 h 32"/>
                    <a:gd name="T30" fmla="*/ 36 w 42"/>
                    <a:gd name="T31" fmla="*/ 28 h 32"/>
                    <a:gd name="T32" fmla="*/ 41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1 w 42"/>
                    <a:gd name="T41" fmla="*/ 12 h 32"/>
                    <a:gd name="T42" fmla="*/ 41 w 42"/>
                    <a:gd name="T43" fmla="*/ 10 h 32"/>
                    <a:gd name="T44" fmla="*/ 36 w 42"/>
                    <a:gd name="T45" fmla="*/ 5 h 32"/>
                    <a:gd name="T46" fmla="*/ 30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0"/>
                      </a:lnTo>
                      <a:lnTo>
                        <a:pt x="22" y="32"/>
                      </a:lnTo>
                      <a:lnTo>
                        <a:pt x="30" y="30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2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58" name="Freeform 1495"/>
                <p:cNvSpPr>
                  <a:spLocks/>
                </p:cNvSpPr>
                <p:nvPr/>
              </p:nvSpPr>
              <p:spPr bwMode="auto">
                <a:xfrm>
                  <a:off x="1637" y="3022"/>
                  <a:ext cx="40" cy="35"/>
                </a:xfrm>
                <a:custGeom>
                  <a:avLst/>
                  <a:gdLst>
                    <a:gd name="T0" fmla="*/ 12 w 40"/>
                    <a:gd name="T1" fmla="*/ 3 h 35"/>
                    <a:gd name="T2" fmla="*/ 12 w 40"/>
                    <a:gd name="T3" fmla="*/ 3 h 35"/>
                    <a:gd name="T4" fmla="*/ 6 w 40"/>
                    <a:gd name="T5" fmla="*/ 8 h 35"/>
                    <a:gd name="T6" fmla="*/ 2 w 40"/>
                    <a:gd name="T7" fmla="*/ 14 h 35"/>
                    <a:gd name="T8" fmla="*/ 0 w 40"/>
                    <a:gd name="T9" fmla="*/ 21 h 35"/>
                    <a:gd name="T10" fmla="*/ 0 w 40"/>
                    <a:gd name="T11" fmla="*/ 24 h 35"/>
                    <a:gd name="T12" fmla="*/ 2 w 40"/>
                    <a:gd name="T13" fmla="*/ 27 h 35"/>
                    <a:gd name="T14" fmla="*/ 2 w 40"/>
                    <a:gd name="T15" fmla="*/ 27 h 35"/>
                    <a:gd name="T16" fmla="*/ 4 w 40"/>
                    <a:gd name="T17" fmla="*/ 30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9 w 40"/>
                    <a:gd name="T25" fmla="*/ 31 h 35"/>
                    <a:gd name="T26" fmla="*/ 29 w 40"/>
                    <a:gd name="T27" fmla="*/ 31 h 35"/>
                    <a:gd name="T28" fmla="*/ 35 w 40"/>
                    <a:gd name="T29" fmla="*/ 26 h 35"/>
                    <a:gd name="T30" fmla="*/ 39 w 40"/>
                    <a:gd name="T31" fmla="*/ 19 h 35"/>
                    <a:gd name="T32" fmla="*/ 40 w 40"/>
                    <a:gd name="T33" fmla="*/ 13 h 35"/>
                    <a:gd name="T34" fmla="*/ 39 w 40"/>
                    <a:gd name="T35" fmla="*/ 10 h 35"/>
                    <a:gd name="T36" fmla="*/ 37 w 40"/>
                    <a:gd name="T37" fmla="*/ 7 h 35"/>
                    <a:gd name="T38" fmla="*/ 37 w 40"/>
                    <a:gd name="T39" fmla="*/ 7 h 35"/>
                    <a:gd name="T40" fmla="*/ 36 w 40"/>
                    <a:gd name="T41" fmla="*/ 4 h 35"/>
                    <a:gd name="T42" fmla="*/ 34 w 40"/>
                    <a:gd name="T43" fmla="*/ 1 h 35"/>
                    <a:gd name="T44" fmla="*/ 27 w 40"/>
                    <a:gd name="T45" fmla="*/ 0 h 35"/>
                    <a:gd name="T46" fmla="*/ 20 w 40"/>
                    <a:gd name="T47" fmla="*/ 0 h 35"/>
                    <a:gd name="T48" fmla="*/ 12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6" y="8"/>
                      </a:lnTo>
                      <a:lnTo>
                        <a:pt x="2" y="14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2" y="27"/>
                      </a:lnTo>
                      <a:lnTo>
                        <a:pt x="4" y="30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9" y="31"/>
                      </a:lnTo>
                      <a:lnTo>
                        <a:pt x="35" y="26"/>
                      </a:lnTo>
                      <a:lnTo>
                        <a:pt x="39" y="19"/>
                      </a:lnTo>
                      <a:lnTo>
                        <a:pt x="40" y="13"/>
                      </a:lnTo>
                      <a:lnTo>
                        <a:pt x="39" y="10"/>
                      </a:lnTo>
                      <a:lnTo>
                        <a:pt x="37" y="7"/>
                      </a:lnTo>
                      <a:lnTo>
                        <a:pt x="36" y="4"/>
                      </a:lnTo>
                      <a:lnTo>
                        <a:pt x="34" y="1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3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59" name="Freeform 1496"/>
                <p:cNvSpPr>
                  <a:spLocks/>
                </p:cNvSpPr>
                <p:nvPr/>
              </p:nvSpPr>
              <p:spPr bwMode="auto">
                <a:xfrm>
                  <a:off x="1637" y="3022"/>
                  <a:ext cx="40" cy="35"/>
                </a:xfrm>
                <a:custGeom>
                  <a:avLst/>
                  <a:gdLst>
                    <a:gd name="T0" fmla="*/ 12 w 40"/>
                    <a:gd name="T1" fmla="*/ 3 h 35"/>
                    <a:gd name="T2" fmla="*/ 12 w 40"/>
                    <a:gd name="T3" fmla="*/ 3 h 35"/>
                    <a:gd name="T4" fmla="*/ 6 w 40"/>
                    <a:gd name="T5" fmla="*/ 8 h 35"/>
                    <a:gd name="T6" fmla="*/ 2 w 40"/>
                    <a:gd name="T7" fmla="*/ 14 h 35"/>
                    <a:gd name="T8" fmla="*/ 0 w 40"/>
                    <a:gd name="T9" fmla="*/ 21 h 35"/>
                    <a:gd name="T10" fmla="*/ 0 w 40"/>
                    <a:gd name="T11" fmla="*/ 24 h 35"/>
                    <a:gd name="T12" fmla="*/ 2 w 40"/>
                    <a:gd name="T13" fmla="*/ 27 h 35"/>
                    <a:gd name="T14" fmla="*/ 2 w 40"/>
                    <a:gd name="T15" fmla="*/ 27 h 35"/>
                    <a:gd name="T16" fmla="*/ 4 w 40"/>
                    <a:gd name="T17" fmla="*/ 30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9 w 40"/>
                    <a:gd name="T25" fmla="*/ 31 h 35"/>
                    <a:gd name="T26" fmla="*/ 29 w 40"/>
                    <a:gd name="T27" fmla="*/ 31 h 35"/>
                    <a:gd name="T28" fmla="*/ 35 w 40"/>
                    <a:gd name="T29" fmla="*/ 26 h 35"/>
                    <a:gd name="T30" fmla="*/ 39 w 40"/>
                    <a:gd name="T31" fmla="*/ 19 h 35"/>
                    <a:gd name="T32" fmla="*/ 40 w 40"/>
                    <a:gd name="T33" fmla="*/ 13 h 35"/>
                    <a:gd name="T34" fmla="*/ 39 w 40"/>
                    <a:gd name="T35" fmla="*/ 10 h 35"/>
                    <a:gd name="T36" fmla="*/ 37 w 40"/>
                    <a:gd name="T37" fmla="*/ 7 h 35"/>
                    <a:gd name="T38" fmla="*/ 37 w 40"/>
                    <a:gd name="T39" fmla="*/ 7 h 35"/>
                    <a:gd name="T40" fmla="*/ 36 w 40"/>
                    <a:gd name="T41" fmla="*/ 4 h 35"/>
                    <a:gd name="T42" fmla="*/ 34 w 40"/>
                    <a:gd name="T43" fmla="*/ 1 h 35"/>
                    <a:gd name="T44" fmla="*/ 27 w 40"/>
                    <a:gd name="T45" fmla="*/ 0 h 35"/>
                    <a:gd name="T46" fmla="*/ 20 w 40"/>
                    <a:gd name="T47" fmla="*/ 0 h 35"/>
                    <a:gd name="T48" fmla="*/ 12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6" y="8"/>
                      </a:lnTo>
                      <a:lnTo>
                        <a:pt x="2" y="14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2" y="27"/>
                      </a:lnTo>
                      <a:lnTo>
                        <a:pt x="4" y="30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9" y="31"/>
                      </a:lnTo>
                      <a:lnTo>
                        <a:pt x="35" y="26"/>
                      </a:lnTo>
                      <a:lnTo>
                        <a:pt x="39" y="19"/>
                      </a:lnTo>
                      <a:lnTo>
                        <a:pt x="40" y="13"/>
                      </a:lnTo>
                      <a:lnTo>
                        <a:pt x="39" y="10"/>
                      </a:lnTo>
                      <a:lnTo>
                        <a:pt x="37" y="7"/>
                      </a:lnTo>
                      <a:lnTo>
                        <a:pt x="36" y="4"/>
                      </a:lnTo>
                      <a:lnTo>
                        <a:pt x="34" y="1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60" name="Freeform 1497"/>
                <p:cNvSpPr>
                  <a:spLocks/>
                </p:cNvSpPr>
                <p:nvPr/>
              </p:nvSpPr>
              <p:spPr bwMode="auto">
                <a:xfrm>
                  <a:off x="1667" y="3026"/>
                  <a:ext cx="39" cy="33"/>
                </a:xfrm>
                <a:custGeom>
                  <a:avLst/>
                  <a:gdLst>
                    <a:gd name="T0" fmla="*/ 25 w 39"/>
                    <a:gd name="T1" fmla="*/ 1 h 33"/>
                    <a:gd name="T2" fmla="*/ 25 w 39"/>
                    <a:gd name="T3" fmla="*/ 1 h 33"/>
                    <a:gd name="T4" fmla="*/ 16 w 39"/>
                    <a:gd name="T5" fmla="*/ 0 h 33"/>
                    <a:gd name="T6" fmla="*/ 10 w 39"/>
                    <a:gd name="T7" fmla="*/ 0 h 33"/>
                    <a:gd name="T8" fmla="*/ 4 w 39"/>
                    <a:gd name="T9" fmla="*/ 4 h 33"/>
                    <a:gd name="T10" fmla="*/ 1 w 39"/>
                    <a:gd name="T11" fmla="*/ 6 h 33"/>
                    <a:gd name="T12" fmla="*/ 0 w 39"/>
                    <a:gd name="T13" fmla="*/ 9 h 33"/>
                    <a:gd name="T14" fmla="*/ 0 w 39"/>
                    <a:gd name="T15" fmla="*/ 9 h 33"/>
                    <a:gd name="T16" fmla="*/ 0 w 39"/>
                    <a:gd name="T17" fmla="*/ 13 h 33"/>
                    <a:gd name="T18" fmla="*/ 0 w 39"/>
                    <a:gd name="T19" fmla="*/ 15 h 33"/>
                    <a:gd name="T20" fmla="*/ 2 w 39"/>
                    <a:gd name="T21" fmla="*/ 22 h 33"/>
                    <a:gd name="T22" fmla="*/ 6 w 39"/>
                    <a:gd name="T23" fmla="*/ 27 h 33"/>
                    <a:gd name="T24" fmla="*/ 14 w 39"/>
                    <a:gd name="T25" fmla="*/ 31 h 33"/>
                    <a:gd name="T26" fmla="*/ 14 w 39"/>
                    <a:gd name="T27" fmla="*/ 31 h 33"/>
                    <a:gd name="T28" fmla="*/ 22 w 39"/>
                    <a:gd name="T29" fmla="*/ 33 h 33"/>
                    <a:gd name="T30" fmla="*/ 29 w 39"/>
                    <a:gd name="T31" fmla="*/ 32 h 33"/>
                    <a:gd name="T32" fmla="*/ 36 w 39"/>
                    <a:gd name="T33" fmla="*/ 28 h 33"/>
                    <a:gd name="T34" fmla="*/ 38 w 39"/>
                    <a:gd name="T35" fmla="*/ 26 h 33"/>
                    <a:gd name="T36" fmla="*/ 39 w 39"/>
                    <a:gd name="T37" fmla="*/ 23 h 33"/>
                    <a:gd name="T38" fmla="*/ 39 w 39"/>
                    <a:gd name="T39" fmla="*/ 23 h 33"/>
                    <a:gd name="T40" fmla="*/ 39 w 39"/>
                    <a:gd name="T41" fmla="*/ 20 h 33"/>
                    <a:gd name="T42" fmla="*/ 39 w 39"/>
                    <a:gd name="T43" fmla="*/ 17 h 33"/>
                    <a:gd name="T44" fmla="*/ 37 w 39"/>
                    <a:gd name="T45" fmla="*/ 10 h 33"/>
                    <a:gd name="T46" fmla="*/ 32 w 39"/>
                    <a:gd name="T47" fmla="*/ 5 h 33"/>
                    <a:gd name="T48" fmla="*/ 25 w 39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6" y="0"/>
                      </a:lnTo>
                      <a:lnTo>
                        <a:pt x="10" y="0"/>
                      </a:lnTo>
                      <a:lnTo>
                        <a:pt x="4" y="4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6" y="27"/>
                      </a:lnTo>
                      <a:lnTo>
                        <a:pt x="14" y="31"/>
                      </a:lnTo>
                      <a:lnTo>
                        <a:pt x="22" y="33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38" y="26"/>
                      </a:lnTo>
                      <a:lnTo>
                        <a:pt x="39" y="23"/>
                      </a:lnTo>
                      <a:lnTo>
                        <a:pt x="39" y="20"/>
                      </a:lnTo>
                      <a:lnTo>
                        <a:pt x="39" y="17"/>
                      </a:lnTo>
                      <a:lnTo>
                        <a:pt x="37" y="10"/>
                      </a:lnTo>
                      <a:lnTo>
                        <a:pt x="32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61" name="Freeform 1498"/>
                <p:cNvSpPr>
                  <a:spLocks/>
                </p:cNvSpPr>
                <p:nvPr/>
              </p:nvSpPr>
              <p:spPr bwMode="auto">
                <a:xfrm>
                  <a:off x="1667" y="3026"/>
                  <a:ext cx="39" cy="33"/>
                </a:xfrm>
                <a:custGeom>
                  <a:avLst/>
                  <a:gdLst>
                    <a:gd name="T0" fmla="*/ 25 w 39"/>
                    <a:gd name="T1" fmla="*/ 1 h 33"/>
                    <a:gd name="T2" fmla="*/ 25 w 39"/>
                    <a:gd name="T3" fmla="*/ 1 h 33"/>
                    <a:gd name="T4" fmla="*/ 16 w 39"/>
                    <a:gd name="T5" fmla="*/ 0 h 33"/>
                    <a:gd name="T6" fmla="*/ 10 w 39"/>
                    <a:gd name="T7" fmla="*/ 0 h 33"/>
                    <a:gd name="T8" fmla="*/ 4 w 39"/>
                    <a:gd name="T9" fmla="*/ 4 h 33"/>
                    <a:gd name="T10" fmla="*/ 1 w 39"/>
                    <a:gd name="T11" fmla="*/ 6 h 33"/>
                    <a:gd name="T12" fmla="*/ 0 w 39"/>
                    <a:gd name="T13" fmla="*/ 9 h 33"/>
                    <a:gd name="T14" fmla="*/ 0 w 39"/>
                    <a:gd name="T15" fmla="*/ 9 h 33"/>
                    <a:gd name="T16" fmla="*/ 0 w 39"/>
                    <a:gd name="T17" fmla="*/ 13 h 33"/>
                    <a:gd name="T18" fmla="*/ 0 w 39"/>
                    <a:gd name="T19" fmla="*/ 15 h 33"/>
                    <a:gd name="T20" fmla="*/ 2 w 39"/>
                    <a:gd name="T21" fmla="*/ 22 h 33"/>
                    <a:gd name="T22" fmla="*/ 6 w 39"/>
                    <a:gd name="T23" fmla="*/ 27 h 33"/>
                    <a:gd name="T24" fmla="*/ 14 w 39"/>
                    <a:gd name="T25" fmla="*/ 31 h 33"/>
                    <a:gd name="T26" fmla="*/ 14 w 39"/>
                    <a:gd name="T27" fmla="*/ 31 h 33"/>
                    <a:gd name="T28" fmla="*/ 22 w 39"/>
                    <a:gd name="T29" fmla="*/ 33 h 33"/>
                    <a:gd name="T30" fmla="*/ 29 w 39"/>
                    <a:gd name="T31" fmla="*/ 32 h 33"/>
                    <a:gd name="T32" fmla="*/ 36 w 39"/>
                    <a:gd name="T33" fmla="*/ 28 h 33"/>
                    <a:gd name="T34" fmla="*/ 38 w 39"/>
                    <a:gd name="T35" fmla="*/ 26 h 33"/>
                    <a:gd name="T36" fmla="*/ 39 w 39"/>
                    <a:gd name="T37" fmla="*/ 23 h 33"/>
                    <a:gd name="T38" fmla="*/ 39 w 39"/>
                    <a:gd name="T39" fmla="*/ 23 h 33"/>
                    <a:gd name="T40" fmla="*/ 39 w 39"/>
                    <a:gd name="T41" fmla="*/ 20 h 33"/>
                    <a:gd name="T42" fmla="*/ 39 w 39"/>
                    <a:gd name="T43" fmla="*/ 17 h 33"/>
                    <a:gd name="T44" fmla="*/ 37 w 39"/>
                    <a:gd name="T45" fmla="*/ 10 h 33"/>
                    <a:gd name="T46" fmla="*/ 32 w 39"/>
                    <a:gd name="T47" fmla="*/ 5 h 33"/>
                    <a:gd name="T48" fmla="*/ 25 w 39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6" y="0"/>
                      </a:lnTo>
                      <a:lnTo>
                        <a:pt x="10" y="0"/>
                      </a:lnTo>
                      <a:lnTo>
                        <a:pt x="4" y="4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6" y="27"/>
                      </a:lnTo>
                      <a:lnTo>
                        <a:pt x="14" y="31"/>
                      </a:lnTo>
                      <a:lnTo>
                        <a:pt x="22" y="33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38" y="26"/>
                      </a:lnTo>
                      <a:lnTo>
                        <a:pt x="39" y="23"/>
                      </a:lnTo>
                      <a:lnTo>
                        <a:pt x="39" y="20"/>
                      </a:lnTo>
                      <a:lnTo>
                        <a:pt x="39" y="17"/>
                      </a:lnTo>
                      <a:lnTo>
                        <a:pt x="37" y="10"/>
                      </a:lnTo>
                      <a:lnTo>
                        <a:pt x="32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62" name="Freeform 1499"/>
                <p:cNvSpPr>
                  <a:spLocks/>
                </p:cNvSpPr>
                <p:nvPr/>
              </p:nvSpPr>
              <p:spPr bwMode="auto">
                <a:xfrm>
                  <a:off x="1562" y="3027"/>
                  <a:ext cx="31" cy="90"/>
                </a:xfrm>
                <a:custGeom>
                  <a:avLst/>
                  <a:gdLst>
                    <a:gd name="T0" fmla="*/ 0 w 31"/>
                    <a:gd name="T1" fmla="*/ 84 h 90"/>
                    <a:gd name="T2" fmla="*/ 9 w 31"/>
                    <a:gd name="T3" fmla="*/ 69 h 90"/>
                    <a:gd name="T4" fmla="*/ 9 w 31"/>
                    <a:gd name="T5" fmla="*/ 0 h 90"/>
                    <a:gd name="T6" fmla="*/ 23 w 31"/>
                    <a:gd name="T7" fmla="*/ 3 h 90"/>
                    <a:gd name="T8" fmla="*/ 23 w 31"/>
                    <a:gd name="T9" fmla="*/ 70 h 90"/>
                    <a:gd name="T10" fmla="*/ 31 w 31"/>
                    <a:gd name="T11" fmla="*/ 87 h 90"/>
                    <a:gd name="T12" fmla="*/ 21 w 31"/>
                    <a:gd name="T13" fmla="*/ 81 h 90"/>
                    <a:gd name="T14" fmla="*/ 21 w 31"/>
                    <a:gd name="T15" fmla="*/ 90 h 90"/>
                    <a:gd name="T16" fmla="*/ 14 w 31"/>
                    <a:gd name="T17" fmla="*/ 82 h 90"/>
                    <a:gd name="T18" fmla="*/ 9 w 31"/>
                    <a:gd name="T19" fmla="*/ 88 h 90"/>
                    <a:gd name="T20" fmla="*/ 9 w 31"/>
                    <a:gd name="T21" fmla="*/ 81 h 90"/>
                    <a:gd name="T22" fmla="*/ 0 w 31"/>
                    <a:gd name="T23" fmla="*/ 84 h 90"/>
                    <a:gd name="T24" fmla="*/ 0 w 31"/>
                    <a:gd name="T25" fmla="*/ 84 h 9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90"/>
                    <a:gd name="T41" fmla="*/ 31 w 31"/>
                    <a:gd name="T42" fmla="*/ 90 h 9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90">
                      <a:moveTo>
                        <a:pt x="0" y="84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3"/>
                      </a:lnTo>
                      <a:lnTo>
                        <a:pt x="23" y="70"/>
                      </a:lnTo>
                      <a:lnTo>
                        <a:pt x="31" y="87"/>
                      </a:lnTo>
                      <a:lnTo>
                        <a:pt x="21" y="81"/>
                      </a:lnTo>
                      <a:lnTo>
                        <a:pt x="21" y="90"/>
                      </a:lnTo>
                      <a:lnTo>
                        <a:pt x="14" y="82"/>
                      </a:lnTo>
                      <a:lnTo>
                        <a:pt x="9" y="88"/>
                      </a:lnTo>
                      <a:lnTo>
                        <a:pt x="9" y="81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63" name="Freeform 1500"/>
                <p:cNvSpPr>
                  <a:spLocks/>
                </p:cNvSpPr>
                <p:nvPr/>
              </p:nvSpPr>
              <p:spPr bwMode="auto">
                <a:xfrm>
                  <a:off x="1544" y="3012"/>
                  <a:ext cx="40" cy="36"/>
                </a:xfrm>
                <a:custGeom>
                  <a:avLst/>
                  <a:gdLst>
                    <a:gd name="T0" fmla="*/ 12 w 40"/>
                    <a:gd name="T1" fmla="*/ 4 h 36"/>
                    <a:gd name="T2" fmla="*/ 12 w 40"/>
                    <a:gd name="T3" fmla="*/ 4 h 36"/>
                    <a:gd name="T4" fmla="*/ 5 w 40"/>
                    <a:gd name="T5" fmla="*/ 9 h 36"/>
                    <a:gd name="T6" fmla="*/ 2 w 40"/>
                    <a:gd name="T7" fmla="*/ 15 h 36"/>
                    <a:gd name="T8" fmla="*/ 0 w 40"/>
                    <a:gd name="T9" fmla="*/ 22 h 36"/>
                    <a:gd name="T10" fmla="*/ 0 w 40"/>
                    <a:gd name="T11" fmla="*/ 25 h 36"/>
                    <a:gd name="T12" fmla="*/ 2 w 40"/>
                    <a:gd name="T13" fmla="*/ 28 h 36"/>
                    <a:gd name="T14" fmla="*/ 2 w 40"/>
                    <a:gd name="T15" fmla="*/ 28 h 36"/>
                    <a:gd name="T16" fmla="*/ 4 w 40"/>
                    <a:gd name="T17" fmla="*/ 31 h 36"/>
                    <a:gd name="T18" fmla="*/ 7 w 40"/>
                    <a:gd name="T19" fmla="*/ 33 h 36"/>
                    <a:gd name="T20" fmla="*/ 13 w 40"/>
                    <a:gd name="T21" fmla="*/ 36 h 36"/>
                    <a:gd name="T22" fmla="*/ 21 w 40"/>
                    <a:gd name="T23" fmla="*/ 34 h 36"/>
                    <a:gd name="T24" fmla="*/ 28 w 40"/>
                    <a:gd name="T25" fmla="*/ 32 h 36"/>
                    <a:gd name="T26" fmla="*/ 28 w 40"/>
                    <a:gd name="T27" fmla="*/ 32 h 36"/>
                    <a:gd name="T28" fmla="*/ 35 w 40"/>
                    <a:gd name="T29" fmla="*/ 27 h 36"/>
                    <a:gd name="T30" fmla="*/ 39 w 40"/>
                    <a:gd name="T31" fmla="*/ 20 h 36"/>
                    <a:gd name="T32" fmla="*/ 40 w 40"/>
                    <a:gd name="T33" fmla="*/ 14 h 36"/>
                    <a:gd name="T34" fmla="*/ 39 w 40"/>
                    <a:gd name="T35" fmla="*/ 10 h 36"/>
                    <a:gd name="T36" fmla="*/ 37 w 40"/>
                    <a:gd name="T37" fmla="*/ 8 h 36"/>
                    <a:gd name="T38" fmla="*/ 37 w 40"/>
                    <a:gd name="T39" fmla="*/ 8 h 36"/>
                    <a:gd name="T40" fmla="*/ 36 w 40"/>
                    <a:gd name="T41" fmla="*/ 5 h 36"/>
                    <a:gd name="T42" fmla="*/ 34 w 40"/>
                    <a:gd name="T43" fmla="*/ 3 h 36"/>
                    <a:gd name="T44" fmla="*/ 27 w 40"/>
                    <a:gd name="T45" fmla="*/ 0 h 36"/>
                    <a:gd name="T46" fmla="*/ 19 w 40"/>
                    <a:gd name="T47" fmla="*/ 0 h 36"/>
                    <a:gd name="T48" fmla="*/ 12 w 40"/>
                    <a:gd name="T49" fmla="*/ 4 h 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6"/>
                    <a:gd name="T77" fmla="*/ 40 w 40"/>
                    <a:gd name="T78" fmla="*/ 36 h 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6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2" y="28"/>
                      </a:lnTo>
                      <a:lnTo>
                        <a:pt x="4" y="31"/>
                      </a:lnTo>
                      <a:lnTo>
                        <a:pt x="7" y="33"/>
                      </a:lnTo>
                      <a:lnTo>
                        <a:pt x="13" y="36"/>
                      </a:lnTo>
                      <a:lnTo>
                        <a:pt x="21" y="34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9" y="20"/>
                      </a:lnTo>
                      <a:lnTo>
                        <a:pt x="40" y="14"/>
                      </a:lnTo>
                      <a:lnTo>
                        <a:pt x="39" y="10"/>
                      </a:lnTo>
                      <a:lnTo>
                        <a:pt x="37" y="8"/>
                      </a:lnTo>
                      <a:lnTo>
                        <a:pt x="36" y="5"/>
                      </a:lnTo>
                      <a:lnTo>
                        <a:pt x="34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64" name="Freeform 1501"/>
                <p:cNvSpPr>
                  <a:spLocks/>
                </p:cNvSpPr>
                <p:nvPr/>
              </p:nvSpPr>
              <p:spPr bwMode="auto">
                <a:xfrm>
                  <a:off x="1544" y="3012"/>
                  <a:ext cx="40" cy="36"/>
                </a:xfrm>
                <a:custGeom>
                  <a:avLst/>
                  <a:gdLst>
                    <a:gd name="T0" fmla="*/ 12 w 40"/>
                    <a:gd name="T1" fmla="*/ 4 h 36"/>
                    <a:gd name="T2" fmla="*/ 12 w 40"/>
                    <a:gd name="T3" fmla="*/ 4 h 36"/>
                    <a:gd name="T4" fmla="*/ 5 w 40"/>
                    <a:gd name="T5" fmla="*/ 9 h 36"/>
                    <a:gd name="T6" fmla="*/ 2 w 40"/>
                    <a:gd name="T7" fmla="*/ 15 h 36"/>
                    <a:gd name="T8" fmla="*/ 0 w 40"/>
                    <a:gd name="T9" fmla="*/ 22 h 36"/>
                    <a:gd name="T10" fmla="*/ 0 w 40"/>
                    <a:gd name="T11" fmla="*/ 25 h 36"/>
                    <a:gd name="T12" fmla="*/ 2 w 40"/>
                    <a:gd name="T13" fmla="*/ 28 h 36"/>
                    <a:gd name="T14" fmla="*/ 2 w 40"/>
                    <a:gd name="T15" fmla="*/ 28 h 36"/>
                    <a:gd name="T16" fmla="*/ 4 w 40"/>
                    <a:gd name="T17" fmla="*/ 31 h 36"/>
                    <a:gd name="T18" fmla="*/ 7 w 40"/>
                    <a:gd name="T19" fmla="*/ 33 h 36"/>
                    <a:gd name="T20" fmla="*/ 13 w 40"/>
                    <a:gd name="T21" fmla="*/ 36 h 36"/>
                    <a:gd name="T22" fmla="*/ 21 w 40"/>
                    <a:gd name="T23" fmla="*/ 34 h 36"/>
                    <a:gd name="T24" fmla="*/ 28 w 40"/>
                    <a:gd name="T25" fmla="*/ 32 h 36"/>
                    <a:gd name="T26" fmla="*/ 28 w 40"/>
                    <a:gd name="T27" fmla="*/ 32 h 36"/>
                    <a:gd name="T28" fmla="*/ 35 w 40"/>
                    <a:gd name="T29" fmla="*/ 27 h 36"/>
                    <a:gd name="T30" fmla="*/ 39 w 40"/>
                    <a:gd name="T31" fmla="*/ 20 h 36"/>
                    <a:gd name="T32" fmla="*/ 40 w 40"/>
                    <a:gd name="T33" fmla="*/ 14 h 36"/>
                    <a:gd name="T34" fmla="*/ 39 w 40"/>
                    <a:gd name="T35" fmla="*/ 10 h 36"/>
                    <a:gd name="T36" fmla="*/ 37 w 40"/>
                    <a:gd name="T37" fmla="*/ 8 h 36"/>
                    <a:gd name="T38" fmla="*/ 37 w 40"/>
                    <a:gd name="T39" fmla="*/ 8 h 36"/>
                    <a:gd name="T40" fmla="*/ 36 w 40"/>
                    <a:gd name="T41" fmla="*/ 5 h 36"/>
                    <a:gd name="T42" fmla="*/ 34 w 40"/>
                    <a:gd name="T43" fmla="*/ 3 h 36"/>
                    <a:gd name="T44" fmla="*/ 27 w 40"/>
                    <a:gd name="T45" fmla="*/ 0 h 36"/>
                    <a:gd name="T46" fmla="*/ 19 w 40"/>
                    <a:gd name="T47" fmla="*/ 0 h 36"/>
                    <a:gd name="T48" fmla="*/ 12 w 40"/>
                    <a:gd name="T49" fmla="*/ 4 h 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6"/>
                    <a:gd name="T77" fmla="*/ 40 w 40"/>
                    <a:gd name="T78" fmla="*/ 36 h 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6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2" y="28"/>
                      </a:lnTo>
                      <a:lnTo>
                        <a:pt x="4" y="31"/>
                      </a:lnTo>
                      <a:lnTo>
                        <a:pt x="7" y="33"/>
                      </a:lnTo>
                      <a:lnTo>
                        <a:pt x="13" y="36"/>
                      </a:lnTo>
                      <a:lnTo>
                        <a:pt x="21" y="34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9" y="20"/>
                      </a:lnTo>
                      <a:lnTo>
                        <a:pt x="40" y="14"/>
                      </a:lnTo>
                      <a:lnTo>
                        <a:pt x="39" y="10"/>
                      </a:lnTo>
                      <a:lnTo>
                        <a:pt x="37" y="8"/>
                      </a:lnTo>
                      <a:lnTo>
                        <a:pt x="36" y="5"/>
                      </a:lnTo>
                      <a:lnTo>
                        <a:pt x="34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65" name="Freeform 1502"/>
                <p:cNvSpPr>
                  <a:spLocks/>
                </p:cNvSpPr>
                <p:nvPr/>
              </p:nvSpPr>
              <p:spPr bwMode="auto">
                <a:xfrm>
                  <a:off x="1574" y="3016"/>
                  <a:ext cx="39" cy="34"/>
                </a:xfrm>
                <a:custGeom>
                  <a:avLst/>
                  <a:gdLst>
                    <a:gd name="T0" fmla="*/ 25 w 39"/>
                    <a:gd name="T1" fmla="*/ 1 h 34"/>
                    <a:gd name="T2" fmla="*/ 25 w 39"/>
                    <a:gd name="T3" fmla="*/ 1 h 34"/>
                    <a:gd name="T4" fmla="*/ 18 w 39"/>
                    <a:gd name="T5" fmla="*/ 0 h 34"/>
                    <a:gd name="T6" fmla="*/ 10 w 39"/>
                    <a:gd name="T7" fmla="*/ 1 h 34"/>
                    <a:gd name="T8" fmla="*/ 4 w 39"/>
                    <a:gd name="T9" fmla="*/ 5 h 34"/>
                    <a:gd name="T10" fmla="*/ 1 w 39"/>
                    <a:gd name="T11" fmla="*/ 7 h 34"/>
                    <a:gd name="T12" fmla="*/ 0 w 39"/>
                    <a:gd name="T13" fmla="*/ 10 h 34"/>
                    <a:gd name="T14" fmla="*/ 0 w 39"/>
                    <a:gd name="T15" fmla="*/ 10 h 34"/>
                    <a:gd name="T16" fmla="*/ 0 w 39"/>
                    <a:gd name="T17" fmla="*/ 13 h 34"/>
                    <a:gd name="T18" fmla="*/ 0 w 39"/>
                    <a:gd name="T19" fmla="*/ 16 h 34"/>
                    <a:gd name="T20" fmla="*/ 1 w 39"/>
                    <a:gd name="T21" fmla="*/ 23 h 34"/>
                    <a:gd name="T22" fmla="*/ 6 w 39"/>
                    <a:gd name="T23" fmla="*/ 28 h 34"/>
                    <a:gd name="T24" fmla="*/ 14 w 39"/>
                    <a:gd name="T25" fmla="*/ 33 h 34"/>
                    <a:gd name="T26" fmla="*/ 14 w 39"/>
                    <a:gd name="T27" fmla="*/ 33 h 34"/>
                    <a:gd name="T28" fmla="*/ 21 w 39"/>
                    <a:gd name="T29" fmla="*/ 34 h 34"/>
                    <a:gd name="T30" fmla="*/ 29 w 39"/>
                    <a:gd name="T31" fmla="*/ 33 h 34"/>
                    <a:gd name="T32" fmla="*/ 35 w 39"/>
                    <a:gd name="T33" fmla="*/ 29 h 34"/>
                    <a:gd name="T34" fmla="*/ 38 w 39"/>
                    <a:gd name="T35" fmla="*/ 27 h 34"/>
                    <a:gd name="T36" fmla="*/ 39 w 39"/>
                    <a:gd name="T37" fmla="*/ 24 h 34"/>
                    <a:gd name="T38" fmla="*/ 39 w 39"/>
                    <a:gd name="T39" fmla="*/ 24 h 34"/>
                    <a:gd name="T40" fmla="*/ 39 w 39"/>
                    <a:gd name="T41" fmla="*/ 21 h 34"/>
                    <a:gd name="T42" fmla="*/ 39 w 39"/>
                    <a:gd name="T43" fmla="*/ 18 h 34"/>
                    <a:gd name="T44" fmla="*/ 37 w 39"/>
                    <a:gd name="T45" fmla="*/ 11 h 34"/>
                    <a:gd name="T46" fmla="*/ 32 w 39"/>
                    <a:gd name="T47" fmla="*/ 6 h 34"/>
                    <a:gd name="T48" fmla="*/ 25 w 39"/>
                    <a:gd name="T49" fmla="*/ 1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5"/>
                      </a:lnTo>
                      <a:lnTo>
                        <a:pt x="1" y="7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4" y="33"/>
                      </a:lnTo>
                      <a:lnTo>
                        <a:pt x="21" y="34"/>
                      </a:lnTo>
                      <a:lnTo>
                        <a:pt x="29" y="33"/>
                      </a:lnTo>
                      <a:lnTo>
                        <a:pt x="35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39" y="21"/>
                      </a:lnTo>
                      <a:lnTo>
                        <a:pt x="39" y="18"/>
                      </a:lnTo>
                      <a:lnTo>
                        <a:pt x="37" y="11"/>
                      </a:lnTo>
                      <a:lnTo>
                        <a:pt x="32" y="6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66" name="Freeform 1503"/>
                <p:cNvSpPr>
                  <a:spLocks/>
                </p:cNvSpPr>
                <p:nvPr/>
              </p:nvSpPr>
              <p:spPr bwMode="auto">
                <a:xfrm>
                  <a:off x="1574" y="3016"/>
                  <a:ext cx="39" cy="34"/>
                </a:xfrm>
                <a:custGeom>
                  <a:avLst/>
                  <a:gdLst>
                    <a:gd name="T0" fmla="*/ 25 w 39"/>
                    <a:gd name="T1" fmla="*/ 1 h 34"/>
                    <a:gd name="T2" fmla="*/ 25 w 39"/>
                    <a:gd name="T3" fmla="*/ 1 h 34"/>
                    <a:gd name="T4" fmla="*/ 18 w 39"/>
                    <a:gd name="T5" fmla="*/ 0 h 34"/>
                    <a:gd name="T6" fmla="*/ 10 w 39"/>
                    <a:gd name="T7" fmla="*/ 1 h 34"/>
                    <a:gd name="T8" fmla="*/ 4 w 39"/>
                    <a:gd name="T9" fmla="*/ 5 h 34"/>
                    <a:gd name="T10" fmla="*/ 1 w 39"/>
                    <a:gd name="T11" fmla="*/ 7 h 34"/>
                    <a:gd name="T12" fmla="*/ 0 w 39"/>
                    <a:gd name="T13" fmla="*/ 10 h 34"/>
                    <a:gd name="T14" fmla="*/ 0 w 39"/>
                    <a:gd name="T15" fmla="*/ 10 h 34"/>
                    <a:gd name="T16" fmla="*/ 0 w 39"/>
                    <a:gd name="T17" fmla="*/ 13 h 34"/>
                    <a:gd name="T18" fmla="*/ 0 w 39"/>
                    <a:gd name="T19" fmla="*/ 16 h 34"/>
                    <a:gd name="T20" fmla="*/ 1 w 39"/>
                    <a:gd name="T21" fmla="*/ 23 h 34"/>
                    <a:gd name="T22" fmla="*/ 6 w 39"/>
                    <a:gd name="T23" fmla="*/ 28 h 34"/>
                    <a:gd name="T24" fmla="*/ 14 w 39"/>
                    <a:gd name="T25" fmla="*/ 33 h 34"/>
                    <a:gd name="T26" fmla="*/ 14 w 39"/>
                    <a:gd name="T27" fmla="*/ 33 h 34"/>
                    <a:gd name="T28" fmla="*/ 21 w 39"/>
                    <a:gd name="T29" fmla="*/ 34 h 34"/>
                    <a:gd name="T30" fmla="*/ 29 w 39"/>
                    <a:gd name="T31" fmla="*/ 33 h 34"/>
                    <a:gd name="T32" fmla="*/ 35 w 39"/>
                    <a:gd name="T33" fmla="*/ 29 h 34"/>
                    <a:gd name="T34" fmla="*/ 38 w 39"/>
                    <a:gd name="T35" fmla="*/ 27 h 34"/>
                    <a:gd name="T36" fmla="*/ 39 w 39"/>
                    <a:gd name="T37" fmla="*/ 24 h 34"/>
                    <a:gd name="T38" fmla="*/ 39 w 39"/>
                    <a:gd name="T39" fmla="*/ 24 h 34"/>
                    <a:gd name="T40" fmla="*/ 39 w 39"/>
                    <a:gd name="T41" fmla="*/ 21 h 34"/>
                    <a:gd name="T42" fmla="*/ 39 w 39"/>
                    <a:gd name="T43" fmla="*/ 18 h 34"/>
                    <a:gd name="T44" fmla="*/ 37 w 39"/>
                    <a:gd name="T45" fmla="*/ 11 h 34"/>
                    <a:gd name="T46" fmla="*/ 32 w 39"/>
                    <a:gd name="T47" fmla="*/ 6 h 34"/>
                    <a:gd name="T48" fmla="*/ 25 w 39"/>
                    <a:gd name="T49" fmla="*/ 1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5"/>
                      </a:lnTo>
                      <a:lnTo>
                        <a:pt x="1" y="7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4" y="33"/>
                      </a:lnTo>
                      <a:lnTo>
                        <a:pt x="21" y="34"/>
                      </a:lnTo>
                      <a:lnTo>
                        <a:pt x="29" y="33"/>
                      </a:lnTo>
                      <a:lnTo>
                        <a:pt x="35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39" y="21"/>
                      </a:lnTo>
                      <a:lnTo>
                        <a:pt x="39" y="18"/>
                      </a:lnTo>
                      <a:lnTo>
                        <a:pt x="37" y="11"/>
                      </a:lnTo>
                      <a:lnTo>
                        <a:pt x="32" y="6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67" name="Freeform 1504"/>
                <p:cNvSpPr>
                  <a:spLocks/>
                </p:cNvSpPr>
                <p:nvPr/>
              </p:nvSpPr>
              <p:spPr bwMode="auto">
                <a:xfrm>
                  <a:off x="1548" y="2989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7 w 42"/>
                    <a:gd name="T7" fmla="*/ 5 h 32"/>
                    <a:gd name="T8" fmla="*/ 3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1 w 42"/>
                    <a:gd name="T17" fmla="*/ 19 h 32"/>
                    <a:gd name="T18" fmla="*/ 3 w 42"/>
                    <a:gd name="T19" fmla="*/ 23 h 32"/>
                    <a:gd name="T20" fmla="*/ 7 w 42"/>
                    <a:gd name="T21" fmla="*/ 28 h 32"/>
                    <a:gd name="T22" fmla="*/ 13 w 42"/>
                    <a:gd name="T23" fmla="*/ 31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30 w 42"/>
                    <a:gd name="T29" fmla="*/ 31 h 32"/>
                    <a:gd name="T30" fmla="*/ 36 w 42"/>
                    <a:gd name="T31" fmla="*/ 28 h 32"/>
                    <a:gd name="T32" fmla="*/ 40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1 w 42"/>
                    <a:gd name="T41" fmla="*/ 13 h 32"/>
                    <a:gd name="T42" fmla="*/ 40 w 42"/>
                    <a:gd name="T43" fmla="*/ 10 h 32"/>
                    <a:gd name="T44" fmla="*/ 36 w 42"/>
                    <a:gd name="T45" fmla="*/ 5 h 32"/>
                    <a:gd name="T46" fmla="*/ 30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30" y="31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2" y="17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68" name="Freeform 1505"/>
                <p:cNvSpPr>
                  <a:spLocks/>
                </p:cNvSpPr>
                <p:nvPr/>
              </p:nvSpPr>
              <p:spPr bwMode="auto">
                <a:xfrm>
                  <a:off x="1548" y="2989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7 w 42"/>
                    <a:gd name="T7" fmla="*/ 5 h 32"/>
                    <a:gd name="T8" fmla="*/ 3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1 w 42"/>
                    <a:gd name="T17" fmla="*/ 19 h 32"/>
                    <a:gd name="T18" fmla="*/ 3 w 42"/>
                    <a:gd name="T19" fmla="*/ 23 h 32"/>
                    <a:gd name="T20" fmla="*/ 7 w 42"/>
                    <a:gd name="T21" fmla="*/ 28 h 32"/>
                    <a:gd name="T22" fmla="*/ 13 w 42"/>
                    <a:gd name="T23" fmla="*/ 31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30 w 42"/>
                    <a:gd name="T29" fmla="*/ 31 h 32"/>
                    <a:gd name="T30" fmla="*/ 36 w 42"/>
                    <a:gd name="T31" fmla="*/ 28 h 32"/>
                    <a:gd name="T32" fmla="*/ 40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1 w 42"/>
                    <a:gd name="T41" fmla="*/ 13 h 32"/>
                    <a:gd name="T42" fmla="*/ 40 w 42"/>
                    <a:gd name="T43" fmla="*/ 10 h 32"/>
                    <a:gd name="T44" fmla="*/ 36 w 42"/>
                    <a:gd name="T45" fmla="*/ 5 h 32"/>
                    <a:gd name="T46" fmla="*/ 30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30" y="31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2" y="17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69" name="Freeform 1506"/>
                <p:cNvSpPr>
                  <a:spLocks/>
                </p:cNvSpPr>
                <p:nvPr/>
              </p:nvSpPr>
              <p:spPr bwMode="auto">
                <a:xfrm>
                  <a:off x="1574" y="2993"/>
                  <a:ext cx="42" cy="33"/>
                </a:xfrm>
                <a:custGeom>
                  <a:avLst/>
                  <a:gdLst>
                    <a:gd name="T0" fmla="*/ 24 w 42"/>
                    <a:gd name="T1" fmla="*/ 1 h 33"/>
                    <a:gd name="T2" fmla="*/ 24 w 42"/>
                    <a:gd name="T3" fmla="*/ 1 h 33"/>
                    <a:gd name="T4" fmla="*/ 15 w 42"/>
                    <a:gd name="T5" fmla="*/ 0 h 33"/>
                    <a:gd name="T6" fmla="*/ 9 w 42"/>
                    <a:gd name="T7" fmla="*/ 2 h 33"/>
                    <a:gd name="T8" fmla="*/ 4 w 42"/>
                    <a:gd name="T9" fmla="*/ 6 h 33"/>
                    <a:gd name="T10" fmla="*/ 1 w 42"/>
                    <a:gd name="T11" fmla="*/ 10 h 33"/>
                    <a:gd name="T12" fmla="*/ 0 w 42"/>
                    <a:gd name="T13" fmla="*/ 13 h 33"/>
                    <a:gd name="T14" fmla="*/ 0 w 42"/>
                    <a:gd name="T15" fmla="*/ 13 h 33"/>
                    <a:gd name="T16" fmla="*/ 0 w 42"/>
                    <a:gd name="T17" fmla="*/ 16 h 33"/>
                    <a:gd name="T18" fmla="*/ 1 w 42"/>
                    <a:gd name="T19" fmla="*/ 19 h 33"/>
                    <a:gd name="T20" fmla="*/ 4 w 42"/>
                    <a:gd name="T21" fmla="*/ 25 h 33"/>
                    <a:gd name="T22" fmla="*/ 10 w 42"/>
                    <a:gd name="T23" fmla="*/ 30 h 33"/>
                    <a:gd name="T24" fmla="*/ 18 w 42"/>
                    <a:gd name="T25" fmla="*/ 33 h 33"/>
                    <a:gd name="T26" fmla="*/ 18 w 42"/>
                    <a:gd name="T27" fmla="*/ 33 h 33"/>
                    <a:gd name="T28" fmla="*/ 26 w 42"/>
                    <a:gd name="T29" fmla="*/ 33 h 33"/>
                    <a:gd name="T30" fmla="*/ 33 w 42"/>
                    <a:gd name="T31" fmla="*/ 30 h 33"/>
                    <a:gd name="T32" fmla="*/ 38 w 42"/>
                    <a:gd name="T33" fmla="*/ 27 h 33"/>
                    <a:gd name="T34" fmla="*/ 41 w 42"/>
                    <a:gd name="T35" fmla="*/ 24 h 33"/>
                    <a:gd name="T36" fmla="*/ 41 w 42"/>
                    <a:gd name="T37" fmla="*/ 20 h 33"/>
                    <a:gd name="T38" fmla="*/ 41 w 42"/>
                    <a:gd name="T39" fmla="*/ 20 h 33"/>
                    <a:gd name="T40" fmla="*/ 42 w 42"/>
                    <a:gd name="T41" fmla="*/ 18 h 33"/>
                    <a:gd name="T42" fmla="*/ 41 w 42"/>
                    <a:gd name="T43" fmla="*/ 14 h 33"/>
                    <a:gd name="T44" fmla="*/ 37 w 42"/>
                    <a:gd name="T45" fmla="*/ 8 h 33"/>
                    <a:gd name="T46" fmla="*/ 32 w 42"/>
                    <a:gd name="T47" fmla="*/ 4 h 33"/>
                    <a:gd name="T48" fmla="*/ 24 w 42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4" y="1"/>
                      </a:move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9" y="2"/>
                      </a:lnTo>
                      <a:lnTo>
                        <a:pt x="4" y="6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4" y="25"/>
                      </a:lnTo>
                      <a:lnTo>
                        <a:pt x="10" y="30"/>
                      </a:lnTo>
                      <a:lnTo>
                        <a:pt x="18" y="33"/>
                      </a:lnTo>
                      <a:lnTo>
                        <a:pt x="26" y="33"/>
                      </a:lnTo>
                      <a:lnTo>
                        <a:pt x="33" y="30"/>
                      </a:lnTo>
                      <a:lnTo>
                        <a:pt x="38" y="27"/>
                      </a:lnTo>
                      <a:lnTo>
                        <a:pt x="41" y="24"/>
                      </a:lnTo>
                      <a:lnTo>
                        <a:pt x="41" y="20"/>
                      </a:lnTo>
                      <a:lnTo>
                        <a:pt x="42" y="18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4"/>
                      </a:lnTo>
                      <a:lnTo>
                        <a:pt x="24" y="1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70" name="Freeform 1507"/>
                <p:cNvSpPr>
                  <a:spLocks/>
                </p:cNvSpPr>
                <p:nvPr/>
              </p:nvSpPr>
              <p:spPr bwMode="auto">
                <a:xfrm>
                  <a:off x="1574" y="2993"/>
                  <a:ext cx="42" cy="33"/>
                </a:xfrm>
                <a:custGeom>
                  <a:avLst/>
                  <a:gdLst>
                    <a:gd name="T0" fmla="*/ 24 w 42"/>
                    <a:gd name="T1" fmla="*/ 1 h 33"/>
                    <a:gd name="T2" fmla="*/ 24 w 42"/>
                    <a:gd name="T3" fmla="*/ 1 h 33"/>
                    <a:gd name="T4" fmla="*/ 15 w 42"/>
                    <a:gd name="T5" fmla="*/ 0 h 33"/>
                    <a:gd name="T6" fmla="*/ 9 w 42"/>
                    <a:gd name="T7" fmla="*/ 2 h 33"/>
                    <a:gd name="T8" fmla="*/ 4 w 42"/>
                    <a:gd name="T9" fmla="*/ 6 h 33"/>
                    <a:gd name="T10" fmla="*/ 1 w 42"/>
                    <a:gd name="T11" fmla="*/ 10 h 33"/>
                    <a:gd name="T12" fmla="*/ 0 w 42"/>
                    <a:gd name="T13" fmla="*/ 13 h 33"/>
                    <a:gd name="T14" fmla="*/ 0 w 42"/>
                    <a:gd name="T15" fmla="*/ 13 h 33"/>
                    <a:gd name="T16" fmla="*/ 0 w 42"/>
                    <a:gd name="T17" fmla="*/ 16 h 33"/>
                    <a:gd name="T18" fmla="*/ 1 w 42"/>
                    <a:gd name="T19" fmla="*/ 19 h 33"/>
                    <a:gd name="T20" fmla="*/ 4 w 42"/>
                    <a:gd name="T21" fmla="*/ 25 h 33"/>
                    <a:gd name="T22" fmla="*/ 10 w 42"/>
                    <a:gd name="T23" fmla="*/ 30 h 33"/>
                    <a:gd name="T24" fmla="*/ 18 w 42"/>
                    <a:gd name="T25" fmla="*/ 33 h 33"/>
                    <a:gd name="T26" fmla="*/ 18 w 42"/>
                    <a:gd name="T27" fmla="*/ 33 h 33"/>
                    <a:gd name="T28" fmla="*/ 26 w 42"/>
                    <a:gd name="T29" fmla="*/ 33 h 33"/>
                    <a:gd name="T30" fmla="*/ 33 w 42"/>
                    <a:gd name="T31" fmla="*/ 30 h 33"/>
                    <a:gd name="T32" fmla="*/ 38 w 42"/>
                    <a:gd name="T33" fmla="*/ 27 h 33"/>
                    <a:gd name="T34" fmla="*/ 41 w 42"/>
                    <a:gd name="T35" fmla="*/ 24 h 33"/>
                    <a:gd name="T36" fmla="*/ 41 w 42"/>
                    <a:gd name="T37" fmla="*/ 20 h 33"/>
                    <a:gd name="T38" fmla="*/ 41 w 42"/>
                    <a:gd name="T39" fmla="*/ 20 h 33"/>
                    <a:gd name="T40" fmla="*/ 42 w 42"/>
                    <a:gd name="T41" fmla="*/ 18 h 33"/>
                    <a:gd name="T42" fmla="*/ 41 w 42"/>
                    <a:gd name="T43" fmla="*/ 14 h 33"/>
                    <a:gd name="T44" fmla="*/ 37 w 42"/>
                    <a:gd name="T45" fmla="*/ 8 h 33"/>
                    <a:gd name="T46" fmla="*/ 32 w 42"/>
                    <a:gd name="T47" fmla="*/ 4 h 33"/>
                    <a:gd name="T48" fmla="*/ 24 w 42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4" y="1"/>
                      </a:move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9" y="2"/>
                      </a:lnTo>
                      <a:lnTo>
                        <a:pt x="4" y="6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4" y="25"/>
                      </a:lnTo>
                      <a:lnTo>
                        <a:pt x="10" y="30"/>
                      </a:lnTo>
                      <a:lnTo>
                        <a:pt x="18" y="33"/>
                      </a:lnTo>
                      <a:lnTo>
                        <a:pt x="26" y="33"/>
                      </a:lnTo>
                      <a:lnTo>
                        <a:pt x="33" y="30"/>
                      </a:lnTo>
                      <a:lnTo>
                        <a:pt x="38" y="27"/>
                      </a:lnTo>
                      <a:lnTo>
                        <a:pt x="41" y="24"/>
                      </a:lnTo>
                      <a:lnTo>
                        <a:pt x="41" y="20"/>
                      </a:lnTo>
                      <a:lnTo>
                        <a:pt x="42" y="18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4"/>
                      </a:lnTo>
                      <a:lnTo>
                        <a:pt x="24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71" name="Freeform 1508"/>
                <p:cNvSpPr>
                  <a:spLocks/>
                </p:cNvSpPr>
                <p:nvPr/>
              </p:nvSpPr>
              <p:spPr bwMode="auto">
                <a:xfrm>
                  <a:off x="1562" y="2971"/>
                  <a:ext cx="42" cy="33"/>
                </a:xfrm>
                <a:custGeom>
                  <a:avLst/>
                  <a:gdLst>
                    <a:gd name="T0" fmla="*/ 22 w 42"/>
                    <a:gd name="T1" fmla="*/ 0 h 33"/>
                    <a:gd name="T2" fmla="*/ 22 w 42"/>
                    <a:gd name="T3" fmla="*/ 0 h 33"/>
                    <a:gd name="T4" fmla="*/ 13 w 42"/>
                    <a:gd name="T5" fmla="*/ 1 h 33"/>
                    <a:gd name="T6" fmla="*/ 7 w 42"/>
                    <a:gd name="T7" fmla="*/ 5 h 33"/>
                    <a:gd name="T8" fmla="*/ 3 w 42"/>
                    <a:gd name="T9" fmla="*/ 10 h 33"/>
                    <a:gd name="T10" fmla="*/ 1 w 42"/>
                    <a:gd name="T11" fmla="*/ 14 h 33"/>
                    <a:gd name="T12" fmla="*/ 0 w 42"/>
                    <a:gd name="T13" fmla="*/ 17 h 33"/>
                    <a:gd name="T14" fmla="*/ 0 w 42"/>
                    <a:gd name="T15" fmla="*/ 17 h 33"/>
                    <a:gd name="T16" fmla="*/ 1 w 42"/>
                    <a:gd name="T17" fmla="*/ 21 h 33"/>
                    <a:gd name="T18" fmla="*/ 3 w 42"/>
                    <a:gd name="T19" fmla="*/ 23 h 33"/>
                    <a:gd name="T20" fmla="*/ 7 w 42"/>
                    <a:gd name="T21" fmla="*/ 28 h 33"/>
                    <a:gd name="T22" fmla="*/ 13 w 42"/>
                    <a:gd name="T23" fmla="*/ 32 h 33"/>
                    <a:gd name="T24" fmla="*/ 22 w 42"/>
                    <a:gd name="T25" fmla="*/ 33 h 33"/>
                    <a:gd name="T26" fmla="*/ 22 w 42"/>
                    <a:gd name="T27" fmla="*/ 33 h 33"/>
                    <a:gd name="T28" fmla="*/ 30 w 42"/>
                    <a:gd name="T29" fmla="*/ 32 h 33"/>
                    <a:gd name="T30" fmla="*/ 36 w 42"/>
                    <a:gd name="T31" fmla="*/ 28 h 33"/>
                    <a:gd name="T32" fmla="*/ 41 w 42"/>
                    <a:gd name="T33" fmla="*/ 23 h 33"/>
                    <a:gd name="T34" fmla="*/ 41 w 42"/>
                    <a:gd name="T35" fmla="*/ 21 h 33"/>
                    <a:gd name="T36" fmla="*/ 42 w 42"/>
                    <a:gd name="T37" fmla="*/ 17 h 33"/>
                    <a:gd name="T38" fmla="*/ 42 w 42"/>
                    <a:gd name="T39" fmla="*/ 17 h 33"/>
                    <a:gd name="T40" fmla="*/ 41 w 42"/>
                    <a:gd name="T41" fmla="*/ 14 h 33"/>
                    <a:gd name="T42" fmla="*/ 41 w 42"/>
                    <a:gd name="T43" fmla="*/ 10 h 33"/>
                    <a:gd name="T44" fmla="*/ 36 w 42"/>
                    <a:gd name="T45" fmla="*/ 5 h 33"/>
                    <a:gd name="T46" fmla="*/ 30 w 42"/>
                    <a:gd name="T47" fmla="*/ 1 h 33"/>
                    <a:gd name="T48" fmla="*/ 22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1" y="14"/>
                      </a:lnTo>
                      <a:lnTo>
                        <a:pt x="0" y="17"/>
                      </a:lnTo>
                      <a:lnTo>
                        <a:pt x="1" y="21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2"/>
                      </a:lnTo>
                      <a:lnTo>
                        <a:pt x="22" y="33"/>
                      </a:lnTo>
                      <a:lnTo>
                        <a:pt x="30" y="32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1" y="21"/>
                      </a:lnTo>
                      <a:lnTo>
                        <a:pt x="42" y="17"/>
                      </a:lnTo>
                      <a:lnTo>
                        <a:pt x="41" y="14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72" name="Freeform 1509"/>
                <p:cNvSpPr>
                  <a:spLocks/>
                </p:cNvSpPr>
                <p:nvPr/>
              </p:nvSpPr>
              <p:spPr bwMode="auto">
                <a:xfrm>
                  <a:off x="1562" y="2971"/>
                  <a:ext cx="42" cy="33"/>
                </a:xfrm>
                <a:custGeom>
                  <a:avLst/>
                  <a:gdLst>
                    <a:gd name="T0" fmla="*/ 22 w 42"/>
                    <a:gd name="T1" fmla="*/ 0 h 33"/>
                    <a:gd name="T2" fmla="*/ 22 w 42"/>
                    <a:gd name="T3" fmla="*/ 0 h 33"/>
                    <a:gd name="T4" fmla="*/ 13 w 42"/>
                    <a:gd name="T5" fmla="*/ 1 h 33"/>
                    <a:gd name="T6" fmla="*/ 7 w 42"/>
                    <a:gd name="T7" fmla="*/ 5 h 33"/>
                    <a:gd name="T8" fmla="*/ 3 w 42"/>
                    <a:gd name="T9" fmla="*/ 10 h 33"/>
                    <a:gd name="T10" fmla="*/ 1 w 42"/>
                    <a:gd name="T11" fmla="*/ 14 h 33"/>
                    <a:gd name="T12" fmla="*/ 0 w 42"/>
                    <a:gd name="T13" fmla="*/ 17 h 33"/>
                    <a:gd name="T14" fmla="*/ 0 w 42"/>
                    <a:gd name="T15" fmla="*/ 17 h 33"/>
                    <a:gd name="T16" fmla="*/ 1 w 42"/>
                    <a:gd name="T17" fmla="*/ 21 h 33"/>
                    <a:gd name="T18" fmla="*/ 3 w 42"/>
                    <a:gd name="T19" fmla="*/ 23 h 33"/>
                    <a:gd name="T20" fmla="*/ 7 w 42"/>
                    <a:gd name="T21" fmla="*/ 28 h 33"/>
                    <a:gd name="T22" fmla="*/ 13 w 42"/>
                    <a:gd name="T23" fmla="*/ 32 h 33"/>
                    <a:gd name="T24" fmla="*/ 22 w 42"/>
                    <a:gd name="T25" fmla="*/ 33 h 33"/>
                    <a:gd name="T26" fmla="*/ 22 w 42"/>
                    <a:gd name="T27" fmla="*/ 33 h 33"/>
                    <a:gd name="T28" fmla="*/ 30 w 42"/>
                    <a:gd name="T29" fmla="*/ 32 h 33"/>
                    <a:gd name="T30" fmla="*/ 36 w 42"/>
                    <a:gd name="T31" fmla="*/ 28 h 33"/>
                    <a:gd name="T32" fmla="*/ 41 w 42"/>
                    <a:gd name="T33" fmla="*/ 23 h 33"/>
                    <a:gd name="T34" fmla="*/ 41 w 42"/>
                    <a:gd name="T35" fmla="*/ 21 h 33"/>
                    <a:gd name="T36" fmla="*/ 42 w 42"/>
                    <a:gd name="T37" fmla="*/ 17 h 33"/>
                    <a:gd name="T38" fmla="*/ 42 w 42"/>
                    <a:gd name="T39" fmla="*/ 17 h 33"/>
                    <a:gd name="T40" fmla="*/ 41 w 42"/>
                    <a:gd name="T41" fmla="*/ 14 h 33"/>
                    <a:gd name="T42" fmla="*/ 41 w 42"/>
                    <a:gd name="T43" fmla="*/ 10 h 33"/>
                    <a:gd name="T44" fmla="*/ 36 w 42"/>
                    <a:gd name="T45" fmla="*/ 5 h 33"/>
                    <a:gd name="T46" fmla="*/ 30 w 42"/>
                    <a:gd name="T47" fmla="*/ 1 h 33"/>
                    <a:gd name="T48" fmla="*/ 22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1" y="14"/>
                      </a:lnTo>
                      <a:lnTo>
                        <a:pt x="0" y="17"/>
                      </a:lnTo>
                      <a:lnTo>
                        <a:pt x="1" y="21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2"/>
                      </a:lnTo>
                      <a:lnTo>
                        <a:pt x="22" y="33"/>
                      </a:lnTo>
                      <a:lnTo>
                        <a:pt x="30" y="32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1" y="21"/>
                      </a:lnTo>
                      <a:lnTo>
                        <a:pt x="42" y="17"/>
                      </a:lnTo>
                      <a:lnTo>
                        <a:pt x="41" y="14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73" name="Freeform 1510"/>
                <p:cNvSpPr>
                  <a:spLocks/>
                </p:cNvSpPr>
                <p:nvPr/>
              </p:nvSpPr>
              <p:spPr bwMode="auto">
                <a:xfrm>
                  <a:off x="1544" y="3034"/>
                  <a:ext cx="40" cy="34"/>
                </a:xfrm>
                <a:custGeom>
                  <a:avLst/>
                  <a:gdLst>
                    <a:gd name="T0" fmla="*/ 12 w 40"/>
                    <a:gd name="T1" fmla="*/ 3 h 34"/>
                    <a:gd name="T2" fmla="*/ 12 w 40"/>
                    <a:gd name="T3" fmla="*/ 3 h 34"/>
                    <a:gd name="T4" fmla="*/ 5 w 40"/>
                    <a:gd name="T5" fmla="*/ 9 h 34"/>
                    <a:gd name="T6" fmla="*/ 2 w 40"/>
                    <a:gd name="T7" fmla="*/ 15 h 34"/>
                    <a:gd name="T8" fmla="*/ 0 w 40"/>
                    <a:gd name="T9" fmla="*/ 21 h 34"/>
                    <a:gd name="T10" fmla="*/ 0 w 40"/>
                    <a:gd name="T11" fmla="*/ 24 h 34"/>
                    <a:gd name="T12" fmla="*/ 2 w 40"/>
                    <a:gd name="T13" fmla="*/ 28 h 34"/>
                    <a:gd name="T14" fmla="*/ 2 w 40"/>
                    <a:gd name="T15" fmla="*/ 28 h 34"/>
                    <a:gd name="T16" fmla="*/ 4 w 40"/>
                    <a:gd name="T17" fmla="*/ 30 h 34"/>
                    <a:gd name="T18" fmla="*/ 7 w 40"/>
                    <a:gd name="T19" fmla="*/ 33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5 w 40"/>
                    <a:gd name="T29" fmla="*/ 26 h 34"/>
                    <a:gd name="T30" fmla="*/ 39 w 40"/>
                    <a:gd name="T31" fmla="*/ 20 h 34"/>
                    <a:gd name="T32" fmla="*/ 40 w 40"/>
                    <a:gd name="T33" fmla="*/ 14 h 34"/>
                    <a:gd name="T34" fmla="*/ 39 w 40"/>
                    <a:gd name="T35" fmla="*/ 10 h 34"/>
                    <a:gd name="T36" fmla="*/ 37 w 40"/>
                    <a:gd name="T37" fmla="*/ 7 h 34"/>
                    <a:gd name="T38" fmla="*/ 37 w 40"/>
                    <a:gd name="T39" fmla="*/ 7 h 34"/>
                    <a:gd name="T40" fmla="*/ 36 w 40"/>
                    <a:gd name="T41" fmla="*/ 3 h 34"/>
                    <a:gd name="T42" fmla="*/ 34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9"/>
                      </a:lnTo>
                      <a:lnTo>
                        <a:pt x="2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2" y="28"/>
                      </a:lnTo>
                      <a:lnTo>
                        <a:pt x="4" y="30"/>
                      </a:lnTo>
                      <a:lnTo>
                        <a:pt x="7" y="33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2"/>
                      </a:lnTo>
                      <a:lnTo>
                        <a:pt x="35" y="26"/>
                      </a:lnTo>
                      <a:lnTo>
                        <a:pt x="39" y="20"/>
                      </a:lnTo>
                      <a:lnTo>
                        <a:pt x="40" y="14"/>
                      </a:lnTo>
                      <a:lnTo>
                        <a:pt x="39" y="10"/>
                      </a:lnTo>
                      <a:lnTo>
                        <a:pt x="37" y="7"/>
                      </a:lnTo>
                      <a:lnTo>
                        <a:pt x="36" y="3"/>
                      </a:lnTo>
                      <a:lnTo>
                        <a:pt x="34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74" name="Freeform 1511"/>
                <p:cNvSpPr>
                  <a:spLocks/>
                </p:cNvSpPr>
                <p:nvPr/>
              </p:nvSpPr>
              <p:spPr bwMode="auto">
                <a:xfrm>
                  <a:off x="1544" y="3034"/>
                  <a:ext cx="40" cy="34"/>
                </a:xfrm>
                <a:custGeom>
                  <a:avLst/>
                  <a:gdLst>
                    <a:gd name="T0" fmla="*/ 12 w 40"/>
                    <a:gd name="T1" fmla="*/ 3 h 34"/>
                    <a:gd name="T2" fmla="*/ 12 w 40"/>
                    <a:gd name="T3" fmla="*/ 3 h 34"/>
                    <a:gd name="T4" fmla="*/ 5 w 40"/>
                    <a:gd name="T5" fmla="*/ 9 h 34"/>
                    <a:gd name="T6" fmla="*/ 2 w 40"/>
                    <a:gd name="T7" fmla="*/ 15 h 34"/>
                    <a:gd name="T8" fmla="*/ 0 w 40"/>
                    <a:gd name="T9" fmla="*/ 21 h 34"/>
                    <a:gd name="T10" fmla="*/ 0 w 40"/>
                    <a:gd name="T11" fmla="*/ 24 h 34"/>
                    <a:gd name="T12" fmla="*/ 2 w 40"/>
                    <a:gd name="T13" fmla="*/ 28 h 34"/>
                    <a:gd name="T14" fmla="*/ 2 w 40"/>
                    <a:gd name="T15" fmla="*/ 28 h 34"/>
                    <a:gd name="T16" fmla="*/ 4 w 40"/>
                    <a:gd name="T17" fmla="*/ 30 h 34"/>
                    <a:gd name="T18" fmla="*/ 7 w 40"/>
                    <a:gd name="T19" fmla="*/ 33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5 w 40"/>
                    <a:gd name="T29" fmla="*/ 26 h 34"/>
                    <a:gd name="T30" fmla="*/ 39 w 40"/>
                    <a:gd name="T31" fmla="*/ 20 h 34"/>
                    <a:gd name="T32" fmla="*/ 40 w 40"/>
                    <a:gd name="T33" fmla="*/ 14 h 34"/>
                    <a:gd name="T34" fmla="*/ 39 w 40"/>
                    <a:gd name="T35" fmla="*/ 10 h 34"/>
                    <a:gd name="T36" fmla="*/ 37 w 40"/>
                    <a:gd name="T37" fmla="*/ 7 h 34"/>
                    <a:gd name="T38" fmla="*/ 37 w 40"/>
                    <a:gd name="T39" fmla="*/ 7 h 34"/>
                    <a:gd name="T40" fmla="*/ 36 w 40"/>
                    <a:gd name="T41" fmla="*/ 3 h 34"/>
                    <a:gd name="T42" fmla="*/ 34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9"/>
                      </a:lnTo>
                      <a:lnTo>
                        <a:pt x="2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2" y="28"/>
                      </a:lnTo>
                      <a:lnTo>
                        <a:pt x="4" y="30"/>
                      </a:lnTo>
                      <a:lnTo>
                        <a:pt x="7" y="33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2"/>
                      </a:lnTo>
                      <a:lnTo>
                        <a:pt x="35" y="26"/>
                      </a:lnTo>
                      <a:lnTo>
                        <a:pt x="39" y="20"/>
                      </a:lnTo>
                      <a:lnTo>
                        <a:pt x="40" y="14"/>
                      </a:lnTo>
                      <a:lnTo>
                        <a:pt x="39" y="10"/>
                      </a:lnTo>
                      <a:lnTo>
                        <a:pt x="37" y="7"/>
                      </a:lnTo>
                      <a:lnTo>
                        <a:pt x="36" y="3"/>
                      </a:lnTo>
                      <a:lnTo>
                        <a:pt x="34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75" name="Freeform 1512"/>
                <p:cNvSpPr>
                  <a:spLocks/>
                </p:cNvSpPr>
                <p:nvPr/>
              </p:nvSpPr>
              <p:spPr bwMode="auto">
                <a:xfrm>
                  <a:off x="1574" y="3037"/>
                  <a:ext cx="39" cy="34"/>
                </a:xfrm>
                <a:custGeom>
                  <a:avLst/>
                  <a:gdLst>
                    <a:gd name="T0" fmla="*/ 25 w 39"/>
                    <a:gd name="T1" fmla="*/ 2 h 34"/>
                    <a:gd name="T2" fmla="*/ 25 w 39"/>
                    <a:gd name="T3" fmla="*/ 2 h 34"/>
                    <a:gd name="T4" fmla="*/ 16 w 39"/>
                    <a:gd name="T5" fmla="*/ 0 h 34"/>
                    <a:gd name="T6" fmla="*/ 10 w 39"/>
                    <a:gd name="T7" fmla="*/ 2 h 34"/>
                    <a:gd name="T8" fmla="*/ 4 w 39"/>
                    <a:gd name="T9" fmla="*/ 4 h 34"/>
                    <a:gd name="T10" fmla="*/ 1 w 39"/>
                    <a:gd name="T11" fmla="*/ 7 h 34"/>
                    <a:gd name="T12" fmla="*/ 0 w 39"/>
                    <a:gd name="T13" fmla="*/ 9 h 34"/>
                    <a:gd name="T14" fmla="*/ 0 w 39"/>
                    <a:gd name="T15" fmla="*/ 9 h 34"/>
                    <a:gd name="T16" fmla="*/ 0 w 39"/>
                    <a:gd name="T17" fmla="*/ 13 h 34"/>
                    <a:gd name="T18" fmla="*/ 0 w 39"/>
                    <a:gd name="T19" fmla="*/ 17 h 34"/>
                    <a:gd name="T20" fmla="*/ 2 w 39"/>
                    <a:gd name="T21" fmla="*/ 22 h 34"/>
                    <a:gd name="T22" fmla="*/ 6 w 39"/>
                    <a:gd name="T23" fmla="*/ 29 h 34"/>
                    <a:gd name="T24" fmla="*/ 14 w 39"/>
                    <a:gd name="T25" fmla="*/ 32 h 34"/>
                    <a:gd name="T26" fmla="*/ 14 w 39"/>
                    <a:gd name="T27" fmla="*/ 32 h 34"/>
                    <a:gd name="T28" fmla="*/ 21 w 39"/>
                    <a:gd name="T29" fmla="*/ 34 h 34"/>
                    <a:gd name="T30" fmla="*/ 29 w 39"/>
                    <a:gd name="T31" fmla="*/ 32 h 34"/>
                    <a:gd name="T32" fmla="*/ 35 w 39"/>
                    <a:gd name="T33" fmla="*/ 30 h 34"/>
                    <a:gd name="T34" fmla="*/ 38 w 39"/>
                    <a:gd name="T35" fmla="*/ 27 h 34"/>
                    <a:gd name="T36" fmla="*/ 39 w 39"/>
                    <a:gd name="T37" fmla="*/ 25 h 34"/>
                    <a:gd name="T38" fmla="*/ 39 w 39"/>
                    <a:gd name="T39" fmla="*/ 25 h 34"/>
                    <a:gd name="T40" fmla="*/ 39 w 39"/>
                    <a:gd name="T41" fmla="*/ 21 h 34"/>
                    <a:gd name="T42" fmla="*/ 39 w 39"/>
                    <a:gd name="T43" fmla="*/ 18 h 34"/>
                    <a:gd name="T44" fmla="*/ 37 w 39"/>
                    <a:gd name="T45" fmla="*/ 12 h 34"/>
                    <a:gd name="T46" fmla="*/ 32 w 39"/>
                    <a:gd name="T47" fmla="*/ 6 h 34"/>
                    <a:gd name="T48" fmla="*/ 25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6" y="0"/>
                      </a:lnTo>
                      <a:lnTo>
                        <a:pt x="10" y="2"/>
                      </a:lnTo>
                      <a:lnTo>
                        <a:pt x="4" y="4"/>
                      </a:lnTo>
                      <a:lnTo>
                        <a:pt x="1" y="7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2"/>
                      </a:lnTo>
                      <a:lnTo>
                        <a:pt x="6" y="29"/>
                      </a:lnTo>
                      <a:lnTo>
                        <a:pt x="14" y="32"/>
                      </a:lnTo>
                      <a:lnTo>
                        <a:pt x="21" y="34"/>
                      </a:lnTo>
                      <a:lnTo>
                        <a:pt x="29" y="32"/>
                      </a:lnTo>
                      <a:lnTo>
                        <a:pt x="35" y="30"/>
                      </a:lnTo>
                      <a:lnTo>
                        <a:pt x="38" y="27"/>
                      </a:lnTo>
                      <a:lnTo>
                        <a:pt x="39" y="25"/>
                      </a:lnTo>
                      <a:lnTo>
                        <a:pt x="39" y="21"/>
                      </a:lnTo>
                      <a:lnTo>
                        <a:pt x="39" y="18"/>
                      </a:lnTo>
                      <a:lnTo>
                        <a:pt x="37" y="12"/>
                      </a:lnTo>
                      <a:lnTo>
                        <a:pt x="32" y="6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76" name="Freeform 1513"/>
                <p:cNvSpPr>
                  <a:spLocks/>
                </p:cNvSpPr>
                <p:nvPr/>
              </p:nvSpPr>
              <p:spPr bwMode="auto">
                <a:xfrm>
                  <a:off x="1574" y="3037"/>
                  <a:ext cx="39" cy="34"/>
                </a:xfrm>
                <a:custGeom>
                  <a:avLst/>
                  <a:gdLst>
                    <a:gd name="T0" fmla="*/ 25 w 39"/>
                    <a:gd name="T1" fmla="*/ 2 h 34"/>
                    <a:gd name="T2" fmla="*/ 25 w 39"/>
                    <a:gd name="T3" fmla="*/ 2 h 34"/>
                    <a:gd name="T4" fmla="*/ 16 w 39"/>
                    <a:gd name="T5" fmla="*/ 0 h 34"/>
                    <a:gd name="T6" fmla="*/ 10 w 39"/>
                    <a:gd name="T7" fmla="*/ 2 h 34"/>
                    <a:gd name="T8" fmla="*/ 4 w 39"/>
                    <a:gd name="T9" fmla="*/ 4 h 34"/>
                    <a:gd name="T10" fmla="*/ 1 w 39"/>
                    <a:gd name="T11" fmla="*/ 7 h 34"/>
                    <a:gd name="T12" fmla="*/ 0 w 39"/>
                    <a:gd name="T13" fmla="*/ 9 h 34"/>
                    <a:gd name="T14" fmla="*/ 0 w 39"/>
                    <a:gd name="T15" fmla="*/ 9 h 34"/>
                    <a:gd name="T16" fmla="*/ 0 w 39"/>
                    <a:gd name="T17" fmla="*/ 13 h 34"/>
                    <a:gd name="T18" fmla="*/ 0 w 39"/>
                    <a:gd name="T19" fmla="*/ 17 h 34"/>
                    <a:gd name="T20" fmla="*/ 2 w 39"/>
                    <a:gd name="T21" fmla="*/ 22 h 34"/>
                    <a:gd name="T22" fmla="*/ 6 w 39"/>
                    <a:gd name="T23" fmla="*/ 29 h 34"/>
                    <a:gd name="T24" fmla="*/ 14 w 39"/>
                    <a:gd name="T25" fmla="*/ 32 h 34"/>
                    <a:gd name="T26" fmla="*/ 14 w 39"/>
                    <a:gd name="T27" fmla="*/ 32 h 34"/>
                    <a:gd name="T28" fmla="*/ 21 w 39"/>
                    <a:gd name="T29" fmla="*/ 34 h 34"/>
                    <a:gd name="T30" fmla="*/ 29 w 39"/>
                    <a:gd name="T31" fmla="*/ 32 h 34"/>
                    <a:gd name="T32" fmla="*/ 35 w 39"/>
                    <a:gd name="T33" fmla="*/ 30 h 34"/>
                    <a:gd name="T34" fmla="*/ 38 w 39"/>
                    <a:gd name="T35" fmla="*/ 27 h 34"/>
                    <a:gd name="T36" fmla="*/ 39 w 39"/>
                    <a:gd name="T37" fmla="*/ 25 h 34"/>
                    <a:gd name="T38" fmla="*/ 39 w 39"/>
                    <a:gd name="T39" fmla="*/ 25 h 34"/>
                    <a:gd name="T40" fmla="*/ 39 w 39"/>
                    <a:gd name="T41" fmla="*/ 21 h 34"/>
                    <a:gd name="T42" fmla="*/ 39 w 39"/>
                    <a:gd name="T43" fmla="*/ 18 h 34"/>
                    <a:gd name="T44" fmla="*/ 37 w 39"/>
                    <a:gd name="T45" fmla="*/ 12 h 34"/>
                    <a:gd name="T46" fmla="*/ 32 w 39"/>
                    <a:gd name="T47" fmla="*/ 6 h 34"/>
                    <a:gd name="T48" fmla="*/ 25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6" y="0"/>
                      </a:lnTo>
                      <a:lnTo>
                        <a:pt x="10" y="2"/>
                      </a:lnTo>
                      <a:lnTo>
                        <a:pt x="4" y="4"/>
                      </a:lnTo>
                      <a:lnTo>
                        <a:pt x="1" y="7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2"/>
                      </a:lnTo>
                      <a:lnTo>
                        <a:pt x="6" y="29"/>
                      </a:lnTo>
                      <a:lnTo>
                        <a:pt x="14" y="32"/>
                      </a:lnTo>
                      <a:lnTo>
                        <a:pt x="21" y="34"/>
                      </a:lnTo>
                      <a:lnTo>
                        <a:pt x="29" y="32"/>
                      </a:lnTo>
                      <a:lnTo>
                        <a:pt x="35" y="30"/>
                      </a:lnTo>
                      <a:lnTo>
                        <a:pt x="38" y="27"/>
                      </a:lnTo>
                      <a:lnTo>
                        <a:pt x="39" y="25"/>
                      </a:lnTo>
                      <a:lnTo>
                        <a:pt x="39" y="21"/>
                      </a:lnTo>
                      <a:lnTo>
                        <a:pt x="39" y="18"/>
                      </a:lnTo>
                      <a:lnTo>
                        <a:pt x="37" y="12"/>
                      </a:lnTo>
                      <a:lnTo>
                        <a:pt x="32" y="6"/>
                      </a:lnTo>
                      <a:lnTo>
                        <a:pt x="25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77" name="Freeform 1514"/>
                <p:cNvSpPr>
                  <a:spLocks/>
                </p:cNvSpPr>
                <p:nvPr/>
              </p:nvSpPr>
              <p:spPr bwMode="auto">
                <a:xfrm>
                  <a:off x="1667" y="3059"/>
                  <a:ext cx="29" cy="89"/>
                </a:xfrm>
                <a:custGeom>
                  <a:avLst/>
                  <a:gdLst>
                    <a:gd name="T0" fmla="*/ 0 w 29"/>
                    <a:gd name="T1" fmla="*/ 84 h 89"/>
                    <a:gd name="T2" fmla="*/ 7 w 29"/>
                    <a:gd name="T3" fmla="*/ 69 h 89"/>
                    <a:gd name="T4" fmla="*/ 7 w 29"/>
                    <a:gd name="T5" fmla="*/ 0 h 89"/>
                    <a:gd name="T6" fmla="*/ 22 w 29"/>
                    <a:gd name="T7" fmla="*/ 1 h 89"/>
                    <a:gd name="T8" fmla="*/ 22 w 29"/>
                    <a:gd name="T9" fmla="*/ 70 h 89"/>
                    <a:gd name="T10" fmla="*/ 29 w 29"/>
                    <a:gd name="T11" fmla="*/ 86 h 89"/>
                    <a:gd name="T12" fmla="*/ 19 w 29"/>
                    <a:gd name="T13" fmla="*/ 79 h 89"/>
                    <a:gd name="T14" fmla="*/ 20 w 29"/>
                    <a:gd name="T15" fmla="*/ 89 h 89"/>
                    <a:gd name="T16" fmla="*/ 14 w 29"/>
                    <a:gd name="T17" fmla="*/ 82 h 89"/>
                    <a:gd name="T18" fmla="*/ 7 w 29"/>
                    <a:gd name="T19" fmla="*/ 88 h 89"/>
                    <a:gd name="T20" fmla="*/ 7 w 29"/>
                    <a:gd name="T21" fmla="*/ 81 h 89"/>
                    <a:gd name="T22" fmla="*/ 0 w 29"/>
                    <a:gd name="T23" fmla="*/ 84 h 89"/>
                    <a:gd name="T24" fmla="*/ 0 w 29"/>
                    <a:gd name="T25" fmla="*/ 84 h 8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9"/>
                    <a:gd name="T40" fmla="*/ 0 h 89"/>
                    <a:gd name="T41" fmla="*/ 29 w 29"/>
                    <a:gd name="T42" fmla="*/ 89 h 8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9" h="89">
                      <a:moveTo>
                        <a:pt x="0" y="84"/>
                      </a:moveTo>
                      <a:lnTo>
                        <a:pt x="7" y="69"/>
                      </a:lnTo>
                      <a:lnTo>
                        <a:pt x="7" y="0"/>
                      </a:lnTo>
                      <a:lnTo>
                        <a:pt x="22" y="1"/>
                      </a:lnTo>
                      <a:lnTo>
                        <a:pt x="22" y="70"/>
                      </a:lnTo>
                      <a:lnTo>
                        <a:pt x="29" y="86"/>
                      </a:lnTo>
                      <a:lnTo>
                        <a:pt x="19" y="79"/>
                      </a:lnTo>
                      <a:lnTo>
                        <a:pt x="20" y="89"/>
                      </a:lnTo>
                      <a:lnTo>
                        <a:pt x="14" y="82"/>
                      </a:lnTo>
                      <a:lnTo>
                        <a:pt x="7" y="88"/>
                      </a:lnTo>
                      <a:lnTo>
                        <a:pt x="7" y="81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78" name="Freeform 1515"/>
                <p:cNvSpPr>
                  <a:spLocks/>
                </p:cNvSpPr>
                <p:nvPr/>
              </p:nvSpPr>
              <p:spPr bwMode="auto">
                <a:xfrm>
                  <a:off x="1648" y="3044"/>
                  <a:ext cx="39" cy="34"/>
                </a:xfrm>
                <a:custGeom>
                  <a:avLst/>
                  <a:gdLst>
                    <a:gd name="T0" fmla="*/ 11 w 39"/>
                    <a:gd name="T1" fmla="*/ 2 h 34"/>
                    <a:gd name="T2" fmla="*/ 11 w 39"/>
                    <a:gd name="T3" fmla="*/ 2 h 34"/>
                    <a:gd name="T4" fmla="*/ 5 w 39"/>
                    <a:gd name="T5" fmla="*/ 8 h 34"/>
                    <a:gd name="T6" fmla="*/ 1 w 39"/>
                    <a:gd name="T7" fmla="*/ 14 h 34"/>
                    <a:gd name="T8" fmla="*/ 0 w 39"/>
                    <a:gd name="T9" fmla="*/ 22 h 34"/>
                    <a:gd name="T10" fmla="*/ 1 w 39"/>
                    <a:gd name="T11" fmla="*/ 24 h 34"/>
                    <a:gd name="T12" fmla="*/ 2 w 39"/>
                    <a:gd name="T13" fmla="*/ 28 h 34"/>
                    <a:gd name="T14" fmla="*/ 2 w 39"/>
                    <a:gd name="T15" fmla="*/ 28 h 34"/>
                    <a:gd name="T16" fmla="*/ 4 w 39"/>
                    <a:gd name="T17" fmla="*/ 30 h 34"/>
                    <a:gd name="T18" fmla="*/ 6 w 39"/>
                    <a:gd name="T19" fmla="*/ 32 h 34"/>
                    <a:gd name="T20" fmla="*/ 12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2 h 34"/>
                    <a:gd name="T26" fmla="*/ 28 w 39"/>
                    <a:gd name="T27" fmla="*/ 32 h 34"/>
                    <a:gd name="T28" fmla="*/ 34 w 39"/>
                    <a:gd name="T29" fmla="*/ 27 h 34"/>
                    <a:gd name="T30" fmla="*/ 38 w 39"/>
                    <a:gd name="T31" fmla="*/ 20 h 34"/>
                    <a:gd name="T32" fmla="*/ 39 w 39"/>
                    <a:gd name="T33" fmla="*/ 13 h 34"/>
                    <a:gd name="T34" fmla="*/ 39 w 39"/>
                    <a:gd name="T35" fmla="*/ 10 h 34"/>
                    <a:gd name="T36" fmla="*/ 38 w 39"/>
                    <a:gd name="T37" fmla="*/ 6 h 34"/>
                    <a:gd name="T38" fmla="*/ 38 w 39"/>
                    <a:gd name="T39" fmla="*/ 6 h 34"/>
                    <a:gd name="T40" fmla="*/ 35 w 39"/>
                    <a:gd name="T41" fmla="*/ 4 h 34"/>
                    <a:gd name="T42" fmla="*/ 33 w 39"/>
                    <a:gd name="T43" fmla="*/ 2 h 34"/>
                    <a:gd name="T44" fmla="*/ 26 w 39"/>
                    <a:gd name="T45" fmla="*/ 0 h 34"/>
                    <a:gd name="T46" fmla="*/ 19 w 39"/>
                    <a:gd name="T47" fmla="*/ 0 h 34"/>
                    <a:gd name="T48" fmla="*/ 11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1" y="24"/>
                      </a:lnTo>
                      <a:lnTo>
                        <a:pt x="2" y="28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2" y="34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0"/>
                      </a:lnTo>
                      <a:lnTo>
                        <a:pt x="39" y="13"/>
                      </a:lnTo>
                      <a:lnTo>
                        <a:pt x="39" y="10"/>
                      </a:lnTo>
                      <a:lnTo>
                        <a:pt x="38" y="6"/>
                      </a:lnTo>
                      <a:lnTo>
                        <a:pt x="35" y="4"/>
                      </a:lnTo>
                      <a:lnTo>
                        <a:pt x="33" y="2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2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79" name="Freeform 1516"/>
                <p:cNvSpPr>
                  <a:spLocks/>
                </p:cNvSpPr>
                <p:nvPr/>
              </p:nvSpPr>
              <p:spPr bwMode="auto">
                <a:xfrm>
                  <a:off x="1648" y="3044"/>
                  <a:ext cx="39" cy="34"/>
                </a:xfrm>
                <a:custGeom>
                  <a:avLst/>
                  <a:gdLst>
                    <a:gd name="T0" fmla="*/ 11 w 39"/>
                    <a:gd name="T1" fmla="*/ 2 h 34"/>
                    <a:gd name="T2" fmla="*/ 11 w 39"/>
                    <a:gd name="T3" fmla="*/ 2 h 34"/>
                    <a:gd name="T4" fmla="*/ 5 w 39"/>
                    <a:gd name="T5" fmla="*/ 8 h 34"/>
                    <a:gd name="T6" fmla="*/ 1 w 39"/>
                    <a:gd name="T7" fmla="*/ 14 h 34"/>
                    <a:gd name="T8" fmla="*/ 0 w 39"/>
                    <a:gd name="T9" fmla="*/ 22 h 34"/>
                    <a:gd name="T10" fmla="*/ 1 w 39"/>
                    <a:gd name="T11" fmla="*/ 24 h 34"/>
                    <a:gd name="T12" fmla="*/ 2 w 39"/>
                    <a:gd name="T13" fmla="*/ 28 h 34"/>
                    <a:gd name="T14" fmla="*/ 2 w 39"/>
                    <a:gd name="T15" fmla="*/ 28 h 34"/>
                    <a:gd name="T16" fmla="*/ 4 w 39"/>
                    <a:gd name="T17" fmla="*/ 30 h 34"/>
                    <a:gd name="T18" fmla="*/ 6 w 39"/>
                    <a:gd name="T19" fmla="*/ 32 h 34"/>
                    <a:gd name="T20" fmla="*/ 12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2 h 34"/>
                    <a:gd name="T26" fmla="*/ 28 w 39"/>
                    <a:gd name="T27" fmla="*/ 32 h 34"/>
                    <a:gd name="T28" fmla="*/ 34 w 39"/>
                    <a:gd name="T29" fmla="*/ 27 h 34"/>
                    <a:gd name="T30" fmla="*/ 38 w 39"/>
                    <a:gd name="T31" fmla="*/ 20 h 34"/>
                    <a:gd name="T32" fmla="*/ 39 w 39"/>
                    <a:gd name="T33" fmla="*/ 13 h 34"/>
                    <a:gd name="T34" fmla="*/ 39 w 39"/>
                    <a:gd name="T35" fmla="*/ 10 h 34"/>
                    <a:gd name="T36" fmla="*/ 38 w 39"/>
                    <a:gd name="T37" fmla="*/ 6 h 34"/>
                    <a:gd name="T38" fmla="*/ 38 w 39"/>
                    <a:gd name="T39" fmla="*/ 6 h 34"/>
                    <a:gd name="T40" fmla="*/ 35 w 39"/>
                    <a:gd name="T41" fmla="*/ 4 h 34"/>
                    <a:gd name="T42" fmla="*/ 33 w 39"/>
                    <a:gd name="T43" fmla="*/ 2 h 34"/>
                    <a:gd name="T44" fmla="*/ 26 w 39"/>
                    <a:gd name="T45" fmla="*/ 0 h 34"/>
                    <a:gd name="T46" fmla="*/ 19 w 39"/>
                    <a:gd name="T47" fmla="*/ 0 h 34"/>
                    <a:gd name="T48" fmla="*/ 11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1" y="24"/>
                      </a:lnTo>
                      <a:lnTo>
                        <a:pt x="2" y="28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2" y="34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0"/>
                      </a:lnTo>
                      <a:lnTo>
                        <a:pt x="39" y="13"/>
                      </a:lnTo>
                      <a:lnTo>
                        <a:pt x="39" y="10"/>
                      </a:lnTo>
                      <a:lnTo>
                        <a:pt x="38" y="6"/>
                      </a:lnTo>
                      <a:lnTo>
                        <a:pt x="35" y="4"/>
                      </a:lnTo>
                      <a:lnTo>
                        <a:pt x="33" y="2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80" name="Freeform 1517"/>
                <p:cNvSpPr>
                  <a:spLocks/>
                </p:cNvSpPr>
                <p:nvPr/>
              </p:nvSpPr>
              <p:spPr bwMode="auto">
                <a:xfrm>
                  <a:off x="1677" y="3048"/>
                  <a:ext cx="41" cy="33"/>
                </a:xfrm>
                <a:custGeom>
                  <a:avLst/>
                  <a:gdLst>
                    <a:gd name="T0" fmla="*/ 26 w 41"/>
                    <a:gd name="T1" fmla="*/ 1 h 33"/>
                    <a:gd name="T2" fmla="*/ 26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4 w 41"/>
                    <a:gd name="T9" fmla="*/ 4 h 33"/>
                    <a:gd name="T10" fmla="*/ 3 w 41"/>
                    <a:gd name="T11" fmla="*/ 6 h 33"/>
                    <a:gd name="T12" fmla="*/ 1 w 41"/>
                    <a:gd name="T13" fmla="*/ 10 h 33"/>
                    <a:gd name="T14" fmla="*/ 1 w 41"/>
                    <a:gd name="T15" fmla="*/ 10 h 33"/>
                    <a:gd name="T16" fmla="*/ 0 w 41"/>
                    <a:gd name="T17" fmla="*/ 12 h 33"/>
                    <a:gd name="T18" fmla="*/ 0 w 41"/>
                    <a:gd name="T19" fmla="*/ 16 h 33"/>
                    <a:gd name="T20" fmla="*/ 3 w 41"/>
                    <a:gd name="T21" fmla="*/ 23 h 33"/>
                    <a:gd name="T22" fmla="*/ 8 w 41"/>
                    <a:gd name="T23" fmla="*/ 28 h 33"/>
                    <a:gd name="T24" fmla="*/ 14 w 41"/>
                    <a:gd name="T25" fmla="*/ 32 h 33"/>
                    <a:gd name="T26" fmla="*/ 14 w 41"/>
                    <a:gd name="T27" fmla="*/ 32 h 33"/>
                    <a:gd name="T28" fmla="*/ 23 w 41"/>
                    <a:gd name="T29" fmla="*/ 33 h 33"/>
                    <a:gd name="T30" fmla="*/ 31 w 41"/>
                    <a:gd name="T31" fmla="*/ 33 h 33"/>
                    <a:gd name="T32" fmla="*/ 36 w 41"/>
                    <a:gd name="T33" fmla="*/ 29 h 33"/>
                    <a:gd name="T34" fmla="*/ 38 w 41"/>
                    <a:gd name="T35" fmla="*/ 26 h 33"/>
                    <a:gd name="T36" fmla="*/ 40 w 41"/>
                    <a:gd name="T37" fmla="*/ 24 h 33"/>
                    <a:gd name="T38" fmla="*/ 40 w 41"/>
                    <a:gd name="T39" fmla="*/ 24 h 33"/>
                    <a:gd name="T40" fmla="*/ 41 w 41"/>
                    <a:gd name="T41" fmla="*/ 20 h 33"/>
                    <a:gd name="T42" fmla="*/ 41 w 41"/>
                    <a:gd name="T43" fmla="*/ 18 h 33"/>
                    <a:gd name="T44" fmla="*/ 38 w 41"/>
                    <a:gd name="T45" fmla="*/ 11 h 33"/>
                    <a:gd name="T46" fmla="*/ 33 w 41"/>
                    <a:gd name="T47" fmla="*/ 5 h 33"/>
                    <a:gd name="T48" fmla="*/ 26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3" y="6"/>
                      </a:lnTo>
                      <a:lnTo>
                        <a:pt x="1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3" y="33"/>
                      </a:lnTo>
                      <a:lnTo>
                        <a:pt x="31" y="33"/>
                      </a:lnTo>
                      <a:lnTo>
                        <a:pt x="36" y="29"/>
                      </a:lnTo>
                      <a:lnTo>
                        <a:pt x="38" y="26"/>
                      </a:lnTo>
                      <a:lnTo>
                        <a:pt x="40" y="24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81" name="Freeform 1518"/>
                <p:cNvSpPr>
                  <a:spLocks/>
                </p:cNvSpPr>
                <p:nvPr/>
              </p:nvSpPr>
              <p:spPr bwMode="auto">
                <a:xfrm>
                  <a:off x="1677" y="3048"/>
                  <a:ext cx="41" cy="33"/>
                </a:xfrm>
                <a:custGeom>
                  <a:avLst/>
                  <a:gdLst>
                    <a:gd name="T0" fmla="*/ 26 w 41"/>
                    <a:gd name="T1" fmla="*/ 1 h 33"/>
                    <a:gd name="T2" fmla="*/ 26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4 w 41"/>
                    <a:gd name="T9" fmla="*/ 4 h 33"/>
                    <a:gd name="T10" fmla="*/ 3 w 41"/>
                    <a:gd name="T11" fmla="*/ 6 h 33"/>
                    <a:gd name="T12" fmla="*/ 1 w 41"/>
                    <a:gd name="T13" fmla="*/ 10 h 33"/>
                    <a:gd name="T14" fmla="*/ 1 w 41"/>
                    <a:gd name="T15" fmla="*/ 10 h 33"/>
                    <a:gd name="T16" fmla="*/ 0 w 41"/>
                    <a:gd name="T17" fmla="*/ 12 h 33"/>
                    <a:gd name="T18" fmla="*/ 0 w 41"/>
                    <a:gd name="T19" fmla="*/ 16 h 33"/>
                    <a:gd name="T20" fmla="*/ 3 w 41"/>
                    <a:gd name="T21" fmla="*/ 23 h 33"/>
                    <a:gd name="T22" fmla="*/ 8 w 41"/>
                    <a:gd name="T23" fmla="*/ 28 h 33"/>
                    <a:gd name="T24" fmla="*/ 14 w 41"/>
                    <a:gd name="T25" fmla="*/ 32 h 33"/>
                    <a:gd name="T26" fmla="*/ 14 w 41"/>
                    <a:gd name="T27" fmla="*/ 32 h 33"/>
                    <a:gd name="T28" fmla="*/ 23 w 41"/>
                    <a:gd name="T29" fmla="*/ 33 h 33"/>
                    <a:gd name="T30" fmla="*/ 31 w 41"/>
                    <a:gd name="T31" fmla="*/ 33 h 33"/>
                    <a:gd name="T32" fmla="*/ 36 w 41"/>
                    <a:gd name="T33" fmla="*/ 29 h 33"/>
                    <a:gd name="T34" fmla="*/ 38 w 41"/>
                    <a:gd name="T35" fmla="*/ 26 h 33"/>
                    <a:gd name="T36" fmla="*/ 40 w 41"/>
                    <a:gd name="T37" fmla="*/ 24 h 33"/>
                    <a:gd name="T38" fmla="*/ 40 w 41"/>
                    <a:gd name="T39" fmla="*/ 24 h 33"/>
                    <a:gd name="T40" fmla="*/ 41 w 41"/>
                    <a:gd name="T41" fmla="*/ 20 h 33"/>
                    <a:gd name="T42" fmla="*/ 41 w 41"/>
                    <a:gd name="T43" fmla="*/ 18 h 33"/>
                    <a:gd name="T44" fmla="*/ 38 w 41"/>
                    <a:gd name="T45" fmla="*/ 11 h 33"/>
                    <a:gd name="T46" fmla="*/ 33 w 41"/>
                    <a:gd name="T47" fmla="*/ 5 h 33"/>
                    <a:gd name="T48" fmla="*/ 26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3" y="6"/>
                      </a:lnTo>
                      <a:lnTo>
                        <a:pt x="1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3" y="33"/>
                      </a:lnTo>
                      <a:lnTo>
                        <a:pt x="31" y="33"/>
                      </a:lnTo>
                      <a:lnTo>
                        <a:pt x="36" y="29"/>
                      </a:lnTo>
                      <a:lnTo>
                        <a:pt x="38" y="26"/>
                      </a:lnTo>
                      <a:lnTo>
                        <a:pt x="40" y="24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82" name="Freeform 1519"/>
                <p:cNvSpPr>
                  <a:spLocks/>
                </p:cNvSpPr>
                <p:nvPr/>
              </p:nvSpPr>
              <p:spPr bwMode="auto">
                <a:xfrm>
                  <a:off x="1653" y="3021"/>
                  <a:ext cx="41" cy="32"/>
                </a:xfrm>
                <a:custGeom>
                  <a:avLst/>
                  <a:gdLst>
                    <a:gd name="T0" fmla="*/ 20 w 41"/>
                    <a:gd name="T1" fmla="*/ 0 h 32"/>
                    <a:gd name="T2" fmla="*/ 20 w 41"/>
                    <a:gd name="T3" fmla="*/ 0 h 32"/>
                    <a:gd name="T4" fmla="*/ 13 w 41"/>
                    <a:gd name="T5" fmla="*/ 1 h 32"/>
                    <a:gd name="T6" fmla="*/ 5 w 41"/>
                    <a:gd name="T7" fmla="*/ 4 h 32"/>
                    <a:gd name="T8" fmla="*/ 1 w 41"/>
                    <a:gd name="T9" fmla="*/ 10 h 32"/>
                    <a:gd name="T10" fmla="*/ 0 w 41"/>
                    <a:gd name="T11" fmla="*/ 13 h 32"/>
                    <a:gd name="T12" fmla="*/ 0 w 41"/>
                    <a:gd name="T13" fmla="*/ 15 h 32"/>
                    <a:gd name="T14" fmla="*/ 0 w 41"/>
                    <a:gd name="T15" fmla="*/ 15 h 32"/>
                    <a:gd name="T16" fmla="*/ 0 w 41"/>
                    <a:gd name="T17" fmla="*/ 19 h 32"/>
                    <a:gd name="T18" fmla="*/ 1 w 41"/>
                    <a:gd name="T19" fmla="*/ 22 h 32"/>
                    <a:gd name="T20" fmla="*/ 5 w 41"/>
                    <a:gd name="T21" fmla="*/ 27 h 32"/>
                    <a:gd name="T22" fmla="*/ 13 w 41"/>
                    <a:gd name="T23" fmla="*/ 31 h 32"/>
                    <a:gd name="T24" fmla="*/ 20 w 41"/>
                    <a:gd name="T25" fmla="*/ 32 h 32"/>
                    <a:gd name="T26" fmla="*/ 20 w 41"/>
                    <a:gd name="T27" fmla="*/ 32 h 32"/>
                    <a:gd name="T28" fmla="*/ 28 w 41"/>
                    <a:gd name="T29" fmla="*/ 31 h 32"/>
                    <a:gd name="T30" fmla="*/ 34 w 41"/>
                    <a:gd name="T31" fmla="*/ 27 h 32"/>
                    <a:gd name="T32" fmla="*/ 39 w 41"/>
                    <a:gd name="T33" fmla="*/ 22 h 32"/>
                    <a:gd name="T34" fmla="*/ 41 w 41"/>
                    <a:gd name="T35" fmla="*/ 19 h 32"/>
                    <a:gd name="T36" fmla="*/ 41 w 41"/>
                    <a:gd name="T37" fmla="*/ 15 h 32"/>
                    <a:gd name="T38" fmla="*/ 41 w 41"/>
                    <a:gd name="T39" fmla="*/ 15 h 32"/>
                    <a:gd name="T40" fmla="*/ 41 w 41"/>
                    <a:gd name="T41" fmla="*/ 13 h 32"/>
                    <a:gd name="T42" fmla="*/ 39 w 41"/>
                    <a:gd name="T43" fmla="*/ 10 h 32"/>
                    <a:gd name="T44" fmla="*/ 34 w 41"/>
                    <a:gd name="T45" fmla="*/ 4 h 32"/>
                    <a:gd name="T46" fmla="*/ 28 w 41"/>
                    <a:gd name="T47" fmla="*/ 1 h 32"/>
                    <a:gd name="T48" fmla="*/ 20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5" y="4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2"/>
                      </a:lnTo>
                      <a:lnTo>
                        <a:pt x="5" y="27"/>
                      </a:lnTo>
                      <a:lnTo>
                        <a:pt x="13" y="31"/>
                      </a:lnTo>
                      <a:lnTo>
                        <a:pt x="20" y="32"/>
                      </a:lnTo>
                      <a:lnTo>
                        <a:pt x="28" y="31"/>
                      </a:lnTo>
                      <a:lnTo>
                        <a:pt x="34" y="27"/>
                      </a:lnTo>
                      <a:lnTo>
                        <a:pt x="39" y="22"/>
                      </a:lnTo>
                      <a:lnTo>
                        <a:pt x="41" y="19"/>
                      </a:lnTo>
                      <a:lnTo>
                        <a:pt x="41" y="15"/>
                      </a:lnTo>
                      <a:lnTo>
                        <a:pt x="41" y="13"/>
                      </a:lnTo>
                      <a:lnTo>
                        <a:pt x="39" y="10"/>
                      </a:lnTo>
                      <a:lnTo>
                        <a:pt x="34" y="4"/>
                      </a:lnTo>
                      <a:lnTo>
                        <a:pt x="28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83" name="Freeform 1520"/>
                <p:cNvSpPr>
                  <a:spLocks/>
                </p:cNvSpPr>
                <p:nvPr/>
              </p:nvSpPr>
              <p:spPr bwMode="auto">
                <a:xfrm>
                  <a:off x="1653" y="3021"/>
                  <a:ext cx="41" cy="32"/>
                </a:xfrm>
                <a:custGeom>
                  <a:avLst/>
                  <a:gdLst>
                    <a:gd name="T0" fmla="*/ 20 w 41"/>
                    <a:gd name="T1" fmla="*/ 0 h 32"/>
                    <a:gd name="T2" fmla="*/ 20 w 41"/>
                    <a:gd name="T3" fmla="*/ 0 h 32"/>
                    <a:gd name="T4" fmla="*/ 13 w 41"/>
                    <a:gd name="T5" fmla="*/ 1 h 32"/>
                    <a:gd name="T6" fmla="*/ 5 w 41"/>
                    <a:gd name="T7" fmla="*/ 4 h 32"/>
                    <a:gd name="T8" fmla="*/ 1 w 41"/>
                    <a:gd name="T9" fmla="*/ 10 h 32"/>
                    <a:gd name="T10" fmla="*/ 0 w 41"/>
                    <a:gd name="T11" fmla="*/ 13 h 32"/>
                    <a:gd name="T12" fmla="*/ 0 w 41"/>
                    <a:gd name="T13" fmla="*/ 15 h 32"/>
                    <a:gd name="T14" fmla="*/ 0 w 41"/>
                    <a:gd name="T15" fmla="*/ 15 h 32"/>
                    <a:gd name="T16" fmla="*/ 0 w 41"/>
                    <a:gd name="T17" fmla="*/ 19 h 32"/>
                    <a:gd name="T18" fmla="*/ 1 w 41"/>
                    <a:gd name="T19" fmla="*/ 22 h 32"/>
                    <a:gd name="T20" fmla="*/ 5 w 41"/>
                    <a:gd name="T21" fmla="*/ 27 h 32"/>
                    <a:gd name="T22" fmla="*/ 13 w 41"/>
                    <a:gd name="T23" fmla="*/ 31 h 32"/>
                    <a:gd name="T24" fmla="*/ 20 w 41"/>
                    <a:gd name="T25" fmla="*/ 32 h 32"/>
                    <a:gd name="T26" fmla="*/ 20 w 41"/>
                    <a:gd name="T27" fmla="*/ 32 h 32"/>
                    <a:gd name="T28" fmla="*/ 28 w 41"/>
                    <a:gd name="T29" fmla="*/ 31 h 32"/>
                    <a:gd name="T30" fmla="*/ 34 w 41"/>
                    <a:gd name="T31" fmla="*/ 27 h 32"/>
                    <a:gd name="T32" fmla="*/ 39 w 41"/>
                    <a:gd name="T33" fmla="*/ 22 h 32"/>
                    <a:gd name="T34" fmla="*/ 41 w 41"/>
                    <a:gd name="T35" fmla="*/ 19 h 32"/>
                    <a:gd name="T36" fmla="*/ 41 w 41"/>
                    <a:gd name="T37" fmla="*/ 15 h 32"/>
                    <a:gd name="T38" fmla="*/ 41 w 41"/>
                    <a:gd name="T39" fmla="*/ 15 h 32"/>
                    <a:gd name="T40" fmla="*/ 41 w 41"/>
                    <a:gd name="T41" fmla="*/ 13 h 32"/>
                    <a:gd name="T42" fmla="*/ 39 w 41"/>
                    <a:gd name="T43" fmla="*/ 10 h 32"/>
                    <a:gd name="T44" fmla="*/ 34 w 41"/>
                    <a:gd name="T45" fmla="*/ 4 h 32"/>
                    <a:gd name="T46" fmla="*/ 28 w 41"/>
                    <a:gd name="T47" fmla="*/ 1 h 32"/>
                    <a:gd name="T48" fmla="*/ 20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5" y="4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2"/>
                      </a:lnTo>
                      <a:lnTo>
                        <a:pt x="5" y="27"/>
                      </a:lnTo>
                      <a:lnTo>
                        <a:pt x="13" y="31"/>
                      </a:lnTo>
                      <a:lnTo>
                        <a:pt x="20" y="32"/>
                      </a:lnTo>
                      <a:lnTo>
                        <a:pt x="28" y="31"/>
                      </a:lnTo>
                      <a:lnTo>
                        <a:pt x="34" y="27"/>
                      </a:lnTo>
                      <a:lnTo>
                        <a:pt x="39" y="22"/>
                      </a:lnTo>
                      <a:lnTo>
                        <a:pt x="41" y="19"/>
                      </a:lnTo>
                      <a:lnTo>
                        <a:pt x="41" y="15"/>
                      </a:lnTo>
                      <a:lnTo>
                        <a:pt x="41" y="13"/>
                      </a:lnTo>
                      <a:lnTo>
                        <a:pt x="39" y="10"/>
                      </a:lnTo>
                      <a:lnTo>
                        <a:pt x="34" y="4"/>
                      </a:lnTo>
                      <a:lnTo>
                        <a:pt x="28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84" name="Freeform 1521"/>
                <p:cNvSpPr>
                  <a:spLocks/>
                </p:cNvSpPr>
                <p:nvPr/>
              </p:nvSpPr>
              <p:spPr bwMode="auto">
                <a:xfrm>
                  <a:off x="1678" y="3025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6 w 41"/>
                    <a:gd name="T5" fmla="*/ 0 h 33"/>
                    <a:gd name="T6" fmla="*/ 8 w 41"/>
                    <a:gd name="T7" fmla="*/ 2 h 33"/>
                    <a:gd name="T8" fmla="*/ 3 w 41"/>
                    <a:gd name="T9" fmla="*/ 6 h 33"/>
                    <a:gd name="T10" fmla="*/ 2 w 41"/>
                    <a:gd name="T11" fmla="*/ 9 h 33"/>
                    <a:gd name="T12" fmla="*/ 0 w 41"/>
                    <a:gd name="T13" fmla="*/ 12 h 33"/>
                    <a:gd name="T14" fmla="*/ 0 w 41"/>
                    <a:gd name="T15" fmla="*/ 12 h 33"/>
                    <a:gd name="T16" fmla="*/ 0 w 41"/>
                    <a:gd name="T17" fmla="*/ 15 h 33"/>
                    <a:gd name="T18" fmla="*/ 0 w 41"/>
                    <a:gd name="T19" fmla="*/ 19 h 33"/>
                    <a:gd name="T20" fmla="*/ 4 w 41"/>
                    <a:gd name="T21" fmla="*/ 25 h 33"/>
                    <a:gd name="T22" fmla="*/ 9 w 41"/>
                    <a:gd name="T23" fmla="*/ 29 h 33"/>
                    <a:gd name="T24" fmla="*/ 18 w 41"/>
                    <a:gd name="T25" fmla="*/ 32 h 33"/>
                    <a:gd name="T26" fmla="*/ 18 w 41"/>
                    <a:gd name="T27" fmla="*/ 32 h 33"/>
                    <a:gd name="T28" fmla="*/ 26 w 41"/>
                    <a:gd name="T29" fmla="*/ 33 h 33"/>
                    <a:gd name="T30" fmla="*/ 33 w 41"/>
                    <a:gd name="T31" fmla="*/ 30 h 33"/>
                    <a:gd name="T32" fmla="*/ 39 w 41"/>
                    <a:gd name="T33" fmla="*/ 25 h 33"/>
                    <a:gd name="T34" fmla="*/ 40 w 41"/>
                    <a:gd name="T35" fmla="*/ 23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6 h 33"/>
                    <a:gd name="T42" fmla="*/ 41 w 41"/>
                    <a:gd name="T43" fmla="*/ 14 h 33"/>
                    <a:gd name="T44" fmla="*/ 37 w 41"/>
                    <a:gd name="T45" fmla="*/ 7 h 33"/>
                    <a:gd name="T46" fmla="*/ 31 w 41"/>
                    <a:gd name="T47" fmla="*/ 2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6" y="0"/>
                      </a:lnTo>
                      <a:lnTo>
                        <a:pt x="8" y="2"/>
                      </a:lnTo>
                      <a:lnTo>
                        <a:pt x="3" y="6"/>
                      </a:lnTo>
                      <a:lnTo>
                        <a:pt x="2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4" y="25"/>
                      </a:lnTo>
                      <a:lnTo>
                        <a:pt x="9" y="29"/>
                      </a:lnTo>
                      <a:lnTo>
                        <a:pt x="18" y="32"/>
                      </a:lnTo>
                      <a:lnTo>
                        <a:pt x="26" y="33"/>
                      </a:lnTo>
                      <a:lnTo>
                        <a:pt x="33" y="30"/>
                      </a:lnTo>
                      <a:lnTo>
                        <a:pt x="39" y="25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41" y="14"/>
                      </a:lnTo>
                      <a:lnTo>
                        <a:pt x="37" y="7"/>
                      </a:lnTo>
                      <a:lnTo>
                        <a:pt x="31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85" name="Freeform 1522"/>
                <p:cNvSpPr>
                  <a:spLocks/>
                </p:cNvSpPr>
                <p:nvPr/>
              </p:nvSpPr>
              <p:spPr bwMode="auto">
                <a:xfrm>
                  <a:off x="1678" y="3025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6 w 41"/>
                    <a:gd name="T5" fmla="*/ 0 h 33"/>
                    <a:gd name="T6" fmla="*/ 8 w 41"/>
                    <a:gd name="T7" fmla="*/ 2 h 33"/>
                    <a:gd name="T8" fmla="*/ 3 w 41"/>
                    <a:gd name="T9" fmla="*/ 6 h 33"/>
                    <a:gd name="T10" fmla="*/ 2 w 41"/>
                    <a:gd name="T11" fmla="*/ 9 h 33"/>
                    <a:gd name="T12" fmla="*/ 0 w 41"/>
                    <a:gd name="T13" fmla="*/ 12 h 33"/>
                    <a:gd name="T14" fmla="*/ 0 w 41"/>
                    <a:gd name="T15" fmla="*/ 12 h 33"/>
                    <a:gd name="T16" fmla="*/ 0 w 41"/>
                    <a:gd name="T17" fmla="*/ 15 h 33"/>
                    <a:gd name="T18" fmla="*/ 0 w 41"/>
                    <a:gd name="T19" fmla="*/ 19 h 33"/>
                    <a:gd name="T20" fmla="*/ 4 w 41"/>
                    <a:gd name="T21" fmla="*/ 25 h 33"/>
                    <a:gd name="T22" fmla="*/ 9 w 41"/>
                    <a:gd name="T23" fmla="*/ 29 h 33"/>
                    <a:gd name="T24" fmla="*/ 18 w 41"/>
                    <a:gd name="T25" fmla="*/ 32 h 33"/>
                    <a:gd name="T26" fmla="*/ 18 w 41"/>
                    <a:gd name="T27" fmla="*/ 32 h 33"/>
                    <a:gd name="T28" fmla="*/ 26 w 41"/>
                    <a:gd name="T29" fmla="*/ 33 h 33"/>
                    <a:gd name="T30" fmla="*/ 33 w 41"/>
                    <a:gd name="T31" fmla="*/ 30 h 33"/>
                    <a:gd name="T32" fmla="*/ 39 w 41"/>
                    <a:gd name="T33" fmla="*/ 25 h 33"/>
                    <a:gd name="T34" fmla="*/ 40 w 41"/>
                    <a:gd name="T35" fmla="*/ 23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6 h 33"/>
                    <a:gd name="T42" fmla="*/ 41 w 41"/>
                    <a:gd name="T43" fmla="*/ 14 h 33"/>
                    <a:gd name="T44" fmla="*/ 37 w 41"/>
                    <a:gd name="T45" fmla="*/ 7 h 33"/>
                    <a:gd name="T46" fmla="*/ 31 w 41"/>
                    <a:gd name="T47" fmla="*/ 2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6" y="0"/>
                      </a:lnTo>
                      <a:lnTo>
                        <a:pt x="8" y="2"/>
                      </a:lnTo>
                      <a:lnTo>
                        <a:pt x="3" y="6"/>
                      </a:lnTo>
                      <a:lnTo>
                        <a:pt x="2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4" y="25"/>
                      </a:lnTo>
                      <a:lnTo>
                        <a:pt x="9" y="29"/>
                      </a:lnTo>
                      <a:lnTo>
                        <a:pt x="18" y="32"/>
                      </a:lnTo>
                      <a:lnTo>
                        <a:pt x="26" y="33"/>
                      </a:lnTo>
                      <a:lnTo>
                        <a:pt x="33" y="30"/>
                      </a:lnTo>
                      <a:lnTo>
                        <a:pt x="39" y="25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41" y="14"/>
                      </a:lnTo>
                      <a:lnTo>
                        <a:pt x="37" y="7"/>
                      </a:lnTo>
                      <a:lnTo>
                        <a:pt x="31" y="2"/>
                      </a:lnTo>
                      <a:lnTo>
                        <a:pt x="2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86" name="Freeform 1523"/>
                <p:cNvSpPr>
                  <a:spLocks/>
                </p:cNvSpPr>
                <p:nvPr/>
              </p:nvSpPr>
              <p:spPr bwMode="auto">
                <a:xfrm>
                  <a:off x="1667" y="3003"/>
                  <a:ext cx="41" cy="32"/>
                </a:xfrm>
                <a:custGeom>
                  <a:avLst/>
                  <a:gdLst>
                    <a:gd name="T0" fmla="*/ 20 w 41"/>
                    <a:gd name="T1" fmla="*/ 0 h 32"/>
                    <a:gd name="T2" fmla="*/ 20 w 41"/>
                    <a:gd name="T3" fmla="*/ 0 h 32"/>
                    <a:gd name="T4" fmla="*/ 13 w 41"/>
                    <a:gd name="T5" fmla="*/ 1 h 32"/>
                    <a:gd name="T6" fmla="*/ 5 w 41"/>
                    <a:gd name="T7" fmla="*/ 5 h 32"/>
                    <a:gd name="T8" fmla="*/ 1 w 41"/>
                    <a:gd name="T9" fmla="*/ 10 h 32"/>
                    <a:gd name="T10" fmla="*/ 0 w 41"/>
                    <a:gd name="T11" fmla="*/ 13 h 32"/>
                    <a:gd name="T12" fmla="*/ 0 w 41"/>
                    <a:gd name="T13" fmla="*/ 17 h 32"/>
                    <a:gd name="T14" fmla="*/ 0 w 41"/>
                    <a:gd name="T15" fmla="*/ 17 h 32"/>
                    <a:gd name="T16" fmla="*/ 0 w 41"/>
                    <a:gd name="T17" fmla="*/ 19 h 32"/>
                    <a:gd name="T18" fmla="*/ 1 w 41"/>
                    <a:gd name="T19" fmla="*/ 23 h 32"/>
                    <a:gd name="T20" fmla="*/ 5 w 41"/>
                    <a:gd name="T21" fmla="*/ 28 h 32"/>
                    <a:gd name="T22" fmla="*/ 13 w 41"/>
                    <a:gd name="T23" fmla="*/ 31 h 32"/>
                    <a:gd name="T24" fmla="*/ 20 w 41"/>
                    <a:gd name="T25" fmla="*/ 32 h 32"/>
                    <a:gd name="T26" fmla="*/ 20 w 41"/>
                    <a:gd name="T27" fmla="*/ 32 h 32"/>
                    <a:gd name="T28" fmla="*/ 28 w 41"/>
                    <a:gd name="T29" fmla="*/ 31 h 32"/>
                    <a:gd name="T30" fmla="*/ 34 w 41"/>
                    <a:gd name="T31" fmla="*/ 28 h 32"/>
                    <a:gd name="T32" fmla="*/ 39 w 41"/>
                    <a:gd name="T33" fmla="*/ 23 h 32"/>
                    <a:gd name="T34" fmla="*/ 41 w 41"/>
                    <a:gd name="T35" fmla="*/ 19 h 32"/>
                    <a:gd name="T36" fmla="*/ 41 w 41"/>
                    <a:gd name="T37" fmla="*/ 17 h 32"/>
                    <a:gd name="T38" fmla="*/ 41 w 41"/>
                    <a:gd name="T39" fmla="*/ 17 h 32"/>
                    <a:gd name="T40" fmla="*/ 41 w 41"/>
                    <a:gd name="T41" fmla="*/ 13 h 32"/>
                    <a:gd name="T42" fmla="*/ 39 w 41"/>
                    <a:gd name="T43" fmla="*/ 10 h 32"/>
                    <a:gd name="T44" fmla="*/ 34 w 41"/>
                    <a:gd name="T45" fmla="*/ 5 h 32"/>
                    <a:gd name="T46" fmla="*/ 28 w 41"/>
                    <a:gd name="T47" fmla="*/ 1 h 32"/>
                    <a:gd name="T48" fmla="*/ 20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5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5" y="28"/>
                      </a:lnTo>
                      <a:lnTo>
                        <a:pt x="13" y="31"/>
                      </a:lnTo>
                      <a:lnTo>
                        <a:pt x="20" y="32"/>
                      </a:lnTo>
                      <a:lnTo>
                        <a:pt x="28" y="31"/>
                      </a:lnTo>
                      <a:lnTo>
                        <a:pt x="34" y="28"/>
                      </a:lnTo>
                      <a:lnTo>
                        <a:pt x="39" y="23"/>
                      </a:lnTo>
                      <a:lnTo>
                        <a:pt x="41" y="19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9" y="10"/>
                      </a:lnTo>
                      <a:lnTo>
                        <a:pt x="34" y="5"/>
                      </a:lnTo>
                      <a:lnTo>
                        <a:pt x="28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87" name="Freeform 1524"/>
                <p:cNvSpPr>
                  <a:spLocks/>
                </p:cNvSpPr>
                <p:nvPr/>
              </p:nvSpPr>
              <p:spPr bwMode="auto">
                <a:xfrm>
                  <a:off x="1667" y="3003"/>
                  <a:ext cx="41" cy="32"/>
                </a:xfrm>
                <a:custGeom>
                  <a:avLst/>
                  <a:gdLst>
                    <a:gd name="T0" fmla="*/ 20 w 41"/>
                    <a:gd name="T1" fmla="*/ 0 h 32"/>
                    <a:gd name="T2" fmla="*/ 20 w 41"/>
                    <a:gd name="T3" fmla="*/ 0 h 32"/>
                    <a:gd name="T4" fmla="*/ 13 w 41"/>
                    <a:gd name="T5" fmla="*/ 1 h 32"/>
                    <a:gd name="T6" fmla="*/ 5 w 41"/>
                    <a:gd name="T7" fmla="*/ 5 h 32"/>
                    <a:gd name="T8" fmla="*/ 1 w 41"/>
                    <a:gd name="T9" fmla="*/ 10 h 32"/>
                    <a:gd name="T10" fmla="*/ 0 w 41"/>
                    <a:gd name="T11" fmla="*/ 13 h 32"/>
                    <a:gd name="T12" fmla="*/ 0 w 41"/>
                    <a:gd name="T13" fmla="*/ 17 h 32"/>
                    <a:gd name="T14" fmla="*/ 0 w 41"/>
                    <a:gd name="T15" fmla="*/ 17 h 32"/>
                    <a:gd name="T16" fmla="*/ 0 w 41"/>
                    <a:gd name="T17" fmla="*/ 19 h 32"/>
                    <a:gd name="T18" fmla="*/ 1 w 41"/>
                    <a:gd name="T19" fmla="*/ 23 h 32"/>
                    <a:gd name="T20" fmla="*/ 5 w 41"/>
                    <a:gd name="T21" fmla="*/ 28 h 32"/>
                    <a:gd name="T22" fmla="*/ 13 w 41"/>
                    <a:gd name="T23" fmla="*/ 31 h 32"/>
                    <a:gd name="T24" fmla="*/ 20 w 41"/>
                    <a:gd name="T25" fmla="*/ 32 h 32"/>
                    <a:gd name="T26" fmla="*/ 20 w 41"/>
                    <a:gd name="T27" fmla="*/ 32 h 32"/>
                    <a:gd name="T28" fmla="*/ 28 w 41"/>
                    <a:gd name="T29" fmla="*/ 31 h 32"/>
                    <a:gd name="T30" fmla="*/ 34 w 41"/>
                    <a:gd name="T31" fmla="*/ 28 h 32"/>
                    <a:gd name="T32" fmla="*/ 39 w 41"/>
                    <a:gd name="T33" fmla="*/ 23 h 32"/>
                    <a:gd name="T34" fmla="*/ 41 w 41"/>
                    <a:gd name="T35" fmla="*/ 19 h 32"/>
                    <a:gd name="T36" fmla="*/ 41 w 41"/>
                    <a:gd name="T37" fmla="*/ 17 h 32"/>
                    <a:gd name="T38" fmla="*/ 41 w 41"/>
                    <a:gd name="T39" fmla="*/ 17 h 32"/>
                    <a:gd name="T40" fmla="*/ 41 w 41"/>
                    <a:gd name="T41" fmla="*/ 13 h 32"/>
                    <a:gd name="T42" fmla="*/ 39 w 41"/>
                    <a:gd name="T43" fmla="*/ 10 h 32"/>
                    <a:gd name="T44" fmla="*/ 34 w 41"/>
                    <a:gd name="T45" fmla="*/ 5 h 32"/>
                    <a:gd name="T46" fmla="*/ 28 w 41"/>
                    <a:gd name="T47" fmla="*/ 1 h 32"/>
                    <a:gd name="T48" fmla="*/ 20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5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5" y="28"/>
                      </a:lnTo>
                      <a:lnTo>
                        <a:pt x="13" y="31"/>
                      </a:lnTo>
                      <a:lnTo>
                        <a:pt x="20" y="32"/>
                      </a:lnTo>
                      <a:lnTo>
                        <a:pt x="28" y="31"/>
                      </a:lnTo>
                      <a:lnTo>
                        <a:pt x="34" y="28"/>
                      </a:lnTo>
                      <a:lnTo>
                        <a:pt x="39" y="23"/>
                      </a:lnTo>
                      <a:lnTo>
                        <a:pt x="41" y="19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9" y="10"/>
                      </a:lnTo>
                      <a:lnTo>
                        <a:pt x="34" y="5"/>
                      </a:lnTo>
                      <a:lnTo>
                        <a:pt x="28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88" name="Freeform 1525"/>
                <p:cNvSpPr>
                  <a:spLocks/>
                </p:cNvSpPr>
                <p:nvPr/>
              </p:nvSpPr>
              <p:spPr bwMode="auto">
                <a:xfrm>
                  <a:off x="1648" y="3066"/>
                  <a:ext cx="39" cy="34"/>
                </a:xfrm>
                <a:custGeom>
                  <a:avLst/>
                  <a:gdLst>
                    <a:gd name="T0" fmla="*/ 11 w 39"/>
                    <a:gd name="T1" fmla="*/ 2 h 34"/>
                    <a:gd name="T2" fmla="*/ 11 w 39"/>
                    <a:gd name="T3" fmla="*/ 2 h 34"/>
                    <a:gd name="T4" fmla="*/ 5 w 39"/>
                    <a:gd name="T5" fmla="*/ 7 h 34"/>
                    <a:gd name="T6" fmla="*/ 1 w 39"/>
                    <a:gd name="T7" fmla="*/ 14 h 34"/>
                    <a:gd name="T8" fmla="*/ 0 w 39"/>
                    <a:gd name="T9" fmla="*/ 21 h 34"/>
                    <a:gd name="T10" fmla="*/ 1 w 39"/>
                    <a:gd name="T11" fmla="*/ 24 h 34"/>
                    <a:gd name="T12" fmla="*/ 2 w 39"/>
                    <a:gd name="T13" fmla="*/ 28 h 34"/>
                    <a:gd name="T14" fmla="*/ 2 w 39"/>
                    <a:gd name="T15" fmla="*/ 28 h 34"/>
                    <a:gd name="T16" fmla="*/ 4 w 39"/>
                    <a:gd name="T17" fmla="*/ 30 h 34"/>
                    <a:gd name="T18" fmla="*/ 6 w 39"/>
                    <a:gd name="T19" fmla="*/ 31 h 34"/>
                    <a:gd name="T20" fmla="*/ 12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0 h 34"/>
                    <a:gd name="T26" fmla="*/ 28 w 39"/>
                    <a:gd name="T27" fmla="*/ 30 h 34"/>
                    <a:gd name="T28" fmla="*/ 34 w 39"/>
                    <a:gd name="T29" fmla="*/ 25 h 34"/>
                    <a:gd name="T30" fmla="*/ 38 w 39"/>
                    <a:gd name="T31" fmla="*/ 19 h 34"/>
                    <a:gd name="T32" fmla="*/ 39 w 39"/>
                    <a:gd name="T33" fmla="*/ 12 h 34"/>
                    <a:gd name="T34" fmla="*/ 39 w 39"/>
                    <a:gd name="T35" fmla="*/ 10 h 34"/>
                    <a:gd name="T36" fmla="*/ 38 w 39"/>
                    <a:gd name="T37" fmla="*/ 6 h 34"/>
                    <a:gd name="T38" fmla="*/ 38 w 39"/>
                    <a:gd name="T39" fmla="*/ 6 h 34"/>
                    <a:gd name="T40" fmla="*/ 35 w 39"/>
                    <a:gd name="T41" fmla="*/ 3 h 34"/>
                    <a:gd name="T42" fmla="*/ 33 w 39"/>
                    <a:gd name="T43" fmla="*/ 2 h 34"/>
                    <a:gd name="T44" fmla="*/ 26 w 39"/>
                    <a:gd name="T45" fmla="*/ 0 h 34"/>
                    <a:gd name="T46" fmla="*/ 19 w 39"/>
                    <a:gd name="T47" fmla="*/ 0 h 34"/>
                    <a:gd name="T48" fmla="*/ 11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7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1" y="24"/>
                      </a:lnTo>
                      <a:lnTo>
                        <a:pt x="2" y="28"/>
                      </a:lnTo>
                      <a:lnTo>
                        <a:pt x="4" y="30"/>
                      </a:lnTo>
                      <a:lnTo>
                        <a:pt x="6" y="31"/>
                      </a:lnTo>
                      <a:lnTo>
                        <a:pt x="12" y="34"/>
                      </a:lnTo>
                      <a:lnTo>
                        <a:pt x="20" y="34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39" y="12"/>
                      </a:lnTo>
                      <a:lnTo>
                        <a:pt x="39" y="10"/>
                      </a:lnTo>
                      <a:lnTo>
                        <a:pt x="38" y="6"/>
                      </a:lnTo>
                      <a:lnTo>
                        <a:pt x="35" y="3"/>
                      </a:lnTo>
                      <a:lnTo>
                        <a:pt x="33" y="2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2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89" name="Freeform 1526"/>
                <p:cNvSpPr>
                  <a:spLocks/>
                </p:cNvSpPr>
                <p:nvPr/>
              </p:nvSpPr>
              <p:spPr bwMode="auto">
                <a:xfrm>
                  <a:off x="1648" y="3066"/>
                  <a:ext cx="39" cy="34"/>
                </a:xfrm>
                <a:custGeom>
                  <a:avLst/>
                  <a:gdLst>
                    <a:gd name="T0" fmla="*/ 11 w 39"/>
                    <a:gd name="T1" fmla="*/ 2 h 34"/>
                    <a:gd name="T2" fmla="*/ 11 w 39"/>
                    <a:gd name="T3" fmla="*/ 2 h 34"/>
                    <a:gd name="T4" fmla="*/ 5 w 39"/>
                    <a:gd name="T5" fmla="*/ 7 h 34"/>
                    <a:gd name="T6" fmla="*/ 1 w 39"/>
                    <a:gd name="T7" fmla="*/ 14 h 34"/>
                    <a:gd name="T8" fmla="*/ 0 w 39"/>
                    <a:gd name="T9" fmla="*/ 21 h 34"/>
                    <a:gd name="T10" fmla="*/ 1 w 39"/>
                    <a:gd name="T11" fmla="*/ 24 h 34"/>
                    <a:gd name="T12" fmla="*/ 2 w 39"/>
                    <a:gd name="T13" fmla="*/ 28 h 34"/>
                    <a:gd name="T14" fmla="*/ 2 w 39"/>
                    <a:gd name="T15" fmla="*/ 28 h 34"/>
                    <a:gd name="T16" fmla="*/ 4 w 39"/>
                    <a:gd name="T17" fmla="*/ 30 h 34"/>
                    <a:gd name="T18" fmla="*/ 6 w 39"/>
                    <a:gd name="T19" fmla="*/ 31 h 34"/>
                    <a:gd name="T20" fmla="*/ 12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0 h 34"/>
                    <a:gd name="T26" fmla="*/ 28 w 39"/>
                    <a:gd name="T27" fmla="*/ 30 h 34"/>
                    <a:gd name="T28" fmla="*/ 34 w 39"/>
                    <a:gd name="T29" fmla="*/ 25 h 34"/>
                    <a:gd name="T30" fmla="*/ 38 w 39"/>
                    <a:gd name="T31" fmla="*/ 19 h 34"/>
                    <a:gd name="T32" fmla="*/ 39 w 39"/>
                    <a:gd name="T33" fmla="*/ 12 h 34"/>
                    <a:gd name="T34" fmla="*/ 39 w 39"/>
                    <a:gd name="T35" fmla="*/ 10 h 34"/>
                    <a:gd name="T36" fmla="*/ 38 w 39"/>
                    <a:gd name="T37" fmla="*/ 6 h 34"/>
                    <a:gd name="T38" fmla="*/ 38 w 39"/>
                    <a:gd name="T39" fmla="*/ 6 h 34"/>
                    <a:gd name="T40" fmla="*/ 35 w 39"/>
                    <a:gd name="T41" fmla="*/ 3 h 34"/>
                    <a:gd name="T42" fmla="*/ 33 w 39"/>
                    <a:gd name="T43" fmla="*/ 2 h 34"/>
                    <a:gd name="T44" fmla="*/ 26 w 39"/>
                    <a:gd name="T45" fmla="*/ 0 h 34"/>
                    <a:gd name="T46" fmla="*/ 19 w 39"/>
                    <a:gd name="T47" fmla="*/ 0 h 34"/>
                    <a:gd name="T48" fmla="*/ 11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7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1" y="24"/>
                      </a:lnTo>
                      <a:lnTo>
                        <a:pt x="2" y="28"/>
                      </a:lnTo>
                      <a:lnTo>
                        <a:pt x="4" y="30"/>
                      </a:lnTo>
                      <a:lnTo>
                        <a:pt x="6" y="31"/>
                      </a:lnTo>
                      <a:lnTo>
                        <a:pt x="12" y="34"/>
                      </a:lnTo>
                      <a:lnTo>
                        <a:pt x="20" y="34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39" y="12"/>
                      </a:lnTo>
                      <a:lnTo>
                        <a:pt x="39" y="10"/>
                      </a:lnTo>
                      <a:lnTo>
                        <a:pt x="38" y="6"/>
                      </a:lnTo>
                      <a:lnTo>
                        <a:pt x="35" y="3"/>
                      </a:lnTo>
                      <a:lnTo>
                        <a:pt x="33" y="2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90" name="Freeform 1527"/>
                <p:cNvSpPr>
                  <a:spLocks/>
                </p:cNvSpPr>
                <p:nvPr/>
              </p:nvSpPr>
              <p:spPr bwMode="auto">
                <a:xfrm>
                  <a:off x="1677" y="3069"/>
                  <a:ext cx="41" cy="34"/>
                </a:xfrm>
                <a:custGeom>
                  <a:avLst/>
                  <a:gdLst>
                    <a:gd name="T0" fmla="*/ 26 w 41"/>
                    <a:gd name="T1" fmla="*/ 2 h 34"/>
                    <a:gd name="T2" fmla="*/ 26 w 41"/>
                    <a:gd name="T3" fmla="*/ 2 h 34"/>
                    <a:gd name="T4" fmla="*/ 18 w 41"/>
                    <a:gd name="T5" fmla="*/ 0 h 34"/>
                    <a:gd name="T6" fmla="*/ 10 w 41"/>
                    <a:gd name="T7" fmla="*/ 0 h 34"/>
                    <a:gd name="T8" fmla="*/ 4 w 41"/>
                    <a:gd name="T9" fmla="*/ 4 h 34"/>
                    <a:gd name="T10" fmla="*/ 3 w 41"/>
                    <a:gd name="T11" fmla="*/ 7 h 34"/>
                    <a:gd name="T12" fmla="*/ 1 w 41"/>
                    <a:gd name="T13" fmla="*/ 9 h 34"/>
                    <a:gd name="T14" fmla="*/ 1 w 41"/>
                    <a:gd name="T15" fmla="*/ 9 h 34"/>
                    <a:gd name="T16" fmla="*/ 0 w 41"/>
                    <a:gd name="T17" fmla="*/ 13 h 34"/>
                    <a:gd name="T18" fmla="*/ 0 w 41"/>
                    <a:gd name="T19" fmla="*/ 16 h 34"/>
                    <a:gd name="T20" fmla="*/ 3 w 41"/>
                    <a:gd name="T21" fmla="*/ 22 h 34"/>
                    <a:gd name="T22" fmla="*/ 8 w 41"/>
                    <a:gd name="T23" fmla="*/ 27 h 34"/>
                    <a:gd name="T24" fmla="*/ 14 w 41"/>
                    <a:gd name="T25" fmla="*/ 32 h 34"/>
                    <a:gd name="T26" fmla="*/ 14 w 41"/>
                    <a:gd name="T27" fmla="*/ 32 h 34"/>
                    <a:gd name="T28" fmla="*/ 23 w 41"/>
                    <a:gd name="T29" fmla="*/ 34 h 34"/>
                    <a:gd name="T30" fmla="*/ 31 w 41"/>
                    <a:gd name="T31" fmla="*/ 32 h 34"/>
                    <a:gd name="T32" fmla="*/ 36 w 41"/>
                    <a:gd name="T33" fmla="*/ 30 h 34"/>
                    <a:gd name="T34" fmla="*/ 38 w 41"/>
                    <a:gd name="T35" fmla="*/ 27 h 34"/>
                    <a:gd name="T36" fmla="*/ 40 w 41"/>
                    <a:gd name="T37" fmla="*/ 23 h 34"/>
                    <a:gd name="T38" fmla="*/ 40 w 41"/>
                    <a:gd name="T39" fmla="*/ 23 h 34"/>
                    <a:gd name="T40" fmla="*/ 41 w 41"/>
                    <a:gd name="T41" fmla="*/ 21 h 34"/>
                    <a:gd name="T42" fmla="*/ 41 w 41"/>
                    <a:gd name="T43" fmla="*/ 17 h 34"/>
                    <a:gd name="T44" fmla="*/ 38 w 41"/>
                    <a:gd name="T45" fmla="*/ 11 h 34"/>
                    <a:gd name="T46" fmla="*/ 33 w 41"/>
                    <a:gd name="T47" fmla="*/ 5 h 34"/>
                    <a:gd name="T48" fmla="*/ 26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0" y="0"/>
                      </a:lnTo>
                      <a:lnTo>
                        <a:pt x="4" y="4"/>
                      </a:lnTo>
                      <a:lnTo>
                        <a:pt x="3" y="7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3" y="22"/>
                      </a:lnTo>
                      <a:lnTo>
                        <a:pt x="8" y="27"/>
                      </a:lnTo>
                      <a:lnTo>
                        <a:pt x="14" y="32"/>
                      </a:lnTo>
                      <a:lnTo>
                        <a:pt x="23" y="34"/>
                      </a:lnTo>
                      <a:lnTo>
                        <a:pt x="31" y="32"/>
                      </a:lnTo>
                      <a:lnTo>
                        <a:pt x="36" y="30"/>
                      </a:lnTo>
                      <a:lnTo>
                        <a:pt x="38" y="27"/>
                      </a:lnTo>
                      <a:lnTo>
                        <a:pt x="40" y="23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6" y="2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91" name="Freeform 1528"/>
                <p:cNvSpPr>
                  <a:spLocks/>
                </p:cNvSpPr>
                <p:nvPr/>
              </p:nvSpPr>
              <p:spPr bwMode="auto">
                <a:xfrm>
                  <a:off x="1677" y="3069"/>
                  <a:ext cx="41" cy="34"/>
                </a:xfrm>
                <a:custGeom>
                  <a:avLst/>
                  <a:gdLst>
                    <a:gd name="T0" fmla="*/ 26 w 41"/>
                    <a:gd name="T1" fmla="*/ 2 h 34"/>
                    <a:gd name="T2" fmla="*/ 26 w 41"/>
                    <a:gd name="T3" fmla="*/ 2 h 34"/>
                    <a:gd name="T4" fmla="*/ 18 w 41"/>
                    <a:gd name="T5" fmla="*/ 0 h 34"/>
                    <a:gd name="T6" fmla="*/ 10 w 41"/>
                    <a:gd name="T7" fmla="*/ 0 h 34"/>
                    <a:gd name="T8" fmla="*/ 4 w 41"/>
                    <a:gd name="T9" fmla="*/ 4 h 34"/>
                    <a:gd name="T10" fmla="*/ 3 w 41"/>
                    <a:gd name="T11" fmla="*/ 7 h 34"/>
                    <a:gd name="T12" fmla="*/ 1 w 41"/>
                    <a:gd name="T13" fmla="*/ 9 h 34"/>
                    <a:gd name="T14" fmla="*/ 1 w 41"/>
                    <a:gd name="T15" fmla="*/ 9 h 34"/>
                    <a:gd name="T16" fmla="*/ 0 w 41"/>
                    <a:gd name="T17" fmla="*/ 13 h 34"/>
                    <a:gd name="T18" fmla="*/ 0 w 41"/>
                    <a:gd name="T19" fmla="*/ 16 h 34"/>
                    <a:gd name="T20" fmla="*/ 3 w 41"/>
                    <a:gd name="T21" fmla="*/ 22 h 34"/>
                    <a:gd name="T22" fmla="*/ 8 w 41"/>
                    <a:gd name="T23" fmla="*/ 27 h 34"/>
                    <a:gd name="T24" fmla="*/ 14 w 41"/>
                    <a:gd name="T25" fmla="*/ 32 h 34"/>
                    <a:gd name="T26" fmla="*/ 14 w 41"/>
                    <a:gd name="T27" fmla="*/ 32 h 34"/>
                    <a:gd name="T28" fmla="*/ 23 w 41"/>
                    <a:gd name="T29" fmla="*/ 34 h 34"/>
                    <a:gd name="T30" fmla="*/ 31 w 41"/>
                    <a:gd name="T31" fmla="*/ 32 h 34"/>
                    <a:gd name="T32" fmla="*/ 36 w 41"/>
                    <a:gd name="T33" fmla="*/ 30 h 34"/>
                    <a:gd name="T34" fmla="*/ 38 w 41"/>
                    <a:gd name="T35" fmla="*/ 27 h 34"/>
                    <a:gd name="T36" fmla="*/ 40 w 41"/>
                    <a:gd name="T37" fmla="*/ 23 h 34"/>
                    <a:gd name="T38" fmla="*/ 40 w 41"/>
                    <a:gd name="T39" fmla="*/ 23 h 34"/>
                    <a:gd name="T40" fmla="*/ 41 w 41"/>
                    <a:gd name="T41" fmla="*/ 21 h 34"/>
                    <a:gd name="T42" fmla="*/ 41 w 41"/>
                    <a:gd name="T43" fmla="*/ 17 h 34"/>
                    <a:gd name="T44" fmla="*/ 38 w 41"/>
                    <a:gd name="T45" fmla="*/ 11 h 34"/>
                    <a:gd name="T46" fmla="*/ 33 w 41"/>
                    <a:gd name="T47" fmla="*/ 5 h 34"/>
                    <a:gd name="T48" fmla="*/ 26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0" y="0"/>
                      </a:lnTo>
                      <a:lnTo>
                        <a:pt x="4" y="4"/>
                      </a:lnTo>
                      <a:lnTo>
                        <a:pt x="3" y="7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3" y="22"/>
                      </a:lnTo>
                      <a:lnTo>
                        <a:pt x="8" y="27"/>
                      </a:lnTo>
                      <a:lnTo>
                        <a:pt x="14" y="32"/>
                      </a:lnTo>
                      <a:lnTo>
                        <a:pt x="23" y="34"/>
                      </a:lnTo>
                      <a:lnTo>
                        <a:pt x="31" y="32"/>
                      </a:lnTo>
                      <a:lnTo>
                        <a:pt x="36" y="30"/>
                      </a:lnTo>
                      <a:lnTo>
                        <a:pt x="38" y="27"/>
                      </a:lnTo>
                      <a:lnTo>
                        <a:pt x="40" y="23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6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92" name="Freeform 1529"/>
                <p:cNvSpPr>
                  <a:spLocks/>
                </p:cNvSpPr>
                <p:nvPr/>
              </p:nvSpPr>
              <p:spPr bwMode="auto">
                <a:xfrm>
                  <a:off x="1593" y="3055"/>
                  <a:ext cx="30" cy="88"/>
                </a:xfrm>
                <a:custGeom>
                  <a:avLst/>
                  <a:gdLst>
                    <a:gd name="T0" fmla="*/ 0 w 30"/>
                    <a:gd name="T1" fmla="*/ 85 h 88"/>
                    <a:gd name="T2" fmla="*/ 9 w 30"/>
                    <a:gd name="T3" fmla="*/ 69 h 88"/>
                    <a:gd name="T4" fmla="*/ 9 w 30"/>
                    <a:gd name="T5" fmla="*/ 0 h 88"/>
                    <a:gd name="T6" fmla="*/ 23 w 30"/>
                    <a:gd name="T7" fmla="*/ 3 h 88"/>
                    <a:gd name="T8" fmla="*/ 23 w 30"/>
                    <a:gd name="T9" fmla="*/ 71 h 88"/>
                    <a:gd name="T10" fmla="*/ 30 w 30"/>
                    <a:gd name="T11" fmla="*/ 86 h 88"/>
                    <a:gd name="T12" fmla="*/ 20 w 30"/>
                    <a:gd name="T13" fmla="*/ 79 h 88"/>
                    <a:gd name="T14" fmla="*/ 20 w 30"/>
                    <a:gd name="T15" fmla="*/ 88 h 88"/>
                    <a:gd name="T16" fmla="*/ 14 w 30"/>
                    <a:gd name="T17" fmla="*/ 82 h 88"/>
                    <a:gd name="T18" fmla="*/ 9 w 30"/>
                    <a:gd name="T19" fmla="*/ 88 h 88"/>
                    <a:gd name="T20" fmla="*/ 9 w 30"/>
                    <a:gd name="T21" fmla="*/ 81 h 88"/>
                    <a:gd name="T22" fmla="*/ 0 w 30"/>
                    <a:gd name="T23" fmla="*/ 85 h 88"/>
                    <a:gd name="T24" fmla="*/ 0 w 30"/>
                    <a:gd name="T25" fmla="*/ 85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88"/>
                    <a:gd name="T41" fmla="*/ 30 w 30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88">
                      <a:moveTo>
                        <a:pt x="0" y="85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3"/>
                      </a:lnTo>
                      <a:lnTo>
                        <a:pt x="23" y="71"/>
                      </a:lnTo>
                      <a:lnTo>
                        <a:pt x="30" y="86"/>
                      </a:lnTo>
                      <a:lnTo>
                        <a:pt x="20" y="79"/>
                      </a:lnTo>
                      <a:lnTo>
                        <a:pt x="20" y="88"/>
                      </a:lnTo>
                      <a:lnTo>
                        <a:pt x="14" y="82"/>
                      </a:lnTo>
                      <a:lnTo>
                        <a:pt x="9" y="88"/>
                      </a:lnTo>
                      <a:lnTo>
                        <a:pt x="9" y="81"/>
                      </a:lnTo>
                      <a:lnTo>
                        <a:pt x="0" y="85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93" name="Freeform 1530"/>
                <p:cNvSpPr>
                  <a:spLocks/>
                </p:cNvSpPr>
                <p:nvPr/>
              </p:nvSpPr>
              <p:spPr bwMode="auto">
                <a:xfrm>
                  <a:off x="1575" y="3040"/>
                  <a:ext cx="40" cy="34"/>
                </a:xfrm>
                <a:custGeom>
                  <a:avLst/>
                  <a:gdLst>
                    <a:gd name="T0" fmla="*/ 11 w 40"/>
                    <a:gd name="T1" fmla="*/ 4 h 34"/>
                    <a:gd name="T2" fmla="*/ 11 w 40"/>
                    <a:gd name="T3" fmla="*/ 4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2 h 34"/>
                    <a:gd name="T10" fmla="*/ 0 w 40"/>
                    <a:gd name="T11" fmla="*/ 24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1 h 34"/>
                    <a:gd name="T18" fmla="*/ 6 w 40"/>
                    <a:gd name="T19" fmla="*/ 32 h 34"/>
                    <a:gd name="T20" fmla="*/ 13 w 40"/>
                    <a:gd name="T21" fmla="*/ 34 h 34"/>
                    <a:gd name="T22" fmla="*/ 20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4 w 40"/>
                    <a:gd name="T29" fmla="*/ 27 h 34"/>
                    <a:gd name="T30" fmla="*/ 38 w 40"/>
                    <a:gd name="T31" fmla="*/ 20 h 34"/>
                    <a:gd name="T32" fmla="*/ 40 w 40"/>
                    <a:gd name="T33" fmla="*/ 13 h 34"/>
                    <a:gd name="T34" fmla="*/ 40 w 40"/>
                    <a:gd name="T35" fmla="*/ 10 h 34"/>
                    <a:gd name="T36" fmla="*/ 38 w 40"/>
                    <a:gd name="T37" fmla="*/ 8 h 34"/>
                    <a:gd name="T38" fmla="*/ 38 w 40"/>
                    <a:gd name="T39" fmla="*/ 8 h 34"/>
                    <a:gd name="T40" fmla="*/ 36 w 40"/>
                    <a:gd name="T41" fmla="*/ 5 h 34"/>
                    <a:gd name="T42" fmla="*/ 33 w 40"/>
                    <a:gd name="T43" fmla="*/ 3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1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6" y="32"/>
                      </a:lnTo>
                      <a:lnTo>
                        <a:pt x="13" y="34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0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94" name="Freeform 1531"/>
                <p:cNvSpPr>
                  <a:spLocks/>
                </p:cNvSpPr>
                <p:nvPr/>
              </p:nvSpPr>
              <p:spPr bwMode="auto">
                <a:xfrm>
                  <a:off x="1575" y="3040"/>
                  <a:ext cx="40" cy="34"/>
                </a:xfrm>
                <a:custGeom>
                  <a:avLst/>
                  <a:gdLst>
                    <a:gd name="T0" fmla="*/ 11 w 40"/>
                    <a:gd name="T1" fmla="*/ 4 h 34"/>
                    <a:gd name="T2" fmla="*/ 11 w 40"/>
                    <a:gd name="T3" fmla="*/ 4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2 h 34"/>
                    <a:gd name="T10" fmla="*/ 0 w 40"/>
                    <a:gd name="T11" fmla="*/ 24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1 h 34"/>
                    <a:gd name="T18" fmla="*/ 6 w 40"/>
                    <a:gd name="T19" fmla="*/ 32 h 34"/>
                    <a:gd name="T20" fmla="*/ 13 w 40"/>
                    <a:gd name="T21" fmla="*/ 34 h 34"/>
                    <a:gd name="T22" fmla="*/ 20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4 w 40"/>
                    <a:gd name="T29" fmla="*/ 27 h 34"/>
                    <a:gd name="T30" fmla="*/ 38 w 40"/>
                    <a:gd name="T31" fmla="*/ 20 h 34"/>
                    <a:gd name="T32" fmla="*/ 40 w 40"/>
                    <a:gd name="T33" fmla="*/ 13 h 34"/>
                    <a:gd name="T34" fmla="*/ 40 w 40"/>
                    <a:gd name="T35" fmla="*/ 10 h 34"/>
                    <a:gd name="T36" fmla="*/ 38 w 40"/>
                    <a:gd name="T37" fmla="*/ 8 h 34"/>
                    <a:gd name="T38" fmla="*/ 38 w 40"/>
                    <a:gd name="T39" fmla="*/ 8 h 34"/>
                    <a:gd name="T40" fmla="*/ 36 w 40"/>
                    <a:gd name="T41" fmla="*/ 5 h 34"/>
                    <a:gd name="T42" fmla="*/ 33 w 40"/>
                    <a:gd name="T43" fmla="*/ 3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1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6" y="32"/>
                      </a:lnTo>
                      <a:lnTo>
                        <a:pt x="13" y="34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0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95" name="Freeform 1532"/>
                <p:cNvSpPr>
                  <a:spLocks/>
                </p:cNvSpPr>
                <p:nvPr/>
              </p:nvSpPr>
              <p:spPr bwMode="auto">
                <a:xfrm>
                  <a:off x="1604" y="3044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8 w 40"/>
                    <a:gd name="T5" fmla="*/ 0 h 33"/>
                    <a:gd name="T6" fmla="*/ 11 w 40"/>
                    <a:gd name="T7" fmla="*/ 1 h 33"/>
                    <a:gd name="T8" fmla="*/ 4 w 40"/>
                    <a:gd name="T9" fmla="*/ 5 h 33"/>
                    <a:gd name="T10" fmla="*/ 2 w 40"/>
                    <a:gd name="T11" fmla="*/ 6 h 33"/>
                    <a:gd name="T12" fmla="*/ 0 w 40"/>
                    <a:gd name="T13" fmla="*/ 10 h 33"/>
                    <a:gd name="T14" fmla="*/ 0 w 40"/>
                    <a:gd name="T15" fmla="*/ 10 h 33"/>
                    <a:gd name="T16" fmla="*/ 0 w 40"/>
                    <a:gd name="T17" fmla="*/ 13 h 33"/>
                    <a:gd name="T18" fmla="*/ 0 w 40"/>
                    <a:gd name="T19" fmla="*/ 16 h 33"/>
                    <a:gd name="T20" fmla="*/ 3 w 40"/>
                    <a:gd name="T21" fmla="*/ 23 h 33"/>
                    <a:gd name="T22" fmla="*/ 8 w 40"/>
                    <a:gd name="T23" fmla="*/ 28 h 33"/>
                    <a:gd name="T24" fmla="*/ 14 w 40"/>
                    <a:gd name="T25" fmla="*/ 32 h 33"/>
                    <a:gd name="T26" fmla="*/ 14 w 40"/>
                    <a:gd name="T27" fmla="*/ 32 h 33"/>
                    <a:gd name="T28" fmla="*/ 23 w 40"/>
                    <a:gd name="T29" fmla="*/ 33 h 33"/>
                    <a:gd name="T30" fmla="*/ 30 w 40"/>
                    <a:gd name="T31" fmla="*/ 33 h 33"/>
                    <a:gd name="T32" fmla="*/ 36 w 40"/>
                    <a:gd name="T33" fmla="*/ 29 h 33"/>
                    <a:gd name="T34" fmla="*/ 39 w 40"/>
                    <a:gd name="T35" fmla="*/ 27 h 33"/>
                    <a:gd name="T36" fmla="*/ 40 w 40"/>
                    <a:gd name="T37" fmla="*/ 24 h 33"/>
                    <a:gd name="T38" fmla="*/ 40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8 h 33"/>
                    <a:gd name="T44" fmla="*/ 37 w 40"/>
                    <a:gd name="T45" fmla="*/ 11 h 33"/>
                    <a:gd name="T46" fmla="*/ 33 w 40"/>
                    <a:gd name="T47" fmla="*/ 6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4" y="5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3" y="33"/>
                      </a:lnTo>
                      <a:lnTo>
                        <a:pt x="30" y="33"/>
                      </a:lnTo>
                      <a:lnTo>
                        <a:pt x="36" y="29"/>
                      </a:lnTo>
                      <a:lnTo>
                        <a:pt x="39" y="27"/>
                      </a:lnTo>
                      <a:lnTo>
                        <a:pt x="40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37" y="11"/>
                      </a:lnTo>
                      <a:lnTo>
                        <a:pt x="33" y="6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96" name="Freeform 1533"/>
                <p:cNvSpPr>
                  <a:spLocks/>
                </p:cNvSpPr>
                <p:nvPr/>
              </p:nvSpPr>
              <p:spPr bwMode="auto">
                <a:xfrm>
                  <a:off x="1604" y="3044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8 w 40"/>
                    <a:gd name="T5" fmla="*/ 0 h 33"/>
                    <a:gd name="T6" fmla="*/ 11 w 40"/>
                    <a:gd name="T7" fmla="*/ 1 h 33"/>
                    <a:gd name="T8" fmla="*/ 4 w 40"/>
                    <a:gd name="T9" fmla="*/ 5 h 33"/>
                    <a:gd name="T10" fmla="*/ 2 w 40"/>
                    <a:gd name="T11" fmla="*/ 6 h 33"/>
                    <a:gd name="T12" fmla="*/ 0 w 40"/>
                    <a:gd name="T13" fmla="*/ 10 h 33"/>
                    <a:gd name="T14" fmla="*/ 0 w 40"/>
                    <a:gd name="T15" fmla="*/ 10 h 33"/>
                    <a:gd name="T16" fmla="*/ 0 w 40"/>
                    <a:gd name="T17" fmla="*/ 13 h 33"/>
                    <a:gd name="T18" fmla="*/ 0 w 40"/>
                    <a:gd name="T19" fmla="*/ 16 h 33"/>
                    <a:gd name="T20" fmla="*/ 3 w 40"/>
                    <a:gd name="T21" fmla="*/ 23 h 33"/>
                    <a:gd name="T22" fmla="*/ 8 w 40"/>
                    <a:gd name="T23" fmla="*/ 28 h 33"/>
                    <a:gd name="T24" fmla="*/ 14 w 40"/>
                    <a:gd name="T25" fmla="*/ 32 h 33"/>
                    <a:gd name="T26" fmla="*/ 14 w 40"/>
                    <a:gd name="T27" fmla="*/ 32 h 33"/>
                    <a:gd name="T28" fmla="*/ 23 w 40"/>
                    <a:gd name="T29" fmla="*/ 33 h 33"/>
                    <a:gd name="T30" fmla="*/ 30 w 40"/>
                    <a:gd name="T31" fmla="*/ 33 h 33"/>
                    <a:gd name="T32" fmla="*/ 36 w 40"/>
                    <a:gd name="T33" fmla="*/ 29 h 33"/>
                    <a:gd name="T34" fmla="*/ 39 w 40"/>
                    <a:gd name="T35" fmla="*/ 27 h 33"/>
                    <a:gd name="T36" fmla="*/ 40 w 40"/>
                    <a:gd name="T37" fmla="*/ 24 h 33"/>
                    <a:gd name="T38" fmla="*/ 40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8 h 33"/>
                    <a:gd name="T44" fmla="*/ 37 w 40"/>
                    <a:gd name="T45" fmla="*/ 11 h 33"/>
                    <a:gd name="T46" fmla="*/ 33 w 40"/>
                    <a:gd name="T47" fmla="*/ 6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4" y="5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3" y="33"/>
                      </a:lnTo>
                      <a:lnTo>
                        <a:pt x="30" y="33"/>
                      </a:lnTo>
                      <a:lnTo>
                        <a:pt x="36" y="29"/>
                      </a:lnTo>
                      <a:lnTo>
                        <a:pt x="39" y="27"/>
                      </a:lnTo>
                      <a:lnTo>
                        <a:pt x="40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37" y="11"/>
                      </a:lnTo>
                      <a:lnTo>
                        <a:pt x="33" y="6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97" name="Freeform 1534"/>
                <p:cNvSpPr>
                  <a:spLocks/>
                </p:cNvSpPr>
                <p:nvPr/>
              </p:nvSpPr>
              <p:spPr bwMode="auto">
                <a:xfrm>
                  <a:off x="1579" y="3017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2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1 w 42"/>
                    <a:gd name="T17" fmla="*/ 19 h 32"/>
                    <a:gd name="T18" fmla="*/ 2 w 42"/>
                    <a:gd name="T19" fmla="*/ 23 h 32"/>
                    <a:gd name="T20" fmla="*/ 6 w 42"/>
                    <a:gd name="T21" fmla="*/ 28 h 32"/>
                    <a:gd name="T22" fmla="*/ 13 w 42"/>
                    <a:gd name="T23" fmla="*/ 31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8 h 32"/>
                    <a:gd name="T32" fmla="*/ 41 w 42"/>
                    <a:gd name="T33" fmla="*/ 23 h 32"/>
                    <a:gd name="T34" fmla="*/ 42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2 w 42"/>
                    <a:gd name="T41" fmla="*/ 13 h 32"/>
                    <a:gd name="T42" fmla="*/ 41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3" y="31"/>
                      </a:lnTo>
                      <a:lnTo>
                        <a:pt x="21" y="32"/>
                      </a:lnTo>
                      <a:lnTo>
                        <a:pt x="29" y="31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2" y="19"/>
                      </a:lnTo>
                      <a:lnTo>
                        <a:pt x="42" y="17"/>
                      </a:lnTo>
                      <a:lnTo>
                        <a:pt x="42" y="13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98" name="Freeform 1535"/>
                <p:cNvSpPr>
                  <a:spLocks/>
                </p:cNvSpPr>
                <p:nvPr/>
              </p:nvSpPr>
              <p:spPr bwMode="auto">
                <a:xfrm>
                  <a:off x="1579" y="3017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2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1 w 42"/>
                    <a:gd name="T17" fmla="*/ 19 h 32"/>
                    <a:gd name="T18" fmla="*/ 2 w 42"/>
                    <a:gd name="T19" fmla="*/ 23 h 32"/>
                    <a:gd name="T20" fmla="*/ 6 w 42"/>
                    <a:gd name="T21" fmla="*/ 28 h 32"/>
                    <a:gd name="T22" fmla="*/ 13 w 42"/>
                    <a:gd name="T23" fmla="*/ 31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8 h 32"/>
                    <a:gd name="T32" fmla="*/ 41 w 42"/>
                    <a:gd name="T33" fmla="*/ 23 h 32"/>
                    <a:gd name="T34" fmla="*/ 42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2 w 42"/>
                    <a:gd name="T41" fmla="*/ 13 h 32"/>
                    <a:gd name="T42" fmla="*/ 41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3" y="31"/>
                      </a:lnTo>
                      <a:lnTo>
                        <a:pt x="21" y="32"/>
                      </a:lnTo>
                      <a:lnTo>
                        <a:pt x="29" y="31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2" y="19"/>
                      </a:lnTo>
                      <a:lnTo>
                        <a:pt x="42" y="17"/>
                      </a:lnTo>
                      <a:lnTo>
                        <a:pt x="42" y="13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99" name="Freeform 1536"/>
                <p:cNvSpPr>
                  <a:spLocks/>
                </p:cNvSpPr>
                <p:nvPr/>
              </p:nvSpPr>
              <p:spPr bwMode="auto">
                <a:xfrm>
                  <a:off x="1604" y="3021"/>
                  <a:ext cx="42" cy="33"/>
                </a:xfrm>
                <a:custGeom>
                  <a:avLst/>
                  <a:gdLst>
                    <a:gd name="T0" fmla="*/ 25 w 42"/>
                    <a:gd name="T1" fmla="*/ 1 h 33"/>
                    <a:gd name="T2" fmla="*/ 25 w 42"/>
                    <a:gd name="T3" fmla="*/ 1 h 33"/>
                    <a:gd name="T4" fmla="*/ 17 w 42"/>
                    <a:gd name="T5" fmla="*/ 0 h 33"/>
                    <a:gd name="T6" fmla="*/ 9 w 42"/>
                    <a:gd name="T7" fmla="*/ 2 h 33"/>
                    <a:gd name="T8" fmla="*/ 4 w 42"/>
                    <a:gd name="T9" fmla="*/ 8 h 33"/>
                    <a:gd name="T10" fmla="*/ 2 w 42"/>
                    <a:gd name="T11" fmla="*/ 10 h 33"/>
                    <a:gd name="T12" fmla="*/ 2 w 42"/>
                    <a:gd name="T13" fmla="*/ 13 h 33"/>
                    <a:gd name="T14" fmla="*/ 2 w 42"/>
                    <a:gd name="T15" fmla="*/ 13 h 33"/>
                    <a:gd name="T16" fmla="*/ 0 w 42"/>
                    <a:gd name="T17" fmla="*/ 16 h 33"/>
                    <a:gd name="T18" fmla="*/ 2 w 42"/>
                    <a:gd name="T19" fmla="*/ 19 h 33"/>
                    <a:gd name="T20" fmla="*/ 5 w 42"/>
                    <a:gd name="T21" fmla="*/ 25 h 33"/>
                    <a:gd name="T22" fmla="*/ 11 w 42"/>
                    <a:gd name="T23" fmla="*/ 31 h 33"/>
                    <a:gd name="T24" fmla="*/ 18 w 42"/>
                    <a:gd name="T25" fmla="*/ 33 h 33"/>
                    <a:gd name="T26" fmla="*/ 18 w 42"/>
                    <a:gd name="T27" fmla="*/ 33 h 33"/>
                    <a:gd name="T28" fmla="*/ 27 w 42"/>
                    <a:gd name="T29" fmla="*/ 33 h 33"/>
                    <a:gd name="T30" fmla="*/ 33 w 42"/>
                    <a:gd name="T31" fmla="*/ 31 h 33"/>
                    <a:gd name="T32" fmla="*/ 39 w 42"/>
                    <a:gd name="T33" fmla="*/ 27 h 33"/>
                    <a:gd name="T34" fmla="*/ 41 w 42"/>
                    <a:gd name="T35" fmla="*/ 24 h 33"/>
                    <a:gd name="T36" fmla="*/ 42 w 42"/>
                    <a:gd name="T37" fmla="*/ 20 h 33"/>
                    <a:gd name="T38" fmla="*/ 42 w 42"/>
                    <a:gd name="T39" fmla="*/ 20 h 33"/>
                    <a:gd name="T40" fmla="*/ 42 w 42"/>
                    <a:gd name="T41" fmla="*/ 18 h 33"/>
                    <a:gd name="T42" fmla="*/ 41 w 42"/>
                    <a:gd name="T43" fmla="*/ 14 h 33"/>
                    <a:gd name="T44" fmla="*/ 39 w 42"/>
                    <a:gd name="T45" fmla="*/ 8 h 33"/>
                    <a:gd name="T46" fmla="*/ 32 w 42"/>
                    <a:gd name="T47" fmla="*/ 4 h 33"/>
                    <a:gd name="T48" fmla="*/ 25 w 42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9" y="2"/>
                      </a:lnTo>
                      <a:lnTo>
                        <a:pt x="4" y="8"/>
                      </a:lnTo>
                      <a:lnTo>
                        <a:pt x="2" y="10"/>
                      </a:lnTo>
                      <a:lnTo>
                        <a:pt x="2" y="13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5" y="25"/>
                      </a:lnTo>
                      <a:lnTo>
                        <a:pt x="11" y="31"/>
                      </a:lnTo>
                      <a:lnTo>
                        <a:pt x="18" y="33"/>
                      </a:lnTo>
                      <a:lnTo>
                        <a:pt x="27" y="33"/>
                      </a:lnTo>
                      <a:lnTo>
                        <a:pt x="33" y="31"/>
                      </a:lnTo>
                      <a:lnTo>
                        <a:pt x="39" y="27"/>
                      </a:lnTo>
                      <a:lnTo>
                        <a:pt x="41" y="24"/>
                      </a:lnTo>
                      <a:lnTo>
                        <a:pt x="42" y="20"/>
                      </a:lnTo>
                      <a:lnTo>
                        <a:pt x="42" y="18"/>
                      </a:lnTo>
                      <a:lnTo>
                        <a:pt x="41" y="14"/>
                      </a:lnTo>
                      <a:lnTo>
                        <a:pt x="39" y="8"/>
                      </a:lnTo>
                      <a:lnTo>
                        <a:pt x="32" y="4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00" name="Freeform 1537"/>
                <p:cNvSpPr>
                  <a:spLocks/>
                </p:cNvSpPr>
                <p:nvPr/>
              </p:nvSpPr>
              <p:spPr bwMode="auto">
                <a:xfrm>
                  <a:off x="1604" y="3021"/>
                  <a:ext cx="42" cy="33"/>
                </a:xfrm>
                <a:custGeom>
                  <a:avLst/>
                  <a:gdLst>
                    <a:gd name="T0" fmla="*/ 25 w 42"/>
                    <a:gd name="T1" fmla="*/ 1 h 33"/>
                    <a:gd name="T2" fmla="*/ 25 w 42"/>
                    <a:gd name="T3" fmla="*/ 1 h 33"/>
                    <a:gd name="T4" fmla="*/ 17 w 42"/>
                    <a:gd name="T5" fmla="*/ 0 h 33"/>
                    <a:gd name="T6" fmla="*/ 9 w 42"/>
                    <a:gd name="T7" fmla="*/ 2 h 33"/>
                    <a:gd name="T8" fmla="*/ 4 w 42"/>
                    <a:gd name="T9" fmla="*/ 8 h 33"/>
                    <a:gd name="T10" fmla="*/ 2 w 42"/>
                    <a:gd name="T11" fmla="*/ 10 h 33"/>
                    <a:gd name="T12" fmla="*/ 2 w 42"/>
                    <a:gd name="T13" fmla="*/ 13 h 33"/>
                    <a:gd name="T14" fmla="*/ 2 w 42"/>
                    <a:gd name="T15" fmla="*/ 13 h 33"/>
                    <a:gd name="T16" fmla="*/ 0 w 42"/>
                    <a:gd name="T17" fmla="*/ 16 h 33"/>
                    <a:gd name="T18" fmla="*/ 2 w 42"/>
                    <a:gd name="T19" fmla="*/ 19 h 33"/>
                    <a:gd name="T20" fmla="*/ 5 w 42"/>
                    <a:gd name="T21" fmla="*/ 25 h 33"/>
                    <a:gd name="T22" fmla="*/ 11 w 42"/>
                    <a:gd name="T23" fmla="*/ 31 h 33"/>
                    <a:gd name="T24" fmla="*/ 18 w 42"/>
                    <a:gd name="T25" fmla="*/ 33 h 33"/>
                    <a:gd name="T26" fmla="*/ 18 w 42"/>
                    <a:gd name="T27" fmla="*/ 33 h 33"/>
                    <a:gd name="T28" fmla="*/ 27 w 42"/>
                    <a:gd name="T29" fmla="*/ 33 h 33"/>
                    <a:gd name="T30" fmla="*/ 33 w 42"/>
                    <a:gd name="T31" fmla="*/ 31 h 33"/>
                    <a:gd name="T32" fmla="*/ 39 w 42"/>
                    <a:gd name="T33" fmla="*/ 27 h 33"/>
                    <a:gd name="T34" fmla="*/ 41 w 42"/>
                    <a:gd name="T35" fmla="*/ 24 h 33"/>
                    <a:gd name="T36" fmla="*/ 42 w 42"/>
                    <a:gd name="T37" fmla="*/ 20 h 33"/>
                    <a:gd name="T38" fmla="*/ 42 w 42"/>
                    <a:gd name="T39" fmla="*/ 20 h 33"/>
                    <a:gd name="T40" fmla="*/ 42 w 42"/>
                    <a:gd name="T41" fmla="*/ 18 h 33"/>
                    <a:gd name="T42" fmla="*/ 41 w 42"/>
                    <a:gd name="T43" fmla="*/ 14 h 33"/>
                    <a:gd name="T44" fmla="*/ 39 w 42"/>
                    <a:gd name="T45" fmla="*/ 8 h 33"/>
                    <a:gd name="T46" fmla="*/ 32 w 42"/>
                    <a:gd name="T47" fmla="*/ 4 h 33"/>
                    <a:gd name="T48" fmla="*/ 25 w 42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9" y="2"/>
                      </a:lnTo>
                      <a:lnTo>
                        <a:pt x="4" y="8"/>
                      </a:lnTo>
                      <a:lnTo>
                        <a:pt x="2" y="10"/>
                      </a:lnTo>
                      <a:lnTo>
                        <a:pt x="2" y="13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5" y="25"/>
                      </a:lnTo>
                      <a:lnTo>
                        <a:pt x="11" y="31"/>
                      </a:lnTo>
                      <a:lnTo>
                        <a:pt x="18" y="33"/>
                      </a:lnTo>
                      <a:lnTo>
                        <a:pt x="27" y="33"/>
                      </a:lnTo>
                      <a:lnTo>
                        <a:pt x="33" y="31"/>
                      </a:lnTo>
                      <a:lnTo>
                        <a:pt x="39" y="27"/>
                      </a:lnTo>
                      <a:lnTo>
                        <a:pt x="41" y="24"/>
                      </a:lnTo>
                      <a:lnTo>
                        <a:pt x="42" y="20"/>
                      </a:lnTo>
                      <a:lnTo>
                        <a:pt x="42" y="18"/>
                      </a:lnTo>
                      <a:lnTo>
                        <a:pt x="41" y="14"/>
                      </a:lnTo>
                      <a:lnTo>
                        <a:pt x="39" y="8"/>
                      </a:lnTo>
                      <a:lnTo>
                        <a:pt x="32" y="4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01" name="Freeform 1538"/>
                <p:cNvSpPr>
                  <a:spLocks/>
                </p:cNvSpPr>
                <p:nvPr/>
              </p:nvSpPr>
              <p:spPr bwMode="auto">
                <a:xfrm>
                  <a:off x="1593" y="3001"/>
                  <a:ext cx="42" cy="31"/>
                </a:xfrm>
                <a:custGeom>
                  <a:avLst/>
                  <a:gdLst>
                    <a:gd name="T0" fmla="*/ 22 w 42"/>
                    <a:gd name="T1" fmla="*/ 0 h 31"/>
                    <a:gd name="T2" fmla="*/ 22 w 42"/>
                    <a:gd name="T3" fmla="*/ 0 h 31"/>
                    <a:gd name="T4" fmla="*/ 13 w 42"/>
                    <a:gd name="T5" fmla="*/ 1 h 31"/>
                    <a:gd name="T6" fmla="*/ 6 w 42"/>
                    <a:gd name="T7" fmla="*/ 3 h 31"/>
                    <a:gd name="T8" fmla="*/ 2 w 42"/>
                    <a:gd name="T9" fmla="*/ 8 h 31"/>
                    <a:gd name="T10" fmla="*/ 1 w 42"/>
                    <a:gd name="T11" fmla="*/ 12 h 31"/>
                    <a:gd name="T12" fmla="*/ 0 w 42"/>
                    <a:gd name="T13" fmla="*/ 15 h 31"/>
                    <a:gd name="T14" fmla="*/ 0 w 42"/>
                    <a:gd name="T15" fmla="*/ 15 h 31"/>
                    <a:gd name="T16" fmla="*/ 1 w 42"/>
                    <a:gd name="T17" fmla="*/ 19 h 31"/>
                    <a:gd name="T18" fmla="*/ 2 w 42"/>
                    <a:gd name="T19" fmla="*/ 21 h 31"/>
                    <a:gd name="T20" fmla="*/ 6 w 42"/>
                    <a:gd name="T21" fmla="*/ 26 h 31"/>
                    <a:gd name="T22" fmla="*/ 13 w 42"/>
                    <a:gd name="T23" fmla="*/ 30 h 31"/>
                    <a:gd name="T24" fmla="*/ 22 w 42"/>
                    <a:gd name="T25" fmla="*/ 31 h 31"/>
                    <a:gd name="T26" fmla="*/ 22 w 42"/>
                    <a:gd name="T27" fmla="*/ 31 h 31"/>
                    <a:gd name="T28" fmla="*/ 29 w 42"/>
                    <a:gd name="T29" fmla="*/ 30 h 31"/>
                    <a:gd name="T30" fmla="*/ 36 w 42"/>
                    <a:gd name="T31" fmla="*/ 26 h 31"/>
                    <a:gd name="T32" fmla="*/ 41 w 42"/>
                    <a:gd name="T33" fmla="*/ 21 h 31"/>
                    <a:gd name="T34" fmla="*/ 42 w 42"/>
                    <a:gd name="T35" fmla="*/ 19 h 31"/>
                    <a:gd name="T36" fmla="*/ 42 w 42"/>
                    <a:gd name="T37" fmla="*/ 15 h 31"/>
                    <a:gd name="T38" fmla="*/ 42 w 42"/>
                    <a:gd name="T39" fmla="*/ 15 h 31"/>
                    <a:gd name="T40" fmla="*/ 42 w 42"/>
                    <a:gd name="T41" fmla="*/ 12 h 31"/>
                    <a:gd name="T42" fmla="*/ 41 w 42"/>
                    <a:gd name="T43" fmla="*/ 8 h 31"/>
                    <a:gd name="T44" fmla="*/ 36 w 42"/>
                    <a:gd name="T45" fmla="*/ 3 h 31"/>
                    <a:gd name="T46" fmla="*/ 29 w 42"/>
                    <a:gd name="T47" fmla="*/ 1 h 31"/>
                    <a:gd name="T48" fmla="*/ 22 w 42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1"/>
                    <a:gd name="T77" fmla="*/ 42 w 42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1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3"/>
                      </a:lnTo>
                      <a:lnTo>
                        <a:pt x="2" y="8"/>
                      </a:lnTo>
                      <a:lnTo>
                        <a:pt x="1" y="12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2" y="21"/>
                      </a:lnTo>
                      <a:lnTo>
                        <a:pt x="6" y="26"/>
                      </a:lnTo>
                      <a:lnTo>
                        <a:pt x="13" y="30"/>
                      </a:lnTo>
                      <a:lnTo>
                        <a:pt x="22" y="31"/>
                      </a:lnTo>
                      <a:lnTo>
                        <a:pt x="29" y="30"/>
                      </a:lnTo>
                      <a:lnTo>
                        <a:pt x="36" y="26"/>
                      </a:lnTo>
                      <a:lnTo>
                        <a:pt x="41" y="21"/>
                      </a:lnTo>
                      <a:lnTo>
                        <a:pt x="42" y="19"/>
                      </a:lnTo>
                      <a:lnTo>
                        <a:pt x="42" y="15"/>
                      </a:lnTo>
                      <a:lnTo>
                        <a:pt x="42" y="12"/>
                      </a:lnTo>
                      <a:lnTo>
                        <a:pt x="41" y="8"/>
                      </a:lnTo>
                      <a:lnTo>
                        <a:pt x="36" y="3"/>
                      </a:lnTo>
                      <a:lnTo>
                        <a:pt x="29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02" name="Freeform 1539"/>
                <p:cNvSpPr>
                  <a:spLocks/>
                </p:cNvSpPr>
                <p:nvPr/>
              </p:nvSpPr>
              <p:spPr bwMode="auto">
                <a:xfrm>
                  <a:off x="1593" y="3001"/>
                  <a:ext cx="42" cy="31"/>
                </a:xfrm>
                <a:custGeom>
                  <a:avLst/>
                  <a:gdLst>
                    <a:gd name="T0" fmla="*/ 22 w 42"/>
                    <a:gd name="T1" fmla="*/ 0 h 31"/>
                    <a:gd name="T2" fmla="*/ 22 w 42"/>
                    <a:gd name="T3" fmla="*/ 0 h 31"/>
                    <a:gd name="T4" fmla="*/ 13 w 42"/>
                    <a:gd name="T5" fmla="*/ 1 h 31"/>
                    <a:gd name="T6" fmla="*/ 6 w 42"/>
                    <a:gd name="T7" fmla="*/ 3 h 31"/>
                    <a:gd name="T8" fmla="*/ 2 w 42"/>
                    <a:gd name="T9" fmla="*/ 8 h 31"/>
                    <a:gd name="T10" fmla="*/ 1 w 42"/>
                    <a:gd name="T11" fmla="*/ 12 h 31"/>
                    <a:gd name="T12" fmla="*/ 0 w 42"/>
                    <a:gd name="T13" fmla="*/ 15 h 31"/>
                    <a:gd name="T14" fmla="*/ 0 w 42"/>
                    <a:gd name="T15" fmla="*/ 15 h 31"/>
                    <a:gd name="T16" fmla="*/ 1 w 42"/>
                    <a:gd name="T17" fmla="*/ 19 h 31"/>
                    <a:gd name="T18" fmla="*/ 2 w 42"/>
                    <a:gd name="T19" fmla="*/ 21 h 31"/>
                    <a:gd name="T20" fmla="*/ 6 w 42"/>
                    <a:gd name="T21" fmla="*/ 26 h 31"/>
                    <a:gd name="T22" fmla="*/ 13 w 42"/>
                    <a:gd name="T23" fmla="*/ 30 h 31"/>
                    <a:gd name="T24" fmla="*/ 22 w 42"/>
                    <a:gd name="T25" fmla="*/ 31 h 31"/>
                    <a:gd name="T26" fmla="*/ 22 w 42"/>
                    <a:gd name="T27" fmla="*/ 31 h 31"/>
                    <a:gd name="T28" fmla="*/ 29 w 42"/>
                    <a:gd name="T29" fmla="*/ 30 h 31"/>
                    <a:gd name="T30" fmla="*/ 36 w 42"/>
                    <a:gd name="T31" fmla="*/ 26 h 31"/>
                    <a:gd name="T32" fmla="*/ 41 w 42"/>
                    <a:gd name="T33" fmla="*/ 21 h 31"/>
                    <a:gd name="T34" fmla="*/ 42 w 42"/>
                    <a:gd name="T35" fmla="*/ 19 h 31"/>
                    <a:gd name="T36" fmla="*/ 42 w 42"/>
                    <a:gd name="T37" fmla="*/ 15 h 31"/>
                    <a:gd name="T38" fmla="*/ 42 w 42"/>
                    <a:gd name="T39" fmla="*/ 15 h 31"/>
                    <a:gd name="T40" fmla="*/ 42 w 42"/>
                    <a:gd name="T41" fmla="*/ 12 h 31"/>
                    <a:gd name="T42" fmla="*/ 41 w 42"/>
                    <a:gd name="T43" fmla="*/ 8 h 31"/>
                    <a:gd name="T44" fmla="*/ 36 w 42"/>
                    <a:gd name="T45" fmla="*/ 3 h 31"/>
                    <a:gd name="T46" fmla="*/ 29 w 42"/>
                    <a:gd name="T47" fmla="*/ 1 h 31"/>
                    <a:gd name="T48" fmla="*/ 22 w 42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1"/>
                    <a:gd name="T77" fmla="*/ 42 w 42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1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3"/>
                      </a:lnTo>
                      <a:lnTo>
                        <a:pt x="2" y="8"/>
                      </a:lnTo>
                      <a:lnTo>
                        <a:pt x="1" y="12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2" y="21"/>
                      </a:lnTo>
                      <a:lnTo>
                        <a:pt x="6" y="26"/>
                      </a:lnTo>
                      <a:lnTo>
                        <a:pt x="13" y="30"/>
                      </a:lnTo>
                      <a:lnTo>
                        <a:pt x="22" y="31"/>
                      </a:lnTo>
                      <a:lnTo>
                        <a:pt x="29" y="30"/>
                      </a:lnTo>
                      <a:lnTo>
                        <a:pt x="36" y="26"/>
                      </a:lnTo>
                      <a:lnTo>
                        <a:pt x="41" y="21"/>
                      </a:lnTo>
                      <a:lnTo>
                        <a:pt x="42" y="19"/>
                      </a:lnTo>
                      <a:lnTo>
                        <a:pt x="42" y="15"/>
                      </a:lnTo>
                      <a:lnTo>
                        <a:pt x="42" y="12"/>
                      </a:lnTo>
                      <a:lnTo>
                        <a:pt x="41" y="8"/>
                      </a:lnTo>
                      <a:lnTo>
                        <a:pt x="36" y="3"/>
                      </a:lnTo>
                      <a:lnTo>
                        <a:pt x="29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03" name="Freeform 1540"/>
                <p:cNvSpPr>
                  <a:spLocks/>
                </p:cNvSpPr>
                <p:nvPr/>
              </p:nvSpPr>
              <p:spPr bwMode="auto">
                <a:xfrm>
                  <a:off x="1575" y="3062"/>
                  <a:ext cx="40" cy="34"/>
                </a:xfrm>
                <a:custGeom>
                  <a:avLst/>
                  <a:gdLst>
                    <a:gd name="T0" fmla="*/ 11 w 40"/>
                    <a:gd name="T1" fmla="*/ 4 h 34"/>
                    <a:gd name="T2" fmla="*/ 11 w 40"/>
                    <a:gd name="T3" fmla="*/ 4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1 h 34"/>
                    <a:gd name="T10" fmla="*/ 0 w 40"/>
                    <a:gd name="T11" fmla="*/ 24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0 h 34"/>
                    <a:gd name="T18" fmla="*/ 6 w 40"/>
                    <a:gd name="T19" fmla="*/ 32 h 34"/>
                    <a:gd name="T20" fmla="*/ 13 w 40"/>
                    <a:gd name="T21" fmla="*/ 34 h 34"/>
                    <a:gd name="T22" fmla="*/ 20 w 40"/>
                    <a:gd name="T23" fmla="*/ 34 h 34"/>
                    <a:gd name="T24" fmla="*/ 28 w 40"/>
                    <a:gd name="T25" fmla="*/ 30 h 34"/>
                    <a:gd name="T26" fmla="*/ 28 w 40"/>
                    <a:gd name="T27" fmla="*/ 30 h 34"/>
                    <a:gd name="T28" fmla="*/ 34 w 40"/>
                    <a:gd name="T29" fmla="*/ 25 h 34"/>
                    <a:gd name="T30" fmla="*/ 38 w 40"/>
                    <a:gd name="T31" fmla="*/ 19 h 34"/>
                    <a:gd name="T32" fmla="*/ 40 w 40"/>
                    <a:gd name="T33" fmla="*/ 12 h 34"/>
                    <a:gd name="T34" fmla="*/ 40 w 40"/>
                    <a:gd name="T35" fmla="*/ 10 h 34"/>
                    <a:gd name="T36" fmla="*/ 38 w 40"/>
                    <a:gd name="T37" fmla="*/ 6 h 34"/>
                    <a:gd name="T38" fmla="*/ 38 w 40"/>
                    <a:gd name="T39" fmla="*/ 6 h 34"/>
                    <a:gd name="T40" fmla="*/ 36 w 40"/>
                    <a:gd name="T41" fmla="*/ 4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1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4"/>
                      </a:lnTo>
                      <a:lnTo>
                        <a:pt x="20" y="34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40" y="12"/>
                      </a:lnTo>
                      <a:lnTo>
                        <a:pt x="40" y="10"/>
                      </a:lnTo>
                      <a:lnTo>
                        <a:pt x="38" y="6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04" name="Freeform 1541"/>
                <p:cNvSpPr>
                  <a:spLocks/>
                </p:cNvSpPr>
                <p:nvPr/>
              </p:nvSpPr>
              <p:spPr bwMode="auto">
                <a:xfrm>
                  <a:off x="1575" y="3062"/>
                  <a:ext cx="40" cy="34"/>
                </a:xfrm>
                <a:custGeom>
                  <a:avLst/>
                  <a:gdLst>
                    <a:gd name="T0" fmla="*/ 11 w 40"/>
                    <a:gd name="T1" fmla="*/ 4 h 34"/>
                    <a:gd name="T2" fmla="*/ 11 w 40"/>
                    <a:gd name="T3" fmla="*/ 4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1 h 34"/>
                    <a:gd name="T10" fmla="*/ 0 w 40"/>
                    <a:gd name="T11" fmla="*/ 24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0 h 34"/>
                    <a:gd name="T18" fmla="*/ 6 w 40"/>
                    <a:gd name="T19" fmla="*/ 32 h 34"/>
                    <a:gd name="T20" fmla="*/ 13 w 40"/>
                    <a:gd name="T21" fmla="*/ 34 h 34"/>
                    <a:gd name="T22" fmla="*/ 20 w 40"/>
                    <a:gd name="T23" fmla="*/ 34 h 34"/>
                    <a:gd name="T24" fmla="*/ 28 w 40"/>
                    <a:gd name="T25" fmla="*/ 30 h 34"/>
                    <a:gd name="T26" fmla="*/ 28 w 40"/>
                    <a:gd name="T27" fmla="*/ 30 h 34"/>
                    <a:gd name="T28" fmla="*/ 34 w 40"/>
                    <a:gd name="T29" fmla="*/ 25 h 34"/>
                    <a:gd name="T30" fmla="*/ 38 w 40"/>
                    <a:gd name="T31" fmla="*/ 19 h 34"/>
                    <a:gd name="T32" fmla="*/ 40 w 40"/>
                    <a:gd name="T33" fmla="*/ 12 h 34"/>
                    <a:gd name="T34" fmla="*/ 40 w 40"/>
                    <a:gd name="T35" fmla="*/ 10 h 34"/>
                    <a:gd name="T36" fmla="*/ 38 w 40"/>
                    <a:gd name="T37" fmla="*/ 6 h 34"/>
                    <a:gd name="T38" fmla="*/ 38 w 40"/>
                    <a:gd name="T39" fmla="*/ 6 h 34"/>
                    <a:gd name="T40" fmla="*/ 36 w 40"/>
                    <a:gd name="T41" fmla="*/ 4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1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4"/>
                      </a:lnTo>
                      <a:lnTo>
                        <a:pt x="20" y="34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40" y="12"/>
                      </a:lnTo>
                      <a:lnTo>
                        <a:pt x="40" y="10"/>
                      </a:lnTo>
                      <a:lnTo>
                        <a:pt x="38" y="6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05" name="Freeform 1542"/>
                <p:cNvSpPr>
                  <a:spLocks/>
                </p:cNvSpPr>
                <p:nvPr/>
              </p:nvSpPr>
              <p:spPr bwMode="auto">
                <a:xfrm>
                  <a:off x="1604" y="3066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8 w 40"/>
                    <a:gd name="T5" fmla="*/ 0 h 33"/>
                    <a:gd name="T6" fmla="*/ 11 w 40"/>
                    <a:gd name="T7" fmla="*/ 0 h 33"/>
                    <a:gd name="T8" fmla="*/ 4 w 40"/>
                    <a:gd name="T9" fmla="*/ 3 h 33"/>
                    <a:gd name="T10" fmla="*/ 3 w 40"/>
                    <a:gd name="T11" fmla="*/ 6 h 33"/>
                    <a:gd name="T12" fmla="*/ 0 w 40"/>
                    <a:gd name="T13" fmla="*/ 8 h 33"/>
                    <a:gd name="T14" fmla="*/ 0 w 40"/>
                    <a:gd name="T15" fmla="*/ 8 h 33"/>
                    <a:gd name="T16" fmla="*/ 0 w 40"/>
                    <a:gd name="T17" fmla="*/ 12 h 33"/>
                    <a:gd name="T18" fmla="*/ 0 w 40"/>
                    <a:gd name="T19" fmla="*/ 15 h 33"/>
                    <a:gd name="T20" fmla="*/ 3 w 40"/>
                    <a:gd name="T21" fmla="*/ 21 h 33"/>
                    <a:gd name="T22" fmla="*/ 8 w 40"/>
                    <a:gd name="T23" fmla="*/ 28 h 33"/>
                    <a:gd name="T24" fmla="*/ 14 w 40"/>
                    <a:gd name="T25" fmla="*/ 31 h 33"/>
                    <a:gd name="T26" fmla="*/ 14 w 40"/>
                    <a:gd name="T27" fmla="*/ 31 h 33"/>
                    <a:gd name="T28" fmla="*/ 22 w 40"/>
                    <a:gd name="T29" fmla="*/ 33 h 33"/>
                    <a:gd name="T30" fmla="*/ 30 w 40"/>
                    <a:gd name="T31" fmla="*/ 31 h 33"/>
                    <a:gd name="T32" fmla="*/ 36 w 40"/>
                    <a:gd name="T33" fmla="*/ 29 h 33"/>
                    <a:gd name="T34" fmla="*/ 39 w 40"/>
                    <a:gd name="T35" fmla="*/ 26 h 33"/>
                    <a:gd name="T36" fmla="*/ 40 w 40"/>
                    <a:gd name="T37" fmla="*/ 23 h 33"/>
                    <a:gd name="T38" fmla="*/ 40 w 40"/>
                    <a:gd name="T39" fmla="*/ 23 h 33"/>
                    <a:gd name="T40" fmla="*/ 40 w 40"/>
                    <a:gd name="T41" fmla="*/ 20 h 33"/>
                    <a:gd name="T42" fmla="*/ 40 w 40"/>
                    <a:gd name="T43" fmla="*/ 16 h 33"/>
                    <a:gd name="T44" fmla="*/ 39 w 40"/>
                    <a:gd name="T45" fmla="*/ 10 h 33"/>
                    <a:gd name="T46" fmla="*/ 33 w 40"/>
                    <a:gd name="T47" fmla="*/ 5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1" y="0"/>
                      </a:lnTo>
                      <a:lnTo>
                        <a:pt x="4" y="3"/>
                      </a:lnTo>
                      <a:lnTo>
                        <a:pt x="3" y="6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3" y="21"/>
                      </a:lnTo>
                      <a:lnTo>
                        <a:pt x="8" y="28"/>
                      </a:lnTo>
                      <a:lnTo>
                        <a:pt x="14" y="31"/>
                      </a:lnTo>
                      <a:lnTo>
                        <a:pt x="22" y="33"/>
                      </a:lnTo>
                      <a:lnTo>
                        <a:pt x="30" y="31"/>
                      </a:lnTo>
                      <a:lnTo>
                        <a:pt x="36" y="29"/>
                      </a:lnTo>
                      <a:lnTo>
                        <a:pt x="39" y="26"/>
                      </a:lnTo>
                      <a:lnTo>
                        <a:pt x="40" y="23"/>
                      </a:lnTo>
                      <a:lnTo>
                        <a:pt x="40" y="20"/>
                      </a:lnTo>
                      <a:lnTo>
                        <a:pt x="40" y="16"/>
                      </a:lnTo>
                      <a:lnTo>
                        <a:pt x="39" y="10"/>
                      </a:lnTo>
                      <a:lnTo>
                        <a:pt x="33" y="5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06" name="Freeform 1543"/>
                <p:cNvSpPr>
                  <a:spLocks/>
                </p:cNvSpPr>
                <p:nvPr/>
              </p:nvSpPr>
              <p:spPr bwMode="auto">
                <a:xfrm>
                  <a:off x="1604" y="3066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8 w 40"/>
                    <a:gd name="T5" fmla="*/ 0 h 33"/>
                    <a:gd name="T6" fmla="*/ 11 w 40"/>
                    <a:gd name="T7" fmla="*/ 0 h 33"/>
                    <a:gd name="T8" fmla="*/ 4 w 40"/>
                    <a:gd name="T9" fmla="*/ 3 h 33"/>
                    <a:gd name="T10" fmla="*/ 3 w 40"/>
                    <a:gd name="T11" fmla="*/ 6 h 33"/>
                    <a:gd name="T12" fmla="*/ 0 w 40"/>
                    <a:gd name="T13" fmla="*/ 8 h 33"/>
                    <a:gd name="T14" fmla="*/ 0 w 40"/>
                    <a:gd name="T15" fmla="*/ 8 h 33"/>
                    <a:gd name="T16" fmla="*/ 0 w 40"/>
                    <a:gd name="T17" fmla="*/ 12 h 33"/>
                    <a:gd name="T18" fmla="*/ 0 w 40"/>
                    <a:gd name="T19" fmla="*/ 15 h 33"/>
                    <a:gd name="T20" fmla="*/ 3 w 40"/>
                    <a:gd name="T21" fmla="*/ 21 h 33"/>
                    <a:gd name="T22" fmla="*/ 8 w 40"/>
                    <a:gd name="T23" fmla="*/ 28 h 33"/>
                    <a:gd name="T24" fmla="*/ 14 w 40"/>
                    <a:gd name="T25" fmla="*/ 31 h 33"/>
                    <a:gd name="T26" fmla="*/ 14 w 40"/>
                    <a:gd name="T27" fmla="*/ 31 h 33"/>
                    <a:gd name="T28" fmla="*/ 22 w 40"/>
                    <a:gd name="T29" fmla="*/ 33 h 33"/>
                    <a:gd name="T30" fmla="*/ 30 w 40"/>
                    <a:gd name="T31" fmla="*/ 31 h 33"/>
                    <a:gd name="T32" fmla="*/ 36 w 40"/>
                    <a:gd name="T33" fmla="*/ 29 h 33"/>
                    <a:gd name="T34" fmla="*/ 39 w 40"/>
                    <a:gd name="T35" fmla="*/ 26 h 33"/>
                    <a:gd name="T36" fmla="*/ 40 w 40"/>
                    <a:gd name="T37" fmla="*/ 23 h 33"/>
                    <a:gd name="T38" fmla="*/ 40 w 40"/>
                    <a:gd name="T39" fmla="*/ 23 h 33"/>
                    <a:gd name="T40" fmla="*/ 40 w 40"/>
                    <a:gd name="T41" fmla="*/ 20 h 33"/>
                    <a:gd name="T42" fmla="*/ 40 w 40"/>
                    <a:gd name="T43" fmla="*/ 16 h 33"/>
                    <a:gd name="T44" fmla="*/ 39 w 40"/>
                    <a:gd name="T45" fmla="*/ 10 h 33"/>
                    <a:gd name="T46" fmla="*/ 33 w 40"/>
                    <a:gd name="T47" fmla="*/ 5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1" y="0"/>
                      </a:lnTo>
                      <a:lnTo>
                        <a:pt x="4" y="3"/>
                      </a:lnTo>
                      <a:lnTo>
                        <a:pt x="3" y="6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3" y="21"/>
                      </a:lnTo>
                      <a:lnTo>
                        <a:pt x="8" y="28"/>
                      </a:lnTo>
                      <a:lnTo>
                        <a:pt x="14" y="31"/>
                      </a:lnTo>
                      <a:lnTo>
                        <a:pt x="22" y="33"/>
                      </a:lnTo>
                      <a:lnTo>
                        <a:pt x="30" y="31"/>
                      </a:lnTo>
                      <a:lnTo>
                        <a:pt x="36" y="29"/>
                      </a:lnTo>
                      <a:lnTo>
                        <a:pt x="39" y="26"/>
                      </a:lnTo>
                      <a:lnTo>
                        <a:pt x="40" y="23"/>
                      </a:lnTo>
                      <a:lnTo>
                        <a:pt x="40" y="20"/>
                      </a:lnTo>
                      <a:lnTo>
                        <a:pt x="40" y="16"/>
                      </a:lnTo>
                      <a:lnTo>
                        <a:pt x="39" y="10"/>
                      </a:lnTo>
                      <a:lnTo>
                        <a:pt x="33" y="5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07" name="Freeform 1544"/>
                <p:cNvSpPr>
                  <a:spLocks/>
                </p:cNvSpPr>
                <p:nvPr/>
              </p:nvSpPr>
              <p:spPr bwMode="auto">
                <a:xfrm>
                  <a:off x="1521" y="3055"/>
                  <a:ext cx="30" cy="88"/>
                </a:xfrm>
                <a:custGeom>
                  <a:avLst/>
                  <a:gdLst>
                    <a:gd name="T0" fmla="*/ 0 w 30"/>
                    <a:gd name="T1" fmla="*/ 85 h 88"/>
                    <a:gd name="T2" fmla="*/ 8 w 30"/>
                    <a:gd name="T3" fmla="*/ 69 h 88"/>
                    <a:gd name="T4" fmla="*/ 8 w 30"/>
                    <a:gd name="T5" fmla="*/ 0 h 88"/>
                    <a:gd name="T6" fmla="*/ 22 w 30"/>
                    <a:gd name="T7" fmla="*/ 3 h 88"/>
                    <a:gd name="T8" fmla="*/ 22 w 30"/>
                    <a:gd name="T9" fmla="*/ 71 h 88"/>
                    <a:gd name="T10" fmla="*/ 30 w 30"/>
                    <a:gd name="T11" fmla="*/ 86 h 88"/>
                    <a:gd name="T12" fmla="*/ 20 w 30"/>
                    <a:gd name="T13" fmla="*/ 79 h 88"/>
                    <a:gd name="T14" fmla="*/ 21 w 30"/>
                    <a:gd name="T15" fmla="*/ 88 h 88"/>
                    <a:gd name="T16" fmla="*/ 14 w 30"/>
                    <a:gd name="T17" fmla="*/ 82 h 88"/>
                    <a:gd name="T18" fmla="*/ 8 w 30"/>
                    <a:gd name="T19" fmla="*/ 88 h 88"/>
                    <a:gd name="T20" fmla="*/ 8 w 30"/>
                    <a:gd name="T21" fmla="*/ 81 h 88"/>
                    <a:gd name="T22" fmla="*/ 0 w 30"/>
                    <a:gd name="T23" fmla="*/ 85 h 88"/>
                    <a:gd name="T24" fmla="*/ 0 w 30"/>
                    <a:gd name="T25" fmla="*/ 85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88"/>
                    <a:gd name="T41" fmla="*/ 30 w 30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88">
                      <a:moveTo>
                        <a:pt x="0" y="85"/>
                      </a:moveTo>
                      <a:lnTo>
                        <a:pt x="8" y="69"/>
                      </a:lnTo>
                      <a:lnTo>
                        <a:pt x="8" y="0"/>
                      </a:lnTo>
                      <a:lnTo>
                        <a:pt x="22" y="3"/>
                      </a:lnTo>
                      <a:lnTo>
                        <a:pt x="22" y="71"/>
                      </a:lnTo>
                      <a:lnTo>
                        <a:pt x="30" y="86"/>
                      </a:lnTo>
                      <a:lnTo>
                        <a:pt x="20" y="79"/>
                      </a:lnTo>
                      <a:lnTo>
                        <a:pt x="21" y="88"/>
                      </a:lnTo>
                      <a:lnTo>
                        <a:pt x="14" y="82"/>
                      </a:lnTo>
                      <a:lnTo>
                        <a:pt x="8" y="88"/>
                      </a:lnTo>
                      <a:lnTo>
                        <a:pt x="8" y="81"/>
                      </a:lnTo>
                      <a:lnTo>
                        <a:pt x="0" y="85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08" name="Freeform 1545"/>
                <p:cNvSpPr>
                  <a:spLocks/>
                </p:cNvSpPr>
                <p:nvPr/>
              </p:nvSpPr>
              <p:spPr bwMode="auto">
                <a:xfrm>
                  <a:off x="1502" y="3040"/>
                  <a:ext cx="40" cy="34"/>
                </a:xfrm>
                <a:custGeom>
                  <a:avLst/>
                  <a:gdLst>
                    <a:gd name="T0" fmla="*/ 12 w 40"/>
                    <a:gd name="T1" fmla="*/ 4 h 34"/>
                    <a:gd name="T2" fmla="*/ 12 w 40"/>
                    <a:gd name="T3" fmla="*/ 4 h 34"/>
                    <a:gd name="T4" fmla="*/ 5 w 40"/>
                    <a:gd name="T5" fmla="*/ 9 h 34"/>
                    <a:gd name="T6" fmla="*/ 2 w 40"/>
                    <a:gd name="T7" fmla="*/ 15 h 34"/>
                    <a:gd name="T8" fmla="*/ 0 w 40"/>
                    <a:gd name="T9" fmla="*/ 22 h 34"/>
                    <a:gd name="T10" fmla="*/ 2 w 40"/>
                    <a:gd name="T11" fmla="*/ 24 h 34"/>
                    <a:gd name="T12" fmla="*/ 3 w 40"/>
                    <a:gd name="T13" fmla="*/ 28 h 34"/>
                    <a:gd name="T14" fmla="*/ 3 w 40"/>
                    <a:gd name="T15" fmla="*/ 28 h 34"/>
                    <a:gd name="T16" fmla="*/ 4 w 40"/>
                    <a:gd name="T17" fmla="*/ 31 h 34"/>
                    <a:gd name="T18" fmla="*/ 7 w 40"/>
                    <a:gd name="T19" fmla="*/ 32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5 w 40"/>
                    <a:gd name="T29" fmla="*/ 27 h 34"/>
                    <a:gd name="T30" fmla="*/ 39 w 40"/>
                    <a:gd name="T31" fmla="*/ 20 h 34"/>
                    <a:gd name="T32" fmla="*/ 40 w 40"/>
                    <a:gd name="T33" fmla="*/ 13 h 34"/>
                    <a:gd name="T34" fmla="*/ 40 w 40"/>
                    <a:gd name="T35" fmla="*/ 10 h 34"/>
                    <a:gd name="T36" fmla="*/ 39 w 40"/>
                    <a:gd name="T37" fmla="*/ 8 h 34"/>
                    <a:gd name="T38" fmla="*/ 39 w 40"/>
                    <a:gd name="T39" fmla="*/ 8 h 34"/>
                    <a:gd name="T40" fmla="*/ 36 w 40"/>
                    <a:gd name="T41" fmla="*/ 5 h 34"/>
                    <a:gd name="T42" fmla="*/ 33 w 40"/>
                    <a:gd name="T43" fmla="*/ 3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2" y="24"/>
                      </a:lnTo>
                      <a:lnTo>
                        <a:pt x="3" y="28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9" y="20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9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09" name="Freeform 1546"/>
                <p:cNvSpPr>
                  <a:spLocks/>
                </p:cNvSpPr>
                <p:nvPr/>
              </p:nvSpPr>
              <p:spPr bwMode="auto">
                <a:xfrm>
                  <a:off x="1502" y="3040"/>
                  <a:ext cx="40" cy="34"/>
                </a:xfrm>
                <a:custGeom>
                  <a:avLst/>
                  <a:gdLst>
                    <a:gd name="T0" fmla="*/ 12 w 40"/>
                    <a:gd name="T1" fmla="*/ 4 h 34"/>
                    <a:gd name="T2" fmla="*/ 12 w 40"/>
                    <a:gd name="T3" fmla="*/ 4 h 34"/>
                    <a:gd name="T4" fmla="*/ 5 w 40"/>
                    <a:gd name="T5" fmla="*/ 9 h 34"/>
                    <a:gd name="T6" fmla="*/ 2 w 40"/>
                    <a:gd name="T7" fmla="*/ 15 h 34"/>
                    <a:gd name="T8" fmla="*/ 0 w 40"/>
                    <a:gd name="T9" fmla="*/ 22 h 34"/>
                    <a:gd name="T10" fmla="*/ 2 w 40"/>
                    <a:gd name="T11" fmla="*/ 24 h 34"/>
                    <a:gd name="T12" fmla="*/ 3 w 40"/>
                    <a:gd name="T13" fmla="*/ 28 h 34"/>
                    <a:gd name="T14" fmla="*/ 3 w 40"/>
                    <a:gd name="T15" fmla="*/ 28 h 34"/>
                    <a:gd name="T16" fmla="*/ 4 w 40"/>
                    <a:gd name="T17" fmla="*/ 31 h 34"/>
                    <a:gd name="T18" fmla="*/ 7 w 40"/>
                    <a:gd name="T19" fmla="*/ 32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5 w 40"/>
                    <a:gd name="T29" fmla="*/ 27 h 34"/>
                    <a:gd name="T30" fmla="*/ 39 w 40"/>
                    <a:gd name="T31" fmla="*/ 20 h 34"/>
                    <a:gd name="T32" fmla="*/ 40 w 40"/>
                    <a:gd name="T33" fmla="*/ 13 h 34"/>
                    <a:gd name="T34" fmla="*/ 40 w 40"/>
                    <a:gd name="T35" fmla="*/ 10 h 34"/>
                    <a:gd name="T36" fmla="*/ 39 w 40"/>
                    <a:gd name="T37" fmla="*/ 8 h 34"/>
                    <a:gd name="T38" fmla="*/ 39 w 40"/>
                    <a:gd name="T39" fmla="*/ 8 h 34"/>
                    <a:gd name="T40" fmla="*/ 36 w 40"/>
                    <a:gd name="T41" fmla="*/ 5 h 34"/>
                    <a:gd name="T42" fmla="*/ 33 w 40"/>
                    <a:gd name="T43" fmla="*/ 3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2" y="24"/>
                      </a:lnTo>
                      <a:lnTo>
                        <a:pt x="3" y="28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9" y="20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9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10" name="Freeform 1547"/>
                <p:cNvSpPr>
                  <a:spLocks/>
                </p:cNvSpPr>
                <p:nvPr/>
              </p:nvSpPr>
              <p:spPr bwMode="auto">
                <a:xfrm>
                  <a:off x="1532" y="3044"/>
                  <a:ext cx="40" cy="33"/>
                </a:xfrm>
                <a:custGeom>
                  <a:avLst/>
                  <a:gdLst>
                    <a:gd name="T0" fmla="*/ 25 w 40"/>
                    <a:gd name="T1" fmla="*/ 1 h 33"/>
                    <a:gd name="T2" fmla="*/ 25 w 40"/>
                    <a:gd name="T3" fmla="*/ 1 h 33"/>
                    <a:gd name="T4" fmla="*/ 17 w 40"/>
                    <a:gd name="T5" fmla="*/ 0 h 33"/>
                    <a:gd name="T6" fmla="*/ 10 w 40"/>
                    <a:gd name="T7" fmla="*/ 1 h 33"/>
                    <a:gd name="T8" fmla="*/ 3 w 40"/>
                    <a:gd name="T9" fmla="*/ 5 h 33"/>
                    <a:gd name="T10" fmla="*/ 2 w 40"/>
                    <a:gd name="T11" fmla="*/ 6 h 33"/>
                    <a:gd name="T12" fmla="*/ 1 w 40"/>
                    <a:gd name="T13" fmla="*/ 10 h 33"/>
                    <a:gd name="T14" fmla="*/ 1 w 40"/>
                    <a:gd name="T15" fmla="*/ 10 h 33"/>
                    <a:gd name="T16" fmla="*/ 0 w 40"/>
                    <a:gd name="T17" fmla="*/ 13 h 33"/>
                    <a:gd name="T18" fmla="*/ 0 w 40"/>
                    <a:gd name="T19" fmla="*/ 16 h 33"/>
                    <a:gd name="T20" fmla="*/ 2 w 40"/>
                    <a:gd name="T21" fmla="*/ 23 h 33"/>
                    <a:gd name="T22" fmla="*/ 7 w 40"/>
                    <a:gd name="T23" fmla="*/ 28 h 33"/>
                    <a:gd name="T24" fmla="*/ 15 w 40"/>
                    <a:gd name="T25" fmla="*/ 32 h 33"/>
                    <a:gd name="T26" fmla="*/ 15 w 40"/>
                    <a:gd name="T27" fmla="*/ 32 h 33"/>
                    <a:gd name="T28" fmla="*/ 23 w 40"/>
                    <a:gd name="T29" fmla="*/ 33 h 33"/>
                    <a:gd name="T30" fmla="*/ 30 w 40"/>
                    <a:gd name="T31" fmla="*/ 33 h 33"/>
                    <a:gd name="T32" fmla="*/ 35 w 40"/>
                    <a:gd name="T33" fmla="*/ 29 h 33"/>
                    <a:gd name="T34" fmla="*/ 38 w 40"/>
                    <a:gd name="T35" fmla="*/ 27 h 33"/>
                    <a:gd name="T36" fmla="*/ 39 w 40"/>
                    <a:gd name="T37" fmla="*/ 24 h 33"/>
                    <a:gd name="T38" fmla="*/ 39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8 h 33"/>
                    <a:gd name="T44" fmla="*/ 38 w 40"/>
                    <a:gd name="T45" fmla="*/ 11 h 33"/>
                    <a:gd name="T46" fmla="*/ 33 w 40"/>
                    <a:gd name="T47" fmla="*/ 6 h 33"/>
                    <a:gd name="T48" fmla="*/ 25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10" y="1"/>
                      </a:lnTo>
                      <a:lnTo>
                        <a:pt x="3" y="5"/>
                      </a:lnTo>
                      <a:lnTo>
                        <a:pt x="2" y="6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0" y="33"/>
                      </a:lnTo>
                      <a:lnTo>
                        <a:pt x="35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38" y="11"/>
                      </a:lnTo>
                      <a:lnTo>
                        <a:pt x="33" y="6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11" name="Freeform 1548"/>
                <p:cNvSpPr>
                  <a:spLocks/>
                </p:cNvSpPr>
                <p:nvPr/>
              </p:nvSpPr>
              <p:spPr bwMode="auto">
                <a:xfrm>
                  <a:off x="1532" y="3044"/>
                  <a:ext cx="40" cy="33"/>
                </a:xfrm>
                <a:custGeom>
                  <a:avLst/>
                  <a:gdLst>
                    <a:gd name="T0" fmla="*/ 25 w 40"/>
                    <a:gd name="T1" fmla="*/ 1 h 33"/>
                    <a:gd name="T2" fmla="*/ 25 w 40"/>
                    <a:gd name="T3" fmla="*/ 1 h 33"/>
                    <a:gd name="T4" fmla="*/ 17 w 40"/>
                    <a:gd name="T5" fmla="*/ 0 h 33"/>
                    <a:gd name="T6" fmla="*/ 10 w 40"/>
                    <a:gd name="T7" fmla="*/ 1 h 33"/>
                    <a:gd name="T8" fmla="*/ 3 w 40"/>
                    <a:gd name="T9" fmla="*/ 5 h 33"/>
                    <a:gd name="T10" fmla="*/ 2 w 40"/>
                    <a:gd name="T11" fmla="*/ 6 h 33"/>
                    <a:gd name="T12" fmla="*/ 1 w 40"/>
                    <a:gd name="T13" fmla="*/ 10 h 33"/>
                    <a:gd name="T14" fmla="*/ 1 w 40"/>
                    <a:gd name="T15" fmla="*/ 10 h 33"/>
                    <a:gd name="T16" fmla="*/ 0 w 40"/>
                    <a:gd name="T17" fmla="*/ 13 h 33"/>
                    <a:gd name="T18" fmla="*/ 0 w 40"/>
                    <a:gd name="T19" fmla="*/ 16 h 33"/>
                    <a:gd name="T20" fmla="*/ 2 w 40"/>
                    <a:gd name="T21" fmla="*/ 23 h 33"/>
                    <a:gd name="T22" fmla="*/ 7 w 40"/>
                    <a:gd name="T23" fmla="*/ 28 h 33"/>
                    <a:gd name="T24" fmla="*/ 15 w 40"/>
                    <a:gd name="T25" fmla="*/ 32 h 33"/>
                    <a:gd name="T26" fmla="*/ 15 w 40"/>
                    <a:gd name="T27" fmla="*/ 32 h 33"/>
                    <a:gd name="T28" fmla="*/ 23 w 40"/>
                    <a:gd name="T29" fmla="*/ 33 h 33"/>
                    <a:gd name="T30" fmla="*/ 30 w 40"/>
                    <a:gd name="T31" fmla="*/ 33 h 33"/>
                    <a:gd name="T32" fmla="*/ 35 w 40"/>
                    <a:gd name="T33" fmla="*/ 29 h 33"/>
                    <a:gd name="T34" fmla="*/ 38 w 40"/>
                    <a:gd name="T35" fmla="*/ 27 h 33"/>
                    <a:gd name="T36" fmla="*/ 39 w 40"/>
                    <a:gd name="T37" fmla="*/ 24 h 33"/>
                    <a:gd name="T38" fmla="*/ 39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8 h 33"/>
                    <a:gd name="T44" fmla="*/ 38 w 40"/>
                    <a:gd name="T45" fmla="*/ 11 h 33"/>
                    <a:gd name="T46" fmla="*/ 33 w 40"/>
                    <a:gd name="T47" fmla="*/ 6 h 33"/>
                    <a:gd name="T48" fmla="*/ 25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10" y="1"/>
                      </a:lnTo>
                      <a:lnTo>
                        <a:pt x="3" y="5"/>
                      </a:lnTo>
                      <a:lnTo>
                        <a:pt x="2" y="6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0" y="33"/>
                      </a:lnTo>
                      <a:lnTo>
                        <a:pt x="35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38" y="11"/>
                      </a:lnTo>
                      <a:lnTo>
                        <a:pt x="33" y="6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12" name="Freeform 1549"/>
                <p:cNvSpPr>
                  <a:spLocks/>
                </p:cNvSpPr>
                <p:nvPr/>
              </p:nvSpPr>
              <p:spPr bwMode="auto">
                <a:xfrm>
                  <a:off x="1507" y="3017"/>
                  <a:ext cx="41" cy="32"/>
                </a:xfrm>
                <a:custGeom>
                  <a:avLst/>
                  <a:gdLst>
                    <a:gd name="T0" fmla="*/ 21 w 41"/>
                    <a:gd name="T1" fmla="*/ 0 h 32"/>
                    <a:gd name="T2" fmla="*/ 21 w 41"/>
                    <a:gd name="T3" fmla="*/ 0 h 32"/>
                    <a:gd name="T4" fmla="*/ 13 w 41"/>
                    <a:gd name="T5" fmla="*/ 1 h 32"/>
                    <a:gd name="T6" fmla="*/ 5 w 41"/>
                    <a:gd name="T7" fmla="*/ 5 h 32"/>
                    <a:gd name="T8" fmla="*/ 2 w 41"/>
                    <a:gd name="T9" fmla="*/ 10 h 32"/>
                    <a:gd name="T10" fmla="*/ 0 w 41"/>
                    <a:gd name="T11" fmla="*/ 13 h 32"/>
                    <a:gd name="T12" fmla="*/ 0 w 41"/>
                    <a:gd name="T13" fmla="*/ 17 h 32"/>
                    <a:gd name="T14" fmla="*/ 0 w 41"/>
                    <a:gd name="T15" fmla="*/ 17 h 32"/>
                    <a:gd name="T16" fmla="*/ 0 w 41"/>
                    <a:gd name="T17" fmla="*/ 19 h 32"/>
                    <a:gd name="T18" fmla="*/ 2 w 41"/>
                    <a:gd name="T19" fmla="*/ 23 h 32"/>
                    <a:gd name="T20" fmla="*/ 5 w 41"/>
                    <a:gd name="T21" fmla="*/ 28 h 32"/>
                    <a:gd name="T22" fmla="*/ 13 w 41"/>
                    <a:gd name="T23" fmla="*/ 31 h 32"/>
                    <a:gd name="T24" fmla="*/ 21 w 41"/>
                    <a:gd name="T25" fmla="*/ 32 h 32"/>
                    <a:gd name="T26" fmla="*/ 21 w 41"/>
                    <a:gd name="T27" fmla="*/ 32 h 32"/>
                    <a:gd name="T28" fmla="*/ 28 w 41"/>
                    <a:gd name="T29" fmla="*/ 31 h 32"/>
                    <a:gd name="T30" fmla="*/ 35 w 41"/>
                    <a:gd name="T31" fmla="*/ 28 h 32"/>
                    <a:gd name="T32" fmla="*/ 40 w 41"/>
                    <a:gd name="T33" fmla="*/ 23 h 32"/>
                    <a:gd name="T34" fmla="*/ 41 w 41"/>
                    <a:gd name="T35" fmla="*/ 19 h 32"/>
                    <a:gd name="T36" fmla="*/ 41 w 41"/>
                    <a:gd name="T37" fmla="*/ 17 h 32"/>
                    <a:gd name="T38" fmla="*/ 41 w 41"/>
                    <a:gd name="T39" fmla="*/ 17 h 32"/>
                    <a:gd name="T40" fmla="*/ 41 w 41"/>
                    <a:gd name="T41" fmla="*/ 13 h 32"/>
                    <a:gd name="T42" fmla="*/ 40 w 41"/>
                    <a:gd name="T43" fmla="*/ 10 h 32"/>
                    <a:gd name="T44" fmla="*/ 35 w 41"/>
                    <a:gd name="T45" fmla="*/ 5 h 32"/>
                    <a:gd name="T46" fmla="*/ 28 w 41"/>
                    <a:gd name="T47" fmla="*/ 1 h 32"/>
                    <a:gd name="T48" fmla="*/ 21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2" y="23"/>
                      </a:lnTo>
                      <a:lnTo>
                        <a:pt x="5" y="28"/>
                      </a:lnTo>
                      <a:lnTo>
                        <a:pt x="13" y="31"/>
                      </a:lnTo>
                      <a:lnTo>
                        <a:pt x="21" y="32"/>
                      </a:lnTo>
                      <a:lnTo>
                        <a:pt x="28" y="31"/>
                      </a:lnTo>
                      <a:lnTo>
                        <a:pt x="35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5" y="5"/>
                      </a:lnTo>
                      <a:lnTo>
                        <a:pt x="28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13" name="Freeform 1550"/>
                <p:cNvSpPr>
                  <a:spLocks/>
                </p:cNvSpPr>
                <p:nvPr/>
              </p:nvSpPr>
              <p:spPr bwMode="auto">
                <a:xfrm>
                  <a:off x="1507" y="3017"/>
                  <a:ext cx="41" cy="32"/>
                </a:xfrm>
                <a:custGeom>
                  <a:avLst/>
                  <a:gdLst>
                    <a:gd name="T0" fmla="*/ 21 w 41"/>
                    <a:gd name="T1" fmla="*/ 0 h 32"/>
                    <a:gd name="T2" fmla="*/ 21 w 41"/>
                    <a:gd name="T3" fmla="*/ 0 h 32"/>
                    <a:gd name="T4" fmla="*/ 13 w 41"/>
                    <a:gd name="T5" fmla="*/ 1 h 32"/>
                    <a:gd name="T6" fmla="*/ 5 w 41"/>
                    <a:gd name="T7" fmla="*/ 5 h 32"/>
                    <a:gd name="T8" fmla="*/ 2 w 41"/>
                    <a:gd name="T9" fmla="*/ 10 h 32"/>
                    <a:gd name="T10" fmla="*/ 0 w 41"/>
                    <a:gd name="T11" fmla="*/ 13 h 32"/>
                    <a:gd name="T12" fmla="*/ 0 w 41"/>
                    <a:gd name="T13" fmla="*/ 17 h 32"/>
                    <a:gd name="T14" fmla="*/ 0 w 41"/>
                    <a:gd name="T15" fmla="*/ 17 h 32"/>
                    <a:gd name="T16" fmla="*/ 0 w 41"/>
                    <a:gd name="T17" fmla="*/ 19 h 32"/>
                    <a:gd name="T18" fmla="*/ 2 w 41"/>
                    <a:gd name="T19" fmla="*/ 23 h 32"/>
                    <a:gd name="T20" fmla="*/ 5 w 41"/>
                    <a:gd name="T21" fmla="*/ 28 h 32"/>
                    <a:gd name="T22" fmla="*/ 13 w 41"/>
                    <a:gd name="T23" fmla="*/ 31 h 32"/>
                    <a:gd name="T24" fmla="*/ 21 w 41"/>
                    <a:gd name="T25" fmla="*/ 32 h 32"/>
                    <a:gd name="T26" fmla="*/ 21 w 41"/>
                    <a:gd name="T27" fmla="*/ 32 h 32"/>
                    <a:gd name="T28" fmla="*/ 28 w 41"/>
                    <a:gd name="T29" fmla="*/ 31 h 32"/>
                    <a:gd name="T30" fmla="*/ 35 w 41"/>
                    <a:gd name="T31" fmla="*/ 28 h 32"/>
                    <a:gd name="T32" fmla="*/ 40 w 41"/>
                    <a:gd name="T33" fmla="*/ 23 h 32"/>
                    <a:gd name="T34" fmla="*/ 41 w 41"/>
                    <a:gd name="T35" fmla="*/ 19 h 32"/>
                    <a:gd name="T36" fmla="*/ 41 w 41"/>
                    <a:gd name="T37" fmla="*/ 17 h 32"/>
                    <a:gd name="T38" fmla="*/ 41 w 41"/>
                    <a:gd name="T39" fmla="*/ 17 h 32"/>
                    <a:gd name="T40" fmla="*/ 41 w 41"/>
                    <a:gd name="T41" fmla="*/ 13 h 32"/>
                    <a:gd name="T42" fmla="*/ 40 w 41"/>
                    <a:gd name="T43" fmla="*/ 10 h 32"/>
                    <a:gd name="T44" fmla="*/ 35 w 41"/>
                    <a:gd name="T45" fmla="*/ 5 h 32"/>
                    <a:gd name="T46" fmla="*/ 28 w 41"/>
                    <a:gd name="T47" fmla="*/ 1 h 32"/>
                    <a:gd name="T48" fmla="*/ 21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2" y="23"/>
                      </a:lnTo>
                      <a:lnTo>
                        <a:pt x="5" y="28"/>
                      </a:lnTo>
                      <a:lnTo>
                        <a:pt x="13" y="31"/>
                      </a:lnTo>
                      <a:lnTo>
                        <a:pt x="21" y="32"/>
                      </a:lnTo>
                      <a:lnTo>
                        <a:pt x="28" y="31"/>
                      </a:lnTo>
                      <a:lnTo>
                        <a:pt x="35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5" y="5"/>
                      </a:lnTo>
                      <a:lnTo>
                        <a:pt x="28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14" name="Freeform 1551"/>
                <p:cNvSpPr>
                  <a:spLocks/>
                </p:cNvSpPr>
                <p:nvPr/>
              </p:nvSpPr>
              <p:spPr bwMode="auto">
                <a:xfrm>
                  <a:off x="1533" y="3021"/>
                  <a:ext cx="41" cy="33"/>
                </a:xfrm>
                <a:custGeom>
                  <a:avLst/>
                  <a:gdLst>
                    <a:gd name="T0" fmla="*/ 23 w 41"/>
                    <a:gd name="T1" fmla="*/ 1 h 33"/>
                    <a:gd name="T2" fmla="*/ 23 w 41"/>
                    <a:gd name="T3" fmla="*/ 1 h 33"/>
                    <a:gd name="T4" fmla="*/ 15 w 41"/>
                    <a:gd name="T5" fmla="*/ 0 h 33"/>
                    <a:gd name="T6" fmla="*/ 8 w 41"/>
                    <a:gd name="T7" fmla="*/ 2 h 33"/>
                    <a:gd name="T8" fmla="*/ 2 w 41"/>
                    <a:gd name="T9" fmla="*/ 8 h 33"/>
                    <a:gd name="T10" fmla="*/ 1 w 41"/>
                    <a:gd name="T11" fmla="*/ 10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6 h 33"/>
                    <a:gd name="T18" fmla="*/ 0 w 41"/>
                    <a:gd name="T19" fmla="*/ 19 h 33"/>
                    <a:gd name="T20" fmla="*/ 4 w 41"/>
                    <a:gd name="T21" fmla="*/ 25 h 33"/>
                    <a:gd name="T22" fmla="*/ 10 w 41"/>
                    <a:gd name="T23" fmla="*/ 31 h 33"/>
                    <a:gd name="T24" fmla="*/ 18 w 41"/>
                    <a:gd name="T25" fmla="*/ 33 h 33"/>
                    <a:gd name="T26" fmla="*/ 18 w 41"/>
                    <a:gd name="T27" fmla="*/ 33 h 33"/>
                    <a:gd name="T28" fmla="*/ 25 w 41"/>
                    <a:gd name="T29" fmla="*/ 33 h 33"/>
                    <a:gd name="T30" fmla="*/ 33 w 41"/>
                    <a:gd name="T31" fmla="*/ 31 h 33"/>
                    <a:gd name="T32" fmla="*/ 38 w 41"/>
                    <a:gd name="T33" fmla="*/ 27 h 33"/>
                    <a:gd name="T34" fmla="*/ 39 w 41"/>
                    <a:gd name="T35" fmla="*/ 24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8 h 33"/>
                    <a:gd name="T42" fmla="*/ 41 w 41"/>
                    <a:gd name="T43" fmla="*/ 14 h 33"/>
                    <a:gd name="T44" fmla="*/ 37 w 41"/>
                    <a:gd name="T45" fmla="*/ 8 h 33"/>
                    <a:gd name="T46" fmla="*/ 30 w 41"/>
                    <a:gd name="T47" fmla="*/ 4 h 33"/>
                    <a:gd name="T48" fmla="*/ 23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1"/>
                      </a:moveTo>
                      <a:lnTo>
                        <a:pt x="23" y="1"/>
                      </a:lnTo>
                      <a:lnTo>
                        <a:pt x="15" y="0"/>
                      </a:lnTo>
                      <a:lnTo>
                        <a:pt x="8" y="2"/>
                      </a:lnTo>
                      <a:lnTo>
                        <a:pt x="2" y="8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4" y="25"/>
                      </a:lnTo>
                      <a:lnTo>
                        <a:pt x="10" y="31"/>
                      </a:lnTo>
                      <a:lnTo>
                        <a:pt x="18" y="33"/>
                      </a:lnTo>
                      <a:lnTo>
                        <a:pt x="25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0" y="4"/>
                      </a:lnTo>
                      <a:lnTo>
                        <a:pt x="23" y="1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15" name="Freeform 1552"/>
                <p:cNvSpPr>
                  <a:spLocks/>
                </p:cNvSpPr>
                <p:nvPr/>
              </p:nvSpPr>
              <p:spPr bwMode="auto">
                <a:xfrm>
                  <a:off x="1533" y="3021"/>
                  <a:ext cx="41" cy="33"/>
                </a:xfrm>
                <a:custGeom>
                  <a:avLst/>
                  <a:gdLst>
                    <a:gd name="T0" fmla="*/ 23 w 41"/>
                    <a:gd name="T1" fmla="*/ 1 h 33"/>
                    <a:gd name="T2" fmla="*/ 23 w 41"/>
                    <a:gd name="T3" fmla="*/ 1 h 33"/>
                    <a:gd name="T4" fmla="*/ 15 w 41"/>
                    <a:gd name="T5" fmla="*/ 0 h 33"/>
                    <a:gd name="T6" fmla="*/ 8 w 41"/>
                    <a:gd name="T7" fmla="*/ 2 h 33"/>
                    <a:gd name="T8" fmla="*/ 2 w 41"/>
                    <a:gd name="T9" fmla="*/ 8 h 33"/>
                    <a:gd name="T10" fmla="*/ 1 w 41"/>
                    <a:gd name="T11" fmla="*/ 10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6 h 33"/>
                    <a:gd name="T18" fmla="*/ 0 w 41"/>
                    <a:gd name="T19" fmla="*/ 19 h 33"/>
                    <a:gd name="T20" fmla="*/ 4 w 41"/>
                    <a:gd name="T21" fmla="*/ 25 h 33"/>
                    <a:gd name="T22" fmla="*/ 10 w 41"/>
                    <a:gd name="T23" fmla="*/ 31 h 33"/>
                    <a:gd name="T24" fmla="*/ 18 w 41"/>
                    <a:gd name="T25" fmla="*/ 33 h 33"/>
                    <a:gd name="T26" fmla="*/ 18 w 41"/>
                    <a:gd name="T27" fmla="*/ 33 h 33"/>
                    <a:gd name="T28" fmla="*/ 25 w 41"/>
                    <a:gd name="T29" fmla="*/ 33 h 33"/>
                    <a:gd name="T30" fmla="*/ 33 w 41"/>
                    <a:gd name="T31" fmla="*/ 31 h 33"/>
                    <a:gd name="T32" fmla="*/ 38 w 41"/>
                    <a:gd name="T33" fmla="*/ 27 h 33"/>
                    <a:gd name="T34" fmla="*/ 39 w 41"/>
                    <a:gd name="T35" fmla="*/ 24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8 h 33"/>
                    <a:gd name="T42" fmla="*/ 41 w 41"/>
                    <a:gd name="T43" fmla="*/ 14 h 33"/>
                    <a:gd name="T44" fmla="*/ 37 w 41"/>
                    <a:gd name="T45" fmla="*/ 8 h 33"/>
                    <a:gd name="T46" fmla="*/ 30 w 41"/>
                    <a:gd name="T47" fmla="*/ 4 h 33"/>
                    <a:gd name="T48" fmla="*/ 23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1"/>
                      </a:moveTo>
                      <a:lnTo>
                        <a:pt x="23" y="1"/>
                      </a:lnTo>
                      <a:lnTo>
                        <a:pt x="15" y="0"/>
                      </a:lnTo>
                      <a:lnTo>
                        <a:pt x="8" y="2"/>
                      </a:lnTo>
                      <a:lnTo>
                        <a:pt x="2" y="8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4" y="25"/>
                      </a:lnTo>
                      <a:lnTo>
                        <a:pt x="10" y="31"/>
                      </a:lnTo>
                      <a:lnTo>
                        <a:pt x="18" y="33"/>
                      </a:lnTo>
                      <a:lnTo>
                        <a:pt x="25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0" y="4"/>
                      </a:lnTo>
                      <a:lnTo>
                        <a:pt x="23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16" name="Freeform 1553"/>
                <p:cNvSpPr>
                  <a:spLocks/>
                </p:cNvSpPr>
                <p:nvPr/>
              </p:nvSpPr>
              <p:spPr bwMode="auto">
                <a:xfrm>
                  <a:off x="1521" y="3001"/>
                  <a:ext cx="41" cy="31"/>
                </a:xfrm>
                <a:custGeom>
                  <a:avLst/>
                  <a:gdLst>
                    <a:gd name="T0" fmla="*/ 21 w 41"/>
                    <a:gd name="T1" fmla="*/ 0 h 31"/>
                    <a:gd name="T2" fmla="*/ 21 w 41"/>
                    <a:gd name="T3" fmla="*/ 0 h 31"/>
                    <a:gd name="T4" fmla="*/ 13 w 41"/>
                    <a:gd name="T5" fmla="*/ 1 h 31"/>
                    <a:gd name="T6" fmla="*/ 6 w 41"/>
                    <a:gd name="T7" fmla="*/ 3 h 31"/>
                    <a:gd name="T8" fmla="*/ 2 w 41"/>
                    <a:gd name="T9" fmla="*/ 8 h 31"/>
                    <a:gd name="T10" fmla="*/ 0 w 41"/>
                    <a:gd name="T11" fmla="*/ 12 h 31"/>
                    <a:gd name="T12" fmla="*/ 0 w 41"/>
                    <a:gd name="T13" fmla="*/ 15 h 31"/>
                    <a:gd name="T14" fmla="*/ 0 w 41"/>
                    <a:gd name="T15" fmla="*/ 15 h 31"/>
                    <a:gd name="T16" fmla="*/ 0 w 41"/>
                    <a:gd name="T17" fmla="*/ 19 h 31"/>
                    <a:gd name="T18" fmla="*/ 2 w 41"/>
                    <a:gd name="T19" fmla="*/ 21 h 31"/>
                    <a:gd name="T20" fmla="*/ 6 w 41"/>
                    <a:gd name="T21" fmla="*/ 26 h 31"/>
                    <a:gd name="T22" fmla="*/ 13 w 41"/>
                    <a:gd name="T23" fmla="*/ 30 h 31"/>
                    <a:gd name="T24" fmla="*/ 21 w 41"/>
                    <a:gd name="T25" fmla="*/ 31 h 31"/>
                    <a:gd name="T26" fmla="*/ 21 w 41"/>
                    <a:gd name="T27" fmla="*/ 31 h 31"/>
                    <a:gd name="T28" fmla="*/ 28 w 41"/>
                    <a:gd name="T29" fmla="*/ 30 h 31"/>
                    <a:gd name="T30" fmla="*/ 36 w 41"/>
                    <a:gd name="T31" fmla="*/ 26 h 31"/>
                    <a:gd name="T32" fmla="*/ 40 w 41"/>
                    <a:gd name="T33" fmla="*/ 21 h 31"/>
                    <a:gd name="T34" fmla="*/ 41 w 41"/>
                    <a:gd name="T35" fmla="*/ 19 h 31"/>
                    <a:gd name="T36" fmla="*/ 41 w 41"/>
                    <a:gd name="T37" fmla="*/ 15 h 31"/>
                    <a:gd name="T38" fmla="*/ 41 w 41"/>
                    <a:gd name="T39" fmla="*/ 15 h 31"/>
                    <a:gd name="T40" fmla="*/ 41 w 41"/>
                    <a:gd name="T41" fmla="*/ 12 h 31"/>
                    <a:gd name="T42" fmla="*/ 40 w 41"/>
                    <a:gd name="T43" fmla="*/ 8 h 31"/>
                    <a:gd name="T44" fmla="*/ 36 w 41"/>
                    <a:gd name="T45" fmla="*/ 3 h 31"/>
                    <a:gd name="T46" fmla="*/ 28 w 41"/>
                    <a:gd name="T47" fmla="*/ 1 h 31"/>
                    <a:gd name="T48" fmla="*/ 21 w 41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1"/>
                    <a:gd name="T77" fmla="*/ 41 w 41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1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6" y="3"/>
                      </a:lnTo>
                      <a:lnTo>
                        <a:pt x="2" y="8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2" y="21"/>
                      </a:lnTo>
                      <a:lnTo>
                        <a:pt x="6" y="26"/>
                      </a:lnTo>
                      <a:lnTo>
                        <a:pt x="13" y="30"/>
                      </a:lnTo>
                      <a:lnTo>
                        <a:pt x="21" y="31"/>
                      </a:lnTo>
                      <a:lnTo>
                        <a:pt x="28" y="30"/>
                      </a:lnTo>
                      <a:lnTo>
                        <a:pt x="36" y="26"/>
                      </a:lnTo>
                      <a:lnTo>
                        <a:pt x="40" y="21"/>
                      </a:lnTo>
                      <a:lnTo>
                        <a:pt x="41" y="19"/>
                      </a:lnTo>
                      <a:lnTo>
                        <a:pt x="41" y="15"/>
                      </a:lnTo>
                      <a:lnTo>
                        <a:pt x="41" y="12"/>
                      </a:lnTo>
                      <a:lnTo>
                        <a:pt x="40" y="8"/>
                      </a:lnTo>
                      <a:lnTo>
                        <a:pt x="36" y="3"/>
                      </a:lnTo>
                      <a:lnTo>
                        <a:pt x="28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17" name="Freeform 1554"/>
                <p:cNvSpPr>
                  <a:spLocks/>
                </p:cNvSpPr>
                <p:nvPr/>
              </p:nvSpPr>
              <p:spPr bwMode="auto">
                <a:xfrm>
                  <a:off x="1521" y="3001"/>
                  <a:ext cx="41" cy="31"/>
                </a:xfrm>
                <a:custGeom>
                  <a:avLst/>
                  <a:gdLst>
                    <a:gd name="T0" fmla="*/ 21 w 41"/>
                    <a:gd name="T1" fmla="*/ 0 h 31"/>
                    <a:gd name="T2" fmla="*/ 21 w 41"/>
                    <a:gd name="T3" fmla="*/ 0 h 31"/>
                    <a:gd name="T4" fmla="*/ 13 w 41"/>
                    <a:gd name="T5" fmla="*/ 1 h 31"/>
                    <a:gd name="T6" fmla="*/ 6 w 41"/>
                    <a:gd name="T7" fmla="*/ 3 h 31"/>
                    <a:gd name="T8" fmla="*/ 2 w 41"/>
                    <a:gd name="T9" fmla="*/ 8 h 31"/>
                    <a:gd name="T10" fmla="*/ 0 w 41"/>
                    <a:gd name="T11" fmla="*/ 12 h 31"/>
                    <a:gd name="T12" fmla="*/ 0 w 41"/>
                    <a:gd name="T13" fmla="*/ 15 h 31"/>
                    <a:gd name="T14" fmla="*/ 0 w 41"/>
                    <a:gd name="T15" fmla="*/ 15 h 31"/>
                    <a:gd name="T16" fmla="*/ 0 w 41"/>
                    <a:gd name="T17" fmla="*/ 19 h 31"/>
                    <a:gd name="T18" fmla="*/ 2 w 41"/>
                    <a:gd name="T19" fmla="*/ 21 h 31"/>
                    <a:gd name="T20" fmla="*/ 6 w 41"/>
                    <a:gd name="T21" fmla="*/ 26 h 31"/>
                    <a:gd name="T22" fmla="*/ 13 w 41"/>
                    <a:gd name="T23" fmla="*/ 30 h 31"/>
                    <a:gd name="T24" fmla="*/ 21 w 41"/>
                    <a:gd name="T25" fmla="*/ 31 h 31"/>
                    <a:gd name="T26" fmla="*/ 21 w 41"/>
                    <a:gd name="T27" fmla="*/ 31 h 31"/>
                    <a:gd name="T28" fmla="*/ 28 w 41"/>
                    <a:gd name="T29" fmla="*/ 30 h 31"/>
                    <a:gd name="T30" fmla="*/ 36 w 41"/>
                    <a:gd name="T31" fmla="*/ 26 h 31"/>
                    <a:gd name="T32" fmla="*/ 40 w 41"/>
                    <a:gd name="T33" fmla="*/ 21 h 31"/>
                    <a:gd name="T34" fmla="*/ 41 w 41"/>
                    <a:gd name="T35" fmla="*/ 19 h 31"/>
                    <a:gd name="T36" fmla="*/ 41 w 41"/>
                    <a:gd name="T37" fmla="*/ 15 h 31"/>
                    <a:gd name="T38" fmla="*/ 41 w 41"/>
                    <a:gd name="T39" fmla="*/ 15 h 31"/>
                    <a:gd name="T40" fmla="*/ 41 w 41"/>
                    <a:gd name="T41" fmla="*/ 12 h 31"/>
                    <a:gd name="T42" fmla="*/ 40 w 41"/>
                    <a:gd name="T43" fmla="*/ 8 h 31"/>
                    <a:gd name="T44" fmla="*/ 36 w 41"/>
                    <a:gd name="T45" fmla="*/ 3 h 31"/>
                    <a:gd name="T46" fmla="*/ 28 w 41"/>
                    <a:gd name="T47" fmla="*/ 1 h 31"/>
                    <a:gd name="T48" fmla="*/ 21 w 41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1"/>
                    <a:gd name="T77" fmla="*/ 41 w 41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1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6" y="3"/>
                      </a:lnTo>
                      <a:lnTo>
                        <a:pt x="2" y="8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2" y="21"/>
                      </a:lnTo>
                      <a:lnTo>
                        <a:pt x="6" y="26"/>
                      </a:lnTo>
                      <a:lnTo>
                        <a:pt x="13" y="30"/>
                      </a:lnTo>
                      <a:lnTo>
                        <a:pt x="21" y="31"/>
                      </a:lnTo>
                      <a:lnTo>
                        <a:pt x="28" y="30"/>
                      </a:lnTo>
                      <a:lnTo>
                        <a:pt x="36" y="26"/>
                      </a:lnTo>
                      <a:lnTo>
                        <a:pt x="40" y="21"/>
                      </a:lnTo>
                      <a:lnTo>
                        <a:pt x="41" y="19"/>
                      </a:lnTo>
                      <a:lnTo>
                        <a:pt x="41" y="15"/>
                      </a:lnTo>
                      <a:lnTo>
                        <a:pt x="41" y="12"/>
                      </a:lnTo>
                      <a:lnTo>
                        <a:pt x="40" y="8"/>
                      </a:lnTo>
                      <a:lnTo>
                        <a:pt x="36" y="3"/>
                      </a:lnTo>
                      <a:lnTo>
                        <a:pt x="28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18" name="Freeform 1555"/>
                <p:cNvSpPr>
                  <a:spLocks/>
                </p:cNvSpPr>
                <p:nvPr/>
              </p:nvSpPr>
              <p:spPr bwMode="auto">
                <a:xfrm>
                  <a:off x="1502" y="3062"/>
                  <a:ext cx="40" cy="34"/>
                </a:xfrm>
                <a:custGeom>
                  <a:avLst/>
                  <a:gdLst>
                    <a:gd name="T0" fmla="*/ 12 w 40"/>
                    <a:gd name="T1" fmla="*/ 4 h 34"/>
                    <a:gd name="T2" fmla="*/ 12 w 40"/>
                    <a:gd name="T3" fmla="*/ 4 h 34"/>
                    <a:gd name="T4" fmla="*/ 5 w 40"/>
                    <a:gd name="T5" fmla="*/ 9 h 34"/>
                    <a:gd name="T6" fmla="*/ 2 w 40"/>
                    <a:gd name="T7" fmla="*/ 15 h 34"/>
                    <a:gd name="T8" fmla="*/ 0 w 40"/>
                    <a:gd name="T9" fmla="*/ 21 h 34"/>
                    <a:gd name="T10" fmla="*/ 2 w 40"/>
                    <a:gd name="T11" fmla="*/ 24 h 34"/>
                    <a:gd name="T12" fmla="*/ 3 w 40"/>
                    <a:gd name="T13" fmla="*/ 28 h 34"/>
                    <a:gd name="T14" fmla="*/ 3 w 40"/>
                    <a:gd name="T15" fmla="*/ 28 h 34"/>
                    <a:gd name="T16" fmla="*/ 4 w 40"/>
                    <a:gd name="T17" fmla="*/ 30 h 34"/>
                    <a:gd name="T18" fmla="*/ 7 w 40"/>
                    <a:gd name="T19" fmla="*/ 32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0 h 34"/>
                    <a:gd name="T26" fmla="*/ 28 w 40"/>
                    <a:gd name="T27" fmla="*/ 30 h 34"/>
                    <a:gd name="T28" fmla="*/ 35 w 40"/>
                    <a:gd name="T29" fmla="*/ 25 h 34"/>
                    <a:gd name="T30" fmla="*/ 39 w 40"/>
                    <a:gd name="T31" fmla="*/ 19 h 34"/>
                    <a:gd name="T32" fmla="*/ 40 w 40"/>
                    <a:gd name="T33" fmla="*/ 12 h 34"/>
                    <a:gd name="T34" fmla="*/ 40 w 40"/>
                    <a:gd name="T35" fmla="*/ 10 h 34"/>
                    <a:gd name="T36" fmla="*/ 39 w 40"/>
                    <a:gd name="T37" fmla="*/ 6 h 34"/>
                    <a:gd name="T38" fmla="*/ 39 w 40"/>
                    <a:gd name="T39" fmla="*/ 6 h 34"/>
                    <a:gd name="T40" fmla="*/ 36 w 40"/>
                    <a:gd name="T41" fmla="*/ 4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2" y="15"/>
                      </a:lnTo>
                      <a:lnTo>
                        <a:pt x="0" y="21"/>
                      </a:lnTo>
                      <a:lnTo>
                        <a:pt x="2" y="24"/>
                      </a:lnTo>
                      <a:lnTo>
                        <a:pt x="3" y="28"/>
                      </a:lnTo>
                      <a:lnTo>
                        <a:pt x="4" y="30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0"/>
                      </a:lnTo>
                      <a:lnTo>
                        <a:pt x="35" y="25"/>
                      </a:lnTo>
                      <a:lnTo>
                        <a:pt x="39" y="19"/>
                      </a:lnTo>
                      <a:lnTo>
                        <a:pt x="40" y="12"/>
                      </a:lnTo>
                      <a:lnTo>
                        <a:pt x="40" y="10"/>
                      </a:lnTo>
                      <a:lnTo>
                        <a:pt x="39" y="6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19" name="Freeform 1556"/>
                <p:cNvSpPr>
                  <a:spLocks/>
                </p:cNvSpPr>
                <p:nvPr/>
              </p:nvSpPr>
              <p:spPr bwMode="auto">
                <a:xfrm>
                  <a:off x="1502" y="3062"/>
                  <a:ext cx="40" cy="34"/>
                </a:xfrm>
                <a:custGeom>
                  <a:avLst/>
                  <a:gdLst>
                    <a:gd name="T0" fmla="*/ 12 w 40"/>
                    <a:gd name="T1" fmla="*/ 4 h 34"/>
                    <a:gd name="T2" fmla="*/ 12 w 40"/>
                    <a:gd name="T3" fmla="*/ 4 h 34"/>
                    <a:gd name="T4" fmla="*/ 5 w 40"/>
                    <a:gd name="T5" fmla="*/ 9 h 34"/>
                    <a:gd name="T6" fmla="*/ 2 w 40"/>
                    <a:gd name="T7" fmla="*/ 15 h 34"/>
                    <a:gd name="T8" fmla="*/ 0 w 40"/>
                    <a:gd name="T9" fmla="*/ 21 h 34"/>
                    <a:gd name="T10" fmla="*/ 2 w 40"/>
                    <a:gd name="T11" fmla="*/ 24 h 34"/>
                    <a:gd name="T12" fmla="*/ 3 w 40"/>
                    <a:gd name="T13" fmla="*/ 28 h 34"/>
                    <a:gd name="T14" fmla="*/ 3 w 40"/>
                    <a:gd name="T15" fmla="*/ 28 h 34"/>
                    <a:gd name="T16" fmla="*/ 4 w 40"/>
                    <a:gd name="T17" fmla="*/ 30 h 34"/>
                    <a:gd name="T18" fmla="*/ 7 w 40"/>
                    <a:gd name="T19" fmla="*/ 32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0 h 34"/>
                    <a:gd name="T26" fmla="*/ 28 w 40"/>
                    <a:gd name="T27" fmla="*/ 30 h 34"/>
                    <a:gd name="T28" fmla="*/ 35 w 40"/>
                    <a:gd name="T29" fmla="*/ 25 h 34"/>
                    <a:gd name="T30" fmla="*/ 39 w 40"/>
                    <a:gd name="T31" fmla="*/ 19 h 34"/>
                    <a:gd name="T32" fmla="*/ 40 w 40"/>
                    <a:gd name="T33" fmla="*/ 12 h 34"/>
                    <a:gd name="T34" fmla="*/ 40 w 40"/>
                    <a:gd name="T35" fmla="*/ 10 h 34"/>
                    <a:gd name="T36" fmla="*/ 39 w 40"/>
                    <a:gd name="T37" fmla="*/ 6 h 34"/>
                    <a:gd name="T38" fmla="*/ 39 w 40"/>
                    <a:gd name="T39" fmla="*/ 6 h 34"/>
                    <a:gd name="T40" fmla="*/ 36 w 40"/>
                    <a:gd name="T41" fmla="*/ 4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2" y="15"/>
                      </a:lnTo>
                      <a:lnTo>
                        <a:pt x="0" y="21"/>
                      </a:lnTo>
                      <a:lnTo>
                        <a:pt x="2" y="24"/>
                      </a:lnTo>
                      <a:lnTo>
                        <a:pt x="3" y="28"/>
                      </a:lnTo>
                      <a:lnTo>
                        <a:pt x="4" y="30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0"/>
                      </a:lnTo>
                      <a:lnTo>
                        <a:pt x="35" y="25"/>
                      </a:lnTo>
                      <a:lnTo>
                        <a:pt x="39" y="19"/>
                      </a:lnTo>
                      <a:lnTo>
                        <a:pt x="40" y="12"/>
                      </a:lnTo>
                      <a:lnTo>
                        <a:pt x="40" y="10"/>
                      </a:lnTo>
                      <a:lnTo>
                        <a:pt x="39" y="6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20" name="Freeform 1557"/>
                <p:cNvSpPr>
                  <a:spLocks/>
                </p:cNvSpPr>
                <p:nvPr/>
              </p:nvSpPr>
              <p:spPr bwMode="auto">
                <a:xfrm>
                  <a:off x="1532" y="3066"/>
                  <a:ext cx="40" cy="33"/>
                </a:xfrm>
                <a:custGeom>
                  <a:avLst/>
                  <a:gdLst>
                    <a:gd name="T0" fmla="*/ 25 w 40"/>
                    <a:gd name="T1" fmla="*/ 1 h 33"/>
                    <a:gd name="T2" fmla="*/ 25 w 40"/>
                    <a:gd name="T3" fmla="*/ 1 h 33"/>
                    <a:gd name="T4" fmla="*/ 17 w 40"/>
                    <a:gd name="T5" fmla="*/ 0 h 33"/>
                    <a:gd name="T6" fmla="*/ 10 w 40"/>
                    <a:gd name="T7" fmla="*/ 0 h 33"/>
                    <a:gd name="T8" fmla="*/ 5 w 40"/>
                    <a:gd name="T9" fmla="*/ 3 h 33"/>
                    <a:gd name="T10" fmla="*/ 2 w 40"/>
                    <a:gd name="T11" fmla="*/ 6 h 33"/>
                    <a:gd name="T12" fmla="*/ 1 w 40"/>
                    <a:gd name="T13" fmla="*/ 8 h 33"/>
                    <a:gd name="T14" fmla="*/ 1 w 40"/>
                    <a:gd name="T15" fmla="*/ 8 h 33"/>
                    <a:gd name="T16" fmla="*/ 0 w 40"/>
                    <a:gd name="T17" fmla="*/ 12 h 33"/>
                    <a:gd name="T18" fmla="*/ 0 w 40"/>
                    <a:gd name="T19" fmla="*/ 15 h 33"/>
                    <a:gd name="T20" fmla="*/ 2 w 40"/>
                    <a:gd name="T21" fmla="*/ 21 h 33"/>
                    <a:gd name="T22" fmla="*/ 7 w 40"/>
                    <a:gd name="T23" fmla="*/ 28 h 33"/>
                    <a:gd name="T24" fmla="*/ 14 w 40"/>
                    <a:gd name="T25" fmla="*/ 31 h 33"/>
                    <a:gd name="T26" fmla="*/ 14 w 40"/>
                    <a:gd name="T27" fmla="*/ 31 h 33"/>
                    <a:gd name="T28" fmla="*/ 23 w 40"/>
                    <a:gd name="T29" fmla="*/ 33 h 33"/>
                    <a:gd name="T30" fmla="*/ 30 w 40"/>
                    <a:gd name="T31" fmla="*/ 31 h 33"/>
                    <a:gd name="T32" fmla="*/ 35 w 40"/>
                    <a:gd name="T33" fmla="*/ 29 h 33"/>
                    <a:gd name="T34" fmla="*/ 38 w 40"/>
                    <a:gd name="T35" fmla="*/ 26 h 33"/>
                    <a:gd name="T36" fmla="*/ 39 w 40"/>
                    <a:gd name="T37" fmla="*/ 23 h 33"/>
                    <a:gd name="T38" fmla="*/ 39 w 40"/>
                    <a:gd name="T39" fmla="*/ 23 h 33"/>
                    <a:gd name="T40" fmla="*/ 40 w 40"/>
                    <a:gd name="T41" fmla="*/ 20 h 33"/>
                    <a:gd name="T42" fmla="*/ 40 w 40"/>
                    <a:gd name="T43" fmla="*/ 16 h 33"/>
                    <a:gd name="T44" fmla="*/ 38 w 40"/>
                    <a:gd name="T45" fmla="*/ 10 h 33"/>
                    <a:gd name="T46" fmla="*/ 33 w 40"/>
                    <a:gd name="T47" fmla="*/ 5 h 33"/>
                    <a:gd name="T48" fmla="*/ 25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10" y="0"/>
                      </a:lnTo>
                      <a:lnTo>
                        <a:pt x="5" y="3"/>
                      </a:lnTo>
                      <a:lnTo>
                        <a:pt x="2" y="6"/>
                      </a:lnTo>
                      <a:lnTo>
                        <a:pt x="1" y="8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2" y="21"/>
                      </a:lnTo>
                      <a:lnTo>
                        <a:pt x="7" y="28"/>
                      </a:lnTo>
                      <a:lnTo>
                        <a:pt x="14" y="31"/>
                      </a:lnTo>
                      <a:lnTo>
                        <a:pt x="23" y="33"/>
                      </a:lnTo>
                      <a:lnTo>
                        <a:pt x="30" y="31"/>
                      </a:lnTo>
                      <a:lnTo>
                        <a:pt x="35" y="29"/>
                      </a:lnTo>
                      <a:lnTo>
                        <a:pt x="38" y="26"/>
                      </a:lnTo>
                      <a:lnTo>
                        <a:pt x="39" y="23"/>
                      </a:lnTo>
                      <a:lnTo>
                        <a:pt x="40" y="20"/>
                      </a:lnTo>
                      <a:lnTo>
                        <a:pt x="40" y="16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21" name="Freeform 1558"/>
                <p:cNvSpPr>
                  <a:spLocks/>
                </p:cNvSpPr>
                <p:nvPr/>
              </p:nvSpPr>
              <p:spPr bwMode="auto">
                <a:xfrm>
                  <a:off x="1532" y="3066"/>
                  <a:ext cx="40" cy="33"/>
                </a:xfrm>
                <a:custGeom>
                  <a:avLst/>
                  <a:gdLst>
                    <a:gd name="T0" fmla="*/ 25 w 40"/>
                    <a:gd name="T1" fmla="*/ 1 h 33"/>
                    <a:gd name="T2" fmla="*/ 25 w 40"/>
                    <a:gd name="T3" fmla="*/ 1 h 33"/>
                    <a:gd name="T4" fmla="*/ 17 w 40"/>
                    <a:gd name="T5" fmla="*/ 0 h 33"/>
                    <a:gd name="T6" fmla="*/ 10 w 40"/>
                    <a:gd name="T7" fmla="*/ 0 h 33"/>
                    <a:gd name="T8" fmla="*/ 5 w 40"/>
                    <a:gd name="T9" fmla="*/ 3 h 33"/>
                    <a:gd name="T10" fmla="*/ 2 w 40"/>
                    <a:gd name="T11" fmla="*/ 6 h 33"/>
                    <a:gd name="T12" fmla="*/ 1 w 40"/>
                    <a:gd name="T13" fmla="*/ 8 h 33"/>
                    <a:gd name="T14" fmla="*/ 1 w 40"/>
                    <a:gd name="T15" fmla="*/ 8 h 33"/>
                    <a:gd name="T16" fmla="*/ 0 w 40"/>
                    <a:gd name="T17" fmla="*/ 12 h 33"/>
                    <a:gd name="T18" fmla="*/ 0 w 40"/>
                    <a:gd name="T19" fmla="*/ 15 h 33"/>
                    <a:gd name="T20" fmla="*/ 2 w 40"/>
                    <a:gd name="T21" fmla="*/ 21 h 33"/>
                    <a:gd name="T22" fmla="*/ 7 w 40"/>
                    <a:gd name="T23" fmla="*/ 28 h 33"/>
                    <a:gd name="T24" fmla="*/ 14 w 40"/>
                    <a:gd name="T25" fmla="*/ 31 h 33"/>
                    <a:gd name="T26" fmla="*/ 14 w 40"/>
                    <a:gd name="T27" fmla="*/ 31 h 33"/>
                    <a:gd name="T28" fmla="*/ 23 w 40"/>
                    <a:gd name="T29" fmla="*/ 33 h 33"/>
                    <a:gd name="T30" fmla="*/ 30 w 40"/>
                    <a:gd name="T31" fmla="*/ 31 h 33"/>
                    <a:gd name="T32" fmla="*/ 35 w 40"/>
                    <a:gd name="T33" fmla="*/ 29 h 33"/>
                    <a:gd name="T34" fmla="*/ 38 w 40"/>
                    <a:gd name="T35" fmla="*/ 26 h 33"/>
                    <a:gd name="T36" fmla="*/ 39 w 40"/>
                    <a:gd name="T37" fmla="*/ 23 h 33"/>
                    <a:gd name="T38" fmla="*/ 39 w 40"/>
                    <a:gd name="T39" fmla="*/ 23 h 33"/>
                    <a:gd name="T40" fmla="*/ 40 w 40"/>
                    <a:gd name="T41" fmla="*/ 20 h 33"/>
                    <a:gd name="T42" fmla="*/ 40 w 40"/>
                    <a:gd name="T43" fmla="*/ 16 h 33"/>
                    <a:gd name="T44" fmla="*/ 38 w 40"/>
                    <a:gd name="T45" fmla="*/ 10 h 33"/>
                    <a:gd name="T46" fmla="*/ 33 w 40"/>
                    <a:gd name="T47" fmla="*/ 5 h 33"/>
                    <a:gd name="T48" fmla="*/ 25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10" y="0"/>
                      </a:lnTo>
                      <a:lnTo>
                        <a:pt x="5" y="3"/>
                      </a:lnTo>
                      <a:lnTo>
                        <a:pt x="2" y="6"/>
                      </a:lnTo>
                      <a:lnTo>
                        <a:pt x="1" y="8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2" y="21"/>
                      </a:lnTo>
                      <a:lnTo>
                        <a:pt x="7" y="28"/>
                      </a:lnTo>
                      <a:lnTo>
                        <a:pt x="14" y="31"/>
                      </a:lnTo>
                      <a:lnTo>
                        <a:pt x="23" y="33"/>
                      </a:lnTo>
                      <a:lnTo>
                        <a:pt x="30" y="31"/>
                      </a:lnTo>
                      <a:lnTo>
                        <a:pt x="35" y="29"/>
                      </a:lnTo>
                      <a:lnTo>
                        <a:pt x="38" y="26"/>
                      </a:lnTo>
                      <a:lnTo>
                        <a:pt x="39" y="23"/>
                      </a:lnTo>
                      <a:lnTo>
                        <a:pt x="40" y="20"/>
                      </a:lnTo>
                      <a:lnTo>
                        <a:pt x="40" y="16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22" name="Freeform 1559"/>
                <p:cNvSpPr>
                  <a:spLocks/>
                </p:cNvSpPr>
                <p:nvPr/>
              </p:nvSpPr>
              <p:spPr bwMode="auto">
                <a:xfrm>
                  <a:off x="1732" y="3069"/>
                  <a:ext cx="31" cy="88"/>
                </a:xfrm>
                <a:custGeom>
                  <a:avLst/>
                  <a:gdLst>
                    <a:gd name="T0" fmla="*/ 0 w 31"/>
                    <a:gd name="T1" fmla="*/ 85 h 88"/>
                    <a:gd name="T2" fmla="*/ 9 w 31"/>
                    <a:gd name="T3" fmla="*/ 69 h 88"/>
                    <a:gd name="T4" fmla="*/ 9 w 31"/>
                    <a:gd name="T5" fmla="*/ 0 h 88"/>
                    <a:gd name="T6" fmla="*/ 23 w 31"/>
                    <a:gd name="T7" fmla="*/ 3 h 88"/>
                    <a:gd name="T8" fmla="*/ 22 w 31"/>
                    <a:gd name="T9" fmla="*/ 71 h 88"/>
                    <a:gd name="T10" fmla="*/ 31 w 31"/>
                    <a:gd name="T11" fmla="*/ 86 h 88"/>
                    <a:gd name="T12" fmla="*/ 20 w 31"/>
                    <a:gd name="T13" fmla="*/ 79 h 88"/>
                    <a:gd name="T14" fmla="*/ 20 w 31"/>
                    <a:gd name="T15" fmla="*/ 88 h 88"/>
                    <a:gd name="T16" fmla="*/ 14 w 31"/>
                    <a:gd name="T17" fmla="*/ 82 h 88"/>
                    <a:gd name="T18" fmla="*/ 9 w 31"/>
                    <a:gd name="T19" fmla="*/ 88 h 88"/>
                    <a:gd name="T20" fmla="*/ 8 w 31"/>
                    <a:gd name="T21" fmla="*/ 81 h 88"/>
                    <a:gd name="T22" fmla="*/ 0 w 31"/>
                    <a:gd name="T23" fmla="*/ 85 h 88"/>
                    <a:gd name="T24" fmla="*/ 0 w 31"/>
                    <a:gd name="T25" fmla="*/ 85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8"/>
                    <a:gd name="T41" fmla="*/ 31 w 31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8">
                      <a:moveTo>
                        <a:pt x="0" y="85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3"/>
                      </a:lnTo>
                      <a:lnTo>
                        <a:pt x="22" y="71"/>
                      </a:lnTo>
                      <a:lnTo>
                        <a:pt x="31" y="86"/>
                      </a:lnTo>
                      <a:lnTo>
                        <a:pt x="20" y="79"/>
                      </a:lnTo>
                      <a:lnTo>
                        <a:pt x="20" y="88"/>
                      </a:lnTo>
                      <a:lnTo>
                        <a:pt x="14" y="82"/>
                      </a:lnTo>
                      <a:lnTo>
                        <a:pt x="9" y="88"/>
                      </a:lnTo>
                      <a:lnTo>
                        <a:pt x="8" y="81"/>
                      </a:lnTo>
                      <a:lnTo>
                        <a:pt x="0" y="85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23" name="Freeform 1560"/>
                <p:cNvSpPr>
                  <a:spLocks/>
                </p:cNvSpPr>
                <p:nvPr/>
              </p:nvSpPr>
              <p:spPr bwMode="auto">
                <a:xfrm>
                  <a:off x="1714" y="3054"/>
                  <a:ext cx="40" cy="35"/>
                </a:xfrm>
                <a:custGeom>
                  <a:avLst/>
                  <a:gdLst>
                    <a:gd name="T0" fmla="*/ 12 w 40"/>
                    <a:gd name="T1" fmla="*/ 4 h 35"/>
                    <a:gd name="T2" fmla="*/ 12 w 40"/>
                    <a:gd name="T3" fmla="*/ 4 h 35"/>
                    <a:gd name="T4" fmla="*/ 5 w 40"/>
                    <a:gd name="T5" fmla="*/ 9 h 35"/>
                    <a:gd name="T6" fmla="*/ 1 w 40"/>
                    <a:gd name="T7" fmla="*/ 15 h 35"/>
                    <a:gd name="T8" fmla="*/ 0 w 40"/>
                    <a:gd name="T9" fmla="*/ 22 h 35"/>
                    <a:gd name="T10" fmla="*/ 0 w 40"/>
                    <a:gd name="T11" fmla="*/ 24 h 35"/>
                    <a:gd name="T12" fmla="*/ 1 w 40"/>
                    <a:gd name="T13" fmla="*/ 28 h 35"/>
                    <a:gd name="T14" fmla="*/ 1 w 40"/>
                    <a:gd name="T15" fmla="*/ 28 h 35"/>
                    <a:gd name="T16" fmla="*/ 4 w 40"/>
                    <a:gd name="T17" fmla="*/ 31 h 35"/>
                    <a:gd name="T18" fmla="*/ 6 w 40"/>
                    <a:gd name="T19" fmla="*/ 32 h 35"/>
                    <a:gd name="T20" fmla="*/ 13 w 40"/>
                    <a:gd name="T21" fmla="*/ 35 h 35"/>
                    <a:gd name="T22" fmla="*/ 19 w 40"/>
                    <a:gd name="T23" fmla="*/ 35 h 35"/>
                    <a:gd name="T24" fmla="*/ 27 w 40"/>
                    <a:gd name="T25" fmla="*/ 32 h 35"/>
                    <a:gd name="T26" fmla="*/ 27 w 40"/>
                    <a:gd name="T27" fmla="*/ 32 h 35"/>
                    <a:gd name="T28" fmla="*/ 33 w 40"/>
                    <a:gd name="T29" fmla="*/ 27 h 35"/>
                    <a:gd name="T30" fmla="*/ 38 w 40"/>
                    <a:gd name="T31" fmla="*/ 20 h 35"/>
                    <a:gd name="T32" fmla="*/ 40 w 40"/>
                    <a:gd name="T33" fmla="*/ 13 h 35"/>
                    <a:gd name="T34" fmla="*/ 38 w 40"/>
                    <a:gd name="T35" fmla="*/ 10 h 35"/>
                    <a:gd name="T36" fmla="*/ 37 w 40"/>
                    <a:gd name="T37" fmla="*/ 8 h 35"/>
                    <a:gd name="T38" fmla="*/ 37 w 40"/>
                    <a:gd name="T39" fmla="*/ 8 h 35"/>
                    <a:gd name="T40" fmla="*/ 36 w 40"/>
                    <a:gd name="T41" fmla="*/ 5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1 h 35"/>
                    <a:gd name="T48" fmla="*/ 12 w 40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6" y="32"/>
                      </a:lnTo>
                      <a:lnTo>
                        <a:pt x="13" y="35"/>
                      </a:lnTo>
                      <a:lnTo>
                        <a:pt x="19" y="35"/>
                      </a:lnTo>
                      <a:lnTo>
                        <a:pt x="27" y="32"/>
                      </a:lnTo>
                      <a:lnTo>
                        <a:pt x="33" y="27"/>
                      </a:lnTo>
                      <a:lnTo>
                        <a:pt x="38" y="20"/>
                      </a:lnTo>
                      <a:lnTo>
                        <a:pt x="40" y="13"/>
                      </a:lnTo>
                      <a:lnTo>
                        <a:pt x="38" y="10"/>
                      </a:lnTo>
                      <a:lnTo>
                        <a:pt x="37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1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24" name="Freeform 1561"/>
                <p:cNvSpPr>
                  <a:spLocks/>
                </p:cNvSpPr>
                <p:nvPr/>
              </p:nvSpPr>
              <p:spPr bwMode="auto">
                <a:xfrm>
                  <a:off x="1714" y="3054"/>
                  <a:ext cx="40" cy="35"/>
                </a:xfrm>
                <a:custGeom>
                  <a:avLst/>
                  <a:gdLst>
                    <a:gd name="T0" fmla="*/ 12 w 40"/>
                    <a:gd name="T1" fmla="*/ 4 h 35"/>
                    <a:gd name="T2" fmla="*/ 12 w 40"/>
                    <a:gd name="T3" fmla="*/ 4 h 35"/>
                    <a:gd name="T4" fmla="*/ 5 w 40"/>
                    <a:gd name="T5" fmla="*/ 9 h 35"/>
                    <a:gd name="T6" fmla="*/ 1 w 40"/>
                    <a:gd name="T7" fmla="*/ 15 h 35"/>
                    <a:gd name="T8" fmla="*/ 0 w 40"/>
                    <a:gd name="T9" fmla="*/ 22 h 35"/>
                    <a:gd name="T10" fmla="*/ 0 w 40"/>
                    <a:gd name="T11" fmla="*/ 24 h 35"/>
                    <a:gd name="T12" fmla="*/ 1 w 40"/>
                    <a:gd name="T13" fmla="*/ 28 h 35"/>
                    <a:gd name="T14" fmla="*/ 1 w 40"/>
                    <a:gd name="T15" fmla="*/ 28 h 35"/>
                    <a:gd name="T16" fmla="*/ 4 w 40"/>
                    <a:gd name="T17" fmla="*/ 31 h 35"/>
                    <a:gd name="T18" fmla="*/ 6 w 40"/>
                    <a:gd name="T19" fmla="*/ 32 h 35"/>
                    <a:gd name="T20" fmla="*/ 13 w 40"/>
                    <a:gd name="T21" fmla="*/ 35 h 35"/>
                    <a:gd name="T22" fmla="*/ 19 w 40"/>
                    <a:gd name="T23" fmla="*/ 35 h 35"/>
                    <a:gd name="T24" fmla="*/ 27 w 40"/>
                    <a:gd name="T25" fmla="*/ 32 h 35"/>
                    <a:gd name="T26" fmla="*/ 27 w 40"/>
                    <a:gd name="T27" fmla="*/ 32 h 35"/>
                    <a:gd name="T28" fmla="*/ 33 w 40"/>
                    <a:gd name="T29" fmla="*/ 27 h 35"/>
                    <a:gd name="T30" fmla="*/ 38 w 40"/>
                    <a:gd name="T31" fmla="*/ 20 h 35"/>
                    <a:gd name="T32" fmla="*/ 40 w 40"/>
                    <a:gd name="T33" fmla="*/ 13 h 35"/>
                    <a:gd name="T34" fmla="*/ 38 w 40"/>
                    <a:gd name="T35" fmla="*/ 10 h 35"/>
                    <a:gd name="T36" fmla="*/ 37 w 40"/>
                    <a:gd name="T37" fmla="*/ 8 h 35"/>
                    <a:gd name="T38" fmla="*/ 37 w 40"/>
                    <a:gd name="T39" fmla="*/ 8 h 35"/>
                    <a:gd name="T40" fmla="*/ 36 w 40"/>
                    <a:gd name="T41" fmla="*/ 5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1 h 35"/>
                    <a:gd name="T48" fmla="*/ 12 w 40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6" y="32"/>
                      </a:lnTo>
                      <a:lnTo>
                        <a:pt x="13" y="35"/>
                      </a:lnTo>
                      <a:lnTo>
                        <a:pt x="19" y="35"/>
                      </a:lnTo>
                      <a:lnTo>
                        <a:pt x="27" y="32"/>
                      </a:lnTo>
                      <a:lnTo>
                        <a:pt x="33" y="27"/>
                      </a:lnTo>
                      <a:lnTo>
                        <a:pt x="38" y="20"/>
                      </a:lnTo>
                      <a:lnTo>
                        <a:pt x="40" y="13"/>
                      </a:lnTo>
                      <a:lnTo>
                        <a:pt x="38" y="10"/>
                      </a:lnTo>
                      <a:lnTo>
                        <a:pt x="37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1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25" name="Freeform 1562"/>
                <p:cNvSpPr>
                  <a:spLocks/>
                </p:cNvSpPr>
                <p:nvPr/>
              </p:nvSpPr>
              <p:spPr bwMode="auto">
                <a:xfrm>
                  <a:off x="1742" y="3058"/>
                  <a:ext cx="41" cy="33"/>
                </a:xfrm>
                <a:custGeom>
                  <a:avLst/>
                  <a:gdLst>
                    <a:gd name="T0" fmla="*/ 27 w 41"/>
                    <a:gd name="T1" fmla="*/ 2 h 33"/>
                    <a:gd name="T2" fmla="*/ 27 w 41"/>
                    <a:gd name="T3" fmla="*/ 2 h 33"/>
                    <a:gd name="T4" fmla="*/ 18 w 41"/>
                    <a:gd name="T5" fmla="*/ 0 h 33"/>
                    <a:gd name="T6" fmla="*/ 12 w 41"/>
                    <a:gd name="T7" fmla="*/ 1 h 33"/>
                    <a:gd name="T8" fmla="*/ 5 w 41"/>
                    <a:gd name="T9" fmla="*/ 5 h 33"/>
                    <a:gd name="T10" fmla="*/ 3 w 41"/>
                    <a:gd name="T11" fmla="*/ 6 h 33"/>
                    <a:gd name="T12" fmla="*/ 1 w 41"/>
                    <a:gd name="T13" fmla="*/ 10 h 33"/>
                    <a:gd name="T14" fmla="*/ 1 w 41"/>
                    <a:gd name="T15" fmla="*/ 10 h 33"/>
                    <a:gd name="T16" fmla="*/ 0 w 41"/>
                    <a:gd name="T17" fmla="*/ 13 h 33"/>
                    <a:gd name="T18" fmla="*/ 1 w 41"/>
                    <a:gd name="T19" fmla="*/ 16 h 33"/>
                    <a:gd name="T20" fmla="*/ 3 w 41"/>
                    <a:gd name="T21" fmla="*/ 23 h 33"/>
                    <a:gd name="T22" fmla="*/ 8 w 41"/>
                    <a:gd name="T23" fmla="*/ 28 h 33"/>
                    <a:gd name="T24" fmla="*/ 15 w 41"/>
                    <a:gd name="T25" fmla="*/ 32 h 33"/>
                    <a:gd name="T26" fmla="*/ 15 w 41"/>
                    <a:gd name="T27" fmla="*/ 32 h 33"/>
                    <a:gd name="T28" fmla="*/ 23 w 41"/>
                    <a:gd name="T29" fmla="*/ 33 h 33"/>
                    <a:gd name="T30" fmla="*/ 31 w 41"/>
                    <a:gd name="T31" fmla="*/ 33 h 33"/>
                    <a:gd name="T32" fmla="*/ 37 w 41"/>
                    <a:gd name="T33" fmla="*/ 29 h 33"/>
                    <a:gd name="T34" fmla="*/ 38 w 41"/>
                    <a:gd name="T35" fmla="*/ 27 h 33"/>
                    <a:gd name="T36" fmla="*/ 41 w 41"/>
                    <a:gd name="T37" fmla="*/ 24 h 33"/>
                    <a:gd name="T38" fmla="*/ 41 w 41"/>
                    <a:gd name="T39" fmla="*/ 24 h 33"/>
                    <a:gd name="T40" fmla="*/ 41 w 41"/>
                    <a:gd name="T41" fmla="*/ 20 h 33"/>
                    <a:gd name="T42" fmla="*/ 41 w 41"/>
                    <a:gd name="T43" fmla="*/ 18 h 33"/>
                    <a:gd name="T44" fmla="*/ 38 w 41"/>
                    <a:gd name="T45" fmla="*/ 11 h 33"/>
                    <a:gd name="T46" fmla="*/ 33 w 41"/>
                    <a:gd name="T47" fmla="*/ 6 h 33"/>
                    <a:gd name="T48" fmla="*/ 27 w 41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7" y="2"/>
                      </a:moveTo>
                      <a:lnTo>
                        <a:pt x="27" y="2"/>
                      </a:lnTo>
                      <a:lnTo>
                        <a:pt x="18" y="0"/>
                      </a:lnTo>
                      <a:lnTo>
                        <a:pt x="12" y="1"/>
                      </a:lnTo>
                      <a:lnTo>
                        <a:pt x="5" y="5"/>
                      </a:lnTo>
                      <a:lnTo>
                        <a:pt x="3" y="6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1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1" y="33"/>
                      </a:lnTo>
                      <a:lnTo>
                        <a:pt x="37" y="29"/>
                      </a:lnTo>
                      <a:lnTo>
                        <a:pt x="38" y="27"/>
                      </a:lnTo>
                      <a:lnTo>
                        <a:pt x="41" y="24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38" y="11"/>
                      </a:lnTo>
                      <a:lnTo>
                        <a:pt x="33" y="6"/>
                      </a:lnTo>
                      <a:lnTo>
                        <a:pt x="27" y="2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26" name="Freeform 1563"/>
                <p:cNvSpPr>
                  <a:spLocks/>
                </p:cNvSpPr>
                <p:nvPr/>
              </p:nvSpPr>
              <p:spPr bwMode="auto">
                <a:xfrm>
                  <a:off x="1742" y="3058"/>
                  <a:ext cx="41" cy="33"/>
                </a:xfrm>
                <a:custGeom>
                  <a:avLst/>
                  <a:gdLst>
                    <a:gd name="T0" fmla="*/ 27 w 41"/>
                    <a:gd name="T1" fmla="*/ 2 h 33"/>
                    <a:gd name="T2" fmla="*/ 27 w 41"/>
                    <a:gd name="T3" fmla="*/ 2 h 33"/>
                    <a:gd name="T4" fmla="*/ 18 w 41"/>
                    <a:gd name="T5" fmla="*/ 0 h 33"/>
                    <a:gd name="T6" fmla="*/ 12 w 41"/>
                    <a:gd name="T7" fmla="*/ 1 h 33"/>
                    <a:gd name="T8" fmla="*/ 5 w 41"/>
                    <a:gd name="T9" fmla="*/ 5 h 33"/>
                    <a:gd name="T10" fmla="*/ 3 w 41"/>
                    <a:gd name="T11" fmla="*/ 6 h 33"/>
                    <a:gd name="T12" fmla="*/ 1 w 41"/>
                    <a:gd name="T13" fmla="*/ 10 h 33"/>
                    <a:gd name="T14" fmla="*/ 1 w 41"/>
                    <a:gd name="T15" fmla="*/ 10 h 33"/>
                    <a:gd name="T16" fmla="*/ 0 w 41"/>
                    <a:gd name="T17" fmla="*/ 13 h 33"/>
                    <a:gd name="T18" fmla="*/ 1 w 41"/>
                    <a:gd name="T19" fmla="*/ 16 h 33"/>
                    <a:gd name="T20" fmla="*/ 3 w 41"/>
                    <a:gd name="T21" fmla="*/ 23 h 33"/>
                    <a:gd name="T22" fmla="*/ 8 w 41"/>
                    <a:gd name="T23" fmla="*/ 28 h 33"/>
                    <a:gd name="T24" fmla="*/ 15 w 41"/>
                    <a:gd name="T25" fmla="*/ 32 h 33"/>
                    <a:gd name="T26" fmla="*/ 15 w 41"/>
                    <a:gd name="T27" fmla="*/ 32 h 33"/>
                    <a:gd name="T28" fmla="*/ 23 w 41"/>
                    <a:gd name="T29" fmla="*/ 33 h 33"/>
                    <a:gd name="T30" fmla="*/ 31 w 41"/>
                    <a:gd name="T31" fmla="*/ 33 h 33"/>
                    <a:gd name="T32" fmla="*/ 37 w 41"/>
                    <a:gd name="T33" fmla="*/ 29 h 33"/>
                    <a:gd name="T34" fmla="*/ 38 w 41"/>
                    <a:gd name="T35" fmla="*/ 27 h 33"/>
                    <a:gd name="T36" fmla="*/ 41 w 41"/>
                    <a:gd name="T37" fmla="*/ 24 h 33"/>
                    <a:gd name="T38" fmla="*/ 41 w 41"/>
                    <a:gd name="T39" fmla="*/ 24 h 33"/>
                    <a:gd name="T40" fmla="*/ 41 w 41"/>
                    <a:gd name="T41" fmla="*/ 20 h 33"/>
                    <a:gd name="T42" fmla="*/ 41 w 41"/>
                    <a:gd name="T43" fmla="*/ 18 h 33"/>
                    <a:gd name="T44" fmla="*/ 38 w 41"/>
                    <a:gd name="T45" fmla="*/ 11 h 33"/>
                    <a:gd name="T46" fmla="*/ 33 w 41"/>
                    <a:gd name="T47" fmla="*/ 6 h 33"/>
                    <a:gd name="T48" fmla="*/ 27 w 41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7" y="2"/>
                      </a:moveTo>
                      <a:lnTo>
                        <a:pt x="27" y="2"/>
                      </a:lnTo>
                      <a:lnTo>
                        <a:pt x="18" y="0"/>
                      </a:lnTo>
                      <a:lnTo>
                        <a:pt x="12" y="1"/>
                      </a:lnTo>
                      <a:lnTo>
                        <a:pt x="5" y="5"/>
                      </a:lnTo>
                      <a:lnTo>
                        <a:pt x="3" y="6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1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1" y="33"/>
                      </a:lnTo>
                      <a:lnTo>
                        <a:pt x="37" y="29"/>
                      </a:lnTo>
                      <a:lnTo>
                        <a:pt x="38" y="27"/>
                      </a:lnTo>
                      <a:lnTo>
                        <a:pt x="41" y="24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38" y="11"/>
                      </a:lnTo>
                      <a:lnTo>
                        <a:pt x="33" y="6"/>
                      </a:lnTo>
                      <a:lnTo>
                        <a:pt x="27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27" name="Freeform 1564"/>
                <p:cNvSpPr>
                  <a:spLocks/>
                </p:cNvSpPr>
                <p:nvPr/>
              </p:nvSpPr>
              <p:spPr bwMode="auto">
                <a:xfrm>
                  <a:off x="1718" y="3031"/>
                  <a:ext cx="42" cy="32"/>
                </a:xfrm>
                <a:custGeom>
                  <a:avLst/>
                  <a:gdLst>
                    <a:gd name="T0" fmla="*/ 20 w 42"/>
                    <a:gd name="T1" fmla="*/ 0 h 32"/>
                    <a:gd name="T2" fmla="*/ 20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1 w 42"/>
                    <a:gd name="T9" fmla="*/ 10 h 32"/>
                    <a:gd name="T10" fmla="*/ 0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0 w 42"/>
                    <a:gd name="T17" fmla="*/ 19 h 32"/>
                    <a:gd name="T18" fmla="*/ 1 w 42"/>
                    <a:gd name="T19" fmla="*/ 23 h 32"/>
                    <a:gd name="T20" fmla="*/ 6 w 42"/>
                    <a:gd name="T21" fmla="*/ 28 h 32"/>
                    <a:gd name="T22" fmla="*/ 13 w 42"/>
                    <a:gd name="T23" fmla="*/ 31 h 32"/>
                    <a:gd name="T24" fmla="*/ 20 w 42"/>
                    <a:gd name="T25" fmla="*/ 32 h 32"/>
                    <a:gd name="T26" fmla="*/ 20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8 h 32"/>
                    <a:gd name="T32" fmla="*/ 39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1 w 42"/>
                    <a:gd name="T41" fmla="*/ 13 h 32"/>
                    <a:gd name="T42" fmla="*/ 39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0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1"/>
                      </a:lnTo>
                      <a:lnTo>
                        <a:pt x="20" y="32"/>
                      </a:lnTo>
                      <a:lnTo>
                        <a:pt x="29" y="31"/>
                      </a:lnTo>
                      <a:lnTo>
                        <a:pt x="36" y="28"/>
                      </a:lnTo>
                      <a:lnTo>
                        <a:pt x="39" y="23"/>
                      </a:lnTo>
                      <a:lnTo>
                        <a:pt x="41" y="19"/>
                      </a:lnTo>
                      <a:lnTo>
                        <a:pt x="42" y="17"/>
                      </a:lnTo>
                      <a:lnTo>
                        <a:pt x="41" y="13"/>
                      </a:lnTo>
                      <a:lnTo>
                        <a:pt x="39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28" name="Freeform 1565"/>
                <p:cNvSpPr>
                  <a:spLocks/>
                </p:cNvSpPr>
                <p:nvPr/>
              </p:nvSpPr>
              <p:spPr bwMode="auto">
                <a:xfrm>
                  <a:off x="1718" y="3031"/>
                  <a:ext cx="42" cy="32"/>
                </a:xfrm>
                <a:custGeom>
                  <a:avLst/>
                  <a:gdLst>
                    <a:gd name="T0" fmla="*/ 20 w 42"/>
                    <a:gd name="T1" fmla="*/ 0 h 32"/>
                    <a:gd name="T2" fmla="*/ 20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1 w 42"/>
                    <a:gd name="T9" fmla="*/ 10 h 32"/>
                    <a:gd name="T10" fmla="*/ 0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0 w 42"/>
                    <a:gd name="T17" fmla="*/ 19 h 32"/>
                    <a:gd name="T18" fmla="*/ 1 w 42"/>
                    <a:gd name="T19" fmla="*/ 23 h 32"/>
                    <a:gd name="T20" fmla="*/ 6 w 42"/>
                    <a:gd name="T21" fmla="*/ 28 h 32"/>
                    <a:gd name="T22" fmla="*/ 13 w 42"/>
                    <a:gd name="T23" fmla="*/ 31 h 32"/>
                    <a:gd name="T24" fmla="*/ 20 w 42"/>
                    <a:gd name="T25" fmla="*/ 32 h 32"/>
                    <a:gd name="T26" fmla="*/ 20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8 h 32"/>
                    <a:gd name="T32" fmla="*/ 39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1 w 42"/>
                    <a:gd name="T41" fmla="*/ 13 h 32"/>
                    <a:gd name="T42" fmla="*/ 39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0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1"/>
                      </a:lnTo>
                      <a:lnTo>
                        <a:pt x="20" y="32"/>
                      </a:lnTo>
                      <a:lnTo>
                        <a:pt x="29" y="31"/>
                      </a:lnTo>
                      <a:lnTo>
                        <a:pt x="36" y="28"/>
                      </a:lnTo>
                      <a:lnTo>
                        <a:pt x="39" y="23"/>
                      </a:lnTo>
                      <a:lnTo>
                        <a:pt x="41" y="19"/>
                      </a:lnTo>
                      <a:lnTo>
                        <a:pt x="42" y="17"/>
                      </a:lnTo>
                      <a:lnTo>
                        <a:pt x="41" y="13"/>
                      </a:lnTo>
                      <a:lnTo>
                        <a:pt x="39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29" name="Freeform 1566"/>
                <p:cNvSpPr>
                  <a:spLocks/>
                </p:cNvSpPr>
                <p:nvPr/>
              </p:nvSpPr>
              <p:spPr bwMode="auto">
                <a:xfrm>
                  <a:off x="1743" y="3035"/>
                  <a:ext cx="41" cy="33"/>
                </a:xfrm>
                <a:custGeom>
                  <a:avLst/>
                  <a:gdLst>
                    <a:gd name="T0" fmla="*/ 25 w 41"/>
                    <a:gd name="T1" fmla="*/ 1 h 33"/>
                    <a:gd name="T2" fmla="*/ 25 w 41"/>
                    <a:gd name="T3" fmla="*/ 1 h 33"/>
                    <a:gd name="T4" fmla="*/ 16 w 41"/>
                    <a:gd name="T5" fmla="*/ 0 h 33"/>
                    <a:gd name="T6" fmla="*/ 9 w 41"/>
                    <a:gd name="T7" fmla="*/ 2 h 33"/>
                    <a:gd name="T8" fmla="*/ 3 w 41"/>
                    <a:gd name="T9" fmla="*/ 8 h 33"/>
                    <a:gd name="T10" fmla="*/ 2 w 41"/>
                    <a:gd name="T11" fmla="*/ 10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7 h 33"/>
                    <a:gd name="T18" fmla="*/ 2 w 41"/>
                    <a:gd name="T19" fmla="*/ 19 h 33"/>
                    <a:gd name="T20" fmla="*/ 4 w 41"/>
                    <a:gd name="T21" fmla="*/ 25 h 33"/>
                    <a:gd name="T22" fmla="*/ 11 w 41"/>
                    <a:gd name="T23" fmla="*/ 31 h 33"/>
                    <a:gd name="T24" fmla="*/ 18 w 41"/>
                    <a:gd name="T25" fmla="*/ 33 h 33"/>
                    <a:gd name="T26" fmla="*/ 18 w 41"/>
                    <a:gd name="T27" fmla="*/ 33 h 33"/>
                    <a:gd name="T28" fmla="*/ 26 w 41"/>
                    <a:gd name="T29" fmla="*/ 33 h 33"/>
                    <a:gd name="T30" fmla="*/ 34 w 41"/>
                    <a:gd name="T31" fmla="*/ 31 h 33"/>
                    <a:gd name="T32" fmla="*/ 39 w 41"/>
                    <a:gd name="T33" fmla="*/ 27 h 33"/>
                    <a:gd name="T34" fmla="*/ 41 w 41"/>
                    <a:gd name="T35" fmla="*/ 24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8 h 33"/>
                    <a:gd name="T42" fmla="*/ 41 w 41"/>
                    <a:gd name="T43" fmla="*/ 14 h 33"/>
                    <a:gd name="T44" fmla="*/ 37 w 41"/>
                    <a:gd name="T45" fmla="*/ 8 h 33"/>
                    <a:gd name="T46" fmla="*/ 32 w 41"/>
                    <a:gd name="T47" fmla="*/ 4 h 33"/>
                    <a:gd name="T48" fmla="*/ 25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6" y="0"/>
                      </a:lnTo>
                      <a:lnTo>
                        <a:pt x="9" y="2"/>
                      </a:lnTo>
                      <a:lnTo>
                        <a:pt x="3" y="8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19"/>
                      </a:lnTo>
                      <a:lnTo>
                        <a:pt x="4" y="25"/>
                      </a:lnTo>
                      <a:lnTo>
                        <a:pt x="11" y="31"/>
                      </a:lnTo>
                      <a:lnTo>
                        <a:pt x="18" y="33"/>
                      </a:lnTo>
                      <a:lnTo>
                        <a:pt x="26" y="33"/>
                      </a:lnTo>
                      <a:lnTo>
                        <a:pt x="34" y="31"/>
                      </a:lnTo>
                      <a:lnTo>
                        <a:pt x="39" y="27"/>
                      </a:lnTo>
                      <a:lnTo>
                        <a:pt x="41" y="24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4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30" name="Freeform 1567"/>
                <p:cNvSpPr>
                  <a:spLocks/>
                </p:cNvSpPr>
                <p:nvPr/>
              </p:nvSpPr>
              <p:spPr bwMode="auto">
                <a:xfrm>
                  <a:off x="1743" y="3035"/>
                  <a:ext cx="41" cy="33"/>
                </a:xfrm>
                <a:custGeom>
                  <a:avLst/>
                  <a:gdLst>
                    <a:gd name="T0" fmla="*/ 25 w 41"/>
                    <a:gd name="T1" fmla="*/ 1 h 33"/>
                    <a:gd name="T2" fmla="*/ 25 w 41"/>
                    <a:gd name="T3" fmla="*/ 1 h 33"/>
                    <a:gd name="T4" fmla="*/ 16 w 41"/>
                    <a:gd name="T5" fmla="*/ 0 h 33"/>
                    <a:gd name="T6" fmla="*/ 9 w 41"/>
                    <a:gd name="T7" fmla="*/ 2 h 33"/>
                    <a:gd name="T8" fmla="*/ 3 w 41"/>
                    <a:gd name="T9" fmla="*/ 8 h 33"/>
                    <a:gd name="T10" fmla="*/ 2 w 41"/>
                    <a:gd name="T11" fmla="*/ 10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7 h 33"/>
                    <a:gd name="T18" fmla="*/ 2 w 41"/>
                    <a:gd name="T19" fmla="*/ 19 h 33"/>
                    <a:gd name="T20" fmla="*/ 4 w 41"/>
                    <a:gd name="T21" fmla="*/ 25 h 33"/>
                    <a:gd name="T22" fmla="*/ 11 w 41"/>
                    <a:gd name="T23" fmla="*/ 31 h 33"/>
                    <a:gd name="T24" fmla="*/ 18 w 41"/>
                    <a:gd name="T25" fmla="*/ 33 h 33"/>
                    <a:gd name="T26" fmla="*/ 18 w 41"/>
                    <a:gd name="T27" fmla="*/ 33 h 33"/>
                    <a:gd name="T28" fmla="*/ 26 w 41"/>
                    <a:gd name="T29" fmla="*/ 33 h 33"/>
                    <a:gd name="T30" fmla="*/ 34 w 41"/>
                    <a:gd name="T31" fmla="*/ 31 h 33"/>
                    <a:gd name="T32" fmla="*/ 39 w 41"/>
                    <a:gd name="T33" fmla="*/ 27 h 33"/>
                    <a:gd name="T34" fmla="*/ 41 w 41"/>
                    <a:gd name="T35" fmla="*/ 24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8 h 33"/>
                    <a:gd name="T42" fmla="*/ 41 w 41"/>
                    <a:gd name="T43" fmla="*/ 14 h 33"/>
                    <a:gd name="T44" fmla="*/ 37 w 41"/>
                    <a:gd name="T45" fmla="*/ 8 h 33"/>
                    <a:gd name="T46" fmla="*/ 32 w 41"/>
                    <a:gd name="T47" fmla="*/ 4 h 33"/>
                    <a:gd name="T48" fmla="*/ 25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6" y="0"/>
                      </a:lnTo>
                      <a:lnTo>
                        <a:pt x="9" y="2"/>
                      </a:lnTo>
                      <a:lnTo>
                        <a:pt x="3" y="8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19"/>
                      </a:lnTo>
                      <a:lnTo>
                        <a:pt x="4" y="25"/>
                      </a:lnTo>
                      <a:lnTo>
                        <a:pt x="11" y="31"/>
                      </a:lnTo>
                      <a:lnTo>
                        <a:pt x="18" y="33"/>
                      </a:lnTo>
                      <a:lnTo>
                        <a:pt x="26" y="33"/>
                      </a:lnTo>
                      <a:lnTo>
                        <a:pt x="34" y="31"/>
                      </a:lnTo>
                      <a:lnTo>
                        <a:pt x="39" y="27"/>
                      </a:lnTo>
                      <a:lnTo>
                        <a:pt x="41" y="24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4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31" name="Freeform 1568"/>
                <p:cNvSpPr>
                  <a:spLocks/>
                </p:cNvSpPr>
                <p:nvPr/>
              </p:nvSpPr>
              <p:spPr bwMode="auto">
                <a:xfrm>
                  <a:off x="1732" y="3015"/>
                  <a:ext cx="42" cy="31"/>
                </a:xfrm>
                <a:custGeom>
                  <a:avLst/>
                  <a:gdLst>
                    <a:gd name="T0" fmla="*/ 20 w 42"/>
                    <a:gd name="T1" fmla="*/ 0 h 31"/>
                    <a:gd name="T2" fmla="*/ 20 w 42"/>
                    <a:gd name="T3" fmla="*/ 0 h 31"/>
                    <a:gd name="T4" fmla="*/ 13 w 42"/>
                    <a:gd name="T5" fmla="*/ 1 h 31"/>
                    <a:gd name="T6" fmla="*/ 6 w 42"/>
                    <a:gd name="T7" fmla="*/ 3 h 31"/>
                    <a:gd name="T8" fmla="*/ 1 w 42"/>
                    <a:gd name="T9" fmla="*/ 8 h 31"/>
                    <a:gd name="T10" fmla="*/ 0 w 42"/>
                    <a:gd name="T11" fmla="*/ 12 h 31"/>
                    <a:gd name="T12" fmla="*/ 0 w 42"/>
                    <a:gd name="T13" fmla="*/ 15 h 31"/>
                    <a:gd name="T14" fmla="*/ 0 w 42"/>
                    <a:gd name="T15" fmla="*/ 15 h 31"/>
                    <a:gd name="T16" fmla="*/ 0 w 42"/>
                    <a:gd name="T17" fmla="*/ 19 h 31"/>
                    <a:gd name="T18" fmla="*/ 1 w 42"/>
                    <a:gd name="T19" fmla="*/ 21 h 31"/>
                    <a:gd name="T20" fmla="*/ 6 w 42"/>
                    <a:gd name="T21" fmla="*/ 26 h 31"/>
                    <a:gd name="T22" fmla="*/ 13 w 42"/>
                    <a:gd name="T23" fmla="*/ 30 h 31"/>
                    <a:gd name="T24" fmla="*/ 20 w 42"/>
                    <a:gd name="T25" fmla="*/ 31 h 31"/>
                    <a:gd name="T26" fmla="*/ 20 w 42"/>
                    <a:gd name="T27" fmla="*/ 31 h 31"/>
                    <a:gd name="T28" fmla="*/ 29 w 42"/>
                    <a:gd name="T29" fmla="*/ 30 h 31"/>
                    <a:gd name="T30" fmla="*/ 36 w 42"/>
                    <a:gd name="T31" fmla="*/ 26 h 31"/>
                    <a:gd name="T32" fmla="*/ 39 w 42"/>
                    <a:gd name="T33" fmla="*/ 21 h 31"/>
                    <a:gd name="T34" fmla="*/ 41 w 42"/>
                    <a:gd name="T35" fmla="*/ 19 h 31"/>
                    <a:gd name="T36" fmla="*/ 42 w 42"/>
                    <a:gd name="T37" fmla="*/ 15 h 31"/>
                    <a:gd name="T38" fmla="*/ 42 w 42"/>
                    <a:gd name="T39" fmla="*/ 15 h 31"/>
                    <a:gd name="T40" fmla="*/ 41 w 42"/>
                    <a:gd name="T41" fmla="*/ 12 h 31"/>
                    <a:gd name="T42" fmla="*/ 39 w 42"/>
                    <a:gd name="T43" fmla="*/ 8 h 31"/>
                    <a:gd name="T44" fmla="*/ 36 w 42"/>
                    <a:gd name="T45" fmla="*/ 3 h 31"/>
                    <a:gd name="T46" fmla="*/ 29 w 42"/>
                    <a:gd name="T47" fmla="*/ 1 h 31"/>
                    <a:gd name="T48" fmla="*/ 20 w 42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1"/>
                    <a:gd name="T77" fmla="*/ 42 w 42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1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3"/>
                      </a:lnTo>
                      <a:lnTo>
                        <a:pt x="1" y="8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1"/>
                      </a:lnTo>
                      <a:lnTo>
                        <a:pt x="6" y="26"/>
                      </a:lnTo>
                      <a:lnTo>
                        <a:pt x="13" y="30"/>
                      </a:lnTo>
                      <a:lnTo>
                        <a:pt x="20" y="31"/>
                      </a:lnTo>
                      <a:lnTo>
                        <a:pt x="29" y="30"/>
                      </a:lnTo>
                      <a:lnTo>
                        <a:pt x="36" y="26"/>
                      </a:lnTo>
                      <a:lnTo>
                        <a:pt x="39" y="21"/>
                      </a:lnTo>
                      <a:lnTo>
                        <a:pt x="41" y="19"/>
                      </a:lnTo>
                      <a:lnTo>
                        <a:pt x="42" y="15"/>
                      </a:lnTo>
                      <a:lnTo>
                        <a:pt x="41" y="12"/>
                      </a:lnTo>
                      <a:lnTo>
                        <a:pt x="39" y="8"/>
                      </a:lnTo>
                      <a:lnTo>
                        <a:pt x="36" y="3"/>
                      </a:lnTo>
                      <a:lnTo>
                        <a:pt x="29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32" name="Freeform 1569"/>
                <p:cNvSpPr>
                  <a:spLocks/>
                </p:cNvSpPr>
                <p:nvPr/>
              </p:nvSpPr>
              <p:spPr bwMode="auto">
                <a:xfrm>
                  <a:off x="1732" y="3015"/>
                  <a:ext cx="42" cy="31"/>
                </a:xfrm>
                <a:custGeom>
                  <a:avLst/>
                  <a:gdLst>
                    <a:gd name="T0" fmla="*/ 20 w 42"/>
                    <a:gd name="T1" fmla="*/ 0 h 31"/>
                    <a:gd name="T2" fmla="*/ 20 w 42"/>
                    <a:gd name="T3" fmla="*/ 0 h 31"/>
                    <a:gd name="T4" fmla="*/ 13 w 42"/>
                    <a:gd name="T5" fmla="*/ 1 h 31"/>
                    <a:gd name="T6" fmla="*/ 6 w 42"/>
                    <a:gd name="T7" fmla="*/ 3 h 31"/>
                    <a:gd name="T8" fmla="*/ 1 w 42"/>
                    <a:gd name="T9" fmla="*/ 8 h 31"/>
                    <a:gd name="T10" fmla="*/ 0 w 42"/>
                    <a:gd name="T11" fmla="*/ 12 h 31"/>
                    <a:gd name="T12" fmla="*/ 0 w 42"/>
                    <a:gd name="T13" fmla="*/ 15 h 31"/>
                    <a:gd name="T14" fmla="*/ 0 w 42"/>
                    <a:gd name="T15" fmla="*/ 15 h 31"/>
                    <a:gd name="T16" fmla="*/ 0 w 42"/>
                    <a:gd name="T17" fmla="*/ 19 h 31"/>
                    <a:gd name="T18" fmla="*/ 1 w 42"/>
                    <a:gd name="T19" fmla="*/ 21 h 31"/>
                    <a:gd name="T20" fmla="*/ 6 w 42"/>
                    <a:gd name="T21" fmla="*/ 26 h 31"/>
                    <a:gd name="T22" fmla="*/ 13 w 42"/>
                    <a:gd name="T23" fmla="*/ 30 h 31"/>
                    <a:gd name="T24" fmla="*/ 20 w 42"/>
                    <a:gd name="T25" fmla="*/ 31 h 31"/>
                    <a:gd name="T26" fmla="*/ 20 w 42"/>
                    <a:gd name="T27" fmla="*/ 31 h 31"/>
                    <a:gd name="T28" fmla="*/ 29 w 42"/>
                    <a:gd name="T29" fmla="*/ 30 h 31"/>
                    <a:gd name="T30" fmla="*/ 36 w 42"/>
                    <a:gd name="T31" fmla="*/ 26 h 31"/>
                    <a:gd name="T32" fmla="*/ 39 w 42"/>
                    <a:gd name="T33" fmla="*/ 21 h 31"/>
                    <a:gd name="T34" fmla="*/ 41 w 42"/>
                    <a:gd name="T35" fmla="*/ 19 h 31"/>
                    <a:gd name="T36" fmla="*/ 42 w 42"/>
                    <a:gd name="T37" fmla="*/ 15 h 31"/>
                    <a:gd name="T38" fmla="*/ 42 w 42"/>
                    <a:gd name="T39" fmla="*/ 15 h 31"/>
                    <a:gd name="T40" fmla="*/ 41 w 42"/>
                    <a:gd name="T41" fmla="*/ 12 h 31"/>
                    <a:gd name="T42" fmla="*/ 39 w 42"/>
                    <a:gd name="T43" fmla="*/ 8 h 31"/>
                    <a:gd name="T44" fmla="*/ 36 w 42"/>
                    <a:gd name="T45" fmla="*/ 3 h 31"/>
                    <a:gd name="T46" fmla="*/ 29 w 42"/>
                    <a:gd name="T47" fmla="*/ 1 h 31"/>
                    <a:gd name="T48" fmla="*/ 20 w 42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1"/>
                    <a:gd name="T77" fmla="*/ 42 w 42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1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3"/>
                      </a:lnTo>
                      <a:lnTo>
                        <a:pt x="1" y="8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1"/>
                      </a:lnTo>
                      <a:lnTo>
                        <a:pt x="6" y="26"/>
                      </a:lnTo>
                      <a:lnTo>
                        <a:pt x="13" y="30"/>
                      </a:lnTo>
                      <a:lnTo>
                        <a:pt x="20" y="31"/>
                      </a:lnTo>
                      <a:lnTo>
                        <a:pt x="29" y="30"/>
                      </a:lnTo>
                      <a:lnTo>
                        <a:pt x="36" y="26"/>
                      </a:lnTo>
                      <a:lnTo>
                        <a:pt x="39" y="21"/>
                      </a:lnTo>
                      <a:lnTo>
                        <a:pt x="41" y="19"/>
                      </a:lnTo>
                      <a:lnTo>
                        <a:pt x="42" y="15"/>
                      </a:lnTo>
                      <a:lnTo>
                        <a:pt x="41" y="12"/>
                      </a:lnTo>
                      <a:lnTo>
                        <a:pt x="39" y="8"/>
                      </a:lnTo>
                      <a:lnTo>
                        <a:pt x="36" y="3"/>
                      </a:lnTo>
                      <a:lnTo>
                        <a:pt x="29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33" name="Freeform 1570"/>
                <p:cNvSpPr>
                  <a:spLocks/>
                </p:cNvSpPr>
                <p:nvPr/>
              </p:nvSpPr>
              <p:spPr bwMode="auto">
                <a:xfrm>
                  <a:off x="1714" y="3076"/>
                  <a:ext cx="40" cy="34"/>
                </a:xfrm>
                <a:custGeom>
                  <a:avLst/>
                  <a:gdLst>
                    <a:gd name="T0" fmla="*/ 12 w 40"/>
                    <a:gd name="T1" fmla="*/ 4 h 34"/>
                    <a:gd name="T2" fmla="*/ 12 w 40"/>
                    <a:gd name="T3" fmla="*/ 4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1 h 34"/>
                    <a:gd name="T10" fmla="*/ 0 w 40"/>
                    <a:gd name="T11" fmla="*/ 24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0 h 34"/>
                    <a:gd name="T18" fmla="*/ 6 w 40"/>
                    <a:gd name="T19" fmla="*/ 32 h 34"/>
                    <a:gd name="T20" fmla="*/ 13 w 40"/>
                    <a:gd name="T21" fmla="*/ 34 h 34"/>
                    <a:gd name="T22" fmla="*/ 19 w 40"/>
                    <a:gd name="T23" fmla="*/ 34 h 34"/>
                    <a:gd name="T24" fmla="*/ 27 w 40"/>
                    <a:gd name="T25" fmla="*/ 30 h 34"/>
                    <a:gd name="T26" fmla="*/ 27 w 40"/>
                    <a:gd name="T27" fmla="*/ 30 h 34"/>
                    <a:gd name="T28" fmla="*/ 33 w 40"/>
                    <a:gd name="T29" fmla="*/ 25 h 34"/>
                    <a:gd name="T30" fmla="*/ 38 w 40"/>
                    <a:gd name="T31" fmla="*/ 19 h 34"/>
                    <a:gd name="T32" fmla="*/ 40 w 40"/>
                    <a:gd name="T33" fmla="*/ 13 h 34"/>
                    <a:gd name="T34" fmla="*/ 38 w 40"/>
                    <a:gd name="T35" fmla="*/ 10 h 34"/>
                    <a:gd name="T36" fmla="*/ 37 w 40"/>
                    <a:gd name="T37" fmla="*/ 6 h 34"/>
                    <a:gd name="T38" fmla="*/ 37 w 40"/>
                    <a:gd name="T39" fmla="*/ 6 h 34"/>
                    <a:gd name="T40" fmla="*/ 36 w 40"/>
                    <a:gd name="T41" fmla="*/ 4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4"/>
                      </a:lnTo>
                      <a:lnTo>
                        <a:pt x="19" y="34"/>
                      </a:lnTo>
                      <a:lnTo>
                        <a:pt x="27" y="30"/>
                      </a:lnTo>
                      <a:lnTo>
                        <a:pt x="33" y="25"/>
                      </a:lnTo>
                      <a:lnTo>
                        <a:pt x="38" y="19"/>
                      </a:lnTo>
                      <a:lnTo>
                        <a:pt x="40" y="13"/>
                      </a:lnTo>
                      <a:lnTo>
                        <a:pt x="38" y="10"/>
                      </a:lnTo>
                      <a:lnTo>
                        <a:pt x="37" y="6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34" name="Freeform 1571"/>
                <p:cNvSpPr>
                  <a:spLocks/>
                </p:cNvSpPr>
                <p:nvPr/>
              </p:nvSpPr>
              <p:spPr bwMode="auto">
                <a:xfrm>
                  <a:off x="1714" y="3076"/>
                  <a:ext cx="40" cy="34"/>
                </a:xfrm>
                <a:custGeom>
                  <a:avLst/>
                  <a:gdLst>
                    <a:gd name="T0" fmla="*/ 12 w 40"/>
                    <a:gd name="T1" fmla="*/ 4 h 34"/>
                    <a:gd name="T2" fmla="*/ 12 w 40"/>
                    <a:gd name="T3" fmla="*/ 4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1 h 34"/>
                    <a:gd name="T10" fmla="*/ 0 w 40"/>
                    <a:gd name="T11" fmla="*/ 24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0 h 34"/>
                    <a:gd name="T18" fmla="*/ 6 w 40"/>
                    <a:gd name="T19" fmla="*/ 32 h 34"/>
                    <a:gd name="T20" fmla="*/ 13 w 40"/>
                    <a:gd name="T21" fmla="*/ 34 h 34"/>
                    <a:gd name="T22" fmla="*/ 19 w 40"/>
                    <a:gd name="T23" fmla="*/ 34 h 34"/>
                    <a:gd name="T24" fmla="*/ 27 w 40"/>
                    <a:gd name="T25" fmla="*/ 30 h 34"/>
                    <a:gd name="T26" fmla="*/ 27 w 40"/>
                    <a:gd name="T27" fmla="*/ 30 h 34"/>
                    <a:gd name="T28" fmla="*/ 33 w 40"/>
                    <a:gd name="T29" fmla="*/ 25 h 34"/>
                    <a:gd name="T30" fmla="*/ 38 w 40"/>
                    <a:gd name="T31" fmla="*/ 19 h 34"/>
                    <a:gd name="T32" fmla="*/ 40 w 40"/>
                    <a:gd name="T33" fmla="*/ 13 h 34"/>
                    <a:gd name="T34" fmla="*/ 38 w 40"/>
                    <a:gd name="T35" fmla="*/ 10 h 34"/>
                    <a:gd name="T36" fmla="*/ 37 w 40"/>
                    <a:gd name="T37" fmla="*/ 6 h 34"/>
                    <a:gd name="T38" fmla="*/ 37 w 40"/>
                    <a:gd name="T39" fmla="*/ 6 h 34"/>
                    <a:gd name="T40" fmla="*/ 36 w 40"/>
                    <a:gd name="T41" fmla="*/ 4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4"/>
                      </a:lnTo>
                      <a:lnTo>
                        <a:pt x="19" y="34"/>
                      </a:lnTo>
                      <a:lnTo>
                        <a:pt x="27" y="30"/>
                      </a:lnTo>
                      <a:lnTo>
                        <a:pt x="33" y="25"/>
                      </a:lnTo>
                      <a:lnTo>
                        <a:pt x="38" y="19"/>
                      </a:lnTo>
                      <a:lnTo>
                        <a:pt x="40" y="13"/>
                      </a:lnTo>
                      <a:lnTo>
                        <a:pt x="38" y="10"/>
                      </a:lnTo>
                      <a:lnTo>
                        <a:pt x="37" y="6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35" name="Freeform 1572"/>
                <p:cNvSpPr>
                  <a:spLocks/>
                </p:cNvSpPr>
                <p:nvPr/>
              </p:nvSpPr>
              <p:spPr bwMode="auto">
                <a:xfrm>
                  <a:off x="1742" y="3080"/>
                  <a:ext cx="41" cy="33"/>
                </a:xfrm>
                <a:custGeom>
                  <a:avLst/>
                  <a:gdLst>
                    <a:gd name="T0" fmla="*/ 27 w 41"/>
                    <a:gd name="T1" fmla="*/ 1 h 33"/>
                    <a:gd name="T2" fmla="*/ 27 w 41"/>
                    <a:gd name="T3" fmla="*/ 1 h 33"/>
                    <a:gd name="T4" fmla="*/ 18 w 41"/>
                    <a:gd name="T5" fmla="*/ 0 h 33"/>
                    <a:gd name="T6" fmla="*/ 12 w 41"/>
                    <a:gd name="T7" fmla="*/ 0 h 33"/>
                    <a:gd name="T8" fmla="*/ 5 w 41"/>
                    <a:gd name="T9" fmla="*/ 3 h 33"/>
                    <a:gd name="T10" fmla="*/ 3 w 41"/>
                    <a:gd name="T11" fmla="*/ 6 h 33"/>
                    <a:gd name="T12" fmla="*/ 1 w 41"/>
                    <a:gd name="T13" fmla="*/ 9 h 33"/>
                    <a:gd name="T14" fmla="*/ 1 w 41"/>
                    <a:gd name="T15" fmla="*/ 9 h 33"/>
                    <a:gd name="T16" fmla="*/ 0 w 41"/>
                    <a:gd name="T17" fmla="*/ 12 h 33"/>
                    <a:gd name="T18" fmla="*/ 0 w 41"/>
                    <a:gd name="T19" fmla="*/ 15 h 33"/>
                    <a:gd name="T20" fmla="*/ 3 w 41"/>
                    <a:gd name="T21" fmla="*/ 21 h 33"/>
                    <a:gd name="T22" fmla="*/ 8 w 41"/>
                    <a:gd name="T23" fmla="*/ 28 h 33"/>
                    <a:gd name="T24" fmla="*/ 15 w 41"/>
                    <a:gd name="T25" fmla="*/ 31 h 33"/>
                    <a:gd name="T26" fmla="*/ 15 w 41"/>
                    <a:gd name="T27" fmla="*/ 31 h 33"/>
                    <a:gd name="T28" fmla="*/ 23 w 41"/>
                    <a:gd name="T29" fmla="*/ 33 h 33"/>
                    <a:gd name="T30" fmla="*/ 31 w 41"/>
                    <a:gd name="T31" fmla="*/ 31 h 33"/>
                    <a:gd name="T32" fmla="*/ 37 w 41"/>
                    <a:gd name="T33" fmla="*/ 29 h 33"/>
                    <a:gd name="T34" fmla="*/ 38 w 41"/>
                    <a:gd name="T35" fmla="*/ 26 h 33"/>
                    <a:gd name="T36" fmla="*/ 41 w 41"/>
                    <a:gd name="T37" fmla="*/ 23 h 33"/>
                    <a:gd name="T38" fmla="*/ 41 w 41"/>
                    <a:gd name="T39" fmla="*/ 23 h 33"/>
                    <a:gd name="T40" fmla="*/ 41 w 41"/>
                    <a:gd name="T41" fmla="*/ 20 h 33"/>
                    <a:gd name="T42" fmla="*/ 41 w 41"/>
                    <a:gd name="T43" fmla="*/ 16 h 33"/>
                    <a:gd name="T44" fmla="*/ 38 w 41"/>
                    <a:gd name="T45" fmla="*/ 10 h 33"/>
                    <a:gd name="T46" fmla="*/ 33 w 41"/>
                    <a:gd name="T47" fmla="*/ 5 h 33"/>
                    <a:gd name="T48" fmla="*/ 27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7" y="1"/>
                      </a:moveTo>
                      <a:lnTo>
                        <a:pt x="27" y="1"/>
                      </a:lnTo>
                      <a:lnTo>
                        <a:pt x="18" y="0"/>
                      </a:lnTo>
                      <a:lnTo>
                        <a:pt x="12" y="0"/>
                      </a:lnTo>
                      <a:lnTo>
                        <a:pt x="5" y="3"/>
                      </a:lnTo>
                      <a:lnTo>
                        <a:pt x="3" y="6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3" y="21"/>
                      </a:lnTo>
                      <a:lnTo>
                        <a:pt x="8" y="28"/>
                      </a:lnTo>
                      <a:lnTo>
                        <a:pt x="15" y="31"/>
                      </a:lnTo>
                      <a:lnTo>
                        <a:pt x="23" y="33"/>
                      </a:lnTo>
                      <a:lnTo>
                        <a:pt x="31" y="31"/>
                      </a:lnTo>
                      <a:lnTo>
                        <a:pt x="37" y="29"/>
                      </a:lnTo>
                      <a:lnTo>
                        <a:pt x="38" y="26"/>
                      </a:lnTo>
                      <a:lnTo>
                        <a:pt x="41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7" y="1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36" name="Freeform 1573"/>
                <p:cNvSpPr>
                  <a:spLocks/>
                </p:cNvSpPr>
                <p:nvPr/>
              </p:nvSpPr>
              <p:spPr bwMode="auto">
                <a:xfrm>
                  <a:off x="1742" y="3080"/>
                  <a:ext cx="41" cy="33"/>
                </a:xfrm>
                <a:custGeom>
                  <a:avLst/>
                  <a:gdLst>
                    <a:gd name="T0" fmla="*/ 27 w 41"/>
                    <a:gd name="T1" fmla="*/ 1 h 33"/>
                    <a:gd name="T2" fmla="*/ 27 w 41"/>
                    <a:gd name="T3" fmla="*/ 1 h 33"/>
                    <a:gd name="T4" fmla="*/ 18 w 41"/>
                    <a:gd name="T5" fmla="*/ 0 h 33"/>
                    <a:gd name="T6" fmla="*/ 12 w 41"/>
                    <a:gd name="T7" fmla="*/ 0 h 33"/>
                    <a:gd name="T8" fmla="*/ 5 w 41"/>
                    <a:gd name="T9" fmla="*/ 3 h 33"/>
                    <a:gd name="T10" fmla="*/ 3 w 41"/>
                    <a:gd name="T11" fmla="*/ 6 h 33"/>
                    <a:gd name="T12" fmla="*/ 1 w 41"/>
                    <a:gd name="T13" fmla="*/ 9 h 33"/>
                    <a:gd name="T14" fmla="*/ 1 w 41"/>
                    <a:gd name="T15" fmla="*/ 9 h 33"/>
                    <a:gd name="T16" fmla="*/ 0 w 41"/>
                    <a:gd name="T17" fmla="*/ 12 h 33"/>
                    <a:gd name="T18" fmla="*/ 0 w 41"/>
                    <a:gd name="T19" fmla="*/ 15 h 33"/>
                    <a:gd name="T20" fmla="*/ 3 w 41"/>
                    <a:gd name="T21" fmla="*/ 21 h 33"/>
                    <a:gd name="T22" fmla="*/ 8 w 41"/>
                    <a:gd name="T23" fmla="*/ 28 h 33"/>
                    <a:gd name="T24" fmla="*/ 15 w 41"/>
                    <a:gd name="T25" fmla="*/ 31 h 33"/>
                    <a:gd name="T26" fmla="*/ 15 w 41"/>
                    <a:gd name="T27" fmla="*/ 31 h 33"/>
                    <a:gd name="T28" fmla="*/ 23 w 41"/>
                    <a:gd name="T29" fmla="*/ 33 h 33"/>
                    <a:gd name="T30" fmla="*/ 31 w 41"/>
                    <a:gd name="T31" fmla="*/ 31 h 33"/>
                    <a:gd name="T32" fmla="*/ 37 w 41"/>
                    <a:gd name="T33" fmla="*/ 29 h 33"/>
                    <a:gd name="T34" fmla="*/ 38 w 41"/>
                    <a:gd name="T35" fmla="*/ 26 h 33"/>
                    <a:gd name="T36" fmla="*/ 41 w 41"/>
                    <a:gd name="T37" fmla="*/ 23 h 33"/>
                    <a:gd name="T38" fmla="*/ 41 w 41"/>
                    <a:gd name="T39" fmla="*/ 23 h 33"/>
                    <a:gd name="T40" fmla="*/ 41 w 41"/>
                    <a:gd name="T41" fmla="*/ 20 h 33"/>
                    <a:gd name="T42" fmla="*/ 41 w 41"/>
                    <a:gd name="T43" fmla="*/ 16 h 33"/>
                    <a:gd name="T44" fmla="*/ 38 w 41"/>
                    <a:gd name="T45" fmla="*/ 10 h 33"/>
                    <a:gd name="T46" fmla="*/ 33 w 41"/>
                    <a:gd name="T47" fmla="*/ 5 h 33"/>
                    <a:gd name="T48" fmla="*/ 27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7" y="1"/>
                      </a:moveTo>
                      <a:lnTo>
                        <a:pt x="27" y="1"/>
                      </a:lnTo>
                      <a:lnTo>
                        <a:pt x="18" y="0"/>
                      </a:lnTo>
                      <a:lnTo>
                        <a:pt x="12" y="0"/>
                      </a:lnTo>
                      <a:lnTo>
                        <a:pt x="5" y="3"/>
                      </a:lnTo>
                      <a:lnTo>
                        <a:pt x="3" y="6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3" y="21"/>
                      </a:lnTo>
                      <a:lnTo>
                        <a:pt x="8" y="28"/>
                      </a:lnTo>
                      <a:lnTo>
                        <a:pt x="15" y="31"/>
                      </a:lnTo>
                      <a:lnTo>
                        <a:pt x="23" y="33"/>
                      </a:lnTo>
                      <a:lnTo>
                        <a:pt x="31" y="31"/>
                      </a:lnTo>
                      <a:lnTo>
                        <a:pt x="37" y="29"/>
                      </a:lnTo>
                      <a:lnTo>
                        <a:pt x="38" y="26"/>
                      </a:lnTo>
                      <a:lnTo>
                        <a:pt x="41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7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37" name="Freeform 1574"/>
                <p:cNvSpPr>
                  <a:spLocks/>
                </p:cNvSpPr>
                <p:nvPr/>
              </p:nvSpPr>
              <p:spPr bwMode="auto">
                <a:xfrm>
                  <a:off x="1538" y="3100"/>
                  <a:ext cx="31" cy="89"/>
                </a:xfrm>
                <a:custGeom>
                  <a:avLst/>
                  <a:gdLst>
                    <a:gd name="T0" fmla="*/ 0 w 31"/>
                    <a:gd name="T1" fmla="*/ 85 h 89"/>
                    <a:gd name="T2" fmla="*/ 9 w 31"/>
                    <a:gd name="T3" fmla="*/ 70 h 89"/>
                    <a:gd name="T4" fmla="*/ 9 w 31"/>
                    <a:gd name="T5" fmla="*/ 0 h 89"/>
                    <a:gd name="T6" fmla="*/ 23 w 31"/>
                    <a:gd name="T7" fmla="*/ 3 h 89"/>
                    <a:gd name="T8" fmla="*/ 23 w 31"/>
                    <a:gd name="T9" fmla="*/ 70 h 89"/>
                    <a:gd name="T10" fmla="*/ 31 w 31"/>
                    <a:gd name="T11" fmla="*/ 87 h 89"/>
                    <a:gd name="T12" fmla="*/ 20 w 31"/>
                    <a:gd name="T13" fmla="*/ 80 h 89"/>
                    <a:gd name="T14" fmla="*/ 20 w 31"/>
                    <a:gd name="T15" fmla="*/ 89 h 89"/>
                    <a:gd name="T16" fmla="*/ 14 w 31"/>
                    <a:gd name="T17" fmla="*/ 82 h 89"/>
                    <a:gd name="T18" fmla="*/ 9 w 31"/>
                    <a:gd name="T19" fmla="*/ 88 h 89"/>
                    <a:gd name="T20" fmla="*/ 9 w 31"/>
                    <a:gd name="T21" fmla="*/ 82 h 89"/>
                    <a:gd name="T22" fmla="*/ 0 w 31"/>
                    <a:gd name="T23" fmla="*/ 85 h 89"/>
                    <a:gd name="T24" fmla="*/ 0 w 31"/>
                    <a:gd name="T25" fmla="*/ 85 h 8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9"/>
                    <a:gd name="T41" fmla="*/ 31 w 31"/>
                    <a:gd name="T42" fmla="*/ 89 h 8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9">
                      <a:moveTo>
                        <a:pt x="0" y="85"/>
                      </a:moveTo>
                      <a:lnTo>
                        <a:pt x="9" y="70"/>
                      </a:lnTo>
                      <a:lnTo>
                        <a:pt x="9" y="0"/>
                      </a:lnTo>
                      <a:lnTo>
                        <a:pt x="23" y="3"/>
                      </a:lnTo>
                      <a:lnTo>
                        <a:pt x="23" y="70"/>
                      </a:lnTo>
                      <a:lnTo>
                        <a:pt x="31" y="87"/>
                      </a:lnTo>
                      <a:lnTo>
                        <a:pt x="20" y="80"/>
                      </a:lnTo>
                      <a:lnTo>
                        <a:pt x="20" y="89"/>
                      </a:lnTo>
                      <a:lnTo>
                        <a:pt x="14" y="82"/>
                      </a:lnTo>
                      <a:lnTo>
                        <a:pt x="9" y="88"/>
                      </a:lnTo>
                      <a:lnTo>
                        <a:pt x="9" y="82"/>
                      </a:lnTo>
                      <a:lnTo>
                        <a:pt x="0" y="85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38" name="Freeform 1575"/>
                <p:cNvSpPr>
                  <a:spLocks/>
                </p:cNvSpPr>
                <p:nvPr/>
              </p:nvSpPr>
              <p:spPr bwMode="auto">
                <a:xfrm>
                  <a:off x="1520" y="3085"/>
                  <a:ext cx="40" cy="35"/>
                </a:xfrm>
                <a:custGeom>
                  <a:avLst/>
                  <a:gdLst>
                    <a:gd name="T0" fmla="*/ 12 w 40"/>
                    <a:gd name="T1" fmla="*/ 4 h 35"/>
                    <a:gd name="T2" fmla="*/ 12 w 40"/>
                    <a:gd name="T3" fmla="*/ 4 h 35"/>
                    <a:gd name="T4" fmla="*/ 5 w 40"/>
                    <a:gd name="T5" fmla="*/ 9 h 35"/>
                    <a:gd name="T6" fmla="*/ 1 w 40"/>
                    <a:gd name="T7" fmla="*/ 15 h 35"/>
                    <a:gd name="T8" fmla="*/ 0 w 40"/>
                    <a:gd name="T9" fmla="*/ 21 h 35"/>
                    <a:gd name="T10" fmla="*/ 0 w 40"/>
                    <a:gd name="T11" fmla="*/ 25 h 35"/>
                    <a:gd name="T12" fmla="*/ 1 w 40"/>
                    <a:gd name="T13" fmla="*/ 28 h 35"/>
                    <a:gd name="T14" fmla="*/ 1 w 40"/>
                    <a:gd name="T15" fmla="*/ 28 h 35"/>
                    <a:gd name="T16" fmla="*/ 4 w 40"/>
                    <a:gd name="T17" fmla="*/ 30 h 35"/>
                    <a:gd name="T18" fmla="*/ 7 w 40"/>
                    <a:gd name="T19" fmla="*/ 33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2 h 35"/>
                    <a:gd name="T26" fmla="*/ 28 w 40"/>
                    <a:gd name="T27" fmla="*/ 32 h 35"/>
                    <a:gd name="T28" fmla="*/ 35 w 40"/>
                    <a:gd name="T29" fmla="*/ 26 h 35"/>
                    <a:gd name="T30" fmla="*/ 38 w 40"/>
                    <a:gd name="T31" fmla="*/ 20 h 35"/>
                    <a:gd name="T32" fmla="*/ 40 w 40"/>
                    <a:gd name="T33" fmla="*/ 14 h 35"/>
                    <a:gd name="T34" fmla="*/ 40 w 40"/>
                    <a:gd name="T35" fmla="*/ 10 h 35"/>
                    <a:gd name="T36" fmla="*/ 38 w 40"/>
                    <a:gd name="T37" fmla="*/ 7 h 35"/>
                    <a:gd name="T38" fmla="*/ 38 w 40"/>
                    <a:gd name="T39" fmla="*/ 7 h 35"/>
                    <a:gd name="T40" fmla="*/ 36 w 40"/>
                    <a:gd name="T41" fmla="*/ 5 h 35"/>
                    <a:gd name="T42" fmla="*/ 33 w 40"/>
                    <a:gd name="T43" fmla="*/ 2 h 35"/>
                    <a:gd name="T44" fmla="*/ 27 w 40"/>
                    <a:gd name="T45" fmla="*/ 0 h 35"/>
                    <a:gd name="T46" fmla="*/ 19 w 40"/>
                    <a:gd name="T47" fmla="*/ 1 h 35"/>
                    <a:gd name="T48" fmla="*/ 12 w 40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7" y="33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2"/>
                      </a:lnTo>
                      <a:lnTo>
                        <a:pt x="35" y="26"/>
                      </a:lnTo>
                      <a:lnTo>
                        <a:pt x="38" y="20"/>
                      </a:lnTo>
                      <a:lnTo>
                        <a:pt x="40" y="14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6" y="5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1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39" name="Freeform 1576"/>
                <p:cNvSpPr>
                  <a:spLocks/>
                </p:cNvSpPr>
                <p:nvPr/>
              </p:nvSpPr>
              <p:spPr bwMode="auto">
                <a:xfrm>
                  <a:off x="1520" y="3085"/>
                  <a:ext cx="40" cy="35"/>
                </a:xfrm>
                <a:custGeom>
                  <a:avLst/>
                  <a:gdLst>
                    <a:gd name="T0" fmla="*/ 12 w 40"/>
                    <a:gd name="T1" fmla="*/ 4 h 35"/>
                    <a:gd name="T2" fmla="*/ 12 w 40"/>
                    <a:gd name="T3" fmla="*/ 4 h 35"/>
                    <a:gd name="T4" fmla="*/ 5 w 40"/>
                    <a:gd name="T5" fmla="*/ 9 h 35"/>
                    <a:gd name="T6" fmla="*/ 1 w 40"/>
                    <a:gd name="T7" fmla="*/ 15 h 35"/>
                    <a:gd name="T8" fmla="*/ 0 w 40"/>
                    <a:gd name="T9" fmla="*/ 21 h 35"/>
                    <a:gd name="T10" fmla="*/ 0 w 40"/>
                    <a:gd name="T11" fmla="*/ 25 h 35"/>
                    <a:gd name="T12" fmla="*/ 1 w 40"/>
                    <a:gd name="T13" fmla="*/ 28 h 35"/>
                    <a:gd name="T14" fmla="*/ 1 w 40"/>
                    <a:gd name="T15" fmla="*/ 28 h 35"/>
                    <a:gd name="T16" fmla="*/ 4 w 40"/>
                    <a:gd name="T17" fmla="*/ 30 h 35"/>
                    <a:gd name="T18" fmla="*/ 7 w 40"/>
                    <a:gd name="T19" fmla="*/ 33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2 h 35"/>
                    <a:gd name="T26" fmla="*/ 28 w 40"/>
                    <a:gd name="T27" fmla="*/ 32 h 35"/>
                    <a:gd name="T28" fmla="*/ 35 w 40"/>
                    <a:gd name="T29" fmla="*/ 26 h 35"/>
                    <a:gd name="T30" fmla="*/ 38 w 40"/>
                    <a:gd name="T31" fmla="*/ 20 h 35"/>
                    <a:gd name="T32" fmla="*/ 40 w 40"/>
                    <a:gd name="T33" fmla="*/ 14 h 35"/>
                    <a:gd name="T34" fmla="*/ 40 w 40"/>
                    <a:gd name="T35" fmla="*/ 10 h 35"/>
                    <a:gd name="T36" fmla="*/ 38 w 40"/>
                    <a:gd name="T37" fmla="*/ 7 h 35"/>
                    <a:gd name="T38" fmla="*/ 38 w 40"/>
                    <a:gd name="T39" fmla="*/ 7 h 35"/>
                    <a:gd name="T40" fmla="*/ 36 w 40"/>
                    <a:gd name="T41" fmla="*/ 5 h 35"/>
                    <a:gd name="T42" fmla="*/ 33 w 40"/>
                    <a:gd name="T43" fmla="*/ 2 h 35"/>
                    <a:gd name="T44" fmla="*/ 27 w 40"/>
                    <a:gd name="T45" fmla="*/ 0 h 35"/>
                    <a:gd name="T46" fmla="*/ 19 w 40"/>
                    <a:gd name="T47" fmla="*/ 1 h 35"/>
                    <a:gd name="T48" fmla="*/ 12 w 40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7" y="33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2"/>
                      </a:lnTo>
                      <a:lnTo>
                        <a:pt x="35" y="26"/>
                      </a:lnTo>
                      <a:lnTo>
                        <a:pt x="38" y="20"/>
                      </a:lnTo>
                      <a:lnTo>
                        <a:pt x="40" y="14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6" y="5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1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40" name="Freeform 1577"/>
                <p:cNvSpPr>
                  <a:spLocks/>
                </p:cNvSpPr>
                <p:nvPr/>
              </p:nvSpPr>
              <p:spPr bwMode="auto">
                <a:xfrm>
                  <a:off x="1549" y="3089"/>
                  <a:ext cx="40" cy="34"/>
                </a:xfrm>
                <a:custGeom>
                  <a:avLst/>
                  <a:gdLst>
                    <a:gd name="T0" fmla="*/ 26 w 40"/>
                    <a:gd name="T1" fmla="*/ 2 h 34"/>
                    <a:gd name="T2" fmla="*/ 26 w 40"/>
                    <a:gd name="T3" fmla="*/ 2 h 34"/>
                    <a:gd name="T4" fmla="*/ 18 w 40"/>
                    <a:gd name="T5" fmla="*/ 0 h 34"/>
                    <a:gd name="T6" fmla="*/ 11 w 40"/>
                    <a:gd name="T7" fmla="*/ 1 h 34"/>
                    <a:gd name="T8" fmla="*/ 4 w 40"/>
                    <a:gd name="T9" fmla="*/ 5 h 34"/>
                    <a:gd name="T10" fmla="*/ 2 w 40"/>
                    <a:gd name="T11" fmla="*/ 7 h 34"/>
                    <a:gd name="T12" fmla="*/ 0 w 40"/>
                    <a:gd name="T13" fmla="*/ 10 h 34"/>
                    <a:gd name="T14" fmla="*/ 0 w 40"/>
                    <a:gd name="T15" fmla="*/ 10 h 34"/>
                    <a:gd name="T16" fmla="*/ 0 w 40"/>
                    <a:gd name="T17" fmla="*/ 14 h 34"/>
                    <a:gd name="T18" fmla="*/ 0 w 40"/>
                    <a:gd name="T19" fmla="*/ 16 h 34"/>
                    <a:gd name="T20" fmla="*/ 3 w 40"/>
                    <a:gd name="T21" fmla="*/ 22 h 34"/>
                    <a:gd name="T22" fmla="*/ 8 w 40"/>
                    <a:gd name="T23" fmla="*/ 29 h 34"/>
                    <a:gd name="T24" fmla="*/ 14 w 40"/>
                    <a:gd name="T25" fmla="*/ 33 h 34"/>
                    <a:gd name="T26" fmla="*/ 14 w 40"/>
                    <a:gd name="T27" fmla="*/ 33 h 34"/>
                    <a:gd name="T28" fmla="*/ 22 w 40"/>
                    <a:gd name="T29" fmla="*/ 34 h 34"/>
                    <a:gd name="T30" fmla="*/ 30 w 40"/>
                    <a:gd name="T31" fmla="*/ 33 h 34"/>
                    <a:gd name="T32" fmla="*/ 36 w 40"/>
                    <a:gd name="T33" fmla="*/ 30 h 34"/>
                    <a:gd name="T34" fmla="*/ 39 w 40"/>
                    <a:gd name="T35" fmla="*/ 28 h 34"/>
                    <a:gd name="T36" fmla="*/ 40 w 40"/>
                    <a:gd name="T37" fmla="*/ 24 h 34"/>
                    <a:gd name="T38" fmla="*/ 40 w 40"/>
                    <a:gd name="T39" fmla="*/ 24 h 34"/>
                    <a:gd name="T40" fmla="*/ 40 w 40"/>
                    <a:gd name="T41" fmla="*/ 21 h 34"/>
                    <a:gd name="T42" fmla="*/ 40 w 40"/>
                    <a:gd name="T43" fmla="*/ 17 h 34"/>
                    <a:gd name="T44" fmla="*/ 37 w 40"/>
                    <a:gd name="T45" fmla="*/ 11 h 34"/>
                    <a:gd name="T46" fmla="*/ 34 w 40"/>
                    <a:gd name="T47" fmla="*/ 6 h 34"/>
                    <a:gd name="T48" fmla="*/ 26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3" y="22"/>
                      </a:lnTo>
                      <a:lnTo>
                        <a:pt x="8" y="29"/>
                      </a:lnTo>
                      <a:lnTo>
                        <a:pt x="14" y="33"/>
                      </a:lnTo>
                      <a:lnTo>
                        <a:pt x="22" y="34"/>
                      </a:lnTo>
                      <a:lnTo>
                        <a:pt x="30" y="33"/>
                      </a:lnTo>
                      <a:lnTo>
                        <a:pt x="36" y="30"/>
                      </a:lnTo>
                      <a:lnTo>
                        <a:pt x="39" y="28"/>
                      </a:lnTo>
                      <a:lnTo>
                        <a:pt x="40" y="24"/>
                      </a:lnTo>
                      <a:lnTo>
                        <a:pt x="40" y="21"/>
                      </a:lnTo>
                      <a:lnTo>
                        <a:pt x="40" y="17"/>
                      </a:lnTo>
                      <a:lnTo>
                        <a:pt x="37" y="11"/>
                      </a:lnTo>
                      <a:lnTo>
                        <a:pt x="34" y="6"/>
                      </a:lnTo>
                      <a:lnTo>
                        <a:pt x="26" y="2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41" name="Freeform 1578"/>
                <p:cNvSpPr>
                  <a:spLocks/>
                </p:cNvSpPr>
                <p:nvPr/>
              </p:nvSpPr>
              <p:spPr bwMode="auto">
                <a:xfrm>
                  <a:off x="1549" y="3089"/>
                  <a:ext cx="40" cy="34"/>
                </a:xfrm>
                <a:custGeom>
                  <a:avLst/>
                  <a:gdLst>
                    <a:gd name="T0" fmla="*/ 26 w 40"/>
                    <a:gd name="T1" fmla="*/ 2 h 34"/>
                    <a:gd name="T2" fmla="*/ 26 w 40"/>
                    <a:gd name="T3" fmla="*/ 2 h 34"/>
                    <a:gd name="T4" fmla="*/ 18 w 40"/>
                    <a:gd name="T5" fmla="*/ 0 h 34"/>
                    <a:gd name="T6" fmla="*/ 11 w 40"/>
                    <a:gd name="T7" fmla="*/ 1 h 34"/>
                    <a:gd name="T8" fmla="*/ 4 w 40"/>
                    <a:gd name="T9" fmla="*/ 5 h 34"/>
                    <a:gd name="T10" fmla="*/ 2 w 40"/>
                    <a:gd name="T11" fmla="*/ 7 h 34"/>
                    <a:gd name="T12" fmla="*/ 0 w 40"/>
                    <a:gd name="T13" fmla="*/ 10 h 34"/>
                    <a:gd name="T14" fmla="*/ 0 w 40"/>
                    <a:gd name="T15" fmla="*/ 10 h 34"/>
                    <a:gd name="T16" fmla="*/ 0 w 40"/>
                    <a:gd name="T17" fmla="*/ 14 h 34"/>
                    <a:gd name="T18" fmla="*/ 0 w 40"/>
                    <a:gd name="T19" fmla="*/ 16 h 34"/>
                    <a:gd name="T20" fmla="*/ 3 w 40"/>
                    <a:gd name="T21" fmla="*/ 22 h 34"/>
                    <a:gd name="T22" fmla="*/ 8 w 40"/>
                    <a:gd name="T23" fmla="*/ 29 h 34"/>
                    <a:gd name="T24" fmla="*/ 14 w 40"/>
                    <a:gd name="T25" fmla="*/ 33 h 34"/>
                    <a:gd name="T26" fmla="*/ 14 w 40"/>
                    <a:gd name="T27" fmla="*/ 33 h 34"/>
                    <a:gd name="T28" fmla="*/ 22 w 40"/>
                    <a:gd name="T29" fmla="*/ 34 h 34"/>
                    <a:gd name="T30" fmla="*/ 30 w 40"/>
                    <a:gd name="T31" fmla="*/ 33 h 34"/>
                    <a:gd name="T32" fmla="*/ 36 w 40"/>
                    <a:gd name="T33" fmla="*/ 30 h 34"/>
                    <a:gd name="T34" fmla="*/ 39 w 40"/>
                    <a:gd name="T35" fmla="*/ 28 h 34"/>
                    <a:gd name="T36" fmla="*/ 40 w 40"/>
                    <a:gd name="T37" fmla="*/ 24 h 34"/>
                    <a:gd name="T38" fmla="*/ 40 w 40"/>
                    <a:gd name="T39" fmla="*/ 24 h 34"/>
                    <a:gd name="T40" fmla="*/ 40 w 40"/>
                    <a:gd name="T41" fmla="*/ 21 h 34"/>
                    <a:gd name="T42" fmla="*/ 40 w 40"/>
                    <a:gd name="T43" fmla="*/ 17 h 34"/>
                    <a:gd name="T44" fmla="*/ 37 w 40"/>
                    <a:gd name="T45" fmla="*/ 11 h 34"/>
                    <a:gd name="T46" fmla="*/ 34 w 40"/>
                    <a:gd name="T47" fmla="*/ 6 h 34"/>
                    <a:gd name="T48" fmla="*/ 26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3" y="22"/>
                      </a:lnTo>
                      <a:lnTo>
                        <a:pt x="8" y="29"/>
                      </a:lnTo>
                      <a:lnTo>
                        <a:pt x="14" y="33"/>
                      </a:lnTo>
                      <a:lnTo>
                        <a:pt x="22" y="34"/>
                      </a:lnTo>
                      <a:lnTo>
                        <a:pt x="30" y="33"/>
                      </a:lnTo>
                      <a:lnTo>
                        <a:pt x="36" y="30"/>
                      </a:lnTo>
                      <a:lnTo>
                        <a:pt x="39" y="28"/>
                      </a:lnTo>
                      <a:lnTo>
                        <a:pt x="40" y="24"/>
                      </a:lnTo>
                      <a:lnTo>
                        <a:pt x="40" y="21"/>
                      </a:lnTo>
                      <a:lnTo>
                        <a:pt x="40" y="17"/>
                      </a:lnTo>
                      <a:lnTo>
                        <a:pt x="37" y="11"/>
                      </a:lnTo>
                      <a:lnTo>
                        <a:pt x="34" y="6"/>
                      </a:lnTo>
                      <a:lnTo>
                        <a:pt x="26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42" name="Freeform 1579"/>
                <p:cNvSpPr>
                  <a:spLocks/>
                </p:cNvSpPr>
                <p:nvPr/>
              </p:nvSpPr>
              <p:spPr bwMode="auto">
                <a:xfrm>
                  <a:off x="1524" y="3062"/>
                  <a:ext cx="42" cy="33"/>
                </a:xfrm>
                <a:custGeom>
                  <a:avLst/>
                  <a:gdLst>
                    <a:gd name="T0" fmla="*/ 22 w 42"/>
                    <a:gd name="T1" fmla="*/ 0 h 33"/>
                    <a:gd name="T2" fmla="*/ 22 w 42"/>
                    <a:gd name="T3" fmla="*/ 0 h 33"/>
                    <a:gd name="T4" fmla="*/ 13 w 42"/>
                    <a:gd name="T5" fmla="*/ 1 h 33"/>
                    <a:gd name="T6" fmla="*/ 6 w 42"/>
                    <a:gd name="T7" fmla="*/ 5 h 33"/>
                    <a:gd name="T8" fmla="*/ 3 w 42"/>
                    <a:gd name="T9" fmla="*/ 10 h 33"/>
                    <a:gd name="T10" fmla="*/ 1 w 42"/>
                    <a:gd name="T11" fmla="*/ 12 h 33"/>
                    <a:gd name="T12" fmla="*/ 0 w 42"/>
                    <a:gd name="T13" fmla="*/ 16 h 33"/>
                    <a:gd name="T14" fmla="*/ 0 w 42"/>
                    <a:gd name="T15" fmla="*/ 16 h 33"/>
                    <a:gd name="T16" fmla="*/ 1 w 42"/>
                    <a:gd name="T17" fmla="*/ 19 h 33"/>
                    <a:gd name="T18" fmla="*/ 3 w 42"/>
                    <a:gd name="T19" fmla="*/ 23 h 33"/>
                    <a:gd name="T20" fmla="*/ 6 w 42"/>
                    <a:gd name="T21" fmla="*/ 28 h 33"/>
                    <a:gd name="T22" fmla="*/ 13 w 42"/>
                    <a:gd name="T23" fmla="*/ 32 h 33"/>
                    <a:gd name="T24" fmla="*/ 22 w 42"/>
                    <a:gd name="T25" fmla="*/ 33 h 33"/>
                    <a:gd name="T26" fmla="*/ 22 w 42"/>
                    <a:gd name="T27" fmla="*/ 33 h 33"/>
                    <a:gd name="T28" fmla="*/ 29 w 42"/>
                    <a:gd name="T29" fmla="*/ 32 h 33"/>
                    <a:gd name="T30" fmla="*/ 36 w 42"/>
                    <a:gd name="T31" fmla="*/ 28 h 33"/>
                    <a:gd name="T32" fmla="*/ 41 w 42"/>
                    <a:gd name="T33" fmla="*/ 23 h 33"/>
                    <a:gd name="T34" fmla="*/ 42 w 42"/>
                    <a:gd name="T35" fmla="*/ 19 h 33"/>
                    <a:gd name="T36" fmla="*/ 42 w 42"/>
                    <a:gd name="T37" fmla="*/ 16 h 33"/>
                    <a:gd name="T38" fmla="*/ 42 w 42"/>
                    <a:gd name="T39" fmla="*/ 16 h 33"/>
                    <a:gd name="T40" fmla="*/ 42 w 42"/>
                    <a:gd name="T41" fmla="*/ 12 h 33"/>
                    <a:gd name="T42" fmla="*/ 41 w 42"/>
                    <a:gd name="T43" fmla="*/ 10 h 33"/>
                    <a:gd name="T44" fmla="*/ 36 w 42"/>
                    <a:gd name="T45" fmla="*/ 5 h 33"/>
                    <a:gd name="T46" fmla="*/ 29 w 42"/>
                    <a:gd name="T47" fmla="*/ 1 h 33"/>
                    <a:gd name="T48" fmla="*/ 22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3" y="10"/>
                      </a:lnTo>
                      <a:lnTo>
                        <a:pt x="1" y="12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3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2" y="33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2" y="19"/>
                      </a:lnTo>
                      <a:lnTo>
                        <a:pt x="42" y="16"/>
                      </a:lnTo>
                      <a:lnTo>
                        <a:pt x="42" y="12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43" name="Freeform 1580"/>
                <p:cNvSpPr>
                  <a:spLocks/>
                </p:cNvSpPr>
                <p:nvPr/>
              </p:nvSpPr>
              <p:spPr bwMode="auto">
                <a:xfrm>
                  <a:off x="1524" y="3062"/>
                  <a:ext cx="42" cy="33"/>
                </a:xfrm>
                <a:custGeom>
                  <a:avLst/>
                  <a:gdLst>
                    <a:gd name="T0" fmla="*/ 22 w 42"/>
                    <a:gd name="T1" fmla="*/ 0 h 33"/>
                    <a:gd name="T2" fmla="*/ 22 w 42"/>
                    <a:gd name="T3" fmla="*/ 0 h 33"/>
                    <a:gd name="T4" fmla="*/ 13 w 42"/>
                    <a:gd name="T5" fmla="*/ 1 h 33"/>
                    <a:gd name="T6" fmla="*/ 6 w 42"/>
                    <a:gd name="T7" fmla="*/ 5 h 33"/>
                    <a:gd name="T8" fmla="*/ 3 w 42"/>
                    <a:gd name="T9" fmla="*/ 10 h 33"/>
                    <a:gd name="T10" fmla="*/ 1 w 42"/>
                    <a:gd name="T11" fmla="*/ 12 h 33"/>
                    <a:gd name="T12" fmla="*/ 0 w 42"/>
                    <a:gd name="T13" fmla="*/ 16 h 33"/>
                    <a:gd name="T14" fmla="*/ 0 w 42"/>
                    <a:gd name="T15" fmla="*/ 16 h 33"/>
                    <a:gd name="T16" fmla="*/ 1 w 42"/>
                    <a:gd name="T17" fmla="*/ 19 h 33"/>
                    <a:gd name="T18" fmla="*/ 3 w 42"/>
                    <a:gd name="T19" fmla="*/ 23 h 33"/>
                    <a:gd name="T20" fmla="*/ 6 w 42"/>
                    <a:gd name="T21" fmla="*/ 28 h 33"/>
                    <a:gd name="T22" fmla="*/ 13 w 42"/>
                    <a:gd name="T23" fmla="*/ 32 h 33"/>
                    <a:gd name="T24" fmla="*/ 22 w 42"/>
                    <a:gd name="T25" fmla="*/ 33 h 33"/>
                    <a:gd name="T26" fmla="*/ 22 w 42"/>
                    <a:gd name="T27" fmla="*/ 33 h 33"/>
                    <a:gd name="T28" fmla="*/ 29 w 42"/>
                    <a:gd name="T29" fmla="*/ 32 h 33"/>
                    <a:gd name="T30" fmla="*/ 36 w 42"/>
                    <a:gd name="T31" fmla="*/ 28 h 33"/>
                    <a:gd name="T32" fmla="*/ 41 w 42"/>
                    <a:gd name="T33" fmla="*/ 23 h 33"/>
                    <a:gd name="T34" fmla="*/ 42 w 42"/>
                    <a:gd name="T35" fmla="*/ 19 h 33"/>
                    <a:gd name="T36" fmla="*/ 42 w 42"/>
                    <a:gd name="T37" fmla="*/ 16 h 33"/>
                    <a:gd name="T38" fmla="*/ 42 w 42"/>
                    <a:gd name="T39" fmla="*/ 16 h 33"/>
                    <a:gd name="T40" fmla="*/ 42 w 42"/>
                    <a:gd name="T41" fmla="*/ 12 h 33"/>
                    <a:gd name="T42" fmla="*/ 41 w 42"/>
                    <a:gd name="T43" fmla="*/ 10 h 33"/>
                    <a:gd name="T44" fmla="*/ 36 w 42"/>
                    <a:gd name="T45" fmla="*/ 5 h 33"/>
                    <a:gd name="T46" fmla="*/ 29 w 42"/>
                    <a:gd name="T47" fmla="*/ 1 h 33"/>
                    <a:gd name="T48" fmla="*/ 22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3" y="10"/>
                      </a:lnTo>
                      <a:lnTo>
                        <a:pt x="1" y="12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3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2" y="33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2" y="19"/>
                      </a:lnTo>
                      <a:lnTo>
                        <a:pt x="42" y="16"/>
                      </a:lnTo>
                      <a:lnTo>
                        <a:pt x="42" y="12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44" name="Freeform 1581"/>
                <p:cNvSpPr>
                  <a:spLocks/>
                </p:cNvSpPr>
                <p:nvPr/>
              </p:nvSpPr>
              <p:spPr bwMode="auto">
                <a:xfrm>
                  <a:off x="1549" y="3067"/>
                  <a:ext cx="43" cy="32"/>
                </a:xfrm>
                <a:custGeom>
                  <a:avLst/>
                  <a:gdLst>
                    <a:gd name="T0" fmla="*/ 25 w 43"/>
                    <a:gd name="T1" fmla="*/ 0 h 32"/>
                    <a:gd name="T2" fmla="*/ 25 w 43"/>
                    <a:gd name="T3" fmla="*/ 0 h 32"/>
                    <a:gd name="T4" fmla="*/ 17 w 43"/>
                    <a:gd name="T5" fmla="*/ 0 h 32"/>
                    <a:gd name="T6" fmla="*/ 9 w 43"/>
                    <a:gd name="T7" fmla="*/ 1 h 32"/>
                    <a:gd name="T8" fmla="*/ 4 w 43"/>
                    <a:gd name="T9" fmla="*/ 6 h 32"/>
                    <a:gd name="T10" fmla="*/ 2 w 43"/>
                    <a:gd name="T11" fmla="*/ 9 h 32"/>
                    <a:gd name="T12" fmla="*/ 2 w 43"/>
                    <a:gd name="T13" fmla="*/ 11 h 32"/>
                    <a:gd name="T14" fmla="*/ 2 w 43"/>
                    <a:gd name="T15" fmla="*/ 11 h 32"/>
                    <a:gd name="T16" fmla="*/ 0 w 43"/>
                    <a:gd name="T17" fmla="*/ 15 h 32"/>
                    <a:gd name="T18" fmla="*/ 2 w 43"/>
                    <a:gd name="T19" fmla="*/ 19 h 32"/>
                    <a:gd name="T20" fmla="*/ 6 w 43"/>
                    <a:gd name="T21" fmla="*/ 24 h 32"/>
                    <a:gd name="T22" fmla="*/ 11 w 43"/>
                    <a:gd name="T23" fmla="*/ 29 h 32"/>
                    <a:gd name="T24" fmla="*/ 18 w 43"/>
                    <a:gd name="T25" fmla="*/ 32 h 32"/>
                    <a:gd name="T26" fmla="*/ 18 w 43"/>
                    <a:gd name="T27" fmla="*/ 32 h 32"/>
                    <a:gd name="T28" fmla="*/ 27 w 43"/>
                    <a:gd name="T29" fmla="*/ 32 h 32"/>
                    <a:gd name="T30" fmla="*/ 34 w 43"/>
                    <a:gd name="T31" fmla="*/ 29 h 32"/>
                    <a:gd name="T32" fmla="*/ 39 w 43"/>
                    <a:gd name="T33" fmla="*/ 25 h 32"/>
                    <a:gd name="T34" fmla="*/ 41 w 43"/>
                    <a:gd name="T35" fmla="*/ 23 h 32"/>
                    <a:gd name="T36" fmla="*/ 43 w 43"/>
                    <a:gd name="T37" fmla="*/ 19 h 32"/>
                    <a:gd name="T38" fmla="*/ 43 w 43"/>
                    <a:gd name="T39" fmla="*/ 19 h 32"/>
                    <a:gd name="T40" fmla="*/ 43 w 43"/>
                    <a:gd name="T41" fmla="*/ 16 h 32"/>
                    <a:gd name="T42" fmla="*/ 41 w 43"/>
                    <a:gd name="T43" fmla="*/ 13 h 32"/>
                    <a:gd name="T44" fmla="*/ 39 w 43"/>
                    <a:gd name="T45" fmla="*/ 7 h 32"/>
                    <a:gd name="T46" fmla="*/ 32 w 43"/>
                    <a:gd name="T47" fmla="*/ 2 h 32"/>
                    <a:gd name="T48" fmla="*/ 25 w 43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2"/>
                    <a:gd name="T77" fmla="*/ 43 w 43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2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17" y="0"/>
                      </a:lnTo>
                      <a:lnTo>
                        <a:pt x="9" y="1"/>
                      </a:lnTo>
                      <a:lnTo>
                        <a:pt x="4" y="6"/>
                      </a:lnTo>
                      <a:lnTo>
                        <a:pt x="2" y="9"/>
                      </a:lnTo>
                      <a:lnTo>
                        <a:pt x="2" y="11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6" y="24"/>
                      </a:lnTo>
                      <a:lnTo>
                        <a:pt x="11" y="29"/>
                      </a:lnTo>
                      <a:lnTo>
                        <a:pt x="18" y="32"/>
                      </a:lnTo>
                      <a:lnTo>
                        <a:pt x="27" y="32"/>
                      </a:lnTo>
                      <a:lnTo>
                        <a:pt x="34" y="29"/>
                      </a:lnTo>
                      <a:lnTo>
                        <a:pt x="39" y="25"/>
                      </a:lnTo>
                      <a:lnTo>
                        <a:pt x="41" y="23"/>
                      </a:lnTo>
                      <a:lnTo>
                        <a:pt x="43" y="19"/>
                      </a:lnTo>
                      <a:lnTo>
                        <a:pt x="43" y="16"/>
                      </a:lnTo>
                      <a:lnTo>
                        <a:pt x="41" y="13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45" name="Freeform 1582"/>
                <p:cNvSpPr>
                  <a:spLocks/>
                </p:cNvSpPr>
                <p:nvPr/>
              </p:nvSpPr>
              <p:spPr bwMode="auto">
                <a:xfrm>
                  <a:off x="1549" y="3067"/>
                  <a:ext cx="43" cy="32"/>
                </a:xfrm>
                <a:custGeom>
                  <a:avLst/>
                  <a:gdLst>
                    <a:gd name="T0" fmla="*/ 25 w 43"/>
                    <a:gd name="T1" fmla="*/ 0 h 32"/>
                    <a:gd name="T2" fmla="*/ 25 w 43"/>
                    <a:gd name="T3" fmla="*/ 0 h 32"/>
                    <a:gd name="T4" fmla="*/ 17 w 43"/>
                    <a:gd name="T5" fmla="*/ 0 h 32"/>
                    <a:gd name="T6" fmla="*/ 9 w 43"/>
                    <a:gd name="T7" fmla="*/ 1 h 32"/>
                    <a:gd name="T8" fmla="*/ 4 w 43"/>
                    <a:gd name="T9" fmla="*/ 6 h 32"/>
                    <a:gd name="T10" fmla="*/ 2 w 43"/>
                    <a:gd name="T11" fmla="*/ 9 h 32"/>
                    <a:gd name="T12" fmla="*/ 2 w 43"/>
                    <a:gd name="T13" fmla="*/ 11 h 32"/>
                    <a:gd name="T14" fmla="*/ 2 w 43"/>
                    <a:gd name="T15" fmla="*/ 11 h 32"/>
                    <a:gd name="T16" fmla="*/ 0 w 43"/>
                    <a:gd name="T17" fmla="*/ 15 h 32"/>
                    <a:gd name="T18" fmla="*/ 2 w 43"/>
                    <a:gd name="T19" fmla="*/ 19 h 32"/>
                    <a:gd name="T20" fmla="*/ 6 w 43"/>
                    <a:gd name="T21" fmla="*/ 24 h 32"/>
                    <a:gd name="T22" fmla="*/ 11 w 43"/>
                    <a:gd name="T23" fmla="*/ 29 h 32"/>
                    <a:gd name="T24" fmla="*/ 18 w 43"/>
                    <a:gd name="T25" fmla="*/ 32 h 32"/>
                    <a:gd name="T26" fmla="*/ 18 w 43"/>
                    <a:gd name="T27" fmla="*/ 32 h 32"/>
                    <a:gd name="T28" fmla="*/ 27 w 43"/>
                    <a:gd name="T29" fmla="*/ 32 h 32"/>
                    <a:gd name="T30" fmla="*/ 34 w 43"/>
                    <a:gd name="T31" fmla="*/ 29 h 32"/>
                    <a:gd name="T32" fmla="*/ 39 w 43"/>
                    <a:gd name="T33" fmla="*/ 25 h 32"/>
                    <a:gd name="T34" fmla="*/ 41 w 43"/>
                    <a:gd name="T35" fmla="*/ 23 h 32"/>
                    <a:gd name="T36" fmla="*/ 43 w 43"/>
                    <a:gd name="T37" fmla="*/ 19 h 32"/>
                    <a:gd name="T38" fmla="*/ 43 w 43"/>
                    <a:gd name="T39" fmla="*/ 19 h 32"/>
                    <a:gd name="T40" fmla="*/ 43 w 43"/>
                    <a:gd name="T41" fmla="*/ 16 h 32"/>
                    <a:gd name="T42" fmla="*/ 41 w 43"/>
                    <a:gd name="T43" fmla="*/ 13 h 32"/>
                    <a:gd name="T44" fmla="*/ 39 w 43"/>
                    <a:gd name="T45" fmla="*/ 7 h 32"/>
                    <a:gd name="T46" fmla="*/ 32 w 43"/>
                    <a:gd name="T47" fmla="*/ 2 h 32"/>
                    <a:gd name="T48" fmla="*/ 25 w 43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2"/>
                    <a:gd name="T77" fmla="*/ 43 w 43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2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17" y="0"/>
                      </a:lnTo>
                      <a:lnTo>
                        <a:pt x="9" y="1"/>
                      </a:lnTo>
                      <a:lnTo>
                        <a:pt x="4" y="6"/>
                      </a:lnTo>
                      <a:lnTo>
                        <a:pt x="2" y="9"/>
                      </a:lnTo>
                      <a:lnTo>
                        <a:pt x="2" y="11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6" y="24"/>
                      </a:lnTo>
                      <a:lnTo>
                        <a:pt x="11" y="29"/>
                      </a:lnTo>
                      <a:lnTo>
                        <a:pt x="18" y="32"/>
                      </a:lnTo>
                      <a:lnTo>
                        <a:pt x="27" y="32"/>
                      </a:lnTo>
                      <a:lnTo>
                        <a:pt x="34" y="29"/>
                      </a:lnTo>
                      <a:lnTo>
                        <a:pt x="39" y="25"/>
                      </a:lnTo>
                      <a:lnTo>
                        <a:pt x="41" y="23"/>
                      </a:lnTo>
                      <a:lnTo>
                        <a:pt x="43" y="19"/>
                      </a:lnTo>
                      <a:lnTo>
                        <a:pt x="43" y="16"/>
                      </a:lnTo>
                      <a:lnTo>
                        <a:pt x="41" y="13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46" name="Freeform 1583"/>
                <p:cNvSpPr>
                  <a:spLocks/>
                </p:cNvSpPr>
                <p:nvPr/>
              </p:nvSpPr>
              <p:spPr bwMode="auto">
                <a:xfrm>
                  <a:off x="1538" y="3045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6 w 42"/>
                    <a:gd name="T7" fmla="*/ 4 h 32"/>
                    <a:gd name="T8" fmla="*/ 3 w 42"/>
                    <a:gd name="T9" fmla="*/ 9 h 32"/>
                    <a:gd name="T10" fmla="*/ 1 w 42"/>
                    <a:gd name="T11" fmla="*/ 13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1 w 42"/>
                    <a:gd name="T17" fmla="*/ 19 h 32"/>
                    <a:gd name="T18" fmla="*/ 3 w 42"/>
                    <a:gd name="T19" fmla="*/ 22 h 32"/>
                    <a:gd name="T20" fmla="*/ 6 w 42"/>
                    <a:gd name="T21" fmla="*/ 27 h 32"/>
                    <a:gd name="T22" fmla="*/ 13 w 42"/>
                    <a:gd name="T23" fmla="*/ 31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7 h 32"/>
                    <a:gd name="T32" fmla="*/ 41 w 42"/>
                    <a:gd name="T33" fmla="*/ 22 h 32"/>
                    <a:gd name="T34" fmla="*/ 42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2 w 42"/>
                    <a:gd name="T41" fmla="*/ 13 h 32"/>
                    <a:gd name="T42" fmla="*/ 41 w 42"/>
                    <a:gd name="T43" fmla="*/ 9 h 32"/>
                    <a:gd name="T44" fmla="*/ 36 w 42"/>
                    <a:gd name="T45" fmla="*/ 4 h 32"/>
                    <a:gd name="T46" fmla="*/ 29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4"/>
                      </a:lnTo>
                      <a:lnTo>
                        <a:pt x="3" y="9"/>
                      </a:lnTo>
                      <a:lnTo>
                        <a:pt x="1" y="13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3" y="22"/>
                      </a:lnTo>
                      <a:lnTo>
                        <a:pt x="6" y="27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29" y="31"/>
                      </a:lnTo>
                      <a:lnTo>
                        <a:pt x="36" y="27"/>
                      </a:lnTo>
                      <a:lnTo>
                        <a:pt x="41" y="22"/>
                      </a:lnTo>
                      <a:lnTo>
                        <a:pt x="42" y="19"/>
                      </a:lnTo>
                      <a:lnTo>
                        <a:pt x="42" y="15"/>
                      </a:lnTo>
                      <a:lnTo>
                        <a:pt x="42" y="13"/>
                      </a:lnTo>
                      <a:lnTo>
                        <a:pt x="41" y="9"/>
                      </a:lnTo>
                      <a:lnTo>
                        <a:pt x="36" y="4"/>
                      </a:lnTo>
                      <a:lnTo>
                        <a:pt x="29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47" name="Freeform 1584"/>
                <p:cNvSpPr>
                  <a:spLocks/>
                </p:cNvSpPr>
                <p:nvPr/>
              </p:nvSpPr>
              <p:spPr bwMode="auto">
                <a:xfrm>
                  <a:off x="1538" y="3045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6 w 42"/>
                    <a:gd name="T7" fmla="*/ 4 h 32"/>
                    <a:gd name="T8" fmla="*/ 3 w 42"/>
                    <a:gd name="T9" fmla="*/ 9 h 32"/>
                    <a:gd name="T10" fmla="*/ 1 w 42"/>
                    <a:gd name="T11" fmla="*/ 13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1 w 42"/>
                    <a:gd name="T17" fmla="*/ 19 h 32"/>
                    <a:gd name="T18" fmla="*/ 3 w 42"/>
                    <a:gd name="T19" fmla="*/ 22 h 32"/>
                    <a:gd name="T20" fmla="*/ 6 w 42"/>
                    <a:gd name="T21" fmla="*/ 27 h 32"/>
                    <a:gd name="T22" fmla="*/ 13 w 42"/>
                    <a:gd name="T23" fmla="*/ 31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7 h 32"/>
                    <a:gd name="T32" fmla="*/ 41 w 42"/>
                    <a:gd name="T33" fmla="*/ 22 h 32"/>
                    <a:gd name="T34" fmla="*/ 42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2 w 42"/>
                    <a:gd name="T41" fmla="*/ 13 h 32"/>
                    <a:gd name="T42" fmla="*/ 41 w 42"/>
                    <a:gd name="T43" fmla="*/ 9 h 32"/>
                    <a:gd name="T44" fmla="*/ 36 w 42"/>
                    <a:gd name="T45" fmla="*/ 4 h 32"/>
                    <a:gd name="T46" fmla="*/ 29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4"/>
                      </a:lnTo>
                      <a:lnTo>
                        <a:pt x="3" y="9"/>
                      </a:lnTo>
                      <a:lnTo>
                        <a:pt x="1" y="13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3" y="22"/>
                      </a:lnTo>
                      <a:lnTo>
                        <a:pt x="6" y="27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29" y="31"/>
                      </a:lnTo>
                      <a:lnTo>
                        <a:pt x="36" y="27"/>
                      </a:lnTo>
                      <a:lnTo>
                        <a:pt x="41" y="22"/>
                      </a:lnTo>
                      <a:lnTo>
                        <a:pt x="42" y="19"/>
                      </a:lnTo>
                      <a:lnTo>
                        <a:pt x="42" y="15"/>
                      </a:lnTo>
                      <a:lnTo>
                        <a:pt x="42" y="13"/>
                      </a:lnTo>
                      <a:lnTo>
                        <a:pt x="41" y="9"/>
                      </a:lnTo>
                      <a:lnTo>
                        <a:pt x="36" y="4"/>
                      </a:lnTo>
                      <a:lnTo>
                        <a:pt x="29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48" name="Freeform 1585"/>
                <p:cNvSpPr>
                  <a:spLocks/>
                </p:cNvSpPr>
                <p:nvPr/>
              </p:nvSpPr>
              <p:spPr bwMode="auto">
                <a:xfrm>
                  <a:off x="1520" y="3106"/>
                  <a:ext cx="40" cy="36"/>
                </a:xfrm>
                <a:custGeom>
                  <a:avLst/>
                  <a:gdLst>
                    <a:gd name="T0" fmla="*/ 12 w 40"/>
                    <a:gd name="T1" fmla="*/ 4 h 36"/>
                    <a:gd name="T2" fmla="*/ 12 w 40"/>
                    <a:gd name="T3" fmla="*/ 4 h 36"/>
                    <a:gd name="T4" fmla="*/ 5 w 40"/>
                    <a:gd name="T5" fmla="*/ 9 h 36"/>
                    <a:gd name="T6" fmla="*/ 1 w 40"/>
                    <a:gd name="T7" fmla="*/ 16 h 36"/>
                    <a:gd name="T8" fmla="*/ 0 w 40"/>
                    <a:gd name="T9" fmla="*/ 22 h 36"/>
                    <a:gd name="T10" fmla="*/ 0 w 40"/>
                    <a:gd name="T11" fmla="*/ 26 h 36"/>
                    <a:gd name="T12" fmla="*/ 1 w 40"/>
                    <a:gd name="T13" fmla="*/ 28 h 36"/>
                    <a:gd name="T14" fmla="*/ 1 w 40"/>
                    <a:gd name="T15" fmla="*/ 28 h 36"/>
                    <a:gd name="T16" fmla="*/ 4 w 40"/>
                    <a:gd name="T17" fmla="*/ 31 h 36"/>
                    <a:gd name="T18" fmla="*/ 7 w 40"/>
                    <a:gd name="T19" fmla="*/ 34 h 36"/>
                    <a:gd name="T20" fmla="*/ 13 w 40"/>
                    <a:gd name="T21" fmla="*/ 36 h 36"/>
                    <a:gd name="T22" fmla="*/ 21 w 40"/>
                    <a:gd name="T23" fmla="*/ 35 h 36"/>
                    <a:gd name="T24" fmla="*/ 28 w 40"/>
                    <a:gd name="T25" fmla="*/ 32 h 36"/>
                    <a:gd name="T26" fmla="*/ 28 w 40"/>
                    <a:gd name="T27" fmla="*/ 32 h 36"/>
                    <a:gd name="T28" fmla="*/ 35 w 40"/>
                    <a:gd name="T29" fmla="*/ 27 h 36"/>
                    <a:gd name="T30" fmla="*/ 38 w 40"/>
                    <a:gd name="T31" fmla="*/ 21 h 36"/>
                    <a:gd name="T32" fmla="*/ 40 w 40"/>
                    <a:gd name="T33" fmla="*/ 14 h 36"/>
                    <a:gd name="T34" fmla="*/ 40 w 40"/>
                    <a:gd name="T35" fmla="*/ 11 h 36"/>
                    <a:gd name="T36" fmla="*/ 38 w 40"/>
                    <a:gd name="T37" fmla="*/ 8 h 36"/>
                    <a:gd name="T38" fmla="*/ 38 w 40"/>
                    <a:gd name="T39" fmla="*/ 8 h 36"/>
                    <a:gd name="T40" fmla="*/ 36 w 40"/>
                    <a:gd name="T41" fmla="*/ 5 h 36"/>
                    <a:gd name="T42" fmla="*/ 33 w 40"/>
                    <a:gd name="T43" fmla="*/ 3 h 36"/>
                    <a:gd name="T44" fmla="*/ 27 w 40"/>
                    <a:gd name="T45" fmla="*/ 0 h 36"/>
                    <a:gd name="T46" fmla="*/ 19 w 40"/>
                    <a:gd name="T47" fmla="*/ 0 h 36"/>
                    <a:gd name="T48" fmla="*/ 12 w 40"/>
                    <a:gd name="T49" fmla="*/ 4 h 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6"/>
                    <a:gd name="T77" fmla="*/ 40 w 40"/>
                    <a:gd name="T78" fmla="*/ 36 h 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6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7" y="34"/>
                      </a:lnTo>
                      <a:lnTo>
                        <a:pt x="13" y="36"/>
                      </a:lnTo>
                      <a:lnTo>
                        <a:pt x="21" y="35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8" y="21"/>
                      </a:lnTo>
                      <a:lnTo>
                        <a:pt x="40" y="14"/>
                      </a:lnTo>
                      <a:lnTo>
                        <a:pt x="40" y="11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49" name="Freeform 1586"/>
                <p:cNvSpPr>
                  <a:spLocks/>
                </p:cNvSpPr>
                <p:nvPr/>
              </p:nvSpPr>
              <p:spPr bwMode="auto">
                <a:xfrm>
                  <a:off x="1520" y="3106"/>
                  <a:ext cx="40" cy="36"/>
                </a:xfrm>
                <a:custGeom>
                  <a:avLst/>
                  <a:gdLst>
                    <a:gd name="T0" fmla="*/ 12 w 40"/>
                    <a:gd name="T1" fmla="*/ 4 h 36"/>
                    <a:gd name="T2" fmla="*/ 12 w 40"/>
                    <a:gd name="T3" fmla="*/ 4 h 36"/>
                    <a:gd name="T4" fmla="*/ 5 w 40"/>
                    <a:gd name="T5" fmla="*/ 9 h 36"/>
                    <a:gd name="T6" fmla="*/ 1 w 40"/>
                    <a:gd name="T7" fmla="*/ 16 h 36"/>
                    <a:gd name="T8" fmla="*/ 0 w 40"/>
                    <a:gd name="T9" fmla="*/ 22 h 36"/>
                    <a:gd name="T10" fmla="*/ 0 w 40"/>
                    <a:gd name="T11" fmla="*/ 26 h 36"/>
                    <a:gd name="T12" fmla="*/ 1 w 40"/>
                    <a:gd name="T13" fmla="*/ 28 h 36"/>
                    <a:gd name="T14" fmla="*/ 1 w 40"/>
                    <a:gd name="T15" fmla="*/ 28 h 36"/>
                    <a:gd name="T16" fmla="*/ 4 w 40"/>
                    <a:gd name="T17" fmla="*/ 31 h 36"/>
                    <a:gd name="T18" fmla="*/ 7 w 40"/>
                    <a:gd name="T19" fmla="*/ 34 h 36"/>
                    <a:gd name="T20" fmla="*/ 13 w 40"/>
                    <a:gd name="T21" fmla="*/ 36 h 36"/>
                    <a:gd name="T22" fmla="*/ 21 w 40"/>
                    <a:gd name="T23" fmla="*/ 35 h 36"/>
                    <a:gd name="T24" fmla="*/ 28 w 40"/>
                    <a:gd name="T25" fmla="*/ 32 h 36"/>
                    <a:gd name="T26" fmla="*/ 28 w 40"/>
                    <a:gd name="T27" fmla="*/ 32 h 36"/>
                    <a:gd name="T28" fmla="*/ 35 w 40"/>
                    <a:gd name="T29" fmla="*/ 27 h 36"/>
                    <a:gd name="T30" fmla="*/ 38 w 40"/>
                    <a:gd name="T31" fmla="*/ 21 h 36"/>
                    <a:gd name="T32" fmla="*/ 40 w 40"/>
                    <a:gd name="T33" fmla="*/ 14 h 36"/>
                    <a:gd name="T34" fmla="*/ 40 w 40"/>
                    <a:gd name="T35" fmla="*/ 11 h 36"/>
                    <a:gd name="T36" fmla="*/ 38 w 40"/>
                    <a:gd name="T37" fmla="*/ 8 h 36"/>
                    <a:gd name="T38" fmla="*/ 38 w 40"/>
                    <a:gd name="T39" fmla="*/ 8 h 36"/>
                    <a:gd name="T40" fmla="*/ 36 w 40"/>
                    <a:gd name="T41" fmla="*/ 5 h 36"/>
                    <a:gd name="T42" fmla="*/ 33 w 40"/>
                    <a:gd name="T43" fmla="*/ 3 h 36"/>
                    <a:gd name="T44" fmla="*/ 27 w 40"/>
                    <a:gd name="T45" fmla="*/ 0 h 36"/>
                    <a:gd name="T46" fmla="*/ 19 w 40"/>
                    <a:gd name="T47" fmla="*/ 0 h 36"/>
                    <a:gd name="T48" fmla="*/ 12 w 40"/>
                    <a:gd name="T49" fmla="*/ 4 h 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6"/>
                    <a:gd name="T77" fmla="*/ 40 w 40"/>
                    <a:gd name="T78" fmla="*/ 36 h 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6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7" y="34"/>
                      </a:lnTo>
                      <a:lnTo>
                        <a:pt x="13" y="36"/>
                      </a:lnTo>
                      <a:lnTo>
                        <a:pt x="21" y="35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8" y="21"/>
                      </a:lnTo>
                      <a:lnTo>
                        <a:pt x="40" y="14"/>
                      </a:lnTo>
                      <a:lnTo>
                        <a:pt x="40" y="11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50" name="Freeform 1587"/>
                <p:cNvSpPr>
                  <a:spLocks/>
                </p:cNvSpPr>
                <p:nvPr/>
              </p:nvSpPr>
              <p:spPr bwMode="auto">
                <a:xfrm>
                  <a:off x="1549" y="3110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8 w 40"/>
                    <a:gd name="T5" fmla="*/ 0 h 33"/>
                    <a:gd name="T6" fmla="*/ 11 w 40"/>
                    <a:gd name="T7" fmla="*/ 1 h 33"/>
                    <a:gd name="T8" fmla="*/ 4 w 40"/>
                    <a:gd name="T9" fmla="*/ 5 h 33"/>
                    <a:gd name="T10" fmla="*/ 2 w 40"/>
                    <a:gd name="T11" fmla="*/ 7 h 33"/>
                    <a:gd name="T12" fmla="*/ 0 w 40"/>
                    <a:gd name="T13" fmla="*/ 10 h 33"/>
                    <a:gd name="T14" fmla="*/ 0 w 40"/>
                    <a:gd name="T15" fmla="*/ 10 h 33"/>
                    <a:gd name="T16" fmla="*/ 0 w 40"/>
                    <a:gd name="T17" fmla="*/ 13 h 33"/>
                    <a:gd name="T18" fmla="*/ 0 w 40"/>
                    <a:gd name="T19" fmla="*/ 17 h 33"/>
                    <a:gd name="T20" fmla="*/ 3 w 40"/>
                    <a:gd name="T21" fmla="*/ 23 h 33"/>
                    <a:gd name="T22" fmla="*/ 8 w 40"/>
                    <a:gd name="T23" fmla="*/ 28 h 33"/>
                    <a:gd name="T24" fmla="*/ 14 w 40"/>
                    <a:gd name="T25" fmla="*/ 32 h 33"/>
                    <a:gd name="T26" fmla="*/ 14 w 40"/>
                    <a:gd name="T27" fmla="*/ 32 h 33"/>
                    <a:gd name="T28" fmla="*/ 22 w 40"/>
                    <a:gd name="T29" fmla="*/ 33 h 33"/>
                    <a:gd name="T30" fmla="*/ 30 w 40"/>
                    <a:gd name="T31" fmla="*/ 33 h 33"/>
                    <a:gd name="T32" fmla="*/ 36 w 40"/>
                    <a:gd name="T33" fmla="*/ 30 h 33"/>
                    <a:gd name="T34" fmla="*/ 39 w 40"/>
                    <a:gd name="T35" fmla="*/ 27 h 33"/>
                    <a:gd name="T36" fmla="*/ 40 w 40"/>
                    <a:gd name="T37" fmla="*/ 24 h 33"/>
                    <a:gd name="T38" fmla="*/ 40 w 40"/>
                    <a:gd name="T39" fmla="*/ 24 h 33"/>
                    <a:gd name="T40" fmla="*/ 40 w 40"/>
                    <a:gd name="T41" fmla="*/ 21 h 33"/>
                    <a:gd name="T42" fmla="*/ 40 w 40"/>
                    <a:gd name="T43" fmla="*/ 18 h 33"/>
                    <a:gd name="T44" fmla="*/ 37 w 40"/>
                    <a:gd name="T45" fmla="*/ 12 h 33"/>
                    <a:gd name="T46" fmla="*/ 32 w 40"/>
                    <a:gd name="T47" fmla="*/ 7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30" y="33"/>
                      </a:lnTo>
                      <a:lnTo>
                        <a:pt x="36" y="30"/>
                      </a:lnTo>
                      <a:lnTo>
                        <a:pt x="39" y="27"/>
                      </a:lnTo>
                      <a:lnTo>
                        <a:pt x="40" y="24"/>
                      </a:lnTo>
                      <a:lnTo>
                        <a:pt x="40" y="21"/>
                      </a:lnTo>
                      <a:lnTo>
                        <a:pt x="40" y="18"/>
                      </a:lnTo>
                      <a:lnTo>
                        <a:pt x="37" y="12"/>
                      </a:lnTo>
                      <a:lnTo>
                        <a:pt x="32" y="7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51" name="Freeform 1588"/>
                <p:cNvSpPr>
                  <a:spLocks/>
                </p:cNvSpPr>
                <p:nvPr/>
              </p:nvSpPr>
              <p:spPr bwMode="auto">
                <a:xfrm>
                  <a:off x="1549" y="3110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8 w 40"/>
                    <a:gd name="T5" fmla="*/ 0 h 33"/>
                    <a:gd name="T6" fmla="*/ 11 w 40"/>
                    <a:gd name="T7" fmla="*/ 1 h 33"/>
                    <a:gd name="T8" fmla="*/ 4 w 40"/>
                    <a:gd name="T9" fmla="*/ 5 h 33"/>
                    <a:gd name="T10" fmla="*/ 2 w 40"/>
                    <a:gd name="T11" fmla="*/ 7 h 33"/>
                    <a:gd name="T12" fmla="*/ 0 w 40"/>
                    <a:gd name="T13" fmla="*/ 10 h 33"/>
                    <a:gd name="T14" fmla="*/ 0 w 40"/>
                    <a:gd name="T15" fmla="*/ 10 h 33"/>
                    <a:gd name="T16" fmla="*/ 0 w 40"/>
                    <a:gd name="T17" fmla="*/ 13 h 33"/>
                    <a:gd name="T18" fmla="*/ 0 w 40"/>
                    <a:gd name="T19" fmla="*/ 17 h 33"/>
                    <a:gd name="T20" fmla="*/ 3 w 40"/>
                    <a:gd name="T21" fmla="*/ 23 h 33"/>
                    <a:gd name="T22" fmla="*/ 8 w 40"/>
                    <a:gd name="T23" fmla="*/ 28 h 33"/>
                    <a:gd name="T24" fmla="*/ 14 w 40"/>
                    <a:gd name="T25" fmla="*/ 32 h 33"/>
                    <a:gd name="T26" fmla="*/ 14 w 40"/>
                    <a:gd name="T27" fmla="*/ 32 h 33"/>
                    <a:gd name="T28" fmla="*/ 22 w 40"/>
                    <a:gd name="T29" fmla="*/ 33 h 33"/>
                    <a:gd name="T30" fmla="*/ 30 w 40"/>
                    <a:gd name="T31" fmla="*/ 33 h 33"/>
                    <a:gd name="T32" fmla="*/ 36 w 40"/>
                    <a:gd name="T33" fmla="*/ 30 h 33"/>
                    <a:gd name="T34" fmla="*/ 39 w 40"/>
                    <a:gd name="T35" fmla="*/ 27 h 33"/>
                    <a:gd name="T36" fmla="*/ 40 w 40"/>
                    <a:gd name="T37" fmla="*/ 24 h 33"/>
                    <a:gd name="T38" fmla="*/ 40 w 40"/>
                    <a:gd name="T39" fmla="*/ 24 h 33"/>
                    <a:gd name="T40" fmla="*/ 40 w 40"/>
                    <a:gd name="T41" fmla="*/ 21 h 33"/>
                    <a:gd name="T42" fmla="*/ 40 w 40"/>
                    <a:gd name="T43" fmla="*/ 18 h 33"/>
                    <a:gd name="T44" fmla="*/ 37 w 40"/>
                    <a:gd name="T45" fmla="*/ 12 h 33"/>
                    <a:gd name="T46" fmla="*/ 32 w 40"/>
                    <a:gd name="T47" fmla="*/ 7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30" y="33"/>
                      </a:lnTo>
                      <a:lnTo>
                        <a:pt x="36" y="30"/>
                      </a:lnTo>
                      <a:lnTo>
                        <a:pt x="39" y="27"/>
                      </a:lnTo>
                      <a:lnTo>
                        <a:pt x="40" y="24"/>
                      </a:lnTo>
                      <a:lnTo>
                        <a:pt x="40" y="21"/>
                      </a:lnTo>
                      <a:lnTo>
                        <a:pt x="40" y="18"/>
                      </a:lnTo>
                      <a:lnTo>
                        <a:pt x="37" y="12"/>
                      </a:lnTo>
                      <a:lnTo>
                        <a:pt x="32" y="7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52" name="Freeform 1589"/>
                <p:cNvSpPr>
                  <a:spLocks/>
                </p:cNvSpPr>
                <p:nvPr/>
              </p:nvSpPr>
              <p:spPr bwMode="auto">
                <a:xfrm>
                  <a:off x="1604" y="3113"/>
                  <a:ext cx="30" cy="89"/>
                </a:xfrm>
                <a:custGeom>
                  <a:avLst/>
                  <a:gdLst>
                    <a:gd name="T0" fmla="*/ 0 w 30"/>
                    <a:gd name="T1" fmla="*/ 84 h 89"/>
                    <a:gd name="T2" fmla="*/ 8 w 30"/>
                    <a:gd name="T3" fmla="*/ 69 h 89"/>
                    <a:gd name="T4" fmla="*/ 8 w 30"/>
                    <a:gd name="T5" fmla="*/ 0 h 89"/>
                    <a:gd name="T6" fmla="*/ 23 w 30"/>
                    <a:gd name="T7" fmla="*/ 1 h 89"/>
                    <a:gd name="T8" fmla="*/ 22 w 30"/>
                    <a:gd name="T9" fmla="*/ 70 h 89"/>
                    <a:gd name="T10" fmla="*/ 30 w 30"/>
                    <a:gd name="T11" fmla="*/ 85 h 89"/>
                    <a:gd name="T12" fmla="*/ 21 w 30"/>
                    <a:gd name="T13" fmla="*/ 79 h 89"/>
                    <a:gd name="T14" fmla="*/ 21 w 30"/>
                    <a:gd name="T15" fmla="*/ 89 h 89"/>
                    <a:gd name="T16" fmla="*/ 14 w 30"/>
                    <a:gd name="T17" fmla="*/ 81 h 89"/>
                    <a:gd name="T18" fmla="*/ 9 w 30"/>
                    <a:gd name="T19" fmla="*/ 88 h 89"/>
                    <a:gd name="T20" fmla="*/ 8 w 30"/>
                    <a:gd name="T21" fmla="*/ 80 h 89"/>
                    <a:gd name="T22" fmla="*/ 0 w 30"/>
                    <a:gd name="T23" fmla="*/ 84 h 89"/>
                    <a:gd name="T24" fmla="*/ 0 w 30"/>
                    <a:gd name="T25" fmla="*/ 84 h 8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89"/>
                    <a:gd name="T41" fmla="*/ 30 w 30"/>
                    <a:gd name="T42" fmla="*/ 89 h 8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89">
                      <a:moveTo>
                        <a:pt x="0" y="84"/>
                      </a:moveTo>
                      <a:lnTo>
                        <a:pt x="8" y="69"/>
                      </a:lnTo>
                      <a:lnTo>
                        <a:pt x="8" y="0"/>
                      </a:lnTo>
                      <a:lnTo>
                        <a:pt x="23" y="1"/>
                      </a:lnTo>
                      <a:lnTo>
                        <a:pt x="22" y="70"/>
                      </a:lnTo>
                      <a:lnTo>
                        <a:pt x="30" y="85"/>
                      </a:lnTo>
                      <a:lnTo>
                        <a:pt x="21" y="79"/>
                      </a:lnTo>
                      <a:lnTo>
                        <a:pt x="21" y="89"/>
                      </a:lnTo>
                      <a:lnTo>
                        <a:pt x="14" y="81"/>
                      </a:lnTo>
                      <a:lnTo>
                        <a:pt x="9" y="88"/>
                      </a:lnTo>
                      <a:lnTo>
                        <a:pt x="8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53" name="Freeform 1590"/>
                <p:cNvSpPr>
                  <a:spLocks/>
                </p:cNvSpPr>
                <p:nvPr/>
              </p:nvSpPr>
              <p:spPr bwMode="auto">
                <a:xfrm>
                  <a:off x="1585" y="3097"/>
                  <a:ext cx="40" cy="35"/>
                </a:xfrm>
                <a:custGeom>
                  <a:avLst/>
                  <a:gdLst>
                    <a:gd name="T0" fmla="*/ 12 w 40"/>
                    <a:gd name="T1" fmla="*/ 3 h 35"/>
                    <a:gd name="T2" fmla="*/ 12 w 40"/>
                    <a:gd name="T3" fmla="*/ 3 h 35"/>
                    <a:gd name="T4" fmla="*/ 5 w 40"/>
                    <a:gd name="T5" fmla="*/ 8 h 35"/>
                    <a:gd name="T6" fmla="*/ 1 w 40"/>
                    <a:gd name="T7" fmla="*/ 14 h 35"/>
                    <a:gd name="T8" fmla="*/ 0 w 40"/>
                    <a:gd name="T9" fmla="*/ 22 h 35"/>
                    <a:gd name="T10" fmla="*/ 1 w 40"/>
                    <a:gd name="T11" fmla="*/ 25 h 35"/>
                    <a:gd name="T12" fmla="*/ 3 w 40"/>
                    <a:gd name="T13" fmla="*/ 29 h 35"/>
                    <a:gd name="T14" fmla="*/ 3 w 40"/>
                    <a:gd name="T15" fmla="*/ 29 h 35"/>
                    <a:gd name="T16" fmla="*/ 4 w 40"/>
                    <a:gd name="T17" fmla="*/ 31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2 h 35"/>
                    <a:gd name="T26" fmla="*/ 28 w 40"/>
                    <a:gd name="T27" fmla="*/ 32 h 35"/>
                    <a:gd name="T28" fmla="*/ 35 w 40"/>
                    <a:gd name="T29" fmla="*/ 27 h 35"/>
                    <a:gd name="T30" fmla="*/ 38 w 40"/>
                    <a:gd name="T31" fmla="*/ 21 h 35"/>
                    <a:gd name="T32" fmla="*/ 40 w 40"/>
                    <a:gd name="T33" fmla="*/ 13 h 35"/>
                    <a:gd name="T34" fmla="*/ 40 w 40"/>
                    <a:gd name="T35" fmla="*/ 11 h 35"/>
                    <a:gd name="T36" fmla="*/ 38 w 40"/>
                    <a:gd name="T37" fmla="*/ 7 h 35"/>
                    <a:gd name="T38" fmla="*/ 38 w 40"/>
                    <a:gd name="T39" fmla="*/ 7 h 35"/>
                    <a:gd name="T40" fmla="*/ 36 w 40"/>
                    <a:gd name="T41" fmla="*/ 4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0 h 35"/>
                    <a:gd name="T48" fmla="*/ 12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1" y="25"/>
                      </a:lnTo>
                      <a:lnTo>
                        <a:pt x="3" y="29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8" y="21"/>
                      </a:lnTo>
                      <a:lnTo>
                        <a:pt x="40" y="13"/>
                      </a:lnTo>
                      <a:lnTo>
                        <a:pt x="40" y="11"/>
                      </a:lnTo>
                      <a:lnTo>
                        <a:pt x="38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54" name="Freeform 1591"/>
                <p:cNvSpPr>
                  <a:spLocks/>
                </p:cNvSpPr>
                <p:nvPr/>
              </p:nvSpPr>
              <p:spPr bwMode="auto">
                <a:xfrm>
                  <a:off x="1585" y="3097"/>
                  <a:ext cx="40" cy="35"/>
                </a:xfrm>
                <a:custGeom>
                  <a:avLst/>
                  <a:gdLst>
                    <a:gd name="T0" fmla="*/ 12 w 40"/>
                    <a:gd name="T1" fmla="*/ 3 h 35"/>
                    <a:gd name="T2" fmla="*/ 12 w 40"/>
                    <a:gd name="T3" fmla="*/ 3 h 35"/>
                    <a:gd name="T4" fmla="*/ 5 w 40"/>
                    <a:gd name="T5" fmla="*/ 8 h 35"/>
                    <a:gd name="T6" fmla="*/ 1 w 40"/>
                    <a:gd name="T7" fmla="*/ 14 h 35"/>
                    <a:gd name="T8" fmla="*/ 0 w 40"/>
                    <a:gd name="T9" fmla="*/ 22 h 35"/>
                    <a:gd name="T10" fmla="*/ 1 w 40"/>
                    <a:gd name="T11" fmla="*/ 25 h 35"/>
                    <a:gd name="T12" fmla="*/ 3 w 40"/>
                    <a:gd name="T13" fmla="*/ 29 h 35"/>
                    <a:gd name="T14" fmla="*/ 3 w 40"/>
                    <a:gd name="T15" fmla="*/ 29 h 35"/>
                    <a:gd name="T16" fmla="*/ 4 w 40"/>
                    <a:gd name="T17" fmla="*/ 31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2 h 35"/>
                    <a:gd name="T26" fmla="*/ 28 w 40"/>
                    <a:gd name="T27" fmla="*/ 32 h 35"/>
                    <a:gd name="T28" fmla="*/ 35 w 40"/>
                    <a:gd name="T29" fmla="*/ 27 h 35"/>
                    <a:gd name="T30" fmla="*/ 38 w 40"/>
                    <a:gd name="T31" fmla="*/ 21 h 35"/>
                    <a:gd name="T32" fmla="*/ 40 w 40"/>
                    <a:gd name="T33" fmla="*/ 13 h 35"/>
                    <a:gd name="T34" fmla="*/ 40 w 40"/>
                    <a:gd name="T35" fmla="*/ 11 h 35"/>
                    <a:gd name="T36" fmla="*/ 38 w 40"/>
                    <a:gd name="T37" fmla="*/ 7 h 35"/>
                    <a:gd name="T38" fmla="*/ 38 w 40"/>
                    <a:gd name="T39" fmla="*/ 7 h 35"/>
                    <a:gd name="T40" fmla="*/ 36 w 40"/>
                    <a:gd name="T41" fmla="*/ 4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0 h 35"/>
                    <a:gd name="T48" fmla="*/ 12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1" y="25"/>
                      </a:lnTo>
                      <a:lnTo>
                        <a:pt x="3" y="29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8" y="21"/>
                      </a:lnTo>
                      <a:lnTo>
                        <a:pt x="40" y="13"/>
                      </a:lnTo>
                      <a:lnTo>
                        <a:pt x="40" y="11"/>
                      </a:lnTo>
                      <a:lnTo>
                        <a:pt x="38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55" name="Freeform 1592"/>
                <p:cNvSpPr>
                  <a:spLocks/>
                </p:cNvSpPr>
                <p:nvPr/>
              </p:nvSpPr>
              <p:spPr bwMode="auto">
                <a:xfrm>
                  <a:off x="1615" y="3101"/>
                  <a:ext cx="40" cy="35"/>
                </a:xfrm>
                <a:custGeom>
                  <a:avLst/>
                  <a:gdLst>
                    <a:gd name="T0" fmla="*/ 25 w 40"/>
                    <a:gd name="T1" fmla="*/ 2 h 35"/>
                    <a:gd name="T2" fmla="*/ 25 w 40"/>
                    <a:gd name="T3" fmla="*/ 2 h 35"/>
                    <a:gd name="T4" fmla="*/ 17 w 40"/>
                    <a:gd name="T5" fmla="*/ 0 h 35"/>
                    <a:gd name="T6" fmla="*/ 10 w 40"/>
                    <a:gd name="T7" fmla="*/ 2 h 35"/>
                    <a:gd name="T8" fmla="*/ 5 w 40"/>
                    <a:gd name="T9" fmla="*/ 4 h 35"/>
                    <a:gd name="T10" fmla="*/ 2 w 40"/>
                    <a:gd name="T11" fmla="*/ 7 h 35"/>
                    <a:gd name="T12" fmla="*/ 1 w 40"/>
                    <a:gd name="T13" fmla="*/ 10 h 35"/>
                    <a:gd name="T14" fmla="*/ 1 w 40"/>
                    <a:gd name="T15" fmla="*/ 10 h 35"/>
                    <a:gd name="T16" fmla="*/ 0 w 40"/>
                    <a:gd name="T17" fmla="*/ 13 h 35"/>
                    <a:gd name="T18" fmla="*/ 0 w 40"/>
                    <a:gd name="T19" fmla="*/ 17 h 35"/>
                    <a:gd name="T20" fmla="*/ 2 w 40"/>
                    <a:gd name="T21" fmla="*/ 23 h 35"/>
                    <a:gd name="T22" fmla="*/ 7 w 40"/>
                    <a:gd name="T23" fmla="*/ 28 h 35"/>
                    <a:gd name="T24" fmla="*/ 15 w 40"/>
                    <a:gd name="T25" fmla="*/ 32 h 35"/>
                    <a:gd name="T26" fmla="*/ 15 w 40"/>
                    <a:gd name="T27" fmla="*/ 32 h 35"/>
                    <a:gd name="T28" fmla="*/ 22 w 40"/>
                    <a:gd name="T29" fmla="*/ 35 h 35"/>
                    <a:gd name="T30" fmla="*/ 30 w 40"/>
                    <a:gd name="T31" fmla="*/ 33 h 35"/>
                    <a:gd name="T32" fmla="*/ 35 w 40"/>
                    <a:gd name="T33" fmla="*/ 30 h 35"/>
                    <a:gd name="T34" fmla="*/ 38 w 40"/>
                    <a:gd name="T35" fmla="*/ 27 h 35"/>
                    <a:gd name="T36" fmla="*/ 39 w 40"/>
                    <a:gd name="T37" fmla="*/ 25 h 35"/>
                    <a:gd name="T38" fmla="*/ 39 w 40"/>
                    <a:gd name="T39" fmla="*/ 25 h 35"/>
                    <a:gd name="T40" fmla="*/ 40 w 40"/>
                    <a:gd name="T41" fmla="*/ 21 h 35"/>
                    <a:gd name="T42" fmla="*/ 40 w 40"/>
                    <a:gd name="T43" fmla="*/ 18 h 35"/>
                    <a:gd name="T44" fmla="*/ 38 w 40"/>
                    <a:gd name="T45" fmla="*/ 12 h 35"/>
                    <a:gd name="T46" fmla="*/ 33 w 40"/>
                    <a:gd name="T47" fmla="*/ 5 h 35"/>
                    <a:gd name="T48" fmla="*/ 25 w 40"/>
                    <a:gd name="T49" fmla="*/ 2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7" y="0"/>
                      </a:lnTo>
                      <a:lnTo>
                        <a:pt x="10" y="2"/>
                      </a:lnTo>
                      <a:lnTo>
                        <a:pt x="5" y="4"/>
                      </a:lnTo>
                      <a:lnTo>
                        <a:pt x="2" y="7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5" y="32"/>
                      </a:lnTo>
                      <a:lnTo>
                        <a:pt x="22" y="35"/>
                      </a:lnTo>
                      <a:lnTo>
                        <a:pt x="30" y="33"/>
                      </a:lnTo>
                      <a:lnTo>
                        <a:pt x="35" y="30"/>
                      </a:lnTo>
                      <a:lnTo>
                        <a:pt x="38" y="27"/>
                      </a:lnTo>
                      <a:lnTo>
                        <a:pt x="39" y="25"/>
                      </a:lnTo>
                      <a:lnTo>
                        <a:pt x="40" y="21"/>
                      </a:lnTo>
                      <a:lnTo>
                        <a:pt x="40" y="18"/>
                      </a:lnTo>
                      <a:lnTo>
                        <a:pt x="38" y="12"/>
                      </a:lnTo>
                      <a:lnTo>
                        <a:pt x="33" y="5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56" name="Freeform 1593"/>
                <p:cNvSpPr>
                  <a:spLocks/>
                </p:cNvSpPr>
                <p:nvPr/>
              </p:nvSpPr>
              <p:spPr bwMode="auto">
                <a:xfrm>
                  <a:off x="1615" y="3101"/>
                  <a:ext cx="40" cy="35"/>
                </a:xfrm>
                <a:custGeom>
                  <a:avLst/>
                  <a:gdLst>
                    <a:gd name="T0" fmla="*/ 25 w 40"/>
                    <a:gd name="T1" fmla="*/ 2 h 35"/>
                    <a:gd name="T2" fmla="*/ 25 w 40"/>
                    <a:gd name="T3" fmla="*/ 2 h 35"/>
                    <a:gd name="T4" fmla="*/ 17 w 40"/>
                    <a:gd name="T5" fmla="*/ 0 h 35"/>
                    <a:gd name="T6" fmla="*/ 10 w 40"/>
                    <a:gd name="T7" fmla="*/ 2 h 35"/>
                    <a:gd name="T8" fmla="*/ 5 w 40"/>
                    <a:gd name="T9" fmla="*/ 4 h 35"/>
                    <a:gd name="T10" fmla="*/ 2 w 40"/>
                    <a:gd name="T11" fmla="*/ 7 h 35"/>
                    <a:gd name="T12" fmla="*/ 1 w 40"/>
                    <a:gd name="T13" fmla="*/ 10 h 35"/>
                    <a:gd name="T14" fmla="*/ 1 w 40"/>
                    <a:gd name="T15" fmla="*/ 10 h 35"/>
                    <a:gd name="T16" fmla="*/ 0 w 40"/>
                    <a:gd name="T17" fmla="*/ 13 h 35"/>
                    <a:gd name="T18" fmla="*/ 0 w 40"/>
                    <a:gd name="T19" fmla="*/ 17 h 35"/>
                    <a:gd name="T20" fmla="*/ 2 w 40"/>
                    <a:gd name="T21" fmla="*/ 23 h 35"/>
                    <a:gd name="T22" fmla="*/ 7 w 40"/>
                    <a:gd name="T23" fmla="*/ 28 h 35"/>
                    <a:gd name="T24" fmla="*/ 15 w 40"/>
                    <a:gd name="T25" fmla="*/ 32 h 35"/>
                    <a:gd name="T26" fmla="*/ 15 w 40"/>
                    <a:gd name="T27" fmla="*/ 32 h 35"/>
                    <a:gd name="T28" fmla="*/ 22 w 40"/>
                    <a:gd name="T29" fmla="*/ 35 h 35"/>
                    <a:gd name="T30" fmla="*/ 30 w 40"/>
                    <a:gd name="T31" fmla="*/ 33 h 35"/>
                    <a:gd name="T32" fmla="*/ 35 w 40"/>
                    <a:gd name="T33" fmla="*/ 30 h 35"/>
                    <a:gd name="T34" fmla="*/ 38 w 40"/>
                    <a:gd name="T35" fmla="*/ 27 h 35"/>
                    <a:gd name="T36" fmla="*/ 39 w 40"/>
                    <a:gd name="T37" fmla="*/ 25 h 35"/>
                    <a:gd name="T38" fmla="*/ 39 w 40"/>
                    <a:gd name="T39" fmla="*/ 25 h 35"/>
                    <a:gd name="T40" fmla="*/ 40 w 40"/>
                    <a:gd name="T41" fmla="*/ 21 h 35"/>
                    <a:gd name="T42" fmla="*/ 40 w 40"/>
                    <a:gd name="T43" fmla="*/ 18 h 35"/>
                    <a:gd name="T44" fmla="*/ 38 w 40"/>
                    <a:gd name="T45" fmla="*/ 12 h 35"/>
                    <a:gd name="T46" fmla="*/ 33 w 40"/>
                    <a:gd name="T47" fmla="*/ 5 h 35"/>
                    <a:gd name="T48" fmla="*/ 25 w 40"/>
                    <a:gd name="T49" fmla="*/ 2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7" y="0"/>
                      </a:lnTo>
                      <a:lnTo>
                        <a:pt x="10" y="2"/>
                      </a:lnTo>
                      <a:lnTo>
                        <a:pt x="5" y="4"/>
                      </a:lnTo>
                      <a:lnTo>
                        <a:pt x="2" y="7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5" y="32"/>
                      </a:lnTo>
                      <a:lnTo>
                        <a:pt x="22" y="35"/>
                      </a:lnTo>
                      <a:lnTo>
                        <a:pt x="30" y="33"/>
                      </a:lnTo>
                      <a:lnTo>
                        <a:pt x="35" y="30"/>
                      </a:lnTo>
                      <a:lnTo>
                        <a:pt x="38" y="27"/>
                      </a:lnTo>
                      <a:lnTo>
                        <a:pt x="39" y="25"/>
                      </a:lnTo>
                      <a:lnTo>
                        <a:pt x="40" y="21"/>
                      </a:lnTo>
                      <a:lnTo>
                        <a:pt x="40" y="18"/>
                      </a:lnTo>
                      <a:lnTo>
                        <a:pt x="38" y="12"/>
                      </a:lnTo>
                      <a:lnTo>
                        <a:pt x="33" y="5"/>
                      </a:lnTo>
                      <a:lnTo>
                        <a:pt x="25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57" name="Freeform 1594"/>
                <p:cNvSpPr>
                  <a:spLocks/>
                </p:cNvSpPr>
                <p:nvPr/>
              </p:nvSpPr>
              <p:spPr bwMode="auto">
                <a:xfrm>
                  <a:off x="1590" y="3074"/>
                  <a:ext cx="41" cy="32"/>
                </a:xfrm>
                <a:custGeom>
                  <a:avLst/>
                  <a:gdLst>
                    <a:gd name="T0" fmla="*/ 21 w 41"/>
                    <a:gd name="T1" fmla="*/ 0 h 32"/>
                    <a:gd name="T2" fmla="*/ 21 w 41"/>
                    <a:gd name="T3" fmla="*/ 0 h 32"/>
                    <a:gd name="T4" fmla="*/ 13 w 41"/>
                    <a:gd name="T5" fmla="*/ 2 h 32"/>
                    <a:gd name="T6" fmla="*/ 7 w 41"/>
                    <a:gd name="T7" fmla="*/ 4 h 32"/>
                    <a:gd name="T8" fmla="*/ 2 w 41"/>
                    <a:gd name="T9" fmla="*/ 9 h 32"/>
                    <a:gd name="T10" fmla="*/ 0 w 41"/>
                    <a:gd name="T11" fmla="*/ 13 h 32"/>
                    <a:gd name="T12" fmla="*/ 0 w 41"/>
                    <a:gd name="T13" fmla="*/ 16 h 32"/>
                    <a:gd name="T14" fmla="*/ 0 w 41"/>
                    <a:gd name="T15" fmla="*/ 16 h 32"/>
                    <a:gd name="T16" fmla="*/ 0 w 41"/>
                    <a:gd name="T17" fmla="*/ 20 h 32"/>
                    <a:gd name="T18" fmla="*/ 2 w 41"/>
                    <a:gd name="T19" fmla="*/ 22 h 32"/>
                    <a:gd name="T20" fmla="*/ 7 w 41"/>
                    <a:gd name="T21" fmla="*/ 27 h 32"/>
                    <a:gd name="T22" fmla="*/ 13 w 41"/>
                    <a:gd name="T23" fmla="*/ 31 h 32"/>
                    <a:gd name="T24" fmla="*/ 21 w 41"/>
                    <a:gd name="T25" fmla="*/ 32 h 32"/>
                    <a:gd name="T26" fmla="*/ 21 w 41"/>
                    <a:gd name="T27" fmla="*/ 32 h 32"/>
                    <a:gd name="T28" fmla="*/ 28 w 41"/>
                    <a:gd name="T29" fmla="*/ 31 h 32"/>
                    <a:gd name="T30" fmla="*/ 36 w 41"/>
                    <a:gd name="T31" fmla="*/ 27 h 32"/>
                    <a:gd name="T32" fmla="*/ 40 w 41"/>
                    <a:gd name="T33" fmla="*/ 22 h 32"/>
                    <a:gd name="T34" fmla="*/ 41 w 41"/>
                    <a:gd name="T35" fmla="*/ 20 h 32"/>
                    <a:gd name="T36" fmla="*/ 41 w 41"/>
                    <a:gd name="T37" fmla="*/ 16 h 32"/>
                    <a:gd name="T38" fmla="*/ 41 w 41"/>
                    <a:gd name="T39" fmla="*/ 16 h 32"/>
                    <a:gd name="T40" fmla="*/ 41 w 41"/>
                    <a:gd name="T41" fmla="*/ 13 h 32"/>
                    <a:gd name="T42" fmla="*/ 40 w 41"/>
                    <a:gd name="T43" fmla="*/ 9 h 32"/>
                    <a:gd name="T44" fmla="*/ 36 w 41"/>
                    <a:gd name="T45" fmla="*/ 4 h 32"/>
                    <a:gd name="T46" fmla="*/ 28 w 41"/>
                    <a:gd name="T47" fmla="*/ 2 h 32"/>
                    <a:gd name="T48" fmla="*/ 21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2"/>
                      </a:lnTo>
                      <a:lnTo>
                        <a:pt x="7" y="4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2" y="22"/>
                      </a:lnTo>
                      <a:lnTo>
                        <a:pt x="7" y="27"/>
                      </a:lnTo>
                      <a:lnTo>
                        <a:pt x="13" y="31"/>
                      </a:lnTo>
                      <a:lnTo>
                        <a:pt x="21" y="32"/>
                      </a:lnTo>
                      <a:lnTo>
                        <a:pt x="28" y="31"/>
                      </a:lnTo>
                      <a:lnTo>
                        <a:pt x="36" y="27"/>
                      </a:lnTo>
                      <a:lnTo>
                        <a:pt x="40" y="22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41" y="13"/>
                      </a:lnTo>
                      <a:lnTo>
                        <a:pt x="40" y="9"/>
                      </a:lnTo>
                      <a:lnTo>
                        <a:pt x="36" y="4"/>
                      </a:lnTo>
                      <a:lnTo>
                        <a:pt x="28" y="2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58" name="Freeform 1595"/>
                <p:cNvSpPr>
                  <a:spLocks/>
                </p:cNvSpPr>
                <p:nvPr/>
              </p:nvSpPr>
              <p:spPr bwMode="auto">
                <a:xfrm>
                  <a:off x="1590" y="3074"/>
                  <a:ext cx="41" cy="32"/>
                </a:xfrm>
                <a:custGeom>
                  <a:avLst/>
                  <a:gdLst>
                    <a:gd name="T0" fmla="*/ 21 w 41"/>
                    <a:gd name="T1" fmla="*/ 0 h 32"/>
                    <a:gd name="T2" fmla="*/ 21 w 41"/>
                    <a:gd name="T3" fmla="*/ 0 h 32"/>
                    <a:gd name="T4" fmla="*/ 13 w 41"/>
                    <a:gd name="T5" fmla="*/ 2 h 32"/>
                    <a:gd name="T6" fmla="*/ 7 w 41"/>
                    <a:gd name="T7" fmla="*/ 4 h 32"/>
                    <a:gd name="T8" fmla="*/ 2 w 41"/>
                    <a:gd name="T9" fmla="*/ 9 h 32"/>
                    <a:gd name="T10" fmla="*/ 0 w 41"/>
                    <a:gd name="T11" fmla="*/ 13 h 32"/>
                    <a:gd name="T12" fmla="*/ 0 w 41"/>
                    <a:gd name="T13" fmla="*/ 16 h 32"/>
                    <a:gd name="T14" fmla="*/ 0 w 41"/>
                    <a:gd name="T15" fmla="*/ 16 h 32"/>
                    <a:gd name="T16" fmla="*/ 0 w 41"/>
                    <a:gd name="T17" fmla="*/ 20 h 32"/>
                    <a:gd name="T18" fmla="*/ 2 w 41"/>
                    <a:gd name="T19" fmla="*/ 22 h 32"/>
                    <a:gd name="T20" fmla="*/ 7 w 41"/>
                    <a:gd name="T21" fmla="*/ 27 h 32"/>
                    <a:gd name="T22" fmla="*/ 13 w 41"/>
                    <a:gd name="T23" fmla="*/ 31 h 32"/>
                    <a:gd name="T24" fmla="*/ 21 w 41"/>
                    <a:gd name="T25" fmla="*/ 32 h 32"/>
                    <a:gd name="T26" fmla="*/ 21 w 41"/>
                    <a:gd name="T27" fmla="*/ 32 h 32"/>
                    <a:gd name="T28" fmla="*/ 28 w 41"/>
                    <a:gd name="T29" fmla="*/ 31 h 32"/>
                    <a:gd name="T30" fmla="*/ 36 w 41"/>
                    <a:gd name="T31" fmla="*/ 27 h 32"/>
                    <a:gd name="T32" fmla="*/ 40 w 41"/>
                    <a:gd name="T33" fmla="*/ 22 h 32"/>
                    <a:gd name="T34" fmla="*/ 41 w 41"/>
                    <a:gd name="T35" fmla="*/ 20 h 32"/>
                    <a:gd name="T36" fmla="*/ 41 w 41"/>
                    <a:gd name="T37" fmla="*/ 16 h 32"/>
                    <a:gd name="T38" fmla="*/ 41 w 41"/>
                    <a:gd name="T39" fmla="*/ 16 h 32"/>
                    <a:gd name="T40" fmla="*/ 41 w 41"/>
                    <a:gd name="T41" fmla="*/ 13 h 32"/>
                    <a:gd name="T42" fmla="*/ 40 w 41"/>
                    <a:gd name="T43" fmla="*/ 9 h 32"/>
                    <a:gd name="T44" fmla="*/ 36 w 41"/>
                    <a:gd name="T45" fmla="*/ 4 h 32"/>
                    <a:gd name="T46" fmla="*/ 28 w 41"/>
                    <a:gd name="T47" fmla="*/ 2 h 32"/>
                    <a:gd name="T48" fmla="*/ 21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2"/>
                      </a:lnTo>
                      <a:lnTo>
                        <a:pt x="7" y="4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2" y="22"/>
                      </a:lnTo>
                      <a:lnTo>
                        <a:pt x="7" y="27"/>
                      </a:lnTo>
                      <a:lnTo>
                        <a:pt x="13" y="31"/>
                      </a:lnTo>
                      <a:lnTo>
                        <a:pt x="21" y="32"/>
                      </a:lnTo>
                      <a:lnTo>
                        <a:pt x="28" y="31"/>
                      </a:lnTo>
                      <a:lnTo>
                        <a:pt x="36" y="27"/>
                      </a:lnTo>
                      <a:lnTo>
                        <a:pt x="40" y="22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41" y="13"/>
                      </a:lnTo>
                      <a:lnTo>
                        <a:pt x="40" y="9"/>
                      </a:lnTo>
                      <a:lnTo>
                        <a:pt x="36" y="4"/>
                      </a:lnTo>
                      <a:lnTo>
                        <a:pt x="28" y="2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59" name="Freeform 1596"/>
                <p:cNvSpPr>
                  <a:spLocks/>
                </p:cNvSpPr>
                <p:nvPr/>
              </p:nvSpPr>
              <p:spPr bwMode="auto">
                <a:xfrm>
                  <a:off x="1616" y="3078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5 w 41"/>
                    <a:gd name="T5" fmla="*/ 0 h 33"/>
                    <a:gd name="T6" fmla="*/ 7 w 41"/>
                    <a:gd name="T7" fmla="*/ 3 h 33"/>
                    <a:gd name="T8" fmla="*/ 2 w 41"/>
                    <a:gd name="T9" fmla="*/ 7 h 33"/>
                    <a:gd name="T10" fmla="*/ 1 w 41"/>
                    <a:gd name="T11" fmla="*/ 9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6 h 33"/>
                    <a:gd name="T18" fmla="*/ 0 w 41"/>
                    <a:gd name="T19" fmla="*/ 19 h 33"/>
                    <a:gd name="T20" fmla="*/ 4 w 41"/>
                    <a:gd name="T21" fmla="*/ 26 h 33"/>
                    <a:gd name="T22" fmla="*/ 10 w 41"/>
                    <a:gd name="T23" fmla="*/ 30 h 33"/>
                    <a:gd name="T24" fmla="*/ 18 w 41"/>
                    <a:gd name="T25" fmla="*/ 32 h 33"/>
                    <a:gd name="T26" fmla="*/ 18 w 41"/>
                    <a:gd name="T27" fmla="*/ 32 h 33"/>
                    <a:gd name="T28" fmla="*/ 25 w 41"/>
                    <a:gd name="T29" fmla="*/ 33 h 33"/>
                    <a:gd name="T30" fmla="*/ 33 w 41"/>
                    <a:gd name="T31" fmla="*/ 31 h 33"/>
                    <a:gd name="T32" fmla="*/ 38 w 41"/>
                    <a:gd name="T33" fmla="*/ 27 h 33"/>
                    <a:gd name="T34" fmla="*/ 39 w 41"/>
                    <a:gd name="T35" fmla="*/ 23 h 33"/>
                    <a:gd name="T36" fmla="*/ 41 w 41"/>
                    <a:gd name="T37" fmla="*/ 21 h 33"/>
                    <a:gd name="T38" fmla="*/ 41 w 41"/>
                    <a:gd name="T39" fmla="*/ 21 h 33"/>
                    <a:gd name="T40" fmla="*/ 41 w 41"/>
                    <a:gd name="T41" fmla="*/ 17 h 33"/>
                    <a:gd name="T42" fmla="*/ 41 w 41"/>
                    <a:gd name="T43" fmla="*/ 14 h 33"/>
                    <a:gd name="T44" fmla="*/ 37 w 41"/>
                    <a:gd name="T45" fmla="*/ 8 h 33"/>
                    <a:gd name="T46" fmla="*/ 30 w 41"/>
                    <a:gd name="T47" fmla="*/ 3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7" y="3"/>
                      </a:lnTo>
                      <a:lnTo>
                        <a:pt x="2" y="7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4" y="26"/>
                      </a:lnTo>
                      <a:lnTo>
                        <a:pt x="10" y="30"/>
                      </a:lnTo>
                      <a:lnTo>
                        <a:pt x="18" y="32"/>
                      </a:lnTo>
                      <a:lnTo>
                        <a:pt x="25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39" y="23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0" y="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60" name="Freeform 1597"/>
                <p:cNvSpPr>
                  <a:spLocks/>
                </p:cNvSpPr>
                <p:nvPr/>
              </p:nvSpPr>
              <p:spPr bwMode="auto">
                <a:xfrm>
                  <a:off x="1616" y="3078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5 w 41"/>
                    <a:gd name="T5" fmla="*/ 0 h 33"/>
                    <a:gd name="T6" fmla="*/ 7 w 41"/>
                    <a:gd name="T7" fmla="*/ 3 h 33"/>
                    <a:gd name="T8" fmla="*/ 2 w 41"/>
                    <a:gd name="T9" fmla="*/ 7 h 33"/>
                    <a:gd name="T10" fmla="*/ 1 w 41"/>
                    <a:gd name="T11" fmla="*/ 9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6 h 33"/>
                    <a:gd name="T18" fmla="*/ 0 w 41"/>
                    <a:gd name="T19" fmla="*/ 19 h 33"/>
                    <a:gd name="T20" fmla="*/ 4 w 41"/>
                    <a:gd name="T21" fmla="*/ 26 h 33"/>
                    <a:gd name="T22" fmla="*/ 10 w 41"/>
                    <a:gd name="T23" fmla="*/ 30 h 33"/>
                    <a:gd name="T24" fmla="*/ 18 w 41"/>
                    <a:gd name="T25" fmla="*/ 32 h 33"/>
                    <a:gd name="T26" fmla="*/ 18 w 41"/>
                    <a:gd name="T27" fmla="*/ 32 h 33"/>
                    <a:gd name="T28" fmla="*/ 25 w 41"/>
                    <a:gd name="T29" fmla="*/ 33 h 33"/>
                    <a:gd name="T30" fmla="*/ 33 w 41"/>
                    <a:gd name="T31" fmla="*/ 31 h 33"/>
                    <a:gd name="T32" fmla="*/ 38 w 41"/>
                    <a:gd name="T33" fmla="*/ 27 h 33"/>
                    <a:gd name="T34" fmla="*/ 39 w 41"/>
                    <a:gd name="T35" fmla="*/ 23 h 33"/>
                    <a:gd name="T36" fmla="*/ 41 w 41"/>
                    <a:gd name="T37" fmla="*/ 21 h 33"/>
                    <a:gd name="T38" fmla="*/ 41 w 41"/>
                    <a:gd name="T39" fmla="*/ 21 h 33"/>
                    <a:gd name="T40" fmla="*/ 41 w 41"/>
                    <a:gd name="T41" fmla="*/ 17 h 33"/>
                    <a:gd name="T42" fmla="*/ 41 w 41"/>
                    <a:gd name="T43" fmla="*/ 14 h 33"/>
                    <a:gd name="T44" fmla="*/ 37 w 41"/>
                    <a:gd name="T45" fmla="*/ 8 h 33"/>
                    <a:gd name="T46" fmla="*/ 30 w 41"/>
                    <a:gd name="T47" fmla="*/ 3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7" y="3"/>
                      </a:lnTo>
                      <a:lnTo>
                        <a:pt x="2" y="7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4" y="26"/>
                      </a:lnTo>
                      <a:lnTo>
                        <a:pt x="10" y="30"/>
                      </a:lnTo>
                      <a:lnTo>
                        <a:pt x="18" y="32"/>
                      </a:lnTo>
                      <a:lnTo>
                        <a:pt x="25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39" y="23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0" y="3"/>
                      </a:lnTo>
                      <a:lnTo>
                        <a:pt x="2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61" name="Freeform 1598"/>
                <p:cNvSpPr>
                  <a:spLocks/>
                </p:cNvSpPr>
                <p:nvPr/>
              </p:nvSpPr>
              <p:spPr bwMode="auto">
                <a:xfrm>
                  <a:off x="1604" y="3057"/>
                  <a:ext cx="41" cy="32"/>
                </a:xfrm>
                <a:custGeom>
                  <a:avLst/>
                  <a:gdLst>
                    <a:gd name="T0" fmla="*/ 21 w 41"/>
                    <a:gd name="T1" fmla="*/ 0 h 32"/>
                    <a:gd name="T2" fmla="*/ 21 w 41"/>
                    <a:gd name="T3" fmla="*/ 0 h 32"/>
                    <a:gd name="T4" fmla="*/ 13 w 41"/>
                    <a:gd name="T5" fmla="*/ 1 h 32"/>
                    <a:gd name="T6" fmla="*/ 7 w 41"/>
                    <a:gd name="T7" fmla="*/ 5 h 32"/>
                    <a:gd name="T8" fmla="*/ 2 w 41"/>
                    <a:gd name="T9" fmla="*/ 10 h 32"/>
                    <a:gd name="T10" fmla="*/ 0 w 41"/>
                    <a:gd name="T11" fmla="*/ 12 h 32"/>
                    <a:gd name="T12" fmla="*/ 0 w 41"/>
                    <a:gd name="T13" fmla="*/ 16 h 32"/>
                    <a:gd name="T14" fmla="*/ 0 w 41"/>
                    <a:gd name="T15" fmla="*/ 16 h 32"/>
                    <a:gd name="T16" fmla="*/ 0 w 41"/>
                    <a:gd name="T17" fmla="*/ 19 h 32"/>
                    <a:gd name="T18" fmla="*/ 2 w 41"/>
                    <a:gd name="T19" fmla="*/ 23 h 32"/>
                    <a:gd name="T20" fmla="*/ 7 w 41"/>
                    <a:gd name="T21" fmla="*/ 28 h 32"/>
                    <a:gd name="T22" fmla="*/ 13 w 41"/>
                    <a:gd name="T23" fmla="*/ 30 h 32"/>
                    <a:gd name="T24" fmla="*/ 21 w 41"/>
                    <a:gd name="T25" fmla="*/ 32 h 32"/>
                    <a:gd name="T26" fmla="*/ 21 w 41"/>
                    <a:gd name="T27" fmla="*/ 32 h 32"/>
                    <a:gd name="T28" fmla="*/ 28 w 41"/>
                    <a:gd name="T29" fmla="*/ 30 h 32"/>
                    <a:gd name="T30" fmla="*/ 36 w 41"/>
                    <a:gd name="T31" fmla="*/ 28 h 32"/>
                    <a:gd name="T32" fmla="*/ 40 w 41"/>
                    <a:gd name="T33" fmla="*/ 23 h 32"/>
                    <a:gd name="T34" fmla="*/ 41 w 41"/>
                    <a:gd name="T35" fmla="*/ 19 h 32"/>
                    <a:gd name="T36" fmla="*/ 41 w 41"/>
                    <a:gd name="T37" fmla="*/ 16 h 32"/>
                    <a:gd name="T38" fmla="*/ 41 w 41"/>
                    <a:gd name="T39" fmla="*/ 16 h 32"/>
                    <a:gd name="T40" fmla="*/ 41 w 41"/>
                    <a:gd name="T41" fmla="*/ 12 h 32"/>
                    <a:gd name="T42" fmla="*/ 40 w 41"/>
                    <a:gd name="T43" fmla="*/ 10 h 32"/>
                    <a:gd name="T44" fmla="*/ 36 w 41"/>
                    <a:gd name="T45" fmla="*/ 5 h 32"/>
                    <a:gd name="T46" fmla="*/ 28 w 41"/>
                    <a:gd name="T47" fmla="*/ 1 h 32"/>
                    <a:gd name="T48" fmla="*/ 21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2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3" y="30"/>
                      </a:lnTo>
                      <a:lnTo>
                        <a:pt x="21" y="32"/>
                      </a:lnTo>
                      <a:lnTo>
                        <a:pt x="28" y="30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1" y="16"/>
                      </a:lnTo>
                      <a:lnTo>
                        <a:pt x="41" y="12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28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62" name="Freeform 1599"/>
                <p:cNvSpPr>
                  <a:spLocks/>
                </p:cNvSpPr>
                <p:nvPr/>
              </p:nvSpPr>
              <p:spPr bwMode="auto">
                <a:xfrm>
                  <a:off x="1604" y="3057"/>
                  <a:ext cx="41" cy="32"/>
                </a:xfrm>
                <a:custGeom>
                  <a:avLst/>
                  <a:gdLst>
                    <a:gd name="T0" fmla="*/ 21 w 41"/>
                    <a:gd name="T1" fmla="*/ 0 h 32"/>
                    <a:gd name="T2" fmla="*/ 21 w 41"/>
                    <a:gd name="T3" fmla="*/ 0 h 32"/>
                    <a:gd name="T4" fmla="*/ 13 w 41"/>
                    <a:gd name="T5" fmla="*/ 1 h 32"/>
                    <a:gd name="T6" fmla="*/ 7 w 41"/>
                    <a:gd name="T7" fmla="*/ 5 h 32"/>
                    <a:gd name="T8" fmla="*/ 2 w 41"/>
                    <a:gd name="T9" fmla="*/ 10 h 32"/>
                    <a:gd name="T10" fmla="*/ 0 w 41"/>
                    <a:gd name="T11" fmla="*/ 12 h 32"/>
                    <a:gd name="T12" fmla="*/ 0 w 41"/>
                    <a:gd name="T13" fmla="*/ 16 h 32"/>
                    <a:gd name="T14" fmla="*/ 0 w 41"/>
                    <a:gd name="T15" fmla="*/ 16 h 32"/>
                    <a:gd name="T16" fmla="*/ 0 w 41"/>
                    <a:gd name="T17" fmla="*/ 19 h 32"/>
                    <a:gd name="T18" fmla="*/ 2 w 41"/>
                    <a:gd name="T19" fmla="*/ 23 h 32"/>
                    <a:gd name="T20" fmla="*/ 7 w 41"/>
                    <a:gd name="T21" fmla="*/ 28 h 32"/>
                    <a:gd name="T22" fmla="*/ 13 w 41"/>
                    <a:gd name="T23" fmla="*/ 30 h 32"/>
                    <a:gd name="T24" fmla="*/ 21 w 41"/>
                    <a:gd name="T25" fmla="*/ 32 h 32"/>
                    <a:gd name="T26" fmla="*/ 21 w 41"/>
                    <a:gd name="T27" fmla="*/ 32 h 32"/>
                    <a:gd name="T28" fmla="*/ 28 w 41"/>
                    <a:gd name="T29" fmla="*/ 30 h 32"/>
                    <a:gd name="T30" fmla="*/ 36 w 41"/>
                    <a:gd name="T31" fmla="*/ 28 h 32"/>
                    <a:gd name="T32" fmla="*/ 40 w 41"/>
                    <a:gd name="T33" fmla="*/ 23 h 32"/>
                    <a:gd name="T34" fmla="*/ 41 w 41"/>
                    <a:gd name="T35" fmla="*/ 19 h 32"/>
                    <a:gd name="T36" fmla="*/ 41 w 41"/>
                    <a:gd name="T37" fmla="*/ 16 h 32"/>
                    <a:gd name="T38" fmla="*/ 41 w 41"/>
                    <a:gd name="T39" fmla="*/ 16 h 32"/>
                    <a:gd name="T40" fmla="*/ 41 w 41"/>
                    <a:gd name="T41" fmla="*/ 12 h 32"/>
                    <a:gd name="T42" fmla="*/ 40 w 41"/>
                    <a:gd name="T43" fmla="*/ 10 h 32"/>
                    <a:gd name="T44" fmla="*/ 36 w 41"/>
                    <a:gd name="T45" fmla="*/ 5 h 32"/>
                    <a:gd name="T46" fmla="*/ 28 w 41"/>
                    <a:gd name="T47" fmla="*/ 1 h 32"/>
                    <a:gd name="T48" fmla="*/ 21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2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3" y="30"/>
                      </a:lnTo>
                      <a:lnTo>
                        <a:pt x="21" y="32"/>
                      </a:lnTo>
                      <a:lnTo>
                        <a:pt x="28" y="30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1" y="16"/>
                      </a:lnTo>
                      <a:lnTo>
                        <a:pt x="41" y="12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28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63" name="Freeform 1600"/>
                <p:cNvSpPr>
                  <a:spLocks/>
                </p:cNvSpPr>
                <p:nvPr/>
              </p:nvSpPr>
              <p:spPr bwMode="auto">
                <a:xfrm>
                  <a:off x="1585" y="3119"/>
                  <a:ext cx="40" cy="35"/>
                </a:xfrm>
                <a:custGeom>
                  <a:avLst/>
                  <a:gdLst>
                    <a:gd name="T0" fmla="*/ 12 w 40"/>
                    <a:gd name="T1" fmla="*/ 3 h 35"/>
                    <a:gd name="T2" fmla="*/ 12 w 40"/>
                    <a:gd name="T3" fmla="*/ 3 h 35"/>
                    <a:gd name="T4" fmla="*/ 5 w 40"/>
                    <a:gd name="T5" fmla="*/ 8 h 35"/>
                    <a:gd name="T6" fmla="*/ 1 w 40"/>
                    <a:gd name="T7" fmla="*/ 14 h 35"/>
                    <a:gd name="T8" fmla="*/ 0 w 40"/>
                    <a:gd name="T9" fmla="*/ 22 h 35"/>
                    <a:gd name="T10" fmla="*/ 1 w 40"/>
                    <a:gd name="T11" fmla="*/ 24 h 35"/>
                    <a:gd name="T12" fmla="*/ 3 w 40"/>
                    <a:gd name="T13" fmla="*/ 27 h 35"/>
                    <a:gd name="T14" fmla="*/ 3 w 40"/>
                    <a:gd name="T15" fmla="*/ 27 h 35"/>
                    <a:gd name="T16" fmla="*/ 4 w 40"/>
                    <a:gd name="T17" fmla="*/ 31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2 h 35"/>
                    <a:gd name="T26" fmla="*/ 28 w 40"/>
                    <a:gd name="T27" fmla="*/ 32 h 35"/>
                    <a:gd name="T28" fmla="*/ 35 w 40"/>
                    <a:gd name="T29" fmla="*/ 26 h 35"/>
                    <a:gd name="T30" fmla="*/ 38 w 40"/>
                    <a:gd name="T31" fmla="*/ 21 h 35"/>
                    <a:gd name="T32" fmla="*/ 40 w 40"/>
                    <a:gd name="T33" fmla="*/ 13 h 35"/>
                    <a:gd name="T34" fmla="*/ 40 w 40"/>
                    <a:gd name="T35" fmla="*/ 10 h 35"/>
                    <a:gd name="T36" fmla="*/ 38 w 40"/>
                    <a:gd name="T37" fmla="*/ 7 h 35"/>
                    <a:gd name="T38" fmla="*/ 38 w 40"/>
                    <a:gd name="T39" fmla="*/ 7 h 35"/>
                    <a:gd name="T40" fmla="*/ 36 w 40"/>
                    <a:gd name="T41" fmla="*/ 4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0 h 35"/>
                    <a:gd name="T48" fmla="*/ 12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1" y="24"/>
                      </a:lnTo>
                      <a:lnTo>
                        <a:pt x="3" y="27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2"/>
                      </a:lnTo>
                      <a:lnTo>
                        <a:pt x="35" y="26"/>
                      </a:lnTo>
                      <a:lnTo>
                        <a:pt x="38" y="21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64" name="Freeform 1601"/>
                <p:cNvSpPr>
                  <a:spLocks/>
                </p:cNvSpPr>
                <p:nvPr/>
              </p:nvSpPr>
              <p:spPr bwMode="auto">
                <a:xfrm>
                  <a:off x="1585" y="3119"/>
                  <a:ext cx="40" cy="35"/>
                </a:xfrm>
                <a:custGeom>
                  <a:avLst/>
                  <a:gdLst>
                    <a:gd name="T0" fmla="*/ 12 w 40"/>
                    <a:gd name="T1" fmla="*/ 3 h 35"/>
                    <a:gd name="T2" fmla="*/ 12 w 40"/>
                    <a:gd name="T3" fmla="*/ 3 h 35"/>
                    <a:gd name="T4" fmla="*/ 5 w 40"/>
                    <a:gd name="T5" fmla="*/ 8 h 35"/>
                    <a:gd name="T6" fmla="*/ 1 w 40"/>
                    <a:gd name="T7" fmla="*/ 14 h 35"/>
                    <a:gd name="T8" fmla="*/ 0 w 40"/>
                    <a:gd name="T9" fmla="*/ 22 h 35"/>
                    <a:gd name="T10" fmla="*/ 1 w 40"/>
                    <a:gd name="T11" fmla="*/ 24 h 35"/>
                    <a:gd name="T12" fmla="*/ 3 w 40"/>
                    <a:gd name="T13" fmla="*/ 27 h 35"/>
                    <a:gd name="T14" fmla="*/ 3 w 40"/>
                    <a:gd name="T15" fmla="*/ 27 h 35"/>
                    <a:gd name="T16" fmla="*/ 4 w 40"/>
                    <a:gd name="T17" fmla="*/ 31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2 h 35"/>
                    <a:gd name="T26" fmla="*/ 28 w 40"/>
                    <a:gd name="T27" fmla="*/ 32 h 35"/>
                    <a:gd name="T28" fmla="*/ 35 w 40"/>
                    <a:gd name="T29" fmla="*/ 26 h 35"/>
                    <a:gd name="T30" fmla="*/ 38 w 40"/>
                    <a:gd name="T31" fmla="*/ 21 h 35"/>
                    <a:gd name="T32" fmla="*/ 40 w 40"/>
                    <a:gd name="T33" fmla="*/ 13 h 35"/>
                    <a:gd name="T34" fmla="*/ 40 w 40"/>
                    <a:gd name="T35" fmla="*/ 10 h 35"/>
                    <a:gd name="T36" fmla="*/ 38 w 40"/>
                    <a:gd name="T37" fmla="*/ 7 h 35"/>
                    <a:gd name="T38" fmla="*/ 38 w 40"/>
                    <a:gd name="T39" fmla="*/ 7 h 35"/>
                    <a:gd name="T40" fmla="*/ 36 w 40"/>
                    <a:gd name="T41" fmla="*/ 4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0 h 35"/>
                    <a:gd name="T48" fmla="*/ 12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1" y="24"/>
                      </a:lnTo>
                      <a:lnTo>
                        <a:pt x="3" y="27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2"/>
                      </a:lnTo>
                      <a:lnTo>
                        <a:pt x="35" y="26"/>
                      </a:lnTo>
                      <a:lnTo>
                        <a:pt x="38" y="21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65" name="Freeform 1602"/>
                <p:cNvSpPr>
                  <a:spLocks/>
                </p:cNvSpPr>
                <p:nvPr/>
              </p:nvSpPr>
              <p:spPr bwMode="auto">
                <a:xfrm>
                  <a:off x="1615" y="3123"/>
                  <a:ext cx="40" cy="33"/>
                </a:xfrm>
                <a:custGeom>
                  <a:avLst/>
                  <a:gdLst>
                    <a:gd name="T0" fmla="*/ 25 w 40"/>
                    <a:gd name="T1" fmla="*/ 1 h 33"/>
                    <a:gd name="T2" fmla="*/ 25 w 40"/>
                    <a:gd name="T3" fmla="*/ 1 h 33"/>
                    <a:gd name="T4" fmla="*/ 17 w 40"/>
                    <a:gd name="T5" fmla="*/ 0 h 33"/>
                    <a:gd name="T6" fmla="*/ 10 w 40"/>
                    <a:gd name="T7" fmla="*/ 0 h 33"/>
                    <a:gd name="T8" fmla="*/ 5 w 40"/>
                    <a:gd name="T9" fmla="*/ 4 h 33"/>
                    <a:gd name="T10" fmla="*/ 2 w 40"/>
                    <a:gd name="T11" fmla="*/ 6 h 33"/>
                    <a:gd name="T12" fmla="*/ 1 w 40"/>
                    <a:gd name="T13" fmla="*/ 9 h 33"/>
                    <a:gd name="T14" fmla="*/ 1 w 40"/>
                    <a:gd name="T15" fmla="*/ 9 h 33"/>
                    <a:gd name="T16" fmla="*/ 0 w 40"/>
                    <a:gd name="T17" fmla="*/ 13 h 33"/>
                    <a:gd name="T18" fmla="*/ 0 w 40"/>
                    <a:gd name="T19" fmla="*/ 15 h 33"/>
                    <a:gd name="T20" fmla="*/ 2 w 40"/>
                    <a:gd name="T21" fmla="*/ 22 h 33"/>
                    <a:gd name="T22" fmla="*/ 7 w 40"/>
                    <a:gd name="T23" fmla="*/ 27 h 33"/>
                    <a:gd name="T24" fmla="*/ 15 w 40"/>
                    <a:gd name="T25" fmla="*/ 32 h 33"/>
                    <a:gd name="T26" fmla="*/ 15 w 40"/>
                    <a:gd name="T27" fmla="*/ 32 h 33"/>
                    <a:gd name="T28" fmla="*/ 22 w 40"/>
                    <a:gd name="T29" fmla="*/ 33 h 33"/>
                    <a:gd name="T30" fmla="*/ 30 w 40"/>
                    <a:gd name="T31" fmla="*/ 32 h 33"/>
                    <a:gd name="T32" fmla="*/ 35 w 40"/>
                    <a:gd name="T33" fmla="*/ 29 h 33"/>
                    <a:gd name="T34" fmla="*/ 38 w 40"/>
                    <a:gd name="T35" fmla="*/ 27 h 33"/>
                    <a:gd name="T36" fmla="*/ 39 w 40"/>
                    <a:gd name="T37" fmla="*/ 23 h 33"/>
                    <a:gd name="T38" fmla="*/ 39 w 40"/>
                    <a:gd name="T39" fmla="*/ 23 h 33"/>
                    <a:gd name="T40" fmla="*/ 40 w 40"/>
                    <a:gd name="T41" fmla="*/ 20 h 33"/>
                    <a:gd name="T42" fmla="*/ 40 w 40"/>
                    <a:gd name="T43" fmla="*/ 17 h 33"/>
                    <a:gd name="T44" fmla="*/ 38 w 40"/>
                    <a:gd name="T45" fmla="*/ 10 h 33"/>
                    <a:gd name="T46" fmla="*/ 33 w 40"/>
                    <a:gd name="T47" fmla="*/ 5 h 33"/>
                    <a:gd name="T48" fmla="*/ 25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10" y="0"/>
                      </a:lnTo>
                      <a:lnTo>
                        <a:pt x="5" y="4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7" y="27"/>
                      </a:lnTo>
                      <a:lnTo>
                        <a:pt x="15" y="32"/>
                      </a:lnTo>
                      <a:lnTo>
                        <a:pt x="22" y="33"/>
                      </a:lnTo>
                      <a:lnTo>
                        <a:pt x="30" y="32"/>
                      </a:lnTo>
                      <a:lnTo>
                        <a:pt x="35" y="29"/>
                      </a:lnTo>
                      <a:lnTo>
                        <a:pt x="38" y="27"/>
                      </a:lnTo>
                      <a:lnTo>
                        <a:pt x="39" y="23"/>
                      </a:lnTo>
                      <a:lnTo>
                        <a:pt x="40" y="20"/>
                      </a:lnTo>
                      <a:lnTo>
                        <a:pt x="40" y="17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66" name="Freeform 1603"/>
                <p:cNvSpPr>
                  <a:spLocks/>
                </p:cNvSpPr>
                <p:nvPr/>
              </p:nvSpPr>
              <p:spPr bwMode="auto">
                <a:xfrm>
                  <a:off x="1615" y="3123"/>
                  <a:ext cx="40" cy="33"/>
                </a:xfrm>
                <a:custGeom>
                  <a:avLst/>
                  <a:gdLst>
                    <a:gd name="T0" fmla="*/ 25 w 40"/>
                    <a:gd name="T1" fmla="*/ 1 h 33"/>
                    <a:gd name="T2" fmla="*/ 25 w 40"/>
                    <a:gd name="T3" fmla="*/ 1 h 33"/>
                    <a:gd name="T4" fmla="*/ 17 w 40"/>
                    <a:gd name="T5" fmla="*/ 0 h 33"/>
                    <a:gd name="T6" fmla="*/ 10 w 40"/>
                    <a:gd name="T7" fmla="*/ 0 h 33"/>
                    <a:gd name="T8" fmla="*/ 5 w 40"/>
                    <a:gd name="T9" fmla="*/ 4 h 33"/>
                    <a:gd name="T10" fmla="*/ 2 w 40"/>
                    <a:gd name="T11" fmla="*/ 6 h 33"/>
                    <a:gd name="T12" fmla="*/ 1 w 40"/>
                    <a:gd name="T13" fmla="*/ 9 h 33"/>
                    <a:gd name="T14" fmla="*/ 1 w 40"/>
                    <a:gd name="T15" fmla="*/ 9 h 33"/>
                    <a:gd name="T16" fmla="*/ 0 w 40"/>
                    <a:gd name="T17" fmla="*/ 13 h 33"/>
                    <a:gd name="T18" fmla="*/ 0 w 40"/>
                    <a:gd name="T19" fmla="*/ 15 h 33"/>
                    <a:gd name="T20" fmla="*/ 2 w 40"/>
                    <a:gd name="T21" fmla="*/ 22 h 33"/>
                    <a:gd name="T22" fmla="*/ 7 w 40"/>
                    <a:gd name="T23" fmla="*/ 27 h 33"/>
                    <a:gd name="T24" fmla="*/ 15 w 40"/>
                    <a:gd name="T25" fmla="*/ 32 h 33"/>
                    <a:gd name="T26" fmla="*/ 15 w 40"/>
                    <a:gd name="T27" fmla="*/ 32 h 33"/>
                    <a:gd name="T28" fmla="*/ 22 w 40"/>
                    <a:gd name="T29" fmla="*/ 33 h 33"/>
                    <a:gd name="T30" fmla="*/ 30 w 40"/>
                    <a:gd name="T31" fmla="*/ 32 h 33"/>
                    <a:gd name="T32" fmla="*/ 35 w 40"/>
                    <a:gd name="T33" fmla="*/ 29 h 33"/>
                    <a:gd name="T34" fmla="*/ 38 w 40"/>
                    <a:gd name="T35" fmla="*/ 27 h 33"/>
                    <a:gd name="T36" fmla="*/ 39 w 40"/>
                    <a:gd name="T37" fmla="*/ 23 h 33"/>
                    <a:gd name="T38" fmla="*/ 39 w 40"/>
                    <a:gd name="T39" fmla="*/ 23 h 33"/>
                    <a:gd name="T40" fmla="*/ 40 w 40"/>
                    <a:gd name="T41" fmla="*/ 20 h 33"/>
                    <a:gd name="T42" fmla="*/ 40 w 40"/>
                    <a:gd name="T43" fmla="*/ 17 h 33"/>
                    <a:gd name="T44" fmla="*/ 38 w 40"/>
                    <a:gd name="T45" fmla="*/ 10 h 33"/>
                    <a:gd name="T46" fmla="*/ 33 w 40"/>
                    <a:gd name="T47" fmla="*/ 5 h 33"/>
                    <a:gd name="T48" fmla="*/ 25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10" y="0"/>
                      </a:lnTo>
                      <a:lnTo>
                        <a:pt x="5" y="4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7" y="27"/>
                      </a:lnTo>
                      <a:lnTo>
                        <a:pt x="15" y="32"/>
                      </a:lnTo>
                      <a:lnTo>
                        <a:pt x="22" y="33"/>
                      </a:lnTo>
                      <a:lnTo>
                        <a:pt x="30" y="32"/>
                      </a:lnTo>
                      <a:lnTo>
                        <a:pt x="35" y="29"/>
                      </a:lnTo>
                      <a:lnTo>
                        <a:pt x="38" y="27"/>
                      </a:lnTo>
                      <a:lnTo>
                        <a:pt x="39" y="23"/>
                      </a:lnTo>
                      <a:lnTo>
                        <a:pt x="40" y="20"/>
                      </a:lnTo>
                      <a:lnTo>
                        <a:pt x="40" y="17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67" name="Freeform 1604"/>
                <p:cNvSpPr>
                  <a:spLocks/>
                </p:cNvSpPr>
                <p:nvPr/>
              </p:nvSpPr>
              <p:spPr bwMode="auto">
                <a:xfrm>
                  <a:off x="1669" y="3100"/>
                  <a:ext cx="31" cy="89"/>
                </a:xfrm>
                <a:custGeom>
                  <a:avLst/>
                  <a:gdLst>
                    <a:gd name="T0" fmla="*/ 0 w 31"/>
                    <a:gd name="T1" fmla="*/ 85 h 89"/>
                    <a:gd name="T2" fmla="*/ 9 w 31"/>
                    <a:gd name="T3" fmla="*/ 70 h 89"/>
                    <a:gd name="T4" fmla="*/ 9 w 31"/>
                    <a:gd name="T5" fmla="*/ 0 h 89"/>
                    <a:gd name="T6" fmla="*/ 23 w 31"/>
                    <a:gd name="T7" fmla="*/ 3 h 89"/>
                    <a:gd name="T8" fmla="*/ 23 w 31"/>
                    <a:gd name="T9" fmla="*/ 70 h 89"/>
                    <a:gd name="T10" fmla="*/ 31 w 31"/>
                    <a:gd name="T11" fmla="*/ 87 h 89"/>
                    <a:gd name="T12" fmla="*/ 21 w 31"/>
                    <a:gd name="T13" fmla="*/ 80 h 89"/>
                    <a:gd name="T14" fmla="*/ 21 w 31"/>
                    <a:gd name="T15" fmla="*/ 89 h 89"/>
                    <a:gd name="T16" fmla="*/ 14 w 31"/>
                    <a:gd name="T17" fmla="*/ 82 h 89"/>
                    <a:gd name="T18" fmla="*/ 9 w 31"/>
                    <a:gd name="T19" fmla="*/ 88 h 89"/>
                    <a:gd name="T20" fmla="*/ 9 w 31"/>
                    <a:gd name="T21" fmla="*/ 82 h 89"/>
                    <a:gd name="T22" fmla="*/ 0 w 31"/>
                    <a:gd name="T23" fmla="*/ 85 h 89"/>
                    <a:gd name="T24" fmla="*/ 0 w 31"/>
                    <a:gd name="T25" fmla="*/ 85 h 8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9"/>
                    <a:gd name="T41" fmla="*/ 31 w 31"/>
                    <a:gd name="T42" fmla="*/ 89 h 8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9">
                      <a:moveTo>
                        <a:pt x="0" y="85"/>
                      </a:moveTo>
                      <a:lnTo>
                        <a:pt x="9" y="70"/>
                      </a:lnTo>
                      <a:lnTo>
                        <a:pt x="9" y="0"/>
                      </a:lnTo>
                      <a:lnTo>
                        <a:pt x="23" y="3"/>
                      </a:lnTo>
                      <a:lnTo>
                        <a:pt x="23" y="70"/>
                      </a:lnTo>
                      <a:lnTo>
                        <a:pt x="31" y="87"/>
                      </a:lnTo>
                      <a:lnTo>
                        <a:pt x="21" y="80"/>
                      </a:lnTo>
                      <a:lnTo>
                        <a:pt x="21" y="89"/>
                      </a:lnTo>
                      <a:lnTo>
                        <a:pt x="14" y="82"/>
                      </a:lnTo>
                      <a:lnTo>
                        <a:pt x="9" y="88"/>
                      </a:lnTo>
                      <a:lnTo>
                        <a:pt x="9" y="82"/>
                      </a:lnTo>
                      <a:lnTo>
                        <a:pt x="0" y="85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68" name="Freeform 1605"/>
                <p:cNvSpPr>
                  <a:spLocks/>
                </p:cNvSpPr>
                <p:nvPr/>
              </p:nvSpPr>
              <p:spPr bwMode="auto">
                <a:xfrm>
                  <a:off x="1652" y="3085"/>
                  <a:ext cx="39" cy="35"/>
                </a:xfrm>
                <a:custGeom>
                  <a:avLst/>
                  <a:gdLst>
                    <a:gd name="T0" fmla="*/ 11 w 39"/>
                    <a:gd name="T1" fmla="*/ 4 h 35"/>
                    <a:gd name="T2" fmla="*/ 11 w 39"/>
                    <a:gd name="T3" fmla="*/ 4 h 35"/>
                    <a:gd name="T4" fmla="*/ 5 w 39"/>
                    <a:gd name="T5" fmla="*/ 9 h 35"/>
                    <a:gd name="T6" fmla="*/ 1 w 39"/>
                    <a:gd name="T7" fmla="*/ 15 h 35"/>
                    <a:gd name="T8" fmla="*/ 0 w 39"/>
                    <a:gd name="T9" fmla="*/ 21 h 35"/>
                    <a:gd name="T10" fmla="*/ 0 w 39"/>
                    <a:gd name="T11" fmla="*/ 25 h 35"/>
                    <a:gd name="T12" fmla="*/ 1 w 39"/>
                    <a:gd name="T13" fmla="*/ 28 h 35"/>
                    <a:gd name="T14" fmla="*/ 1 w 39"/>
                    <a:gd name="T15" fmla="*/ 28 h 35"/>
                    <a:gd name="T16" fmla="*/ 3 w 39"/>
                    <a:gd name="T17" fmla="*/ 30 h 35"/>
                    <a:gd name="T18" fmla="*/ 6 w 39"/>
                    <a:gd name="T19" fmla="*/ 33 h 35"/>
                    <a:gd name="T20" fmla="*/ 12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2 h 35"/>
                    <a:gd name="T26" fmla="*/ 28 w 39"/>
                    <a:gd name="T27" fmla="*/ 32 h 35"/>
                    <a:gd name="T28" fmla="*/ 34 w 39"/>
                    <a:gd name="T29" fmla="*/ 26 h 35"/>
                    <a:gd name="T30" fmla="*/ 38 w 39"/>
                    <a:gd name="T31" fmla="*/ 20 h 35"/>
                    <a:gd name="T32" fmla="*/ 39 w 39"/>
                    <a:gd name="T33" fmla="*/ 14 h 35"/>
                    <a:gd name="T34" fmla="*/ 38 w 39"/>
                    <a:gd name="T35" fmla="*/ 10 h 35"/>
                    <a:gd name="T36" fmla="*/ 37 w 39"/>
                    <a:gd name="T37" fmla="*/ 7 h 35"/>
                    <a:gd name="T38" fmla="*/ 37 w 39"/>
                    <a:gd name="T39" fmla="*/ 7 h 35"/>
                    <a:gd name="T40" fmla="*/ 35 w 39"/>
                    <a:gd name="T41" fmla="*/ 5 h 35"/>
                    <a:gd name="T42" fmla="*/ 33 w 39"/>
                    <a:gd name="T43" fmla="*/ 2 h 35"/>
                    <a:gd name="T44" fmla="*/ 26 w 39"/>
                    <a:gd name="T45" fmla="*/ 0 h 35"/>
                    <a:gd name="T46" fmla="*/ 19 w 39"/>
                    <a:gd name="T47" fmla="*/ 1 h 35"/>
                    <a:gd name="T48" fmla="*/ 11 w 39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3" y="30"/>
                      </a:lnTo>
                      <a:lnTo>
                        <a:pt x="6" y="33"/>
                      </a:lnTo>
                      <a:lnTo>
                        <a:pt x="12" y="35"/>
                      </a:lnTo>
                      <a:lnTo>
                        <a:pt x="20" y="35"/>
                      </a:lnTo>
                      <a:lnTo>
                        <a:pt x="28" y="32"/>
                      </a:lnTo>
                      <a:lnTo>
                        <a:pt x="34" y="26"/>
                      </a:lnTo>
                      <a:lnTo>
                        <a:pt x="38" y="20"/>
                      </a:lnTo>
                      <a:lnTo>
                        <a:pt x="39" y="14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5" y="5"/>
                      </a:lnTo>
                      <a:lnTo>
                        <a:pt x="33" y="2"/>
                      </a:lnTo>
                      <a:lnTo>
                        <a:pt x="26" y="0"/>
                      </a:lnTo>
                      <a:lnTo>
                        <a:pt x="19" y="1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69" name="Freeform 1606"/>
                <p:cNvSpPr>
                  <a:spLocks/>
                </p:cNvSpPr>
                <p:nvPr/>
              </p:nvSpPr>
              <p:spPr bwMode="auto">
                <a:xfrm>
                  <a:off x="1652" y="3085"/>
                  <a:ext cx="39" cy="35"/>
                </a:xfrm>
                <a:custGeom>
                  <a:avLst/>
                  <a:gdLst>
                    <a:gd name="T0" fmla="*/ 11 w 39"/>
                    <a:gd name="T1" fmla="*/ 4 h 35"/>
                    <a:gd name="T2" fmla="*/ 11 w 39"/>
                    <a:gd name="T3" fmla="*/ 4 h 35"/>
                    <a:gd name="T4" fmla="*/ 5 w 39"/>
                    <a:gd name="T5" fmla="*/ 9 h 35"/>
                    <a:gd name="T6" fmla="*/ 1 w 39"/>
                    <a:gd name="T7" fmla="*/ 15 h 35"/>
                    <a:gd name="T8" fmla="*/ 0 w 39"/>
                    <a:gd name="T9" fmla="*/ 21 h 35"/>
                    <a:gd name="T10" fmla="*/ 0 w 39"/>
                    <a:gd name="T11" fmla="*/ 25 h 35"/>
                    <a:gd name="T12" fmla="*/ 1 w 39"/>
                    <a:gd name="T13" fmla="*/ 28 h 35"/>
                    <a:gd name="T14" fmla="*/ 1 w 39"/>
                    <a:gd name="T15" fmla="*/ 28 h 35"/>
                    <a:gd name="T16" fmla="*/ 3 w 39"/>
                    <a:gd name="T17" fmla="*/ 30 h 35"/>
                    <a:gd name="T18" fmla="*/ 6 w 39"/>
                    <a:gd name="T19" fmla="*/ 33 h 35"/>
                    <a:gd name="T20" fmla="*/ 12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2 h 35"/>
                    <a:gd name="T26" fmla="*/ 28 w 39"/>
                    <a:gd name="T27" fmla="*/ 32 h 35"/>
                    <a:gd name="T28" fmla="*/ 34 w 39"/>
                    <a:gd name="T29" fmla="*/ 26 h 35"/>
                    <a:gd name="T30" fmla="*/ 38 w 39"/>
                    <a:gd name="T31" fmla="*/ 20 h 35"/>
                    <a:gd name="T32" fmla="*/ 39 w 39"/>
                    <a:gd name="T33" fmla="*/ 14 h 35"/>
                    <a:gd name="T34" fmla="*/ 38 w 39"/>
                    <a:gd name="T35" fmla="*/ 10 h 35"/>
                    <a:gd name="T36" fmla="*/ 37 w 39"/>
                    <a:gd name="T37" fmla="*/ 7 h 35"/>
                    <a:gd name="T38" fmla="*/ 37 w 39"/>
                    <a:gd name="T39" fmla="*/ 7 h 35"/>
                    <a:gd name="T40" fmla="*/ 35 w 39"/>
                    <a:gd name="T41" fmla="*/ 5 h 35"/>
                    <a:gd name="T42" fmla="*/ 33 w 39"/>
                    <a:gd name="T43" fmla="*/ 2 h 35"/>
                    <a:gd name="T44" fmla="*/ 26 w 39"/>
                    <a:gd name="T45" fmla="*/ 0 h 35"/>
                    <a:gd name="T46" fmla="*/ 19 w 39"/>
                    <a:gd name="T47" fmla="*/ 1 h 35"/>
                    <a:gd name="T48" fmla="*/ 11 w 39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3" y="30"/>
                      </a:lnTo>
                      <a:lnTo>
                        <a:pt x="6" y="33"/>
                      </a:lnTo>
                      <a:lnTo>
                        <a:pt x="12" y="35"/>
                      </a:lnTo>
                      <a:lnTo>
                        <a:pt x="20" y="35"/>
                      </a:lnTo>
                      <a:lnTo>
                        <a:pt x="28" y="32"/>
                      </a:lnTo>
                      <a:lnTo>
                        <a:pt x="34" y="26"/>
                      </a:lnTo>
                      <a:lnTo>
                        <a:pt x="38" y="20"/>
                      </a:lnTo>
                      <a:lnTo>
                        <a:pt x="39" y="14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5" y="5"/>
                      </a:lnTo>
                      <a:lnTo>
                        <a:pt x="33" y="2"/>
                      </a:lnTo>
                      <a:lnTo>
                        <a:pt x="26" y="0"/>
                      </a:lnTo>
                      <a:lnTo>
                        <a:pt x="19" y="1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70" name="Freeform 1607"/>
                <p:cNvSpPr>
                  <a:spLocks/>
                </p:cNvSpPr>
                <p:nvPr/>
              </p:nvSpPr>
              <p:spPr bwMode="auto">
                <a:xfrm>
                  <a:off x="1681" y="3089"/>
                  <a:ext cx="39" cy="34"/>
                </a:xfrm>
                <a:custGeom>
                  <a:avLst/>
                  <a:gdLst>
                    <a:gd name="T0" fmla="*/ 25 w 39"/>
                    <a:gd name="T1" fmla="*/ 2 h 34"/>
                    <a:gd name="T2" fmla="*/ 25 w 39"/>
                    <a:gd name="T3" fmla="*/ 2 h 34"/>
                    <a:gd name="T4" fmla="*/ 18 w 39"/>
                    <a:gd name="T5" fmla="*/ 0 h 34"/>
                    <a:gd name="T6" fmla="*/ 10 w 39"/>
                    <a:gd name="T7" fmla="*/ 1 h 34"/>
                    <a:gd name="T8" fmla="*/ 4 w 39"/>
                    <a:gd name="T9" fmla="*/ 5 h 34"/>
                    <a:gd name="T10" fmla="*/ 1 w 39"/>
                    <a:gd name="T11" fmla="*/ 7 h 34"/>
                    <a:gd name="T12" fmla="*/ 0 w 39"/>
                    <a:gd name="T13" fmla="*/ 10 h 34"/>
                    <a:gd name="T14" fmla="*/ 0 w 39"/>
                    <a:gd name="T15" fmla="*/ 10 h 34"/>
                    <a:gd name="T16" fmla="*/ 0 w 39"/>
                    <a:gd name="T17" fmla="*/ 14 h 34"/>
                    <a:gd name="T18" fmla="*/ 0 w 39"/>
                    <a:gd name="T19" fmla="*/ 16 h 34"/>
                    <a:gd name="T20" fmla="*/ 1 w 39"/>
                    <a:gd name="T21" fmla="*/ 22 h 34"/>
                    <a:gd name="T22" fmla="*/ 6 w 39"/>
                    <a:gd name="T23" fmla="*/ 29 h 34"/>
                    <a:gd name="T24" fmla="*/ 14 w 39"/>
                    <a:gd name="T25" fmla="*/ 33 h 34"/>
                    <a:gd name="T26" fmla="*/ 14 w 39"/>
                    <a:gd name="T27" fmla="*/ 33 h 34"/>
                    <a:gd name="T28" fmla="*/ 22 w 39"/>
                    <a:gd name="T29" fmla="*/ 34 h 34"/>
                    <a:gd name="T30" fmla="*/ 29 w 39"/>
                    <a:gd name="T31" fmla="*/ 33 h 34"/>
                    <a:gd name="T32" fmla="*/ 36 w 39"/>
                    <a:gd name="T33" fmla="*/ 30 h 34"/>
                    <a:gd name="T34" fmla="*/ 38 w 39"/>
                    <a:gd name="T35" fmla="*/ 28 h 34"/>
                    <a:gd name="T36" fmla="*/ 39 w 39"/>
                    <a:gd name="T37" fmla="*/ 24 h 34"/>
                    <a:gd name="T38" fmla="*/ 39 w 39"/>
                    <a:gd name="T39" fmla="*/ 24 h 34"/>
                    <a:gd name="T40" fmla="*/ 39 w 39"/>
                    <a:gd name="T41" fmla="*/ 21 h 34"/>
                    <a:gd name="T42" fmla="*/ 39 w 39"/>
                    <a:gd name="T43" fmla="*/ 17 h 34"/>
                    <a:gd name="T44" fmla="*/ 37 w 39"/>
                    <a:gd name="T45" fmla="*/ 11 h 34"/>
                    <a:gd name="T46" fmla="*/ 32 w 39"/>
                    <a:gd name="T47" fmla="*/ 6 h 34"/>
                    <a:gd name="T48" fmla="*/ 25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5"/>
                      </a:lnTo>
                      <a:lnTo>
                        <a:pt x="1" y="7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1" y="22"/>
                      </a:lnTo>
                      <a:lnTo>
                        <a:pt x="6" y="29"/>
                      </a:lnTo>
                      <a:lnTo>
                        <a:pt x="14" y="33"/>
                      </a:lnTo>
                      <a:lnTo>
                        <a:pt x="22" y="34"/>
                      </a:lnTo>
                      <a:lnTo>
                        <a:pt x="29" y="33"/>
                      </a:lnTo>
                      <a:lnTo>
                        <a:pt x="36" y="30"/>
                      </a:lnTo>
                      <a:lnTo>
                        <a:pt x="38" y="28"/>
                      </a:lnTo>
                      <a:lnTo>
                        <a:pt x="39" y="24"/>
                      </a:lnTo>
                      <a:lnTo>
                        <a:pt x="39" y="21"/>
                      </a:lnTo>
                      <a:lnTo>
                        <a:pt x="39" y="17"/>
                      </a:lnTo>
                      <a:lnTo>
                        <a:pt x="37" y="11"/>
                      </a:lnTo>
                      <a:lnTo>
                        <a:pt x="32" y="6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71" name="Freeform 1608"/>
                <p:cNvSpPr>
                  <a:spLocks/>
                </p:cNvSpPr>
                <p:nvPr/>
              </p:nvSpPr>
              <p:spPr bwMode="auto">
                <a:xfrm>
                  <a:off x="1681" y="3089"/>
                  <a:ext cx="39" cy="34"/>
                </a:xfrm>
                <a:custGeom>
                  <a:avLst/>
                  <a:gdLst>
                    <a:gd name="T0" fmla="*/ 25 w 39"/>
                    <a:gd name="T1" fmla="*/ 2 h 34"/>
                    <a:gd name="T2" fmla="*/ 25 w 39"/>
                    <a:gd name="T3" fmla="*/ 2 h 34"/>
                    <a:gd name="T4" fmla="*/ 18 w 39"/>
                    <a:gd name="T5" fmla="*/ 0 h 34"/>
                    <a:gd name="T6" fmla="*/ 10 w 39"/>
                    <a:gd name="T7" fmla="*/ 1 h 34"/>
                    <a:gd name="T8" fmla="*/ 4 w 39"/>
                    <a:gd name="T9" fmla="*/ 5 h 34"/>
                    <a:gd name="T10" fmla="*/ 1 w 39"/>
                    <a:gd name="T11" fmla="*/ 7 h 34"/>
                    <a:gd name="T12" fmla="*/ 0 w 39"/>
                    <a:gd name="T13" fmla="*/ 10 h 34"/>
                    <a:gd name="T14" fmla="*/ 0 w 39"/>
                    <a:gd name="T15" fmla="*/ 10 h 34"/>
                    <a:gd name="T16" fmla="*/ 0 w 39"/>
                    <a:gd name="T17" fmla="*/ 14 h 34"/>
                    <a:gd name="T18" fmla="*/ 0 w 39"/>
                    <a:gd name="T19" fmla="*/ 16 h 34"/>
                    <a:gd name="T20" fmla="*/ 1 w 39"/>
                    <a:gd name="T21" fmla="*/ 22 h 34"/>
                    <a:gd name="T22" fmla="*/ 6 w 39"/>
                    <a:gd name="T23" fmla="*/ 29 h 34"/>
                    <a:gd name="T24" fmla="*/ 14 w 39"/>
                    <a:gd name="T25" fmla="*/ 33 h 34"/>
                    <a:gd name="T26" fmla="*/ 14 w 39"/>
                    <a:gd name="T27" fmla="*/ 33 h 34"/>
                    <a:gd name="T28" fmla="*/ 22 w 39"/>
                    <a:gd name="T29" fmla="*/ 34 h 34"/>
                    <a:gd name="T30" fmla="*/ 29 w 39"/>
                    <a:gd name="T31" fmla="*/ 33 h 34"/>
                    <a:gd name="T32" fmla="*/ 36 w 39"/>
                    <a:gd name="T33" fmla="*/ 30 h 34"/>
                    <a:gd name="T34" fmla="*/ 38 w 39"/>
                    <a:gd name="T35" fmla="*/ 28 h 34"/>
                    <a:gd name="T36" fmla="*/ 39 w 39"/>
                    <a:gd name="T37" fmla="*/ 24 h 34"/>
                    <a:gd name="T38" fmla="*/ 39 w 39"/>
                    <a:gd name="T39" fmla="*/ 24 h 34"/>
                    <a:gd name="T40" fmla="*/ 39 w 39"/>
                    <a:gd name="T41" fmla="*/ 21 h 34"/>
                    <a:gd name="T42" fmla="*/ 39 w 39"/>
                    <a:gd name="T43" fmla="*/ 17 h 34"/>
                    <a:gd name="T44" fmla="*/ 37 w 39"/>
                    <a:gd name="T45" fmla="*/ 11 h 34"/>
                    <a:gd name="T46" fmla="*/ 32 w 39"/>
                    <a:gd name="T47" fmla="*/ 6 h 34"/>
                    <a:gd name="T48" fmla="*/ 25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5"/>
                      </a:lnTo>
                      <a:lnTo>
                        <a:pt x="1" y="7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1" y="22"/>
                      </a:lnTo>
                      <a:lnTo>
                        <a:pt x="6" y="29"/>
                      </a:lnTo>
                      <a:lnTo>
                        <a:pt x="14" y="33"/>
                      </a:lnTo>
                      <a:lnTo>
                        <a:pt x="22" y="34"/>
                      </a:lnTo>
                      <a:lnTo>
                        <a:pt x="29" y="33"/>
                      </a:lnTo>
                      <a:lnTo>
                        <a:pt x="36" y="30"/>
                      </a:lnTo>
                      <a:lnTo>
                        <a:pt x="38" y="28"/>
                      </a:lnTo>
                      <a:lnTo>
                        <a:pt x="39" y="24"/>
                      </a:lnTo>
                      <a:lnTo>
                        <a:pt x="39" y="21"/>
                      </a:lnTo>
                      <a:lnTo>
                        <a:pt x="39" y="17"/>
                      </a:lnTo>
                      <a:lnTo>
                        <a:pt x="37" y="11"/>
                      </a:lnTo>
                      <a:lnTo>
                        <a:pt x="32" y="6"/>
                      </a:lnTo>
                      <a:lnTo>
                        <a:pt x="25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72" name="Freeform 1609"/>
                <p:cNvSpPr>
                  <a:spLocks/>
                </p:cNvSpPr>
                <p:nvPr/>
              </p:nvSpPr>
              <p:spPr bwMode="auto">
                <a:xfrm>
                  <a:off x="1655" y="3062"/>
                  <a:ext cx="42" cy="33"/>
                </a:xfrm>
                <a:custGeom>
                  <a:avLst/>
                  <a:gdLst>
                    <a:gd name="T0" fmla="*/ 22 w 42"/>
                    <a:gd name="T1" fmla="*/ 0 h 33"/>
                    <a:gd name="T2" fmla="*/ 22 w 42"/>
                    <a:gd name="T3" fmla="*/ 0 h 33"/>
                    <a:gd name="T4" fmla="*/ 13 w 42"/>
                    <a:gd name="T5" fmla="*/ 1 h 33"/>
                    <a:gd name="T6" fmla="*/ 7 w 42"/>
                    <a:gd name="T7" fmla="*/ 5 h 33"/>
                    <a:gd name="T8" fmla="*/ 3 w 42"/>
                    <a:gd name="T9" fmla="*/ 10 h 33"/>
                    <a:gd name="T10" fmla="*/ 2 w 42"/>
                    <a:gd name="T11" fmla="*/ 12 h 33"/>
                    <a:gd name="T12" fmla="*/ 0 w 42"/>
                    <a:gd name="T13" fmla="*/ 16 h 33"/>
                    <a:gd name="T14" fmla="*/ 0 w 42"/>
                    <a:gd name="T15" fmla="*/ 16 h 33"/>
                    <a:gd name="T16" fmla="*/ 2 w 42"/>
                    <a:gd name="T17" fmla="*/ 19 h 33"/>
                    <a:gd name="T18" fmla="*/ 3 w 42"/>
                    <a:gd name="T19" fmla="*/ 23 h 33"/>
                    <a:gd name="T20" fmla="*/ 7 w 42"/>
                    <a:gd name="T21" fmla="*/ 28 h 33"/>
                    <a:gd name="T22" fmla="*/ 13 w 42"/>
                    <a:gd name="T23" fmla="*/ 32 h 33"/>
                    <a:gd name="T24" fmla="*/ 22 w 42"/>
                    <a:gd name="T25" fmla="*/ 33 h 33"/>
                    <a:gd name="T26" fmla="*/ 22 w 42"/>
                    <a:gd name="T27" fmla="*/ 33 h 33"/>
                    <a:gd name="T28" fmla="*/ 30 w 42"/>
                    <a:gd name="T29" fmla="*/ 32 h 33"/>
                    <a:gd name="T30" fmla="*/ 36 w 42"/>
                    <a:gd name="T31" fmla="*/ 28 h 33"/>
                    <a:gd name="T32" fmla="*/ 41 w 42"/>
                    <a:gd name="T33" fmla="*/ 23 h 33"/>
                    <a:gd name="T34" fmla="*/ 41 w 42"/>
                    <a:gd name="T35" fmla="*/ 19 h 33"/>
                    <a:gd name="T36" fmla="*/ 42 w 42"/>
                    <a:gd name="T37" fmla="*/ 16 h 33"/>
                    <a:gd name="T38" fmla="*/ 42 w 42"/>
                    <a:gd name="T39" fmla="*/ 16 h 33"/>
                    <a:gd name="T40" fmla="*/ 41 w 42"/>
                    <a:gd name="T41" fmla="*/ 12 h 33"/>
                    <a:gd name="T42" fmla="*/ 41 w 42"/>
                    <a:gd name="T43" fmla="*/ 10 h 33"/>
                    <a:gd name="T44" fmla="*/ 36 w 42"/>
                    <a:gd name="T45" fmla="*/ 5 h 33"/>
                    <a:gd name="T46" fmla="*/ 30 w 42"/>
                    <a:gd name="T47" fmla="*/ 1 h 33"/>
                    <a:gd name="T48" fmla="*/ 22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2"/>
                      </a:lnTo>
                      <a:lnTo>
                        <a:pt x="22" y="33"/>
                      </a:lnTo>
                      <a:lnTo>
                        <a:pt x="30" y="32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2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73" name="Freeform 1610"/>
                <p:cNvSpPr>
                  <a:spLocks/>
                </p:cNvSpPr>
                <p:nvPr/>
              </p:nvSpPr>
              <p:spPr bwMode="auto">
                <a:xfrm>
                  <a:off x="1655" y="3062"/>
                  <a:ext cx="42" cy="33"/>
                </a:xfrm>
                <a:custGeom>
                  <a:avLst/>
                  <a:gdLst>
                    <a:gd name="T0" fmla="*/ 22 w 42"/>
                    <a:gd name="T1" fmla="*/ 0 h 33"/>
                    <a:gd name="T2" fmla="*/ 22 w 42"/>
                    <a:gd name="T3" fmla="*/ 0 h 33"/>
                    <a:gd name="T4" fmla="*/ 13 w 42"/>
                    <a:gd name="T5" fmla="*/ 1 h 33"/>
                    <a:gd name="T6" fmla="*/ 7 w 42"/>
                    <a:gd name="T7" fmla="*/ 5 h 33"/>
                    <a:gd name="T8" fmla="*/ 3 w 42"/>
                    <a:gd name="T9" fmla="*/ 10 h 33"/>
                    <a:gd name="T10" fmla="*/ 2 w 42"/>
                    <a:gd name="T11" fmla="*/ 12 h 33"/>
                    <a:gd name="T12" fmla="*/ 0 w 42"/>
                    <a:gd name="T13" fmla="*/ 16 h 33"/>
                    <a:gd name="T14" fmla="*/ 0 w 42"/>
                    <a:gd name="T15" fmla="*/ 16 h 33"/>
                    <a:gd name="T16" fmla="*/ 2 w 42"/>
                    <a:gd name="T17" fmla="*/ 19 h 33"/>
                    <a:gd name="T18" fmla="*/ 3 w 42"/>
                    <a:gd name="T19" fmla="*/ 23 h 33"/>
                    <a:gd name="T20" fmla="*/ 7 w 42"/>
                    <a:gd name="T21" fmla="*/ 28 h 33"/>
                    <a:gd name="T22" fmla="*/ 13 w 42"/>
                    <a:gd name="T23" fmla="*/ 32 h 33"/>
                    <a:gd name="T24" fmla="*/ 22 w 42"/>
                    <a:gd name="T25" fmla="*/ 33 h 33"/>
                    <a:gd name="T26" fmla="*/ 22 w 42"/>
                    <a:gd name="T27" fmla="*/ 33 h 33"/>
                    <a:gd name="T28" fmla="*/ 30 w 42"/>
                    <a:gd name="T29" fmla="*/ 32 h 33"/>
                    <a:gd name="T30" fmla="*/ 36 w 42"/>
                    <a:gd name="T31" fmla="*/ 28 h 33"/>
                    <a:gd name="T32" fmla="*/ 41 w 42"/>
                    <a:gd name="T33" fmla="*/ 23 h 33"/>
                    <a:gd name="T34" fmla="*/ 41 w 42"/>
                    <a:gd name="T35" fmla="*/ 19 h 33"/>
                    <a:gd name="T36" fmla="*/ 42 w 42"/>
                    <a:gd name="T37" fmla="*/ 16 h 33"/>
                    <a:gd name="T38" fmla="*/ 42 w 42"/>
                    <a:gd name="T39" fmla="*/ 16 h 33"/>
                    <a:gd name="T40" fmla="*/ 41 w 42"/>
                    <a:gd name="T41" fmla="*/ 12 h 33"/>
                    <a:gd name="T42" fmla="*/ 41 w 42"/>
                    <a:gd name="T43" fmla="*/ 10 h 33"/>
                    <a:gd name="T44" fmla="*/ 36 w 42"/>
                    <a:gd name="T45" fmla="*/ 5 h 33"/>
                    <a:gd name="T46" fmla="*/ 30 w 42"/>
                    <a:gd name="T47" fmla="*/ 1 h 33"/>
                    <a:gd name="T48" fmla="*/ 22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2"/>
                      </a:lnTo>
                      <a:lnTo>
                        <a:pt x="22" y="33"/>
                      </a:lnTo>
                      <a:lnTo>
                        <a:pt x="30" y="32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2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74" name="Freeform 1611"/>
                <p:cNvSpPr>
                  <a:spLocks/>
                </p:cNvSpPr>
                <p:nvPr/>
              </p:nvSpPr>
              <p:spPr bwMode="auto">
                <a:xfrm>
                  <a:off x="1681" y="3067"/>
                  <a:ext cx="42" cy="32"/>
                </a:xfrm>
                <a:custGeom>
                  <a:avLst/>
                  <a:gdLst>
                    <a:gd name="T0" fmla="*/ 24 w 42"/>
                    <a:gd name="T1" fmla="*/ 0 h 32"/>
                    <a:gd name="T2" fmla="*/ 24 w 42"/>
                    <a:gd name="T3" fmla="*/ 0 h 32"/>
                    <a:gd name="T4" fmla="*/ 15 w 42"/>
                    <a:gd name="T5" fmla="*/ 0 h 32"/>
                    <a:gd name="T6" fmla="*/ 9 w 42"/>
                    <a:gd name="T7" fmla="*/ 1 h 32"/>
                    <a:gd name="T8" fmla="*/ 4 w 42"/>
                    <a:gd name="T9" fmla="*/ 6 h 32"/>
                    <a:gd name="T10" fmla="*/ 1 w 42"/>
                    <a:gd name="T11" fmla="*/ 9 h 32"/>
                    <a:gd name="T12" fmla="*/ 0 w 42"/>
                    <a:gd name="T13" fmla="*/ 11 h 32"/>
                    <a:gd name="T14" fmla="*/ 0 w 42"/>
                    <a:gd name="T15" fmla="*/ 11 h 32"/>
                    <a:gd name="T16" fmla="*/ 0 w 42"/>
                    <a:gd name="T17" fmla="*/ 15 h 32"/>
                    <a:gd name="T18" fmla="*/ 1 w 42"/>
                    <a:gd name="T19" fmla="*/ 19 h 32"/>
                    <a:gd name="T20" fmla="*/ 4 w 42"/>
                    <a:gd name="T21" fmla="*/ 24 h 32"/>
                    <a:gd name="T22" fmla="*/ 10 w 42"/>
                    <a:gd name="T23" fmla="*/ 29 h 32"/>
                    <a:gd name="T24" fmla="*/ 18 w 42"/>
                    <a:gd name="T25" fmla="*/ 32 h 32"/>
                    <a:gd name="T26" fmla="*/ 18 w 42"/>
                    <a:gd name="T27" fmla="*/ 32 h 32"/>
                    <a:gd name="T28" fmla="*/ 27 w 42"/>
                    <a:gd name="T29" fmla="*/ 32 h 32"/>
                    <a:gd name="T30" fmla="*/ 33 w 42"/>
                    <a:gd name="T31" fmla="*/ 29 h 32"/>
                    <a:gd name="T32" fmla="*/ 38 w 42"/>
                    <a:gd name="T33" fmla="*/ 25 h 32"/>
                    <a:gd name="T34" fmla="*/ 41 w 42"/>
                    <a:gd name="T35" fmla="*/ 23 h 32"/>
                    <a:gd name="T36" fmla="*/ 41 w 42"/>
                    <a:gd name="T37" fmla="*/ 19 h 32"/>
                    <a:gd name="T38" fmla="*/ 41 w 42"/>
                    <a:gd name="T39" fmla="*/ 19 h 32"/>
                    <a:gd name="T40" fmla="*/ 42 w 42"/>
                    <a:gd name="T41" fmla="*/ 16 h 32"/>
                    <a:gd name="T42" fmla="*/ 41 w 42"/>
                    <a:gd name="T43" fmla="*/ 13 h 32"/>
                    <a:gd name="T44" fmla="*/ 37 w 42"/>
                    <a:gd name="T45" fmla="*/ 7 h 32"/>
                    <a:gd name="T46" fmla="*/ 32 w 42"/>
                    <a:gd name="T47" fmla="*/ 2 h 32"/>
                    <a:gd name="T48" fmla="*/ 24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9" y="1"/>
                      </a:lnTo>
                      <a:lnTo>
                        <a:pt x="4" y="6"/>
                      </a:lnTo>
                      <a:lnTo>
                        <a:pt x="1" y="9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4" y="24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7" y="32"/>
                      </a:lnTo>
                      <a:lnTo>
                        <a:pt x="33" y="29"/>
                      </a:lnTo>
                      <a:lnTo>
                        <a:pt x="38" y="25"/>
                      </a:lnTo>
                      <a:lnTo>
                        <a:pt x="41" y="23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3"/>
                      </a:lnTo>
                      <a:lnTo>
                        <a:pt x="37" y="7"/>
                      </a:lnTo>
                      <a:lnTo>
                        <a:pt x="32" y="2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75" name="Freeform 1612"/>
                <p:cNvSpPr>
                  <a:spLocks/>
                </p:cNvSpPr>
                <p:nvPr/>
              </p:nvSpPr>
              <p:spPr bwMode="auto">
                <a:xfrm>
                  <a:off x="1681" y="3067"/>
                  <a:ext cx="42" cy="32"/>
                </a:xfrm>
                <a:custGeom>
                  <a:avLst/>
                  <a:gdLst>
                    <a:gd name="T0" fmla="*/ 24 w 42"/>
                    <a:gd name="T1" fmla="*/ 0 h 32"/>
                    <a:gd name="T2" fmla="*/ 24 w 42"/>
                    <a:gd name="T3" fmla="*/ 0 h 32"/>
                    <a:gd name="T4" fmla="*/ 15 w 42"/>
                    <a:gd name="T5" fmla="*/ 0 h 32"/>
                    <a:gd name="T6" fmla="*/ 9 w 42"/>
                    <a:gd name="T7" fmla="*/ 1 h 32"/>
                    <a:gd name="T8" fmla="*/ 4 w 42"/>
                    <a:gd name="T9" fmla="*/ 6 h 32"/>
                    <a:gd name="T10" fmla="*/ 1 w 42"/>
                    <a:gd name="T11" fmla="*/ 9 h 32"/>
                    <a:gd name="T12" fmla="*/ 0 w 42"/>
                    <a:gd name="T13" fmla="*/ 11 h 32"/>
                    <a:gd name="T14" fmla="*/ 0 w 42"/>
                    <a:gd name="T15" fmla="*/ 11 h 32"/>
                    <a:gd name="T16" fmla="*/ 0 w 42"/>
                    <a:gd name="T17" fmla="*/ 15 h 32"/>
                    <a:gd name="T18" fmla="*/ 1 w 42"/>
                    <a:gd name="T19" fmla="*/ 19 h 32"/>
                    <a:gd name="T20" fmla="*/ 4 w 42"/>
                    <a:gd name="T21" fmla="*/ 24 h 32"/>
                    <a:gd name="T22" fmla="*/ 10 w 42"/>
                    <a:gd name="T23" fmla="*/ 29 h 32"/>
                    <a:gd name="T24" fmla="*/ 18 w 42"/>
                    <a:gd name="T25" fmla="*/ 32 h 32"/>
                    <a:gd name="T26" fmla="*/ 18 w 42"/>
                    <a:gd name="T27" fmla="*/ 32 h 32"/>
                    <a:gd name="T28" fmla="*/ 27 w 42"/>
                    <a:gd name="T29" fmla="*/ 32 h 32"/>
                    <a:gd name="T30" fmla="*/ 33 w 42"/>
                    <a:gd name="T31" fmla="*/ 29 h 32"/>
                    <a:gd name="T32" fmla="*/ 38 w 42"/>
                    <a:gd name="T33" fmla="*/ 25 h 32"/>
                    <a:gd name="T34" fmla="*/ 41 w 42"/>
                    <a:gd name="T35" fmla="*/ 23 h 32"/>
                    <a:gd name="T36" fmla="*/ 41 w 42"/>
                    <a:gd name="T37" fmla="*/ 19 h 32"/>
                    <a:gd name="T38" fmla="*/ 41 w 42"/>
                    <a:gd name="T39" fmla="*/ 19 h 32"/>
                    <a:gd name="T40" fmla="*/ 42 w 42"/>
                    <a:gd name="T41" fmla="*/ 16 h 32"/>
                    <a:gd name="T42" fmla="*/ 41 w 42"/>
                    <a:gd name="T43" fmla="*/ 13 h 32"/>
                    <a:gd name="T44" fmla="*/ 37 w 42"/>
                    <a:gd name="T45" fmla="*/ 7 h 32"/>
                    <a:gd name="T46" fmla="*/ 32 w 42"/>
                    <a:gd name="T47" fmla="*/ 2 h 32"/>
                    <a:gd name="T48" fmla="*/ 24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9" y="1"/>
                      </a:lnTo>
                      <a:lnTo>
                        <a:pt x="4" y="6"/>
                      </a:lnTo>
                      <a:lnTo>
                        <a:pt x="1" y="9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4" y="24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7" y="32"/>
                      </a:lnTo>
                      <a:lnTo>
                        <a:pt x="33" y="29"/>
                      </a:lnTo>
                      <a:lnTo>
                        <a:pt x="38" y="25"/>
                      </a:lnTo>
                      <a:lnTo>
                        <a:pt x="41" y="23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3"/>
                      </a:lnTo>
                      <a:lnTo>
                        <a:pt x="37" y="7"/>
                      </a:lnTo>
                      <a:lnTo>
                        <a:pt x="32" y="2"/>
                      </a:lnTo>
                      <a:lnTo>
                        <a:pt x="24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76" name="Freeform 1613"/>
                <p:cNvSpPr>
                  <a:spLocks/>
                </p:cNvSpPr>
                <p:nvPr/>
              </p:nvSpPr>
              <p:spPr bwMode="auto">
                <a:xfrm>
                  <a:off x="1669" y="3045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7 w 42"/>
                    <a:gd name="T7" fmla="*/ 4 h 32"/>
                    <a:gd name="T8" fmla="*/ 3 w 42"/>
                    <a:gd name="T9" fmla="*/ 9 h 32"/>
                    <a:gd name="T10" fmla="*/ 2 w 42"/>
                    <a:gd name="T11" fmla="*/ 13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2 w 42"/>
                    <a:gd name="T17" fmla="*/ 19 h 32"/>
                    <a:gd name="T18" fmla="*/ 3 w 42"/>
                    <a:gd name="T19" fmla="*/ 22 h 32"/>
                    <a:gd name="T20" fmla="*/ 7 w 42"/>
                    <a:gd name="T21" fmla="*/ 27 h 32"/>
                    <a:gd name="T22" fmla="*/ 13 w 42"/>
                    <a:gd name="T23" fmla="*/ 31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30 w 42"/>
                    <a:gd name="T29" fmla="*/ 31 h 32"/>
                    <a:gd name="T30" fmla="*/ 36 w 42"/>
                    <a:gd name="T31" fmla="*/ 27 h 32"/>
                    <a:gd name="T32" fmla="*/ 41 w 42"/>
                    <a:gd name="T33" fmla="*/ 22 h 32"/>
                    <a:gd name="T34" fmla="*/ 42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2 w 42"/>
                    <a:gd name="T41" fmla="*/ 13 h 32"/>
                    <a:gd name="T42" fmla="*/ 41 w 42"/>
                    <a:gd name="T43" fmla="*/ 9 h 32"/>
                    <a:gd name="T44" fmla="*/ 36 w 42"/>
                    <a:gd name="T45" fmla="*/ 4 h 32"/>
                    <a:gd name="T46" fmla="*/ 30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4"/>
                      </a:lnTo>
                      <a:lnTo>
                        <a:pt x="3" y="9"/>
                      </a:lnTo>
                      <a:lnTo>
                        <a:pt x="2" y="13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3" y="22"/>
                      </a:lnTo>
                      <a:lnTo>
                        <a:pt x="7" y="27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30" y="31"/>
                      </a:lnTo>
                      <a:lnTo>
                        <a:pt x="36" y="27"/>
                      </a:lnTo>
                      <a:lnTo>
                        <a:pt x="41" y="22"/>
                      </a:lnTo>
                      <a:lnTo>
                        <a:pt x="42" y="19"/>
                      </a:lnTo>
                      <a:lnTo>
                        <a:pt x="42" y="15"/>
                      </a:lnTo>
                      <a:lnTo>
                        <a:pt x="42" y="13"/>
                      </a:lnTo>
                      <a:lnTo>
                        <a:pt x="41" y="9"/>
                      </a:lnTo>
                      <a:lnTo>
                        <a:pt x="36" y="4"/>
                      </a:lnTo>
                      <a:lnTo>
                        <a:pt x="30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77" name="Freeform 1614"/>
                <p:cNvSpPr>
                  <a:spLocks/>
                </p:cNvSpPr>
                <p:nvPr/>
              </p:nvSpPr>
              <p:spPr bwMode="auto">
                <a:xfrm>
                  <a:off x="1669" y="3045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7 w 42"/>
                    <a:gd name="T7" fmla="*/ 4 h 32"/>
                    <a:gd name="T8" fmla="*/ 3 w 42"/>
                    <a:gd name="T9" fmla="*/ 9 h 32"/>
                    <a:gd name="T10" fmla="*/ 2 w 42"/>
                    <a:gd name="T11" fmla="*/ 13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2 w 42"/>
                    <a:gd name="T17" fmla="*/ 19 h 32"/>
                    <a:gd name="T18" fmla="*/ 3 w 42"/>
                    <a:gd name="T19" fmla="*/ 22 h 32"/>
                    <a:gd name="T20" fmla="*/ 7 w 42"/>
                    <a:gd name="T21" fmla="*/ 27 h 32"/>
                    <a:gd name="T22" fmla="*/ 13 w 42"/>
                    <a:gd name="T23" fmla="*/ 31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30 w 42"/>
                    <a:gd name="T29" fmla="*/ 31 h 32"/>
                    <a:gd name="T30" fmla="*/ 36 w 42"/>
                    <a:gd name="T31" fmla="*/ 27 h 32"/>
                    <a:gd name="T32" fmla="*/ 41 w 42"/>
                    <a:gd name="T33" fmla="*/ 22 h 32"/>
                    <a:gd name="T34" fmla="*/ 42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2 w 42"/>
                    <a:gd name="T41" fmla="*/ 13 h 32"/>
                    <a:gd name="T42" fmla="*/ 41 w 42"/>
                    <a:gd name="T43" fmla="*/ 9 h 32"/>
                    <a:gd name="T44" fmla="*/ 36 w 42"/>
                    <a:gd name="T45" fmla="*/ 4 h 32"/>
                    <a:gd name="T46" fmla="*/ 30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4"/>
                      </a:lnTo>
                      <a:lnTo>
                        <a:pt x="3" y="9"/>
                      </a:lnTo>
                      <a:lnTo>
                        <a:pt x="2" y="13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3" y="22"/>
                      </a:lnTo>
                      <a:lnTo>
                        <a:pt x="7" y="27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30" y="31"/>
                      </a:lnTo>
                      <a:lnTo>
                        <a:pt x="36" y="27"/>
                      </a:lnTo>
                      <a:lnTo>
                        <a:pt x="41" y="22"/>
                      </a:lnTo>
                      <a:lnTo>
                        <a:pt x="42" y="19"/>
                      </a:lnTo>
                      <a:lnTo>
                        <a:pt x="42" y="15"/>
                      </a:lnTo>
                      <a:lnTo>
                        <a:pt x="42" y="13"/>
                      </a:lnTo>
                      <a:lnTo>
                        <a:pt x="41" y="9"/>
                      </a:lnTo>
                      <a:lnTo>
                        <a:pt x="36" y="4"/>
                      </a:lnTo>
                      <a:lnTo>
                        <a:pt x="30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78" name="Freeform 1615"/>
                <p:cNvSpPr>
                  <a:spLocks/>
                </p:cNvSpPr>
                <p:nvPr/>
              </p:nvSpPr>
              <p:spPr bwMode="auto">
                <a:xfrm>
                  <a:off x="1652" y="3106"/>
                  <a:ext cx="39" cy="36"/>
                </a:xfrm>
                <a:custGeom>
                  <a:avLst/>
                  <a:gdLst>
                    <a:gd name="T0" fmla="*/ 11 w 39"/>
                    <a:gd name="T1" fmla="*/ 4 h 36"/>
                    <a:gd name="T2" fmla="*/ 11 w 39"/>
                    <a:gd name="T3" fmla="*/ 4 h 36"/>
                    <a:gd name="T4" fmla="*/ 5 w 39"/>
                    <a:gd name="T5" fmla="*/ 9 h 36"/>
                    <a:gd name="T6" fmla="*/ 1 w 39"/>
                    <a:gd name="T7" fmla="*/ 16 h 36"/>
                    <a:gd name="T8" fmla="*/ 0 w 39"/>
                    <a:gd name="T9" fmla="*/ 22 h 36"/>
                    <a:gd name="T10" fmla="*/ 0 w 39"/>
                    <a:gd name="T11" fmla="*/ 26 h 36"/>
                    <a:gd name="T12" fmla="*/ 1 w 39"/>
                    <a:gd name="T13" fmla="*/ 28 h 36"/>
                    <a:gd name="T14" fmla="*/ 1 w 39"/>
                    <a:gd name="T15" fmla="*/ 28 h 36"/>
                    <a:gd name="T16" fmla="*/ 3 w 39"/>
                    <a:gd name="T17" fmla="*/ 31 h 36"/>
                    <a:gd name="T18" fmla="*/ 6 w 39"/>
                    <a:gd name="T19" fmla="*/ 34 h 36"/>
                    <a:gd name="T20" fmla="*/ 12 w 39"/>
                    <a:gd name="T21" fmla="*/ 36 h 36"/>
                    <a:gd name="T22" fmla="*/ 20 w 39"/>
                    <a:gd name="T23" fmla="*/ 35 h 36"/>
                    <a:gd name="T24" fmla="*/ 28 w 39"/>
                    <a:gd name="T25" fmla="*/ 32 h 36"/>
                    <a:gd name="T26" fmla="*/ 28 w 39"/>
                    <a:gd name="T27" fmla="*/ 32 h 36"/>
                    <a:gd name="T28" fmla="*/ 34 w 39"/>
                    <a:gd name="T29" fmla="*/ 27 h 36"/>
                    <a:gd name="T30" fmla="*/ 38 w 39"/>
                    <a:gd name="T31" fmla="*/ 21 h 36"/>
                    <a:gd name="T32" fmla="*/ 39 w 39"/>
                    <a:gd name="T33" fmla="*/ 14 h 36"/>
                    <a:gd name="T34" fmla="*/ 38 w 39"/>
                    <a:gd name="T35" fmla="*/ 11 h 36"/>
                    <a:gd name="T36" fmla="*/ 37 w 39"/>
                    <a:gd name="T37" fmla="*/ 8 h 36"/>
                    <a:gd name="T38" fmla="*/ 37 w 39"/>
                    <a:gd name="T39" fmla="*/ 8 h 36"/>
                    <a:gd name="T40" fmla="*/ 35 w 39"/>
                    <a:gd name="T41" fmla="*/ 5 h 36"/>
                    <a:gd name="T42" fmla="*/ 33 w 39"/>
                    <a:gd name="T43" fmla="*/ 3 h 36"/>
                    <a:gd name="T44" fmla="*/ 26 w 39"/>
                    <a:gd name="T45" fmla="*/ 0 h 36"/>
                    <a:gd name="T46" fmla="*/ 19 w 39"/>
                    <a:gd name="T47" fmla="*/ 0 h 36"/>
                    <a:gd name="T48" fmla="*/ 11 w 39"/>
                    <a:gd name="T49" fmla="*/ 4 h 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6"/>
                    <a:gd name="T77" fmla="*/ 39 w 39"/>
                    <a:gd name="T78" fmla="*/ 36 h 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6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3" y="31"/>
                      </a:lnTo>
                      <a:lnTo>
                        <a:pt x="6" y="34"/>
                      </a:lnTo>
                      <a:lnTo>
                        <a:pt x="12" y="36"/>
                      </a:lnTo>
                      <a:lnTo>
                        <a:pt x="20" y="35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1"/>
                      </a:lnTo>
                      <a:lnTo>
                        <a:pt x="39" y="14"/>
                      </a:lnTo>
                      <a:lnTo>
                        <a:pt x="38" y="11"/>
                      </a:lnTo>
                      <a:lnTo>
                        <a:pt x="37" y="8"/>
                      </a:lnTo>
                      <a:lnTo>
                        <a:pt x="35" y="5"/>
                      </a:lnTo>
                      <a:lnTo>
                        <a:pt x="33" y="3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79" name="Freeform 1616"/>
                <p:cNvSpPr>
                  <a:spLocks/>
                </p:cNvSpPr>
                <p:nvPr/>
              </p:nvSpPr>
              <p:spPr bwMode="auto">
                <a:xfrm>
                  <a:off x="1652" y="3106"/>
                  <a:ext cx="39" cy="36"/>
                </a:xfrm>
                <a:custGeom>
                  <a:avLst/>
                  <a:gdLst>
                    <a:gd name="T0" fmla="*/ 11 w 39"/>
                    <a:gd name="T1" fmla="*/ 4 h 36"/>
                    <a:gd name="T2" fmla="*/ 11 w 39"/>
                    <a:gd name="T3" fmla="*/ 4 h 36"/>
                    <a:gd name="T4" fmla="*/ 5 w 39"/>
                    <a:gd name="T5" fmla="*/ 9 h 36"/>
                    <a:gd name="T6" fmla="*/ 1 w 39"/>
                    <a:gd name="T7" fmla="*/ 16 h 36"/>
                    <a:gd name="T8" fmla="*/ 0 w 39"/>
                    <a:gd name="T9" fmla="*/ 22 h 36"/>
                    <a:gd name="T10" fmla="*/ 0 w 39"/>
                    <a:gd name="T11" fmla="*/ 26 h 36"/>
                    <a:gd name="T12" fmla="*/ 1 w 39"/>
                    <a:gd name="T13" fmla="*/ 28 h 36"/>
                    <a:gd name="T14" fmla="*/ 1 w 39"/>
                    <a:gd name="T15" fmla="*/ 28 h 36"/>
                    <a:gd name="T16" fmla="*/ 3 w 39"/>
                    <a:gd name="T17" fmla="*/ 31 h 36"/>
                    <a:gd name="T18" fmla="*/ 6 w 39"/>
                    <a:gd name="T19" fmla="*/ 34 h 36"/>
                    <a:gd name="T20" fmla="*/ 12 w 39"/>
                    <a:gd name="T21" fmla="*/ 36 h 36"/>
                    <a:gd name="T22" fmla="*/ 20 w 39"/>
                    <a:gd name="T23" fmla="*/ 35 h 36"/>
                    <a:gd name="T24" fmla="*/ 28 w 39"/>
                    <a:gd name="T25" fmla="*/ 32 h 36"/>
                    <a:gd name="T26" fmla="*/ 28 w 39"/>
                    <a:gd name="T27" fmla="*/ 32 h 36"/>
                    <a:gd name="T28" fmla="*/ 34 w 39"/>
                    <a:gd name="T29" fmla="*/ 27 h 36"/>
                    <a:gd name="T30" fmla="*/ 38 w 39"/>
                    <a:gd name="T31" fmla="*/ 21 h 36"/>
                    <a:gd name="T32" fmla="*/ 39 w 39"/>
                    <a:gd name="T33" fmla="*/ 14 h 36"/>
                    <a:gd name="T34" fmla="*/ 38 w 39"/>
                    <a:gd name="T35" fmla="*/ 11 h 36"/>
                    <a:gd name="T36" fmla="*/ 37 w 39"/>
                    <a:gd name="T37" fmla="*/ 8 h 36"/>
                    <a:gd name="T38" fmla="*/ 37 w 39"/>
                    <a:gd name="T39" fmla="*/ 8 h 36"/>
                    <a:gd name="T40" fmla="*/ 35 w 39"/>
                    <a:gd name="T41" fmla="*/ 5 h 36"/>
                    <a:gd name="T42" fmla="*/ 33 w 39"/>
                    <a:gd name="T43" fmla="*/ 3 h 36"/>
                    <a:gd name="T44" fmla="*/ 26 w 39"/>
                    <a:gd name="T45" fmla="*/ 0 h 36"/>
                    <a:gd name="T46" fmla="*/ 19 w 39"/>
                    <a:gd name="T47" fmla="*/ 0 h 36"/>
                    <a:gd name="T48" fmla="*/ 11 w 39"/>
                    <a:gd name="T49" fmla="*/ 4 h 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6"/>
                    <a:gd name="T77" fmla="*/ 39 w 39"/>
                    <a:gd name="T78" fmla="*/ 36 h 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6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3" y="31"/>
                      </a:lnTo>
                      <a:lnTo>
                        <a:pt x="6" y="34"/>
                      </a:lnTo>
                      <a:lnTo>
                        <a:pt x="12" y="36"/>
                      </a:lnTo>
                      <a:lnTo>
                        <a:pt x="20" y="35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1"/>
                      </a:lnTo>
                      <a:lnTo>
                        <a:pt x="39" y="14"/>
                      </a:lnTo>
                      <a:lnTo>
                        <a:pt x="38" y="11"/>
                      </a:lnTo>
                      <a:lnTo>
                        <a:pt x="37" y="8"/>
                      </a:lnTo>
                      <a:lnTo>
                        <a:pt x="35" y="5"/>
                      </a:lnTo>
                      <a:lnTo>
                        <a:pt x="33" y="3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80" name="Freeform 1617"/>
                <p:cNvSpPr>
                  <a:spLocks/>
                </p:cNvSpPr>
                <p:nvPr/>
              </p:nvSpPr>
              <p:spPr bwMode="auto">
                <a:xfrm>
                  <a:off x="1681" y="3110"/>
                  <a:ext cx="39" cy="33"/>
                </a:xfrm>
                <a:custGeom>
                  <a:avLst/>
                  <a:gdLst>
                    <a:gd name="T0" fmla="*/ 25 w 39"/>
                    <a:gd name="T1" fmla="*/ 1 h 33"/>
                    <a:gd name="T2" fmla="*/ 25 w 39"/>
                    <a:gd name="T3" fmla="*/ 1 h 33"/>
                    <a:gd name="T4" fmla="*/ 16 w 39"/>
                    <a:gd name="T5" fmla="*/ 0 h 33"/>
                    <a:gd name="T6" fmla="*/ 10 w 39"/>
                    <a:gd name="T7" fmla="*/ 1 h 33"/>
                    <a:gd name="T8" fmla="*/ 4 w 39"/>
                    <a:gd name="T9" fmla="*/ 5 h 33"/>
                    <a:gd name="T10" fmla="*/ 1 w 39"/>
                    <a:gd name="T11" fmla="*/ 7 h 33"/>
                    <a:gd name="T12" fmla="*/ 0 w 39"/>
                    <a:gd name="T13" fmla="*/ 10 h 33"/>
                    <a:gd name="T14" fmla="*/ 0 w 39"/>
                    <a:gd name="T15" fmla="*/ 10 h 33"/>
                    <a:gd name="T16" fmla="*/ 0 w 39"/>
                    <a:gd name="T17" fmla="*/ 13 h 33"/>
                    <a:gd name="T18" fmla="*/ 0 w 39"/>
                    <a:gd name="T19" fmla="*/ 17 h 33"/>
                    <a:gd name="T20" fmla="*/ 2 w 39"/>
                    <a:gd name="T21" fmla="*/ 23 h 33"/>
                    <a:gd name="T22" fmla="*/ 8 w 39"/>
                    <a:gd name="T23" fmla="*/ 28 h 33"/>
                    <a:gd name="T24" fmla="*/ 14 w 39"/>
                    <a:gd name="T25" fmla="*/ 32 h 33"/>
                    <a:gd name="T26" fmla="*/ 14 w 39"/>
                    <a:gd name="T27" fmla="*/ 32 h 33"/>
                    <a:gd name="T28" fmla="*/ 22 w 39"/>
                    <a:gd name="T29" fmla="*/ 33 h 33"/>
                    <a:gd name="T30" fmla="*/ 29 w 39"/>
                    <a:gd name="T31" fmla="*/ 33 h 33"/>
                    <a:gd name="T32" fmla="*/ 36 w 39"/>
                    <a:gd name="T33" fmla="*/ 30 h 33"/>
                    <a:gd name="T34" fmla="*/ 38 w 39"/>
                    <a:gd name="T35" fmla="*/ 27 h 33"/>
                    <a:gd name="T36" fmla="*/ 39 w 39"/>
                    <a:gd name="T37" fmla="*/ 24 h 33"/>
                    <a:gd name="T38" fmla="*/ 39 w 39"/>
                    <a:gd name="T39" fmla="*/ 24 h 33"/>
                    <a:gd name="T40" fmla="*/ 39 w 39"/>
                    <a:gd name="T41" fmla="*/ 21 h 33"/>
                    <a:gd name="T42" fmla="*/ 39 w 39"/>
                    <a:gd name="T43" fmla="*/ 18 h 33"/>
                    <a:gd name="T44" fmla="*/ 37 w 39"/>
                    <a:gd name="T45" fmla="*/ 12 h 33"/>
                    <a:gd name="T46" fmla="*/ 32 w 39"/>
                    <a:gd name="T47" fmla="*/ 7 h 33"/>
                    <a:gd name="T48" fmla="*/ 25 w 39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6" y="0"/>
                      </a:lnTo>
                      <a:lnTo>
                        <a:pt x="10" y="1"/>
                      </a:lnTo>
                      <a:lnTo>
                        <a:pt x="4" y="5"/>
                      </a:lnTo>
                      <a:lnTo>
                        <a:pt x="1" y="7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29" y="33"/>
                      </a:lnTo>
                      <a:lnTo>
                        <a:pt x="36" y="30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39" y="21"/>
                      </a:lnTo>
                      <a:lnTo>
                        <a:pt x="39" y="18"/>
                      </a:lnTo>
                      <a:lnTo>
                        <a:pt x="37" y="12"/>
                      </a:lnTo>
                      <a:lnTo>
                        <a:pt x="32" y="7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81" name="Freeform 1618"/>
                <p:cNvSpPr>
                  <a:spLocks/>
                </p:cNvSpPr>
                <p:nvPr/>
              </p:nvSpPr>
              <p:spPr bwMode="auto">
                <a:xfrm>
                  <a:off x="1681" y="3110"/>
                  <a:ext cx="39" cy="33"/>
                </a:xfrm>
                <a:custGeom>
                  <a:avLst/>
                  <a:gdLst>
                    <a:gd name="T0" fmla="*/ 25 w 39"/>
                    <a:gd name="T1" fmla="*/ 1 h 33"/>
                    <a:gd name="T2" fmla="*/ 25 w 39"/>
                    <a:gd name="T3" fmla="*/ 1 h 33"/>
                    <a:gd name="T4" fmla="*/ 16 w 39"/>
                    <a:gd name="T5" fmla="*/ 0 h 33"/>
                    <a:gd name="T6" fmla="*/ 10 w 39"/>
                    <a:gd name="T7" fmla="*/ 1 h 33"/>
                    <a:gd name="T8" fmla="*/ 4 w 39"/>
                    <a:gd name="T9" fmla="*/ 5 h 33"/>
                    <a:gd name="T10" fmla="*/ 1 w 39"/>
                    <a:gd name="T11" fmla="*/ 7 h 33"/>
                    <a:gd name="T12" fmla="*/ 0 w 39"/>
                    <a:gd name="T13" fmla="*/ 10 h 33"/>
                    <a:gd name="T14" fmla="*/ 0 w 39"/>
                    <a:gd name="T15" fmla="*/ 10 h 33"/>
                    <a:gd name="T16" fmla="*/ 0 w 39"/>
                    <a:gd name="T17" fmla="*/ 13 h 33"/>
                    <a:gd name="T18" fmla="*/ 0 w 39"/>
                    <a:gd name="T19" fmla="*/ 17 h 33"/>
                    <a:gd name="T20" fmla="*/ 2 w 39"/>
                    <a:gd name="T21" fmla="*/ 23 h 33"/>
                    <a:gd name="T22" fmla="*/ 8 w 39"/>
                    <a:gd name="T23" fmla="*/ 28 h 33"/>
                    <a:gd name="T24" fmla="*/ 14 w 39"/>
                    <a:gd name="T25" fmla="*/ 32 h 33"/>
                    <a:gd name="T26" fmla="*/ 14 w 39"/>
                    <a:gd name="T27" fmla="*/ 32 h 33"/>
                    <a:gd name="T28" fmla="*/ 22 w 39"/>
                    <a:gd name="T29" fmla="*/ 33 h 33"/>
                    <a:gd name="T30" fmla="*/ 29 w 39"/>
                    <a:gd name="T31" fmla="*/ 33 h 33"/>
                    <a:gd name="T32" fmla="*/ 36 w 39"/>
                    <a:gd name="T33" fmla="*/ 30 h 33"/>
                    <a:gd name="T34" fmla="*/ 38 w 39"/>
                    <a:gd name="T35" fmla="*/ 27 h 33"/>
                    <a:gd name="T36" fmla="*/ 39 w 39"/>
                    <a:gd name="T37" fmla="*/ 24 h 33"/>
                    <a:gd name="T38" fmla="*/ 39 w 39"/>
                    <a:gd name="T39" fmla="*/ 24 h 33"/>
                    <a:gd name="T40" fmla="*/ 39 w 39"/>
                    <a:gd name="T41" fmla="*/ 21 h 33"/>
                    <a:gd name="T42" fmla="*/ 39 w 39"/>
                    <a:gd name="T43" fmla="*/ 18 h 33"/>
                    <a:gd name="T44" fmla="*/ 37 w 39"/>
                    <a:gd name="T45" fmla="*/ 12 h 33"/>
                    <a:gd name="T46" fmla="*/ 32 w 39"/>
                    <a:gd name="T47" fmla="*/ 7 h 33"/>
                    <a:gd name="T48" fmla="*/ 25 w 39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6" y="0"/>
                      </a:lnTo>
                      <a:lnTo>
                        <a:pt x="10" y="1"/>
                      </a:lnTo>
                      <a:lnTo>
                        <a:pt x="4" y="5"/>
                      </a:lnTo>
                      <a:lnTo>
                        <a:pt x="1" y="7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29" y="33"/>
                      </a:lnTo>
                      <a:lnTo>
                        <a:pt x="36" y="30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39" y="21"/>
                      </a:lnTo>
                      <a:lnTo>
                        <a:pt x="39" y="18"/>
                      </a:lnTo>
                      <a:lnTo>
                        <a:pt x="37" y="12"/>
                      </a:lnTo>
                      <a:lnTo>
                        <a:pt x="32" y="7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82" name="Freeform 1619"/>
                <p:cNvSpPr>
                  <a:spLocks/>
                </p:cNvSpPr>
                <p:nvPr/>
              </p:nvSpPr>
              <p:spPr bwMode="auto">
                <a:xfrm>
                  <a:off x="1791" y="3076"/>
                  <a:ext cx="30" cy="89"/>
                </a:xfrm>
                <a:custGeom>
                  <a:avLst/>
                  <a:gdLst>
                    <a:gd name="T0" fmla="*/ 0 w 30"/>
                    <a:gd name="T1" fmla="*/ 84 h 89"/>
                    <a:gd name="T2" fmla="*/ 9 w 30"/>
                    <a:gd name="T3" fmla="*/ 69 h 89"/>
                    <a:gd name="T4" fmla="*/ 9 w 30"/>
                    <a:gd name="T5" fmla="*/ 0 h 89"/>
                    <a:gd name="T6" fmla="*/ 23 w 30"/>
                    <a:gd name="T7" fmla="*/ 2 h 89"/>
                    <a:gd name="T8" fmla="*/ 23 w 30"/>
                    <a:gd name="T9" fmla="*/ 70 h 89"/>
                    <a:gd name="T10" fmla="*/ 30 w 30"/>
                    <a:gd name="T11" fmla="*/ 85 h 89"/>
                    <a:gd name="T12" fmla="*/ 20 w 30"/>
                    <a:gd name="T13" fmla="*/ 80 h 89"/>
                    <a:gd name="T14" fmla="*/ 20 w 30"/>
                    <a:gd name="T15" fmla="*/ 89 h 89"/>
                    <a:gd name="T16" fmla="*/ 14 w 30"/>
                    <a:gd name="T17" fmla="*/ 81 h 89"/>
                    <a:gd name="T18" fmla="*/ 9 w 30"/>
                    <a:gd name="T19" fmla="*/ 88 h 89"/>
                    <a:gd name="T20" fmla="*/ 9 w 30"/>
                    <a:gd name="T21" fmla="*/ 80 h 89"/>
                    <a:gd name="T22" fmla="*/ 0 w 30"/>
                    <a:gd name="T23" fmla="*/ 84 h 89"/>
                    <a:gd name="T24" fmla="*/ 0 w 30"/>
                    <a:gd name="T25" fmla="*/ 84 h 8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89"/>
                    <a:gd name="T41" fmla="*/ 30 w 30"/>
                    <a:gd name="T42" fmla="*/ 89 h 8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89">
                      <a:moveTo>
                        <a:pt x="0" y="84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2"/>
                      </a:lnTo>
                      <a:lnTo>
                        <a:pt x="23" y="70"/>
                      </a:lnTo>
                      <a:lnTo>
                        <a:pt x="30" y="85"/>
                      </a:lnTo>
                      <a:lnTo>
                        <a:pt x="20" y="80"/>
                      </a:lnTo>
                      <a:lnTo>
                        <a:pt x="20" y="89"/>
                      </a:lnTo>
                      <a:lnTo>
                        <a:pt x="14" y="81"/>
                      </a:lnTo>
                      <a:lnTo>
                        <a:pt x="9" y="88"/>
                      </a:lnTo>
                      <a:lnTo>
                        <a:pt x="9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83" name="Freeform 1620"/>
                <p:cNvSpPr>
                  <a:spLocks/>
                </p:cNvSpPr>
                <p:nvPr/>
              </p:nvSpPr>
              <p:spPr bwMode="auto">
                <a:xfrm>
                  <a:off x="1773" y="3062"/>
                  <a:ext cx="39" cy="33"/>
                </a:xfrm>
                <a:custGeom>
                  <a:avLst/>
                  <a:gdLst>
                    <a:gd name="T0" fmla="*/ 11 w 39"/>
                    <a:gd name="T1" fmla="*/ 2 h 33"/>
                    <a:gd name="T2" fmla="*/ 11 w 39"/>
                    <a:gd name="T3" fmla="*/ 2 h 33"/>
                    <a:gd name="T4" fmla="*/ 5 w 39"/>
                    <a:gd name="T5" fmla="*/ 7 h 33"/>
                    <a:gd name="T6" fmla="*/ 1 w 39"/>
                    <a:gd name="T7" fmla="*/ 14 h 33"/>
                    <a:gd name="T8" fmla="*/ 0 w 39"/>
                    <a:gd name="T9" fmla="*/ 20 h 33"/>
                    <a:gd name="T10" fmla="*/ 0 w 39"/>
                    <a:gd name="T11" fmla="*/ 24 h 33"/>
                    <a:gd name="T12" fmla="*/ 1 w 39"/>
                    <a:gd name="T13" fmla="*/ 27 h 33"/>
                    <a:gd name="T14" fmla="*/ 1 w 39"/>
                    <a:gd name="T15" fmla="*/ 27 h 33"/>
                    <a:gd name="T16" fmla="*/ 4 w 39"/>
                    <a:gd name="T17" fmla="*/ 29 h 33"/>
                    <a:gd name="T18" fmla="*/ 6 w 39"/>
                    <a:gd name="T19" fmla="*/ 32 h 33"/>
                    <a:gd name="T20" fmla="*/ 12 w 39"/>
                    <a:gd name="T21" fmla="*/ 33 h 33"/>
                    <a:gd name="T22" fmla="*/ 20 w 39"/>
                    <a:gd name="T23" fmla="*/ 33 h 33"/>
                    <a:gd name="T24" fmla="*/ 28 w 39"/>
                    <a:gd name="T25" fmla="*/ 30 h 33"/>
                    <a:gd name="T26" fmla="*/ 28 w 39"/>
                    <a:gd name="T27" fmla="*/ 30 h 33"/>
                    <a:gd name="T28" fmla="*/ 34 w 39"/>
                    <a:gd name="T29" fmla="*/ 25 h 33"/>
                    <a:gd name="T30" fmla="*/ 38 w 39"/>
                    <a:gd name="T31" fmla="*/ 19 h 33"/>
                    <a:gd name="T32" fmla="*/ 39 w 39"/>
                    <a:gd name="T33" fmla="*/ 12 h 33"/>
                    <a:gd name="T34" fmla="*/ 38 w 39"/>
                    <a:gd name="T35" fmla="*/ 9 h 33"/>
                    <a:gd name="T36" fmla="*/ 37 w 39"/>
                    <a:gd name="T37" fmla="*/ 6 h 33"/>
                    <a:gd name="T38" fmla="*/ 37 w 39"/>
                    <a:gd name="T39" fmla="*/ 6 h 33"/>
                    <a:gd name="T40" fmla="*/ 35 w 39"/>
                    <a:gd name="T41" fmla="*/ 4 h 33"/>
                    <a:gd name="T42" fmla="*/ 33 w 39"/>
                    <a:gd name="T43" fmla="*/ 1 h 33"/>
                    <a:gd name="T44" fmla="*/ 27 w 39"/>
                    <a:gd name="T45" fmla="*/ 0 h 33"/>
                    <a:gd name="T46" fmla="*/ 19 w 39"/>
                    <a:gd name="T47" fmla="*/ 0 h 33"/>
                    <a:gd name="T48" fmla="*/ 11 w 39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7"/>
                      </a:lnTo>
                      <a:lnTo>
                        <a:pt x="1" y="14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4" y="29"/>
                      </a:lnTo>
                      <a:lnTo>
                        <a:pt x="6" y="32"/>
                      </a:lnTo>
                      <a:lnTo>
                        <a:pt x="12" y="33"/>
                      </a:lnTo>
                      <a:lnTo>
                        <a:pt x="20" y="33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39" y="12"/>
                      </a:lnTo>
                      <a:lnTo>
                        <a:pt x="38" y="9"/>
                      </a:lnTo>
                      <a:lnTo>
                        <a:pt x="37" y="6"/>
                      </a:lnTo>
                      <a:lnTo>
                        <a:pt x="35" y="4"/>
                      </a:lnTo>
                      <a:lnTo>
                        <a:pt x="33" y="1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2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84" name="Freeform 1621"/>
                <p:cNvSpPr>
                  <a:spLocks/>
                </p:cNvSpPr>
                <p:nvPr/>
              </p:nvSpPr>
              <p:spPr bwMode="auto">
                <a:xfrm>
                  <a:off x="1773" y="3062"/>
                  <a:ext cx="39" cy="33"/>
                </a:xfrm>
                <a:custGeom>
                  <a:avLst/>
                  <a:gdLst>
                    <a:gd name="T0" fmla="*/ 11 w 39"/>
                    <a:gd name="T1" fmla="*/ 2 h 33"/>
                    <a:gd name="T2" fmla="*/ 11 w 39"/>
                    <a:gd name="T3" fmla="*/ 2 h 33"/>
                    <a:gd name="T4" fmla="*/ 5 w 39"/>
                    <a:gd name="T5" fmla="*/ 7 h 33"/>
                    <a:gd name="T6" fmla="*/ 1 w 39"/>
                    <a:gd name="T7" fmla="*/ 14 h 33"/>
                    <a:gd name="T8" fmla="*/ 0 w 39"/>
                    <a:gd name="T9" fmla="*/ 20 h 33"/>
                    <a:gd name="T10" fmla="*/ 0 w 39"/>
                    <a:gd name="T11" fmla="*/ 24 h 33"/>
                    <a:gd name="T12" fmla="*/ 1 w 39"/>
                    <a:gd name="T13" fmla="*/ 27 h 33"/>
                    <a:gd name="T14" fmla="*/ 1 w 39"/>
                    <a:gd name="T15" fmla="*/ 27 h 33"/>
                    <a:gd name="T16" fmla="*/ 4 w 39"/>
                    <a:gd name="T17" fmla="*/ 29 h 33"/>
                    <a:gd name="T18" fmla="*/ 6 w 39"/>
                    <a:gd name="T19" fmla="*/ 32 h 33"/>
                    <a:gd name="T20" fmla="*/ 12 w 39"/>
                    <a:gd name="T21" fmla="*/ 33 h 33"/>
                    <a:gd name="T22" fmla="*/ 20 w 39"/>
                    <a:gd name="T23" fmla="*/ 33 h 33"/>
                    <a:gd name="T24" fmla="*/ 28 w 39"/>
                    <a:gd name="T25" fmla="*/ 30 h 33"/>
                    <a:gd name="T26" fmla="*/ 28 w 39"/>
                    <a:gd name="T27" fmla="*/ 30 h 33"/>
                    <a:gd name="T28" fmla="*/ 34 w 39"/>
                    <a:gd name="T29" fmla="*/ 25 h 33"/>
                    <a:gd name="T30" fmla="*/ 38 w 39"/>
                    <a:gd name="T31" fmla="*/ 19 h 33"/>
                    <a:gd name="T32" fmla="*/ 39 w 39"/>
                    <a:gd name="T33" fmla="*/ 12 h 33"/>
                    <a:gd name="T34" fmla="*/ 38 w 39"/>
                    <a:gd name="T35" fmla="*/ 9 h 33"/>
                    <a:gd name="T36" fmla="*/ 37 w 39"/>
                    <a:gd name="T37" fmla="*/ 6 h 33"/>
                    <a:gd name="T38" fmla="*/ 37 w 39"/>
                    <a:gd name="T39" fmla="*/ 6 h 33"/>
                    <a:gd name="T40" fmla="*/ 35 w 39"/>
                    <a:gd name="T41" fmla="*/ 4 h 33"/>
                    <a:gd name="T42" fmla="*/ 33 w 39"/>
                    <a:gd name="T43" fmla="*/ 1 h 33"/>
                    <a:gd name="T44" fmla="*/ 27 w 39"/>
                    <a:gd name="T45" fmla="*/ 0 h 33"/>
                    <a:gd name="T46" fmla="*/ 19 w 39"/>
                    <a:gd name="T47" fmla="*/ 0 h 33"/>
                    <a:gd name="T48" fmla="*/ 11 w 39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7"/>
                      </a:lnTo>
                      <a:lnTo>
                        <a:pt x="1" y="14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4" y="29"/>
                      </a:lnTo>
                      <a:lnTo>
                        <a:pt x="6" y="32"/>
                      </a:lnTo>
                      <a:lnTo>
                        <a:pt x="12" y="33"/>
                      </a:lnTo>
                      <a:lnTo>
                        <a:pt x="20" y="33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39" y="12"/>
                      </a:lnTo>
                      <a:lnTo>
                        <a:pt x="38" y="9"/>
                      </a:lnTo>
                      <a:lnTo>
                        <a:pt x="37" y="6"/>
                      </a:lnTo>
                      <a:lnTo>
                        <a:pt x="35" y="4"/>
                      </a:lnTo>
                      <a:lnTo>
                        <a:pt x="33" y="1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85" name="Freeform 1622"/>
                <p:cNvSpPr>
                  <a:spLocks/>
                </p:cNvSpPr>
                <p:nvPr/>
              </p:nvSpPr>
              <p:spPr bwMode="auto">
                <a:xfrm>
                  <a:off x="1802" y="3066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8 w 40"/>
                    <a:gd name="T5" fmla="*/ 0 h 33"/>
                    <a:gd name="T6" fmla="*/ 10 w 40"/>
                    <a:gd name="T7" fmla="*/ 0 h 33"/>
                    <a:gd name="T8" fmla="*/ 4 w 40"/>
                    <a:gd name="T9" fmla="*/ 3 h 33"/>
                    <a:gd name="T10" fmla="*/ 1 w 40"/>
                    <a:gd name="T11" fmla="*/ 6 h 33"/>
                    <a:gd name="T12" fmla="*/ 0 w 40"/>
                    <a:gd name="T13" fmla="*/ 8 h 33"/>
                    <a:gd name="T14" fmla="*/ 0 w 40"/>
                    <a:gd name="T15" fmla="*/ 8 h 33"/>
                    <a:gd name="T16" fmla="*/ 0 w 40"/>
                    <a:gd name="T17" fmla="*/ 11 h 33"/>
                    <a:gd name="T18" fmla="*/ 0 w 40"/>
                    <a:gd name="T19" fmla="*/ 15 h 33"/>
                    <a:gd name="T20" fmla="*/ 3 w 40"/>
                    <a:gd name="T21" fmla="*/ 21 h 33"/>
                    <a:gd name="T22" fmla="*/ 8 w 40"/>
                    <a:gd name="T23" fmla="*/ 26 h 33"/>
                    <a:gd name="T24" fmla="*/ 14 w 40"/>
                    <a:gd name="T25" fmla="*/ 30 h 33"/>
                    <a:gd name="T26" fmla="*/ 14 w 40"/>
                    <a:gd name="T27" fmla="*/ 30 h 33"/>
                    <a:gd name="T28" fmla="*/ 22 w 40"/>
                    <a:gd name="T29" fmla="*/ 33 h 33"/>
                    <a:gd name="T30" fmla="*/ 29 w 40"/>
                    <a:gd name="T31" fmla="*/ 31 h 33"/>
                    <a:gd name="T32" fmla="*/ 36 w 40"/>
                    <a:gd name="T33" fmla="*/ 28 h 33"/>
                    <a:gd name="T34" fmla="*/ 38 w 40"/>
                    <a:gd name="T35" fmla="*/ 25 h 33"/>
                    <a:gd name="T36" fmla="*/ 40 w 40"/>
                    <a:gd name="T37" fmla="*/ 23 h 33"/>
                    <a:gd name="T38" fmla="*/ 40 w 40"/>
                    <a:gd name="T39" fmla="*/ 23 h 33"/>
                    <a:gd name="T40" fmla="*/ 40 w 40"/>
                    <a:gd name="T41" fmla="*/ 20 h 33"/>
                    <a:gd name="T42" fmla="*/ 40 w 40"/>
                    <a:gd name="T43" fmla="*/ 16 h 33"/>
                    <a:gd name="T44" fmla="*/ 37 w 40"/>
                    <a:gd name="T45" fmla="*/ 10 h 33"/>
                    <a:gd name="T46" fmla="*/ 32 w 40"/>
                    <a:gd name="T47" fmla="*/ 5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0" y="0"/>
                      </a:lnTo>
                      <a:lnTo>
                        <a:pt x="4" y="3"/>
                      </a:lnTo>
                      <a:lnTo>
                        <a:pt x="1" y="6"/>
                      </a:lnTo>
                      <a:lnTo>
                        <a:pt x="0" y="8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3" y="21"/>
                      </a:lnTo>
                      <a:lnTo>
                        <a:pt x="8" y="26"/>
                      </a:lnTo>
                      <a:lnTo>
                        <a:pt x="14" y="30"/>
                      </a:lnTo>
                      <a:lnTo>
                        <a:pt x="22" y="33"/>
                      </a:lnTo>
                      <a:lnTo>
                        <a:pt x="29" y="31"/>
                      </a:lnTo>
                      <a:lnTo>
                        <a:pt x="36" y="28"/>
                      </a:lnTo>
                      <a:lnTo>
                        <a:pt x="38" y="25"/>
                      </a:lnTo>
                      <a:lnTo>
                        <a:pt x="40" y="23"/>
                      </a:lnTo>
                      <a:lnTo>
                        <a:pt x="40" y="20"/>
                      </a:lnTo>
                      <a:lnTo>
                        <a:pt x="40" y="16"/>
                      </a:lnTo>
                      <a:lnTo>
                        <a:pt x="37" y="10"/>
                      </a:lnTo>
                      <a:lnTo>
                        <a:pt x="32" y="5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86" name="Freeform 1623"/>
                <p:cNvSpPr>
                  <a:spLocks/>
                </p:cNvSpPr>
                <p:nvPr/>
              </p:nvSpPr>
              <p:spPr bwMode="auto">
                <a:xfrm>
                  <a:off x="1802" y="3066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8 w 40"/>
                    <a:gd name="T5" fmla="*/ 0 h 33"/>
                    <a:gd name="T6" fmla="*/ 10 w 40"/>
                    <a:gd name="T7" fmla="*/ 0 h 33"/>
                    <a:gd name="T8" fmla="*/ 4 w 40"/>
                    <a:gd name="T9" fmla="*/ 3 h 33"/>
                    <a:gd name="T10" fmla="*/ 1 w 40"/>
                    <a:gd name="T11" fmla="*/ 6 h 33"/>
                    <a:gd name="T12" fmla="*/ 0 w 40"/>
                    <a:gd name="T13" fmla="*/ 8 h 33"/>
                    <a:gd name="T14" fmla="*/ 0 w 40"/>
                    <a:gd name="T15" fmla="*/ 8 h 33"/>
                    <a:gd name="T16" fmla="*/ 0 w 40"/>
                    <a:gd name="T17" fmla="*/ 11 h 33"/>
                    <a:gd name="T18" fmla="*/ 0 w 40"/>
                    <a:gd name="T19" fmla="*/ 15 h 33"/>
                    <a:gd name="T20" fmla="*/ 3 w 40"/>
                    <a:gd name="T21" fmla="*/ 21 h 33"/>
                    <a:gd name="T22" fmla="*/ 8 w 40"/>
                    <a:gd name="T23" fmla="*/ 26 h 33"/>
                    <a:gd name="T24" fmla="*/ 14 w 40"/>
                    <a:gd name="T25" fmla="*/ 30 h 33"/>
                    <a:gd name="T26" fmla="*/ 14 w 40"/>
                    <a:gd name="T27" fmla="*/ 30 h 33"/>
                    <a:gd name="T28" fmla="*/ 22 w 40"/>
                    <a:gd name="T29" fmla="*/ 33 h 33"/>
                    <a:gd name="T30" fmla="*/ 29 w 40"/>
                    <a:gd name="T31" fmla="*/ 31 h 33"/>
                    <a:gd name="T32" fmla="*/ 36 w 40"/>
                    <a:gd name="T33" fmla="*/ 28 h 33"/>
                    <a:gd name="T34" fmla="*/ 38 w 40"/>
                    <a:gd name="T35" fmla="*/ 25 h 33"/>
                    <a:gd name="T36" fmla="*/ 40 w 40"/>
                    <a:gd name="T37" fmla="*/ 23 h 33"/>
                    <a:gd name="T38" fmla="*/ 40 w 40"/>
                    <a:gd name="T39" fmla="*/ 23 h 33"/>
                    <a:gd name="T40" fmla="*/ 40 w 40"/>
                    <a:gd name="T41" fmla="*/ 20 h 33"/>
                    <a:gd name="T42" fmla="*/ 40 w 40"/>
                    <a:gd name="T43" fmla="*/ 16 h 33"/>
                    <a:gd name="T44" fmla="*/ 37 w 40"/>
                    <a:gd name="T45" fmla="*/ 10 h 33"/>
                    <a:gd name="T46" fmla="*/ 32 w 40"/>
                    <a:gd name="T47" fmla="*/ 5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0" y="0"/>
                      </a:lnTo>
                      <a:lnTo>
                        <a:pt x="4" y="3"/>
                      </a:lnTo>
                      <a:lnTo>
                        <a:pt x="1" y="6"/>
                      </a:lnTo>
                      <a:lnTo>
                        <a:pt x="0" y="8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3" y="21"/>
                      </a:lnTo>
                      <a:lnTo>
                        <a:pt x="8" y="26"/>
                      </a:lnTo>
                      <a:lnTo>
                        <a:pt x="14" y="30"/>
                      </a:lnTo>
                      <a:lnTo>
                        <a:pt x="22" y="33"/>
                      </a:lnTo>
                      <a:lnTo>
                        <a:pt x="29" y="31"/>
                      </a:lnTo>
                      <a:lnTo>
                        <a:pt x="36" y="28"/>
                      </a:lnTo>
                      <a:lnTo>
                        <a:pt x="38" y="25"/>
                      </a:lnTo>
                      <a:lnTo>
                        <a:pt x="40" y="23"/>
                      </a:lnTo>
                      <a:lnTo>
                        <a:pt x="40" y="20"/>
                      </a:lnTo>
                      <a:lnTo>
                        <a:pt x="40" y="16"/>
                      </a:lnTo>
                      <a:lnTo>
                        <a:pt x="37" y="10"/>
                      </a:lnTo>
                      <a:lnTo>
                        <a:pt x="32" y="5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87" name="Freeform 1624"/>
                <p:cNvSpPr>
                  <a:spLocks/>
                </p:cNvSpPr>
                <p:nvPr/>
              </p:nvSpPr>
              <p:spPr bwMode="auto">
                <a:xfrm>
                  <a:off x="1777" y="3037"/>
                  <a:ext cx="42" cy="34"/>
                </a:xfrm>
                <a:custGeom>
                  <a:avLst/>
                  <a:gdLst>
                    <a:gd name="T0" fmla="*/ 21 w 42"/>
                    <a:gd name="T1" fmla="*/ 0 h 34"/>
                    <a:gd name="T2" fmla="*/ 21 w 42"/>
                    <a:gd name="T3" fmla="*/ 0 h 34"/>
                    <a:gd name="T4" fmla="*/ 12 w 42"/>
                    <a:gd name="T5" fmla="*/ 2 h 34"/>
                    <a:gd name="T6" fmla="*/ 6 w 42"/>
                    <a:gd name="T7" fmla="*/ 6 h 34"/>
                    <a:gd name="T8" fmla="*/ 2 w 42"/>
                    <a:gd name="T9" fmla="*/ 11 h 34"/>
                    <a:gd name="T10" fmla="*/ 1 w 42"/>
                    <a:gd name="T11" fmla="*/ 15 h 34"/>
                    <a:gd name="T12" fmla="*/ 0 w 42"/>
                    <a:gd name="T13" fmla="*/ 17 h 34"/>
                    <a:gd name="T14" fmla="*/ 0 w 42"/>
                    <a:gd name="T15" fmla="*/ 17 h 34"/>
                    <a:gd name="T16" fmla="*/ 1 w 42"/>
                    <a:gd name="T17" fmla="*/ 21 h 34"/>
                    <a:gd name="T18" fmla="*/ 2 w 42"/>
                    <a:gd name="T19" fmla="*/ 23 h 34"/>
                    <a:gd name="T20" fmla="*/ 6 w 42"/>
                    <a:gd name="T21" fmla="*/ 29 h 34"/>
                    <a:gd name="T22" fmla="*/ 12 w 42"/>
                    <a:gd name="T23" fmla="*/ 32 h 34"/>
                    <a:gd name="T24" fmla="*/ 21 w 42"/>
                    <a:gd name="T25" fmla="*/ 34 h 34"/>
                    <a:gd name="T26" fmla="*/ 21 w 42"/>
                    <a:gd name="T27" fmla="*/ 34 h 34"/>
                    <a:gd name="T28" fmla="*/ 29 w 42"/>
                    <a:gd name="T29" fmla="*/ 32 h 34"/>
                    <a:gd name="T30" fmla="*/ 35 w 42"/>
                    <a:gd name="T31" fmla="*/ 29 h 34"/>
                    <a:gd name="T32" fmla="*/ 40 w 42"/>
                    <a:gd name="T33" fmla="*/ 23 h 34"/>
                    <a:gd name="T34" fmla="*/ 42 w 42"/>
                    <a:gd name="T35" fmla="*/ 21 h 34"/>
                    <a:gd name="T36" fmla="*/ 42 w 42"/>
                    <a:gd name="T37" fmla="*/ 17 h 34"/>
                    <a:gd name="T38" fmla="*/ 42 w 42"/>
                    <a:gd name="T39" fmla="*/ 17 h 34"/>
                    <a:gd name="T40" fmla="*/ 42 w 42"/>
                    <a:gd name="T41" fmla="*/ 15 h 34"/>
                    <a:gd name="T42" fmla="*/ 40 w 42"/>
                    <a:gd name="T43" fmla="*/ 11 h 34"/>
                    <a:gd name="T44" fmla="*/ 35 w 42"/>
                    <a:gd name="T45" fmla="*/ 6 h 34"/>
                    <a:gd name="T46" fmla="*/ 29 w 42"/>
                    <a:gd name="T47" fmla="*/ 2 h 34"/>
                    <a:gd name="T48" fmla="*/ 21 w 42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4"/>
                    <a:gd name="T77" fmla="*/ 42 w 42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4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2" y="2"/>
                      </a:lnTo>
                      <a:lnTo>
                        <a:pt x="6" y="6"/>
                      </a:lnTo>
                      <a:lnTo>
                        <a:pt x="2" y="11"/>
                      </a:lnTo>
                      <a:lnTo>
                        <a:pt x="1" y="15"/>
                      </a:lnTo>
                      <a:lnTo>
                        <a:pt x="0" y="17"/>
                      </a:lnTo>
                      <a:lnTo>
                        <a:pt x="1" y="21"/>
                      </a:lnTo>
                      <a:lnTo>
                        <a:pt x="2" y="23"/>
                      </a:lnTo>
                      <a:lnTo>
                        <a:pt x="6" y="29"/>
                      </a:lnTo>
                      <a:lnTo>
                        <a:pt x="12" y="32"/>
                      </a:lnTo>
                      <a:lnTo>
                        <a:pt x="21" y="34"/>
                      </a:lnTo>
                      <a:lnTo>
                        <a:pt x="29" y="32"/>
                      </a:lnTo>
                      <a:lnTo>
                        <a:pt x="35" y="29"/>
                      </a:lnTo>
                      <a:lnTo>
                        <a:pt x="40" y="23"/>
                      </a:lnTo>
                      <a:lnTo>
                        <a:pt x="42" y="21"/>
                      </a:lnTo>
                      <a:lnTo>
                        <a:pt x="42" y="17"/>
                      </a:lnTo>
                      <a:lnTo>
                        <a:pt x="42" y="15"/>
                      </a:lnTo>
                      <a:lnTo>
                        <a:pt x="40" y="11"/>
                      </a:lnTo>
                      <a:lnTo>
                        <a:pt x="35" y="6"/>
                      </a:lnTo>
                      <a:lnTo>
                        <a:pt x="29" y="2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88" name="Freeform 1625"/>
                <p:cNvSpPr>
                  <a:spLocks/>
                </p:cNvSpPr>
                <p:nvPr/>
              </p:nvSpPr>
              <p:spPr bwMode="auto">
                <a:xfrm>
                  <a:off x="1777" y="3037"/>
                  <a:ext cx="42" cy="34"/>
                </a:xfrm>
                <a:custGeom>
                  <a:avLst/>
                  <a:gdLst>
                    <a:gd name="T0" fmla="*/ 21 w 42"/>
                    <a:gd name="T1" fmla="*/ 0 h 34"/>
                    <a:gd name="T2" fmla="*/ 21 w 42"/>
                    <a:gd name="T3" fmla="*/ 0 h 34"/>
                    <a:gd name="T4" fmla="*/ 12 w 42"/>
                    <a:gd name="T5" fmla="*/ 2 h 34"/>
                    <a:gd name="T6" fmla="*/ 6 w 42"/>
                    <a:gd name="T7" fmla="*/ 6 h 34"/>
                    <a:gd name="T8" fmla="*/ 2 w 42"/>
                    <a:gd name="T9" fmla="*/ 11 h 34"/>
                    <a:gd name="T10" fmla="*/ 1 w 42"/>
                    <a:gd name="T11" fmla="*/ 15 h 34"/>
                    <a:gd name="T12" fmla="*/ 0 w 42"/>
                    <a:gd name="T13" fmla="*/ 17 h 34"/>
                    <a:gd name="T14" fmla="*/ 0 w 42"/>
                    <a:gd name="T15" fmla="*/ 17 h 34"/>
                    <a:gd name="T16" fmla="*/ 1 w 42"/>
                    <a:gd name="T17" fmla="*/ 21 h 34"/>
                    <a:gd name="T18" fmla="*/ 2 w 42"/>
                    <a:gd name="T19" fmla="*/ 23 h 34"/>
                    <a:gd name="T20" fmla="*/ 6 w 42"/>
                    <a:gd name="T21" fmla="*/ 29 h 34"/>
                    <a:gd name="T22" fmla="*/ 12 w 42"/>
                    <a:gd name="T23" fmla="*/ 32 h 34"/>
                    <a:gd name="T24" fmla="*/ 21 w 42"/>
                    <a:gd name="T25" fmla="*/ 34 h 34"/>
                    <a:gd name="T26" fmla="*/ 21 w 42"/>
                    <a:gd name="T27" fmla="*/ 34 h 34"/>
                    <a:gd name="T28" fmla="*/ 29 w 42"/>
                    <a:gd name="T29" fmla="*/ 32 h 34"/>
                    <a:gd name="T30" fmla="*/ 35 w 42"/>
                    <a:gd name="T31" fmla="*/ 29 h 34"/>
                    <a:gd name="T32" fmla="*/ 40 w 42"/>
                    <a:gd name="T33" fmla="*/ 23 h 34"/>
                    <a:gd name="T34" fmla="*/ 42 w 42"/>
                    <a:gd name="T35" fmla="*/ 21 h 34"/>
                    <a:gd name="T36" fmla="*/ 42 w 42"/>
                    <a:gd name="T37" fmla="*/ 17 h 34"/>
                    <a:gd name="T38" fmla="*/ 42 w 42"/>
                    <a:gd name="T39" fmla="*/ 17 h 34"/>
                    <a:gd name="T40" fmla="*/ 42 w 42"/>
                    <a:gd name="T41" fmla="*/ 15 h 34"/>
                    <a:gd name="T42" fmla="*/ 40 w 42"/>
                    <a:gd name="T43" fmla="*/ 11 h 34"/>
                    <a:gd name="T44" fmla="*/ 35 w 42"/>
                    <a:gd name="T45" fmla="*/ 6 h 34"/>
                    <a:gd name="T46" fmla="*/ 29 w 42"/>
                    <a:gd name="T47" fmla="*/ 2 h 34"/>
                    <a:gd name="T48" fmla="*/ 21 w 42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4"/>
                    <a:gd name="T77" fmla="*/ 42 w 42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4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2" y="2"/>
                      </a:lnTo>
                      <a:lnTo>
                        <a:pt x="6" y="6"/>
                      </a:lnTo>
                      <a:lnTo>
                        <a:pt x="2" y="11"/>
                      </a:lnTo>
                      <a:lnTo>
                        <a:pt x="1" y="15"/>
                      </a:lnTo>
                      <a:lnTo>
                        <a:pt x="0" y="17"/>
                      </a:lnTo>
                      <a:lnTo>
                        <a:pt x="1" y="21"/>
                      </a:lnTo>
                      <a:lnTo>
                        <a:pt x="2" y="23"/>
                      </a:lnTo>
                      <a:lnTo>
                        <a:pt x="6" y="29"/>
                      </a:lnTo>
                      <a:lnTo>
                        <a:pt x="12" y="32"/>
                      </a:lnTo>
                      <a:lnTo>
                        <a:pt x="21" y="34"/>
                      </a:lnTo>
                      <a:lnTo>
                        <a:pt x="29" y="32"/>
                      </a:lnTo>
                      <a:lnTo>
                        <a:pt x="35" y="29"/>
                      </a:lnTo>
                      <a:lnTo>
                        <a:pt x="40" y="23"/>
                      </a:lnTo>
                      <a:lnTo>
                        <a:pt x="42" y="21"/>
                      </a:lnTo>
                      <a:lnTo>
                        <a:pt x="42" y="17"/>
                      </a:lnTo>
                      <a:lnTo>
                        <a:pt x="42" y="15"/>
                      </a:lnTo>
                      <a:lnTo>
                        <a:pt x="40" y="11"/>
                      </a:lnTo>
                      <a:lnTo>
                        <a:pt x="35" y="6"/>
                      </a:lnTo>
                      <a:lnTo>
                        <a:pt x="29" y="2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89" name="Freeform 1626"/>
                <p:cNvSpPr>
                  <a:spLocks/>
                </p:cNvSpPr>
                <p:nvPr/>
              </p:nvSpPr>
              <p:spPr bwMode="auto">
                <a:xfrm>
                  <a:off x="1802" y="3043"/>
                  <a:ext cx="42" cy="31"/>
                </a:xfrm>
                <a:custGeom>
                  <a:avLst/>
                  <a:gdLst>
                    <a:gd name="T0" fmla="*/ 24 w 42"/>
                    <a:gd name="T1" fmla="*/ 0 h 31"/>
                    <a:gd name="T2" fmla="*/ 24 w 42"/>
                    <a:gd name="T3" fmla="*/ 0 h 31"/>
                    <a:gd name="T4" fmla="*/ 15 w 42"/>
                    <a:gd name="T5" fmla="*/ 0 h 31"/>
                    <a:gd name="T6" fmla="*/ 9 w 42"/>
                    <a:gd name="T7" fmla="*/ 1 h 31"/>
                    <a:gd name="T8" fmla="*/ 4 w 42"/>
                    <a:gd name="T9" fmla="*/ 6 h 31"/>
                    <a:gd name="T10" fmla="*/ 1 w 42"/>
                    <a:gd name="T11" fmla="*/ 9 h 31"/>
                    <a:gd name="T12" fmla="*/ 1 w 42"/>
                    <a:gd name="T13" fmla="*/ 11 h 31"/>
                    <a:gd name="T14" fmla="*/ 1 w 42"/>
                    <a:gd name="T15" fmla="*/ 11 h 31"/>
                    <a:gd name="T16" fmla="*/ 0 w 42"/>
                    <a:gd name="T17" fmla="*/ 15 h 31"/>
                    <a:gd name="T18" fmla="*/ 1 w 42"/>
                    <a:gd name="T19" fmla="*/ 19 h 31"/>
                    <a:gd name="T20" fmla="*/ 5 w 42"/>
                    <a:gd name="T21" fmla="*/ 24 h 31"/>
                    <a:gd name="T22" fmla="*/ 10 w 42"/>
                    <a:gd name="T23" fmla="*/ 29 h 31"/>
                    <a:gd name="T24" fmla="*/ 18 w 42"/>
                    <a:gd name="T25" fmla="*/ 31 h 31"/>
                    <a:gd name="T26" fmla="*/ 18 w 42"/>
                    <a:gd name="T27" fmla="*/ 31 h 31"/>
                    <a:gd name="T28" fmla="*/ 27 w 42"/>
                    <a:gd name="T29" fmla="*/ 31 h 31"/>
                    <a:gd name="T30" fmla="*/ 33 w 42"/>
                    <a:gd name="T31" fmla="*/ 30 h 31"/>
                    <a:gd name="T32" fmla="*/ 38 w 42"/>
                    <a:gd name="T33" fmla="*/ 25 h 31"/>
                    <a:gd name="T34" fmla="*/ 41 w 42"/>
                    <a:gd name="T35" fmla="*/ 23 h 31"/>
                    <a:gd name="T36" fmla="*/ 42 w 42"/>
                    <a:gd name="T37" fmla="*/ 19 h 31"/>
                    <a:gd name="T38" fmla="*/ 42 w 42"/>
                    <a:gd name="T39" fmla="*/ 19 h 31"/>
                    <a:gd name="T40" fmla="*/ 42 w 42"/>
                    <a:gd name="T41" fmla="*/ 16 h 31"/>
                    <a:gd name="T42" fmla="*/ 41 w 42"/>
                    <a:gd name="T43" fmla="*/ 12 h 31"/>
                    <a:gd name="T44" fmla="*/ 38 w 42"/>
                    <a:gd name="T45" fmla="*/ 7 h 31"/>
                    <a:gd name="T46" fmla="*/ 32 w 42"/>
                    <a:gd name="T47" fmla="*/ 2 h 31"/>
                    <a:gd name="T48" fmla="*/ 24 w 42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1"/>
                    <a:gd name="T77" fmla="*/ 42 w 42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1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9" y="1"/>
                      </a:lnTo>
                      <a:lnTo>
                        <a:pt x="4" y="6"/>
                      </a:lnTo>
                      <a:lnTo>
                        <a:pt x="1" y="9"/>
                      </a:lnTo>
                      <a:lnTo>
                        <a:pt x="1" y="11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5" y="24"/>
                      </a:lnTo>
                      <a:lnTo>
                        <a:pt x="10" y="29"/>
                      </a:lnTo>
                      <a:lnTo>
                        <a:pt x="18" y="31"/>
                      </a:lnTo>
                      <a:lnTo>
                        <a:pt x="27" y="31"/>
                      </a:lnTo>
                      <a:lnTo>
                        <a:pt x="33" y="30"/>
                      </a:lnTo>
                      <a:lnTo>
                        <a:pt x="38" y="25"/>
                      </a:lnTo>
                      <a:lnTo>
                        <a:pt x="41" y="23"/>
                      </a:lnTo>
                      <a:lnTo>
                        <a:pt x="42" y="19"/>
                      </a:lnTo>
                      <a:lnTo>
                        <a:pt x="42" y="16"/>
                      </a:lnTo>
                      <a:lnTo>
                        <a:pt x="41" y="12"/>
                      </a:lnTo>
                      <a:lnTo>
                        <a:pt x="38" y="7"/>
                      </a:lnTo>
                      <a:lnTo>
                        <a:pt x="32" y="2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90" name="Freeform 1627"/>
                <p:cNvSpPr>
                  <a:spLocks/>
                </p:cNvSpPr>
                <p:nvPr/>
              </p:nvSpPr>
              <p:spPr bwMode="auto">
                <a:xfrm>
                  <a:off x="1802" y="3043"/>
                  <a:ext cx="42" cy="31"/>
                </a:xfrm>
                <a:custGeom>
                  <a:avLst/>
                  <a:gdLst>
                    <a:gd name="T0" fmla="*/ 24 w 42"/>
                    <a:gd name="T1" fmla="*/ 0 h 31"/>
                    <a:gd name="T2" fmla="*/ 24 w 42"/>
                    <a:gd name="T3" fmla="*/ 0 h 31"/>
                    <a:gd name="T4" fmla="*/ 15 w 42"/>
                    <a:gd name="T5" fmla="*/ 0 h 31"/>
                    <a:gd name="T6" fmla="*/ 9 w 42"/>
                    <a:gd name="T7" fmla="*/ 1 h 31"/>
                    <a:gd name="T8" fmla="*/ 4 w 42"/>
                    <a:gd name="T9" fmla="*/ 6 h 31"/>
                    <a:gd name="T10" fmla="*/ 1 w 42"/>
                    <a:gd name="T11" fmla="*/ 9 h 31"/>
                    <a:gd name="T12" fmla="*/ 1 w 42"/>
                    <a:gd name="T13" fmla="*/ 11 h 31"/>
                    <a:gd name="T14" fmla="*/ 1 w 42"/>
                    <a:gd name="T15" fmla="*/ 11 h 31"/>
                    <a:gd name="T16" fmla="*/ 0 w 42"/>
                    <a:gd name="T17" fmla="*/ 15 h 31"/>
                    <a:gd name="T18" fmla="*/ 1 w 42"/>
                    <a:gd name="T19" fmla="*/ 19 h 31"/>
                    <a:gd name="T20" fmla="*/ 5 w 42"/>
                    <a:gd name="T21" fmla="*/ 24 h 31"/>
                    <a:gd name="T22" fmla="*/ 10 w 42"/>
                    <a:gd name="T23" fmla="*/ 29 h 31"/>
                    <a:gd name="T24" fmla="*/ 18 w 42"/>
                    <a:gd name="T25" fmla="*/ 31 h 31"/>
                    <a:gd name="T26" fmla="*/ 18 w 42"/>
                    <a:gd name="T27" fmla="*/ 31 h 31"/>
                    <a:gd name="T28" fmla="*/ 27 w 42"/>
                    <a:gd name="T29" fmla="*/ 31 h 31"/>
                    <a:gd name="T30" fmla="*/ 33 w 42"/>
                    <a:gd name="T31" fmla="*/ 30 h 31"/>
                    <a:gd name="T32" fmla="*/ 38 w 42"/>
                    <a:gd name="T33" fmla="*/ 25 h 31"/>
                    <a:gd name="T34" fmla="*/ 41 w 42"/>
                    <a:gd name="T35" fmla="*/ 23 h 31"/>
                    <a:gd name="T36" fmla="*/ 42 w 42"/>
                    <a:gd name="T37" fmla="*/ 19 h 31"/>
                    <a:gd name="T38" fmla="*/ 42 w 42"/>
                    <a:gd name="T39" fmla="*/ 19 h 31"/>
                    <a:gd name="T40" fmla="*/ 42 w 42"/>
                    <a:gd name="T41" fmla="*/ 16 h 31"/>
                    <a:gd name="T42" fmla="*/ 41 w 42"/>
                    <a:gd name="T43" fmla="*/ 12 h 31"/>
                    <a:gd name="T44" fmla="*/ 38 w 42"/>
                    <a:gd name="T45" fmla="*/ 7 h 31"/>
                    <a:gd name="T46" fmla="*/ 32 w 42"/>
                    <a:gd name="T47" fmla="*/ 2 h 31"/>
                    <a:gd name="T48" fmla="*/ 24 w 42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1"/>
                    <a:gd name="T77" fmla="*/ 42 w 42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1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9" y="1"/>
                      </a:lnTo>
                      <a:lnTo>
                        <a:pt x="4" y="6"/>
                      </a:lnTo>
                      <a:lnTo>
                        <a:pt x="1" y="9"/>
                      </a:lnTo>
                      <a:lnTo>
                        <a:pt x="1" y="11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5" y="24"/>
                      </a:lnTo>
                      <a:lnTo>
                        <a:pt x="10" y="29"/>
                      </a:lnTo>
                      <a:lnTo>
                        <a:pt x="18" y="31"/>
                      </a:lnTo>
                      <a:lnTo>
                        <a:pt x="27" y="31"/>
                      </a:lnTo>
                      <a:lnTo>
                        <a:pt x="33" y="30"/>
                      </a:lnTo>
                      <a:lnTo>
                        <a:pt x="38" y="25"/>
                      </a:lnTo>
                      <a:lnTo>
                        <a:pt x="41" y="23"/>
                      </a:lnTo>
                      <a:lnTo>
                        <a:pt x="42" y="19"/>
                      </a:lnTo>
                      <a:lnTo>
                        <a:pt x="42" y="16"/>
                      </a:lnTo>
                      <a:lnTo>
                        <a:pt x="41" y="12"/>
                      </a:lnTo>
                      <a:lnTo>
                        <a:pt x="38" y="7"/>
                      </a:lnTo>
                      <a:lnTo>
                        <a:pt x="32" y="2"/>
                      </a:lnTo>
                      <a:lnTo>
                        <a:pt x="24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91" name="Freeform 1628"/>
                <p:cNvSpPr>
                  <a:spLocks/>
                </p:cNvSpPr>
                <p:nvPr/>
              </p:nvSpPr>
              <p:spPr bwMode="auto">
                <a:xfrm>
                  <a:off x="1791" y="3021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2 w 42"/>
                    <a:gd name="T5" fmla="*/ 1 h 32"/>
                    <a:gd name="T6" fmla="*/ 6 w 42"/>
                    <a:gd name="T7" fmla="*/ 4 h 32"/>
                    <a:gd name="T8" fmla="*/ 2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1 w 42"/>
                    <a:gd name="T17" fmla="*/ 19 h 32"/>
                    <a:gd name="T18" fmla="*/ 2 w 42"/>
                    <a:gd name="T19" fmla="*/ 22 h 32"/>
                    <a:gd name="T20" fmla="*/ 6 w 42"/>
                    <a:gd name="T21" fmla="*/ 27 h 32"/>
                    <a:gd name="T22" fmla="*/ 12 w 42"/>
                    <a:gd name="T23" fmla="*/ 31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29 w 42"/>
                    <a:gd name="T29" fmla="*/ 31 h 32"/>
                    <a:gd name="T30" fmla="*/ 35 w 42"/>
                    <a:gd name="T31" fmla="*/ 27 h 32"/>
                    <a:gd name="T32" fmla="*/ 40 w 42"/>
                    <a:gd name="T33" fmla="*/ 22 h 32"/>
                    <a:gd name="T34" fmla="*/ 42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2 w 42"/>
                    <a:gd name="T41" fmla="*/ 13 h 32"/>
                    <a:gd name="T42" fmla="*/ 40 w 42"/>
                    <a:gd name="T43" fmla="*/ 10 h 32"/>
                    <a:gd name="T44" fmla="*/ 35 w 42"/>
                    <a:gd name="T45" fmla="*/ 4 h 32"/>
                    <a:gd name="T46" fmla="*/ 29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2" y="1"/>
                      </a:lnTo>
                      <a:lnTo>
                        <a:pt x="6" y="4"/>
                      </a:lnTo>
                      <a:lnTo>
                        <a:pt x="2" y="10"/>
                      </a:lnTo>
                      <a:lnTo>
                        <a:pt x="1" y="13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2" y="22"/>
                      </a:lnTo>
                      <a:lnTo>
                        <a:pt x="6" y="27"/>
                      </a:lnTo>
                      <a:lnTo>
                        <a:pt x="12" y="31"/>
                      </a:lnTo>
                      <a:lnTo>
                        <a:pt x="21" y="32"/>
                      </a:lnTo>
                      <a:lnTo>
                        <a:pt x="29" y="31"/>
                      </a:lnTo>
                      <a:lnTo>
                        <a:pt x="35" y="27"/>
                      </a:lnTo>
                      <a:lnTo>
                        <a:pt x="40" y="22"/>
                      </a:lnTo>
                      <a:lnTo>
                        <a:pt x="42" y="19"/>
                      </a:lnTo>
                      <a:lnTo>
                        <a:pt x="42" y="15"/>
                      </a:lnTo>
                      <a:lnTo>
                        <a:pt x="42" y="13"/>
                      </a:lnTo>
                      <a:lnTo>
                        <a:pt x="40" y="10"/>
                      </a:lnTo>
                      <a:lnTo>
                        <a:pt x="35" y="4"/>
                      </a:lnTo>
                      <a:lnTo>
                        <a:pt x="29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92" name="Freeform 1629"/>
                <p:cNvSpPr>
                  <a:spLocks/>
                </p:cNvSpPr>
                <p:nvPr/>
              </p:nvSpPr>
              <p:spPr bwMode="auto">
                <a:xfrm>
                  <a:off x="1791" y="3021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2 w 42"/>
                    <a:gd name="T5" fmla="*/ 1 h 32"/>
                    <a:gd name="T6" fmla="*/ 6 w 42"/>
                    <a:gd name="T7" fmla="*/ 4 h 32"/>
                    <a:gd name="T8" fmla="*/ 2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1 w 42"/>
                    <a:gd name="T17" fmla="*/ 19 h 32"/>
                    <a:gd name="T18" fmla="*/ 2 w 42"/>
                    <a:gd name="T19" fmla="*/ 22 h 32"/>
                    <a:gd name="T20" fmla="*/ 6 w 42"/>
                    <a:gd name="T21" fmla="*/ 27 h 32"/>
                    <a:gd name="T22" fmla="*/ 12 w 42"/>
                    <a:gd name="T23" fmla="*/ 31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29 w 42"/>
                    <a:gd name="T29" fmla="*/ 31 h 32"/>
                    <a:gd name="T30" fmla="*/ 35 w 42"/>
                    <a:gd name="T31" fmla="*/ 27 h 32"/>
                    <a:gd name="T32" fmla="*/ 40 w 42"/>
                    <a:gd name="T33" fmla="*/ 22 h 32"/>
                    <a:gd name="T34" fmla="*/ 42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2 w 42"/>
                    <a:gd name="T41" fmla="*/ 13 h 32"/>
                    <a:gd name="T42" fmla="*/ 40 w 42"/>
                    <a:gd name="T43" fmla="*/ 10 h 32"/>
                    <a:gd name="T44" fmla="*/ 35 w 42"/>
                    <a:gd name="T45" fmla="*/ 4 h 32"/>
                    <a:gd name="T46" fmla="*/ 29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2" y="1"/>
                      </a:lnTo>
                      <a:lnTo>
                        <a:pt x="6" y="4"/>
                      </a:lnTo>
                      <a:lnTo>
                        <a:pt x="2" y="10"/>
                      </a:lnTo>
                      <a:lnTo>
                        <a:pt x="1" y="13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2" y="22"/>
                      </a:lnTo>
                      <a:lnTo>
                        <a:pt x="6" y="27"/>
                      </a:lnTo>
                      <a:lnTo>
                        <a:pt x="12" y="31"/>
                      </a:lnTo>
                      <a:lnTo>
                        <a:pt x="21" y="32"/>
                      </a:lnTo>
                      <a:lnTo>
                        <a:pt x="29" y="31"/>
                      </a:lnTo>
                      <a:lnTo>
                        <a:pt x="35" y="27"/>
                      </a:lnTo>
                      <a:lnTo>
                        <a:pt x="40" y="22"/>
                      </a:lnTo>
                      <a:lnTo>
                        <a:pt x="42" y="19"/>
                      </a:lnTo>
                      <a:lnTo>
                        <a:pt x="42" y="15"/>
                      </a:lnTo>
                      <a:lnTo>
                        <a:pt x="42" y="13"/>
                      </a:lnTo>
                      <a:lnTo>
                        <a:pt x="40" y="10"/>
                      </a:lnTo>
                      <a:lnTo>
                        <a:pt x="35" y="4"/>
                      </a:lnTo>
                      <a:lnTo>
                        <a:pt x="29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93" name="Freeform 1630"/>
                <p:cNvSpPr>
                  <a:spLocks/>
                </p:cNvSpPr>
                <p:nvPr/>
              </p:nvSpPr>
              <p:spPr bwMode="auto">
                <a:xfrm>
                  <a:off x="1773" y="3082"/>
                  <a:ext cx="39" cy="35"/>
                </a:xfrm>
                <a:custGeom>
                  <a:avLst/>
                  <a:gdLst>
                    <a:gd name="T0" fmla="*/ 11 w 39"/>
                    <a:gd name="T1" fmla="*/ 4 h 35"/>
                    <a:gd name="T2" fmla="*/ 11 w 39"/>
                    <a:gd name="T3" fmla="*/ 4 h 35"/>
                    <a:gd name="T4" fmla="*/ 5 w 39"/>
                    <a:gd name="T5" fmla="*/ 9 h 35"/>
                    <a:gd name="T6" fmla="*/ 1 w 39"/>
                    <a:gd name="T7" fmla="*/ 15 h 35"/>
                    <a:gd name="T8" fmla="*/ 0 w 39"/>
                    <a:gd name="T9" fmla="*/ 22 h 35"/>
                    <a:gd name="T10" fmla="*/ 0 w 39"/>
                    <a:gd name="T11" fmla="*/ 26 h 35"/>
                    <a:gd name="T12" fmla="*/ 1 w 39"/>
                    <a:gd name="T13" fmla="*/ 28 h 35"/>
                    <a:gd name="T14" fmla="*/ 1 w 39"/>
                    <a:gd name="T15" fmla="*/ 28 h 35"/>
                    <a:gd name="T16" fmla="*/ 4 w 39"/>
                    <a:gd name="T17" fmla="*/ 31 h 35"/>
                    <a:gd name="T18" fmla="*/ 6 w 39"/>
                    <a:gd name="T19" fmla="*/ 33 h 35"/>
                    <a:gd name="T20" fmla="*/ 12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2 h 35"/>
                    <a:gd name="T26" fmla="*/ 28 w 39"/>
                    <a:gd name="T27" fmla="*/ 32 h 35"/>
                    <a:gd name="T28" fmla="*/ 34 w 39"/>
                    <a:gd name="T29" fmla="*/ 27 h 35"/>
                    <a:gd name="T30" fmla="*/ 38 w 39"/>
                    <a:gd name="T31" fmla="*/ 21 h 35"/>
                    <a:gd name="T32" fmla="*/ 39 w 39"/>
                    <a:gd name="T33" fmla="*/ 14 h 35"/>
                    <a:gd name="T34" fmla="*/ 38 w 39"/>
                    <a:gd name="T35" fmla="*/ 10 h 35"/>
                    <a:gd name="T36" fmla="*/ 37 w 39"/>
                    <a:gd name="T37" fmla="*/ 8 h 35"/>
                    <a:gd name="T38" fmla="*/ 37 w 39"/>
                    <a:gd name="T39" fmla="*/ 8 h 35"/>
                    <a:gd name="T40" fmla="*/ 35 w 39"/>
                    <a:gd name="T41" fmla="*/ 5 h 35"/>
                    <a:gd name="T42" fmla="*/ 33 w 39"/>
                    <a:gd name="T43" fmla="*/ 3 h 35"/>
                    <a:gd name="T44" fmla="*/ 27 w 39"/>
                    <a:gd name="T45" fmla="*/ 0 h 35"/>
                    <a:gd name="T46" fmla="*/ 19 w 39"/>
                    <a:gd name="T47" fmla="*/ 1 h 35"/>
                    <a:gd name="T48" fmla="*/ 11 w 39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6" y="33"/>
                      </a:lnTo>
                      <a:lnTo>
                        <a:pt x="12" y="35"/>
                      </a:lnTo>
                      <a:lnTo>
                        <a:pt x="20" y="35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1"/>
                      </a:lnTo>
                      <a:lnTo>
                        <a:pt x="39" y="14"/>
                      </a:lnTo>
                      <a:lnTo>
                        <a:pt x="38" y="10"/>
                      </a:lnTo>
                      <a:lnTo>
                        <a:pt x="37" y="8"/>
                      </a:lnTo>
                      <a:lnTo>
                        <a:pt x="35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1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94" name="Freeform 1631"/>
                <p:cNvSpPr>
                  <a:spLocks/>
                </p:cNvSpPr>
                <p:nvPr/>
              </p:nvSpPr>
              <p:spPr bwMode="auto">
                <a:xfrm>
                  <a:off x="1773" y="3082"/>
                  <a:ext cx="39" cy="35"/>
                </a:xfrm>
                <a:custGeom>
                  <a:avLst/>
                  <a:gdLst>
                    <a:gd name="T0" fmla="*/ 11 w 39"/>
                    <a:gd name="T1" fmla="*/ 4 h 35"/>
                    <a:gd name="T2" fmla="*/ 11 w 39"/>
                    <a:gd name="T3" fmla="*/ 4 h 35"/>
                    <a:gd name="T4" fmla="*/ 5 w 39"/>
                    <a:gd name="T5" fmla="*/ 9 h 35"/>
                    <a:gd name="T6" fmla="*/ 1 w 39"/>
                    <a:gd name="T7" fmla="*/ 15 h 35"/>
                    <a:gd name="T8" fmla="*/ 0 w 39"/>
                    <a:gd name="T9" fmla="*/ 22 h 35"/>
                    <a:gd name="T10" fmla="*/ 0 w 39"/>
                    <a:gd name="T11" fmla="*/ 26 h 35"/>
                    <a:gd name="T12" fmla="*/ 1 w 39"/>
                    <a:gd name="T13" fmla="*/ 28 h 35"/>
                    <a:gd name="T14" fmla="*/ 1 w 39"/>
                    <a:gd name="T15" fmla="*/ 28 h 35"/>
                    <a:gd name="T16" fmla="*/ 4 w 39"/>
                    <a:gd name="T17" fmla="*/ 31 h 35"/>
                    <a:gd name="T18" fmla="*/ 6 w 39"/>
                    <a:gd name="T19" fmla="*/ 33 h 35"/>
                    <a:gd name="T20" fmla="*/ 12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2 h 35"/>
                    <a:gd name="T26" fmla="*/ 28 w 39"/>
                    <a:gd name="T27" fmla="*/ 32 h 35"/>
                    <a:gd name="T28" fmla="*/ 34 w 39"/>
                    <a:gd name="T29" fmla="*/ 27 h 35"/>
                    <a:gd name="T30" fmla="*/ 38 w 39"/>
                    <a:gd name="T31" fmla="*/ 21 h 35"/>
                    <a:gd name="T32" fmla="*/ 39 w 39"/>
                    <a:gd name="T33" fmla="*/ 14 h 35"/>
                    <a:gd name="T34" fmla="*/ 38 w 39"/>
                    <a:gd name="T35" fmla="*/ 10 h 35"/>
                    <a:gd name="T36" fmla="*/ 37 w 39"/>
                    <a:gd name="T37" fmla="*/ 8 h 35"/>
                    <a:gd name="T38" fmla="*/ 37 w 39"/>
                    <a:gd name="T39" fmla="*/ 8 h 35"/>
                    <a:gd name="T40" fmla="*/ 35 w 39"/>
                    <a:gd name="T41" fmla="*/ 5 h 35"/>
                    <a:gd name="T42" fmla="*/ 33 w 39"/>
                    <a:gd name="T43" fmla="*/ 3 h 35"/>
                    <a:gd name="T44" fmla="*/ 27 w 39"/>
                    <a:gd name="T45" fmla="*/ 0 h 35"/>
                    <a:gd name="T46" fmla="*/ 19 w 39"/>
                    <a:gd name="T47" fmla="*/ 1 h 35"/>
                    <a:gd name="T48" fmla="*/ 11 w 39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6" y="33"/>
                      </a:lnTo>
                      <a:lnTo>
                        <a:pt x="12" y="35"/>
                      </a:lnTo>
                      <a:lnTo>
                        <a:pt x="20" y="35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1"/>
                      </a:lnTo>
                      <a:lnTo>
                        <a:pt x="39" y="14"/>
                      </a:lnTo>
                      <a:lnTo>
                        <a:pt x="38" y="10"/>
                      </a:lnTo>
                      <a:lnTo>
                        <a:pt x="37" y="8"/>
                      </a:lnTo>
                      <a:lnTo>
                        <a:pt x="35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1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95" name="Freeform 1632"/>
                <p:cNvSpPr>
                  <a:spLocks/>
                </p:cNvSpPr>
                <p:nvPr/>
              </p:nvSpPr>
              <p:spPr bwMode="auto">
                <a:xfrm>
                  <a:off x="1802" y="3086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8 w 40"/>
                    <a:gd name="T5" fmla="*/ 0 h 33"/>
                    <a:gd name="T6" fmla="*/ 10 w 40"/>
                    <a:gd name="T7" fmla="*/ 1 h 33"/>
                    <a:gd name="T8" fmla="*/ 4 w 40"/>
                    <a:gd name="T9" fmla="*/ 4 h 33"/>
                    <a:gd name="T10" fmla="*/ 1 w 40"/>
                    <a:gd name="T11" fmla="*/ 6 h 33"/>
                    <a:gd name="T12" fmla="*/ 0 w 40"/>
                    <a:gd name="T13" fmla="*/ 10 h 33"/>
                    <a:gd name="T14" fmla="*/ 0 w 40"/>
                    <a:gd name="T15" fmla="*/ 10 h 33"/>
                    <a:gd name="T16" fmla="*/ 0 w 40"/>
                    <a:gd name="T17" fmla="*/ 13 h 33"/>
                    <a:gd name="T18" fmla="*/ 0 w 40"/>
                    <a:gd name="T19" fmla="*/ 17 h 33"/>
                    <a:gd name="T20" fmla="*/ 3 w 40"/>
                    <a:gd name="T21" fmla="*/ 23 h 33"/>
                    <a:gd name="T22" fmla="*/ 6 w 40"/>
                    <a:gd name="T23" fmla="*/ 28 h 33"/>
                    <a:gd name="T24" fmla="*/ 14 w 40"/>
                    <a:gd name="T25" fmla="*/ 32 h 33"/>
                    <a:gd name="T26" fmla="*/ 14 w 40"/>
                    <a:gd name="T27" fmla="*/ 32 h 33"/>
                    <a:gd name="T28" fmla="*/ 22 w 40"/>
                    <a:gd name="T29" fmla="*/ 33 h 33"/>
                    <a:gd name="T30" fmla="*/ 29 w 40"/>
                    <a:gd name="T31" fmla="*/ 33 h 33"/>
                    <a:gd name="T32" fmla="*/ 36 w 40"/>
                    <a:gd name="T33" fmla="*/ 29 h 33"/>
                    <a:gd name="T34" fmla="*/ 38 w 40"/>
                    <a:gd name="T35" fmla="*/ 27 h 33"/>
                    <a:gd name="T36" fmla="*/ 40 w 40"/>
                    <a:gd name="T37" fmla="*/ 24 h 33"/>
                    <a:gd name="T38" fmla="*/ 40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8 h 33"/>
                    <a:gd name="T44" fmla="*/ 37 w 40"/>
                    <a:gd name="T45" fmla="*/ 11 h 33"/>
                    <a:gd name="T46" fmla="*/ 33 w 40"/>
                    <a:gd name="T47" fmla="*/ 5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1" y="6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6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29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40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37" y="11"/>
                      </a:lnTo>
                      <a:lnTo>
                        <a:pt x="33" y="5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96" name="Freeform 1633"/>
                <p:cNvSpPr>
                  <a:spLocks/>
                </p:cNvSpPr>
                <p:nvPr/>
              </p:nvSpPr>
              <p:spPr bwMode="auto">
                <a:xfrm>
                  <a:off x="1802" y="3086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8 w 40"/>
                    <a:gd name="T5" fmla="*/ 0 h 33"/>
                    <a:gd name="T6" fmla="*/ 10 w 40"/>
                    <a:gd name="T7" fmla="*/ 1 h 33"/>
                    <a:gd name="T8" fmla="*/ 4 w 40"/>
                    <a:gd name="T9" fmla="*/ 4 h 33"/>
                    <a:gd name="T10" fmla="*/ 1 w 40"/>
                    <a:gd name="T11" fmla="*/ 6 h 33"/>
                    <a:gd name="T12" fmla="*/ 0 w 40"/>
                    <a:gd name="T13" fmla="*/ 10 h 33"/>
                    <a:gd name="T14" fmla="*/ 0 w 40"/>
                    <a:gd name="T15" fmla="*/ 10 h 33"/>
                    <a:gd name="T16" fmla="*/ 0 w 40"/>
                    <a:gd name="T17" fmla="*/ 13 h 33"/>
                    <a:gd name="T18" fmla="*/ 0 w 40"/>
                    <a:gd name="T19" fmla="*/ 17 h 33"/>
                    <a:gd name="T20" fmla="*/ 3 w 40"/>
                    <a:gd name="T21" fmla="*/ 23 h 33"/>
                    <a:gd name="T22" fmla="*/ 6 w 40"/>
                    <a:gd name="T23" fmla="*/ 28 h 33"/>
                    <a:gd name="T24" fmla="*/ 14 w 40"/>
                    <a:gd name="T25" fmla="*/ 32 h 33"/>
                    <a:gd name="T26" fmla="*/ 14 w 40"/>
                    <a:gd name="T27" fmla="*/ 32 h 33"/>
                    <a:gd name="T28" fmla="*/ 22 w 40"/>
                    <a:gd name="T29" fmla="*/ 33 h 33"/>
                    <a:gd name="T30" fmla="*/ 29 w 40"/>
                    <a:gd name="T31" fmla="*/ 33 h 33"/>
                    <a:gd name="T32" fmla="*/ 36 w 40"/>
                    <a:gd name="T33" fmla="*/ 29 h 33"/>
                    <a:gd name="T34" fmla="*/ 38 w 40"/>
                    <a:gd name="T35" fmla="*/ 27 h 33"/>
                    <a:gd name="T36" fmla="*/ 40 w 40"/>
                    <a:gd name="T37" fmla="*/ 24 h 33"/>
                    <a:gd name="T38" fmla="*/ 40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8 h 33"/>
                    <a:gd name="T44" fmla="*/ 37 w 40"/>
                    <a:gd name="T45" fmla="*/ 11 h 33"/>
                    <a:gd name="T46" fmla="*/ 33 w 40"/>
                    <a:gd name="T47" fmla="*/ 5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1" y="6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6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29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40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37" y="11"/>
                      </a:lnTo>
                      <a:lnTo>
                        <a:pt x="33" y="5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97" name="Freeform 1634"/>
                <p:cNvSpPr>
                  <a:spLocks/>
                </p:cNvSpPr>
                <p:nvPr/>
              </p:nvSpPr>
              <p:spPr bwMode="auto">
                <a:xfrm>
                  <a:off x="1740" y="3108"/>
                  <a:ext cx="30" cy="88"/>
                </a:xfrm>
                <a:custGeom>
                  <a:avLst/>
                  <a:gdLst>
                    <a:gd name="T0" fmla="*/ 0 w 30"/>
                    <a:gd name="T1" fmla="*/ 84 h 88"/>
                    <a:gd name="T2" fmla="*/ 7 w 30"/>
                    <a:gd name="T3" fmla="*/ 69 h 88"/>
                    <a:gd name="T4" fmla="*/ 7 w 30"/>
                    <a:gd name="T5" fmla="*/ 0 h 88"/>
                    <a:gd name="T6" fmla="*/ 23 w 30"/>
                    <a:gd name="T7" fmla="*/ 2 h 88"/>
                    <a:gd name="T8" fmla="*/ 21 w 30"/>
                    <a:gd name="T9" fmla="*/ 70 h 88"/>
                    <a:gd name="T10" fmla="*/ 30 w 30"/>
                    <a:gd name="T11" fmla="*/ 85 h 88"/>
                    <a:gd name="T12" fmla="*/ 20 w 30"/>
                    <a:gd name="T13" fmla="*/ 79 h 88"/>
                    <a:gd name="T14" fmla="*/ 20 w 30"/>
                    <a:gd name="T15" fmla="*/ 88 h 88"/>
                    <a:gd name="T16" fmla="*/ 14 w 30"/>
                    <a:gd name="T17" fmla="*/ 81 h 88"/>
                    <a:gd name="T18" fmla="*/ 8 w 30"/>
                    <a:gd name="T19" fmla="*/ 88 h 88"/>
                    <a:gd name="T20" fmla="*/ 7 w 30"/>
                    <a:gd name="T21" fmla="*/ 80 h 88"/>
                    <a:gd name="T22" fmla="*/ 0 w 30"/>
                    <a:gd name="T23" fmla="*/ 84 h 88"/>
                    <a:gd name="T24" fmla="*/ 0 w 30"/>
                    <a:gd name="T25" fmla="*/ 84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88"/>
                    <a:gd name="T41" fmla="*/ 30 w 30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88">
                      <a:moveTo>
                        <a:pt x="0" y="84"/>
                      </a:moveTo>
                      <a:lnTo>
                        <a:pt x="7" y="69"/>
                      </a:lnTo>
                      <a:lnTo>
                        <a:pt x="7" y="0"/>
                      </a:lnTo>
                      <a:lnTo>
                        <a:pt x="23" y="2"/>
                      </a:lnTo>
                      <a:lnTo>
                        <a:pt x="21" y="70"/>
                      </a:lnTo>
                      <a:lnTo>
                        <a:pt x="30" y="85"/>
                      </a:lnTo>
                      <a:lnTo>
                        <a:pt x="20" y="79"/>
                      </a:lnTo>
                      <a:lnTo>
                        <a:pt x="20" y="88"/>
                      </a:lnTo>
                      <a:lnTo>
                        <a:pt x="14" y="81"/>
                      </a:lnTo>
                      <a:lnTo>
                        <a:pt x="8" y="88"/>
                      </a:lnTo>
                      <a:lnTo>
                        <a:pt x="7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98" name="Freeform 1635"/>
                <p:cNvSpPr>
                  <a:spLocks/>
                </p:cNvSpPr>
                <p:nvPr/>
              </p:nvSpPr>
              <p:spPr bwMode="auto">
                <a:xfrm>
                  <a:off x="1722" y="3092"/>
                  <a:ext cx="38" cy="35"/>
                </a:xfrm>
                <a:custGeom>
                  <a:avLst/>
                  <a:gdLst>
                    <a:gd name="T0" fmla="*/ 11 w 38"/>
                    <a:gd name="T1" fmla="*/ 4 h 35"/>
                    <a:gd name="T2" fmla="*/ 11 w 38"/>
                    <a:gd name="T3" fmla="*/ 4 h 35"/>
                    <a:gd name="T4" fmla="*/ 5 w 38"/>
                    <a:gd name="T5" fmla="*/ 9 h 35"/>
                    <a:gd name="T6" fmla="*/ 1 w 38"/>
                    <a:gd name="T7" fmla="*/ 16 h 35"/>
                    <a:gd name="T8" fmla="*/ 0 w 38"/>
                    <a:gd name="T9" fmla="*/ 22 h 35"/>
                    <a:gd name="T10" fmla="*/ 0 w 38"/>
                    <a:gd name="T11" fmla="*/ 25 h 35"/>
                    <a:gd name="T12" fmla="*/ 1 w 38"/>
                    <a:gd name="T13" fmla="*/ 28 h 35"/>
                    <a:gd name="T14" fmla="*/ 1 w 38"/>
                    <a:gd name="T15" fmla="*/ 28 h 35"/>
                    <a:gd name="T16" fmla="*/ 2 w 38"/>
                    <a:gd name="T17" fmla="*/ 31 h 35"/>
                    <a:gd name="T18" fmla="*/ 5 w 38"/>
                    <a:gd name="T19" fmla="*/ 32 h 35"/>
                    <a:gd name="T20" fmla="*/ 11 w 38"/>
                    <a:gd name="T21" fmla="*/ 35 h 35"/>
                    <a:gd name="T22" fmla="*/ 19 w 38"/>
                    <a:gd name="T23" fmla="*/ 35 h 35"/>
                    <a:gd name="T24" fmla="*/ 26 w 38"/>
                    <a:gd name="T25" fmla="*/ 32 h 35"/>
                    <a:gd name="T26" fmla="*/ 26 w 38"/>
                    <a:gd name="T27" fmla="*/ 32 h 35"/>
                    <a:gd name="T28" fmla="*/ 33 w 38"/>
                    <a:gd name="T29" fmla="*/ 27 h 35"/>
                    <a:gd name="T30" fmla="*/ 37 w 38"/>
                    <a:gd name="T31" fmla="*/ 21 h 35"/>
                    <a:gd name="T32" fmla="*/ 38 w 38"/>
                    <a:gd name="T33" fmla="*/ 13 h 35"/>
                    <a:gd name="T34" fmla="*/ 38 w 38"/>
                    <a:gd name="T35" fmla="*/ 11 h 35"/>
                    <a:gd name="T36" fmla="*/ 37 w 38"/>
                    <a:gd name="T37" fmla="*/ 8 h 35"/>
                    <a:gd name="T38" fmla="*/ 37 w 38"/>
                    <a:gd name="T39" fmla="*/ 8 h 35"/>
                    <a:gd name="T40" fmla="*/ 34 w 38"/>
                    <a:gd name="T41" fmla="*/ 4 h 35"/>
                    <a:gd name="T42" fmla="*/ 32 w 38"/>
                    <a:gd name="T43" fmla="*/ 3 h 35"/>
                    <a:gd name="T44" fmla="*/ 25 w 38"/>
                    <a:gd name="T45" fmla="*/ 0 h 35"/>
                    <a:gd name="T46" fmla="*/ 19 w 38"/>
                    <a:gd name="T47" fmla="*/ 0 h 35"/>
                    <a:gd name="T48" fmla="*/ 11 w 38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5"/>
                    <a:gd name="T77" fmla="*/ 38 w 38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5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2" y="31"/>
                      </a:lnTo>
                      <a:lnTo>
                        <a:pt x="5" y="32"/>
                      </a:lnTo>
                      <a:lnTo>
                        <a:pt x="11" y="35"/>
                      </a:lnTo>
                      <a:lnTo>
                        <a:pt x="19" y="35"/>
                      </a:lnTo>
                      <a:lnTo>
                        <a:pt x="26" y="32"/>
                      </a:lnTo>
                      <a:lnTo>
                        <a:pt x="33" y="27"/>
                      </a:lnTo>
                      <a:lnTo>
                        <a:pt x="37" y="21"/>
                      </a:lnTo>
                      <a:lnTo>
                        <a:pt x="38" y="13"/>
                      </a:lnTo>
                      <a:lnTo>
                        <a:pt x="38" y="11"/>
                      </a:lnTo>
                      <a:lnTo>
                        <a:pt x="37" y="8"/>
                      </a:lnTo>
                      <a:lnTo>
                        <a:pt x="34" y="4"/>
                      </a:lnTo>
                      <a:lnTo>
                        <a:pt x="32" y="3"/>
                      </a:ln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799" name="Freeform 1636"/>
                <p:cNvSpPr>
                  <a:spLocks/>
                </p:cNvSpPr>
                <p:nvPr/>
              </p:nvSpPr>
              <p:spPr bwMode="auto">
                <a:xfrm>
                  <a:off x="1722" y="3092"/>
                  <a:ext cx="38" cy="35"/>
                </a:xfrm>
                <a:custGeom>
                  <a:avLst/>
                  <a:gdLst>
                    <a:gd name="T0" fmla="*/ 11 w 38"/>
                    <a:gd name="T1" fmla="*/ 4 h 35"/>
                    <a:gd name="T2" fmla="*/ 11 w 38"/>
                    <a:gd name="T3" fmla="*/ 4 h 35"/>
                    <a:gd name="T4" fmla="*/ 5 w 38"/>
                    <a:gd name="T5" fmla="*/ 9 h 35"/>
                    <a:gd name="T6" fmla="*/ 1 w 38"/>
                    <a:gd name="T7" fmla="*/ 16 h 35"/>
                    <a:gd name="T8" fmla="*/ 0 w 38"/>
                    <a:gd name="T9" fmla="*/ 22 h 35"/>
                    <a:gd name="T10" fmla="*/ 0 w 38"/>
                    <a:gd name="T11" fmla="*/ 25 h 35"/>
                    <a:gd name="T12" fmla="*/ 1 w 38"/>
                    <a:gd name="T13" fmla="*/ 28 h 35"/>
                    <a:gd name="T14" fmla="*/ 1 w 38"/>
                    <a:gd name="T15" fmla="*/ 28 h 35"/>
                    <a:gd name="T16" fmla="*/ 2 w 38"/>
                    <a:gd name="T17" fmla="*/ 31 h 35"/>
                    <a:gd name="T18" fmla="*/ 5 w 38"/>
                    <a:gd name="T19" fmla="*/ 32 h 35"/>
                    <a:gd name="T20" fmla="*/ 11 w 38"/>
                    <a:gd name="T21" fmla="*/ 35 h 35"/>
                    <a:gd name="T22" fmla="*/ 19 w 38"/>
                    <a:gd name="T23" fmla="*/ 35 h 35"/>
                    <a:gd name="T24" fmla="*/ 26 w 38"/>
                    <a:gd name="T25" fmla="*/ 32 h 35"/>
                    <a:gd name="T26" fmla="*/ 26 w 38"/>
                    <a:gd name="T27" fmla="*/ 32 h 35"/>
                    <a:gd name="T28" fmla="*/ 33 w 38"/>
                    <a:gd name="T29" fmla="*/ 27 h 35"/>
                    <a:gd name="T30" fmla="*/ 37 w 38"/>
                    <a:gd name="T31" fmla="*/ 21 h 35"/>
                    <a:gd name="T32" fmla="*/ 38 w 38"/>
                    <a:gd name="T33" fmla="*/ 13 h 35"/>
                    <a:gd name="T34" fmla="*/ 38 w 38"/>
                    <a:gd name="T35" fmla="*/ 11 h 35"/>
                    <a:gd name="T36" fmla="*/ 37 w 38"/>
                    <a:gd name="T37" fmla="*/ 8 h 35"/>
                    <a:gd name="T38" fmla="*/ 37 w 38"/>
                    <a:gd name="T39" fmla="*/ 8 h 35"/>
                    <a:gd name="T40" fmla="*/ 34 w 38"/>
                    <a:gd name="T41" fmla="*/ 4 h 35"/>
                    <a:gd name="T42" fmla="*/ 32 w 38"/>
                    <a:gd name="T43" fmla="*/ 3 h 35"/>
                    <a:gd name="T44" fmla="*/ 25 w 38"/>
                    <a:gd name="T45" fmla="*/ 0 h 35"/>
                    <a:gd name="T46" fmla="*/ 19 w 38"/>
                    <a:gd name="T47" fmla="*/ 0 h 35"/>
                    <a:gd name="T48" fmla="*/ 11 w 38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5"/>
                    <a:gd name="T77" fmla="*/ 38 w 38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5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2" y="31"/>
                      </a:lnTo>
                      <a:lnTo>
                        <a:pt x="5" y="32"/>
                      </a:lnTo>
                      <a:lnTo>
                        <a:pt x="11" y="35"/>
                      </a:lnTo>
                      <a:lnTo>
                        <a:pt x="19" y="35"/>
                      </a:lnTo>
                      <a:lnTo>
                        <a:pt x="26" y="32"/>
                      </a:lnTo>
                      <a:lnTo>
                        <a:pt x="33" y="27"/>
                      </a:lnTo>
                      <a:lnTo>
                        <a:pt x="37" y="21"/>
                      </a:lnTo>
                      <a:lnTo>
                        <a:pt x="38" y="13"/>
                      </a:lnTo>
                      <a:lnTo>
                        <a:pt x="38" y="11"/>
                      </a:lnTo>
                      <a:lnTo>
                        <a:pt x="37" y="8"/>
                      </a:lnTo>
                      <a:lnTo>
                        <a:pt x="34" y="4"/>
                      </a:lnTo>
                      <a:lnTo>
                        <a:pt x="32" y="3"/>
                      </a:ln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00" name="Freeform 1637"/>
                <p:cNvSpPr>
                  <a:spLocks/>
                </p:cNvSpPr>
                <p:nvPr/>
              </p:nvSpPr>
              <p:spPr bwMode="auto">
                <a:xfrm>
                  <a:off x="1750" y="3096"/>
                  <a:ext cx="41" cy="33"/>
                </a:xfrm>
                <a:custGeom>
                  <a:avLst/>
                  <a:gdLst>
                    <a:gd name="T0" fmla="*/ 25 w 41"/>
                    <a:gd name="T1" fmla="*/ 1 h 33"/>
                    <a:gd name="T2" fmla="*/ 25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5 w 41"/>
                    <a:gd name="T9" fmla="*/ 5 h 33"/>
                    <a:gd name="T10" fmla="*/ 2 w 41"/>
                    <a:gd name="T11" fmla="*/ 7 h 33"/>
                    <a:gd name="T12" fmla="*/ 1 w 41"/>
                    <a:gd name="T13" fmla="*/ 10 h 33"/>
                    <a:gd name="T14" fmla="*/ 1 w 41"/>
                    <a:gd name="T15" fmla="*/ 10 h 33"/>
                    <a:gd name="T16" fmla="*/ 0 w 41"/>
                    <a:gd name="T17" fmla="*/ 13 h 33"/>
                    <a:gd name="T18" fmla="*/ 0 w 41"/>
                    <a:gd name="T19" fmla="*/ 17 h 33"/>
                    <a:gd name="T20" fmla="*/ 2 w 41"/>
                    <a:gd name="T21" fmla="*/ 23 h 33"/>
                    <a:gd name="T22" fmla="*/ 7 w 41"/>
                    <a:gd name="T23" fmla="*/ 28 h 33"/>
                    <a:gd name="T24" fmla="*/ 15 w 41"/>
                    <a:gd name="T25" fmla="*/ 32 h 33"/>
                    <a:gd name="T26" fmla="*/ 15 w 41"/>
                    <a:gd name="T27" fmla="*/ 32 h 33"/>
                    <a:gd name="T28" fmla="*/ 23 w 41"/>
                    <a:gd name="T29" fmla="*/ 33 h 33"/>
                    <a:gd name="T30" fmla="*/ 30 w 41"/>
                    <a:gd name="T31" fmla="*/ 33 h 33"/>
                    <a:gd name="T32" fmla="*/ 35 w 41"/>
                    <a:gd name="T33" fmla="*/ 30 h 33"/>
                    <a:gd name="T34" fmla="*/ 38 w 41"/>
                    <a:gd name="T35" fmla="*/ 27 h 33"/>
                    <a:gd name="T36" fmla="*/ 39 w 41"/>
                    <a:gd name="T37" fmla="*/ 24 h 33"/>
                    <a:gd name="T38" fmla="*/ 39 w 41"/>
                    <a:gd name="T39" fmla="*/ 24 h 33"/>
                    <a:gd name="T40" fmla="*/ 41 w 41"/>
                    <a:gd name="T41" fmla="*/ 21 h 33"/>
                    <a:gd name="T42" fmla="*/ 41 w 41"/>
                    <a:gd name="T43" fmla="*/ 18 h 33"/>
                    <a:gd name="T44" fmla="*/ 38 w 41"/>
                    <a:gd name="T45" fmla="*/ 12 h 33"/>
                    <a:gd name="T46" fmla="*/ 33 w 41"/>
                    <a:gd name="T47" fmla="*/ 7 h 33"/>
                    <a:gd name="T48" fmla="*/ 25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2" y="7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0" y="33"/>
                      </a:lnTo>
                      <a:lnTo>
                        <a:pt x="35" y="30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7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01" name="Freeform 1638"/>
                <p:cNvSpPr>
                  <a:spLocks/>
                </p:cNvSpPr>
                <p:nvPr/>
              </p:nvSpPr>
              <p:spPr bwMode="auto">
                <a:xfrm>
                  <a:off x="1750" y="3096"/>
                  <a:ext cx="41" cy="33"/>
                </a:xfrm>
                <a:custGeom>
                  <a:avLst/>
                  <a:gdLst>
                    <a:gd name="T0" fmla="*/ 25 w 41"/>
                    <a:gd name="T1" fmla="*/ 1 h 33"/>
                    <a:gd name="T2" fmla="*/ 25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5 w 41"/>
                    <a:gd name="T9" fmla="*/ 5 h 33"/>
                    <a:gd name="T10" fmla="*/ 2 w 41"/>
                    <a:gd name="T11" fmla="*/ 7 h 33"/>
                    <a:gd name="T12" fmla="*/ 1 w 41"/>
                    <a:gd name="T13" fmla="*/ 10 h 33"/>
                    <a:gd name="T14" fmla="*/ 1 w 41"/>
                    <a:gd name="T15" fmla="*/ 10 h 33"/>
                    <a:gd name="T16" fmla="*/ 0 w 41"/>
                    <a:gd name="T17" fmla="*/ 13 h 33"/>
                    <a:gd name="T18" fmla="*/ 0 w 41"/>
                    <a:gd name="T19" fmla="*/ 17 h 33"/>
                    <a:gd name="T20" fmla="*/ 2 w 41"/>
                    <a:gd name="T21" fmla="*/ 23 h 33"/>
                    <a:gd name="T22" fmla="*/ 7 w 41"/>
                    <a:gd name="T23" fmla="*/ 28 h 33"/>
                    <a:gd name="T24" fmla="*/ 15 w 41"/>
                    <a:gd name="T25" fmla="*/ 32 h 33"/>
                    <a:gd name="T26" fmla="*/ 15 w 41"/>
                    <a:gd name="T27" fmla="*/ 32 h 33"/>
                    <a:gd name="T28" fmla="*/ 23 w 41"/>
                    <a:gd name="T29" fmla="*/ 33 h 33"/>
                    <a:gd name="T30" fmla="*/ 30 w 41"/>
                    <a:gd name="T31" fmla="*/ 33 h 33"/>
                    <a:gd name="T32" fmla="*/ 35 w 41"/>
                    <a:gd name="T33" fmla="*/ 30 h 33"/>
                    <a:gd name="T34" fmla="*/ 38 w 41"/>
                    <a:gd name="T35" fmla="*/ 27 h 33"/>
                    <a:gd name="T36" fmla="*/ 39 w 41"/>
                    <a:gd name="T37" fmla="*/ 24 h 33"/>
                    <a:gd name="T38" fmla="*/ 39 w 41"/>
                    <a:gd name="T39" fmla="*/ 24 h 33"/>
                    <a:gd name="T40" fmla="*/ 41 w 41"/>
                    <a:gd name="T41" fmla="*/ 21 h 33"/>
                    <a:gd name="T42" fmla="*/ 41 w 41"/>
                    <a:gd name="T43" fmla="*/ 18 h 33"/>
                    <a:gd name="T44" fmla="*/ 38 w 41"/>
                    <a:gd name="T45" fmla="*/ 12 h 33"/>
                    <a:gd name="T46" fmla="*/ 33 w 41"/>
                    <a:gd name="T47" fmla="*/ 7 h 33"/>
                    <a:gd name="T48" fmla="*/ 25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2" y="7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0" y="33"/>
                      </a:lnTo>
                      <a:lnTo>
                        <a:pt x="35" y="30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7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02" name="Freeform 1639"/>
                <p:cNvSpPr>
                  <a:spLocks/>
                </p:cNvSpPr>
                <p:nvPr/>
              </p:nvSpPr>
              <p:spPr bwMode="auto">
                <a:xfrm>
                  <a:off x="1726" y="3069"/>
                  <a:ext cx="40" cy="32"/>
                </a:xfrm>
                <a:custGeom>
                  <a:avLst/>
                  <a:gdLst>
                    <a:gd name="T0" fmla="*/ 20 w 40"/>
                    <a:gd name="T1" fmla="*/ 0 h 32"/>
                    <a:gd name="T2" fmla="*/ 20 w 40"/>
                    <a:gd name="T3" fmla="*/ 0 h 32"/>
                    <a:gd name="T4" fmla="*/ 12 w 40"/>
                    <a:gd name="T5" fmla="*/ 2 h 32"/>
                    <a:gd name="T6" fmla="*/ 6 w 40"/>
                    <a:gd name="T7" fmla="*/ 5 h 32"/>
                    <a:gd name="T8" fmla="*/ 1 w 40"/>
                    <a:gd name="T9" fmla="*/ 11 h 32"/>
                    <a:gd name="T10" fmla="*/ 0 w 40"/>
                    <a:gd name="T11" fmla="*/ 13 h 32"/>
                    <a:gd name="T12" fmla="*/ 0 w 40"/>
                    <a:gd name="T13" fmla="*/ 17 h 32"/>
                    <a:gd name="T14" fmla="*/ 0 w 40"/>
                    <a:gd name="T15" fmla="*/ 17 h 32"/>
                    <a:gd name="T16" fmla="*/ 0 w 40"/>
                    <a:gd name="T17" fmla="*/ 20 h 32"/>
                    <a:gd name="T18" fmla="*/ 1 w 40"/>
                    <a:gd name="T19" fmla="*/ 23 h 32"/>
                    <a:gd name="T20" fmla="*/ 6 w 40"/>
                    <a:gd name="T21" fmla="*/ 28 h 32"/>
                    <a:gd name="T22" fmla="*/ 12 w 40"/>
                    <a:gd name="T23" fmla="*/ 31 h 32"/>
                    <a:gd name="T24" fmla="*/ 20 w 40"/>
                    <a:gd name="T25" fmla="*/ 32 h 32"/>
                    <a:gd name="T26" fmla="*/ 20 w 40"/>
                    <a:gd name="T27" fmla="*/ 32 h 32"/>
                    <a:gd name="T28" fmla="*/ 28 w 40"/>
                    <a:gd name="T29" fmla="*/ 31 h 32"/>
                    <a:gd name="T30" fmla="*/ 35 w 40"/>
                    <a:gd name="T31" fmla="*/ 28 h 32"/>
                    <a:gd name="T32" fmla="*/ 39 w 40"/>
                    <a:gd name="T33" fmla="*/ 23 h 32"/>
                    <a:gd name="T34" fmla="*/ 40 w 40"/>
                    <a:gd name="T35" fmla="*/ 20 h 32"/>
                    <a:gd name="T36" fmla="*/ 40 w 40"/>
                    <a:gd name="T37" fmla="*/ 17 h 32"/>
                    <a:gd name="T38" fmla="*/ 40 w 40"/>
                    <a:gd name="T39" fmla="*/ 17 h 32"/>
                    <a:gd name="T40" fmla="*/ 40 w 40"/>
                    <a:gd name="T41" fmla="*/ 13 h 32"/>
                    <a:gd name="T42" fmla="*/ 39 w 40"/>
                    <a:gd name="T43" fmla="*/ 11 h 32"/>
                    <a:gd name="T44" fmla="*/ 35 w 40"/>
                    <a:gd name="T45" fmla="*/ 5 h 32"/>
                    <a:gd name="T46" fmla="*/ 28 w 40"/>
                    <a:gd name="T47" fmla="*/ 2 h 32"/>
                    <a:gd name="T48" fmla="*/ 20 w 40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2"/>
                    <a:gd name="T77" fmla="*/ 40 w 40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2" y="2"/>
                      </a:lnTo>
                      <a:lnTo>
                        <a:pt x="6" y="5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2" y="31"/>
                      </a:lnTo>
                      <a:lnTo>
                        <a:pt x="20" y="32"/>
                      </a:lnTo>
                      <a:lnTo>
                        <a:pt x="28" y="31"/>
                      </a:lnTo>
                      <a:lnTo>
                        <a:pt x="35" y="28"/>
                      </a:lnTo>
                      <a:lnTo>
                        <a:pt x="39" y="23"/>
                      </a:lnTo>
                      <a:lnTo>
                        <a:pt x="40" y="20"/>
                      </a:lnTo>
                      <a:lnTo>
                        <a:pt x="40" y="17"/>
                      </a:lnTo>
                      <a:lnTo>
                        <a:pt x="40" y="13"/>
                      </a:lnTo>
                      <a:lnTo>
                        <a:pt x="39" y="11"/>
                      </a:lnTo>
                      <a:lnTo>
                        <a:pt x="35" y="5"/>
                      </a:lnTo>
                      <a:lnTo>
                        <a:pt x="28" y="2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03" name="Freeform 1640"/>
                <p:cNvSpPr>
                  <a:spLocks/>
                </p:cNvSpPr>
                <p:nvPr/>
              </p:nvSpPr>
              <p:spPr bwMode="auto">
                <a:xfrm>
                  <a:off x="1726" y="3069"/>
                  <a:ext cx="40" cy="32"/>
                </a:xfrm>
                <a:custGeom>
                  <a:avLst/>
                  <a:gdLst>
                    <a:gd name="T0" fmla="*/ 20 w 40"/>
                    <a:gd name="T1" fmla="*/ 0 h 32"/>
                    <a:gd name="T2" fmla="*/ 20 w 40"/>
                    <a:gd name="T3" fmla="*/ 0 h 32"/>
                    <a:gd name="T4" fmla="*/ 12 w 40"/>
                    <a:gd name="T5" fmla="*/ 2 h 32"/>
                    <a:gd name="T6" fmla="*/ 6 w 40"/>
                    <a:gd name="T7" fmla="*/ 5 h 32"/>
                    <a:gd name="T8" fmla="*/ 1 w 40"/>
                    <a:gd name="T9" fmla="*/ 11 h 32"/>
                    <a:gd name="T10" fmla="*/ 0 w 40"/>
                    <a:gd name="T11" fmla="*/ 13 h 32"/>
                    <a:gd name="T12" fmla="*/ 0 w 40"/>
                    <a:gd name="T13" fmla="*/ 17 h 32"/>
                    <a:gd name="T14" fmla="*/ 0 w 40"/>
                    <a:gd name="T15" fmla="*/ 17 h 32"/>
                    <a:gd name="T16" fmla="*/ 0 w 40"/>
                    <a:gd name="T17" fmla="*/ 20 h 32"/>
                    <a:gd name="T18" fmla="*/ 1 w 40"/>
                    <a:gd name="T19" fmla="*/ 23 h 32"/>
                    <a:gd name="T20" fmla="*/ 6 w 40"/>
                    <a:gd name="T21" fmla="*/ 28 h 32"/>
                    <a:gd name="T22" fmla="*/ 12 w 40"/>
                    <a:gd name="T23" fmla="*/ 31 h 32"/>
                    <a:gd name="T24" fmla="*/ 20 w 40"/>
                    <a:gd name="T25" fmla="*/ 32 h 32"/>
                    <a:gd name="T26" fmla="*/ 20 w 40"/>
                    <a:gd name="T27" fmla="*/ 32 h 32"/>
                    <a:gd name="T28" fmla="*/ 28 w 40"/>
                    <a:gd name="T29" fmla="*/ 31 h 32"/>
                    <a:gd name="T30" fmla="*/ 35 w 40"/>
                    <a:gd name="T31" fmla="*/ 28 h 32"/>
                    <a:gd name="T32" fmla="*/ 39 w 40"/>
                    <a:gd name="T33" fmla="*/ 23 h 32"/>
                    <a:gd name="T34" fmla="*/ 40 w 40"/>
                    <a:gd name="T35" fmla="*/ 20 h 32"/>
                    <a:gd name="T36" fmla="*/ 40 w 40"/>
                    <a:gd name="T37" fmla="*/ 17 h 32"/>
                    <a:gd name="T38" fmla="*/ 40 w 40"/>
                    <a:gd name="T39" fmla="*/ 17 h 32"/>
                    <a:gd name="T40" fmla="*/ 40 w 40"/>
                    <a:gd name="T41" fmla="*/ 13 h 32"/>
                    <a:gd name="T42" fmla="*/ 39 w 40"/>
                    <a:gd name="T43" fmla="*/ 11 h 32"/>
                    <a:gd name="T44" fmla="*/ 35 w 40"/>
                    <a:gd name="T45" fmla="*/ 5 h 32"/>
                    <a:gd name="T46" fmla="*/ 28 w 40"/>
                    <a:gd name="T47" fmla="*/ 2 h 32"/>
                    <a:gd name="T48" fmla="*/ 20 w 40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2"/>
                    <a:gd name="T77" fmla="*/ 40 w 40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2" y="2"/>
                      </a:lnTo>
                      <a:lnTo>
                        <a:pt x="6" y="5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2" y="31"/>
                      </a:lnTo>
                      <a:lnTo>
                        <a:pt x="20" y="32"/>
                      </a:lnTo>
                      <a:lnTo>
                        <a:pt x="28" y="31"/>
                      </a:lnTo>
                      <a:lnTo>
                        <a:pt x="35" y="28"/>
                      </a:lnTo>
                      <a:lnTo>
                        <a:pt x="39" y="23"/>
                      </a:lnTo>
                      <a:lnTo>
                        <a:pt x="40" y="20"/>
                      </a:lnTo>
                      <a:lnTo>
                        <a:pt x="40" y="17"/>
                      </a:lnTo>
                      <a:lnTo>
                        <a:pt x="40" y="13"/>
                      </a:lnTo>
                      <a:lnTo>
                        <a:pt x="39" y="11"/>
                      </a:lnTo>
                      <a:lnTo>
                        <a:pt x="35" y="5"/>
                      </a:lnTo>
                      <a:lnTo>
                        <a:pt x="28" y="2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04" name="Freeform 1641"/>
                <p:cNvSpPr>
                  <a:spLocks/>
                </p:cNvSpPr>
                <p:nvPr/>
              </p:nvSpPr>
              <p:spPr bwMode="auto">
                <a:xfrm>
                  <a:off x="1751" y="3073"/>
                  <a:ext cx="41" cy="33"/>
                </a:xfrm>
                <a:custGeom>
                  <a:avLst/>
                  <a:gdLst>
                    <a:gd name="T0" fmla="*/ 23 w 41"/>
                    <a:gd name="T1" fmla="*/ 1 h 33"/>
                    <a:gd name="T2" fmla="*/ 23 w 41"/>
                    <a:gd name="T3" fmla="*/ 1 h 33"/>
                    <a:gd name="T4" fmla="*/ 15 w 41"/>
                    <a:gd name="T5" fmla="*/ 0 h 33"/>
                    <a:gd name="T6" fmla="*/ 8 w 41"/>
                    <a:gd name="T7" fmla="*/ 3 h 33"/>
                    <a:gd name="T8" fmla="*/ 3 w 41"/>
                    <a:gd name="T9" fmla="*/ 7 h 33"/>
                    <a:gd name="T10" fmla="*/ 1 w 41"/>
                    <a:gd name="T11" fmla="*/ 10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7 h 33"/>
                    <a:gd name="T18" fmla="*/ 0 w 41"/>
                    <a:gd name="T19" fmla="*/ 19 h 33"/>
                    <a:gd name="T20" fmla="*/ 4 w 41"/>
                    <a:gd name="T21" fmla="*/ 26 h 33"/>
                    <a:gd name="T22" fmla="*/ 10 w 41"/>
                    <a:gd name="T23" fmla="*/ 31 h 33"/>
                    <a:gd name="T24" fmla="*/ 18 w 41"/>
                    <a:gd name="T25" fmla="*/ 33 h 33"/>
                    <a:gd name="T26" fmla="*/ 18 w 41"/>
                    <a:gd name="T27" fmla="*/ 33 h 33"/>
                    <a:gd name="T28" fmla="*/ 26 w 41"/>
                    <a:gd name="T29" fmla="*/ 33 h 33"/>
                    <a:gd name="T30" fmla="*/ 33 w 41"/>
                    <a:gd name="T31" fmla="*/ 31 h 33"/>
                    <a:gd name="T32" fmla="*/ 38 w 41"/>
                    <a:gd name="T33" fmla="*/ 27 h 33"/>
                    <a:gd name="T34" fmla="*/ 40 w 41"/>
                    <a:gd name="T35" fmla="*/ 24 h 33"/>
                    <a:gd name="T36" fmla="*/ 41 w 41"/>
                    <a:gd name="T37" fmla="*/ 21 h 33"/>
                    <a:gd name="T38" fmla="*/ 41 w 41"/>
                    <a:gd name="T39" fmla="*/ 21 h 33"/>
                    <a:gd name="T40" fmla="*/ 41 w 41"/>
                    <a:gd name="T41" fmla="*/ 18 h 33"/>
                    <a:gd name="T42" fmla="*/ 41 w 41"/>
                    <a:gd name="T43" fmla="*/ 14 h 33"/>
                    <a:gd name="T44" fmla="*/ 37 w 41"/>
                    <a:gd name="T45" fmla="*/ 8 h 33"/>
                    <a:gd name="T46" fmla="*/ 32 w 41"/>
                    <a:gd name="T47" fmla="*/ 4 h 33"/>
                    <a:gd name="T48" fmla="*/ 23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1"/>
                      </a:moveTo>
                      <a:lnTo>
                        <a:pt x="23" y="1"/>
                      </a:lnTo>
                      <a:lnTo>
                        <a:pt x="15" y="0"/>
                      </a:lnTo>
                      <a:lnTo>
                        <a:pt x="8" y="3"/>
                      </a:lnTo>
                      <a:lnTo>
                        <a:pt x="3" y="7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4" y="26"/>
                      </a:lnTo>
                      <a:lnTo>
                        <a:pt x="10" y="31"/>
                      </a:lnTo>
                      <a:lnTo>
                        <a:pt x="18" y="33"/>
                      </a:lnTo>
                      <a:lnTo>
                        <a:pt x="26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40" y="24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4"/>
                      </a:lnTo>
                      <a:lnTo>
                        <a:pt x="23" y="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05" name="Freeform 1642"/>
                <p:cNvSpPr>
                  <a:spLocks/>
                </p:cNvSpPr>
                <p:nvPr/>
              </p:nvSpPr>
              <p:spPr bwMode="auto">
                <a:xfrm>
                  <a:off x="1751" y="3073"/>
                  <a:ext cx="41" cy="33"/>
                </a:xfrm>
                <a:custGeom>
                  <a:avLst/>
                  <a:gdLst>
                    <a:gd name="T0" fmla="*/ 23 w 41"/>
                    <a:gd name="T1" fmla="*/ 1 h 33"/>
                    <a:gd name="T2" fmla="*/ 23 w 41"/>
                    <a:gd name="T3" fmla="*/ 1 h 33"/>
                    <a:gd name="T4" fmla="*/ 15 w 41"/>
                    <a:gd name="T5" fmla="*/ 0 h 33"/>
                    <a:gd name="T6" fmla="*/ 8 w 41"/>
                    <a:gd name="T7" fmla="*/ 3 h 33"/>
                    <a:gd name="T8" fmla="*/ 3 w 41"/>
                    <a:gd name="T9" fmla="*/ 7 h 33"/>
                    <a:gd name="T10" fmla="*/ 1 w 41"/>
                    <a:gd name="T11" fmla="*/ 10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7 h 33"/>
                    <a:gd name="T18" fmla="*/ 0 w 41"/>
                    <a:gd name="T19" fmla="*/ 19 h 33"/>
                    <a:gd name="T20" fmla="*/ 4 w 41"/>
                    <a:gd name="T21" fmla="*/ 26 h 33"/>
                    <a:gd name="T22" fmla="*/ 10 w 41"/>
                    <a:gd name="T23" fmla="*/ 31 h 33"/>
                    <a:gd name="T24" fmla="*/ 18 w 41"/>
                    <a:gd name="T25" fmla="*/ 33 h 33"/>
                    <a:gd name="T26" fmla="*/ 18 w 41"/>
                    <a:gd name="T27" fmla="*/ 33 h 33"/>
                    <a:gd name="T28" fmla="*/ 26 w 41"/>
                    <a:gd name="T29" fmla="*/ 33 h 33"/>
                    <a:gd name="T30" fmla="*/ 33 w 41"/>
                    <a:gd name="T31" fmla="*/ 31 h 33"/>
                    <a:gd name="T32" fmla="*/ 38 w 41"/>
                    <a:gd name="T33" fmla="*/ 27 h 33"/>
                    <a:gd name="T34" fmla="*/ 40 w 41"/>
                    <a:gd name="T35" fmla="*/ 24 h 33"/>
                    <a:gd name="T36" fmla="*/ 41 w 41"/>
                    <a:gd name="T37" fmla="*/ 21 h 33"/>
                    <a:gd name="T38" fmla="*/ 41 w 41"/>
                    <a:gd name="T39" fmla="*/ 21 h 33"/>
                    <a:gd name="T40" fmla="*/ 41 w 41"/>
                    <a:gd name="T41" fmla="*/ 18 h 33"/>
                    <a:gd name="T42" fmla="*/ 41 w 41"/>
                    <a:gd name="T43" fmla="*/ 14 h 33"/>
                    <a:gd name="T44" fmla="*/ 37 w 41"/>
                    <a:gd name="T45" fmla="*/ 8 h 33"/>
                    <a:gd name="T46" fmla="*/ 32 w 41"/>
                    <a:gd name="T47" fmla="*/ 4 h 33"/>
                    <a:gd name="T48" fmla="*/ 23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1"/>
                      </a:moveTo>
                      <a:lnTo>
                        <a:pt x="23" y="1"/>
                      </a:lnTo>
                      <a:lnTo>
                        <a:pt x="15" y="0"/>
                      </a:lnTo>
                      <a:lnTo>
                        <a:pt x="8" y="3"/>
                      </a:lnTo>
                      <a:lnTo>
                        <a:pt x="3" y="7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4" y="26"/>
                      </a:lnTo>
                      <a:lnTo>
                        <a:pt x="10" y="31"/>
                      </a:lnTo>
                      <a:lnTo>
                        <a:pt x="18" y="33"/>
                      </a:lnTo>
                      <a:lnTo>
                        <a:pt x="26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40" y="24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4"/>
                      </a:lnTo>
                      <a:lnTo>
                        <a:pt x="23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06" name="Freeform 1643"/>
                <p:cNvSpPr>
                  <a:spLocks/>
                </p:cNvSpPr>
                <p:nvPr/>
              </p:nvSpPr>
              <p:spPr bwMode="auto">
                <a:xfrm>
                  <a:off x="1740" y="3052"/>
                  <a:ext cx="40" cy="33"/>
                </a:xfrm>
                <a:custGeom>
                  <a:avLst/>
                  <a:gdLst>
                    <a:gd name="T0" fmla="*/ 20 w 40"/>
                    <a:gd name="T1" fmla="*/ 0 h 33"/>
                    <a:gd name="T2" fmla="*/ 20 w 40"/>
                    <a:gd name="T3" fmla="*/ 0 h 33"/>
                    <a:gd name="T4" fmla="*/ 12 w 40"/>
                    <a:gd name="T5" fmla="*/ 1 h 33"/>
                    <a:gd name="T6" fmla="*/ 6 w 40"/>
                    <a:gd name="T7" fmla="*/ 5 h 33"/>
                    <a:gd name="T8" fmla="*/ 1 w 40"/>
                    <a:gd name="T9" fmla="*/ 10 h 33"/>
                    <a:gd name="T10" fmla="*/ 0 w 40"/>
                    <a:gd name="T11" fmla="*/ 14 h 33"/>
                    <a:gd name="T12" fmla="*/ 0 w 40"/>
                    <a:gd name="T13" fmla="*/ 16 h 33"/>
                    <a:gd name="T14" fmla="*/ 0 w 40"/>
                    <a:gd name="T15" fmla="*/ 16 h 33"/>
                    <a:gd name="T16" fmla="*/ 0 w 40"/>
                    <a:gd name="T17" fmla="*/ 20 h 33"/>
                    <a:gd name="T18" fmla="*/ 1 w 40"/>
                    <a:gd name="T19" fmla="*/ 22 h 33"/>
                    <a:gd name="T20" fmla="*/ 6 w 40"/>
                    <a:gd name="T21" fmla="*/ 28 h 33"/>
                    <a:gd name="T22" fmla="*/ 12 w 40"/>
                    <a:gd name="T23" fmla="*/ 31 h 33"/>
                    <a:gd name="T24" fmla="*/ 20 w 40"/>
                    <a:gd name="T25" fmla="*/ 33 h 33"/>
                    <a:gd name="T26" fmla="*/ 20 w 40"/>
                    <a:gd name="T27" fmla="*/ 33 h 33"/>
                    <a:gd name="T28" fmla="*/ 29 w 40"/>
                    <a:gd name="T29" fmla="*/ 31 h 33"/>
                    <a:gd name="T30" fmla="*/ 35 w 40"/>
                    <a:gd name="T31" fmla="*/ 28 h 33"/>
                    <a:gd name="T32" fmla="*/ 39 w 40"/>
                    <a:gd name="T33" fmla="*/ 22 h 33"/>
                    <a:gd name="T34" fmla="*/ 40 w 40"/>
                    <a:gd name="T35" fmla="*/ 20 h 33"/>
                    <a:gd name="T36" fmla="*/ 40 w 40"/>
                    <a:gd name="T37" fmla="*/ 16 h 33"/>
                    <a:gd name="T38" fmla="*/ 40 w 40"/>
                    <a:gd name="T39" fmla="*/ 16 h 33"/>
                    <a:gd name="T40" fmla="*/ 40 w 40"/>
                    <a:gd name="T41" fmla="*/ 14 h 33"/>
                    <a:gd name="T42" fmla="*/ 39 w 40"/>
                    <a:gd name="T43" fmla="*/ 10 h 33"/>
                    <a:gd name="T44" fmla="*/ 35 w 40"/>
                    <a:gd name="T45" fmla="*/ 5 h 33"/>
                    <a:gd name="T46" fmla="*/ 29 w 40"/>
                    <a:gd name="T47" fmla="*/ 1 h 33"/>
                    <a:gd name="T48" fmla="*/ 20 w 40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1" y="22"/>
                      </a:lnTo>
                      <a:lnTo>
                        <a:pt x="6" y="28"/>
                      </a:lnTo>
                      <a:lnTo>
                        <a:pt x="12" y="31"/>
                      </a:lnTo>
                      <a:lnTo>
                        <a:pt x="20" y="33"/>
                      </a:lnTo>
                      <a:lnTo>
                        <a:pt x="29" y="31"/>
                      </a:lnTo>
                      <a:lnTo>
                        <a:pt x="35" y="28"/>
                      </a:lnTo>
                      <a:lnTo>
                        <a:pt x="39" y="22"/>
                      </a:lnTo>
                      <a:lnTo>
                        <a:pt x="40" y="20"/>
                      </a:lnTo>
                      <a:lnTo>
                        <a:pt x="40" y="16"/>
                      </a:lnTo>
                      <a:lnTo>
                        <a:pt x="40" y="14"/>
                      </a:lnTo>
                      <a:lnTo>
                        <a:pt x="39" y="10"/>
                      </a:lnTo>
                      <a:lnTo>
                        <a:pt x="35" y="5"/>
                      </a:lnTo>
                      <a:lnTo>
                        <a:pt x="29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07" name="Freeform 1644"/>
                <p:cNvSpPr>
                  <a:spLocks/>
                </p:cNvSpPr>
                <p:nvPr/>
              </p:nvSpPr>
              <p:spPr bwMode="auto">
                <a:xfrm>
                  <a:off x="1740" y="3052"/>
                  <a:ext cx="40" cy="33"/>
                </a:xfrm>
                <a:custGeom>
                  <a:avLst/>
                  <a:gdLst>
                    <a:gd name="T0" fmla="*/ 20 w 40"/>
                    <a:gd name="T1" fmla="*/ 0 h 33"/>
                    <a:gd name="T2" fmla="*/ 20 w 40"/>
                    <a:gd name="T3" fmla="*/ 0 h 33"/>
                    <a:gd name="T4" fmla="*/ 12 w 40"/>
                    <a:gd name="T5" fmla="*/ 1 h 33"/>
                    <a:gd name="T6" fmla="*/ 6 w 40"/>
                    <a:gd name="T7" fmla="*/ 5 h 33"/>
                    <a:gd name="T8" fmla="*/ 1 w 40"/>
                    <a:gd name="T9" fmla="*/ 10 h 33"/>
                    <a:gd name="T10" fmla="*/ 0 w 40"/>
                    <a:gd name="T11" fmla="*/ 14 h 33"/>
                    <a:gd name="T12" fmla="*/ 0 w 40"/>
                    <a:gd name="T13" fmla="*/ 16 h 33"/>
                    <a:gd name="T14" fmla="*/ 0 w 40"/>
                    <a:gd name="T15" fmla="*/ 16 h 33"/>
                    <a:gd name="T16" fmla="*/ 0 w 40"/>
                    <a:gd name="T17" fmla="*/ 20 h 33"/>
                    <a:gd name="T18" fmla="*/ 1 w 40"/>
                    <a:gd name="T19" fmla="*/ 22 h 33"/>
                    <a:gd name="T20" fmla="*/ 6 w 40"/>
                    <a:gd name="T21" fmla="*/ 28 h 33"/>
                    <a:gd name="T22" fmla="*/ 12 w 40"/>
                    <a:gd name="T23" fmla="*/ 31 h 33"/>
                    <a:gd name="T24" fmla="*/ 20 w 40"/>
                    <a:gd name="T25" fmla="*/ 33 h 33"/>
                    <a:gd name="T26" fmla="*/ 20 w 40"/>
                    <a:gd name="T27" fmla="*/ 33 h 33"/>
                    <a:gd name="T28" fmla="*/ 29 w 40"/>
                    <a:gd name="T29" fmla="*/ 31 h 33"/>
                    <a:gd name="T30" fmla="*/ 35 w 40"/>
                    <a:gd name="T31" fmla="*/ 28 h 33"/>
                    <a:gd name="T32" fmla="*/ 39 w 40"/>
                    <a:gd name="T33" fmla="*/ 22 h 33"/>
                    <a:gd name="T34" fmla="*/ 40 w 40"/>
                    <a:gd name="T35" fmla="*/ 20 h 33"/>
                    <a:gd name="T36" fmla="*/ 40 w 40"/>
                    <a:gd name="T37" fmla="*/ 16 h 33"/>
                    <a:gd name="T38" fmla="*/ 40 w 40"/>
                    <a:gd name="T39" fmla="*/ 16 h 33"/>
                    <a:gd name="T40" fmla="*/ 40 w 40"/>
                    <a:gd name="T41" fmla="*/ 14 h 33"/>
                    <a:gd name="T42" fmla="*/ 39 w 40"/>
                    <a:gd name="T43" fmla="*/ 10 h 33"/>
                    <a:gd name="T44" fmla="*/ 35 w 40"/>
                    <a:gd name="T45" fmla="*/ 5 h 33"/>
                    <a:gd name="T46" fmla="*/ 29 w 40"/>
                    <a:gd name="T47" fmla="*/ 1 h 33"/>
                    <a:gd name="T48" fmla="*/ 20 w 40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1" y="22"/>
                      </a:lnTo>
                      <a:lnTo>
                        <a:pt x="6" y="28"/>
                      </a:lnTo>
                      <a:lnTo>
                        <a:pt x="12" y="31"/>
                      </a:lnTo>
                      <a:lnTo>
                        <a:pt x="20" y="33"/>
                      </a:lnTo>
                      <a:lnTo>
                        <a:pt x="29" y="31"/>
                      </a:lnTo>
                      <a:lnTo>
                        <a:pt x="35" y="28"/>
                      </a:lnTo>
                      <a:lnTo>
                        <a:pt x="39" y="22"/>
                      </a:lnTo>
                      <a:lnTo>
                        <a:pt x="40" y="20"/>
                      </a:lnTo>
                      <a:lnTo>
                        <a:pt x="40" y="16"/>
                      </a:lnTo>
                      <a:lnTo>
                        <a:pt x="40" y="14"/>
                      </a:lnTo>
                      <a:lnTo>
                        <a:pt x="39" y="10"/>
                      </a:lnTo>
                      <a:lnTo>
                        <a:pt x="35" y="5"/>
                      </a:lnTo>
                      <a:lnTo>
                        <a:pt x="29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08" name="Freeform 1645"/>
                <p:cNvSpPr>
                  <a:spLocks/>
                </p:cNvSpPr>
                <p:nvPr/>
              </p:nvSpPr>
              <p:spPr bwMode="auto">
                <a:xfrm>
                  <a:off x="1722" y="3114"/>
                  <a:ext cx="38" cy="34"/>
                </a:xfrm>
                <a:custGeom>
                  <a:avLst/>
                  <a:gdLst>
                    <a:gd name="T0" fmla="*/ 11 w 38"/>
                    <a:gd name="T1" fmla="*/ 4 h 34"/>
                    <a:gd name="T2" fmla="*/ 11 w 38"/>
                    <a:gd name="T3" fmla="*/ 4 h 34"/>
                    <a:gd name="T4" fmla="*/ 5 w 38"/>
                    <a:gd name="T5" fmla="*/ 9 h 34"/>
                    <a:gd name="T6" fmla="*/ 1 w 38"/>
                    <a:gd name="T7" fmla="*/ 14 h 34"/>
                    <a:gd name="T8" fmla="*/ 0 w 38"/>
                    <a:gd name="T9" fmla="*/ 22 h 34"/>
                    <a:gd name="T10" fmla="*/ 0 w 38"/>
                    <a:gd name="T11" fmla="*/ 24 h 34"/>
                    <a:gd name="T12" fmla="*/ 1 w 38"/>
                    <a:gd name="T13" fmla="*/ 28 h 34"/>
                    <a:gd name="T14" fmla="*/ 1 w 38"/>
                    <a:gd name="T15" fmla="*/ 28 h 34"/>
                    <a:gd name="T16" fmla="*/ 2 w 38"/>
                    <a:gd name="T17" fmla="*/ 31 h 34"/>
                    <a:gd name="T18" fmla="*/ 5 w 38"/>
                    <a:gd name="T19" fmla="*/ 32 h 34"/>
                    <a:gd name="T20" fmla="*/ 11 w 38"/>
                    <a:gd name="T21" fmla="*/ 34 h 34"/>
                    <a:gd name="T22" fmla="*/ 19 w 38"/>
                    <a:gd name="T23" fmla="*/ 34 h 34"/>
                    <a:gd name="T24" fmla="*/ 26 w 38"/>
                    <a:gd name="T25" fmla="*/ 31 h 34"/>
                    <a:gd name="T26" fmla="*/ 26 w 38"/>
                    <a:gd name="T27" fmla="*/ 31 h 34"/>
                    <a:gd name="T28" fmla="*/ 33 w 38"/>
                    <a:gd name="T29" fmla="*/ 26 h 34"/>
                    <a:gd name="T30" fmla="*/ 37 w 38"/>
                    <a:gd name="T31" fmla="*/ 19 h 34"/>
                    <a:gd name="T32" fmla="*/ 38 w 38"/>
                    <a:gd name="T33" fmla="*/ 13 h 34"/>
                    <a:gd name="T34" fmla="*/ 38 w 38"/>
                    <a:gd name="T35" fmla="*/ 10 h 34"/>
                    <a:gd name="T36" fmla="*/ 37 w 38"/>
                    <a:gd name="T37" fmla="*/ 6 h 34"/>
                    <a:gd name="T38" fmla="*/ 37 w 38"/>
                    <a:gd name="T39" fmla="*/ 6 h 34"/>
                    <a:gd name="T40" fmla="*/ 34 w 38"/>
                    <a:gd name="T41" fmla="*/ 4 h 34"/>
                    <a:gd name="T42" fmla="*/ 32 w 38"/>
                    <a:gd name="T43" fmla="*/ 3 h 34"/>
                    <a:gd name="T44" fmla="*/ 25 w 38"/>
                    <a:gd name="T45" fmla="*/ 0 h 34"/>
                    <a:gd name="T46" fmla="*/ 19 w 38"/>
                    <a:gd name="T47" fmla="*/ 0 h 34"/>
                    <a:gd name="T48" fmla="*/ 11 w 38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4"/>
                    <a:gd name="T77" fmla="*/ 38 w 38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2" y="31"/>
                      </a:lnTo>
                      <a:lnTo>
                        <a:pt x="5" y="32"/>
                      </a:lnTo>
                      <a:lnTo>
                        <a:pt x="11" y="34"/>
                      </a:lnTo>
                      <a:lnTo>
                        <a:pt x="19" y="34"/>
                      </a:lnTo>
                      <a:lnTo>
                        <a:pt x="26" y="31"/>
                      </a:lnTo>
                      <a:lnTo>
                        <a:pt x="33" y="26"/>
                      </a:lnTo>
                      <a:lnTo>
                        <a:pt x="37" y="19"/>
                      </a:lnTo>
                      <a:lnTo>
                        <a:pt x="38" y="13"/>
                      </a:lnTo>
                      <a:lnTo>
                        <a:pt x="38" y="10"/>
                      </a:lnTo>
                      <a:lnTo>
                        <a:pt x="37" y="6"/>
                      </a:lnTo>
                      <a:lnTo>
                        <a:pt x="34" y="4"/>
                      </a:lnTo>
                      <a:lnTo>
                        <a:pt x="32" y="3"/>
                      </a:ln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09" name="Freeform 1646"/>
                <p:cNvSpPr>
                  <a:spLocks/>
                </p:cNvSpPr>
                <p:nvPr/>
              </p:nvSpPr>
              <p:spPr bwMode="auto">
                <a:xfrm>
                  <a:off x="1722" y="3114"/>
                  <a:ext cx="38" cy="34"/>
                </a:xfrm>
                <a:custGeom>
                  <a:avLst/>
                  <a:gdLst>
                    <a:gd name="T0" fmla="*/ 11 w 38"/>
                    <a:gd name="T1" fmla="*/ 4 h 34"/>
                    <a:gd name="T2" fmla="*/ 11 w 38"/>
                    <a:gd name="T3" fmla="*/ 4 h 34"/>
                    <a:gd name="T4" fmla="*/ 5 w 38"/>
                    <a:gd name="T5" fmla="*/ 9 h 34"/>
                    <a:gd name="T6" fmla="*/ 1 w 38"/>
                    <a:gd name="T7" fmla="*/ 14 h 34"/>
                    <a:gd name="T8" fmla="*/ 0 w 38"/>
                    <a:gd name="T9" fmla="*/ 22 h 34"/>
                    <a:gd name="T10" fmla="*/ 0 w 38"/>
                    <a:gd name="T11" fmla="*/ 24 h 34"/>
                    <a:gd name="T12" fmla="*/ 1 w 38"/>
                    <a:gd name="T13" fmla="*/ 28 h 34"/>
                    <a:gd name="T14" fmla="*/ 1 w 38"/>
                    <a:gd name="T15" fmla="*/ 28 h 34"/>
                    <a:gd name="T16" fmla="*/ 2 w 38"/>
                    <a:gd name="T17" fmla="*/ 31 h 34"/>
                    <a:gd name="T18" fmla="*/ 5 w 38"/>
                    <a:gd name="T19" fmla="*/ 32 h 34"/>
                    <a:gd name="T20" fmla="*/ 11 w 38"/>
                    <a:gd name="T21" fmla="*/ 34 h 34"/>
                    <a:gd name="T22" fmla="*/ 19 w 38"/>
                    <a:gd name="T23" fmla="*/ 34 h 34"/>
                    <a:gd name="T24" fmla="*/ 26 w 38"/>
                    <a:gd name="T25" fmla="*/ 31 h 34"/>
                    <a:gd name="T26" fmla="*/ 26 w 38"/>
                    <a:gd name="T27" fmla="*/ 31 h 34"/>
                    <a:gd name="T28" fmla="*/ 33 w 38"/>
                    <a:gd name="T29" fmla="*/ 26 h 34"/>
                    <a:gd name="T30" fmla="*/ 37 w 38"/>
                    <a:gd name="T31" fmla="*/ 19 h 34"/>
                    <a:gd name="T32" fmla="*/ 38 w 38"/>
                    <a:gd name="T33" fmla="*/ 13 h 34"/>
                    <a:gd name="T34" fmla="*/ 38 w 38"/>
                    <a:gd name="T35" fmla="*/ 10 h 34"/>
                    <a:gd name="T36" fmla="*/ 37 w 38"/>
                    <a:gd name="T37" fmla="*/ 6 h 34"/>
                    <a:gd name="T38" fmla="*/ 37 w 38"/>
                    <a:gd name="T39" fmla="*/ 6 h 34"/>
                    <a:gd name="T40" fmla="*/ 34 w 38"/>
                    <a:gd name="T41" fmla="*/ 4 h 34"/>
                    <a:gd name="T42" fmla="*/ 32 w 38"/>
                    <a:gd name="T43" fmla="*/ 3 h 34"/>
                    <a:gd name="T44" fmla="*/ 25 w 38"/>
                    <a:gd name="T45" fmla="*/ 0 h 34"/>
                    <a:gd name="T46" fmla="*/ 19 w 38"/>
                    <a:gd name="T47" fmla="*/ 0 h 34"/>
                    <a:gd name="T48" fmla="*/ 11 w 38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4"/>
                    <a:gd name="T77" fmla="*/ 38 w 38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2" y="31"/>
                      </a:lnTo>
                      <a:lnTo>
                        <a:pt x="5" y="32"/>
                      </a:lnTo>
                      <a:lnTo>
                        <a:pt x="11" y="34"/>
                      </a:lnTo>
                      <a:lnTo>
                        <a:pt x="19" y="34"/>
                      </a:lnTo>
                      <a:lnTo>
                        <a:pt x="26" y="31"/>
                      </a:lnTo>
                      <a:lnTo>
                        <a:pt x="33" y="26"/>
                      </a:lnTo>
                      <a:lnTo>
                        <a:pt x="37" y="19"/>
                      </a:lnTo>
                      <a:lnTo>
                        <a:pt x="38" y="13"/>
                      </a:lnTo>
                      <a:lnTo>
                        <a:pt x="38" y="10"/>
                      </a:lnTo>
                      <a:lnTo>
                        <a:pt x="37" y="6"/>
                      </a:lnTo>
                      <a:lnTo>
                        <a:pt x="34" y="4"/>
                      </a:lnTo>
                      <a:lnTo>
                        <a:pt x="32" y="3"/>
                      </a:ln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10" name="Freeform 1647"/>
                <p:cNvSpPr>
                  <a:spLocks/>
                </p:cNvSpPr>
                <p:nvPr/>
              </p:nvSpPr>
              <p:spPr bwMode="auto">
                <a:xfrm>
                  <a:off x="1750" y="3118"/>
                  <a:ext cx="41" cy="33"/>
                </a:xfrm>
                <a:custGeom>
                  <a:avLst/>
                  <a:gdLst>
                    <a:gd name="T0" fmla="*/ 25 w 41"/>
                    <a:gd name="T1" fmla="*/ 1 h 33"/>
                    <a:gd name="T2" fmla="*/ 25 w 41"/>
                    <a:gd name="T3" fmla="*/ 1 h 33"/>
                    <a:gd name="T4" fmla="*/ 18 w 41"/>
                    <a:gd name="T5" fmla="*/ 0 h 33"/>
                    <a:gd name="T6" fmla="*/ 10 w 41"/>
                    <a:gd name="T7" fmla="*/ 0 h 33"/>
                    <a:gd name="T8" fmla="*/ 5 w 41"/>
                    <a:gd name="T9" fmla="*/ 4 h 33"/>
                    <a:gd name="T10" fmla="*/ 2 w 41"/>
                    <a:gd name="T11" fmla="*/ 6 h 33"/>
                    <a:gd name="T12" fmla="*/ 1 w 41"/>
                    <a:gd name="T13" fmla="*/ 9 h 33"/>
                    <a:gd name="T14" fmla="*/ 1 w 41"/>
                    <a:gd name="T15" fmla="*/ 9 h 33"/>
                    <a:gd name="T16" fmla="*/ 0 w 41"/>
                    <a:gd name="T17" fmla="*/ 13 h 33"/>
                    <a:gd name="T18" fmla="*/ 0 w 41"/>
                    <a:gd name="T19" fmla="*/ 15 h 33"/>
                    <a:gd name="T20" fmla="*/ 2 w 41"/>
                    <a:gd name="T21" fmla="*/ 22 h 33"/>
                    <a:gd name="T22" fmla="*/ 7 w 41"/>
                    <a:gd name="T23" fmla="*/ 28 h 33"/>
                    <a:gd name="T24" fmla="*/ 15 w 41"/>
                    <a:gd name="T25" fmla="*/ 32 h 33"/>
                    <a:gd name="T26" fmla="*/ 15 w 41"/>
                    <a:gd name="T27" fmla="*/ 32 h 33"/>
                    <a:gd name="T28" fmla="*/ 23 w 41"/>
                    <a:gd name="T29" fmla="*/ 33 h 33"/>
                    <a:gd name="T30" fmla="*/ 30 w 41"/>
                    <a:gd name="T31" fmla="*/ 32 h 33"/>
                    <a:gd name="T32" fmla="*/ 35 w 41"/>
                    <a:gd name="T33" fmla="*/ 29 h 33"/>
                    <a:gd name="T34" fmla="*/ 38 w 41"/>
                    <a:gd name="T35" fmla="*/ 27 h 33"/>
                    <a:gd name="T36" fmla="*/ 39 w 41"/>
                    <a:gd name="T37" fmla="*/ 23 h 33"/>
                    <a:gd name="T38" fmla="*/ 39 w 41"/>
                    <a:gd name="T39" fmla="*/ 23 h 33"/>
                    <a:gd name="T40" fmla="*/ 41 w 41"/>
                    <a:gd name="T41" fmla="*/ 20 h 33"/>
                    <a:gd name="T42" fmla="*/ 41 w 41"/>
                    <a:gd name="T43" fmla="*/ 16 h 33"/>
                    <a:gd name="T44" fmla="*/ 38 w 41"/>
                    <a:gd name="T45" fmla="*/ 10 h 33"/>
                    <a:gd name="T46" fmla="*/ 33 w 41"/>
                    <a:gd name="T47" fmla="*/ 5 h 33"/>
                    <a:gd name="T48" fmla="*/ 25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0"/>
                      </a:lnTo>
                      <a:lnTo>
                        <a:pt x="5" y="4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7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0" y="32"/>
                      </a:lnTo>
                      <a:lnTo>
                        <a:pt x="35" y="29"/>
                      </a:lnTo>
                      <a:lnTo>
                        <a:pt x="38" y="27"/>
                      </a:lnTo>
                      <a:lnTo>
                        <a:pt x="39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11" name="Freeform 1648"/>
                <p:cNvSpPr>
                  <a:spLocks/>
                </p:cNvSpPr>
                <p:nvPr/>
              </p:nvSpPr>
              <p:spPr bwMode="auto">
                <a:xfrm>
                  <a:off x="1750" y="3118"/>
                  <a:ext cx="41" cy="33"/>
                </a:xfrm>
                <a:custGeom>
                  <a:avLst/>
                  <a:gdLst>
                    <a:gd name="T0" fmla="*/ 25 w 41"/>
                    <a:gd name="T1" fmla="*/ 1 h 33"/>
                    <a:gd name="T2" fmla="*/ 25 w 41"/>
                    <a:gd name="T3" fmla="*/ 1 h 33"/>
                    <a:gd name="T4" fmla="*/ 18 w 41"/>
                    <a:gd name="T5" fmla="*/ 0 h 33"/>
                    <a:gd name="T6" fmla="*/ 10 w 41"/>
                    <a:gd name="T7" fmla="*/ 0 h 33"/>
                    <a:gd name="T8" fmla="*/ 5 w 41"/>
                    <a:gd name="T9" fmla="*/ 4 h 33"/>
                    <a:gd name="T10" fmla="*/ 2 w 41"/>
                    <a:gd name="T11" fmla="*/ 6 h 33"/>
                    <a:gd name="T12" fmla="*/ 1 w 41"/>
                    <a:gd name="T13" fmla="*/ 9 h 33"/>
                    <a:gd name="T14" fmla="*/ 1 w 41"/>
                    <a:gd name="T15" fmla="*/ 9 h 33"/>
                    <a:gd name="T16" fmla="*/ 0 w 41"/>
                    <a:gd name="T17" fmla="*/ 13 h 33"/>
                    <a:gd name="T18" fmla="*/ 0 w 41"/>
                    <a:gd name="T19" fmla="*/ 15 h 33"/>
                    <a:gd name="T20" fmla="*/ 2 w 41"/>
                    <a:gd name="T21" fmla="*/ 22 h 33"/>
                    <a:gd name="T22" fmla="*/ 7 w 41"/>
                    <a:gd name="T23" fmla="*/ 28 h 33"/>
                    <a:gd name="T24" fmla="*/ 15 w 41"/>
                    <a:gd name="T25" fmla="*/ 32 h 33"/>
                    <a:gd name="T26" fmla="*/ 15 w 41"/>
                    <a:gd name="T27" fmla="*/ 32 h 33"/>
                    <a:gd name="T28" fmla="*/ 23 w 41"/>
                    <a:gd name="T29" fmla="*/ 33 h 33"/>
                    <a:gd name="T30" fmla="*/ 30 w 41"/>
                    <a:gd name="T31" fmla="*/ 32 h 33"/>
                    <a:gd name="T32" fmla="*/ 35 w 41"/>
                    <a:gd name="T33" fmla="*/ 29 h 33"/>
                    <a:gd name="T34" fmla="*/ 38 w 41"/>
                    <a:gd name="T35" fmla="*/ 27 h 33"/>
                    <a:gd name="T36" fmla="*/ 39 w 41"/>
                    <a:gd name="T37" fmla="*/ 23 h 33"/>
                    <a:gd name="T38" fmla="*/ 39 w 41"/>
                    <a:gd name="T39" fmla="*/ 23 h 33"/>
                    <a:gd name="T40" fmla="*/ 41 w 41"/>
                    <a:gd name="T41" fmla="*/ 20 h 33"/>
                    <a:gd name="T42" fmla="*/ 41 w 41"/>
                    <a:gd name="T43" fmla="*/ 16 h 33"/>
                    <a:gd name="T44" fmla="*/ 38 w 41"/>
                    <a:gd name="T45" fmla="*/ 10 h 33"/>
                    <a:gd name="T46" fmla="*/ 33 w 41"/>
                    <a:gd name="T47" fmla="*/ 5 h 33"/>
                    <a:gd name="T48" fmla="*/ 25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0"/>
                      </a:lnTo>
                      <a:lnTo>
                        <a:pt x="5" y="4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7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0" y="32"/>
                      </a:lnTo>
                      <a:lnTo>
                        <a:pt x="35" y="29"/>
                      </a:lnTo>
                      <a:lnTo>
                        <a:pt x="38" y="27"/>
                      </a:lnTo>
                      <a:lnTo>
                        <a:pt x="39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12" name="Freeform 1649"/>
                <p:cNvSpPr>
                  <a:spLocks/>
                </p:cNvSpPr>
                <p:nvPr/>
              </p:nvSpPr>
              <p:spPr bwMode="auto">
                <a:xfrm>
                  <a:off x="1616" y="2914"/>
                  <a:ext cx="240" cy="158"/>
                </a:xfrm>
                <a:custGeom>
                  <a:avLst/>
                  <a:gdLst>
                    <a:gd name="T0" fmla="*/ 42 w 240"/>
                    <a:gd name="T1" fmla="*/ 127 h 158"/>
                    <a:gd name="T2" fmla="*/ 4 w 240"/>
                    <a:gd name="T3" fmla="*/ 101 h 158"/>
                    <a:gd name="T4" fmla="*/ 0 w 240"/>
                    <a:gd name="T5" fmla="*/ 88 h 158"/>
                    <a:gd name="T6" fmla="*/ 6 w 240"/>
                    <a:gd name="T7" fmla="*/ 66 h 158"/>
                    <a:gd name="T8" fmla="*/ 9 w 240"/>
                    <a:gd name="T9" fmla="*/ 62 h 158"/>
                    <a:gd name="T10" fmla="*/ 23 w 240"/>
                    <a:gd name="T11" fmla="*/ 57 h 158"/>
                    <a:gd name="T12" fmla="*/ 24 w 240"/>
                    <a:gd name="T13" fmla="*/ 42 h 158"/>
                    <a:gd name="T14" fmla="*/ 20 w 240"/>
                    <a:gd name="T15" fmla="*/ 28 h 158"/>
                    <a:gd name="T16" fmla="*/ 28 w 240"/>
                    <a:gd name="T17" fmla="*/ 21 h 158"/>
                    <a:gd name="T18" fmla="*/ 46 w 240"/>
                    <a:gd name="T19" fmla="*/ 32 h 158"/>
                    <a:gd name="T20" fmla="*/ 47 w 240"/>
                    <a:gd name="T21" fmla="*/ 43 h 158"/>
                    <a:gd name="T22" fmla="*/ 64 w 240"/>
                    <a:gd name="T23" fmla="*/ 58 h 158"/>
                    <a:gd name="T24" fmla="*/ 71 w 240"/>
                    <a:gd name="T25" fmla="*/ 44 h 158"/>
                    <a:gd name="T26" fmla="*/ 65 w 240"/>
                    <a:gd name="T27" fmla="*/ 25 h 158"/>
                    <a:gd name="T28" fmla="*/ 65 w 240"/>
                    <a:gd name="T29" fmla="*/ 14 h 158"/>
                    <a:gd name="T30" fmla="*/ 84 w 240"/>
                    <a:gd name="T31" fmla="*/ 30 h 158"/>
                    <a:gd name="T32" fmla="*/ 83 w 240"/>
                    <a:gd name="T33" fmla="*/ 34 h 158"/>
                    <a:gd name="T34" fmla="*/ 83 w 240"/>
                    <a:gd name="T35" fmla="*/ 47 h 158"/>
                    <a:gd name="T36" fmla="*/ 93 w 240"/>
                    <a:gd name="T37" fmla="*/ 60 h 158"/>
                    <a:gd name="T38" fmla="*/ 94 w 240"/>
                    <a:gd name="T39" fmla="*/ 75 h 158"/>
                    <a:gd name="T40" fmla="*/ 104 w 240"/>
                    <a:gd name="T41" fmla="*/ 76 h 158"/>
                    <a:gd name="T42" fmla="*/ 111 w 240"/>
                    <a:gd name="T43" fmla="*/ 64 h 158"/>
                    <a:gd name="T44" fmla="*/ 110 w 240"/>
                    <a:gd name="T45" fmla="*/ 50 h 158"/>
                    <a:gd name="T46" fmla="*/ 107 w 240"/>
                    <a:gd name="T47" fmla="*/ 39 h 158"/>
                    <a:gd name="T48" fmla="*/ 116 w 240"/>
                    <a:gd name="T49" fmla="*/ 32 h 158"/>
                    <a:gd name="T50" fmla="*/ 126 w 240"/>
                    <a:gd name="T51" fmla="*/ 46 h 158"/>
                    <a:gd name="T52" fmla="*/ 141 w 240"/>
                    <a:gd name="T53" fmla="*/ 62 h 158"/>
                    <a:gd name="T54" fmla="*/ 149 w 240"/>
                    <a:gd name="T55" fmla="*/ 58 h 158"/>
                    <a:gd name="T56" fmla="*/ 149 w 240"/>
                    <a:gd name="T57" fmla="*/ 44 h 158"/>
                    <a:gd name="T58" fmla="*/ 143 w 240"/>
                    <a:gd name="T59" fmla="*/ 33 h 158"/>
                    <a:gd name="T60" fmla="*/ 141 w 240"/>
                    <a:gd name="T61" fmla="*/ 21 h 158"/>
                    <a:gd name="T62" fmla="*/ 148 w 240"/>
                    <a:gd name="T63" fmla="*/ 11 h 158"/>
                    <a:gd name="T64" fmla="*/ 163 w 240"/>
                    <a:gd name="T65" fmla="*/ 4 h 158"/>
                    <a:gd name="T66" fmla="*/ 172 w 240"/>
                    <a:gd name="T67" fmla="*/ 0 h 158"/>
                    <a:gd name="T68" fmla="*/ 181 w 240"/>
                    <a:gd name="T69" fmla="*/ 9 h 158"/>
                    <a:gd name="T70" fmla="*/ 176 w 240"/>
                    <a:gd name="T71" fmla="*/ 30 h 158"/>
                    <a:gd name="T72" fmla="*/ 177 w 240"/>
                    <a:gd name="T73" fmla="*/ 42 h 158"/>
                    <a:gd name="T74" fmla="*/ 190 w 240"/>
                    <a:gd name="T75" fmla="*/ 42 h 158"/>
                    <a:gd name="T76" fmla="*/ 194 w 240"/>
                    <a:gd name="T77" fmla="*/ 51 h 158"/>
                    <a:gd name="T78" fmla="*/ 194 w 240"/>
                    <a:gd name="T79" fmla="*/ 65 h 158"/>
                    <a:gd name="T80" fmla="*/ 206 w 240"/>
                    <a:gd name="T81" fmla="*/ 76 h 158"/>
                    <a:gd name="T82" fmla="*/ 204 w 240"/>
                    <a:gd name="T83" fmla="*/ 83 h 158"/>
                    <a:gd name="T84" fmla="*/ 209 w 240"/>
                    <a:gd name="T85" fmla="*/ 83 h 158"/>
                    <a:gd name="T86" fmla="*/ 226 w 240"/>
                    <a:gd name="T87" fmla="*/ 87 h 158"/>
                    <a:gd name="T88" fmla="*/ 235 w 240"/>
                    <a:gd name="T89" fmla="*/ 102 h 158"/>
                    <a:gd name="T90" fmla="*/ 236 w 240"/>
                    <a:gd name="T91" fmla="*/ 117 h 158"/>
                    <a:gd name="T92" fmla="*/ 232 w 240"/>
                    <a:gd name="T93" fmla="*/ 138 h 158"/>
                    <a:gd name="T94" fmla="*/ 231 w 240"/>
                    <a:gd name="T95" fmla="*/ 155 h 158"/>
                    <a:gd name="T96" fmla="*/ 215 w 240"/>
                    <a:gd name="T97" fmla="*/ 158 h 158"/>
                    <a:gd name="T98" fmla="*/ 203 w 240"/>
                    <a:gd name="T99" fmla="*/ 153 h 158"/>
                    <a:gd name="T100" fmla="*/ 194 w 240"/>
                    <a:gd name="T101" fmla="*/ 146 h 158"/>
                    <a:gd name="T102" fmla="*/ 185 w 240"/>
                    <a:gd name="T103" fmla="*/ 139 h 158"/>
                    <a:gd name="T104" fmla="*/ 178 w 240"/>
                    <a:gd name="T105" fmla="*/ 152 h 158"/>
                    <a:gd name="T106" fmla="*/ 171 w 240"/>
                    <a:gd name="T107" fmla="*/ 150 h 158"/>
                    <a:gd name="T108" fmla="*/ 117 w 240"/>
                    <a:gd name="T109" fmla="*/ 131 h 158"/>
                    <a:gd name="T110" fmla="*/ 106 w 240"/>
                    <a:gd name="T111" fmla="*/ 146 h 158"/>
                    <a:gd name="T112" fmla="*/ 93 w 240"/>
                    <a:gd name="T113" fmla="*/ 150 h 158"/>
                    <a:gd name="T114" fmla="*/ 89 w 240"/>
                    <a:gd name="T115" fmla="*/ 152 h 158"/>
                    <a:gd name="T116" fmla="*/ 71 w 240"/>
                    <a:gd name="T117" fmla="*/ 150 h 158"/>
                    <a:gd name="T118" fmla="*/ 43 w 240"/>
                    <a:gd name="T119" fmla="*/ 136 h 158"/>
                    <a:gd name="T120" fmla="*/ 43 w 240"/>
                    <a:gd name="T121" fmla="*/ 130 h 158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40"/>
                    <a:gd name="T184" fmla="*/ 0 h 158"/>
                    <a:gd name="T185" fmla="*/ 240 w 240"/>
                    <a:gd name="T186" fmla="*/ 158 h 158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40" h="158">
                      <a:moveTo>
                        <a:pt x="46" y="129"/>
                      </a:moveTo>
                      <a:lnTo>
                        <a:pt x="46" y="129"/>
                      </a:lnTo>
                      <a:lnTo>
                        <a:pt x="42" y="127"/>
                      </a:lnTo>
                      <a:lnTo>
                        <a:pt x="32" y="122"/>
                      </a:lnTo>
                      <a:lnTo>
                        <a:pt x="19" y="115"/>
                      </a:lnTo>
                      <a:lnTo>
                        <a:pt x="7" y="106"/>
                      </a:lnTo>
                      <a:lnTo>
                        <a:pt x="4" y="101"/>
                      </a:lnTo>
                      <a:lnTo>
                        <a:pt x="1" y="95"/>
                      </a:lnTo>
                      <a:lnTo>
                        <a:pt x="0" y="92"/>
                      </a:lnTo>
                      <a:lnTo>
                        <a:pt x="0" y="88"/>
                      </a:lnTo>
                      <a:lnTo>
                        <a:pt x="0" y="81"/>
                      </a:lnTo>
                      <a:lnTo>
                        <a:pt x="1" y="72"/>
                      </a:lnTo>
                      <a:lnTo>
                        <a:pt x="6" y="66"/>
                      </a:lnTo>
                      <a:lnTo>
                        <a:pt x="7" y="64"/>
                      </a:lnTo>
                      <a:lnTo>
                        <a:pt x="9" y="62"/>
                      </a:lnTo>
                      <a:lnTo>
                        <a:pt x="14" y="62"/>
                      </a:lnTo>
                      <a:lnTo>
                        <a:pt x="19" y="64"/>
                      </a:lnTo>
                      <a:lnTo>
                        <a:pt x="23" y="57"/>
                      </a:lnTo>
                      <a:lnTo>
                        <a:pt x="25" y="53"/>
                      </a:lnTo>
                      <a:lnTo>
                        <a:pt x="25" y="48"/>
                      </a:lnTo>
                      <a:lnTo>
                        <a:pt x="24" y="42"/>
                      </a:lnTo>
                      <a:lnTo>
                        <a:pt x="23" y="35"/>
                      </a:lnTo>
                      <a:lnTo>
                        <a:pt x="20" y="28"/>
                      </a:lnTo>
                      <a:lnTo>
                        <a:pt x="21" y="24"/>
                      </a:lnTo>
                      <a:lnTo>
                        <a:pt x="21" y="23"/>
                      </a:lnTo>
                      <a:lnTo>
                        <a:pt x="24" y="21"/>
                      </a:lnTo>
                      <a:lnTo>
                        <a:pt x="28" y="21"/>
                      </a:lnTo>
                      <a:lnTo>
                        <a:pt x="37" y="27"/>
                      </a:lnTo>
                      <a:lnTo>
                        <a:pt x="46" y="32"/>
                      </a:lnTo>
                      <a:lnTo>
                        <a:pt x="47" y="34"/>
                      </a:lnTo>
                      <a:lnTo>
                        <a:pt x="47" y="37"/>
                      </a:lnTo>
                      <a:lnTo>
                        <a:pt x="47" y="43"/>
                      </a:lnTo>
                      <a:lnTo>
                        <a:pt x="52" y="52"/>
                      </a:lnTo>
                      <a:lnTo>
                        <a:pt x="58" y="61"/>
                      </a:lnTo>
                      <a:lnTo>
                        <a:pt x="64" y="58"/>
                      </a:lnTo>
                      <a:lnTo>
                        <a:pt x="67" y="56"/>
                      </a:lnTo>
                      <a:lnTo>
                        <a:pt x="70" y="52"/>
                      </a:lnTo>
                      <a:lnTo>
                        <a:pt x="71" y="48"/>
                      </a:lnTo>
                      <a:lnTo>
                        <a:pt x="71" y="44"/>
                      </a:lnTo>
                      <a:lnTo>
                        <a:pt x="70" y="41"/>
                      </a:lnTo>
                      <a:lnTo>
                        <a:pt x="67" y="33"/>
                      </a:lnTo>
                      <a:lnTo>
                        <a:pt x="65" y="25"/>
                      </a:lnTo>
                      <a:lnTo>
                        <a:pt x="62" y="18"/>
                      </a:lnTo>
                      <a:lnTo>
                        <a:pt x="64" y="14"/>
                      </a:lnTo>
                      <a:lnTo>
                        <a:pt x="65" y="14"/>
                      </a:lnTo>
                      <a:lnTo>
                        <a:pt x="70" y="18"/>
                      </a:lnTo>
                      <a:lnTo>
                        <a:pt x="76" y="24"/>
                      </a:lnTo>
                      <a:lnTo>
                        <a:pt x="84" y="30"/>
                      </a:lnTo>
                      <a:lnTo>
                        <a:pt x="84" y="33"/>
                      </a:lnTo>
                      <a:lnTo>
                        <a:pt x="83" y="33"/>
                      </a:lnTo>
                      <a:lnTo>
                        <a:pt x="83" y="34"/>
                      </a:lnTo>
                      <a:lnTo>
                        <a:pt x="81" y="42"/>
                      </a:lnTo>
                      <a:lnTo>
                        <a:pt x="81" y="44"/>
                      </a:lnTo>
                      <a:lnTo>
                        <a:pt x="83" y="47"/>
                      </a:lnTo>
                      <a:lnTo>
                        <a:pt x="85" y="50"/>
                      </a:lnTo>
                      <a:lnTo>
                        <a:pt x="93" y="55"/>
                      </a:lnTo>
                      <a:lnTo>
                        <a:pt x="93" y="60"/>
                      </a:lnTo>
                      <a:lnTo>
                        <a:pt x="93" y="65"/>
                      </a:lnTo>
                      <a:lnTo>
                        <a:pt x="93" y="70"/>
                      </a:lnTo>
                      <a:lnTo>
                        <a:pt x="94" y="75"/>
                      </a:lnTo>
                      <a:lnTo>
                        <a:pt x="98" y="76"/>
                      </a:lnTo>
                      <a:lnTo>
                        <a:pt x="102" y="78"/>
                      </a:lnTo>
                      <a:lnTo>
                        <a:pt x="104" y="76"/>
                      </a:lnTo>
                      <a:lnTo>
                        <a:pt x="106" y="75"/>
                      </a:lnTo>
                      <a:lnTo>
                        <a:pt x="110" y="69"/>
                      </a:lnTo>
                      <a:lnTo>
                        <a:pt x="111" y="64"/>
                      </a:lnTo>
                      <a:lnTo>
                        <a:pt x="111" y="58"/>
                      </a:lnTo>
                      <a:lnTo>
                        <a:pt x="110" y="53"/>
                      </a:lnTo>
                      <a:lnTo>
                        <a:pt x="110" y="50"/>
                      </a:lnTo>
                      <a:lnTo>
                        <a:pt x="108" y="47"/>
                      </a:lnTo>
                      <a:lnTo>
                        <a:pt x="107" y="39"/>
                      </a:lnTo>
                      <a:lnTo>
                        <a:pt x="111" y="34"/>
                      </a:lnTo>
                      <a:lnTo>
                        <a:pt x="113" y="32"/>
                      </a:lnTo>
                      <a:lnTo>
                        <a:pt x="116" y="32"/>
                      </a:lnTo>
                      <a:lnTo>
                        <a:pt x="121" y="34"/>
                      </a:lnTo>
                      <a:lnTo>
                        <a:pt x="124" y="42"/>
                      </a:lnTo>
                      <a:lnTo>
                        <a:pt x="126" y="46"/>
                      </a:lnTo>
                      <a:lnTo>
                        <a:pt x="130" y="50"/>
                      </a:lnTo>
                      <a:lnTo>
                        <a:pt x="141" y="55"/>
                      </a:lnTo>
                      <a:lnTo>
                        <a:pt x="141" y="62"/>
                      </a:lnTo>
                      <a:lnTo>
                        <a:pt x="143" y="67"/>
                      </a:lnTo>
                      <a:lnTo>
                        <a:pt x="147" y="64"/>
                      </a:lnTo>
                      <a:lnTo>
                        <a:pt x="149" y="58"/>
                      </a:lnTo>
                      <a:lnTo>
                        <a:pt x="150" y="53"/>
                      </a:lnTo>
                      <a:lnTo>
                        <a:pt x="150" y="48"/>
                      </a:lnTo>
                      <a:lnTo>
                        <a:pt x="149" y="44"/>
                      </a:lnTo>
                      <a:lnTo>
                        <a:pt x="148" y="42"/>
                      </a:lnTo>
                      <a:lnTo>
                        <a:pt x="143" y="33"/>
                      </a:lnTo>
                      <a:lnTo>
                        <a:pt x="141" y="29"/>
                      </a:lnTo>
                      <a:lnTo>
                        <a:pt x="141" y="25"/>
                      </a:lnTo>
                      <a:lnTo>
                        <a:pt x="141" y="21"/>
                      </a:lnTo>
                      <a:lnTo>
                        <a:pt x="144" y="16"/>
                      </a:lnTo>
                      <a:lnTo>
                        <a:pt x="148" y="11"/>
                      </a:lnTo>
                      <a:lnTo>
                        <a:pt x="150" y="9"/>
                      </a:lnTo>
                      <a:lnTo>
                        <a:pt x="155" y="6"/>
                      </a:lnTo>
                      <a:lnTo>
                        <a:pt x="163" y="4"/>
                      </a:lnTo>
                      <a:lnTo>
                        <a:pt x="167" y="1"/>
                      </a:lnTo>
                      <a:lnTo>
                        <a:pt x="168" y="0"/>
                      </a:lnTo>
                      <a:lnTo>
                        <a:pt x="172" y="0"/>
                      </a:lnTo>
                      <a:lnTo>
                        <a:pt x="178" y="4"/>
                      </a:lnTo>
                      <a:lnTo>
                        <a:pt x="180" y="5"/>
                      </a:lnTo>
                      <a:lnTo>
                        <a:pt x="181" y="9"/>
                      </a:lnTo>
                      <a:lnTo>
                        <a:pt x="182" y="15"/>
                      </a:lnTo>
                      <a:lnTo>
                        <a:pt x="182" y="19"/>
                      </a:lnTo>
                      <a:lnTo>
                        <a:pt x="176" y="30"/>
                      </a:lnTo>
                      <a:lnTo>
                        <a:pt x="175" y="37"/>
                      </a:lnTo>
                      <a:lnTo>
                        <a:pt x="176" y="39"/>
                      </a:lnTo>
                      <a:lnTo>
                        <a:pt x="177" y="42"/>
                      </a:lnTo>
                      <a:lnTo>
                        <a:pt x="182" y="42"/>
                      </a:lnTo>
                      <a:lnTo>
                        <a:pt x="186" y="42"/>
                      </a:lnTo>
                      <a:lnTo>
                        <a:pt x="189" y="42"/>
                      </a:lnTo>
                      <a:lnTo>
                        <a:pt x="190" y="42"/>
                      </a:lnTo>
                      <a:lnTo>
                        <a:pt x="191" y="44"/>
                      </a:lnTo>
                      <a:lnTo>
                        <a:pt x="192" y="48"/>
                      </a:lnTo>
                      <a:lnTo>
                        <a:pt x="194" y="51"/>
                      </a:lnTo>
                      <a:lnTo>
                        <a:pt x="194" y="55"/>
                      </a:lnTo>
                      <a:lnTo>
                        <a:pt x="191" y="58"/>
                      </a:lnTo>
                      <a:lnTo>
                        <a:pt x="191" y="61"/>
                      </a:lnTo>
                      <a:lnTo>
                        <a:pt x="194" y="65"/>
                      </a:lnTo>
                      <a:lnTo>
                        <a:pt x="198" y="69"/>
                      </a:lnTo>
                      <a:lnTo>
                        <a:pt x="206" y="72"/>
                      </a:lnTo>
                      <a:lnTo>
                        <a:pt x="206" y="76"/>
                      </a:lnTo>
                      <a:lnTo>
                        <a:pt x="205" y="80"/>
                      </a:lnTo>
                      <a:lnTo>
                        <a:pt x="204" y="81"/>
                      </a:lnTo>
                      <a:lnTo>
                        <a:pt x="204" y="83"/>
                      </a:lnTo>
                      <a:lnTo>
                        <a:pt x="205" y="84"/>
                      </a:lnTo>
                      <a:lnTo>
                        <a:pt x="206" y="84"/>
                      </a:lnTo>
                      <a:lnTo>
                        <a:pt x="209" y="83"/>
                      </a:lnTo>
                      <a:lnTo>
                        <a:pt x="219" y="87"/>
                      </a:lnTo>
                      <a:lnTo>
                        <a:pt x="226" y="87"/>
                      </a:lnTo>
                      <a:lnTo>
                        <a:pt x="227" y="92"/>
                      </a:lnTo>
                      <a:lnTo>
                        <a:pt x="229" y="95"/>
                      </a:lnTo>
                      <a:lnTo>
                        <a:pt x="235" y="102"/>
                      </a:lnTo>
                      <a:lnTo>
                        <a:pt x="237" y="106"/>
                      </a:lnTo>
                      <a:lnTo>
                        <a:pt x="240" y="109"/>
                      </a:lnTo>
                      <a:lnTo>
                        <a:pt x="238" y="113"/>
                      </a:lnTo>
                      <a:lnTo>
                        <a:pt x="236" y="117"/>
                      </a:lnTo>
                      <a:lnTo>
                        <a:pt x="235" y="127"/>
                      </a:lnTo>
                      <a:lnTo>
                        <a:pt x="233" y="134"/>
                      </a:lnTo>
                      <a:lnTo>
                        <a:pt x="232" y="138"/>
                      </a:lnTo>
                      <a:lnTo>
                        <a:pt x="231" y="140"/>
                      </a:lnTo>
                      <a:lnTo>
                        <a:pt x="231" y="146"/>
                      </a:lnTo>
                      <a:lnTo>
                        <a:pt x="231" y="155"/>
                      </a:lnTo>
                      <a:lnTo>
                        <a:pt x="227" y="157"/>
                      </a:lnTo>
                      <a:lnTo>
                        <a:pt x="222" y="158"/>
                      </a:lnTo>
                      <a:lnTo>
                        <a:pt x="215" y="158"/>
                      </a:lnTo>
                      <a:lnTo>
                        <a:pt x="210" y="158"/>
                      </a:lnTo>
                      <a:lnTo>
                        <a:pt x="206" y="155"/>
                      </a:lnTo>
                      <a:lnTo>
                        <a:pt x="203" y="153"/>
                      </a:lnTo>
                      <a:lnTo>
                        <a:pt x="196" y="146"/>
                      </a:lnTo>
                      <a:lnTo>
                        <a:pt x="195" y="148"/>
                      </a:lnTo>
                      <a:lnTo>
                        <a:pt x="194" y="146"/>
                      </a:lnTo>
                      <a:lnTo>
                        <a:pt x="190" y="143"/>
                      </a:lnTo>
                      <a:lnTo>
                        <a:pt x="187" y="139"/>
                      </a:lnTo>
                      <a:lnTo>
                        <a:pt x="186" y="138"/>
                      </a:lnTo>
                      <a:lnTo>
                        <a:pt x="185" y="139"/>
                      </a:lnTo>
                      <a:lnTo>
                        <a:pt x="182" y="145"/>
                      </a:lnTo>
                      <a:lnTo>
                        <a:pt x="178" y="152"/>
                      </a:lnTo>
                      <a:lnTo>
                        <a:pt x="176" y="153"/>
                      </a:lnTo>
                      <a:lnTo>
                        <a:pt x="175" y="152"/>
                      </a:lnTo>
                      <a:lnTo>
                        <a:pt x="171" y="150"/>
                      </a:lnTo>
                      <a:lnTo>
                        <a:pt x="125" y="130"/>
                      </a:lnTo>
                      <a:lnTo>
                        <a:pt x="120" y="129"/>
                      </a:lnTo>
                      <a:lnTo>
                        <a:pt x="117" y="131"/>
                      </a:lnTo>
                      <a:lnTo>
                        <a:pt x="116" y="135"/>
                      </a:lnTo>
                      <a:lnTo>
                        <a:pt x="112" y="140"/>
                      </a:lnTo>
                      <a:lnTo>
                        <a:pt x="106" y="146"/>
                      </a:lnTo>
                      <a:lnTo>
                        <a:pt x="99" y="150"/>
                      </a:lnTo>
                      <a:lnTo>
                        <a:pt x="95" y="150"/>
                      </a:lnTo>
                      <a:lnTo>
                        <a:pt x="93" y="150"/>
                      </a:lnTo>
                      <a:lnTo>
                        <a:pt x="89" y="150"/>
                      </a:lnTo>
                      <a:lnTo>
                        <a:pt x="89" y="152"/>
                      </a:lnTo>
                      <a:lnTo>
                        <a:pt x="85" y="152"/>
                      </a:lnTo>
                      <a:lnTo>
                        <a:pt x="79" y="152"/>
                      </a:lnTo>
                      <a:lnTo>
                        <a:pt x="71" y="150"/>
                      </a:lnTo>
                      <a:lnTo>
                        <a:pt x="57" y="146"/>
                      </a:lnTo>
                      <a:lnTo>
                        <a:pt x="50" y="141"/>
                      </a:lnTo>
                      <a:lnTo>
                        <a:pt x="43" y="136"/>
                      </a:lnTo>
                      <a:lnTo>
                        <a:pt x="42" y="132"/>
                      </a:lnTo>
                      <a:lnTo>
                        <a:pt x="42" y="131"/>
                      </a:lnTo>
                      <a:lnTo>
                        <a:pt x="43" y="130"/>
                      </a:lnTo>
                      <a:lnTo>
                        <a:pt x="46" y="129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13" name="Freeform 1650"/>
                <p:cNvSpPr>
                  <a:spLocks/>
                </p:cNvSpPr>
                <p:nvPr/>
              </p:nvSpPr>
              <p:spPr bwMode="auto">
                <a:xfrm>
                  <a:off x="1616" y="2914"/>
                  <a:ext cx="240" cy="158"/>
                </a:xfrm>
                <a:custGeom>
                  <a:avLst/>
                  <a:gdLst>
                    <a:gd name="T0" fmla="*/ 42 w 240"/>
                    <a:gd name="T1" fmla="*/ 127 h 158"/>
                    <a:gd name="T2" fmla="*/ 4 w 240"/>
                    <a:gd name="T3" fmla="*/ 101 h 158"/>
                    <a:gd name="T4" fmla="*/ 0 w 240"/>
                    <a:gd name="T5" fmla="*/ 88 h 158"/>
                    <a:gd name="T6" fmla="*/ 6 w 240"/>
                    <a:gd name="T7" fmla="*/ 66 h 158"/>
                    <a:gd name="T8" fmla="*/ 9 w 240"/>
                    <a:gd name="T9" fmla="*/ 62 h 158"/>
                    <a:gd name="T10" fmla="*/ 23 w 240"/>
                    <a:gd name="T11" fmla="*/ 57 h 158"/>
                    <a:gd name="T12" fmla="*/ 24 w 240"/>
                    <a:gd name="T13" fmla="*/ 42 h 158"/>
                    <a:gd name="T14" fmla="*/ 20 w 240"/>
                    <a:gd name="T15" fmla="*/ 28 h 158"/>
                    <a:gd name="T16" fmla="*/ 28 w 240"/>
                    <a:gd name="T17" fmla="*/ 21 h 158"/>
                    <a:gd name="T18" fmla="*/ 46 w 240"/>
                    <a:gd name="T19" fmla="*/ 32 h 158"/>
                    <a:gd name="T20" fmla="*/ 47 w 240"/>
                    <a:gd name="T21" fmla="*/ 43 h 158"/>
                    <a:gd name="T22" fmla="*/ 64 w 240"/>
                    <a:gd name="T23" fmla="*/ 58 h 158"/>
                    <a:gd name="T24" fmla="*/ 71 w 240"/>
                    <a:gd name="T25" fmla="*/ 44 h 158"/>
                    <a:gd name="T26" fmla="*/ 65 w 240"/>
                    <a:gd name="T27" fmla="*/ 25 h 158"/>
                    <a:gd name="T28" fmla="*/ 65 w 240"/>
                    <a:gd name="T29" fmla="*/ 14 h 158"/>
                    <a:gd name="T30" fmla="*/ 84 w 240"/>
                    <a:gd name="T31" fmla="*/ 30 h 158"/>
                    <a:gd name="T32" fmla="*/ 83 w 240"/>
                    <a:gd name="T33" fmla="*/ 34 h 158"/>
                    <a:gd name="T34" fmla="*/ 83 w 240"/>
                    <a:gd name="T35" fmla="*/ 47 h 158"/>
                    <a:gd name="T36" fmla="*/ 93 w 240"/>
                    <a:gd name="T37" fmla="*/ 60 h 158"/>
                    <a:gd name="T38" fmla="*/ 94 w 240"/>
                    <a:gd name="T39" fmla="*/ 75 h 158"/>
                    <a:gd name="T40" fmla="*/ 104 w 240"/>
                    <a:gd name="T41" fmla="*/ 76 h 158"/>
                    <a:gd name="T42" fmla="*/ 111 w 240"/>
                    <a:gd name="T43" fmla="*/ 64 h 158"/>
                    <a:gd name="T44" fmla="*/ 110 w 240"/>
                    <a:gd name="T45" fmla="*/ 50 h 158"/>
                    <a:gd name="T46" fmla="*/ 107 w 240"/>
                    <a:gd name="T47" fmla="*/ 39 h 158"/>
                    <a:gd name="T48" fmla="*/ 116 w 240"/>
                    <a:gd name="T49" fmla="*/ 32 h 158"/>
                    <a:gd name="T50" fmla="*/ 126 w 240"/>
                    <a:gd name="T51" fmla="*/ 46 h 158"/>
                    <a:gd name="T52" fmla="*/ 141 w 240"/>
                    <a:gd name="T53" fmla="*/ 62 h 158"/>
                    <a:gd name="T54" fmla="*/ 149 w 240"/>
                    <a:gd name="T55" fmla="*/ 58 h 158"/>
                    <a:gd name="T56" fmla="*/ 149 w 240"/>
                    <a:gd name="T57" fmla="*/ 44 h 158"/>
                    <a:gd name="T58" fmla="*/ 143 w 240"/>
                    <a:gd name="T59" fmla="*/ 33 h 158"/>
                    <a:gd name="T60" fmla="*/ 141 w 240"/>
                    <a:gd name="T61" fmla="*/ 21 h 158"/>
                    <a:gd name="T62" fmla="*/ 148 w 240"/>
                    <a:gd name="T63" fmla="*/ 11 h 158"/>
                    <a:gd name="T64" fmla="*/ 163 w 240"/>
                    <a:gd name="T65" fmla="*/ 4 h 158"/>
                    <a:gd name="T66" fmla="*/ 172 w 240"/>
                    <a:gd name="T67" fmla="*/ 0 h 158"/>
                    <a:gd name="T68" fmla="*/ 181 w 240"/>
                    <a:gd name="T69" fmla="*/ 9 h 158"/>
                    <a:gd name="T70" fmla="*/ 176 w 240"/>
                    <a:gd name="T71" fmla="*/ 30 h 158"/>
                    <a:gd name="T72" fmla="*/ 177 w 240"/>
                    <a:gd name="T73" fmla="*/ 42 h 158"/>
                    <a:gd name="T74" fmla="*/ 190 w 240"/>
                    <a:gd name="T75" fmla="*/ 42 h 158"/>
                    <a:gd name="T76" fmla="*/ 194 w 240"/>
                    <a:gd name="T77" fmla="*/ 51 h 158"/>
                    <a:gd name="T78" fmla="*/ 194 w 240"/>
                    <a:gd name="T79" fmla="*/ 65 h 158"/>
                    <a:gd name="T80" fmla="*/ 206 w 240"/>
                    <a:gd name="T81" fmla="*/ 76 h 158"/>
                    <a:gd name="T82" fmla="*/ 204 w 240"/>
                    <a:gd name="T83" fmla="*/ 83 h 158"/>
                    <a:gd name="T84" fmla="*/ 209 w 240"/>
                    <a:gd name="T85" fmla="*/ 83 h 158"/>
                    <a:gd name="T86" fmla="*/ 226 w 240"/>
                    <a:gd name="T87" fmla="*/ 87 h 158"/>
                    <a:gd name="T88" fmla="*/ 235 w 240"/>
                    <a:gd name="T89" fmla="*/ 102 h 158"/>
                    <a:gd name="T90" fmla="*/ 236 w 240"/>
                    <a:gd name="T91" fmla="*/ 117 h 158"/>
                    <a:gd name="T92" fmla="*/ 232 w 240"/>
                    <a:gd name="T93" fmla="*/ 138 h 158"/>
                    <a:gd name="T94" fmla="*/ 231 w 240"/>
                    <a:gd name="T95" fmla="*/ 155 h 158"/>
                    <a:gd name="T96" fmla="*/ 215 w 240"/>
                    <a:gd name="T97" fmla="*/ 158 h 158"/>
                    <a:gd name="T98" fmla="*/ 203 w 240"/>
                    <a:gd name="T99" fmla="*/ 153 h 158"/>
                    <a:gd name="T100" fmla="*/ 194 w 240"/>
                    <a:gd name="T101" fmla="*/ 146 h 158"/>
                    <a:gd name="T102" fmla="*/ 185 w 240"/>
                    <a:gd name="T103" fmla="*/ 139 h 158"/>
                    <a:gd name="T104" fmla="*/ 178 w 240"/>
                    <a:gd name="T105" fmla="*/ 152 h 158"/>
                    <a:gd name="T106" fmla="*/ 171 w 240"/>
                    <a:gd name="T107" fmla="*/ 150 h 158"/>
                    <a:gd name="T108" fmla="*/ 117 w 240"/>
                    <a:gd name="T109" fmla="*/ 131 h 158"/>
                    <a:gd name="T110" fmla="*/ 106 w 240"/>
                    <a:gd name="T111" fmla="*/ 146 h 158"/>
                    <a:gd name="T112" fmla="*/ 93 w 240"/>
                    <a:gd name="T113" fmla="*/ 150 h 158"/>
                    <a:gd name="T114" fmla="*/ 89 w 240"/>
                    <a:gd name="T115" fmla="*/ 152 h 158"/>
                    <a:gd name="T116" fmla="*/ 71 w 240"/>
                    <a:gd name="T117" fmla="*/ 150 h 158"/>
                    <a:gd name="T118" fmla="*/ 43 w 240"/>
                    <a:gd name="T119" fmla="*/ 136 h 158"/>
                    <a:gd name="T120" fmla="*/ 43 w 240"/>
                    <a:gd name="T121" fmla="*/ 130 h 158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40"/>
                    <a:gd name="T184" fmla="*/ 0 h 158"/>
                    <a:gd name="T185" fmla="*/ 240 w 240"/>
                    <a:gd name="T186" fmla="*/ 158 h 158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40" h="158">
                      <a:moveTo>
                        <a:pt x="46" y="129"/>
                      </a:moveTo>
                      <a:lnTo>
                        <a:pt x="46" y="129"/>
                      </a:lnTo>
                      <a:lnTo>
                        <a:pt x="42" y="127"/>
                      </a:lnTo>
                      <a:lnTo>
                        <a:pt x="32" y="122"/>
                      </a:lnTo>
                      <a:lnTo>
                        <a:pt x="19" y="115"/>
                      </a:lnTo>
                      <a:lnTo>
                        <a:pt x="7" y="106"/>
                      </a:lnTo>
                      <a:lnTo>
                        <a:pt x="4" y="101"/>
                      </a:lnTo>
                      <a:lnTo>
                        <a:pt x="1" y="95"/>
                      </a:lnTo>
                      <a:lnTo>
                        <a:pt x="0" y="92"/>
                      </a:lnTo>
                      <a:lnTo>
                        <a:pt x="0" y="88"/>
                      </a:lnTo>
                      <a:lnTo>
                        <a:pt x="0" y="81"/>
                      </a:lnTo>
                      <a:lnTo>
                        <a:pt x="1" y="72"/>
                      </a:lnTo>
                      <a:lnTo>
                        <a:pt x="6" y="66"/>
                      </a:lnTo>
                      <a:lnTo>
                        <a:pt x="7" y="64"/>
                      </a:lnTo>
                      <a:lnTo>
                        <a:pt x="9" y="62"/>
                      </a:lnTo>
                      <a:lnTo>
                        <a:pt x="14" y="62"/>
                      </a:lnTo>
                      <a:lnTo>
                        <a:pt x="19" y="64"/>
                      </a:lnTo>
                      <a:lnTo>
                        <a:pt x="23" y="57"/>
                      </a:lnTo>
                      <a:lnTo>
                        <a:pt x="25" y="53"/>
                      </a:lnTo>
                      <a:lnTo>
                        <a:pt x="25" y="48"/>
                      </a:lnTo>
                      <a:lnTo>
                        <a:pt x="24" y="42"/>
                      </a:lnTo>
                      <a:lnTo>
                        <a:pt x="23" y="35"/>
                      </a:lnTo>
                      <a:lnTo>
                        <a:pt x="20" y="28"/>
                      </a:lnTo>
                      <a:lnTo>
                        <a:pt x="21" y="24"/>
                      </a:lnTo>
                      <a:lnTo>
                        <a:pt x="21" y="23"/>
                      </a:lnTo>
                      <a:lnTo>
                        <a:pt x="24" y="21"/>
                      </a:lnTo>
                      <a:lnTo>
                        <a:pt x="28" y="21"/>
                      </a:lnTo>
                      <a:lnTo>
                        <a:pt x="37" y="27"/>
                      </a:lnTo>
                      <a:lnTo>
                        <a:pt x="46" y="32"/>
                      </a:lnTo>
                      <a:lnTo>
                        <a:pt x="47" y="34"/>
                      </a:lnTo>
                      <a:lnTo>
                        <a:pt x="47" y="37"/>
                      </a:lnTo>
                      <a:lnTo>
                        <a:pt x="47" y="43"/>
                      </a:lnTo>
                      <a:lnTo>
                        <a:pt x="52" y="52"/>
                      </a:lnTo>
                      <a:lnTo>
                        <a:pt x="58" y="61"/>
                      </a:lnTo>
                      <a:lnTo>
                        <a:pt x="64" y="58"/>
                      </a:lnTo>
                      <a:lnTo>
                        <a:pt x="67" y="56"/>
                      </a:lnTo>
                      <a:lnTo>
                        <a:pt x="70" y="52"/>
                      </a:lnTo>
                      <a:lnTo>
                        <a:pt x="71" y="48"/>
                      </a:lnTo>
                      <a:lnTo>
                        <a:pt x="71" y="44"/>
                      </a:lnTo>
                      <a:lnTo>
                        <a:pt x="70" y="41"/>
                      </a:lnTo>
                      <a:lnTo>
                        <a:pt x="67" y="33"/>
                      </a:lnTo>
                      <a:lnTo>
                        <a:pt x="65" y="25"/>
                      </a:lnTo>
                      <a:lnTo>
                        <a:pt x="62" y="18"/>
                      </a:lnTo>
                      <a:lnTo>
                        <a:pt x="64" y="14"/>
                      </a:lnTo>
                      <a:lnTo>
                        <a:pt x="65" y="14"/>
                      </a:lnTo>
                      <a:lnTo>
                        <a:pt x="70" y="18"/>
                      </a:lnTo>
                      <a:lnTo>
                        <a:pt x="76" y="24"/>
                      </a:lnTo>
                      <a:lnTo>
                        <a:pt x="84" y="30"/>
                      </a:lnTo>
                      <a:lnTo>
                        <a:pt x="84" y="33"/>
                      </a:lnTo>
                      <a:lnTo>
                        <a:pt x="83" y="33"/>
                      </a:lnTo>
                      <a:lnTo>
                        <a:pt x="83" y="34"/>
                      </a:lnTo>
                      <a:lnTo>
                        <a:pt x="81" y="42"/>
                      </a:lnTo>
                      <a:lnTo>
                        <a:pt x="81" y="44"/>
                      </a:lnTo>
                      <a:lnTo>
                        <a:pt x="83" y="47"/>
                      </a:lnTo>
                      <a:lnTo>
                        <a:pt x="85" y="50"/>
                      </a:lnTo>
                      <a:lnTo>
                        <a:pt x="93" y="55"/>
                      </a:lnTo>
                      <a:lnTo>
                        <a:pt x="93" y="60"/>
                      </a:lnTo>
                      <a:lnTo>
                        <a:pt x="93" y="65"/>
                      </a:lnTo>
                      <a:lnTo>
                        <a:pt x="93" y="70"/>
                      </a:lnTo>
                      <a:lnTo>
                        <a:pt x="94" y="75"/>
                      </a:lnTo>
                      <a:lnTo>
                        <a:pt x="98" y="76"/>
                      </a:lnTo>
                      <a:lnTo>
                        <a:pt x="102" y="78"/>
                      </a:lnTo>
                      <a:lnTo>
                        <a:pt x="104" y="76"/>
                      </a:lnTo>
                      <a:lnTo>
                        <a:pt x="106" y="75"/>
                      </a:lnTo>
                      <a:lnTo>
                        <a:pt x="110" y="69"/>
                      </a:lnTo>
                      <a:lnTo>
                        <a:pt x="111" y="64"/>
                      </a:lnTo>
                      <a:lnTo>
                        <a:pt x="111" y="58"/>
                      </a:lnTo>
                      <a:lnTo>
                        <a:pt x="110" y="53"/>
                      </a:lnTo>
                      <a:lnTo>
                        <a:pt x="110" y="50"/>
                      </a:lnTo>
                      <a:lnTo>
                        <a:pt x="108" y="47"/>
                      </a:lnTo>
                      <a:lnTo>
                        <a:pt x="107" y="39"/>
                      </a:lnTo>
                      <a:lnTo>
                        <a:pt x="111" y="34"/>
                      </a:lnTo>
                      <a:lnTo>
                        <a:pt x="113" y="32"/>
                      </a:lnTo>
                      <a:lnTo>
                        <a:pt x="116" y="32"/>
                      </a:lnTo>
                      <a:lnTo>
                        <a:pt x="121" y="34"/>
                      </a:lnTo>
                      <a:lnTo>
                        <a:pt x="124" y="42"/>
                      </a:lnTo>
                      <a:lnTo>
                        <a:pt x="126" y="46"/>
                      </a:lnTo>
                      <a:lnTo>
                        <a:pt x="130" y="50"/>
                      </a:lnTo>
                      <a:lnTo>
                        <a:pt x="141" y="55"/>
                      </a:lnTo>
                      <a:lnTo>
                        <a:pt x="141" y="62"/>
                      </a:lnTo>
                      <a:lnTo>
                        <a:pt x="143" y="67"/>
                      </a:lnTo>
                      <a:lnTo>
                        <a:pt x="147" y="64"/>
                      </a:lnTo>
                      <a:lnTo>
                        <a:pt x="149" y="58"/>
                      </a:lnTo>
                      <a:lnTo>
                        <a:pt x="150" y="53"/>
                      </a:lnTo>
                      <a:lnTo>
                        <a:pt x="150" y="48"/>
                      </a:lnTo>
                      <a:lnTo>
                        <a:pt x="149" y="44"/>
                      </a:lnTo>
                      <a:lnTo>
                        <a:pt x="148" y="42"/>
                      </a:lnTo>
                      <a:lnTo>
                        <a:pt x="143" y="33"/>
                      </a:lnTo>
                      <a:lnTo>
                        <a:pt x="141" y="29"/>
                      </a:lnTo>
                      <a:lnTo>
                        <a:pt x="141" y="25"/>
                      </a:lnTo>
                      <a:lnTo>
                        <a:pt x="141" y="21"/>
                      </a:lnTo>
                      <a:lnTo>
                        <a:pt x="144" y="16"/>
                      </a:lnTo>
                      <a:lnTo>
                        <a:pt x="148" y="11"/>
                      </a:lnTo>
                      <a:lnTo>
                        <a:pt x="150" y="9"/>
                      </a:lnTo>
                      <a:lnTo>
                        <a:pt x="155" y="6"/>
                      </a:lnTo>
                      <a:lnTo>
                        <a:pt x="163" y="4"/>
                      </a:lnTo>
                      <a:lnTo>
                        <a:pt x="167" y="1"/>
                      </a:lnTo>
                      <a:lnTo>
                        <a:pt x="168" y="0"/>
                      </a:lnTo>
                      <a:lnTo>
                        <a:pt x="172" y="0"/>
                      </a:lnTo>
                      <a:lnTo>
                        <a:pt x="178" y="4"/>
                      </a:lnTo>
                      <a:lnTo>
                        <a:pt x="180" y="5"/>
                      </a:lnTo>
                      <a:lnTo>
                        <a:pt x="181" y="9"/>
                      </a:lnTo>
                      <a:lnTo>
                        <a:pt x="182" y="15"/>
                      </a:lnTo>
                      <a:lnTo>
                        <a:pt x="182" y="19"/>
                      </a:lnTo>
                      <a:lnTo>
                        <a:pt x="176" y="30"/>
                      </a:lnTo>
                      <a:lnTo>
                        <a:pt x="175" y="37"/>
                      </a:lnTo>
                      <a:lnTo>
                        <a:pt x="176" y="39"/>
                      </a:lnTo>
                      <a:lnTo>
                        <a:pt x="177" y="42"/>
                      </a:lnTo>
                      <a:lnTo>
                        <a:pt x="182" y="42"/>
                      </a:lnTo>
                      <a:lnTo>
                        <a:pt x="186" y="42"/>
                      </a:lnTo>
                      <a:lnTo>
                        <a:pt x="189" y="42"/>
                      </a:lnTo>
                      <a:lnTo>
                        <a:pt x="190" y="42"/>
                      </a:lnTo>
                      <a:lnTo>
                        <a:pt x="191" y="44"/>
                      </a:lnTo>
                      <a:lnTo>
                        <a:pt x="192" y="48"/>
                      </a:lnTo>
                      <a:lnTo>
                        <a:pt x="194" y="51"/>
                      </a:lnTo>
                      <a:lnTo>
                        <a:pt x="194" y="55"/>
                      </a:lnTo>
                      <a:lnTo>
                        <a:pt x="191" y="58"/>
                      </a:lnTo>
                      <a:lnTo>
                        <a:pt x="191" y="61"/>
                      </a:lnTo>
                      <a:lnTo>
                        <a:pt x="194" y="65"/>
                      </a:lnTo>
                      <a:lnTo>
                        <a:pt x="198" y="69"/>
                      </a:lnTo>
                      <a:lnTo>
                        <a:pt x="206" y="72"/>
                      </a:lnTo>
                      <a:lnTo>
                        <a:pt x="206" y="76"/>
                      </a:lnTo>
                      <a:lnTo>
                        <a:pt x="205" y="80"/>
                      </a:lnTo>
                      <a:lnTo>
                        <a:pt x="204" y="81"/>
                      </a:lnTo>
                      <a:lnTo>
                        <a:pt x="204" y="83"/>
                      </a:lnTo>
                      <a:lnTo>
                        <a:pt x="205" y="84"/>
                      </a:lnTo>
                      <a:lnTo>
                        <a:pt x="206" y="84"/>
                      </a:lnTo>
                      <a:lnTo>
                        <a:pt x="209" y="83"/>
                      </a:lnTo>
                      <a:lnTo>
                        <a:pt x="219" y="87"/>
                      </a:lnTo>
                      <a:lnTo>
                        <a:pt x="226" y="87"/>
                      </a:lnTo>
                      <a:lnTo>
                        <a:pt x="227" y="92"/>
                      </a:lnTo>
                      <a:lnTo>
                        <a:pt x="229" y="95"/>
                      </a:lnTo>
                      <a:lnTo>
                        <a:pt x="235" y="102"/>
                      </a:lnTo>
                      <a:lnTo>
                        <a:pt x="237" y="106"/>
                      </a:lnTo>
                      <a:lnTo>
                        <a:pt x="240" y="109"/>
                      </a:lnTo>
                      <a:lnTo>
                        <a:pt x="238" y="113"/>
                      </a:lnTo>
                      <a:lnTo>
                        <a:pt x="236" y="117"/>
                      </a:lnTo>
                      <a:lnTo>
                        <a:pt x="235" y="127"/>
                      </a:lnTo>
                      <a:lnTo>
                        <a:pt x="233" y="134"/>
                      </a:lnTo>
                      <a:lnTo>
                        <a:pt x="232" y="138"/>
                      </a:lnTo>
                      <a:lnTo>
                        <a:pt x="231" y="140"/>
                      </a:lnTo>
                      <a:lnTo>
                        <a:pt x="231" y="146"/>
                      </a:lnTo>
                      <a:lnTo>
                        <a:pt x="231" y="155"/>
                      </a:lnTo>
                      <a:lnTo>
                        <a:pt x="227" y="157"/>
                      </a:lnTo>
                      <a:lnTo>
                        <a:pt x="222" y="158"/>
                      </a:lnTo>
                      <a:lnTo>
                        <a:pt x="215" y="158"/>
                      </a:lnTo>
                      <a:lnTo>
                        <a:pt x="210" y="158"/>
                      </a:lnTo>
                      <a:lnTo>
                        <a:pt x="206" y="155"/>
                      </a:lnTo>
                      <a:lnTo>
                        <a:pt x="203" y="153"/>
                      </a:lnTo>
                      <a:lnTo>
                        <a:pt x="196" y="146"/>
                      </a:lnTo>
                      <a:lnTo>
                        <a:pt x="195" y="148"/>
                      </a:lnTo>
                      <a:lnTo>
                        <a:pt x="194" y="146"/>
                      </a:lnTo>
                      <a:lnTo>
                        <a:pt x="190" y="143"/>
                      </a:lnTo>
                      <a:lnTo>
                        <a:pt x="187" y="139"/>
                      </a:lnTo>
                      <a:lnTo>
                        <a:pt x="186" y="138"/>
                      </a:lnTo>
                      <a:lnTo>
                        <a:pt x="185" y="139"/>
                      </a:lnTo>
                      <a:lnTo>
                        <a:pt x="182" y="145"/>
                      </a:lnTo>
                      <a:lnTo>
                        <a:pt x="178" y="152"/>
                      </a:lnTo>
                      <a:lnTo>
                        <a:pt x="176" y="153"/>
                      </a:lnTo>
                      <a:lnTo>
                        <a:pt x="175" y="152"/>
                      </a:lnTo>
                      <a:lnTo>
                        <a:pt x="171" y="150"/>
                      </a:lnTo>
                      <a:lnTo>
                        <a:pt x="125" y="130"/>
                      </a:lnTo>
                      <a:lnTo>
                        <a:pt x="120" y="129"/>
                      </a:lnTo>
                      <a:lnTo>
                        <a:pt x="117" y="131"/>
                      </a:lnTo>
                      <a:lnTo>
                        <a:pt x="116" y="135"/>
                      </a:lnTo>
                      <a:lnTo>
                        <a:pt x="112" y="140"/>
                      </a:lnTo>
                      <a:lnTo>
                        <a:pt x="106" y="146"/>
                      </a:lnTo>
                      <a:lnTo>
                        <a:pt x="99" y="150"/>
                      </a:lnTo>
                      <a:lnTo>
                        <a:pt x="95" y="150"/>
                      </a:lnTo>
                      <a:lnTo>
                        <a:pt x="93" y="150"/>
                      </a:lnTo>
                      <a:lnTo>
                        <a:pt x="89" y="150"/>
                      </a:lnTo>
                      <a:lnTo>
                        <a:pt x="89" y="152"/>
                      </a:lnTo>
                      <a:lnTo>
                        <a:pt x="85" y="152"/>
                      </a:lnTo>
                      <a:lnTo>
                        <a:pt x="79" y="152"/>
                      </a:lnTo>
                      <a:lnTo>
                        <a:pt x="71" y="150"/>
                      </a:lnTo>
                      <a:lnTo>
                        <a:pt x="57" y="146"/>
                      </a:lnTo>
                      <a:lnTo>
                        <a:pt x="50" y="141"/>
                      </a:lnTo>
                      <a:lnTo>
                        <a:pt x="43" y="136"/>
                      </a:lnTo>
                      <a:lnTo>
                        <a:pt x="42" y="132"/>
                      </a:lnTo>
                      <a:lnTo>
                        <a:pt x="42" y="131"/>
                      </a:lnTo>
                      <a:lnTo>
                        <a:pt x="43" y="130"/>
                      </a:lnTo>
                      <a:lnTo>
                        <a:pt x="46" y="129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14" name="Freeform 1651"/>
                <p:cNvSpPr>
                  <a:spLocks/>
                </p:cNvSpPr>
                <p:nvPr/>
              </p:nvSpPr>
              <p:spPr bwMode="auto">
                <a:xfrm>
                  <a:off x="1717" y="3009"/>
                  <a:ext cx="134" cy="77"/>
                </a:xfrm>
                <a:custGeom>
                  <a:avLst/>
                  <a:gdLst>
                    <a:gd name="T0" fmla="*/ 76 w 134"/>
                    <a:gd name="T1" fmla="*/ 71 h 77"/>
                    <a:gd name="T2" fmla="*/ 80 w 134"/>
                    <a:gd name="T3" fmla="*/ 74 h 77"/>
                    <a:gd name="T4" fmla="*/ 81 w 134"/>
                    <a:gd name="T5" fmla="*/ 71 h 77"/>
                    <a:gd name="T6" fmla="*/ 88 w 134"/>
                    <a:gd name="T7" fmla="*/ 68 h 77"/>
                    <a:gd name="T8" fmla="*/ 90 w 134"/>
                    <a:gd name="T9" fmla="*/ 64 h 77"/>
                    <a:gd name="T10" fmla="*/ 95 w 134"/>
                    <a:gd name="T11" fmla="*/ 69 h 77"/>
                    <a:gd name="T12" fmla="*/ 97 w 134"/>
                    <a:gd name="T13" fmla="*/ 63 h 77"/>
                    <a:gd name="T14" fmla="*/ 103 w 134"/>
                    <a:gd name="T15" fmla="*/ 67 h 77"/>
                    <a:gd name="T16" fmla="*/ 105 w 134"/>
                    <a:gd name="T17" fmla="*/ 63 h 77"/>
                    <a:gd name="T18" fmla="*/ 112 w 134"/>
                    <a:gd name="T19" fmla="*/ 68 h 77"/>
                    <a:gd name="T20" fmla="*/ 112 w 134"/>
                    <a:gd name="T21" fmla="*/ 63 h 77"/>
                    <a:gd name="T22" fmla="*/ 121 w 134"/>
                    <a:gd name="T23" fmla="*/ 68 h 77"/>
                    <a:gd name="T24" fmla="*/ 121 w 134"/>
                    <a:gd name="T25" fmla="*/ 64 h 77"/>
                    <a:gd name="T26" fmla="*/ 127 w 134"/>
                    <a:gd name="T27" fmla="*/ 68 h 77"/>
                    <a:gd name="T28" fmla="*/ 121 w 134"/>
                    <a:gd name="T29" fmla="*/ 58 h 77"/>
                    <a:gd name="T30" fmla="*/ 128 w 134"/>
                    <a:gd name="T31" fmla="*/ 64 h 77"/>
                    <a:gd name="T32" fmla="*/ 134 w 134"/>
                    <a:gd name="T33" fmla="*/ 51 h 77"/>
                    <a:gd name="T34" fmla="*/ 126 w 134"/>
                    <a:gd name="T35" fmla="*/ 43 h 77"/>
                    <a:gd name="T36" fmla="*/ 121 w 134"/>
                    <a:gd name="T37" fmla="*/ 51 h 77"/>
                    <a:gd name="T38" fmla="*/ 113 w 134"/>
                    <a:gd name="T39" fmla="*/ 46 h 77"/>
                    <a:gd name="T40" fmla="*/ 107 w 134"/>
                    <a:gd name="T41" fmla="*/ 35 h 77"/>
                    <a:gd name="T42" fmla="*/ 102 w 134"/>
                    <a:gd name="T43" fmla="*/ 32 h 77"/>
                    <a:gd name="T44" fmla="*/ 100 w 134"/>
                    <a:gd name="T45" fmla="*/ 40 h 77"/>
                    <a:gd name="T46" fmla="*/ 95 w 134"/>
                    <a:gd name="T47" fmla="*/ 45 h 77"/>
                    <a:gd name="T48" fmla="*/ 91 w 134"/>
                    <a:gd name="T49" fmla="*/ 36 h 77"/>
                    <a:gd name="T50" fmla="*/ 81 w 134"/>
                    <a:gd name="T51" fmla="*/ 23 h 77"/>
                    <a:gd name="T52" fmla="*/ 66 w 134"/>
                    <a:gd name="T53" fmla="*/ 11 h 77"/>
                    <a:gd name="T54" fmla="*/ 63 w 134"/>
                    <a:gd name="T55" fmla="*/ 13 h 77"/>
                    <a:gd name="T56" fmla="*/ 67 w 134"/>
                    <a:gd name="T57" fmla="*/ 30 h 77"/>
                    <a:gd name="T58" fmla="*/ 61 w 134"/>
                    <a:gd name="T59" fmla="*/ 37 h 77"/>
                    <a:gd name="T60" fmla="*/ 53 w 134"/>
                    <a:gd name="T61" fmla="*/ 28 h 77"/>
                    <a:gd name="T62" fmla="*/ 46 w 134"/>
                    <a:gd name="T63" fmla="*/ 20 h 77"/>
                    <a:gd name="T64" fmla="*/ 39 w 134"/>
                    <a:gd name="T65" fmla="*/ 4 h 77"/>
                    <a:gd name="T66" fmla="*/ 31 w 134"/>
                    <a:gd name="T67" fmla="*/ 16 h 77"/>
                    <a:gd name="T68" fmla="*/ 31 w 134"/>
                    <a:gd name="T69" fmla="*/ 32 h 77"/>
                    <a:gd name="T70" fmla="*/ 28 w 134"/>
                    <a:gd name="T71" fmla="*/ 31 h 77"/>
                    <a:gd name="T72" fmla="*/ 19 w 134"/>
                    <a:gd name="T73" fmla="*/ 28 h 77"/>
                    <a:gd name="T74" fmla="*/ 7 w 134"/>
                    <a:gd name="T75" fmla="*/ 20 h 77"/>
                    <a:gd name="T76" fmla="*/ 2 w 134"/>
                    <a:gd name="T77" fmla="*/ 14 h 77"/>
                    <a:gd name="T78" fmla="*/ 5 w 134"/>
                    <a:gd name="T79" fmla="*/ 30 h 77"/>
                    <a:gd name="T80" fmla="*/ 7 w 134"/>
                    <a:gd name="T81" fmla="*/ 55 h 77"/>
                    <a:gd name="T82" fmla="*/ 14 w 134"/>
                    <a:gd name="T83" fmla="*/ 67 h 77"/>
                    <a:gd name="T84" fmla="*/ 19 w 134"/>
                    <a:gd name="T85" fmla="*/ 67 h 77"/>
                    <a:gd name="T86" fmla="*/ 26 w 134"/>
                    <a:gd name="T87" fmla="*/ 72 h 77"/>
                    <a:gd name="T88" fmla="*/ 28 w 134"/>
                    <a:gd name="T89" fmla="*/ 71 h 77"/>
                    <a:gd name="T90" fmla="*/ 34 w 134"/>
                    <a:gd name="T91" fmla="*/ 72 h 77"/>
                    <a:gd name="T92" fmla="*/ 34 w 134"/>
                    <a:gd name="T93" fmla="*/ 72 h 77"/>
                    <a:gd name="T94" fmla="*/ 40 w 134"/>
                    <a:gd name="T95" fmla="*/ 69 h 77"/>
                    <a:gd name="T96" fmla="*/ 46 w 134"/>
                    <a:gd name="T97" fmla="*/ 73 h 77"/>
                    <a:gd name="T98" fmla="*/ 48 w 134"/>
                    <a:gd name="T99" fmla="*/ 71 h 77"/>
                    <a:gd name="T100" fmla="*/ 52 w 134"/>
                    <a:gd name="T101" fmla="*/ 68 h 77"/>
                    <a:gd name="T102" fmla="*/ 58 w 134"/>
                    <a:gd name="T103" fmla="*/ 71 h 77"/>
                    <a:gd name="T104" fmla="*/ 62 w 134"/>
                    <a:gd name="T105" fmla="*/ 76 h 77"/>
                    <a:gd name="T106" fmla="*/ 63 w 134"/>
                    <a:gd name="T107" fmla="*/ 71 h 77"/>
                    <a:gd name="T108" fmla="*/ 70 w 134"/>
                    <a:gd name="T109" fmla="*/ 76 h 77"/>
                    <a:gd name="T110" fmla="*/ 71 w 134"/>
                    <a:gd name="T111" fmla="*/ 77 h 77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134"/>
                    <a:gd name="T169" fmla="*/ 0 h 77"/>
                    <a:gd name="T170" fmla="*/ 134 w 134"/>
                    <a:gd name="T171" fmla="*/ 77 h 77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134" h="77">
                      <a:moveTo>
                        <a:pt x="74" y="77"/>
                      </a:moveTo>
                      <a:lnTo>
                        <a:pt x="76" y="76"/>
                      </a:lnTo>
                      <a:lnTo>
                        <a:pt x="76" y="74"/>
                      </a:lnTo>
                      <a:lnTo>
                        <a:pt x="76" y="72"/>
                      </a:lnTo>
                      <a:lnTo>
                        <a:pt x="75" y="71"/>
                      </a:lnTo>
                      <a:lnTo>
                        <a:pt x="76" y="71"/>
                      </a:lnTo>
                      <a:lnTo>
                        <a:pt x="76" y="72"/>
                      </a:lnTo>
                      <a:lnTo>
                        <a:pt x="77" y="73"/>
                      </a:lnTo>
                      <a:lnTo>
                        <a:pt x="77" y="74"/>
                      </a:lnTo>
                      <a:lnTo>
                        <a:pt x="77" y="76"/>
                      </a:lnTo>
                      <a:lnTo>
                        <a:pt x="79" y="76"/>
                      </a:lnTo>
                      <a:lnTo>
                        <a:pt x="80" y="76"/>
                      </a:lnTo>
                      <a:lnTo>
                        <a:pt x="80" y="74"/>
                      </a:lnTo>
                      <a:lnTo>
                        <a:pt x="81" y="74"/>
                      </a:lnTo>
                      <a:lnTo>
                        <a:pt x="80" y="72"/>
                      </a:lnTo>
                      <a:lnTo>
                        <a:pt x="80" y="71"/>
                      </a:lnTo>
                      <a:lnTo>
                        <a:pt x="79" y="68"/>
                      </a:lnTo>
                      <a:lnTo>
                        <a:pt x="79" y="67"/>
                      </a:lnTo>
                      <a:lnTo>
                        <a:pt x="80" y="68"/>
                      </a:lnTo>
                      <a:lnTo>
                        <a:pt x="81" y="69"/>
                      </a:lnTo>
                      <a:lnTo>
                        <a:pt x="81" y="71"/>
                      </a:lnTo>
                      <a:lnTo>
                        <a:pt x="83" y="72"/>
                      </a:lnTo>
                      <a:lnTo>
                        <a:pt x="85" y="69"/>
                      </a:lnTo>
                      <a:lnTo>
                        <a:pt x="86" y="68"/>
                      </a:lnTo>
                      <a:lnTo>
                        <a:pt x="85" y="67"/>
                      </a:lnTo>
                      <a:lnTo>
                        <a:pt x="84" y="64"/>
                      </a:lnTo>
                      <a:lnTo>
                        <a:pt x="85" y="65"/>
                      </a:lnTo>
                      <a:lnTo>
                        <a:pt x="86" y="67"/>
                      </a:lnTo>
                      <a:lnTo>
                        <a:pt x="88" y="68"/>
                      </a:lnTo>
                      <a:lnTo>
                        <a:pt x="89" y="68"/>
                      </a:lnTo>
                      <a:lnTo>
                        <a:pt x="90" y="69"/>
                      </a:lnTo>
                      <a:lnTo>
                        <a:pt x="91" y="69"/>
                      </a:lnTo>
                      <a:lnTo>
                        <a:pt x="93" y="69"/>
                      </a:lnTo>
                      <a:lnTo>
                        <a:pt x="93" y="68"/>
                      </a:lnTo>
                      <a:lnTo>
                        <a:pt x="91" y="65"/>
                      </a:lnTo>
                      <a:lnTo>
                        <a:pt x="90" y="64"/>
                      </a:lnTo>
                      <a:lnTo>
                        <a:pt x="91" y="64"/>
                      </a:lnTo>
                      <a:lnTo>
                        <a:pt x="91" y="65"/>
                      </a:lnTo>
                      <a:lnTo>
                        <a:pt x="93" y="65"/>
                      </a:lnTo>
                      <a:lnTo>
                        <a:pt x="94" y="67"/>
                      </a:lnTo>
                      <a:lnTo>
                        <a:pt x="94" y="68"/>
                      </a:lnTo>
                      <a:lnTo>
                        <a:pt x="94" y="69"/>
                      </a:lnTo>
                      <a:lnTo>
                        <a:pt x="95" y="69"/>
                      </a:lnTo>
                      <a:lnTo>
                        <a:pt x="97" y="68"/>
                      </a:lnTo>
                      <a:lnTo>
                        <a:pt x="98" y="68"/>
                      </a:lnTo>
                      <a:lnTo>
                        <a:pt x="99" y="67"/>
                      </a:lnTo>
                      <a:lnTo>
                        <a:pt x="98" y="65"/>
                      </a:lnTo>
                      <a:lnTo>
                        <a:pt x="98" y="64"/>
                      </a:lnTo>
                      <a:lnTo>
                        <a:pt x="97" y="63"/>
                      </a:lnTo>
                      <a:lnTo>
                        <a:pt x="98" y="64"/>
                      </a:lnTo>
                      <a:lnTo>
                        <a:pt x="99" y="64"/>
                      </a:lnTo>
                      <a:lnTo>
                        <a:pt x="100" y="65"/>
                      </a:lnTo>
                      <a:lnTo>
                        <a:pt x="102" y="67"/>
                      </a:lnTo>
                      <a:lnTo>
                        <a:pt x="103" y="67"/>
                      </a:lnTo>
                      <a:lnTo>
                        <a:pt x="104" y="67"/>
                      </a:lnTo>
                      <a:lnTo>
                        <a:pt x="105" y="67"/>
                      </a:lnTo>
                      <a:lnTo>
                        <a:pt x="107" y="67"/>
                      </a:lnTo>
                      <a:lnTo>
                        <a:pt x="107" y="65"/>
                      </a:lnTo>
                      <a:lnTo>
                        <a:pt x="105" y="64"/>
                      </a:lnTo>
                      <a:lnTo>
                        <a:pt x="105" y="63"/>
                      </a:lnTo>
                      <a:lnTo>
                        <a:pt x="104" y="62"/>
                      </a:lnTo>
                      <a:lnTo>
                        <a:pt x="105" y="63"/>
                      </a:lnTo>
                      <a:lnTo>
                        <a:pt x="107" y="64"/>
                      </a:lnTo>
                      <a:lnTo>
                        <a:pt x="108" y="65"/>
                      </a:lnTo>
                      <a:lnTo>
                        <a:pt x="109" y="68"/>
                      </a:lnTo>
                      <a:lnTo>
                        <a:pt x="111" y="68"/>
                      </a:lnTo>
                      <a:lnTo>
                        <a:pt x="112" y="68"/>
                      </a:lnTo>
                      <a:lnTo>
                        <a:pt x="114" y="68"/>
                      </a:lnTo>
                      <a:lnTo>
                        <a:pt x="114" y="67"/>
                      </a:lnTo>
                      <a:lnTo>
                        <a:pt x="113" y="65"/>
                      </a:lnTo>
                      <a:lnTo>
                        <a:pt x="113" y="64"/>
                      </a:lnTo>
                      <a:lnTo>
                        <a:pt x="112" y="63"/>
                      </a:lnTo>
                      <a:lnTo>
                        <a:pt x="113" y="63"/>
                      </a:lnTo>
                      <a:lnTo>
                        <a:pt x="114" y="64"/>
                      </a:lnTo>
                      <a:lnTo>
                        <a:pt x="116" y="65"/>
                      </a:lnTo>
                      <a:lnTo>
                        <a:pt x="116" y="67"/>
                      </a:lnTo>
                      <a:lnTo>
                        <a:pt x="117" y="68"/>
                      </a:lnTo>
                      <a:lnTo>
                        <a:pt x="118" y="68"/>
                      </a:lnTo>
                      <a:lnTo>
                        <a:pt x="120" y="68"/>
                      </a:lnTo>
                      <a:lnTo>
                        <a:pt x="121" y="68"/>
                      </a:lnTo>
                      <a:lnTo>
                        <a:pt x="122" y="68"/>
                      </a:lnTo>
                      <a:lnTo>
                        <a:pt x="122" y="67"/>
                      </a:lnTo>
                      <a:lnTo>
                        <a:pt x="121" y="64"/>
                      </a:lnTo>
                      <a:lnTo>
                        <a:pt x="120" y="63"/>
                      </a:lnTo>
                      <a:lnTo>
                        <a:pt x="118" y="62"/>
                      </a:lnTo>
                      <a:lnTo>
                        <a:pt x="120" y="63"/>
                      </a:lnTo>
                      <a:lnTo>
                        <a:pt x="121" y="64"/>
                      </a:lnTo>
                      <a:lnTo>
                        <a:pt x="122" y="64"/>
                      </a:lnTo>
                      <a:lnTo>
                        <a:pt x="122" y="65"/>
                      </a:lnTo>
                      <a:lnTo>
                        <a:pt x="123" y="67"/>
                      </a:lnTo>
                      <a:lnTo>
                        <a:pt x="125" y="67"/>
                      </a:lnTo>
                      <a:lnTo>
                        <a:pt x="125" y="68"/>
                      </a:lnTo>
                      <a:lnTo>
                        <a:pt x="126" y="68"/>
                      </a:lnTo>
                      <a:lnTo>
                        <a:pt x="127" y="68"/>
                      </a:lnTo>
                      <a:lnTo>
                        <a:pt x="127" y="67"/>
                      </a:lnTo>
                      <a:lnTo>
                        <a:pt x="127" y="65"/>
                      </a:lnTo>
                      <a:lnTo>
                        <a:pt x="127" y="64"/>
                      </a:lnTo>
                      <a:lnTo>
                        <a:pt x="126" y="63"/>
                      </a:lnTo>
                      <a:lnTo>
                        <a:pt x="125" y="62"/>
                      </a:lnTo>
                      <a:lnTo>
                        <a:pt x="123" y="60"/>
                      </a:lnTo>
                      <a:lnTo>
                        <a:pt x="122" y="59"/>
                      </a:lnTo>
                      <a:lnTo>
                        <a:pt x="121" y="58"/>
                      </a:lnTo>
                      <a:lnTo>
                        <a:pt x="122" y="59"/>
                      </a:lnTo>
                      <a:lnTo>
                        <a:pt x="123" y="59"/>
                      </a:lnTo>
                      <a:lnTo>
                        <a:pt x="125" y="60"/>
                      </a:lnTo>
                      <a:lnTo>
                        <a:pt x="126" y="62"/>
                      </a:lnTo>
                      <a:lnTo>
                        <a:pt x="127" y="62"/>
                      </a:lnTo>
                      <a:lnTo>
                        <a:pt x="127" y="63"/>
                      </a:lnTo>
                      <a:lnTo>
                        <a:pt x="128" y="64"/>
                      </a:lnTo>
                      <a:lnTo>
                        <a:pt x="130" y="65"/>
                      </a:lnTo>
                      <a:lnTo>
                        <a:pt x="128" y="63"/>
                      </a:lnTo>
                      <a:lnTo>
                        <a:pt x="128" y="62"/>
                      </a:lnTo>
                      <a:lnTo>
                        <a:pt x="127" y="59"/>
                      </a:lnTo>
                      <a:lnTo>
                        <a:pt x="128" y="58"/>
                      </a:lnTo>
                      <a:lnTo>
                        <a:pt x="131" y="55"/>
                      </a:lnTo>
                      <a:lnTo>
                        <a:pt x="132" y="54"/>
                      </a:lnTo>
                      <a:lnTo>
                        <a:pt x="134" y="51"/>
                      </a:lnTo>
                      <a:lnTo>
                        <a:pt x="132" y="50"/>
                      </a:lnTo>
                      <a:lnTo>
                        <a:pt x="131" y="49"/>
                      </a:lnTo>
                      <a:lnTo>
                        <a:pt x="130" y="48"/>
                      </a:lnTo>
                      <a:lnTo>
                        <a:pt x="128" y="45"/>
                      </a:lnTo>
                      <a:lnTo>
                        <a:pt x="127" y="44"/>
                      </a:lnTo>
                      <a:lnTo>
                        <a:pt x="126" y="43"/>
                      </a:lnTo>
                      <a:lnTo>
                        <a:pt x="125" y="45"/>
                      </a:lnTo>
                      <a:lnTo>
                        <a:pt x="125" y="46"/>
                      </a:lnTo>
                      <a:lnTo>
                        <a:pt x="125" y="48"/>
                      </a:lnTo>
                      <a:lnTo>
                        <a:pt x="125" y="49"/>
                      </a:lnTo>
                      <a:lnTo>
                        <a:pt x="123" y="50"/>
                      </a:lnTo>
                      <a:lnTo>
                        <a:pt x="122" y="50"/>
                      </a:lnTo>
                      <a:lnTo>
                        <a:pt x="121" y="51"/>
                      </a:lnTo>
                      <a:lnTo>
                        <a:pt x="117" y="51"/>
                      </a:lnTo>
                      <a:lnTo>
                        <a:pt x="116" y="53"/>
                      </a:lnTo>
                      <a:lnTo>
                        <a:pt x="114" y="53"/>
                      </a:lnTo>
                      <a:lnTo>
                        <a:pt x="113" y="50"/>
                      </a:lnTo>
                      <a:lnTo>
                        <a:pt x="113" y="48"/>
                      </a:lnTo>
                      <a:lnTo>
                        <a:pt x="113" y="46"/>
                      </a:lnTo>
                      <a:lnTo>
                        <a:pt x="113" y="44"/>
                      </a:lnTo>
                      <a:lnTo>
                        <a:pt x="111" y="43"/>
                      </a:lnTo>
                      <a:lnTo>
                        <a:pt x="109" y="41"/>
                      </a:lnTo>
                      <a:lnTo>
                        <a:pt x="109" y="40"/>
                      </a:lnTo>
                      <a:lnTo>
                        <a:pt x="108" y="39"/>
                      </a:lnTo>
                      <a:lnTo>
                        <a:pt x="107" y="37"/>
                      </a:lnTo>
                      <a:lnTo>
                        <a:pt x="107" y="36"/>
                      </a:lnTo>
                      <a:lnTo>
                        <a:pt x="107" y="35"/>
                      </a:lnTo>
                      <a:lnTo>
                        <a:pt x="107" y="34"/>
                      </a:lnTo>
                      <a:lnTo>
                        <a:pt x="105" y="32"/>
                      </a:lnTo>
                      <a:lnTo>
                        <a:pt x="105" y="31"/>
                      </a:lnTo>
                      <a:lnTo>
                        <a:pt x="104" y="30"/>
                      </a:lnTo>
                      <a:lnTo>
                        <a:pt x="103" y="28"/>
                      </a:lnTo>
                      <a:lnTo>
                        <a:pt x="103" y="31"/>
                      </a:lnTo>
                      <a:lnTo>
                        <a:pt x="102" y="31"/>
                      </a:lnTo>
                      <a:lnTo>
                        <a:pt x="102" y="32"/>
                      </a:lnTo>
                      <a:lnTo>
                        <a:pt x="102" y="35"/>
                      </a:lnTo>
                      <a:lnTo>
                        <a:pt x="102" y="36"/>
                      </a:lnTo>
                      <a:lnTo>
                        <a:pt x="102" y="37"/>
                      </a:lnTo>
                      <a:lnTo>
                        <a:pt x="103" y="37"/>
                      </a:lnTo>
                      <a:lnTo>
                        <a:pt x="102" y="39"/>
                      </a:lnTo>
                      <a:lnTo>
                        <a:pt x="102" y="40"/>
                      </a:lnTo>
                      <a:lnTo>
                        <a:pt x="100" y="40"/>
                      </a:lnTo>
                      <a:lnTo>
                        <a:pt x="98" y="41"/>
                      </a:lnTo>
                      <a:lnTo>
                        <a:pt x="98" y="43"/>
                      </a:lnTo>
                      <a:lnTo>
                        <a:pt x="98" y="44"/>
                      </a:lnTo>
                      <a:lnTo>
                        <a:pt x="97" y="44"/>
                      </a:lnTo>
                      <a:lnTo>
                        <a:pt x="97" y="45"/>
                      </a:lnTo>
                      <a:lnTo>
                        <a:pt x="95" y="45"/>
                      </a:lnTo>
                      <a:lnTo>
                        <a:pt x="94" y="44"/>
                      </a:lnTo>
                      <a:lnTo>
                        <a:pt x="94" y="43"/>
                      </a:lnTo>
                      <a:lnTo>
                        <a:pt x="94" y="41"/>
                      </a:lnTo>
                      <a:lnTo>
                        <a:pt x="93" y="40"/>
                      </a:lnTo>
                      <a:lnTo>
                        <a:pt x="93" y="37"/>
                      </a:lnTo>
                      <a:lnTo>
                        <a:pt x="91" y="36"/>
                      </a:lnTo>
                      <a:lnTo>
                        <a:pt x="90" y="35"/>
                      </a:lnTo>
                      <a:lnTo>
                        <a:pt x="89" y="34"/>
                      </a:lnTo>
                      <a:lnTo>
                        <a:pt x="88" y="32"/>
                      </a:lnTo>
                      <a:lnTo>
                        <a:pt x="85" y="31"/>
                      </a:lnTo>
                      <a:lnTo>
                        <a:pt x="84" y="31"/>
                      </a:lnTo>
                      <a:lnTo>
                        <a:pt x="83" y="28"/>
                      </a:lnTo>
                      <a:lnTo>
                        <a:pt x="81" y="26"/>
                      </a:lnTo>
                      <a:lnTo>
                        <a:pt x="81" y="23"/>
                      </a:lnTo>
                      <a:lnTo>
                        <a:pt x="80" y="22"/>
                      </a:lnTo>
                      <a:lnTo>
                        <a:pt x="77" y="20"/>
                      </a:lnTo>
                      <a:lnTo>
                        <a:pt x="75" y="18"/>
                      </a:lnTo>
                      <a:lnTo>
                        <a:pt x="74" y="17"/>
                      </a:lnTo>
                      <a:lnTo>
                        <a:pt x="71" y="16"/>
                      </a:lnTo>
                      <a:lnTo>
                        <a:pt x="70" y="14"/>
                      </a:lnTo>
                      <a:lnTo>
                        <a:pt x="68" y="12"/>
                      </a:lnTo>
                      <a:lnTo>
                        <a:pt x="66" y="11"/>
                      </a:lnTo>
                      <a:lnTo>
                        <a:pt x="65" y="8"/>
                      </a:lnTo>
                      <a:lnTo>
                        <a:pt x="63" y="11"/>
                      </a:lnTo>
                      <a:lnTo>
                        <a:pt x="63" y="12"/>
                      </a:lnTo>
                      <a:lnTo>
                        <a:pt x="63" y="13"/>
                      </a:lnTo>
                      <a:lnTo>
                        <a:pt x="65" y="14"/>
                      </a:lnTo>
                      <a:lnTo>
                        <a:pt x="65" y="17"/>
                      </a:lnTo>
                      <a:lnTo>
                        <a:pt x="66" y="18"/>
                      </a:lnTo>
                      <a:lnTo>
                        <a:pt x="67" y="20"/>
                      </a:lnTo>
                      <a:lnTo>
                        <a:pt x="68" y="22"/>
                      </a:lnTo>
                      <a:lnTo>
                        <a:pt x="67" y="25"/>
                      </a:lnTo>
                      <a:lnTo>
                        <a:pt x="67" y="27"/>
                      </a:lnTo>
                      <a:lnTo>
                        <a:pt x="67" y="30"/>
                      </a:lnTo>
                      <a:lnTo>
                        <a:pt x="68" y="32"/>
                      </a:lnTo>
                      <a:lnTo>
                        <a:pt x="67" y="35"/>
                      </a:lnTo>
                      <a:lnTo>
                        <a:pt x="67" y="36"/>
                      </a:lnTo>
                      <a:lnTo>
                        <a:pt x="65" y="39"/>
                      </a:lnTo>
                      <a:lnTo>
                        <a:pt x="62" y="40"/>
                      </a:lnTo>
                      <a:lnTo>
                        <a:pt x="62" y="39"/>
                      </a:lnTo>
                      <a:lnTo>
                        <a:pt x="61" y="39"/>
                      </a:lnTo>
                      <a:lnTo>
                        <a:pt x="61" y="37"/>
                      </a:lnTo>
                      <a:lnTo>
                        <a:pt x="60" y="36"/>
                      </a:lnTo>
                      <a:lnTo>
                        <a:pt x="57" y="35"/>
                      </a:lnTo>
                      <a:lnTo>
                        <a:pt x="56" y="34"/>
                      </a:lnTo>
                      <a:lnTo>
                        <a:pt x="54" y="32"/>
                      </a:lnTo>
                      <a:lnTo>
                        <a:pt x="53" y="31"/>
                      </a:lnTo>
                      <a:lnTo>
                        <a:pt x="53" y="30"/>
                      </a:lnTo>
                      <a:lnTo>
                        <a:pt x="53" y="28"/>
                      </a:lnTo>
                      <a:lnTo>
                        <a:pt x="53" y="26"/>
                      </a:lnTo>
                      <a:lnTo>
                        <a:pt x="52" y="25"/>
                      </a:lnTo>
                      <a:lnTo>
                        <a:pt x="52" y="23"/>
                      </a:lnTo>
                      <a:lnTo>
                        <a:pt x="51" y="23"/>
                      </a:lnTo>
                      <a:lnTo>
                        <a:pt x="49" y="22"/>
                      </a:lnTo>
                      <a:lnTo>
                        <a:pt x="48" y="22"/>
                      </a:lnTo>
                      <a:lnTo>
                        <a:pt x="47" y="21"/>
                      </a:lnTo>
                      <a:lnTo>
                        <a:pt x="46" y="20"/>
                      </a:lnTo>
                      <a:lnTo>
                        <a:pt x="44" y="20"/>
                      </a:lnTo>
                      <a:lnTo>
                        <a:pt x="43" y="17"/>
                      </a:lnTo>
                      <a:lnTo>
                        <a:pt x="42" y="14"/>
                      </a:lnTo>
                      <a:lnTo>
                        <a:pt x="40" y="13"/>
                      </a:lnTo>
                      <a:lnTo>
                        <a:pt x="39" y="11"/>
                      </a:lnTo>
                      <a:lnTo>
                        <a:pt x="39" y="8"/>
                      </a:lnTo>
                      <a:lnTo>
                        <a:pt x="39" y="6"/>
                      </a:lnTo>
                      <a:lnTo>
                        <a:pt x="39" y="4"/>
                      </a:lnTo>
                      <a:lnTo>
                        <a:pt x="39" y="0"/>
                      </a:lnTo>
                      <a:lnTo>
                        <a:pt x="37" y="2"/>
                      </a:lnTo>
                      <a:lnTo>
                        <a:pt x="35" y="3"/>
                      </a:lnTo>
                      <a:lnTo>
                        <a:pt x="33" y="6"/>
                      </a:lnTo>
                      <a:lnTo>
                        <a:pt x="31" y="8"/>
                      </a:lnTo>
                      <a:lnTo>
                        <a:pt x="31" y="11"/>
                      </a:lnTo>
                      <a:lnTo>
                        <a:pt x="31" y="14"/>
                      </a:lnTo>
                      <a:lnTo>
                        <a:pt x="31" y="16"/>
                      </a:lnTo>
                      <a:lnTo>
                        <a:pt x="34" y="18"/>
                      </a:lnTo>
                      <a:lnTo>
                        <a:pt x="35" y="21"/>
                      </a:lnTo>
                      <a:lnTo>
                        <a:pt x="37" y="23"/>
                      </a:lnTo>
                      <a:lnTo>
                        <a:pt x="35" y="26"/>
                      </a:lnTo>
                      <a:lnTo>
                        <a:pt x="33" y="30"/>
                      </a:lnTo>
                      <a:lnTo>
                        <a:pt x="33" y="31"/>
                      </a:lnTo>
                      <a:lnTo>
                        <a:pt x="31" y="32"/>
                      </a:lnTo>
                      <a:lnTo>
                        <a:pt x="31" y="34"/>
                      </a:lnTo>
                      <a:lnTo>
                        <a:pt x="30" y="34"/>
                      </a:lnTo>
                      <a:lnTo>
                        <a:pt x="29" y="34"/>
                      </a:lnTo>
                      <a:lnTo>
                        <a:pt x="28" y="32"/>
                      </a:lnTo>
                      <a:lnTo>
                        <a:pt x="28" y="31"/>
                      </a:lnTo>
                      <a:lnTo>
                        <a:pt x="26" y="31"/>
                      </a:lnTo>
                      <a:lnTo>
                        <a:pt x="25" y="31"/>
                      </a:lnTo>
                      <a:lnTo>
                        <a:pt x="24" y="31"/>
                      </a:lnTo>
                      <a:lnTo>
                        <a:pt x="23" y="30"/>
                      </a:lnTo>
                      <a:lnTo>
                        <a:pt x="21" y="30"/>
                      </a:lnTo>
                      <a:lnTo>
                        <a:pt x="20" y="30"/>
                      </a:lnTo>
                      <a:lnTo>
                        <a:pt x="19" y="28"/>
                      </a:lnTo>
                      <a:lnTo>
                        <a:pt x="17" y="27"/>
                      </a:lnTo>
                      <a:lnTo>
                        <a:pt x="16" y="25"/>
                      </a:lnTo>
                      <a:lnTo>
                        <a:pt x="16" y="23"/>
                      </a:lnTo>
                      <a:lnTo>
                        <a:pt x="15" y="22"/>
                      </a:lnTo>
                      <a:lnTo>
                        <a:pt x="14" y="21"/>
                      </a:lnTo>
                      <a:lnTo>
                        <a:pt x="11" y="21"/>
                      </a:lnTo>
                      <a:lnTo>
                        <a:pt x="10" y="20"/>
                      </a:lnTo>
                      <a:lnTo>
                        <a:pt x="7" y="20"/>
                      </a:lnTo>
                      <a:lnTo>
                        <a:pt x="5" y="18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3" y="14"/>
                      </a:lnTo>
                      <a:lnTo>
                        <a:pt x="2" y="14"/>
                      </a:lnTo>
                      <a:lnTo>
                        <a:pt x="0" y="18"/>
                      </a:lnTo>
                      <a:lnTo>
                        <a:pt x="0" y="21"/>
                      </a:lnTo>
                      <a:lnTo>
                        <a:pt x="1" y="23"/>
                      </a:lnTo>
                      <a:lnTo>
                        <a:pt x="3" y="27"/>
                      </a:lnTo>
                      <a:lnTo>
                        <a:pt x="5" y="27"/>
                      </a:lnTo>
                      <a:lnTo>
                        <a:pt x="5" y="28"/>
                      </a:lnTo>
                      <a:lnTo>
                        <a:pt x="5" y="30"/>
                      </a:lnTo>
                      <a:lnTo>
                        <a:pt x="5" y="31"/>
                      </a:lnTo>
                      <a:lnTo>
                        <a:pt x="3" y="35"/>
                      </a:lnTo>
                      <a:lnTo>
                        <a:pt x="2" y="39"/>
                      </a:lnTo>
                      <a:lnTo>
                        <a:pt x="1" y="43"/>
                      </a:lnTo>
                      <a:lnTo>
                        <a:pt x="1" y="46"/>
                      </a:lnTo>
                      <a:lnTo>
                        <a:pt x="2" y="49"/>
                      </a:lnTo>
                      <a:lnTo>
                        <a:pt x="5" y="53"/>
                      </a:lnTo>
                      <a:lnTo>
                        <a:pt x="7" y="55"/>
                      </a:lnTo>
                      <a:lnTo>
                        <a:pt x="11" y="58"/>
                      </a:lnTo>
                      <a:lnTo>
                        <a:pt x="11" y="59"/>
                      </a:lnTo>
                      <a:lnTo>
                        <a:pt x="11" y="60"/>
                      </a:lnTo>
                      <a:lnTo>
                        <a:pt x="11" y="62"/>
                      </a:lnTo>
                      <a:lnTo>
                        <a:pt x="11" y="64"/>
                      </a:lnTo>
                      <a:lnTo>
                        <a:pt x="12" y="65"/>
                      </a:lnTo>
                      <a:lnTo>
                        <a:pt x="14" y="67"/>
                      </a:lnTo>
                      <a:lnTo>
                        <a:pt x="15" y="68"/>
                      </a:lnTo>
                      <a:lnTo>
                        <a:pt x="16" y="69"/>
                      </a:lnTo>
                      <a:lnTo>
                        <a:pt x="19" y="71"/>
                      </a:lnTo>
                      <a:lnTo>
                        <a:pt x="20" y="71"/>
                      </a:lnTo>
                      <a:lnTo>
                        <a:pt x="23" y="72"/>
                      </a:lnTo>
                      <a:lnTo>
                        <a:pt x="21" y="71"/>
                      </a:lnTo>
                      <a:lnTo>
                        <a:pt x="20" y="68"/>
                      </a:lnTo>
                      <a:lnTo>
                        <a:pt x="19" y="67"/>
                      </a:lnTo>
                      <a:lnTo>
                        <a:pt x="19" y="65"/>
                      </a:lnTo>
                      <a:lnTo>
                        <a:pt x="20" y="67"/>
                      </a:lnTo>
                      <a:lnTo>
                        <a:pt x="20" y="68"/>
                      </a:lnTo>
                      <a:lnTo>
                        <a:pt x="21" y="68"/>
                      </a:lnTo>
                      <a:lnTo>
                        <a:pt x="23" y="69"/>
                      </a:lnTo>
                      <a:lnTo>
                        <a:pt x="24" y="71"/>
                      </a:lnTo>
                      <a:lnTo>
                        <a:pt x="25" y="72"/>
                      </a:lnTo>
                      <a:lnTo>
                        <a:pt x="26" y="72"/>
                      </a:lnTo>
                      <a:lnTo>
                        <a:pt x="28" y="73"/>
                      </a:lnTo>
                      <a:lnTo>
                        <a:pt x="26" y="71"/>
                      </a:lnTo>
                      <a:lnTo>
                        <a:pt x="25" y="69"/>
                      </a:lnTo>
                      <a:lnTo>
                        <a:pt x="24" y="68"/>
                      </a:lnTo>
                      <a:lnTo>
                        <a:pt x="24" y="67"/>
                      </a:lnTo>
                      <a:lnTo>
                        <a:pt x="25" y="68"/>
                      </a:lnTo>
                      <a:lnTo>
                        <a:pt x="26" y="69"/>
                      </a:lnTo>
                      <a:lnTo>
                        <a:pt x="28" y="71"/>
                      </a:lnTo>
                      <a:lnTo>
                        <a:pt x="29" y="72"/>
                      </a:lnTo>
                      <a:lnTo>
                        <a:pt x="30" y="73"/>
                      </a:lnTo>
                      <a:lnTo>
                        <a:pt x="33" y="73"/>
                      </a:lnTo>
                      <a:lnTo>
                        <a:pt x="34" y="74"/>
                      </a:lnTo>
                      <a:lnTo>
                        <a:pt x="35" y="74"/>
                      </a:lnTo>
                      <a:lnTo>
                        <a:pt x="35" y="73"/>
                      </a:lnTo>
                      <a:lnTo>
                        <a:pt x="34" y="72"/>
                      </a:lnTo>
                      <a:lnTo>
                        <a:pt x="33" y="72"/>
                      </a:lnTo>
                      <a:lnTo>
                        <a:pt x="31" y="71"/>
                      </a:lnTo>
                      <a:lnTo>
                        <a:pt x="31" y="69"/>
                      </a:lnTo>
                      <a:lnTo>
                        <a:pt x="30" y="68"/>
                      </a:lnTo>
                      <a:lnTo>
                        <a:pt x="31" y="69"/>
                      </a:lnTo>
                      <a:lnTo>
                        <a:pt x="33" y="71"/>
                      </a:lnTo>
                      <a:lnTo>
                        <a:pt x="34" y="72"/>
                      </a:lnTo>
                      <a:lnTo>
                        <a:pt x="35" y="72"/>
                      </a:lnTo>
                      <a:lnTo>
                        <a:pt x="37" y="73"/>
                      </a:lnTo>
                      <a:lnTo>
                        <a:pt x="38" y="74"/>
                      </a:lnTo>
                      <a:lnTo>
                        <a:pt x="39" y="74"/>
                      </a:lnTo>
                      <a:lnTo>
                        <a:pt x="42" y="74"/>
                      </a:lnTo>
                      <a:lnTo>
                        <a:pt x="40" y="72"/>
                      </a:lnTo>
                      <a:lnTo>
                        <a:pt x="40" y="71"/>
                      </a:lnTo>
                      <a:lnTo>
                        <a:pt x="40" y="69"/>
                      </a:lnTo>
                      <a:lnTo>
                        <a:pt x="42" y="69"/>
                      </a:lnTo>
                      <a:lnTo>
                        <a:pt x="42" y="71"/>
                      </a:lnTo>
                      <a:lnTo>
                        <a:pt x="43" y="72"/>
                      </a:lnTo>
                      <a:lnTo>
                        <a:pt x="43" y="73"/>
                      </a:lnTo>
                      <a:lnTo>
                        <a:pt x="44" y="73"/>
                      </a:lnTo>
                      <a:lnTo>
                        <a:pt x="46" y="73"/>
                      </a:lnTo>
                      <a:lnTo>
                        <a:pt x="47" y="73"/>
                      </a:lnTo>
                      <a:lnTo>
                        <a:pt x="47" y="71"/>
                      </a:lnTo>
                      <a:lnTo>
                        <a:pt x="46" y="69"/>
                      </a:lnTo>
                      <a:lnTo>
                        <a:pt x="46" y="68"/>
                      </a:lnTo>
                      <a:lnTo>
                        <a:pt x="47" y="69"/>
                      </a:lnTo>
                      <a:lnTo>
                        <a:pt x="47" y="71"/>
                      </a:lnTo>
                      <a:lnTo>
                        <a:pt x="48" y="71"/>
                      </a:lnTo>
                      <a:lnTo>
                        <a:pt x="48" y="72"/>
                      </a:lnTo>
                      <a:lnTo>
                        <a:pt x="49" y="72"/>
                      </a:lnTo>
                      <a:lnTo>
                        <a:pt x="51" y="72"/>
                      </a:lnTo>
                      <a:lnTo>
                        <a:pt x="52" y="72"/>
                      </a:lnTo>
                      <a:lnTo>
                        <a:pt x="52" y="71"/>
                      </a:lnTo>
                      <a:lnTo>
                        <a:pt x="52" y="69"/>
                      </a:lnTo>
                      <a:lnTo>
                        <a:pt x="52" y="68"/>
                      </a:lnTo>
                      <a:lnTo>
                        <a:pt x="53" y="71"/>
                      </a:lnTo>
                      <a:lnTo>
                        <a:pt x="53" y="72"/>
                      </a:lnTo>
                      <a:lnTo>
                        <a:pt x="56" y="73"/>
                      </a:lnTo>
                      <a:lnTo>
                        <a:pt x="58" y="73"/>
                      </a:lnTo>
                      <a:lnTo>
                        <a:pt x="58" y="72"/>
                      </a:lnTo>
                      <a:lnTo>
                        <a:pt x="58" y="71"/>
                      </a:lnTo>
                      <a:lnTo>
                        <a:pt x="58" y="72"/>
                      </a:lnTo>
                      <a:lnTo>
                        <a:pt x="60" y="72"/>
                      </a:lnTo>
                      <a:lnTo>
                        <a:pt x="60" y="73"/>
                      </a:lnTo>
                      <a:lnTo>
                        <a:pt x="60" y="74"/>
                      </a:lnTo>
                      <a:lnTo>
                        <a:pt x="61" y="76"/>
                      </a:lnTo>
                      <a:lnTo>
                        <a:pt x="62" y="76"/>
                      </a:lnTo>
                      <a:lnTo>
                        <a:pt x="63" y="76"/>
                      </a:lnTo>
                      <a:lnTo>
                        <a:pt x="63" y="74"/>
                      </a:lnTo>
                      <a:lnTo>
                        <a:pt x="63" y="73"/>
                      </a:lnTo>
                      <a:lnTo>
                        <a:pt x="63" y="72"/>
                      </a:lnTo>
                      <a:lnTo>
                        <a:pt x="63" y="71"/>
                      </a:lnTo>
                      <a:lnTo>
                        <a:pt x="65" y="72"/>
                      </a:lnTo>
                      <a:lnTo>
                        <a:pt x="65" y="73"/>
                      </a:lnTo>
                      <a:lnTo>
                        <a:pt x="65" y="74"/>
                      </a:lnTo>
                      <a:lnTo>
                        <a:pt x="65" y="76"/>
                      </a:lnTo>
                      <a:lnTo>
                        <a:pt x="67" y="77"/>
                      </a:lnTo>
                      <a:lnTo>
                        <a:pt x="68" y="77"/>
                      </a:lnTo>
                      <a:lnTo>
                        <a:pt x="70" y="77"/>
                      </a:lnTo>
                      <a:lnTo>
                        <a:pt x="70" y="76"/>
                      </a:lnTo>
                      <a:lnTo>
                        <a:pt x="70" y="74"/>
                      </a:lnTo>
                      <a:lnTo>
                        <a:pt x="68" y="73"/>
                      </a:lnTo>
                      <a:lnTo>
                        <a:pt x="68" y="72"/>
                      </a:lnTo>
                      <a:lnTo>
                        <a:pt x="70" y="73"/>
                      </a:lnTo>
                      <a:lnTo>
                        <a:pt x="71" y="74"/>
                      </a:lnTo>
                      <a:lnTo>
                        <a:pt x="71" y="76"/>
                      </a:lnTo>
                      <a:lnTo>
                        <a:pt x="71" y="77"/>
                      </a:lnTo>
                      <a:lnTo>
                        <a:pt x="72" y="77"/>
                      </a:lnTo>
                      <a:lnTo>
                        <a:pt x="74" y="77"/>
                      </a:lnTo>
                      <a:close/>
                    </a:path>
                  </a:pathLst>
                </a:custGeom>
                <a:solidFill>
                  <a:srgbClr val="F831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15" name="Freeform 1652"/>
                <p:cNvSpPr>
                  <a:spLocks/>
                </p:cNvSpPr>
                <p:nvPr/>
              </p:nvSpPr>
              <p:spPr bwMode="auto">
                <a:xfrm>
                  <a:off x="1611" y="2975"/>
                  <a:ext cx="157" cy="117"/>
                </a:xfrm>
                <a:custGeom>
                  <a:avLst/>
                  <a:gdLst>
                    <a:gd name="T0" fmla="*/ 89 w 157"/>
                    <a:gd name="T1" fmla="*/ 106 h 117"/>
                    <a:gd name="T2" fmla="*/ 95 w 157"/>
                    <a:gd name="T3" fmla="*/ 114 h 117"/>
                    <a:gd name="T4" fmla="*/ 97 w 157"/>
                    <a:gd name="T5" fmla="*/ 107 h 117"/>
                    <a:gd name="T6" fmla="*/ 103 w 157"/>
                    <a:gd name="T7" fmla="*/ 102 h 117"/>
                    <a:gd name="T8" fmla="*/ 107 w 157"/>
                    <a:gd name="T9" fmla="*/ 98 h 117"/>
                    <a:gd name="T10" fmla="*/ 112 w 157"/>
                    <a:gd name="T11" fmla="*/ 105 h 117"/>
                    <a:gd name="T12" fmla="*/ 115 w 157"/>
                    <a:gd name="T13" fmla="*/ 96 h 117"/>
                    <a:gd name="T14" fmla="*/ 122 w 157"/>
                    <a:gd name="T15" fmla="*/ 101 h 117"/>
                    <a:gd name="T16" fmla="*/ 125 w 157"/>
                    <a:gd name="T17" fmla="*/ 96 h 117"/>
                    <a:gd name="T18" fmla="*/ 132 w 157"/>
                    <a:gd name="T19" fmla="*/ 103 h 117"/>
                    <a:gd name="T20" fmla="*/ 132 w 157"/>
                    <a:gd name="T21" fmla="*/ 94 h 117"/>
                    <a:gd name="T22" fmla="*/ 143 w 157"/>
                    <a:gd name="T23" fmla="*/ 105 h 117"/>
                    <a:gd name="T24" fmla="*/ 143 w 157"/>
                    <a:gd name="T25" fmla="*/ 97 h 117"/>
                    <a:gd name="T26" fmla="*/ 150 w 157"/>
                    <a:gd name="T27" fmla="*/ 102 h 117"/>
                    <a:gd name="T28" fmla="*/ 144 w 157"/>
                    <a:gd name="T29" fmla="*/ 88 h 117"/>
                    <a:gd name="T30" fmla="*/ 152 w 157"/>
                    <a:gd name="T31" fmla="*/ 97 h 117"/>
                    <a:gd name="T32" fmla="*/ 157 w 157"/>
                    <a:gd name="T33" fmla="*/ 78 h 117"/>
                    <a:gd name="T34" fmla="*/ 149 w 157"/>
                    <a:gd name="T35" fmla="*/ 65 h 117"/>
                    <a:gd name="T36" fmla="*/ 143 w 157"/>
                    <a:gd name="T37" fmla="*/ 78 h 117"/>
                    <a:gd name="T38" fmla="*/ 134 w 157"/>
                    <a:gd name="T39" fmla="*/ 69 h 117"/>
                    <a:gd name="T40" fmla="*/ 126 w 157"/>
                    <a:gd name="T41" fmla="*/ 52 h 117"/>
                    <a:gd name="T42" fmla="*/ 121 w 157"/>
                    <a:gd name="T43" fmla="*/ 48 h 117"/>
                    <a:gd name="T44" fmla="*/ 118 w 157"/>
                    <a:gd name="T45" fmla="*/ 60 h 117"/>
                    <a:gd name="T46" fmla="*/ 112 w 157"/>
                    <a:gd name="T47" fmla="*/ 68 h 117"/>
                    <a:gd name="T48" fmla="*/ 108 w 157"/>
                    <a:gd name="T49" fmla="*/ 55 h 117"/>
                    <a:gd name="T50" fmla="*/ 97 w 157"/>
                    <a:gd name="T51" fmla="*/ 36 h 117"/>
                    <a:gd name="T52" fmla="*/ 79 w 157"/>
                    <a:gd name="T53" fmla="*/ 15 h 117"/>
                    <a:gd name="T54" fmla="*/ 75 w 157"/>
                    <a:gd name="T55" fmla="*/ 19 h 117"/>
                    <a:gd name="T56" fmla="*/ 79 w 157"/>
                    <a:gd name="T57" fmla="*/ 43 h 117"/>
                    <a:gd name="T58" fmla="*/ 71 w 157"/>
                    <a:gd name="T59" fmla="*/ 56 h 117"/>
                    <a:gd name="T60" fmla="*/ 62 w 157"/>
                    <a:gd name="T61" fmla="*/ 42 h 117"/>
                    <a:gd name="T62" fmla="*/ 55 w 157"/>
                    <a:gd name="T63" fmla="*/ 29 h 117"/>
                    <a:gd name="T64" fmla="*/ 46 w 157"/>
                    <a:gd name="T65" fmla="*/ 4 h 117"/>
                    <a:gd name="T66" fmla="*/ 38 w 157"/>
                    <a:gd name="T67" fmla="*/ 23 h 117"/>
                    <a:gd name="T68" fmla="*/ 38 w 157"/>
                    <a:gd name="T69" fmla="*/ 48 h 117"/>
                    <a:gd name="T70" fmla="*/ 32 w 157"/>
                    <a:gd name="T71" fmla="*/ 47 h 117"/>
                    <a:gd name="T72" fmla="*/ 21 w 157"/>
                    <a:gd name="T73" fmla="*/ 42 h 117"/>
                    <a:gd name="T74" fmla="*/ 9 w 157"/>
                    <a:gd name="T75" fmla="*/ 28 h 117"/>
                    <a:gd name="T76" fmla="*/ 2 w 157"/>
                    <a:gd name="T77" fmla="*/ 22 h 117"/>
                    <a:gd name="T78" fmla="*/ 5 w 157"/>
                    <a:gd name="T79" fmla="*/ 43 h 117"/>
                    <a:gd name="T80" fmla="*/ 9 w 157"/>
                    <a:gd name="T81" fmla="*/ 84 h 117"/>
                    <a:gd name="T82" fmla="*/ 15 w 157"/>
                    <a:gd name="T83" fmla="*/ 101 h 117"/>
                    <a:gd name="T84" fmla="*/ 23 w 157"/>
                    <a:gd name="T85" fmla="*/ 101 h 117"/>
                    <a:gd name="T86" fmla="*/ 30 w 157"/>
                    <a:gd name="T87" fmla="*/ 110 h 117"/>
                    <a:gd name="T88" fmla="*/ 33 w 157"/>
                    <a:gd name="T89" fmla="*/ 107 h 117"/>
                    <a:gd name="T90" fmla="*/ 39 w 157"/>
                    <a:gd name="T91" fmla="*/ 110 h 117"/>
                    <a:gd name="T92" fmla="*/ 39 w 157"/>
                    <a:gd name="T93" fmla="*/ 108 h 117"/>
                    <a:gd name="T94" fmla="*/ 47 w 157"/>
                    <a:gd name="T95" fmla="*/ 105 h 117"/>
                    <a:gd name="T96" fmla="*/ 55 w 157"/>
                    <a:gd name="T97" fmla="*/ 111 h 117"/>
                    <a:gd name="T98" fmla="*/ 56 w 157"/>
                    <a:gd name="T99" fmla="*/ 107 h 117"/>
                    <a:gd name="T100" fmla="*/ 61 w 157"/>
                    <a:gd name="T101" fmla="*/ 105 h 117"/>
                    <a:gd name="T102" fmla="*/ 69 w 157"/>
                    <a:gd name="T103" fmla="*/ 107 h 117"/>
                    <a:gd name="T104" fmla="*/ 74 w 157"/>
                    <a:gd name="T105" fmla="*/ 115 h 117"/>
                    <a:gd name="T106" fmla="*/ 75 w 157"/>
                    <a:gd name="T107" fmla="*/ 107 h 117"/>
                    <a:gd name="T108" fmla="*/ 81 w 157"/>
                    <a:gd name="T109" fmla="*/ 115 h 117"/>
                    <a:gd name="T110" fmla="*/ 84 w 157"/>
                    <a:gd name="T111" fmla="*/ 117 h 117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157"/>
                    <a:gd name="T169" fmla="*/ 0 h 117"/>
                    <a:gd name="T170" fmla="*/ 157 w 157"/>
                    <a:gd name="T171" fmla="*/ 117 h 117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157" h="117">
                      <a:moveTo>
                        <a:pt x="86" y="117"/>
                      </a:moveTo>
                      <a:lnTo>
                        <a:pt x="89" y="115"/>
                      </a:lnTo>
                      <a:lnTo>
                        <a:pt x="89" y="112"/>
                      </a:lnTo>
                      <a:lnTo>
                        <a:pt x="89" y="108"/>
                      </a:lnTo>
                      <a:lnTo>
                        <a:pt x="89" y="106"/>
                      </a:lnTo>
                      <a:lnTo>
                        <a:pt x="90" y="108"/>
                      </a:lnTo>
                      <a:lnTo>
                        <a:pt x="90" y="110"/>
                      </a:lnTo>
                      <a:lnTo>
                        <a:pt x="92" y="112"/>
                      </a:lnTo>
                      <a:lnTo>
                        <a:pt x="92" y="115"/>
                      </a:lnTo>
                      <a:lnTo>
                        <a:pt x="93" y="115"/>
                      </a:lnTo>
                      <a:lnTo>
                        <a:pt x="94" y="114"/>
                      </a:lnTo>
                      <a:lnTo>
                        <a:pt x="95" y="114"/>
                      </a:lnTo>
                      <a:lnTo>
                        <a:pt x="95" y="112"/>
                      </a:lnTo>
                      <a:lnTo>
                        <a:pt x="95" y="108"/>
                      </a:lnTo>
                      <a:lnTo>
                        <a:pt x="94" y="106"/>
                      </a:lnTo>
                      <a:lnTo>
                        <a:pt x="94" y="105"/>
                      </a:lnTo>
                      <a:lnTo>
                        <a:pt x="93" y="101"/>
                      </a:lnTo>
                      <a:lnTo>
                        <a:pt x="94" y="102"/>
                      </a:lnTo>
                      <a:lnTo>
                        <a:pt x="95" y="105"/>
                      </a:lnTo>
                      <a:lnTo>
                        <a:pt x="97" y="107"/>
                      </a:lnTo>
                      <a:lnTo>
                        <a:pt x="98" y="108"/>
                      </a:lnTo>
                      <a:lnTo>
                        <a:pt x="100" y="106"/>
                      </a:lnTo>
                      <a:lnTo>
                        <a:pt x="102" y="105"/>
                      </a:lnTo>
                      <a:lnTo>
                        <a:pt x="100" y="102"/>
                      </a:lnTo>
                      <a:lnTo>
                        <a:pt x="99" y="98"/>
                      </a:lnTo>
                      <a:lnTo>
                        <a:pt x="100" y="99"/>
                      </a:lnTo>
                      <a:lnTo>
                        <a:pt x="102" y="101"/>
                      </a:lnTo>
                      <a:lnTo>
                        <a:pt x="103" y="102"/>
                      </a:lnTo>
                      <a:lnTo>
                        <a:pt x="104" y="105"/>
                      </a:lnTo>
                      <a:lnTo>
                        <a:pt x="106" y="105"/>
                      </a:lnTo>
                      <a:lnTo>
                        <a:pt x="107" y="105"/>
                      </a:lnTo>
                      <a:lnTo>
                        <a:pt x="108" y="105"/>
                      </a:lnTo>
                      <a:lnTo>
                        <a:pt x="109" y="106"/>
                      </a:lnTo>
                      <a:lnTo>
                        <a:pt x="109" y="103"/>
                      </a:lnTo>
                      <a:lnTo>
                        <a:pt x="108" y="99"/>
                      </a:lnTo>
                      <a:lnTo>
                        <a:pt x="107" y="98"/>
                      </a:lnTo>
                      <a:lnTo>
                        <a:pt x="107" y="97"/>
                      </a:lnTo>
                      <a:lnTo>
                        <a:pt x="107" y="98"/>
                      </a:lnTo>
                      <a:lnTo>
                        <a:pt x="108" y="98"/>
                      </a:lnTo>
                      <a:lnTo>
                        <a:pt x="109" y="99"/>
                      </a:lnTo>
                      <a:lnTo>
                        <a:pt x="111" y="101"/>
                      </a:lnTo>
                      <a:lnTo>
                        <a:pt x="112" y="103"/>
                      </a:lnTo>
                      <a:lnTo>
                        <a:pt x="112" y="105"/>
                      </a:lnTo>
                      <a:lnTo>
                        <a:pt x="112" y="106"/>
                      </a:lnTo>
                      <a:lnTo>
                        <a:pt x="115" y="105"/>
                      </a:lnTo>
                      <a:lnTo>
                        <a:pt x="115" y="103"/>
                      </a:lnTo>
                      <a:lnTo>
                        <a:pt x="116" y="102"/>
                      </a:lnTo>
                      <a:lnTo>
                        <a:pt x="117" y="101"/>
                      </a:lnTo>
                      <a:lnTo>
                        <a:pt x="116" y="99"/>
                      </a:lnTo>
                      <a:lnTo>
                        <a:pt x="116" y="98"/>
                      </a:lnTo>
                      <a:lnTo>
                        <a:pt x="115" y="96"/>
                      </a:lnTo>
                      <a:lnTo>
                        <a:pt x="115" y="94"/>
                      </a:lnTo>
                      <a:lnTo>
                        <a:pt x="116" y="97"/>
                      </a:lnTo>
                      <a:lnTo>
                        <a:pt x="117" y="97"/>
                      </a:lnTo>
                      <a:lnTo>
                        <a:pt x="118" y="99"/>
                      </a:lnTo>
                      <a:lnTo>
                        <a:pt x="120" y="101"/>
                      </a:lnTo>
                      <a:lnTo>
                        <a:pt x="121" y="101"/>
                      </a:lnTo>
                      <a:lnTo>
                        <a:pt x="122" y="101"/>
                      </a:lnTo>
                      <a:lnTo>
                        <a:pt x="123" y="101"/>
                      </a:lnTo>
                      <a:lnTo>
                        <a:pt x="125" y="102"/>
                      </a:lnTo>
                      <a:lnTo>
                        <a:pt x="126" y="102"/>
                      </a:lnTo>
                      <a:lnTo>
                        <a:pt x="127" y="102"/>
                      </a:lnTo>
                      <a:lnTo>
                        <a:pt x="126" y="99"/>
                      </a:lnTo>
                      <a:lnTo>
                        <a:pt x="125" y="98"/>
                      </a:lnTo>
                      <a:lnTo>
                        <a:pt x="125" y="96"/>
                      </a:lnTo>
                      <a:lnTo>
                        <a:pt x="123" y="94"/>
                      </a:lnTo>
                      <a:lnTo>
                        <a:pt x="125" y="96"/>
                      </a:lnTo>
                      <a:lnTo>
                        <a:pt x="127" y="98"/>
                      </a:lnTo>
                      <a:lnTo>
                        <a:pt x="129" y="99"/>
                      </a:lnTo>
                      <a:lnTo>
                        <a:pt x="130" y="102"/>
                      </a:lnTo>
                      <a:lnTo>
                        <a:pt x="131" y="103"/>
                      </a:lnTo>
                      <a:lnTo>
                        <a:pt x="132" y="103"/>
                      </a:lnTo>
                      <a:lnTo>
                        <a:pt x="136" y="103"/>
                      </a:lnTo>
                      <a:lnTo>
                        <a:pt x="135" y="101"/>
                      </a:lnTo>
                      <a:lnTo>
                        <a:pt x="135" y="98"/>
                      </a:lnTo>
                      <a:lnTo>
                        <a:pt x="134" y="97"/>
                      </a:lnTo>
                      <a:lnTo>
                        <a:pt x="131" y="94"/>
                      </a:lnTo>
                      <a:lnTo>
                        <a:pt x="132" y="94"/>
                      </a:lnTo>
                      <a:lnTo>
                        <a:pt x="134" y="94"/>
                      </a:lnTo>
                      <a:lnTo>
                        <a:pt x="135" y="97"/>
                      </a:lnTo>
                      <a:lnTo>
                        <a:pt x="136" y="99"/>
                      </a:lnTo>
                      <a:lnTo>
                        <a:pt x="137" y="101"/>
                      </a:lnTo>
                      <a:lnTo>
                        <a:pt x="139" y="105"/>
                      </a:lnTo>
                      <a:lnTo>
                        <a:pt x="140" y="105"/>
                      </a:lnTo>
                      <a:lnTo>
                        <a:pt x="141" y="105"/>
                      </a:lnTo>
                      <a:lnTo>
                        <a:pt x="143" y="105"/>
                      </a:lnTo>
                      <a:lnTo>
                        <a:pt x="145" y="105"/>
                      </a:lnTo>
                      <a:lnTo>
                        <a:pt x="144" y="101"/>
                      </a:lnTo>
                      <a:lnTo>
                        <a:pt x="143" y="98"/>
                      </a:lnTo>
                      <a:lnTo>
                        <a:pt x="140" y="96"/>
                      </a:lnTo>
                      <a:lnTo>
                        <a:pt x="139" y="93"/>
                      </a:lnTo>
                      <a:lnTo>
                        <a:pt x="141" y="94"/>
                      </a:lnTo>
                      <a:lnTo>
                        <a:pt x="141" y="96"/>
                      </a:lnTo>
                      <a:lnTo>
                        <a:pt x="143" y="97"/>
                      </a:lnTo>
                      <a:lnTo>
                        <a:pt x="144" y="98"/>
                      </a:lnTo>
                      <a:lnTo>
                        <a:pt x="145" y="99"/>
                      </a:lnTo>
                      <a:lnTo>
                        <a:pt x="145" y="101"/>
                      </a:lnTo>
                      <a:lnTo>
                        <a:pt x="146" y="102"/>
                      </a:lnTo>
                      <a:lnTo>
                        <a:pt x="148" y="103"/>
                      </a:lnTo>
                      <a:lnTo>
                        <a:pt x="149" y="103"/>
                      </a:lnTo>
                      <a:lnTo>
                        <a:pt x="150" y="102"/>
                      </a:lnTo>
                      <a:lnTo>
                        <a:pt x="152" y="102"/>
                      </a:lnTo>
                      <a:lnTo>
                        <a:pt x="150" y="99"/>
                      </a:lnTo>
                      <a:lnTo>
                        <a:pt x="150" y="98"/>
                      </a:lnTo>
                      <a:lnTo>
                        <a:pt x="149" y="96"/>
                      </a:lnTo>
                      <a:lnTo>
                        <a:pt x="146" y="93"/>
                      </a:lnTo>
                      <a:lnTo>
                        <a:pt x="145" y="91"/>
                      </a:lnTo>
                      <a:lnTo>
                        <a:pt x="144" y="89"/>
                      </a:lnTo>
                      <a:lnTo>
                        <a:pt x="144" y="88"/>
                      </a:lnTo>
                      <a:lnTo>
                        <a:pt x="143" y="88"/>
                      </a:lnTo>
                      <a:lnTo>
                        <a:pt x="145" y="89"/>
                      </a:lnTo>
                      <a:lnTo>
                        <a:pt x="146" y="89"/>
                      </a:lnTo>
                      <a:lnTo>
                        <a:pt x="148" y="92"/>
                      </a:lnTo>
                      <a:lnTo>
                        <a:pt x="149" y="93"/>
                      </a:lnTo>
                      <a:lnTo>
                        <a:pt x="150" y="94"/>
                      </a:lnTo>
                      <a:lnTo>
                        <a:pt x="152" y="96"/>
                      </a:lnTo>
                      <a:lnTo>
                        <a:pt x="152" y="97"/>
                      </a:lnTo>
                      <a:lnTo>
                        <a:pt x="153" y="98"/>
                      </a:lnTo>
                      <a:lnTo>
                        <a:pt x="153" y="96"/>
                      </a:lnTo>
                      <a:lnTo>
                        <a:pt x="152" y="93"/>
                      </a:lnTo>
                      <a:lnTo>
                        <a:pt x="150" y="89"/>
                      </a:lnTo>
                      <a:lnTo>
                        <a:pt x="152" y="87"/>
                      </a:lnTo>
                      <a:lnTo>
                        <a:pt x="154" y="83"/>
                      </a:lnTo>
                      <a:lnTo>
                        <a:pt x="157" y="80"/>
                      </a:lnTo>
                      <a:lnTo>
                        <a:pt x="157" y="78"/>
                      </a:lnTo>
                      <a:lnTo>
                        <a:pt x="157" y="77"/>
                      </a:lnTo>
                      <a:lnTo>
                        <a:pt x="155" y="74"/>
                      </a:lnTo>
                      <a:lnTo>
                        <a:pt x="154" y="71"/>
                      </a:lnTo>
                      <a:lnTo>
                        <a:pt x="152" y="69"/>
                      </a:lnTo>
                      <a:lnTo>
                        <a:pt x="150" y="65"/>
                      </a:lnTo>
                      <a:lnTo>
                        <a:pt x="149" y="65"/>
                      </a:lnTo>
                      <a:lnTo>
                        <a:pt x="148" y="68"/>
                      </a:lnTo>
                      <a:lnTo>
                        <a:pt x="148" y="70"/>
                      </a:lnTo>
                      <a:lnTo>
                        <a:pt x="148" y="73"/>
                      </a:lnTo>
                      <a:lnTo>
                        <a:pt x="146" y="74"/>
                      </a:lnTo>
                      <a:lnTo>
                        <a:pt x="146" y="75"/>
                      </a:lnTo>
                      <a:lnTo>
                        <a:pt x="145" y="77"/>
                      </a:lnTo>
                      <a:lnTo>
                        <a:pt x="143" y="78"/>
                      </a:lnTo>
                      <a:lnTo>
                        <a:pt x="139" y="78"/>
                      </a:lnTo>
                      <a:lnTo>
                        <a:pt x="137" y="78"/>
                      </a:lnTo>
                      <a:lnTo>
                        <a:pt x="137" y="79"/>
                      </a:lnTo>
                      <a:lnTo>
                        <a:pt x="136" y="79"/>
                      </a:lnTo>
                      <a:lnTo>
                        <a:pt x="135" y="79"/>
                      </a:lnTo>
                      <a:lnTo>
                        <a:pt x="134" y="77"/>
                      </a:lnTo>
                      <a:lnTo>
                        <a:pt x="134" y="73"/>
                      </a:lnTo>
                      <a:lnTo>
                        <a:pt x="134" y="69"/>
                      </a:lnTo>
                      <a:lnTo>
                        <a:pt x="134" y="65"/>
                      </a:lnTo>
                      <a:lnTo>
                        <a:pt x="131" y="64"/>
                      </a:lnTo>
                      <a:lnTo>
                        <a:pt x="130" y="62"/>
                      </a:lnTo>
                      <a:lnTo>
                        <a:pt x="129" y="60"/>
                      </a:lnTo>
                      <a:lnTo>
                        <a:pt x="127" y="59"/>
                      </a:lnTo>
                      <a:lnTo>
                        <a:pt x="127" y="57"/>
                      </a:lnTo>
                      <a:lnTo>
                        <a:pt x="126" y="55"/>
                      </a:lnTo>
                      <a:lnTo>
                        <a:pt x="126" y="52"/>
                      </a:lnTo>
                      <a:lnTo>
                        <a:pt x="126" y="51"/>
                      </a:lnTo>
                      <a:lnTo>
                        <a:pt x="125" y="48"/>
                      </a:lnTo>
                      <a:lnTo>
                        <a:pt x="125" y="46"/>
                      </a:lnTo>
                      <a:lnTo>
                        <a:pt x="123" y="45"/>
                      </a:lnTo>
                      <a:lnTo>
                        <a:pt x="122" y="43"/>
                      </a:lnTo>
                      <a:lnTo>
                        <a:pt x="121" y="46"/>
                      </a:lnTo>
                      <a:lnTo>
                        <a:pt x="121" y="47"/>
                      </a:lnTo>
                      <a:lnTo>
                        <a:pt x="121" y="48"/>
                      </a:lnTo>
                      <a:lnTo>
                        <a:pt x="120" y="48"/>
                      </a:lnTo>
                      <a:lnTo>
                        <a:pt x="121" y="51"/>
                      </a:lnTo>
                      <a:lnTo>
                        <a:pt x="121" y="54"/>
                      </a:lnTo>
                      <a:lnTo>
                        <a:pt x="121" y="56"/>
                      </a:lnTo>
                      <a:lnTo>
                        <a:pt x="121" y="57"/>
                      </a:lnTo>
                      <a:lnTo>
                        <a:pt x="120" y="59"/>
                      </a:lnTo>
                      <a:lnTo>
                        <a:pt x="118" y="60"/>
                      </a:lnTo>
                      <a:lnTo>
                        <a:pt x="116" y="62"/>
                      </a:lnTo>
                      <a:lnTo>
                        <a:pt x="116" y="65"/>
                      </a:lnTo>
                      <a:lnTo>
                        <a:pt x="115" y="66"/>
                      </a:lnTo>
                      <a:lnTo>
                        <a:pt x="115" y="68"/>
                      </a:lnTo>
                      <a:lnTo>
                        <a:pt x="113" y="68"/>
                      </a:lnTo>
                      <a:lnTo>
                        <a:pt x="112" y="68"/>
                      </a:lnTo>
                      <a:lnTo>
                        <a:pt x="112" y="66"/>
                      </a:lnTo>
                      <a:lnTo>
                        <a:pt x="111" y="65"/>
                      </a:lnTo>
                      <a:lnTo>
                        <a:pt x="111" y="62"/>
                      </a:lnTo>
                      <a:lnTo>
                        <a:pt x="109" y="60"/>
                      </a:lnTo>
                      <a:lnTo>
                        <a:pt x="109" y="57"/>
                      </a:lnTo>
                      <a:lnTo>
                        <a:pt x="108" y="55"/>
                      </a:lnTo>
                      <a:lnTo>
                        <a:pt x="107" y="52"/>
                      </a:lnTo>
                      <a:lnTo>
                        <a:pt x="106" y="51"/>
                      </a:lnTo>
                      <a:lnTo>
                        <a:pt x="103" y="48"/>
                      </a:lnTo>
                      <a:lnTo>
                        <a:pt x="100" y="47"/>
                      </a:lnTo>
                      <a:lnTo>
                        <a:pt x="98" y="46"/>
                      </a:lnTo>
                      <a:lnTo>
                        <a:pt x="97" y="42"/>
                      </a:lnTo>
                      <a:lnTo>
                        <a:pt x="97" y="38"/>
                      </a:lnTo>
                      <a:lnTo>
                        <a:pt x="97" y="36"/>
                      </a:lnTo>
                      <a:lnTo>
                        <a:pt x="95" y="32"/>
                      </a:lnTo>
                      <a:lnTo>
                        <a:pt x="92" y="29"/>
                      </a:lnTo>
                      <a:lnTo>
                        <a:pt x="89" y="27"/>
                      </a:lnTo>
                      <a:lnTo>
                        <a:pt x="86" y="26"/>
                      </a:lnTo>
                      <a:lnTo>
                        <a:pt x="84" y="23"/>
                      </a:lnTo>
                      <a:lnTo>
                        <a:pt x="81" y="20"/>
                      </a:lnTo>
                      <a:lnTo>
                        <a:pt x="80" y="18"/>
                      </a:lnTo>
                      <a:lnTo>
                        <a:pt x="79" y="15"/>
                      </a:lnTo>
                      <a:lnTo>
                        <a:pt x="76" y="11"/>
                      </a:lnTo>
                      <a:lnTo>
                        <a:pt x="75" y="11"/>
                      </a:lnTo>
                      <a:lnTo>
                        <a:pt x="75" y="14"/>
                      </a:lnTo>
                      <a:lnTo>
                        <a:pt x="75" y="17"/>
                      </a:lnTo>
                      <a:lnTo>
                        <a:pt x="75" y="19"/>
                      </a:lnTo>
                      <a:lnTo>
                        <a:pt x="75" y="22"/>
                      </a:lnTo>
                      <a:lnTo>
                        <a:pt x="76" y="24"/>
                      </a:lnTo>
                      <a:lnTo>
                        <a:pt x="78" y="27"/>
                      </a:lnTo>
                      <a:lnTo>
                        <a:pt x="79" y="29"/>
                      </a:lnTo>
                      <a:lnTo>
                        <a:pt x="80" y="32"/>
                      </a:lnTo>
                      <a:lnTo>
                        <a:pt x="80" y="36"/>
                      </a:lnTo>
                      <a:lnTo>
                        <a:pt x="79" y="40"/>
                      </a:lnTo>
                      <a:lnTo>
                        <a:pt x="79" y="43"/>
                      </a:lnTo>
                      <a:lnTo>
                        <a:pt x="80" y="48"/>
                      </a:lnTo>
                      <a:lnTo>
                        <a:pt x="80" y="51"/>
                      </a:lnTo>
                      <a:lnTo>
                        <a:pt x="79" y="55"/>
                      </a:lnTo>
                      <a:lnTo>
                        <a:pt x="76" y="57"/>
                      </a:lnTo>
                      <a:lnTo>
                        <a:pt x="74" y="59"/>
                      </a:lnTo>
                      <a:lnTo>
                        <a:pt x="72" y="59"/>
                      </a:lnTo>
                      <a:lnTo>
                        <a:pt x="72" y="57"/>
                      </a:lnTo>
                      <a:lnTo>
                        <a:pt x="71" y="56"/>
                      </a:lnTo>
                      <a:lnTo>
                        <a:pt x="70" y="54"/>
                      </a:lnTo>
                      <a:lnTo>
                        <a:pt x="67" y="51"/>
                      </a:lnTo>
                      <a:lnTo>
                        <a:pt x="65" y="50"/>
                      </a:lnTo>
                      <a:lnTo>
                        <a:pt x="63" y="48"/>
                      </a:lnTo>
                      <a:lnTo>
                        <a:pt x="63" y="47"/>
                      </a:lnTo>
                      <a:lnTo>
                        <a:pt x="62" y="46"/>
                      </a:lnTo>
                      <a:lnTo>
                        <a:pt x="62" y="45"/>
                      </a:lnTo>
                      <a:lnTo>
                        <a:pt x="62" y="42"/>
                      </a:lnTo>
                      <a:lnTo>
                        <a:pt x="62" y="38"/>
                      </a:lnTo>
                      <a:lnTo>
                        <a:pt x="62" y="37"/>
                      </a:lnTo>
                      <a:lnTo>
                        <a:pt x="61" y="36"/>
                      </a:lnTo>
                      <a:lnTo>
                        <a:pt x="60" y="33"/>
                      </a:lnTo>
                      <a:lnTo>
                        <a:pt x="58" y="33"/>
                      </a:lnTo>
                      <a:lnTo>
                        <a:pt x="57" y="32"/>
                      </a:lnTo>
                      <a:lnTo>
                        <a:pt x="56" y="31"/>
                      </a:lnTo>
                      <a:lnTo>
                        <a:pt x="55" y="29"/>
                      </a:lnTo>
                      <a:lnTo>
                        <a:pt x="52" y="28"/>
                      </a:lnTo>
                      <a:lnTo>
                        <a:pt x="49" y="24"/>
                      </a:lnTo>
                      <a:lnTo>
                        <a:pt x="48" y="22"/>
                      </a:lnTo>
                      <a:lnTo>
                        <a:pt x="47" y="18"/>
                      </a:lnTo>
                      <a:lnTo>
                        <a:pt x="47" y="15"/>
                      </a:lnTo>
                      <a:lnTo>
                        <a:pt x="46" y="11"/>
                      </a:lnTo>
                      <a:lnTo>
                        <a:pt x="46" y="8"/>
                      </a:lnTo>
                      <a:lnTo>
                        <a:pt x="46" y="4"/>
                      </a:lnTo>
                      <a:lnTo>
                        <a:pt x="46" y="0"/>
                      </a:lnTo>
                      <a:lnTo>
                        <a:pt x="43" y="1"/>
                      </a:lnTo>
                      <a:lnTo>
                        <a:pt x="42" y="4"/>
                      </a:lnTo>
                      <a:lnTo>
                        <a:pt x="39" y="8"/>
                      </a:lnTo>
                      <a:lnTo>
                        <a:pt x="38" y="11"/>
                      </a:lnTo>
                      <a:lnTo>
                        <a:pt x="37" y="15"/>
                      </a:lnTo>
                      <a:lnTo>
                        <a:pt x="37" y="20"/>
                      </a:lnTo>
                      <a:lnTo>
                        <a:pt x="38" y="23"/>
                      </a:lnTo>
                      <a:lnTo>
                        <a:pt x="39" y="27"/>
                      </a:lnTo>
                      <a:lnTo>
                        <a:pt x="42" y="31"/>
                      </a:lnTo>
                      <a:lnTo>
                        <a:pt x="42" y="34"/>
                      </a:lnTo>
                      <a:lnTo>
                        <a:pt x="42" y="38"/>
                      </a:lnTo>
                      <a:lnTo>
                        <a:pt x="39" y="43"/>
                      </a:lnTo>
                      <a:lnTo>
                        <a:pt x="38" y="45"/>
                      </a:lnTo>
                      <a:lnTo>
                        <a:pt x="38" y="47"/>
                      </a:lnTo>
                      <a:lnTo>
                        <a:pt x="38" y="48"/>
                      </a:lnTo>
                      <a:lnTo>
                        <a:pt x="38" y="50"/>
                      </a:lnTo>
                      <a:lnTo>
                        <a:pt x="37" y="50"/>
                      </a:lnTo>
                      <a:lnTo>
                        <a:pt x="35" y="50"/>
                      </a:lnTo>
                      <a:lnTo>
                        <a:pt x="34" y="51"/>
                      </a:lnTo>
                      <a:lnTo>
                        <a:pt x="34" y="50"/>
                      </a:lnTo>
                      <a:lnTo>
                        <a:pt x="33" y="48"/>
                      </a:lnTo>
                      <a:lnTo>
                        <a:pt x="32" y="47"/>
                      </a:lnTo>
                      <a:lnTo>
                        <a:pt x="32" y="46"/>
                      </a:lnTo>
                      <a:lnTo>
                        <a:pt x="29" y="46"/>
                      </a:lnTo>
                      <a:lnTo>
                        <a:pt x="28" y="46"/>
                      </a:lnTo>
                      <a:lnTo>
                        <a:pt x="26" y="45"/>
                      </a:lnTo>
                      <a:lnTo>
                        <a:pt x="25" y="45"/>
                      </a:lnTo>
                      <a:lnTo>
                        <a:pt x="24" y="45"/>
                      </a:lnTo>
                      <a:lnTo>
                        <a:pt x="23" y="43"/>
                      </a:lnTo>
                      <a:lnTo>
                        <a:pt x="21" y="42"/>
                      </a:lnTo>
                      <a:lnTo>
                        <a:pt x="20" y="41"/>
                      </a:lnTo>
                      <a:lnTo>
                        <a:pt x="19" y="37"/>
                      </a:lnTo>
                      <a:lnTo>
                        <a:pt x="19" y="33"/>
                      </a:lnTo>
                      <a:lnTo>
                        <a:pt x="18" y="32"/>
                      </a:lnTo>
                      <a:lnTo>
                        <a:pt x="15" y="31"/>
                      </a:lnTo>
                      <a:lnTo>
                        <a:pt x="14" y="31"/>
                      </a:lnTo>
                      <a:lnTo>
                        <a:pt x="11" y="29"/>
                      </a:lnTo>
                      <a:lnTo>
                        <a:pt x="9" y="28"/>
                      </a:lnTo>
                      <a:lnTo>
                        <a:pt x="5" y="27"/>
                      </a:lnTo>
                      <a:lnTo>
                        <a:pt x="5" y="26"/>
                      </a:lnTo>
                      <a:lnTo>
                        <a:pt x="4" y="24"/>
                      </a:lnTo>
                      <a:lnTo>
                        <a:pt x="4" y="23"/>
                      </a:lnTo>
                      <a:lnTo>
                        <a:pt x="2" y="22"/>
                      </a:lnTo>
                      <a:lnTo>
                        <a:pt x="0" y="27"/>
                      </a:lnTo>
                      <a:lnTo>
                        <a:pt x="0" y="31"/>
                      </a:lnTo>
                      <a:lnTo>
                        <a:pt x="1" y="36"/>
                      </a:lnTo>
                      <a:lnTo>
                        <a:pt x="5" y="40"/>
                      </a:lnTo>
                      <a:lnTo>
                        <a:pt x="5" y="41"/>
                      </a:lnTo>
                      <a:lnTo>
                        <a:pt x="5" y="42"/>
                      </a:lnTo>
                      <a:lnTo>
                        <a:pt x="5" y="43"/>
                      </a:lnTo>
                      <a:lnTo>
                        <a:pt x="5" y="47"/>
                      </a:lnTo>
                      <a:lnTo>
                        <a:pt x="4" y="52"/>
                      </a:lnTo>
                      <a:lnTo>
                        <a:pt x="2" y="59"/>
                      </a:lnTo>
                      <a:lnTo>
                        <a:pt x="1" y="64"/>
                      </a:lnTo>
                      <a:lnTo>
                        <a:pt x="1" y="69"/>
                      </a:lnTo>
                      <a:lnTo>
                        <a:pt x="2" y="74"/>
                      </a:lnTo>
                      <a:lnTo>
                        <a:pt x="5" y="79"/>
                      </a:lnTo>
                      <a:lnTo>
                        <a:pt x="9" y="84"/>
                      </a:lnTo>
                      <a:lnTo>
                        <a:pt x="14" y="88"/>
                      </a:lnTo>
                      <a:lnTo>
                        <a:pt x="14" y="89"/>
                      </a:lnTo>
                      <a:lnTo>
                        <a:pt x="12" y="91"/>
                      </a:lnTo>
                      <a:lnTo>
                        <a:pt x="12" y="92"/>
                      </a:lnTo>
                      <a:lnTo>
                        <a:pt x="12" y="93"/>
                      </a:lnTo>
                      <a:lnTo>
                        <a:pt x="14" y="97"/>
                      </a:lnTo>
                      <a:lnTo>
                        <a:pt x="15" y="99"/>
                      </a:lnTo>
                      <a:lnTo>
                        <a:pt x="15" y="101"/>
                      </a:lnTo>
                      <a:lnTo>
                        <a:pt x="18" y="103"/>
                      </a:lnTo>
                      <a:lnTo>
                        <a:pt x="19" y="105"/>
                      </a:lnTo>
                      <a:lnTo>
                        <a:pt x="21" y="106"/>
                      </a:lnTo>
                      <a:lnTo>
                        <a:pt x="24" y="107"/>
                      </a:lnTo>
                      <a:lnTo>
                        <a:pt x="26" y="108"/>
                      </a:lnTo>
                      <a:lnTo>
                        <a:pt x="25" y="107"/>
                      </a:lnTo>
                      <a:lnTo>
                        <a:pt x="24" y="103"/>
                      </a:lnTo>
                      <a:lnTo>
                        <a:pt x="23" y="101"/>
                      </a:lnTo>
                      <a:lnTo>
                        <a:pt x="21" y="98"/>
                      </a:lnTo>
                      <a:lnTo>
                        <a:pt x="23" y="101"/>
                      </a:lnTo>
                      <a:lnTo>
                        <a:pt x="24" y="102"/>
                      </a:lnTo>
                      <a:lnTo>
                        <a:pt x="25" y="105"/>
                      </a:lnTo>
                      <a:lnTo>
                        <a:pt x="26" y="106"/>
                      </a:lnTo>
                      <a:lnTo>
                        <a:pt x="28" y="107"/>
                      </a:lnTo>
                      <a:lnTo>
                        <a:pt x="29" y="108"/>
                      </a:lnTo>
                      <a:lnTo>
                        <a:pt x="30" y="110"/>
                      </a:lnTo>
                      <a:lnTo>
                        <a:pt x="33" y="110"/>
                      </a:lnTo>
                      <a:lnTo>
                        <a:pt x="32" y="108"/>
                      </a:lnTo>
                      <a:lnTo>
                        <a:pt x="30" y="106"/>
                      </a:lnTo>
                      <a:lnTo>
                        <a:pt x="29" y="103"/>
                      </a:lnTo>
                      <a:lnTo>
                        <a:pt x="28" y="101"/>
                      </a:lnTo>
                      <a:lnTo>
                        <a:pt x="29" y="102"/>
                      </a:lnTo>
                      <a:lnTo>
                        <a:pt x="30" y="105"/>
                      </a:lnTo>
                      <a:lnTo>
                        <a:pt x="33" y="107"/>
                      </a:lnTo>
                      <a:lnTo>
                        <a:pt x="34" y="108"/>
                      </a:lnTo>
                      <a:lnTo>
                        <a:pt x="35" y="110"/>
                      </a:lnTo>
                      <a:lnTo>
                        <a:pt x="38" y="112"/>
                      </a:lnTo>
                      <a:lnTo>
                        <a:pt x="39" y="112"/>
                      </a:lnTo>
                      <a:lnTo>
                        <a:pt x="42" y="114"/>
                      </a:lnTo>
                      <a:lnTo>
                        <a:pt x="42" y="112"/>
                      </a:lnTo>
                      <a:lnTo>
                        <a:pt x="41" y="111"/>
                      </a:lnTo>
                      <a:lnTo>
                        <a:pt x="39" y="110"/>
                      </a:lnTo>
                      <a:lnTo>
                        <a:pt x="38" y="108"/>
                      </a:lnTo>
                      <a:lnTo>
                        <a:pt x="38" y="107"/>
                      </a:lnTo>
                      <a:lnTo>
                        <a:pt x="37" y="106"/>
                      </a:lnTo>
                      <a:lnTo>
                        <a:pt x="35" y="105"/>
                      </a:lnTo>
                      <a:lnTo>
                        <a:pt x="35" y="102"/>
                      </a:lnTo>
                      <a:lnTo>
                        <a:pt x="37" y="105"/>
                      </a:lnTo>
                      <a:lnTo>
                        <a:pt x="38" y="106"/>
                      </a:lnTo>
                      <a:lnTo>
                        <a:pt x="39" y="108"/>
                      </a:lnTo>
                      <a:lnTo>
                        <a:pt x="42" y="110"/>
                      </a:lnTo>
                      <a:lnTo>
                        <a:pt x="43" y="111"/>
                      </a:lnTo>
                      <a:lnTo>
                        <a:pt x="44" y="112"/>
                      </a:lnTo>
                      <a:lnTo>
                        <a:pt x="47" y="114"/>
                      </a:lnTo>
                      <a:lnTo>
                        <a:pt x="49" y="114"/>
                      </a:lnTo>
                      <a:lnTo>
                        <a:pt x="48" y="108"/>
                      </a:lnTo>
                      <a:lnTo>
                        <a:pt x="47" y="106"/>
                      </a:lnTo>
                      <a:lnTo>
                        <a:pt x="47" y="105"/>
                      </a:lnTo>
                      <a:lnTo>
                        <a:pt x="48" y="106"/>
                      </a:lnTo>
                      <a:lnTo>
                        <a:pt x="49" y="107"/>
                      </a:lnTo>
                      <a:lnTo>
                        <a:pt x="49" y="108"/>
                      </a:lnTo>
                      <a:lnTo>
                        <a:pt x="51" y="112"/>
                      </a:lnTo>
                      <a:lnTo>
                        <a:pt x="52" y="111"/>
                      </a:lnTo>
                      <a:lnTo>
                        <a:pt x="53" y="111"/>
                      </a:lnTo>
                      <a:lnTo>
                        <a:pt x="55" y="111"/>
                      </a:lnTo>
                      <a:lnTo>
                        <a:pt x="55" y="110"/>
                      </a:lnTo>
                      <a:lnTo>
                        <a:pt x="55" y="107"/>
                      </a:lnTo>
                      <a:lnTo>
                        <a:pt x="53" y="106"/>
                      </a:lnTo>
                      <a:lnTo>
                        <a:pt x="53" y="105"/>
                      </a:lnTo>
                      <a:lnTo>
                        <a:pt x="53" y="103"/>
                      </a:lnTo>
                      <a:lnTo>
                        <a:pt x="55" y="106"/>
                      </a:lnTo>
                      <a:lnTo>
                        <a:pt x="56" y="107"/>
                      </a:lnTo>
                      <a:lnTo>
                        <a:pt x="57" y="108"/>
                      </a:lnTo>
                      <a:lnTo>
                        <a:pt x="58" y="108"/>
                      </a:lnTo>
                      <a:lnTo>
                        <a:pt x="60" y="108"/>
                      </a:lnTo>
                      <a:lnTo>
                        <a:pt x="62" y="108"/>
                      </a:lnTo>
                      <a:lnTo>
                        <a:pt x="62" y="107"/>
                      </a:lnTo>
                      <a:lnTo>
                        <a:pt x="61" y="106"/>
                      </a:lnTo>
                      <a:lnTo>
                        <a:pt x="61" y="105"/>
                      </a:lnTo>
                      <a:lnTo>
                        <a:pt x="62" y="103"/>
                      </a:lnTo>
                      <a:lnTo>
                        <a:pt x="62" y="106"/>
                      </a:lnTo>
                      <a:lnTo>
                        <a:pt x="63" y="108"/>
                      </a:lnTo>
                      <a:lnTo>
                        <a:pt x="65" y="111"/>
                      </a:lnTo>
                      <a:lnTo>
                        <a:pt x="67" y="112"/>
                      </a:lnTo>
                      <a:lnTo>
                        <a:pt x="69" y="110"/>
                      </a:lnTo>
                      <a:lnTo>
                        <a:pt x="69" y="108"/>
                      </a:lnTo>
                      <a:lnTo>
                        <a:pt x="69" y="107"/>
                      </a:lnTo>
                      <a:lnTo>
                        <a:pt x="69" y="106"/>
                      </a:lnTo>
                      <a:lnTo>
                        <a:pt x="70" y="108"/>
                      </a:lnTo>
                      <a:lnTo>
                        <a:pt x="70" y="110"/>
                      </a:lnTo>
                      <a:lnTo>
                        <a:pt x="70" y="111"/>
                      </a:lnTo>
                      <a:lnTo>
                        <a:pt x="70" y="114"/>
                      </a:lnTo>
                      <a:lnTo>
                        <a:pt x="71" y="114"/>
                      </a:lnTo>
                      <a:lnTo>
                        <a:pt x="72" y="115"/>
                      </a:lnTo>
                      <a:lnTo>
                        <a:pt x="74" y="115"/>
                      </a:lnTo>
                      <a:lnTo>
                        <a:pt x="75" y="115"/>
                      </a:lnTo>
                      <a:lnTo>
                        <a:pt x="75" y="114"/>
                      </a:lnTo>
                      <a:lnTo>
                        <a:pt x="75" y="111"/>
                      </a:lnTo>
                      <a:lnTo>
                        <a:pt x="75" y="110"/>
                      </a:lnTo>
                      <a:lnTo>
                        <a:pt x="75" y="108"/>
                      </a:lnTo>
                      <a:lnTo>
                        <a:pt x="75" y="107"/>
                      </a:lnTo>
                      <a:lnTo>
                        <a:pt x="76" y="110"/>
                      </a:lnTo>
                      <a:lnTo>
                        <a:pt x="76" y="111"/>
                      </a:lnTo>
                      <a:lnTo>
                        <a:pt x="78" y="114"/>
                      </a:lnTo>
                      <a:lnTo>
                        <a:pt x="76" y="116"/>
                      </a:lnTo>
                      <a:lnTo>
                        <a:pt x="79" y="117"/>
                      </a:lnTo>
                      <a:lnTo>
                        <a:pt x="81" y="117"/>
                      </a:lnTo>
                      <a:lnTo>
                        <a:pt x="81" y="116"/>
                      </a:lnTo>
                      <a:lnTo>
                        <a:pt x="81" y="115"/>
                      </a:lnTo>
                      <a:lnTo>
                        <a:pt x="81" y="114"/>
                      </a:lnTo>
                      <a:lnTo>
                        <a:pt x="81" y="112"/>
                      </a:lnTo>
                      <a:lnTo>
                        <a:pt x="81" y="110"/>
                      </a:lnTo>
                      <a:lnTo>
                        <a:pt x="81" y="108"/>
                      </a:lnTo>
                      <a:lnTo>
                        <a:pt x="83" y="110"/>
                      </a:lnTo>
                      <a:lnTo>
                        <a:pt x="83" y="112"/>
                      </a:lnTo>
                      <a:lnTo>
                        <a:pt x="84" y="115"/>
                      </a:lnTo>
                      <a:lnTo>
                        <a:pt x="84" y="117"/>
                      </a:lnTo>
                      <a:lnTo>
                        <a:pt x="85" y="117"/>
                      </a:lnTo>
                      <a:lnTo>
                        <a:pt x="86" y="117"/>
                      </a:lnTo>
                      <a:close/>
                    </a:path>
                  </a:pathLst>
                </a:custGeom>
                <a:solidFill>
                  <a:srgbClr val="F831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16" name="Freeform 1653"/>
                <p:cNvSpPr>
                  <a:spLocks/>
                </p:cNvSpPr>
                <p:nvPr/>
              </p:nvSpPr>
              <p:spPr bwMode="auto">
                <a:xfrm>
                  <a:off x="1592" y="3147"/>
                  <a:ext cx="234" cy="61"/>
                </a:xfrm>
                <a:custGeom>
                  <a:avLst/>
                  <a:gdLst>
                    <a:gd name="T0" fmla="*/ 117 w 234"/>
                    <a:gd name="T1" fmla="*/ 0 h 61"/>
                    <a:gd name="T2" fmla="*/ 117 w 234"/>
                    <a:gd name="T3" fmla="*/ 0 h 61"/>
                    <a:gd name="T4" fmla="*/ 94 w 234"/>
                    <a:gd name="T5" fmla="*/ 1 h 61"/>
                    <a:gd name="T6" fmla="*/ 71 w 234"/>
                    <a:gd name="T7" fmla="*/ 3 h 61"/>
                    <a:gd name="T8" fmla="*/ 52 w 234"/>
                    <a:gd name="T9" fmla="*/ 5 h 61"/>
                    <a:gd name="T10" fmla="*/ 34 w 234"/>
                    <a:gd name="T11" fmla="*/ 9 h 61"/>
                    <a:gd name="T12" fmla="*/ 20 w 234"/>
                    <a:gd name="T13" fmla="*/ 14 h 61"/>
                    <a:gd name="T14" fmla="*/ 10 w 234"/>
                    <a:gd name="T15" fmla="*/ 19 h 61"/>
                    <a:gd name="T16" fmla="*/ 5 w 234"/>
                    <a:gd name="T17" fmla="*/ 22 h 61"/>
                    <a:gd name="T18" fmla="*/ 2 w 234"/>
                    <a:gd name="T19" fmla="*/ 24 h 61"/>
                    <a:gd name="T20" fmla="*/ 1 w 234"/>
                    <a:gd name="T21" fmla="*/ 28 h 61"/>
                    <a:gd name="T22" fmla="*/ 0 w 234"/>
                    <a:gd name="T23" fmla="*/ 31 h 61"/>
                    <a:gd name="T24" fmla="*/ 0 w 234"/>
                    <a:gd name="T25" fmla="*/ 31 h 61"/>
                    <a:gd name="T26" fmla="*/ 1 w 234"/>
                    <a:gd name="T27" fmla="*/ 35 h 61"/>
                    <a:gd name="T28" fmla="*/ 2 w 234"/>
                    <a:gd name="T29" fmla="*/ 37 h 61"/>
                    <a:gd name="T30" fmla="*/ 5 w 234"/>
                    <a:gd name="T31" fmla="*/ 40 h 61"/>
                    <a:gd name="T32" fmla="*/ 10 w 234"/>
                    <a:gd name="T33" fmla="*/ 44 h 61"/>
                    <a:gd name="T34" fmla="*/ 20 w 234"/>
                    <a:gd name="T35" fmla="*/ 49 h 61"/>
                    <a:gd name="T36" fmla="*/ 34 w 234"/>
                    <a:gd name="T37" fmla="*/ 53 h 61"/>
                    <a:gd name="T38" fmla="*/ 52 w 234"/>
                    <a:gd name="T39" fmla="*/ 56 h 61"/>
                    <a:gd name="T40" fmla="*/ 71 w 234"/>
                    <a:gd name="T41" fmla="*/ 59 h 61"/>
                    <a:gd name="T42" fmla="*/ 94 w 234"/>
                    <a:gd name="T43" fmla="*/ 61 h 61"/>
                    <a:gd name="T44" fmla="*/ 117 w 234"/>
                    <a:gd name="T45" fmla="*/ 61 h 61"/>
                    <a:gd name="T46" fmla="*/ 117 w 234"/>
                    <a:gd name="T47" fmla="*/ 61 h 61"/>
                    <a:gd name="T48" fmla="*/ 141 w 234"/>
                    <a:gd name="T49" fmla="*/ 61 h 61"/>
                    <a:gd name="T50" fmla="*/ 163 w 234"/>
                    <a:gd name="T51" fmla="*/ 59 h 61"/>
                    <a:gd name="T52" fmla="*/ 183 w 234"/>
                    <a:gd name="T53" fmla="*/ 56 h 61"/>
                    <a:gd name="T54" fmla="*/ 200 w 234"/>
                    <a:gd name="T55" fmla="*/ 53 h 61"/>
                    <a:gd name="T56" fmla="*/ 214 w 234"/>
                    <a:gd name="T57" fmla="*/ 49 h 61"/>
                    <a:gd name="T58" fmla="*/ 225 w 234"/>
                    <a:gd name="T59" fmla="*/ 44 h 61"/>
                    <a:gd name="T60" fmla="*/ 229 w 234"/>
                    <a:gd name="T61" fmla="*/ 40 h 61"/>
                    <a:gd name="T62" fmla="*/ 232 w 234"/>
                    <a:gd name="T63" fmla="*/ 37 h 61"/>
                    <a:gd name="T64" fmla="*/ 234 w 234"/>
                    <a:gd name="T65" fmla="*/ 35 h 61"/>
                    <a:gd name="T66" fmla="*/ 234 w 234"/>
                    <a:gd name="T67" fmla="*/ 31 h 61"/>
                    <a:gd name="T68" fmla="*/ 234 w 234"/>
                    <a:gd name="T69" fmla="*/ 31 h 61"/>
                    <a:gd name="T70" fmla="*/ 234 w 234"/>
                    <a:gd name="T71" fmla="*/ 28 h 61"/>
                    <a:gd name="T72" fmla="*/ 232 w 234"/>
                    <a:gd name="T73" fmla="*/ 24 h 61"/>
                    <a:gd name="T74" fmla="*/ 229 w 234"/>
                    <a:gd name="T75" fmla="*/ 22 h 61"/>
                    <a:gd name="T76" fmla="*/ 225 w 234"/>
                    <a:gd name="T77" fmla="*/ 19 h 61"/>
                    <a:gd name="T78" fmla="*/ 214 w 234"/>
                    <a:gd name="T79" fmla="*/ 14 h 61"/>
                    <a:gd name="T80" fmla="*/ 200 w 234"/>
                    <a:gd name="T81" fmla="*/ 9 h 61"/>
                    <a:gd name="T82" fmla="*/ 183 w 234"/>
                    <a:gd name="T83" fmla="*/ 5 h 61"/>
                    <a:gd name="T84" fmla="*/ 163 w 234"/>
                    <a:gd name="T85" fmla="*/ 3 h 61"/>
                    <a:gd name="T86" fmla="*/ 141 w 234"/>
                    <a:gd name="T87" fmla="*/ 1 h 61"/>
                    <a:gd name="T88" fmla="*/ 117 w 234"/>
                    <a:gd name="T89" fmla="*/ 0 h 6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234"/>
                    <a:gd name="T136" fmla="*/ 0 h 61"/>
                    <a:gd name="T137" fmla="*/ 234 w 234"/>
                    <a:gd name="T138" fmla="*/ 61 h 6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234" h="61">
                      <a:moveTo>
                        <a:pt x="117" y="0"/>
                      </a:moveTo>
                      <a:lnTo>
                        <a:pt x="117" y="0"/>
                      </a:lnTo>
                      <a:lnTo>
                        <a:pt x="94" y="1"/>
                      </a:lnTo>
                      <a:lnTo>
                        <a:pt x="71" y="3"/>
                      </a:lnTo>
                      <a:lnTo>
                        <a:pt x="52" y="5"/>
                      </a:lnTo>
                      <a:lnTo>
                        <a:pt x="34" y="9"/>
                      </a:lnTo>
                      <a:lnTo>
                        <a:pt x="20" y="14"/>
                      </a:lnTo>
                      <a:lnTo>
                        <a:pt x="10" y="19"/>
                      </a:lnTo>
                      <a:lnTo>
                        <a:pt x="5" y="22"/>
                      </a:lnTo>
                      <a:lnTo>
                        <a:pt x="2" y="24"/>
                      </a:lnTo>
                      <a:lnTo>
                        <a:pt x="1" y="28"/>
                      </a:lnTo>
                      <a:lnTo>
                        <a:pt x="0" y="31"/>
                      </a:lnTo>
                      <a:lnTo>
                        <a:pt x="1" y="35"/>
                      </a:lnTo>
                      <a:lnTo>
                        <a:pt x="2" y="37"/>
                      </a:lnTo>
                      <a:lnTo>
                        <a:pt x="5" y="40"/>
                      </a:lnTo>
                      <a:lnTo>
                        <a:pt x="10" y="44"/>
                      </a:lnTo>
                      <a:lnTo>
                        <a:pt x="20" y="49"/>
                      </a:lnTo>
                      <a:lnTo>
                        <a:pt x="34" y="53"/>
                      </a:lnTo>
                      <a:lnTo>
                        <a:pt x="52" y="56"/>
                      </a:lnTo>
                      <a:lnTo>
                        <a:pt x="71" y="59"/>
                      </a:lnTo>
                      <a:lnTo>
                        <a:pt x="94" y="61"/>
                      </a:lnTo>
                      <a:lnTo>
                        <a:pt x="117" y="61"/>
                      </a:lnTo>
                      <a:lnTo>
                        <a:pt x="141" y="61"/>
                      </a:lnTo>
                      <a:lnTo>
                        <a:pt x="163" y="59"/>
                      </a:lnTo>
                      <a:lnTo>
                        <a:pt x="183" y="56"/>
                      </a:lnTo>
                      <a:lnTo>
                        <a:pt x="200" y="53"/>
                      </a:lnTo>
                      <a:lnTo>
                        <a:pt x="214" y="49"/>
                      </a:lnTo>
                      <a:lnTo>
                        <a:pt x="225" y="44"/>
                      </a:lnTo>
                      <a:lnTo>
                        <a:pt x="229" y="40"/>
                      </a:lnTo>
                      <a:lnTo>
                        <a:pt x="232" y="37"/>
                      </a:lnTo>
                      <a:lnTo>
                        <a:pt x="234" y="35"/>
                      </a:lnTo>
                      <a:lnTo>
                        <a:pt x="234" y="31"/>
                      </a:lnTo>
                      <a:lnTo>
                        <a:pt x="234" y="28"/>
                      </a:lnTo>
                      <a:lnTo>
                        <a:pt x="232" y="24"/>
                      </a:lnTo>
                      <a:lnTo>
                        <a:pt x="229" y="22"/>
                      </a:lnTo>
                      <a:lnTo>
                        <a:pt x="225" y="19"/>
                      </a:lnTo>
                      <a:lnTo>
                        <a:pt x="214" y="14"/>
                      </a:lnTo>
                      <a:lnTo>
                        <a:pt x="200" y="9"/>
                      </a:lnTo>
                      <a:lnTo>
                        <a:pt x="183" y="5"/>
                      </a:lnTo>
                      <a:lnTo>
                        <a:pt x="163" y="3"/>
                      </a:lnTo>
                      <a:lnTo>
                        <a:pt x="141" y="1"/>
                      </a:lnTo>
                      <a:lnTo>
                        <a:pt x="117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17" name="Freeform 1654"/>
                <p:cNvSpPr>
                  <a:spLocks/>
                </p:cNvSpPr>
                <p:nvPr/>
              </p:nvSpPr>
              <p:spPr bwMode="auto">
                <a:xfrm>
                  <a:off x="1592" y="3147"/>
                  <a:ext cx="234" cy="61"/>
                </a:xfrm>
                <a:custGeom>
                  <a:avLst/>
                  <a:gdLst>
                    <a:gd name="T0" fmla="*/ 117 w 234"/>
                    <a:gd name="T1" fmla="*/ 0 h 61"/>
                    <a:gd name="T2" fmla="*/ 117 w 234"/>
                    <a:gd name="T3" fmla="*/ 0 h 61"/>
                    <a:gd name="T4" fmla="*/ 94 w 234"/>
                    <a:gd name="T5" fmla="*/ 1 h 61"/>
                    <a:gd name="T6" fmla="*/ 71 w 234"/>
                    <a:gd name="T7" fmla="*/ 3 h 61"/>
                    <a:gd name="T8" fmla="*/ 52 w 234"/>
                    <a:gd name="T9" fmla="*/ 5 h 61"/>
                    <a:gd name="T10" fmla="*/ 34 w 234"/>
                    <a:gd name="T11" fmla="*/ 9 h 61"/>
                    <a:gd name="T12" fmla="*/ 20 w 234"/>
                    <a:gd name="T13" fmla="*/ 14 h 61"/>
                    <a:gd name="T14" fmla="*/ 10 w 234"/>
                    <a:gd name="T15" fmla="*/ 19 h 61"/>
                    <a:gd name="T16" fmla="*/ 5 w 234"/>
                    <a:gd name="T17" fmla="*/ 22 h 61"/>
                    <a:gd name="T18" fmla="*/ 2 w 234"/>
                    <a:gd name="T19" fmla="*/ 24 h 61"/>
                    <a:gd name="T20" fmla="*/ 1 w 234"/>
                    <a:gd name="T21" fmla="*/ 28 h 61"/>
                    <a:gd name="T22" fmla="*/ 0 w 234"/>
                    <a:gd name="T23" fmla="*/ 31 h 61"/>
                    <a:gd name="T24" fmla="*/ 0 w 234"/>
                    <a:gd name="T25" fmla="*/ 31 h 61"/>
                    <a:gd name="T26" fmla="*/ 1 w 234"/>
                    <a:gd name="T27" fmla="*/ 35 h 61"/>
                    <a:gd name="T28" fmla="*/ 2 w 234"/>
                    <a:gd name="T29" fmla="*/ 37 h 61"/>
                    <a:gd name="T30" fmla="*/ 5 w 234"/>
                    <a:gd name="T31" fmla="*/ 40 h 61"/>
                    <a:gd name="T32" fmla="*/ 10 w 234"/>
                    <a:gd name="T33" fmla="*/ 44 h 61"/>
                    <a:gd name="T34" fmla="*/ 20 w 234"/>
                    <a:gd name="T35" fmla="*/ 49 h 61"/>
                    <a:gd name="T36" fmla="*/ 34 w 234"/>
                    <a:gd name="T37" fmla="*/ 53 h 61"/>
                    <a:gd name="T38" fmla="*/ 52 w 234"/>
                    <a:gd name="T39" fmla="*/ 56 h 61"/>
                    <a:gd name="T40" fmla="*/ 71 w 234"/>
                    <a:gd name="T41" fmla="*/ 59 h 61"/>
                    <a:gd name="T42" fmla="*/ 94 w 234"/>
                    <a:gd name="T43" fmla="*/ 61 h 61"/>
                    <a:gd name="T44" fmla="*/ 117 w 234"/>
                    <a:gd name="T45" fmla="*/ 61 h 61"/>
                    <a:gd name="T46" fmla="*/ 117 w 234"/>
                    <a:gd name="T47" fmla="*/ 61 h 61"/>
                    <a:gd name="T48" fmla="*/ 141 w 234"/>
                    <a:gd name="T49" fmla="*/ 61 h 61"/>
                    <a:gd name="T50" fmla="*/ 163 w 234"/>
                    <a:gd name="T51" fmla="*/ 59 h 61"/>
                    <a:gd name="T52" fmla="*/ 183 w 234"/>
                    <a:gd name="T53" fmla="*/ 56 h 61"/>
                    <a:gd name="T54" fmla="*/ 200 w 234"/>
                    <a:gd name="T55" fmla="*/ 53 h 61"/>
                    <a:gd name="T56" fmla="*/ 214 w 234"/>
                    <a:gd name="T57" fmla="*/ 49 h 61"/>
                    <a:gd name="T58" fmla="*/ 225 w 234"/>
                    <a:gd name="T59" fmla="*/ 44 h 61"/>
                    <a:gd name="T60" fmla="*/ 229 w 234"/>
                    <a:gd name="T61" fmla="*/ 40 h 61"/>
                    <a:gd name="T62" fmla="*/ 232 w 234"/>
                    <a:gd name="T63" fmla="*/ 37 h 61"/>
                    <a:gd name="T64" fmla="*/ 234 w 234"/>
                    <a:gd name="T65" fmla="*/ 35 h 61"/>
                    <a:gd name="T66" fmla="*/ 234 w 234"/>
                    <a:gd name="T67" fmla="*/ 31 h 61"/>
                    <a:gd name="T68" fmla="*/ 234 w 234"/>
                    <a:gd name="T69" fmla="*/ 31 h 61"/>
                    <a:gd name="T70" fmla="*/ 234 w 234"/>
                    <a:gd name="T71" fmla="*/ 28 h 61"/>
                    <a:gd name="T72" fmla="*/ 232 w 234"/>
                    <a:gd name="T73" fmla="*/ 24 h 61"/>
                    <a:gd name="T74" fmla="*/ 229 w 234"/>
                    <a:gd name="T75" fmla="*/ 22 h 61"/>
                    <a:gd name="T76" fmla="*/ 225 w 234"/>
                    <a:gd name="T77" fmla="*/ 19 h 61"/>
                    <a:gd name="T78" fmla="*/ 214 w 234"/>
                    <a:gd name="T79" fmla="*/ 14 h 61"/>
                    <a:gd name="T80" fmla="*/ 200 w 234"/>
                    <a:gd name="T81" fmla="*/ 9 h 61"/>
                    <a:gd name="T82" fmla="*/ 183 w 234"/>
                    <a:gd name="T83" fmla="*/ 5 h 61"/>
                    <a:gd name="T84" fmla="*/ 163 w 234"/>
                    <a:gd name="T85" fmla="*/ 3 h 61"/>
                    <a:gd name="T86" fmla="*/ 141 w 234"/>
                    <a:gd name="T87" fmla="*/ 1 h 61"/>
                    <a:gd name="T88" fmla="*/ 117 w 234"/>
                    <a:gd name="T89" fmla="*/ 0 h 6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234"/>
                    <a:gd name="T136" fmla="*/ 0 h 61"/>
                    <a:gd name="T137" fmla="*/ 234 w 234"/>
                    <a:gd name="T138" fmla="*/ 61 h 6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234" h="61">
                      <a:moveTo>
                        <a:pt x="117" y="0"/>
                      </a:moveTo>
                      <a:lnTo>
                        <a:pt x="117" y="0"/>
                      </a:lnTo>
                      <a:lnTo>
                        <a:pt x="94" y="1"/>
                      </a:lnTo>
                      <a:lnTo>
                        <a:pt x="71" y="3"/>
                      </a:lnTo>
                      <a:lnTo>
                        <a:pt x="52" y="5"/>
                      </a:lnTo>
                      <a:lnTo>
                        <a:pt x="34" y="9"/>
                      </a:lnTo>
                      <a:lnTo>
                        <a:pt x="20" y="14"/>
                      </a:lnTo>
                      <a:lnTo>
                        <a:pt x="10" y="19"/>
                      </a:lnTo>
                      <a:lnTo>
                        <a:pt x="5" y="22"/>
                      </a:lnTo>
                      <a:lnTo>
                        <a:pt x="2" y="24"/>
                      </a:lnTo>
                      <a:lnTo>
                        <a:pt x="1" y="28"/>
                      </a:lnTo>
                      <a:lnTo>
                        <a:pt x="0" y="31"/>
                      </a:lnTo>
                      <a:lnTo>
                        <a:pt x="1" y="35"/>
                      </a:lnTo>
                      <a:lnTo>
                        <a:pt x="2" y="37"/>
                      </a:lnTo>
                      <a:lnTo>
                        <a:pt x="5" y="40"/>
                      </a:lnTo>
                      <a:lnTo>
                        <a:pt x="10" y="44"/>
                      </a:lnTo>
                      <a:lnTo>
                        <a:pt x="20" y="49"/>
                      </a:lnTo>
                      <a:lnTo>
                        <a:pt x="34" y="53"/>
                      </a:lnTo>
                      <a:lnTo>
                        <a:pt x="52" y="56"/>
                      </a:lnTo>
                      <a:lnTo>
                        <a:pt x="71" y="59"/>
                      </a:lnTo>
                      <a:lnTo>
                        <a:pt x="94" y="61"/>
                      </a:lnTo>
                      <a:lnTo>
                        <a:pt x="117" y="61"/>
                      </a:lnTo>
                      <a:lnTo>
                        <a:pt x="141" y="61"/>
                      </a:lnTo>
                      <a:lnTo>
                        <a:pt x="163" y="59"/>
                      </a:lnTo>
                      <a:lnTo>
                        <a:pt x="183" y="56"/>
                      </a:lnTo>
                      <a:lnTo>
                        <a:pt x="200" y="53"/>
                      </a:lnTo>
                      <a:lnTo>
                        <a:pt x="214" y="49"/>
                      </a:lnTo>
                      <a:lnTo>
                        <a:pt x="225" y="44"/>
                      </a:lnTo>
                      <a:lnTo>
                        <a:pt x="229" y="40"/>
                      </a:lnTo>
                      <a:lnTo>
                        <a:pt x="232" y="37"/>
                      </a:lnTo>
                      <a:lnTo>
                        <a:pt x="234" y="35"/>
                      </a:lnTo>
                      <a:lnTo>
                        <a:pt x="234" y="31"/>
                      </a:lnTo>
                      <a:lnTo>
                        <a:pt x="234" y="28"/>
                      </a:lnTo>
                      <a:lnTo>
                        <a:pt x="232" y="24"/>
                      </a:lnTo>
                      <a:lnTo>
                        <a:pt x="229" y="22"/>
                      </a:lnTo>
                      <a:lnTo>
                        <a:pt x="225" y="19"/>
                      </a:lnTo>
                      <a:lnTo>
                        <a:pt x="214" y="14"/>
                      </a:lnTo>
                      <a:lnTo>
                        <a:pt x="200" y="9"/>
                      </a:lnTo>
                      <a:lnTo>
                        <a:pt x="183" y="5"/>
                      </a:lnTo>
                      <a:lnTo>
                        <a:pt x="163" y="3"/>
                      </a:lnTo>
                      <a:lnTo>
                        <a:pt x="141" y="1"/>
                      </a:lnTo>
                      <a:lnTo>
                        <a:pt x="117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18" name="Freeform 1655"/>
                <p:cNvSpPr>
                  <a:spLocks/>
                </p:cNvSpPr>
                <p:nvPr/>
              </p:nvSpPr>
              <p:spPr bwMode="auto">
                <a:xfrm>
                  <a:off x="2030" y="3023"/>
                  <a:ext cx="31" cy="88"/>
                </a:xfrm>
                <a:custGeom>
                  <a:avLst/>
                  <a:gdLst>
                    <a:gd name="T0" fmla="*/ 0 w 31"/>
                    <a:gd name="T1" fmla="*/ 85 h 88"/>
                    <a:gd name="T2" fmla="*/ 9 w 31"/>
                    <a:gd name="T3" fmla="*/ 69 h 88"/>
                    <a:gd name="T4" fmla="*/ 9 w 31"/>
                    <a:gd name="T5" fmla="*/ 0 h 88"/>
                    <a:gd name="T6" fmla="*/ 23 w 31"/>
                    <a:gd name="T7" fmla="*/ 3 h 88"/>
                    <a:gd name="T8" fmla="*/ 23 w 31"/>
                    <a:gd name="T9" fmla="*/ 69 h 88"/>
                    <a:gd name="T10" fmla="*/ 31 w 31"/>
                    <a:gd name="T11" fmla="*/ 86 h 88"/>
                    <a:gd name="T12" fmla="*/ 21 w 31"/>
                    <a:gd name="T13" fmla="*/ 80 h 88"/>
                    <a:gd name="T14" fmla="*/ 21 w 31"/>
                    <a:gd name="T15" fmla="*/ 88 h 88"/>
                    <a:gd name="T16" fmla="*/ 14 w 31"/>
                    <a:gd name="T17" fmla="*/ 81 h 88"/>
                    <a:gd name="T18" fmla="*/ 9 w 31"/>
                    <a:gd name="T19" fmla="*/ 87 h 88"/>
                    <a:gd name="T20" fmla="*/ 9 w 31"/>
                    <a:gd name="T21" fmla="*/ 81 h 88"/>
                    <a:gd name="T22" fmla="*/ 0 w 31"/>
                    <a:gd name="T23" fmla="*/ 85 h 88"/>
                    <a:gd name="T24" fmla="*/ 0 w 31"/>
                    <a:gd name="T25" fmla="*/ 85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8"/>
                    <a:gd name="T41" fmla="*/ 31 w 31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8">
                      <a:moveTo>
                        <a:pt x="0" y="85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3"/>
                      </a:lnTo>
                      <a:lnTo>
                        <a:pt x="23" y="69"/>
                      </a:lnTo>
                      <a:lnTo>
                        <a:pt x="31" y="86"/>
                      </a:lnTo>
                      <a:lnTo>
                        <a:pt x="21" y="80"/>
                      </a:lnTo>
                      <a:lnTo>
                        <a:pt x="21" y="88"/>
                      </a:lnTo>
                      <a:lnTo>
                        <a:pt x="14" y="81"/>
                      </a:lnTo>
                      <a:lnTo>
                        <a:pt x="9" y="87"/>
                      </a:lnTo>
                      <a:lnTo>
                        <a:pt x="9" y="81"/>
                      </a:lnTo>
                      <a:lnTo>
                        <a:pt x="0" y="85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19" name="Freeform 1656"/>
                <p:cNvSpPr>
                  <a:spLocks/>
                </p:cNvSpPr>
                <p:nvPr/>
              </p:nvSpPr>
              <p:spPr bwMode="auto">
                <a:xfrm>
                  <a:off x="2013" y="3008"/>
                  <a:ext cx="39" cy="35"/>
                </a:xfrm>
                <a:custGeom>
                  <a:avLst/>
                  <a:gdLst>
                    <a:gd name="T0" fmla="*/ 11 w 39"/>
                    <a:gd name="T1" fmla="*/ 4 h 35"/>
                    <a:gd name="T2" fmla="*/ 11 w 39"/>
                    <a:gd name="T3" fmla="*/ 4 h 35"/>
                    <a:gd name="T4" fmla="*/ 5 w 39"/>
                    <a:gd name="T5" fmla="*/ 9 h 35"/>
                    <a:gd name="T6" fmla="*/ 1 w 39"/>
                    <a:gd name="T7" fmla="*/ 15 h 35"/>
                    <a:gd name="T8" fmla="*/ 0 w 39"/>
                    <a:gd name="T9" fmla="*/ 22 h 35"/>
                    <a:gd name="T10" fmla="*/ 0 w 39"/>
                    <a:gd name="T11" fmla="*/ 24 h 35"/>
                    <a:gd name="T12" fmla="*/ 1 w 39"/>
                    <a:gd name="T13" fmla="*/ 28 h 35"/>
                    <a:gd name="T14" fmla="*/ 1 w 39"/>
                    <a:gd name="T15" fmla="*/ 28 h 35"/>
                    <a:gd name="T16" fmla="*/ 3 w 39"/>
                    <a:gd name="T17" fmla="*/ 31 h 35"/>
                    <a:gd name="T18" fmla="*/ 6 w 39"/>
                    <a:gd name="T19" fmla="*/ 32 h 35"/>
                    <a:gd name="T20" fmla="*/ 12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1 h 35"/>
                    <a:gd name="T26" fmla="*/ 28 w 39"/>
                    <a:gd name="T27" fmla="*/ 31 h 35"/>
                    <a:gd name="T28" fmla="*/ 34 w 39"/>
                    <a:gd name="T29" fmla="*/ 26 h 35"/>
                    <a:gd name="T30" fmla="*/ 38 w 39"/>
                    <a:gd name="T31" fmla="*/ 19 h 35"/>
                    <a:gd name="T32" fmla="*/ 39 w 39"/>
                    <a:gd name="T33" fmla="*/ 13 h 35"/>
                    <a:gd name="T34" fmla="*/ 38 w 39"/>
                    <a:gd name="T35" fmla="*/ 10 h 35"/>
                    <a:gd name="T36" fmla="*/ 37 w 39"/>
                    <a:gd name="T37" fmla="*/ 7 h 35"/>
                    <a:gd name="T38" fmla="*/ 37 w 39"/>
                    <a:gd name="T39" fmla="*/ 7 h 35"/>
                    <a:gd name="T40" fmla="*/ 35 w 39"/>
                    <a:gd name="T41" fmla="*/ 4 h 35"/>
                    <a:gd name="T42" fmla="*/ 33 w 39"/>
                    <a:gd name="T43" fmla="*/ 3 h 35"/>
                    <a:gd name="T44" fmla="*/ 26 w 39"/>
                    <a:gd name="T45" fmla="*/ 0 h 35"/>
                    <a:gd name="T46" fmla="*/ 19 w 39"/>
                    <a:gd name="T47" fmla="*/ 0 h 35"/>
                    <a:gd name="T48" fmla="*/ 11 w 39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3" y="31"/>
                      </a:lnTo>
                      <a:lnTo>
                        <a:pt x="6" y="32"/>
                      </a:lnTo>
                      <a:lnTo>
                        <a:pt x="12" y="35"/>
                      </a:lnTo>
                      <a:lnTo>
                        <a:pt x="20" y="35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19"/>
                      </a:lnTo>
                      <a:lnTo>
                        <a:pt x="39" y="13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5" y="4"/>
                      </a:lnTo>
                      <a:lnTo>
                        <a:pt x="33" y="3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20" name="Freeform 1657"/>
                <p:cNvSpPr>
                  <a:spLocks/>
                </p:cNvSpPr>
                <p:nvPr/>
              </p:nvSpPr>
              <p:spPr bwMode="auto">
                <a:xfrm>
                  <a:off x="2013" y="3008"/>
                  <a:ext cx="39" cy="35"/>
                </a:xfrm>
                <a:custGeom>
                  <a:avLst/>
                  <a:gdLst>
                    <a:gd name="T0" fmla="*/ 11 w 39"/>
                    <a:gd name="T1" fmla="*/ 4 h 35"/>
                    <a:gd name="T2" fmla="*/ 11 w 39"/>
                    <a:gd name="T3" fmla="*/ 4 h 35"/>
                    <a:gd name="T4" fmla="*/ 5 w 39"/>
                    <a:gd name="T5" fmla="*/ 9 h 35"/>
                    <a:gd name="T6" fmla="*/ 1 w 39"/>
                    <a:gd name="T7" fmla="*/ 15 h 35"/>
                    <a:gd name="T8" fmla="*/ 0 w 39"/>
                    <a:gd name="T9" fmla="*/ 22 h 35"/>
                    <a:gd name="T10" fmla="*/ 0 w 39"/>
                    <a:gd name="T11" fmla="*/ 24 h 35"/>
                    <a:gd name="T12" fmla="*/ 1 w 39"/>
                    <a:gd name="T13" fmla="*/ 28 h 35"/>
                    <a:gd name="T14" fmla="*/ 1 w 39"/>
                    <a:gd name="T15" fmla="*/ 28 h 35"/>
                    <a:gd name="T16" fmla="*/ 3 w 39"/>
                    <a:gd name="T17" fmla="*/ 31 h 35"/>
                    <a:gd name="T18" fmla="*/ 6 w 39"/>
                    <a:gd name="T19" fmla="*/ 32 h 35"/>
                    <a:gd name="T20" fmla="*/ 12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1 h 35"/>
                    <a:gd name="T26" fmla="*/ 28 w 39"/>
                    <a:gd name="T27" fmla="*/ 31 h 35"/>
                    <a:gd name="T28" fmla="*/ 34 w 39"/>
                    <a:gd name="T29" fmla="*/ 26 h 35"/>
                    <a:gd name="T30" fmla="*/ 38 w 39"/>
                    <a:gd name="T31" fmla="*/ 19 h 35"/>
                    <a:gd name="T32" fmla="*/ 39 w 39"/>
                    <a:gd name="T33" fmla="*/ 13 h 35"/>
                    <a:gd name="T34" fmla="*/ 38 w 39"/>
                    <a:gd name="T35" fmla="*/ 10 h 35"/>
                    <a:gd name="T36" fmla="*/ 37 w 39"/>
                    <a:gd name="T37" fmla="*/ 7 h 35"/>
                    <a:gd name="T38" fmla="*/ 37 w 39"/>
                    <a:gd name="T39" fmla="*/ 7 h 35"/>
                    <a:gd name="T40" fmla="*/ 35 w 39"/>
                    <a:gd name="T41" fmla="*/ 4 h 35"/>
                    <a:gd name="T42" fmla="*/ 33 w 39"/>
                    <a:gd name="T43" fmla="*/ 3 h 35"/>
                    <a:gd name="T44" fmla="*/ 26 w 39"/>
                    <a:gd name="T45" fmla="*/ 0 h 35"/>
                    <a:gd name="T46" fmla="*/ 19 w 39"/>
                    <a:gd name="T47" fmla="*/ 0 h 35"/>
                    <a:gd name="T48" fmla="*/ 11 w 39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3" y="31"/>
                      </a:lnTo>
                      <a:lnTo>
                        <a:pt x="6" y="32"/>
                      </a:lnTo>
                      <a:lnTo>
                        <a:pt x="12" y="35"/>
                      </a:lnTo>
                      <a:lnTo>
                        <a:pt x="20" y="35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19"/>
                      </a:lnTo>
                      <a:lnTo>
                        <a:pt x="39" y="13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5" y="4"/>
                      </a:lnTo>
                      <a:lnTo>
                        <a:pt x="33" y="3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21" name="Freeform 1658"/>
                <p:cNvSpPr>
                  <a:spLocks/>
                </p:cNvSpPr>
                <p:nvPr/>
              </p:nvSpPr>
              <p:spPr bwMode="auto">
                <a:xfrm>
                  <a:off x="2042" y="3012"/>
                  <a:ext cx="39" cy="33"/>
                </a:xfrm>
                <a:custGeom>
                  <a:avLst/>
                  <a:gdLst>
                    <a:gd name="T0" fmla="*/ 25 w 39"/>
                    <a:gd name="T1" fmla="*/ 1 h 33"/>
                    <a:gd name="T2" fmla="*/ 25 w 39"/>
                    <a:gd name="T3" fmla="*/ 1 h 33"/>
                    <a:gd name="T4" fmla="*/ 18 w 39"/>
                    <a:gd name="T5" fmla="*/ 0 h 33"/>
                    <a:gd name="T6" fmla="*/ 10 w 39"/>
                    <a:gd name="T7" fmla="*/ 1 h 33"/>
                    <a:gd name="T8" fmla="*/ 4 w 39"/>
                    <a:gd name="T9" fmla="*/ 4 h 33"/>
                    <a:gd name="T10" fmla="*/ 1 w 39"/>
                    <a:gd name="T11" fmla="*/ 6 h 33"/>
                    <a:gd name="T12" fmla="*/ 0 w 39"/>
                    <a:gd name="T13" fmla="*/ 10 h 33"/>
                    <a:gd name="T14" fmla="*/ 0 w 39"/>
                    <a:gd name="T15" fmla="*/ 10 h 33"/>
                    <a:gd name="T16" fmla="*/ 0 w 39"/>
                    <a:gd name="T17" fmla="*/ 13 h 33"/>
                    <a:gd name="T18" fmla="*/ 0 w 39"/>
                    <a:gd name="T19" fmla="*/ 17 h 33"/>
                    <a:gd name="T20" fmla="*/ 2 w 39"/>
                    <a:gd name="T21" fmla="*/ 23 h 33"/>
                    <a:gd name="T22" fmla="*/ 8 w 39"/>
                    <a:gd name="T23" fmla="*/ 28 h 33"/>
                    <a:gd name="T24" fmla="*/ 14 w 39"/>
                    <a:gd name="T25" fmla="*/ 32 h 33"/>
                    <a:gd name="T26" fmla="*/ 14 w 39"/>
                    <a:gd name="T27" fmla="*/ 32 h 33"/>
                    <a:gd name="T28" fmla="*/ 22 w 39"/>
                    <a:gd name="T29" fmla="*/ 33 h 33"/>
                    <a:gd name="T30" fmla="*/ 29 w 39"/>
                    <a:gd name="T31" fmla="*/ 32 h 33"/>
                    <a:gd name="T32" fmla="*/ 36 w 39"/>
                    <a:gd name="T33" fmla="*/ 29 h 33"/>
                    <a:gd name="T34" fmla="*/ 38 w 39"/>
                    <a:gd name="T35" fmla="*/ 27 h 33"/>
                    <a:gd name="T36" fmla="*/ 39 w 39"/>
                    <a:gd name="T37" fmla="*/ 24 h 33"/>
                    <a:gd name="T38" fmla="*/ 39 w 39"/>
                    <a:gd name="T39" fmla="*/ 24 h 33"/>
                    <a:gd name="T40" fmla="*/ 39 w 39"/>
                    <a:gd name="T41" fmla="*/ 20 h 33"/>
                    <a:gd name="T42" fmla="*/ 39 w 39"/>
                    <a:gd name="T43" fmla="*/ 18 h 33"/>
                    <a:gd name="T44" fmla="*/ 37 w 39"/>
                    <a:gd name="T45" fmla="*/ 11 h 33"/>
                    <a:gd name="T46" fmla="*/ 32 w 39"/>
                    <a:gd name="T47" fmla="*/ 5 h 33"/>
                    <a:gd name="T48" fmla="*/ 25 w 39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1" y="6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29" y="32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39" y="20"/>
                      </a:lnTo>
                      <a:lnTo>
                        <a:pt x="39" y="18"/>
                      </a:lnTo>
                      <a:lnTo>
                        <a:pt x="37" y="11"/>
                      </a:lnTo>
                      <a:lnTo>
                        <a:pt x="32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22" name="Freeform 1659"/>
                <p:cNvSpPr>
                  <a:spLocks/>
                </p:cNvSpPr>
                <p:nvPr/>
              </p:nvSpPr>
              <p:spPr bwMode="auto">
                <a:xfrm>
                  <a:off x="2042" y="3012"/>
                  <a:ext cx="39" cy="33"/>
                </a:xfrm>
                <a:custGeom>
                  <a:avLst/>
                  <a:gdLst>
                    <a:gd name="T0" fmla="*/ 25 w 39"/>
                    <a:gd name="T1" fmla="*/ 1 h 33"/>
                    <a:gd name="T2" fmla="*/ 25 w 39"/>
                    <a:gd name="T3" fmla="*/ 1 h 33"/>
                    <a:gd name="T4" fmla="*/ 18 w 39"/>
                    <a:gd name="T5" fmla="*/ 0 h 33"/>
                    <a:gd name="T6" fmla="*/ 10 w 39"/>
                    <a:gd name="T7" fmla="*/ 1 h 33"/>
                    <a:gd name="T8" fmla="*/ 4 w 39"/>
                    <a:gd name="T9" fmla="*/ 4 h 33"/>
                    <a:gd name="T10" fmla="*/ 1 w 39"/>
                    <a:gd name="T11" fmla="*/ 6 h 33"/>
                    <a:gd name="T12" fmla="*/ 0 w 39"/>
                    <a:gd name="T13" fmla="*/ 10 h 33"/>
                    <a:gd name="T14" fmla="*/ 0 w 39"/>
                    <a:gd name="T15" fmla="*/ 10 h 33"/>
                    <a:gd name="T16" fmla="*/ 0 w 39"/>
                    <a:gd name="T17" fmla="*/ 13 h 33"/>
                    <a:gd name="T18" fmla="*/ 0 w 39"/>
                    <a:gd name="T19" fmla="*/ 17 h 33"/>
                    <a:gd name="T20" fmla="*/ 2 w 39"/>
                    <a:gd name="T21" fmla="*/ 23 h 33"/>
                    <a:gd name="T22" fmla="*/ 8 w 39"/>
                    <a:gd name="T23" fmla="*/ 28 h 33"/>
                    <a:gd name="T24" fmla="*/ 14 w 39"/>
                    <a:gd name="T25" fmla="*/ 32 h 33"/>
                    <a:gd name="T26" fmla="*/ 14 w 39"/>
                    <a:gd name="T27" fmla="*/ 32 h 33"/>
                    <a:gd name="T28" fmla="*/ 22 w 39"/>
                    <a:gd name="T29" fmla="*/ 33 h 33"/>
                    <a:gd name="T30" fmla="*/ 29 w 39"/>
                    <a:gd name="T31" fmla="*/ 32 h 33"/>
                    <a:gd name="T32" fmla="*/ 36 w 39"/>
                    <a:gd name="T33" fmla="*/ 29 h 33"/>
                    <a:gd name="T34" fmla="*/ 38 w 39"/>
                    <a:gd name="T35" fmla="*/ 27 h 33"/>
                    <a:gd name="T36" fmla="*/ 39 w 39"/>
                    <a:gd name="T37" fmla="*/ 24 h 33"/>
                    <a:gd name="T38" fmla="*/ 39 w 39"/>
                    <a:gd name="T39" fmla="*/ 24 h 33"/>
                    <a:gd name="T40" fmla="*/ 39 w 39"/>
                    <a:gd name="T41" fmla="*/ 20 h 33"/>
                    <a:gd name="T42" fmla="*/ 39 w 39"/>
                    <a:gd name="T43" fmla="*/ 18 h 33"/>
                    <a:gd name="T44" fmla="*/ 37 w 39"/>
                    <a:gd name="T45" fmla="*/ 11 h 33"/>
                    <a:gd name="T46" fmla="*/ 32 w 39"/>
                    <a:gd name="T47" fmla="*/ 5 h 33"/>
                    <a:gd name="T48" fmla="*/ 25 w 39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1" y="6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29" y="32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39" y="20"/>
                      </a:lnTo>
                      <a:lnTo>
                        <a:pt x="39" y="18"/>
                      </a:lnTo>
                      <a:lnTo>
                        <a:pt x="37" y="11"/>
                      </a:lnTo>
                      <a:lnTo>
                        <a:pt x="32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23" name="Freeform 1660"/>
                <p:cNvSpPr>
                  <a:spLocks/>
                </p:cNvSpPr>
                <p:nvPr/>
              </p:nvSpPr>
              <p:spPr bwMode="auto">
                <a:xfrm>
                  <a:off x="2016" y="2985"/>
                  <a:ext cx="43" cy="32"/>
                </a:xfrm>
                <a:custGeom>
                  <a:avLst/>
                  <a:gdLst>
                    <a:gd name="T0" fmla="*/ 22 w 43"/>
                    <a:gd name="T1" fmla="*/ 0 h 32"/>
                    <a:gd name="T2" fmla="*/ 22 w 43"/>
                    <a:gd name="T3" fmla="*/ 0 h 32"/>
                    <a:gd name="T4" fmla="*/ 13 w 43"/>
                    <a:gd name="T5" fmla="*/ 1 h 32"/>
                    <a:gd name="T6" fmla="*/ 7 w 43"/>
                    <a:gd name="T7" fmla="*/ 5 h 32"/>
                    <a:gd name="T8" fmla="*/ 3 w 43"/>
                    <a:gd name="T9" fmla="*/ 10 h 32"/>
                    <a:gd name="T10" fmla="*/ 2 w 43"/>
                    <a:gd name="T11" fmla="*/ 13 h 32"/>
                    <a:gd name="T12" fmla="*/ 0 w 43"/>
                    <a:gd name="T13" fmla="*/ 17 h 32"/>
                    <a:gd name="T14" fmla="*/ 0 w 43"/>
                    <a:gd name="T15" fmla="*/ 17 h 32"/>
                    <a:gd name="T16" fmla="*/ 2 w 43"/>
                    <a:gd name="T17" fmla="*/ 19 h 32"/>
                    <a:gd name="T18" fmla="*/ 3 w 43"/>
                    <a:gd name="T19" fmla="*/ 23 h 32"/>
                    <a:gd name="T20" fmla="*/ 7 w 43"/>
                    <a:gd name="T21" fmla="*/ 28 h 32"/>
                    <a:gd name="T22" fmla="*/ 13 w 43"/>
                    <a:gd name="T23" fmla="*/ 31 h 32"/>
                    <a:gd name="T24" fmla="*/ 22 w 43"/>
                    <a:gd name="T25" fmla="*/ 32 h 32"/>
                    <a:gd name="T26" fmla="*/ 22 w 43"/>
                    <a:gd name="T27" fmla="*/ 32 h 32"/>
                    <a:gd name="T28" fmla="*/ 30 w 43"/>
                    <a:gd name="T29" fmla="*/ 31 h 32"/>
                    <a:gd name="T30" fmla="*/ 36 w 43"/>
                    <a:gd name="T31" fmla="*/ 28 h 32"/>
                    <a:gd name="T32" fmla="*/ 41 w 43"/>
                    <a:gd name="T33" fmla="*/ 23 h 32"/>
                    <a:gd name="T34" fmla="*/ 41 w 43"/>
                    <a:gd name="T35" fmla="*/ 19 h 32"/>
                    <a:gd name="T36" fmla="*/ 43 w 43"/>
                    <a:gd name="T37" fmla="*/ 17 h 32"/>
                    <a:gd name="T38" fmla="*/ 43 w 43"/>
                    <a:gd name="T39" fmla="*/ 17 h 32"/>
                    <a:gd name="T40" fmla="*/ 41 w 43"/>
                    <a:gd name="T41" fmla="*/ 13 h 32"/>
                    <a:gd name="T42" fmla="*/ 41 w 43"/>
                    <a:gd name="T43" fmla="*/ 10 h 32"/>
                    <a:gd name="T44" fmla="*/ 36 w 43"/>
                    <a:gd name="T45" fmla="*/ 5 h 32"/>
                    <a:gd name="T46" fmla="*/ 30 w 43"/>
                    <a:gd name="T47" fmla="*/ 1 h 32"/>
                    <a:gd name="T48" fmla="*/ 22 w 43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2"/>
                    <a:gd name="T77" fmla="*/ 43 w 43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2" y="13"/>
                      </a:lnTo>
                      <a:lnTo>
                        <a:pt x="0" y="17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30" y="31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1" y="19"/>
                      </a:lnTo>
                      <a:lnTo>
                        <a:pt x="43" y="17"/>
                      </a:lnTo>
                      <a:lnTo>
                        <a:pt x="41" y="13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24" name="Freeform 1661"/>
                <p:cNvSpPr>
                  <a:spLocks/>
                </p:cNvSpPr>
                <p:nvPr/>
              </p:nvSpPr>
              <p:spPr bwMode="auto">
                <a:xfrm>
                  <a:off x="2016" y="2985"/>
                  <a:ext cx="43" cy="32"/>
                </a:xfrm>
                <a:custGeom>
                  <a:avLst/>
                  <a:gdLst>
                    <a:gd name="T0" fmla="*/ 22 w 43"/>
                    <a:gd name="T1" fmla="*/ 0 h 32"/>
                    <a:gd name="T2" fmla="*/ 22 w 43"/>
                    <a:gd name="T3" fmla="*/ 0 h 32"/>
                    <a:gd name="T4" fmla="*/ 13 w 43"/>
                    <a:gd name="T5" fmla="*/ 1 h 32"/>
                    <a:gd name="T6" fmla="*/ 7 w 43"/>
                    <a:gd name="T7" fmla="*/ 5 h 32"/>
                    <a:gd name="T8" fmla="*/ 3 w 43"/>
                    <a:gd name="T9" fmla="*/ 10 h 32"/>
                    <a:gd name="T10" fmla="*/ 2 w 43"/>
                    <a:gd name="T11" fmla="*/ 13 h 32"/>
                    <a:gd name="T12" fmla="*/ 0 w 43"/>
                    <a:gd name="T13" fmla="*/ 17 h 32"/>
                    <a:gd name="T14" fmla="*/ 0 w 43"/>
                    <a:gd name="T15" fmla="*/ 17 h 32"/>
                    <a:gd name="T16" fmla="*/ 2 w 43"/>
                    <a:gd name="T17" fmla="*/ 19 h 32"/>
                    <a:gd name="T18" fmla="*/ 3 w 43"/>
                    <a:gd name="T19" fmla="*/ 23 h 32"/>
                    <a:gd name="T20" fmla="*/ 7 w 43"/>
                    <a:gd name="T21" fmla="*/ 28 h 32"/>
                    <a:gd name="T22" fmla="*/ 13 w 43"/>
                    <a:gd name="T23" fmla="*/ 31 h 32"/>
                    <a:gd name="T24" fmla="*/ 22 w 43"/>
                    <a:gd name="T25" fmla="*/ 32 h 32"/>
                    <a:gd name="T26" fmla="*/ 22 w 43"/>
                    <a:gd name="T27" fmla="*/ 32 h 32"/>
                    <a:gd name="T28" fmla="*/ 30 w 43"/>
                    <a:gd name="T29" fmla="*/ 31 h 32"/>
                    <a:gd name="T30" fmla="*/ 36 w 43"/>
                    <a:gd name="T31" fmla="*/ 28 h 32"/>
                    <a:gd name="T32" fmla="*/ 41 w 43"/>
                    <a:gd name="T33" fmla="*/ 23 h 32"/>
                    <a:gd name="T34" fmla="*/ 41 w 43"/>
                    <a:gd name="T35" fmla="*/ 19 h 32"/>
                    <a:gd name="T36" fmla="*/ 43 w 43"/>
                    <a:gd name="T37" fmla="*/ 17 h 32"/>
                    <a:gd name="T38" fmla="*/ 43 w 43"/>
                    <a:gd name="T39" fmla="*/ 17 h 32"/>
                    <a:gd name="T40" fmla="*/ 41 w 43"/>
                    <a:gd name="T41" fmla="*/ 13 h 32"/>
                    <a:gd name="T42" fmla="*/ 41 w 43"/>
                    <a:gd name="T43" fmla="*/ 10 h 32"/>
                    <a:gd name="T44" fmla="*/ 36 w 43"/>
                    <a:gd name="T45" fmla="*/ 5 h 32"/>
                    <a:gd name="T46" fmla="*/ 30 w 43"/>
                    <a:gd name="T47" fmla="*/ 1 h 32"/>
                    <a:gd name="T48" fmla="*/ 22 w 43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2"/>
                    <a:gd name="T77" fmla="*/ 43 w 43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2" y="13"/>
                      </a:lnTo>
                      <a:lnTo>
                        <a:pt x="0" y="17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30" y="31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1" y="19"/>
                      </a:lnTo>
                      <a:lnTo>
                        <a:pt x="43" y="17"/>
                      </a:lnTo>
                      <a:lnTo>
                        <a:pt x="41" y="13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25" name="Freeform 1662"/>
                <p:cNvSpPr>
                  <a:spLocks/>
                </p:cNvSpPr>
                <p:nvPr/>
              </p:nvSpPr>
              <p:spPr bwMode="auto">
                <a:xfrm>
                  <a:off x="2042" y="2989"/>
                  <a:ext cx="42" cy="33"/>
                </a:xfrm>
                <a:custGeom>
                  <a:avLst/>
                  <a:gdLst>
                    <a:gd name="T0" fmla="*/ 24 w 42"/>
                    <a:gd name="T1" fmla="*/ 0 h 33"/>
                    <a:gd name="T2" fmla="*/ 24 w 42"/>
                    <a:gd name="T3" fmla="*/ 0 h 33"/>
                    <a:gd name="T4" fmla="*/ 15 w 42"/>
                    <a:gd name="T5" fmla="*/ 0 h 33"/>
                    <a:gd name="T6" fmla="*/ 9 w 42"/>
                    <a:gd name="T7" fmla="*/ 3 h 33"/>
                    <a:gd name="T8" fmla="*/ 4 w 42"/>
                    <a:gd name="T9" fmla="*/ 6 h 33"/>
                    <a:gd name="T10" fmla="*/ 1 w 42"/>
                    <a:gd name="T11" fmla="*/ 10 h 33"/>
                    <a:gd name="T12" fmla="*/ 1 w 42"/>
                    <a:gd name="T13" fmla="*/ 13 h 33"/>
                    <a:gd name="T14" fmla="*/ 1 w 42"/>
                    <a:gd name="T15" fmla="*/ 13 h 33"/>
                    <a:gd name="T16" fmla="*/ 0 w 42"/>
                    <a:gd name="T17" fmla="*/ 17 h 33"/>
                    <a:gd name="T18" fmla="*/ 1 w 42"/>
                    <a:gd name="T19" fmla="*/ 19 h 33"/>
                    <a:gd name="T20" fmla="*/ 5 w 42"/>
                    <a:gd name="T21" fmla="*/ 26 h 33"/>
                    <a:gd name="T22" fmla="*/ 10 w 42"/>
                    <a:gd name="T23" fmla="*/ 29 h 33"/>
                    <a:gd name="T24" fmla="*/ 18 w 42"/>
                    <a:gd name="T25" fmla="*/ 33 h 33"/>
                    <a:gd name="T26" fmla="*/ 18 w 42"/>
                    <a:gd name="T27" fmla="*/ 33 h 33"/>
                    <a:gd name="T28" fmla="*/ 27 w 42"/>
                    <a:gd name="T29" fmla="*/ 33 h 33"/>
                    <a:gd name="T30" fmla="*/ 33 w 42"/>
                    <a:gd name="T31" fmla="*/ 31 h 33"/>
                    <a:gd name="T32" fmla="*/ 38 w 42"/>
                    <a:gd name="T33" fmla="*/ 27 h 33"/>
                    <a:gd name="T34" fmla="*/ 41 w 42"/>
                    <a:gd name="T35" fmla="*/ 24 h 33"/>
                    <a:gd name="T36" fmla="*/ 42 w 42"/>
                    <a:gd name="T37" fmla="*/ 20 h 33"/>
                    <a:gd name="T38" fmla="*/ 42 w 42"/>
                    <a:gd name="T39" fmla="*/ 20 h 33"/>
                    <a:gd name="T40" fmla="*/ 42 w 42"/>
                    <a:gd name="T41" fmla="*/ 17 h 33"/>
                    <a:gd name="T42" fmla="*/ 41 w 42"/>
                    <a:gd name="T43" fmla="*/ 14 h 33"/>
                    <a:gd name="T44" fmla="*/ 38 w 42"/>
                    <a:gd name="T45" fmla="*/ 8 h 33"/>
                    <a:gd name="T46" fmla="*/ 32 w 42"/>
                    <a:gd name="T47" fmla="*/ 4 h 33"/>
                    <a:gd name="T48" fmla="*/ 24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9" y="3"/>
                      </a:lnTo>
                      <a:lnTo>
                        <a:pt x="4" y="6"/>
                      </a:lnTo>
                      <a:lnTo>
                        <a:pt x="1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5" y="26"/>
                      </a:lnTo>
                      <a:lnTo>
                        <a:pt x="10" y="29"/>
                      </a:lnTo>
                      <a:lnTo>
                        <a:pt x="18" y="33"/>
                      </a:lnTo>
                      <a:lnTo>
                        <a:pt x="27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41" y="24"/>
                      </a:lnTo>
                      <a:lnTo>
                        <a:pt x="42" y="20"/>
                      </a:lnTo>
                      <a:lnTo>
                        <a:pt x="42" y="17"/>
                      </a:lnTo>
                      <a:lnTo>
                        <a:pt x="41" y="14"/>
                      </a:lnTo>
                      <a:lnTo>
                        <a:pt x="38" y="8"/>
                      </a:lnTo>
                      <a:lnTo>
                        <a:pt x="32" y="4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26" name="Freeform 1663"/>
                <p:cNvSpPr>
                  <a:spLocks/>
                </p:cNvSpPr>
                <p:nvPr/>
              </p:nvSpPr>
              <p:spPr bwMode="auto">
                <a:xfrm>
                  <a:off x="2042" y="2989"/>
                  <a:ext cx="42" cy="33"/>
                </a:xfrm>
                <a:custGeom>
                  <a:avLst/>
                  <a:gdLst>
                    <a:gd name="T0" fmla="*/ 24 w 42"/>
                    <a:gd name="T1" fmla="*/ 0 h 33"/>
                    <a:gd name="T2" fmla="*/ 24 w 42"/>
                    <a:gd name="T3" fmla="*/ 0 h 33"/>
                    <a:gd name="T4" fmla="*/ 15 w 42"/>
                    <a:gd name="T5" fmla="*/ 0 h 33"/>
                    <a:gd name="T6" fmla="*/ 9 w 42"/>
                    <a:gd name="T7" fmla="*/ 3 h 33"/>
                    <a:gd name="T8" fmla="*/ 4 w 42"/>
                    <a:gd name="T9" fmla="*/ 6 h 33"/>
                    <a:gd name="T10" fmla="*/ 1 w 42"/>
                    <a:gd name="T11" fmla="*/ 10 h 33"/>
                    <a:gd name="T12" fmla="*/ 1 w 42"/>
                    <a:gd name="T13" fmla="*/ 13 h 33"/>
                    <a:gd name="T14" fmla="*/ 1 w 42"/>
                    <a:gd name="T15" fmla="*/ 13 h 33"/>
                    <a:gd name="T16" fmla="*/ 0 w 42"/>
                    <a:gd name="T17" fmla="*/ 17 h 33"/>
                    <a:gd name="T18" fmla="*/ 1 w 42"/>
                    <a:gd name="T19" fmla="*/ 19 h 33"/>
                    <a:gd name="T20" fmla="*/ 5 w 42"/>
                    <a:gd name="T21" fmla="*/ 26 h 33"/>
                    <a:gd name="T22" fmla="*/ 10 w 42"/>
                    <a:gd name="T23" fmla="*/ 29 h 33"/>
                    <a:gd name="T24" fmla="*/ 18 w 42"/>
                    <a:gd name="T25" fmla="*/ 33 h 33"/>
                    <a:gd name="T26" fmla="*/ 18 w 42"/>
                    <a:gd name="T27" fmla="*/ 33 h 33"/>
                    <a:gd name="T28" fmla="*/ 27 w 42"/>
                    <a:gd name="T29" fmla="*/ 33 h 33"/>
                    <a:gd name="T30" fmla="*/ 33 w 42"/>
                    <a:gd name="T31" fmla="*/ 31 h 33"/>
                    <a:gd name="T32" fmla="*/ 38 w 42"/>
                    <a:gd name="T33" fmla="*/ 27 h 33"/>
                    <a:gd name="T34" fmla="*/ 41 w 42"/>
                    <a:gd name="T35" fmla="*/ 24 h 33"/>
                    <a:gd name="T36" fmla="*/ 42 w 42"/>
                    <a:gd name="T37" fmla="*/ 20 h 33"/>
                    <a:gd name="T38" fmla="*/ 42 w 42"/>
                    <a:gd name="T39" fmla="*/ 20 h 33"/>
                    <a:gd name="T40" fmla="*/ 42 w 42"/>
                    <a:gd name="T41" fmla="*/ 17 h 33"/>
                    <a:gd name="T42" fmla="*/ 41 w 42"/>
                    <a:gd name="T43" fmla="*/ 14 h 33"/>
                    <a:gd name="T44" fmla="*/ 38 w 42"/>
                    <a:gd name="T45" fmla="*/ 8 h 33"/>
                    <a:gd name="T46" fmla="*/ 32 w 42"/>
                    <a:gd name="T47" fmla="*/ 4 h 33"/>
                    <a:gd name="T48" fmla="*/ 24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9" y="3"/>
                      </a:lnTo>
                      <a:lnTo>
                        <a:pt x="4" y="6"/>
                      </a:lnTo>
                      <a:lnTo>
                        <a:pt x="1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5" y="26"/>
                      </a:lnTo>
                      <a:lnTo>
                        <a:pt x="10" y="29"/>
                      </a:lnTo>
                      <a:lnTo>
                        <a:pt x="18" y="33"/>
                      </a:lnTo>
                      <a:lnTo>
                        <a:pt x="27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41" y="24"/>
                      </a:lnTo>
                      <a:lnTo>
                        <a:pt x="42" y="20"/>
                      </a:lnTo>
                      <a:lnTo>
                        <a:pt x="42" y="17"/>
                      </a:lnTo>
                      <a:lnTo>
                        <a:pt x="41" y="14"/>
                      </a:lnTo>
                      <a:lnTo>
                        <a:pt x="38" y="8"/>
                      </a:lnTo>
                      <a:lnTo>
                        <a:pt x="32" y="4"/>
                      </a:lnTo>
                      <a:lnTo>
                        <a:pt x="24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27" name="Freeform 1664"/>
                <p:cNvSpPr>
                  <a:spLocks/>
                </p:cNvSpPr>
                <p:nvPr/>
              </p:nvSpPr>
              <p:spPr bwMode="auto">
                <a:xfrm>
                  <a:off x="2030" y="2967"/>
                  <a:ext cx="43" cy="34"/>
                </a:xfrm>
                <a:custGeom>
                  <a:avLst/>
                  <a:gdLst>
                    <a:gd name="T0" fmla="*/ 22 w 43"/>
                    <a:gd name="T1" fmla="*/ 0 h 34"/>
                    <a:gd name="T2" fmla="*/ 22 w 43"/>
                    <a:gd name="T3" fmla="*/ 0 h 34"/>
                    <a:gd name="T4" fmla="*/ 13 w 43"/>
                    <a:gd name="T5" fmla="*/ 2 h 34"/>
                    <a:gd name="T6" fmla="*/ 7 w 43"/>
                    <a:gd name="T7" fmla="*/ 5 h 34"/>
                    <a:gd name="T8" fmla="*/ 3 w 43"/>
                    <a:gd name="T9" fmla="*/ 11 h 34"/>
                    <a:gd name="T10" fmla="*/ 2 w 43"/>
                    <a:gd name="T11" fmla="*/ 13 h 34"/>
                    <a:gd name="T12" fmla="*/ 0 w 43"/>
                    <a:gd name="T13" fmla="*/ 17 h 34"/>
                    <a:gd name="T14" fmla="*/ 0 w 43"/>
                    <a:gd name="T15" fmla="*/ 17 h 34"/>
                    <a:gd name="T16" fmla="*/ 2 w 43"/>
                    <a:gd name="T17" fmla="*/ 19 h 34"/>
                    <a:gd name="T18" fmla="*/ 3 w 43"/>
                    <a:gd name="T19" fmla="*/ 23 h 34"/>
                    <a:gd name="T20" fmla="*/ 7 w 43"/>
                    <a:gd name="T21" fmla="*/ 28 h 34"/>
                    <a:gd name="T22" fmla="*/ 13 w 43"/>
                    <a:gd name="T23" fmla="*/ 32 h 34"/>
                    <a:gd name="T24" fmla="*/ 22 w 43"/>
                    <a:gd name="T25" fmla="*/ 34 h 34"/>
                    <a:gd name="T26" fmla="*/ 22 w 43"/>
                    <a:gd name="T27" fmla="*/ 34 h 34"/>
                    <a:gd name="T28" fmla="*/ 30 w 43"/>
                    <a:gd name="T29" fmla="*/ 32 h 34"/>
                    <a:gd name="T30" fmla="*/ 36 w 43"/>
                    <a:gd name="T31" fmla="*/ 28 h 34"/>
                    <a:gd name="T32" fmla="*/ 41 w 43"/>
                    <a:gd name="T33" fmla="*/ 23 h 34"/>
                    <a:gd name="T34" fmla="*/ 43 w 43"/>
                    <a:gd name="T35" fmla="*/ 19 h 34"/>
                    <a:gd name="T36" fmla="*/ 43 w 43"/>
                    <a:gd name="T37" fmla="*/ 17 h 34"/>
                    <a:gd name="T38" fmla="*/ 43 w 43"/>
                    <a:gd name="T39" fmla="*/ 17 h 34"/>
                    <a:gd name="T40" fmla="*/ 43 w 43"/>
                    <a:gd name="T41" fmla="*/ 13 h 34"/>
                    <a:gd name="T42" fmla="*/ 41 w 43"/>
                    <a:gd name="T43" fmla="*/ 11 h 34"/>
                    <a:gd name="T44" fmla="*/ 36 w 43"/>
                    <a:gd name="T45" fmla="*/ 5 h 34"/>
                    <a:gd name="T46" fmla="*/ 30 w 43"/>
                    <a:gd name="T47" fmla="*/ 2 h 34"/>
                    <a:gd name="T48" fmla="*/ 22 w 43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4"/>
                    <a:gd name="T77" fmla="*/ 43 w 43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4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2"/>
                      </a:lnTo>
                      <a:lnTo>
                        <a:pt x="7" y="5"/>
                      </a:lnTo>
                      <a:lnTo>
                        <a:pt x="3" y="11"/>
                      </a:lnTo>
                      <a:lnTo>
                        <a:pt x="2" y="13"/>
                      </a:lnTo>
                      <a:lnTo>
                        <a:pt x="0" y="17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2"/>
                      </a:lnTo>
                      <a:lnTo>
                        <a:pt x="22" y="34"/>
                      </a:lnTo>
                      <a:lnTo>
                        <a:pt x="30" y="32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3" y="19"/>
                      </a:lnTo>
                      <a:lnTo>
                        <a:pt x="43" y="17"/>
                      </a:lnTo>
                      <a:lnTo>
                        <a:pt x="43" y="13"/>
                      </a:lnTo>
                      <a:lnTo>
                        <a:pt x="41" y="11"/>
                      </a:lnTo>
                      <a:lnTo>
                        <a:pt x="36" y="5"/>
                      </a:lnTo>
                      <a:lnTo>
                        <a:pt x="30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28" name="Freeform 1665"/>
                <p:cNvSpPr>
                  <a:spLocks/>
                </p:cNvSpPr>
                <p:nvPr/>
              </p:nvSpPr>
              <p:spPr bwMode="auto">
                <a:xfrm>
                  <a:off x="2030" y="2967"/>
                  <a:ext cx="43" cy="34"/>
                </a:xfrm>
                <a:custGeom>
                  <a:avLst/>
                  <a:gdLst>
                    <a:gd name="T0" fmla="*/ 22 w 43"/>
                    <a:gd name="T1" fmla="*/ 0 h 34"/>
                    <a:gd name="T2" fmla="*/ 22 w 43"/>
                    <a:gd name="T3" fmla="*/ 0 h 34"/>
                    <a:gd name="T4" fmla="*/ 13 w 43"/>
                    <a:gd name="T5" fmla="*/ 2 h 34"/>
                    <a:gd name="T6" fmla="*/ 7 w 43"/>
                    <a:gd name="T7" fmla="*/ 5 h 34"/>
                    <a:gd name="T8" fmla="*/ 3 w 43"/>
                    <a:gd name="T9" fmla="*/ 11 h 34"/>
                    <a:gd name="T10" fmla="*/ 2 w 43"/>
                    <a:gd name="T11" fmla="*/ 13 h 34"/>
                    <a:gd name="T12" fmla="*/ 0 w 43"/>
                    <a:gd name="T13" fmla="*/ 17 h 34"/>
                    <a:gd name="T14" fmla="*/ 0 w 43"/>
                    <a:gd name="T15" fmla="*/ 17 h 34"/>
                    <a:gd name="T16" fmla="*/ 2 w 43"/>
                    <a:gd name="T17" fmla="*/ 19 h 34"/>
                    <a:gd name="T18" fmla="*/ 3 w 43"/>
                    <a:gd name="T19" fmla="*/ 23 h 34"/>
                    <a:gd name="T20" fmla="*/ 7 w 43"/>
                    <a:gd name="T21" fmla="*/ 28 h 34"/>
                    <a:gd name="T22" fmla="*/ 13 w 43"/>
                    <a:gd name="T23" fmla="*/ 32 h 34"/>
                    <a:gd name="T24" fmla="*/ 22 w 43"/>
                    <a:gd name="T25" fmla="*/ 34 h 34"/>
                    <a:gd name="T26" fmla="*/ 22 w 43"/>
                    <a:gd name="T27" fmla="*/ 34 h 34"/>
                    <a:gd name="T28" fmla="*/ 30 w 43"/>
                    <a:gd name="T29" fmla="*/ 32 h 34"/>
                    <a:gd name="T30" fmla="*/ 36 w 43"/>
                    <a:gd name="T31" fmla="*/ 28 h 34"/>
                    <a:gd name="T32" fmla="*/ 41 w 43"/>
                    <a:gd name="T33" fmla="*/ 23 h 34"/>
                    <a:gd name="T34" fmla="*/ 43 w 43"/>
                    <a:gd name="T35" fmla="*/ 19 h 34"/>
                    <a:gd name="T36" fmla="*/ 43 w 43"/>
                    <a:gd name="T37" fmla="*/ 17 h 34"/>
                    <a:gd name="T38" fmla="*/ 43 w 43"/>
                    <a:gd name="T39" fmla="*/ 17 h 34"/>
                    <a:gd name="T40" fmla="*/ 43 w 43"/>
                    <a:gd name="T41" fmla="*/ 13 h 34"/>
                    <a:gd name="T42" fmla="*/ 41 w 43"/>
                    <a:gd name="T43" fmla="*/ 11 h 34"/>
                    <a:gd name="T44" fmla="*/ 36 w 43"/>
                    <a:gd name="T45" fmla="*/ 5 h 34"/>
                    <a:gd name="T46" fmla="*/ 30 w 43"/>
                    <a:gd name="T47" fmla="*/ 2 h 34"/>
                    <a:gd name="T48" fmla="*/ 22 w 43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4"/>
                    <a:gd name="T77" fmla="*/ 43 w 43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4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2"/>
                      </a:lnTo>
                      <a:lnTo>
                        <a:pt x="7" y="5"/>
                      </a:lnTo>
                      <a:lnTo>
                        <a:pt x="3" y="11"/>
                      </a:lnTo>
                      <a:lnTo>
                        <a:pt x="2" y="13"/>
                      </a:lnTo>
                      <a:lnTo>
                        <a:pt x="0" y="17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2"/>
                      </a:lnTo>
                      <a:lnTo>
                        <a:pt x="22" y="34"/>
                      </a:lnTo>
                      <a:lnTo>
                        <a:pt x="30" y="32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3" y="19"/>
                      </a:lnTo>
                      <a:lnTo>
                        <a:pt x="43" y="17"/>
                      </a:lnTo>
                      <a:lnTo>
                        <a:pt x="43" y="13"/>
                      </a:lnTo>
                      <a:lnTo>
                        <a:pt x="41" y="11"/>
                      </a:lnTo>
                      <a:lnTo>
                        <a:pt x="36" y="5"/>
                      </a:lnTo>
                      <a:lnTo>
                        <a:pt x="30" y="2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29" name="Freeform 1666"/>
                <p:cNvSpPr>
                  <a:spLocks/>
                </p:cNvSpPr>
                <p:nvPr/>
              </p:nvSpPr>
              <p:spPr bwMode="auto">
                <a:xfrm>
                  <a:off x="2013" y="3030"/>
                  <a:ext cx="39" cy="34"/>
                </a:xfrm>
                <a:custGeom>
                  <a:avLst/>
                  <a:gdLst>
                    <a:gd name="T0" fmla="*/ 11 w 39"/>
                    <a:gd name="T1" fmla="*/ 2 h 34"/>
                    <a:gd name="T2" fmla="*/ 11 w 39"/>
                    <a:gd name="T3" fmla="*/ 2 h 34"/>
                    <a:gd name="T4" fmla="*/ 5 w 39"/>
                    <a:gd name="T5" fmla="*/ 7 h 34"/>
                    <a:gd name="T6" fmla="*/ 1 w 39"/>
                    <a:gd name="T7" fmla="*/ 14 h 34"/>
                    <a:gd name="T8" fmla="*/ 0 w 39"/>
                    <a:gd name="T9" fmla="*/ 22 h 34"/>
                    <a:gd name="T10" fmla="*/ 0 w 39"/>
                    <a:gd name="T11" fmla="*/ 24 h 34"/>
                    <a:gd name="T12" fmla="*/ 1 w 39"/>
                    <a:gd name="T13" fmla="*/ 27 h 34"/>
                    <a:gd name="T14" fmla="*/ 1 w 39"/>
                    <a:gd name="T15" fmla="*/ 27 h 34"/>
                    <a:gd name="T16" fmla="*/ 3 w 39"/>
                    <a:gd name="T17" fmla="*/ 29 h 34"/>
                    <a:gd name="T18" fmla="*/ 6 w 39"/>
                    <a:gd name="T19" fmla="*/ 32 h 34"/>
                    <a:gd name="T20" fmla="*/ 12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0 h 34"/>
                    <a:gd name="T26" fmla="*/ 28 w 39"/>
                    <a:gd name="T27" fmla="*/ 30 h 34"/>
                    <a:gd name="T28" fmla="*/ 34 w 39"/>
                    <a:gd name="T29" fmla="*/ 25 h 34"/>
                    <a:gd name="T30" fmla="*/ 38 w 39"/>
                    <a:gd name="T31" fmla="*/ 19 h 34"/>
                    <a:gd name="T32" fmla="*/ 39 w 39"/>
                    <a:gd name="T33" fmla="*/ 13 h 34"/>
                    <a:gd name="T34" fmla="*/ 38 w 39"/>
                    <a:gd name="T35" fmla="*/ 10 h 34"/>
                    <a:gd name="T36" fmla="*/ 37 w 39"/>
                    <a:gd name="T37" fmla="*/ 6 h 34"/>
                    <a:gd name="T38" fmla="*/ 37 w 39"/>
                    <a:gd name="T39" fmla="*/ 6 h 34"/>
                    <a:gd name="T40" fmla="*/ 35 w 39"/>
                    <a:gd name="T41" fmla="*/ 4 h 34"/>
                    <a:gd name="T42" fmla="*/ 33 w 39"/>
                    <a:gd name="T43" fmla="*/ 2 h 34"/>
                    <a:gd name="T44" fmla="*/ 26 w 39"/>
                    <a:gd name="T45" fmla="*/ 0 h 34"/>
                    <a:gd name="T46" fmla="*/ 19 w 39"/>
                    <a:gd name="T47" fmla="*/ 0 h 34"/>
                    <a:gd name="T48" fmla="*/ 11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7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3" y="29"/>
                      </a:lnTo>
                      <a:lnTo>
                        <a:pt x="6" y="32"/>
                      </a:lnTo>
                      <a:lnTo>
                        <a:pt x="12" y="34"/>
                      </a:lnTo>
                      <a:lnTo>
                        <a:pt x="20" y="34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39" y="13"/>
                      </a:lnTo>
                      <a:lnTo>
                        <a:pt x="38" y="10"/>
                      </a:lnTo>
                      <a:lnTo>
                        <a:pt x="37" y="6"/>
                      </a:lnTo>
                      <a:lnTo>
                        <a:pt x="35" y="4"/>
                      </a:lnTo>
                      <a:lnTo>
                        <a:pt x="33" y="2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2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30" name="Freeform 1667"/>
                <p:cNvSpPr>
                  <a:spLocks/>
                </p:cNvSpPr>
                <p:nvPr/>
              </p:nvSpPr>
              <p:spPr bwMode="auto">
                <a:xfrm>
                  <a:off x="2013" y="3030"/>
                  <a:ext cx="39" cy="34"/>
                </a:xfrm>
                <a:custGeom>
                  <a:avLst/>
                  <a:gdLst>
                    <a:gd name="T0" fmla="*/ 11 w 39"/>
                    <a:gd name="T1" fmla="*/ 2 h 34"/>
                    <a:gd name="T2" fmla="*/ 11 w 39"/>
                    <a:gd name="T3" fmla="*/ 2 h 34"/>
                    <a:gd name="T4" fmla="*/ 5 w 39"/>
                    <a:gd name="T5" fmla="*/ 7 h 34"/>
                    <a:gd name="T6" fmla="*/ 1 w 39"/>
                    <a:gd name="T7" fmla="*/ 14 h 34"/>
                    <a:gd name="T8" fmla="*/ 0 w 39"/>
                    <a:gd name="T9" fmla="*/ 22 h 34"/>
                    <a:gd name="T10" fmla="*/ 0 w 39"/>
                    <a:gd name="T11" fmla="*/ 24 h 34"/>
                    <a:gd name="T12" fmla="*/ 1 w 39"/>
                    <a:gd name="T13" fmla="*/ 27 h 34"/>
                    <a:gd name="T14" fmla="*/ 1 w 39"/>
                    <a:gd name="T15" fmla="*/ 27 h 34"/>
                    <a:gd name="T16" fmla="*/ 3 w 39"/>
                    <a:gd name="T17" fmla="*/ 29 h 34"/>
                    <a:gd name="T18" fmla="*/ 6 w 39"/>
                    <a:gd name="T19" fmla="*/ 32 h 34"/>
                    <a:gd name="T20" fmla="*/ 12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0 h 34"/>
                    <a:gd name="T26" fmla="*/ 28 w 39"/>
                    <a:gd name="T27" fmla="*/ 30 h 34"/>
                    <a:gd name="T28" fmla="*/ 34 w 39"/>
                    <a:gd name="T29" fmla="*/ 25 h 34"/>
                    <a:gd name="T30" fmla="*/ 38 w 39"/>
                    <a:gd name="T31" fmla="*/ 19 h 34"/>
                    <a:gd name="T32" fmla="*/ 39 w 39"/>
                    <a:gd name="T33" fmla="*/ 13 h 34"/>
                    <a:gd name="T34" fmla="*/ 38 w 39"/>
                    <a:gd name="T35" fmla="*/ 10 h 34"/>
                    <a:gd name="T36" fmla="*/ 37 w 39"/>
                    <a:gd name="T37" fmla="*/ 6 h 34"/>
                    <a:gd name="T38" fmla="*/ 37 w 39"/>
                    <a:gd name="T39" fmla="*/ 6 h 34"/>
                    <a:gd name="T40" fmla="*/ 35 w 39"/>
                    <a:gd name="T41" fmla="*/ 4 h 34"/>
                    <a:gd name="T42" fmla="*/ 33 w 39"/>
                    <a:gd name="T43" fmla="*/ 2 h 34"/>
                    <a:gd name="T44" fmla="*/ 26 w 39"/>
                    <a:gd name="T45" fmla="*/ 0 h 34"/>
                    <a:gd name="T46" fmla="*/ 19 w 39"/>
                    <a:gd name="T47" fmla="*/ 0 h 34"/>
                    <a:gd name="T48" fmla="*/ 11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7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3" y="29"/>
                      </a:lnTo>
                      <a:lnTo>
                        <a:pt x="6" y="32"/>
                      </a:lnTo>
                      <a:lnTo>
                        <a:pt x="12" y="34"/>
                      </a:lnTo>
                      <a:lnTo>
                        <a:pt x="20" y="34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39" y="13"/>
                      </a:lnTo>
                      <a:lnTo>
                        <a:pt x="38" y="10"/>
                      </a:lnTo>
                      <a:lnTo>
                        <a:pt x="37" y="6"/>
                      </a:lnTo>
                      <a:lnTo>
                        <a:pt x="35" y="4"/>
                      </a:lnTo>
                      <a:lnTo>
                        <a:pt x="33" y="2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31" name="Freeform 1668"/>
                <p:cNvSpPr>
                  <a:spLocks/>
                </p:cNvSpPr>
                <p:nvPr/>
              </p:nvSpPr>
              <p:spPr bwMode="auto">
                <a:xfrm>
                  <a:off x="2042" y="3032"/>
                  <a:ext cx="39" cy="35"/>
                </a:xfrm>
                <a:custGeom>
                  <a:avLst/>
                  <a:gdLst>
                    <a:gd name="T0" fmla="*/ 25 w 39"/>
                    <a:gd name="T1" fmla="*/ 3 h 35"/>
                    <a:gd name="T2" fmla="*/ 25 w 39"/>
                    <a:gd name="T3" fmla="*/ 3 h 35"/>
                    <a:gd name="T4" fmla="*/ 18 w 39"/>
                    <a:gd name="T5" fmla="*/ 0 h 35"/>
                    <a:gd name="T6" fmla="*/ 10 w 39"/>
                    <a:gd name="T7" fmla="*/ 2 h 35"/>
                    <a:gd name="T8" fmla="*/ 4 w 39"/>
                    <a:gd name="T9" fmla="*/ 5 h 35"/>
                    <a:gd name="T10" fmla="*/ 1 w 39"/>
                    <a:gd name="T11" fmla="*/ 8 h 35"/>
                    <a:gd name="T12" fmla="*/ 0 w 39"/>
                    <a:gd name="T13" fmla="*/ 11 h 35"/>
                    <a:gd name="T14" fmla="*/ 0 w 39"/>
                    <a:gd name="T15" fmla="*/ 11 h 35"/>
                    <a:gd name="T16" fmla="*/ 0 w 39"/>
                    <a:gd name="T17" fmla="*/ 14 h 35"/>
                    <a:gd name="T18" fmla="*/ 0 w 39"/>
                    <a:gd name="T19" fmla="*/ 17 h 35"/>
                    <a:gd name="T20" fmla="*/ 2 w 39"/>
                    <a:gd name="T21" fmla="*/ 23 h 35"/>
                    <a:gd name="T22" fmla="*/ 6 w 39"/>
                    <a:gd name="T23" fmla="*/ 30 h 35"/>
                    <a:gd name="T24" fmla="*/ 14 w 39"/>
                    <a:gd name="T25" fmla="*/ 34 h 35"/>
                    <a:gd name="T26" fmla="*/ 14 w 39"/>
                    <a:gd name="T27" fmla="*/ 34 h 35"/>
                    <a:gd name="T28" fmla="*/ 22 w 39"/>
                    <a:gd name="T29" fmla="*/ 35 h 35"/>
                    <a:gd name="T30" fmla="*/ 29 w 39"/>
                    <a:gd name="T31" fmla="*/ 34 h 35"/>
                    <a:gd name="T32" fmla="*/ 36 w 39"/>
                    <a:gd name="T33" fmla="*/ 31 h 35"/>
                    <a:gd name="T34" fmla="*/ 38 w 39"/>
                    <a:gd name="T35" fmla="*/ 28 h 35"/>
                    <a:gd name="T36" fmla="*/ 39 w 39"/>
                    <a:gd name="T37" fmla="*/ 25 h 35"/>
                    <a:gd name="T38" fmla="*/ 39 w 39"/>
                    <a:gd name="T39" fmla="*/ 25 h 35"/>
                    <a:gd name="T40" fmla="*/ 39 w 39"/>
                    <a:gd name="T41" fmla="*/ 22 h 35"/>
                    <a:gd name="T42" fmla="*/ 39 w 39"/>
                    <a:gd name="T43" fmla="*/ 18 h 35"/>
                    <a:gd name="T44" fmla="*/ 37 w 39"/>
                    <a:gd name="T45" fmla="*/ 12 h 35"/>
                    <a:gd name="T46" fmla="*/ 32 w 39"/>
                    <a:gd name="T47" fmla="*/ 7 h 35"/>
                    <a:gd name="T48" fmla="*/ 25 w 39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25" y="3"/>
                      </a:moveTo>
                      <a:lnTo>
                        <a:pt x="25" y="3"/>
                      </a:lnTo>
                      <a:lnTo>
                        <a:pt x="18" y="0"/>
                      </a:lnTo>
                      <a:lnTo>
                        <a:pt x="10" y="2"/>
                      </a:lnTo>
                      <a:lnTo>
                        <a:pt x="4" y="5"/>
                      </a:lnTo>
                      <a:lnTo>
                        <a:pt x="1" y="8"/>
                      </a:lnTo>
                      <a:lnTo>
                        <a:pt x="0" y="11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30"/>
                      </a:lnTo>
                      <a:lnTo>
                        <a:pt x="14" y="34"/>
                      </a:lnTo>
                      <a:lnTo>
                        <a:pt x="22" y="35"/>
                      </a:lnTo>
                      <a:lnTo>
                        <a:pt x="29" y="34"/>
                      </a:lnTo>
                      <a:lnTo>
                        <a:pt x="36" y="31"/>
                      </a:lnTo>
                      <a:lnTo>
                        <a:pt x="38" y="28"/>
                      </a:lnTo>
                      <a:lnTo>
                        <a:pt x="39" y="25"/>
                      </a:lnTo>
                      <a:lnTo>
                        <a:pt x="39" y="22"/>
                      </a:lnTo>
                      <a:lnTo>
                        <a:pt x="39" y="18"/>
                      </a:lnTo>
                      <a:lnTo>
                        <a:pt x="37" y="12"/>
                      </a:lnTo>
                      <a:lnTo>
                        <a:pt x="32" y="7"/>
                      </a:lnTo>
                      <a:lnTo>
                        <a:pt x="25" y="3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32" name="Freeform 1669"/>
                <p:cNvSpPr>
                  <a:spLocks/>
                </p:cNvSpPr>
                <p:nvPr/>
              </p:nvSpPr>
              <p:spPr bwMode="auto">
                <a:xfrm>
                  <a:off x="2042" y="3032"/>
                  <a:ext cx="39" cy="35"/>
                </a:xfrm>
                <a:custGeom>
                  <a:avLst/>
                  <a:gdLst>
                    <a:gd name="T0" fmla="*/ 25 w 39"/>
                    <a:gd name="T1" fmla="*/ 3 h 35"/>
                    <a:gd name="T2" fmla="*/ 25 w 39"/>
                    <a:gd name="T3" fmla="*/ 3 h 35"/>
                    <a:gd name="T4" fmla="*/ 18 w 39"/>
                    <a:gd name="T5" fmla="*/ 0 h 35"/>
                    <a:gd name="T6" fmla="*/ 10 w 39"/>
                    <a:gd name="T7" fmla="*/ 2 h 35"/>
                    <a:gd name="T8" fmla="*/ 4 w 39"/>
                    <a:gd name="T9" fmla="*/ 5 h 35"/>
                    <a:gd name="T10" fmla="*/ 1 w 39"/>
                    <a:gd name="T11" fmla="*/ 8 h 35"/>
                    <a:gd name="T12" fmla="*/ 0 w 39"/>
                    <a:gd name="T13" fmla="*/ 11 h 35"/>
                    <a:gd name="T14" fmla="*/ 0 w 39"/>
                    <a:gd name="T15" fmla="*/ 11 h 35"/>
                    <a:gd name="T16" fmla="*/ 0 w 39"/>
                    <a:gd name="T17" fmla="*/ 14 h 35"/>
                    <a:gd name="T18" fmla="*/ 0 w 39"/>
                    <a:gd name="T19" fmla="*/ 17 h 35"/>
                    <a:gd name="T20" fmla="*/ 2 w 39"/>
                    <a:gd name="T21" fmla="*/ 23 h 35"/>
                    <a:gd name="T22" fmla="*/ 6 w 39"/>
                    <a:gd name="T23" fmla="*/ 30 h 35"/>
                    <a:gd name="T24" fmla="*/ 14 w 39"/>
                    <a:gd name="T25" fmla="*/ 34 h 35"/>
                    <a:gd name="T26" fmla="*/ 14 w 39"/>
                    <a:gd name="T27" fmla="*/ 34 h 35"/>
                    <a:gd name="T28" fmla="*/ 22 w 39"/>
                    <a:gd name="T29" fmla="*/ 35 h 35"/>
                    <a:gd name="T30" fmla="*/ 29 w 39"/>
                    <a:gd name="T31" fmla="*/ 34 h 35"/>
                    <a:gd name="T32" fmla="*/ 36 w 39"/>
                    <a:gd name="T33" fmla="*/ 31 h 35"/>
                    <a:gd name="T34" fmla="*/ 38 w 39"/>
                    <a:gd name="T35" fmla="*/ 28 h 35"/>
                    <a:gd name="T36" fmla="*/ 39 w 39"/>
                    <a:gd name="T37" fmla="*/ 25 h 35"/>
                    <a:gd name="T38" fmla="*/ 39 w 39"/>
                    <a:gd name="T39" fmla="*/ 25 h 35"/>
                    <a:gd name="T40" fmla="*/ 39 w 39"/>
                    <a:gd name="T41" fmla="*/ 22 h 35"/>
                    <a:gd name="T42" fmla="*/ 39 w 39"/>
                    <a:gd name="T43" fmla="*/ 18 h 35"/>
                    <a:gd name="T44" fmla="*/ 37 w 39"/>
                    <a:gd name="T45" fmla="*/ 12 h 35"/>
                    <a:gd name="T46" fmla="*/ 32 w 39"/>
                    <a:gd name="T47" fmla="*/ 7 h 35"/>
                    <a:gd name="T48" fmla="*/ 25 w 39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25" y="3"/>
                      </a:moveTo>
                      <a:lnTo>
                        <a:pt x="25" y="3"/>
                      </a:lnTo>
                      <a:lnTo>
                        <a:pt x="18" y="0"/>
                      </a:lnTo>
                      <a:lnTo>
                        <a:pt x="10" y="2"/>
                      </a:lnTo>
                      <a:lnTo>
                        <a:pt x="4" y="5"/>
                      </a:lnTo>
                      <a:lnTo>
                        <a:pt x="1" y="8"/>
                      </a:lnTo>
                      <a:lnTo>
                        <a:pt x="0" y="11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30"/>
                      </a:lnTo>
                      <a:lnTo>
                        <a:pt x="14" y="34"/>
                      </a:lnTo>
                      <a:lnTo>
                        <a:pt x="22" y="35"/>
                      </a:lnTo>
                      <a:lnTo>
                        <a:pt x="29" y="34"/>
                      </a:lnTo>
                      <a:lnTo>
                        <a:pt x="36" y="31"/>
                      </a:lnTo>
                      <a:lnTo>
                        <a:pt x="38" y="28"/>
                      </a:lnTo>
                      <a:lnTo>
                        <a:pt x="39" y="25"/>
                      </a:lnTo>
                      <a:lnTo>
                        <a:pt x="39" y="22"/>
                      </a:lnTo>
                      <a:lnTo>
                        <a:pt x="39" y="18"/>
                      </a:lnTo>
                      <a:lnTo>
                        <a:pt x="37" y="12"/>
                      </a:lnTo>
                      <a:lnTo>
                        <a:pt x="32" y="7"/>
                      </a:lnTo>
                      <a:lnTo>
                        <a:pt x="25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33" name="Freeform 1670"/>
                <p:cNvSpPr>
                  <a:spLocks/>
                </p:cNvSpPr>
                <p:nvPr/>
              </p:nvSpPr>
              <p:spPr bwMode="auto">
                <a:xfrm>
                  <a:off x="1976" y="3017"/>
                  <a:ext cx="29" cy="88"/>
                </a:xfrm>
                <a:custGeom>
                  <a:avLst/>
                  <a:gdLst>
                    <a:gd name="T0" fmla="*/ 0 w 29"/>
                    <a:gd name="T1" fmla="*/ 83 h 88"/>
                    <a:gd name="T2" fmla="*/ 7 w 29"/>
                    <a:gd name="T3" fmla="*/ 69 h 88"/>
                    <a:gd name="T4" fmla="*/ 7 w 29"/>
                    <a:gd name="T5" fmla="*/ 0 h 88"/>
                    <a:gd name="T6" fmla="*/ 21 w 29"/>
                    <a:gd name="T7" fmla="*/ 1 h 88"/>
                    <a:gd name="T8" fmla="*/ 21 w 29"/>
                    <a:gd name="T9" fmla="*/ 69 h 88"/>
                    <a:gd name="T10" fmla="*/ 29 w 29"/>
                    <a:gd name="T11" fmla="*/ 86 h 88"/>
                    <a:gd name="T12" fmla="*/ 19 w 29"/>
                    <a:gd name="T13" fmla="*/ 79 h 88"/>
                    <a:gd name="T14" fmla="*/ 20 w 29"/>
                    <a:gd name="T15" fmla="*/ 88 h 88"/>
                    <a:gd name="T16" fmla="*/ 14 w 29"/>
                    <a:gd name="T17" fmla="*/ 80 h 88"/>
                    <a:gd name="T18" fmla="*/ 7 w 29"/>
                    <a:gd name="T19" fmla="*/ 87 h 88"/>
                    <a:gd name="T20" fmla="*/ 7 w 29"/>
                    <a:gd name="T21" fmla="*/ 80 h 88"/>
                    <a:gd name="T22" fmla="*/ 0 w 29"/>
                    <a:gd name="T23" fmla="*/ 83 h 88"/>
                    <a:gd name="T24" fmla="*/ 0 w 29"/>
                    <a:gd name="T25" fmla="*/ 83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9"/>
                    <a:gd name="T40" fmla="*/ 0 h 88"/>
                    <a:gd name="T41" fmla="*/ 29 w 29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9" h="88">
                      <a:moveTo>
                        <a:pt x="0" y="83"/>
                      </a:moveTo>
                      <a:lnTo>
                        <a:pt x="7" y="69"/>
                      </a:lnTo>
                      <a:lnTo>
                        <a:pt x="7" y="0"/>
                      </a:lnTo>
                      <a:lnTo>
                        <a:pt x="21" y="1"/>
                      </a:lnTo>
                      <a:lnTo>
                        <a:pt x="21" y="69"/>
                      </a:lnTo>
                      <a:lnTo>
                        <a:pt x="29" y="86"/>
                      </a:lnTo>
                      <a:lnTo>
                        <a:pt x="19" y="79"/>
                      </a:lnTo>
                      <a:lnTo>
                        <a:pt x="20" y="88"/>
                      </a:lnTo>
                      <a:lnTo>
                        <a:pt x="14" y="80"/>
                      </a:lnTo>
                      <a:lnTo>
                        <a:pt x="7" y="87"/>
                      </a:lnTo>
                      <a:lnTo>
                        <a:pt x="7" y="80"/>
                      </a:lnTo>
                      <a:lnTo>
                        <a:pt x="0" y="83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34" name="Freeform 1671"/>
                <p:cNvSpPr>
                  <a:spLocks/>
                </p:cNvSpPr>
                <p:nvPr/>
              </p:nvSpPr>
              <p:spPr bwMode="auto">
                <a:xfrm>
                  <a:off x="1956" y="3002"/>
                  <a:ext cx="40" cy="34"/>
                </a:xfrm>
                <a:custGeom>
                  <a:avLst/>
                  <a:gdLst>
                    <a:gd name="T0" fmla="*/ 13 w 40"/>
                    <a:gd name="T1" fmla="*/ 2 h 34"/>
                    <a:gd name="T2" fmla="*/ 13 w 40"/>
                    <a:gd name="T3" fmla="*/ 2 h 34"/>
                    <a:gd name="T4" fmla="*/ 6 w 40"/>
                    <a:gd name="T5" fmla="*/ 7 h 34"/>
                    <a:gd name="T6" fmla="*/ 2 w 40"/>
                    <a:gd name="T7" fmla="*/ 14 h 34"/>
                    <a:gd name="T8" fmla="*/ 0 w 40"/>
                    <a:gd name="T9" fmla="*/ 20 h 34"/>
                    <a:gd name="T10" fmla="*/ 2 w 40"/>
                    <a:gd name="T11" fmla="*/ 24 h 34"/>
                    <a:gd name="T12" fmla="*/ 3 w 40"/>
                    <a:gd name="T13" fmla="*/ 27 h 34"/>
                    <a:gd name="T14" fmla="*/ 3 w 40"/>
                    <a:gd name="T15" fmla="*/ 27 h 34"/>
                    <a:gd name="T16" fmla="*/ 4 w 40"/>
                    <a:gd name="T17" fmla="*/ 29 h 34"/>
                    <a:gd name="T18" fmla="*/ 7 w 40"/>
                    <a:gd name="T19" fmla="*/ 32 h 34"/>
                    <a:gd name="T20" fmla="*/ 13 w 40"/>
                    <a:gd name="T21" fmla="*/ 34 h 34"/>
                    <a:gd name="T22" fmla="*/ 21 w 40"/>
                    <a:gd name="T23" fmla="*/ 33 h 34"/>
                    <a:gd name="T24" fmla="*/ 29 w 40"/>
                    <a:gd name="T25" fmla="*/ 30 h 34"/>
                    <a:gd name="T26" fmla="*/ 29 w 40"/>
                    <a:gd name="T27" fmla="*/ 30 h 34"/>
                    <a:gd name="T28" fmla="*/ 35 w 40"/>
                    <a:gd name="T29" fmla="*/ 25 h 34"/>
                    <a:gd name="T30" fmla="*/ 39 w 40"/>
                    <a:gd name="T31" fmla="*/ 19 h 34"/>
                    <a:gd name="T32" fmla="*/ 40 w 40"/>
                    <a:gd name="T33" fmla="*/ 13 h 34"/>
                    <a:gd name="T34" fmla="*/ 40 w 40"/>
                    <a:gd name="T35" fmla="*/ 9 h 34"/>
                    <a:gd name="T36" fmla="*/ 39 w 40"/>
                    <a:gd name="T37" fmla="*/ 6 h 34"/>
                    <a:gd name="T38" fmla="*/ 39 w 40"/>
                    <a:gd name="T39" fmla="*/ 6 h 34"/>
                    <a:gd name="T40" fmla="*/ 36 w 40"/>
                    <a:gd name="T41" fmla="*/ 4 h 34"/>
                    <a:gd name="T42" fmla="*/ 34 w 40"/>
                    <a:gd name="T43" fmla="*/ 1 h 34"/>
                    <a:gd name="T44" fmla="*/ 27 w 40"/>
                    <a:gd name="T45" fmla="*/ 0 h 34"/>
                    <a:gd name="T46" fmla="*/ 20 w 40"/>
                    <a:gd name="T47" fmla="*/ 0 h 34"/>
                    <a:gd name="T48" fmla="*/ 13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3" y="2"/>
                      </a:moveTo>
                      <a:lnTo>
                        <a:pt x="13" y="2"/>
                      </a:lnTo>
                      <a:lnTo>
                        <a:pt x="6" y="7"/>
                      </a:lnTo>
                      <a:lnTo>
                        <a:pt x="2" y="14"/>
                      </a:lnTo>
                      <a:lnTo>
                        <a:pt x="0" y="20"/>
                      </a:lnTo>
                      <a:lnTo>
                        <a:pt x="2" y="24"/>
                      </a:lnTo>
                      <a:lnTo>
                        <a:pt x="3" y="27"/>
                      </a:lnTo>
                      <a:lnTo>
                        <a:pt x="4" y="29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21" y="33"/>
                      </a:lnTo>
                      <a:lnTo>
                        <a:pt x="29" y="30"/>
                      </a:lnTo>
                      <a:lnTo>
                        <a:pt x="35" y="25"/>
                      </a:lnTo>
                      <a:lnTo>
                        <a:pt x="39" y="19"/>
                      </a:lnTo>
                      <a:lnTo>
                        <a:pt x="40" y="13"/>
                      </a:lnTo>
                      <a:lnTo>
                        <a:pt x="40" y="9"/>
                      </a:lnTo>
                      <a:lnTo>
                        <a:pt x="39" y="6"/>
                      </a:lnTo>
                      <a:lnTo>
                        <a:pt x="36" y="4"/>
                      </a:lnTo>
                      <a:lnTo>
                        <a:pt x="34" y="1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3" y="2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35" name="Freeform 1672"/>
                <p:cNvSpPr>
                  <a:spLocks/>
                </p:cNvSpPr>
                <p:nvPr/>
              </p:nvSpPr>
              <p:spPr bwMode="auto">
                <a:xfrm>
                  <a:off x="1956" y="3002"/>
                  <a:ext cx="40" cy="34"/>
                </a:xfrm>
                <a:custGeom>
                  <a:avLst/>
                  <a:gdLst>
                    <a:gd name="T0" fmla="*/ 13 w 40"/>
                    <a:gd name="T1" fmla="*/ 2 h 34"/>
                    <a:gd name="T2" fmla="*/ 13 w 40"/>
                    <a:gd name="T3" fmla="*/ 2 h 34"/>
                    <a:gd name="T4" fmla="*/ 6 w 40"/>
                    <a:gd name="T5" fmla="*/ 7 h 34"/>
                    <a:gd name="T6" fmla="*/ 2 w 40"/>
                    <a:gd name="T7" fmla="*/ 14 h 34"/>
                    <a:gd name="T8" fmla="*/ 0 w 40"/>
                    <a:gd name="T9" fmla="*/ 20 h 34"/>
                    <a:gd name="T10" fmla="*/ 2 w 40"/>
                    <a:gd name="T11" fmla="*/ 24 h 34"/>
                    <a:gd name="T12" fmla="*/ 3 w 40"/>
                    <a:gd name="T13" fmla="*/ 27 h 34"/>
                    <a:gd name="T14" fmla="*/ 3 w 40"/>
                    <a:gd name="T15" fmla="*/ 27 h 34"/>
                    <a:gd name="T16" fmla="*/ 4 w 40"/>
                    <a:gd name="T17" fmla="*/ 29 h 34"/>
                    <a:gd name="T18" fmla="*/ 7 w 40"/>
                    <a:gd name="T19" fmla="*/ 32 h 34"/>
                    <a:gd name="T20" fmla="*/ 13 w 40"/>
                    <a:gd name="T21" fmla="*/ 34 h 34"/>
                    <a:gd name="T22" fmla="*/ 21 w 40"/>
                    <a:gd name="T23" fmla="*/ 33 h 34"/>
                    <a:gd name="T24" fmla="*/ 29 w 40"/>
                    <a:gd name="T25" fmla="*/ 30 h 34"/>
                    <a:gd name="T26" fmla="*/ 29 w 40"/>
                    <a:gd name="T27" fmla="*/ 30 h 34"/>
                    <a:gd name="T28" fmla="*/ 35 w 40"/>
                    <a:gd name="T29" fmla="*/ 25 h 34"/>
                    <a:gd name="T30" fmla="*/ 39 w 40"/>
                    <a:gd name="T31" fmla="*/ 19 h 34"/>
                    <a:gd name="T32" fmla="*/ 40 w 40"/>
                    <a:gd name="T33" fmla="*/ 13 h 34"/>
                    <a:gd name="T34" fmla="*/ 40 w 40"/>
                    <a:gd name="T35" fmla="*/ 9 h 34"/>
                    <a:gd name="T36" fmla="*/ 39 w 40"/>
                    <a:gd name="T37" fmla="*/ 6 h 34"/>
                    <a:gd name="T38" fmla="*/ 39 w 40"/>
                    <a:gd name="T39" fmla="*/ 6 h 34"/>
                    <a:gd name="T40" fmla="*/ 36 w 40"/>
                    <a:gd name="T41" fmla="*/ 4 h 34"/>
                    <a:gd name="T42" fmla="*/ 34 w 40"/>
                    <a:gd name="T43" fmla="*/ 1 h 34"/>
                    <a:gd name="T44" fmla="*/ 27 w 40"/>
                    <a:gd name="T45" fmla="*/ 0 h 34"/>
                    <a:gd name="T46" fmla="*/ 20 w 40"/>
                    <a:gd name="T47" fmla="*/ 0 h 34"/>
                    <a:gd name="T48" fmla="*/ 13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3" y="2"/>
                      </a:moveTo>
                      <a:lnTo>
                        <a:pt x="13" y="2"/>
                      </a:lnTo>
                      <a:lnTo>
                        <a:pt x="6" y="7"/>
                      </a:lnTo>
                      <a:lnTo>
                        <a:pt x="2" y="14"/>
                      </a:lnTo>
                      <a:lnTo>
                        <a:pt x="0" y="20"/>
                      </a:lnTo>
                      <a:lnTo>
                        <a:pt x="2" y="24"/>
                      </a:lnTo>
                      <a:lnTo>
                        <a:pt x="3" y="27"/>
                      </a:lnTo>
                      <a:lnTo>
                        <a:pt x="4" y="29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21" y="33"/>
                      </a:lnTo>
                      <a:lnTo>
                        <a:pt x="29" y="30"/>
                      </a:lnTo>
                      <a:lnTo>
                        <a:pt x="35" y="25"/>
                      </a:lnTo>
                      <a:lnTo>
                        <a:pt x="39" y="19"/>
                      </a:lnTo>
                      <a:lnTo>
                        <a:pt x="40" y="13"/>
                      </a:lnTo>
                      <a:lnTo>
                        <a:pt x="40" y="9"/>
                      </a:lnTo>
                      <a:lnTo>
                        <a:pt x="39" y="6"/>
                      </a:lnTo>
                      <a:lnTo>
                        <a:pt x="36" y="4"/>
                      </a:lnTo>
                      <a:lnTo>
                        <a:pt x="34" y="1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3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836" name="Freeform 1673"/>
                <p:cNvSpPr>
                  <a:spLocks/>
                </p:cNvSpPr>
                <p:nvPr/>
              </p:nvSpPr>
              <p:spPr bwMode="auto">
                <a:xfrm>
                  <a:off x="1986" y="3006"/>
                  <a:ext cx="41" cy="33"/>
                </a:xfrm>
                <a:custGeom>
                  <a:avLst/>
                  <a:gdLst>
                    <a:gd name="T0" fmla="*/ 25 w 41"/>
                    <a:gd name="T1" fmla="*/ 1 h 33"/>
                    <a:gd name="T2" fmla="*/ 25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4 w 41"/>
                    <a:gd name="T9" fmla="*/ 3 h 33"/>
                    <a:gd name="T10" fmla="*/ 2 w 41"/>
                    <a:gd name="T11" fmla="*/ 6 h 33"/>
                    <a:gd name="T12" fmla="*/ 1 w 41"/>
                    <a:gd name="T13" fmla="*/ 9 h 33"/>
                    <a:gd name="T14" fmla="*/ 1 w 41"/>
                    <a:gd name="T15" fmla="*/ 9 h 33"/>
                    <a:gd name="T16" fmla="*/ 0 w 41"/>
                    <a:gd name="T17" fmla="*/ 12 h 33"/>
                    <a:gd name="T18" fmla="*/ 0 w 41"/>
                    <a:gd name="T19" fmla="*/ 15 h 33"/>
                    <a:gd name="T20" fmla="*/ 2 w 41"/>
                    <a:gd name="T21" fmla="*/ 21 h 33"/>
                    <a:gd name="T22" fmla="*/ 7 w 41"/>
                    <a:gd name="T23" fmla="*/ 28 h 33"/>
                    <a:gd name="T24" fmla="*/ 15 w 41"/>
                    <a:gd name="T25" fmla="*/ 31 h 33"/>
                    <a:gd name="T26" fmla="*/ 15 w 41"/>
                    <a:gd name="T27" fmla="*/ 31 h 33"/>
                    <a:gd name="T28" fmla="*/ 23 w 41"/>
                    <a:gd name="T29" fmla="*/ 33 h 33"/>
                    <a:gd name="T30" fmla="*/ 30 w 41"/>
                    <a:gd name="T31" fmla="*/ 31 h 33"/>
                    <a:gd name="T32" fmla="*/ 36 w 41"/>
                    <a:gd name="T33" fmla="*/ 29 h 33"/>
                    <a:gd name="T34" fmla="*/ 38 w 41"/>
                    <a:gd name="T35" fmla="*/ 26 h 33"/>
                    <a:gd name="T36" fmla="*/ 39 w 41"/>
                    <a:gd name="T37" fmla="*/ 23 h 33"/>
                    <a:gd name="T38" fmla="*/ 39 w 41"/>
                    <a:gd name="T39" fmla="*/ 23 h 33"/>
                    <a:gd name="T40" fmla="*/ 41 w 41"/>
                    <a:gd name="T41" fmla="*/ 20 h 33"/>
                    <a:gd name="T42" fmla="*/ 41 w 41"/>
                    <a:gd name="T43" fmla="*/ 16 h 33"/>
                    <a:gd name="T44" fmla="*/ 38 w 41"/>
                    <a:gd name="T45" fmla="*/ 10 h 33"/>
                    <a:gd name="T46" fmla="*/ 33 w 41"/>
                    <a:gd name="T47" fmla="*/ 5 h 33"/>
                    <a:gd name="T48" fmla="*/ 25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3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2" y="21"/>
                      </a:lnTo>
                      <a:lnTo>
                        <a:pt x="7" y="28"/>
                      </a:lnTo>
                      <a:lnTo>
                        <a:pt x="15" y="31"/>
                      </a:lnTo>
                      <a:lnTo>
                        <a:pt x="23" y="33"/>
                      </a:lnTo>
                      <a:lnTo>
                        <a:pt x="30" y="31"/>
                      </a:lnTo>
                      <a:lnTo>
                        <a:pt x="36" y="29"/>
                      </a:lnTo>
                      <a:lnTo>
                        <a:pt x="38" y="26"/>
                      </a:lnTo>
                      <a:lnTo>
                        <a:pt x="39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30053" name="Group 1674"/>
              <p:cNvGrpSpPr>
                <a:grpSpLocks/>
              </p:cNvGrpSpPr>
              <p:nvPr/>
            </p:nvGrpSpPr>
            <p:grpSpPr bwMode="auto">
              <a:xfrm>
                <a:off x="1773" y="2949"/>
                <a:ext cx="342" cy="242"/>
                <a:chOff x="1773" y="2949"/>
                <a:chExt cx="342" cy="242"/>
              </a:xfrm>
            </p:grpSpPr>
            <p:sp>
              <p:nvSpPr>
                <p:cNvPr id="61437" name="Freeform 1675"/>
                <p:cNvSpPr>
                  <a:spLocks/>
                </p:cNvSpPr>
                <p:nvPr/>
              </p:nvSpPr>
              <p:spPr bwMode="auto">
                <a:xfrm>
                  <a:off x="1986" y="3006"/>
                  <a:ext cx="41" cy="33"/>
                </a:xfrm>
                <a:custGeom>
                  <a:avLst/>
                  <a:gdLst>
                    <a:gd name="T0" fmla="*/ 25 w 41"/>
                    <a:gd name="T1" fmla="*/ 1 h 33"/>
                    <a:gd name="T2" fmla="*/ 25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4 w 41"/>
                    <a:gd name="T9" fmla="*/ 3 h 33"/>
                    <a:gd name="T10" fmla="*/ 2 w 41"/>
                    <a:gd name="T11" fmla="*/ 6 h 33"/>
                    <a:gd name="T12" fmla="*/ 1 w 41"/>
                    <a:gd name="T13" fmla="*/ 9 h 33"/>
                    <a:gd name="T14" fmla="*/ 1 w 41"/>
                    <a:gd name="T15" fmla="*/ 9 h 33"/>
                    <a:gd name="T16" fmla="*/ 0 w 41"/>
                    <a:gd name="T17" fmla="*/ 12 h 33"/>
                    <a:gd name="T18" fmla="*/ 0 w 41"/>
                    <a:gd name="T19" fmla="*/ 15 h 33"/>
                    <a:gd name="T20" fmla="*/ 2 w 41"/>
                    <a:gd name="T21" fmla="*/ 21 h 33"/>
                    <a:gd name="T22" fmla="*/ 7 w 41"/>
                    <a:gd name="T23" fmla="*/ 28 h 33"/>
                    <a:gd name="T24" fmla="*/ 15 w 41"/>
                    <a:gd name="T25" fmla="*/ 31 h 33"/>
                    <a:gd name="T26" fmla="*/ 15 w 41"/>
                    <a:gd name="T27" fmla="*/ 31 h 33"/>
                    <a:gd name="T28" fmla="*/ 23 w 41"/>
                    <a:gd name="T29" fmla="*/ 33 h 33"/>
                    <a:gd name="T30" fmla="*/ 30 w 41"/>
                    <a:gd name="T31" fmla="*/ 31 h 33"/>
                    <a:gd name="T32" fmla="*/ 36 w 41"/>
                    <a:gd name="T33" fmla="*/ 29 h 33"/>
                    <a:gd name="T34" fmla="*/ 38 w 41"/>
                    <a:gd name="T35" fmla="*/ 26 h 33"/>
                    <a:gd name="T36" fmla="*/ 39 w 41"/>
                    <a:gd name="T37" fmla="*/ 23 h 33"/>
                    <a:gd name="T38" fmla="*/ 39 w 41"/>
                    <a:gd name="T39" fmla="*/ 23 h 33"/>
                    <a:gd name="T40" fmla="*/ 41 w 41"/>
                    <a:gd name="T41" fmla="*/ 20 h 33"/>
                    <a:gd name="T42" fmla="*/ 41 w 41"/>
                    <a:gd name="T43" fmla="*/ 16 h 33"/>
                    <a:gd name="T44" fmla="*/ 38 w 41"/>
                    <a:gd name="T45" fmla="*/ 10 h 33"/>
                    <a:gd name="T46" fmla="*/ 33 w 41"/>
                    <a:gd name="T47" fmla="*/ 5 h 33"/>
                    <a:gd name="T48" fmla="*/ 25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3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2" y="21"/>
                      </a:lnTo>
                      <a:lnTo>
                        <a:pt x="7" y="28"/>
                      </a:lnTo>
                      <a:lnTo>
                        <a:pt x="15" y="31"/>
                      </a:lnTo>
                      <a:lnTo>
                        <a:pt x="23" y="33"/>
                      </a:lnTo>
                      <a:lnTo>
                        <a:pt x="30" y="31"/>
                      </a:lnTo>
                      <a:lnTo>
                        <a:pt x="36" y="29"/>
                      </a:lnTo>
                      <a:lnTo>
                        <a:pt x="38" y="26"/>
                      </a:lnTo>
                      <a:lnTo>
                        <a:pt x="39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38" name="Freeform 1676"/>
                <p:cNvSpPr>
                  <a:spLocks/>
                </p:cNvSpPr>
                <p:nvPr/>
              </p:nvSpPr>
              <p:spPr bwMode="auto">
                <a:xfrm>
                  <a:off x="1962" y="2979"/>
                  <a:ext cx="40" cy="32"/>
                </a:xfrm>
                <a:custGeom>
                  <a:avLst/>
                  <a:gdLst>
                    <a:gd name="T0" fmla="*/ 20 w 40"/>
                    <a:gd name="T1" fmla="*/ 0 h 32"/>
                    <a:gd name="T2" fmla="*/ 20 w 40"/>
                    <a:gd name="T3" fmla="*/ 0 h 32"/>
                    <a:gd name="T4" fmla="*/ 12 w 40"/>
                    <a:gd name="T5" fmla="*/ 1 h 32"/>
                    <a:gd name="T6" fmla="*/ 5 w 40"/>
                    <a:gd name="T7" fmla="*/ 4 h 32"/>
                    <a:gd name="T8" fmla="*/ 1 w 40"/>
                    <a:gd name="T9" fmla="*/ 9 h 32"/>
                    <a:gd name="T10" fmla="*/ 0 w 40"/>
                    <a:gd name="T11" fmla="*/ 13 h 32"/>
                    <a:gd name="T12" fmla="*/ 0 w 40"/>
                    <a:gd name="T13" fmla="*/ 15 h 32"/>
                    <a:gd name="T14" fmla="*/ 0 w 40"/>
                    <a:gd name="T15" fmla="*/ 15 h 32"/>
                    <a:gd name="T16" fmla="*/ 0 w 40"/>
                    <a:gd name="T17" fmla="*/ 19 h 32"/>
                    <a:gd name="T18" fmla="*/ 1 w 40"/>
                    <a:gd name="T19" fmla="*/ 22 h 32"/>
                    <a:gd name="T20" fmla="*/ 5 w 40"/>
                    <a:gd name="T21" fmla="*/ 27 h 32"/>
                    <a:gd name="T22" fmla="*/ 12 w 40"/>
                    <a:gd name="T23" fmla="*/ 30 h 32"/>
                    <a:gd name="T24" fmla="*/ 20 w 40"/>
                    <a:gd name="T25" fmla="*/ 32 h 32"/>
                    <a:gd name="T26" fmla="*/ 20 w 40"/>
                    <a:gd name="T27" fmla="*/ 32 h 32"/>
                    <a:gd name="T28" fmla="*/ 28 w 40"/>
                    <a:gd name="T29" fmla="*/ 30 h 32"/>
                    <a:gd name="T30" fmla="*/ 35 w 40"/>
                    <a:gd name="T31" fmla="*/ 27 h 32"/>
                    <a:gd name="T32" fmla="*/ 39 w 40"/>
                    <a:gd name="T33" fmla="*/ 22 h 32"/>
                    <a:gd name="T34" fmla="*/ 40 w 40"/>
                    <a:gd name="T35" fmla="*/ 19 h 32"/>
                    <a:gd name="T36" fmla="*/ 40 w 40"/>
                    <a:gd name="T37" fmla="*/ 15 h 32"/>
                    <a:gd name="T38" fmla="*/ 40 w 40"/>
                    <a:gd name="T39" fmla="*/ 15 h 32"/>
                    <a:gd name="T40" fmla="*/ 40 w 40"/>
                    <a:gd name="T41" fmla="*/ 13 h 32"/>
                    <a:gd name="T42" fmla="*/ 39 w 40"/>
                    <a:gd name="T43" fmla="*/ 9 h 32"/>
                    <a:gd name="T44" fmla="*/ 35 w 40"/>
                    <a:gd name="T45" fmla="*/ 4 h 32"/>
                    <a:gd name="T46" fmla="*/ 28 w 40"/>
                    <a:gd name="T47" fmla="*/ 1 h 32"/>
                    <a:gd name="T48" fmla="*/ 20 w 40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2"/>
                    <a:gd name="T77" fmla="*/ 40 w 40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5" y="4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2"/>
                      </a:lnTo>
                      <a:lnTo>
                        <a:pt x="5" y="27"/>
                      </a:lnTo>
                      <a:lnTo>
                        <a:pt x="12" y="30"/>
                      </a:lnTo>
                      <a:lnTo>
                        <a:pt x="20" y="32"/>
                      </a:lnTo>
                      <a:lnTo>
                        <a:pt x="28" y="30"/>
                      </a:lnTo>
                      <a:lnTo>
                        <a:pt x="35" y="27"/>
                      </a:lnTo>
                      <a:lnTo>
                        <a:pt x="39" y="22"/>
                      </a:lnTo>
                      <a:lnTo>
                        <a:pt x="40" y="19"/>
                      </a:lnTo>
                      <a:lnTo>
                        <a:pt x="40" y="15"/>
                      </a:lnTo>
                      <a:lnTo>
                        <a:pt x="40" y="13"/>
                      </a:lnTo>
                      <a:lnTo>
                        <a:pt x="39" y="9"/>
                      </a:lnTo>
                      <a:lnTo>
                        <a:pt x="35" y="4"/>
                      </a:lnTo>
                      <a:lnTo>
                        <a:pt x="28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39" name="Freeform 1677"/>
                <p:cNvSpPr>
                  <a:spLocks/>
                </p:cNvSpPr>
                <p:nvPr/>
              </p:nvSpPr>
              <p:spPr bwMode="auto">
                <a:xfrm>
                  <a:off x="1962" y="2979"/>
                  <a:ext cx="40" cy="32"/>
                </a:xfrm>
                <a:custGeom>
                  <a:avLst/>
                  <a:gdLst>
                    <a:gd name="T0" fmla="*/ 20 w 40"/>
                    <a:gd name="T1" fmla="*/ 0 h 32"/>
                    <a:gd name="T2" fmla="*/ 20 w 40"/>
                    <a:gd name="T3" fmla="*/ 0 h 32"/>
                    <a:gd name="T4" fmla="*/ 12 w 40"/>
                    <a:gd name="T5" fmla="*/ 1 h 32"/>
                    <a:gd name="T6" fmla="*/ 5 w 40"/>
                    <a:gd name="T7" fmla="*/ 4 h 32"/>
                    <a:gd name="T8" fmla="*/ 1 w 40"/>
                    <a:gd name="T9" fmla="*/ 9 h 32"/>
                    <a:gd name="T10" fmla="*/ 0 w 40"/>
                    <a:gd name="T11" fmla="*/ 13 h 32"/>
                    <a:gd name="T12" fmla="*/ 0 w 40"/>
                    <a:gd name="T13" fmla="*/ 15 h 32"/>
                    <a:gd name="T14" fmla="*/ 0 w 40"/>
                    <a:gd name="T15" fmla="*/ 15 h 32"/>
                    <a:gd name="T16" fmla="*/ 0 w 40"/>
                    <a:gd name="T17" fmla="*/ 19 h 32"/>
                    <a:gd name="T18" fmla="*/ 1 w 40"/>
                    <a:gd name="T19" fmla="*/ 22 h 32"/>
                    <a:gd name="T20" fmla="*/ 5 w 40"/>
                    <a:gd name="T21" fmla="*/ 27 h 32"/>
                    <a:gd name="T22" fmla="*/ 12 w 40"/>
                    <a:gd name="T23" fmla="*/ 30 h 32"/>
                    <a:gd name="T24" fmla="*/ 20 w 40"/>
                    <a:gd name="T25" fmla="*/ 32 h 32"/>
                    <a:gd name="T26" fmla="*/ 20 w 40"/>
                    <a:gd name="T27" fmla="*/ 32 h 32"/>
                    <a:gd name="T28" fmla="*/ 28 w 40"/>
                    <a:gd name="T29" fmla="*/ 30 h 32"/>
                    <a:gd name="T30" fmla="*/ 35 w 40"/>
                    <a:gd name="T31" fmla="*/ 27 h 32"/>
                    <a:gd name="T32" fmla="*/ 39 w 40"/>
                    <a:gd name="T33" fmla="*/ 22 h 32"/>
                    <a:gd name="T34" fmla="*/ 40 w 40"/>
                    <a:gd name="T35" fmla="*/ 19 h 32"/>
                    <a:gd name="T36" fmla="*/ 40 w 40"/>
                    <a:gd name="T37" fmla="*/ 15 h 32"/>
                    <a:gd name="T38" fmla="*/ 40 w 40"/>
                    <a:gd name="T39" fmla="*/ 15 h 32"/>
                    <a:gd name="T40" fmla="*/ 40 w 40"/>
                    <a:gd name="T41" fmla="*/ 13 h 32"/>
                    <a:gd name="T42" fmla="*/ 39 w 40"/>
                    <a:gd name="T43" fmla="*/ 9 h 32"/>
                    <a:gd name="T44" fmla="*/ 35 w 40"/>
                    <a:gd name="T45" fmla="*/ 4 h 32"/>
                    <a:gd name="T46" fmla="*/ 28 w 40"/>
                    <a:gd name="T47" fmla="*/ 1 h 32"/>
                    <a:gd name="T48" fmla="*/ 20 w 40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2"/>
                    <a:gd name="T77" fmla="*/ 40 w 40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5" y="4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2"/>
                      </a:lnTo>
                      <a:lnTo>
                        <a:pt x="5" y="27"/>
                      </a:lnTo>
                      <a:lnTo>
                        <a:pt x="12" y="30"/>
                      </a:lnTo>
                      <a:lnTo>
                        <a:pt x="20" y="32"/>
                      </a:lnTo>
                      <a:lnTo>
                        <a:pt x="28" y="30"/>
                      </a:lnTo>
                      <a:lnTo>
                        <a:pt x="35" y="27"/>
                      </a:lnTo>
                      <a:lnTo>
                        <a:pt x="39" y="22"/>
                      </a:lnTo>
                      <a:lnTo>
                        <a:pt x="40" y="19"/>
                      </a:lnTo>
                      <a:lnTo>
                        <a:pt x="40" y="15"/>
                      </a:lnTo>
                      <a:lnTo>
                        <a:pt x="40" y="13"/>
                      </a:lnTo>
                      <a:lnTo>
                        <a:pt x="39" y="9"/>
                      </a:lnTo>
                      <a:lnTo>
                        <a:pt x="35" y="4"/>
                      </a:lnTo>
                      <a:lnTo>
                        <a:pt x="28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40" name="Freeform 1678"/>
                <p:cNvSpPr>
                  <a:spLocks/>
                </p:cNvSpPr>
                <p:nvPr/>
              </p:nvSpPr>
              <p:spPr bwMode="auto">
                <a:xfrm>
                  <a:off x="1987" y="2983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5 w 41"/>
                    <a:gd name="T5" fmla="*/ 0 h 33"/>
                    <a:gd name="T6" fmla="*/ 8 w 41"/>
                    <a:gd name="T7" fmla="*/ 2 h 33"/>
                    <a:gd name="T8" fmla="*/ 3 w 41"/>
                    <a:gd name="T9" fmla="*/ 6 h 33"/>
                    <a:gd name="T10" fmla="*/ 1 w 41"/>
                    <a:gd name="T11" fmla="*/ 9 h 33"/>
                    <a:gd name="T12" fmla="*/ 0 w 41"/>
                    <a:gd name="T13" fmla="*/ 12 h 33"/>
                    <a:gd name="T14" fmla="*/ 0 w 41"/>
                    <a:gd name="T15" fmla="*/ 12 h 33"/>
                    <a:gd name="T16" fmla="*/ 0 w 41"/>
                    <a:gd name="T17" fmla="*/ 15 h 33"/>
                    <a:gd name="T18" fmla="*/ 0 w 41"/>
                    <a:gd name="T19" fmla="*/ 19 h 33"/>
                    <a:gd name="T20" fmla="*/ 4 w 41"/>
                    <a:gd name="T21" fmla="*/ 25 h 33"/>
                    <a:gd name="T22" fmla="*/ 10 w 41"/>
                    <a:gd name="T23" fmla="*/ 29 h 33"/>
                    <a:gd name="T24" fmla="*/ 18 w 41"/>
                    <a:gd name="T25" fmla="*/ 32 h 33"/>
                    <a:gd name="T26" fmla="*/ 18 w 41"/>
                    <a:gd name="T27" fmla="*/ 32 h 33"/>
                    <a:gd name="T28" fmla="*/ 26 w 41"/>
                    <a:gd name="T29" fmla="*/ 33 h 33"/>
                    <a:gd name="T30" fmla="*/ 33 w 41"/>
                    <a:gd name="T31" fmla="*/ 30 h 33"/>
                    <a:gd name="T32" fmla="*/ 38 w 41"/>
                    <a:gd name="T33" fmla="*/ 25 h 33"/>
                    <a:gd name="T34" fmla="*/ 40 w 41"/>
                    <a:gd name="T35" fmla="*/ 23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6 h 33"/>
                    <a:gd name="T42" fmla="*/ 41 w 41"/>
                    <a:gd name="T43" fmla="*/ 14 h 33"/>
                    <a:gd name="T44" fmla="*/ 37 w 41"/>
                    <a:gd name="T45" fmla="*/ 7 h 33"/>
                    <a:gd name="T46" fmla="*/ 31 w 41"/>
                    <a:gd name="T47" fmla="*/ 2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8" y="2"/>
                      </a:lnTo>
                      <a:lnTo>
                        <a:pt x="3" y="6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4" y="25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6" y="33"/>
                      </a:lnTo>
                      <a:lnTo>
                        <a:pt x="33" y="30"/>
                      </a:lnTo>
                      <a:lnTo>
                        <a:pt x="38" y="25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41" y="14"/>
                      </a:lnTo>
                      <a:lnTo>
                        <a:pt x="37" y="7"/>
                      </a:lnTo>
                      <a:lnTo>
                        <a:pt x="31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41" name="Freeform 1679"/>
                <p:cNvSpPr>
                  <a:spLocks/>
                </p:cNvSpPr>
                <p:nvPr/>
              </p:nvSpPr>
              <p:spPr bwMode="auto">
                <a:xfrm>
                  <a:off x="1987" y="2983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5 w 41"/>
                    <a:gd name="T5" fmla="*/ 0 h 33"/>
                    <a:gd name="T6" fmla="*/ 8 w 41"/>
                    <a:gd name="T7" fmla="*/ 2 h 33"/>
                    <a:gd name="T8" fmla="*/ 3 w 41"/>
                    <a:gd name="T9" fmla="*/ 6 h 33"/>
                    <a:gd name="T10" fmla="*/ 1 w 41"/>
                    <a:gd name="T11" fmla="*/ 9 h 33"/>
                    <a:gd name="T12" fmla="*/ 0 w 41"/>
                    <a:gd name="T13" fmla="*/ 12 h 33"/>
                    <a:gd name="T14" fmla="*/ 0 w 41"/>
                    <a:gd name="T15" fmla="*/ 12 h 33"/>
                    <a:gd name="T16" fmla="*/ 0 w 41"/>
                    <a:gd name="T17" fmla="*/ 15 h 33"/>
                    <a:gd name="T18" fmla="*/ 0 w 41"/>
                    <a:gd name="T19" fmla="*/ 19 h 33"/>
                    <a:gd name="T20" fmla="*/ 4 w 41"/>
                    <a:gd name="T21" fmla="*/ 25 h 33"/>
                    <a:gd name="T22" fmla="*/ 10 w 41"/>
                    <a:gd name="T23" fmla="*/ 29 h 33"/>
                    <a:gd name="T24" fmla="*/ 18 w 41"/>
                    <a:gd name="T25" fmla="*/ 32 h 33"/>
                    <a:gd name="T26" fmla="*/ 18 w 41"/>
                    <a:gd name="T27" fmla="*/ 32 h 33"/>
                    <a:gd name="T28" fmla="*/ 26 w 41"/>
                    <a:gd name="T29" fmla="*/ 33 h 33"/>
                    <a:gd name="T30" fmla="*/ 33 w 41"/>
                    <a:gd name="T31" fmla="*/ 30 h 33"/>
                    <a:gd name="T32" fmla="*/ 38 w 41"/>
                    <a:gd name="T33" fmla="*/ 25 h 33"/>
                    <a:gd name="T34" fmla="*/ 40 w 41"/>
                    <a:gd name="T35" fmla="*/ 23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6 h 33"/>
                    <a:gd name="T42" fmla="*/ 41 w 41"/>
                    <a:gd name="T43" fmla="*/ 14 h 33"/>
                    <a:gd name="T44" fmla="*/ 37 w 41"/>
                    <a:gd name="T45" fmla="*/ 7 h 33"/>
                    <a:gd name="T46" fmla="*/ 31 w 41"/>
                    <a:gd name="T47" fmla="*/ 2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8" y="2"/>
                      </a:lnTo>
                      <a:lnTo>
                        <a:pt x="3" y="6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4" y="25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6" y="33"/>
                      </a:lnTo>
                      <a:lnTo>
                        <a:pt x="33" y="30"/>
                      </a:lnTo>
                      <a:lnTo>
                        <a:pt x="38" y="25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41" y="14"/>
                      </a:lnTo>
                      <a:lnTo>
                        <a:pt x="37" y="7"/>
                      </a:lnTo>
                      <a:lnTo>
                        <a:pt x="31" y="2"/>
                      </a:lnTo>
                      <a:lnTo>
                        <a:pt x="2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42" name="Freeform 1680"/>
                <p:cNvSpPr>
                  <a:spLocks/>
                </p:cNvSpPr>
                <p:nvPr/>
              </p:nvSpPr>
              <p:spPr bwMode="auto">
                <a:xfrm>
                  <a:off x="1976" y="2961"/>
                  <a:ext cx="40" cy="32"/>
                </a:xfrm>
                <a:custGeom>
                  <a:avLst/>
                  <a:gdLst>
                    <a:gd name="T0" fmla="*/ 20 w 40"/>
                    <a:gd name="T1" fmla="*/ 0 h 32"/>
                    <a:gd name="T2" fmla="*/ 20 w 40"/>
                    <a:gd name="T3" fmla="*/ 0 h 32"/>
                    <a:gd name="T4" fmla="*/ 12 w 40"/>
                    <a:gd name="T5" fmla="*/ 1 h 32"/>
                    <a:gd name="T6" fmla="*/ 6 w 40"/>
                    <a:gd name="T7" fmla="*/ 5 h 32"/>
                    <a:gd name="T8" fmla="*/ 1 w 40"/>
                    <a:gd name="T9" fmla="*/ 10 h 32"/>
                    <a:gd name="T10" fmla="*/ 0 w 40"/>
                    <a:gd name="T11" fmla="*/ 13 h 32"/>
                    <a:gd name="T12" fmla="*/ 0 w 40"/>
                    <a:gd name="T13" fmla="*/ 17 h 32"/>
                    <a:gd name="T14" fmla="*/ 0 w 40"/>
                    <a:gd name="T15" fmla="*/ 17 h 32"/>
                    <a:gd name="T16" fmla="*/ 0 w 40"/>
                    <a:gd name="T17" fmla="*/ 19 h 32"/>
                    <a:gd name="T18" fmla="*/ 1 w 40"/>
                    <a:gd name="T19" fmla="*/ 23 h 32"/>
                    <a:gd name="T20" fmla="*/ 6 w 40"/>
                    <a:gd name="T21" fmla="*/ 28 h 32"/>
                    <a:gd name="T22" fmla="*/ 12 w 40"/>
                    <a:gd name="T23" fmla="*/ 31 h 32"/>
                    <a:gd name="T24" fmla="*/ 20 w 40"/>
                    <a:gd name="T25" fmla="*/ 32 h 32"/>
                    <a:gd name="T26" fmla="*/ 20 w 40"/>
                    <a:gd name="T27" fmla="*/ 32 h 32"/>
                    <a:gd name="T28" fmla="*/ 28 w 40"/>
                    <a:gd name="T29" fmla="*/ 31 h 32"/>
                    <a:gd name="T30" fmla="*/ 35 w 40"/>
                    <a:gd name="T31" fmla="*/ 28 h 32"/>
                    <a:gd name="T32" fmla="*/ 39 w 40"/>
                    <a:gd name="T33" fmla="*/ 23 h 32"/>
                    <a:gd name="T34" fmla="*/ 40 w 40"/>
                    <a:gd name="T35" fmla="*/ 19 h 32"/>
                    <a:gd name="T36" fmla="*/ 40 w 40"/>
                    <a:gd name="T37" fmla="*/ 17 h 32"/>
                    <a:gd name="T38" fmla="*/ 40 w 40"/>
                    <a:gd name="T39" fmla="*/ 17 h 32"/>
                    <a:gd name="T40" fmla="*/ 40 w 40"/>
                    <a:gd name="T41" fmla="*/ 13 h 32"/>
                    <a:gd name="T42" fmla="*/ 39 w 40"/>
                    <a:gd name="T43" fmla="*/ 10 h 32"/>
                    <a:gd name="T44" fmla="*/ 35 w 40"/>
                    <a:gd name="T45" fmla="*/ 5 h 32"/>
                    <a:gd name="T46" fmla="*/ 28 w 40"/>
                    <a:gd name="T47" fmla="*/ 1 h 32"/>
                    <a:gd name="T48" fmla="*/ 20 w 40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2"/>
                    <a:gd name="T77" fmla="*/ 40 w 40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2" y="31"/>
                      </a:lnTo>
                      <a:lnTo>
                        <a:pt x="20" y="32"/>
                      </a:lnTo>
                      <a:lnTo>
                        <a:pt x="28" y="31"/>
                      </a:lnTo>
                      <a:lnTo>
                        <a:pt x="35" y="28"/>
                      </a:lnTo>
                      <a:lnTo>
                        <a:pt x="39" y="23"/>
                      </a:lnTo>
                      <a:lnTo>
                        <a:pt x="40" y="19"/>
                      </a:lnTo>
                      <a:lnTo>
                        <a:pt x="40" y="17"/>
                      </a:lnTo>
                      <a:lnTo>
                        <a:pt x="40" y="13"/>
                      </a:lnTo>
                      <a:lnTo>
                        <a:pt x="39" y="10"/>
                      </a:lnTo>
                      <a:lnTo>
                        <a:pt x="35" y="5"/>
                      </a:lnTo>
                      <a:lnTo>
                        <a:pt x="28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43" name="Freeform 1681"/>
                <p:cNvSpPr>
                  <a:spLocks/>
                </p:cNvSpPr>
                <p:nvPr/>
              </p:nvSpPr>
              <p:spPr bwMode="auto">
                <a:xfrm>
                  <a:off x="1976" y="2961"/>
                  <a:ext cx="40" cy="32"/>
                </a:xfrm>
                <a:custGeom>
                  <a:avLst/>
                  <a:gdLst>
                    <a:gd name="T0" fmla="*/ 20 w 40"/>
                    <a:gd name="T1" fmla="*/ 0 h 32"/>
                    <a:gd name="T2" fmla="*/ 20 w 40"/>
                    <a:gd name="T3" fmla="*/ 0 h 32"/>
                    <a:gd name="T4" fmla="*/ 12 w 40"/>
                    <a:gd name="T5" fmla="*/ 1 h 32"/>
                    <a:gd name="T6" fmla="*/ 6 w 40"/>
                    <a:gd name="T7" fmla="*/ 5 h 32"/>
                    <a:gd name="T8" fmla="*/ 1 w 40"/>
                    <a:gd name="T9" fmla="*/ 10 h 32"/>
                    <a:gd name="T10" fmla="*/ 0 w 40"/>
                    <a:gd name="T11" fmla="*/ 13 h 32"/>
                    <a:gd name="T12" fmla="*/ 0 w 40"/>
                    <a:gd name="T13" fmla="*/ 17 h 32"/>
                    <a:gd name="T14" fmla="*/ 0 w 40"/>
                    <a:gd name="T15" fmla="*/ 17 h 32"/>
                    <a:gd name="T16" fmla="*/ 0 w 40"/>
                    <a:gd name="T17" fmla="*/ 19 h 32"/>
                    <a:gd name="T18" fmla="*/ 1 w 40"/>
                    <a:gd name="T19" fmla="*/ 23 h 32"/>
                    <a:gd name="T20" fmla="*/ 6 w 40"/>
                    <a:gd name="T21" fmla="*/ 28 h 32"/>
                    <a:gd name="T22" fmla="*/ 12 w 40"/>
                    <a:gd name="T23" fmla="*/ 31 h 32"/>
                    <a:gd name="T24" fmla="*/ 20 w 40"/>
                    <a:gd name="T25" fmla="*/ 32 h 32"/>
                    <a:gd name="T26" fmla="*/ 20 w 40"/>
                    <a:gd name="T27" fmla="*/ 32 h 32"/>
                    <a:gd name="T28" fmla="*/ 28 w 40"/>
                    <a:gd name="T29" fmla="*/ 31 h 32"/>
                    <a:gd name="T30" fmla="*/ 35 w 40"/>
                    <a:gd name="T31" fmla="*/ 28 h 32"/>
                    <a:gd name="T32" fmla="*/ 39 w 40"/>
                    <a:gd name="T33" fmla="*/ 23 h 32"/>
                    <a:gd name="T34" fmla="*/ 40 w 40"/>
                    <a:gd name="T35" fmla="*/ 19 h 32"/>
                    <a:gd name="T36" fmla="*/ 40 w 40"/>
                    <a:gd name="T37" fmla="*/ 17 h 32"/>
                    <a:gd name="T38" fmla="*/ 40 w 40"/>
                    <a:gd name="T39" fmla="*/ 17 h 32"/>
                    <a:gd name="T40" fmla="*/ 40 w 40"/>
                    <a:gd name="T41" fmla="*/ 13 h 32"/>
                    <a:gd name="T42" fmla="*/ 39 w 40"/>
                    <a:gd name="T43" fmla="*/ 10 h 32"/>
                    <a:gd name="T44" fmla="*/ 35 w 40"/>
                    <a:gd name="T45" fmla="*/ 5 h 32"/>
                    <a:gd name="T46" fmla="*/ 28 w 40"/>
                    <a:gd name="T47" fmla="*/ 1 h 32"/>
                    <a:gd name="T48" fmla="*/ 20 w 40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2"/>
                    <a:gd name="T77" fmla="*/ 40 w 40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2" y="31"/>
                      </a:lnTo>
                      <a:lnTo>
                        <a:pt x="20" y="32"/>
                      </a:lnTo>
                      <a:lnTo>
                        <a:pt x="28" y="31"/>
                      </a:lnTo>
                      <a:lnTo>
                        <a:pt x="35" y="28"/>
                      </a:lnTo>
                      <a:lnTo>
                        <a:pt x="39" y="23"/>
                      </a:lnTo>
                      <a:lnTo>
                        <a:pt x="40" y="19"/>
                      </a:lnTo>
                      <a:lnTo>
                        <a:pt x="40" y="17"/>
                      </a:lnTo>
                      <a:lnTo>
                        <a:pt x="40" y="13"/>
                      </a:lnTo>
                      <a:lnTo>
                        <a:pt x="39" y="10"/>
                      </a:lnTo>
                      <a:lnTo>
                        <a:pt x="35" y="5"/>
                      </a:lnTo>
                      <a:lnTo>
                        <a:pt x="28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44" name="Freeform 1682"/>
                <p:cNvSpPr>
                  <a:spLocks/>
                </p:cNvSpPr>
                <p:nvPr/>
              </p:nvSpPr>
              <p:spPr bwMode="auto">
                <a:xfrm>
                  <a:off x="1956" y="3023"/>
                  <a:ext cx="40" cy="35"/>
                </a:xfrm>
                <a:custGeom>
                  <a:avLst/>
                  <a:gdLst>
                    <a:gd name="T0" fmla="*/ 13 w 40"/>
                    <a:gd name="T1" fmla="*/ 3 h 35"/>
                    <a:gd name="T2" fmla="*/ 13 w 40"/>
                    <a:gd name="T3" fmla="*/ 3 h 35"/>
                    <a:gd name="T4" fmla="*/ 6 w 40"/>
                    <a:gd name="T5" fmla="*/ 8 h 35"/>
                    <a:gd name="T6" fmla="*/ 2 w 40"/>
                    <a:gd name="T7" fmla="*/ 14 h 35"/>
                    <a:gd name="T8" fmla="*/ 0 w 40"/>
                    <a:gd name="T9" fmla="*/ 21 h 35"/>
                    <a:gd name="T10" fmla="*/ 2 w 40"/>
                    <a:gd name="T11" fmla="*/ 25 h 35"/>
                    <a:gd name="T12" fmla="*/ 3 w 40"/>
                    <a:gd name="T13" fmla="*/ 27 h 35"/>
                    <a:gd name="T14" fmla="*/ 3 w 40"/>
                    <a:gd name="T15" fmla="*/ 27 h 35"/>
                    <a:gd name="T16" fmla="*/ 4 w 40"/>
                    <a:gd name="T17" fmla="*/ 30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4 h 35"/>
                    <a:gd name="T24" fmla="*/ 29 w 40"/>
                    <a:gd name="T25" fmla="*/ 31 h 35"/>
                    <a:gd name="T26" fmla="*/ 29 w 40"/>
                    <a:gd name="T27" fmla="*/ 31 h 35"/>
                    <a:gd name="T28" fmla="*/ 35 w 40"/>
                    <a:gd name="T29" fmla="*/ 26 h 35"/>
                    <a:gd name="T30" fmla="*/ 39 w 40"/>
                    <a:gd name="T31" fmla="*/ 20 h 35"/>
                    <a:gd name="T32" fmla="*/ 40 w 40"/>
                    <a:gd name="T33" fmla="*/ 13 h 35"/>
                    <a:gd name="T34" fmla="*/ 40 w 40"/>
                    <a:gd name="T35" fmla="*/ 9 h 35"/>
                    <a:gd name="T36" fmla="*/ 39 w 40"/>
                    <a:gd name="T37" fmla="*/ 7 h 35"/>
                    <a:gd name="T38" fmla="*/ 39 w 40"/>
                    <a:gd name="T39" fmla="*/ 7 h 35"/>
                    <a:gd name="T40" fmla="*/ 36 w 40"/>
                    <a:gd name="T41" fmla="*/ 4 h 35"/>
                    <a:gd name="T42" fmla="*/ 34 w 40"/>
                    <a:gd name="T43" fmla="*/ 2 h 35"/>
                    <a:gd name="T44" fmla="*/ 27 w 40"/>
                    <a:gd name="T45" fmla="*/ 0 h 35"/>
                    <a:gd name="T46" fmla="*/ 20 w 40"/>
                    <a:gd name="T47" fmla="*/ 0 h 35"/>
                    <a:gd name="T48" fmla="*/ 13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3" y="3"/>
                      </a:moveTo>
                      <a:lnTo>
                        <a:pt x="13" y="3"/>
                      </a:lnTo>
                      <a:lnTo>
                        <a:pt x="6" y="8"/>
                      </a:lnTo>
                      <a:lnTo>
                        <a:pt x="2" y="14"/>
                      </a:lnTo>
                      <a:lnTo>
                        <a:pt x="0" y="21"/>
                      </a:lnTo>
                      <a:lnTo>
                        <a:pt x="2" y="25"/>
                      </a:lnTo>
                      <a:lnTo>
                        <a:pt x="3" y="27"/>
                      </a:lnTo>
                      <a:lnTo>
                        <a:pt x="4" y="30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4"/>
                      </a:lnTo>
                      <a:lnTo>
                        <a:pt x="29" y="31"/>
                      </a:lnTo>
                      <a:lnTo>
                        <a:pt x="35" y="26"/>
                      </a:lnTo>
                      <a:lnTo>
                        <a:pt x="39" y="20"/>
                      </a:lnTo>
                      <a:lnTo>
                        <a:pt x="40" y="13"/>
                      </a:lnTo>
                      <a:lnTo>
                        <a:pt x="40" y="9"/>
                      </a:lnTo>
                      <a:lnTo>
                        <a:pt x="39" y="7"/>
                      </a:lnTo>
                      <a:lnTo>
                        <a:pt x="36" y="4"/>
                      </a:lnTo>
                      <a:lnTo>
                        <a:pt x="34" y="2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3" y="3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45" name="Freeform 1683"/>
                <p:cNvSpPr>
                  <a:spLocks/>
                </p:cNvSpPr>
                <p:nvPr/>
              </p:nvSpPr>
              <p:spPr bwMode="auto">
                <a:xfrm>
                  <a:off x="1956" y="3023"/>
                  <a:ext cx="40" cy="35"/>
                </a:xfrm>
                <a:custGeom>
                  <a:avLst/>
                  <a:gdLst>
                    <a:gd name="T0" fmla="*/ 13 w 40"/>
                    <a:gd name="T1" fmla="*/ 3 h 35"/>
                    <a:gd name="T2" fmla="*/ 13 w 40"/>
                    <a:gd name="T3" fmla="*/ 3 h 35"/>
                    <a:gd name="T4" fmla="*/ 6 w 40"/>
                    <a:gd name="T5" fmla="*/ 8 h 35"/>
                    <a:gd name="T6" fmla="*/ 2 w 40"/>
                    <a:gd name="T7" fmla="*/ 14 h 35"/>
                    <a:gd name="T8" fmla="*/ 0 w 40"/>
                    <a:gd name="T9" fmla="*/ 21 h 35"/>
                    <a:gd name="T10" fmla="*/ 2 w 40"/>
                    <a:gd name="T11" fmla="*/ 25 h 35"/>
                    <a:gd name="T12" fmla="*/ 3 w 40"/>
                    <a:gd name="T13" fmla="*/ 27 h 35"/>
                    <a:gd name="T14" fmla="*/ 3 w 40"/>
                    <a:gd name="T15" fmla="*/ 27 h 35"/>
                    <a:gd name="T16" fmla="*/ 4 w 40"/>
                    <a:gd name="T17" fmla="*/ 30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4 h 35"/>
                    <a:gd name="T24" fmla="*/ 29 w 40"/>
                    <a:gd name="T25" fmla="*/ 31 h 35"/>
                    <a:gd name="T26" fmla="*/ 29 w 40"/>
                    <a:gd name="T27" fmla="*/ 31 h 35"/>
                    <a:gd name="T28" fmla="*/ 35 w 40"/>
                    <a:gd name="T29" fmla="*/ 26 h 35"/>
                    <a:gd name="T30" fmla="*/ 39 w 40"/>
                    <a:gd name="T31" fmla="*/ 20 h 35"/>
                    <a:gd name="T32" fmla="*/ 40 w 40"/>
                    <a:gd name="T33" fmla="*/ 13 h 35"/>
                    <a:gd name="T34" fmla="*/ 40 w 40"/>
                    <a:gd name="T35" fmla="*/ 9 h 35"/>
                    <a:gd name="T36" fmla="*/ 39 w 40"/>
                    <a:gd name="T37" fmla="*/ 7 h 35"/>
                    <a:gd name="T38" fmla="*/ 39 w 40"/>
                    <a:gd name="T39" fmla="*/ 7 h 35"/>
                    <a:gd name="T40" fmla="*/ 36 w 40"/>
                    <a:gd name="T41" fmla="*/ 4 h 35"/>
                    <a:gd name="T42" fmla="*/ 34 w 40"/>
                    <a:gd name="T43" fmla="*/ 2 h 35"/>
                    <a:gd name="T44" fmla="*/ 27 w 40"/>
                    <a:gd name="T45" fmla="*/ 0 h 35"/>
                    <a:gd name="T46" fmla="*/ 20 w 40"/>
                    <a:gd name="T47" fmla="*/ 0 h 35"/>
                    <a:gd name="T48" fmla="*/ 13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3" y="3"/>
                      </a:moveTo>
                      <a:lnTo>
                        <a:pt x="13" y="3"/>
                      </a:lnTo>
                      <a:lnTo>
                        <a:pt x="6" y="8"/>
                      </a:lnTo>
                      <a:lnTo>
                        <a:pt x="2" y="14"/>
                      </a:lnTo>
                      <a:lnTo>
                        <a:pt x="0" y="21"/>
                      </a:lnTo>
                      <a:lnTo>
                        <a:pt x="2" y="25"/>
                      </a:lnTo>
                      <a:lnTo>
                        <a:pt x="3" y="27"/>
                      </a:lnTo>
                      <a:lnTo>
                        <a:pt x="4" y="30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4"/>
                      </a:lnTo>
                      <a:lnTo>
                        <a:pt x="29" y="31"/>
                      </a:lnTo>
                      <a:lnTo>
                        <a:pt x="35" y="26"/>
                      </a:lnTo>
                      <a:lnTo>
                        <a:pt x="39" y="20"/>
                      </a:lnTo>
                      <a:lnTo>
                        <a:pt x="40" y="13"/>
                      </a:lnTo>
                      <a:lnTo>
                        <a:pt x="40" y="9"/>
                      </a:lnTo>
                      <a:lnTo>
                        <a:pt x="39" y="7"/>
                      </a:lnTo>
                      <a:lnTo>
                        <a:pt x="36" y="4"/>
                      </a:lnTo>
                      <a:lnTo>
                        <a:pt x="34" y="2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3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46" name="Freeform 1684"/>
                <p:cNvSpPr>
                  <a:spLocks/>
                </p:cNvSpPr>
                <p:nvPr/>
              </p:nvSpPr>
              <p:spPr bwMode="auto">
                <a:xfrm>
                  <a:off x="1986" y="3026"/>
                  <a:ext cx="41" cy="34"/>
                </a:xfrm>
                <a:custGeom>
                  <a:avLst/>
                  <a:gdLst>
                    <a:gd name="T0" fmla="*/ 25 w 41"/>
                    <a:gd name="T1" fmla="*/ 1 h 34"/>
                    <a:gd name="T2" fmla="*/ 25 w 41"/>
                    <a:gd name="T3" fmla="*/ 1 h 34"/>
                    <a:gd name="T4" fmla="*/ 18 w 41"/>
                    <a:gd name="T5" fmla="*/ 0 h 34"/>
                    <a:gd name="T6" fmla="*/ 10 w 41"/>
                    <a:gd name="T7" fmla="*/ 1 h 34"/>
                    <a:gd name="T8" fmla="*/ 5 w 41"/>
                    <a:gd name="T9" fmla="*/ 5 h 34"/>
                    <a:gd name="T10" fmla="*/ 2 w 41"/>
                    <a:gd name="T11" fmla="*/ 6 h 34"/>
                    <a:gd name="T12" fmla="*/ 1 w 41"/>
                    <a:gd name="T13" fmla="*/ 10 h 34"/>
                    <a:gd name="T14" fmla="*/ 1 w 41"/>
                    <a:gd name="T15" fmla="*/ 10 h 34"/>
                    <a:gd name="T16" fmla="*/ 0 w 41"/>
                    <a:gd name="T17" fmla="*/ 13 h 34"/>
                    <a:gd name="T18" fmla="*/ 0 w 41"/>
                    <a:gd name="T19" fmla="*/ 17 h 34"/>
                    <a:gd name="T20" fmla="*/ 2 w 41"/>
                    <a:gd name="T21" fmla="*/ 23 h 34"/>
                    <a:gd name="T22" fmla="*/ 7 w 41"/>
                    <a:gd name="T23" fmla="*/ 28 h 34"/>
                    <a:gd name="T24" fmla="*/ 14 w 41"/>
                    <a:gd name="T25" fmla="*/ 32 h 34"/>
                    <a:gd name="T26" fmla="*/ 14 w 41"/>
                    <a:gd name="T27" fmla="*/ 32 h 34"/>
                    <a:gd name="T28" fmla="*/ 23 w 41"/>
                    <a:gd name="T29" fmla="*/ 34 h 34"/>
                    <a:gd name="T30" fmla="*/ 30 w 41"/>
                    <a:gd name="T31" fmla="*/ 33 h 34"/>
                    <a:gd name="T32" fmla="*/ 36 w 41"/>
                    <a:gd name="T33" fmla="*/ 29 h 34"/>
                    <a:gd name="T34" fmla="*/ 38 w 41"/>
                    <a:gd name="T35" fmla="*/ 27 h 34"/>
                    <a:gd name="T36" fmla="*/ 39 w 41"/>
                    <a:gd name="T37" fmla="*/ 24 h 34"/>
                    <a:gd name="T38" fmla="*/ 39 w 41"/>
                    <a:gd name="T39" fmla="*/ 24 h 34"/>
                    <a:gd name="T40" fmla="*/ 41 w 41"/>
                    <a:gd name="T41" fmla="*/ 20 h 34"/>
                    <a:gd name="T42" fmla="*/ 41 w 41"/>
                    <a:gd name="T43" fmla="*/ 18 h 34"/>
                    <a:gd name="T44" fmla="*/ 38 w 41"/>
                    <a:gd name="T45" fmla="*/ 11 h 34"/>
                    <a:gd name="T46" fmla="*/ 33 w 41"/>
                    <a:gd name="T47" fmla="*/ 5 h 34"/>
                    <a:gd name="T48" fmla="*/ 25 w 41"/>
                    <a:gd name="T49" fmla="*/ 1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2" y="6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4" y="32"/>
                      </a:lnTo>
                      <a:lnTo>
                        <a:pt x="23" y="34"/>
                      </a:lnTo>
                      <a:lnTo>
                        <a:pt x="30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47" name="Freeform 1685"/>
                <p:cNvSpPr>
                  <a:spLocks/>
                </p:cNvSpPr>
                <p:nvPr/>
              </p:nvSpPr>
              <p:spPr bwMode="auto">
                <a:xfrm>
                  <a:off x="1986" y="3026"/>
                  <a:ext cx="41" cy="34"/>
                </a:xfrm>
                <a:custGeom>
                  <a:avLst/>
                  <a:gdLst>
                    <a:gd name="T0" fmla="*/ 25 w 41"/>
                    <a:gd name="T1" fmla="*/ 1 h 34"/>
                    <a:gd name="T2" fmla="*/ 25 w 41"/>
                    <a:gd name="T3" fmla="*/ 1 h 34"/>
                    <a:gd name="T4" fmla="*/ 18 w 41"/>
                    <a:gd name="T5" fmla="*/ 0 h 34"/>
                    <a:gd name="T6" fmla="*/ 10 w 41"/>
                    <a:gd name="T7" fmla="*/ 1 h 34"/>
                    <a:gd name="T8" fmla="*/ 5 w 41"/>
                    <a:gd name="T9" fmla="*/ 5 h 34"/>
                    <a:gd name="T10" fmla="*/ 2 w 41"/>
                    <a:gd name="T11" fmla="*/ 6 h 34"/>
                    <a:gd name="T12" fmla="*/ 1 w 41"/>
                    <a:gd name="T13" fmla="*/ 10 h 34"/>
                    <a:gd name="T14" fmla="*/ 1 w 41"/>
                    <a:gd name="T15" fmla="*/ 10 h 34"/>
                    <a:gd name="T16" fmla="*/ 0 w 41"/>
                    <a:gd name="T17" fmla="*/ 13 h 34"/>
                    <a:gd name="T18" fmla="*/ 0 w 41"/>
                    <a:gd name="T19" fmla="*/ 17 h 34"/>
                    <a:gd name="T20" fmla="*/ 2 w 41"/>
                    <a:gd name="T21" fmla="*/ 23 h 34"/>
                    <a:gd name="T22" fmla="*/ 7 w 41"/>
                    <a:gd name="T23" fmla="*/ 28 h 34"/>
                    <a:gd name="T24" fmla="*/ 14 w 41"/>
                    <a:gd name="T25" fmla="*/ 32 h 34"/>
                    <a:gd name="T26" fmla="*/ 14 w 41"/>
                    <a:gd name="T27" fmla="*/ 32 h 34"/>
                    <a:gd name="T28" fmla="*/ 23 w 41"/>
                    <a:gd name="T29" fmla="*/ 34 h 34"/>
                    <a:gd name="T30" fmla="*/ 30 w 41"/>
                    <a:gd name="T31" fmla="*/ 33 h 34"/>
                    <a:gd name="T32" fmla="*/ 36 w 41"/>
                    <a:gd name="T33" fmla="*/ 29 h 34"/>
                    <a:gd name="T34" fmla="*/ 38 w 41"/>
                    <a:gd name="T35" fmla="*/ 27 h 34"/>
                    <a:gd name="T36" fmla="*/ 39 w 41"/>
                    <a:gd name="T37" fmla="*/ 24 h 34"/>
                    <a:gd name="T38" fmla="*/ 39 w 41"/>
                    <a:gd name="T39" fmla="*/ 24 h 34"/>
                    <a:gd name="T40" fmla="*/ 41 w 41"/>
                    <a:gd name="T41" fmla="*/ 20 h 34"/>
                    <a:gd name="T42" fmla="*/ 41 w 41"/>
                    <a:gd name="T43" fmla="*/ 18 h 34"/>
                    <a:gd name="T44" fmla="*/ 38 w 41"/>
                    <a:gd name="T45" fmla="*/ 11 h 34"/>
                    <a:gd name="T46" fmla="*/ 33 w 41"/>
                    <a:gd name="T47" fmla="*/ 5 h 34"/>
                    <a:gd name="T48" fmla="*/ 25 w 41"/>
                    <a:gd name="T49" fmla="*/ 1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2" y="6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4" y="32"/>
                      </a:lnTo>
                      <a:lnTo>
                        <a:pt x="23" y="34"/>
                      </a:lnTo>
                      <a:lnTo>
                        <a:pt x="30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48" name="Freeform 1686"/>
                <p:cNvSpPr>
                  <a:spLocks/>
                </p:cNvSpPr>
                <p:nvPr/>
              </p:nvSpPr>
              <p:spPr bwMode="auto">
                <a:xfrm>
                  <a:off x="1871" y="3004"/>
                  <a:ext cx="31" cy="90"/>
                </a:xfrm>
                <a:custGeom>
                  <a:avLst/>
                  <a:gdLst>
                    <a:gd name="T0" fmla="*/ 0 w 31"/>
                    <a:gd name="T1" fmla="*/ 85 h 90"/>
                    <a:gd name="T2" fmla="*/ 9 w 31"/>
                    <a:gd name="T3" fmla="*/ 69 h 90"/>
                    <a:gd name="T4" fmla="*/ 9 w 31"/>
                    <a:gd name="T5" fmla="*/ 0 h 90"/>
                    <a:gd name="T6" fmla="*/ 23 w 31"/>
                    <a:gd name="T7" fmla="*/ 3 h 90"/>
                    <a:gd name="T8" fmla="*/ 23 w 31"/>
                    <a:gd name="T9" fmla="*/ 70 h 90"/>
                    <a:gd name="T10" fmla="*/ 31 w 31"/>
                    <a:gd name="T11" fmla="*/ 86 h 90"/>
                    <a:gd name="T12" fmla="*/ 20 w 31"/>
                    <a:gd name="T13" fmla="*/ 79 h 90"/>
                    <a:gd name="T14" fmla="*/ 20 w 31"/>
                    <a:gd name="T15" fmla="*/ 90 h 90"/>
                    <a:gd name="T16" fmla="*/ 14 w 31"/>
                    <a:gd name="T17" fmla="*/ 82 h 90"/>
                    <a:gd name="T18" fmla="*/ 9 w 31"/>
                    <a:gd name="T19" fmla="*/ 88 h 90"/>
                    <a:gd name="T20" fmla="*/ 9 w 31"/>
                    <a:gd name="T21" fmla="*/ 81 h 90"/>
                    <a:gd name="T22" fmla="*/ 0 w 31"/>
                    <a:gd name="T23" fmla="*/ 85 h 90"/>
                    <a:gd name="T24" fmla="*/ 0 w 31"/>
                    <a:gd name="T25" fmla="*/ 85 h 9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90"/>
                    <a:gd name="T41" fmla="*/ 31 w 31"/>
                    <a:gd name="T42" fmla="*/ 90 h 9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90">
                      <a:moveTo>
                        <a:pt x="0" y="85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3"/>
                      </a:lnTo>
                      <a:lnTo>
                        <a:pt x="23" y="70"/>
                      </a:lnTo>
                      <a:lnTo>
                        <a:pt x="31" y="86"/>
                      </a:lnTo>
                      <a:lnTo>
                        <a:pt x="20" y="79"/>
                      </a:lnTo>
                      <a:lnTo>
                        <a:pt x="20" y="90"/>
                      </a:lnTo>
                      <a:lnTo>
                        <a:pt x="14" y="82"/>
                      </a:lnTo>
                      <a:lnTo>
                        <a:pt x="9" y="88"/>
                      </a:lnTo>
                      <a:lnTo>
                        <a:pt x="9" y="81"/>
                      </a:lnTo>
                      <a:lnTo>
                        <a:pt x="0" y="85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49" name="Freeform 1687"/>
                <p:cNvSpPr>
                  <a:spLocks/>
                </p:cNvSpPr>
                <p:nvPr/>
              </p:nvSpPr>
              <p:spPr bwMode="auto">
                <a:xfrm>
                  <a:off x="1853" y="2989"/>
                  <a:ext cx="40" cy="34"/>
                </a:xfrm>
                <a:custGeom>
                  <a:avLst/>
                  <a:gdLst>
                    <a:gd name="T0" fmla="*/ 12 w 40"/>
                    <a:gd name="T1" fmla="*/ 4 h 34"/>
                    <a:gd name="T2" fmla="*/ 12 w 40"/>
                    <a:gd name="T3" fmla="*/ 4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2 h 34"/>
                    <a:gd name="T10" fmla="*/ 0 w 40"/>
                    <a:gd name="T11" fmla="*/ 26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1 h 34"/>
                    <a:gd name="T18" fmla="*/ 6 w 40"/>
                    <a:gd name="T19" fmla="*/ 33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5 w 40"/>
                    <a:gd name="T29" fmla="*/ 27 h 34"/>
                    <a:gd name="T30" fmla="*/ 38 w 40"/>
                    <a:gd name="T31" fmla="*/ 20 h 34"/>
                    <a:gd name="T32" fmla="*/ 40 w 40"/>
                    <a:gd name="T33" fmla="*/ 14 h 34"/>
                    <a:gd name="T34" fmla="*/ 38 w 40"/>
                    <a:gd name="T35" fmla="*/ 10 h 34"/>
                    <a:gd name="T36" fmla="*/ 38 w 40"/>
                    <a:gd name="T37" fmla="*/ 8 h 34"/>
                    <a:gd name="T38" fmla="*/ 38 w 40"/>
                    <a:gd name="T39" fmla="*/ 8 h 34"/>
                    <a:gd name="T40" fmla="*/ 36 w 40"/>
                    <a:gd name="T41" fmla="*/ 5 h 34"/>
                    <a:gd name="T42" fmla="*/ 33 w 40"/>
                    <a:gd name="T43" fmla="*/ 3 h 34"/>
                    <a:gd name="T44" fmla="*/ 27 w 40"/>
                    <a:gd name="T45" fmla="*/ 0 h 34"/>
                    <a:gd name="T46" fmla="*/ 19 w 40"/>
                    <a:gd name="T47" fmla="*/ 1 h 34"/>
                    <a:gd name="T48" fmla="*/ 12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6" y="33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8" y="20"/>
                      </a:lnTo>
                      <a:lnTo>
                        <a:pt x="40" y="14"/>
                      </a:lnTo>
                      <a:lnTo>
                        <a:pt x="38" y="10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1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50" name="Freeform 1688"/>
                <p:cNvSpPr>
                  <a:spLocks/>
                </p:cNvSpPr>
                <p:nvPr/>
              </p:nvSpPr>
              <p:spPr bwMode="auto">
                <a:xfrm>
                  <a:off x="1853" y="2989"/>
                  <a:ext cx="40" cy="34"/>
                </a:xfrm>
                <a:custGeom>
                  <a:avLst/>
                  <a:gdLst>
                    <a:gd name="T0" fmla="*/ 12 w 40"/>
                    <a:gd name="T1" fmla="*/ 4 h 34"/>
                    <a:gd name="T2" fmla="*/ 12 w 40"/>
                    <a:gd name="T3" fmla="*/ 4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2 h 34"/>
                    <a:gd name="T10" fmla="*/ 0 w 40"/>
                    <a:gd name="T11" fmla="*/ 26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1 h 34"/>
                    <a:gd name="T18" fmla="*/ 6 w 40"/>
                    <a:gd name="T19" fmla="*/ 33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5 w 40"/>
                    <a:gd name="T29" fmla="*/ 27 h 34"/>
                    <a:gd name="T30" fmla="*/ 38 w 40"/>
                    <a:gd name="T31" fmla="*/ 20 h 34"/>
                    <a:gd name="T32" fmla="*/ 40 w 40"/>
                    <a:gd name="T33" fmla="*/ 14 h 34"/>
                    <a:gd name="T34" fmla="*/ 38 w 40"/>
                    <a:gd name="T35" fmla="*/ 10 h 34"/>
                    <a:gd name="T36" fmla="*/ 38 w 40"/>
                    <a:gd name="T37" fmla="*/ 8 h 34"/>
                    <a:gd name="T38" fmla="*/ 38 w 40"/>
                    <a:gd name="T39" fmla="*/ 8 h 34"/>
                    <a:gd name="T40" fmla="*/ 36 w 40"/>
                    <a:gd name="T41" fmla="*/ 5 h 34"/>
                    <a:gd name="T42" fmla="*/ 33 w 40"/>
                    <a:gd name="T43" fmla="*/ 3 h 34"/>
                    <a:gd name="T44" fmla="*/ 27 w 40"/>
                    <a:gd name="T45" fmla="*/ 0 h 34"/>
                    <a:gd name="T46" fmla="*/ 19 w 40"/>
                    <a:gd name="T47" fmla="*/ 1 h 34"/>
                    <a:gd name="T48" fmla="*/ 12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6" y="33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8" y="20"/>
                      </a:lnTo>
                      <a:lnTo>
                        <a:pt x="40" y="14"/>
                      </a:lnTo>
                      <a:lnTo>
                        <a:pt x="38" y="10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1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51" name="Freeform 1689"/>
                <p:cNvSpPr>
                  <a:spLocks/>
                </p:cNvSpPr>
                <p:nvPr/>
              </p:nvSpPr>
              <p:spPr bwMode="auto">
                <a:xfrm>
                  <a:off x="1882" y="2993"/>
                  <a:ext cx="40" cy="33"/>
                </a:xfrm>
                <a:custGeom>
                  <a:avLst/>
                  <a:gdLst>
                    <a:gd name="T0" fmla="*/ 26 w 40"/>
                    <a:gd name="T1" fmla="*/ 2 h 33"/>
                    <a:gd name="T2" fmla="*/ 26 w 40"/>
                    <a:gd name="T3" fmla="*/ 2 h 33"/>
                    <a:gd name="T4" fmla="*/ 18 w 40"/>
                    <a:gd name="T5" fmla="*/ 0 h 33"/>
                    <a:gd name="T6" fmla="*/ 11 w 40"/>
                    <a:gd name="T7" fmla="*/ 1 h 33"/>
                    <a:gd name="T8" fmla="*/ 4 w 40"/>
                    <a:gd name="T9" fmla="*/ 5 h 33"/>
                    <a:gd name="T10" fmla="*/ 2 w 40"/>
                    <a:gd name="T11" fmla="*/ 8 h 33"/>
                    <a:gd name="T12" fmla="*/ 0 w 40"/>
                    <a:gd name="T13" fmla="*/ 10 h 33"/>
                    <a:gd name="T14" fmla="*/ 0 w 40"/>
                    <a:gd name="T15" fmla="*/ 10 h 33"/>
                    <a:gd name="T16" fmla="*/ 0 w 40"/>
                    <a:gd name="T17" fmla="*/ 13 h 33"/>
                    <a:gd name="T18" fmla="*/ 0 w 40"/>
                    <a:gd name="T19" fmla="*/ 16 h 33"/>
                    <a:gd name="T20" fmla="*/ 3 w 40"/>
                    <a:gd name="T21" fmla="*/ 23 h 33"/>
                    <a:gd name="T22" fmla="*/ 8 w 40"/>
                    <a:gd name="T23" fmla="*/ 28 h 33"/>
                    <a:gd name="T24" fmla="*/ 14 w 40"/>
                    <a:gd name="T25" fmla="*/ 32 h 33"/>
                    <a:gd name="T26" fmla="*/ 14 w 40"/>
                    <a:gd name="T27" fmla="*/ 32 h 33"/>
                    <a:gd name="T28" fmla="*/ 22 w 40"/>
                    <a:gd name="T29" fmla="*/ 33 h 33"/>
                    <a:gd name="T30" fmla="*/ 30 w 40"/>
                    <a:gd name="T31" fmla="*/ 33 h 33"/>
                    <a:gd name="T32" fmla="*/ 36 w 40"/>
                    <a:gd name="T33" fmla="*/ 29 h 33"/>
                    <a:gd name="T34" fmla="*/ 39 w 40"/>
                    <a:gd name="T35" fmla="*/ 27 h 33"/>
                    <a:gd name="T36" fmla="*/ 40 w 40"/>
                    <a:gd name="T37" fmla="*/ 24 h 33"/>
                    <a:gd name="T38" fmla="*/ 40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8 h 33"/>
                    <a:gd name="T44" fmla="*/ 37 w 40"/>
                    <a:gd name="T45" fmla="*/ 11 h 33"/>
                    <a:gd name="T46" fmla="*/ 32 w 40"/>
                    <a:gd name="T47" fmla="*/ 6 h 33"/>
                    <a:gd name="T48" fmla="*/ 26 w 40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4" y="5"/>
                      </a:lnTo>
                      <a:lnTo>
                        <a:pt x="2" y="8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30" y="33"/>
                      </a:lnTo>
                      <a:lnTo>
                        <a:pt x="36" y="29"/>
                      </a:lnTo>
                      <a:lnTo>
                        <a:pt x="39" y="27"/>
                      </a:lnTo>
                      <a:lnTo>
                        <a:pt x="40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37" y="11"/>
                      </a:lnTo>
                      <a:lnTo>
                        <a:pt x="32" y="6"/>
                      </a:lnTo>
                      <a:lnTo>
                        <a:pt x="26" y="2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52" name="Freeform 1690"/>
                <p:cNvSpPr>
                  <a:spLocks/>
                </p:cNvSpPr>
                <p:nvPr/>
              </p:nvSpPr>
              <p:spPr bwMode="auto">
                <a:xfrm>
                  <a:off x="1882" y="2993"/>
                  <a:ext cx="40" cy="33"/>
                </a:xfrm>
                <a:custGeom>
                  <a:avLst/>
                  <a:gdLst>
                    <a:gd name="T0" fmla="*/ 26 w 40"/>
                    <a:gd name="T1" fmla="*/ 2 h 33"/>
                    <a:gd name="T2" fmla="*/ 26 w 40"/>
                    <a:gd name="T3" fmla="*/ 2 h 33"/>
                    <a:gd name="T4" fmla="*/ 18 w 40"/>
                    <a:gd name="T5" fmla="*/ 0 h 33"/>
                    <a:gd name="T6" fmla="*/ 11 w 40"/>
                    <a:gd name="T7" fmla="*/ 1 h 33"/>
                    <a:gd name="T8" fmla="*/ 4 w 40"/>
                    <a:gd name="T9" fmla="*/ 5 h 33"/>
                    <a:gd name="T10" fmla="*/ 2 w 40"/>
                    <a:gd name="T11" fmla="*/ 8 h 33"/>
                    <a:gd name="T12" fmla="*/ 0 w 40"/>
                    <a:gd name="T13" fmla="*/ 10 h 33"/>
                    <a:gd name="T14" fmla="*/ 0 w 40"/>
                    <a:gd name="T15" fmla="*/ 10 h 33"/>
                    <a:gd name="T16" fmla="*/ 0 w 40"/>
                    <a:gd name="T17" fmla="*/ 13 h 33"/>
                    <a:gd name="T18" fmla="*/ 0 w 40"/>
                    <a:gd name="T19" fmla="*/ 16 h 33"/>
                    <a:gd name="T20" fmla="*/ 3 w 40"/>
                    <a:gd name="T21" fmla="*/ 23 h 33"/>
                    <a:gd name="T22" fmla="*/ 8 w 40"/>
                    <a:gd name="T23" fmla="*/ 28 h 33"/>
                    <a:gd name="T24" fmla="*/ 14 w 40"/>
                    <a:gd name="T25" fmla="*/ 32 h 33"/>
                    <a:gd name="T26" fmla="*/ 14 w 40"/>
                    <a:gd name="T27" fmla="*/ 32 h 33"/>
                    <a:gd name="T28" fmla="*/ 22 w 40"/>
                    <a:gd name="T29" fmla="*/ 33 h 33"/>
                    <a:gd name="T30" fmla="*/ 30 w 40"/>
                    <a:gd name="T31" fmla="*/ 33 h 33"/>
                    <a:gd name="T32" fmla="*/ 36 w 40"/>
                    <a:gd name="T33" fmla="*/ 29 h 33"/>
                    <a:gd name="T34" fmla="*/ 39 w 40"/>
                    <a:gd name="T35" fmla="*/ 27 h 33"/>
                    <a:gd name="T36" fmla="*/ 40 w 40"/>
                    <a:gd name="T37" fmla="*/ 24 h 33"/>
                    <a:gd name="T38" fmla="*/ 40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8 h 33"/>
                    <a:gd name="T44" fmla="*/ 37 w 40"/>
                    <a:gd name="T45" fmla="*/ 11 h 33"/>
                    <a:gd name="T46" fmla="*/ 32 w 40"/>
                    <a:gd name="T47" fmla="*/ 6 h 33"/>
                    <a:gd name="T48" fmla="*/ 26 w 40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4" y="5"/>
                      </a:lnTo>
                      <a:lnTo>
                        <a:pt x="2" y="8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30" y="33"/>
                      </a:lnTo>
                      <a:lnTo>
                        <a:pt x="36" y="29"/>
                      </a:lnTo>
                      <a:lnTo>
                        <a:pt x="39" y="27"/>
                      </a:lnTo>
                      <a:lnTo>
                        <a:pt x="40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37" y="11"/>
                      </a:lnTo>
                      <a:lnTo>
                        <a:pt x="32" y="6"/>
                      </a:lnTo>
                      <a:lnTo>
                        <a:pt x="26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53" name="Freeform 1691"/>
                <p:cNvSpPr>
                  <a:spLocks/>
                </p:cNvSpPr>
                <p:nvPr/>
              </p:nvSpPr>
              <p:spPr bwMode="auto">
                <a:xfrm>
                  <a:off x="1857" y="2966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2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1 w 42"/>
                    <a:gd name="T17" fmla="*/ 19 h 32"/>
                    <a:gd name="T18" fmla="*/ 2 w 42"/>
                    <a:gd name="T19" fmla="*/ 23 h 32"/>
                    <a:gd name="T20" fmla="*/ 6 w 42"/>
                    <a:gd name="T21" fmla="*/ 28 h 32"/>
                    <a:gd name="T22" fmla="*/ 13 w 42"/>
                    <a:gd name="T23" fmla="*/ 32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29 w 42"/>
                    <a:gd name="T29" fmla="*/ 32 h 32"/>
                    <a:gd name="T30" fmla="*/ 36 w 42"/>
                    <a:gd name="T31" fmla="*/ 28 h 32"/>
                    <a:gd name="T32" fmla="*/ 41 w 42"/>
                    <a:gd name="T33" fmla="*/ 23 h 32"/>
                    <a:gd name="T34" fmla="*/ 42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2 w 42"/>
                    <a:gd name="T41" fmla="*/ 13 h 32"/>
                    <a:gd name="T42" fmla="*/ 41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2" y="32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2" y="19"/>
                      </a:lnTo>
                      <a:lnTo>
                        <a:pt x="42" y="17"/>
                      </a:lnTo>
                      <a:lnTo>
                        <a:pt x="42" y="13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54" name="Freeform 1692"/>
                <p:cNvSpPr>
                  <a:spLocks/>
                </p:cNvSpPr>
                <p:nvPr/>
              </p:nvSpPr>
              <p:spPr bwMode="auto">
                <a:xfrm>
                  <a:off x="1857" y="2966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2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1 w 42"/>
                    <a:gd name="T17" fmla="*/ 19 h 32"/>
                    <a:gd name="T18" fmla="*/ 2 w 42"/>
                    <a:gd name="T19" fmla="*/ 23 h 32"/>
                    <a:gd name="T20" fmla="*/ 6 w 42"/>
                    <a:gd name="T21" fmla="*/ 28 h 32"/>
                    <a:gd name="T22" fmla="*/ 13 w 42"/>
                    <a:gd name="T23" fmla="*/ 32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29 w 42"/>
                    <a:gd name="T29" fmla="*/ 32 h 32"/>
                    <a:gd name="T30" fmla="*/ 36 w 42"/>
                    <a:gd name="T31" fmla="*/ 28 h 32"/>
                    <a:gd name="T32" fmla="*/ 41 w 42"/>
                    <a:gd name="T33" fmla="*/ 23 h 32"/>
                    <a:gd name="T34" fmla="*/ 42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2 w 42"/>
                    <a:gd name="T41" fmla="*/ 13 h 32"/>
                    <a:gd name="T42" fmla="*/ 41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2" y="32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2" y="19"/>
                      </a:lnTo>
                      <a:lnTo>
                        <a:pt x="42" y="17"/>
                      </a:lnTo>
                      <a:lnTo>
                        <a:pt x="42" y="13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55" name="Freeform 1693"/>
                <p:cNvSpPr>
                  <a:spLocks/>
                </p:cNvSpPr>
                <p:nvPr/>
              </p:nvSpPr>
              <p:spPr bwMode="auto">
                <a:xfrm>
                  <a:off x="1882" y="2970"/>
                  <a:ext cx="43" cy="33"/>
                </a:xfrm>
                <a:custGeom>
                  <a:avLst/>
                  <a:gdLst>
                    <a:gd name="T0" fmla="*/ 25 w 43"/>
                    <a:gd name="T1" fmla="*/ 1 h 33"/>
                    <a:gd name="T2" fmla="*/ 25 w 43"/>
                    <a:gd name="T3" fmla="*/ 1 h 33"/>
                    <a:gd name="T4" fmla="*/ 17 w 43"/>
                    <a:gd name="T5" fmla="*/ 0 h 33"/>
                    <a:gd name="T6" fmla="*/ 9 w 43"/>
                    <a:gd name="T7" fmla="*/ 2 h 33"/>
                    <a:gd name="T8" fmla="*/ 4 w 43"/>
                    <a:gd name="T9" fmla="*/ 8 h 33"/>
                    <a:gd name="T10" fmla="*/ 2 w 43"/>
                    <a:gd name="T11" fmla="*/ 10 h 33"/>
                    <a:gd name="T12" fmla="*/ 2 w 43"/>
                    <a:gd name="T13" fmla="*/ 13 h 33"/>
                    <a:gd name="T14" fmla="*/ 2 w 43"/>
                    <a:gd name="T15" fmla="*/ 13 h 33"/>
                    <a:gd name="T16" fmla="*/ 0 w 43"/>
                    <a:gd name="T17" fmla="*/ 16 h 33"/>
                    <a:gd name="T18" fmla="*/ 2 w 43"/>
                    <a:gd name="T19" fmla="*/ 19 h 33"/>
                    <a:gd name="T20" fmla="*/ 6 w 43"/>
                    <a:gd name="T21" fmla="*/ 25 h 33"/>
                    <a:gd name="T22" fmla="*/ 11 w 43"/>
                    <a:gd name="T23" fmla="*/ 31 h 33"/>
                    <a:gd name="T24" fmla="*/ 18 w 43"/>
                    <a:gd name="T25" fmla="*/ 33 h 33"/>
                    <a:gd name="T26" fmla="*/ 18 w 43"/>
                    <a:gd name="T27" fmla="*/ 33 h 33"/>
                    <a:gd name="T28" fmla="*/ 27 w 43"/>
                    <a:gd name="T29" fmla="*/ 33 h 33"/>
                    <a:gd name="T30" fmla="*/ 34 w 43"/>
                    <a:gd name="T31" fmla="*/ 31 h 33"/>
                    <a:gd name="T32" fmla="*/ 39 w 43"/>
                    <a:gd name="T33" fmla="*/ 27 h 33"/>
                    <a:gd name="T34" fmla="*/ 41 w 43"/>
                    <a:gd name="T35" fmla="*/ 24 h 33"/>
                    <a:gd name="T36" fmla="*/ 43 w 43"/>
                    <a:gd name="T37" fmla="*/ 20 h 33"/>
                    <a:gd name="T38" fmla="*/ 43 w 43"/>
                    <a:gd name="T39" fmla="*/ 20 h 33"/>
                    <a:gd name="T40" fmla="*/ 43 w 43"/>
                    <a:gd name="T41" fmla="*/ 18 h 33"/>
                    <a:gd name="T42" fmla="*/ 41 w 43"/>
                    <a:gd name="T43" fmla="*/ 14 h 33"/>
                    <a:gd name="T44" fmla="*/ 39 w 43"/>
                    <a:gd name="T45" fmla="*/ 8 h 33"/>
                    <a:gd name="T46" fmla="*/ 32 w 43"/>
                    <a:gd name="T47" fmla="*/ 4 h 33"/>
                    <a:gd name="T48" fmla="*/ 25 w 43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3"/>
                    <a:gd name="T77" fmla="*/ 43 w 43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9" y="2"/>
                      </a:lnTo>
                      <a:lnTo>
                        <a:pt x="4" y="8"/>
                      </a:lnTo>
                      <a:lnTo>
                        <a:pt x="2" y="10"/>
                      </a:lnTo>
                      <a:lnTo>
                        <a:pt x="2" y="13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6" y="25"/>
                      </a:lnTo>
                      <a:lnTo>
                        <a:pt x="11" y="31"/>
                      </a:lnTo>
                      <a:lnTo>
                        <a:pt x="18" y="33"/>
                      </a:lnTo>
                      <a:lnTo>
                        <a:pt x="27" y="33"/>
                      </a:lnTo>
                      <a:lnTo>
                        <a:pt x="34" y="31"/>
                      </a:lnTo>
                      <a:lnTo>
                        <a:pt x="39" y="27"/>
                      </a:lnTo>
                      <a:lnTo>
                        <a:pt x="41" y="24"/>
                      </a:lnTo>
                      <a:lnTo>
                        <a:pt x="43" y="20"/>
                      </a:lnTo>
                      <a:lnTo>
                        <a:pt x="43" y="18"/>
                      </a:lnTo>
                      <a:lnTo>
                        <a:pt x="41" y="14"/>
                      </a:lnTo>
                      <a:lnTo>
                        <a:pt x="39" y="8"/>
                      </a:lnTo>
                      <a:lnTo>
                        <a:pt x="32" y="4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56" name="Freeform 1694"/>
                <p:cNvSpPr>
                  <a:spLocks/>
                </p:cNvSpPr>
                <p:nvPr/>
              </p:nvSpPr>
              <p:spPr bwMode="auto">
                <a:xfrm>
                  <a:off x="1882" y="2970"/>
                  <a:ext cx="43" cy="33"/>
                </a:xfrm>
                <a:custGeom>
                  <a:avLst/>
                  <a:gdLst>
                    <a:gd name="T0" fmla="*/ 25 w 43"/>
                    <a:gd name="T1" fmla="*/ 1 h 33"/>
                    <a:gd name="T2" fmla="*/ 25 w 43"/>
                    <a:gd name="T3" fmla="*/ 1 h 33"/>
                    <a:gd name="T4" fmla="*/ 17 w 43"/>
                    <a:gd name="T5" fmla="*/ 0 h 33"/>
                    <a:gd name="T6" fmla="*/ 9 w 43"/>
                    <a:gd name="T7" fmla="*/ 2 h 33"/>
                    <a:gd name="T8" fmla="*/ 4 w 43"/>
                    <a:gd name="T9" fmla="*/ 8 h 33"/>
                    <a:gd name="T10" fmla="*/ 2 w 43"/>
                    <a:gd name="T11" fmla="*/ 10 h 33"/>
                    <a:gd name="T12" fmla="*/ 2 w 43"/>
                    <a:gd name="T13" fmla="*/ 13 h 33"/>
                    <a:gd name="T14" fmla="*/ 2 w 43"/>
                    <a:gd name="T15" fmla="*/ 13 h 33"/>
                    <a:gd name="T16" fmla="*/ 0 w 43"/>
                    <a:gd name="T17" fmla="*/ 16 h 33"/>
                    <a:gd name="T18" fmla="*/ 2 w 43"/>
                    <a:gd name="T19" fmla="*/ 19 h 33"/>
                    <a:gd name="T20" fmla="*/ 6 w 43"/>
                    <a:gd name="T21" fmla="*/ 25 h 33"/>
                    <a:gd name="T22" fmla="*/ 11 w 43"/>
                    <a:gd name="T23" fmla="*/ 31 h 33"/>
                    <a:gd name="T24" fmla="*/ 18 w 43"/>
                    <a:gd name="T25" fmla="*/ 33 h 33"/>
                    <a:gd name="T26" fmla="*/ 18 w 43"/>
                    <a:gd name="T27" fmla="*/ 33 h 33"/>
                    <a:gd name="T28" fmla="*/ 27 w 43"/>
                    <a:gd name="T29" fmla="*/ 33 h 33"/>
                    <a:gd name="T30" fmla="*/ 34 w 43"/>
                    <a:gd name="T31" fmla="*/ 31 h 33"/>
                    <a:gd name="T32" fmla="*/ 39 w 43"/>
                    <a:gd name="T33" fmla="*/ 27 h 33"/>
                    <a:gd name="T34" fmla="*/ 41 w 43"/>
                    <a:gd name="T35" fmla="*/ 24 h 33"/>
                    <a:gd name="T36" fmla="*/ 43 w 43"/>
                    <a:gd name="T37" fmla="*/ 20 h 33"/>
                    <a:gd name="T38" fmla="*/ 43 w 43"/>
                    <a:gd name="T39" fmla="*/ 20 h 33"/>
                    <a:gd name="T40" fmla="*/ 43 w 43"/>
                    <a:gd name="T41" fmla="*/ 18 h 33"/>
                    <a:gd name="T42" fmla="*/ 41 w 43"/>
                    <a:gd name="T43" fmla="*/ 14 h 33"/>
                    <a:gd name="T44" fmla="*/ 39 w 43"/>
                    <a:gd name="T45" fmla="*/ 8 h 33"/>
                    <a:gd name="T46" fmla="*/ 32 w 43"/>
                    <a:gd name="T47" fmla="*/ 4 h 33"/>
                    <a:gd name="T48" fmla="*/ 25 w 43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3"/>
                    <a:gd name="T77" fmla="*/ 43 w 43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9" y="2"/>
                      </a:lnTo>
                      <a:lnTo>
                        <a:pt x="4" y="8"/>
                      </a:lnTo>
                      <a:lnTo>
                        <a:pt x="2" y="10"/>
                      </a:lnTo>
                      <a:lnTo>
                        <a:pt x="2" y="13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6" y="25"/>
                      </a:lnTo>
                      <a:lnTo>
                        <a:pt x="11" y="31"/>
                      </a:lnTo>
                      <a:lnTo>
                        <a:pt x="18" y="33"/>
                      </a:lnTo>
                      <a:lnTo>
                        <a:pt x="27" y="33"/>
                      </a:lnTo>
                      <a:lnTo>
                        <a:pt x="34" y="31"/>
                      </a:lnTo>
                      <a:lnTo>
                        <a:pt x="39" y="27"/>
                      </a:lnTo>
                      <a:lnTo>
                        <a:pt x="41" y="24"/>
                      </a:lnTo>
                      <a:lnTo>
                        <a:pt x="43" y="20"/>
                      </a:lnTo>
                      <a:lnTo>
                        <a:pt x="43" y="18"/>
                      </a:lnTo>
                      <a:lnTo>
                        <a:pt x="41" y="14"/>
                      </a:lnTo>
                      <a:lnTo>
                        <a:pt x="39" y="8"/>
                      </a:lnTo>
                      <a:lnTo>
                        <a:pt x="32" y="4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57" name="Freeform 1695"/>
                <p:cNvSpPr>
                  <a:spLocks/>
                </p:cNvSpPr>
                <p:nvPr/>
              </p:nvSpPr>
              <p:spPr bwMode="auto">
                <a:xfrm>
                  <a:off x="1871" y="2949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2 h 32"/>
                    <a:gd name="T6" fmla="*/ 6 w 42"/>
                    <a:gd name="T7" fmla="*/ 4 h 32"/>
                    <a:gd name="T8" fmla="*/ 3 w 42"/>
                    <a:gd name="T9" fmla="*/ 9 h 32"/>
                    <a:gd name="T10" fmla="*/ 1 w 42"/>
                    <a:gd name="T11" fmla="*/ 13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1 w 42"/>
                    <a:gd name="T17" fmla="*/ 20 h 32"/>
                    <a:gd name="T18" fmla="*/ 3 w 42"/>
                    <a:gd name="T19" fmla="*/ 22 h 32"/>
                    <a:gd name="T20" fmla="*/ 6 w 42"/>
                    <a:gd name="T21" fmla="*/ 27 h 32"/>
                    <a:gd name="T22" fmla="*/ 13 w 42"/>
                    <a:gd name="T23" fmla="*/ 31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7 h 32"/>
                    <a:gd name="T32" fmla="*/ 41 w 42"/>
                    <a:gd name="T33" fmla="*/ 22 h 32"/>
                    <a:gd name="T34" fmla="*/ 42 w 42"/>
                    <a:gd name="T35" fmla="*/ 20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2 w 42"/>
                    <a:gd name="T41" fmla="*/ 13 h 32"/>
                    <a:gd name="T42" fmla="*/ 41 w 42"/>
                    <a:gd name="T43" fmla="*/ 9 h 32"/>
                    <a:gd name="T44" fmla="*/ 36 w 42"/>
                    <a:gd name="T45" fmla="*/ 4 h 32"/>
                    <a:gd name="T46" fmla="*/ 29 w 42"/>
                    <a:gd name="T47" fmla="*/ 2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2"/>
                      </a:lnTo>
                      <a:lnTo>
                        <a:pt x="6" y="4"/>
                      </a:lnTo>
                      <a:lnTo>
                        <a:pt x="3" y="9"/>
                      </a:lnTo>
                      <a:lnTo>
                        <a:pt x="1" y="13"/>
                      </a:lnTo>
                      <a:lnTo>
                        <a:pt x="0" y="16"/>
                      </a:lnTo>
                      <a:lnTo>
                        <a:pt x="1" y="20"/>
                      </a:lnTo>
                      <a:lnTo>
                        <a:pt x="3" y="22"/>
                      </a:lnTo>
                      <a:lnTo>
                        <a:pt x="6" y="27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29" y="31"/>
                      </a:lnTo>
                      <a:lnTo>
                        <a:pt x="36" y="27"/>
                      </a:lnTo>
                      <a:lnTo>
                        <a:pt x="41" y="22"/>
                      </a:lnTo>
                      <a:lnTo>
                        <a:pt x="42" y="20"/>
                      </a:lnTo>
                      <a:lnTo>
                        <a:pt x="42" y="16"/>
                      </a:lnTo>
                      <a:lnTo>
                        <a:pt x="42" y="13"/>
                      </a:lnTo>
                      <a:lnTo>
                        <a:pt x="41" y="9"/>
                      </a:lnTo>
                      <a:lnTo>
                        <a:pt x="36" y="4"/>
                      </a:lnTo>
                      <a:lnTo>
                        <a:pt x="29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58" name="Freeform 1696"/>
                <p:cNvSpPr>
                  <a:spLocks/>
                </p:cNvSpPr>
                <p:nvPr/>
              </p:nvSpPr>
              <p:spPr bwMode="auto">
                <a:xfrm>
                  <a:off x="1871" y="2949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2 h 32"/>
                    <a:gd name="T6" fmla="*/ 6 w 42"/>
                    <a:gd name="T7" fmla="*/ 4 h 32"/>
                    <a:gd name="T8" fmla="*/ 3 w 42"/>
                    <a:gd name="T9" fmla="*/ 9 h 32"/>
                    <a:gd name="T10" fmla="*/ 1 w 42"/>
                    <a:gd name="T11" fmla="*/ 13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1 w 42"/>
                    <a:gd name="T17" fmla="*/ 20 h 32"/>
                    <a:gd name="T18" fmla="*/ 3 w 42"/>
                    <a:gd name="T19" fmla="*/ 22 h 32"/>
                    <a:gd name="T20" fmla="*/ 6 w 42"/>
                    <a:gd name="T21" fmla="*/ 27 h 32"/>
                    <a:gd name="T22" fmla="*/ 13 w 42"/>
                    <a:gd name="T23" fmla="*/ 31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7 h 32"/>
                    <a:gd name="T32" fmla="*/ 41 w 42"/>
                    <a:gd name="T33" fmla="*/ 22 h 32"/>
                    <a:gd name="T34" fmla="*/ 42 w 42"/>
                    <a:gd name="T35" fmla="*/ 20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2 w 42"/>
                    <a:gd name="T41" fmla="*/ 13 h 32"/>
                    <a:gd name="T42" fmla="*/ 41 w 42"/>
                    <a:gd name="T43" fmla="*/ 9 h 32"/>
                    <a:gd name="T44" fmla="*/ 36 w 42"/>
                    <a:gd name="T45" fmla="*/ 4 h 32"/>
                    <a:gd name="T46" fmla="*/ 29 w 42"/>
                    <a:gd name="T47" fmla="*/ 2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2"/>
                      </a:lnTo>
                      <a:lnTo>
                        <a:pt x="6" y="4"/>
                      </a:lnTo>
                      <a:lnTo>
                        <a:pt x="3" y="9"/>
                      </a:lnTo>
                      <a:lnTo>
                        <a:pt x="1" y="13"/>
                      </a:lnTo>
                      <a:lnTo>
                        <a:pt x="0" y="16"/>
                      </a:lnTo>
                      <a:lnTo>
                        <a:pt x="1" y="20"/>
                      </a:lnTo>
                      <a:lnTo>
                        <a:pt x="3" y="22"/>
                      </a:lnTo>
                      <a:lnTo>
                        <a:pt x="6" y="27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29" y="31"/>
                      </a:lnTo>
                      <a:lnTo>
                        <a:pt x="36" y="27"/>
                      </a:lnTo>
                      <a:lnTo>
                        <a:pt x="41" y="22"/>
                      </a:lnTo>
                      <a:lnTo>
                        <a:pt x="42" y="20"/>
                      </a:lnTo>
                      <a:lnTo>
                        <a:pt x="42" y="16"/>
                      </a:lnTo>
                      <a:lnTo>
                        <a:pt x="42" y="13"/>
                      </a:lnTo>
                      <a:lnTo>
                        <a:pt x="41" y="9"/>
                      </a:lnTo>
                      <a:lnTo>
                        <a:pt x="36" y="4"/>
                      </a:lnTo>
                      <a:lnTo>
                        <a:pt x="29" y="2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59" name="Freeform 1697"/>
                <p:cNvSpPr>
                  <a:spLocks/>
                </p:cNvSpPr>
                <p:nvPr/>
              </p:nvSpPr>
              <p:spPr bwMode="auto">
                <a:xfrm>
                  <a:off x="1853" y="3011"/>
                  <a:ext cx="40" cy="34"/>
                </a:xfrm>
                <a:custGeom>
                  <a:avLst/>
                  <a:gdLst>
                    <a:gd name="T0" fmla="*/ 12 w 40"/>
                    <a:gd name="T1" fmla="*/ 4 h 34"/>
                    <a:gd name="T2" fmla="*/ 12 w 40"/>
                    <a:gd name="T3" fmla="*/ 4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1 h 34"/>
                    <a:gd name="T10" fmla="*/ 0 w 40"/>
                    <a:gd name="T11" fmla="*/ 24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0 h 34"/>
                    <a:gd name="T18" fmla="*/ 6 w 40"/>
                    <a:gd name="T19" fmla="*/ 32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5 w 40"/>
                    <a:gd name="T29" fmla="*/ 25 h 34"/>
                    <a:gd name="T30" fmla="*/ 38 w 40"/>
                    <a:gd name="T31" fmla="*/ 20 h 34"/>
                    <a:gd name="T32" fmla="*/ 40 w 40"/>
                    <a:gd name="T33" fmla="*/ 12 h 34"/>
                    <a:gd name="T34" fmla="*/ 38 w 40"/>
                    <a:gd name="T35" fmla="*/ 10 h 34"/>
                    <a:gd name="T36" fmla="*/ 38 w 40"/>
                    <a:gd name="T37" fmla="*/ 6 h 34"/>
                    <a:gd name="T38" fmla="*/ 38 w 40"/>
                    <a:gd name="T39" fmla="*/ 6 h 34"/>
                    <a:gd name="T40" fmla="*/ 36 w 40"/>
                    <a:gd name="T41" fmla="*/ 4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2"/>
                      </a:lnTo>
                      <a:lnTo>
                        <a:pt x="35" y="25"/>
                      </a:lnTo>
                      <a:lnTo>
                        <a:pt x="38" y="20"/>
                      </a:lnTo>
                      <a:lnTo>
                        <a:pt x="40" y="12"/>
                      </a:lnTo>
                      <a:lnTo>
                        <a:pt x="38" y="10"/>
                      </a:lnTo>
                      <a:lnTo>
                        <a:pt x="38" y="6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60" name="Freeform 1698"/>
                <p:cNvSpPr>
                  <a:spLocks/>
                </p:cNvSpPr>
                <p:nvPr/>
              </p:nvSpPr>
              <p:spPr bwMode="auto">
                <a:xfrm>
                  <a:off x="1853" y="3011"/>
                  <a:ext cx="40" cy="34"/>
                </a:xfrm>
                <a:custGeom>
                  <a:avLst/>
                  <a:gdLst>
                    <a:gd name="T0" fmla="*/ 12 w 40"/>
                    <a:gd name="T1" fmla="*/ 4 h 34"/>
                    <a:gd name="T2" fmla="*/ 12 w 40"/>
                    <a:gd name="T3" fmla="*/ 4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1 h 34"/>
                    <a:gd name="T10" fmla="*/ 0 w 40"/>
                    <a:gd name="T11" fmla="*/ 24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0 h 34"/>
                    <a:gd name="T18" fmla="*/ 6 w 40"/>
                    <a:gd name="T19" fmla="*/ 32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5 w 40"/>
                    <a:gd name="T29" fmla="*/ 25 h 34"/>
                    <a:gd name="T30" fmla="*/ 38 w 40"/>
                    <a:gd name="T31" fmla="*/ 20 h 34"/>
                    <a:gd name="T32" fmla="*/ 40 w 40"/>
                    <a:gd name="T33" fmla="*/ 12 h 34"/>
                    <a:gd name="T34" fmla="*/ 38 w 40"/>
                    <a:gd name="T35" fmla="*/ 10 h 34"/>
                    <a:gd name="T36" fmla="*/ 38 w 40"/>
                    <a:gd name="T37" fmla="*/ 6 h 34"/>
                    <a:gd name="T38" fmla="*/ 38 w 40"/>
                    <a:gd name="T39" fmla="*/ 6 h 34"/>
                    <a:gd name="T40" fmla="*/ 36 w 40"/>
                    <a:gd name="T41" fmla="*/ 4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2"/>
                      </a:lnTo>
                      <a:lnTo>
                        <a:pt x="35" y="25"/>
                      </a:lnTo>
                      <a:lnTo>
                        <a:pt x="38" y="20"/>
                      </a:lnTo>
                      <a:lnTo>
                        <a:pt x="40" y="12"/>
                      </a:lnTo>
                      <a:lnTo>
                        <a:pt x="38" y="10"/>
                      </a:lnTo>
                      <a:lnTo>
                        <a:pt x="38" y="6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61" name="Freeform 1699"/>
                <p:cNvSpPr>
                  <a:spLocks/>
                </p:cNvSpPr>
                <p:nvPr/>
              </p:nvSpPr>
              <p:spPr bwMode="auto">
                <a:xfrm>
                  <a:off x="1882" y="3015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8 w 40"/>
                    <a:gd name="T5" fmla="*/ 0 h 33"/>
                    <a:gd name="T6" fmla="*/ 11 w 40"/>
                    <a:gd name="T7" fmla="*/ 0 h 33"/>
                    <a:gd name="T8" fmla="*/ 4 w 40"/>
                    <a:gd name="T9" fmla="*/ 3 h 33"/>
                    <a:gd name="T10" fmla="*/ 2 w 40"/>
                    <a:gd name="T11" fmla="*/ 6 h 33"/>
                    <a:gd name="T12" fmla="*/ 0 w 40"/>
                    <a:gd name="T13" fmla="*/ 8 h 33"/>
                    <a:gd name="T14" fmla="*/ 0 w 40"/>
                    <a:gd name="T15" fmla="*/ 8 h 33"/>
                    <a:gd name="T16" fmla="*/ 0 w 40"/>
                    <a:gd name="T17" fmla="*/ 12 h 33"/>
                    <a:gd name="T18" fmla="*/ 0 w 40"/>
                    <a:gd name="T19" fmla="*/ 15 h 33"/>
                    <a:gd name="T20" fmla="*/ 3 w 40"/>
                    <a:gd name="T21" fmla="*/ 22 h 33"/>
                    <a:gd name="T22" fmla="*/ 7 w 40"/>
                    <a:gd name="T23" fmla="*/ 28 h 33"/>
                    <a:gd name="T24" fmla="*/ 14 w 40"/>
                    <a:gd name="T25" fmla="*/ 31 h 33"/>
                    <a:gd name="T26" fmla="*/ 14 w 40"/>
                    <a:gd name="T27" fmla="*/ 31 h 33"/>
                    <a:gd name="T28" fmla="*/ 22 w 40"/>
                    <a:gd name="T29" fmla="*/ 33 h 33"/>
                    <a:gd name="T30" fmla="*/ 30 w 40"/>
                    <a:gd name="T31" fmla="*/ 31 h 33"/>
                    <a:gd name="T32" fmla="*/ 36 w 40"/>
                    <a:gd name="T33" fmla="*/ 29 h 33"/>
                    <a:gd name="T34" fmla="*/ 39 w 40"/>
                    <a:gd name="T35" fmla="*/ 26 h 33"/>
                    <a:gd name="T36" fmla="*/ 40 w 40"/>
                    <a:gd name="T37" fmla="*/ 24 h 33"/>
                    <a:gd name="T38" fmla="*/ 40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6 h 33"/>
                    <a:gd name="T44" fmla="*/ 37 w 40"/>
                    <a:gd name="T45" fmla="*/ 10 h 33"/>
                    <a:gd name="T46" fmla="*/ 34 w 40"/>
                    <a:gd name="T47" fmla="*/ 5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1" y="0"/>
                      </a:lnTo>
                      <a:lnTo>
                        <a:pt x="4" y="3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7" y="28"/>
                      </a:lnTo>
                      <a:lnTo>
                        <a:pt x="14" y="31"/>
                      </a:lnTo>
                      <a:lnTo>
                        <a:pt x="22" y="33"/>
                      </a:lnTo>
                      <a:lnTo>
                        <a:pt x="30" y="31"/>
                      </a:lnTo>
                      <a:lnTo>
                        <a:pt x="36" y="29"/>
                      </a:lnTo>
                      <a:lnTo>
                        <a:pt x="39" y="26"/>
                      </a:lnTo>
                      <a:lnTo>
                        <a:pt x="40" y="24"/>
                      </a:lnTo>
                      <a:lnTo>
                        <a:pt x="40" y="20"/>
                      </a:lnTo>
                      <a:lnTo>
                        <a:pt x="40" y="16"/>
                      </a:lnTo>
                      <a:lnTo>
                        <a:pt x="37" y="10"/>
                      </a:lnTo>
                      <a:lnTo>
                        <a:pt x="34" y="5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62" name="Freeform 1700"/>
                <p:cNvSpPr>
                  <a:spLocks/>
                </p:cNvSpPr>
                <p:nvPr/>
              </p:nvSpPr>
              <p:spPr bwMode="auto">
                <a:xfrm>
                  <a:off x="1882" y="3015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8 w 40"/>
                    <a:gd name="T5" fmla="*/ 0 h 33"/>
                    <a:gd name="T6" fmla="*/ 11 w 40"/>
                    <a:gd name="T7" fmla="*/ 0 h 33"/>
                    <a:gd name="T8" fmla="*/ 4 w 40"/>
                    <a:gd name="T9" fmla="*/ 3 h 33"/>
                    <a:gd name="T10" fmla="*/ 2 w 40"/>
                    <a:gd name="T11" fmla="*/ 6 h 33"/>
                    <a:gd name="T12" fmla="*/ 0 w 40"/>
                    <a:gd name="T13" fmla="*/ 8 h 33"/>
                    <a:gd name="T14" fmla="*/ 0 w 40"/>
                    <a:gd name="T15" fmla="*/ 8 h 33"/>
                    <a:gd name="T16" fmla="*/ 0 w 40"/>
                    <a:gd name="T17" fmla="*/ 12 h 33"/>
                    <a:gd name="T18" fmla="*/ 0 w 40"/>
                    <a:gd name="T19" fmla="*/ 15 h 33"/>
                    <a:gd name="T20" fmla="*/ 3 w 40"/>
                    <a:gd name="T21" fmla="*/ 22 h 33"/>
                    <a:gd name="T22" fmla="*/ 7 w 40"/>
                    <a:gd name="T23" fmla="*/ 28 h 33"/>
                    <a:gd name="T24" fmla="*/ 14 w 40"/>
                    <a:gd name="T25" fmla="*/ 31 h 33"/>
                    <a:gd name="T26" fmla="*/ 14 w 40"/>
                    <a:gd name="T27" fmla="*/ 31 h 33"/>
                    <a:gd name="T28" fmla="*/ 22 w 40"/>
                    <a:gd name="T29" fmla="*/ 33 h 33"/>
                    <a:gd name="T30" fmla="*/ 30 w 40"/>
                    <a:gd name="T31" fmla="*/ 31 h 33"/>
                    <a:gd name="T32" fmla="*/ 36 w 40"/>
                    <a:gd name="T33" fmla="*/ 29 h 33"/>
                    <a:gd name="T34" fmla="*/ 39 w 40"/>
                    <a:gd name="T35" fmla="*/ 26 h 33"/>
                    <a:gd name="T36" fmla="*/ 40 w 40"/>
                    <a:gd name="T37" fmla="*/ 24 h 33"/>
                    <a:gd name="T38" fmla="*/ 40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6 h 33"/>
                    <a:gd name="T44" fmla="*/ 37 w 40"/>
                    <a:gd name="T45" fmla="*/ 10 h 33"/>
                    <a:gd name="T46" fmla="*/ 34 w 40"/>
                    <a:gd name="T47" fmla="*/ 5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1" y="0"/>
                      </a:lnTo>
                      <a:lnTo>
                        <a:pt x="4" y="3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7" y="28"/>
                      </a:lnTo>
                      <a:lnTo>
                        <a:pt x="14" y="31"/>
                      </a:lnTo>
                      <a:lnTo>
                        <a:pt x="22" y="33"/>
                      </a:lnTo>
                      <a:lnTo>
                        <a:pt x="30" y="31"/>
                      </a:lnTo>
                      <a:lnTo>
                        <a:pt x="36" y="29"/>
                      </a:lnTo>
                      <a:lnTo>
                        <a:pt x="39" y="26"/>
                      </a:lnTo>
                      <a:lnTo>
                        <a:pt x="40" y="24"/>
                      </a:lnTo>
                      <a:lnTo>
                        <a:pt x="40" y="20"/>
                      </a:lnTo>
                      <a:lnTo>
                        <a:pt x="40" y="16"/>
                      </a:lnTo>
                      <a:lnTo>
                        <a:pt x="37" y="10"/>
                      </a:lnTo>
                      <a:lnTo>
                        <a:pt x="34" y="5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63" name="Freeform 1701"/>
                <p:cNvSpPr>
                  <a:spLocks/>
                </p:cNvSpPr>
                <p:nvPr/>
              </p:nvSpPr>
              <p:spPr bwMode="auto">
                <a:xfrm>
                  <a:off x="1926" y="3004"/>
                  <a:ext cx="30" cy="90"/>
                </a:xfrm>
                <a:custGeom>
                  <a:avLst/>
                  <a:gdLst>
                    <a:gd name="T0" fmla="*/ 0 w 30"/>
                    <a:gd name="T1" fmla="*/ 85 h 90"/>
                    <a:gd name="T2" fmla="*/ 9 w 30"/>
                    <a:gd name="T3" fmla="*/ 69 h 90"/>
                    <a:gd name="T4" fmla="*/ 9 w 30"/>
                    <a:gd name="T5" fmla="*/ 0 h 90"/>
                    <a:gd name="T6" fmla="*/ 23 w 30"/>
                    <a:gd name="T7" fmla="*/ 3 h 90"/>
                    <a:gd name="T8" fmla="*/ 23 w 30"/>
                    <a:gd name="T9" fmla="*/ 70 h 90"/>
                    <a:gd name="T10" fmla="*/ 30 w 30"/>
                    <a:gd name="T11" fmla="*/ 86 h 90"/>
                    <a:gd name="T12" fmla="*/ 20 w 30"/>
                    <a:gd name="T13" fmla="*/ 79 h 90"/>
                    <a:gd name="T14" fmla="*/ 20 w 30"/>
                    <a:gd name="T15" fmla="*/ 90 h 90"/>
                    <a:gd name="T16" fmla="*/ 14 w 30"/>
                    <a:gd name="T17" fmla="*/ 82 h 90"/>
                    <a:gd name="T18" fmla="*/ 9 w 30"/>
                    <a:gd name="T19" fmla="*/ 88 h 90"/>
                    <a:gd name="T20" fmla="*/ 9 w 30"/>
                    <a:gd name="T21" fmla="*/ 81 h 90"/>
                    <a:gd name="T22" fmla="*/ 0 w 30"/>
                    <a:gd name="T23" fmla="*/ 85 h 90"/>
                    <a:gd name="T24" fmla="*/ 0 w 30"/>
                    <a:gd name="T25" fmla="*/ 85 h 9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90"/>
                    <a:gd name="T41" fmla="*/ 30 w 30"/>
                    <a:gd name="T42" fmla="*/ 90 h 9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90">
                      <a:moveTo>
                        <a:pt x="0" y="85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3"/>
                      </a:lnTo>
                      <a:lnTo>
                        <a:pt x="23" y="70"/>
                      </a:lnTo>
                      <a:lnTo>
                        <a:pt x="30" y="86"/>
                      </a:lnTo>
                      <a:lnTo>
                        <a:pt x="20" y="79"/>
                      </a:lnTo>
                      <a:lnTo>
                        <a:pt x="20" y="90"/>
                      </a:lnTo>
                      <a:lnTo>
                        <a:pt x="14" y="82"/>
                      </a:lnTo>
                      <a:lnTo>
                        <a:pt x="9" y="88"/>
                      </a:lnTo>
                      <a:lnTo>
                        <a:pt x="9" y="81"/>
                      </a:lnTo>
                      <a:lnTo>
                        <a:pt x="0" y="85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64" name="Freeform 1702"/>
                <p:cNvSpPr>
                  <a:spLocks/>
                </p:cNvSpPr>
                <p:nvPr/>
              </p:nvSpPr>
              <p:spPr bwMode="auto">
                <a:xfrm>
                  <a:off x="1908" y="2989"/>
                  <a:ext cx="40" cy="34"/>
                </a:xfrm>
                <a:custGeom>
                  <a:avLst/>
                  <a:gdLst>
                    <a:gd name="T0" fmla="*/ 11 w 40"/>
                    <a:gd name="T1" fmla="*/ 4 h 34"/>
                    <a:gd name="T2" fmla="*/ 11 w 40"/>
                    <a:gd name="T3" fmla="*/ 4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2 h 34"/>
                    <a:gd name="T10" fmla="*/ 0 w 40"/>
                    <a:gd name="T11" fmla="*/ 26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1 h 34"/>
                    <a:gd name="T18" fmla="*/ 6 w 40"/>
                    <a:gd name="T19" fmla="*/ 33 h 34"/>
                    <a:gd name="T20" fmla="*/ 13 w 40"/>
                    <a:gd name="T21" fmla="*/ 34 h 34"/>
                    <a:gd name="T22" fmla="*/ 20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4 w 40"/>
                    <a:gd name="T29" fmla="*/ 27 h 34"/>
                    <a:gd name="T30" fmla="*/ 38 w 40"/>
                    <a:gd name="T31" fmla="*/ 20 h 34"/>
                    <a:gd name="T32" fmla="*/ 40 w 40"/>
                    <a:gd name="T33" fmla="*/ 14 h 34"/>
                    <a:gd name="T34" fmla="*/ 40 w 40"/>
                    <a:gd name="T35" fmla="*/ 10 h 34"/>
                    <a:gd name="T36" fmla="*/ 38 w 40"/>
                    <a:gd name="T37" fmla="*/ 8 h 34"/>
                    <a:gd name="T38" fmla="*/ 38 w 40"/>
                    <a:gd name="T39" fmla="*/ 8 h 34"/>
                    <a:gd name="T40" fmla="*/ 36 w 40"/>
                    <a:gd name="T41" fmla="*/ 5 h 34"/>
                    <a:gd name="T42" fmla="*/ 33 w 40"/>
                    <a:gd name="T43" fmla="*/ 3 h 34"/>
                    <a:gd name="T44" fmla="*/ 27 w 40"/>
                    <a:gd name="T45" fmla="*/ 0 h 34"/>
                    <a:gd name="T46" fmla="*/ 19 w 40"/>
                    <a:gd name="T47" fmla="*/ 1 h 34"/>
                    <a:gd name="T48" fmla="*/ 11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6" y="33"/>
                      </a:lnTo>
                      <a:lnTo>
                        <a:pt x="13" y="34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0"/>
                      </a:lnTo>
                      <a:lnTo>
                        <a:pt x="40" y="14"/>
                      </a:lnTo>
                      <a:lnTo>
                        <a:pt x="40" y="10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1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65" name="Freeform 1703"/>
                <p:cNvSpPr>
                  <a:spLocks/>
                </p:cNvSpPr>
                <p:nvPr/>
              </p:nvSpPr>
              <p:spPr bwMode="auto">
                <a:xfrm>
                  <a:off x="1908" y="2989"/>
                  <a:ext cx="40" cy="34"/>
                </a:xfrm>
                <a:custGeom>
                  <a:avLst/>
                  <a:gdLst>
                    <a:gd name="T0" fmla="*/ 11 w 40"/>
                    <a:gd name="T1" fmla="*/ 4 h 34"/>
                    <a:gd name="T2" fmla="*/ 11 w 40"/>
                    <a:gd name="T3" fmla="*/ 4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2 h 34"/>
                    <a:gd name="T10" fmla="*/ 0 w 40"/>
                    <a:gd name="T11" fmla="*/ 26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1 h 34"/>
                    <a:gd name="T18" fmla="*/ 6 w 40"/>
                    <a:gd name="T19" fmla="*/ 33 h 34"/>
                    <a:gd name="T20" fmla="*/ 13 w 40"/>
                    <a:gd name="T21" fmla="*/ 34 h 34"/>
                    <a:gd name="T22" fmla="*/ 20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4 w 40"/>
                    <a:gd name="T29" fmla="*/ 27 h 34"/>
                    <a:gd name="T30" fmla="*/ 38 w 40"/>
                    <a:gd name="T31" fmla="*/ 20 h 34"/>
                    <a:gd name="T32" fmla="*/ 40 w 40"/>
                    <a:gd name="T33" fmla="*/ 14 h 34"/>
                    <a:gd name="T34" fmla="*/ 40 w 40"/>
                    <a:gd name="T35" fmla="*/ 10 h 34"/>
                    <a:gd name="T36" fmla="*/ 38 w 40"/>
                    <a:gd name="T37" fmla="*/ 8 h 34"/>
                    <a:gd name="T38" fmla="*/ 38 w 40"/>
                    <a:gd name="T39" fmla="*/ 8 h 34"/>
                    <a:gd name="T40" fmla="*/ 36 w 40"/>
                    <a:gd name="T41" fmla="*/ 5 h 34"/>
                    <a:gd name="T42" fmla="*/ 33 w 40"/>
                    <a:gd name="T43" fmla="*/ 3 h 34"/>
                    <a:gd name="T44" fmla="*/ 27 w 40"/>
                    <a:gd name="T45" fmla="*/ 0 h 34"/>
                    <a:gd name="T46" fmla="*/ 19 w 40"/>
                    <a:gd name="T47" fmla="*/ 1 h 34"/>
                    <a:gd name="T48" fmla="*/ 11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6" y="33"/>
                      </a:lnTo>
                      <a:lnTo>
                        <a:pt x="13" y="34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0"/>
                      </a:lnTo>
                      <a:lnTo>
                        <a:pt x="40" y="14"/>
                      </a:lnTo>
                      <a:lnTo>
                        <a:pt x="40" y="10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1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66" name="Freeform 1704"/>
                <p:cNvSpPr>
                  <a:spLocks/>
                </p:cNvSpPr>
                <p:nvPr/>
              </p:nvSpPr>
              <p:spPr bwMode="auto">
                <a:xfrm>
                  <a:off x="1937" y="2993"/>
                  <a:ext cx="40" cy="33"/>
                </a:xfrm>
                <a:custGeom>
                  <a:avLst/>
                  <a:gdLst>
                    <a:gd name="T0" fmla="*/ 26 w 40"/>
                    <a:gd name="T1" fmla="*/ 2 h 33"/>
                    <a:gd name="T2" fmla="*/ 26 w 40"/>
                    <a:gd name="T3" fmla="*/ 2 h 33"/>
                    <a:gd name="T4" fmla="*/ 18 w 40"/>
                    <a:gd name="T5" fmla="*/ 0 h 33"/>
                    <a:gd name="T6" fmla="*/ 11 w 40"/>
                    <a:gd name="T7" fmla="*/ 1 h 33"/>
                    <a:gd name="T8" fmla="*/ 4 w 40"/>
                    <a:gd name="T9" fmla="*/ 5 h 33"/>
                    <a:gd name="T10" fmla="*/ 2 w 40"/>
                    <a:gd name="T11" fmla="*/ 8 h 33"/>
                    <a:gd name="T12" fmla="*/ 0 w 40"/>
                    <a:gd name="T13" fmla="*/ 10 h 33"/>
                    <a:gd name="T14" fmla="*/ 0 w 40"/>
                    <a:gd name="T15" fmla="*/ 10 h 33"/>
                    <a:gd name="T16" fmla="*/ 0 w 40"/>
                    <a:gd name="T17" fmla="*/ 13 h 33"/>
                    <a:gd name="T18" fmla="*/ 0 w 40"/>
                    <a:gd name="T19" fmla="*/ 16 h 33"/>
                    <a:gd name="T20" fmla="*/ 3 w 40"/>
                    <a:gd name="T21" fmla="*/ 23 h 33"/>
                    <a:gd name="T22" fmla="*/ 8 w 40"/>
                    <a:gd name="T23" fmla="*/ 28 h 33"/>
                    <a:gd name="T24" fmla="*/ 14 w 40"/>
                    <a:gd name="T25" fmla="*/ 32 h 33"/>
                    <a:gd name="T26" fmla="*/ 14 w 40"/>
                    <a:gd name="T27" fmla="*/ 32 h 33"/>
                    <a:gd name="T28" fmla="*/ 23 w 40"/>
                    <a:gd name="T29" fmla="*/ 33 h 33"/>
                    <a:gd name="T30" fmla="*/ 30 w 40"/>
                    <a:gd name="T31" fmla="*/ 33 h 33"/>
                    <a:gd name="T32" fmla="*/ 36 w 40"/>
                    <a:gd name="T33" fmla="*/ 29 h 33"/>
                    <a:gd name="T34" fmla="*/ 39 w 40"/>
                    <a:gd name="T35" fmla="*/ 27 h 33"/>
                    <a:gd name="T36" fmla="*/ 40 w 40"/>
                    <a:gd name="T37" fmla="*/ 24 h 33"/>
                    <a:gd name="T38" fmla="*/ 40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8 h 33"/>
                    <a:gd name="T44" fmla="*/ 37 w 40"/>
                    <a:gd name="T45" fmla="*/ 11 h 33"/>
                    <a:gd name="T46" fmla="*/ 33 w 40"/>
                    <a:gd name="T47" fmla="*/ 6 h 33"/>
                    <a:gd name="T48" fmla="*/ 26 w 40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4" y="5"/>
                      </a:lnTo>
                      <a:lnTo>
                        <a:pt x="2" y="8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3" y="33"/>
                      </a:lnTo>
                      <a:lnTo>
                        <a:pt x="30" y="33"/>
                      </a:lnTo>
                      <a:lnTo>
                        <a:pt x="36" y="29"/>
                      </a:lnTo>
                      <a:lnTo>
                        <a:pt x="39" y="27"/>
                      </a:lnTo>
                      <a:lnTo>
                        <a:pt x="40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37" y="11"/>
                      </a:lnTo>
                      <a:lnTo>
                        <a:pt x="33" y="6"/>
                      </a:lnTo>
                      <a:lnTo>
                        <a:pt x="26" y="2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67" name="Freeform 1705"/>
                <p:cNvSpPr>
                  <a:spLocks/>
                </p:cNvSpPr>
                <p:nvPr/>
              </p:nvSpPr>
              <p:spPr bwMode="auto">
                <a:xfrm>
                  <a:off x="1937" y="2993"/>
                  <a:ext cx="40" cy="33"/>
                </a:xfrm>
                <a:custGeom>
                  <a:avLst/>
                  <a:gdLst>
                    <a:gd name="T0" fmla="*/ 26 w 40"/>
                    <a:gd name="T1" fmla="*/ 2 h 33"/>
                    <a:gd name="T2" fmla="*/ 26 w 40"/>
                    <a:gd name="T3" fmla="*/ 2 h 33"/>
                    <a:gd name="T4" fmla="*/ 18 w 40"/>
                    <a:gd name="T5" fmla="*/ 0 h 33"/>
                    <a:gd name="T6" fmla="*/ 11 w 40"/>
                    <a:gd name="T7" fmla="*/ 1 h 33"/>
                    <a:gd name="T8" fmla="*/ 4 w 40"/>
                    <a:gd name="T9" fmla="*/ 5 h 33"/>
                    <a:gd name="T10" fmla="*/ 2 w 40"/>
                    <a:gd name="T11" fmla="*/ 8 h 33"/>
                    <a:gd name="T12" fmla="*/ 0 w 40"/>
                    <a:gd name="T13" fmla="*/ 10 h 33"/>
                    <a:gd name="T14" fmla="*/ 0 w 40"/>
                    <a:gd name="T15" fmla="*/ 10 h 33"/>
                    <a:gd name="T16" fmla="*/ 0 w 40"/>
                    <a:gd name="T17" fmla="*/ 13 h 33"/>
                    <a:gd name="T18" fmla="*/ 0 w 40"/>
                    <a:gd name="T19" fmla="*/ 16 h 33"/>
                    <a:gd name="T20" fmla="*/ 3 w 40"/>
                    <a:gd name="T21" fmla="*/ 23 h 33"/>
                    <a:gd name="T22" fmla="*/ 8 w 40"/>
                    <a:gd name="T23" fmla="*/ 28 h 33"/>
                    <a:gd name="T24" fmla="*/ 14 w 40"/>
                    <a:gd name="T25" fmla="*/ 32 h 33"/>
                    <a:gd name="T26" fmla="*/ 14 w 40"/>
                    <a:gd name="T27" fmla="*/ 32 h 33"/>
                    <a:gd name="T28" fmla="*/ 23 w 40"/>
                    <a:gd name="T29" fmla="*/ 33 h 33"/>
                    <a:gd name="T30" fmla="*/ 30 w 40"/>
                    <a:gd name="T31" fmla="*/ 33 h 33"/>
                    <a:gd name="T32" fmla="*/ 36 w 40"/>
                    <a:gd name="T33" fmla="*/ 29 h 33"/>
                    <a:gd name="T34" fmla="*/ 39 w 40"/>
                    <a:gd name="T35" fmla="*/ 27 h 33"/>
                    <a:gd name="T36" fmla="*/ 40 w 40"/>
                    <a:gd name="T37" fmla="*/ 24 h 33"/>
                    <a:gd name="T38" fmla="*/ 40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8 h 33"/>
                    <a:gd name="T44" fmla="*/ 37 w 40"/>
                    <a:gd name="T45" fmla="*/ 11 h 33"/>
                    <a:gd name="T46" fmla="*/ 33 w 40"/>
                    <a:gd name="T47" fmla="*/ 6 h 33"/>
                    <a:gd name="T48" fmla="*/ 26 w 40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4" y="5"/>
                      </a:lnTo>
                      <a:lnTo>
                        <a:pt x="2" y="8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3" y="33"/>
                      </a:lnTo>
                      <a:lnTo>
                        <a:pt x="30" y="33"/>
                      </a:lnTo>
                      <a:lnTo>
                        <a:pt x="36" y="29"/>
                      </a:lnTo>
                      <a:lnTo>
                        <a:pt x="39" y="27"/>
                      </a:lnTo>
                      <a:lnTo>
                        <a:pt x="40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37" y="11"/>
                      </a:lnTo>
                      <a:lnTo>
                        <a:pt x="33" y="6"/>
                      </a:lnTo>
                      <a:lnTo>
                        <a:pt x="26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68" name="Freeform 1706"/>
                <p:cNvSpPr>
                  <a:spLocks/>
                </p:cNvSpPr>
                <p:nvPr/>
              </p:nvSpPr>
              <p:spPr bwMode="auto">
                <a:xfrm>
                  <a:off x="1912" y="2966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2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1 w 42"/>
                    <a:gd name="T17" fmla="*/ 19 h 32"/>
                    <a:gd name="T18" fmla="*/ 2 w 42"/>
                    <a:gd name="T19" fmla="*/ 23 h 32"/>
                    <a:gd name="T20" fmla="*/ 6 w 42"/>
                    <a:gd name="T21" fmla="*/ 28 h 32"/>
                    <a:gd name="T22" fmla="*/ 13 w 42"/>
                    <a:gd name="T23" fmla="*/ 32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29 w 42"/>
                    <a:gd name="T29" fmla="*/ 32 h 32"/>
                    <a:gd name="T30" fmla="*/ 36 w 42"/>
                    <a:gd name="T31" fmla="*/ 28 h 32"/>
                    <a:gd name="T32" fmla="*/ 41 w 42"/>
                    <a:gd name="T33" fmla="*/ 23 h 32"/>
                    <a:gd name="T34" fmla="*/ 42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2 w 42"/>
                    <a:gd name="T41" fmla="*/ 13 h 32"/>
                    <a:gd name="T42" fmla="*/ 41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1" y="32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2" y="19"/>
                      </a:lnTo>
                      <a:lnTo>
                        <a:pt x="42" y="17"/>
                      </a:lnTo>
                      <a:lnTo>
                        <a:pt x="42" y="13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69" name="Freeform 1707"/>
                <p:cNvSpPr>
                  <a:spLocks/>
                </p:cNvSpPr>
                <p:nvPr/>
              </p:nvSpPr>
              <p:spPr bwMode="auto">
                <a:xfrm>
                  <a:off x="1912" y="2966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2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1 w 42"/>
                    <a:gd name="T17" fmla="*/ 19 h 32"/>
                    <a:gd name="T18" fmla="*/ 2 w 42"/>
                    <a:gd name="T19" fmla="*/ 23 h 32"/>
                    <a:gd name="T20" fmla="*/ 6 w 42"/>
                    <a:gd name="T21" fmla="*/ 28 h 32"/>
                    <a:gd name="T22" fmla="*/ 13 w 42"/>
                    <a:gd name="T23" fmla="*/ 32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29 w 42"/>
                    <a:gd name="T29" fmla="*/ 32 h 32"/>
                    <a:gd name="T30" fmla="*/ 36 w 42"/>
                    <a:gd name="T31" fmla="*/ 28 h 32"/>
                    <a:gd name="T32" fmla="*/ 41 w 42"/>
                    <a:gd name="T33" fmla="*/ 23 h 32"/>
                    <a:gd name="T34" fmla="*/ 42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2 w 42"/>
                    <a:gd name="T41" fmla="*/ 13 h 32"/>
                    <a:gd name="T42" fmla="*/ 41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1" y="32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2" y="19"/>
                      </a:lnTo>
                      <a:lnTo>
                        <a:pt x="42" y="17"/>
                      </a:lnTo>
                      <a:lnTo>
                        <a:pt x="42" y="13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70" name="Freeform 1708"/>
                <p:cNvSpPr>
                  <a:spLocks/>
                </p:cNvSpPr>
                <p:nvPr/>
              </p:nvSpPr>
              <p:spPr bwMode="auto">
                <a:xfrm>
                  <a:off x="1937" y="2970"/>
                  <a:ext cx="42" cy="33"/>
                </a:xfrm>
                <a:custGeom>
                  <a:avLst/>
                  <a:gdLst>
                    <a:gd name="T0" fmla="*/ 25 w 42"/>
                    <a:gd name="T1" fmla="*/ 1 h 33"/>
                    <a:gd name="T2" fmla="*/ 25 w 42"/>
                    <a:gd name="T3" fmla="*/ 1 h 33"/>
                    <a:gd name="T4" fmla="*/ 17 w 42"/>
                    <a:gd name="T5" fmla="*/ 0 h 33"/>
                    <a:gd name="T6" fmla="*/ 9 w 42"/>
                    <a:gd name="T7" fmla="*/ 2 h 33"/>
                    <a:gd name="T8" fmla="*/ 4 w 42"/>
                    <a:gd name="T9" fmla="*/ 8 h 33"/>
                    <a:gd name="T10" fmla="*/ 2 w 42"/>
                    <a:gd name="T11" fmla="*/ 10 h 33"/>
                    <a:gd name="T12" fmla="*/ 2 w 42"/>
                    <a:gd name="T13" fmla="*/ 13 h 33"/>
                    <a:gd name="T14" fmla="*/ 2 w 42"/>
                    <a:gd name="T15" fmla="*/ 13 h 33"/>
                    <a:gd name="T16" fmla="*/ 0 w 42"/>
                    <a:gd name="T17" fmla="*/ 16 h 33"/>
                    <a:gd name="T18" fmla="*/ 2 w 42"/>
                    <a:gd name="T19" fmla="*/ 19 h 33"/>
                    <a:gd name="T20" fmla="*/ 5 w 42"/>
                    <a:gd name="T21" fmla="*/ 25 h 33"/>
                    <a:gd name="T22" fmla="*/ 11 w 42"/>
                    <a:gd name="T23" fmla="*/ 31 h 33"/>
                    <a:gd name="T24" fmla="*/ 18 w 42"/>
                    <a:gd name="T25" fmla="*/ 33 h 33"/>
                    <a:gd name="T26" fmla="*/ 18 w 42"/>
                    <a:gd name="T27" fmla="*/ 33 h 33"/>
                    <a:gd name="T28" fmla="*/ 27 w 42"/>
                    <a:gd name="T29" fmla="*/ 33 h 33"/>
                    <a:gd name="T30" fmla="*/ 33 w 42"/>
                    <a:gd name="T31" fmla="*/ 31 h 33"/>
                    <a:gd name="T32" fmla="*/ 39 w 42"/>
                    <a:gd name="T33" fmla="*/ 27 h 33"/>
                    <a:gd name="T34" fmla="*/ 41 w 42"/>
                    <a:gd name="T35" fmla="*/ 24 h 33"/>
                    <a:gd name="T36" fmla="*/ 42 w 42"/>
                    <a:gd name="T37" fmla="*/ 20 h 33"/>
                    <a:gd name="T38" fmla="*/ 42 w 42"/>
                    <a:gd name="T39" fmla="*/ 20 h 33"/>
                    <a:gd name="T40" fmla="*/ 42 w 42"/>
                    <a:gd name="T41" fmla="*/ 18 h 33"/>
                    <a:gd name="T42" fmla="*/ 41 w 42"/>
                    <a:gd name="T43" fmla="*/ 14 h 33"/>
                    <a:gd name="T44" fmla="*/ 39 w 42"/>
                    <a:gd name="T45" fmla="*/ 8 h 33"/>
                    <a:gd name="T46" fmla="*/ 32 w 42"/>
                    <a:gd name="T47" fmla="*/ 4 h 33"/>
                    <a:gd name="T48" fmla="*/ 25 w 42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9" y="2"/>
                      </a:lnTo>
                      <a:lnTo>
                        <a:pt x="4" y="8"/>
                      </a:lnTo>
                      <a:lnTo>
                        <a:pt x="2" y="10"/>
                      </a:lnTo>
                      <a:lnTo>
                        <a:pt x="2" y="13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5" y="25"/>
                      </a:lnTo>
                      <a:lnTo>
                        <a:pt x="11" y="31"/>
                      </a:lnTo>
                      <a:lnTo>
                        <a:pt x="18" y="33"/>
                      </a:lnTo>
                      <a:lnTo>
                        <a:pt x="27" y="33"/>
                      </a:lnTo>
                      <a:lnTo>
                        <a:pt x="33" y="31"/>
                      </a:lnTo>
                      <a:lnTo>
                        <a:pt x="39" y="27"/>
                      </a:lnTo>
                      <a:lnTo>
                        <a:pt x="41" y="24"/>
                      </a:lnTo>
                      <a:lnTo>
                        <a:pt x="42" y="20"/>
                      </a:lnTo>
                      <a:lnTo>
                        <a:pt x="42" y="18"/>
                      </a:lnTo>
                      <a:lnTo>
                        <a:pt x="41" y="14"/>
                      </a:lnTo>
                      <a:lnTo>
                        <a:pt x="39" y="8"/>
                      </a:lnTo>
                      <a:lnTo>
                        <a:pt x="32" y="4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71" name="Freeform 1709"/>
                <p:cNvSpPr>
                  <a:spLocks/>
                </p:cNvSpPr>
                <p:nvPr/>
              </p:nvSpPr>
              <p:spPr bwMode="auto">
                <a:xfrm>
                  <a:off x="1937" y="2970"/>
                  <a:ext cx="42" cy="33"/>
                </a:xfrm>
                <a:custGeom>
                  <a:avLst/>
                  <a:gdLst>
                    <a:gd name="T0" fmla="*/ 25 w 42"/>
                    <a:gd name="T1" fmla="*/ 1 h 33"/>
                    <a:gd name="T2" fmla="*/ 25 w 42"/>
                    <a:gd name="T3" fmla="*/ 1 h 33"/>
                    <a:gd name="T4" fmla="*/ 17 w 42"/>
                    <a:gd name="T5" fmla="*/ 0 h 33"/>
                    <a:gd name="T6" fmla="*/ 9 w 42"/>
                    <a:gd name="T7" fmla="*/ 2 h 33"/>
                    <a:gd name="T8" fmla="*/ 4 w 42"/>
                    <a:gd name="T9" fmla="*/ 8 h 33"/>
                    <a:gd name="T10" fmla="*/ 2 w 42"/>
                    <a:gd name="T11" fmla="*/ 10 h 33"/>
                    <a:gd name="T12" fmla="*/ 2 w 42"/>
                    <a:gd name="T13" fmla="*/ 13 h 33"/>
                    <a:gd name="T14" fmla="*/ 2 w 42"/>
                    <a:gd name="T15" fmla="*/ 13 h 33"/>
                    <a:gd name="T16" fmla="*/ 0 w 42"/>
                    <a:gd name="T17" fmla="*/ 16 h 33"/>
                    <a:gd name="T18" fmla="*/ 2 w 42"/>
                    <a:gd name="T19" fmla="*/ 19 h 33"/>
                    <a:gd name="T20" fmla="*/ 5 w 42"/>
                    <a:gd name="T21" fmla="*/ 25 h 33"/>
                    <a:gd name="T22" fmla="*/ 11 w 42"/>
                    <a:gd name="T23" fmla="*/ 31 h 33"/>
                    <a:gd name="T24" fmla="*/ 18 w 42"/>
                    <a:gd name="T25" fmla="*/ 33 h 33"/>
                    <a:gd name="T26" fmla="*/ 18 w 42"/>
                    <a:gd name="T27" fmla="*/ 33 h 33"/>
                    <a:gd name="T28" fmla="*/ 27 w 42"/>
                    <a:gd name="T29" fmla="*/ 33 h 33"/>
                    <a:gd name="T30" fmla="*/ 33 w 42"/>
                    <a:gd name="T31" fmla="*/ 31 h 33"/>
                    <a:gd name="T32" fmla="*/ 39 w 42"/>
                    <a:gd name="T33" fmla="*/ 27 h 33"/>
                    <a:gd name="T34" fmla="*/ 41 w 42"/>
                    <a:gd name="T35" fmla="*/ 24 h 33"/>
                    <a:gd name="T36" fmla="*/ 42 w 42"/>
                    <a:gd name="T37" fmla="*/ 20 h 33"/>
                    <a:gd name="T38" fmla="*/ 42 w 42"/>
                    <a:gd name="T39" fmla="*/ 20 h 33"/>
                    <a:gd name="T40" fmla="*/ 42 w 42"/>
                    <a:gd name="T41" fmla="*/ 18 h 33"/>
                    <a:gd name="T42" fmla="*/ 41 w 42"/>
                    <a:gd name="T43" fmla="*/ 14 h 33"/>
                    <a:gd name="T44" fmla="*/ 39 w 42"/>
                    <a:gd name="T45" fmla="*/ 8 h 33"/>
                    <a:gd name="T46" fmla="*/ 32 w 42"/>
                    <a:gd name="T47" fmla="*/ 4 h 33"/>
                    <a:gd name="T48" fmla="*/ 25 w 42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9" y="2"/>
                      </a:lnTo>
                      <a:lnTo>
                        <a:pt x="4" y="8"/>
                      </a:lnTo>
                      <a:lnTo>
                        <a:pt x="2" y="10"/>
                      </a:lnTo>
                      <a:lnTo>
                        <a:pt x="2" y="13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5" y="25"/>
                      </a:lnTo>
                      <a:lnTo>
                        <a:pt x="11" y="31"/>
                      </a:lnTo>
                      <a:lnTo>
                        <a:pt x="18" y="33"/>
                      </a:lnTo>
                      <a:lnTo>
                        <a:pt x="27" y="33"/>
                      </a:lnTo>
                      <a:lnTo>
                        <a:pt x="33" y="31"/>
                      </a:lnTo>
                      <a:lnTo>
                        <a:pt x="39" y="27"/>
                      </a:lnTo>
                      <a:lnTo>
                        <a:pt x="41" y="24"/>
                      </a:lnTo>
                      <a:lnTo>
                        <a:pt x="42" y="20"/>
                      </a:lnTo>
                      <a:lnTo>
                        <a:pt x="42" y="18"/>
                      </a:lnTo>
                      <a:lnTo>
                        <a:pt x="41" y="14"/>
                      </a:lnTo>
                      <a:lnTo>
                        <a:pt x="39" y="8"/>
                      </a:lnTo>
                      <a:lnTo>
                        <a:pt x="32" y="4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72" name="Freeform 1710"/>
                <p:cNvSpPr>
                  <a:spLocks/>
                </p:cNvSpPr>
                <p:nvPr/>
              </p:nvSpPr>
              <p:spPr bwMode="auto">
                <a:xfrm>
                  <a:off x="1926" y="2949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2 h 32"/>
                    <a:gd name="T6" fmla="*/ 6 w 42"/>
                    <a:gd name="T7" fmla="*/ 4 h 32"/>
                    <a:gd name="T8" fmla="*/ 2 w 42"/>
                    <a:gd name="T9" fmla="*/ 9 h 32"/>
                    <a:gd name="T10" fmla="*/ 1 w 42"/>
                    <a:gd name="T11" fmla="*/ 13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1 w 42"/>
                    <a:gd name="T17" fmla="*/ 20 h 32"/>
                    <a:gd name="T18" fmla="*/ 2 w 42"/>
                    <a:gd name="T19" fmla="*/ 22 h 32"/>
                    <a:gd name="T20" fmla="*/ 6 w 42"/>
                    <a:gd name="T21" fmla="*/ 27 h 32"/>
                    <a:gd name="T22" fmla="*/ 13 w 42"/>
                    <a:gd name="T23" fmla="*/ 31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7 h 32"/>
                    <a:gd name="T32" fmla="*/ 41 w 42"/>
                    <a:gd name="T33" fmla="*/ 22 h 32"/>
                    <a:gd name="T34" fmla="*/ 42 w 42"/>
                    <a:gd name="T35" fmla="*/ 20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2 w 42"/>
                    <a:gd name="T41" fmla="*/ 13 h 32"/>
                    <a:gd name="T42" fmla="*/ 41 w 42"/>
                    <a:gd name="T43" fmla="*/ 9 h 32"/>
                    <a:gd name="T44" fmla="*/ 36 w 42"/>
                    <a:gd name="T45" fmla="*/ 4 h 32"/>
                    <a:gd name="T46" fmla="*/ 29 w 42"/>
                    <a:gd name="T47" fmla="*/ 2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2"/>
                      </a:lnTo>
                      <a:lnTo>
                        <a:pt x="6" y="4"/>
                      </a:lnTo>
                      <a:lnTo>
                        <a:pt x="2" y="9"/>
                      </a:lnTo>
                      <a:lnTo>
                        <a:pt x="1" y="13"/>
                      </a:lnTo>
                      <a:lnTo>
                        <a:pt x="0" y="16"/>
                      </a:lnTo>
                      <a:lnTo>
                        <a:pt x="1" y="20"/>
                      </a:lnTo>
                      <a:lnTo>
                        <a:pt x="2" y="22"/>
                      </a:lnTo>
                      <a:lnTo>
                        <a:pt x="6" y="27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29" y="31"/>
                      </a:lnTo>
                      <a:lnTo>
                        <a:pt x="36" y="27"/>
                      </a:lnTo>
                      <a:lnTo>
                        <a:pt x="41" y="22"/>
                      </a:lnTo>
                      <a:lnTo>
                        <a:pt x="42" y="20"/>
                      </a:lnTo>
                      <a:lnTo>
                        <a:pt x="42" y="16"/>
                      </a:lnTo>
                      <a:lnTo>
                        <a:pt x="42" y="13"/>
                      </a:lnTo>
                      <a:lnTo>
                        <a:pt x="41" y="9"/>
                      </a:lnTo>
                      <a:lnTo>
                        <a:pt x="36" y="4"/>
                      </a:lnTo>
                      <a:lnTo>
                        <a:pt x="29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73" name="Freeform 1711"/>
                <p:cNvSpPr>
                  <a:spLocks/>
                </p:cNvSpPr>
                <p:nvPr/>
              </p:nvSpPr>
              <p:spPr bwMode="auto">
                <a:xfrm>
                  <a:off x="1926" y="2949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2 h 32"/>
                    <a:gd name="T6" fmla="*/ 6 w 42"/>
                    <a:gd name="T7" fmla="*/ 4 h 32"/>
                    <a:gd name="T8" fmla="*/ 2 w 42"/>
                    <a:gd name="T9" fmla="*/ 9 h 32"/>
                    <a:gd name="T10" fmla="*/ 1 w 42"/>
                    <a:gd name="T11" fmla="*/ 13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1 w 42"/>
                    <a:gd name="T17" fmla="*/ 20 h 32"/>
                    <a:gd name="T18" fmla="*/ 2 w 42"/>
                    <a:gd name="T19" fmla="*/ 22 h 32"/>
                    <a:gd name="T20" fmla="*/ 6 w 42"/>
                    <a:gd name="T21" fmla="*/ 27 h 32"/>
                    <a:gd name="T22" fmla="*/ 13 w 42"/>
                    <a:gd name="T23" fmla="*/ 31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7 h 32"/>
                    <a:gd name="T32" fmla="*/ 41 w 42"/>
                    <a:gd name="T33" fmla="*/ 22 h 32"/>
                    <a:gd name="T34" fmla="*/ 42 w 42"/>
                    <a:gd name="T35" fmla="*/ 20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2 w 42"/>
                    <a:gd name="T41" fmla="*/ 13 h 32"/>
                    <a:gd name="T42" fmla="*/ 41 w 42"/>
                    <a:gd name="T43" fmla="*/ 9 h 32"/>
                    <a:gd name="T44" fmla="*/ 36 w 42"/>
                    <a:gd name="T45" fmla="*/ 4 h 32"/>
                    <a:gd name="T46" fmla="*/ 29 w 42"/>
                    <a:gd name="T47" fmla="*/ 2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2"/>
                      </a:lnTo>
                      <a:lnTo>
                        <a:pt x="6" y="4"/>
                      </a:lnTo>
                      <a:lnTo>
                        <a:pt x="2" y="9"/>
                      </a:lnTo>
                      <a:lnTo>
                        <a:pt x="1" y="13"/>
                      </a:lnTo>
                      <a:lnTo>
                        <a:pt x="0" y="16"/>
                      </a:lnTo>
                      <a:lnTo>
                        <a:pt x="1" y="20"/>
                      </a:lnTo>
                      <a:lnTo>
                        <a:pt x="2" y="22"/>
                      </a:lnTo>
                      <a:lnTo>
                        <a:pt x="6" y="27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29" y="31"/>
                      </a:lnTo>
                      <a:lnTo>
                        <a:pt x="36" y="27"/>
                      </a:lnTo>
                      <a:lnTo>
                        <a:pt x="41" y="22"/>
                      </a:lnTo>
                      <a:lnTo>
                        <a:pt x="42" y="20"/>
                      </a:lnTo>
                      <a:lnTo>
                        <a:pt x="42" y="16"/>
                      </a:lnTo>
                      <a:lnTo>
                        <a:pt x="42" y="13"/>
                      </a:lnTo>
                      <a:lnTo>
                        <a:pt x="41" y="9"/>
                      </a:lnTo>
                      <a:lnTo>
                        <a:pt x="36" y="4"/>
                      </a:lnTo>
                      <a:lnTo>
                        <a:pt x="29" y="2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74" name="Freeform 1712"/>
                <p:cNvSpPr>
                  <a:spLocks/>
                </p:cNvSpPr>
                <p:nvPr/>
              </p:nvSpPr>
              <p:spPr bwMode="auto">
                <a:xfrm>
                  <a:off x="1908" y="3011"/>
                  <a:ext cx="40" cy="34"/>
                </a:xfrm>
                <a:custGeom>
                  <a:avLst/>
                  <a:gdLst>
                    <a:gd name="T0" fmla="*/ 11 w 40"/>
                    <a:gd name="T1" fmla="*/ 4 h 34"/>
                    <a:gd name="T2" fmla="*/ 11 w 40"/>
                    <a:gd name="T3" fmla="*/ 4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1 h 34"/>
                    <a:gd name="T10" fmla="*/ 0 w 40"/>
                    <a:gd name="T11" fmla="*/ 24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0 h 34"/>
                    <a:gd name="T18" fmla="*/ 6 w 40"/>
                    <a:gd name="T19" fmla="*/ 32 h 34"/>
                    <a:gd name="T20" fmla="*/ 13 w 40"/>
                    <a:gd name="T21" fmla="*/ 34 h 34"/>
                    <a:gd name="T22" fmla="*/ 20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4 w 40"/>
                    <a:gd name="T29" fmla="*/ 25 h 34"/>
                    <a:gd name="T30" fmla="*/ 38 w 40"/>
                    <a:gd name="T31" fmla="*/ 20 h 34"/>
                    <a:gd name="T32" fmla="*/ 40 w 40"/>
                    <a:gd name="T33" fmla="*/ 12 h 34"/>
                    <a:gd name="T34" fmla="*/ 40 w 40"/>
                    <a:gd name="T35" fmla="*/ 10 h 34"/>
                    <a:gd name="T36" fmla="*/ 38 w 40"/>
                    <a:gd name="T37" fmla="*/ 6 h 34"/>
                    <a:gd name="T38" fmla="*/ 38 w 40"/>
                    <a:gd name="T39" fmla="*/ 6 h 34"/>
                    <a:gd name="T40" fmla="*/ 36 w 40"/>
                    <a:gd name="T41" fmla="*/ 4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1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4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5"/>
                      </a:lnTo>
                      <a:lnTo>
                        <a:pt x="38" y="20"/>
                      </a:lnTo>
                      <a:lnTo>
                        <a:pt x="40" y="12"/>
                      </a:lnTo>
                      <a:lnTo>
                        <a:pt x="40" y="10"/>
                      </a:lnTo>
                      <a:lnTo>
                        <a:pt x="38" y="6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75" name="Freeform 1713"/>
                <p:cNvSpPr>
                  <a:spLocks/>
                </p:cNvSpPr>
                <p:nvPr/>
              </p:nvSpPr>
              <p:spPr bwMode="auto">
                <a:xfrm>
                  <a:off x="1908" y="3011"/>
                  <a:ext cx="40" cy="34"/>
                </a:xfrm>
                <a:custGeom>
                  <a:avLst/>
                  <a:gdLst>
                    <a:gd name="T0" fmla="*/ 11 w 40"/>
                    <a:gd name="T1" fmla="*/ 4 h 34"/>
                    <a:gd name="T2" fmla="*/ 11 w 40"/>
                    <a:gd name="T3" fmla="*/ 4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1 h 34"/>
                    <a:gd name="T10" fmla="*/ 0 w 40"/>
                    <a:gd name="T11" fmla="*/ 24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0 h 34"/>
                    <a:gd name="T18" fmla="*/ 6 w 40"/>
                    <a:gd name="T19" fmla="*/ 32 h 34"/>
                    <a:gd name="T20" fmla="*/ 13 w 40"/>
                    <a:gd name="T21" fmla="*/ 34 h 34"/>
                    <a:gd name="T22" fmla="*/ 20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4 w 40"/>
                    <a:gd name="T29" fmla="*/ 25 h 34"/>
                    <a:gd name="T30" fmla="*/ 38 w 40"/>
                    <a:gd name="T31" fmla="*/ 20 h 34"/>
                    <a:gd name="T32" fmla="*/ 40 w 40"/>
                    <a:gd name="T33" fmla="*/ 12 h 34"/>
                    <a:gd name="T34" fmla="*/ 40 w 40"/>
                    <a:gd name="T35" fmla="*/ 10 h 34"/>
                    <a:gd name="T36" fmla="*/ 38 w 40"/>
                    <a:gd name="T37" fmla="*/ 6 h 34"/>
                    <a:gd name="T38" fmla="*/ 38 w 40"/>
                    <a:gd name="T39" fmla="*/ 6 h 34"/>
                    <a:gd name="T40" fmla="*/ 36 w 40"/>
                    <a:gd name="T41" fmla="*/ 4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1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4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5"/>
                      </a:lnTo>
                      <a:lnTo>
                        <a:pt x="38" y="20"/>
                      </a:lnTo>
                      <a:lnTo>
                        <a:pt x="40" y="12"/>
                      </a:lnTo>
                      <a:lnTo>
                        <a:pt x="40" y="10"/>
                      </a:lnTo>
                      <a:lnTo>
                        <a:pt x="38" y="6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76" name="Freeform 1714"/>
                <p:cNvSpPr>
                  <a:spLocks/>
                </p:cNvSpPr>
                <p:nvPr/>
              </p:nvSpPr>
              <p:spPr bwMode="auto">
                <a:xfrm>
                  <a:off x="1937" y="3015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8 w 40"/>
                    <a:gd name="T5" fmla="*/ 0 h 33"/>
                    <a:gd name="T6" fmla="*/ 11 w 40"/>
                    <a:gd name="T7" fmla="*/ 0 h 33"/>
                    <a:gd name="T8" fmla="*/ 4 w 40"/>
                    <a:gd name="T9" fmla="*/ 3 h 33"/>
                    <a:gd name="T10" fmla="*/ 2 w 40"/>
                    <a:gd name="T11" fmla="*/ 6 h 33"/>
                    <a:gd name="T12" fmla="*/ 0 w 40"/>
                    <a:gd name="T13" fmla="*/ 8 h 33"/>
                    <a:gd name="T14" fmla="*/ 0 w 40"/>
                    <a:gd name="T15" fmla="*/ 8 h 33"/>
                    <a:gd name="T16" fmla="*/ 0 w 40"/>
                    <a:gd name="T17" fmla="*/ 12 h 33"/>
                    <a:gd name="T18" fmla="*/ 0 w 40"/>
                    <a:gd name="T19" fmla="*/ 15 h 33"/>
                    <a:gd name="T20" fmla="*/ 3 w 40"/>
                    <a:gd name="T21" fmla="*/ 22 h 33"/>
                    <a:gd name="T22" fmla="*/ 8 w 40"/>
                    <a:gd name="T23" fmla="*/ 28 h 33"/>
                    <a:gd name="T24" fmla="*/ 14 w 40"/>
                    <a:gd name="T25" fmla="*/ 31 h 33"/>
                    <a:gd name="T26" fmla="*/ 14 w 40"/>
                    <a:gd name="T27" fmla="*/ 31 h 33"/>
                    <a:gd name="T28" fmla="*/ 22 w 40"/>
                    <a:gd name="T29" fmla="*/ 33 h 33"/>
                    <a:gd name="T30" fmla="*/ 30 w 40"/>
                    <a:gd name="T31" fmla="*/ 31 h 33"/>
                    <a:gd name="T32" fmla="*/ 36 w 40"/>
                    <a:gd name="T33" fmla="*/ 29 h 33"/>
                    <a:gd name="T34" fmla="*/ 39 w 40"/>
                    <a:gd name="T35" fmla="*/ 26 h 33"/>
                    <a:gd name="T36" fmla="*/ 40 w 40"/>
                    <a:gd name="T37" fmla="*/ 24 h 33"/>
                    <a:gd name="T38" fmla="*/ 40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6 h 33"/>
                    <a:gd name="T44" fmla="*/ 37 w 40"/>
                    <a:gd name="T45" fmla="*/ 10 h 33"/>
                    <a:gd name="T46" fmla="*/ 33 w 40"/>
                    <a:gd name="T47" fmla="*/ 5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1" y="0"/>
                      </a:lnTo>
                      <a:lnTo>
                        <a:pt x="4" y="3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8" y="28"/>
                      </a:lnTo>
                      <a:lnTo>
                        <a:pt x="14" y="31"/>
                      </a:lnTo>
                      <a:lnTo>
                        <a:pt x="22" y="33"/>
                      </a:lnTo>
                      <a:lnTo>
                        <a:pt x="30" y="31"/>
                      </a:lnTo>
                      <a:lnTo>
                        <a:pt x="36" y="29"/>
                      </a:lnTo>
                      <a:lnTo>
                        <a:pt x="39" y="26"/>
                      </a:lnTo>
                      <a:lnTo>
                        <a:pt x="40" y="24"/>
                      </a:lnTo>
                      <a:lnTo>
                        <a:pt x="40" y="20"/>
                      </a:lnTo>
                      <a:lnTo>
                        <a:pt x="40" y="16"/>
                      </a:lnTo>
                      <a:lnTo>
                        <a:pt x="37" y="10"/>
                      </a:lnTo>
                      <a:lnTo>
                        <a:pt x="33" y="5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77" name="Freeform 1715"/>
                <p:cNvSpPr>
                  <a:spLocks/>
                </p:cNvSpPr>
                <p:nvPr/>
              </p:nvSpPr>
              <p:spPr bwMode="auto">
                <a:xfrm>
                  <a:off x="1937" y="3015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8 w 40"/>
                    <a:gd name="T5" fmla="*/ 0 h 33"/>
                    <a:gd name="T6" fmla="*/ 11 w 40"/>
                    <a:gd name="T7" fmla="*/ 0 h 33"/>
                    <a:gd name="T8" fmla="*/ 4 w 40"/>
                    <a:gd name="T9" fmla="*/ 3 h 33"/>
                    <a:gd name="T10" fmla="*/ 2 w 40"/>
                    <a:gd name="T11" fmla="*/ 6 h 33"/>
                    <a:gd name="T12" fmla="*/ 0 w 40"/>
                    <a:gd name="T13" fmla="*/ 8 h 33"/>
                    <a:gd name="T14" fmla="*/ 0 w 40"/>
                    <a:gd name="T15" fmla="*/ 8 h 33"/>
                    <a:gd name="T16" fmla="*/ 0 w 40"/>
                    <a:gd name="T17" fmla="*/ 12 h 33"/>
                    <a:gd name="T18" fmla="*/ 0 w 40"/>
                    <a:gd name="T19" fmla="*/ 15 h 33"/>
                    <a:gd name="T20" fmla="*/ 3 w 40"/>
                    <a:gd name="T21" fmla="*/ 22 h 33"/>
                    <a:gd name="T22" fmla="*/ 8 w 40"/>
                    <a:gd name="T23" fmla="*/ 28 h 33"/>
                    <a:gd name="T24" fmla="*/ 14 w 40"/>
                    <a:gd name="T25" fmla="*/ 31 h 33"/>
                    <a:gd name="T26" fmla="*/ 14 w 40"/>
                    <a:gd name="T27" fmla="*/ 31 h 33"/>
                    <a:gd name="T28" fmla="*/ 22 w 40"/>
                    <a:gd name="T29" fmla="*/ 33 h 33"/>
                    <a:gd name="T30" fmla="*/ 30 w 40"/>
                    <a:gd name="T31" fmla="*/ 31 h 33"/>
                    <a:gd name="T32" fmla="*/ 36 w 40"/>
                    <a:gd name="T33" fmla="*/ 29 h 33"/>
                    <a:gd name="T34" fmla="*/ 39 w 40"/>
                    <a:gd name="T35" fmla="*/ 26 h 33"/>
                    <a:gd name="T36" fmla="*/ 40 w 40"/>
                    <a:gd name="T37" fmla="*/ 24 h 33"/>
                    <a:gd name="T38" fmla="*/ 40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6 h 33"/>
                    <a:gd name="T44" fmla="*/ 37 w 40"/>
                    <a:gd name="T45" fmla="*/ 10 h 33"/>
                    <a:gd name="T46" fmla="*/ 33 w 40"/>
                    <a:gd name="T47" fmla="*/ 5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1" y="0"/>
                      </a:lnTo>
                      <a:lnTo>
                        <a:pt x="4" y="3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8" y="28"/>
                      </a:lnTo>
                      <a:lnTo>
                        <a:pt x="14" y="31"/>
                      </a:lnTo>
                      <a:lnTo>
                        <a:pt x="22" y="33"/>
                      </a:lnTo>
                      <a:lnTo>
                        <a:pt x="30" y="31"/>
                      </a:lnTo>
                      <a:lnTo>
                        <a:pt x="36" y="29"/>
                      </a:lnTo>
                      <a:lnTo>
                        <a:pt x="39" y="26"/>
                      </a:lnTo>
                      <a:lnTo>
                        <a:pt x="40" y="24"/>
                      </a:lnTo>
                      <a:lnTo>
                        <a:pt x="40" y="20"/>
                      </a:lnTo>
                      <a:lnTo>
                        <a:pt x="40" y="16"/>
                      </a:lnTo>
                      <a:lnTo>
                        <a:pt x="37" y="10"/>
                      </a:lnTo>
                      <a:lnTo>
                        <a:pt x="33" y="5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78" name="Freeform 1716"/>
                <p:cNvSpPr>
                  <a:spLocks/>
                </p:cNvSpPr>
                <p:nvPr/>
              </p:nvSpPr>
              <p:spPr bwMode="auto">
                <a:xfrm>
                  <a:off x="1833" y="3017"/>
                  <a:ext cx="30" cy="88"/>
                </a:xfrm>
                <a:custGeom>
                  <a:avLst/>
                  <a:gdLst>
                    <a:gd name="T0" fmla="*/ 0 w 30"/>
                    <a:gd name="T1" fmla="*/ 83 h 88"/>
                    <a:gd name="T2" fmla="*/ 9 w 30"/>
                    <a:gd name="T3" fmla="*/ 69 h 88"/>
                    <a:gd name="T4" fmla="*/ 9 w 30"/>
                    <a:gd name="T5" fmla="*/ 0 h 88"/>
                    <a:gd name="T6" fmla="*/ 23 w 30"/>
                    <a:gd name="T7" fmla="*/ 1 h 88"/>
                    <a:gd name="T8" fmla="*/ 23 w 30"/>
                    <a:gd name="T9" fmla="*/ 69 h 88"/>
                    <a:gd name="T10" fmla="*/ 30 w 30"/>
                    <a:gd name="T11" fmla="*/ 86 h 88"/>
                    <a:gd name="T12" fmla="*/ 20 w 30"/>
                    <a:gd name="T13" fmla="*/ 79 h 88"/>
                    <a:gd name="T14" fmla="*/ 20 w 30"/>
                    <a:gd name="T15" fmla="*/ 88 h 88"/>
                    <a:gd name="T16" fmla="*/ 14 w 30"/>
                    <a:gd name="T17" fmla="*/ 80 h 88"/>
                    <a:gd name="T18" fmla="*/ 9 w 30"/>
                    <a:gd name="T19" fmla="*/ 87 h 88"/>
                    <a:gd name="T20" fmla="*/ 9 w 30"/>
                    <a:gd name="T21" fmla="*/ 80 h 88"/>
                    <a:gd name="T22" fmla="*/ 0 w 30"/>
                    <a:gd name="T23" fmla="*/ 83 h 88"/>
                    <a:gd name="T24" fmla="*/ 0 w 30"/>
                    <a:gd name="T25" fmla="*/ 83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88"/>
                    <a:gd name="T41" fmla="*/ 30 w 30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88">
                      <a:moveTo>
                        <a:pt x="0" y="83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1"/>
                      </a:lnTo>
                      <a:lnTo>
                        <a:pt x="23" y="69"/>
                      </a:lnTo>
                      <a:lnTo>
                        <a:pt x="30" y="86"/>
                      </a:lnTo>
                      <a:lnTo>
                        <a:pt x="20" y="79"/>
                      </a:lnTo>
                      <a:lnTo>
                        <a:pt x="20" y="88"/>
                      </a:lnTo>
                      <a:lnTo>
                        <a:pt x="14" y="80"/>
                      </a:lnTo>
                      <a:lnTo>
                        <a:pt x="9" y="87"/>
                      </a:lnTo>
                      <a:lnTo>
                        <a:pt x="9" y="80"/>
                      </a:lnTo>
                      <a:lnTo>
                        <a:pt x="0" y="83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79" name="Freeform 1717"/>
                <p:cNvSpPr>
                  <a:spLocks/>
                </p:cNvSpPr>
                <p:nvPr/>
              </p:nvSpPr>
              <p:spPr bwMode="auto">
                <a:xfrm>
                  <a:off x="1815" y="3002"/>
                  <a:ext cx="39" cy="34"/>
                </a:xfrm>
                <a:custGeom>
                  <a:avLst/>
                  <a:gdLst>
                    <a:gd name="T0" fmla="*/ 11 w 39"/>
                    <a:gd name="T1" fmla="*/ 2 h 34"/>
                    <a:gd name="T2" fmla="*/ 11 w 39"/>
                    <a:gd name="T3" fmla="*/ 2 h 34"/>
                    <a:gd name="T4" fmla="*/ 5 w 39"/>
                    <a:gd name="T5" fmla="*/ 7 h 34"/>
                    <a:gd name="T6" fmla="*/ 1 w 39"/>
                    <a:gd name="T7" fmla="*/ 14 h 34"/>
                    <a:gd name="T8" fmla="*/ 0 w 39"/>
                    <a:gd name="T9" fmla="*/ 20 h 34"/>
                    <a:gd name="T10" fmla="*/ 0 w 39"/>
                    <a:gd name="T11" fmla="*/ 24 h 34"/>
                    <a:gd name="T12" fmla="*/ 1 w 39"/>
                    <a:gd name="T13" fmla="*/ 27 h 34"/>
                    <a:gd name="T14" fmla="*/ 1 w 39"/>
                    <a:gd name="T15" fmla="*/ 27 h 34"/>
                    <a:gd name="T16" fmla="*/ 4 w 39"/>
                    <a:gd name="T17" fmla="*/ 29 h 34"/>
                    <a:gd name="T18" fmla="*/ 6 w 39"/>
                    <a:gd name="T19" fmla="*/ 32 h 34"/>
                    <a:gd name="T20" fmla="*/ 13 w 39"/>
                    <a:gd name="T21" fmla="*/ 34 h 34"/>
                    <a:gd name="T22" fmla="*/ 20 w 39"/>
                    <a:gd name="T23" fmla="*/ 33 h 34"/>
                    <a:gd name="T24" fmla="*/ 28 w 39"/>
                    <a:gd name="T25" fmla="*/ 30 h 34"/>
                    <a:gd name="T26" fmla="*/ 28 w 39"/>
                    <a:gd name="T27" fmla="*/ 30 h 34"/>
                    <a:gd name="T28" fmla="*/ 34 w 39"/>
                    <a:gd name="T29" fmla="*/ 25 h 34"/>
                    <a:gd name="T30" fmla="*/ 38 w 39"/>
                    <a:gd name="T31" fmla="*/ 19 h 34"/>
                    <a:gd name="T32" fmla="*/ 39 w 39"/>
                    <a:gd name="T33" fmla="*/ 13 h 34"/>
                    <a:gd name="T34" fmla="*/ 39 w 39"/>
                    <a:gd name="T35" fmla="*/ 9 h 34"/>
                    <a:gd name="T36" fmla="*/ 38 w 39"/>
                    <a:gd name="T37" fmla="*/ 6 h 34"/>
                    <a:gd name="T38" fmla="*/ 38 w 39"/>
                    <a:gd name="T39" fmla="*/ 6 h 34"/>
                    <a:gd name="T40" fmla="*/ 36 w 39"/>
                    <a:gd name="T41" fmla="*/ 4 h 34"/>
                    <a:gd name="T42" fmla="*/ 33 w 39"/>
                    <a:gd name="T43" fmla="*/ 1 h 34"/>
                    <a:gd name="T44" fmla="*/ 27 w 39"/>
                    <a:gd name="T45" fmla="*/ 0 h 34"/>
                    <a:gd name="T46" fmla="*/ 19 w 39"/>
                    <a:gd name="T47" fmla="*/ 0 h 34"/>
                    <a:gd name="T48" fmla="*/ 11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7"/>
                      </a:lnTo>
                      <a:lnTo>
                        <a:pt x="1" y="14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4" y="29"/>
                      </a:lnTo>
                      <a:lnTo>
                        <a:pt x="6" y="32"/>
                      </a:lnTo>
                      <a:lnTo>
                        <a:pt x="13" y="34"/>
                      </a:lnTo>
                      <a:lnTo>
                        <a:pt x="20" y="33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39" y="13"/>
                      </a:lnTo>
                      <a:lnTo>
                        <a:pt x="39" y="9"/>
                      </a:lnTo>
                      <a:lnTo>
                        <a:pt x="38" y="6"/>
                      </a:lnTo>
                      <a:lnTo>
                        <a:pt x="36" y="4"/>
                      </a:lnTo>
                      <a:lnTo>
                        <a:pt x="33" y="1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2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80" name="Freeform 1718"/>
                <p:cNvSpPr>
                  <a:spLocks/>
                </p:cNvSpPr>
                <p:nvPr/>
              </p:nvSpPr>
              <p:spPr bwMode="auto">
                <a:xfrm>
                  <a:off x="1815" y="3002"/>
                  <a:ext cx="39" cy="34"/>
                </a:xfrm>
                <a:custGeom>
                  <a:avLst/>
                  <a:gdLst>
                    <a:gd name="T0" fmla="*/ 11 w 39"/>
                    <a:gd name="T1" fmla="*/ 2 h 34"/>
                    <a:gd name="T2" fmla="*/ 11 w 39"/>
                    <a:gd name="T3" fmla="*/ 2 h 34"/>
                    <a:gd name="T4" fmla="*/ 5 w 39"/>
                    <a:gd name="T5" fmla="*/ 7 h 34"/>
                    <a:gd name="T6" fmla="*/ 1 w 39"/>
                    <a:gd name="T7" fmla="*/ 14 h 34"/>
                    <a:gd name="T8" fmla="*/ 0 w 39"/>
                    <a:gd name="T9" fmla="*/ 20 h 34"/>
                    <a:gd name="T10" fmla="*/ 0 w 39"/>
                    <a:gd name="T11" fmla="*/ 24 h 34"/>
                    <a:gd name="T12" fmla="*/ 1 w 39"/>
                    <a:gd name="T13" fmla="*/ 27 h 34"/>
                    <a:gd name="T14" fmla="*/ 1 w 39"/>
                    <a:gd name="T15" fmla="*/ 27 h 34"/>
                    <a:gd name="T16" fmla="*/ 4 w 39"/>
                    <a:gd name="T17" fmla="*/ 29 h 34"/>
                    <a:gd name="T18" fmla="*/ 6 w 39"/>
                    <a:gd name="T19" fmla="*/ 32 h 34"/>
                    <a:gd name="T20" fmla="*/ 13 w 39"/>
                    <a:gd name="T21" fmla="*/ 34 h 34"/>
                    <a:gd name="T22" fmla="*/ 20 w 39"/>
                    <a:gd name="T23" fmla="*/ 33 h 34"/>
                    <a:gd name="T24" fmla="*/ 28 w 39"/>
                    <a:gd name="T25" fmla="*/ 30 h 34"/>
                    <a:gd name="T26" fmla="*/ 28 w 39"/>
                    <a:gd name="T27" fmla="*/ 30 h 34"/>
                    <a:gd name="T28" fmla="*/ 34 w 39"/>
                    <a:gd name="T29" fmla="*/ 25 h 34"/>
                    <a:gd name="T30" fmla="*/ 38 w 39"/>
                    <a:gd name="T31" fmla="*/ 19 h 34"/>
                    <a:gd name="T32" fmla="*/ 39 w 39"/>
                    <a:gd name="T33" fmla="*/ 13 h 34"/>
                    <a:gd name="T34" fmla="*/ 39 w 39"/>
                    <a:gd name="T35" fmla="*/ 9 h 34"/>
                    <a:gd name="T36" fmla="*/ 38 w 39"/>
                    <a:gd name="T37" fmla="*/ 6 h 34"/>
                    <a:gd name="T38" fmla="*/ 38 w 39"/>
                    <a:gd name="T39" fmla="*/ 6 h 34"/>
                    <a:gd name="T40" fmla="*/ 36 w 39"/>
                    <a:gd name="T41" fmla="*/ 4 h 34"/>
                    <a:gd name="T42" fmla="*/ 33 w 39"/>
                    <a:gd name="T43" fmla="*/ 1 h 34"/>
                    <a:gd name="T44" fmla="*/ 27 w 39"/>
                    <a:gd name="T45" fmla="*/ 0 h 34"/>
                    <a:gd name="T46" fmla="*/ 19 w 39"/>
                    <a:gd name="T47" fmla="*/ 0 h 34"/>
                    <a:gd name="T48" fmla="*/ 11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7"/>
                      </a:lnTo>
                      <a:lnTo>
                        <a:pt x="1" y="14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4" y="29"/>
                      </a:lnTo>
                      <a:lnTo>
                        <a:pt x="6" y="32"/>
                      </a:lnTo>
                      <a:lnTo>
                        <a:pt x="13" y="34"/>
                      </a:lnTo>
                      <a:lnTo>
                        <a:pt x="20" y="33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39" y="13"/>
                      </a:lnTo>
                      <a:lnTo>
                        <a:pt x="39" y="9"/>
                      </a:lnTo>
                      <a:lnTo>
                        <a:pt x="38" y="6"/>
                      </a:lnTo>
                      <a:lnTo>
                        <a:pt x="36" y="4"/>
                      </a:lnTo>
                      <a:lnTo>
                        <a:pt x="33" y="1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81" name="Freeform 1719"/>
                <p:cNvSpPr>
                  <a:spLocks/>
                </p:cNvSpPr>
                <p:nvPr/>
              </p:nvSpPr>
              <p:spPr bwMode="auto">
                <a:xfrm>
                  <a:off x="1844" y="3006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8 w 40"/>
                    <a:gd name="T5" fmla="*/ 0 h 33"/>
                    <a:gd name="T6" fmla="*/ 10 w 40"/>
                    <a:gd name="T7" fmla="*/ 1 h 33"/>
                    <a:gd name="T8" fmla="*/ 4 w 40"/>
                    <a:gd name="T9" fmla="*/ 3 h 33"/>
                    <a:gd name="T10" fmla="*/ 1 w 40"/>
                    <a:gd name="T11" fmla="*/ 6 h 33"/>
                    <a:gd name="T12" fmla="*/ 0 w 40"/>
                    <a:gd name="T13" fmla="*/ 9 h 33"/>
                    <a:gd name="T14" fmla="*/ 0 w 40"/>
                    <a:gd name="T15" fmla="*/ 9 h 33"/>
                    <a:gd name="T16" fmla="*/ 0 w 40"/>
                    <a:gd name="T17" fmla="*/ 12 h 33"/>
                    <a:gd name="T18" fmla="*/ 0 w 40"/>
                    <a:gd name="T19" fmla="*/ 15 h 33"/>
                    <a:gd name="T20" fmla="*/ 3 w 40"/>
                    <a:gd name="T21" fmla="*/ 21 h 33"/>
                    <a:gd name="T22" fmla="*/ 8 w 40"/>
                    <a:gd name="T23" fmla="*/ 28 h 33"/>
                    <a:gd name="T24" fmla="*/ 14 w 40"/>
                    <a:gd name="T25" fmla="*/ 31 h 33"/>
                    <a:gd name="T26" fmla="*/ 14 w 40"/>
                    <a:gd name="T27" fmla="*/ 31 h 33"/>
                    <a:gd name="T28" fmla="*/ 23 w 40"/>
                    <a:gd name="T29" fmla="*/ 33 h 33"/>
                    <a:gd name="T30" fmla="*/ 30 w 40"/>
                    <a:gd name="T31" fmla="*/ 31 h 33"/>
                    <a:gd name="T32" fmla="*/ 36 w 40"/>
                    <a:gd name="T33" fmla="*/ 29 h 33"/>
                    <a:gd name="T34" fmla="*/ 38 w 40"/>
                    <a:gd name="T35" fmla="*/ 26 h 33"/>
                    <a:gd name="T36" fmla="*/ 40 w 40"/>
                    <a:gd name="T37" fmla="*/ 23 h 33"/>
                    <a:gd name="T38" fmla="*/ 40 w 40"/>
                    <a:gd name="T39" fmla="*/ 23 h 33"/>
                    <a:gd name="T40" fmla="*/ 40 w 40"/>
                    <a:gd name="T41" fmla="*/ 20 h 33"/>
                    <a:gd name="T42" fmla="*/ 40 w 40"/>
                    <a:gd name="T43" fmla="*/ 16 h 33"/>
                    <a:gd name="T44" fmla="*/ 37 w 40"/>
                    <a:gd name="T45" fmla="*/ 10 h 33"/>
                    <a:gd name="T46" fmla="*/ 33 w 40"/>
                    <a:gd name="T47" fmla="*/ 5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3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3" y="21"/>
                      </a:lnTo>
                      <a:lnTo>
                        <a:pt x="8" y="28"/>
                      </a:lnTo>
                      <a:lnTo>
                        <a:pt x="14" y="31"/>
                      </a:lnTo>
                      <a:lnTo>
                        <a:pt x="23" y="33"/>
                      </a:lnTo>
                      <a:lnTo>
                        <a:pt x="30" y="31"/>
                      </a:lnTo>
                      <a:lnTo>
                        <a:pt x="36" y="29"/>
                      </a:lnTo>
                      <a:lnTo>
                        <a:pt x="38" y="26"/>
                      </a:lnTo>
                      <a:lnTo>
                        <a:pt x="40" y="23"/>
                      </a:lnTo>
                      <a:lnTo>
                        <a:pt x="40" y="20"/>
                      </a:lnTo>
                      <a:lnTo>
                        <a:pt x="40" y="16"/>
                      </a:lnTo>
                      <a:lnTo>
                        <a:pt x="37" y="10"/>
                      </a:lnTo>
                      <a:lnTo>
                        <a:pt x="33" y="5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82" name="Freeform 1720"/>
                <p:cNvSpPr>
                  <a:spLocks/>
                </p:cNvSpPr>
                <p:nvPr/>
              </p:nvSpPr>
              <p:spPr bwMode="auto">
                <a:xfrm>
                  <a:off x="1844" y="3006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8 w 40"/>
                    <a:gd name="T5" fmla="*/ 0 h 33"/>
                    <a:gd name="T6" fmla="*/ 10 w 40"/>
                    <a:gd name="T7" fmla="*/ 1 h 33"/>
                    <a:gd name="T8" fmla="*/ 4 w 40"/>
                    <a:gd name="T9" fmla="*/ 3 h 33"/>
                    <a:gd name="T10" fmla="*/ 1 w 40"/>
                    <a:gd name="T11" fmla="*/ 6 h 33"/>
                    <a:gd name="T12" fmla="*/ 0 w 40"/>
                    <a:gd name="T13" fmla="*/ 9 h 33"/>
                    <a:gd name="T14" fmla="*/ 0 w 40"/>
                    <a:gd name="T15" fmla="*/ 9 h 33"/>
                    <a:gd name="T16" fmla="*/ 0 w 40"/>
                    <a:gd name="T17" fmla="*/ 12 h 33"/>
                    <a:gd name="T18" fmla="*/ 0 w 40"/>
                    <a:gd name="T19" fmla="*/ 15 h 33"/>
                    <a:gd name="T20" fmla="*/ 3 w 40"/>
                    <a:gd name="T21" fmla="*/ 21 h 33"/>
                    <a:gd name="T22" fmla="*/ 8 w 40"/>
                    <a:gd name="T23" fmla="*/ 28 h 33"/>
                    <a:gd name="T24" fmla="*/ 14 w 40"/>
                    <a:gd name="T25" fmla="*/ 31 h 33"/>
                    <a:gd name="T26" fmla="*/ 14 w 40"/>
                    <a:gd name="T27" fmla="*/ 31 h 33"/>
                    <a:gd name="T28" fmla="*/ 23 w 40"/>
                    <a:gd name="T29" fmla="*/ 33 h 33"/>
                    <a:gd name="T30" fmla="*/ 30 w 40"/>
                    <a:gd name="T31" fmla="*/ 31 h 33"/>
                    <a:gd name="T32" fmla="*/ 36 w 40"/>
                    <a:gd name="T33" fmla="*/ 29 h 33"/>
                    <a:gd name="T34" fmla="*/ 38 w 40"/>
                    <a:gd name="T35" fmla="*/ 26 h 33"/>
                    <a:gd name="T36" fmla="*/ 40 w 40"/>
                    <a:gd name="T37" fmla="*/ 23 h 33"/>
                    <a:gd name="T38" fmla="*/ 40 w 40"/>
                    <a:gd name="T39" fmla="*/ 23 h 33"/>
                    <a:gd name="T40" fmla="*/ 40 w 40"/>
                    <a:gd name="T41" fmla="*/ 20 h 33"/>
                    <a:gd name="T42" fmla="*/ 40 w 40"/>
                    <a:gd name="T43" fmla="*/ 16 h 33"/>
                    <a:gd name="T44" fmla="*/ 37 w 40"/>
                    <a:gd name="T45" fmla="*/ 10 h 33"/>
                    <a:gd name="T46" fmla="*/ 33 w 40"/>
                    <a:gd name="T47" fmla="*/ 5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3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3" y="21"/>
                      </a:lnTo>
                      <a:lnTo>
                        <a:pt x="8" y="28"/>
                      </a:lnTo>
                      <a:lnTo>
                        <a:pt x="14" y="31"/>
                      </a:lnTo>
                      <a:lnTo>
                        <a:pt x="23" y="33"/>
                      </a:lnTo>
                      <a:lnTo>
                        <a:pt x="30" y="31"/>
                      </a:lnTo>
                      <a:lnTo>
                        <a:pt x="36" y="29"/>
                      </a:lnTo>
                      <a:lnTo>
                        <a:pt x="38" y="26"/>
                      </a:lnTo>
                      <a:lnTo>
                        <a:pt x="40" y="23"/>
                      </a:lnTo>
                      <a:lnTo>
                        <a:pt x="40" y="20"/>
                      </a:lnTo>
                      <a:lnTo>
                        <a:pt x="40" y="16"/>
                      </a:lnTo>
                      <a:lnTo>
                        <a:pt x="37" y="10"/>
                      </a:lnTo>
                      <a:lnTo>
                        <a:pt x="33" y="5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83" name="Freeform 1721"/>
                <p:cNvSpPr>
                  <a:spLocks/>
                </p:cNvSpPr>
                <p:nvPr/>
              </p:nvSpPr>
              <p:spPr bwMode="auto">
                <a:xfrm>
                  <a:off x="1819" y="2979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2 w 42"/>
                    <a:gd name="T5" fmla="*/ 1 h 32"/>
                    <a:gd name="T6" fmla="*/ 6 w 42"/>
                    <a:gd name="T7" fmla="*/ 4 h 32"/>
                    <a:gd name="T8" fmla="*/ 2 w 42"/>
                    <a:gd name="T9" fmla="*/ 9 h 32"/>
                    <a:gd name="T10" fmla="*/ 1 w 42"/>
                    <a:gd name="T11" fmla="*/ 13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1 w 42"/>
                    <a:gd name="T17" fmla="*/ 19 h 32"/>
                    <a:gd name="T18" fmla="*/ 2 w 42"/>
                    <a:gd name="T19" fmla="*/ 22 h 32"/>
                    <a:gd name="T20" fmla="*/ 6 w 42"/>
                    <a:gd name="T21" fmla="*/ 27 h 32"/>
                    <a:gd name="T22" fmla="*/ 12 w 42"/>
                    <a:gd name="T23" fmla="*/ 30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29 w 42"/>
                    <a:gd name="T29" fmla="*/ 30 h 32"/>
                    <a:gd name="T30" fmla="*/ 35 w 42"/>
                    <a:gd name="T31" fmla="*/ 27 h 32"/>
                    <a:gd name="T32" fmla="*/ 40 w 42"/>
                    <a:gd name="T33" fmla="*/ 22 h 32"/>
                    <a:gd name="T34" fmla="*/ 42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2 w 42"/>
                    <a:gd name="T41" fmla="*/ 13 h 32"/>
                    <a:gd name="T42" fmla="*/ 40 w 42"/>
                    <a:gd name="T43" fmla="*/ 9 h 32"/>
                    <a:gd name="T44" fmla="*/ 35 w 42"/>
                    <a:gd name="T45" fmla="*/ 4 h 32"/>
                    <a:gd name="T46" fmla="*/ 29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2" y="1"/>
                      </a:lnTo>
                      <a:lnTo>
                        <a:pt x="6" y="4"/>
                      </a:lnTo>
                      <a:lnTo>
                        <a:pt x="2" y="9"/>
                      </a:lnTo>
                      <a:lnTo>
                        <a:pt x="1" y="13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2" y="22"/>
                      </a:lnTo>
                      <a:lnTo>
                        <a:pt x="6" y="27"/>
                      </a:lnTo>
                      <a:lnTo>
                        <a:pt x="12" y="30"/>
                      </a:lnTo>
                      <a:lnTo>
                        <a:pt x="21" y="32"/>
                      </a:lnTo>
                      <a:lnTo>
                        <a:pt x="29" y="30"/>
                      </a:lnTo>
                      <a:lnTo>
                        <a:pt x="35" y="27"/>
                      </a:lnTo>
                      <a:lnTo>
                        <a:pt x="40" y="22"/>
                      </a:lnTo>
                      <a:lnTo>
                        <a:pt x="42" y="19"/>
                      </a:lnTo>
                      <a:lnTo>
                        <a:pt x="42" y="15"/>
                      </a:lnTo>
                      <a:lnTo>
                        <a:pt x="42" y="13"/>
                      </a:lnTo>
                      <a:lnTo>
                        <a:pt x="40" y="9"/>
                      </a:lnTo>
                      <a:lnTo>
                        <a:pt x="35" y="4"/>
                      </a:lnTo>
                      <a:lnTo>
                        <a:pt x="29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84" name="Freeform 1722"/>
                <p:cNvSpPr>
                  <a:spLocks/>
                </p:cNvSpPr>
                <p:nvPr/>
              </p:nvSpPr>
              <p:spPr bwMode="auto">
                <a:xfrm>
                  <a:off x="1819" y="2979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2 w 42"/>
                    <a:gd name="T5" fmla="*/ 1 h 32"/>
                    <a:gd name="T6" fmla="*/ 6 w 42"/>
                    <a:gd name="T7" fmla="*/ 4 h 32"/>
                    <a:gd name="T8" fmla="*/ 2 w 42"/>
                    <a:gd name="T9" fmla="*/ 9 h 32"/>
                    <a:gd name="T10" fmla="*/ 1 w 42"/>
                    <a:gd name="T11" fmla="*/ 13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1 w 42"/>
                    <a:gd name="T17" fmla="*/ 19 h 32"/>
                    <a:gd name="T18" fmla="*/ 2 w 42"/>
                    <a:gd name="T19" fmla="*/ 22 h 32"/>
                    <a:gd name="T20" fmla="*/ 6 w 42"/>
                    <a:gd name="T21" fmla="*/ 27 h 32"/>
                    <a:gd name="T22" fmla="*/ 12 w 42"/>
                    <a:gd name="T23" fmla="*/ 30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29 w 42"/>
                    <a:gd name="T29" fmla="*/ 30 h 32"/>
                    <a:gd name="T30" fmla="*/ 35 w 42"/>
                    <a:gd name="T31" fmla="*/ 27 h 32"/>
                    <a:gd name="T32" fmla="*/ 40 w 42"/>
                    <a:gd name="T33" fmla="*/ 22 h 32"/>
                    <a:gd name="T34" fmla="*/ 42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2 w 42"/>
                    <a:gd name="T41" fmla="*/ 13 h 32"/>
                    <a:gd name="T42" fmla="*/ 40 w 42"/>
                    <a:gd name="T43" fmla="*/ 9 h 32"/>
                    <a:gd name="T44" fmla="*/ 35 w 42"/>
                    <a:gd name="T45" fmla="*/ 4 h 32"/>
                    <a:gd name="T46" fmla="*/ 29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2" y="1"/>
                      </a:lnTo>
                      <a:lnTo>
                        <a:pt x="6" y="4"/>
                      </a:lnTo>
                      <a:lnTo>
                        <a:pt x="2" y="9"/>
                      </a:lnTo>
                      <a:lnTo>
                        <a:pt x="1" y="13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2" y="22"/>
                      </a:lnTo>
                      <a:lnTo>
                        <a:pt x="6" y="27"/>
                      </a:lnTo>
                      <a:lnTo>
                        <a:pt x="12" y="30"/>
                      </a:lnTo>
                      <a:lnTo>
                        <a:pt x="21" y="32"/>
                      </a:lnTo>
                      <a:lnTo>
                        <a:pt x="29" y="30"/>
                      </a:lnTo>
                      <a:lnTo>
                        <a:pt x="35" y="27"/>
                      </a:lnTo>
                      <a:lnTo>
                        <a:pt x="40" y="22"/>
                      </a:lnTo>
                      <a:lnTo>
                        <a:pt x="42" y="19"/>
                      </a:lnTo>
                      <a:lnTo>
                        <a:pt x="42" y="15"/>
                      </a:lnTo>
                      <a:lnTo>
                        <a:pt x="42" y="13"/>
                      </a:lnTo>
                      <a:lnTo>
                        <a:pt x="40" y="9"/>
                      </a:lnTo>
                      <a:lnTo>
                        <a:pt x="35" y="4"/>
                      </a:lnTo>
                      <a:lnTo>
                        <a:pt x="29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85" name="Freeform 1723"/>
                <p:cNvSpPr>
                  <a:spLocks/>
                </p:cNvSpPr>
                <p:nvPr/>
              </p:nvSpPr>
              <p:spPr bwMode="auto">
                <a:xfrm>
                  <a:off x="1844" y="2983"/>
                  <a:ext cx="42" cy="33"/>
                </a:xfrm>
                <a:custGeom>
                  <a:avLst/>
                  <a:gdLst>
                    <a:gd name="T0" fmla="*/ 24 w 42"/>
                    <a:gd name="T1" fmla="*/ 0 h 33"/>
                    <a:gd name="T2" fmla="*/ 24 w 42"/>
                    <a:gd name="T3" fmla="*/ 0 h 33"/>
                    <a:gd name="T4" fmla="*/ 17 w 42"/>
                    <a:gd name="T5" fmla="*/ 0 h 33"/>
                    <a:gd name="T6" fmla="*/ 9 w 42"/>
                    <a:gd name="T7" fmla="*/ 2 h 33"/>
                    <a:gd name="T8" fmla="*/ 4 w 42"/>
                    <a:gd name="T9" fmla="*/ 6 h 33"/>
                    <a:gd name="T10" fmla="*/ 1 w 42"/>
                    <a:gd name="T11" fmla="*/ 9 h 33"/>
                    <a:gd name="T12" fmla="*/ 1 w 42"/>
                    <a:gd name="T13" fmla="*/ 12 h 33"/>
                    <a:gd name="T14" fmla="*/ 1 w 42"/>
                    <a:gd name="T15" fmla="*/ 12 h 33"/>
                    <a:gd name="T16" fmla="*/ 0 w 42"/>
                    <a:gd name="T17" fmla="*/ 15 h 33"/>
                    <a:gd name="T18" fmla="*/ 1 w 42"/>
                    <a:gd name="T19" fmla="*/ 19 h 33"/>
                    <a:gd name="T20" fmla="*/ 5 w 42"/>
                    <a:gd name="T21" fmla="*/ 25 h 33"/>
                    <a:gd name="T22" fmla="*/ 10 w 42"/>
                    <a:gd name="T23" fmla="*/ 29 h 33"/>
                    <a:gd name="T24" fmla="*/ 18 w 42"/>
                    <a:gd name="T25" fmla="*/ 32 h 33"/>
                    <a:gd name="T26" fmla="*/ 18 w 42"/>
                    <a:gd name="T27" fmla="*/ 32 h 33"/>
                    <a:gd name="T28" fmla="*/ 27 w 42"/>
                    <a:gd name="T29" fmla="*/ 33 h 33"/>
                    <a:gd name="T30" fmla="*/ 33 w 42"/>
                    <a:gd name="T31" fmla="*/ 30 h 33"/>
                    <a:gd name="T32" fmla="*/ 38 w 42"/>
                    <a:gd name="T33" fmla="*/ 25 h 33"/>
                    <a:gd name="T34" fmla="*/ 41 w 42"/>
                    <a:gd name="T35" fmla="*/ 23 h 33"/>
                    <a:gd name="T36" fmla="*/ 42 w 42"/>
                    <a:gd name="T37" fmla="*/ 20 h 33"/>
                    <a:gd name="T38" fmla="*/ 42 w 42"/>
                    <a:gd name="T39" fmla="*/ 20 h 33"/>
                    <a:gd name="T40" fmla="*/ 42 w 42"/>
                    <a:gd name="T41" fmla="*/ 16 h 33"/>
                    <a:gd name="T42" fmla="*/ 41 w 42"/>
                    <a:gd name="T43" fmla="*/ 14 h 33"/>
                    <a:gd name="T44" fmla="*/ 38 w 42"/>
                    <a:gd name="T45" fmla="*/ 7 h 33"/>
                    <a:gd name="T46" fmla="*/ 32 w 42"/>
                    <a:gd name="T47" fmla="*/ 2 h 33"/>
                    <a:gd name="T48" fmla="*/ 24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7" y="0"/>
                      </a:lnTo>
                      <a:lnTo>
                        <a:pt x="9" y="2"/>
                      </a:lnTo>
                      <a:lnTo>
                        <a:pt x="4" y="6"/>
                      </a:lnTo>
                      <a:lnTo>
                        <a:pt x="1" y="9"/>
                      </a:lnTo>
                      <a:lnTo>
                        <a:pt x="1" y="12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5" y="25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7" y="33"/>
                      </a:lnTo>
                      <a:lnTo>
                        <a:pt x="33" y="30"/>
                      </a:lnTo>
                      <a:lnTo>
                        <a:pt x="38" y="25"/>
                      </a:lnTo>
                      <a:lnTo>
                        <a:pt x="41" y="23"/>
                      </a:lnTo>
                      <a:lnTo>
                        <a:pt x="42" y="20"/>
                      </a:lnTo>
                      <a:lnTo>
                        <a:pt x="42" y="16"/>
                      </a:lnTo>
                      <a:lnTo>
                        <a:pt x="41" y="14"/>
                      </a:lnTo>
                      <a:lnTo>
                        <a:pt x="38" y="7"/>
                      </a:lnTo>
                      <a:lnTo>
                        <a:pt x="32" y="2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86" name="Freeform 1724"/>
                <p:cNvSpPr>
                  <a:spLocks/>
                </p:cNvSpPr>
                <p:nvPr/>
              </p:nvSpPr>
              <p:spPr bwMode="auto">
                <a:xfrm>
                  <a:off x="1844" y="2983"/>
                  <a:ext cx="42" cy="33"/>
                </a:xfrm>
                <a:custGeom>
                  <a:avLst/>
                  <a:gdLst>
                    <a:gd name="T0" fmla="*/ 24 w 42"/>
                    <a:gd name="T1" fmla="*/ 0 h 33"/>
                    <a:gd name="T2" fmla="*/ 24 w 42"/>
                    <a:gd name="T3" fmla="*/ 0 h 33"/>
                    <a:gd name="T4" fmla="*/ 17 w 42"/>
                    <a:gd name="T5" fmla="*/ 0 h 33"/>
                    <a:gd name="T6" fmla="*/ 9 w 42"/>
                    <a:gd name="T7" fmla="*/ 2 h 33"/>
                    <a:gd name="T8" fmla="*/ 4 w 42"/>
                    <a:gd name="T9" fmla="*/ 6 h 33"/>
                    <a:gd name="T10" fmla="*/ 1 w 42"/>
                    <a:gd name="T11" fmla="*/ 9 h 33"/>
                    <a:gd name="T12" fmla="*/ 1 w 42"/>
                    <a:gd name="T13" fmla="*/ 12 h 33"/>
                    <a:gd name="T14" fmla="*/ 1 w 42"/>
                    <a:gd name="T15" fmla="*/ 12 h 33"/>
                    <a:gd name="T16" fmla="*/ 0 w 42"/>
                    <a:gd name="T17" fmla="*/ 15 h 33"/>
                    <a:gd name="T18" fmla="*/ 1 w 42"/>
                    <a:gd name="T19" fmla="*/ 19 h 33"/>
                    <a:gd name="T20" fmla="*/ 5 w 42"/>
                    <a:gd name="T21" fmla="*/ 25 h 33"/>
                    <a:gd name="T22" fmla="*/ 10 w 42"/>
                    <a:gd name="T23" fmla="*/ 29 h 33"/>
                    <a:gd name="T24" fmla="*/ 18 w 42"/>
                    <a:gd name="T25" fmla="*/ 32 h 33"/>
                    <a:gd name="T26" fmla="*/ 18 w 42"/>
                    <a:gd name="T27" fmla="*/ 32 h 33"/>
                    <a:gd name="T28" fmla="*/ 27 w 42"/>
                    <a:gd name="T29" fmla="*/ 33 h 33"/>
                    <a:gd name="T30" fmla="*/ 33 w 42"/>
                    <a:gd name="T31" fmla="*/ 30 h 33"/>
                    <a:gd name="T32" fmla="*/ 38 w 42"/>
                    <a:gd name="T33" fmla="*/ 25 h 33"/>
                    <a:gd name="T34" fmla="*/ 41 w 42"/>
                    <a:gd name="T35" fmla="*/ 23 h 33"/>
                    <a:gd name="T36" fmla="*/ 42 w 42"/>
                    <a:gd name="T37" fmla="*/ 20 h 33"/>
                    <a:gd name="T38" fmla="*/ 42 w 42"/>
                    <a:gd name="T39" fmla="*/ 20 h 33"/>
                    <a:gd name="T40" fmla="*/ 42 w 42"/>
                    <a:gd name="T41" fmla="*/ 16 h 33"/>
                    <a:gd name="T42" fmla="*/ 41 w 42"/>
                    <a:gd name="T43" fmla="*/ 14 h 33"/>
                    <a:gd name="T44" fmla="*/ 38 w 42"/>
                    <a:gd name="T45" fmla="*/ 7 h 33"/>
                    <a:gd name="T46" fmla="*/ 32 w 42"/>
                    <a:gd name="T47" fmla="*/ 2 h 33"/>
                    <a:gd name="T48" fmla="*/ 24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7" y="0"/>
                      </a:lnTo>
                      <a:lnTo>
                        <a:pt x="9" y="2"/>
                      </a:lnTo>
                      <a:lnTo>
                        <a:pt x="4" y="6"/>
                      </a:lnTo>
                      <a:lnTo>
                        <a:pt x="1" y="9"/>
                      </a:lnTo>
                      <a:lnTo>
                        <a:pt x="1" y="12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5" y="25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7" y="33"/>
                      </a:lnTo>
                      <a:lnTo>
                        <a:pt x="33" y="30"/>
                      </a:lnTo>
                      <a:lnTo>
                        <a:pt x="38" y="25"/>
                      </a:lnTo>
                      <a:lnTo>
                        <a:pt x="41" y="23"/>
                      </a:lnTo>
                      <a:lnTo>
                        <a:pt x="42" y="20"/>
                      </a:lnTo>
                      <a:lnTo>
                        <a:pt x="42" y="16"/>
                      </a:lnTo>
                      <a:lnTo>
                        <a:pt x="41" y="14"/>
                      </a:lnTo>
                      <a:lnTo>
                        <a:pt x="38" y="7"/>
                      </a:lnTo>
                      <a:lnTo>
                        <a:pt x="32" y="2"/>
                      </a:lnTo>
                      <a:lnTo>
                        <a:pt x="24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87" name="Freeform 1725"/>
                <p:cNvSpPr>
                  <a:spLocks/>
                </p:cNvSpPr>
                <p:nvPr/>
              </p:nvSpPr>
              <p:spPr bwMode="auto">
                <a:xfrm>
                  <a:off x="1833" y="2961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2 w 42"/>
                    <a:gd name="T5" fmla="*/ 1 h 32"/>
                    <a:gd name="T6" fmla="*/ 6 w 42"/>
                    <a:gd name="T7" fmla="*/ 5 h 32"/>
                    <a:gd name="T8" fmla="*/ 2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1 w 42"/>
                    <a:gd name="T17" fmla="*/ 19 h 32"/>
                    <a:gd name="T18" fmla="*/ 2 w 42"/>
                    <a:gd name="T19" fmla="*/ 23 h 32"/>
                    <a:gd name="T20" fmla="*/ 6 w 42"/>
                    <a:gd name="T21" fmla="*/ 28 h 32"/>
                    <a:gd name="T22" fmla="*/ 12 w 42"/>
                    <a:gd name="T23" fmla="*/ 31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29 w 42"/>
                    <a:gd name="T29" fmla="*/ 31 h 32"/>
                    <a:gd name="T30" fmla="*/ 35 w 42"/>
                    <a:gd name="T31" fmla="*/ 28 h 32"/>
                    <a:gd name="T32" fmla="*/ 41 w 42"/>
                    <a:gd name="T33" fmla="*/ 23 h 32"/>
                    <a:gd name="T34" fmla="*/ 42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2 w 42"/>
                    <a:gd name="T41" fmla="*/ 13 h 32"/>
                    <a:gd name="T42" fmla="*/ 41 w 42"/>
                    <a:gd name="T43" fmla="*/ 10 h 32"/>
                    <a:gd name="T44" fmla="*/ 35 w 42"/>
                    <a:gd name="T45" fmla="*/ 5 h 32"/>
                    <a:gd name="T46" fmla="*/ 29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2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2" y="31"/>
                      </a:lnTo>
                      <a:lnTo>
                        <a:pt x="21" y="32"/>
                      </a:lnTo>
                      <a:lnTo>
                        <a:pt x="29" y="31"/>
                      </a:lnTo>
                      <a:lnTo>
                        <a:pt x="35" y="28"/>
                      </a:lnTo>
                      <a:lnTo>
                        <a:pt x="41" y="23"/>
                      </a:lnTo>
                      <a:lnTo>
                        <a:pt x="42" y="19"/>
                      </a:lnTo>
                      <a:lnTo>
                        <a:pt x="42" y="17"/>
                      </a:lnTo>
                      <a:lnTo>
                        <a:pt x="42" y="13"/>
                      </a:lnTo>
                      <a:lnTo>
                        <a:pt x="41" y="10"/>
                      </a:lnTo>
                      <a:lnTo>
                        <a:pt x="35" y="5"/>
                      </a:lnTo>
                      <a:lnTo>
                        <a:pt x="29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88" name="Freeform 1726"/>
                <p:cNvSpPr>
                  <a:spLocks/>
                </p:cNvSpPr>
                <p:nvPr/>
              </p:nvSpPr>
              <p:spPr bwMode="auto">
                <a:xfrm>
                  <a:off x="1833" y="2961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2 w 42"/>
                    <a:gd name="T5" fmla="*/ 1 h 32"/>
                    <a:gd name="T6" fmla="*/ 6 w 42"/>
                    <a:gd name="T7" fmla="*/ 5 h 32"/>
                    <a:gd name="T8" fmla="*/ 2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1 w 42"/>
                    <a:gd name="T17" fmla="*/ 19 h 32"/>
                    <a:gd name="T18" fmla="*/ 2 w 42"/>
                    <a:gd name="T19" fmla="*/ 23 h 32"/>
                    <a:gd name="T20" fmla="*/ 6 w 42"/>
                    <a:gd name="T21" fmla="*/ 28 h 32"/>
                    <a:gd name="T22" fmla="*/ 12 w 42"/>
                    <a:gd name="T23" fmla="*/ 31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29 w 42"/>
                    <a:gd name="T29" fmla="*/ 31 h 32"/>
                    <a:gd name="T30" fmla="*/ 35 w 42"/>
                    <a:gd name="T31" fmla="*/ 28 h 32"/>
                    <a:gd name="T32" fmla="*/ 41 w 42"/>
                    <a:gd name="T33" fmla="*/ 23 h 32"/>
                    <a:gd name="T34" fmla="*/ 42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2 w 42"/>
                    <a:gd name="T41" fmla="*/ 13 h 32"/>
                    <a:gd name="T42" fmla="*/ 41 w 42"/>
                    <a:gd name="T43" fmla="*/ 10 h 32"/>
                    <a:gd name="T44" fmla="*/ 35 w 42"/>
                    <a:gd name="T45" fmla="*/ 5 h 32"/>
                    <a:gd name="T46" fmla="*/ 29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2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2" y="31"/>
                      </a:lnTo>
                      <a:lnTo>
                        <a:pt x="21" y="32"/>
                      </a:lnTo>
                      <a:lnTo>
                        <a:pt x="29" y="31"/>
                      </a:lnTo>
                      <a:lnTo>
                        <a:pt x="35" y="28"/>
                      </a:lnTo>
                      <a:lnTo>
                        <a:pt x="41" y="23"/>
                      </a:lnTo>
                      <a:lnTo>
                        <a:pt x="42" y="19"/>
                      </a:lnTo>
                      <a:lnTo>
                        <a:pt x="42" y="17"/>
                      </a:lnTo>
                      <a:lnTo>
                        <a:pt x="42" y="13"/>
                      </a:lnTo>
                      <a:lnTo>
                        <a:pt x="41" y="10"/>
                      </a:lnTo>
                      <a:lnTo>
                        <a:pt x="35" y="5"/>
                      </a:lnTo>
                      <a:lnTo>
                        <a:pt x="29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89" name="Freeform 1727"/>
                <p:cNvSpPr>
                  <a:spLocks/>
                </p:cNvSpPr>
                <p:nvPr/>
              </p:nvSpPr>
              <p:spPr bwMode="auto">
                <a:xfrm>
                  <a:off x="1815" y="3023"/>
                  <a:ext cx="39" cy="35"/>
                </a:xfrm>
                <a:custGeom>
                  <a:avLst/>
                  <a:gdLst>
                    <a:gd name="T0" fmla="*/ 11 w 39"/>
                    <a:gd name="T1" fmla="*/ 3 h 35"/>
                    <a:gd name="T2" fmla="*/ 11 w 39"/>
                    <a:gd name="T3" fmla="*/ 3 h 35"/>
                    <a:gd name="T4" fmla="*/ 5 w 39"/>
                    <a:gd name="T5" fmla="*/ 8 h 35"/>
                    <a:gd name="T6" fmla="*/ 1 w 39"/>
                    <a:gd name="T7" fmla="*/ 14 h 35"/>
                    <a:gd name="T8" fmla="*/ 0 w 39"/>
                    <a:gd name="T9" fmla="*/ 21 h 35"/>
                    <a:gd name="T10" fmla="*/ 0 w 39"/>
                    <a:gd name="T11" fmla="*/ 25 h 35"/>
                    <a:gd name="T12" fmla="*/ 1 w 39"/>
                    <a:gd name="T13" fmla="*/ 27 h 35"/>
                    <a:gd name="T14" fmla="*/ 1 w 39"/>
                    <a:gd name="T15" fmla="*/ 27 h 35"/>
                    <a:gd name="T16" fmla="*/ 4 w 39"/>
                    <a:gd name="T17" fmla="*/ 30 h 35"/>
                    <a:gd name="T18" fmla="*/ 6 w 39"/>
                    <a:gd name="T19" fmla="*/ 32 h 35"/>
                    <a:gd name="T20" fmla="*/ 13 w 39"/>
                    <a:gd name="T21" fmla="*/ 35 h 35"/>
                    <a:gd name="T22" fmla="*/ 20 w 39"/>
                    <a:gd name="T23" fmla="*/ 34 h 35"/>
                    <a:gd name="T24" fmla="*/ 28 w 39"/>
                    <a:gd name="T25" fmla="*/ 31 h 35"/>
                    <a:gd name="T26" fmla="*/ 28 w 39"/>
                    <a:gd name="T27" fmla="*/ 31 h 35"/>
                    <a:gd name="T28" fmla="*/ 34 w 39"/>
                    <a:gd name="T29" fmla="*/ 26 h 35"/>
                    <a:gd name="T30" fmla="*/ 38 w 39"/>
                    <a:gd name="T31" fmla="*/ 20 h 35"/>
                    <a:gd name="T32" fmla="*/ 39 w 39"/>
                    <a:gd name="T33" fmla="*/ 13 h 35"/>
                    <a:gd name="T34" fmla="*/ 39 w 39"/>
                    <a:gd name="T35" fmla="*/ 9 h 35"/>
                    <a:gd name="T36" fmla="*/ 38 w 39"/>
                    <a:gd name="T37" fmla="*/ 7 h 35"/>
                    <a:gd name="T38" fmla="*/ 38 w 39"/>
                    <a:gd name="T39" fmla="*/ 7 h 35"/>
                    <a:gd name="T40" fmla="*/ 36 w 39"/>
                    <a:gd name="T41" fmla="*/ 4 h 35"/>
                    <a:gd name="T42" fmla="*/ 33 w 39"/>
                    <a:gd name="T43" fmla="*/ 2 h 35"/>
                    <a:gd name="T44" fmla="*/ 27 w 39"/>
                    <a:gd name="T45" fmla="*/ 0 h 35"/>
                    <a:gd name="T46" fmla="*/ 19 w 39"/>
                    <a:gd name="T47" fmla="*/ 0 h 35"/>
                    <a:gd name="T48" fmla="*/ 11 w 39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5"/>
                      </a:lnTo>
                      <a:lnTo>
                        <a:pt x="1" y="27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5"/>
                      </a:lnTo>
                      <a:lnTo>
                        <a:pt x="20" y="34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20"/>
                      </a:lnTo>
                      <a:lnTo>
                        <a:pt x="39" y="13"/>
                      </a:lnTo>
                      <a:lnTo>
                        <a:pt x="39" y="9"/>
                      </a:lnTo>
                      <a:lnTo>
                        <a:pt x="38" y="7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90" name="Freeform 1728"/>
                <p:cNvSpPr>
                  <a:spLocks/>
                </p:cNvSpPr>
                <p:nvPr/>
              </p:nvSpPr>
              <p:spPr bwMode="auto">
                <a:xfrm>
                  <a:off x="1815" y="3023"/>
                  <a:ext cx="39" cy="35"/>
                </a:xfrm>
                <a:custGeom>
                  <a:avLst/>
                  <a:gdLst>
                    <a:gd name="T0" fmla="*/ 11 w 39"/>
                    <a:gd name="T1" fmla="*/ 3 h 35"/>
                    <a:gd name="T2" fmla="*/ 11 w 39"/>
                    <a:gd name="T3" fmla="*/ 3 h 35"/>
                    <a:gd name="T4" fmla="*/ 5 w 39"/>
                    <a:gd name="T5" fmla="*/ 8 h 35"/>
                    <a:gd name="T6" fmla="*/ 1 w 39"/>
                    <a:gd name="T7" fmla="*/ 14 h 35"/>
                    <a:gd name="T8" fmla="*/ 0 w 39"/>
                    <a:gd name="T9" fmla="*/ 21 h 35"/>
                    <a:gd name="T10" fmla="*/ 0 w 39"/>
                    <a:gd name="T11" fmla="*/ 25 h 35"/>
                    <a:gd name="T12" fmla="*/ 1 w 39"/>
                    <a:gd name="T13" fmla="*/ 27 h 35"/>
                    <a:gd name="T14" fmla="*/ 1 w 39"/>
                    <a:gd name="T15" fmla="*/ 27 h 35"/>
                    <a:gd name="T16" fmla="*/ 4 w 39"/>
                    <a:gd name="T17" fmla="*/ 30 h 35"/>
                    <a:gd name="T18" fmla="*/ 6 w 39"/>
                    <a:gd name="T19" fmla="*/ 32 h 35"/>
                    <a:gd name="T20" fmla="*/ 13 w 39"/>
                    <a:gd name="T21" fmla="*/ 35 h 35"/>
                    <a:gd name="T22" fmla="*/ 20 w 39"/>
                    <a:gd name="T23" fmla="*/ 34 h 35"/>
                    <a:gd name="T24" fmla="*/ 28 w 39"/>
                    <a:gd name="T25" fmla="*/ 31 h 35"/>
                    <a:gd name="T26" fmla="*/ 28 w 39"/>
                    <a:gd name="T27" fmla="*/ 31 h 35"/>
                    <a:gd name="T28" fmla="*/ 34 w 39"/>
                    <a:gd name="T29" fmla="*/ 26 h 35"/>
                    <a:gd name="T30" fmla="*/ 38 w 39"/>
                    <a:gd name="T31" fmla="*/ 20 h 35"/>
                    <a:gd name="T32" fmla="*/ 39 w 39"/>
                    <a:gd name="T33" fmla="*/ 13 h 35"/>
                    <a:gd name="T34" fmla="*/ 39 w 39"/>
                    <a:gd name="T35" fmla="*/ 9 h 35"/>
                    <a:gd name="T36" fmla="*/ 38 w 39"/>
                    <a:gd name="T37" fmla="*/ 7 h 35"/>
                    <a:gd name="T38" fmla="*/ 38 w 39"/>
                    <a:gd name="T39" fmla="*/ 7 h 35"/>
                    <a:gd name="T40" fmla="*/ 36 w 39"/>
                    <a:gd name="T41" fmla="*/ 4 h 35"/>
                    <a:gd name="T42" fmla="*/ 33 w 39"/>
                    <a:gd name="T43" fmla="*/ 2 h 35"/>
                    <a:gd name="T44" fmla="*/ 27 w 39"/>
                    <a:gd name="T45" fmla="*/ 0 h 35"/>
                    <a:gd name="T46" fmla="*/ 19 w 39"/>
                    <a:gd name="T47" fmla="*/ 0 h 35"/>
                    <a:gd name="T48" fmla="*/ 11 w 39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5"/>
                      </a:lnTo>
                      <a:lnTo>
                        <a:pt x="1" y="27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5"/>
                      </a:lnTo>
                      <a:lnTo>
                        <a:pt x="20" y="34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20"/>
                      </a:lnTo>
                      <a:lnTo>
                        <a:pt x="39" y="13"/>
                      </a:lnTo>
                      <a:lnTo>
                        <a:pt x="39" y="9"/>
                      </a:lnTo>
                      <a:lnTo>
                        <a:pt x="38" y="7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91" name="Freeform 1729"/>
                <p:cNvSpPr>
                  <a:spLocks/>
                </p:cNvSpPr>
                <p:nvPr/>
              </p:nvSpPr>
              <p:spPr bwMode="auto">
                <a:xfrm>
                  <a:off x="1844" y="3026"/>
                  <a:ext cx="40" cy="34"/>
                </a:xfrm>
                <a:custGeom>
                  <a:avLst/>
                  <a:gdLst>
                    <a:gd name="T0" fmla="*/ 26 w 40"/>
                    <a:gd name="T1" fmla="*/ 1 h 34"/>
                    <a:gd name="T2" fmla="*/ 26 w 40"/>
                    <a:gd name="T3" fmla="*/ 1 h 34"/>
                    <a:gd name="T4" fmla="*/ 18 w 40"/>
                    <a:gd name="T5" fmla="*/ 0 h 34"/>
                    <a:gd name="T6" fmla="*/ 10 w 40"/>
                    <a:gd name="T7" fmla="*/ 1 h 34"/>
                    <a:gd name="T8" fmla="*/ 4 w 40"/>
                    <a:gd name="T9" fmla="*/ 5 h 34"/>
                    <a:gd name="T10" fmla="*/ 1 w 40"/>
                    <a:gd name="T11" fmla="*/ 6 h 34"/>
                    <a:gd name="T12" fmla="*/ 0 w 40"/>
                    <a:gd name="T13" fmla="*/ 10 h 34"/>
                    <a:gd name="T14" fmla="*/ 0 w 40"/>
                    <a:gd name="T15" fmla="*/ 10 h 34"/>
                    <a:gd name="T16" fmla="*/ 0 w 40"/>
                    <a:gd name="T17" fmla="*/ 13 h 34"/>
                    <a:gd name="T18" fmla="*/ 0 w 40"/>
                    <a:gd name="T19" fmla="*/ 17 h 34"/>
                    <a:gd name="T20" fmla="*/ 3 w 40"/>
                    <a:gd name="T21" fmla="*/ 23 h 34"/>
                    <a:gd name="T22" fmla="*/ 8 w 40"/>
                    <a:gd name="T23" fmla="*/ 28 h 34"/>
                    <a:gd name="T24" fmla="*/ 14 w 40"/>
                    <a:gd name="T25" fmla="*/ 32 h 34"/>
                    <a:gd name="T26" fmla="*/ 14 w 40"/>
                    <a:gd name="T27" fmla="*/ 32 h 34"/>
                    <a:gd name="T28" fmla="*/ 22 w 40"/>
                    <a:gd name="T29" fmla="*/ 34 h 34"/>
                    <a:gd name="T30" fmla="*/ 30 w 40"/>
                    <a:gd name="T31" fmla="*/ 33 h 34"/>
                    <a:gd name="T32" fmla="*/ 36 w 40"/>
                    <a:gd name="T33" fmla="*/ 29 h 34"/>
                    <a:gd name="T34" fmla="*/ 38 w 40"/>
                    <a:gd name="T35" fmla="*/ 27 h 34"/>
                    <a:gd name="T36" fmla="*/ 40 w 40"/>
                    <a:gd name="T37" fmla="*/ 24 h 34"/>
                    <a:gd name="T38" fmla="*/ 40 w 40"/>
                    <a:gd name="T39" fmla="*/ 24 h 34"/>
                    <a:gd name="T40" fmla="*/ 40 w 40"/>
                    <a:gd name="T41" fmla="*/ 20 h 34"/>
                    <a:gd name="T42" fmla="*/ 40 w 40"/>
                    <a:gd name="T43" fmla="*/ 18 h 34"/>
                    <a:gd name="T44" fmla="*/ 38 w 40"/>
                    <a:gd name="T45" fmla="*/ 11 h 34"/>
                    <a:gd name="T46" fmla="*/ 33 w 40"/>
                    <a:gd name="T47" fmla="*/ 5 h 34"/>
                    <a:gd name="T48" fmla="*/ 26 w 40"/>
                    <a:gd name="T49" fmla="*/ 1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5"/>
                      </a:lnTo>
                      <a:lnTo>
                        <a:pt x="1" y="6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2" y="34"/>
                      </a:lnTo>
                      <a:lnTo>
                        <a:pt x="30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40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92" name="Freeform 1730"/>
                <p:cNvSpPr>
                  <a:spLocks/>
                </p:cNvSpPr>
                <p:nvPr/>
              </p:nvSpPr>
              <p:spPr bwMode="auto">
                <a:xfrm>
                  <a:off x="1844" y="3026"/>
                  <a:ext cx="40" cy="34"/>
                </a:xfrm>
                <a:custGeom>
                  <a:avLst/>
                  <a:gdLst>
                    <a:gd name="T0" fmla="*/ 26 w 40"/>
                    <a:gd name="T1" fmla="*/ 1 h 34"/>
                    <a:gd name="T2" fmla="*/ 26 w 40"/>
                    <a:gd name="T3" fmla="*/ 1 h 34"/>
                    <a:gd name="T4" fmla="*/ 18 w 40"/>
                    <a:gd name="T5" fmla="*/ 0 h 34"/>
                    <a:gd name="T6" fmla="*/ 10 w 40"/>
                    <a:gd name="T7" fmla="*/ 1 h 34"/>
                    <a:gd name="T8" fmla="*/ 4 w 40"/>
                    <a:gd name="T9" fmla="*/ 5 h 34"/>
                    <a:gd name="T10" fmla="*/ 1 w 40"/>
                    <a:gd name="T11" fmla="*/ 6 h 34"/>
                    <a:gd name="T12" fmla="*/ 0 w 40"/>
                    <a:gd name="T13" fmla="*/ 10 h 34"/>
                    <a:gd name="T14" fmla="*/ 0 w 40"/>
                    <a:gd name="T15" fmla="*/ 10 h 34"/>
                    <a:gd name="T16" fmla="*/ 0 w 40"/>
                    <a:gd name="T17" fmla="*/ 13 h 34"/>
                    <a:gd name="T18" fmla="*/ 0 w 40"/>
                    <a:gd name="T19" fmla="*/ 17 h 34"/>
                    <a:gd name="T20" fmla="*/ 3 w 40"/>
                    <a:gd name="T21" fmla="*/ 23 h 34"/>
                    <a:gd name="T22" fmla="*/ 8 w 40"/>
                    <a:gd name="T23" fmla="*/ 28 h 34"/>
                    <a:gd name="T24" fmla="*/ 14 w 40"/>
                    <a:gd name="T25" fmla="*/ 32 h 34"/>
                    <a:gd name="T26" fmla="*/ 14 w 40"/>
                    <a:gd name="T27" fmla="*/ 32 h 34"/>
                    <a:gd name="T28" fmla="*/ 22 w 40"/>
                    <a:gd name="T29" fmla="*/ 34 h 34"/>
                    <a:gd name="T30" fmla="*/ 30 w 40"/>
                    <a:gd name="T31" fmla="*/ 33 h 34"/>
                    <a:gd name="T32" fmla="*/ 36 w 40"/>
                    <a:gd name="T33" fmla="*/ 29 h 34"/>
                    <a:gd name="T34" fmla="*/ 38 w 40"/>
                    <a:gd name="T35" fmla="*/ 27 h 34"/>
                    <a:gd name="T36" fmla="*/ 40 w 40"/>
                    <a:gd name="T37" fmla="*/ 24 h 34"/>
                    <a:gd name="T38" fmla="*/ 40 w 40"/>
                    <a:gd name="T39" fmla="*/ 24 h 34"/>
                    <a:gd name="T40" fmla="*/ 40 w 40"/>
                    <a:gd name="T41" fmla="*/ 20 h 34"/>
                    <a:gd name="T42" fmla="*/ 40 w 40"/>
                    <a:gd name="T43" fmla="*/ 18 h 34"/>
                    <a:gd name="T44" fmla="*/ 38 w 40"/>
                    <a:gd name="T45" fmla="*/ 11 h 34"/>
                    <a:gd name="T46" fmla="*/ 33 w 40"/>
                    <a:gd name="T47" fmla="*/ 5 h 34"/>
                    <a:gd name="T48" fmla="*/ 26 w 40"/>
                    <a:gd name="T49" fmla="*/ 1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5"/>
                      </a:lnTo>
                      <a:lnTo>
                        <a:pt x="1" y="6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2" y="34"/>
                      </a:lnTo>
                      <a:lnTo>
                        <a:pt x="30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40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93" name="Freeform 1731"/>
                <p:cNvSpPr>
                  <a:spLocks/>
                </p:cNvSpPr>
                <p:nvPr/>
              </p:nvSpPr>
              <p:spPr bwMode="auto">
                <a:xfrm>
                  <a:off x="1937" y="3048"/>
                  <a:ext cx="30" cy="89"/>
                </a:xfrm>
                <a:custGeom>
                  <a:avLst/>
                  <a:gdLst>
                    <a:gd name="T0" fmla="*/ 0 w 30"/>
                    <a:gd name="T1" fmla="*/ 84 h 89"/>
                    <a:gd name="T2" fmla="*/ 8 w 30"/>
                    <a:gd name="T3" fmla="*/ 69 h 89"/>
                    <a:gd name="T4" fmla="*/ 8 w 30"/>
                    <a:gd name="T5" fmla="*/ 0 h 89"/>
                    <a:gd name="T6" fmla="*/ 23 w 30"/>
                    <a:gd name="T7" fmla="*/ 2 h 89"/>
                    <a:gd name="T8" fmla="*/ 22 w 30"/>
                    <a:gd name="T9" fmla="*/ 70 h 89"/>
                    <a:gd name="T10" fmla="*/ 30 w 30"/>
                    <a:gd name="T11" fmla="*/ 85 h 89"/>
                    <a:gd name="T12" fmla="*/ 21 w 30"/>
                    <a:gd name="T13" fmla="*/ 79 h 89"/>
                    <a:gd name="T14" fmla="*/ 21 w 30"/>
                    <a:gd name="T15" fmla="*/ 89 h 89"/>
                    <a:gd name="T16" fmla="*/ 14 w 30"/>
                    <a:gd name="T17" fmla="*/ 81 h 89"/>
                    <a:gd name="T18" fmla="*/ 9 w 30"/>
                    <a:gd name="T19" fmla="*/ 88 h 89"/>
                    <a:gd name="T20" fmla="*/ 8 w 30"/>
                    <a:gd name="T21" fmla="*/ 80 h 89"/>
                    <a:gd name="T22" fmla="*/ 0 w 30"/>
                    <a:gd name="T23" fmla="*/ 84 h 89"/>
                    <a:gd name="T24" fmla="*/ 0 w 30"/>
                    <a:gd name="T25" fmla="*/ 84 h 8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89"/>
                    <a:gd name="T41" fmla="*/ 30 w 30"/>
                    <a:gd name="T42" fmla="*/ 89 h 8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89">
                      <a:moveTo>
                        <a:pt x="0" y="84"/>
                      </a:moveTo>
                      <a:lnTo>
                        <a:pt x="8" y="69"/>
                      </a:lnTo>
                      <a:lnTo>
                        <a:pt x="8" y="0"/>
                      </a:lnTo>
                      <a:lnTo>
                        <a:pt x="23" y="2"/>
                      </a:lnTo>
                      <a:lnTo>
                        <a:pt x="22" y="70"/>
                      </a:lnTo>
                      <a:lnTo>
                        <a:pt x="30" y="85"/>
                      </a:lnTo>
                      <a:lnTo>
                        <a:pt x="21" y="79"/>
                      </a:lnTo>
                      <a:lnTo>
                        <a:pt x="21" y="89"/>
                      </a:lnTo>
                      <a:lnTo>
                        <a:pt x="14" y="81"/>
                      </a:lnTo>
                      <a:lnTo>
                        <a:pt x="9" y="88"/>
                      </a:lnTo>
                      <a:lnTo>
                        <a:pt x="8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94" name="Freeform 1732"/>
                <p:cNvSpPr>
                  <a:spLocks/>
                </p:cNvSpPr>
                <p:nvPr/>
              </p:nvSpPr>
              <p:spPr bwMode="auto">
                <a:xfrm>
                  <a:off x="1918" y="3032"/>
                  <a:ext cx="40" cy="35"/>
                </a:xfrm>
                <a:custGeom>
                  <a:avLst/>
                  <a:gdLst>
                    <a:gd name="T0" fmla="*/ 13 w 40"/>
                    <a:gd name="T1" fmla="*/ 4 h 35"/>
                    <a:gd name="T2" fmla="*/ 13 w 40"/>
                    <a:gd name="T3" fmla="*/ 4 h 35"/>
                    <a:gd name="T4" fmla="*/ 7 w 40"/>
                    <a:gd name="T5" fmla="*/ 9 h 35"/>
                    <a:gd name="T6" fmla="*/ 1 w 40"/>
                    <a:gd name="T7" fmla="*/ 16 h 35"/>
                    <a:gd name="T8" fmla="*/ 0 w 40"/>
                    <a:gd name="T9" fmla="*/ 22 h 35"/>
                    <a:gd name="T10" fmla="*/ 1 w 40"/>
                    <a:gd name="T11" fmla="*/ 26 h 35"/>
                    <a:gd name="T12" fmla="*/ 3 w 40"/>
                    <a:gd name="T13" fmla="*/ 28 h 35"/>
                    <a:gd name="T14" fmla="*/ 3 w 40"/>
                    <a:gd name="T15" fmla="*/ 28 h 35"/>
                    <a:gd name="T16" fmla="*/ 4 w 40"/>
                    <a:gd name="T17" fmla="*/ 31 h 35"/>
                    <a:gd name="T18" fmla="*/ 7 w 40"/>
                    <a:gd name="T19" fmla="*/ 34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2 h 35"/>
                    <a:gd name="T26" fmla="*/ 28 w 40"/>
                    <a:gd name="T27" fmla="*/ 32 h 35"/>
                    <a:gd name="T28" fmla="*/ 35 w 40"/>
                    <a:gd name="T29" fmla="*/ 27 h 35"/>
                    <a:gd name="T30" fmla="*/ 38 w 40"/>
                    <a:gd name="T31" fmla="*/ 21 h 35"/>
                    <a:gd name="T32" fmla="*/ 40 w 40"/>
                    <a:gd name="T33" fmla="*/ 14 h 35"/>
                    <a:gd name="T34" fmla="*/ 40 w 40"/>
                    <a:gd name="T35" fmla="*/ 11 h 35"/>
                    <a:gd name="T36" fmla="*/ 38 w 40"/>
                    <a:gd name="T37" fmla="*/ 8 h 35"/>
                    <a:gd name="T38" fmla="*/ 38 w 40"/>
                    <a:gd name="T39" fmla="*/ 8 h 35"/>
                    <a:gd name="T40" fmla="*/ 36 w 40"/>
                    <a:gd name="T41" fmla="*/ 5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21 w 40"/>
                    <a:gd name="T47" fmla="*/ 2 h 35"/>
                    <a:gd name="T48" fmla="*/ 13 w 40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3" y="4"/>
                      </a:moveTo>
                      <a:lnTo>
                        <a:pt x="13" y="4"/>
                      </a:lnTo>
                      <a:lnTo>
                        <a:pt x="7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1" y="26"/>
                      </a:lnTo>
                      <a:lnTo>
                        <a:pt x="3" y="28"/>
                      </a:lnTo>
                      <a:lnTo>
                        <a:pt x="4" y="31"/>
                      </a:lnTo>
                      <a:lnTo>
                        <a:pt x="7" y="34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8" y="21"/>
                      </a:lnTo>
                      <a:lnTo>
                        <a:pt x="40" y="14"/>
                      </a:lnTo>
                      <a:lnTo>
                        <a:pt x="40" y="11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21" y="2"/>
                      </a:lnTo>
                      <a:lnTo>
                        <a:pt x="13" y="4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95" name="Freeform 1733"/>
                <p:cNvSpPr>
                  <a:spLocks/>
                </p:cNvSpPr>
                <p:nvPr/>
              </p:nvSpPr>
              <p:spPr bwMode="auto">
                <a:xfrm>
                  <a:off x="1918" y="3032"/>
                  <a:ext cx="40" cy="35"/>
                </a:xfrm>
                <a:custGeom>
                  <a:avLst/>
                  <a:gdLst>
                    <a:gd name="T0" fmla="*/ 13 w 40"/>
                    <a:gd name="T1" fmla="*/ 4 h 35"/>
                    <a:gd name="T2" fmla="*/ 13 w 40"/>
                    <a:gd name="T3" fmla="*/ 4 h 35"/>
                    <a:gd name="T4" fmla="*/ 7 w 40"/>
                    <a:gd name="T5" fmla="*/ 9 h 35"/>
                    <a:gd name="T6" fmla="*/ 1 w 40"/>
                    <a:gd name="T7" fmla="*/ 16 h 35"/>
                    <a:gd name="T8" fmla="*/ 0 w 40"/>
                    <a:gd name="T9" fmla="*/ 22 h 35"/>
                    <a:gd name="T10" fmla="*/ 1 w 40"/>
                    <a:gd name="T11" fmla="*/ 26 h 35"/>
                    <a:gd name="T12" fmla="*/ 3 w 40"/>
                    <a:gd name="T13" fmla="*/ 28 h 35"/>
                    <a:gd name="T14" fmla="*/ 3 w 40"/>
                    <a:gd name="T15" fmla="*/ 28 h 35"/>
                    <a:gd name="T16" fmla="*/ 4 w 40"/>
                    <a:gd name="T17" fmla="*/ 31 h 35"/>
                    <a:gd name="T18" fmla="*/ 7 w 40"/>
                    <a:gd name="T19" fmla="*/ 34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2 h 35"/>
                    <a:gd name="T26" fmla="*/ 28 w 40"/>
                    <a:gd name="T27" fmla="*/ 32 h 35"/>
                    <a:gd name="T28" fmla="*/ 35 w 40"/>
                    <a:gd name="T29" fmla="*/ 27 h 35"/>
                    <a:gd name="T30" fmla="*/ 38 w 40"/>
                    <a:gd name="T31" fmla="*/ 21 h 35"/>
                    <a:gd name="T32" fmla="*/ 40 w 40"/>
                    <a:gd name="T33" fmla="*/ 14 h 35"/>
                    <a:gd name="T34" fmla="*/ 40 w 40"/>
                    <a:gd name="T35" fmla="*/ 11 h 35"/>
                    <a:gd name="T36" fmla="*/ 38 w 40"/>
                    <a:gd name="T37" fmla="*/ 8 h 35"/>
                    <a:gd name="T38" fmla="*/ 38 w 40"/>
                    <a:gd name="T39" fmla="*/ 8 h 35"/>
                    <a:gd name="T40" fmla="*/ 36 w 40"/>
                    <a:gd name="T41" fmla="*/ 5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21 w 40"/>
                    <a:gd name="T47" fmla="*/ 2 h 35"/>
                    <a:gd name="T48" fmla="*/ 13 w 40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3" y="4"/>
                      </a:moveTo>
                      <a:lnTo>
                        <a:pt x="13" y="4"/>
                      </a:lnTo>
                      <a:lnTo>
                        <a:pt x="7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1" y="26"/>
                      </a:lnTo>
                      <a:lnTo>
                        <a:pt x="3" y="28"/>
                      </a:lnTo>
                      <a:lnTo>
                        <a:pt x="4" y="31"/>
                      </a:lnTo>
                      <a:lnTo>
                        <a:pt x="7" y="34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8" y="21"/>
                      </a:lnTo>
                      <a:lnTo>
                        <a:pt x="40" y="14"/>
                      </a:lnTo>
                      <a:lnTo>
                        <a:pt x="40" y="11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21" y="2"/>
                      </a:lnTo>
                      <a:lnTo>
                        <a:pt x="13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96" name="Freeform 1734"/>
                <p:cNvSpPr>
                  <a:spLocks/>
                </p:cNvSpPr>
                <p:nvPr/>
              </p:nvSpPr>
              <p:spPr bwMode="auto">
                <a:xfrm>
                  <a:off x="1948" y="3036"/>
                  <a:ext cx="40" cy="35"/>
                </a:xfrm>
                <a:custGeom>
                  <a:avLst/>
                  <a:gdLst>
                    <a:gd name="T0" fmla="*/ 25 w 40"/>
                    <a:gd name="T1" fmla="*/ 3 h 35"/>
                    <a:gd name="T2" fmla="*/ 25 w 40"/>
                    <a:gd name="T3" fmla="*/ 3 h 35"/>
                    <a:gd name="T4" fmla="*/ 17 w 40"/>
                    <a:gd name="T5" fmla="*/ 0 h 35"/>
                    <a:gd name="T6" fmla="*/ 10 w 40"/>
                    <a:gd name="T7" fmla="*/ 1 h 35"/>
                    <a:gd name="T8" fmla="*/ 5 w 40"/>
                    <a:gd name="T9" fmla="*/ 5 h 35"/>
                    <a:gd name="T10" fmla="*/ 2 w 40"/>
                    <a:gd name="T11" fmla="*/ 8 h 35"/>
                    <a:gd name="T12" fmla="*/ 1 w 40"/>
                    <a:gd name="T13" fmla="*/ 10 h 35"/>
                    <a:gd name="T14" fmla="*/ 1 w 40"/>
                    <a:gd name="T15" fmla="*/ 10 h 35"/>
                    <a:gd name="T16" fmla="*/ 0 w 40"/>
                    <a:gd name="T17" fmla="*/ 13 h 35"/>
                    <a:gd name="T18" fmla="*/ 0 w 40"/>
                    <a:gd name="T19" fmla="*/ 17 h 35"/>
                    <a:gd name="T20" fmla="*/ 2 w 40"/>
                    <a:gd name="T21" fmla="*/ 23 h 35"/>
                    <a:gd name="T22" fmla="*/ 7 w 40"/>
                    <a:gd name="T23" fmla="*/ 28 h 35"/>
                    <a:gd name="T24" fmla="*/ 15 w 40"/>
                    <a:gd name="T25" fmla="*/ 32 h 35"/>
                    <a:gd name="T26" fmla="*/ 15 w 40"/>
                    <a:gd name="T27" fmla="*/ 32 h 35"/>
                    <a:gd name="T28" fmla="*/ 22 w 40"/>
                    <a:gd name="T29" fmla="*/ 35 h 35"/>
                    <a:gd name="T30" fmla="*/ 30 w 40"/>
                    <a:gd name="T31" fmla="*/ 33 h 35"/>
                    <a:gd name="T32" fmla="*/ 35 w 40"/>
                    <a:gd name="T33" fmla="*/ 30 h 35"/>
                    <a:gd name="T34" fmla="*/ 38 w 40"/>
                    <a:gd name="T35" fmla="*/ 27 h 35"/>
                    <a:gd name="T36" fmla="*/ 39 w 40"/>
                    <a:gd name="T37" fmla="*/ 24 h 35"/>
                    <a:gd name="T38" fmla="*/ 39 w 40"/>
                    <a:gd name="T39" fmla="*/ 24 h 35"/>
                    <a:gd name="T40" fmla="*/ 40 w 40"/>
                    <a:gd name="T41" fmla="*/ 22 h 35"/>
                    <a:gd name="T42" fmla="*/ 40 w 40"/>
                    <a:gd name="T43" fmla="*/ 18 h 35"/>
                    <a:gd name="T44" fmla="*/ 38 w 40"/>
                    <a:gd name="T45" fmla="*/ 12 h 35"/>
                    <a:gd name="T46" fmla="*/ 33 w 40"/>
                    <a:gd name="T47" fmla="*/ 7 h 35"/>
                    <a:gd name="T48" fmla="*/ 25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25" y="3"/>
                      </a:moveTo>
                      <a:lnTo>
                        <a:pt x="25" y="3"/>
                      </a:lnTo>
                      <a:lnTo>
                        <a:pt x="17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5" y="32"/>
                      </a:lnTo>
                      <a:lnTo>
                        <a:pt x="22" y="35"/>
                      </a:lnTo>
                      <a:lnTo>
                        <a:pt x="30" y="33"/>
                      </a:lnTo>
                      <a:lnTo>
                        <a:pt x="35" y="30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0" y="22"/>
                      </a:lnTo>
                      <a:lnTo>
                        <a:pt x="40" y="18"/>
                      </a:lnTo>
                      <a:lnTo>
                        <a:pt x="38" y="12"/>
                      </a:lnTo>
                      <a:lnTo>
                        <a:pt x="33" y="7"/>
                      </a:lnTo>
                      <a:lnTo>
                        <a:pt x="25" y="3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97" name="Freeform 1735"/>
                <p:cNvSpPr>
                  <a:spLocks/>
                </p:cNvSpPr>
                <p:nvPr/>
              </p:nvSpPr>
              <p:spPr bwMode="auto">
                <a:xfrm>
                  <a:off x="1948" y="3036"/>
                  <a:ext cx="40" cy="35"/>
                </a:xfrm>
                <a:custGeom>
                  <a:avLst/>
                  <a:gdLst>
                    <a:gd name="T0" fmla="*/ 25 w 40"/>
                    <a:gd name="T1" fmla="*/ 3 h 35"/>
                    <a:gd name="T2" fmla="*/ 25 w 40"/>
                    <a:gd name="T3" fmla="*/ 3 h 35"/>
                    <a:gd name="T4" fmla="*/ 17 w 40"/>
                    <a:gd name="T5" fmla="*/ 0 h 35"/>
                    <a:gd name="T6" fmla="*/ 10 w 40"/>
                    <a:gd name="T7" fmla="*/ 1 h 35"/>
                    <a:gd name="T8" fmla="*/ 5 w 40"/>
                    <a:gd name="T9" fmla="*/ 5 h 35"/>
                    <a:gd name="T10" fmla="*/ 2 w 40"/>
                    <a:gd name="T11" fmla="*/ 8 h 35"/>
                    <a:gd name="T12" fmla="*/ 1 w 40"/>
                    <a:gd name="T13" fmla="*/ 10 h 35"/>
                    <a:gd name="T14" fmla="*/ 1 w 40"/>
                    <a:gd name="T15" fmla="*/ 10 h 35"/>
                    <a:gd name="T16" fmla="*/ 0 w 40"/>
                    <a:gd name="T17" fmla="*/ 13 h 35"/>
                    <a:gd name="T18" fmla="*/ 0 w 40"/>
                    <a:gd name="T19" fmla="*/ 17 h 35"/>
                    <a:gd name="T20" fmla="*/ 2 w 40"/>
                    <a:gd name="T21" fmla="*/ 23 h 35"/>
                    <a:gd name="T22" fmla="*/ 7 w 40"/>
                    <a:gd name="T23" fmla="*/ 28 h 35"/>
                    <a:gd name="T24" fmla="*/ 15 w 40"/>
                    <a:gd name="T25" fmla="*/ 32 h 35"/>
                    <a:gd name="T26" fmla="*/ 15 w 40"/>
                    <a:gd name="T27" fmla="*/ 32 h 35"/>
                    <a:gd name="T28" fmla="*/ 22 w 40"/>
                    <a:gd name="T29" fmla="*/ 35 h 35"/>
                    <a:gd name="T30" fmla="*/ 30 w 40"/>
                    <a:gd name="T31" fmla="*/ 33 h 35"/>
                    <a:gd name="T32" fmla="*/ 35 w 40"/>
                    <a:gd name="T33" fmla="*/ 30 h 35"/>
                    <a:gd name="T34" fmla="*/ 38 w 40"/>
                    <a:gd name="T35" fmla="*/ 27 h 35"/>
                    <a:gd name="T36" fmla="*/ 39 w 40"/>
                    <a:gd name="T37" fmla="*/ 24 h 35"/>
                    <a:gd name="T38" fmla="*/ 39 w 40"/>
                    <a:gd name="T39" fmla="*/ 24 h 35"/>
                    <a:gd name="T40" fmla="*/ 40 w 40"/>
                    <a:gd name="T41" fmla="*/ 22 h 35"/>
                    <a:gd name="T42" fmla="*/ 40 w 40"/>
                    <a:gd name="T43" fmla="*/ 18 h 35"/>
                    <a:gd name="T44" fmla="*/ 38 w 40"/>
                    <a:gd name="T45" fmla="*/ 12 h 35"/>
                    <a:gd name="T46" fmla="*/ 33 w 40"/>
                    <a:gd name="T47" fmla="*/ 7 h 35"/>
                    <a:gd name="T48" fmla="*/ 25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25" y="3"/>
                      </a:moveTo>
                      <a:lnTo>
                        <a:pt x="25" y="3"/>
                      </a:lnTo>
                      <a:lnTo>
                        <a:pt x="17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5" y="32"/>
                      </a:lnTo>
                      <a:lnTo>
                        <a:pt x="22" y="35"/>
                      </a:lnTo>
                      <a:lnTo>
                        <a:pt x="30" y="33"/>
                      </a:lnTo>
                      <a:lnTo>
                        <a:pt x="35" y="30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0" y="22"/>
                      </a:lnTo>
                      <a:lnTo>
                        <a:pt x="40" y="18"/>
                      </a:lnTo>
                      <a:lnTo>
                        <a:pt x="38" y="12"/>
                      </a:lnTo>
                      <a:lnTo>
                        <a:pt x="33" y="7"/>
                      </a:lnTo>
                      <a:lnTo>
                        <a:pt x="25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98" name="Freeform 1736"/>
                <p:cNvSpPr>
                  <a:spLocks/>
                </p:cNvSpPr>
                <p:nvPr/>
              </p:nvSpPr>
              <p:spPr bwMode="auto">
                <a:xfrm>
                  <a:off x="1923" y="3009"/>
                  <a:ext cx="41" cy="34"/>
                </a:xfrm>
                <a:custGeom>
                  <a:avLst/>
                  <a:gdLst>
                    <a:gd name="T0" fmla="*/ 21 w 41"/>
                    <a:gd name="T1" fmla="*/ 0 h 34"/>
                    <a:gd name="T2" fmla="*/ 21 w 41"/>
                    <a:gd name="T3" fmla="*/ 0 h 34"/>
                    <a:gd name="T4" fmla="*/ 13 w 41"/>
                    <a:gd name="T5" fmla="*/ 2 h 34"/>
                    <a:gd name="T6" fmla="*/ 7 w 41"/>
                    <a:gd name="T7" fmla="*/ 6 h 34"/>
                    <a:gd name="T8" fmla="*/ 2 w 41"/>
                    <a:gd name="T9" fmla="*/ 11 h 34"/>
                    <a:gd name="T10" fmla="*/ 0 w 41"/>
                    <a:gd name="T11" fmla="*/ 13 h 34"/>
                    <a:gd name="T12" fmla="*/ 0 w 41"/>
                    <a:gd name="T13" fmla="*/ 17 h 34"/>
                    <a:gd name="T14" fmla="*/ 0 w 41"/>
                    <a:gd name="T15" fmla="*/ 17 h 34"/>
                    <a:gd name="T16" fmla="*/ 0 w 41"/>
                    <a:gd name="T17" fmla="*/ 21 h 34"/>
                    <a:gd name="T18" fmla="*/ 2 w 41"/>
                    <a:gd name="T19" fmla="*/ 23 h 34"/>
                    <a:gd name="T20" fmla="*/ 7 w 41"/>
                    <a:gd name="T21" fmla="*/ 28 h 34"/>
                    <a:gd name="T22" fmla="*/ 13 w 41"/>
                    <a:gd name="T23" fmla="*/ 32 h 34"/>
                    <a:gd name="T24" fmla="*/ 21 w 41"/>
                    <a:gd name="T25" fmla="*/ 34 h 34"/>
                    <a:gd name="T26" fmla="*/ 21 w 41"/>
                    <a:gd name="T27" fmla="*/ 34 h 34"/>
                    <a:gd name="T28" fmla="*/ 28 w 41"/>
                    <a:gd name="T29" fmla="*/ 32 h 34"/>
                    <a:gd name="T30" fmla="*/ 36 w 41"/>
                    <a:gd name="T31" fmla="*/ 28 h 34"/>
                    <a:gd name="T32" fmla="*/ 40 w 41"/>
                    <a:gd name="T33" fmla="*/ 23 h 34"/>
                    <a:gd name="T34" fmla="*/ 41 w 41"/>
                    <a:gd name="T35" fmla="*/ 21 h 34"/>
                    <a:gd name="T36" fmla="*/ 41 w 41"/>
                    <a:gd name="T37" fmla="*/ 17 h 34"/>
                    <a:gd name="T38" fmla="*/ 41 w 41"/>
                    <a:gd name="T39" fmla="*/ 17 h 34"/>
                    <a:gd name="T40" fmla="*/ 41 w 41"/>
                    <a:gd name="T41" fmla="*/ 13 h 34"/>
                    <a:gd name="T42" fmla="*/ 40 w 41"/>
                    <a:gd name="T43" fmla="*/ 11 h 34"/>
                    <a:gd name="T44" fmla="*/ 36 w 41"/>
                    <a:gd name="T45" fmla="*/ 6 h 34"/>
                    <a:gd name="T46" fmla="*/ 28 w 41"/>
                    <a:gd name="T47" fmla="*/ 2 h 34"/>
                    <a:gd name="T48" fmla="*/ 21 w 41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2"/>
                      </a:lnTo>
                      <a:lnTo>
                        <a:pt x="7" y="6"/>
                      </a:lnTo>
                      <a:lnTo>
                        <a:pt x="2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1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3" y="32"/>
                      </a:lnTo>
                      <a:lnTo>
                        <a:pt x="21" y="34"/>
                      </a:lnTo>
                      <a:lnTo>
                        <a:pt x="28" y="32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40" y="11"/>
                      </a:lnTo>
                      <a:lnTo>
                        <a:pt x="36" y="6"/>
                      </a:lnTo>
                      <a:lnTo>
                        <a:pt x="28" y="2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99" name="Freeform 1737"/>
                <p:cNvSpPr>
                  <a:spLocks/>
                </p:cNvSpPr>
                <p:nvPr/>
              </p:nvSpPr>
              <p:spPr bwMode="auto">
                <a:xfrm>
                  <a:off x="1923" y="3009"/>
                  <a:ext cx="41" cy="34"/>
                </a:xfrm>
                <a:custGeom>
                  <a:avLst/>
                  <a:gdLst>
                    <a:gd name="T0" fmla="*/ 21 w 41"/>
                    <a:gd name="T1" fmla="*/ 0 h 34"/>
                    <a:gd name="T2" fmla="*/ 21 w 41"/>
                    <a:gd name="T3" fmla="*/ 0 h 34"/>
                    <a:gd name="T4" fmla="*/ 13 w 41"/>
                    <a:gd name="T5" fmla="*/ 2 h 34"/>
                    <a:gd name="T6" fmla="*/ 7 w 41"/>
                    <a:gd name="T7" fmla="*/ 6 h 34"/>
                    <a:gd name="T8" fmla="*/ 2 w 41"/>
                    <a:gd name="T9" fmla="*/ 11 h 34"/>
                    <a:gd name="T10" fmla="*/ 0 w 41"/>
                    <a:gd name="T11" fmla="*/ 13 h 34"/>
                    <a:gd name="T12" fmla="*/ 0 w 41"/>
                    <a:gd name="T13" fmla="*/ 17 h 34"/>
                    <a:gd name="T14" fmla="*/ 0 w 41"/>
                    <a:gd name="T15" fmla="*/ 17 h 34"/>
                    <a:gd name="T16" fmla="*/ 0 w 41"/>
                    <a:gd name="T17" fmla="*/ 21 h 34"/>
                    <a:gd name="T18" fmla="*/ 2 w 41"/>
                    <a:gd name="T19" fmla="*/ 23 h 34"/>
                    <a:gd name="T20" fmla="*/ 7 w 41"/>
                    <a:gd name="T21" fmla="*/ 28 h 34"/>
                    <a:gd name="T22" fmla="*/ 13 w 41"/>
                    <a:gd name="T23" fmla="*/ 32 h 34"/>
                    <a:gd name="T24" fmla="*/ 21 w 41"/>
                    <a:gd name="T25" fmla="*/ 34 h 34"/>
                    <a:gd name="T26" fmla="*/ 21 w 41"/>
                    <a:gd name="T27" fmla="*/ 34 h 34"/>
                    <a:gd name="T28" fmla="*/ 28 w 41"/>
                    <a:gd name="T29" fmla="*/ 32 h 34"/>
                    <a:gd name="T30" fmla="*/ 36 w 41"/>
                    <a:gd name="T31" fmla="*/ 28 h 34"/>
                    <a:gd name="T32" fmla="*/ 40 w 41"/>
                    <a:gd name="T33" fmla="*/ 23 h 34"/>
                    <a:gd name="T34" fmla="*/ 41 w 41"/>
                    <a:gd name="T35" fmla="*/ 21 h 34"/>
                    <a:gd name="T36" fmla="*/ 41 w 41"/>
                    <a:gd name="T37" fmla="*/ 17 h 34"/>
                    <a:gd name="T38" fmla="*/ 41 w 41"/>
                    <a:gd name="T39" fmla="*/ 17 h 34"/>
                    <a:gd name="T40" fmla="*/ 41 w 41"/>
                    <a:gd name="T41" fmla="*/ 13 h 34"/>
                    <a:gd name="T42" fmla="*/ 40 w 41"/>
                    <a:gd name="T43" fmla="*/ 11 h 34"/>
                    <a:gd name="T44" fmla="*/ 36 w 41"/>
                    <a:gd name="T45" fmla="*/ 6 h 34"/>
                    <a:gd name="T46" fmla="*/ 28 w 41"/>
                    <a:gd name="T47" fmla="*/ 2 h 34"/>
                    <a:gd name="T48" fmla="*/ 21 w 41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2"/>
                      </a:lnTo>
                      <a:lnTo>
                        <a:pt x="7" y="6"/>
                      </a:lnTo>
                      <a:lnTo>
                        <a:pt x="2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1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3" y="32"/>
                      </a:lnTo>
                      <a:lnTo>
                        <a:pt x="21" y="34"/>
                      </a:lnTo>
                      <a:lnTo>
                        <a:pt x="28" y="32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40" y="11"/>
                      </a:lnTo>
                      <a:lnTo>
                        <a:pt x="36" y="6"/>
                      </a:lnTo>
                      <a:lnTo>
                        <a:pt x="28" y="2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00" name="Freeform 1738"/>
                <p:cNvSpPr>
                  <a:spLocks/>
                </p:cNvSpPr>
                <p:nvPr/>
              </p:nvSpPr>
              <p:spPr bwMode="auto">
                <a:xfrm>
                  <a:off x="1949" y="3015"/>
                  <a:ext cx="41" cy="31"/>
                </a:xfrm>
                <a:custGeom>
                  <a:avLst/>
                  <a:gdLst>
                    <a:gd name="T0" fmla="*/ 23 w 41"/>
                    <a:gd name="T1" fmla="*/ 0 h 31"/>
                    <a:gd name="T2" fmla="*/ 23 w 41"/>
                    <a:gd name="T3" fmla="*/ 0 h 31"/>
                    <a:gd name="T4" fmla="*/ 15 w 41"/>
                    <a:gd name="T5" fmla="*/ 0 h 31"/>
                    <a:gd name="T6" fmla="*/ 7 w 41"/>
                    <a:gd name="T7" fmla="*/ 1 h 31"/>
                    <a:gd name="T8" fmla="*/ 2 w 41"/>
                    <a:gd name="T9" fmla="*/ 6 h 31"/>
                    <a:gd name="T10" fmla="*/ 1 w 41"/>
                    <a:gd name="T11" fmla="*/ 8 h 31"/>
                    <a:gd name="T12" fmla="*/ 0 w 41"/>
                    <a:gd name="T13" fmla="*/ 11 h 31"/>
                    <a:gd name="T14" fmla="*/ 0 w 41"/>
                    <a:gd name="T15" fmla="*/ 11 h 31"/>
                    <a:gd name="T16" fmla="*/ 0 w 41"/>
                    <a:gd name="T17" fmla="*/ 15 h 31"/>
                    <a:gd name="T18" fmla="*/ 0 w 41"/>
                    <a:gd name="T19" fmla="*/ 19 h 31"/>
                    <a:gd name="T20" fmla="*/ 4 w 41"/>
                    <a:gd name="T21" fmla="*/ 24 h 31"/>
                    <a:gd name="T22" fmla="*/ 10 w 41"/>
                    <a:gd name="T23" fmla="*/ 29 h 31"/>
                    <a:gd name="T24" fmla="*/ 18 w 41"/>
                    <a:gd name="T25" fmla="*/ 31 h 31"/>
                    <a:gd name="T26" fmla="*/ 18 w 41"/>
                    <a:gd name="T27" fmla="*/ 31 h 31"/>
                    <a:gd name="T28" fmla="*/ 25 w 41"/>
                    <a:gd name="T29" fmla="*/ 31 h 31"/>
                    <a:gd name="T30" fmla="*/ 33 w 41"/>
                    <a:gd name="T31" fmla="*/ 29 h 31"/>
                    <a:gd name="T32" fmla="*/ 38 w 41"/>
                    <a:gd name="T33" fmla="*/ 25 h 31"/>
                    <a:gd name="T34" fmla="*/ 39 w 41"/>
                    <a:gd name="T35" fmla="*/ 22 h 31"/>
                    <a:gd name="T36" fmla="*/ 41 w 41"/>
                    <a:gd name="T37" fmla="*/ 19 h 31"/>
                    <a:gd name="T38" fmla="*/ 41 w 41"/>
                    <a:gd name="T39" fmla="*/ 19 h 31"/>
                    <a:gd name="T40" fmla="*/ 41 w 41"/>
                    <a:gd name="T41" fmla="*/ 16 h 31"/>
                    <a:gd name="T42" fmla="*/ 41 w 41"/>
                    <a:gd name="T43" fmla="*/ 12 h 31"/>
                    <a:gd name="T44" fmla="*/ 37 w 41"/>
                    <a:gd name="T45" fmla="*/ 7 h 31"/>
                    <a:gd name="T46" fmla="*/ 30 w 41"/>
                    <a:gd name="T47" fmla="*/ 2 h 31"/>
                    <a:gd name="T48" fmla="*/ 23 w 41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1"/>
                    <a:gd name="T77" fmla="*/ 41 w 41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1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2" y="6"/>
                      </a:lnTo>
                      <a:lnTo>
                        <a:pt x="1" y="8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4" y="24"/>
                      </a:lnTo>
                      <a:lnTo>
                        <a:pt x="10" y="29"/>
                      </a:lnTo>
                      <a:lnTo>
                        <a:pt x="18" y="31"/>
                      </a:lnTo>
                      <a:lnTo>
                        <a:pt x="25" y="31"/>
                      </a:lnTo>
                      <a:lnTo>
                        <a:pt x="33" y="29"/>
                      </a:lnTo>
                      <a:lnTo>
                        <a:pt x="38" y="25"/>
                      </a:lnTo>
                      <a:lnTo>
                        <a:pt x="39" y="22"/>
                      </a:lnTo>
                      <a:lnTo>
                        <a:pt x="41" y="19"/>
                      </a:lnTo>
                      <a:lnTo>
                        <a:pt x="41" y="16"/>
                      </a:lnTo>
                      <a:lnTo>
                        <a:pt x="41" y="12"/>
                      </a:lnTo>
                      <a:lnTo>
                        <a:pt x="37" y="7"/>
                      </a:lnTo>
                      <a:lnTo>
                        <a:pt x="30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01" name="Freeform 1739"/>
                <p:cNvSpPr>
                  <a:spLocks/>
                </p:cNvSpPr>
                <p:nvPr/>
              </p:nvSpPr>
              <p:spPr bwMode="auto">
                <a:xfrm>
                  <a:off x="1949" y="3015"/>
                  <a:ext cx="41" cy="31"/>
                </a:xfrm>
                <a:custGeom>
                  <a:avLst/>
                  <a:gdLst>
                    <a:gd name="T0" fmla="*/ 23 w 41"/>
                    <a:gd name="T1" fmla="*/ 0 h 31"/>
                    <a:gd name="T2" fmla="*/ 23 w 41"/>
                    <a:gd name="T3" fmla="*/ 0 h 31"/>
                    <a:gd name="T4" fmla="*/ 15 w 41"/>
                    <a:gd name="T5" fmla="*/ 0 h 31"/>
                    <a:gd name="T6" fmla="*/ 7 w 41"/>
                    <a:gd name="T7" fmla="*/ 1 h 31"/>
                    <a:gd name="T8" fmla="*/ 2 w 41"/>
                    <a:gd name="T9" fmla="*/ 6 h 31"/>
                    <a:gd name="T10" fmla="*/ 1 w 41"/>
                    <a:gd name="T11" fmla="*/ 8 h 31"/>
                    <a:gd name="T12" fmla="*/ 0 w 41"/>
                    <a:gd name="T13" fmla="*/ 11 h 31"/>
                    <a:gd name="T14" fmla="*/ 0 w 41"/>
                    <a:gd name="T15" fmla="*/ 11 h 31"/>
                    <a:gd name="T16" fmla="*/ 0 w 41"/>
                    <a:gd name="T17" fmla="*/ 15 h 31"/>
                    <a:gd name="T18" fmla="*/ 0 w 41"/>
                    <a:gd name="T19" fmla="*/ 19 h 31"/>
                    <a:gd name="T20" fmla="*/ 4 w 41"/>
                    <a:gd name="T21" fmla="*/ 24 h 31"/>
                    <a:gd name="T22" fmla="*/ 10 w 41"/>
                    <a:gd name="T23" fmla="*/ 29 h 31"/>
                    <a:gd name="T24" fmla="*/ 18 w 41"/>
                    <a:gd name="T25" fmla="*/ 31 h 31"/>
                    <a:gd name="T26" fmla="*/ 18 w 41"/>
                    <a:gd name="T27" fmla="*/ 31 h 31"/>
                    <a:gd name="T28" fmla="*/ 25 w 41"/>
                    <a:gd name="T29" fmla="*/ 31 h 31"/>
                    <a:gd name="T30" fmla="*/ 33 w 41"/>
                    <a:gd name="T31" fmla="*/ 29 h 31"/>
                    <a:gd name="T32" fmla="*/ 38 w 41"/>
                    <a:gd name="T33" fmla="*/ 25 h 31"/>
                    <a:gd name="T34" fmla="*/ 39 w 41"/>
                    <a:gd name="T35" fmla="*/ 22 h 31"/>
                    <a:gd name="T36" fmla="*/ 41 w 41"/>
                    <a:gd name="T37" fmla="*/ 19 h 31"/>
                    <a:gd name="T38" fmla="*/ 41 w 41"/>
                    <a:gd name="T39" fmla="*/ 19 h 31"/>
                    <a:gd name="T40" fmla="*/ 41 w 41"/>
                    <a:gd name="T41" fmla="*/ 16 h 31"/>
                    <a:gd name="T42" fmla="*/ 41 w 41"/>
                    <a:gd name="T43" fmla="*/ 12 h 31"/>
                    <a:gd name="T44" fmla="*/ 37 w 41"/>
                    <a:gd name="T45" fmla="*/ 7 h 31"/>
                    <a:gd name="T46" fmla="*/ 30 w 41"/>
                    <a:gd name="T47" fmla="*/ 2 h 31"/>
                    <a:gd name="T48" fmla="*/ 23 w 41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1"/>
                    <a:gd name="T77" fmla="*/ 41 w 41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1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2" y="6"/>
                      </a:lnTo>
                      <a:lnTo>
                        <a:pt x="1" y="8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4" y="24"/>
                      </a:lnTo>
                      <a:lnTo>
                        <a:pt x="10" y="29"/>
                      </a:lnTo>
                      <a:lnTo>
                        <a:pt x="18" y="31"/>
                      </a:lnTo>
                      <a:lnTo>
                        <a:pt x="25" y="31"/>
                      </a:lnTo>
                      <a:lnTo>
                        <a:pt x="33" y="29"/>
                      </a:lnTo>
                      <a:lnTo>
                        <a:pt x="38" y="25"/>
                      </a:lnTo>
                      <a:lnTo>
                        <a:pt x="39" y="22"/>
                      </a:lnTo>
                      <a:lnTo>
                        <a:pt x="41" y="19"/>
                      </a:lnTo>
                      <a:lnTo>
                        <a:pt x="41" y="16"/>
                      </a:lnTo>
                      <a:lnTo>
                        <a:pt x="41" y="12"/>
                      </a:lnTo>
                      <a:lnTo>
                        <a:pt x="37" y="7"/>
                      </a:lnTo>
                      <a:lnTo>
                        <a:pt x="30" y="2"/>
                      </a:lnTo>
                      <a:lnTo>
                        <a:pt x="2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02" name="Freeform 1740"/>
                <p:cNvSpPr>
                  <a:spLocks/>
                </p:cNvSpPr>
                <p:nvPr/>
              </p:nvSpPr>
              <p:spPr bwMode="auto">
                <a:xfrm>
                  <a:off x="1937" y="2993"/>
                  <a:ext cx="41" cy="32"/>
                </a:xfrm>
                <a:custGeom>
                  <a:avLst/>
                  <a:gdLst>
                    <a:gd name="T0" fmla="*/ 21 w 41"/>
                    <a:gd name="T1" fmla="*/ 0 h 32"/>
                    <a:gd name="T2" fmla="*/ 21 w 41"/>
                    <a:gd name="T3" fmla="*/ 0 h 32"/>
                    <a:gd name="T4" fmla="*/ 13 w 41"/>
                    <a:gd name="T5" fmla="*/ 1 h 32"/>
                    <a:gd name="T6" fmla="*/ 7 w 41"/>
                    <a:gd name="T7" fmla="*/ 4 h 32"/>
                    <a:gd name="T8" fmla="*/ 2 w 41"/>
                    <a:gd name="T9" fmla="*/ 9 h 32"/>
                    <a:gd name="T10" fmla="*/ 0 w 41"/>
                    <a:gd name="T11" fmla="*/ 13 h 32"/>
                    <a:gd name="T12" fmla="*/ 0 w 41"/>
                    <a:gd name="T13" fmla="*/ 15 h 32"/>
                    <a:gd name="T14" fmla="*/ 0 w 41"/>
                    <a:gd name="T15" fmla="*/ 15 h 32"/>
                    <a:gd name="T16" fmla="*/ 0 w 41"/>
                    <a:gd name="T17" fmla="*/ 19 h 32"/>
                    <a:gd name="T18" fmla="*/ 2 w 41"/>
                    <a:gd name="T19" fmla="*/ 22 h 32"/>
                    <a:gd name="T20" fmla="*/ 7 w 41"/>
                    <a:gd name="T21" fmla="*/ 27 h 32"/>
                    <a:gd name="T22" fmla="*/ 13 w 41"/>
                    <a:gd name="T23" fmla="*/ 30 h 32"/>
                    <a:gd name="T24" fmla="*/ 21 w 41"/>
                    <a:gd name="T25" fmla="*/ 32 h 32"/>
                    <a:gd name="T26" fmla="*/ 21 w 41"/>
                    <a:gd name="T27" fmla="*/ 32 h 32"/>
                    <a:gd name="T28" fmla="*/ 28 w 41"/>
                    <a:gd name="T29" fmla="*/ 30 h 32"/>
                    <a:gd name="T30" fmla="*/ 36 w 41"/>
                    <a:gd name="T31" fmla="*/ 27 h 32"/>
                    <a:gd name="T32" fmla="*/ 40 w 41"/>
                    <a:gd name="T33" fmla="*/ 22 h 32"/>
                    <a:gd name="T34" fmla="*/ 41 w 41"/>
                    <a:gd name="T35" fmla="*/ 19 h 32"/>
                    <a:gd name="T36" fmla="*/ 41 w 41"/>
                    <a:gd name="T37" fmla="*/ 15 h 32"/>
                    <a:gd name="T38" fmla="*/ 41 w 41"/>
                    <a:gd name="T39" fmla="*/ 15 h 32"/>
                    <a:gd name="T40" fmla="*/ 41 w 41"/>
                    <a:gd name="T41" fmla="*/ 13 h 32"/>
                    <a:gd name="T42" fmla="*/ 40 w 41"/>
                    <a:gd name="T43" fmla="*/ 9 h 32"/>
                    <a:gd name="T44" fmla="*/ 36 w 41"/>
                    <a:gd name="T45" fmla="*/ 4 h 32"/>
                    <a:gd name="T46" fmla="*/ 28 w 41"/>
                    <a:gd name="T47" fmla="*/ 1 h 32"/>
                    <a:gd name="T48" fmla="*/ 21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4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2" y="22"/>
                      </a:lnTo>
                      <a:lnTo>
                        <a:pt x="7" y="27"/>
                      </a:lnTo>
                      <a:lnTo>
                        <a:pt x="13" y="30"/>
                      </a:lnTo>
                      <a:lnTo>
                        <a:pt x="21" y="32"/>
                      </a:lnTo>
                      <a:lnTo>
                        <a:pt x="28" y="30"/>
                      </a:lnTo>
                      <a:lnTo>
                        <a:pt x="36" y="27"/>
                      </a:lnTo>
                      <a:lnTo>
                        <a:pt x="40" y="22"/>
                      </a:lnTo>
                      <a:lnTo>
                        <a:pt x="41" y="19"/>
                      </a:lnTo>
                      <a:lnTo>
                        <a:pt x="41" y="15"/>
                      </a:lnTo>
                      <a:lnTo>
                        <a:pt x="41" y="13"/>
                      </a:lnTo>
                      <a:lnTo>
                        <a:pt x="40" y="9"/>
                      </a:lnTo>
                      <a:lnTo>
                        <a:pt x="36" y="4"/>
                      </a:lnTo>
                      <a:lnTo>
                        <a:pt x="28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03" name="Freeform 1741"/>
                <p:cNvSpPr>
                  <a:spLocks/>
                </p:cNvSpPr>
                <p:nvPr/>
              </p:nvSpPr>
              <p:spPr bwMode="auto">
                <a:xfrm>
                  <a:off x="1937" y="2993"/>
                  <a:ext cx="41" cy="32"/>
                </a:xfrm>
                <a:custGeom>
                  <a:avLst/>
                  <a:gdLst>
                    <a:gd name="T0" fmla="*/ 21 w 41"/>
                    <a:gd name="T1" fmla="*/ 0 h 32"/>
                    <a:gd name="T2" fmla="*/ 21 w 41"/>
                    <a:gd name="T3" fmla="*/ 0 h 32"/>
                    <a:gd name="T4" fmla="*/ 13 w 41"/>
                    <a:gd name="T5" fmla="*/ 1 h 32"/>
                    <a:gd name="T6" fmla="*/ 7 w 41"/>
                    <a:gd name="T7" fmla="*/ 4 h 32"/>
                    <a:gd name="T8" fmla="*/ 2 w 41"/>
                    <a:gd name="T9" fmla="*/ 9 h 32"/>
                    <a:gd name="T10" fmla="*/ 0 w 41"/>
                    <a:gd name="T11" fmla="*/ 13 h 32"/>
                    <a:gd name="T12" fmla="*/ 0 w 41"/>
                    <a:gd name="T13" fmla="*/ 15 h 32"/>
                    <a:gd name="T14" fmla="*/ 0 w 41"/>
                    <a:gd name="T15" fmla="*/ 15 h 32"/>
                    <a:gd name="T16" fmla="*/ 0 w 41"/>
                    <a:gd name="T17" fmla="*/ 19 h 32"/>
                    <a:gd name="T18" fmla="*/ 2 w 41"/>
                    <a:gd name="T19" fmla="*/ 22 h 32"/>
                    <a:gd name="T20" fmla="*/ 7 w 41"/>
                    <a:gd name="T21" fmla="*/ 27 h 32"/>
                    <a:gd name="T22" fmla="*/ 13 w 41"/>
                    <a:gd name="T23" fmla="*/ 30 h 32"/>
                    <a:gd name="T24" fmla="*/ 21 w 41"/>
                    <a:gd name="T25" fmla="*/ 32 h 32"/>
                    <a:gd name="T26" fmla="*/ 21 w 41"/>
                    <a:gd name="T27" fmla="*/ 32 h 32"/>
                    <a:gd name="T28" fmla="*/ 28 w 41"/>
                    <a:gd name="T29" fmla="*/ 30 h 32"/>
                    <a:gd name="T30" fmla="*/ 36 w 41"/>
                    <a:gd name="T31" fmla="*/ 27 h 32"/>
                    <a:gd name="T32" fmla="*/ 40 w 41"/>
                    <a:gd name="T33" fmla="*/ 22 h 32"/>
                    <a:gd name="T34" fmla="*/ 41 w 41"/>
                    <a:gd name="T35" fmla="*/ 19 h 32"/>
                    <a:gd name="T36" fmla="*/ 41 w 41"/>
                    <a:gd name="T37" fmla="*/ 15 h 32"/>
                    <a:gd name="T38" fmla="*/ 41 w 41"/>
                    <a:gd name="T39" fmla="*/ 15 h 32"/>
                    <a:gd name="T40" fmla="*/ 41 w 41"/>
                    <a:gd name="T41" fmla="*/ 13 h 32"/>
                    <a:gd name="T42" fmla="*/ 40 w 41"/>
                    <a:gd name="T43" fmla="*/ 9 h 32"/>
                    <a:gd name="T44" fmla="*/ 36 w 41"/>
                    <a:gd name="T45" fmla="*/ 4 h 32"/>
                    <a:gd name="T46" fmla="*/ 28 w 41"/>
                    <a:gd name="T47" fmla="*/ 1 h 32"/>
                    <a:gd name="T48" fmla="*/ 21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4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2" y="22"/>
                      </a:lnTo>
                      <a:lnTo>
                        <a:pt x="7" y="27"/>
                      </a:lnTo>
                      <a:lnTo>
                        <a:pt x="13" y="30"/>
                      </a:lnTo>
                      <a:lnTo>
                        <a:pt x="21" y="32"/>
                      </a:lnTo>
                      <a:lnTo>
                        <a:pt x="28" y="30"/>
                      </a:lnTo>
                      <a:lnTo>
                        <a:pt x="36" y="27"/>
                      </a:lnTo>
                      <a:lnTo>
                        <a:pt x="40" y="22"/>
                      </a:lnTo>
                      <a:lnTo>
                        <a:pt x="41" y="19"/>
                      </a:lnTo>
                      <a:lnTo>
                        <a:pt x="41" y="15"/>
                      </a:lnTo>
                      <a:lnTo>
                        <a:pt x="41" y="13"/>
                      </a:lnTo>
                      <a:lnTo>
                        <a:pt x="40" y="9"/>
                      </a:lnTo>
                      <a:lnTo>
                        <a:pt x="36" y="4"/>
                      </a:lnTo>
                      <a:lnTo>
                        <a:pt x="28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04" name="Freeform 1742"/>
                <p:cNvSpPr>
                  <a:spLocks/>
                </p:cNvSpPr>
                <p:nvPr/>
              </p:nvSpPr>
              <p:spPr bwMode="auto">
                <a:xfrm>
                  <a:off x="1918" y="3054"/>
                  <a:ext cx="40" cy="35"/>
                </a:xfrm>
                <a:custGeom>
                  <a:avLst/>
                  <a:gdLst>
                    <a:gd name="T0" fmla="*/ 13 w 40"/>
                    <a:gd name="T1" fmla="*/ 4 h 35"/>
                    <a:gd name="T2" fmla="*/ 13 w 40"/>
                    <a:gd name="T3" fmla="*/ 4 h 35"/>
                    <a:gd name="T4" fmla="*/ 7 w 40"/>
                    <a:gd name="T5" fmla="*/ 9 h 35"/>
                    <a:gd name="T6" fmla="*/ 1 w 40"/>
                    <a:gd name="T7" fmla="*/ 15 h 35"/>
                    <a:gd name="T8" fmla="*/ 0 w 40"/>
                    <a:gd name="T9" fmla="*/ 22 h 35"/>
                    <a:gd name="T10" fmla="*/ 1 w 40"/>
                    <a:gd name="T11" fmla="*/ 24 h 35"/>
                    <a:gd name="T12" fmla="*/ 3 w 40"/>
                    <a:gd name="T13" fmla="*/ 28 h 35"/>
                    <a:gd name="T14" fmla="*/ 3 w 40"/>
                    <a:gd name="T15" fmla="*/ 28 h 35"/>
                    <a:gd name="T16" fmla="*/ 4 w 40"/>
                    <a:gd name="T17" fmla="*/ 31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2 h 35"/>
                    <a:gd name="T26" fmla="*/ 28 w 40"/>
                    <a:gd name="T27" fmla="*/ 32 h 35"/>
                    <a:gd name="T28" fmla="*/ 35 w 40"/>
                    <a:gd name="T29" fmla="*/ 27 h 35"/>
                    <a:gd name="T30" fmla="*/ 38 w 40"/>
                    <a:gd name="T31" fmla="*/ 20 h 35"/>
                    <a:gd name="T32" fmla="*/ 40 w 40"/>
                    <a:gd name="T33" fmla="*/ 13 h 35"/>
                    <a:gd name="T34" fmla="*/ 40 w 40"/>
                    <a:gd name="T35" fmla="*/ 10 h 35"/>
                    <a:gd name="T36" fmla="*/ 38 w 40"/>
                    <a:gd name="T37" fmla="*/ 8 h 35"/>
                    <a:gd name="T38" fmla="*/ 38 w 40"/>
                    <a:gd name="T39" fmla="*/ 8 h 35"/>
                    <a:gd name="T40" fmla="*/ 36 w 40"/>
                    <a:gd name="T41" fmla="*/ 5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21 w 40"/>
                    <a:gd name="T47" fmla="*/ 1 h 35"/>
                    <a:gd name="T48" fmla="*/ 13 w 40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3" y="4"/>
                      </a:moveTo>
                      <a:lnTo>
                        <a:pt x="13" y="4"/>
                      </a:lnTo>
                      <a:lnTo>
                        <a:pt x="7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1" y="24"/>
                      </a:lnTo>
                      <a:lnTo>
                        <a:pt x="3" y="28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8" y="20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21" y="1"/>
                      </a:lnTo>
                      <a:lnTo>
                        <a:pt x="13" y="4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05" name="Freeform 1743"/>
                <p:cNvSpPr>
                  <a:spLocks/>
                </p:cNvSpPr>
                <p:nvPr/>
              </p:nvSpPr>
              <p:spPr bwMode="auto">
                <a:xfrm>
                  <a:off x="1918" y="3054"/>
                  <a:ext cx="40" cy="35"/>
                </a:xfrm>
                <a:custGeom>
                  <a:avLst/>
                  <a:gdLst>
                    <a:gd name="T0" fmla="*/ 13 w 40"/>
                    <a:gd name="T1" fmla="*/ 4 h 35"/>
                    <a:gd name="T2" fmla="*/ 13 w 40"/>
                    <a:gd name="T3" fmla="*/ 4 h 35"/>
                    <a:gd name="T4" fmla="*/ 7 w 40"/>
                    <a:gd name="T5" fmla="*/ 9 h 35"/>
                    <a:gd name="T6" fmla="*/ 1 w 40"/>
                    <a:gd name="T7" fmla="*/ 15 h 35"/>
                    <a:gd name="T8" fmla="*/ 0 w 40"/>
                    <a:gd name="T9" fmla="*/ 22 h 35"/>
                    <a:gd name="T10" fmla="*/ 1 w 40"/>
                    <a:gd name="T11" fmla="*/ 24 h 35"/>
                    <a:gd name="T12" fmla="*/ 3 w 40"/>
                    <a:gd name="T13" fmla="*/ 28 h 35"/>
                    <a:gd name="T14" fmla="*/ 3 w 40"/>
                    <a:gd name="T15" fmla="*/ 28 h 35"/>
                    <a:gd name="T16" fmla="*/ 4 w 40"/>
                    <a:gd name="T17" fmla="*/ 31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2 h 35"/>
                    <a:gd name="T26" fmla="*/ 28 w 40"/>
                    <a:gd name="T27" fmla="*/ 32 h 35"/>
                    <a:gd name="T28" fmla="*/ 35 w 40"/>
                    <a:gd name="T29" fmla="*/ 27 h 35"/>
                    <a:gd name="T30" fmla="*/ 38 w 40"/>
                    <a:gd name="T31" fmla="*/ 20 h 35"/>
                    <a:gd name="T32" fmla="*/ 40 w 40"/>
                    <a:gd name="T33" fmla="*/ 13 h 35"/>
                    <a:gd name="T34" fmla="*/ 40 w 40"/>
                    <a:gd name="T35" fmla="*/ 10 h 35"/>
                    <a:gd name="T36" fmla="*/ 38 w 40"/>
                    <a:gd name="T37" fmla="*/ 8 h 35"/>
                    <a:gd name="T38" fmla="*/ 38 w 40"/>
                    <a:gd name="T39" fmla="*/ 8 h 35"/>
                    <a:gd name="T40" fmla="*/ 36 w 40"/>
                    <a:gd name="T41" fmla="*/ 5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21 w 40"/>
                    <a:gd name="T47" fmla="*/ 1 h 35"/>
                    <a:gd name="T48" fmla="*/ 13 w 40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3" y="4"/>
                      </a:moveTo>
                      <a:lnTo>
                        <a:pt x="13" y="4"/>
                      </a:lnTo>
                      <a:lnTo>
                        <a:pt x="7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1" y="24"/>
                      </a:lnTo>
                      <a:lnTo>
                        <a:pt x="3" y="28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8" y="20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21" y="1"/>
                      </a:lnTo>
                      <a:lnTo>
                        <a:pt x="13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06" name="Freeform 1744"/>
                <p:cNvSpPr>
                  <a:spLocks/>
                </p:cNvSpPr>
                <p:nvPr/>
              </p:nvSpPr>
              <p:spPr bwMode="auto">
                <a:xfrm>
                  <a:off x="1948" y="3058"/>
                  <a:ext cx="40" cy="33"/>
                </a:xfrm>
                <a:custGeom>
                  <a:avLst/>
                  <a:gdLst>
                    <a:gd name="T0" fmla="*/ 25 w 40"/>
                    <a:gd name="T1" fmla="*/ 1 h 33"/>
                    <a:gd name="T2" fmla="*/ 25 w 40"/>
                    <a:gd name="T3" fmla="*/ 1 h 33"/>
                    <a:gd name="T4" fmla="*/ 17 w 40"/>
                    <a:gd name="T5" fmla="*/ 0 h 33"/>
                    <a:gd name="T6" fmla="*/ 10 w 40"/>
                    <a:gd name="T7" fmla="*/ 1 h 33"/>
                    <a:gd name="T8" fmla="*/ 5 w 40"/>
                    <a:gd name="T9" fmla="*/ 4 h 33"/>
                    <a:gd name="T10" fmla="*/ 2 w 40"/>
                    <a:gd name="T11" fmla="*/ 6 h 33"/>
                    <a:gd name="T12" fmla="*/ 1 w 40"/>
                    <a:gd name="T13" fmla="*/ 10 h 33"/>
                    <a:gd name="T14" fmla="*/ 1 w 40"/>
                    <a:gd name="T15" fmla="*/ 10 h 33"/>
                    <a:gd name="T16" fmla="*/ 0 w 40"/>
                    <a:gd name="T17" fmla="*/ 13 h 33"/>
                    <a:gd name="T18" fmla="*/ 0 w 40"/>
                    <a:gd name="T19" fmla="*/ 16 h 33"/>
                    <a:gd name="T20" fmla="*/ 2 w 40"/>
                    <a:gd name="T21" fmla="*/ 23 h 33"/>
                    <a:gd name="T22" fmla="*/ 7 w 40"/>
                    <a:gd name="T23" fmla="*/ 28 h 33"/>
                    <a:gd name="T24" fmla="*/ 15 w 40"/>
                    <a:gd name="T25" fmla="*/ 32 h 33"/>
                    <a:gd name="T26" fmla="*/ 15 w 40"/>
                    <a:gd name="T27" fmla="*/ 32 h 33"/>
                    <a:gd name="T28" fmla="*/ 22 w 40"/>
                    <a:gd name="T29" fmla="*/ 33 h 33"/>
                    <a:gd name="T30" fmla="*/ 30 w 40"/>
                    <a:gd name="T31" fmla="*/ 33 h 33"/>
                    <a:gd name="T32" fmla="*/ 35 w 40"/>
                    <a:gd name="T33" fmla="*/ 29 h 33"/>
                    <a:gd name="T34" fmla="*/ 38 w 40"/>
                    <a:gd name="T35" fmla="*/ 27 h 33"/>
                    <a:gd name="T36" fmla="*/ 39 w 40"/>
                    <a:gd name="T37" fmla="*/ 24 h 33"/>
                    <a:gd name="T38" fmla="*/ 39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8 h 33"/>
                    <a:gd name="T44" fmla="*/ 38 w 40"/>
                    <a:gd name="T45" fmla="*/ 10 h 33"/>
                    <a:gd name="T46" fmla="*/ 33 w 40"/>
                    <a:gd name="T47" fmla="*/ 5 h 33"/>
                    <a:gd name="T48" fmla="*/ 25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10" y="1"/>
                      </a:lnTo>
                      <a:lnTo>
                        <a:pt x="5" y="4"/>
                      </a:lnTo>
                      <a:lnTo>
                        <a:pt x="2" y="6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5" y="32"/>
                      </a:lnTo>
                      <a:lnTo>
                        <a:pt x="22" y="33"/>
                      </a:lnTo>
                      <a:lnTo>
                        <a:pt x="30" y="33"/>
                      </a:lnTo>
                      <a:lnTo>
                        <a:pt x="35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07" name="Freeform 1745"/>
                <p:cNvSpPr>
                  <a:spLocks/>
                </p:cNvSpPr>
                <p:nvPr/>
              </p:nvSpPr>
              <p:spPr bwMode="auto">
                <a:xfrm>
                  <a:off x="1948" y="3058"/>
                  <a:ext cx="40" cy="33"/>
                </a:xfrm>
                <a:custGeom>
                  <a:avLst/>
                  <a:gdLst>
                    <a:gd name="T0" fmla="*/ 25 w 40"/>
                    <a:gd name="T1" fmla="*/ 1 h 33"/>
                    <a:gd name="T2" fmla="*/ 25 w 40"/>
                    <a:gd name="T3" fmla="*/ 1 h 33"/>
                    <a:gd name="T4" fmla="*/ 17 w 40"/>
                    <a:gd name="T5" fmla="*/ 0 h 33"/>
                    <a:gd name="T6" fmla="*/ 10 w 40"/>
                    <a:gd name="T7" fmla="*/ 1 h 33"/>
                    <a:gd name="T8" fmla="*/ 5 w 40"/>
                    <a:gd name="T9" fmla="*/ 4 h 33"/>
                    <a:gd name="T10" fmla="*/ 2 w 40"/>
                    <a:gd name="T11" fmla="*/ 6 h 33"/>
                    <a:gd name="T12" fmla="*/ 1 w 40"/>
                    <a:gd name="T13" fmla="*/ 10 h 33"/>
                    <a:gd name="T14" fmla="*/ 1 w 40"/>
                    <a:gd name="T15" fmla="*/ 10 h 33"/>
                    <a:gd name="T16" fmla="*/ 0 w 40"/>
                    <a:gd name="T17" fmla="*/ 13 h 33"/>
                    <a:gd name="T18" fmla="*/ 0 w 40"/>
                    <a:gd name="T19" fmla="*/ 16 h 33"/>
                    <a:gd name="T20" fmla="*/ 2 w 40"/>
                    <a:gd name="T21" fmla="*/ 23 h 33"/>
                    <a:gd name="T22" fmla="*/ 7 w 40"/>
                    <a:gd name="T23" fmla="*/ 28 h 33"/>
                    <a:gd name="T24" fmla="*/ 15 w 40"/>
                    <a:gd name="T25" fmla="*/ 32 h 33"/>
                    <a:gd name="T26" fmla="*/ 15 w 40"/>
                    <a:gd name="T27" fmla="*/ 32 h 33"/>
                    <a:gd name="T28" fmla="*/ 22 w 40"/>
                    <a:gd name="T29" fmla="*/ 33 h 33"/>
                    <a:gd name="T30" fmla="*/ 30 w 40"/>
                    <a:gd name="T31" fmla="*/ 33 h 33"/>
                    <a:gd name="T32" fmla="*/ 35 w 40"/>
                    <a:gd name="T33" fmla="*/ 29 h 33"/>
                    <a:gd name="T34" fmla="*/ 38 w 40"/>
                    <a:gd name="T35" fmla="*/ 27 h 33"/>
                    <a:gd name="T36" fmla="*/ 39 w 40"/>
                    <a:gd name="T37" fmla="*/ 24 h 33"/>
                    <a:gd name="T38" fmla="*/ 39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8 h 33"/>
                    <a:gd name="T44" fmla="*/ 38 w 40"/>
                    <a:gd name="T45" fmla="*/ 10 h 33"/>
                    <a:gd name="T46" fmla="*/ 33 w 40"/>
                    <a:gd name="T47" fmla="*/ 5 h 33"/>
                    <a:gd name="T48" fmla="*/ 25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10" y="1"/>
                      </a:lnTo>
                      <a:lnTo>
                        <a:pt x="5" y="4"/>
                      </a:lnTo>
                      <a:lnTo>
                        <a:pt x="2" y="6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5" y="32"/>
                      </a:lnTo>
                      <a:lnTo>
                        <a:pt x="22" y="33"/>
                      </a:lnTo>
                      <a:lnTo>
                        <a:pt x="30" y="33"/>
                      </a:lnTo>
                      <a:lnTo>
                        <a:pt x="35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08" name="Freeform 1746"/>
                <p:cNvSpPr>
                  <a:spLocks/>
                </p:cNvSpPr>
                <p:nvPr/>
              </p:nvSpPr>
              <p:spPr bwMode="auto">
                <a:xfrm>
                  <a:off x="1865" y="3045"/>
                  <a:ext cx="29" cy="88"/>
                </a:xfrm>
                <a:custGeom>
                  <a:avLst/>
                  <a:gdLst>
                    <a:gd name="T0" fmla="*/ 0 w 29"/>
                    <a:gd name="T1" fmla="*/ 84 h 88"/>
                    <a:gd name="T2" fmla="*/ 7 w 29"/>
                    <a:gd name="T3" fmla="*/ 69 h 88"/>
                    <a:gd name="T4" fmla="*/ 7 w 29"/>
                    <a:gd name="T5" fmla="*/ 0 h 88"/>
                    <a:gd name="T6" fmla="*/ 21 w 29"/>
                    <a:gd name="T7" fmla="*/ 1 h 88"/>
                    <a:gd name="T8" fmla="*/ 21 w 29"/>
                    <a:gd name="T9" fmla="*/ 69 h 88"/>
                    <a:gd name="T10" fmla="*/ 29 w 29"/>
                    <a:gd name="T11" fmla="*/ 86 h 88"/>
                    <a:gd name="T12" fmla="*/ 19 w 29"/>
                    <a:gd name="T13" fmla="*/ 79 h 88"/>
                    <a:gd name="T14" fmla="*/ 19 w 29"/>
                    <a:gd name="T15" fmla="*/ 88 h 88"/>
                    <a:gd name="T16" fmla="*/ 12 w 29"/>
                    <a:gd name="T17" fmla="*/ 81 h 88"/>
                    <a:gd name="T18" fmla="*/ 7 w 29"/>
                    <a:gd name="T19" fmla="*/ 87 h 88"/>
                    <a:gd name="T20" fmla="*/ 7 w 29"/>
                    <a:gd name="T21" fmla="*/ 81 h 88"/>
                    <a:gd name="T22" fmla="*/ 0 w 29"/>
                    <a:gd name="T23" fmla="*/ 84 h 88"/>
                    <a:gd name="T24" fmla="*/ 0 w 29"/>
                    <a:gd name="T25" fmla="*/ 84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9"/>
                    <a:gd name="T40" fmla="*/ 0 h 88"/>
                    <a:gd name="T41" fmla="*/ 29 w 29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9" h="88">
                      <a:moveTo>
                        <a:pt x="0" y="84"/>
                      </a:moveTo>
                      <a:lnTo>
                        <a:pt x="7" y="69"/>
                      </a:lnTo>
                      <a:lnTo>
                        <a:pt x="7" y="0"/>
                      </a:lnTo>
                      <a:lnTo>
                        <a:pt x="21" y="1"/>
                      </a:lnTo>
                      <a:lnTo>
                        <a:pt x="21" y="69"/>
                      </a:lnTo>
                      <a:lnTo>
                        <a:pt x="29" y="86"/>
                      </a:lnTo>
                      <a:lnTo>
                        <a:pt x="19" y="79"/>
                      </a:lnTo>
                      <a:lnTo>
                        <a:pt x="19" y="88"/>
                      </a:lnTo>
                      <a:lnTo>
                        <a:pt x="12" y="81"/>
                      </a:lnTo>
                      <a:lnTo>
                        <a:pt x="7" y="87"/>
                      </a:lnTo>
                      <a:lnTo>
                        <a:pt x="7" y="81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09" name="Freeform 1747"/>
                <p:cNvSpPr>
                  <a:spLocks/>
                </p:cNvSpPr>
                <p:nvPr/>
              </p:nvSpPr>
              <p:spPr bwMode="auto">
                <a:xfrm>
                  <a:off x="1845" y="3030"/>
                  <a:ext cx="40" cy="34"/>
                </a:xfrm>
                <a:custGeom>
                  <a:avLst/>
                  <a:gdLst>
                    <a:gd name="T0" fmla="*/ 12 w 40"/>
                    <a:gd name="T1" fmla="*/ 2 h 34"/>
                    <a:gd name="T2" fmla="*/ 12 w 40"/>
                    <a:gd name="T3" fmla="*/ 2 h 34"/>
                    <a:gd name="T4" fmla="*/ 6 w 40"/>
                    <a:gd name="T5" fmla="*/ 7 h 34"/>
                    <a:gd name="T6" fmla="*/ 2 w 40"/>
                    <a:gd name="T7" fmla="*/ 14 h 34"/>
                    <a:gd name="T8" fmla="*/ 0 w 40"/>
                    <a:gd name="T9" fmla="*/ 22 h 34"/>
                    <a:gd name="T10" fmla="*/ 2 w 40"/>
                    <a:gd name="T11" fmla="*/ 24 h 34"/>
                    <a:gd name="T12" fmla="*/ 3 w 40"/>
                    <a:gd name="T13" fmla="*/ 27 h 34"/>
                    <a:gd name="T14" fmla="*/ 3 w 40"/>
                    <a:gd name="T15" fmla="*/ 27 h 34"/>
                    <a:gd name="T16" fmla="*/ 4 w 40"/>
                    <a:gd name="T17" fmla="*/ 29 h 34"/>
                    <a:gd name="T18" fmla="*/ 7 w 40"/>
                    <a:gd name="T19" fmla="*/ 32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9 w 40"/>
                    <a:gd name="T25" fmla="*/ 30 h 34"/>
                    <a:gd name="T26" fmla="*/ 29 w 40"/>
                    <a:gd name="T27" fmla="*/ 30 h 34"/>
                    <a:gd name="T28" fmla="*/ 35 w 40"/>
                    <a:gd name="T29" fmla="*/ 25 h 34"/>
                    <a:gd name="T30" fmla="*/ 39 w 40"/>
                    <a:gd name="T31" fmla="*/ 19 h 34"/>
                    <a:gd name="T32" fmla="*/ 40 w 40"/>
                    <a:gd name="T33" fmla="*/ 13 h 34"/>
                    <a:gd name="T34" fmla="*/ 40 w 40"/>
                    <a:gd name="T35" fmla="*/ 10 h 34"/>
                    <a:gd name="T36" fmla="*/ 39 w 40"/>
                    <a:gd name="T37" fmla="*/ 6 h 34"/>
                    <a:gd name="T38" fmla="*/ 39 w 40"/>
                    <a:gd name="T39" fmla="*/ 6 h 34"/>
                    <a:gd name="T40" fmla="*/ 36 w 40"/>
                    <a:gd name="T41" fmla="*/ 4 h 34"/>
                    <a:gd name="T42" fmla="*/ 34 w 40"/>
                    <a:gd name="T43" fmla="*/ 2 h 34"/>
                    <a:gd name="T44" fmla="*/ 27 w 40"/>
                    <a:gd name="T45" fmla="*/ 0 h 34"/>
                    <a:gd name="T46" fmla="*/ 20 w 40"/>
                    <a:gd name="T47" fmla="*/ 0 h 34"/>
                    <a:gd name="T48" fmla="*/ 12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2"/>
                      </a:moveTo>
                      <a:lnTo>
                        <a:pt x="12" y="2"/>
                      </a:lnTo>
                      <a:lnTo>
                        <a:pt x="6" y="7"/>
                      </a:lnTo>
                      <a:lnTo>
                        <a:pt x="2" y="14"/>
                      </a:lnTo>
                      <a:lnTo>
                        <a:pt x="0" y="22"/>
                      </a:lnTo>
                      <a:lnTo>
                        <a:pt x="2" y="24"/>
                      </a:lnTo>
                      <a:lnTo>
                        <a:pt x="3" y="27"/>
                      </a:lnTo>
                      <a:lnTo>
                        <a:pt x="4" y="29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9" y="30"/>
                      </a:lnTo>
                      <a:lnTo>
                        <a:pt x="35" y="25"/>
                      </a:lnTo>
                      <a:lnTo>
                        <a:pt x="39" y="19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9" y="6"/>
                      </a:lnTo>
                      <a:lnTo>
                        <a:pt x="36" y="4"/>
                      </a:lnTo>
                      <a:lnTo>
                        <a:pt x="34" y="2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2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10" name="Freeform 1748"/>
                <p:cNvSpPr>
                  <a:spLocks/>
                </p:cNvSpPr>
                <p:nvPr/>
              </p:nvSpPr>
              <p:spPr bwMode="auto">
                <a:xfrm>
                  <a:off x="1845" y="3030"/>
                  <a:ext cx="40" cy="34"/>
                </a:xfrm>
                <a:custGeom>
                  <a:avLst/>
                  <a:gdLst>
                    <a:gd name="T0" fmla="*/ 12 w 40"/>
                    <a:gd name="T1" fmla="*/ 2 h 34"/>
                    <a:gd name="T2" fmla="*/ 12 w 40"/>
                    <a:gd name="T3" fmla="*/ 2 h 34"/>
                    <a:gd name="T4" fmla="*/ 6 w 40"/>
                    <a:gd name="T5" fmla="*/ 7 h 34"/>
                    <a:gd name="T6" fmla="*/ 2 w 40"/>
                    <a:gd name="T7" fmla="*/ 14 h 34"/>
                    <a:gd name="T8" fmla="*/ 0 w 40"/>
                    <a:gd name="T9" fmla="*/ 22 h 34"/>
                    <a:gd name="T10" fmla="*/ 2 w 40"/>
                    <a:gd name="T11" fmla="*/ 24 h 34"/>
                    <a:gd name="T12" fmla="*/ 3 w 40"/>
                    <a:gd name="T13" fmla="*/ 27 h 34"/>
                    <a:gd name="T14" fmla="*/ 3 w 40"/>
                    <a:gd name="T15" fmla="*/ 27 h 34"/>
                    <a:gd name="T16" fmla="*/ 4 w 40"/>
                    <a:gd name="T17" fmla="*/ 29 h 34"/>
                    <a:gd name="T18" fmla="*/ 7 w 40"/>
                    <a:gd name="T19" fmla="*/ 32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9 w 40"/>
                    <a:gd name="T25" fmla="*/ 30 h 34"/>
                    <a:gd name="T26" fmla="*/ 29 w 40"/>
                    <a:gd name="T27" fmla="*/ 30 h 34"/>
                    <a:gd name="T28" fmla="*/ 35 w 40"/>
                    <a:gd name="T29" fmla="*/ 25 h 34"/>
                    <a:gd name="T30" fmla="*/ 39 w 40"/>
                    <a:gd name="T31" fmla="*/ 19 h 34"/>
                    <a:gd name="T32" fmla="*/ 40 w 40"/>
                    <a:gd name="T33" fmla="*/ 13 h 34"/>
                    <a:gd name="T34" fmla="*/ 40 w 40"/>
                    <a:gd name="T35" fmla="*/ 10 h 34"/>
                    <a:gd name="T36" fmla="*/ 39 w 40"/>
                    <a:gd name="T37" fmla="*/ 6 h 34"/>
                    <a:gd name="T38" fmla="*/ 39 w 40"/>
                    <a:gd name="T39" fmla="*/ 6 h 34"/>
                    <a:gd name="T40" fmla="*/ 36 w 40"/>
                    <a:gd name="T41" fmla="*/ 4 h 34"/>
                    <a:gd name="T42" fmla="*/ 34 w 40"/>
                    <a:gd name="T43" fmla="*/ 2 h 34"/>
                    <a:gd name="T44" fmla="*/ 27 w 40"/>
                    <a:gd name="T45" fmla="*/ 0 h 34"/>
                    <a:gd name="T46" fmla="*/ 20 w 40"/>
                    <a:gd name="T47" fmla="*/ 0 h 34"/>
                    <a:gd name="T48" fmla="*/ 12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2"/>
                      </a:moveTo>
                      <a:lnTo>
                        <a:pt x="12" y="2"/>
                      </a:lnTo>
                      <a:lnTo>
                        <a:pt x="6" y="7"/>
                      </a:lnTo>
                      <a:lnTo>
                        <a:pt x="2" y="14"/>
                      </a:lnTo>
                      <a:lnTo>
                        <a:pt x="0" y="22"/>
                      </a:lnTo>
                      <a:lnTo>
                        <a:pt x="2" y="24"/>
                      </a:lnTo>
                      <a:lnTo>
                        <a:pt x="3" y="27"/>
                      </a:lnTo>
                      <a:lnTo>
                        <a:pt x="4" y="29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9" y="30"/>
                      </a:lnTo>
                      <a:lnTo>
                        <a:pt x="35" y="25"/>
                      </a:lnTo>
                      <a:lnTo>
                        <a:pt x="39" y="19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9" y="6"/>
                      </a:lnTo>
                      <a:lnTo>
                        <a:pt x="36" y="4"/>
                      </a:lnTo>
                      <a:lnTo>
                        <a:pt x="34" y="2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11" name="Freeform 1749"/>
                <p:cNvSpPr>
                  <a:spLocks/>
                </p:cNvSpPr>
                <p:nvPr/>
              </p:nvSpPr>
              <p:spPr bwMode="auto">
                <a:xfrm>
                  <a:off x="1875" y="3034"/>
                  <a:ext cx="41" cy="33"/>
                </a:xfrm>
                <a:custGeom>
                  <a:avLst/>
                  <a:gdLst>
                    <a:gd name="T0" fmla="*/ 25 w 41"/>
                    <a:gd name="T1" fmla="*/ 1 h 33"/>
                    <a:gd name="T2" fmla="*/ 25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4 w 41"/>
                    <a:gd name="T9" fmla="*/ 3 h 33"/>
                    <a:gd name="T10" fmla="*/ 2 w 41"/>
                    <a:gd name="T11" fmla="*/ 6 h 33"/>
                    <a:gd name="T12" fmla="*/ 0 w 41"/>
                    <a:gd name="T13" fmla="*/ 9 h 33"/>
                    <a:gd name="T14" fmla="*/ 0 w 41"/>
                    <a:gd name="T15" fmla="*/ 9 h 33"/>
                    <a:gd name="T16" fmla="*/ 0 w 41"/>
                    <a:gd name="T17" fmla="*/ 12 h 33"/>
                    <a:gd name="T18" fmla="*/ 0 w 41"/>
                    <a:gd name="T19" fmla="*/ 15 h 33"/>
                    <a:gd name="T20" fmla="*/ 2 w 41"/>
                    <a:gd name="T21" fmla="*/ 21 h 33"/>
                    <a:gd name="T22" fmla="*/ 7 w 41"/>
                    <a:gd name="T23" fmla="*/ 28 h 33"/>
                    <a:gd name="T24" fmla="*/ 14 w 41"/>
                    <a:gd name="T25" fmla="*/ 32 h 33"/>
                    <a:gd name="T26" fmla="*/ 14 w 41"/>
                    <a:gd name="T27" fmla="*/ 32 h 33"/>
                    <a:gd name="T28" fmla="*/ 23 w 41"/>
                    <a:gd name="T29" fmla="*/ 33 h 33"/>
                    <a:gd name="T30" fmla="*/ 29 w 41"/>
                    <a:gd name="T31" fmla="*/ 32 h 33"/>
                    <a:gd name="T32" fmla="*/ 36 w 41"/>
                    <a:gd name="T33" fmla="*/ 29 h 33"/>
                    <a:gd name="T34" fmla="*/ 38 w 41"/>
                    <a:gd name="T35" fmla="*/ 26 h 33"/>
                    <a:gd name="T36" fmla="*/ 39 w 41"/>
                    <a:gd name="T37" fmla="*/ 23 h 33"/>
                    <a:gd name="T38" fmla="*/ 39 w 41"/>
                    <a:gd name="T39" fmla="*/ 23 h 33"/>
                    <a:gd name="T40" fmla="*/ 41 w 41"/>
                    <a:gd name="T41" fmla="*/ 20 h 33"/>
                    <a:gd name="T42" fmla="*/ 41 w 41"/>
                    <a:gd name="T43" fmla="*/ 16 h 33"/>
                    <a:gd name="T44" fmla="*/ 38 w 41"/>
                    <a:gd name="T45" fmla="*/ 11 h 33"/>
                    <a:gd name="T46" fmla="*/ 33 w 41"/>
                    <a:gd name="T47" fmla="*/ 5 h 33"/>
                    <a:gd name="T48" fmla="*/ 25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3"/>
                      </a:lnTo>
                      <a:lnTo>
                        <a:pt x="2" y="6"/>
                      </a:lnTo>
                      <a:lnTo>
                        <a:pt x="0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2" y="21"/>
                      </a:lnTo>
                      <a:lnTo>
                        <a:pt x="7" y="28"/>
                      </a:lnTo>
                      <a:lnTo>
                        <a:pt x="14" y="32"/>
                      </a:lnTo>
                      <a:lnTo>
                        <a:pt x="23" y="33"/>
                      </a:lnTo>
                      <a:lnTo>
                        <a:pt x="29" y="32"/>
                      </a:lnTo>
                      <a:lnTo>
                        <a:pt x="36" y="29"/>
                      </a:lnTo>
                      <a:lnTo>
                        <a:pt x="38" y="26"/>
                      </a:lnTo>
                      <a:lnTo>
                        <a:pt x="39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12" name="Freeform 1750"/>
                <p:cNvSpPr>
                  <a:spLocks/>
                </p:cNvSpPr>
                <p:nvPr/>
              </p:nvSpPr>
              <p:spPr bwMode="auto">
                <a:xfrm>
                  <a:off x="1875" y="3034"/>
                  <a:ext cx="41" cy="33"/>
                </a:xfrm>
                <a:custGeom>
                  <a:avLst/>
                  <a:gdLst>
                    <a:gd name="T0" fmla="*/ 25 w 41"/>
                    <a:gd name="T1" fmla="*/ 1 h 33"/>
                    <a:gd name="T2" fmla="*/ 25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4 w 41"/>
                    <a:gd name="T9" fmla="*/ 3 h 33"/>
                    <a:gd name="T10" fmla="*/ 2 w 41"/>
                    <a:gd name="T11" fmla="*/ 6 h 33"/>
                    <a:gd name="T12" fmla="*/ 0 w 41"/>
                    <a:gd name="T13" fmla="*/ 9 h 33"/>
                    <a:gd name="T14" fmla="*/ 0 w 41"/>
                    <a:gd name="T15" fmla="*/ 9 h 33"/>
                    <a:gd name="T16" fmla="*/ 0 w 41"/>
                    <a:gd name="T17" fmla="*/ 12 h 33"/>
                    <a:gd name="T18" fmla="*/ 0 w 41"/>
                    <a:gd name="T19" fmla="*/ 15 h 33"/>
                    <a:gd name="T20" fmla="*/ 2 w 41"/>
                    <a:gd name="T21" fmla="*/ 21 h 33"/>
                    <a:gd name="T22" fmla="*/ 7 w 41"/>
                    <a:gd name="T23" fmla="*/ 28 h 33"/>
                    <a:gd name="T24" fmla="*/ 14 w 41"/>
                    <a:gd name="T25" fmla="*/ 32 h 33"/>
                    <a:gd name="T26" fmla="*/ 14 w 41"/>
                    <a:gd name="T27" fmla="*/ 32 h 33"/>
                    <a:gd name="T28" fmla="*/ 23 w 41"/>
                    <a:gd name="T29" fmla="*/ 33 h 33"/>
                    <a:gd name="T30" fmla="*/ 29 w 41"/>
                    <a:gd name="T31" fmla="*/ 32 h 33"/>
                    <a:gd name="T32" fmla="*/ 36 w 41"/>
                    <a:gd name="T33" fmla="*/ 29 h 33"/>
                    <a:gd name="T34" fmla="*/ 38 w 41"/>
                    <a:gd name="T35" fmla="*/ 26 h 33"/>
                    <a:gd name="T36" fmla="*/ 39 w 41"/>
                    <a:gd name="T37" fmla="*/ 23 h 33"/>
                    <a:gd name="T38" fmla="*/ 39 w 41"/>
                    <a:gd name="T39" fmla="*/ 23 h 33"/>
                    <a:gd name="T40" fmla="*/ 41 w 41"/>
                    <a:gd name="T41" fmla="*/ 20 h 33"/>
                    <a:gd name="T42" fmla="*/ 41 w 41"/>
                    <a:gd name="T43" fmla="*/ 16 h 33"/>
                    <a:gd name="T44" fmla="*/ 38 w 41"/>
                    <a:gd name="T45" fmla="*/ 11 h 33"/>
                    <a:gd name="T46" fmla="*/ 33 w 41"/>
                    <a:gd name="T47" fmla="*/ 5 h 33"/>
                    <a:gd name="T48" fmla="*/ 25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3"/>
                      </a:lnTo>
                      <a:lnTo>
                        <a:pt x="2" y="6"/>
                      </a:lnTo>
                      <a:lnTo>
                        <a:pt x="0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2" y="21"/>
                      </a:lnTo>
                      <a:lnTo>
                        <a:pt x="7" y="28"/>
                      </a:lnTo>
                      <a:lnTo>
                        <a:pt x="14" y="32"/>
                      </a:lnTo>
                      <a:lnTo>
                        <a:pt x="23" y="33"/>
                      </a:lnTo>
                      <a:lnTo>
                        <a:pt x="29" y="32"/>
                      </a:lnTo>
                      <a:lnTo>
                        <a:pt x="36" y="29"/>
                      </a:lnTo>
                      <a:lnTo>
                        <a:pt x="38" y="26"/>
                      </a:lnTo>
                      <a:lnTo>
                        <a:pt x="39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13" name="Freeform 1751"/>
                <p:cNvSpPr>
                  <a:spLocks/>
                </p:cNvSpPr>
                <p:nvPr/>
              </p:nvSpPr>
              <p:spPr bwMode="auto">
                <a:xfrm>
                  <a:off x="1851" y="3007"/>
                  <a:ext cx="40" cy="32"/>
                </a:xfrm>
                <a:custGeom>
                  <a:avLst/>
                  <a:gdLst>
                    <a:gd name="T0" fmla="*/ 20 w 40"/>
                    <a:gd name="T1" fmla="*/ 0 h 32"/>
                    <a:gd name="T2" fmla="*/ 20 w 40"/>
                    <a:gd name="T3" fmla="*/ 0 h 32"/>
                    <a:gd name="T4" fmla="*/ 11 w 40"/>
                    <a:gd name="T5" fmla="*/ 1 h 32"/>
                    <a:gd name="T6" fmla="*/ 5 w 40"/>
                    <a:gd name="T7" fmla="*/ 4 h 32"/>
                    <a:gd name="T8" fmla="*/ 1 w 40"/>
                    <a:gd name="T9" fmla="*/ 9 h 32"/>
                    <a:gd name="T10" fmla="*/ 0 w 40"/>
                    <a:gd name="T11" fmla="*/ 13 h 32"/>
                    <a:gd name="T12" fmla="*/ 0 w 40"/>
                    <a:gd name="T13" fmla="*/ 15 h 32"/>
                    <a:gd name="T14" fmla="*/ 0 w 40"/>
                    <a:gd name="T15" fmla="*/ 15 h 32"/>
                    <a:gd name="T16" fmla="*/ 0 w 40"/>
                    <a:gd name="T17" fmla="*/ 19 h 32"/>
                    <a:gd name="T18" fmla="*/ 1 w 40"/>
                    <a:gd name="T19" fmla="*/ 22 h 32"/>
                    <a:gd name="T20" fmla="*/ 5 w 40"/>
                    <a:gd name="T21" fmla="*/ 27 h 32"/>
                    <a:gd name="T22" fmla="*/ 11 w 40"/>
                    <a:gd name="T23" fmla="*/ 30 h 32"/>
                    <a:gd name="T24" fmla="*/ 20 w 40"/>
                    <a:gd name="T25" fmla="*/ 32 h 32"/>
                    <a:gd name="T26" fmla="*/ 20 w 40"/>
                    <a:gd name="T27" fmla="*/ 32 h 32"/>
                    <a:gd name="T28" fmla="*/ 28 w 40"/>
                    <a:gd name="T29" fmla="*/ 30 h 32"/>
                    <a:gd name="T30" fmla="*/ 34 w 40"/>
                    <a:gd name="T31" fmla="*/ 27 h 32"/>
                    <a:gd name="T32" fmla="*/ 39 w 40"/>
                    <a:gd name="T33" fmla="*/ 22 h 32"/>
                    <a:gd name="T34" fmla="*/ 40 w 40"/>
                    <a:gd name="T35" fmla="*/ 19 h 32"/>
                    <a:gd name="T36" fmla="*/ 40 w 40"/>
                    <a:gd name="T37" fmla="*/ 15 h 32"/>
                    <a:gd name="T38" fmla="*/ 40 w 40"/>
                    <a:gd name="T39" fmla="*/ 15 h 32"/>
                    <a:gd name="T40" fmla="*/ 40 w 40"/>
                    <a:gd name="T41" fmla="*/ 13 h 32"/>
                    <a:gd name="T42" fmla="*/ 39 w 40"/>
                    <a:gd name="T43" fmla="*/ 9 h 32"/>
                    <a:gd name="T44" fmla="*/ 34 w 40"/>
                    <a:gd name="T45" fmla="*/ 4 h 32"/>
                    <a:gd name="T46" fmla="*/ 28 w 40"/>
                    <a:gd name="T47" fmla="*/ 1 h 32"/>
                    <a:gd name="T48" fmla="*/ 20 w 40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2"/>
                    <a:gd name="T77" fmla="*/ 40 w 40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1" y="1"/>
                      </a:lnTo>
                      <a:lnTo>
                        <a:pt x="5" y="4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2"/>
                      </a:lnTo>
                      <a:lnTo>
                        <a:pt x="5" y="27"/>
                      </a:lnTo>
                      <a:lnTo>
                        <a:pt x="11" y="30"/>
                      </a:lnTo>
                      <a:lnTo>
                        <a:pt x="20" y="32"/>
                      </a:lnTo>
                      <a:lnTo>
                        <a:pt x="28" y="30"/>
                      </a:lnTo>
                      <a:lnTo>
                        <a:pt x="34" y="27"/>
                      </a:lnTo>
                      <a:lnTo>
                        <a:pt x="39" y="22"/>
                      </a:lnTo>
                      <a:lnTo>
                        <a:pt x="40" y="19"/>
                      </a:lnTo>
                      <a:lnTo>
                        <a:pt x="40" y="15"/>
                      </a:lnTo>
                      <a:lnTo>
                        <a:pt x="40" y="13"/>
                      </a:lnTo>
                      <a:lnTo>
                        <a:pt x="39" y="9"/>
                      </a:lnTo>
                      <a:lnTo>
                        <a:pt x="34" y="4"/>
                      </a:lnTo>
                      <a:lnTo>
                        <a:pt x="28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14" name="Freeform 1752"/>
                <p:cNvSpPr>
                  <a:spLocks/>
                </p:cNvSpPr>
                <p:nvPr/>
              </p:nvSpPr>
              <p:spPr bwMode="auto">
                <a:xfrm>
                  <a:off x="1851" y="3007"/>
                  <a:ext cx="40" cy="32"/>
                </a:xfrm>
                <a:custGeom>
                  <a:avLst/>
                  <a:gdLst>
                    <a:gd name="T0" fmla="*/ 20 w 40"/>
                    <a:gd name="T1" fmla="*/ 0 h 32"/>
                    <a:gd name="T2" fmla="*/ 20 w 40"/>
                    <a:gd name="T3" fmla="*/ 0 h 32"/>
                    <a:gd name="T4" fmla="*/ 11 w 40"/>
                    <a:gd name="T5" fmla="*/ 1 h 32"/>
                    <a:gd name="T6" fmla="*/ 5 w 40"/>
                    <a:gd name="T7" fmla="*/ 4 h 32"/>
                    <a:gd name="T8" fmla="*/ 1 w 40"/>
                    <a:gd name="T9" fmla="*/ 9 h 32"/>
                    <a:gd name="T10" fmla="*/ 0 w 40"/>
                    <a:gd name="T11" fmla="*/ 13 h 32"/>
                    <a:gd name="T12" fmla="*/ 0 w 40"/>
                    <a:gd name="T13" fmla="*/ 15 h 32"/>
                    <a:gd name="T14" fmla="*/ 0 w 40"/>
                    <a:gd name="T15" fmla="*/ 15 h 32"/>
                    <a:gd name="T16" fmla="*/ 0 w 40"/>
                    <a:gd name="T17" fmla="*/ 19 h 32"/>
                    <a:gd name="T18" fmla="*/ 1 w 40"/>
                    <a:gd name="T19" fmla="*/ 22 h 32"/>
                    <a:gd name="T20" fmla="*/ 5 w 40"/>
                    <a:gd name="T21" fmla="*/ 27 h 32"/>
                    <a:gd name="T22" fmla="*/ 11 w 40"/>
                    <a:gd name="T23" fmla="*/ 30 h 32"/>
                    <a:gd name="T24" fmla="*/ 20 w 40"/>
                    <a:gd name="T25" fmla="*/ 32 h 32"/>
                    <a:gd name="T26" fmla="*/ 20 w 40"/>
                    <a:gd name="T27" fmla="*/ 32 h 32"/>
                    <a:gd name="T28" fmla="*/ 28 w 40"/>
                    <a:gd name="T29" fmla="*/ 30 h 32"/>
                    <a:gd name="T30" fmla="*/ 34 w 40"/>
                    <a:gd name="T31" fmla="*/ 27 h 32"/>
                    <a:gd name="T32" fmla="*/ 39 w 40"/>
                    <a:gd name="T33" fmla="*/ 22 h 32"/>
                    <a:gd name="T34" fmla="*/ 40 w 40"/>
                    <a:gd name="T35" fmla="*/ 19 h 32"/>
                    <a:gd name="T36" fmla="*/ 40 w 40"/>
                    <a:gd name="T37" fmla="*/ 15 h 32"/>
                    <a:gd name="T38" fmla="*/ 40 w 40"/>
                    <a:gd name="T39" fmla="*/ 15 h 32"/>
                    <a:gd name="T40" fmla="*/ 40 w 40"/>
                    <a:gd name="T41" fmla="*/ 13 h 32"/>
                    <a:gd name="T42" fmla="*/ 39 w 40"/>
                    <a:gd name="T43" fmla="*/ 9 h 32"/>
                    <a:gd name="T44" fmla="*/ 34 w 40"/>
                    <a:gd name="T45" fmla="*/ 4 h 32"/>
                    <a:gd name="T46" fmla="*/ 28 w 40"/>
                    <a:gd name="T47" fmla="*/ 1 h 32"/>
                    <a:gd name="T48" fmla="*/ 20 w 40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2"/>
                    <a:gd name="T77" fmla="*/ 40 w 40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1" y="1"/>
                      </a:lnTo>
                      <a:lnTo>
                        <a:pt x="5" y="4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2"/>
                      </a:lnTo>
                      <a:lnTo>
                        <a:pt x="5" y="27"/>
                      </a:lnTo>
                      <a:lnTo>
                        <a:pt x="11" y="30"/>
                      </a:lnTo>
                      <a:lnTo>
                        <a:pt x="20" y="32"/>
                      </a:lnTo>
                      <a:lnTo>
                        <a:pt x="28" y="30"/>
                      </a:lnTo>
                      <a:lnTo>
                        <a:pt x="34" y="27"/>
                      </a:lnTo>
                      <a:lnTo>
                        <a:pt x="39" y="22"/>
                      </a:lnTo>
                      <a:lnTo>
                        <a:pt x="40" y="19"/>
                      </a:lnTo>
                      <a:lnTo>
                        <a:pt x="40" y="15"/>
                      </a:lnTo>
                      <a:lnTo>
                        <a:pt x="40" y="13"/>
                      </a:lnTo>
                      <a:lnTo>
                        <a:pt x="39" y="9"/>
                      </a:lnTo>
                      <a:lnTo>
                        <a:pt x="34" y="4"/>
                      </a:lnTo>
                      <a:lnTo>
                        <a:pt x="28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15" name="Freeform 1753"/>
                <p:cNvSpPr>
                  <a:spLocks/>
                </p:cNvSpPr>
                <p:nvPr/>
              </p:nvSpPr>
              <p:spPr bwMode="auto">
                <a:xfrm>
                  <a:off x="1876" y="3011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5 w 41"/>
                    <a:gd name="T5" fmla="*/ 0 h 33"/>
                    <a:gd name="T6" fmla="*/ 8 w 41"/>
                    <a:gd name="T7" fmla="*/ 2 h 33"/>
                    <a:gd name="T8" fmla="*/ 3 w 41"/>
                    <a:gd name="T9" fmla="*/ 6 h 33"/>
                    <a:gd name="T10" fmla="*/ 1 w 41"/>
                    <a:gd name="T11" fmla="*/ 9 h 33"/>
                    <a:gd name="T12" fmla="*/ 0 w 41"/>
                    <a:gd name="T13" fmla="*/ 12 h 33"/>
                    <a:gd name="T14" fmla="*/ 0 w 41"/>
                    <a:gd name="T15" fmla="*/ 12 h 33"/>
                    <a:gd name="T16" fmla="*/ 0 w 41"/>
                    <a:gd name="T17" fmla="*/ 15 h 33"/>
                    <a:gd name="T18" fmla="*/ 0 w 41"/>
                    <a:gd name="T19" fmla="*/ 19 h 33"/>
                    <a:gd name="T20" fmla="*/ 4 w 41"/>
                    <a:gd name="T21" fmla="*/ 25 h 33"/>
                    <a:gd name="T22" fmla="*/ 9 w 41"/>
                    <a:gd name="T23" fmla="*/ 29 h 33"/>
                    <a:gd name="T24" fmla="*/ 17 w 41"/>
                    <a:gd name="T25" fmla="*/ 32 h 33"/>
                    <a:gd name="T26" fmla="*/ 17 w 41"/>
                    <a:gd name="T27" fmla="*/ 32 h 33"/>
                    <a:gd name="T28" fmla="*/ 26 w 41"/>
                    <a:gd name="T29" fmla="*/ 33 h 33"/>
                    <a:gd name="T30" fmla="*/ 32 w 41"/>
                    <a:gd name="T31" fmla="*/ 30 h 33"/>
                    <a:gd name="T32" fmla="*/ 38 w 41"/>
                    <a:gd name="T33" fmla="*/ 25 h 33"/>
                    <a:gd name="T34" fmla="*/ 40 w 41"/>
                    <a:gd name="T35" fmla="*/ 23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6 h 33"/>
                    <a:gd name="T42" fmla="*/ 40 w 41"/>
                    <a:gd name="T43" fmla="*/ 14 h 33"/>
                    <a:gd name="T44" fmla="*/ 37 w 41"/>
                    <a:gd name="T45" fmla="*/ 7 h 33"/>
                    <a:gd name="T46" fmla="*/ 31 w 41"/>
                    <a:gd name="T47" fmla="*/ 2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8" y="2"/>
                      </a:lnTo>
                      <a:lnTo>
                        <a:pt x="3" y="6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4" y="25"/>
                      </a:lnTo>
                      <a:lnTo>
                        <a:pt x="9" y="29"/>
                      </a:lnTo>
                      <a:lnTo>
                        <a:pt x="17" y="32"/>
                      </a:lnTo>
                      <a:lnTo>
                        <a:pt x="26" y="33"/>
                      </a:lnTo>
                      <a:lnTo>
                        <a:pt x="32" y="30"/>
                      </a:lnTo>
                      <a:lnTo>
                        <a:pt x="38" y="25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40" y="14"/>
                      </a:lnTo>
                      <a:lnTo>
                        <a:pt x="37" y="7"/>
                      </a:lnTo>
                      <a:lnTo>
                        <a:pt x="31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16" name="Freeform 1754"/>
                <p:cNvSpPr>
                  <a:spLocks/>
                </p:cNvSpPr>
                <p:nvPr/>
              </p:nvSpPr>
              <p:spPr bwMode="auto">
                <a:xfrm>
                  <a:off x="1876" y="3011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5 w 41"/>
                    <a:gd name="T5" fmla="*/ 0 h 33"/>
                    <a:gd name="T6" fmla="*/ 8 w 41"/>
                    <a:gd name="T7" fmla="*/ 2 h 33"/>
                    <a:gd name="T8" fmla="*/ 3 w 41"/>
                    <a:gd name="T9" fmla="*/ 6 h 33"/>
                    <a:gd name="T10" fmla="*/ 1 w 41"/>
                    <a:gd name="T11" fmla="*/ 9 h 33"/>
                    <a:gd name="T12" fmla="*/ 0 w 41"/>
                    <a:gd name="T13" fmla="*/ 12 h 33"/>
                    <a:gd name="T14" fmla="*/ 0 w 41"/>
                    <a:gd name="T15" fmla="*/ 12 h 33"/>
                    <a:gd name="T16" fmla="*/ 0 w 41"/>
                    <a:gd name="T17" fmla="*/ 15 h 33"/>
                    <a:gd name="T18" fmla="*/ 0 w 41"/>
                    <a:gd name="T19" fmla="*/ 19 h 33"/>
                    <a:gd name="T20" fmla="*/ 4 w 41"/>
                    <a:gd name="T21" fmla="*/ 25 h 33"/>
                    <a:gd name="T22" fmla="*/ 9 w 41"/>
                    <a:gd name="T23" fmla="*/ 29 h 33"/>
                    <a:gd name="T24" fmla="*/ 17 w 41"/>
                    <a:gd name="T25" fmla="*/ 32 h 33"/>
                    <a:gd name="T26" fmla="*/ 17 w 41"/>
                    <a:gd name="T27" fmla="*/ 32 h 33"/>
                    <a:gd name="T28" fmla="*/ 26 w 41"/>
                    <a:gd name="T29" fmla="*/ 33 h 33"/>
                    <a:gd name="T30" fmla="*/ 32 w 41"/>
                    <a:gd name="T31" fmla="*/ 30 h 33"/>
                    <a:gd name="T32" fmla="*/ 38 w 41"/>
                    <a:gd name="T33" fmla="*/ 25 h 33"/>
                    <a:gd name="T34" fmla="*/ 40 w 41"/>
                    <a:gd name="T35" fmla="*/ 23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6 h 33"/>
                    <a:gd name="T42" fmla="*/ 40 w 41"/>
                    <a:gd name="T43" fmla="*/ 14 h 33"/>
                    <a:gd name="T44" fmla="*/ 37 w 41"/>
                    <a:gd name="T45" fmla="*/ 7 h 33"/>
                    <a:gd name="T46" fmla="*/ 31 w 41"/>
                    <a:gd name="T47" fmla="*/ 2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8" y="2"/>
                      </a:lnTo>
                      <a:lnTo>
                        <a:pt x="3" y="6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4" y="25"/>
                      </a:lnTo>
                      <a:lnTo>
                        <a:pt x="9" y="29"/>
                      </a:lnTo>
                      <a:lnTo>
                        <a:pt x="17" y="32"/>
                      </a:lnTo>
                      <a:lnTo>
                        <a:pt x="26" y="33"/>
                      </a:lnTo>
                      <a:lnTo>
                        <a:pt x="32" y="30"/>
                      </a:lnTo>
                      <a:lnTo>
                        <a:pt x="38" y="25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40" y="14"/>
                      </a:lnTo>
                      <a:lnTo>
                        <a:pt x="37" y="7"/>
                      </a:lnTo>
                      <a:lnTo>
                        <a:pt x="31" y="2"/>
                      </a:lnTo>
                      <a:lnTo>
                        <a:pt x="2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17" name="Freeform 1755"/>
                <p:cNvSpPr>
                  <a:spLocks/>
                </p:cNvSpPr>
                <p:nvPr/>
              </p:nvSpPr>
              <p:spPr bwMode="auto">
                <a:xfrm>
                  <a:off x="1865" y="2989"/>
                  <a:ext cx="40" cy="32"/>
                </a:xfrm>
                <a:custGeom>
                  <a:avLst/>
                  <a:gdLst>
                    <a:gd name="T0" fmla="*/ 20 w 40"/>
                    <a:gd name="T1" fmla="*/ 0 h 32"/>
                    <a:gd name="T2" fmla="*/ 20 w 40"/>
                    <a:gd name="T3" fmla="*/ 0 h 32"/>
                    <a:gd name="T4" fmla="*/ 11 w 40"/>
                    <a:gd name="T5" fmla="*/ 1 h 32"/>
                    <a:gd name="T6" fmla="*/ 5 w 40"/>
                    <a:gd name="T7" fmla="*/ 5 h 32"/>
                    <a:gd name="T8" fmla="*/ 1 w 40"/>
                    <a:gd name="T9" fmla="*/ 10 h 32"/>
                    <a:gd name="T10" fmla="*/ 0 w 40"/>
                    <a:gd name="T11" fmla="*/ 13 h 32"/>
                    <a:gd name="T12" fmla="*/ 0 w 40"/>
                    <a:gd name="T13" fmla="*/ 17 h 32"/>
                    <a:gd name="T14" fmla="*/ 0 w 40"/>
                    <a:gd name="T15" fmla="*/ 17 h 32"/>
                    <a:gd name="T16" fmla="*/ 0 w 40"/>
                    <a:gd name="T17" fmla="*/ 19 h 32"/>
                    <a:gd name="T18" fmla="*/ 1 w 40"/>
                    <a:gd name="T19" fmla="*/ 23 h 32"/>
                    <a:gd name="T20" fmla="*/ 5 w 40"/>
                    <a:gd name="T21" fmla="*/ 28 h 32"/>
                    <a:gd name="T22" fmla="*/ 11 w 40"/>
                    <a:gd name="T23" fmla="*/ 31 h 32"/>
                    <a:gd name="T24" fmla="*/ 20 w 40"/>
                    <a:gd name="T25" fmla="*/ 32 h 32"/>
                    <a:gd name="T26" fmla="*/ 20 w 40"/>
                    <a:gd name="T27" fmla="*/ 32 h 32"/>
                    <a:gd name="T28" fmla="*/ 28 w 40"/>
                    <a:gd name="T29" fmla="*/ 31 h 32"/>
                    <a:gd name="T30" fmla="*/ 34 w 40"/>
                    <a:gd name="T31" fmla="*/ 28 h 32"/>
                    <a:gd name="T32" fmla="*/ 39 w 40"/>
                    <a:gd name="T33" fmla="*/ 23 h 32"/>
                    <a:gd name="T34" fmla="*/ 40 w 40"/>
                    <a:gd name="T35" fmla="*/ 19 h 32"/>
                    <a:gd name="T36" fmla="*/ 40 w 40"/>
                    <a:gd name="T37" fmla="*/ 17 h 32"/>
                    <a:gd name="T38" fmla="*/ 40 w 40"/>
                    <a:gd name="T39" fmla="*/ 17 h 32"/>
                    <a:gd name="T40" fmla="*/ 40 w 40"/>
                    <a:gd name="T41" fmla="*/ 13 h 32"/>
                    <a:gd name="T42" fmla="*/ 39 w 40"/>
                    <a:gd name="T43" fmla="*/ 10 h 32"/>
                    <a:gd name="T44" fmla="*/ 34 w 40"/>
                    <a:gd name="T45" fmla="*/ 5 h 32"/>
                    <a:gd name="T46" fmla="*/ 28 w 40"/>
                    <a:gd name="T47" fmla="*/ 1 h 32"/>
                    <a:gd name="T48" fmla="*/ 20 w 40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2"/>
                    <a:gd name="T77" fmla="*/ 40 w 40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1" y="1"/>
                      </a:lnTo>
                      <a:lnTo>
                        <a:pt x="5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5" y="28"/>
                      </a:lnTo>
                      <a:lnTo>
                        <a:pt x="11" y="31"/>
                      </a:lnTo>
                      <a:lnTo>
                        <a:pt x="20" y="32"/>
                      </a:lnTo>
                      <a:lnTo>
                        <a:pt x="28" y="31"/>
                      </a:lnTo>
                      <a:lnTo>
                        <a:pt x="34" y="28"/>
                      </a:lnTo>
                      <a:lnTo>
                        <a:pt x="39" y="23"/>
                      </a:lnTo>
                      <a:lnTo>
                        <a:pt x="40" y="19"/>
                      </a:lnTo>
                      <a:lnTo>
                        <a:pt x="40" y="17"/>
                      </a:lnTo>
                      <a:lnTo>
                        <a:pt x="40" y="13"/>
                      </a:lnTo>
                      <a:lnTo>
                        <a:pt x="39" y="10"/>
                      </a:lnTo>
                      <a:lnTo>
                        <a:pt x="34" y="5"/>
                      </a:lnTo>
                      <a:lnTo>
                        <a:pt x="28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18" name="Freeform 1756"/>
                <p:cNvSpPr>
                  <a:spLocks/>
                </p:cNvSpPr>
                <p:nvPr/>
              </p:nvSpPr>
              <p:spPr bwMode="auto">
                <a:xfrm>
                  <a:off x="1865" y="2989"/>
                  <a:ext cx="40" cy="32"/>
                </a:xfrm>
                <a:custGeom>
                  <a:avLst/>
                  <a:gdLst>
                    <a:gd name="T0" fmla="*/ 20 w 40"/>
                    <a:gd name="T1" fmla="*/ 0 h 32"/>
                    <a:gd name="T2" fmla="*/ 20 w 40"/>
                    <a:gd name="T3" fmla="*/ 0 h 32"/>
                    <a:gd name="T4" fmla="*/ 11 w 40"/>
                    <a:gd name="T5" fmla="*/ 1 h 32"/>
                    <a:gd name="T6" fmla="*/ 5 w 40"/>
                    <a:gd name="T7" fmla="*/ 5 h 32"/>
                    <a:gd name="T8" fmla="*/ 1 w 40"/>
                    <a:gd name="T9" fmla="*/ 10 h 32"/>
                    <a:gd name="T10" fmla="*/ 0 w 40"/>
                    <a:gd name="T11" fmla="*/ 13 h 32"/>
                    <a:gd name="T12" fmla="*/ 0 w 40"/>
                    <a:gd name="T13" fmla="*/ 17 h 32"/>
                    <a:gd name="T14" fmla="*/ 0 w 40"/>
                    <a:gd name="T15" fmla="*/ 17 h 32"/>
                    <a:gd name="T16" fmla="*/ 0 w 40"/>
                    <a:gd name="T17" fmla="*/ 19 h 32"/>
                    <a:gd name="T18" fmla="*/ 1 w 40"/>
                    <a:gd name="T19" fmla="*/ 23 h 32"/>
                    <a:gd name="T20" fmla="*/ 5 w 40"/>
                    <a:gd name="T21" fmla="*/ 28 h 32"/>
                    <a:gd name="T22" fmla="*/ 11 w 40"/>
                    <a:gd name="T23" fmla="*/ 31 h 32"/>
                    <a:gd name="T24" fmla="*/ 20 w 40"/>
                    <a:gd name="T25" fmla="*/ 32 h 32"/>
                    <a:gd name="T26" fmla="*/ 20 w 40"/>
                    <a:gd name="T27" fmla="*/ 32 h 32"/>
                    <a:gd name="T28" fmla="*/ 28 w 40"/>
                    <a:gd name="T29" fmla="*/ 31 h 32"/>
                    <a:gd name="T30" fmla="*/ 34 w 40"/>
                    <a:gd name="T31" fmla="*/ 28 h 32"/>
                    <a:gd name="T32" fmla="*/ 39 w 40"/>
                    <a:gd name="T33" fmla="*/ 23 h 32"/>
                    <a:gd name="T34" fmla="*/ 40 w 40"/>
                    <a:gd name="T35" fmla="*/ 19 h 32"/>
                    <a:gd name="T36" fmla="*/ 40 w 40"/>
                    <a:gd name="T37" fmla="*/ 17 h 32"/>
                    <a:gd name="T38" fmla="*/ 40 w 40"/>
                    <a:gd name="T39" fmla="*/ 17 h 32"/>
                    <a:gd name="T40" fmla="*/ 40 w 40"/>
                    <a:gd name="T41" fmla="*/ 13 h 32"/>
                    <a:gd name="T42" fmla="*/ 39 w 40"/>
                    <a:gd name="T43" fmla="*/ 10 h 32"/>
                    <a:gd name="T44" fmla="*/ 34 w 40"/>
                    <a:gd name="T45" fmla="*/ 5 h 32"/>
                    <a:gd name="T46" fmla="*/ 28 w 40"/>
                    <a:gd name="T47" fmla="*/ 1 h 32"/>
                    <a:gd name="T48" fmla="*/ 20 w 40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2"/>
                    <a:gd name="T77" fmla="*/ 40 w 40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1" y="1"/>
                      </a:lnTo>
                      <a:lnTo>
                        <a:pt x="5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5" y="28"/>
                      </a:lnTo>
                      <a:lnTo>
                        <a:pt x="11" y="31"/>
                      </a:lnTo>
                      <a:lnTo>
                        <a:pt x="20" y="32"/>
                      </a:lnTo>
                      <a:lnTo>
                        <a:pt x="28" y="31"/>
                      </a:lnTo>
                      <a:lnTo>
                        <a:pt x="34" y="28"/>
                      </a:lnTo>
                      <a:lnTo>
                        <a:pt x="39" y="23"/>
                      </a:lnTo>
                      <a:lnTo>
                        <a:pt x="40" y="19"/>
                      </a:lnTo>
                      <a:lnTo>
                        <a:pt x="40" y="17"/>
                      </a:lnTo>
                      <a:lnTo>
                        <a:pt x="40" y="13"/>
                      </a:lnTo>
                      <a:lnTo>
                        <a:pt x="39" y="10"/>
                      </a:lnTo>
                      <a:lnTo>
                        <a:pt x="34" y="5"/>
                      </a:lnTo>
                      <a:lnTo>
                        <a:pt x="28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19" name="Freeform 1757"/>
                <p:cNvSpPr>
                  <a:spLocks/>
                </p:cNvSpPr>
                <p:nvPr/>
              </p:nvSpPr>
              <p:spPr bwMode="auto">
                <a:xfrm>
                  <a:off x="1845" y="3052"/>
                  <a:ext cx="40" cy="34"/>
                </a:xfrm>
                <a:custGeom>
                  <a:avLst/>
                  <a:gdLst>
                    <a:gd name="T0" fmla="*/ 12 w 40"/>
                    <a:gd name="T1" fmla="*/ 2 h 34"/>
                    <a:gd name="T2" fmla="*/ 12 w 40"/>
                    <a:gd name="T3" fmla="*/ 2 h 34"/>
                    <a:gd name="T4" fmla="*/ 6 w 40"/>
                    <a:gd name="T5" fmla="*/ 7 h 34"/>
                    <a:gd name="T6" fmla="*/ 2 w 40"/>
                    <a:gd name="T7" fmla="*/ 14 h 34"/>
                    <a:gd name="T8" fmla="*/ 0 w 40"/>
                    <a:gd name="T9" fmla="*/ 20 h 34"/>
                    <a:gd name="T10" fmla="*/ 2 w 40"/>
                    <a:gd name="T11" fmla="*/ 24 h 34"/>
                    <a:gd name="T12" fmla="*/ 3 w 40"/>
                    <a:gd name="T13" fmla="*/ 26 h 34"/>
                    <a:gd name="T14" fmla="*/ 3 w 40"/>
                    <a:gd name="T15" fmla="*/ 26 h 34"/>
                    <a:gd name="T16" fmla="*/ 4 w 40"/>
                    <a:gd name="T17" fmla="*/ 29 h 34"/>
                    <a:gd name="T18" fmla="*/ 7 w 40"/>
                    <a:gd name="T19" fmla="*/ 31 h 34"/>
                    <a:gd name="T20" fmla="*/ 13 w 40"/>
                    <a:gd name="T21" fmla="*/ 34 h 34"/>
                    <a:gd name="T22" fmla="*/ 21 w 40"/>
                    <a:gd name="T23" fmla="*/ 33 h 34"/>
                    <a:gd name="T24" fmla="*/ 29 w 40"/>
                    <a:gd name="T25" fmla="*/ 30 h 34"/>
                    <a:gd name="T26" fmla="*/ 29 w 40"/>
                    <a:gd name="T27" fmla="*/ 30 h 34"/>
                    <a:gd name="T28" fmla="*/ 35 w 40"/>
                    <a:gd name="T29" fmla="*/ 25 h 34"/>
                    <a:gd name="T30" fmla="*/ 39 w 40"/>
                    <a:gd name="T31" fmla="*/ 19 h 34"/>
                    <a:gd name="T32" fmla="*/ 40 w 40"/>
                    <a:gd name="T33" fmla="*/ 12 h 34"/>
                    <a:gd name="T34" fmla="*/ 40 w 40"/>
                    <a:gd name="T35" fmla="*/ 8 h 34"/>
                    <a:gd name="T36" fmla="*/ 39 w 40"/>
                    <a:gd name="T37" fmla="*/ 6 h 34"/>
                    <a:gd name="T38" fmla="*/ 39 w 40"/>
                    <a:gd name="T39" fmla="*/ 6 h 34"/>
                    <a:gd name="T40" fmla="*/ 36 w 40"/>
                    <a:gd name="T41" fmla="*/ 3 h 34"/>
                    <a:gd name="T42" fmla="*/ 34 w 40"/>
                    <a:gd name="T43" fmla="*/ 1 h 34"/>
                    <a:gd name="T44" fmla="*/ 27 w 40"/>
                    <a:gd name="T45" fmla="*/ 0 h 34"/>
                    <a:gd name="T46" fmla="*/ 20 w 40"/>
                    <a:gd name="T47" fmla="*/ 0 h 34"/>
                    <a:gd name="T48" fmla="*/ 12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2"/>
                      </a:moveTo>
                      <a:lnTo>
                        <a:pt x="12" y="2"/>
                      </a:lnTo>
                      <a:lnTo>
                        <a:pt x="6" y="7"/>
                      </a:lnTo>
                      <a:lnTo>
                        <a:pt x="2" y="14"/>
                      </a:lnTo>
                      <a:lnTo>
                        <a:pt x="0" y="20"/>
                      </a:lnTo>
                      <a:lnTo>
                        <a:pt x="2" y="24"/>
                      </a:lnTo>
                      <a:lnTo>
                        <a:pt x="3" y="26"/>
                      </a:lnTo>
                      <a:lnTo>
                        <a:pt x="4" y="29"/>
                      </a:lnTo>
                      <a:lnTo>
                        <a:pt x="7" y="31"/>
                      </a:lnTo>
                      <a:lnTo>
                        <a:pt x="13" y="34"/>
                      </a:lnTo>
                      <a:lnTo>
                        <a:pt x="21" y="33"/>
                      </a:lnTo>
                      <a:lnTo>
                        <a:pt x="29" y="30"/>
                      </a:lnTo>
                      <a:lnTo>
                        <a:pt x="35" y="25"/>
                      </a:lnTo>
                      <a:lnTo>
                        <a:pt x="39" y="19"/>
                      </a:lnTo>
                      <a:lnTo>
                        <a:pt x="40" y="12"/>
                      </a:lnTo>
                      <a:lnTo>
                        <a:pt x="40" y="8"/>
                      </a:lnTo>
                      <a:lnTo>
                        <a:pt x="39" y="6"/>
                      </a:lnTo>
                      <a:lnTo>
                        <a:pt x="36" y="3"/>
                      </a:lnTo>
                      <a:lnTo>
                        <a:pt x="34" y="1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2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20" name="Freeform 1758"/>
                <p:cNvSpPr>
                  <a:spLocks/>
                </p:cNvSpPr>
                <p:nvPr/>
              </p:nvSpPr>
              <p:spPr bwMode="auto">
                <a:xfrm>
                  <a:off x="1845" y="3052"/>
                  <a:ext cx="40" cy="34"/>
                </a:xfrm>
                <a:custGeom>
                  <a:avLst/>
                  <a:gdLst>
                    <a:gd name="T0" fmla="*/ 12 w 40"/>
                    <a:gd name="T1" fmla="*/ 2 h 34"/>
                    <a:gd name="T2" fmla="*/ 12 w 40"/>
                    <a:gd name="T3" fmla="*/ 2 h 34"/>
                    <a:gd name="T4" fmla="*/ 6 w 40"/>
                    <a:gd name="T5" fmla="*/ 7 h 34"/>
                    <a:gd name="T6" fmla="*/ 2 w 40"/>
                    <a:gd name="T7" fmla="*/ 14 h 34"/>
                    <a:gd name="T8" fmla="*/ 0 w 40"/>
                    <a:gd name="T9" fmla="*/ 20 h 34"/>
                    <a:gd name="T10" fmla="*/ 2 w 40"/>
                    <a:gd name="T11" fmla="*/ 24 h 34"/>
                    <a:gd name="T12" fmla="*/ 3 w 40"/>
                    <a:gd name="T13" fmla="*/ 26 h 34"/>
                    <a:gd name="T14" fmla="*/ 3 w 40"/>
                    <a:gd name="T15" fmla="*/ 26 h 34"/>
                    <a:gd name="T16" fmla="*/ 4 w 40"/>
                    <a:gd name="T17" fmla="*/ 29 h 34"/>
                    <a:gd name="T18" fmla="*/ 7 w 40"/>
                    <a:gd name="T19" fmla="*/ 31 h 34"/>
                    <a:gd name="T20" fmla="*/ 13 w 40"/>
                    <a:gd name="T21" fmla="*/ 34 h 34"/>
                    <a:gd name="T22" fmla="*/ 21 w 40"/>
                    <a:gd name="T23" fmla="*/ 33 h 34"/>
                    <a:gd name="T24" fmla="*/ 29 w 40"/>
                    <a:gd name="T25" fmla="*/ 30 h 34"/>
                    <a:gd name="T26" fmla="*/ 29 w 40"/>
                    <a:gd name="T27" fmla="*/ 30 h 34"/>
                    <a:gd name="T28" fmla="*/ 35 w 40"/>
                    <a:gd name="T29" fmla="*/ 25 h 34"/>
                    <a:gd name="T30" fmla="*/ 39 w 40"/>
                    <a:gd name="T31" fmla="*/ 19 h 34"/>
                    <a:gd name="T32" fmla="*/ 40 w 40"/>
                    <a:gd name="T33" fmla="*/ 12 h 34"/>
                    <a:gd name="T34" fmla="*/ 40 w 40"/>
                    <a:gd name="T35" fmla="*/ 8 h 34"/>
                    <a:gd name="T36" fmla="*/ 39 w 40"/>
                    <a:gd name="T37" fmla="*/ 6 h 34"/>
                    <a:gd name="T38" fmla="*/ 39 w 40"/>
                    <a:gd name="T39" fmla="*/ 6 h 34"/>
                    <a:gd name="T40" fmla="*/ 36 w 40"/>
                    <a:gd name="T41" fmla="*/ 3 h 34"/>
                    <a:gd name="T42" fmla="*/ 34 w 40"/>
                    <a:gd name="T43" fmla="*/ 1 h 34"/>
                    <a:gd name="T44" fmla="*/ 27 w 40"/>
                    <a:gd name="T45" fmla="*/ 0 h 34"/>
                    <a:gd name="T46" fmla="*/ 20 w 40"/>
                    <a:gd name="T47" fmla="*/ 0 h 34"/>
                    <a:gd name="T48" fmla="*/ 12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2"/>
                      </a:moveTo>
                      <a:lnTo>
                        <a:pt x="12" y="2"/>
                      </a:lnTo>
                      <a:lnTo>
                        <a:pt x="6" y="7"/>
                      </a:lnTo>
                      <a:lnTo>
                        <a:pt x="2" y="14"/>
                      </a:lnTo>
                      <a:lnTo>
                        <a:pt x="0" y="20"/>
                      </a:lnTo>
                      <a:lnTo>
                        <a:pt x="2" y="24"/>
                      </a:lnTo>
                      <a:lnTo>
                        <a:pt x="3" y="26"/>
                      </a:lnTo>
                      <a:lnTo>
                        <a:pt x="4" y="29"/>
                      </a:lnTo>
                      <a:lnTo>
                        <a:pt x="7" y="31"/>
                      </a:lnTo>
                      <a:lnTo>
                        <a:pt x="13" y="34"/>
                      </a:lnTo>
                      <a:lnTo>
                        <a:pt x="21" y="33"/>
                      </a:lnTo>
                      <a:lnTo>
                        <a:pt x="29" y="30"/>
                      </a:lnTo>
                      <a:lnTo>
                        <a:pt x="35" y="25"/>
                      </a:lnTo>
                      <a:lnTo>
                        <a:pt x="39" y="19"/>
                      </a:lnTo>
                      <a:lnTo>
                        <a:pt x="40" y="12"/>
                      </a:lnTo>
                      <a:lnTo>
                        <a:pt x="40" y="8"/>
                      </a:lnTo>
                      <a:lnTo>
                        <a:pt x="39" y="6"/>
                      </a:lnTo>
                      <a:lnTo>
                        <a:pt x="36" y="3"/>
                      </a:lnTo>
                      <a:lnTo>
                        <a:pt x="34" y="1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21" name="Freeform 1759"/>
                <p:cNvSpPr>
                  <a:spLocks/>
                </p:cNvSpPr>
                <p:nvPr/>
              </p:nvSpPr>
              <p:spPr bwMode="auto">
                <a:xfrm>
                  <a:off x="1875" y="3054"/>
                  <a:ext cx="41" cy="35"/>
                </a:xfrm>
                <a:custGeom>
                  <a:avLst/>
                  <a:gdLst>
                    <a:gd name="T0" fmla="*/ 25 w 41"/>
                    <a:gd name="T1" fmla="*/ 1 h 35"/>
                    <a:gd name="T2" fmla="*/ 25 w 41"/>
                    <a:gd name="T3" fmla="*/ 1 h 35"/>
                    <a:gd name="T4" fmla="*/ 18 w 41"/>
                    <a:gd name="T5" fmla="*/ 0 h 35"/>
                    <a:gd name="T6" fmla="*/ 10 w 41"/>
                    <a:gd name="T7" fmla="*/ 1 h 35"/>
                    <a:gd name="T8" fmla="*/ 4 w 41"/>
                    <a:gd name="T9" fmla="*/ 5 h 35"/>
                    <a:gd name="T10" fmla="*/ 2 w 41"/>
                    <a:gd name="T11" fmla="*/ 8 h 35"/>
                    <a:gd name="T12" fmla="*/ 0 w 41"/>
                    <a:gd name="T13" fmla="*/ 10 h 35"/>
                    <a:gd name="T14" fmla="*/ 0 w 41"/>
                    <a:gd name="T15" fmla="*/ 10 h 35"/>
                    <a:gd name="T16" fmla="*/ 0 w 41"/>
                    <a:gd name="T17" fmla="*/ 13 h 35"/>
                    <a:gd name="T18" fmla="*/ 0 w 41"/>
                    <a:gd name="T19" fmla="*/ 17 h 35"/>
                    <a:gd name="T20" fmla="*/ 2 w 41"/>
                    <a:gd name="T21" fmla="*/ 23 h 35"/>
                    <a:gd name="T22" fmla="*/ 7 w 41"/>
                    <a:gd name="T23" fmla="*/ 28 h 35"/>
                    <a:gd name="T24" fmla="*/ 14 w 41"/>
                    <a:gd name="T25" fmla="*/ 33 h 35"/>
                    <a:gd name="T26" fmla="*/ 14 w 41"/>
                    <a:gd name="T27" fmla="*/ 33 h 35"/>
                    <a:gd name="T28" fmla="*/ 23 w 41"/>
                    <a:gd name="T29" fmla="*/ 35 h 35"/>
                    <a:gd name="T30" fmla="*/ 29 w 41"/>
                    <a:gd name="T31" fmla="*/ 33 h 35"/>
                    <a:gd name="T32" fmla="*/ 36 w 41"/>
                    <a:gd name="T33" fmla="*/ 29 h 35"/>
                    <a:gd name="T34" fmla="*/ 38 w 41"/>
                    <a:gd name="T35" fmla="*/ 27 h 35"/>
                    <a:gd name="T36" fmla="*/ 39 w 41"/>
                    <a:gd name="T37" fmla="*/ 24 h 35"/>
                    <a:gd name="T38" fmla="*/ 39 w 41"/>
                    <a:gd name="T39" fmla="*/ 24 h 35"/>
                    <a:gd name="T40" fmla="*/ 41 w 41"/>
                    <a:gd name="T41" fmla="*/ 22 h 35"/>
                    <a:gd name="T42" fmla="*/ 41 w 41"/>
                    <a:gd name="T43" fmla="*/ 18 h 35"/>
                    <a:gd name="T44" fmla="*/ 38 w 41"/>
                    <a:gd name="T45" fmla="*/ 12 h 35"/>
                    <a:gd name="T46" fmla="*/ 33 w 41"/>
                    <a:gd name="T47" fmla="*/ 5 h 35"/>
                    <a:gd name="T48" fmla="*/ 25 w 41"/>
                    <a:gd name="T49" fmla="*/ 1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5"/>
                    <a:gd name="T77" fmla="*/ 41 w 41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5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5"/>
                      </a:lnTo>
                      <a:lnTo>
                        <a:pt x="2" y="8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4" y="33"/>
                      </a:lnTo>
                      <a:lnTo>
                        <a:pt x="23" y="35"/>
                      </a:lnTo>
                      <a:lnTo>
                        <a:pt x="29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1" y="22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22" name="Freeform 1760"/>
                <p:cNvSpPr>
                  <a:spLocks/>
                </p:cNvSpPr>
                <p:nvPr/>
              </p:nvSpPr>
              <p:spPr bwMode="auto">
                <a:xfrm>
                  <a:off x="1875" y="3054"/>
                  <a:ext cx="41" cy="35"/>
                </a:xfrm>
                <a:custGeom>
                  <a:avLst/>
                  <a:gdLst>
                    <a:gd name="T0" fmla="*/ 25 w 41"/>
                    <a:gd name="T1" fmla="*/ 1 h 35"/>
                    <a:gd name="T2" fmla="*/ 25 w 41"/>
                    <a:gd name="T3" fmla="*/ 1 h 35"/>
                    <a:gd name="T4" fmla="*/ 18 w 41"/>
                    <a:gd name="T5" fmla="*/ 0 h 35"/>
                    <a:gd name="T6" fmla="*/ 10 w 41"/>
                    <a:gd name="T7" fmla="*/ 1 h 35"/>
                    <a:gd name="T8" fmla="*/ 4 w 41"/>
                    <a:gd name="T9" fmla="*/ 5 h 35"/>
                    <a:gd name="T10" fmla="*/ 2 w 41"/>
                    <a:gd name="T11" fmla="*/ 8 h 35"/>
                    <a:gd name="T12" fmla="*/ 0 w 41"/>
                    <a:gd name="T13" fmla="*/ 10 h 35"/>
                    <a:gd name="T14" fmla="*/ 0 w 41"/>
                    <a:gd name="T15" fmla="*/ 10 h 35"/>
                    <a:gd name="T16" fmla="*/ 0 w 41"/>
                    <a:gd name="T17" fmla="*/ 13 h 35"/>
                    <a:gd name="T18" fmla="*/ 0 w 41"/>
                    <a:gd name="T19" fmla="*/ 17 h 35"/>
                    <a:gd name="T20" fmla="*/ 2 w 41"/>
                    <a:gd name="T21" fmla="*/ 23 h 35"/>
                    <a:gd name="T22" fmla="*/ 7 w 41"/>
                    <a:gd name="T23" fmla="*/ 28 h 35"/>
                    <a:gd name="T24" fmla="*/ 14 w 41"/>
                    <a:gd name="T25" fmla="*/ 33 h 35"/>
                    <a:gd name="T26" fmla="*/ 14 w 41"/>
                    <a:gd name="T27" fmla="*/ 33 h 35"/>
                    <a:gd name="T28" fmla="*/ 23 w 41"/>
                    <a:gd name="T29" fmla="*/ 35 h 35"/>
                    <a:gd name="T30" fmla="*/ 29 w 41"/>
                    <a:gd name="T31" fmla="*/ 33 h 35"/>
                    <a:gd name="T32" fmla="*/ 36 w 41"/>
                    <a:gd name="T33" fmla="*/ 29 h 35"/>
                    <a:gd name="T34" fmla="*/ 38 w 41"/>
                    <a:gd name="T35" fmla="*/ 27 h 35"/>
                    <a:gd name="T36" fmla="*/ 39 w 41"/>
                    <a:gd name="T37" fmla="*/ 24 h 35"/>
                    <a:gd name="T38" fmla="*/ 39 w 41"/>
                    <a:gd name="T39" fmla="*/ 24 h 35"/>
                    <a:gd name="T40" fmla="*/ 41 w 41"/>
                    <a:gd name="T41" fmla="*/ 22 h 35"/>
                    <a:gd name="T42" fmla="*/ 41 w 41"/>
                    <a:gd name="T43" fmla="*/ 18 h 35"/>
                    <a:gd name="T44" fmla="*/ 38 w 41"/>
                    <a:gd name="T45" fmla="*/ 12 h 35"/>
                    <a:gd name="T46" fmla="*/ 33 w 41"/>
                    <a:gd name="T47" fmla="*/ 5 h 35"/>
                    <a:gd name="T48" fmla="*/ 25 w 41"/>
                    <a:gd name="T49" fmla="*/ 1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5"/>
                    <a:gd name="T77" fmla="*/ 41 w 41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5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5"/>
                      </a:lnTo>
                      <a:lnTo>
                        <a:pt x="2" y="8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4" y="33"/>
                      </a:lnTo>
                      <a:lnTo>
                        <a:pt x="23" y="35"/>
                      </a:lnTo>
                      <a:lnTo>
                        <a:pt x="29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1" y="22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23" name="Freeform 1761"/>
                <p:cNvSpPr>
                  <a:spLocks/>
                </p:cNvSpPr>
                <p:nvPr/>
              </p:nvSpPr>
              <p:spPr bwMode="auto">
                <a:xfrm>
                  <a:off x="1792" y="3045"/>
                  <a:ext cx="30" cy="88"/>
                </a:xfrm>
                <a:custGeom>
                  <a:avLst/>
                  <a:gdLst>
                    <a:gd name="T0" fmla="*/ 0 w 30"/>
                    <a:gd name="T1" fmla="*/ 84 h 88"/>
                    <a:gd name="T2" fmla="*/ 8 w 30"/>
                    <a:gd name="T3" fmla="*/ 69 h 88"/>
                    <a:gd name="T4" fmla="*/ 8 w 30"/>
                    <a:gd name="T5" fmla="*/ 0 h 88"/>
                    <a:gd name="T6" fmla="*/ 23 w 30"/>
                    <a:gd name="T7" fmla="*/ 1 h 88"/>
                    <a:gd name="T8" fmla="*/ 22 w 30"/>
                    <a:gd name="T9" fmla="*/ 69 h 88"/>
                    <a:gd name="T10" fmla="*/ 30 w 30"/>
                    <a:gd name="T11" fmla="*/ 86 h 88"/>
                    <a:gd name="T12" fmla="*/ 20 w 30"/>
                    <a:gd name="T13" fmla="*/ 79 h 88"/>
                    <a:gd name="T14" fmla="*/ 20 w 30"/>
                    <a:gd name="T15" fmla="*/ 88 h 88"/>
                    <a:gd name="T16" fmla="*/ 14 w 30"/>
                    <a:gd name="T17" fmla="*/ 81 h 88"/>
                    <a:gd name="T18" fmla="*/ 9 w 30"/>
                    <a:gd name="T19" fmla="*/ 87 h 88"/>
                    <a:gd name="T20" fmla="*/ 8 w 30"/>
                    <a:gd name="T21" fmla="*/ 81 h 88"/>
                    <a:gd name="T22" fmla="*/ 0 w 30"/>
                    <a:gd name="T23" fmla="*/ 84 h 88"/>
                    <a:gd name="T24" fmla="*/ 0 w 30"/>
                    <a:gd name="T25" fmla="*/ 84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88"/>
                    <a:gd name="T41" fmla="*/ 30 w 30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88">
                      <a:moveTo>
                        <a:pt x="0" y="84"/>
                      </a:moveTo>
                      <a:lnTo>
                        <a:pt x="8" y="69"/>
                      </a:lnTo>
                      <a:lnTo>
                        <a:pt x="8" y="0"/>
                      </a:lnTo>
                      <a:lnTo>
                        <a:pt x="23" y="1"/>
                      </a:lnTo>
                      <a:lnTo>
                        <a:pt x="22" y="69"/>
                      </a:lnTo>
                      <a:lnTo>
                        <a:pt x="30" y="86"/>
                      </a:lnTo>
                      <a:lnTo>
                        <a:pt x="20" y="79"/>
                      </a:lnTo>
                      <a:lnTo>
                        <a:pt x="20" y="88"/>
                      </a:lnTo>
                      <a:lnTo>
                        <a:pt x="14" y="81"/>
                      </a:lnTo>
                      <a:lnTo>
                        <a:pt x="9" y="87"/>
                      </a:lnTo>
                      <a:lnTo>
                        <a:pt x="8" y="81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24" name="Freeform 1762"/>
                <p:cNvSpPr>
                  <a:spLocks/>
                </p:cNvSpPr>
                <p:nvPr/>
              </p:nvSpPr>
              <p:spPr bwMode="auto">
                <a:xfrm>
                  <a:off x="1773" y="3030"/>
                  <a:ext cx="39" cy="34"/>
                </a:xfrm>
                <a:custGeom>
                  <a:avLst/>
                  <a:gdLst>
                    <a:gd name="T0" fmla="*/ 12 w 39"/>
                    <a:gd name="T1" fmla="*/ 2 h 34"/>
                    <a:gd name="T2" fmla="*/ 12 w 39"/>
                    <a:gd name="T3" fmla="*/ 2 h 34"/>
                    <a:gd name="T4" fmla="*/ 6 w 39"/>
                    <a:gd name="T5" fmla="*/ 7 h 34"/>
                    <a:gd name="T6" fmla="*/ 1 w 39"/>
                    <a:gd name="T7" fmla="*/ 14 h 34"/>
                    <a:gd name="T8" fmla="*/ 0 w 39"/>
                    <a:gd name="T9" fmla="*/ 22 h 34"/>
                    <a:gd name="T10" fmla="*/ 1 w 39"/>
                    <a:gd name="T11" fmla="*/ 24 h 34"/>
                    <a:gd name="T12" fmla="*/ 2 w 39"/>
                    <a:gd name="T13" fmla="*/ 27 h 34"/>
                    <a:gd name="T14" fmla="*/ 2 w 39"/>
                    <a:gd name="T15" fmla="*/ 27 h 34"/>
                    <a:gd name="T16" fmla="*/ 4 w 39"/>
                    <a:gd name="T17" fmla="*/ 29 h 34"/>
                    <a:gd name="T18" fmla="*/ 6 w 39"/>
                    <a:gd name="T19" fmla="*/ 32 h 34"/>
                    <a:gd name="T20" fmla="*/ 12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0 h 34"/>
                    <a:gd name="T26" fmla="*/ 28 w 39"/>
                    <a:gd name="T27" fmla="*/ 30 h 34"/>
                    <a:gd name="T28" fmla="*/ 34 w 39"/>
                    <a:gd name="T29" fmla="*/ 25 h 34"/>
                    <a:gd name="T30" fmla="*/ 38 w 39"/>
                    <a:gd name="T31" fmla="*/ 19 h 34"/>
                    <a:gd name="T32" fmla="*/ 39 w 39"/>
                    <a:gd name="T33" fmla="*/ 13 h 34"/>
                    <a:gd name="T34" fmla="*/ 39 w 39"/>
                    <a:gd name="T35" fmla="*/ 10 h 34"/>
                    <a:gd name="T36" fmla="*/ 38 w 39"/>
                    <a:gd name="T37" fmla="*/ 6 h 34"/>
                    <a:gd name="T38" fmla="*/ 38 w 39"/>
                    <a:gd name="T39" fmla="*/ 6 h 34"/>
                    <a:gd name="T40" fmla="*/ 35 w 39"/>
                    <a:gd name="T41" fmla="*/ 4 h 34"/>
                    <a:gd name="T42" fmla="*/ 33 w 39"/>
                    <a:gd name="T43" fmla="*/ 2 h 34"/>
                    <a:gd name="T44" fmla="*/ 27 w 39"/>
                    <a:gd name="T45" fmla="*/ 0 h 34"/>
                    <a:gd name="T46" fmla="*/ 20 w 39"/>
                    <a:gd name="T47" fmla="*/ 0 h 34"/>
                    <a:gd name="T48" fmla="*/ 12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2" y="2"/>
                      </a:moveTo>
                      <a:lnTo>
                        <a:pt x="12" y="2"/>
                      </a:lnTo>
                      <a:lnTo>
                        <a:pt x="6" y="7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1" y="24"/>
                      </a:lnTo>
                      <a:lnTo>
                        <a:pt x="2" y="27"/>
                      </a:lnTo>
                      <a:lnTo>
                        <a:pt x="4" y="29"/>
                      </a:lnTo>
                      <a:lnTo>
                        <a:pt x="6" y="32"/>
                      </a:lnTo>
                      <a:lnTo>
                        <a:pt x="12" y="34"/>
                      </a:lnTo>
                      <a:lnTo>
                        <a:pt x="20" y="34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39" y="13"/>
                      </a:lnTo>
                      <a:lnTo>
                        <a:pt x="39" y="10"/>
                      </a:lnTo>
                      <a:lnTo>
                        <a:pt x="38" y="6"/>
                      </a:lnTo>
                      <a:lnTo>
                        <a:pt x="35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2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25" name="Freeform 1763"/>
                <p:cNvSpPr>
                  <a:spLocks/>
                </p:cNvSpPr>
                <p:nvPr/>
              </p:nvSpPr>
              <p:spPr bwMode="auto">
                <a:xfrm>
                  <a:off x="1773" y="3030"/>
                  <a:ext cx="39" cy="34"/>
                </a:xfrm>
                <a:custGeom>
                  <a:avLst/>
                  <a:gdLst>
                    <a:gd name="T0" fmla="*/ 12 w 39"/>
                    <a:gd name="T1" fmla="*/ 2 h 34"/>
                    <a:gd name="T2" fmla="*/ 12 w 39"/>
                    <a:gd name="T3" fmla="*/ 2 h 34"/>
                    <a:gd name="T4" fmla="*/ 6 w 39"/>
                    <a:gd name="T5" fmla="*/ 7 h 34"/>
                    <a:gd name="T6" fmla="*/ 1 w 39"/>
                    <a:gd name="T7" fmla="*/ 14 h 34"/>
                    <a:gd name="T8" fmla="*/ 0 w 39"/>
                    <a:gd name="T9" fmla="*/ 22 h 34"/>
                    <a:gd name="T10" fmla="*/ 1 w 39"/>
                    <a:gd name="T11" fmla="*/ 24 h 34"/>
                    <a:gd name="T12" fmla="*/ 2 w 39"/>
                    <a:gd name="T13" fmla="*/ 27 h 34"/>
                    <a:gd name="T14" fmla="*/ 2 w 39"/>
                    <a:gd name="T15" fmla="*/ 27 h 34"/>
                    <a:gd name="T16" fmla="*/ 4 w 39"/>
                    <a:gd name="T17" fmla="*/ 29 h 34"/>
                    <a:gd name="T18" fmla="*/ 6 w 39"/>
                    <a:gd name="T19" fmla="*/ 32 h 34"/>
                    <a:gd name="T20" fmla="*/ 12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0 h 34"/>
                    <a:gd name="T26" fmla="*/ 28 w 39"/>
                    <a:gd name="T27" fmla="*/ 30 h 34"/>
                    <a:gd name="T28" fmla="*/ 34 w 39"/>
                    <a:gd name="T29" fmla="*/ 25 h 34"/>
                    <a:gd name="T30" fmla="*/ 38 w 39"/>
                    <a:gd name="T31" fmla="*/ 19 h 34"/>
                    <a:gd name="T32" fmla="*/ 39 w 39"/>
                    <a:gd name="T33" fmla="*/ 13 h 34"/>
                    <a:gd name="T34" fmla="*/ 39 w 39"/>
                    <a:gd name="T35" fmla="*/ 10 h 34"/>
                    <a:gd name="T36" fmla="*/ 38 w 39"/>
                    <a:gd name="T37" fmla="*/ 6 h 34"/>
                    <a:gd name="T38" fmla="*/ 38 w 39"/>
                    <a:gd name="T39" fmla="*/ 6 h 34"/>
                    <a:gd name="T40" fmla="*/ 35 w 39"/>
                    <a:gd name="T41" fmla="*/ 4 h 34"/>
                    <a:gd name="T42" fmla="*/ 33 w 39"/>
                    <a:gd name="T43" fmla="*/ 2 h 34"/>
                    <a:gd name="T44" fmla="*/ 27 w 39"/>
                    <a:gd name="T45" fmla="*/ 0 h 34"/>
                    <a:gd name="T46" fmla="*/ 20 w 39"/>
                    <a:gd name="T47" fmla="*/ 0 h 34"/>
                    <a:gd name="T48" fmla="*/ 12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2" y="2"/>
                      </a:moveTo>
                      <a:lnTo>
                        <a:pt x="12" y="2"/>
                      </a:lnTo>
                      <a:lnTo>
                        <a:pt x="6" y="7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1" y="24"/>
                      </a:lnTo>
                      <a:lnTo>
                        <a:pt x="2" y="27"/>
                      </a:lnTo>
                      <a:lnTo>
                        <a:pt x="4" y="29"/>
                      </a:lnTo>
                      <a:lnTo>
                        <a:pt x="6" y="32"/>
                      </a:lnTo>
                      <a:lnTo>
                        <a:pt x="12" y="34"/>
                      </a:lnTo>
                      <a:lnTo>
                        <a:pt x="20" y="34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39" y="13"/>
                      </a:lnTo>
                      <a:lnTo>
                        <a:pt x="39" y="10"/>
                      </a:lnTo>
                      <a:lnTo>
                        <a:pt x="38" y="6"/>
                      </a:lnTo>
                      <a:lnTo>
                        <a:pt x="35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26" name="Freeform 1764"/>
                <p:cNvSpPr>
                  <a:spLocks/>
                </p:cNvSpPr>
                <p:nvPr/>
              </p:nvSpPr>
              <p:spPr bwMode="auto">
                <a:xfrm>
                  <a:off x="1802" y="3034"/>
                  <a:ext cx="41" cy="33"/>
                </a:xfrm>
                <a:custGeom>
                  <a:avLst/>
                  <a:gdLst>
                    <a:gd name="T0" fmla="*/ 26 w 41"/>
                    <a:gd name="T1" fmla="*/ 1 h 33"/>
                    <a:gd name="T2" fmla="*/ 26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5 w 41"/>
                    <a:gd name="T9" fmla="*/ 3 h 33"/>
                    <a:gd name="T10" fmla="*/ 3 w 41"/>
                    <a:gd name="T11" fmla="*/ 6 h 33"/>
                    <a:gd name="T12" fmla="*/ 1 w 41"/>
                    <a:gd name="T13" fmla="*/ 9 h 33"/>
                    <a:gd name="T14" fmla="*/ 1 w 41"/>
                    <a:gd name="T15" fmla="*/ 9 h 33"/>
                    <a:gd name="T16" fmla="*/ 0 w 41"/>
                    <a:gd name="T17" fmla="*/ 12 h 33"/>
                    <a:gd name="T18" fmla="*/ 0 w 41"/>
                    <a:gd name="T19" fmla="*/ 15 h 33"/>
                    <a:gd name="T20" fmla="*/ 3 w 41"/>
                    <a:gd name="T21" fmla="*/ 21 h 33"/>
                    <a:gd name="T22" fmla="*/ 8 w 41"/>
                    <a:gd name="T23" fmla="*/ 28 h 33"/>
                    <a:gd name="T24" fmla="*/ 15 w 41"/>
                    <a:gd name="T25" fmla="*/ 32 h 33"/>
                    <a:gd name="T26" fmla="*/ 15 w 41"/>
                    <a:gd name="T27" fmla="*/ 32 h 33"/>
                    <a:gd name="T28" fmla="*/ 23 w 41"/>
                    <a:gd name="T29" fmla="*/ 33 h 33"/>
                    <a:gd name="T30" fmla="*/ 31 w 41"/>
                    <a:gd name="T31" fmla="*/ 32 h 33"/>
                    <a:gd name="T32" fmla="*/ 36 w 41"/>
                    <a:gd name="T33" fmla="*/ 29 h 33"/>
                    <a:gd name="T34" fmla="*/ 38 w 41"/>
                    <a:gd name="T35" fmla="*/ 26 h 33"/>
                    <a:gd name="T36" fmla="*/ 40 w 41"/>
                    <a:gd name="T37" fmla="*/ 23 h 33"/>
                    <a:gd name="T38" fmla="*/ 40 w 41"/>
                    <a:gd name="T39" fmla="*/ 23 h 33"/>
                    <a:gd name="T40" fmla="*/ 41 w 41"/>
                    <a:gd name="T41" fmla="*/ 20 h 33"/>
                    <a:gd name="T42" fmla="*/ 41 w 41"/>
                    <a:gd name="T43" fmla="*/ 16 h 33"/>
                    <a:gd name="T44" fmla="*/ 38 w 41"/>
                    <a:gd name="T45" fmla="*/ 11 h 33"/>
                    <a:gd name="T46" fmla="*/ 33 w 41"/>
                    <a:gd name="T47" fmla="*/ 5 h 33"/>
                    <a:gd name="T48" fmla="*/ 26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3"/>
                      </a:lnTo>
                      <a:lnTo>
                        <a:pt x="3" y="6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3" y="21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1" y="32"/>
                      </a:lnTo>
                      <a:lnTo>
                        <a:pt x="36" y="29"/>
                      </a:lnTo>
                      <a:lnTo>
                        <a:pt x="38" y="26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27" name="Freeform 1765"/>
                <p:cNvSpPr>
                  <a:spLocks/>
                </p:cNvSpPr>
                <p:nvPr/>
              </p:nvSpPr>
              <p:spPr bwMode="auto">
                <a:xfrm>
                  <a:off x="1802" y="3034"/>
                  <a:ext cx="41" cy="33"/>
                </a:xfrm>
                <a:custGeom>
                  <a:avLst/>
                  <a:gdLst>
                    <a:gd name="T0" fmla="*/ 26 w 41"/>
                    <a:gd name="T1" fmla="*/ 1 h 33"/>
                    <a:gd name="T2" fmla="*/ 26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5 w 41"/>
                    <a:gd name="T9" fmla="*/ 3 h 33"/>
                    <a:gd name="T10" fmla="*/ 3 w 41"/>
                    <a:gd name="T11" fmla="*/ 6 h 33"/>
                    <a:gd name="T12" fmla="*/ 1 w 41"/>
                    <a:gd name="T13" fmla="*/ 9 h 33"/>
                    <a:gd name="T14" fmla="*/ 1 w 41"/>
                    <a:gd name="T15" fmla="*/ 9 h 33"/>
                    <a:gd name="T16" fmla="*/ 0 w 41"/>
                    <a:gd name="T17" fmla="*/ 12 h 33"/>
                    <a:gd name="T18" fmla="*/ 0 w 41"/>
                    <a:gd name="T19" fmla="*/ 15 h 33"/>
                    <a:gd name="T20" fmla="*/ 3 w 41"/>
                    <a:gd name="T21" fmla="*/ 21 h 33"/>
                    <a:gd name="T22" fmla="*/ 8 w 41"/>
                    <a:gd name="T23" fmla="*/ 28 h 33"/>
                    <a:gd name="T24" fmla="*/ 15 w 41"/>
                    <a:gd name="T25" fmla="*/ 32 h 33"/>
                    <a:gd name="T26" fmla="*/ 15 w 41"/>
                    <a:gd name="T27" fmla="*/ 32 h 33"/>
                    <a:gd name="T28" fmla="*/ 23 w 41"/>
                    <a:gd name="T29" fmla="*/ 33 h 33"/>
                    <a:gd name="T30" fmla="*/ 31 w 41"/>
                    <a:gd name="T31" fmla="*/ 32 h 33"/>
                    <a:gd name="T32" fmla="*/ 36 w 41"/>
                    <a:gd name="T33" fmla="*/ 29 h 33"/>
                    <a:gd name="T34" fmla="*/ 38 w 41"/>
                    <a:gd name="T35" fmla="*/ 26 h 33"/>
                    <a:gd name="T36" fmla="*/ 40 w 41"/>
                    <a:gd name="T37" fmla="*/ 23 h 33"/>
                    <a:gd name="T38" fmla="*/ 40 w 41"/>
                    <a:gd name="T39" fmla="*/ 23 h 33"/>
                    <a:gd name="T40" fmla="*/ 41 w 41"/>
                    <a:gd name="T41" fmla="*/ 20 h 33"/>
                    <a:gd name="T42" fmla="*/ 41 w 41"/>
                    <a:gd name="T43" fmla="*/ 16 h 33"/>
                    <a:gd name="T44" fmla="*/ 38 w 41"/>
                    <a:gd name="T45" fmla="*/ 11 h 33"/>
                    <a:gd name="T46" fmla="*/ 33 w 41"/>
                    <a:gd name="T47" fmla="*/ 5 h 33"/>
                    <a:gd name="T48" fmla="*/ 26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3"/>
                      </a:lnTo>
                      <a:lnTo>
                        <a:pt x="3" y="6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3" y="21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1" y="32"/>
                      </a:lnTo>
                      <a:lnTo>
                        <a:pt x="36" y="29"/>
                      </a:lnTo>
                      <a:lnTo>
                        <a:pt x="38" y="26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28" name="Freeform 1766"/>
                <p:cNvSpPr>
                  <a:spLocks/>
                </p:cNvSpPr>
                <p:nvPr/>
              </p:nvSpPr>
              <p:spPr bwMode="auto">
                <a:xfrm>
                  <a:off x="1778" y="3007"/>
                  <a:ext cx="41" cy="32"/>
                </a:xfrm>
                <a:custGeom>
                  <a:avLst/>
                  <a:gdLst>
                    <a:gd name="T0" fmla="*/ 20 w 41"/>
                    <a:gd name="T1" fmla="*/ 0 h 32"/>
                    <a:gd name="T2" fmla="*/ 20 w 41"/>
                    <a:gd name="T3" fmla="*/ 0 h 32"/>
                    <a:gd name="T4" fmla="*/ 13 w 41"/>
                    <a:gd name="T5" fmla="*/ 1 h 32"/>
                    <a:gd name="T6" fmla="*/ 6 w 41"/>
                    <a:gd name="T7" fmla="*/ 4 h 32"/>
                    <a:gd name="T8" fmla="*/ 1 w 41"/>
                    <a:gd name="T9" fmla="*/ 9 h 32"/>
                    <a:gd name="T10" fmla="*/ 0 w 41"/>
                    <a:gd name="T11" fmla="*/ 13 h 32"/>
                    <a:gd name="T12" fmla="*/ 0 w 41"/>
                    <a:gd name="T13" fmla="*/ 15 h 32"/>
                    <a:gd name="T14" fmla="*/ 0 w 41"/>
                    <a:gd name="T15" fmla="*/ 15 h 32"/>
                    <a:gd name="T16" fmla="*/ 0 w 41"/>
                    <a:gd name="T17" fmla="*/ 19 h 32"/>
                    <a:gd name="T18" fmla="*/ 1 w 41"/>
                    <a:gd name="T19" fmla="*/ 22 h 32"/>
                    <a:gd name="T20" fmla="*/ 6 w 41"/>
                    <a:gd name="T21" fmla="*/ 27 h 32"/>
                    <a:gd name="T22" fmla="*/ 13 w 41"/>
                    <a:gd name="T23" fmla="*/ 30 h 32"/>
                    <a:gd name="T24" fmla="*/ 20 w 41"/>
                    <a:gd name="T25" fmla="*/ 32 h 32"/>
                    <a:gd name="T26" fmla="*/ 20 w 41"/>
                    <a:gd name="T27" fmla="*/ 32 h 32"/>
                    <a:gd name="T28" fmla="*/ 28 w 41"/>
                    <a:gd name="T29" fmla="*/ 30 h 32"/>
                    <a:gd name="T30" fmla="*/ 36 w 41"/>
                    <a:gd name="T31" fmla="*/ 27 h 32"/>
                    <a:gd name="T32" fmla="*/ 39 w 41"/>
                    <a:gd name="T33" fmla="*/ 22 h 32"/>
                    <a:gd name="T34" fmla="*/ 41 w 41"/>
                    <a:gd name="T35" fmla="*/ 19 h 32"/>
                    <a:gd name="T36" fmla="*/ 41 w 41"/>
                    <a:gd name="T37" fmla="*/ 15 h 32"/>
                    <a:gd name="T38" fmla="*/ 41 w 41"/>
                    <a:gd name="T39" fmla="*/ 15 h 32"/>
                    <a:gd name="T40" fmla="*/ 41 w 41"/>
                    <a:gd name="T41" fmla="*/ 13 h 32"/>
                    <a:gd name="T42" fmla="*/ 39 w 41"/>
                    <a:gd name="T43" fmla="*/ 9 h 32"/>
                    <a:gd name="T44" fmla="*/ 36 w 41"/>
                    <a:gd name="T45" fmla="*/ 4 h 32"/>
                    <a:gd name="T46" fmla="*/ 28 w 41"/>
                    <a:gd name="T47" fmla="*/ 1 h 32"/>
                    <a:gd name="T48" fmla="*/ 20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4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2"/>
                      </a:lnTo>
                      <a:lnTo>
                        <a:pt x="6" y="27"/>
                      </a:lnTo>
                      <a:lnTo>
                        <a:pt x="13" y="30"/>
                      </a:lnTo>
                      <a:lnTo>
                        <a:pt x="20" y="32"/>
                      </a:lnTo>
                      <a:lnTo>
                        <a:pt x="28" y="30"/>
                      </a:lnTo>
                      <a:lnTo>
                        <a:pt x="36" y="27"/>
                      </a:lnTo>
                      <a:lnTo>
                        <a:pt x="39" y="22"/>
                      </a:lnTo>
                      <a:lnTo>
                        <a:pt x="41" y="19"/>
                      </a:lnTo>
                      <a:lnTo>
                        <a:pt x="41" y="15"/>
                      </a:lnTo>
                      <a:lnTo>
                        <a:pt x="41" y="13"/>
                      </a:lnTo>
                      <a:lnTo>
                        <a:pt x="39" y="9"/>
                      </a:lnTo>
                      <a:lnTo>
                        <a:pt x="36" y="4"/>
                      </a:lnTo>
                      <a:lnTo>
                        <a:pt x="28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29" name="Freeform 1767"/>
                <p:cNvSpPr>
                  <a:spLocks/>
                </p:cNvSpPr>
                <p:nvPr/>
              </p:nvSpPr>
              <p:spPr bwMode="auto">
                <a:xfrm>
                  <a:off x="1778" y="3007"/>
                  <a:ext cx="41" cy="32"/>
                </a:xfrm>
                <a:custGeom>
                  <a:avLst/>
                  <a:gdLst>
                    <a:gd name="T0" fmla="*/ 20 w 41"/>
                    <a:gd name="T1" fmla="*/ 0 h 32"/>
                    <a:gd name="T2" fmla="*/ 20 w 41"/>
                    <a:gd name="T3" fmla="*/ 0 h 32"/>
                    <a:gd name="T4" fmla="*/ 13 w 41"/>
                    <a:gd name="T5" fmla="*/ 1 h 32"/>
                    <a:gd name="T6" fmla="*/ 6 w 41"/>
                    <a:gd name="T7" fmla="*/ 4 h 32"/>
                    <a:gd name="T8" fmla="*/ 1 w 41"/>
                    <a:gd name="T9" fmla="*/ 9 h 32"/>
                    <a:gd name="T10" fmla="*/ 0 w 41"/>
                    <a:gd name="T11" fmla="*/ 13 h 32"/>
                    <a:gd name="T12" fmla="*/ 0 w 41"/>
                    <a:gd name="T13" fmla="*/ 15 h 32"/>
                    <a:gd name="T14" fmla="*/ 0 w 41"/>
                    <a:gd name="T15" fmla="*/ 15 h 32"/>
                    <a:gd name="T16" fmla="*/ 0 w 41"/>
                    <a:gd name="T17" fmla="*/ 19 h 32"/>
                    <a:gd name="T18" fmla="*/ 1 w 41"/>
                    <a:gd name="T19" fmla="*/ 22 h 32"/>
                    <a:gd name="T20" fmla="*/ 6 w 41"/>
                    <a:gd name="T21" fmla="*/ 27 h 32"/>
                    <a:gd name="T22" fmla="*/ 13 w 41"/>
                    <a:gd name="T23" fmla="*/ 30 h 32"/>
                    <a:gd name="T24" fmla="*/ 20 w 41"/>
                    <a:gd name="T25" fmla="*/ 32 h 32"/>
                    <a:gd name="T26" fmla="*/ 20 w 41"/>
                    <a:gd name="T27" fmla="*/ 32 h 32"/>
                    <a:gd name="T28" fmla="*/ 28 w 41"/>
                    <a:gd name="T29" fmla="*/ 30 h 32"/>
                    <a:gd name="T30" fmla="*/ 36 w 41"/>
                    <a:gd name="T31" fmla="*/ 27 h 32"/>
                    <a:gd name="T32" fmla="*/ 39 w 41"/>
                    <a:gd name="T33" fmla="*/ 22 h 32"/>
                    <a:gd name="T34" fmla="*/ 41 w 41"/>
                    <a:gd name="T35" fmla="*/ 19 h 32"/>
                    <a:gd name="T36" fmla="*/ 41 w 41"/>
                    <a:gd name="T37" fmla="*/ 15 h 32"/>
                    <a:gd name="T38" fmla="*/ 41 w 41"/>
                    <a:gd name="T39" fmla="*/ 15 h 32"/>
                    <a:gd name="T40" fmla="*/ 41 w 41"/>
                    <a:gd name="T41" fmla="*/ 13 h 32"/>
                    <a:gd name="T42" fmla="*/ 39 w 41"/>
                    <a:gd name="T43" fmla="*/ 9 h 32"/>
                    <a:gd name="T44" fmla="*/ 36 w 41"/>
                    <a:gd name="T45" fmla="*/ 4 h 32"/>
                    <a:gd name="T46" fmla="*/ 28 w 41"/>
                    <a:gd name="T47" fmla="*/ 1 h 32"/>
                    <a:gd name="T48" fmla="*/ 20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4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2"/>
                      </a:lnTo>
                      <a:lnTo>
                        <a:pt x="6" y="27"/>
                      </a:lnTo>
                      <a:lnTo>
                        <a:pt x="13" y="30"/>
                      </a:lnTo>
                      <a:lnTo>
                        <a:pt x="20" y="32"/>
                      </a:lnTo>
                      <a:lnTo>
                        <a:pt x="28" y="30"/>
                      </a:lnTo>
                      <a:lnTo>
                        <a:pt x="36" y="27"/>
                      </a:lnTo>
                      <a:lnTo>
                        <a:pt x="39" y="22"/>
                      </a:lnTo>
                      <a:lnTo>
                        <a:pt x="41" y="19"/>
                      </a:lnTo>
                      <a:lnTo>
                        <a:pt x="41" y="15"/>
                      </a:lnTo>
                      <a:lnTo>
                        <a:pt x="41" y="13"/>
                      </a:lnTo>
                      <a:lnTo>
                        <a:pt x="39" y="9"/>
                      </a:lnTo>
                      <a:lnTo>
                        <a:pt x="36" y="4"/>
                      </a:lnTo>
                      <a:lnTo>
                        <a:pt x="28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30" name="Freeform 1768"/>
                <p:cNvSpPr>
                  <a:spLocks/>
                </p:cNvSpPr>
                <p:nvPr/>
              </p:nvSpPr>
              <p:spPr bwMode="auto">
                <a:xfrm>
                  <a:off x="1803" y="3011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6 w 41"/>
                    <a:gd name="T5" fmla="*/ 0 h 33"/>
                    <a:gd name="T6" fmla="*/ 8 w 41"/>
                    <a:gd name="T7" fmla="*/ 2 h 33"/>
                    <a:gd name="T8" fmla="*/ 3 w 41"/>
                    <a:gd name="T9" fmla="*/ 6 h 33"/>
                    <a:gd name="T10" fmla="*/ 2 w 41"/>
                    <a:gd name="T11" fmla="*/ 9 h 33"/>
                    <a:gd name="T12" fmla="*/ 0 w 41"/>
                    <a:gd name="T13" fmla="*/ 12 h 33"/>
                    <a:gd name="T14" fmla="*/ 0 w 41"/>
                    <a:gd name="T15" fmla="*/ 12 h 33"/>
                    <a:gd name="T16" fmla="*/ 0 w 41"/>
                    <a:gd name="T17" fmla="*/ 15 h 33"/>
                    <a:gd name="T18" fmla="*/ 0 w 41"/>
                    <a:gd name="T19" fmla="*/ 19 h 33"/>
                    <a:gd name="T20" fmla="*/ 4 w 41"/>
                    <a:gd name="T21" fmla="*/ 25 h 33"/>
                    <a:gd name="T22" fmla="*/ 11 w 41"/>
                    <a:gd name="T23" fmla="*/ 29 h 33"/>
                    <a:gd name="T24" fmla="*/ 18 w 41"/>
                    <a:gd name="T25" fmla="*/ 32 h 33"/>
                    <a:gd name="T26" fmla="*/ 18 w 41"/>
                    <a:gd name="T27" fmla="*/ 32 h 33"/>
                    <a:gd name="T28" fmla="*/ 26 w 41"/>
                    <a:gd name="T29" fmla="*/ 33 h 33"/>
                    <a:gd name="T30" fmla="*/ 34 w 41"/>
                    <a:gd name="T31" fmla="*/ 30 h 33"/>
                    <a:gd name="T32" fmla="*/ 39 w 41"/>
                    <a:gd name="T33" fmla="*/ 25 h 33"/>
                    <a:gd name="T34" fmla="*/ 40 w 41"/>
                    <a:gd name="T35" fmla="*/ 23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6 h 33"/>
                    <a:gd name="T42" fmla="*/ 41 w 41"/>
                    <a:gd name="T43" fmla="*/ 14 h 33"/>
                    <a:gd name="T44" fmla="*/ 37 w 41"/>
                    <a:gd name="T45" fmla="*/ 7 h 33"/>
                    <a:gd name="T46" fmla="*/ 31 w 41"/>
                    <a:gd name="T47" fmla="*/ 2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6" y="0"/>
                      </a:lnTo>
                      <a:lnTo>
                        <a:pt x="8" y="2"/>
                      </a:lnTo>
                      <a:lnTo>
                        <a:pt x="3" y="6"/>
                      </a:lnTo>
                      <a:lnTo>
                        <a:pt x="2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4" y="25"/>
                      </a:lnTo>
                      <a:lnTo>
                        <a:pt x="11" y="29"/>
                      </a:lnTo>
                      <a:lnTo>
                        <a:pt x="18" y="32"/>
                      </a:lnTo>
                      <a:lnTo>
                        <a:pt x="26" y="33"/>
                      </a:lnTo>
                      <a:lnTo>
                        <a:pt x="34" y="30"/>
                      </a:lnTo>
                      <a:lnTo>
                        <a:pt x="39" y="25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41" y="14"/>
                      </a:lnTo>
                      <a:lnTo>
                        <a:pt x="37" y="7"/>
                      </a:lnTo>
                      <a:lnTo>
                        <a:pt x="31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31" name="Freeform 1769"/>
                <p:cNvSpPr>
                  <a:spLocks/>
                </p:cNvSpPr>
                <p:nvPr/>
              </p:nvSpPr>
              <p:spPr bwMode="auto">
                <a:xfrm>
                  <a:off x="1803" y="3011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6 w 41"/>
                    <a:gd name="T5" fmla="*/ 0 h 33"/>
                    <a:gd name="T6" fmla="*/ 8 w 41"/>
                    <a:gd name="T7" fmla="*/ 2 h 33"/>
                    <a:gd name="T8" fmla="*/ 3 w 41"/>
                    <a:gd name="T9" fmla="*/ 6 h 33"/>
                    <a:gd name="T10" fmla="*/ 2 w 41"/>
                    <a:gd name="T11" fmla="*/ 9 h 33"/>
                    <a:gd name="T12" fmla="*/ 0 w 41"/>
                    <a:gd name="T13" fmla="*/ 12 h 33"/>
                    <a:gd name="T14" fmla="*/ 0 w 41"/>
                    <a:gd name="T15" fmla="*/ 12 h 33"/>
                    <a:gd name="T16" fmla="*/ 0 w 41"/>
                    <a:gd name="T17" fmla="*/ 15 h 33"/>
                    <a:gd name="T18" fmla="*/ 0 w 41"/>
                    <a:gd name="T19" fmla="*/ 19 h 33"/>
                    <a:gd name="T20" fmla="*/ 4 w 41"/>
                    <a:gd name="T21" fmla="*/ 25 h 33"/>
                    <a:gd name="T22" fmla="*/ 11 w 41"/>
                    <a:gd name="T23" fmla="*/ 29 h 33"/>
                    <a:gd name="T24" fmla="*/ 18 w 41"/>
                    <a:gd name="T25" fmla="*/ 32 h 33"/>
                    <a:gd name="T26" fmla="*/ 18 w 41"/>
                    <a:gd name="T27" fmla="*/ 32 h 33"/>
                    <a:gd name="T28" fmla="*/ 26 w 41"/>
                    <a:gd name="T29" fmla="*/ 33 h 33"/>
                    <a:gd name="T30" fmla="*/ 34 w 41"/>
                    <a:gd name="T31" fmla="*/ 30 h 33"/>
                    <a:gd name="T32" fmla="*/ 39 w 41"/>
                    <a:gd name="T33" fmla="*/ 25 h 33"/>
                    <a:gd name="T34" fmla="*/ 40 w 41"/>
                    <a:gd name="T35" fmla="*/ 23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6 h 33"/>
                    <a:gd name="T42" fmla="*/ 41 w 41"/>
                    <a:gd name="T43" fmla="*/ 14 h 33"/>
                    <a:gd name="T44" fmla="*/ 37 w 41"/>
                    <a:gd name="T45" fmla="*/ 7 h 33"/>
                    <a:gd name="T46" fmla="*/ 31 w 41"/>
                    <a:gd name="T47" fmla="*/ 2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6" y="0"/>
                      </a:lnTo>
                      <a:lnTo>
                        <a:pt x="8" y="2"/>
                      </a:lnTo>
                      <a:lnTo>
                        <a:pt x="3" y="6"/>
                      </a:lnTo>
                      <a:lnTo>
                        <a:pt x="2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4" y="25"/>
                      </a:lnTo>
                      <a:lnTo>
                        <a:pt x="11" y="29"/>
                      </a:lnTo>
                      <a:lnTo>
                        <a:pt x="18" y="32"/>
                      </a:lnTo>
                      <a:lnTo>
                        <a:pt x="26" y="33"/>
                      </a:lnTo>
                      <a:lnTo>
                        <a:pt x="34" y="30"/>
                      </a:lnTo>
                      <a:lnTo>
                        <a:pt x="39" y="25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41" y="14"/>
                      </a:lnTo>
                      <a:lnTo>
                        <a:pt x="37" y="7"/>
                      </a:lnTo>
                      <a:lnTo>
                        <a:pt x="31" y="2"/>
                      </a:lnTo>
                      <a:lnTo>
                        <a:pt x="2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32" name="Freeform 1770"/>
                <p:cNvSpPr>
                  <a:spLocks/>
                </p:cNvSpPr>
                <p:nvPr/>
              </p:nvSpPr>
              <p:spPr bwMode="auto">
                <a:xfrm>
                  <a:off x="1792" y="2989"/>
                  <a:ext cx="41" cy="32"/>
                </a:xfrm>
                <a:custGeom>
                  <a:avLst/>
                  <a:gdLst>
                    <a:gd name="T0" fmla="*/ 20 w 41"/>
                    <a:gd name="T1" fmla="*/ 0 h 32"/>
                    <a:gd name="T2" fmla="*/ 20 w 41"/>
                    <a:gd name="T3" fmla="*/ 0 h 32"/>
                    <a:gd name="T4" fmla="*/ 13 w 41"/>
                    <a:gd name="T5" fmla="*/ 1 h 32"/>
                    <a:gd name="T6" fmla="*/ 6 w 41"/>
                    <a:gd name="T7" fmla="*/ 5 h 32"/>
                    <a:gd name="T8" fmla="*/ 1 w 41"/>
                    <a:gd name="T9" fmla="*/ 10 h 32"/>
                    <a:gd name="T10" fmla="*/ 0 w 41"/>
                    <a:gd name="T11" fmla="*/ 13 h 32"/>
                    <a:gd name="T12" fmla="*/ 0 w 41"/>
                    <a:gd name="T13" fmla="*/ 17 h 32"/>
                    <a:gd name="T14" fmla="*/ 0 w 41"/>
                    <a:gd name="T15" fmla="*/ 17 h 32"/>
                    <a:gd name="T16" fmla="*/ 0 w 41"/>
                    <a:gd name="T17" fmla="*/ 19 h 32"/>
                    <a:gd name="T18" fmla="*/ 1 w 41"/>
                    <a:gd name="T19" fmla="*/ 23 h 32"/>
                    <a:gd name="T20" fmla="*/ 6 w 41"/>
                    <a:gd name="T21" fmla="*/ 28 h 32"/>
                    <a:gd name="T22" fmla="*/ 13 w 41"/>
                    <a:gd name="T23" fmla="*/ 31 h 32"/>
                    <a:gd name="T24" fmla="*/ 20 w 41"/>
                    <a:gd name="T25" fmla="*/ 32 h 32"/>
                    <a:gd name="T26" fmla="*/ 20 w 41"/>
                    <a:gd name="T27" fmla="*/ 32 h 32"/>
                    <a:gd name="T28" fmla="*/ 28 w 41"/>
                    <a:gd name="T29" fmla="*/ 31 h 32"/>
                    <a:gd name="T30" fmla="*/ 36 w 41"/>
                    <a:gd name="T31" fmla="*/ 28 h 32"/>
                    <a:gd name="T32" fmla="*/ 39 w 41"/>
                    <a:gd name="T33" fmla="*/ 23 h 32"/>
                    <a:gd name="T34" fmla="*/ 41 w 41"/>
                    <a:gd name="T35" fmla="*/ 19 h 32"/>
                    <a:gd name="T36" fmla="*/ 41 w 41"/>
                    <a:gd name="T37" fmla="*/ 17 h 32"/>
                    <a:gd name="T38" fmla="*/ 41 w 41"/>
                    <a:gd name="T39" fmla="*/ 17 h 32"/>
                    <a:gd name="T40" fmla="*/ 41 w 41"/>
                    <a:gd name="T41" fmla="*/ 13 h 32"/>
                    <a:gd name="T42" fmla="*/ 39 w 41"/>
                    <a:gd name="T43" fmla="*/ 10 h 32"/>
                    <a:gd name="T44" fmla="*/ 36 w 41"/>
                    <a:gd name="T45" fmla="*/ 5 h 32"/>
                    <a:gd name="T46" fmla="*/ 28 w 41"/>
                    <a:gd name="T47" fmla="*/ 1 h 32"/>
                    <a:gd name="T48" fmla="*/ 20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1"/>
                      </a:lnTo>
                      <a:lnTo>
                        <a:pt x="20" y="32"/>
                      </a:lnTo>
                      <a:lnTo>
                        <a:pt x="28" y="31"/>
                      </a:lnTo>
                      <a:lnTo>
                        <a:pt x="36" y="28"/>
                      </a:lnTo>
                      <a:lnTo>
                        <a:pt x="39" y="23"/>
                      </a:lnTo>
                      <a:lnTo>
                        <a:pt x="41" y="19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9" y="10"/>
                      </a:lnTo>
                      <a:lnTo>
                        <a:pt x="36" y="5"/>
                      </a:lnTo>
                      <a:lnTo>
                        <a:pt x="28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33" name="Freeform 1771"/>
                <p:cNvSpPr>
                  <a:spLocks/>
                </p:cNvSpPr>
                <p:nvPr/>
              </p:nvSpPr>
              <p:spPr bwMode="auto">
                <a:xfrm>
                  <a:off x="1792" y="2989"/>
                  <a:ext cx="41" cy="32"/>
                </a:xfrm>
                <a:custGeom>
                  <a:avLst/>
                  <a:gdLst>
                    <a:gd name="T0" fmla="*/ 20 w 41"/>
                    <a:gd name="T1" fmla="*/ 0 h 32"/>
                    <a:gd name="T2" fmla="*/ 20 w 41"/>
                    <a:gd name="T3" fmla="*/ 0 h 32"/>
                    <a:gd name="T4" fmla="*/ 13 w 41"/>
                    <a:gd name="T5" fmla="*/ 1 h 32"/>
                    <a:gd name="T6" fmla="*/ 6 w 41"/>
                    <a:gd name="T7" fmla="*/ 5 h 32"/>
                    <a:gd name="T8" fmla="*/ 1 w 41"/>
                    <a:gd name="T9" fmla="*/ 10 h 32"/>
                    <a:gd name="T10" fmla="*/ 0 w 41"/>
                    <a:gd name="T11" fmla="*/ 13 h 32"/>
                    <a:gd name="T12" fmla="*/ 0 w 41"/>
                    <a:gd name="T13" fmla="*/ 17 h 32"/>
                    <a:gd name="T14" fmla="*/ 0 w 41"/>
                    <a:gd name="T15" fmla="*/ 17 h 32"/>
                    <a:gd name="T16" fmla="*/ 0 w 41"/>
                    <a:gd name="T17" fmla="*/ 19 h 32"/>
                    <a:gd name="T18" fmla="*/ 1 w 41"/>
                    <a:gd name="T19" fmla="*/ 23 h 32"/>
                    <a:gd name="T20" fmla="*/ 6 w 41"/>
                    <a:gd name="T21" fmla="*/ 28 h 32"/>
                    <a:gd name="T22" fmla="*/ 13 w 41"/>
                    <a:gd name="T23" fmla="*/ 31 h 32"/>
                    <a:gd name="T24" fmla="*/ 20 w 41"/>
                    <a:gd name="T25" fmla="*/ 32 h 32"/>
                    <a:gd name="T26" fmla="*/ 20 w 41"/>
                    <a:gd name="T27" fmla="*/ 32 h 32"/>
                    <a:gd name="T28" fmla="*/ 28 w 41"/>
                    <a:gd name="T29" fmla="*/ 31 h 32"/>
                    <a:gd name="T30" fmla="*/ 36 w 41"/>
                    <a:gd name="T31" fmla="*/ 28 h 32"/>
                    <a:gd name="T32" fmla="*/ 39 w 41"/>
                    <a:gd name="T33" fmla="*/ 23 h 32"/>
                    <a:gd name="T34" fmla="*/ 41 w 41"/>
                    <a:gd name="T35" fmla="*/ 19 h 32"/>
                    <a:gd name="T36" fmla="*/ 41 w 41"/>
                    <a:gd name="T37" fmla="*/ 17 h 32"/>
                    <a:gd name="T38" fmla="*/ 41 w 41"/>
                    <a:gd name="T39" fmla="*/ 17 h 32"/>
                    <a:gd name="T40" fmla="*/ 41 w 41"/>
                    <a:gd name="T41" fmla="*/ 13 h 32"/>
                    <a:gd name="T42" fmla="*/ 39 w 41"/>
                    <a:gd name="T43" fmla="*/ 10 h 32"/>
                    <a:gd name="T44" fmla="*/ 36 w 41"/>
                    <a:gd name="T45" fmla="*/ 5 h 32"/>
                    <a:gd name="T46" fmla="*/ 28 w 41"/>
                    <a:gd name="T47" fmla="*/ 1 h 32"/>
                    <a:gd name="T48" fmla="*/ 20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1"/>
                      </a:lnTo>
                      <a:lnTo>
                        <a:pt x="20" y="32"/>
                      </a:lnTo>
                      <a:lnTo>
                        <a:pt x="28" y="31"/>
                      </a:lnTo>
                      <a:lnTo>
                        <a:pt x="36" y="28"/>
                      </a:lnTo>
                      <a:lnTo>
                        <a:pt x="39" y="23"/>
                      </a:lnTo>
                      <a:lnTo>
                        <a:pt x="41" y="19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9" y="10"/>
                      </a:lnTo>
                      <a:lnTo>
                        <a:pt x="36" y="5"/>
                      </a:lnTo>
                      <a:lnTo>
                        <a:pt x="28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34" name="Freeform 1772"/>
                <p:cNvSpPr>
                  <a:spLocks/>
                </p:cNvSpPr>
                <p:nvPr/>
              </p:nvSpPr>
              <p:spPr bwMode="auto">
                <a:xfrm>
                  <a:off x="1773" y="3052"/>
                  <a:ext cx="39" cy="34"/>
                </a:xfrm>
                <a:custGeom>
                  <a:avLst/>
                  <a:gdLst>
                    <a:gd name="T0" fmla="*/ 12 w 39"/>
                    <a:gd name="T1" fmla="*/ 2 h 34"/>
                    <a:gd name="T2" fmla="*/ 12 w 39"/>
                    <a:gd name="T3" fmla="*/ 2 h 34"/>
                    <a:gd name="T4" fmla="*/ 6 w 39"/>
                    <a:gd name="T5" fmla="*/ 7 h 34"/>
                    <a:gd name="T6" fmla="*/ 1 w 39"/>
                    <a:gd name="T7" fmla="*/ 14 h 34"/>
                    <a:gd name="T8" fmla="*/ 0 w 39"/>
                    <a:gd name="T9" fmla="*/ 20 h 34"/>
                    <a:gd name="T10" fmla="*/ 1 w 39"/>
                    <a:gd name="T11" fmla="*/ 24 h 34"/>
                    <a:gd name="T12" fmla="*/ 2 w 39"/>
                    <a:gd name="T13" fmla="*/ 26 h 34"/>
                    <a:gd name="T14" fmla="*/ 2 w 39"/>
                    <a:gd name="T15" fmla="*/ 26 h 34"/>
                    <a:gd name="T16" fmla="*/ 4 w 39"/>
                    <a:gd name="T17" fmla="*/ 29 h 34"/>
                    <a:gd name="T18" fmla="*/ 6 w 39"/>
                    <a:gd name="T19" fmla="*/ 31 h 34"/>
                    <a:gd name="T20" fmla="*/ 12 w 39"/>
                    <a:gd name="T21" fmla="*/ 34 h 34"/>
                    <a:gd name="T22" fmla="*/ 20 w 39"/>
                    <a:gd name="T23" fmla="*/ 33 h 34"/>
                    <a:gd name="T24" fmla="*/ 28 w 39"/>
                    <a:gd name="T25" fmla="*/ 30 h 34"/>
                    <a:gd name="T26" fmla="*/ 28 w 39"/>
                    <a:gd name="T27" fmla="*/ 30 h 34"/>
                    <a:gd name="T28" fmla="*/ 34 w 39"/>
                    <a:gd name="T29" fmla="*/ 25 h 34"/>
                    <a:gd name="T30" fmla="*/ 38 w 39"/>
                    <a:gd name="T31" fmla="*/ 19 h 34"/>
                    <a:gd name="T32" fmla="*/ 39 w 39"/>
                    <a:gd name="T33" fmla="*/ 12 h 34"/>
                    <a:gd name="T34" fmla="*/ 39 w 39"/>
                    <a:gd name="T35" fmla="*/ 8 h 34"/>
                    <a:gd name="T36" fmla="*/ 38 w 39"/>
                    <a:gd name="T37" fmla="*/ 6 h 34"/>
                    <a:gd name="T38" fmla="*/ 38 w 39"/>
                    <a:gd name="T39" fmla="*/ 6 h 34"/>
                    <a:gd name="T40" fmla="*/ 35 w 39"/>
                    <a:gd name="T41" fmla="*/ 3 h 34"/>
                    <a:gd name="T42" fmla="*/ 33 w 39"/>
                    <a:gd name="T43" fmla="*/ 1 h 34"/>
                    <a:gd name="T44" fmla="*/ 27 w 39"/>
                    <a:gd name="T45" fmla="*/ 0 h 34"/>
                    <a:gd name="T46" fmla="*/ 20 w 39"/>
                    <a:gd name="T47" fmla="*/ 0 h 34"/>
                    <a:gd name="T48" fmla="*/ 12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2" y="2"/>
                      </a:moveTo>
                      <a:lnTo>
                        <a:pt x="12" y="2"/>
                      </a:lnTo>
                      <a:lnTo>
                        <a:pt x="6" y="7"/>
                      </a:lnTo>
                      <a:lnTo>
                        <a:pt x="1" y="14"/>
                      </a:lnTo>
                      <a:lnTo>
                        <a:pt x="0" y="20"/>
                      </a:lnTo>
                      <a:lnTo>
                        <a:pt x="1" y="24"/>
                      </a:lnTo>
                      <a:lnTo>
                        <a:pt x="2" y="26"/>
                      </a:lnTo>
                      <a:lnTo>
                        <a:pt x="4" y="29"/>
                      </a:lnTo>
                      <a:lnTo>
                        <a:pt x="6" y="31"/>
                      </a:lnTo>
                      <a:lnTo>
                        <a:pt x="12" y="34"/>
                      </a:lnTo>
                      <a:lnTo>
                        <a:pt x="20" y="33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39" y="12"/>
                      </a:lnTo>
                      <a:lnTo>
                        <a:pt x="39" y="8"/>
                      </a:lnTo>
                      <a:lnTo>
                        <a:pt x="38" y="6"/>
                      </a:lnTo>
                      <a:lnTo>
                        <a:pt x="35" y="3"/>
                      </a:lnTo>
                      <a:lnTo>
                        <a:pt x="33" y="1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2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35" name="Freeform 1773"/>
                <p:cNvSpPr>
                  <a:spLocks/>
                </p:cNvSpPr>
                <p:nvPr/>
              </p:nvSpPr>
              <p:spPr bwMode="auto">
                <a:xfrm>
                  <a:off x="1773" y="3052"/>
                  <a:ext cx="39" cy="34"/>
                </a:xfrm>
                <a:custGeom>
                  <a:avLst/>
                  <a:gdLst>
                    <a:gd name="T0" fmla="*/ 12 w 39"/>
                    <a:gd name="T1" fmla="*/ 2 h 34"/>
                    <a:gd name="T2" fmla="*/ 12 w 39"/>
                    <a:gd name="T3" fmla="*/ 2 h 34"/>
                    <a:gd name="T4" fmla="*/ 6 w 39"/>
                    <a:gd name="T5" fmla="*/ 7 h 34"/>
                    <a:gd name="T6" fmla="*/ 1 w 39"/>
                    <a:gd name="T7" fmla="*/ 14 h 34"/>
                    <a:gd name="T8" fmla="*/ 0 w 39"/>
                    <a:gd name="T9" fmla="*/ 20 h 34"/>
                    <a:gd name="T10" fmla="*/ 1 w 39"/>
                    <a:gd name="T11" fmla="*/ 24 h 34"/>
                    <a:gd name="T12" fmla="*/ 2 w 39"/>
                    <a:gd name="T13" fmla="*/ 26 h 34"/>
                    <a:gd name="T14" fmla="*/ 2 w 39"/>
                    <a:gd name="T15" fmla="*/ 26 h 34"/>
                    <a:gd name="T16" fmla="*/ 4 w 39"/>
                    <a:gd name="T17" fmla="*/ 29 h 34"/>
                    <a:gd name="T18" fmla="*/ 6 w 39"/>
                    <a:gd name="T19" fmla="*/ 31 h 34"/>
                    <a:gd name="T20" fmla="*/ 12 w 39"/>
                    <a:gd name="T21" fmla="*/ 34 h 34"/>
                    <a:gd name="T22" fmla="*/ 20 w 39"/>
                    <a:gd name="T23" fmla="*/ 33 h 34"/>
                    <a:gd name="T24" fmla="*/ 28 w 39"/>
                    <a:gd name="T25" fmla="*/ 30 h 34"/>
                    <a:gd name="T26" fmla="*/ 28 w 39"/>
                    <a:gd name="T27" fmla="*/ 30 h 34"/>
                    <a:gd name="T28" fmla="*/ 34 w 39"/>
                    <a:gd name="T29" fmla="*/ 25 h 34"/>
                    <a:gd name="T30" fmla="*/ 38 w 39"/>
                    <a:gd name="T31" fmla="*/ 19 h 34"/>
                    <a:gd name="T32" fmla="*/ 39 w 39"/>
                    <a:gd name="T33" fmla="*/ 12 h 34"/>
                    <a:gd name="T34" fmla="*/ 39 w 39"/>
                    <a:gd name="T35" fmla="*/ 8 h 34"/>
                    <a:gd name="T36" fmla="*/ 38 w 39"/>
                    <a:gd name="T37" fmla="*/ 6 h 34"/>
                    <a:gd name="T38" fmla="*/ 38 w 39"/>
                    <a:gd name="T39" fmla="*/ 6 h 34"/>
                    <a:gd name="T40" fmla="*/ 35 w 39"/>
                    <a:gd name="T41" fmla="*/ 3 h 34"/>
                    <a:gd name="T42" fmla="*/ 33 w 39"/>
                    <a:gd name="T43" fmla="*/ 1 h 34"/>
                    <a:gd name="T44" fmla="*/ 27 w 39"/>
                    <a:gd name="T45" fmla="*/ 0 h 34"/>
                    <a:gd name="T46" fmla="*/ 20 w 39"/>
                    <a:gd name="T47" fmla="*/ 0 h 34"/>
                    <a:gd name="T48" fmla="*/ 12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2" y="2"/>
                      </a:moveTo>
                      <a:lnTo>
                        <a:pt x="12" y="2"/>
                      </a:lnTo>
                      <a:lnTo>
                        <a:pt x="6" y="7"/>
                      </a:lnTo>
                      <a:lnTo>
                        <a:pt x="1" y="14"/>
                      </a:lnTo>
                      <a:lnTo>
                        <a:pt x="0" y="20"/>
                      </a:lnTo>
                      <a:lnTo>
                        <a:pt x="1" y="24"/>
                      </a:lnTo>
                      <a:lnTo>
                        <a:pt x="2" y="26"/>
                      </a:lnTo>
                      <a:lnTo>
                        <a:pt x="4" y="29"/>
                      </a:lnTo>
                      <a:lnTo>
                        <a:pt x="6" y="31"/>
                      </a:lnTo>
                      <a:lnTo>
                        <a:pt x="12" y="34"/>
                      </a:lnTo>
                      <a:lnTo>
                        <a:pt x="20" y="33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39" y="12"/>
                      </a:lnTo>
                      <a:lnTo>
                        <a:pt x="39" y="8"/>
                      </a:lnTo>
                      <a:lnTo>
                        <a:pt x="38" y="6"/>
                      </a:lnTo>
                      <a:lnTo>
                        <a:pt x="35" y="3"/>
                      </a:lnTo>
                      <a:lnTo>
                        <a:pt x="33" y="1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36" name="Freeform 1774"/>
                <p:cNvSpPr>
                  <a:spLocks/>
                </p:cNvSpPr>
                <p:nvPr/>
              </p:nvSpPr>
              <p:spPr bwMode="auto">
                <a:xfrm>
                  <a:off x="1802" y="3054"/>
                  <a:ext cx="41" cy="35"/>
                </a:xfrm>
                <a:custGeom>
                  <a:avLst/>
                  <a:gdLst>
                    <a:gd name="T0" fmla="*/ 26 w 41"/>
                    <a:gd name="T1" fmla="*/ 1 h 35"/>
                    <a:gd name="T2" fmla="*/ 26 w 41"/>
                    <a:gd name="T3" fmla="*/ 1 h 35"/>
                    <a:gd name="T4" fmla="*/ 18 w 41"/>
                    <a:gd name="T5" fmla="*/ 0 h 35"/>
                    <a:gd name="T6" fmla="*/ 10 w 41"/>
                    <a:gd name="T7" fmla="*/ 1 h 35"/>
                    <a:gd name="T8" fmla="*/ 5 w 41"/>
                    <a:gd name="T9" fmla="*/ 5 h 35"/>
                    <a:gd name="T10" fmla="*/ 3 w 41"/>
                    <a:gd name="T11" fmla="*/ 8 h 35"/>
                    <a:gd name="T12" fmla="*/ 1 w 41"/>
                    <a:gd name="T13" fmla="*/ 10 h 35"/>
                    <a:gd name="T14" fmla="*/ 1 w 41"/>
                    <a:gd name="T15" fmla="*/ 10 h 35"/>
                    <a:gd name="T16" fmla="*/ 0 w 41"/>
                    <a:gd name="T17" fmla="*/ 13 h 35"/>
                    <a:gd name="T18" fmla="*/ 0 w 41"/>
                    <a:gd name="T19" fmla="*/ 17 h 35"/>
                    <a:gd name="T20" fmla="*/ 3 w 41"/>
                    <a:gd name="T21" fmla="*/ 23 h 35"/>
                    <a:gd name="T22" fmla="*/ 8 w 41"/>
                    <a:gd name="T23" fmla="*/ 28 h 35"/>
                    <a:gd name="T24" fmla="*/ 15 w 41"/>
                    <a:gd name="T25" fmla="*/ 33 h 35"/>
                    <a:gd name="T26" fmla="*/ 15 w 41"/>
                    <a:gd name="T27" fmla="*/ 33 h 35"/>
                    <a:gd name="T28" fmla="*/ 23 w 41"/>
                    <a:gd name="T29" fmla="*/ 35 h 35"/>
                    <a:gd name="T30" fmla="*/ 31 w 41"/>
                    <a:gd name="T31" fmla="*/ 33 h 35"/>
                    <a:gd name="T32" fmla="*/ 36 w 41"/>
                    <a:gd name="T33" fmla="*/ 29 h 35"/>
                    <a:gd name="T34" fmla="*/ 38 w 41"/>
                    <a:gd name="T35" fmla="*/ 27 h 35"/>
                    <a:gd name="T36" fmla="*/ 40 w 41"/>
                    <a:gd name="T37" fmla="*/ 24 h 35"/>
                    <a:gd name="T38" fmla="*/ 40 w 41"/>
                    <a:gd name="T39" fmla="*/ 24 h 35"/>
                    <a:gd name="T40" fmla="*/ 41 w 41"/>
                    <a:gd name="T41" fmla="*/ 22 h 35"/>
                    <a:gd name="T42" fmla="*/ 41 w 41"/>
                    <a:gd name="T43" fmla="*/ 18 h 35"/>
                    <a:gd name="T44" fmla="*/ 38 w 41"/>
                    <a:gd name="T45" fmla="*/ 12 h 35"/>
                    <a:gd name="T46" fmla="*/ 33 w 41"/>
                    <a:gd name="T47" fmla="*/ 5 h 35"/>
                    <a:gd name="T48" fmla="*/ 26 w 41"/>
                    <a:gd name="T49" fmla="*/ 1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5"/>
                    <a:gd name="T77" fmla="*/ 41 w 41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5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5" y="33"/>
                      </a:lnTo>
                      <a:lnTo>
                        <a:pt x="23" y="35"/>
                      </a:lnTo>
                      <a:lnTo>
                        <a:pt x="31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40" y="24"/>
                      </a:lnTo>
                      <a:lnTo>
                        <a:pt x="41" y="22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5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37" name="Freeform 1775"/>
                <p:cNvSpPr>
                  <a:spLocks/>
                </p:cNvSpPr>
                <p:nvPr/>
              </p:nvSpPr>
              <p:spPr bwMode="auto">
                <a:xfrm>
                  <a:off x="1802" y="3054"/>
                  <a:ext cx="41" cy="35"/>
                </a:xfrm>
                <a:custGeom>
                  <a:avLst/>
                  <a:gdLst>
                    <a:gd name="T0" fmla="*/ 26 w 41"/>
                    <a:gd name="T1" fmla="*/ 1 h 35"/>
                    <a:gd name="T2" fmla="*/ 26 w 41"/>
                    <a:gd name="T3" fmla="*/ 1 h 35"/>
                    <a:gd name="T4" fmla="*/ 18 w 41"/>
                    <a:gd name="T5" fmla="*/ 0 h 35"/>
                    <a:gd name="T6" fmla="*/ 10 w 41"/>
                    <a:gd name="T7" fmla="*/ 1 h 35"/>
                    <a:gd name="T8" fmla="*/ 5 w 41"/>
                    <a:gd name="T9" fmla="*/ 5 h 35"/>
                    <a:gd name="T10" fmla="*/ 3 w 41"/>
                    <a:gd name="T11" fmla="*/ 8 h 35"/>
                    <a:gd name="T12" fmla="*/ 1 w 41"/>
                    <a:gd name="T13" fmla="*/ 10 h 35"/>
                    <a:gd name="T14" fmla="*/ 1 w 41"/>
                    <a:gd name="T15" fmla="*/ 10 h 35"/>
                    <a:gd name="T16" fmla="*/ 0 w 41"/>
                    <a:gd name="T17" fmla="*/ 13 h 35"/>
                    <a:gd name="T18" fmla="*/ 0 w 41"/>
                    <a:gd name="T19" fmla="*/ 17 h 35"/>
                    <a:gd name="T20" fmla="*/ 3 w 41"/>
                    <a:gd name="T21" fmla="*/ 23 h 35"/>
                    <a:gd name="T22" fmla="*/ 8 w 41"/>
                    <a:gd name="T23" fmla="*/ 28 h 35"/>
                    <a:gd name="T24" fmla="*/ 15 w 41"/>
                    <a:gd name="T25" fmla="*/ 33 h 35"/>
                    <a:gd name="T26" fmla="*/ 15 w 41"/>
                    <a:gd name="T27" fmla="*/ 33 h 35"/>
                    <a:gd name="T28" fmla="*/ 23 w 41"/>
                    <a:gd name="T29" fmla="*/ 35 h 35"/>
                    <a:gd name="T30" fmla="*/ 31 w 41"/>
                    <a:gd name="T31" fmla="*/ 33 h 35"/>
                    <a:gd name="T32" fmla="*/ 36 w 41"/>
                    <a:gd name="T33" fmla="*/ 29 h 35"/>
                    <a:gd name="T34" fmla="*/ 38 w 41"/>
                    <a:gd name="T35" fmla="*/ 27 h 35"/>
                    <a:gd name="T36" fmla="*/ 40 w 41"/>
                    <a:gd name="T37" fmla="*/ 24 h 35"/>
                    <a:gd name="T38" fmla="*/ 40 w 41"/>
                    <a:gd name="T39" fmla="*/ 24 h 35"/>
                    <a:gd name="T40" fmla="*/ 41 w 41"/>
                    <a:gd name="T41" fmla="*/ 22 h 35"/>
                    <a:gd name="T42" fmla="*/ 41 w 41"/>
                    <a:gd name="T43" fmla="*/ 18 h 35"/>
                    <a:gd name="T44" fmla="*/ 38 w 41"/>
                    <a:gd name="T45" fmla="*/ 12 h 35"/>
                    <a:gd name="T46" fmla="*/ 33 w 41"/>
                    <a:gd name="T47" fmla="*/ 5 h 35"/>
                    <a:gd name="T48" fmla="*/ 26 w 41"/>
                    <a:gd name="T49" fmla="*/ 1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5"/>
                    <a:gd name="T77" fmla="*/ 41 w 41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5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5" y="33"/>
                      </a:lnTo>
                      <a:lnTo>
                        <a:pt x="23" y="35"/>
                      </a:lnTo>
                      <a:lnTo>
                        <a:pt x="31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40" y="24"/>
                      </a:lnTo>
                      <a:lnTo>
                        <a:pt x="41" y="22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5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38" name="Freeform 1776"/>
                <p:cNvSpPr>
                  <a:spLocks/>
                </p:cNvSpPr>
                <p:nvPr/>
              </p:nvSpPr>
              <p:spPr bwMode="auto">
                <a:xfrm>
                  <a:off x="2002" y="3058"/>
                  <a:ext cx="31" cy="88"/>
                </a:xfrm>
                <a:custGeom>
                  <a:avLst/>
                  <a:gdLst>
                    <a:gd name="T0" fmla="*/ 0 w 31"/>
                    <a:gd name="T1" fmla="*/ 84 h 88"/>
                    <a:gd name="T2" fmla="*/ 9 w 31"/>
                    <a:gd name="T3" fmla="*/ 69 h 88"/>
                    <a:gd name="T4" fmla="*/ 9 w 31"/>
                    <a:gd name="T5" fmla="*/ 0 h 88"/>
                    <a:gd name="T6" fmla="*/ 23 w 31"/>
                    <a:gd name="T7" fmla="*/ 2 h 88"/>
                    <a:gd name="T8" fmla="*/ 23 w 31"/>
                    <a:gd name="T9" fmla="*/ 70 h 88"/>
                    <a:gd name="T10" fmla="*/ 31 w 31"/>
                    <a:gd name="T11" fmla="*/ 85 h 88"/>
                    <a:gd name="T12" fmla="*/ 21 w 31"/>
                    <a:gd name="T13" fmla="*/ 79 h 88"/>
                    <a:gd name="T14" fmla="*/ 21 w 31"/>
                    <a:gd name="T15" fmla="*/ 88 h 88"/>
                    <a:gd name="T16" fmla="*/ 14 w 31"/>
                    <a:gd name="T17" fmla="*/ 82 h 88"/>
                    <a:gd name="T18" fmla="*/ 9 w 31"/>
                    <a:gd name="T19" fmla="*/ 88 h 88"/>
                    <a:gd name="T20" fmla="*/ 9 w 31"/>
                    <a:gd name="T21" fmla="*/ 80 h 88"/>
                    <a:gd name="T22" fmla="*/ 0 w 31"/>
                    <a:gd name="T23" fmla="*/ 84 h 88"/>
                    <a:gd name="T24" fmla="*/ 0 w 31"/>
                    <a:gd name="T25" fmla="*/ 84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8"/>
                    <a:gd name="T41" fmla="*/ 31 w 31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8">
                      <a:moveTo>
                        <a:pt x="0" y="84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2"/>
                      </a:lnTo>
                      <a:lnTo>
                        <a:pt x="23" y="70"/>
                      </a:lnTo>
                      <a:lnTo>
                        <a:pt x="31" y="85"/>
                      </a:lnTo>
                      <a:lnTo>
                        <a:pt x="21" y="79"/>
                      </a:lnTo>
                      <a:lnTo>
                        <a:pt x="21" y="88"/>
                      </a:lnTo>
                      <a:lnTo>
                        <a:pt x="14" y="82"/>
                      </a:lnTo>
                      <a:lnTo>
                        <a:pt x="9" y="88"/>
                      </a:lnTo>
                      <a:lnTo>
                        <a:pt x="9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39" name="Freeform 1777"/>
                <p:cNvSpPr>
                  <a:spLocks/>
                </p:cNvSpPr>
                <p:nvPr/>
              </p:nvSpPr>
              <p:spPr bwMode="auto">
                <a:xfrm>
                  <a:off x="1985" y="3043"/>
                  <a:ext cx="39" cy="34"/>
                </a:xfrm>
                <a:custGeom>
                  <a:avLst/>
                  <a:gdLst>
                    <a:gd name="T0" fmla="*/ 11 w 39"/>
                    <a:gd name="T1" fmla="*/ 3 h 34"/>
                    <a:gd name="T2" fmla="*/ 11 w 39"/>
                    <a:gd name="T3" fmla="*/ 3 h 34"/>
                    <a:gd name="T4" fmla="*/ 5 w 39"/>
                    <a:gd name="T5" fmla="*/ 9 h 34"/>
                    <a:gd name="T6" fmla="*/ 1 w 39"/>
                    <a:gd name="T7" fmla="*/ 15 h 34"/>
                    <a:gd name="T8" fmla="*/ 0 w 39"/>
                    <a:gd name="T9" fmla="*/ 21 h 34"/>
                    <a:gd name="T10" fmla="*/ 0 w 39"/>
                    <a:gd name="T11" fmla="*/ 25 h 34"/>
                    <a:gd name="T12" fmla="*/ 1 w 39"/>
                    <a:gd name="T13" fmla="*/ 28 h 34"/>
                    <a:gd name="T14" fmla="*/ 1 w 39"/>
                    <a:gd name="T15" fmla="*/ 28 h 34"/>
                    <a:gd name="T16" fmla="*/ 3 w 39"/>
                    <a:gd name="T17" fmla="*/ 30 h 34"/>
                    <a:gd name="T18" fmla="*/ 6 w 39"/>
                    <a:gd name="T19" fmla="*/ 33 h 34"/>
                    <a:gd name="T20" fmla="*/ 12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1 h 34"/>
                    <a:gd name="T26" fmla="*/ 28 w 39"/>
                    <a:gd name="T27" fmla="*/ 31 h 34"/>
                    <a:gd name="T28" fmla="*/ 34 w 39"/>
                    <a:gd name="T29" fmla="*/ 26 h 34"/>
                    <a:gd name="T30" fmla="*/ 38 w 39"/>
                    <a:gd name="T31" fmla="*/ 20 h 34"/>
                    <a:gd name="T32" fmla="*/ 39 w 39"/>
                    <a:gd name="T33" fmla="*/ 14 h 34"/>
                    <a:gd name="T34" fmla="*/ 38 w 39"/>
                    <a:gd name="T35" fmla="*/ 10 h 34"/>
                    <a:gd name="T36" fmla="*/ 37 w 39"/>
                    <a:gd name="T37" fmla="*/ 7 h 34"/>
                    <a:gd name="T38" fmla="*/ 37 w 39"/>
                    <a:gd name="T39" fmla="*/ 7 h 34"/>
                    <a:gd name="T40" fmla="*/ 35 w 39"/>
                    <a:gd name="T41" fmla="*/ 5 h 34"/>
                    <a:gd name="T42" fmla="*/ 33 w 39"/>
                    <a:gd name="T43" fmla="*/ 2 h 34"/>
                    <a:gd name="T44" fmla="*/ 26 w 39"/>
                    <a:gd name="T45" fmla="*/ 0 h 34"/>
                    <a:gd name="T46" fmla="*/ 19 w 39"/>
                    <a:gd name="T47" fmla="*/ 1 h 34"/>
                    <a:gd name="T48" fmla="*/ 11 w 39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3" y="30"/>
                      </a:lnTo>
                      <a:lnTo>
                        <a:pt x="6" y="33"/>
                      </a:lnTo>
                      <a:lnTo>
                        <a:pt x="12" y="34"/>
                      </a:lnTo>
                      <a:lnTo>
                        <a:pt x="20" y="34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20"/>
                      </a:lnTo>
                      <a:lnTo>
                        <a:pt x="39" y="14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5" y="5"/>
                      </a:lnTo>
                      <a:lnTo>
                        <a:pt x="33" y="2"/>
                      </a:lnTo>
                      <a:lnTo>
                        <a:pt x="26" y="0"/>
                      </a:lnTo>
                      <a:lnTo>
                        <a:pt x="19" y="1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40" name="Freeform 1778"/>
                <p:cNvSpPr>
                  <a:spLocks/>
                </p:cNvSpPr>
                <p:nvPr/>
              </p:nvSpPr>
              <p:spPr bwMode="auto">
                <a:xfrm>
                  <a:off x="1985" y="3043"/>
                  <a:ext cx="39" cy="34"/>
                </a:xfrm>
                <a:custGeom>
                  <a:avLst/>
                  <a:gdLst>
                    <a:gd name="T0" fmla="*/ 11 w 39"/>
                    <a:gd name="T1" fmla="*/ 3 h 34"/>
                    <a:gd name="T2" fmla="*/ 11 w 39"/>
                    <a:gd name="T3" fmla="*/ 3 h 34"/>
                    <a:gd name="T4" fmla="*/ 5 w 39"/>
                    <a:gd name="T5" fmla="*/ 9 h 34"/>
                    <a:gd name="T6" fmla="*/ 1 w 39"/>
                    <a:gd name="T7" fmla="*/ 15 h 34"/>
                    <a:gd name="T8" fmla="*/ 0 w 39"/>
                    <a:gd name="T9" fmla="*/ 21 h 34"/>
                    <a:gd name="T10" fmla="*/ 0 w 39"/>
                    <a:gd name="T11" fmla="*/ 25 h 34"/>
                    <a:gd name="T12" fmla="*/ 1 w 39"/>
                    <a:gd name="T13" fmla="*/ 28 h 34"/>
                    <a:gd name="T14" fmla="*/ 1 w 39"/>
                    <a:gd name="T15" fmla="*/ 28 h 34"/>
                    <a:gd name="T16" fmla="*/ 3 w 39"/>
                    <a:gd name="T17" fmla="*/ 30 h 34"/>
                    <a:gd name="T18" fmla="*/ 6 w 39"/>
                    <a:gd name="T19" fmla="*/ 33 h 34"/>
                    <a:gd name="T20" fmla="*/ 12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1 h 34"/>
                    <a:gd name="T26" fmla="*/ 28 w 39"/>
                    <a:gd name="T27" fmla="*/ 31 h 34"/>
                    <a:gd name="T28" fmla="*/ 34 w 39"/>
                    <a:gd name="T29" fmla="*/ 26 h 34"/>
                    <a:gd name="T30" fmla="*/ 38 w 39"/>
                    <a:gd name="T31" fmla="*/ 20 h 34"/>
                    <a:gd name="T32" fmla="*/ 39 w 39"/>
                    <a:gd name="T33" fmla="*/ 14 h 34"/>
                    <a:gd name="T34" fmla="*/ 38 w 39"/>
                    <a:gd name="T35" fmla="*/ 10 h 34"/>
                    <a:gd name="T36" fmla="*/ 37 w 39"/>
                    <a:gd name="T37" fmla="*/ 7 h 34"/>
                    <a:gd name="T38" fmla="*/ 37 w 39"/>
                    <a:gd name="T39" fmla="*/ 7 h 34"/>
                    <a:gd name="T40" fmla="*/ 35 w 39"/>
                    <a:gd name="T41" fmla="*/ 5 h 34"/>
                    <a:gd name="T42" fmla="*/ 33 w 39"/>
                    <a:gd name="T43" fmla="*/ 2 h 34"/>
                    <a:gd name="T44" fmla="*/ 26 w 39"/>
                    <a:gd name="T45" fmla="*/ 0 h 34"/>
                    <a:gd name="T46" fmla="*/ 19 w 39"/>
                    <a:gd name="T47" fmla="*/ 1 h 34"/>
                    <a:gd name="T48" fmla="*/ 11 w 39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3" y="30"/>
                      </a:lnTo>
                      <a:lnTo>
                        <a:pt x="6" y="33"/>
                      </a:lnTo>
                      <a:lnTo>
                        <a:pt x="12" y="34"/>
                      </a:lnTo>
                      <a:lnTo>
                        <a:pt x="20" y="34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20"/>
                      </a:lnTo>
                      <a:lnTo>
                        <a:pt x="39" y="14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5" y="5"/>
                      </a:lnTo>
                      <a:lnTo>
                        <a:pt x="33" y="2"/>
                      </a:lnTo>
                      <a:lnTo>
                        <a:pt x="26" y="0"/>
                      </a:lnTo>
                      <a:lnTo>
                        <a:pt x="19" y="1"/>
                      </a:lnTo>
                      <a:lnTo>
                        <a:pt x="11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41" name="Freeform 1779"/>
                <p:cNvSpPr>
                  <a:spLocks/>
                </p:cNvSpPr>
                <p:nvPr/>
              </p:nvSpPr>
              <p:spPr bwMode="auto">
                <a:xfrm>
                  <a:off x="2014" y="3046"/>
                  <a:ext cx="39" cy="35"/>
                </a:xfrm>
                <a:custGeom>
                  <a:avLst/>
                  <a:gdLst>
                    <a:gd name="T0" fmla="*/ 25 w 39"/>
                    <a:gd name="T1" fmla="*/ 3 h 35"/>
                    <a:gd name="T2" fmla="*/ 25 w 39"/>
                    <a:gd name="T3" fmla="*/ 3 h 35"/>
                    <a:gd name="T4" fmla="*/ 16 w 39"/>
                    <a:gd name="T5" fmla="*/ 0 h 35"/>
                    <a:gd name="T6" fmla="*/ 10 w 39"/>
                    <a:gd name="T7" fmla="*/ 2 h 35"/>
                    <a:gd name="T8" fmla="*/ 4 w 39"/>
                    <a:gd name="T9" fmla="*/ 6 h 35"/>
                    <a:gd name="T10" fmla="*/ 1 w 39"/>
                    <a:gd name="T11" fmla="*/ 8 h 35"/>
                    <a:gd name="T12" fmla="*/ 0 w 39"/>
                    <a:gd name="T13" fmla="*/ 11 h 35"/>
                    <a:gd name="T14" fmla="*/ 0 w 39"/>
                    <a:gd name="T15" fmla="*/ 11 h 35"/>
                    <a:gd name="T16" fmla="*/ 0 w 39"/>
                    <a:gd name="T17" fmla="*/ 13 h 35"/>
                    <a:gd name="T18" fmla="*/ 0 w 39"/>
                    <a:gd name="T19" fmla="*/ 17 h 35"/>
                    <a:gd name="T20" fmla="*/ 2 w 39"/>
                    <a:gd name="T21" fmla="*/ 23 h 35"/>
                    <a:gd name="T22" fmla="*/ 6 w 39"/>
                    <a:gd name="T23" fmla="*/ 28 h 35"/>
                    <a:gd name="T24" fmla="*/ 14 w 39"/>
                    <a:gd name="T25" fmla="*/ 32 h 35"/>
                    <a:gd name="T26" fmla="*/ 14 w 39"/>
                    <a:gd name="T27" fmla="*/ 32 h 35"/>
                    <a:gd name="T28" fmla="*/ 22 w 39"/>
                    <a:gd name="T29" fmla="*/ 35 h 35"/>
                    <a:gd name="T30" fmla="*/ 29 w 39"/>
                    <a:gd name="T31" fmla="*/ 34 h 35"/>
                    <a:gd name="T32" fmla="*/ 36 w 39"/>
                    <a:gd name="T33" fmla="*/ 30 h 35"/>
                    <a:gd name="T34" fmla="*/ 38 w 39"/>
                    <a:gd name="T35" fmla="*/ 27 h 35"/>
                    <a:gd name="T36" fmla="*/ 39 w 39"/>
                    <a:gd name="T37" fmla="*/ 25 h 35"/>
                    <a:gd name="T38" fmla="*/ 39 w 39"/>
                    <a:gd name="T39" fmla="*/ 25 h 35"/>
                    <a:gd name="T40" fmla="*/ 39 w 39"/>
                    <a:gd name="T41" fmla="*/ 22 h 35"/>
                    <a:gd name="T42" fmla="*/ 39 w 39"/>
                    <a:gd name="T43" fmla="*/ 18 h 35"/>
                    <a:gd name="T44" fmla="*/ 37 w 39"/>
                    <a:gd name="T45" fmla="*/ 12 h 35"/>
                    <a:gd name="T46" fmla="*/ 32 w 39"/>
                    <a:gd name="T47" fmla="*/ 7 h 35"/>
                    <a:gd name="T48" fmla="*/ 25 w 39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25" y="3"/>
                      </a:moveTo>
                      <a:lnTo>
                        <a:pt x="25" y="3"/>
                      </a:lnTo>
                      <a:lnTo>
                        <a:pt x="16" y="0"/>
                      </a:lnTo>
                      <a:lnTo>
                        <a:pt x="10" y="2"/>
                      </a:lnTo>
                      <a:lnTo>
                        <a:pt x="4" y="6"/>
                      </a:lnTo>
                      <a:lnTo>
                        <a:pt x="1" y="8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4" y="32"/>
                      </a:lnTo>
                      <a:lnTo>
                        <a:pt x="22" y="35"/>
                      </a:lnTo>
                      <a:lnTo>
                        <a:pt x="29" y="34"/>
                      </a:lnTo>
                      <a:lnTo>
                        <a:pt x="36" y="30"/>
                      </a:lnTo>
                      <a:lnTo>
                        <a:pt x="38" y="27"/>
                      </a:lnTo>
                      <a:lnTo>
                        <a:pt x="39" y="25"/>
                      </a:lnTo>
                      <a:lnTo>
                        <a:pt x="39" y="22"/>
                      </a:lnTo>
                      <a:lnTo>
                        <a:pt x="39" y="18"/>
                      </a:lnTo>
                      <a:lnTo>
                        <a:pt x="37" y="12"/>
                      </a:lnTo>
                      <a:lnTo>
                        <a:pt x="32" y="7"/>
                      </a:lnTo>
                      <a:lnTo>
                        <a:pt x="25" y="3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42" name="Freeform 1780"/>
                <p:cNvSpPr>
                  <a:spLocks/>
                </p:cNvSpPr>
                <p:nvPr/>
              </p:nvSpPr>
              <p:spPr bwMode="auto">
                <a:xfrm>
                  <a:off x="2014" y="3046"/>
                  <a:ext cx="39" cy="35"/>
                </a:xfrm>
                <a:custGeom>
                  <a:avLst/>
                  <a:gdLst>
                    <a:gd name="T0" fmla="*/ 25 w 39"/>
                    <a:gd name="T1" fmla="*/ 3 h 35"/>
                    <a:gd name="T2" fmla="*/ 25 w 39"/>
                    <a:gd name="T3" fmla="*/ 3 h 35"/>
                    <a:gd name="T4" fmla="*/ 16 w 39"/>
                    <a:gd name="T5" fmla="*/ 0 h 35"/>
                    <a:gd name="T6" fmla="*/ 10 w 39"/>
                    <a:gd name="T7" fmla="*/ 2 h 35"/>
                    <a:gd name="T8" fmla="*/ 4 w 39"/>
                    <a:gd name="T9" fmla="*/ 6 h 35"/>
                    <a:gd name="T10" fmla="*/ 1 w 39"/>
                    <a:gd name="T11" fmla="*/ 8 h 35"/>
                    <a:gd name="T12" fmla="*/ 0 w 39"/>
                    <a:gd name="T13" fmla="*/ 11 h 35"/>
                    <a:gd name="T14" fmla="*/ 0 w 39"/>
                    <a:gd name="T15" fmla="*/ 11 h 35"/>
                    <a:gd name="T16" fmla="*/ 0 w 39"/>
                    <a:gd name="T17" fmla="*/ 13 h 35"/>
                    <a:gd name="T18" fmla="*/ 0 w 39"/>
                    <a:gd name="T19" fmla="*/ 17 h 35"/>
                    <a:gd name="T20" fmla="*/ 2 w 39"/>
                    <a:gd name="T21" fmla="*/ 23 h 35"/>
                    <a:gd name="T22" fmla="*/ 6 w 39"/>
                    <a:gd name="T23" fmla="*/ 28 h 35"/>
                    <a:gd name="T24" fmla="*/ 14 w 39"/>
                    <a:gd name="T25" fmla="*/ 32 h 35"/>
                    <a:gd name="T26" fmla="*/ 14 w 39"/>
                    <a:gd name="T27" fmla="*/ 32 h 35"/>
                    <a:gd name="T28" fmla="*/ 22 w 39"/>
                    <a:gd name="T29" fmla="*/ 35 h 35"/>
                    <a:gd name="T30" fmla="*/ 29 w 39"/>
                    <a:gd name="T31" fmla="*/ 34 h 35"/>
                    <a:gd name="T32" fmla="*/ 36 w 39"/>
                    <a:gd name="T33" fmla="*/ 30 h 35"/>
                    <a:gd name="T34" fmla="*/ 38 w 39"/>
                    <a:gd name="T35" fmla="*/ 27 h 35"/>
                    <a:gd name="T36" fmla="*/ 39 w 39"/>
                    <a:gd name="T37" fmla="*/ 25 h 35"/>
                    <a:gd name="T38" fmla="*/ 39 w 39"/>
                    <a:gd name="T39" fmla="*/ 25 h 35"/>
                    <a:gd name="T40" fmla="*/ 39 w 39"/>
                    <a:gd name="T41" fmla="*/ 22 h 35"/>
                    <a:gd name="T42" fmla="*/ 39 w 39"/>
                    <a:gd name="T43" fmla="*/ 18 h 35"/>
                    <a:gd name="T44" fmla="*/ 37 w 39"/>
                    <a:gd name="T45" fmla="*/ 12 h 35"/>
                    <a:gd name="T46" fmla="*/ 32 w 39"/>
                    <a:gd name="T47" fmla="*/ 7 h 35"/>
                    <a:gd name="T48" fmla="*/ 25 w 39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25" y="3"/>
                      </a:moveTo>
                      <a:lnTo>
                        <a:pt x="25" y="3"/>
                      </a:lnTo>
                      <a:lnTo>
                        <a:pt x="16" y="0"/>
                      </a:lnTo>
                      <a:lnTo>
                        <a:pt x="10" y="2"/>
                      </a:lnTo>
                      <a:lnTo>
                        <a:pt x="4" y="6"/>
                      </a:lnTo>
                      <a:lnTo>
                        <a:pt x="1" y="8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4" y="32"/>
                      </a:lnTo>
                      <a:lnTo>
                        <a:pt x="22" y="35"/>
                      </a:lnTo>
                      <a:lnTo>
                        <a:pt x="29" y="34"/>
                      </a:lnTo>
                      <a:lnTo>
                        <a:pt x="36" y="30"/>
                      </a:lnTo>
                      <a:lnTo>
                        <a:pt x="38" y="27"/>
                      </a:lnTo>
                      <a:lnTo>
                        <a:pt x="39" y="25"/>
                      </a:lnTo>
                      <a:lnTo>
                        <a:pt x="39" y="22"/>
                      </a:lnTo>
                      <a:lnTo>
                        <a:pt x="39" y="18"/>
                      </a:lnTo>
                      <a:lnTo>
                        <a:pt x="37" y="12"/>
                      </a:lnTo>
                      <a:lnTo>
                        <a:pt x="32" y="7"/>
                      </a:lnTo>
                      <a:lnTo>
                        <a:pt x="25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43" name="Freeform 1781"/>
                <p:cNvSpPr>
                  <a:spLocks/>
                </p:cNvSpPr>
                <p:nvPr/>
              </p:nvSpPr>
              <p:spPr bwMode="auto">
                <a:xfrm>
                  <a:off x="1988" y="3020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7 w 42"/>
                    <a:gd name="T7" fmla="*/ 5 h 32"/>
                    <a:gd name="T8" fmla="*/ 3 w 42"/>
                    <a:gd name="T9" fmla="*/ 10 h 32"/>
                    <a:gd name="T10" fmla="*/ 2 w 42"/>
                    <a:gd name="T11" fmla="*/ 12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2 w 42"/>
                    <a:gd name="T17" fmla="*/ 19 h 32"/>
                    <a:gd name="T18" fmla="*/ 3 w 42"/>
                    <a:gd name="T19" fmla="*/ 23 h 32"/>
                    <a:gd name="T20" fmla="*/ 7 w 42"/>
                    <a:gd name="T21" fmla="*/ 28 h 32"/>
                    <a:gd name="T22" fmla="*/ 13 w 42"/>
                    <a:gd name="T23" fmla="*/ 30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30 w 42"/>
                    <a:gd name="T29" fmla="*/ 30 h 32"/>
                    <a:gd name="T30" fmla="*/ 36 w 42"/>
                    <a:gd name="T31" fmla="*/ 28 h 32"/>
                    <a:gd name="T32" fmla="*/ 40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1 w 42"/>
                    <a:gd name="T41" fmla="*/ 12 h 32"/>
                    <a:gd name="T42" fmla="*/ 40 w 42"/>
                    <a:gd name="T43" fmla="*/ 10 h 32"/>
                    <a:gd name="T44" fmla="*/ 36 w 42"/>
                    <a:gd name="T45" fmla="*/ 5 h 32"/>
                    <a:gd name="T46" fmla="*/ 30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0"/>
                      </a:lnTo>
                      <a:lnTo>
                        <a:pt x="22" y="32"/>
                      </a:lnTo>
                      <a:lnTo>
                        <a:pt x="30" y="30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2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44" name="Freeform 1782"/>
                <p:cNvSpPr>
                  <a:spLocks/>
                </p:cNvSpPr>
                <p:nvPr/>
              </p:nvSpPr>
              <p:spPr bwMode="auto">
                <a:xfrm>
                  <a:off x="1988" y="3020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7 w 42"/>
                    <a:gd name="T7" fmla="*/ 5 h 32"/>
                    <a:gd name="T8" fmla="*/ 3 w 42"/>
                    <a:gd name="T9" fmla="*/ 10 h 32"/>
                    <a:gd name="T10" fmla="*/ 2 w 42"/>
                    <a:gd name="T11" fmla="*/ 12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2 w 42"/>
                    <a:gd name="T17" fmla="*/ 19 h 32"/>
                    <a:gd name="T18" fmla="*/ 3 w 42"/>
                    <a:gd name="T19" fmla="*/ 23 h 32"/>
                    <a:gd name="T20" fmla="*/ 7 w 42"/>
                    <a:gd name="T21" fmla="*/ 28 h 32"/>
                    <a:gd name="T22" fmla="*/ 13 w 42"/>
                    <a:gd name="T23" fmla="*/ 30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30 w 42"/>
                    <a:gd name="T29" fmla="*/ 30 h 32"/>
                    <a:gd name="T30" fmla="*/ 36 w 42"/>
                    <a:gd name="T31" fmla="*/ 28 h 32"/>
                    <a:gd name="T32" fmla="*/ 40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1 w 42"/>
                    <a:gd name="T41" fmla="*/ 12 h 32"/>
                    <a:gd name="T42" fmla="*/ 40 w 42"/>
                    <a:gd name="T43" fmla="*/ 10 h 32"/>
                    <a:gd name="T44" fmla="*/ 36 w 42"/>
                    <a:gd name="T45" fmla="*/ 5 h 32"/>
                    <a:gd name="T46" fmla="*/ 30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0"/>
                      </a:lnTo>
                      <a:lnTo>
                        <a:pt x="22" y="32"/>
                      </a:lnTo>
                      <a:lnTo>
                        <a:pt x="30" y="30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2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45" name="Freeform 1783"/>
                <p:cNvSpPr>
                  <a:spLocks/>
                </p:cNvSpPr>
                <p:nvPr/>
              </p:nvSpPr>
              <p:spPr bwMode="auto">
                <a:xfrm>
                  <a:off x="2014" y="3023"/>
                  <a:ext cx="42" cy="34"/>
                </a:xfrm>
                <a:custGeom>
                  <a:avLst/>
                  <a:gdLst>
                    <a:gd name="T0" fmla="*/ 24 w 42"/>
                    <a:gd name="T1" fmla="*/ 2 h 34"/>
                    <a:gd name="T2" fmla="*/ 24 w 42"/>
                    <a:gd name="T3" fmla="*/ 2 h 34"/>
                    <a:gd name="T4" fmla="*/ 15 w 42"/>
                    <a:gd name="T5" fmla="*/ 0 h 34"/>
                    <a:gd name="T6" fmla="*/ 9 w 42"/>
                    <a:gd name="T7" fmla="*/ 3 h 34"/>
                    <a:gd name="T8" fmla="*/ 4 w 42"/>
                    <a:gd name="T9" fmla="*/ 8 h 34"/>
                    <a:gd name="T10" fmla="*/ 1 w 42"/>
                    <a:gd name="T11" fmla="*/ 11 h 34"/>
                    <a:gd name="T12" fmla="*/ 0 w 42"/>
                    <a:gd name="T13" fmla="*/ 13 h 34"/>
                    <a:gd name="T14" fmla="*/ 0 w 42"/>
                    <a:gd name="T15" fmla="*/ 13 h 34"/>
                    <a:gd name="T16" fmla="*/ 0 w 42"/>
                    <a:gd name="T17" fmla="*/ 17 h 34"/>
                    <a:gd name="T18" fmla="*/ 1 w 42"/>
                    <a:gd name="T19" fmla="*/ 20 h 34"/>
                    <a:gd name="T20" fmla="*/ 4 w 42"/>
                    <a:gd name="T21" fmla="*/ 26 h 34"/>
                    <a:gd name="T22" fmla="*/ 10 w 42"/>
                    <a:gd name="T23" fmla="*/ 31 h 34"/>
                    <a:gd name="T24" fmla="*/ 18 w 42"/>
                    <a:gd name="T25" fmla="*/ 34 h 34"/>
                    <a:gd name="T26" fmla="*/ 18 w 42"/>
                    <a:gd name="T27" fmla="*/ 34 h 34"/>
                    <a:gd name="T28" fmla="*/ 27 w 42"/>
                    <a:gd name="T29" fmla="*/ 34 h 34"/>
                    <a:gd name="T30" fmla="*/ 33 w 42"/>
                    <a:gd name="T31" fmla="*/ 31 h 34"/>
                    <a:gd name="T32" fmla="*/ 38 w 42"/>
                    <a:gd name="T33" fmla="*/ 27 h 34"/>
                    <a:gd name="T34" fmla="*/ 41 w 42"/>
                    <a:gd name="T35" fmla="*/ 25 h 34"/>
                    <a:gd name="T36" fmla="*/ 41 w 42"/>
                    <a:gd name="T37" fmla="*/ 21 h 34"/>
                    <a:gd name="T38" fmla="*/ 41 w 42"/>
                    <a:gd name="T39" fmla="*/ 21 h 34"/>
                    <a:gd name="T40" fmla="*/ 42 w 42"/>
                    <a:gd name="T41" fmla="*/ 18 h 34"/>
                    <a:gd name="T42" fmla="*/ 41 w 42"/>
                    <a:gd name="T43" fmla="*/ 14 h 34"/>
                    <a:gd name="T44" fmla="*/ 37 w 42"/>
                    <a:gd name="T45" fmla="*/ 8 h 34"/>
                    <a:gd name="T46" fmla="*/ 32 w 42"/>
                    <a:gd name="T47" fmla="*/ 4 h 34"/>
                    <a:gd name="T48" fmla="*/ 24 w 42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4"/>
                    <a:gd name="T77" fmla="*/ 42 w 42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4">
                      <a:moveTo>
                        <a:pt x="24" y="2"/>
                      </a:moveTo>
                      <a:lnTo>
                        <a:pt x="24" y="2"/>
                      </a:lnTo>
                      <a:lnTo>
                        <a:pt x="15" y="0"/>
                      </a:lnTo>
                      <a:lnTo>
                        <a:pt x="9" y="3"/>
                      </a:lnTo>
                      <a:lnTo>
                        <a:pt x="4" y="8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1" y="20"/>
                      </a:lnTo>
                      <a:lnTo>
                        <a:pt x="4" y="26"/>
                      </a:lnTo>
                      <a:lnTo>
                        <a:pt x="10" y="31"/>
                      </a:lnTo>
                      <a:lnTo>
                        <a:pt x="18" y="34"/>
                      </a:lnTo>
                      <a:lnTo>
                        <a:pt x="27" y="34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41" y="25"/>
                      </a:lnTo>
                      <a:lnTo>
                        <a:pt x="41" y="21"/>
                      </a:lnTo>
                      <a:lnTo>
                        <a:pt x="42" y="18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4"/>
                      </a:lnTo>
                      <a:lnTo>
                        <a:pt x="24" y="2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46" name="Freeform 1784"/>
                <p:cNvSpPr>
                  <a:spLocks/>
                </p:cNvSpPr>
                <p:nvPr/>
              </p:nvSpPr>
              <p:spPr bwMode="auto">
                <a:xfrm>
                  <a:off x="2014" y="3023"/>
                  <a:ext cx="42" cy="34"/>
                </a:xfrm>
                <a:custGeom>
                  <a:avLst/>
                  <a:gdLst>
                    <a:gd name="T0" fmla="*/ 24 w 42"/>
                    <a:gd name="T1" fmla="*/ 2 h 34"/>
                    <a:gd name="T2" fmla="*/ 24 w 42"/>
                    <a:gd name="T3" fmla="*/ 2 h 34"/>
                    <a:gd name="T4" fmla="*/ 15 w 42"/>
                    <a:gd name="T5" fmla="*/ 0 h 34"/>
                    <a:gd name="T6" fmla="*/ 9 w 42"/>
                    <a:gd name="T7" fmla="*/ 3 h 34"/>
                    <a:gd name="T8" fmla="*/ 4 w 42"/>
                    <a:gd name="T9" fmla="*/ 8 h 34"/>
                    <a:gd name="T10" fmla="*/ 1 w 42"/>
                    <a:gd name="T11" fmla="*/ 11 h 34"/>
                    <a:gd name="T12" fmla="*/ 0 w 42"/>
                    <a:gd name="T13" fmla="*/ 13 h 34"/>
                    <a:gd name="T14" fmla="*/ 0 w 42"/>
                    <a:gd name="T15" fmla="*/ 13 h 34"/>
                    <a:gd name="T16" fmla="*/ 0 w 42"/>
                    <a:gd name="T17" fmla="*/ 17 h 34"/>
                    <a:gd name="T18" fmla="*/ 1 w 42"/>
                    <a:gd name="T19" fmla="*/ 20 h 34"/>
                    <a:gd name="T20" fmla="*/ 4 w 42"/>
                    <a:gd name="T21" fmla="*/ 26 h 34"/>
                    <a:gd name="T22" fmla="*/ 10 w 42"/>
                    <a:gd name="T23" fmla="*/ 31 h 34"/>
                    <a:gd name="T24" fmla="*/ 18 w 42"/>
                    <a:gd name="T25" fmla="*/ 34 h 34"/>
                    <a:gd name="T26" fmla="*/ 18 w 42"/>
                    <a:gd name="T27" fmla="*/ 34 h 34"/>
                    <a:gd name="T28" fmla="*/ 27 w 42"/>
                    <a:gd name="T29" fmla="*/ 34 h 34"/>
                    <a:gd name="T30" fmla="*/ 33 w 42"/>
                    <a:gd name="T31" fmla="*/ 31 h 34"/>
                    <a:gd name="T32" fmla="*/ 38 w 42"/>
                    <a:gd name="T33" fmla="*/ 27 h 34"/>
                    <a:gd name="T34" fmla="*/ 41 w 42"/>
                    <a:gd name="T35" fmla="*/ 25 h 34"/>
                    <a:gd name="T36" fmla="*/ 41 w 42"/>
                    <a:gd name="T37" fmla="*/ 21 h 34"/>
                    <a:gd name="T38" fmla="*/ 41 w 42"/>
                    <a:gd name="T39" fmla="*/ 21 h 34"/>
                    <a:gd name="T40" fmla="*/ 42 w 42"/>
                    <a:gd name="T41" fmla="*/ 18 h 34"/>
                    <a:gd name="T42" fmla="*/ 41 w 42"/>
                    <a:gd name="T43" fmla="*/ 14 h 34"/>
                    <a:gd name="T44" fmla="*/ 37 w 42"/>
                    <a:gd name="T45" fmla="*/ 8 h 34"/>
                    <a:gd name="T46" fmla="*/ 32 w 42"/>
                    <a:gd name="T47" fmla="*/ 4 h 34"/>
                    <a:gd name="T48" fmla="*/ 24 w 42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4"/>
                    <a:gd name="T77" fmla="*/ 42 w 42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4">
                      <a:moveTo>
                        <a:pt x="24" y="2"/>
                      </a:moveTo>
                      <a:lnTo>
                        <a:pt x="24" y="2"/>
                      </a:lnTo>
                      <a:lnTo>
                        <a:pt x="15" y="0"/>
                      </a:lnTo>
                      <a:lnTo>
                        <a:pt x="9" y="3"/>
                      </a:lnTo>
                      <a:lnTo>
                        <a:pt x="4" y="8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1" y="20"/>
                      </a:lnTo>
                      <a:lnTo>
                        <a:pt x="4" y="26"/>
                      </a:lnTo>
                      <a:lnTo>
                        <a:pt x="10" y="31"/>
                      </a:lnTo>
                      <a:lnTo>
                        <a:pt x="18" y="34"/>
                      </a:lnTo>
                      <a:lnTo>
                        <a:pt x="27" y="34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41" y="25"/>
                      </a:lnTo>
                      <a:lnTo>
                        <a:pt x="41" y="21"/>
                      </a:lnTo>
                      <a:lnTo>
                        <a:pt x="42" y="18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4"/>
                      </a:lnTo>
                      <a:lnTo>
                        <a:pt x="24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47" name="Freeform 1785"/>
                <p:cNvSpPr>
                  <a:spLocks/>
                </p:cNvSpPr>
                <p:nvPr/>
              </p:nvSpPr>
              <p:spPr bwMode="auto">
                <a:xfrm>
                  <a:off x="2002" y="3003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7 w 42"/>
                    <a:gd name="T7" fmla="*/ 4 h 32"/>
                    <a:gd name="T8" fmla="*/ 3 w 42"/>
                    <a:gd name="T9" fmla="*/ 9 h 32"/>
                    <a:gd name="T10" fmla="*/ 2 w 42"/>
                    <a:gd name="T11" fmla="*/ 13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2 w 42"/>
                    <a:gd name="T17" fmla="*/ 19 h 32"/>
                    <a:gd name="T18" fmla="*/ 3 w 42"/>
                    <a:gd name="T19" fmla="*/ 22 h 32"/>
                    <a:gd name="T20" fmla="*/ 7 w 42"/>
                    <a:gd name="T21" fmla="*/ 27 h 32"/>
                    <a:gd name="T22" fmla="*/ 13 w 42"/>
                    <a:gd name="T23" fmla="*/ 31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30 w 42"/>
                    <a:gd name="T29" fmla="*/ 31 h 32"/>
                    <a:gd name="T30" fmla="*/ 36 w 42"/>
                    <a:gd name="T31" fmla="*/ 27 h 32"/>
                    <a:gd name="T32" fmla="*/ 41 w 42"/>
                    <a:gd name="T33" fmla="*/ 22 h 32"/>
                    <a:gd name="T34" fmla="*/ 41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1 w 42"/>
                    <a:gd name="T41" fmla="*/ 13 h 32"/>
                    <a:gd name="T42" fmla="*/ 41 w 42"/>
                    <a:gd name="T43" fmla="*/ 9 h 32"/>
                    <a:gd name="T44" fmla="*/ 36 w 42"/>
                    <a:gd name="T45" fmla="*/ 4 h 32"/>
                    <a:gd name="T46" fmla="*/ 30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4"/>
                      </a:lnTo>
                      <a:lnTo>
                        <a:pt x="3" y="9"/>
                      </a:lnTo>
                      <a:lnTo>
                        <a:pt x="2" y="13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3" y="22"/>
                      </a:lnTo>
                      <a:lnTo>
                        <a:pt x="7" y="27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30" y="31"/>
                      </a:lnTo>
                      <a:lnTo>
                        <a:pt x="36" y="27"/>
                      </a:lnTo>
                      <a:lnTo>
                        <a:pt x="41" y="22"/>
                      </a:lnTo>
                      <a:lnTo>
                        <a:pt x="41" y="19"/>
                      </a:lnTo>
                      <a:lnTo>
                        <a:pt x="42" y="15"/>
                      </a:lnTo>
                      <a:lnTo>
                        <a:pt x="41" y="13"/>
                      </a:lnTo>
                      <a:lnTo>
                        <a:pt x="41" y="9"/>
                      </a:lnTo>
                      <a:lnTo>
                        <a:pt x="36" y="4"/>
                      </a:lnTo>
                      <a:lnTo>
                        <a:pt x="30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48" name="Freeform 1786"/>
                <p:cNvSpPr>
                  <a:spLocks/>
                </p:cNvSpPr>
                <p:nvPr/>
              </p:nvSpPr>
              <p:spPr bwMode="auto">
                <a:xfrm>
                  <a:off x="2002" y="3003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7 w 42"/>
                    <a:gd name="T7" fmla="*/ 4 h 32"/>
                    <a:gd name="T8" fmla="*/ 3 w 42"/>
                    <a:gd name="T9" fmla="*/ 9 h 32"/>
                    <a:gd name="T10" fmla="*/ 2 w 42"/>
                    <a:gd name="T11" fmla="*/ 13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2 w 42"/>
                    <a:gd name="T17" fmla="*/ 19 h 32"/>
                    <a:gd name="T18" fmla="*/ 3 w 42"/>
                    <a:gd name="T19" fmla="*/ 22 h 32"/>
                    <a:gd name="T20" fmla="*/ 7 w 42"/>
                    <a:gd name="T21" fmla="*/ 27 h 32"/>
                    <a:gd name="T22" fmla="*/ 13 w 42"/>
                    <a:gd name="T23" fmla="*/ 31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30 w 42"/>
                    <a:gd name="T29" fmla="*/ 31 h 32"/>
                    <a:gd name="T30" fmla="*/ 36 w 42"/>
                    <a:gd name="T31" fmla="*/ 27 h 32"/>
                    <a:gd name="T32" fmla="*/ 41 w 42"/>
                    <a:gd name="T33" fmla="*/ 22 h 32"/>
                    <a:gd name="T34" fmla="*/ 41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1 w 42"/>
                    <a:gd name="T41" fmla="*/ 13 h 32"/>
                    <a:gd name="T42" fmla="*/ 41 w 42"/>
                    <a:gd name="T43" fmla="*/ 9 h 32"/>
                    <a:gd name="T44" fmla="*/ 36 w 42"/>
                    <a:gd name="T45" fmla="*/ 4 h 32"/>
                    <a:gd name="T46" fmla="*/ 30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4"/>
                      </a:lnTo>
                      <a:lnTo>
                        <a:pt x="3" y="9"/>
                      </a:lnTo>
                      <a:lnTo>
                        <a:pt x="2" y="13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3" y="22"/>
                      </a:lnTo>
                      <a:lnTo>
                        <a:pt x="7" y="27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30" y="31"/>
                      </a:lnTo>
                      <a:lnTo>
                        <a:pt x="36" y="27"/>
                      </a:lnTo>
                      <a:lnTo>
                        <a:pt x="41" y="22"/>
                      </a:lnTo>
                      <a:lnTo>
                        <a:pt x="41" y="19"/>
                      </a:lnTo>
                      <a:lnTo>
                        <a:pt x="42" y="15"/>
                      </a:lnTo>
                      <a:lnTo>
                        <a:pt x="41" y="13"/>
                      </a:lnTo>
                      <a:lnTo>
                        <a:pt x="41" y="9"/>
                      </a:lnTo>
                      <a:lnTo>
                        <a:pt x="36" y="4"/>
                      </a:lnTo>
                      <a:lnTo>
                        <a:pt x="30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49" name="Freeform 1787"/>
                <p:cNvSpPr>
                  <a:spLocks/>
                </p:cNvSpPr>
                <p:nvPr/>
              </p:nvSpPr>
              <p:spPr bwMode="auto">
                <a:xfrm>
                  <a:off x="1985" y="3064"/>
                  <a:ext cx="39" cy="35"/>
                </a:xfrm>
                <a:custGeom>
                  <a:avLst/>
                  <a:gdLst>
                    <a:gd name="T0" fmla="*/ 11 w 39"/>
                    <a:gd name="T1" fmla="*/ 4 h 35"/>
                    <a:gd name="T2" fmla="*/ 11 w 39"/>
                    <a:gd name="T3" fmla="*/ 4 h 35"/>
                    <a:gd name="T4" fmla="*/ 5 w 39"/>
                    <a:gd name="T5" fmla="*/ 9 h 35"/>
                    <a:gd name="T6" fmla="*/ 1 w 39"/>
                    <a:gd name="T7" fmla="*/ 16 h 35"/>
                    <a:gd name="T8" fmla="*/ 0 w 39"/>
                    <a:gd name="T9" fmla="*/ 22 h 35"/>
                    <a:gd name="T10" fmla="*/ 0 w 39"/>
                    <a:gd name="T11" fmla="*/ 25 h 35"/>
                    <a:gd name="T12" fmla="*/ 1 w 39"/>
                    <a:gd name="T13" fmla="*/ 28 h 35"/>
                    <a:gd name="T14" fmla="*/ 1 w 39"/>
                    <a:gd name="T15" fmla="*/ 28 h 35"/>
                    <a:gd name="T16" fmla="*/ 3 w 39"/>
                    <a:gd name="T17" fmla="*/ 31 h 35"/>
                    <a:gd name="T18" fmla="*/ 6 w 39"/>
                    <a:gd name="T19" fmla="*/ 32 h 35"/>
                    <a:gd name="T20" fmla="*/ 12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1 h 35"/>
                    <a:gd name="T26" fmla="*/ 28 w 39"/>
                    <a:gd name="T27" fmla="*/ 31 h 35"/>
                    <a:gd name="T28" fmla="*/ 34 w 39"/>
                    <a:gd name="T29" fmla="*/ 26 h 35"/>
                    <a:gd name="T30" fmla="*/ 38 w 39"/>
                    <a:gd name="T31" fmla="*/ 21 h 35"/>
                    <a:gd name="T32" fmla="*/ 39 w 39"/>
                    <a:gd name="T33" fmla="*/ 13 h 35"/>
                    <a:gd name="T34" fmla="*/ 38 w 39"/>
                    <a:gd name="T35" fmla="*/ 10 h 35"/>
                    <a:gd name="T36" fmla="*/ 37 w 39"/>
                    <a:gd name="T37" fmla="*/ 7 h 35"/>
                    <a:gd name="T38" fmla="*/ 37 w 39"/>
                    <a:gd name="T39" fmla="*/ 7 h 35"/>
                    <a:gd name="T40" fmla="*/ 35 w 39"/>
                    <a:gd name="T41" fmla="*/ 4 h 35"/>
                    <a:gd name="T42" fmla="*/ 33 w 39"/>
                    <a:gd name="T43" fmla="*/ 3 h 35"/>
                    <a:gd name="T44" fmla="*/ 26 w 39"/>
                    <a:gd name="T45" fmla="*/ 0 h 35"/>
                    <a:gd name="T46" fmla="*/ 19 w 39"/>
                    <a:gd name="T47" fmla="*/ 0 h 35"/>
                    <a:gd name="T48" fmla="*/ 11 w 39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3" y="31"/>
                      </a:lnTo>
                      <a:lnTo>
                        <a:pt x="6" y="32"/>
                      </a:lnTo>
                      <a:lnTo>
                        <a:pt x="12" y="35"/>
                      </a:lnTo>
                      <a:lnTo>
                        <a:pt x="20" y="35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21"/>
                      </a:lnTo>
                      <a:lnTo>
                        <a:pt x="39" y="13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5" y="4"/>
                      </a:lnTo>
                      <a:lnTo>
                        <a:pt x="33" y="3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50" name="Freeform 1788"/>
                <p:cNvSpPr>
                  <a:spLocks/>
                </p:cNvSpPr>
                <p:nvPr/>
              </p:nvSpPr>
              <p:spPr bwMode="auto">
                <a:xfrm>
                  <a:off x="1985" y="3064"/>
                  <a:ext cx="39" cy="35"/>
                </a:xfrm>
                <a:custGeom>
                  <a:avLst/>
                  <a:gdLst>
                    <a:gd name="T0" fmla="*/ 11 w 39"/>
                    <a:gd name="T1" fmla="*/ 4 h 35"/>
                    <a:gd name="T2" fmla="*/ 11 w 39"/>
                    <a:gd name="T3" fmla="*/ 4 h 35"/>
                    <a:gd name="T4" fmla="*/ 5 w 39"/>
                    <a:gd name="T5" fmla="*/ 9 h 35"/>
                    <a:gd name="T6" fmla="*/ 1 w 39"/>
                    <a:gd name="T7" fmla="*/ 16 h 35"/>
                    <a:gd name="T8" fmla="*/ 0 w 39"/>
                    <a:gd name="T9" fmla="*/ 22 h 35"/>
                    <a:gd name="T10" fmla="*/ 0 w 39"/>
                    <a:gd name="T11" fmla="*/ 25 h 35"/>
                    <a:gd name="T12" fmla="*/ 1 w 39"/>
                    <a:gd name="T13" fmla="*/ 28 h 35"/>
                    <a:gd name="T14" fmla="*/ 1 w 39"/>
                    <a:gd name="T15" fmla="*/ 28 h 35"/>
                    <a:gd name="T16" fmla="*/ 3 w 39"/>
                    <a:gd name="T17" fmla="*/ 31 h 35"/>
                    <a:gd name="T18" fmla="*/ 6 w 39"/>
                    <a:gd name="T19" fmla="*/ 32 h 35"/>
                    <a:gd name="T20" fmla="*/ 12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1 h 35"/>
                    <a:gd name="T26" fmla="*/ 28 w 39"/>
                    <a:gd name="T27" fmla="*/ 31 h 35"/>
                    <a:gd name="T28" fmla="*/ 34 w 39"/>
                    <a:gd name="T29" fmla="*/ 26 h 35"/>
                    <a:gd name="T30" fmla="*/ 38 w 39"/>
                    <a:gd name="T31" fmla="*/ 21 h 35"/>
                    <a:gd name="T32" fmla="*/ 39 w 39"/>
                    <a:gd name="T33" fmla="*/ 13 h 35"/>
                    <a:gd name="T34" fmla="*/ 38 w 39"/>
                    <a:gd name="T35" fmla="*/ 10 h 35"/>
                    <a:gd name="T36" fmla="*/ 37 w 39"/>
                    <a:gd name="T37" fmla="*/ 7 h 35"/>
                    <a:gd name="T38" fmla="*/ 37 w 39"/>
                    <a:gd name="T39" fmla="*/ 7 h 35"/>
                    <a:gd name="T40" fmla="*/ 35 w 39"/>
                    <a:gd name="T41" fmla="*/ 4 h 35"/>
                    <a:gd name="T42" fmla="*/ 33 w 39"/>
                    <a:gd name="T43" fmla="*/ 3 h 35"/>
                    <a:gd name="T44" fmla="*/ 26 w 39"/>
                    <a:gd name="T45" fmla="*/ 0 h 35"/>
                    <a:gd name="T46" fmla="*/ 19 w 39"/>
                    <a:gd name="T47" fmla="*/ 0 h 35"/>
                    <a:gd name="T48" fmla="*/ 11 w 39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3" y="31"/>
                      </a:lnTo>
                      <a:lnTo>
                        <a:pt x="6" y="32"/>
                      </a:lnTo>
                      <a:lnTo>
                        <a:pt x="12" y="35"/>
                      </a:lnTo>
                      <a:lnTo>
                        <a:pt x="20" y="35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21"/>
                      </a:lnTo>
                      <a:lnTo>
                        <a:pt x="39" y="13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5" y="4"/>
                      </a:lnTo>
                      <a:lnTo>
                        <a:pt x="33" y="3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51" name="Freeform 1789"/>
                <p:cNvSpPr>
                  <a:spLocks/>
                </p:cNvSpPr>
                <p:nvPr/>
              </p:nvSpPr>
              <p:spPr bwMode="auto">
                <a:xfrm>
                  <a:off x="2014" y="3068"/>
                  <a:ext cx="39" cy="33"/>
                </a:xfrm>
                <a:custGeom>
                  <a:avLst/>
                  <a:gdLst>
                    <a:gd name="T0" fmla="*/ 25 w 39"/>
                    <a:gd name="T1" fmla="*/ 1 h 33"/>
                    <a:gd name="T2" fmla="*/ 25 w 39"/>
                    <a:gd name="T3" fmla="*/ 1 h 33"/>
                    <a:gd name="T4" fmla="*/ 18 w 39"/>
                    <a:gd name="T5" fmla="*/ 0 h 33"/>
                    <a:gd name="T6" fmla="*/ 10 w 39"/>
                    <a:gd name="T7" fmla="*/ 0 h 33"/>
                    <a:gd name="T8" fmla="*/ 4 w 39"/>
                    <a:gd name="T9" fmla="*/ 4 h 33"/>
                    <a:gd name="T10" fmla="*/ 1 w 39"/>
                    <a:gd name="T11" fmla="*/ 6 h 33"/>
                    <a:gd name="T12" fmla="*/ 0 w 39"/>
                    <a:gd name="T13" fmla="*/ 9 h 33"/>
                    <a:gd name="T14" fmla="*/ 0 w 39"/>
                    <a:gd name="T15" fmla="*/ 9 h 33"/>
                    <a:gd name="T16" fmla="*/ 0 w 39"/>
                    <a:gd name="T17" fmla="*/ 13 h 33"/>
                    <a:gd name="T18" fmla="*/ 0 w 39"/>
                    <a:gd name="T19" fmla="*/ 17 h 33"/>
                    <a:gd name="T20" fmla="*/ 1 w 39"/>
                    <a:gd name="T21" fmla="*/ 23 h 33"/>
                    <a:gd name="T22" fmla="*/ 6 w 39"/>
                    <a:gd name="T23" fmla="*/ 28 h 33"/>
                    <a:gd name="T24" fmla="*/ 14 w 39"/>
                    <a:gd name="T25" fmla="*/ 32 h 33"/>
                    <a:gd name="T26" fmla="*/ 14 w 39"/>
                    <a:gd name="T27" fmla="*/ 32 h 33"/>
                    <a:gd name="T28" fmla="*/ 22 w 39"/>
                    <a:gd name="T29" fmla="*/ 33 h 33"/>
                    <a:gd name="T30" fmla="*/ 29 w 39"/>
                    <a:gd name="T31" fmla="*/ 32 h 33"/>
                    <a:gd name="T32" fmla="*/ 36 w 39"/>
                    <a:gd name="T33" fmla="*/ 29 h 33"/>
                    <a:gd name="T34" fmla="*/ 38 w 39"/>
                    <a:gd name="T35" fmla="*/ 27 h 33"/>
                    <a:gd name="T36" fmla="*/ 39 w 39"/>
                    <a:gd name="T37" fmla="*/ 24 h 33"/>
                    <a:gd name="T38" fmla="*/ 39 w 39"/>
                    <a:gd name="T39" fmla="*/ 24 h 33"/>
                    <a:gd name="T40" fmla="*/ 39 w 39"/>
                    <a:gd name="T41" fmla="*/ 21 h 33"/>
                    <a:gd name="T42" fmla="*/ 39 w 39"/>
                    <a:gd name="T43" fmla="*/ 17 h 33"/>
                    <a:gd name="T44" fmla="*/ 37 w 39"/>
                    <a:gd name="T45" fmla="*/ 10 h 33"/>
                    <a:gd name="T46" fmla="*/ 32 w 39"/>
                    <a:gd name="T47" fmla="*/ 5 h 33"/>
                    <a:gd name="T48" fmla="*/ 25 w 39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0"/>
                      </a:lnTo>
                      <a:lnTo>
                        <a:pt x="4" y="4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29" y="32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39" y="21"/>
                      </a:lnTo>
                      <a:lnTo>
                        <a:pt x="39" y="17"/>
                      </a:lnTo>
                      <a:lnTo>
                        <a:pt x="37" y="10"/>
                      </a:lnTo>
                      <a:lnTo>
                        <a:pt x="32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52" name="Freeform 1790"/>
                <p:cNvSpPr>
                  <a:spLocks/>
                </p:cNvSpPr>
                <p:nvPr/>
              </p:nvSpPr>
              <p:spPr bwMode="auto">
                <a:xfrm>
                  <a:off x="2014" y="3068"/>
                  <a:ext cx="39" cy="33"/>
                </a:xfrm>
                <a:custGeom>
                  <a:avLst/>
                  <a:gdLst>
                    <a:gd name="T0" fmla="*/ 25 w 39"/>
                    <a:gd name="T1" fmla="*/ 1 h 33"/>
                    <a:gd name="T2" fmla="*/ 25 w 39"/>
                    <a:gd name="T3" fmla="*/ 1 h 33"/>
                    <a:gd name="T4" fmla="*/ 18 w 39"/>
                    <a:gd name="T5" fmla="*/ 0 h 33"/>
                    <a:gd name="T6" fmla="*/ 10 w 39"/>
                    <a:gd name="T7" fmla="*/ 0 h 33"/>
                    <a:gd name="T8" fmla="*/ 4 w 39"/>
                    <a:gd name="T9" fmla="*/ 4 h 33"/>
                    <a:gd name="T10" fmla="*/ 1 w 39"/>
                    <a:gd name="T11" fmla="*/ 6 h 33"/>
                    <a:gd name="T12" fmla="*/ 0 w 39"/>
                    <a:gd name="T13" fmla="*/ 9 h 33"/>
                    <a:gd name="T14" fmla="*/ 0 w 39"/>
                    <a:gd name="T15" fmla="*/ 9 h 33"/>
                    <a:gd name="T16" fmla="*/ 0 w 39"/>
                    <a:gd name="T17" fmla="*/ 13 h 33"/>
                    <a:gd name="T18" fmla="*/ 0 w 39"/>
                    <a:gd name="T19" fmla="*/ 17 h 33"/>
                    <a:gd name="T20" fmla="*/ 1 w 39"/>
                    <a:gd name="T21" fmla="*/ 23 h 33"/>
                    <a:gd name="T22" fmla="*/ 6 w 39"/>
                    <a:gd name="T23" fmla="*/ 28 h 33"/>
                    <a:gd name="T24" fmla="*/ 14 w 39"/>
                    <a:gd name="T25" fmla="*/ 32 h 33"/>
                    <a:gd name="T26" fmla="*/ 14 w 39"/>
                    <a:gd name="T27" fmla="*/ 32 h 33"/>
                    <a:gd name="T28" fmla="*/ 22 w 39"/>
                    <a:gd name="T29" fmla="*/ 33 h 33"/>
                    <a:gd name="T30" fmla="*/ 29 w 39"/>
                    <a:gd name="T31" fmla="*/ 32 h 33"/>
                    <a:gd name="T32" fmla="*/ 36 w 39"/>
                    <a:gd name="T33" fmla="*/ 29 h 33"/>
                    <a:gd name="T34" fmla="*/ 38 w 39"/>
                    <a:gd name="T35" fmla="*/ 27 h 33"/>
                    <a:gd name="T36" fmla="*/ 39 w 39"/>
                    <a:gd name="T37" fmla="*/ 24 h 33"/>
                    <a:gd name="T38" fmla="*/ 39 w 39"/>
                    <a:gd name="T39" fmla="*/ 24 h 33"/>
                    <a:gd name="T40" fmla="*/ 39 w 39"/>
                    <a:gd name="T41" fmla="*/ 21 h 33"/>
                    <a:gd name="T42" fmla="*/ 39 w 39"/>
                    <a:gd name="T43" fmla="*/ 17 h 33"/>
                    <a:gd name="T44" fmla="*/ 37 w 39"/>
                    <a:gd name="T45" fmla="*/ 10 h 33"/>
                    <a:gd name="T46" fmla="*/ 32 w 39"/>
                    <a:gd name="T47" fmla="*/ 5 h 33"/>
                    <a:gd name="T48" fmla="*/ 25 w 39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0"/>
                      </a:lnTo>
                      <a:lnTo>
                        <a:pt x="4" y="4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29" y="32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39" y="21"/>
                      </a:lnTo>
                      <a:lnTo>
                        <a:pt x="39" y="17"/>
                      </a:lnTo>
                      <a:lnTo>
                        <a:pt x="37" y="10"/>
                      </a:lnTo>
                      <a:lnTo>
                        <a:pt x="32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53" name="Freeform 1791"/>
                <p:cNvSpPr>
                  <a:spLocks/>
                </p:cNvSpPr>
                <p:nvPr/>
              </p:nvSpPr>
              <p:spPr bwMode="auto">
                <a:xfrm>
                  <a:off x="1808" y="3090"/>
                  <a:ext cx="31" cy="88"/>
                </a:xfrm>
                <a:custGeom>
                  <a:avLst/>
                  <a:gdLst>
                    <a:gd name="T0" fmla="*/ 0 w 31"/>
                    <a:gd name="T1" fmla="*/ 84 h 88"/>
                    <a:gd name="T2" fmla="*/ 9 w 31"/>
                    <a:gd name="T3" fmla="*/ 69 h 88"/>
                    <a:gd name="T4" fmla="*/ 9 w 31"/>
                    <a:gd name="T5" fmla="*/ 0 h 88"/>
                    <a:gd name="T6" fmla="*/ 23 w 31"/>
                    <a:gd name="T7" fmla="*/ 2 h 88"/>
                    <a:gd name="T8" fmla="*/ 23 w 31"/>
                    <a:gd name="T9" fmla="*/ 69 h 88"/>
                    <a:gd name="T10" fmla="*/ 31 w 31"/>
                    <a:gd name="T11" fmla="*/ 85 h 88"/>
                    <a:gd name="T12" fmla="*/ 21 w 31"/>
                    <a:gd name="T13" fmla="*/ 79 h 88"/>
                    <a:gd name="T14" fmla="*/ 21 w 31"/>
                    <a:gd name="T15" fmla="*/ 88 h 88"/>
                    <a:gd name="T16" fmla="*/ 14 w 31"/>
                    <a:gd name="T17" fmla="*/ 80 h 88"/>
                    <a:gd name="T18" fmla="*/ 9 w 31"/>
                    <a:gd name="T19" fmla="*/ 87 h 88"/>
                    <a:gd name="T20" fmla="*/ 9 w 31"/>
                    <a:gd name="T21" fmla="*/ 80 h 88"/>
                    <a:gd name="T22" fmla="*/ 0 w 31"/>
                    <a:gd name="T23" fmla="*/ 84 h 88"/>
                    <a:gd name="T24" fmla="*/ 0 w 31"/>
                    <a:gd name="T25" fmla="*/ 84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8"/>
                    <a:gd name="T41" fmla="*/ 31 w 31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8">
                      <a:moveTo>
                        <a:pt x="0" y="84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2"/>
                      </a:lnTo>
                      <a:lnTo>
                        <a:pt x="23" y="69"/>
                      </a:lnTo>
                      <a:lnTo>
                        <a:pt x="31" y="85"/>
                      </a:lnTo>
                      <a:lnTo>
                        <a:pt x="21" y="79"/>
                      </a:lnTo>
                      <a:lnTo>
                        <a:pt x="21" y="88"/>
                      </a:lnTo>
                      <a:lnTo>
                        <a:pt x="14" y="80"/>
                      </a:lnTo>
                      <a:lnTo>
                        <a:pt x="9" y="87"/>
                      </a:lnTo>
                      <a:lnTo>
                        <a:pt x="9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54" name="Freeform 1792"/>
                <p:cNvSpPr>
                  <a:spLocks/>
                </p:cNvSpPr>
                <p:nvPr/>
              </p:nvSpPr>
              <p:spPr bwMode="auto">
                <a:xfrm>
                  <a:off x="1791" y="3074"/>
                  <a:ext cx="39" cy="35"/>
                </a:xfrm>
                <a:custGeom>
                  <a:avLst/>
                  <a:gdLst>
                    <a:gd name="T0" fmla="*/ 11 w 39"/>
                    <a:gd name="T1" fmla="*/ 4 h 35"/>
                    <a:gd name="T2" fmla="*/ 11 w 39"/>
                    <a:gd name="T3" fmla="*/ 4 h 35"/>
                    <a:gd name="T4" fmla="*/ 5 w 39"/>
                    <a:gd name="T5" fmla="*/ 9 h 35"/>
                    <a:gd name="T6" fmla="*/ 1 w 39"/>
                    <a:gd name="T7" fmla="*/ 16 h 35"/>
                    <a:gd name="T8" fmla="*/ 0 w 39"/>
                    <a:gd name="T9" fmla="*/ 22 h 35"/>
                    <a:gd name="T10" fmla="*/ 0 w 39"/>
                    <a:gd name="T11" fmla="*/ 25 h 35"/>
                    <a:gd name="T12" fmla="*/ 1 w 39"/>
                    <a:gd name="T13" fmla="*/ 29 h 35"/>
                    <a:gd name="T14" fmla="*/ 1 w 39"/>
                    <a:gd name="T15" fmla="*/ 29 h 35"/>
                    <a:gd name="T16" fmla="*/ 3 w 39"/>
                    <a:gd name="T17" fmla="*/ 31 h 35"/>
                    <a:gd name="T18" fmla="*/ 6 w 39"/>
                    <a:gd name="T19" fmla="*/ 32 h 35"/>
                    <a:gd name="T20" fmla="*/ 12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1 h 35"/>
                    <a:gd name="T26" fmla="*/ 28 w 39"/>
                    <a:gd name="T27" fmla="*/ 31 h 35"/>
                    <a:gd name="T28" fmla="*/ 34 w 39"/>
                    <a:gd name="T29" fmla="*/ 26 h 35"/>
                    <a:gd name="T30" fmla="*/ 38 w 39"/>
                    <a:gd name="T31" fmla="*/ 20 h 35"/>
                    <a:gd name="T32" fmla="*/ 39 w 39"/>
                    <a:gd name="T33" fmla="*/ 13 h 35"/>
                    <a:gd name="T34" fmla="*/ 39 w 39"/>
                    <a:gd name="T35" fmla="*/ 11 h 35"/>
                    <a:gd name="T36" fmla="*/ 38 w 39"/>
                    <a:gd name="T37" fmla="*/ 7 h 35"/>
                    <a:gd name="T38" fmla="*/ 38 w 39"/>
                    <a:gd name="T39" fmla="*/ 7 h 35"/>
                    <a:gd name="T40" fmla="*/ 35 w 39"/>
                    <a:gd name="T41" fmla="*/ 4 h 35"/>
                    <a:gd name="T42" fmla="*/ 33 w 39"/>
                    <a:gd name="T43" fmla="*/ 3 h 35"/>
                    <a:gd name="T44" fmla="*/ 26 w 39"/>
                    <a:gd name="T45" fmla="*/ 0 h 35"/>
                    <a:gd name="T46" fmla="*/ 19 w 39"/>
                    <a:gd name="T47" fmla="*/ 0 h 35"/>
                    <a:gd name="T48" fmla="*/ 11 w 39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1" y="29"/>
                      </a:lnTo>
                      <a:lnTo>
                        <a:pt x="3" y="31"/>
                      </a:lnTo>
                      <a:lnTo>
                        <a:pt x="6" y="32"/>
                      </a:lnTo>
                      <a:lnTo>
                        <a:pt x="12" y="35"/>
                      </a:lnTo>
                      <a:lnTo>
                        <a:pt x="20" y="35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20"/>
                      </a:lnTo>
                      <a:lnTo>
                        <a:pt x="39" y="13"/>
                      </a:lnTo>
                      <a:lnTo>
                        <a:pt x="39" y="11"/>
                      </a:lnTo>
                      <a:lnTo>
                        <a:pt x="38" y="7"/>
                      </a:lnTo>
                      <a:lnTo>
                        <a:pt x="35" y="4"/>
                      </a:lnTo>
                      <a:lnTo>
                        <a:pt x="33" y="3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55" name="Freeform 1793"/>
                <p:cNvSpPr>
                  <a:spLocks/>
                </p:cNvSpPr>
                <p:nvPr/>
              </p:nvSpPr>
              <p:spPr bwMode="auto">
                <a:xfrm>
                  <a:off x="1791" y="3074"/>
                  <a:ext cx="39" cy="35"/>
                </a:xfrm>
                <a:custGeom>
                  <a:avLst/>
                  <a:gdLst>
                    <a:gd name="T0" fmla="*/ 11 w 39"/>
                    <a:gd name="T1" fmla="*/ 4 h 35"/>
                    <a:gd name="T2" fmla="*/ 11 w 39"/>
                    <a:gd name="T3" fmla="*/ 4 h 35"/>
                    <a:gd name="T4" fmla="*/ 5 w 39"/>
                    <a:gd name="T5" fmla="*/ 9 h 35"/>
                    <a:gd name="T6" fmla="*/ 1 w 39"/>
                    <a:gd name="T7" fmla="*/ 16 h 35"/>
                    <a:gd name="T8" fmla="*/ 0 w 39"/>
                    <a:gd name="T9" fmla="*/ 22 h 35"/>
                    <a:gd name="T10" fmla="*/ 0 w 39"/>
                    <a:gd name="T11" fmla="*/ 25 h 35"/>
                    <a:gd name="T12" fmla="*/ 1 w 39"/>
                    <a:gd name="T13" fmla="*/ 29 h 35"/>
                    <a:gd name="T14" fmla="*/ 1 w 39"/>
                    <a:gd name="T15" fmla="*/ 29 h 35"/>
                    <a:gd name="T16" fmla="*/ 3 w 39"/>
                    <a:gd name="T17" fmla="*/ 31 h 35"/>
                    <a:gd name="T18" fmla="*/ 6 w 39"/>
                    <a:gd name="T19" fmla="*/ 32 h 35"/>
                    <a:gd name="T20" fmla="*/ 12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1 h 35"/>
                    <a:gd name="T26" fmla="*/ 28 w 39"/>
                    <a:gd name="T27" fmla="*/ 31 h 35"/>
                    <a:gd name="T28" fmla="*/ 34 w 39"/>
                    <a:gd name="T29" fmla="*/ 26 h 35"/>
                    <a:gd name="T30" fmla="*/ 38 w 39"/>
                    <a:gd name="T31" fmla="*/ 20 h 35"/>
                    <a:gd name="T32" fmla="*/ 39 w 39"/>
                    <a:gd name="T33" fmla="*/ 13 h 35"/>
                    <a:gd name="T34" fmla="*/ 39 w 39"/>
                    <a:gd name="T35" fmla="*/ 11 h 35"/>
                    <a:gd name="T36" fmla="*/ 38 w 39"/>
                    <a:gd name="T37" fmla="*/ 7 h 35"/>
                    <a:gd name="T38" fmla="*/ 38 w 39"/>
                    <a:gd name="T39" fmla="*/ 7 h 35"/>
                    <a:gd name="T40" fmla="*/ 35 w 39"/>
                    <a:gd name="T41" fmla="*/ 4 h 35"/>
                    <a:gd name="T42" fmla="*/ 33 w 39"/>
                    <a:gd name="T43" fmla="*/ 3 h 35"/>
                    <a:gd name="T44" fmla="*/ 26 w 39"/>
                    <a:gd name="T45" fmla="*/ 0 h 35"/>
                    <a:gd name="T46" fmla="*/ 19 w 39"/>
                    <a:gd name="T47" fmla="*/ 0 h 35"/>
                    <a:gd name="T48" fmla="*/ 11 w 39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1" y="29"/>
                      </a:lnTo>
                      <a:lnTo>
                        <a:pt x="3" y="31"/>
                      </a:lnTo>
                      <a:lnTo>
                        <a:pt x="6" y="32"/>
                      </a:lnTo>
                      <a:lnTo>
                        <a:pt x="12" y="35"/>
                      </a:lnTo>
                      <a:lnTo>
                        <a:pt x="20" y="35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20"/>
                      </a:lnTo>
                      <a:lnTo>
                        <a:pt x="39" y="13"/>
                      </a:lnTo>
                      <a:lnTo>
                        <a:pt x="39" y="11"/>
                      </a:lnTo>
                      <a:lnTo>
                        <a:pt x="38" y="7"/>
                      </a:lnTo>
                      <a:lnTo>
                        <a:pt x="35" y="4"/>
                      </a:lnTo>
                      <a:lnTo>
                        <a:pt x="33" y="3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56" name="Freeform 1794"/>
                <p:cNvSpPr>
                  <a:spLocks/>
                </p:cNvSpPr>
                <p:nvPr/>
              </p:nvSpPr>
              <p:spPr bwMode="auto">
                <a:xfrm>
                  <a:off x="1820" y="3078"/>
                  <a:ext cx="39" cy="33"/>
                </a:xfrm>
                <a:custGeom>
                  <a:avLst/>
                  <a:gdLst>
                    <a:gd name="T0" fmla="*/ 25 w 39"/>
                    <a:gd name="T1" fmla="*/ 2 h 33"/>
                    <a:gd name="T2" fmla="*/ 25 w 39"/>
                    <a:gd name="T3" fmla="*/ 2 h 33"/>
                    <a:gd name="T4" fmla="*/ 18 w 39"/>
                    <a:gd name="T5" fmla="*/ 0 h 33"/>
                    <a:gd name="T6" fmla="*/ 10 w 39"/>
                    <a:gd name="T7" fmla="*/ 2 h 33"/>
                    <a:gd name="T8" fmla="*/ 4 w 39"/>
                    <a:gd name="T9" fmla="*/ 4 h 33"/>
                    <a:gd name="T10" fmla="*/ 2 w 39"/>
                    <a:gd name="T11" fmla="*/ 7 h 33"/>
                    <a:gd name="T12" fmla="*/ 0 w 39"/>
                    <a:gd name="T13" fmla="*/ 9 h 33"/>
                    <a:gd name="T14" fmla="*/ 0 w 39"/>
                    <a:gd name="T15" fmla="*/ 9 h 33"/>
                    <a:gd name="T16" fmla="*/ 0 w 39"/>
                    <a:gd name="T17" fmla="*/ 13 h 33"/>
                    <a:gd name="T18" fmla="*/ 0 w 39"/>
                    <a:gd name="T19" fmla="*/ 17 h 33"/>
                    <a:gd name="T20" fmla="*/ 2 w 39"/>
                    <a:gd name="T21" fmla="*/ 23 h 33"/>
                    <a:gd name="T22" fmla="*/ 8 w 39"/>
                    <a:gd name="T23" fmla="*/ 28 h 33"/>
                    <a:gd name="T24" fmla="*/ 14 w 39"/>
                    <a:gd name="T25" fmla="*/ 32 h 33"/>
                    <a:gd name="T26" fmla="*/ 14 w 39"/>
                    <a:gd name="T27" fmla="*/ 32 h 33"/>
                    <a:gd name="T28" fmla="*/ 23 w 39"/>
                    <a:gd name="T29" fmla="*/ 33 h 33"/>
                    <a:gd name="T30" fmla="*/ 29 w 39"/>
                    <a:gd name="T31" fmla="*/ 32 h 33"/>
                    <a:gd name="T32" fmla="*/ 36 w 39"/>
                    <a:gd name="T33" fmla="*/ 30 h 33"/>
                    <a:gd name="T34" fmla="*/ 38 w 39"/>
                    <a:gd name="T35" fmla="*/ 27 h 33"/>
                    <a:gd name="T36" fmla="*/ 39 w 39"/>
                    <a:gd name="T37" fmla="*/ 25 h 33"/>
                    <a:gd name="T38" fmla="*/ 39 w 39"/>
                    <a:gd name="T39" fmla="*/ 25 h 33"/>
                    <a:gd name="T40" fmla="*/ 39 w 39"/>
                    <a:gd name="T41" fmla="*/ 21 h 33"/>
                    <a:gd name="T42" fmla="*/ 39 w 39"/>
                    <a:gd name="T43" fmla="*/ 18 h 33"/>
                    <a:gd name="T44" fmla="*/ 38 w 39"/>
                    <a:gd name="T45" fmla="*/ 12 h 33"/>
                    <a:gd name="T46" fmla="*/ 33 w 39"/>
                    <a:gd name="T47" fmla="*/ 5 h 33"/>
                    <a:gd name="T48" fmla="*/ 25 w 39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8" y="0"/>
                      </a:lnTo>
                      <a:lnTo>
                        <a:pt x="10" y="2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3" y="33"/>
                      </a:lnTo>
                      <a:lnTo>
                        <a:pt x="29" y="32"/>
                      </a:lnTo>
                      <a:lnTo>
                        <a:pt x="36" y="30"/>
                      </a:lnTo>
                      <a:lnTo>
                        <a:pt x="38" y="27"/>
                      </a:lnTo>
                      <a:lnTo>
                        <a:pt x="39" y="25"/>
                      </a:lnTo>
                      <a:lnTo>
                        <a:pt x="39" y="21"/>
                      </a:lnTo>
                      <a:lnTo>
                        <a:pt x="39" y="18"/>
                      </a:lnTo>
                      <a:lnTo>
                        <a:pt x="38" y="12"/>
                      </a:lnTo>
                      <a:lnTo>
                        <a:pt x="33" y="5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57" name="Freeform 1795"/>
                <p:cNvSpPr>
                  <a:spLocks/>
                </p:cNvSpPr>
                <p:nvPr/>
              </p:nvSpPr>
              <p:spPr bwMode="auto">
                <a:xfrm>
                  <a:off x="1820" y="3078"/>
                  <a:ext cx="39" cy="33"/>
                </a:xfrm>
                <a:custGeom>
                  <a:avLst/>
                  <a:gdLst>
                    <a:gd name="T0" fmla="*/ 25 w 39"/>
                    <a:gd name="T1" fmla="*/ 2 h 33"/>
                    <a:gd name="T2" fmla="*/ 25 w 39"/>
                    <a:gd name="T3" fmla="*/ 2 h 33"/>
                    <a:gd name="T4" fmla="*/ 18 w 39"/>
                    <a:gd name="T5" fmla="*/ 0 h 33"/>
                    <a:gd name="T6" fmla="*/ 10 w 39"/>
                    <a:gd name="T7" fmla="*/ 2 h 33"/>
                    <a:gd name="T8" fmla="*/ 4 w 39"/>
                    <a:gd name="T9" fmla="*/ 4 h 33"/>
                    <a:gd name="T10" fmla="*/ 2 w 39"/>
                    <a:gd name="T11" fmla="*/ 7 h 33"/>
                    <a:gd name="T12" fmla="*/ 0 w 39"/>
                    <a:gd name="T13" fmla="*/ 9 h 33"/>
                    <a:gd name="T14" fmla="*/ 0 w 39"/>
                    <a:gd name="T15" fmla="*/ 9 h 33"/>
                    <a:gd name="T16" fmla="*/ 0 w 39"/>
                    <a:gd name="T17" fmla="*/ 13 h 33"/>
                    <a:gd name="T18" fmla="*/ 0 w 39"/>
                    <a:gd name="T19" fmla="*/ 17 h 33"/>
                    <a:gd name="T20" fmla="*/ 2 w 39"/>
                    <a:gd name="T21" fmla="*/ 23 h 33"/>
                    <a:gd name="T22" fmla="*/ 8 w 39"/>
                    <a:gd name="T23" fmla="*/ 28 h 33"/>
                    <a:gd name="T24" fmla="*/ 14 w 39"/>
                    <a:gd name="T25" fmla="*/ 32 h 33"/>
                    <a:gd name="T26" fmla="*/ 14 w 39"/>
                    <a:gd name="T27" fmla="*/ 32 h 33"/>
                    <a:gd name="T28" fmla="*/ 23 w 39"/>
                    <a:gd name="T29" fmla="*/ 33 h 33"/>
                    <a:gd name="T30" fmla="*/ 29 w 39"/>
                    <a:gd name="T31" fmla="*/ 32 h 33"/>
                    <a:gd name="T32" fmla="*/ 36 w 39"/>
                    <a:gd name="T33" fmla="*/ 30 h 33"/>
                    <a:gd name="T34" fmla="*/ 38 w 39"/>
                    <a:gd name="T35" fmla="*/ 27 h 33"/>
                    <a:gd name="T36" fmla="*/ 39 w 39"/>
                    <a:gd name="T37" fmla="*/ 25 h 33"/>
                    <a:gd name="T38" fmla="*/ 39 w 39"/>
                    <a:gd name="T39" fmla="*/ 25 h 33"/>
                    <a:gd name="T40" fmla="*/ 39 w 39"/>
                    <a:gd name="T41" fmla="*/ 21 h 33"/>
                    <a:gd name="T42" fmla="*/ 39 w 39"/>
                    <a:gd name="T43" fmla="*/ 18 h 33"/>
                    <a:gd name="T44" fmla="*/ 38 w 39"/>
                    <a:gd name="T45" fmla="*/ 12 h 33"/>
                    <a:gd name="T46" fmla="*/ 33 w 39"/>
                    <a:gd name="T47" fmla="*/ 5 h 33"/>
                    <a:gd name="T48" fmla="*/ 25 w 39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8" y="0"/>
                      </a:lnTo>
                      <a:lnTo>
                        <a:pt x="10" y="2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3" y="33"/>
                      </a:lnTo>
                      <a:lnTo>
                        <a:pt x="29" y="32"/>
                      </a:lnTo>
                      <a:lnTo>
                        <a:pt x="36" y="30"/>
                      </a:lnTo>
                      <a:lnTo>
                        <a:pt x="38" y="27"/>
                      </a:lnTo>
                      <a:lnTo>
                        <a:pt x="39" y="25"/>
                      </a:lnTo>
                      <a:lnTo>
                        <a:pt x="39" y="21"/>
                      </a:lnTo>
                      <a:lnTo>
                        <a:pt x="39" y="18"/>
                      </a:lnTo>
                      <a:lnTo>
                        <a:pt x="38" y="12"/>
                      </a:lnTo>
                      <a:lnTo>
                        <a:pt x="33" y="5"/>
                      </a:lnTo>
                      <a:lnTo>
                        <a:pt x="25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58" name="Freeform 1796"/>
                <p:cNvSpPr>
                  <a:spLocks/>
                </p:cNvSpPr>
                <p:nvPr/>
              </p:nvSpPr>
              <p:spPr bwMode="auto">
                <a:xfrm>
                  <a:off x="1794" y="3052"/>
                  <a:ext cx="43" cy="31"/>
                </a:xfrm>
                <a:custGeom>
                  <a:avLst/>
                  <a:gdLst>
                    <a:gd name="T0" fmla="*/ 22 w 43"/>
                    <a:gd name="T1" fmla="*/ 0 h 31"/>
                    <a:gd name="T2" fmla="*/ 22 w 43"/>
                    <a:gd name="T3" fmla="*/ 0 h 31"/>
                    <a:gd name="T4" fmla="*/ 13 w 43"/>
                    <a:gd name="T5" fmla="*/ 1 h 31"/>
                    <a:gd name="T6" fmla="*/ 7 w 43"/>
                    <a:gd name="T7" fmla="*/ 5 h 31"/>
                    <a:gd name="T8" fmla="*/ 3 w 43"/>
                    <a:gd name="T9" fmla="*/ 10 h 31"/>
                    <a:gd name="T10" fmla="*/ 2 w 43"/>
                    <a:gd name="T11" fmla="*/ 12 h 31"/>
                    <a:gd name="T12" fmla="*/ 0 w 43"/>
                    <a:gd name="T13" fmla="*/ 16 h 31"/>
                    <a:gd name="T14" fmla="*/ 0 w 43"/>
                    <a:gd name="T15" fmla="*/ 16 h 31"/>
                    <a:gd name="T16" fmla="*/ 2 w 43"/>
                    <a:gd name="T17" fmla="*/ 19 h 31"/>
                    <a:gd name="T18" fmla="*/ 3 w 43"/>
                    <a:gd name="T19" fmla="*/ 21 h 31"/>
                    <a:gd name="T20" fmla="*/ 7 w 43"/>
                    <a:gd name="T21" fmla="*/ 26 h 31"/>
                    <a:gd name="T22" fmla="*/ 13 w 43"/>
                    <a:gd name="T23" fmla="*/ 30 h 31"/>
                    <a:gd name="T24" fmla="*/ 22 w 43"/>
                    <a:gd name="T25" fmla="*/ 31 h 31"/>
                    <a:gd name="T26" fmla="*/ 22 w 43"/>
                    <a:gd name="T27" fmla="*/ 31 h 31"/>
                    <a:gd name="T28" fmla="*/ 30 w 43"/>
                    <a:gd name="T29" fmla="*/ 30 h 31"/>
                    <a:gd name="T30" fmla="*/ 36 w 43"/>
                    <a:gd name="T31" fmla="*/ 26 h 31"/>
                    <a:gd name="T32" fmla="*/ 41 w 43"/>
                    <a:gd name="T33" fmla="*/ 21 h 31"/>
                    <a:gd name="T34" fmla="*/ 43 w 43"/>
                    <a:gd name="T35" fmla="*/ 19 h 31"/>
                    <a:gd name="T36" fmla="*/ 43 w 43"/>
                    <a:gd name="T37" fmla="*/ 16 h 31"/>
                    <a:gd name="T38" fmla="*/ 43 w 43"/>
                    <a:gd name="T39" fmla="*/ 16 h 31"/>
                    <a:gd name="T40" fmla="*/ 43 w 43"/>
                    <a:gd name="T41" fmla="*/ 12 h 31"/>
                    <a:gd name="T42" fmla="*/ 41 w 43"/>
                    <a:gd name="T43" fmla="*/ 10 h 31"/>
                    <a:gd name="T44" fmla="*/ 36 w 43"/>
                    <a:gd name="T45" fmla="*/ 5 h 31"/>
                    <a:gd name="T46" fmla="*/ 30 w 43"/>
                    <a:gd name="T47" fmla="*/ 1 h 31"/>
                    <a:gd name="T48" fmla="*/ 22 w 43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1"/>
                    <a:gd name="T77" fmla="*/ 43 w 43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1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3" y="21"/>
                      </a:lnTo>
                      <a:lnTo>
                        <a:pt x="7" y="26"/>
                      </a:lnTo>
                      <a:lnTo>
                        <a:pt x="13" y="30"/>
                      </a:lnTo>
                      <a:lnTo>
                        <a:pt x="22" y="31"/>
                      </a:lnTo>
                      <a:lnTo>
                        <a:pt x="30" y="30"/>
                      </a:lnTo>
                      <a:lnTo>
                        <a:pt x="36" y="26"/>
                      </a:lnTo>
                      <a:lnTo>
                        <a:pt x="41" y="21"/>
                      </a:lnTo>
                      <a:lnTo>
                        <a:pt x="43" y="19"/>
                      </a:lnTo>
                      <a:lnTo>
                        <a:pt x="43" y="16"/>
                      </a:lnTo>
                      <a:lnTo>
                        <a:pt x="43" y="12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59" name="Freeform 1797"/>
                <p:cNvSpPr>
                  <a:spLocks/>
                </p:cNvSpPr>
                <p:nvPr/>
              </p:nvSpPr>
              <p:spPr bwMode="auto">
                <a:xfrm>
                  <a:off x="1794" y="3052"/>
                  <a:ext cx="43" cy="31"/>
                </a:xfrm>
                <a:custGeom>
                  <a:avLst/>
                  <a:gdLst>
                    <a:gd name="T0" fmla="*/ 22 w 43"/>
                    <a:gd name="T1" fmla="*/ 0 h 31"/>
                    <a:gd name="T2" fmla="*/ 22 w 43"/>
                    <a:gd name="T3" fmla="*/ 0 h 31"/>
                    <a:gd name="T4" fmla="*/ 13 w 43"/>
                    <a:gd name="T5" fmla="*/ 1 h 31"/>
                    <a:gd name="T6" fmla="*/ 7 w 43"/>
                    <a:gd name="T7" fmla="*/ 5 h 31"/>
                    <a:gd name="T8" fmla="*/ 3 w 43"/>
                    <a:gd name="T9" fmla="*/ 10 h 31"/>
                    <a:gd name="T10" fmla="*/ 2 w 43"/>
                    <a:gd name="T11" fmla="*/ 12 h 31"/>
                    <a:gd name="T12" fmla="*/ 0 w 43"/>
                    <a:gd name="T13" fmla="*/ 16 h 31"/>
                    <a:gd name="T14" fmla="*/ 0 w 43"/>
                    <a:gd name="T15" fmla="*/ 16 h 31"/>
                    <a:gd name="T16" fmla="*/ 2 w 43"/>
                    <a:gd name="T17" fmla="*/ 19 h 31"/>
                    <a:gd name="T18" fmla="*/ 3 w 43"/>
                    <a:gd name="T19" fmla="*/ 21 h 31"/>
                    <a:gd name="T20" fmla="*/ 7 w 43"/>
                    <a:gd name="T21" fmla="*/ 26 h 31"/>
                    <a:gd name="T22" fmla="*/ 13 w 43"/>
                    <a:gd name="T23" fmla="*/ 30 h 31"/>
                    <a:gd name="T24" fmla="*/ 22 w 43"/>
                    <a:gd name="T25" fmla="*/ 31 h 31"/>
                    <a:gd name="T26" fmla="*/ 22 w 43"/>
                    <a:gd name="T27" fmla="*/ 31 h 31"/>
                    <a:gd name="T28" fmla="*/ 30 w 43"/>
                    <a:gd name="T29" fmla="*/ 30 h 31"/>
                    <a:gd name="T30" fmla="*/ 36 w 43"/>
                    <a:gd name="T31" fmla="*/ 26 h 31"/>
                    <a:gd name="T32" fmla="*/ 41 w 43"/>
                    <a:gd name="T33" fmla="*/ 21 h 31"/>
                    <a:gd name="T34" fmla="*/ 43 w 43"/>
                    <a:gd name="T35" fmla="*/ 19 h 31"/>
                    <a:gd name="T36" fmla="*/ 43 w 43"/>
                    <a:gd name="T37" fmla="*/ 16 h 31"/>
                    <a:gd name="T38" fmla="*/ 43 w 43"/>
                    <a:gd name="T39" fmla="*/ 16 h 31"/>
                    <a:gd name="T40" fmla="*/ 43 w 43"/>
                    <a:gd name="T41" fmla="*/ 12 h 31"/>
                    <a:gd name="T42" fmla="*/ 41 w 43"/>
                    <a:gd name="T43" fmla="*/ 10 h 31"/>
                    <a:gd name="T44" fmla="*/ 36 w 43"/>
                    <a:gd name="T45" fmla="*/ 5 h 31"/>
                    <a:gd name="T46" fmla="*/ 30 w 43"/>
                    <a:gd name="T47" fmla="*/ 1 h 31"/>
                    <a:gd name="T48" fmla="*/ 22 w 43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1"/>
                    <a:gd name="T77" fmla="*/ 43 w 43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1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3" y="21"/>
                      </a:lnTo>
                      <a:lnTo>
                        <a:pt x="7" y="26"/>
                      </a:lnTo>
                      <a:lnTo>
                        <a:pt x="13" y="30"/>
                      </a:lnTo>
                      <a:lnTo>
                        <a:pt x="22" y="31"/>
                      </a:lnTo>
                      <a:lnTo>
                        <a:pt x="30" y="30"/>
                      </a:lnTo>
                      <a:lnTo>
                        <a:pt x="36" y="26"/>
                      </a:lnTo>
                      <a:lnTo>
                        <a:pt x="41" y="21"/>
                      </a:lnTo>
                      <a:lnTo>
                        <a:pt x="43" y="19"/>
                      </a:lnTo>
                      <a:lnTo>
                        <a:pt x="43" y="16"/>
                      </a:lnTo>
                      <a:lnTo>
                        <a:pt x="43" y="12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60" name="Freeform 1798"/>
                <p:cNvSpPr>
                  <a:spLocks/>
                </p:cNvSpPr>
                <p:nvPr/>
              </p:nvSpPr>
              <p:spPr bwMode="auto">
                <a:xfrm>
                  <a:off x="1821" y="3055"/>
                  <a:ext cx="41" cy="34"/>
                </a:xfrm>
                <a:custGeom>
                  <a:avLst/>
                  <a:gdLst>
                    <a:gd name="T0" fmla="*/ 23 w 41"/>
                    <a:gd name="T1" fmla="*/ 0 h 34"/>
                    <a:gd name="T2" fmla="*/ 23 w 41"/>
                    <a:gd name="T3" fmla="*/ 0 h 34"/>
                    <a:gd name="T4" fmla="*/ 16 w 41"/>
                    <a:gd name="T5" fmla="*/ 0 h 34"/>
                    <a:gd name="T6" fmla="*/ 8 w 41"/>
                    <a:gd name="T7" fmla="*/ 3 h 34"/>
                    <a:gd name="T8" fmla="*/ 3 w 41"/>
                    <a:gd name="T9" fmla="*/ 7 h 34"/>
                    <a:gd name="T10" fmla="*/ 1 w 41"/>
                    <a:gd name="T11" fmla="*/ 11 h 34"/>
                    <a:gd name="T12" fmla="*/ 0 w 41"/>
                    <a:gd name="T13" fmla="*/ 13 h 34"/>
                    <a:gd name="T14" fmla="*/ 0 w 41"/>
                    <a:gd name="T15" fmla="*/ 13 h 34"/>
                    <a:gd name="T16" fmla="*/ 0 w 41"/>
                    <a:gd name="T17" fmla="*/ 17 h 34"/>
                    <a:gd name="T18" fmla="*/ 0 w 41"/>
                    <a:gd name="T19" fmla="*/ 19 h 34"/>
                    <a:gd name="T20" fmla="*/ 4 w 41"/>
                    <a:gd name="T21" fmla="*/ 26 h 34"/>
                    <a:gd name="T22" fmla="*/ 9 w 41"/>
                    <a:gd name="T23" fmla="*/ 30 h 34"/>
                    <a:gd name="T24" fmla="*/ 17 w 41"/>
                    <a:gd name="T25" fmla="*/ 34 h 34"/>
                    <a:gd name="T26" fmla="*/ 17 w 41"/>
                    <a:gd name="T27" fmla="*/ 34 h 34"/>
                    <a:gd name="T28" fmla="*/ 26 w 41"/>
                    <a:gd name="T29" fmla="*/ 34 h 34"/>
                    <a:gd name="T30" fmla="*/ 32 w 41"/>
                    <a:gd name="T31" fmla="*/ 31 h 34"/>
                    <a:gd name="T32" fmla="*/ 38 w 41"/>
                    <a:gd name="T33" fmla="*/ 27 h 34"/>
                    <a:gd name="T34" fmla="*/ 40 w 41"/>
                    <a:gd name="T35" fmla="*/ 23 h 34"/>
                    <a:gd name="T36" fmla="*/ 41 w 41"/>
                    <a:gd name="T37" fmla="*/ 21 h 34"/>
                    <a:gd name="T38" fmla="*/ 41 w 41"/>
                    <a:gd name="T39" fmla="*/ 21 h 34"/>
                    <a:gd name="T40" fmla="*/ 41 w 41"/>
                    <a:gd name="T41" fmla="*/ 17 h 34"/>
                    <a:gd name="T42" fmla="*/ 40 w 41"/>
                    <a:gd name="T43" fmla="*/ 14 h 34"/>
                    <a:gd name="T44" fmla="*/ 37 w 41"/>
                    <a:gd name="T45" fmla="*/ 8 h 34"/>
                    <a:gd name="T46" fmla="*/ 31 w 41"/>
                    <a:gd name="T47" fmla="*/ 4 h 34"/>
                    <a:gd name="T48" fmla="*/ 23 w 41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6" y="0"/>
                      </a:lnTo>
                      <a:lnTo>
                        <a:pt x="8" y="3"/>
                      </a:lnTo>
                      <a:lnTo>
                        <a:pt x="3" y="7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4" y="26"/>
                      </a:lnTo>
                      <a:lnTo>
                        <a:pt x="9" y="30"/>
                      </a:lnTo>
                      <a:lnTo>
                        <a:pt x="17" y="34"/>
                      </a:lnTo>
                      <a:lnTo>
                        <a:pt x="26" y="34"/>
                      </a:lnTo>
                      <a:lnTo>
                        <a:pt x="32" y="31"/>
                      </a:lnTo>
                      <a:lnTo>
                        <a:pt x="38" y="27"/>
                      </a:lnTo>
                      <a:lnTo>
                        <a:pt x="40" y="23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40" y="14"/>
                      </a:lnTo>
                      <a:lnTo>
                        <a:pt x="37" y="8"/>
                      </a:lnTo>
                      <a:lnTo>
                        <a:pt x="31" y="4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61" name="Freeform 1799"/>
                <p:cNvSpPr>
                  <a:spLocks/>
                </p:cNvSpPr>
                <p:nvPr/>
              </p:nvSpPr>
              <p:spPr bwMode="auto">
                <a:xfrm>
                  <a:off x="1821" y="3055"/>
                  <a:ext cx="41" cy="34"/>
                </a:xfrm>
                <a:custGeom>
                  <a:avLst/>
                  <a:gdLst>
                    <a:gd name="T0" fmla="*/ 23 w 41"/>
                    <a:gd name="T1" fmla="*/ 0 h 34"/>
                    <a:gd name="T2" fmla="*/ 23 w 41"/>
                    <a:gd name="T3" fmla="*/ 0 h 34"/>
                    <a:gd name="T4" fmla="*/ 16 w 41"/>
                    <a:gd name="T5" fmla="*/ 0 h 34"/>
                    <a:gd name="T6" fmla="*/ 8 w 41"/>
                    <a:gd name="T7" fmla="*/ 3 h 34"/>
                    <a:gd name="T8" fmla="*/ 3 w 41"/>
                    <a:gd name="T9" fmla="*/ 7 h 34"/>
                    <a:gd name="T10" fmla="*/ 1 w 41"/>
                    <a:gd name="T11" fmla="*/ 11 h 34"/>
                    <a:gd name="T12" fmla="*/ 0 w 41"/>
                    <a:gd name="T13" fmla="*/ 13 h 34"/>
                    <a:gd name="T14" fmla="*/ 0 w 41"/>
                    <a:gd name="T15" fmla="*/ 13 h 34"/>
                    <a:gd name="T16" fmla="*/ 0 w 41"/>
                    <a:gd name="T17" fmla="*/ 17 h 34"/>
                    <a:gd name="T18" fmla="*/ 0 w 41"/>
                    <a:gd name="T19" fmla="*/ 19 h 34"/>
                    <a:gd name="T20" fmla="*/ 4 w 41"/>
                    <a:gd name="T21" fmla="*/ 26 h 34"/>
                    <a:gd name="T22" fmla="*/ 9 w 41"/>
                    <a:gd name="T23" fmla="*/ 30 h 34"/>
                    <a:gd name="T24" fmla="*/ 17 w 41"/>
                    <a:gd name="T25" fmla="*/ 34 h 34"/>
                    <a:gd name="T26" fmla="*/ 17 w 41"/>
                    <a:gd name="T27" fmla="*/ 34 h 34"/>
                    <a:gd name="T28" fmla="*/ 26 w 41"/>
                    <a:gd name="T29" fmla="*/ 34 h 34"/>
                    <a:gd name="T30" fmla="*/ 32 w 41"/>
                    <a:gd name="T31" fmla="*/ 31 h 34"/>
                    <a:gd name="T32" fmla="*/ 38 w 41"/>
                    <a:gd name="T33" fmla="*/ 27 h 34"/>
                    <a:gd name="T34" fmla="*/ 40 w 41"/>
                    <a:gd name="T35" fmla="*/ 23 h 34"/>
                    <a:gd name="T36" fmla="*/ 41 w 41"/>
                    <a:gd name="T37" fmla="*/ 21 h 34"/>
                    <a:gd name="T38" fmla="*/ 41 w 41"/>
                    <a:gd name="T39" fmla="*/ 21 h 34"/>
                    <a:gd name="T40" fmla="*/ 41 w 41"/>
                    <a:gd name="T41" fmla="*/ 17 h 34"/>
                    <a:gd name="T42" fmla="*/ 40 w 41"/>
                    <a:gd name="T43" fmla="*/ 14 h 34"/>
                    <a:gd name="T44" fmla="*/ 37 w 41"/>
                    <a:gd name="T45" fmla="*/ 8 h 34"/>
                    <a:gd name="T46" fmla="*/ 31 w 41"/>
                    <a:gd name="T47" fmla="*/ 4 h 34"/>
                    <a:gd name="T48" fmla="*/ 23 w 41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6" y="0"/>
                      </a:lnTo>
                      <a:lnTo>
                        <a:pt x="8" y="3"/>
                      </a:lnTo>
                      <a:lnTo>
                        <a:pt x="3" y="7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4" y="26"/>
                      </a:lnTo>
                      <a:lnTo>
                        <a:pt x="9" y="30"/>
                      </a:lnTo>
                      <a:lnTo>
                        <a:pt x="17" y="34"/>
                      </a:lnTo>
                      <a:lnTo>
                        <a:pt x="26" y="34"/>
                      </a:lnTo>
                      <a:lnTo>
                        <a:pt x="32" y="31"/>
                      </a:lnTo>
                      <a:lnTo>
                        <a:pt x="38" y="27"/>
                      </a:lnTo>
                      <a:lnTo>
                        <a:pt x="40" y="23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40" y="14"/>
                      </a:lnTo>
                      <a:lnTo>
                        <a:pt x="37" y="8"/>
                      </a:lnTo>
                      <a:lnTo>
                        <a:pt x="31" y="4"/>
                      </a:lnTo>
                      <a:lnTo>
                        <a:pt x="2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62" name="Freeform 1800"/>
                <p:cNvSpPr>
                  <a:spLocks/>
                </p:cNvSpPr>
                <p:nvPr/>
              </p:nvSpPr>
              <p:spPr bwMode="auto">
                <a:xfrm>
                  <a:off x="1808" y="3034"/>
                  <a:ext cx="43" cy="32"/>
                </a:xfrm>
                <a:custGeom>
                  <a:avLst/>
                  <a:gdLst>
                    <a:gd name="T0" fmla="*/ 22 w 43"/>
                    <a:gd name="T1" fmla="*/ 0 h 32"/>
                    <a:gd name="T2" fmla="*/ 22 w 43"/>
                    <a:gd name="T3" fmla="*/ 0 h 32"/>
                    <a:gd name="T4" fmla="*/ 13 w 43"/>
                    <a:gd name="T5" fmla="*/ 1 h 32"/>
                    <a:gd name="T6" fmla="*/ 7 w 43"/>
                    <a:gd name="T7" fmla="*/ 5 h 32"/>
                    <a:gd name="T8" fmla="*/ 3 w 43"/>
                    <a:gd name="T9" fmla="*/ 10 h 32"/>
                    <a:gd name="T10" fmla="*/ 2 w 43"/>
                    <a:gd name="T11" fmla="*/ 12 h 32"/>
                    <a:gd name="T12" fmla="*/ 0 w 43"/>
                    <a:gd name="T13" fmla="*/ 16 h 32"/>
                    <a:gd name="T14" fmla="*/ 0 w 43"/>
                    <a:gd name="T15" fmla="*/ 16 h 32"/>
                    <a:gd name="T16" fmla="*/ 2 w 43"/>
                    <a:gd name="T17" fmla="*/ 19 h 32"/>
                    <a:gd name="T18" fmla="*/ 3 w 43"/>
                    <a:gd name="T19" fmla="*/ 23 h 32"/>
                    <a:gd name="T20" fmla="*/ 7 w 43"/>
                    <a:gd name="T21" fmla="*/ 28 h 32"/>
                    <a:gd name="T22" fmla="*/ 13 w 43"/>
                    <a:gd name="T23" fmla="*/ 30 h 32"/>
                    <a:gd name="T24" fmla="*/ 22 w 43"/>
                    <a:gd name="T25" fmla="*/ 32 h 32"/>
                    <a:gd name="T26" fmla="*/ 22 w 43"/>
                    <a:gd name="T27" fmla="*/ 32 h 32"/>
                    <a:gd name="T28" fmla="*/ 30 w 43"/>
                    <a:gd name="T29" fmla="*/ 30 h 32"/>
                    <a:gd name="T30" fmla="*/ 36 w 43"/>
                    <a:gd name="T31" fmla="*/ 28 h 32"/>
                    <a:gd name="T32" fmla="*/ 41 w 43"/>
                    <a:gd name="T33" fmla="*/ 23 h 32"/>
                    <a:gd name="T34" fmla="*/ 43 w 43"/>
                    <a:gd name="T35" fmla="*/ 19 h 32"/>
                    <a:gd name="T36" fmla="*/ 43 w 43"/>
                    <a:gd name="T37" fmla="*/ 16 h 32"/>
                    <a:gd name="T38" fmla="*/ 43 w 43"/>
                    <a:gd name="T39" fmla="*/ 16 h 32"/>
                    <a:gd name="T40" fmla="*/ 43 w 43"/>
                    <a:gd name="T41" fmla="*/ 12 h 32"/>
                    <a:gd name="T42" fmla="*/ 41 w 43"/>
                    <a:gd name="T43" fmla="*/ 10 h 32"/>
                    <a:gd name="T44" fmla="*/ 36 w 43"/>
                    <a:gd name="T45" fmla="*/ 5 h 32"/>
                    <a:gd name="T46" fmla="*/ 30 w 43"/>
                    <a:gd name="T47" fmla="*/ 1 h 32"/>
                    <a:gd name="T48" fmla="*/ 22 w 43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2"/>
                    <a:gd name="T77" fmla="*/ 43 w 43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0"/>
                      </a:lnTo>
                      <a:lnTo>
                        <a:pt x="22" y="32"/>
                      </a:lnTo>
                      <a:lnTo>
                        <a:pt x="30" y="30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3" y="19"/>
                      </a:lnTo>
                      <a:lnTo>
                        <a:pt x="43" y="16"/>
                      </a:lnTo>
                      <a:lnTo>
                        <a:pt x="43" y="12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63" name="Freeform 1801"/>
                <p:cNvSpPr>
                  <a:spLocks/>
                </p:cNvSpPr>
                <p:nvPr/>
              </p:nvSpPr>
              <p:spPr bwMode="auto">
                <a:xfrm>
                  <a:off x="1808" y="3034"/>
                  <a:ext cx="43" cy="32"/>
                </a:xfrm>
                <a:custGeom>
                  <a:avLst/>
                  <a:gdLst>
                    <a:gd name="T0" fmla="*/ 22 w 43"/>
                    <a:gd name="T1" fmla="*/ 0 h 32"/>
                    <a:gd name="T2" fmla="*/ 22 w 43"/>
                    <a:gd name="T3" fmla="*/ 0 h 32"/>
                    <a:gd name="T4" fmla="*/ 13 w 43"/>
                    <a:gd name="T5" fmla="*/ 1 h 32"/>
                    <a:gd name="T6" fmla="*/ 7 w 43"/>
                    <a:gd name="T7" fmla="*/ 5 h 32"/>
                    <a:gd name="T8" fmla="*/ 3 w 43"/>
                    <a:gd name="T9" fmla="*/ 10 h 32"/>
                    <a:gd name="T10" fmla="*/ 2 w 43"/>
                    <a:gd name="T11" fmla="*/ 12 h 32"/>
                    <a:gd name="T12" fmla="*/ 0 w 43"/>
                    <a:gd name="T13" fmla="*/ 16 h 32"/>
                    <a:gd name="T14" fmla="*/ 0 w 43"/>
                    <a:gd name="T15" fmla="*/ 16 h 32"/>
                    <a:gd name="T16" fmla="*/ 2 w 43"/>
                    <a:gd name="T17" fmla="*/ 19 h 32"/>
                    <a:gd name="T18" fmla="*/ 3 w 43"/>
                    <a:gd name="T19" fmla="*/ 23 h 32"/>
                    <a:gd name="T20" fmla="*/ 7 w 43"/>
                    <a:gd name="T21" fmla="*/ 28 h 32"/>
                    <a:gd name="T22" fmla="*/ 13 w 43"/>
                    <a:gd name="T23" fmla="*/ 30 h 32"/>
                    <a:gd name="T24" fmla="*/ 22 w 43"/>
                    <a:gd name="T25" fmla="*/ 32 h 32"/>
                    <a:gd name="T26" fmla="*/ 22 w 43"/>
                    <a:gd name="T27" fmla="*/ 32 h 32"/>
                    <a:gd name="T28" fmla="*/ 30 w 43"/>
                    <a:gd name="T29" fmla="*/ 30 h 32"/>
                    <a:gd name="T30" fmla="*/ 36 w 43"/>
                    <a:gd name="T31" fmla="*/ 28 h 32"/>
                    <a:gd name="T32" fmla="*/ 41 w 43"/>
                    <a:gd name="T33" fmla="*/ 23 h 32"/>
                    <a:gd name="T34" fmla="*/ 43 w 43"/>
                    <a:gd name="T35" fmla="*/ 19 h 32"/>
                    <a:gd name="T36" fmla="*/ 43 w 43"/>
                    <a:gd name="T37" fmla="*/ 16 h 32"/>
                    <a:gd name="T38" fmla="*/ 43 w 43"/>
                    <a:gd name="T39" fmla="*/ 16 h 32"/>
                    <a:gd name="T40" fmla="*/ 43 w 43"/>
                    <a:gd name="T41" fmla="*/ 12 h 32"/>
                    <a:gd name="T42" fmla="*/ 41 w 43"/>
                    <a:gd name="T43" fmla="*/ 10 h 32"/>
                    <a:gd name="T44" fmla="*/ 36 w 43"/>
                    <a:gd name="T45" fmla="*/ 5 h 32"/>
                    <a:gd name="T46" fmla="*/ 30 w 43"/>
                    <a:gd name="T47" fmla="*/ 1 h 32"/>
                    <a:gd name="T48" fmla="*/ 22 w 43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2"/>
                    <a:gd name="T77" fmla="*/ 43 w 43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0"/>
                      </a:lnTo>
                      <a:lnTo>
                        <a:pt x="22" y="32"/>
                      </a:lnTo>
                      <a:lnTo>
                        <a:pt x="30" y="30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3" y="19"/>
                      </a:lnTo>
                      <a:lnTo>
                        <a:pt x="43" y="16"/>
                      </a:lnTo>
                      <a:lnTo>
                        <a:pt x="43" y="12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64" name="Freeform 1802"/>
                <p:cNvSpPr>
                  <a:spLocks/>
                </p:cNvSpPr>
                <p:nvPr/>
              </p:nvSpPr>
              <p:spPr bwMode="auto">
                <a:xfrm>
                  <a:off x="1791" y="3096"/>
                  <a:ext cx="39" cy="35"/>
                </a:xfrm>
                <a:custGeom>
                  <a:avLst/>
                  <a:gdLst>
                    <a:gd name="T0" fmla="*/ 11 w 39"/>
                    <a:gd name="T1" fmla="*/ 3 h 35"/>
                    <a:gd name="T2" fmla="*/ 11 w 39"/>
                    <a:gd name="T3" fmla="*/ 3 h 35"/>
                    <a:gd name="T4" fmla="*/ 5 w 39"/>
                    <a:gd name="T5" fmla="*/ 8 h 35"/>
                    <a:gd name="T6" fmla="*/ 1 w 39"/>
                    <a:gd name="T7" fmla="*/ 14 h 35"/>
                    <a:gd name="T8" fmla="*/ 0 w 39"/>
                    <a:gd name="T9" fmla="*/ 22 h 35"/>
                    <a:gd name="T10" fmla="*/ 0 w 39"/>
                    <a:gd name="T11" fmla="*/ 24 h 35"/>
                    <a:gd name="T12" fmla="*/ 1 w 39"/>
                    <a:gd name="T13" fmla="*/ 27 h 35"/>
                    <a:gd name="T14" fmla="*/ 1 w 39"/>
                    <a:gd name="T15" fmla="*/ 27 h 35"/>
                    <a:gd name="T16" fmla="*/ 3 w 39"/>
                    <a:gd name="T17" fmla="*/ 30 h 35"/>
                    <a:gd name="T18" fmla="*/ 6 w 39"/>
                    <a:gd name="T19" fmla="*/ 32 h 35"/>
                    <a:gd name="T20" fmla="*/ 12 w 39"/>
                    <a:gd name="T21" fmla="*/ 35 h 35"/>
                    <a:gd name="T22" fmla="*/ 20 w 39"/>
                    <a:gd name="T23" fmla="*/ 33 h 35"/>
                    <a:gd name="T24" fmla="*/ 28 w 39"/>
                    <a:gd name="T25" fmla="*/ 31 h 35"/>
                    <a:gd name="T26" fmla="*/ 28 w 39"/>
                    <a:gd name="T27" fmla="*/ 31 h 35"/>
                    <a:gd name="T28" fmla="*/ 34 w 39"/>
                    <a:gd name="T29" fmla="*/ 26 h 35"/>
                    <a:gd name="T30" fmla="*/ 38 w 39"/>
                    <a:gd name="T31" fmla="*/ 19 h 35"/>
                    <a:gd name="T32" fmla="*/ 39 w 39"/>
                    <a:gd name="T33" fmla="*/ 13 h 35"/>
                    <a:gd name="T34" fmla="*/ 39 w 39"/>
                    <a:gd name="T35" fmla="*/ 10 h 35"/>
                    <a:gd name="T36" fmla="*/ 38 w 39"/>
                    <a:gd name="T37" fmla="*/ 7 h 35"/>
                    <a:gd name="T38" fmla="*/ 38 w 39"/>
                    <a:gd name="T39" fmla="*/ 7 h 35"/>
                    <a:gd name="T40" fmla="*/ 35 w 39"/>
                    <a:gd name="T41" fmla="*/ 4 h 35"/>
                    <a:gd name="T42" fmla="*/ 33 w 39"/>
                    <a:gd name="T43" fmla="*/ 3 h 35"/>
                    <a:gd name="T44" fmla="*/ 26 w 39"/>
                    <a:gd name="T45" fmla="*/ 0 h 35"/>
                    <a:gd name="T46" fmla="*/ 19 w 39"/>
                    <a:gd name="T47" fmla="*/ 0 h 35"/>
                    <a:gd name="T48" fmla="*/ 11 w 39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3" y="30"/>
                      </a:lnTo>
                      <a:lnTo>
                        <a:pt x="6" y="32"/>
                      </a:lnTo>
                      <a:lnTo>
                        <a:pt x="12" y="35"/>
                      </a:lnTo>
                      <a:lnTo>
                        <a:pt x="20" y="33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19"/>
                      </a:lnTo>
                      <a:lnTo>
                        <a:pt x="39" y="13"/>
                      </a:lnTo>
                      <a:lnTo>
                        <a:pt x="39" y="10"/>
                      </a:lnTo>
                      <a:lnTo>
                        <a:pt x="38" y="7"/>
                      </a:lnTo>
                      <a:lnTo>
                        <a:pt x="35" y="4"/>
                      </a:lnTo>
                      <a:lnTo>
                        <a:pt x="33" y="3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65" name="Freeform 1803"/>
                <p:cNvSpPr>
                  <a:spLocks/>
                </p:cNvSpPr>
                <p:nvPr/>
              </p:nvSpPr>
              <p:spPr bwMode="auto">
                <a:xfrm>
                  <a:off x="1791" y="3096"/>
                  <a:ext cx="39" cy="35"/>
                </a:xfrm>
                <a:custGeom>
                  <a:avLst/>
                  <a:gdLst>
                    <a:gd name="T0" fmla="*/ 11 w 39"/>
                    <a:gd name="T1" fmla="*/ 3 h 35"/>
                    <a:gd name="T2" fmla="*/ 11 w 39"/>
                    <a:gd name="T3" fmla="*/ 3 h 35"/>
                    <a:gd name="T4" fmla="*/ 5 w 39"/>
                    <a:gd name="T5" fmla="*/ 8 h 35"/>
                    <a:gd name="T6" fmla="*/ 1 w 39"/>
                    <a:gd name="T7" fmla="*/ 14 h 35"/>
                    <a:gd name="T8" fmla="*/ 0 w 39"/>
                    <a:gd name="T9" fmla="*/ 22 h 35"/>
                    <a:gd name="T10" fmla="*/ 0 w 39"/>
                    <a:gd name="T11" fmla="*/ 24 h 35"/>
                    <a:gd name="T12" fmla="*/ 1 w 39"/>
                    <a:gd name="T13" fmla="*/ 27 h 35"/>
                    <a:gd name="T14" fmla="*/ 1 w 39"/>
                    <a:gd name="T15" fmla="*/ 27 h 35"/>
                    <a:gd name="T16" fmla="*/ 3 w 39"/>
                    <a:gd name="T17" fmla="*/ 30 h 35"/>
                    <a:gd name="T18" fmla="*/ 6 w 39"/>
                    <a:gd name="T19" fmla="*/ 32 h 35"/>
                    <a:gd name="T20" fmla="*/ 12 w 39"/>
                    <a:gd name="T21" fmla="*/ 35 h 35"/>
                    <a:gd name="T22" fmla="*/ 20 w 39"/>
                    <a:gd name="T23" fmla="*/ 33 h 35"/>
                    <a:gd name="T24" fmla="*/ 28 w 39"/>
                    <a:gd name="T25" fmla="*/ 31 h 35"/>
                    <a:gd name="T26" fmla="*/ 28 w 39"/>
                    <a:gd name="T27" fmla="*/ 31 h 35"/>
                    <a:gd name="T28" fmla="*/ 34 w 39"/>
                    <a:gd name="T29" fmla="*/ 26 h 35"/>
                    <a:gd name="T30" fmla="*/ 38 w 39"/>
                    <a:gd name="T31" fmla="*/ 19 h 35"/>
                    <a:gd name="T32" fmla="*/ 39 w 39"/>
                    <a:gd name="T33" fmla="*/ 13 h 35"/>
                    <a:gd name="T34" fmla="*/ 39 w 39"/>
                    <a:gd name="T35" fmla="*/ 10 h 35"/>
                    <a:gd name="T36" fmla="*/ 38 w 39"/>
                    <a:gd name="T37" fmla="*/ 7 h 35"/>
                    <a:gd name="T38" fmla="*/ 38 w 39"/>
                    <a:gd name="T39" fmla="*/ 7 h 35"/>
                    <a:gd name="T40" fmla="*/ 35 w 39"/>
                    <a:gd name="T41" fmla="*/ 4 h 35"/>
                    <a:gd name="T42" fmla="*/ 33 w 39"/>
                    <a:gd name="T43" fmla="*/ 3 h 35"/>
                    <a:gd name="T44" fmla="*/ 26 w 39"/>
                    <a:gd name="T45" fmla="*/ 0 h 35"/>
                    <a:gd name="T46" fmla="*/ 19 w 39"/>
                    <a:gd name="T47" fmla="*/ 0 h 35"/>
                    <a:gd name="T48" fmla="*/ 11 w 39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3" y="30"/>
                      </a:lnTo>
                      <a:lnTo>
                        <a:pt x="6" y="32"/>
                      </a:lnTo>
                      <a:lnTo>
                        <a:pt x="12" y="35"/>
                      </a:lnTo>
                      <a:lnTo>
                        <a:pt x="20" y="33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19"/>
                      </a:lnTo>
                      <a:lnTo>
                        <a:pt x="39" y="13"/>
                      </a:lnTo>
                      <a:lnTo>
                        <a:pt x="39" y="10"/>
                      </a:lnTo>
                      <a:lnTo>
                        <a:pt x="38" y="7"/>
                      </a:lnTo>
                      <a:lnTo>
                        <a:pt x="35" y="4"/>
                      </a:lnTo>
                      <a:lnTo>
                        <a:pt x="33" y="3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66" name="Freeform 1804"/>
                <p:cNvSpPr>
                  <a:spLocks/>
                </p:cNvSpPr>
                <p:nvPr/>
              </p:nvSpPr>
              <p:spPr bwMode="auto">
                <a:xfrm>
                  <a:off x="1820" y="3099"/>
                  <a:ext cx="41" cy="34"/>
                </a:xfrm>
                <a:custGeom>
                  <a:avLst/>
                  <a:gdLst>
                    <a:gd name="T0" fmla="*/ 25 w 41"/>
                    <a:gd name="T1" fmla="*/ 2 h 34"/>
                    <a:gd name="T2" fmla="*/ 25 w 41"/>
                    <a:gd name="T3" fmla="*/ 2 h 34"/>
                    <a:gd name="T4" fmla="*/ 18 w 41"/>
                    <a:gd name="T5" fmla="*/ 0 h 34"/>
                    <a:gd name="T6" fmla="*/ 10 w 41"/>
                    <a:gd name="T7" fmla="*/ 1 h 34"/>
                    <a:gd name="T8" fmla="*/ 4 w 41"/>
                    <a:gd name="T9" fmla="*/ 5 h 34"/>
                    <a:gd name="T10" fmla="*/ 2 w 41"/>
                    <a:gd name="T11" fmla="*/ 7 h 34"/>
                    <a:gd name="T12" fmla="*/ 0 w 41"/>
                    <a:gd name="T13" fmla="*/ 10 h 34"/>
                    <a:gd name="T14" fmla="*/ 0 w 41"/>
                    <a:gd name="T15" fmla="*/ 10 h 34"/>
                    <a:gd name="T16" fmla="*/ 0 w 41"/>
                    <a:gd name="T17" fmla="*/ 14 h 34"/>
                    <a:gd name="T18" fmla="*/ 0 w 41"/>
                    <a:gd name="T19" fmla="*/ 16 h 34"/>
                    <a:gd name="T20" fmla="*/ 2 w 41"/>
                    <a:gd name="T21" fmla="*/ 23 h 34"/>
                    <a:gd name="T22" fmla="*/ 8 w 41"/>
                    <a:gd name="T23" fmla="*/ 29 h 34"/>
                    <a:gd name="T24" fmla="*/ 14 w 41"/>
                    <a:gd name="T25" fmla="*/ 33 h 34"/>
                    <a:gd name="T26" fmla="*/ 14 w 41"/>
                    <a:gd name="T27" fmla="*/ 33 h 34"/>
                    <a:gd name="T28" fmla="*/ 23 w 41"/>
                    <a:gd name="T29" fmla="*/ 34 h 34"/>
                    <a:gd name="T30" fmla="*/ 29 w 41"/>
                    <a:gd name="T31" fmla="*/ 33 h 34"/>
                    <a:gd name="T32" fmla="*/ 36 w 41"/>
                    <a:gd name="T33" fmla="*/ 29 h 34"/>
                    <a:gd name="T34" fmla="*/ 38 w 41"/>
                    <a:gd name="T35" fmla="*/ 28 h 34"/>
                    <a:gd name="T36" fmla="*/ 39 w 41"/>
                    <a:gd name="T37" fmla="*/ 24 h 34"/>
                    <a:gd name="T38" fmla="*/ 39 w 41"/>
                    <a:gd name="T39" fmla="*/ 24 h 34"/>
                    <a:gd name="T40" fmla="*/ 41 w 41"/>
                    <a:gd name="T41" fmla="*/ 21 h 34"/>
                    <a:gd name="T42" fmla="*/ 39 w 41"/>
                    <a:gd name="T43" fmla="*/ 18 h 34"/>
                    <a:gd name="T44" fmla="*/ 38 w 41"/>
                    <a:gd name="T45" fmla="*/ 11 h 34"/>
                    <a:gd name="T46" fmla="*/ 33 w 41"/>
                    <a:gd name="T47" fmla="*/ 6 h 34"/>
                    <a:gd name="T48" fmla="*/ 25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2" y="23"/>
                      </a:lnTo>
                      <a:lnTo>
                        <a:pt x="8" y="29"/>
                      </a:lnTo>
                      <a:lnTo>
                        <a:pt x="14" y="33"/>
                      </a:lnTo>
                      <a:lnTo>
                        <a:pt x="23" y="34"/>
                      </a:lnTo>
                      <a:lnTo>
                        <a:pt x="29" y="33"/>
                      </a:lnTo>
                      <a:lnTo>
                        <a:pt x="36" y="29"/>
                      </a:lnTo>
                      <a:lnTo>
                        <a:pt x="38" y="28"/>
                      </a:lnTo>
                      <a:lnTo>
                        <a:pt x="39" y="24"/>
                      </a:lnTo>
                      <a:lnTo>
                        <a:pt x="41" y="21"/>
                      </a:lnTo>
                      <a:lnTo>
                        <a:pt x="39" y="18"/>
                      </a:lnTo>
                      <a:lnTo>
                        <a:pt x="38" y="11"/>
                      </a:lnTo>
                      <a:lnTo>
                        <a:pt x="33" y="6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67" name="Freeform 1805"/>
                <p:cNvSpPr>
                  <a:spLocks/>
                </p:cNvSpPr>
                <p:nvPr/>
              </p:nvSpPr>
              <p:spPr bwMode="auto">
                <a:xfrm>
                  <a:off x="1820" y="3099"/>
                  <a:ext cx="41" cy="34"/>
                </a:xfrm>
                <a:custGeom>
                  <a:avLst/>
                  <a:gdLst>
                    <a:gd name="T0" fmla="*/ 25 w 41"/>
                    <a:gd name="T1" fmla="*/ 2 h 34"/>
                    <a:gd name="T2" fmla="*/ 25 w 41"/>
                    <a:gd name="T3" fmla="*/ 2 h 34"/>
                    <a:gd name="T4" fmla="*/ 18 w 41"/>
                    <a:gd name="T5" fmla="*/ 0 h 34"/>
                    <a:gd name="T6" fmla="*/ 10 w 41"/>
                    <a:gd name="T7" fmla="*/ 1 h 34"/>
                    <a:gd name="T8" fmla="*/ 4 w 41"/>
                    <a:gd name="T9" fmla="*/ 5 h 34"/>
                    <a:gd name="T10" fmla="*/ 2 w 41"/>
                    <a:gd name="T11" fmla="*/ 7 h 34"/>
                    <a:gd name="T12" fmla="*/ 0 w 41"/>
                    <a:gd name="T13" fmla="*/ 10 h 34"/>
                    <a:gd name="T14" fmla="*/ 0 w 41"/>
                    <a:gd name="T15" fmla="*/ 10 h 34"/>
                    <a:gd name="T16" fmla="*/ 0 w 41"/>
                    <a:gd name="T17" fmla="*/ 14 h 34"/>
                    <a:gd name="T18" fmla="*/ 0 w 41"/>
                    <a:gd name="T19" fmla="*/ 16 h 34"/>
                    <a:gd name="T20" fmla="*/ 2 w 41"/>
                    <a:gd name="T21" fmla="*/ 23 h 34"/>
                    <a:gd name="T22" fmla="*/ 8 w 41"/>
                    <a:gd name="T23" fmla="*/ 29 h 34"/>
                    <a:gd name="T24" fmla="*/ 14 w 41"/>
                    <a:gd name="T25" fmla="*/ 33 h 34"/>
                    <a:gd name="T26" fmla="*/ 14 w 41"/>
                    <a:gd name="T27" fmla="*/ 33 h 34"/>
                    <a:gd name="T28" fmla="*/ 23 w 41"/>
                    <a:gd name="T29" fmla="*/ 34 h 34"/>
                    <a:gd name="T30" fmla="*/ 29 w 41"/>
                    <a:gd name="T31" fmla="*/ 33 h 34"/>
                    <a:gd name="T32" fmla="*/ 36 w 41"/>
                    <a:gd name="T33" fmla="*/ 29 h 34"/>
                    <a:gd name="T34" fmla="*/ 38 w 41"/>
                    <a:gd name="T35" fmla="*/ 28 h 34"/>
                    <a:gd name="T36" fmla="*/ 39 w 41"/>
                    <a:gd name="T37" fmla="*/ 24 h 34"/>
                    <a:gd name="T38" fmla="*/ 39 w 41"/>
                    <a:gd name="T39" fmla="*/ 24 h 34"/>
                    <a:gd name="T40" fmla="*/ 41 w 41"/>
                    <a:gd name="T41" fmla="*/ 21 h 34"/>
                    <a:gd name="T42" fmla="*/ 39 w 41"/>
                    <a:gd name="T43" fmla="*/ 18 h 34"/>
                    <a:gd name="T44" fmla="*/ 38 w 41"/>
                    <a:gd name="T45" fmla="*/ 11 h 34"/>
                    <a:gd name="T46" fmla="*/ 33 w 41"/>
                    <a:gd name="T47" fmla="*/ 6 h 34"/>
                    <a:gd name="T48" fmla="*/ 25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2" y="23"/>
                      </a:lnTo>
                      <a:lnTo>
                        <a:pt x="8" y="29"/>
                      </a:lnTo>
                      <a:lnTo>
                        <a:pt x="14" y="33"/>
                      </a:lnTo>
                      <a:lnTo>
                        <a:pt x="23" y="34"/>
                      </a:lnTo>
                      <a:lnTo>
                        <a:pt x="29" y="33"/>
                      </a:lnTo>
                      <a:lnTo>
                        <a:pt x="36" y="29"/>
                      </a:lnTo>
                      <a:lnTo>
                        <a:pt x="38" y="28"/>
                      </a:lnTo>
                      <a:lnTo>
                        <a:pt x="39" y="24"/>
                      </a:lnTo>
                      <a:lnTo>
                        <a:pt x="41" y="21"/>
                      </a:lnTo>
                      <a:lnTo>
                        <a:pt x="39" y="18"/>
                      </a:lnTo>
                      <a:lnTo>
                        <a:pt x="38" y="11"/>
                      </a:lnTo>
                      <a:lnTo>
                        <a:pt x="33" y="6"/>
                      </a:lnTo>
                      <a:lnTo>
                        <a:pt x="25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68" name="Freeform 1806"/>
                <p:cNvSpPr>
                  <a:spLocks/>
                </p:cNvSpPr>
                <p:nvPr/>
              </p:nvSpPr>
              <p:spPr bwMode="auto">
                <a:xfrm>
                  <a:off x="1875" y="3101"/>
                  <a:ext cx="30" cy="90"/>
                </a:xfrm>
                <a:custGeom>
                  <a:avLst/>
                  <a:gdLst>
                    <a:gd name="T0" fmla="*/ 0 w 30"/>
                    <a:gd name="T1" fmla="*/ 84 h 90"/>
                    <a:gd name="T2" fmla="*/ 7 w 30"/>
                    <a:gd name="T3" fmla="*/ 69 h 90"/>
                    <a:gd name="T4" fmla="*/ 7 w 30"/>
                    <a:gd name="T5" fmla="*/ 0 h 90"/>
                    <a:gd name="T6" fmla="*/ 23 w 30"/>
                    <a:gd name="T7" fmla="*/ 3 h 90"/>
                    <a:gd name="T8" fmla="*/ 21 w 30"/>
                    <a:gd name="T9" fmla="*/ 70 h 90"/>
                    <a:gd name="T10" fmla="*/ 30 w 30"/>
                    <a:gd name="T11" fmla="*/ 86 h 90"/>
                    <a:gd name="T12" fmla="*/ 20 w 30"/>
                    <a:gd name="T13" fmla="*/ 79 h 90"/>
                    <a:gd name="T14" fmla="*/ 20 w 30"/>
                    <a:gd name="T15" fmla="*/ 90 h 90"/>
                    <a:gd name="T16" fmla="*/ 14 w 30"/>
                    <a:gd name="T17" fmla="*/ 82 h 90"/>
                    <a:gd name="T18" fmla="*/ 9 w 30"/>
                    <a:gd name="T19" fmla="*/ 88 h 90"/>
                    <a:gd name="T20" fmla="*/ 7 w 30"/>
                    <a:gd name="T21" fmla="*/ 81 h 90"/>
                    <a:gd name="T22" fmla="*/ 0 w 30"/>
                    <a:gd name="T23" fmla="*/ 84 h 90"/>
                    <a:gd name="T24" fmla="*/ 0 w 30"/>
                    <a:gd name="T25" fmla="*/ 84 h 9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90"/>
                    <a:gd name="T41" fmla="*/ 30 w 30"/>
                    <a:gd name="T42" fmla="*/ 90 h 9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90">
                      <a:moveTo>
                        <a:pt x="0" y="84"/>
                      </a:moveTo>
                      <a:lnTo>
                        <a:pt x="7" y="69"/>
                      </a:lnTo>
                      <a:lnTo>
                        <a:pt x="7" y="0"/>
                      </a:lnTo>
                      <a:lnTo>
                        <a:pt x="23" y="3"/>
                      </a:lnTo>
                      <a:lnTo>
                        <a:pt x="21" y="70"/>
                      </a:lnTo>
                      <a:lnTo>
                        <a:pt x="30" y="86"/>
                      </a:lnTo>
                      <a:lnTo>
                        <a:pt x="20" y="79"/>
                      </a:lnTo>
                      <a:lnTo>
                        <a:pt x="20" y="90"/>
                      </a:lnTo>
                      <a:lnTo>
                        <a:pt x="14" y="82"/>
                      </a:lnTo>
                      <a:lnTo>
                        <a:pt x="9" y="88"/>
                      </a:lnTo>
                      <a:lnTo>
                        <a:pt x="7" y="81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69" name="Freeform 1807"/>
                <p:cNvSpPr>
                  <a:spLocks/>
                </p:cNvSpPr>
                <p:nvPr/>
              </p:nvSpPr>
              <p:spPr bwMode="auto">
                <a:xfrm>
                  <a:off x="1857" y="3086"/>
                  <a:ext cx="38" cy="34"/>
                </a:xfrm>
                <a:custGeom>
                  <a:avLst/>
                  <a:gdLst>
                    <a:gd name="T0" fmla="*/ 11 w 38"/>
                    <a:gd name="T1" fmla="*/ 4 h 34"/>
                    <a:gd name="T2" fmla="*/ 11 w 38"/>
                    <a:gd name="T3" fmla="*/ 4 h 34"/>
                    <a:gd name="T4" fmla="*/ 5 w 38"/>
                    <a:gd name="T5" fmla="*/ 9 h 34"/>
                    <a:gd name="T6" fmla="*/ 1 w 38"/>
                    <a:gd name="T7" fmla="*/ 15 h 34"/>
                    <a:gd name="T8" fmla="*/ 0 w 38"/>
                    <a:gd name="T9" fmla="*/ 22 h 34"/>
                    <a:gd name="T10" fmla="*/ 0 w 38"/>
                    <a:gd name="T11" fmla="*/ 25 h 34"/>
                    <a:gd name="T12" fmla="*/ 1 w 38"/>
                    <a:gd name="T13" fmla="*/ 28 h 34"/>
                    <a:gd name="T14" fmla="*/ 1 w 38"/>
                    <a:gd name="T15" fmla="*/ 28 h 34"/>
                    <a:gd name="T16" fmla="*/ 2 w 38"/>
                    <a:gd name="T17" fmla="*/ 31 h 34"/>
                    <a:gd name="T18" fmla="*/ 5 w 38"/>
                    <a:gd name="T19" fmla="*/ 33 h 34"/>
                    <a:gd name="T20" fmla="*/ 11 w 38"/>
                    <a:gd name="T21" fmla="*/ 34 h 34"/>
                    <a:gd name="T22" fmla="*/ 19 w 38"/>
                    <a:gd name="T23" fmla="*/ 34 h 34"/>
                    <a:gd name="T24" fmla="*/ 27 w 38"/>
                    <a:gd name="T25" fmla="*/ 32 h 34"/>
                    <a:gd name="T26" fmla="*/ 27 w 38"/>
                    <a:gd name="T27" fmla="*/ 32 h 34"/>
                    <a:gd name="T28" fmla="*/ 33 w 38"/>
                    <a:gd name="T29" fmla="*/ 27 h 34"/>
                    <a:gd name="T30" fmla="*/ 37 w 38"/>
                    <a:gd name="T31" fmla="*/ 20 h 34"/>
                    <a:gd name="T32" fmla="*/ 38 w 38"/>
                    <a:gd name="T33" fmla="*/ 14 h 34"/>
                    <a:gd name="T34" fmla="*/ 38 w 38"/>
                    <a:gd name="T35" fmla="*/ 10 h 34"/>
                    <a:gd name="T36" fmla="*/ 37 w 38"/>
                    <a:gd name="T37" fmla="*/ 8 h 34"/>
                    <a:gd name="T38" fmla="*/ 37 w 38"/>
                    <a:gd name="T39" fmla="*/ 8 h 34"/>
                    <a:gd name="T40" fmla="*/ 36 w 38"/>
                    <a:gd name="T41" fmla="*/ 5 h 34"/>
                    <a:gd name="T42" fmla="*/ 33 w 38"/>
                    <a:gd name="T43" fmla="*/ 3 h 34"/>
                    <a:gd name="T44" fmla="*/ 27 w 38"/>
                    <a:gd name="T45" fmla="*/ 0 h 34"/>
                    <a:gd name="T46" fmla="*/ 19 w 38"/>
                    <a:gd name="T47" fmla="*/ 1 h 34"/>
                    <a:gd name="T48" fmla="*/ 11 w 38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4"/>
                    <a:gd name="T77" fmla="*/ 38 w 38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2" y="31"/>
                      </a:lnTo>
                      <a:lnTo>
                        <a:pt x="5" y="33"/>
                      </a:lnTo>
                      <a:lnTo>
                        <a:pt x="11" y="34"/>
                      </a:lnTo>
                      <a:lnTo>
                        <a:pt x="19" y="34"/>
                      </a:lnTo>
                      <a:lnTo>
                        <a:pt x="27" y="32"/>
                      </a:lnTo>
                      <a:lnTo>
                        <a:pt x="33" y="27"/>
                      </a:lnTo>
                      <a:lnTo>
                        <a:pt x="37" y="20"/>
                      </a:lnTo>
                      <a:lnTo>
                        <a:pt x="38" y="14"/>
                      </a:lnTo>
                      <a:lnTo>
                        <a:pt x="38" y="10"/>
                      </a:lnTo>
                      <a:lnTo>
                        <a:pt x="37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1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70" name="Freeform 1808"/>
                <p:cNvSpPr>
                  <a:spLocks/>
                </p:cNvSpPr>
                <p:nvPr/>
              </p:nvSpPr>
              <p:spPr bwMode="auto">
                <a:xfrm>
                  <a:off x="1857" y="3086"/>
                  <a:ext cx="38" cy="34"/>
                </a:xfrm>
                <a:custGeom>
                  <a:avLst/>
                  <a:gdLst>
                    <a:gd name="T0" fmla="*/ 11 w 38"/>
                    <a:gd name="T1" fmla="*/ 4 h 34"/>
                    <a:gd name="T2" fmla="*/ 11 w 38"/>
                    <a:gd name="T3" fmla="*/ 4 h 34"/>
                    <a:gd name="T4" fmla="*/ 5 w 38"/>
                    <a:gd name="T5" fmla="*/ 9 h 34"/>
                    <a:gd name="T6" fmla="*/ 1 w 38"/>
                    <a:gd name="T7" fmla="*/ 15 h 34"/>
                    <a:gd name="T8" fmla="*/ 0 w 38"/>
                    <a:gd name="T9" fmla="*/ 22 h 34"/>
                    <a:gd name="T10" fmla="*/ 0 w 38"/>
                    <a:gd name="T11" fmla="*/ 25 h 34"/>
                    <a:gd name="T12" fmla="*/ 1 w 38"/>
                    <a:gd name="T13" fmla="*/ 28 h 34"/>
                    <a:gd name="T14" fmla="*/ 1 w 38"/>
                    <a:gd name="T15" fmla="*/ 28 h 34"/>
                    <a:gd name="T16" fmla="*/ 2 w 38"/>
                    <a:gd name="T17" fmla="*/ 31 h 34"/>
                    <a:gd name="T18" fmla="*/ 5 w 38"/>
                    <a:gd name="T19" fmla="*/ 33 h 34"/>
                    <a:gd name="T20" fmla="*/ 11 w 38"/>
                    <a:gd name="T21" fmla="*/ 34 h 34"/>
                    <a:gd name="T22" fmla="*/ 19 w 38"/>
                    <a:gd name="T23" fmla="*/ 34 h 34"/>
                    <a:gd name="T24" fmla="*/ 27 w 38"/>
                    <a:gd name="T25" fmla="*/ 32 h 34"/>
                    <a:gd name="T26" fmla="*/ 27 w 38"/>
                    <a:gd name="T27" fmla="*/ 32 h 34"/>
                    <a:gd name="T28" fmla="*/ 33 w 38"/>
                    <a:gd name="T29" fmla="*/ 27 h 34"/>
                    <a:gd name="T30" fmla="*/ 37 w 38"/>
                    <a:gd name="T31" fmla="*/ 20 h 34"/>
                    <a:gd name="T32" fmla="*/ 38 w 38"/>
                    <a:gd name="T33" fmla="*/ 14 h 34"/>
                    <a:gd name="T34" fmla="*/ 38 w 38"/>
                    <a:gd name="T35" fmla="*/ 10 h 34"/>
                    <a:gd name="T36" fmla="*/ 37 w 38"/>
                    <a:gd name="T37" fmla="*/ 8 h 34"/>
                    <a:gd name="T38" fmla="*/ 37 w 38"/>
                    <a:gd name="T39" fmla="*/ 8 h 34"/>
                    <a:gd name="T40" fmla="*/ 36 w 38"/>
                    <a:gd name="T41" fmla="*/ 5 h 34"/>
                    <a:gd name="T42" fmla="*/ 33 w 38"/>
                    <a:gd name="T43" fmla="*/ 3 h 34"/>
                    <a:gd name="T44" fmla="*/ 27 w 38"/>
                    <a:gd name="T45" fmla="*/ 0 h 34"/>
                    <a:gd name="T46" fmla="*/ 19 w 38"/>
                    <a:gd name="T47" fmla="*/ 1 h 34"/>
                    <a:gd name="T48" fmla="*/ 11 w 38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4"/>
                    <a:gd name="T77" fmla="*/ 38 w 38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2" y="31"/>
                      </a:lnTo>
                      <a:lnTo>
                        <a:pt x="5" y="33"/>
                      </a:lnTo>
                      <a:lnTo>
                        <a:pt x="11" y="34"/>
                      </a:lnTo>
                      <a:lnTo>
                        <a:pt x="19" y="34"/>
                      </a:lnTo>
                      <a:lnTo>
                        <a:pt x="27" y="32"/>
                      </a:lnTo>
                      <a:lnTo>
                        <a:pt x="33" y="27"/>
                      </a:lnTo>
                      <a:lnTo>
                        <a:pt x="37" y="20"/>
                      </a:lnTo>
                      <a:lnTo>
                        <a:pt x="38" y="14"/>
                      </a:lnTo>
                      <a:lnTo>
                        <a:pt x="38" y="10"/>
                      </a:lnTo>
                      <a:lnTo>
                        <a:pt x="37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1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71" name="Freeform 1809"/>
                <p:cNvSpPr>
                  <a:spLocks/>
                </p:cNvSpPr>
                <p:nvPr/>
              </p:nvSpPr>
              <p:spPr bwMode="auto">
                <a:xfrm>
                  <a:off x="1885" y="3090"/>
                  <a:ext cx="41" cy="34"/>
                </a:xfrm>
                <a:custGeom>
                  <a:avLst/>
                  <a:gdLst>
                    <a:gd name="T0" fmla="*/ 26 w 41"/>
                    <a:gd name="T1" fmla="*/ 2 h 34"/>
                    <a:gd name="T2" fmla="*/ 26 w 41"/>
                    <a:gd name="T3" fmla="*/ 2 h 34"/>
                    <a:gd name="T4" fmla="*/ 18 w 41"/>
                    <a:gd name="T5" fmla="*/ 0 h 34"/>
                    <a:gd name="T6" fmla="*/ 10 w 41"/>
                    <a:gd name="T7" fmla="*/ 1 h 34"/>
                    <a:gd name="T8" fmla="*/ 5 w 41"/>
                    <a:gd name="T9" fmla="*/ 5 h 34"/>
                    <a:gd name="T10" fmla="*/ 3 w 41"/>
                    <a:gd name="T11" fmla="*/ 7 h 34"/>
                    <a:gd name="T12" fmla="*/ 1 w 41"/>
                    <a:gd name="T13" fmla="*/ 10 h 34"/>
                    <a:gd name="T14" fmla="*/ 1 w 41"/>
                    <a:gd name="T15" fmla="*/ 10 h 34"/>
                    <a:gd name="T16" fmla="*/ 0 w 41"/>
                    <a:gd name="T17" fmla="*/ 13 h 34"/>
                    <a:gd name="T18" fmla="*/ 0 w 41"/>
                    <a:gd name="T19" fmla="*/ 16 h 34"/>
                    <a:gd name="T20" fmla="*/ 3 w 41"/>
                    <a:gd name="T21" fmla="*/ 23 h 34"/>
                    <a:gd name="T22" fmla="*/ 8 w 41"/>
                    <a:gd name="T23" fmla="*/ 28 h 34"/>
                    <a:gd name="T24" fmla="*/ 15 w 41"/>
                    <a:gd name="T25" fmla="*/ 32 h 34"/>
                    <a:gd name="T26" fmla="*/ 15 w 41"/>
                    <a:gd name="T27" fmla="*/ 32 h 34"/>
                    <a:gd name="T28" fmla="*/ 23 w 41"/>
                    <a:gd name="T29" fmla="*/ 34 h 34"/>
                    <a:gd name="T30" fmla="*/ 31 w 41"/>
                    <a:gd name="T31" fmla="*/ 33 h 34"/>
                    <a:gd name="T32" fmla="*/ 37 w 41"/>
                    <a:gd name="T33" fmla="*/ 29 h 34"/>
                    <a:gd name="T34" fmla="*/ 38 w 41"/>
                    <a:gd name="T35" fmla="*/ 27 h 34"/>
                    <a:gd name="T36" fmla="*/ 40 w 41"/>
                    <a:gd name="T37" fmla="*/ 24 h 34"/>
                    <a:gd name="T38" fmla="*/ 40 w 41"/>
                    <a:gd name="T39" fmla="*/ 24 h 34"/>
                    <a:gd name="T40" fmla="*/ 41 w 41"/>
                    <a:gd name="T41" fmla="*/ 21 h 34"/>
                    <a:gd name="T42" fmla="*/ 41 w 41"/>
                    <a:gd name="T43" fmla="*/ 18 h 34"/>
                    <a:gd name="T44" fmla="*/ 38 w 41"/>
                    <a:gd name="T45" fmla="*/ 11 h 34"/>
                    <a:gd name="T46" fmla="*/ 33 w 41"/>
                    <a:gd name="T47" fmla="*/ 6 h 34"/>
                    <a:gd name="T48" fmla="*/ 26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3" y="7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4"/>
                      </a:lnTo>
                      <a:lnTo>
                        <a:pt x="31" y="33"/>
                      </a:lnTo>
                      <a:lnTo>
                        <a:pt x="37" y="29"/>
                      </a:lnTo>
                      <a:lnTo>
                        <a:pt x="38" y="27"/>
                      </a:lnTo>
                      <a:lnTo>
                        <a:pt x="40" y="24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8" y="11"/>
                      </a:lnTo>
                      <a:lnTo>
                        <a:pt x="33" y="6"/>
                      </a:lnTo>
                      <a:lnTo>
                        <a:pt x="26" y="2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72" name="Freeform 1810"/>
                <p:cNvSpPr>
                  <a:spLocks/>
                </p:cNvSpPr>
                <p:nvPr/>
              </p:nvSpPr>
              <p:spPr bwMode="auto">
                <a:xfrm>
                  <a:off x="1885" y="3090"/>
                  <a:ext cx="41" cy="34"/>
                </a:xfrm>
                <a:custGeom>
                  <a:avLst/>
                  <a:gdLst>
                    <a:gd name="T0" fmla="*/ 26 w 41"/>
                    <a:gd name="T1" fmla="*/ 2 h 34"/>
                    <a:gd name="T2" fmla="*/ 26 w 41"/>
                    <a:gd name="T3" fmla="*/ 2 h 34"/>
                    <a:gd name="T4" fmla="*/ 18 w 41"/>
                    <a:gd name="T5" fmla="*/ 0 h 34"/>
                    <a:gd name="T6" fmla="*/ 10 w 41"/>
                    <a:gd name="T7" fmla="*/ 1 h 34"/>
                    <a:gd name="T8" fmla="*/ 5 w 41"/>
                    <a:gd name="T9" fmla="*/ 5 h 34"/>
                    <a:gd name="T10" fmla="*/ 3 w 41"/>
                    <a:gd name="T11" fmla="*/ 7 h 34"/>
                    <a:gd name="T12" fmla="*/ 1 w 41"/>
                    <a:gd name="T13" fmla="*/ 10 h 34"/>
                    <a:gd name="T14" fmla="*/ 1 w 41"/>
                    <a:gd name="T15" fmla="*/ 10 h 34"/>
                    <a:gd name="T16" fmla="*/ 0 w 41"/>
                    <a:gd name="T17" fmla="*/ 13 h 34"/>
                    <a:gd name="T18" fmla="*/ 0 w 41"/>
                    <a:gd name="T19" fmla="*/ 16 h 34"/>
                    <a:gd name="T20" fmla="*/ 3 w 41"/>
                    <a:gd name="T21" fmla="*/ 23 h 34"/>
                    <a:gd name="T22" fmla="*/ 8 w 41"/>
                    <a:gd name="T23" fmla="*/ 28 h 34"/>
                    <a:gd name="T24" fmla="*/ 15 w 41"/>
                    <a:gd name="T25" fmla="*/ 32 h 34"/>
                    <a:gd name="T26" fmla="*/ 15 w 41"/>
                    <a:gd name="T27" fmla="*/ 32 h 34"/>
                    <a:gd name="T28" fmla="*/ 23 w 41"/>
                    <a:gd name="T29" fmla="*/ 34 h 34"/>
                    <a:gd name="T30" fmla="*/ 31 w 41"/>
                    <a:gd name="T31" fmla="*/ 33 h 34"/>
                    <a:gd name="T32" fmla="*/ 37 w 41"/>
                    <a:gd name="T33" fmla="*/ 29 h 34"/>
                    <a:gd name="T34" fmla="*/ 38 w 41"/>
                    <a:gd name="T35" fmla="*/ 27 h 34"/>
                    <a:gd name="T36" fmla="*/ 40 w 41"/>
                    <a:gd name="T37" fmla="*/ 24 h 34"/>
                    <a:gd name="T38" fmla="*/ 40 w 41"/>
                    <a:gd name="T39" fmla="*/ 24 h 34"/>
                    <a:gd name="T40" fmla="*/ 41 w 41"/>
                    <a:gd name="T41" fmla="*/ 21 h 34"/>
                    <a:gd name="T42" fmla="*/ 41 w 41"/>
                    <a:gd name="T43" fmla="*/ 18 h 34"/>
                    <a:gd name="T44" fmla="*/ 38 w 41"/>
                    <a:gd name="T45" fmla="*/ 11 h 34"/>
                    <a:gd name="T46" fmla="*/ 33 w 41"/>
                    <a:gd name="T47" fmla="*/ 6 h 34"/>
                    <a:gd name="T48" fmla="*/ 26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3" y="7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4"/>
                      </a:lnTo>
                      <a:lnTo>
                        <a:pt x="31" y="33"/>
                      </a:lnTo>
                      <a:lnTo>
                        <a:pt x="37" y="29"/>
                      </a:lnTo>
                      <a:lnTo>
                        <a:pt x="38" y="27"/>
                      </a:lnTo>
                      <a:lnTo>
                        <a:pt x="40" y="24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8" y="11"/>
                      </a:lnTo>
                      <a:lnTo>
                        <a:pt x="33" y="6"/>
                      </a:lnTo>
                      <a:lnTo>
                        <a:pt x="26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73" name="Freeform 1811"/>
                <p:cNvSpPr>
                  <a:spLocks/>
                </p:cNvSpPr>
                <p:nvPr/>
              </p:nvSpPr>
              <p:spPr bwMode="auto">
                <a:xfrm>
                  <a:off x="1861" y="3063"/>
                  <a:ext cx="42" cy="33"/>
                </a:xfrm>
                <a:custGeom>
                  <a:avLst/>
                  <a:gdLst>
                    <a:gd name="T0" fmla="*/ 20 w 42"/>
                    <a:gd name="T1" fmla="*/ 0 h 33"/>
                    <a:gd name="T2" fmla="*/ 20 w 42"/>
                    <a:gd name="T3" fmla="*/ 0 h 33"/>
                    <a:gd name="T4" fmla="*/ 13 w 42"/>
                    <a:gd name="T5" fmla="*/ 1 h 33"/>
                    <a:gd name="T6" fmla="*/ 6 w 42"/>
                    <a:gd name="T7" fmla="*/ 5 h 33"/>
                    <a:gd name="T8" fmla="*/ 1 w 42"/>
                    <a:gd name="T9" fmla="*/ 10 h 33"/>
                    <a:gd name="T10" fmla="*/ 0 w 42"/>
                    <a:gd name="T11" fmla="*/ 13 h 33"/>
                    <a:gd name="T12" fmla="*/ 0 w 42"/>
                    <a:gd name="T13" fmla="*/ 17 h 33"/>
                    <a:gd name="T14" fmla="*/ 0 w 42"/>
                    <a:gd name="T15" fmla="*/ 17 h 33"/>
                    <a:gd name="T16" fmla="*/ 0 w 42"/>
                    <a:gd name="T17" fmla="*/ 20 h 33"/>
                    <a:gd name="T18" fmla="*/ 1 w 42"/>
                    <a:gd name="T19" fmla="*/ 23 h 33"/>
                    <a:gd name="T20" fmla="*/ 6 w 42"/>
                    <a:gd name="T21" fmla="*/ 28 h 33"/>
                    <a:gd name="T22" fmla="*/ 13 w 42"/>
                    <a:gd name="T23" fmla="*/ 32 h 33"/>
                    <a:gd name="T24" fmla="*/ 20 w 42"/>
                    <a:gd name="T25" fmla="*/ 33 h 33"/>
                    <a:gd name="T26" fmla="*/ 20 w 42"/>
                    <a:gd name="T27" fmla="*/ 33 h 33"/>
                    <a:gd name="T28" fmla="*/ 29 w 42"/>
                    <a:gd name="T29" fmla="*/ 32 h 33"/>
                    <a:gd name="T30" fmla="*/ 35 w 42"/>
                    <a:gd name="T31" fmla="*/ 28 h 33"/>
                    <a:gd name="T32" fmla="*/ 39 w 42"/>
                    <a:gd name="T33" fmla="*/ 23 h 33"/>
                    <a:gd name="T34" fmla="*/ 41 w 42"/>
                    <a:gd name="T35" fmla="*/ 20 h 33"/>
                    <a:gd name="T36" fmla="*/ 42 w 42"/>
                    <a:gd name="T37" fmla="*/ 17 h 33"/>
                    <a:gd name="T38" fmla="*/ 42 w 42"/>
                    <a:gd name="T39" fmla="*/ 17 h 33"/>
                    <a:gd name="T40" fmla="*/ 41 w 42"/>
                    <a:gd name="T41" fmla="*/ 13 h 33"/>
                    <a:gd name="T42" fmla="*/ 39 w 42"/>
                    <a:gd name="T43" fmla="*/ 10 h 33"/>
                    <a:gd name="T44" fmla="*/ 35 w 42"/>
                    <a:gd name="T45" fmla="*/ 5 h 33"/>
                    <a:gd name="T46" fmla="*/ 29 w 42"/>
                    <a:gd name="T47" fmla="*/ 1 h 33"/>
                    <a:gd name="T48" fmla="*/ 20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0" y="33"/>
                      </a:lnTo>
                      <a:lnTo>
                        <a:pt x="29" y="32"/>
                      </a:lnTo>
                      <a:lnTo>
                        <a:pt x="35" y="28"/>
                      </a:lnTo>
                      <a:lnTo>
                        <a:pt x="39" y="23"/>
                      </a:lnTo>
                      <a:lnTo>
                        <a:pt x="41" y="20"/>
                      </a:lnTo>
                      <a:lnTo>
                        <a:pt x="42" y="17"/>
                      </a:lnTo>
                      <a:lnTo>
                        <a:pt x="41" y="13"/>
                      </a:lnTo>
                      <a:lnTo>
                        <a:pt x="39" y="10"/>
                      </a:lnTo>
                      <a:lnTo>
                        <a:pt x="35" y="5"/>
                      </a:lnTo>
                      <a:lnTo>
                        <a:pt x="29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74" name="Freeform 1812"/>
                <p:cNvSpPr>
                  <a:spLocks/>
                </p:cNvSpPr>
                <p:nvPr/>
              </p:nvSpPr>
              <p:spPr bwMode="auto">
                <a:xfrm>
                  <a:off x="1861" y="3063"/>
                  <a:ext cx="42" cy="33"/>
                </a:xfrm>
                <a:custGeom>
                  <a:avLst/>
                  <a:gdLst>
                    <a:gd name="T0" fmla="*/ 20 w 42"/>
                    <a:gd name="T1" fmla="*/ 0 h 33"/>
                    <a:gd name="T2" fmla="*/ 20 w 42"/>
                    <a:gd name="T3" fmla="*/ 0 h 33"/>
                    <a:gd name="T4" fmla="*/ 13 w 42"/>
                    <a:gd name="T5" fmla="*/ 1 h 33"/>
                    <a:gd name="T6" fmla="*/ 6 w 42"/>
                    <a:gd name="T7" fmla="*/ 5 h 33"/>
                    <a:gd name="T8" fmla="*/ 1 w 42"/>
                    <a:gd name="T9" fmla="*/ 10 h 33"/>
                    <a:gd name="T10" fmla="*/ 0 w 42"/>
                    <a:gd name="T11" fmla="*/ 13 h 33"/>
                    <a:gd name="T12" fmla="*/ 0 w 42"/>
                    <a:gd name="T13" fmla="*/ 17 h 33"/>
                    <a:gd name="T14" fmla="*/ 0 w 42"/>
                    <a:gd name="T15" fmla="*/ 17 h 33"/>
                    <a:gd name="T16" fmla="*/ 0 w 42"/>
                    <a:gd name="T17" fmla="*/ 20 h 33"/>
                    <a:gd name="T18" fmla="*/ 1 w 42"/>
                    <a:gd name="T19" fmla="*/ 23 h 33"/>
                    <a:gd name="T20" fmla="*/ 6 w 42"/>
                    <a:gd name="T21" fmla="*/ 28 h 33"/>
                    <a:gd name="T22" fmla="*/ 13 w 42"/>
                    <a:gd name="T23" fmla="*/ 32 h 33"/>
                    <a:gd name="T24" fmla="*/ 20 w 42"/>
                    <a:gd name="T25" fmla="*/ 33 h 33"/>
                    <a:gd name="T26" fmla="*/ 20 w 42"/>
                    <a:gd name="T27" fmla="*/ 33 h 33"/>
                    <a:gd name="T28" fmla="*/ 29 w 42"/>
                    <a:gd name="T29" fmla="*/ 32 h 33"/>
                    <a:gd name="T30" fmla="*/ 35 w 42"/>
                    <a:gd name="T31" fmla="*/ 28 h 33"/>
                    <a:gd name="T32" fmla="*/ 39 w 42"/>
                    <a:gd name="T33" fmla="*/ 23 h 33"/>
                    <a:gd name="T34" fmla="*/ 41 w 42"/>
                    <a:gd name="T35" fmla="*/ 20 h 33"/>
                    <a:gd name="T36" fmla="*/ 42 w 42"/>
                    <a:gd name="T37" fmla="*/ 17 h 33"/>
                    <a:gd name="T38" fmla="*/ 42 w 42"/>
                    <a:gd name="T39" fmla="*/ 17 h 33"/>
                    <a:gd name="T40" fmla="*/ 41 w 42"/>
                    <a:gd name="T41" fmla="*/ 13 h 33"/>
                    <a:gd name="T42" fmla="*/ 39 w 42"/>
                    <a:gd name="T43" fmla="*/ 10 h 33"/>
                    <a:gd name="T44" fmla="*/ 35 w 42"/>
                    <a:gd name="T45" fmla="*/ 5 h 33"/>
                    <a:gd name="T46" fmla="*/ 29 w 42"/>
                    <a:gd name="T47" fmla="*/ 1 h 33"/>
                    <a:gd name="T48" fmla="*/ 20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0" y="33"/>
                      </a:lnTo>
                      <a:lnTo>
                        <a:pt x="29" y="32"/>
                      </a:lnTo>
                      <a:lnTo>
                        <a:pt x="35" y="28"/>
                      </a:lnTo>
                      <a:lnTo>
                        <a:pt x="39" y="23"/>
                      </a:lnTo>
                      <a:lnTo>
                        <a:pt x="41" y="20"/>
                      </a:lnTo>
                      <a:lnTo>
                        <a:pt x="42" y="17"/>
                      </a:lnTo>
                      <a:lnTo>
                        <a:pt x="41" y="13"/>
                      </a:lnTo>
                      <a:lnTo>
                        <a:pt x="39" y="10"/>
                      </a:lnTo>
                      <a:lnTo>
                        <a:pt x="35" y="5"/>
                      </a:lnTo>
                      <a:lnTo>
                        <a:pt x="29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75" name="Freeform 1813"/>
                <p:cNvSpPr>
                  <a:spLocks/>
                </p:cNvSpPr>
                <p:nvPr/>
              </p:nvSpPr>
              <p:spPr bwMode="auto">
                <a:xfrm>
                  <a:off x="1886" y="3068"/>
                  <a:ext cx="41" cy="32"/>
                </a:xfrm>
                <a:custGeom>
                  <a:avLst/>
                  <a:gdLst>
                    <a:gd name="T0" fmla="*/ 25 w 41"/>
                    <a:gd name="T1" fmla="*/ 0 h 32"/>
                    <a:gd name="T2" fmla="*/ 25 w 41"/>
                    <a:gd name="T3" fmla="*/ 0 h 32"/>
                    <a:gd name="T4" fmla="*/ 16 w 41"/>
                    <a:gd name="T5" fmla="*/ 0 h 32"/>
                    <a:gd name="T6" fmla="*/ 9 w 41"/>
                    <a:gd name="T7" fmla="*/ 1 h 32"/>
                    <a:gd name="T8" fmla="*/ 3 w 41"/>
                    <a:gd name="T9" fmla="*/ 6 h 32"/>
                    <a:gd name="T10" fmla="*/ 2 w 41"/>
                    <a:gd name="T11" fmla="*/ 9 h 32"/>
                    <a:gd name="T12" fmla="*/ 0 w 41"/>
                    <a:gd name="T13" fmla="*/ 12 h 32"/>
                    <a:gd name="T14" fmla="*/ 0 w 41"/>
                    <a:gd name="T15" fmla="*/ 12 h 32"/>
                    <a:gd name="T16" fmla="*/ 0 w 41"/>
                    <a:gd name="T17" fmla="*/ 15 h 32"/>
                    <a:gd name="T18" fmla="*/ 0 w 41"/>
                    <a:gd name="T19" fmla="*/ 19 h 32"/>
                    <a:gd name="T20" fmla="*/ 4 w 41"/>
                    <a:gd name="T21" fmla="*/ 24 h 32"/>
                    <a:gd name="T22" fmla="*/ 10 w 41"/>
                    <a:gd name="T23" fmla="*/ 29 h 32"/>
                    <a:gd name="T24" fmla="*/ 18 w 41"/>
                    <a:gd name="T25" fmla="*/ 32 h 32"/>
                    <a:gd name="T26" fmla="*/ 18 w 41"/>
                    <a:gd name="T27" fmla="*/ 32 h 32"/>
                    <a:gd name="T28" fmla="*/ 26 w 41"/>
                    <a:gd name="T29" fmla="*/ 32 h 32"/>
                    <a:gd name="T30" fmla="*/ 33 w 41"/>
                    <a:gd name="T31" fmla="*/ 29 h 32"/>
                    <a:gd name="T32" fmla="*/ 39 w 41"/>
                    <a:gd name="T33" fmla="*/ 26 h 32"/>
                    <a:gd name="T34" fmla="*/ 40 w 41"/>
                    <a:gd name="T35" fmla="*/ 23 h 32"/>
                    <a:gd name="T36" fmla="*/ 41 w 41"/>
                    <a:gd name="T37" fmla="*/ 19 h 32"/>
                    <a:gd name="T38" fmla="*/ 41 w 41"/>
                    <a:gd name="T39" fmla="*/ 19 h 32"/>
                    <a:gd name="T40" fmla="*/ 41 w 41"/>
                    <a:gd name="T41" fmla="*/ 17 h 32"/>
                    <a:gd name="T42" fmla="*/ 41 w 41"/>
                    <a:gd name="T43" fmla="*/ 13 h 32"/>
                    <a:gd name="T44" fmla="*/ 37 w 41"/>
                    <a:gd name="T45" fmla="*/ 8 h 32"/>
                    <a:gd name="T46" fmla="*/ 32 w 41"/>
                    <a:gd name="T47" fmla="*/ 3 h 32"/>
                    <a:gd name="T48" fmla="*/ 25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16" y="0"/>
                      </a:lnTo>
                      <a:lnTo>
                        <a:pt x="9" y="1"/>
                      </a:lnTo>
                      <a:lnTo>
                        <a:pt x="3" y="6"/>
                      </a:lnTo>
                      <a:lnTo>
                        <a:pt x="2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4" y="24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6" y="32"/>
                      </a:lnTo>
                      <a:lnTo>
                        <a:pt x="33" y="29"/>
                      </a:lnTo>
                      <a:lnTo>
                        <a:pt x="39" y="26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7" y="8"/>
                      </a:lnTo>
                      <a:lnTo>
                        <a:pt x="32" y="3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76" name="Freeform 1814"/>
                <p:cNvSpPr>
                  <a:spLocks/>
                </p:cNvSpPr>
                <p:nvPr/>
              </p:nvSpPr>
              <p:spPr bwMode="auto">
                <a:xfrm>
                  <a:off x="1886" y="3068"/>
                  <a:ext cx="41" cy="32"/>
                </a:xfrm>
                <a:custGeom>
                  <a:avLst/>
                  <a:gdLst>
                    <a:gd name="T0" fmla="*/ 25 w 41"/>
                    <a:gd name="T1" fmla="*/ 0 h 32"/>
                    <a:gd name="T2" fmla="*/ 25 w 41"/>
                    <a:gd name="T3" fmla="*/ 0 h 32"/>
                    <a:gd name="T4" fmla="*/ 16 w 41"/>
                    <a:gd name="T5" fmla="*/ 0 h 32"/>
                    <a:gd name="T6" fmla="*/ 9 w 41"/>
                    <a:gd name="T7" fmla="*/ 1 h 32"/>
                    <a:gd name="T8" fmla="*/ 3 w 41"/>
                    <a:gd name="T9" fmla="*/ 6 h 32"/>
                    <a:gd name="T10" fmla="*/ 2 w 41"/>
                    <a:gd name="T11" fmla="*/ 9 h 32"/>
                    <a:gd name="T12" fmla="*/ 0 w 41"/>
                    <a:gd name="T13" fmla="*/ 12 h 32"/>
                    <a:gd name="T14" fmla="*/ 0 w 41"/>
                    <a:gd name="T15" fmla="*/ 12 h 32"/>
                    <a:gd name="T16" fmla="*/ 0 w 41"/>
                    <a:gd name="T17" fmla="*/ 15 h 32"/>
                    <a:gd name="T18" fmla="*/ 0 w 41"/>
                    <a:gd name="T19" fmla="*/ 19 h 32"/>
                    <a:gd name="T20" fmla="*/ 4 w 41"/>
                    <a:gd name="T21" fmla="*/ 24 h 32"/>
                    <a:gd name="T22" fmla="*/ 10 w 41"/>
                    <a:gd name="T23" fmla="*/ 29 h 32"/>
                    <a:gd name="T24" fmla="*/ 18 w 41"/>
                    <a:gd name="T25" fmla="*/ 32 h 32"/>
                    <a:gd name="T26" fmla="*/ 18 w 41"/>
                    <a:gd name="T27" fmla="*/ 32 h 32"/>
                    <a:gd name="T28" fmla="*/ 26 w 41"/>
                    <a:gd name="T29" fmla="*/ 32 h 32"/>
                    <a:gd name="T30" fmla="*/ 33 w 41"/>
                    <a:gd name="T31" fmla="*/ 29 h 32"/>
                    <a:gd name="T32" fmla="*/ 39 w 41"/>
                    <a:gd name="T33" fmla="*/ 26 h 32"/>
                    <a:gd name="T34" fmla="*/ 40 w 41"/>
                    <a:gd name="T35" fmla="*/ 23 h 32"/>
                    <a:gd name="T36" fmla="*/ 41 w 41"/>
                    <a:gd name="T37" fmla="*/ 19 h 32"/>
                    <a:gd name="T38" fmla="*/ 41 w 41"/>
                    <a:gd name="T39" fmla="*/ 19 h 32"/>
                    <a:gd name="T40" fmla="*/ 41 w 41"/>
                    <a:gd name="T41" fmla="*/ 17 h 32"/>
                    <a:gd name="T42" fmla="*/ 41 w 41"/>
                    <a:gd name="T43" fmla="*/ 13 h 32"/>
                    <a:gd name="T44" fmla="*/ 37 w 41"/>
                    <a:gd name="T45" fmla="*/ 8 h 32"/>
                    <a:gd name="T46" fmla="*/ 32 w 41"/>
                    <a:gd name="T47" fmla="*/ 3 h 32"/>
                    <a:gd name="T48" fmla="*/ 25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16" y="0"/>
                      </a:lnTo>
                      <a:lnTo>
                        <a:pt x="9" y="1"/>
                      </a:lnTo>
                      <a:lnTo>
                        <a:pt x="3" y="6"/>
                      </a:lnTo>
                      <a:lnTo>
                        <a:pt x="2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4" y="24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6" y="32"/>
                      </a:lnTo>
                      <a:lnTo>
                        <a:pt x="33" y="29"/>
                      </a:lnTo>
                      <a:lnTo>
                        <a:pt x="39" y="26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7" y="8"/>
                      </a:lnTo>
                      <a:lnTo>
                        <a:pt x="32" y="3"/>
                      </a:lnTo>
                      <a:lnTo>
                        <a:pt x="2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77" name="Freeform 1815"/>
                <p:cNvSpPr>
                  <a:spLocks/>
                </p:cNvSpPr>
                <p:nvPr/>
              </p:nvSpPr>
              <p:spPr bwMode="auto">
                <a:xfrm>
                  <a:off x="1875" y="3046"/>
                  <a:ext cx="42" cy="32"/>
                </a:xfrm>
                <a:custGeom>
                  <a:avLst/>
                  <a:gdLst>
                    <a:gd name="T0" fmla="*/ 20 w 42"/>
                    <a:gd name="T1" fmla="*/ 0 h 32"/>
                    <a:gd name="T2" fmla="*/ 20 w 42"/>
                    <a:gd name="T3" fmla="*/ 0 h 32"/>
                    <a:gd name="T4" fmla="*/ 13 w 42"/>
                    <a:gd name="T5" fmla="*/ 2 h 32"/>
                    <a:gd name="T6" fmla="*/ 6 w 42"/>
                    <a:gd name="T7" fmla="*/ 4 h 32"/>
                    <a:gd name="T8" fmla="*/ 1 w 42"/>
                    <a:gd name="T9" fmla="*/ 9 h 32"/>
                    <a:gd name="T10" fmla="*/ 0 w 42"/>
                    <a:gd name="T11" fmla="*/ 13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0 w 42"/>
                    <a:gd name="T17" fmla="*/ 20 h 32"/>
                    <a:gd name="T18" fmla="*/ 1 w 42"/>
                    <a:gd name="T19" fmla="*/ 22 h 32"/>
                    <a:gd name="T20" fmla="*/ 6 w 42"/>
                    <a:gd name="T21" fmla="*/ 27 h 32"/>
                    <a:gd name="T22" fmla="*/ 13 w 42"/>
                    <a:gd name="T23" fmla="*/ 31 h 32"/>
                    <a:gd name="T24" fmla="*/ 20 w 42"/>
                    <a:gd name="T25" fmla="*/ 32 h 32"/>
                    <a:gd name="T26" fmla="*/ 20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7 h 32"/>
                    <a:gd name="T32" fmla="*/ 39 w 42"/>
                    <a:gd name="T33" fmla="*/ 22 h 32"/>
                    <a:gd name="T34" fmla="*/ 41 w 42"/>
                    <a:gd name="T35" fmla="*/ 20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1 w 42"/>
                    <a:gd name="T41" fmla="*/ 13 h 32"/>
                    <a:gd name="T42" fmla="*/ 39 w 42"/>
                    <a:gd name="T43" fmla="*/ 9 h 32"/>
                    <a:gd name="T44" fmla="*/ 36 w 42"/>
                    <a:gd name="T45" fmla="*/ 4 h 32"/>
                    <a:gd name="T46" fmla="*/ 29 w 42"/>
                    <a:gd name="T47" fmla="*/ 2 h 32"/>
                    <a:gd name="T48" fmla="*/ 20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2"/>
                      </a:lnTo>
                      <a:lnTo>
                        <a:pt x="6" y="4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1" y="22"/>
                      </a:lnTo>
                      <a:lnTo>
                        <a:pt x="6" y="27"/>
                      </a:lnTo>
                      <a:lnTo>
                        <a:pt x="13" y="31"/>
                      </a:lnTo>
                      <a:lnTo>
                        <a:pt x="20" y="32"/>
                      </a:lnTo>
                      <a:lnTo>
                        <a:pt x="29" y="31"/>
                      </a:lnTo>
                      <a:lnTo>
                        <a:pt x="36" y="27"/>
                      </a:lnTo>
                      <a:lnTo>
                        <a:pt x="39" y="22"/>
                      </a:lnTo>
                      <a:lnTo>
                        <a:pt x="41" y="20"/>
                      </a:lnTo>
                      <a:lnTo>
                        <a:pt x="42" y="16"/>
                      </a:lnTo>
                      <a:lnTo>
                        <a:pt x="41" y="13"/>
                      </a:lnTo>
                      <a:lnTo>
                        <a:pt x="39" y="9"/>
                      </a:lnTo>
                      <a:lnTo>
                        <a:pt x="36" y="4"/>
                      </a:lnTo>
                      <a:lnTo>
                        <a:pt x="29" y="2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78" name="Freeform 1816"/>
                <p:cNvSpPr>
                  <a:spLocks/>
                </p:cNvSpPr>
                <p:nvPr/>
              </p:nvSpPr>
              <p:spPr bwMode="auto">
                <a:xfrm>
                  <a:off x="1875" y="3046"/>
                  <a:ext cx="42" cy="32"/>
                </a:xfrm>
                <a:custGeom>
                  <a:avLst/>
                  <a:gdLst>
                    <a:gd name="T0" fmla="*/ 20 w 42"/>
                    <a:gd name="T1" fmla="*/ 0 h 32"/>
                    <a:gd name="T2" fmla="*/ 20 w 42"/>
                    <a:gd name="T3" fmla="*/ 0 h 32"/>
                    <a:gd name="T4" fmla="*/ 13 w 42"/>
                    <a:gd name="T5" fmla="*/ 2 h 32"/>
                    <a:gd name="T6" fmla="*/ 6 w 42"/>
                    <a:gd name="T7" fmla="*/ 4 h 32"/>
                    <a:gd name="T8" fmla="*/ 1 w 42"/>
                    <a:gd name="T9" fmla="*/ 9 h 32"/>
                    <a:gd name="T10" fmla="*/ 0 w 42"/>
                    <a:gd name="T11" fmla="*/ 13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0 w 42"/>
                    <a:gd name="T17" fmla="*/ 20 h 32"/>
                    <a:gd name="T18" fmla="*/ 1 w 42"/>
                    <a:gd name="T19" fmla="*/ 22 h 32"/>
                    <a:gd name="T20" fmla="*/ 6 w 42"/>
                    <a:gd name="T21" fmla="*/ 27 h 32"/>
                    <a:gd name="T22" fmla="*/ 13 w 42"/>
                    <a:gd name="T23" fmla="*/ 31 h 32"/>
                    <a:gd name="T24" fmla="*/ 20 w 42"/>
                    <a:gd name="T25" fmla="*/ 32 h 32"/>
                    <a:gd name="T26" fmla="*/ 20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7 h 32"/>
                    <a:gd name="T32" fmla="*/ 39 w 42"/>
                    <a:gd name="T33" fmla="*/ 22 h 32"/>
                    <a:gd name="T34" fmla="*/ 41 w 42"/>
                    <a:gd name="T35" fmla="*/ 20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1 w 42"/>
                    <a:gd name="T41" fmla="*/ 13 h 32"/>
                    <a:gd name="T42" fmla="*/ 39 w 42"/>
                    <a:gd name="T43" fmla="*/ 9 h 32"/>
                    <a:gd name="T44" fmla="*/ 36 w 42"/>
                    <a:gd name="T45" fmla="*/ 4 h 32"/>
                    <a:gd name="T46" fmla="*/ 29 w 42"/>
                    <a:gd name="T47" fmla="*/ 2 h 32"/>
                    <a:gd name="T48" fmla="*/ 20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2"/>
                      </a:lnTo>
                      <a:lnTo>
                        <a:pt x="6" y="4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1" y="22"/>
                      </a:lnTo>
                      <a:lnTo>
                        <a:pt x="6" y="27"/>
                      </a:lnTo>
                      <a:lnTo>
                        <a:pt x="13" y="31"/>
                      </a:lnTo>
                      <a:lnTo>
                        <a:pt x="20" y="32"/>
                      </a:lnTo>
                      <a:lnTo>
                        <a:pt x="29" y="31"/>
                      </a:lnTo>
                      <a:lnTo>
                        <a:pt x="36" y="27"/>
                      </a:lnTo>
                      <a:lnTo>
                        <a:pt x="39" y="22"/>
                      </a:lnTo>
                      <a:lnTo>
                        <a:pt x="41" y="20"/>
                      </a:lnTo>
                      <a:lnTo>
                        <a:pt x="42" y="16"/>
                      </a:lnTo>
                      <a:lnTo>
                        <a:pt x="41" y="13"/>
                      </a:lnTo>
                      <a:lnTo>
                        <a:pt x="39" y="9"/>
                      </a:lnTo>
                      <a:lnTo>
                        <a:pt x="36" y="4"/>
                      </a:lnTo>
                      <a:lnTo>
                        <a:pt x="29" y="2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79" name="Freeform 1817"/>
                <p:cNvSpPr>
                  <a:spLocks/>
                </p:cNvSpPr>
                <p:nvPr/>
              </p:nvSpPr>
              <p:spPr bwMode="auto">
                <a:xfrm>
                  <a:off x="1857" y="3108"/>
                  <a:ext cx="38" cy="34"/>
                </a:xfrm>
                <a:custGeom>
                  <a:avLst/>
                  <a:gdLst>
                    <a:gd name="T0" fmla="*/ 11 w 38"/>
                    <a:gd name="T1" fmla="*/ 3 h 34"/>
                    <a:gd name="T2" fmla="*/ 11 w 38"/>
                    <a:gd name="T3" fmla="*/ 3 h 34"/>
                    <a:gd name="T4" fmla="*/ 5 w 38"/>
                    <a:gd name="T5" fmla="*/ 9 h 34"/>
                    <a:gd name="T6" fmla="*/ 1 w 38"/>
                    <a:gd name="T7" fmla="*/ 15 h 34"/>
                    <a:gd name="T8" fmla="*/ 0 w 38"/>
                    <a:gd name="T9" fmla="*/ 21 h 34"/>
                    <a:gd name="T10" fmla="*/ 0 w 38"/>
                    <a:gd name="T11" fmla="*/ 24 h 34"/>
                    <a:gd name="T12" fmla="*/ 1 w 38"/>
                    <a:gd name="T13" fmla="*/ 28 h 34"/>
                    <a:gd name="T14" fmla="*/ 1 w 38"/>
                    <a:gd name="T15" fmla="*/ 28 h 34"/>
                    <a:gd name="T16" fmla="*/ 2 w 38"/>
                    <a:gd name="T17" fmla="*/ 30 h 34"/>
                    <a:gd name="T18" fmla="*/ 5 w 38"/>
                    <a:gd name="T19" fmla="*/ 32 h 34"/>
                    <a:gd name="T20" fmla="*/ 11 w 38"/>
                    <a:gd name="T21" fmla="*/ 34 h 34"/>
                    <a:gd name="T22" fmla="*/ 19 w 38"/>
                    <a:gd name="T23" fmla="*/ 34 h 34"/>
                    <a:gd name="T24" fmla="*/ 27 w 38"/>
                    <a:gd name="T25" fmla="*/ 32 h 34"/>
                    <a:gd name="T26" fmla="*/ 27 w 38"/>
                    <a:gd name="T27" fmla="*/ 32 h 34"/>
                    <a:gd name="T28" fmla="*/ 33 w 38"/>
                    <a:gd name="T29" fmla="*/ 26 h 34"/>
                    <a:gd name="T30" fmla="*/ 37 w 38"/>
                    <a:gd name="T31" fmla="*/ 20 h 34"/>
                    <a:gd name="T32" fmla="*/ 38 w 38"/>
                    <a:gd name="T33" fmla="*/ 12 h 34"/>
                    <a:gd name="T34" fmla="*/ 38 w 38"/>
                    <a:gd name="T35" fmla="*/ 10 h 34"/>
                    <a:gd name="T36" fmla="*/ 37 w 38"/>
                    <a:gd name="T37" fmla="*/ 7 h 34"/>
                    <a:gd name="T38" fmla="*/ 37 w 38"/>
                    <a:gd name="T39" fmla="*/ 7 h 34"/>
                    <a:gd name="T40" fmla="*/ 36 w 38"/>
                    <a:gd name="T41" fmla="*/ 5 h 34"/>
                    <a:gd name="T42" fmla="*/ 33 w 38"/>
                    <a:gd name="T43" fmla="*/ 2 h 34"/>
                    <a:gd name="T44" fmla="*/ 27 w 38"/>
                    <a:gd name="T45" fmla="*/ 0 h 34"/>
                    <a:gd name="T46" fmla="*/ 19 w 38"/>
                    <a:gd name="T47" fmla="*/ 1 h 34"/>
                    <a:gd name="T48" fmla="*/ 11 w 38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4"/>
                    <a:gd name="T77" fmla="*/ 38 w 38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4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2" y="30"/>
                      </a:lnTo>
                      <a:lnTo>
                        <a:pt x="5" y="32"/>
                      </a:lnTo>
                      <a:lnTo>
                        <a:pt x="11" y="34"/>
                      </a:lnTo>
                      <a:lnTo>
                        <a:pt x="19" y="34"/>
                      </a:lnTo>
                      <a:lnTo>
                        <a:pt x="27" y="32"/>
                      </a:lnTo>
                      <a:lnTo>
                        <a:pt x="33" y="26"/>
                      </a:lnTo>
                      <a:lnTo>
                        <a:pt x="37" y="20"/>
                      </a:lnTo>
                      <a:lnTo>
                        <a:pt x="38" y="12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6" y="5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1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80" name="Freeform 1818"/>
                <p:cNvSpPr>
                  <a:spLocks/>
                </p:cNvSpPr>
                <p:nvPr/>
              </p:nvSpPr>
              <p:spPr bwMode="auto">
                <a:xfrm>
                  <a:off x="1857" y="3108"/>
                  <a:ext cx="38" cy="34"/>
                </a:xfrm>
                <a:custGeom>
                  <a:avLst/>
                  <a:gdLst>
                    <a:gd name="T0" fmla="*/ 11 w 38"/>
                    <a:gd name="T1" fmla="*/ 3 h 34"/>
                    <a:gd name="T2" fmla="*/ 11 w 38"/>
                    <a:gd name="T3" fmla="*/ 3 h 34"/>
                    <a:gd name="T4" fmla="*/ 5 w 38"/>
                    <a:gd name="T5" fmla="*/ 9 h 34"/>
                    <a:gd name="T6" fmla="*/ 1 w 38"/>
                    <a:gd name="T7" fmla="*/ 15 h 34"/>
                    <a:gd name="T8" fmla="*/ 0 w 38"/>
                    <a:gd name="T9" fmla="*/ 21 h 34"/>
                    <a:gd name="T10" fmla="*/ 0 w 38"/>
                    <a:gd name="T11" fmla="*/ 24 h 34"/>
                    <a:gd name="T12" fmla="*/ 1 w 38"/>
                    <a:gd name="T13" fmla="*/ 28 h 34"/>
                    <a:gd name="T14" fmla="*/ 1 w 38"/>
                    <a:gd name="T15" fmla="*/ 28 h 34"/>
                    <a:gd name="T16" fmla="*/ 2 w 38"/>
                    <a:gd name="T17" fmla="*/ 30 h 34"/>
                    <a:gd name="T18" fmla="*/ 5 w 38"/>
                    <a:gd name="T19" fmla="*/ 32 h 34"/>
                    <a:gd name="T20" fmla="*/ 11 w 38"/>
                    <a:gd name="T21" fmla="*/ 34 h 34"/>
                    <a:gd name="T22" fmla="*/ 19 w 38"/>
                    <a:gd name="T23" fmla="*/ 34 h 34"/>
                    <a:gd name="T24" fmla="*/ 27 w 38"/>
                    <a:gd name="T25" fmla="*/ 32 h 34"/>
                    <a:gd name="T26" fmla="*/ 27 w 38"/>
                    <a:gd name="T27" fmla="*/ 32 h 34"/>
                    <a:gd name="T28" fmla="*/ 33 w 38"/>
                    <a:gd name="T29" fmla="*/ 26 h 34"/>
                    <a:gd name="T30" fmla="*/ 37 w 38"/>
                    <a:gd name="T31" fmla="*/ 20 h 34"/>
                    <a:gd name="T32" fmla="*/ 38 w 38"/>
                    <a:gd name="T33" fmla="*/ 12 h 34"/>
                    <a:gd name="T34" fmla="*/ 38 w 38"/>
                    <a:gd name="T35" fmla="*/ 10 h 34"/>
                    <a:gd name="T36" fmla="*/ 37 w 38"/>
                    <a:gd name="T37" fmla="*/ 7 h 34"/>
                    <a:gd name="T38" fmla="*/ 37 w 38"/>
                    <a:gd name="T39" fmla="*/ 7 h 34"/>
                    <a:gd name="T40" fmla="*/ 36 w 38"/>
                    <a:gd name="T41" fmla="*/ 5 h 34"/>
                    <a:gd name="T42" fmla="*/ 33 w 38"/>
                    <a:gd name="T43" fmla="*/ 2 h 34"/>
                    <a:gd name="T44" fmla="*/ 27 w 38"/>
                    <a:gd name="T45" fmla="*/ 0 h 34"/>
                    <a:gd name="T46" fmla="*/ 19 w 38"/>
                    <a:gd name="T47" fmla="*/ 1 h 34"/>
                    <a:gd name="T48" fmla="*/ 11 w 38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4"/>
                    <a:gd name="T77" fmla="*/ 38 w 38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4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2" y="30"/>
                      </a:lnTo>
                      <a:lnTo>
                        <a:pt x="5" y="32"/>
                      </a:lnTo>
                      <a:lnTo>
                        <a:pt x="11" y="34"/>
                      </a:lnTo>
                      <a:lnTo>
                        <a:pt x="19" y="34"/>
                      </a:lnTo>
                      <a:lnTo>
                        <a:pt x="27" y="32"/>
                      </a:lnTo>
                      <a:lnTo>
                        <a:pt x="33" y="26"/>
                      </a:lnTo>
                      <a:lnTo>
                        <a:pt x="37" y="20"/>
                      </a:lnTo>
                      <a:lnTo>
                        <a:pt x="38" y="12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6" y="5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1"/>
                      </a:lnTo>
                      <a:lnTo>
                        <a:pt x="11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81" name="Freeform 1819"/>
                <p:cNvSpPr>
                  <a:spLocks/>
                </p:cNvSpPr>
                <p:nvPr/>
              </p:nvSpPr>
              <p:spPr bwMode="auto">
                <a:xfrm>
                  <a:off x="1885" y="3111"/>
                  <a:ext cx="41" cy="34"/>
                </a:xfrm>
                <a:custGeom>
                  <a:avLst/>
                  <a:gdLst>
                    <a:gd name="T0" fmla="*/ 27 w 41"/>
                    <a:gd name="T1" fmla="*/ 2 h 34"/>
                    <a:gd name="T2" fmla="*/ 27 w 41"/>
                    <a:gd name="T3" fmla="*/ 2 h 34"/>
                    <a:gd name="T4" fmla="*/ 18 w 41"/>
                    <a:gd name="T5" fmla="*/ 0 h 34"/>
                    <a:gd name="T6" fmla="*/ 10 w 41"/>
                    <a:gd name="T7" fmla="*/ 2 h 34"/>
                    <a:gd name="T8" fmla="*/ 5 w 41"/>
                    <a:gd name="T9" fmla="*/ 4 h 34"/>
                    <a:gd name="T10" fmla="*/ 3 w 41"/>
                    <a:gd name="T11" fmla="*/ 7 h 34"/>
                    <a:gd name="T12" fmla="*/ 1 w 41"/>
                    <a:gd name="T13" fmla="*/ 11 h 34"/>
                    <a:gd name="T14" fmla="*/ 1 w 41"/>
                    <a:gd name="T15" fmla="*/ 11 h 34"/>
                    <a:gd name="T16" fmla="*/ 0 w 41"/>
                    <a:gd name="T17" fmla="*/ 13 h 34"/>
                    <a:gd name="T18" fmla="*/ 0 w 41"/>
                    <a:gd name="T19" fmla="*/ 17 h 34"/>
                    <a:gd name="T20" fmla="*/ 3 w 41"/>
                    <a:gd name="T21" fmla="*/ 23 h 34"/>
                    <a:gd name="T22" fmla="*/ 8 w 41"/>
                    <a:gd name="T23" fmla="*/ 29 h 34"/>
                    <a:gd name="T24" fmla="*/ 15 w 41"/>
                    <a:gd name="T25" fmla="*/ 32 h 34"/>
                    <a:gd name="T26" fmla="*/ 15 w 41"/>
                    <a:gd name="T27" fmla="*/ 32 h 34"/>
                    <a:gd name="T28" fmla="*/ 23 w 41"/>
                    <a:gd name="T29" fmla="*/ 34 h 34"/>
                    <a:gd name="T30" fmla="*/ 31 w 41"/>
                    <a:gd name="T31" fmla="*/ 34 h 34"/>
                    <a:gd name="T32" fmla="*/ 36 w 41"/>
                    <a:gd name="T33" fmla="*/ 30 h 34"/>
                    <a:gd name="T34" fmla="*/ 38 w 41"/>
                    <a:gd name="T35" fmla="*/ 27 h 34"/>
                    <a:gd name="T36" fmla="*/ 40 w 41"/>
                    <a:gd name="T37" fmla="*/ 25 h 34"/>
                    <a:gd name="T38" fmla="*/ 40 w 41"/>
                    <a:gd name="T39" fmla="*/ 25 h 34"/>
                    <a:gd name="T40" fmla="*/ 41 w 41"/>
                    <a:gd name="T41" fmla="*/ 21 h 34"/>
                    <a:gd name="T42" fmla="*/ 41 w 41"/>
                    <a:gd name="T43" fmla="*/ 18 h 34"/>
                    <a:gd name="T44" fmla="*/ 38 w 41"/>
                    <a:gd name="T45" fmla="*/ 12 h 34"/>
                    <a:gd name="T46" fmla="*/ 33 w 41"/>
                    <a:gd name="T47" fmla="*/ 6 h 34"/>
                    <a:gd name="T48" fmla="*/ 27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7" y="2"/>
                      </a:moveTo>
                      <a:lnTo>
                        <a:pt x="27" y="2"/>
                      </a:lnTo>
                      <a:lnTo>
                        <a:pt x="18" y="0"/>
                      </a:lnTo>
                      <a:lnTo>
                        <a:pt x="10" y="2"/>
                      </a:lnTo>
                      <a:lnTo>
                        <a:pt x="5" y="4"/>
                      </a:lnTo>
                      <a:lnTo>
                        <a:pt x="3" y="7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9"/>
                      </a:lnTo>
                      <a:lnTo>
                        <a:pt x="15" y="32"/>
                      </a:lnTo>
                      <a:lnTo>
                        <a:pt x="23" y="34"/>
                      </a:lnTo>
                      <a:lnTo>
                        <a:pt x="31" y="34"/>
                      </a:lnTo>
                      <a:lnTo>
                        <a:pt x="36" y="30"/>
                      </a:lnTo>
                      <a:lnTo>
                        <a:pt x="38" y="27"/>
                      </a:lnTo>
                      <a:lnTo>
                        <a:pt x="40" y="25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6"/>
                      </a:lnTo>
                      <a:lnTo>
                        <a:pt x="27" y="2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82" name="Freeform 1820"/>
                <p:cNvSpPr>
                  <a:spLocks/>
                </p:cNvSpPr>
                <p:nvPr/>
              </p:nvSpPr>
              <p:spPr bwMode="auto">
                <a:xfrm>
                  <a:off x="1885" y="3111"/>
                  <a:ext cx="41" cy="34"/>
                </a:xfrm>
                <a:custGeom>
                  <a:avLst/>
                  <a:gdLst>
                    <a:gd name="T0" fmla="*/ 27 w 41"/>
                    <a:gd name="T1" fmla="*/ 2 h 34"/>
                    <a:gd name="T2" fmla="*/ 27 w 41"/>
                    <a:gd name="T3" fmla="*/ 2 h 34"/>
                    <a:gd name="T4" fmla="*/ 18 w 41"/>
                    <a:gd name="T5" fmla="*/ 0 h 34"/>
                    <a:gd name="T6" fmla="*/ 10 w 41"/>
                    <a:gd name="T7" fmla="*/ 2 h 34"/>
                    <a:gd name="T8" fmla="*/ 5 w 41"/>
                    <a:gd name="T9" fmla="*/ 4 h 34"/>
                    <a:gd name="T10" fmla="*/ 3 w 41"/>
                    <a:gd name="T11" fmla="*/ 7 h 34"/>
                    <a:gd name="T12" fmla="*/ 1 w 41"/>
                    <a:gd name="T13" fmla="*/ 11 h 34"/>
                    <a:gd name="T14" fmla="*/ 1 w 41"/>
                    <a:gd name="T15" fmla="*/ 11 h 34"/>
                    <a:gd name="T16" fmla="*/ 0 w 41"/>
                    <a:gd name="T17" fmla="*/ 13 h 34"/>
                    <a:gd name="T18" fmla="*/ 0 w 41"/>
                    <a:gd name="T19" fmla="*/ 17 h 34"/>
                    <a:gd name="T20" fmla="*/ 3 w 41"/>
                    <a:gd name="T21" fmla="*/ 23 h 34"/>
                    <a:gd name="T22" fmla="*/ 8 w 41"/>
                    <a:gd name="T23" fmla="*/ 29 h 34"/>
                    <a:gd name="T24" fmla="*/ 15 w 41"/>
                    <a:gd name="T25" fmla="*/ 32 h 34"/>
                    <a:gd name="T26" fmla="*/ 15 w 41"/>
                    <a:gd name="T27" fmla="*/ 32 h 34"/>
                    <a:gd name="T28" fmla="*/ 23 w 41"/>
                    <a:gd name="T29" fmla="*/ 34 h 34"/>
                    <a:gd name="T30" fmla="*/ 31 w 41"/>
                    <a:gd name="T31" fmla="*/ 34 h 34"/>
                    <a:gd name="T32" fmla="*/ 36 w 41"/>
                    <a:gd name="T33" fmla="*/ 30 h 34"/>
                    <a:gd name="T34" fmla="*/ 38 w 41"/>
                    <a:gd name="T35" fmla="*/ 27 h 34"/>
                    <a:gd name="T36" fmla="*/ 40 w 41"/>
                    <a:gd name="T37" fmla="*/ 25 h 34"/>
                    <a:gd name="T38" fmla="*/ 40 w 41"/>
                    <a:gd name="T39" fmla="*/ 25 h 34"/>
                    <a:gd name="T40" fmla="*/ 41 w 41"/>
                    <a:gd name="T41" fmla="*/ 21 h 34"/>
                    <a:gd name="T42" fmla="*/ 41 w 41"/>
                    <a:gd name="T43" fmla="*/ 18 h 34"/>
                    <a:gd name="T44" fmla="*/ 38 w 41"/>
                    <a:gd name="T45" fmla="*/ 12 h 34"/>
                    <a:gd name="T46" fmla="*/ 33 w 41"/>
                    <a:gd name="T47" fmla="*/ 6 h 34"/>
                    <a:gd name="T48" fmla="*/ 27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7" y="2"/>
                      </a:moveTo>
                      <a:lnTo>
                        <a:pt x="27" y="2"/>
                      </a:lnTo>
                      <a:lnTo>
                        <a:pt x="18" y="0"/>
                      </a:lnTo>
                      <a:lnTo>
                        <a:pt x="10" y="2"/>
                      </a:lnTo>
                      <a:lnTo>
                        <a:pt x="5" y="4"/>
                      </a:lnTo>
                      <a:lnTo>
                        <a:pt x="3" y="7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9"/>
                      </a:lnTo>
                      <a:lnTo>
                        <a:pt x="15" y="32"/>
                      </a:lnTo>
                      <a:lnTo>
                        <a:pt x="23" y="34"/>
                      </a:lnTo>
                      <a:lnTo>
                        <a:pt x="31" y="34"/>
                      </a:lnTo>
                      <a:lnTo>
                        <a:pt x="36" y="30"/>
                      </a:lnTo>
                      <a:lnTo>
                        <a:pt x="38" y="27"/>
                      </a:lnTo>
                      <a:lnTo>
                        <a:pt x="40" y="25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6"/>
                      </a:lnTo>
                      <a:lnTo>
                        <a:pt x="27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83" name="Freeform 1821"/>
                <p:cNvSpPr>
                  <a:spLocks/>
                </p:cNvSpPr>
                <p:nvPr/>
              </p:nvSpPr>
              <p:spPr bwMode="auto">
                <a:xfrm>
                  <a:off x="1940" y="3090"/>
                  <a:ext cx="30" cy="88"/>
                </a:xfrm>
                <a:custGeom>
                  <a:avLst/>
                  <a:gdLst>
                    <a:gd name="T0" fmla="*/ 0 w 30"/>
                    <a:gd name="T1" fmla="*/ 84 h 88"/>
                    <a:gd name="T2" fmla="*/ 9 w 30"/>
                    <a:gd name="T3" fmla="*/ 69 h 88"/>
                    <a:gd name="T4" fmla="*/ 9 w 30"/>
                    <a:gd name="T5" fmla="*/ 0 h 88"/>
                    <a:gd name="T6" fmla="*/ 23 w 30"/>
                    <a:gd name="T7" fmla="*/ 2 h 88"/>
                    <a:gd name="T8" fmla="*/ 23 w 30"/>
                    <a:gd name="T9" fmla="*/ 69 h 88"/>
                    <a:gd name="T10" fmla="*/ 30 w 30"/>
                    <a:gd name="T11" fmla="*/ 85 h 88"/>
                    <a:gd name="T12" fmla="*/ 20 w 30"/>
                    <a:gd name="T13" fmla="*/ 79 h 88"/>
                    <a:gd name="T14" fmla="*/ 20 w 30"/>
                    <a:gd name="T15" fmla="*/ 88 h 88"/>
                    <a:gd name="T16" fmla="*/ 14 w 30"/>
                    <a:gd name="T17" fmla="*/ 80 h 88"/>
                    <a:gd name="T18" fmla="*/ 9 w 30"/>
                    <a:gd name="T19" fmla="*/ 87 h 88"/>
                    <a:gd name="T20" fmla="*/ 9 w 30"/>
                    <a:gd name="T21" fmla="*/ 80 h 88"/>
                    <a:gd name="T22" fmla="*/ 0 w 30"/>
                    <a:gd name="T23" fmla="*/ 84 h 88"/>
                    <a:gd name="T24" fmla="*/ 0 w 30"/>
                    <a:gd name="T25" fmla="*/ 84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88"/>
                    <a:gd name="T41" fmla="*/ 30 w 30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88">
                      <a:moveTo>
                        <a:pt x="0" y="84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2"/>
                      </a:lnTo>
                      <a:lnTo>
                        <a:pt x="23" y="69"/>
                      </a:lnTo>
                      <a:lnTo>
                        <a:pt x="30" y="85"/>
                      </a:lnTo>
                      <a:lnTo>
                        <a:pt x="20" y="79"/>
                      </a:lnTo>
                      <a:lnTo>
                        <a:pt x="20" y="88"/>
                      </a:lnTo>
                      <a:lnTo>
                        <a:pt x="14" y="80"/>
                      </a:lnTo>
                      <a:lnTo>
                        <a:pt x="9" y="87"/>
                      </a:lnTo>
                      <a:lnTo>
                        <a:pt x="9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84" name="Freeform 1822"/>
                <p:cNvSpPr>
                  <a:spLocks/>
                </p:cNvSpPr>
                <p:nvPr/>
              </p:nvSpPr>
              <p:spPr bwMode="auto">
                <a:xfrm>
                  <a:off x="1922" y="3074"/>
                  <a:ext cx="40" cy="35"/>
                </a:xfrm>
                <a:custGeom>
                  <a:avLst/>
                  <a:gdLst>
                    <a:gd name="T0" fmla="*/ 11 w 40"/>
                    <a:gd name="T1" fmla="*/ 4 h 35"/>
                    <a:gd name="T2" fmla="*/ 11 w 40"/>
                    <a:gd name="T3" fmla="*/ 4 h 35"/>
                    <a:gd name="T4" fmla="*/ 5 w 40"/>
                    <a:gd name="T5" fmla="*/ 9 h 35"/>
                    <a:gd name="T6" fmla="*/ 1 w 40"/>
                    <a:gd name="T7" fmla="*/ 16 h 35"/>
                    <a:gd name="T8" fmla="*/ 0 w 40"/>
                    <a:gd name="T9" fmla="*/ 22 h 35"/>
                    <a:gd name="T10" fmla="*/ 0 w 40"/>
                    <a:gd name="T11" fmla="*/ 25 h 35"/>
                    <a:gd name="T12" fmla="*/ 1 w 40"/>
                    <a:gd name="T13" fmla="*/ 29 h 35"/>
                    <a:gd name="T14" fmla="*/ 1 w 40"/>
                    <a:gd name="T15" fmla="*/ 29 h 35"/>
                    <a:gd name="T16" fmla="*/ 4 w 40"/>
                    <a:gd name="T17" fmla="*/ 31 h 35"/>
                    <a:gd name="T18" fmla="*/ 6 w 40"/>
                    <a:gd name="T19" fmla="*/ 32 h 35"/>
                    <a:gd name="T20" fmla="*/ 13 w 40"/>
                    <a:gd name="T21" fmla="*/ 35 h 35"/>
                    <a:gd name="T22" fmla="*/ 20 w 40"/>
                    <a:gd name="T23" fmla="*/ 35 h 35"/>
                    <a:gd name="T24" fmla="*/ 28 w 40"/>
                    <a:gd name="T25" fmla="*/ 31 h 35"/>
                    <a:gd name="T26" fmla="*/ 28 w 40"/>
                    <a:gd name="T27" fmla="*/ 31 h 35"/>
                    <a:gd name="T28" fmla="*/ 34 w 40"/>
                    <a:gd name="T29" fmla="*/ 26 h 35"/>
                    <a:gd name="T30" fmla="*/ 38 w 40"/>
                    <a:gd name="T31" fmla="*/ 20 h 35"/>
                    <a:gd name="T32" fmla="*/ 40 w 40"/>
                    <a:gd name="T33" fmla="*/ 13 h 35"/>
                    <a:gd name="T34" fmla="*/ 40 w 40"/>
                    <a:gd name="T35" fmla="*/ 11 h 35"/>
                    <a:gd name="T36" fmla="*/ 38 w 40"/>
                    <a:gd name="T37" fmla="*/ 7 h 35"/>
                    <a:gd name="T38" fmla="*/ 38 w 40"/>
                    <a:gd name="T39" fmla="*/ 7 h 35"/>
                    <a:gd name="T40" fmla="*/ 36 w 40"/>
                    <a:gd name="T41" fmla="*/ 4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0 h 35"/>
                    <a:gd name="T48" fmla="*/ 11 w 40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1" y="29"/>
                      </a:lnTo>
                      <a:lnTo>
                        <a:pt x="4" y="31"/>
                      </a:lnTo>
                      <a:lnTo>
                        <a:pt x="6" y="32"/>
                      </a:lnTo>
                      <a:lnTo>
                        <a:pt x="13" y="35"/>
                      </a:lnTo>
                      <a:lnTo>
                        <a:pt x="20" y="35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20"/>
                      </a:lnTo>
                      <a:lnTo>
                        <a:pt x="40" y="13"/>
                      </a:lnTo>
                      <a:lnTo>
                        <a:pt x="40" y="11"/>
                      </a:lnTo>
                      <a:lnTo>
                        <a:pt x="38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85" name="Freeform 1823"/>
                <p:cNvSpPr>
                  <a:spLocks/>
                </p:cNvSpPr>
                <p:nvPr/>
              </p:nvSpPr>
              <p:spPr bwMode="auto">
                <a:xfrm>
                  <a:off x="1922" y="3074"/>
                  <a:ext cx="40" cy="35"/>
                </a:xfrm>
                <a:custGeom>
                  <a:avLst/>
                  <a:gdLst>
                    <a:gd name="T0" fmla="*/ 11 w 40"/>
                    <a:gd name="T1" fmla="*/ 4 h 35"/>
                    <a:gd name="T2" fmla="*/ 11 w 40"/>
                    <a:gd name="T3" fmla="*/ 4 h 35"/>
                    <a:gd name="T4" fmla="*/ 5 w 40"/>
                    <a:gd name="T5" fmla="*/ 9 h 35"/>
                    <a:gd name="T6" fmla="*/ 1 w 40"/>
                    <a:gd name="T7" fmla="*/ 16 h 35"/>
                    <a:gd name="T8" fmla="*/ 0 w 40"/>
                    <a:gd name="T9" fmla="*/ 22 h 35"/>
                    <a:gd name="T10" fmla="*/ 0 w 40"/>
                    <a:gd name="T11" fmla="*/ 25 h 35"/>
                    <a:gd name="T12" fmla="*/ 1 w 40"/>
                    <a:gd name="T13" fmla="*/ 29 h 35"/>
                    <a:gd name="T14" fmla="*/ 1 w 40"/>
                    <a:gd name="T15" fmla="*/ 29 h 35"/>
                    <a:gd name="T16" fmla="*/ 4 w 40"/>
                    <a:gd name="T17" fmla="*/ 31 h 35"/>
                    <a:gd name="T18" fmla="*/ 6 w 40"/>
                    <a:gd name="T19" fmla="*/ 32 h 35"/>
                    <a:gd name="T20" fmla="*/ 13 w 40"/>
                    <a:gd name="T21" fmla="*/ 35 h 35"/>
                    <a:gd name="T22" fmla="*/ 20 w 40"/>
                    <a:gd name="T23" fmla="*/ 35 h 35"/>
                    <a:gd name="T24" fmla="*/ 28 w 40"/>
                    <a:gd name="T25" fmla="*/ 31 h 35"/>
                    <a:gd name="T26" fmla="*/ 28 w 40"/>
                    <a:gd name="T27" fmla="*/ 31 h 35"/>
                    <a:gd name="T28" fmla="*/ 34 w 40"/>
                    <a:gd name="T29" fmla="*/ 26 h 35"/>
                    <a:gd name="T30" fmla="*/ 38 w 40"/>
                    <a:gd name="T31" fmla="*/ 20 h 35"/>
                    <a:gd name="T32" fmla="*/ 40 w 40"/>
                    <a:gd name="T33" fmla="*/ 13 h 35"/>
                    <a:gd name="T34" fmla="*/ 40 w 40"/>
                    <a:gd name="T35" fmla="*/ 11 h 35"/>
                    <a:gd name="T36" fmla="*/ 38 w 40"/>
                    <a:gd name="T37" fmla="*/ 7 h 35"/>
                    <a:gd name="T38" fmla="*/ 38 w 40"/>
                    <a:gd name="T39" fmla="*/ 7 h 35"/>
                    <a:gd name="T40" fmla="*/ 36 w 40"/>
                    <a:gd name="T41" fmla="*/ 4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0 h 35"/>
                    <a:gd name="T48" fmla="*/ 11 w 40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1" y="29"/>
                      </a:lnTo>
                      <a:lnTo>
                        <a:pt x="4" y="31"/>
                      </a:lnTo>
                      <a:lnTo>
                        <a:pt x="6" y="32"/>
                      </a:lnTo>
                      <a:lnTo>
                        <a:pt x="13" y="35"/>
                      </a:lnTo>
                      <a:lnTo>
                        <a:pt x="20" y="35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20"/>
                      </a:lnTo>
                      <a:lnTo>
                        <a:pt x="40" y="13"/>
                      </a:lnTo>
                      <a:lnTo>
                        <a:pt x="40" y="11"/>
                      </a:lnTo>
                      <a:lnTo>
                        <a:pt x="38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86" name="Freeform 1824"/>
                <p:cNvSpPr>
                  <a:spLocks/>
                </p:cNvSpPr>
                <p:nvPr/>
              </p:nvSpPr>
              <p:spPr bwMode="auto">
                <a:xfrm>
                  <a:off x="1951" y="3078"/>
                  <a:ext cx="40" cy="33"/>
                </a:xfrm>
                <a:custGeom>
                  <a:avLst/>
                  <a:gdLst>
                    <a:gd name="T0" fmla="*/ 26 w 40"/>
                    <a:gd name="T1" fmla="*/ 2 h 33"/>
                    <a:gd name="T2" fmla="*/ 26 w 40"/>
                    <a:gd name="T3" fmla="*/ 2 h 33"/>
                    <a:gd name="T4" fmla="*/ 18 w 40"/>
                    <a:gd name="T5" fmla="*/ 0 h 33"/>
                    <a:gd name="T6" fmla="*/ 11 w 40"/>
                    <a:gd name="T7" fmla="*/ 2 h 33"/>
                    <a:gd name="T8" fmla="*/ 4 w 40"/>
                    <a:gd name="T9" fmla="*/ 4 h 33"/>
                    <a:gd name="T10" fmla="*/ 2 w 40"/>
                    <a:gd name="T11" fmla="*/ 7 h 33"/>
                    <a:gd name="T12" fmla="*/ 0 w 40"/>
                    <a:gd name="T13" fmla="*/ 9 h 33"/>
                    <a:gd name="T14" fmla="*/ 0 w 40"/>
                    <a:gd name="T15" fmla="*/ 9 h 33"/>
                    <a:gd name="T16" fmla="*/ 0 w 40"/>
                    <a:gd name="T17" fmla="*/ 13 h 33"/>
                    <a:gd name="T18" fmla="*/ 0 w 40"/>
                    <a:gd name="T19" fmla="*/ 17 h 33"/>
                    <a:gd name="T20" fmla="*/ 3 w 40"/>
                    <a:gd name="T21" fmla="*/ 23 h 33"/>
                    <a:gd name="T22" fmla="*/ 8 w 40"/>
                    <a:gd name="T23" fmla="*/ 28 h 33"/>
                    <a:gd name="T24" fmla="*/ 14 w 40"/>
                    <a:gd name="T25" fmla="*/ 32 h 33"/>
                    <a:gd name="T26" fmla="*/ 14 w 40"/>
                    <a:gd name="T27" fmla="*/ 32 h 33"/>
                    <a:gd name="T28" fmla="*/ 23 w 40"/>
                    <a:gd name="T29" fmla="*/ 33 h 33"/>
                    <a:gd name="T30" fmla="*/ 30 w 40"/>
                    <a:gd name="T31" fmla="*/ 32 h 33"/>
                    <a:gd name="T32" fmla="*/ 36 w 40"/>
                    <a:gd name="T33" fmla="*/ 30 h 33"/>
                    <a:gd name="T34" fmla="*/ 39 w 40"/>
                    <a:gd name="T35" fmla="*/ 27 h 33"/>
                    <a:gd name="T36" fmla="*/ 40 w 40"/>
                    <a:gd name="T37" fmla="*/ 25 h 33"/>
                    <a:gd name="T38" fmla="*/ 40 w 40"/>
                    <a:gd name="T39" fmla="*/ 25 h 33"/>
                    <a:gd name="T40" fmla="*/ 40 w 40"/>
                    <a:gd name="T41" fmla="*/ 21 h 33"/>
                    <a:gd name="T42" fmla="*/ 40 w 40"/>
                    <a:gd name="T43" fmla="*/ 18 h 33"/>
                    <a:gd name="T44" fmla="*/ 37 w 40"/>
                    <a:gd name="T45" fmla="*/ 12 h 33"/>
                    <a:gd name="T46" fmla="*/ 34 w 40"/>
                    <a:gd name="T47" fmla="*/ 5 h 33"/>
                    <a:gd name="T48" fmla="*/ 26 w 40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1" y="2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3" y="33"/>
                      </a:lnTo>
                      <a:lnTo>
                        <a:pt x="30" y="32"/>
                      </a:lnTo>
                      <a:lnTo>
                        <a:pt x="36" y="30"/>
                      </a:lnTo>
                      <a:lnTo>
                        <a:pt x="39" y="27"/>
                      </a:lnTo>
                      <a:lnTo>
                        <a:pt x="40" y="25"/>
                      </a:lnTo>
                      <a:lnTo>
                        <a:pt x="40" y="21"/>
                      </a:lnTo>
                      <a:lnTo>
                        <a:pt x="40" y="18"/>
                      </a:lnTo>
                      <a:lnTo>
                        <a:pt x="37" y="12"/>
                      </a:lnTo>
                      <a:lnTo>
                        <a:pt x="34" y="5"/>
                      </a:lnTo>
                      <a:lnTo>
                        <a:pt x="26" y="2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87" name="Freeform 1825"/>
                <p:cNvSpPr>
                  <a:spLocks/>
                </p:cNvSpPr>
                <p:nvPr/>
              </p:nvSpPr>
              <p:spPr bwMode="auto">
                <a:xfrm>
                  <a:off x="1951" y="3078"/>
                  <a:ext cx="40" cy="33"/>
                </a:xfrm>
                <a:custGeom>
                  <a:avLst/>
                  <a:gdLst>
                    <a:gd name="T0" fmla="*/ 26 w 40"/>
                    <a:gd name="T1" fmla="*/ 2 h 33"/>
                    <a:gd name="T2" fmla="*/ 26 w 40"/>
                    <a:gd name="T3" fmla="*/ 2 h 33"/>
                    <a:gd name="T4" fmla="*/ 18 w 40"/>
                    <a:gd name="T5" fmla="*/ 0 h 33"/>
                    <a:gd name="T6" fmla="*/ 11 w 40"/>
                    <a:gd name="T7" fmla="*/ 2 h 33"/>
                    <a:gd name="T8" fmla="*/ 4 w 40"/>
                    <a:gd name="T9" fmla="*/ 4 h 33"/>
                    <a:gd name="T10" fmla="*/ 2 w 40"/>
                    <a:gd name="T11" fmla="*/ 7 h 33"/>
                    <a:gd name="T12" fmla="*/ 0 w 40"/>
                    <a:gd name="T13" fmla="*/ 9 h 33"/>
                    <a:gd name="T14" fmla="*/ 0 w 40"/>
                    <a:gd name="T15" fmla="*/ 9 h 33"/>
                    <a:gd name="T16" fmla="*/ 0 w 40"/>
                    <a:gd name="T17" fmla="*/ 13 h 33"/>
                    <a:gd name="T18" fmla="*/ 0 w 40"/>
                    <a:gd name="T19" fmla="*/ 17 h 33"/>
                    <a:gd name="T20" fmla="*/ 3 w 40"/>
                    <a:gd name="T21" fmla="*/ 23 h 33"/>
                    <a:gd name="T22" fmla="*/ 8 w 40"/>
                    <a:gd name="T23" fmla="*/ 28 h 33"/>
                    <a:gd name="T24" fmla="*/ 14 w 40"/>
                    <a:gd name="T25" fmla="*/ 32 h 33"/>
                    <a:gd name="T26" fmla="*/ 14 w 40"/>
                    <a:gd name="T27" fmla="*/ 32 h 33"/>
                    <a:gd name="T28" fmla="*/ 23 w 40"/>
                    <a:gd name="T29" fmla="*/ 33 h 33"/>
                    <a:gd name="T30" fmla="*/ 30 w 40"/>
                    <a:gd name="T31" fmla="*/ 32 h 33"/>
                    <a:gd name="T32" fmla="*/ 36 w 40"/>
                    <a:gd name="T33" fmla="*/ 30 h 33"/>
                    <a:gd name="T34" fmla="*/ 39 w 40"/>
                    <a:gd name="T35" fmla="*/ 27 h 33"/>
                    <a:gd name="T36" fmla="*/ 40 w 40"/>
                    <a:gd name="T37" fmla="*/ 25 h 33"/>
                    <a:gd name="T38" fmla="*/ 40 w 40"/>
                    <a:gd name="T39" fmla="*/ 25 h 33"/>
                    <a:gd name="T40" fmla="*/ 40 w 40"/>
                    <a:gd name="T41" fmla="*/ 21 h 33"/>
                    <a:gd name="T42" fmla="*/ 40 w 40"/>
                    <a:gd name="T43" fmla="*/ 18 h 33"/>
                    <a:gd name="T44" fmla="*/ 37 w 40"/>
                    <a:gd name="T45" fmla="*/ 12 h 33"/>
                    <a:gd name="T46" fmla="*/ 34 w 40"/>
                    <a:gd name="T47" fmla="*/ 5 h 33"/>
                    <a:gd name="T48" fmla="*/ 26 w 40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1" y="2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3" y="33"/>
                      </a:lnTo>
                      <a:lnTo>
                        <a:pt x="30" y="32"/>
                      </a:lnTo>
                      <a:lnTo>
                        <a:pt x="36" y="30"/>
                      </a:lnTo>
                      <a:lnTo>
                        <a:pt x="39" y="27"/>
                      </a:lnTo>
                      <a:lnTo>
                        <a:pt x="40" y="25"/>
                      </a:lnTo>
                      <a:lnTo>
                        <a:pt x="40" y="21"/>
                      </a:lnTo>
                      <a:lnTo>
                        <a:pt x="40" y="18"/>
                      </a:lnTo>
                      <a:lnTo>
                        <a:pt x="37" y="12"/>
                      </a:lnTo>
                      <a:lnTo>
                        <a:pt x="34" y="5"/>
                      </a:lnTo>
                      <a:lnTo>
                        <a:pt x="26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88" name="Freeform 1826"/>
                <p:cNvSpPr>
                  <a:spLocks/>
                </p:cNvSpPr>
                <p:nvPr/>
              </p:nvSpPr>
              <p:spPr bwMode="auto">
                <a:xfrm>
                  <a:off x="1926" y="3052"/>
                  <a:ext cx="42" cy="31"/>
                </a:xfrm>
                <a:custGeom>
                  <a:avLst/>
                  <a:gdLst>
                    <a:gd name="T0" fmla="*/ 22 w 42"/>
                    <a:gd name="T1" fmla="*/ 0 h 31"/>
                    <a:gd name="T2" fmla="*/ 22 w 42"/>
                    <a:gd name="T3" fmla="*/ 0 h 31"/>
                    <a:gd name="T4" fmla="*/ 13 w 42"/>
                    <a:gd name="T5" fmla="*/ 1 h 31"/>
                    <a:gd name="T6" fmla="*/ 6 w 42"/>
                    <a:gd name="T7" fmla="*/ 5 h 31"/>
                    <a:gd name="T8" fmla="*/ 2 w 42"/>
                    <a:gd name="T9" fmla="*/ 10 h 31"/>
                    <a:gd name="T10" fmla="*/ 1 w 42"/>
                    <a:gd name="T11" fmla="*/ 12 h 31"/>
                    <a:gd name="T12" fmla="*/ 0 w 42"/>
                    <a:gd name="T13" fmla="*/ 16 h 31"/>
                    <a:gd name="T14" fmla="*/ 0 w 42"/>
                    <a:gd name="T15" fmla="*/ 16 h 31"/>
                    <a:gd name="T16" fmla="*/ 1 w 42"/>
                    <a:gd name="T17" fmla="*/ 19 h 31"/>
                    <a:gd name="T18" fmla="*/ 2 w 42"/>
                    <a:gd name="T19" fmla="*/ 21 h 31"/>
                    <a:gd name="T20" fmla="*/ 6 w 42"/>
                    <a:gd name="T21" fmla="*/ 26 h 31"/>
                    <a:gd name="T22" fmla="*/ 13 w 42"/>
                    <a:gd name="T23" fmla="*/ 30 h 31"/>
                    <a:gd name="T24" fmla="*/ 22 w 42"/>
                    <a:gd name="T25" fmla="*/ 31 h 31"/>
                    <a:gd name="T26" fmla="*/ 22 w 42"/>
                    <a:gd name="T27" fmla="*/ 31 h 31"/>
                    <a:gd name="T28" fmla="*/ 29 w 42"/>
                    <a:gd name="T29" fmla="*/ 30 h 31"/>
                    <a:gd name="T30" fmla="*/ 36 w 42"/>
                    <a:gd name="T31" fmla="*/ 26 h 31"/>
                    <a:gd name="T32" fmla="*/ 41 w 42"/>
                    <a:gd name="T33" fmla="*/ 21 h 31"/>
                    <a:gd name="T34" fmla="*/ 42 w 42"/>
                    <a:gd name="T35" fmla="*/ 19 h 31"/>
                    <a:gd name="T36" fmla="*/ 42 w 42"/>
                    <a:gd name="T37" fmla="*/ 16 h 31"/>
                    <a:gd name="T38" fmla="*/ 42 w 42"/>
                    <a:gd name="T39" fmla="*/ 16 h 31"/>
                    <a:gd name="T40" fmla="*/ 42 w 42"/>
                    <a:gd name="T41" fmla="*/ 12 h 31"/>
                    <a:gd name="T42" fmla="*/ 41 w 42"/>
                    <a:gd name="T43" fmla="*/ 10 h 31"/>
                    <a:gd name="T44" fmla="*/ 36 w 42"/>
                    <a:gd name="T45" fmla="*/ 5 h 31"/>
                    <a:gd name="T46" fmla="*/ 29 w 42"/>
                    <a:gd name="T47" fmla="*/ 1 h 31"/>
                    <a:gd name="T48" fmla="*/ 22 w 42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1"/>
                    <a:gd name="T77" fmla="*/ 42 w 42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1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2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2" y="21"/>
                      </a:lnTo>
                      <a:lnTo>
                        <a:pt x="6" y="26"/>
                      </a:lnTo>
                      <a:lnTo>
                        <a:pt x="13" y="30"/>
                      </a:lnTo>
                      <a:lnTo>
                        <a:pt x="22" y="31"/>
                      </a:lnTo>
                      <a:lnTo>
                        <a:pt x="29" y="30"/>
                      </a:lnTo>
                      <a:lnTo>
                        <a:pt x="36" y="26"/>
                      </a:lnTo>
                      <a:lnTo>
                        <a:pt x="41" y="21"/>
                      </a:lnTo>
                      <a:lnTo>
                        <a:pt x="42" y="19"/>
                      </a:lnTo>
                      <a:lnTo>
                        <a:pt x="42" y="16"/>
                      </a:lnTo>
                      <a:lnTo>
                        <a:pt x="42" y="12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89" name="Freeform 1827"/>
                <p:cNvSpPr>
                  <a:spLocks/>
                </p:cNvSpPr>
                <p:nvPr/>
              </p:nvSpPr>
              <p:spPr bwMode="auto">
                <a:xfrm>
                  <a:off x="1926" y="3052"/>
                  <a:ext cx="42" cy="31"/>
                </a:xfrm>
                <a:custGeom>
                  <a:avLst/>
                  <a:gdLst>
                    <a:gd name="T0" fmla="*/ 22 w 42"/>
                    <a:gd name="T1" fmla="*/ 0 h 31"/>
                    <a:gd name="T2" fmla="*/ 22 w 42"/>
                    <a:gd name="T3" fmla="*/ 0 h 31"/>
                    <a:gd name="T4" fmla="*/ 13 w 42"/>
                    <a:gd name="T5" fmla="*/ 1 h 31"/>
                    <a:gd name="T6" fmla="*/ 6 w 42"/>
                    <a:gd name="T7" fmla="*/ 5 h 31"/>
                    <a:gd name="T8" fmla="*/ 2 w 42"/>
                    <a:gd name="T9" fmla="*/ 10 h 31"/>
                    <a:gd name="T10" fmla="*/ 1 w 42"/>
                    <a:gd name="T11" fmla="*/ 12 h 31"/>
                    <a:gd name="T12" fmla="*/ 0 w 42"/>
                    <a:gd name="T13" fmla="*/ 16 h 31"/>
                    <a:gd name="T14" fmla="*/ 0 w 42"/>
                    <a:gd name="T15" fmla="*/ 16 h 31"/>
                    <a:gd name="T16" fmla="*/ 1 w 42"/>
                    <a:gd name="T17" fmla="*/ 19 h 31"/>
                    <a:gd name="T18" fmla="*/ 2 w 42"/>
                    <a:gd name="T19" fmla="*/ 21 h 31"/>
                    <a:gd name="T20" fmla="*/ 6 w 42"/>
                    <a:gd name="T21" fmla="*/ 26 h 31"/>
                    <a:gd name="T22" fmla="*/ 13 w 42"/>
                    <a:gd name="T23" fmla="*/ 30 h 31"/>
                    <a:gd name="T24" fmla="*/ 22 w 42"/>
                    <a:gd name="T25" fmla="*/ 31 h 31"/>
                    <a:gd name="T26" fmla="*/ 22 w 42"/>
                    <a:gd name="T27" fmla="*/ 31 h 31"/>
                    <a:gd name="T28" fmla="*/ 29 w 42"/>
                    <a:gd name="T29" fmla="*/ 30 h 31"/>
                    <a:gd name="T30" fmla="*/ 36 w 42"/>
                    <a:gd name="T31" fmla="*/ 26 h 31"/>
                    <a:gd name="T32" fmla="*/ 41 w 42"/>
                    <a:gd name="T33" fmla="*/ 21 h 31"/>
                    <a:gd name="T34" fmla="*/ 42 w 42"/>
                    <a:gd name="T35" fmla="*/ 19 h 31"/>
                    <a:gd name="T36" fmla="*/ 42 w 42"/>
                    <a:gd name="T37" fmla="*/ 16 h 31"/>
                    <a:gd name="T38" fmla="*/ 42 w 42"/>
                    <a:gd name="T39" fmla="*/ 16 h 31"/>
                    <a:gd name="T40" fmla="*/ 42 w 42"/>
                    <a:gd name="T41" fmla="*/ 12 h 31"/>
                    <a:gd name="T42" fmla="*/ 41 w 42"/>
                    <a:gd name="T43" fmla="*/ 10 h 31"/>
                    <a:gd name="T44" fmla="*/ 36 w 42"/>
                    <a:gd name="T45" fmla="*/ 5 h 31"/>
                    <a:gd name="T46" fmla="*/ 29 w 42"/>
                    <a:gd name="T47" fmla="*/ 1 h 31"/>
                    <a:gd name="T48" fmla="*/ 22 w 42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1"/>
                    <a:gd name="T77" fmla="*/ 42 w 42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1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2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2" y="21"/>
                      </a:lnTo>
                      <a:lnTo>
                        <a:pt x="6" y="26"/>
                      </a:lnTo>
                      <a:lnTo>
                        <a:pt x="13" y="30"/>
                      </a:lnTo>
                      <a:lnTo>
                        <a:pt x="22" y="31"/>
                      </a:lnTo>
                      <a:lnTo>
                        <a:pt x="29" y="30"/>
                      </a:lnTo>
                      <a:lnTo>
                        <a:pt x="36" y="26"/>
                      </a:lnTo>
                      <a:lnTo>
                        <a:pt x="41" y="21"/>
                      </a:lnTo>
                      <a:lnTo>
                        <a:pt x="42" y="19"/>
                      </a:lnTo>
                      <a:lnTo>
                        <a:pt x="42" y="16"/>
                      </a:lnTo>
                      <a:lnTo>
                        <a:pt x="42" y="12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90" name="Freeform 1828"/>
                <p:cNvSpPr>
                  <a:spLocks/>
                </p:cNvSpPr>
                <p:nvPr/>
              </p:nvSpPr>
              <p:spPr bwMode="auto">
                <a:xfrm>
                  <a:off x="1951" y="3055"/>
                  <a:ext cx="42" cy="34"/>
                </a:xfrm>
                <a:custGeom>
                  <a:avLst/>
                  <a:gdLst>
                    <a:gd name="T0" fmla="*/ 25 w 42"/>
                    <a:gd name="T1" fmla="*/ 0 h 34"/>
                    <a:gd name="T2" fmla="*/ 25 w 42"/>
                    <a:gd name="T3" fmla="*/ 0 h 34"/>
                    <a:gd name="T4" fmla="*/ 17 w 42"/>
                    <a:gd name="T5" fmla="*/ 0 h 34"/>
                    <a:gd name="T6" fmla="*/ 9 w 42"/>
                    <a:gd name="T7" fmla="*/ 3 h 34"/>
                    <a:gd name="T8" fmla="*/ 4 w 42"/>
                    <a:gd name="T9" fmla="*/ 7 h 34"/>
                    <a:gd name="T10" fmla="*/ 2 w 42"/>
                    <a:gd name="T11" fmla="*/ 11 h 34"/>
                    <a:gd name="T12" fmla="*/ 2 w 42"/>
                    <a:gd name="T13" fmla="*/ 13 h 34"/>
                    <a:gd name="T14" fmla="*/ 2 w 42"/>
                    <a:gd name="T15" fmla="*/ 13 h 34"/>
                    <a:gd name="T16" fmla="*/ 0 w 42"/>
                    <a:gd name="T17" fmla="*/ 17 h 34"/>
                    <a:gd name="T18" fmla="*/ 2 w 42"/>
                    <a:gd name="T19" fmla="*/ 19 h 34"/>
                    <a:gd name="T20" fmla="*/ 5 w 42"/>
                    <a:gd name="T21" fmla="*/ 26 h 34"/>
                    <a:gd name="T22" fmla="*/ 11 w 42"/>
                    <a:gd name="T23" fmla="*/ 30 h 34"/>
                    <a:gd name="T24" fmla="*/ 18 w 42"/>
                    <a:gd name="T25" fmla="*/ 34 h 34"/>
                    <a:gd name="T26" fmla="*/ 18 w 42"/>
                    <a:gd name="T27" fmla="*/ 34 h 34"/>
                    <a:gd name="T28" fmla="*/ 27 w 42"/>
                    <a:gd name="T29" fmla="*/ 34 h 34"/>
                    <a:gd name="T30" fmla="*/ 34 w 42"/>
                    <a:gd name="T31" fmla="*/ 31 h 34"/>
                    <a:gd name="T32" fmla="*/ 39 w 42"/>
                    <a:gd name="T33" fmla="*/ 27 h 34"/>
                    <a:gd name="T34" fmla="*/ 41 w 42"/>
                    <a:gd name="T35" fmla="*/ 23 h 34"/>
                    <a:gd name="T36" fmla="*/ 42 w 42"/>
                    <a:gd name="T37" fmla="*/ 21 h 34"/>
                    <a:gd name="T38" fmla="*/ 42 w 42"/>
                    <a:gd name="T39" fmla="*/ 21 h 34"/>
                    <a:gd name="T40" fmla="*/ 42 w 42"/>
                    <a:gd name="T41" fmla="*/ 17 h 34"/>
                    <a:gd name="T42" fmla="*/ 41 w 42"/>
                    <a:gd name="T43" fmla="*/ 14 h 34"/>
                    <a:gd name="T44" fmla="*/ 39 w 42"/>
                    <a:gd name="T45" fmla="*/ 8 h 34"/>
                    <a:gd name="T46" fmla="*/ 32 w 42"/>
                    <a:gd name="T47" fmla="*/ 4 h 34"/>
                    <a:gd name="T48" fmla="*/ 25 w 42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4"/>
                    <a:gd name="T77" fmla="*/ 42 w 42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4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17" y="0"/>
                      </a:lnTo>
                      <a:lnTo>
                        <a:pt x="9" y="3"/>
                      </a:lnTo>
                      <a:lnTo>
                        <a:pt x="4" y="7"/>
                      </a:lnTo>
                      <a:lnTo>
                        <a:pt x="2" y="11"/>
                      </a:lnTo>
                      <a:lnTo>
                        <a:pt x="2" y="13"/>
                      </a:lnTo>
                      <a:lnTo>
                        <a:pt x="0" y="17"/>
                      </a:lnTo>
                      <a:lnTo>
                        <a:pt x="2" y="19"/>
                      </a:lnTo>
                      <a:lnTo>
                        <a:pt x="5" y="26"/>
                      </a:lnTo>
                      <a:lnTo>
                        <a:pt x="11" y="30"/>
                      </a:lnTo>
                      <a:lnTo>
                        <a:pt x="18" y="34"/>
                      </a:lnTo>
                      <a:lnTo>
                        <a:pt x="27" y="34"/>
                      </a:lnTo>
                      <a:lnTo>
                        <a:pt x="34" y="31"/>
                      </a:lnTo>
                      <a:lnTo>
                        <a:pt x="39" y="27"/>
                      </a:lnTo>
                      <a:lnTo>
                        <a:pt x="41" y="23"/>
                      </a:lnTo>
                      <a:lnTo>
                        <a:pt x="42" y="21"/>
                      </a:lnTo>
                      <a:lnTo>
                        <a:pt x="42" y="17"/>
                      </a:lnTo>
                      <a:lnTo>
                        <a:pt x="41" y="14"/>
                      </a:lnTo>
                      <a:lnTo>
                        <a:pt x="39" y="8"/>
                      </a:lnTo>
                      <a:lnTo>
                        <a:pt x="32" y="4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91" name="Freeform 1829"/>
                <p:cNvSpPr>
                  <a:spLocks/>
                </p:cNvSpPr>
                <p:nvPr/>
              </p:nvSpPr>
              <p:spPr bwMode="auto">
                <a:xfrm>
                  <a:off x="1951" y="3055"/>
                  <a:ext cx="42" cy="34"/>
                </a:xfrm>
                <a:custGeom>
                  <a:avLst/>
                  <a:gdLst>
                    <a:gd name="T0" fmla="*/ 25 w 42"/>
                    <a:gd name="T1" fmla="*/ 0 h 34"/>
                    <a:gd name="T2" fmla="*/ 25 w 42"/>
                    <a:gd name="T3" fmla="*/ 0 h 34"/>
                    <a:gd name="T4" fmla="*/ 17 w 42"/>
                    <a:gd name="T5" fmla="*/ 0 h 34"/>
                    <a:gd name="T6" fmla="*/ 9 w 42"/>
                    <a:gd name="T7" fmla="*/ 3 h 34"/>
                    <a:gd name="T8" fmla="*/ 4 w 42"/>
                    <a:gd name="T9" fmla="*/ 7 h 34"/>
                    <a:gd name="T10" fmla="*/ 2 w 42"/>
                    <a:gd name="T11" fmla="*/ 11 h 34"/>
                    <a:gd name="T12" fmla="*/ 2 w 42"/>
                    <a:gd name="T13" fmla="*/ 13 h 34"/>
                    <a:gd name="T14" fmla="*/ 2 w 42"/>
                    <a:gd name="T15" fmla="*/ 13 h 34"/>
                    <a:gd name="T16" fmla="*/ 0 w 42"/>
                    <a:gd name="T17" fmla="*/ 17 h 34"/>
                    <a:gd name="T18" fmla="*/ 2 w 42"/>
                    <a:gd name="T19" fmla="*/ 19 h 34"/>
                    <a:gd name="T20" fmla="*/ 5 w 42"/>
                    <a:gd name="T21" fmla="*/ 26 h 34"/>
                    <a:gd name="T22" fmla="*/ 11 w 42"/>
                    <a:gd name="T23" fmla="*/ 30 h 34"/>
                    <a:gd name="T24" fmla="*/ 18 w 42"/>
                    <a:gd name="T25" fmla="*/ 34 h 34"/>
                    <a:gd name="T26" fmla="*/ 18 w 42"/>
                    <a:gd name="T27" fmla="*/ 34 h 34"/>
                    <a:gd name="T28" fmla="*/ 27 w 42"/>
                    <a:gd name="T29" fmla="*/ 34 h 34"/>
                    <a:gd name="T30" fmla="*/ 34 w 42"/>
                    <a:gd name="T31" fmla="*/ 31 h 34"/>
                    <a:gd name="T32" fmla="*/ 39 w 42"/>
                    <a:gd name="T33" fmla="*/ 27 h 34"/>
                    <a:gd name="T34" fmla="*/ 41 w 42"/>
                    <a:gd name="T35" fmla="*/ 23 h 34"/>
                    <a:gd name="T36" fmla="*/ 42 w 42"/>
                    <a:gd name="T37" fmla="*/ 21 h 34"/>
                    <a:gd name="T38" fmla="*/ 42 w 42"/>
                    <a:gd name="T39" fmla="*/ 21 h 34"/>
                    <a:gd name="T40" fmla="*/ 42 w 42"/>
                    <a:gd name="T41" fmla="*/ 17 h 34"/>
                    <a:gd name="T42" fmla="*/ 41 w 42"/>
                    <a:gd name="T43" fmla="*/ 14 h 34"/>
                    <a:gd name="T44" fmla="*/ 39 w 42"/>
                    <a:gd name="T45" fmla="*/ 8 h 34"/>
                    <a:gd name="T46" fmla="*/ 32 w 42"/>
                    <a:gd name="T47" fmla="*/ 4 h 34"/>
                    <a:gd name="T48" fmla="*/ 25 w 42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4"/>
                    <a:gd name="T77" fmla="*/ 42 w 42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4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17" y="0"/>
                      </a:lnTo>
                      <a:lnTo>
                        <a:pt x="9" y="3"/>
                      </a:lnTo>
                      <a:lnTo>
                        <a:pt x="4" y="7"/>
                      </a:lnTo>
                      <a:lnTo>
                        <a:pt x="2" y="11"/>
                      </a:lnTo>
                      <a:lnTo>
                        <a:pt x="2" y="13"/>
                      </a:lnTo>
                      <a:lnTo>
                        <a:pt x="0" y="17"/>
                      </a:lnTo>
                      <a:lnTo>
                        <a:pt x="2" y="19"/>
                      </a:lnTo>
                      <a:lnTo>
                        <a:pt x="5" y="26"/>
                      </a:lnTo>
                      <a:lnTo>
                        <a:pt x="11" y="30"/>
                      </a:lnTo>
                      <a:lnTo>
                        <a:pt x="18" y="34"/>
                      </a:lnTo>
                      <a:lnTo>
                        <a:pt x="27" y="34"/>
                      </a:lnTo>
                      <a:lnTo>
                        <a:pt x="34" y="31"/>
                      </a:lnTo>
                      <a:lnTo>
                        <a:pt x="39" y="27"/>
                      </a:lnTo>
                      <a:lnTo>
                        <a:pt x="41" y="23"/>
                      </a:lnTo>
                      <a:lnTo>
                        <a:pt x="42" y="21"/>
                      </a:lnTo>
                      <a:lnTo>
                        <a:pt x="42" y="17"/>
                      </a:lnTo>
                      <a:lnTo>
                        <a:pt x="41" y="14"/>
                      </a:lnTo>
                      <a:lnTo>
                        <a:pt x="39" y="8"/>
                      </a:lnTo>
                      <a:lnTo>
                        <a:pt x="32" y="4"/>
                      </a:lnTo>
                      <a:lnTo>
                        <a:pt x="2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92" name="Freeform 1830"/>
                <p:cNvSpPr>
                  <a:spLocks/>
                </p:cNvSpPr>
                <p:nvPr/>
              </p:nvSpPr>
              <p:spPr bwMode="auto">
                <a:xfrm>
                  <a:off x="1940" y="3034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2 w 42"/>
                    <a:gd name="T9" fmla="*/ 10 h 32"/>
                    <a:gd name="T10" fmla="*/ 1 w 42"/>
                    <a:gd name="T11" fmla="*/ 12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1 w 42"/>
                    <a:gd name="T17" fmla="*/ 19 h 32"/>
                    <a:gd name="T18" fmla="*/ 2 w 42"/>
                    <a:gd name="T19" fmla="*/ 23 h 32"/>
                    <a:gd name="T20" fmla="*/ 6 w 42"/>
                    <a:gd name="T21" fmla="*/ 28 h 32"/>
                    <a:gd name="T22" fmla="*/ 13 w 42"/>
                    <a:gd name="T23" fmla="*/ 30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29 w 42"/>
                    <a:gd name="T29" fmla="*/ 30 h 32"/>
                    <a:gd name="T30" fmla="*/ 36 w 42"/>
                    <a:gd name="T31" fmla="*/ 28 h 32"/>
                    <a:gd name="T32" fmla="*/ 41 w 42"/>
                    <a:gd name="T33" fmla="*/ 23 h 32"/>
                    <a:gd name="T34" fmla="*/ 42 w 42"/>
                    <a:gd name="T35" fmla="*/ 19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2 w 42"/>
                    <a:gd name="T41" fmla="*/ 12 h 32"/>
                    <a:gd name="T42" fmla="*/ 41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2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3" y="30"/>
                      </a:lnTo>
                      <a:lnTo>
                        <a:pt x="22" y="32"/>
                      </a:lnTo>
                      <a:lnTo>
                        <a:pt x="29" y="30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2" y="19"/>
                      </a:lnTo>
                      <a:lnTo>
                        <a:pt x="42" y="16"/>
                      </a:lnTo>
                      <a:lnTo>
                        <a:pt x="42" y="12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93" name="Freeform 1831"/>
                <p:cNvSpPr>
                  <a:spLocks/>
                </p:cNvSpPr>
                <p:nvPr/>
              </p:nvSpPr>
              <p:spPr bwMode="auto">
                <a:xfrm>
                  <a:off x="1940" y="3034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2 w 42"/>
                    <a:gd name="T9" fmla="*/ 10 h 32"/>
                    <a:gd name="T10" fmla="*/ 1 w 42"/>
                    <a:gd name="T11" fmla="*/ 12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1 w 42"/>
                    <a:gd name="T17" fmla="*/ 19 h 32"/>
                    <a:gd name="T18" fmla="*/ 2 w 42"/>
                    <a:gd name="T19" fmla="*/ 23 h 32"/>
                    <a:gd name="T20" fmla="*/ 6 w 42"/>
                    <a:gd name="T21" fmla="*/ 28 h 32"/>
                    <a:gd name="T22" fmla="*/ 13 w 42"/>
                    <a:gd name="T23" fmla="*/ 30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29 w 42"/>
                    <a:gd name="T29" fmla="*/ 30 h 32"/>
                    <a:gd name="T30" fmla="*/ 36 w 42"/>
                    <a:gd name="T31" fmla="*/ 28 h 32"/>
                    <a:gd name="T32" fmla="*/ 41 w 42"/>
                    <a:gd name="T33" fmla="*/ 23 h 32"/>
                    <a:gd name="T34" fmla="*/ 42 w 42"/>
                    <a:gd name="T35" fmla="*/ 19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2 w 42"/>
                    <a:gd name="T41" fmla="*/ 12 h 32"/>
                    <a:gd name="T42" fmla="*/ 41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2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3" y="30"/>
                      </a:lnTo>
                      <a:lnTo>
                        <a:pt x="22" y="32"/>
                      </a:lnTo>
                      <a:lnTo>
                        <a:pt x="29" y="30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2" y="19"/>
                      </a:lnTo>
                      <a:lnTo>
                        <a:pt x="42" y="16"/>
                      </a:lnTo>
                      <a:lnTo>
                        <a:pt x="42" y="12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94" name="Freeform 1832"/>
                <p:cNvSpPr>
                  <a:spLocks/>
                </p:cNvSpPr>
                <p:nvPr/>
              </p:nvSpPr>
              <p:spPr bwMode="auto">
                <a:xfrm>
                  <a:off x="1922" y="3096"/>
                  <a:ext cx="40" cy="35"/>
                </a:xfrm>
                <a:custGeom>
                  <a:avLst/>
                  <a:gdLst>
                    <a:gd name="T0" fmla="*/ 11 w 40"/>
                    <a:gd name="T1" fmla="*/ 3 h 35"/>
                    <a:gd name="T2" fmla="*/ 11 w 40"/>
                    <a:gd name="T3" fmla="*/ 3 h 35"/>
                    <a:gd name="T4" fmla="*/ 5 w 40"/>
                    <a:gd name="T5" fmla="*/ 8 h 35"/>
                    <a:gd name="T6" fmla="*/ 1 w 40"/>
                    <a:gd name="T7" fmla="*/ 14 h 35"/>
                    <a:gd name="T8" fmla="*/ 0 w 40"/>
                    <a:gd name="T9" fmla="*/ 22 h 35"/>
                    <a:gd name="T10" fmla="*/ 0 w 40"/>
                    <a:gd name="T11" fmla="*/ 24 h 35"/>
                    <a:gd name="T12" fmla="*/ 1 w 40"/>
                    <a:gd name="T13" fmla="*/ 27 h 35"/>
                    <a:gd name="T14" fmla="*/ 1 w 40"/>
                    <a:gd name="T15" fmla="*/ 27 h 35"/>
                    <a:gd name="T16" fmla="*/ 4 w 40"/>
                    <a:gd name="T17" fmla="*/ 30 h 35"/>
                    <a:gd name="T18" fmla="*/ 6 w 40"/>
                    <a:gd name="T19" fmla="*/ 32 h 35"/>
                    <a:gd name="T20" fmla="*/ 13 w 40"/>
                    <a:gd name="T21" fmla="*/ 35 h 35"/>
                    <a:gd name="T22" fmla="*/ 20 w 40"/>
                    <a:gd name="T23" fmla="*/ 33 h 35"/>
                    <a:gd name="T24" fmla="*/ 28 w 40"/>
                    <a:gd name="T25" fmla="*/ 31 h 35"/>
                    <a:gd name="T26" fmla="*/ 28 w 40"/>
                    <a:gd name="T27" fmla="*/ 31 h 35"/>
                    <a:gd name="T28" fmla="*/ 34 w 40"/>
                    <a:gd name="T29" fmla="*/ 26 h 35"/>
                    <a:gd name="T30" fmla="*/ 38 w 40"/>
                    <a:gd name="T31" fmla="*/ 19 h 35"/>
                    <a:gd name="T32" fmla="*/ 40 w 40"/>
                    <a:gd name="T33" fmla="*/ 13 h 35"/>
                    <a:gd name="T34" fmla="*/ 40 w 40"/>
                    <a:gd name="T35" fmla="*/ 10 h 35"/>
                    <a:gd name="T36" fmla="*/ 38 w 40"/>
                    <a:gd name="T37" fmla="*/ 7 h 35"/>
                    <a:gd name="T38" fmla="*/ 38 w 40"/>
                    <a:gd name="T39" fmla="*/ 7 h 35"/>
                    <a:gd name="T40" fmla="*/ 36 w 40"/>
                    <a:gd name="T41" fmla="*/ 4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0 h 35"/>
                    <a:gd name="T48" fmla="*/ 11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5"/>
                      </a:lnTo>
                      <a:lnTo>
                        <a:pt x="20" y="33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19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95" name="Freeform 1833"/>
                <p:cNvSpPr>
                  <a:spLocks/>
                </p:cNvSpPr>
                <p:nvPr/>
              </p:nvSpPr>
              <p:spPr bwMode="auto">
                <a:xfrm>
                  <a:off x="1922" y="3096"/>
                  <a:ext cx="40" cy="35"/>
                </a:xfrm>
                <a:custGeom>
                  <a:avLst/>
                  <a:gdLst>
                    <a:gd name="T0" fmla="*/ 11 w 40"/>
                    <a:gd name="T1" fmla="*/ 3 h 35"/>
                    <a:gd name="T2" fmla="*/ 11 w 40"/>
                    <a:gd name="T3" fmla="*/ 3 h 35"/>
                    <a:gd name="T4" fmla="*/ 5 w 40"/>
                    <a:gd name="T5" fmla="*/ 8 h 35"/>
                    <a:gd name="T6" fmla="*/ 1 w 40"/>
                    <a:gd name="T7" fmla="*/ 14 h 35"/>
                    <a:gd name="T8" fmla="*/ 0 w 40"/>
                    <a:gd name="T9" fmla="*/ 22 h 35"/>
                    <a:gd name="T10" fmla="*/ 0 w 40"/>
                    <a:gd name="T11" fmla="*/ 24 h 35"/>
                    <a:gd name="T12" fmla="*/ 1 w 40"/>
                    <a:gd name="T13" fmla="*/ 27 h 35"/>
                    <a:gd name="T14" fmla="*/ 1 w 40"/>
                    <a:gd name="T15" fmla="*/ 27 h 35"/>
                    <a:gd name="T16" fmla="*/ 4 w 40"/>
                    <a:gd name="T17" fmla="*/ 30 h 35"/>
                    <a:gd name="T18" fmla="*/ 6 w 40"/>
                    <a:gd name="T19" fmla="*/ 32 h 35"/>
                    <a:gd name="T20" fmla="*/ 13 w 40"/>
                    <a:gd name="T21" fmla="*/ 35 h 35"/>
                    <a:gd name="T22" fmla="*/ 20 w 40"/>
                    <a:gd name="T23" fmla="*/ 33 h 35"/>
                    <a:gd name="T24" fmla="*/ 28 w 40"/>
                    <a:gd name="T25" fmla="*/ 31 h 35"/>
                    <a:gd name="T26" fmla="*/ 28 w 40"/>
                    <a:gd name="T27" fmla="*/ 31 h 35"/>
                    <a:gd name="T28" fmla="*/ 34 w 40"/>
                    <a:gd name="T29" fmla="*/ 26 h 35"/>
                    <a:gd name="T30" fmla="*/ 38 w 40"/>
                    <a:gd name="T31" fmla="*/ 19 h 35"/>
                    <a:gd name="T32" fmla="*/ 40 w 40"/>
                    <a:gd name="T33" fmla="*/ 13 h 35"/>
                    <a:gd name="T34" fmla="*/ 40 w 40"/>
                    <a:gd name="T35" fmla="*/ 10 h 35"/>
                    <a:gd name="T36" fmla="*/ 38 w 40"/>
                    <a:gd name="T37" fmla="*/ 7 h 35"/>
                    <a:gd name="T38" fmla="*/ 38 w 40"/>
                    <a:gd name="T39" fmla="*/ 7 h 35"/>
                    <a:gd name="T40" fmla="*/ 36 w 40"/>
                    <a:gd name="T41" fmla="*/ 4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0 h 35"/>
                    <a:gd name="T48" fmla="*/ 11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5"/>
                      </a:lnTo>
                      <a:lnTo>
                        <a:pt x="20" y="33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19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96" name="Freeform 1834"/>
                <p:cNvSpPr>
                  <a:spLocks/>
                </p:cNvSpPr>
                <p:nvPr/>
              </p:nvSpPr>
              <p:spPr bwMode="auto">
                <a:xfrm>
                  <a:off x="1951" y="3099"/>
                  <a:ext cx="40" cy="34"/>
                </a:xfrm>
                <a:custGeom>
                  <a:avLst/>
                  <a:gdLst>
                    <a:gd name="T0" fmla="*/ 26 w 40"/>
                    <a:gd name="T1" fmla="*/ 2 h 34"/>
                    <a:gd name="T2" fmla="*/ 26 w 40"/>
                    <a:gd name="T3" fmla="*/ 2 h 34"/>
                    <a:gd name="T4" fmla="*/ 18 w 40"/>
                    <a:gd name="T5" fmla="*/ 0 h 34"/>
                    <a:gd name="T6" fmla="*/ 11 w 40"/>
                    <a:gd name="T7" fmla="*/ 1 h 34"/>
                    <a:gd name="T8" fmla="*/ 4 w 40"/>
                    <a:gd name="T9" fmla="*/ 5 h 34"/>
                    <a:gd name="T10" fmla="*/ 3 w 40"/>
                    <a:gd name="T11" fmla="*/ 7 h 34"/>
                    <a:gd name="T12" fmla="*/ 0 w 40"/>
                    <a:gd name="T13" fmla="*/ 10 h 34"/>
                    <a:gd name="T14" fmla="*/ 0 w 40"/>
                    <a:gd name="T15" fmla="*/ 10 h 34"/>
                    <a:gd name="T16" fmla="*/ 0 w 40"/>
                    <a:gd name="T17" fmla="*/ 14 h 34"/>
                    <a:gd name="T18" fmla="*/ 0 w 40"/>
                    <a:gd name="T19" fmla="*/ 16 h 34"/>
                    <a:gd name="T20" fmla="*/ 3 w 40"/>
                    <a:gd name="T21" fmla="*/ 23 h 34"/>
                    <a:gd name="T22" fmla="*/ 8 w 40"/>
                    <a:gd name="T23" fmla="*/ 29 h 34"/>
                    <a:gd name="T24" fmla="*/ 14 w 40"/>
                    <a:gd name="T25" fmla="*/ 33 h 34"/>
                    <a:gd name="T26" fmla="*/ 14 w 40"/>
                    <a:gd name="T27" fmla="*/ 33 h 34"/>
                    <a:gd name="T28" fmla="*/ 22 w 40"/>
                    <a:gd name="T29" fmla="*/ 34 h 34"/>
                    <a:gd name="T30" fmla="*/ 30 w 40"/>
                    <a:gd name="T31" fmla="*/ 33 h 34"/>
                    <a:gd name="T32" fmla="*/ 36 w 40"/>
                    <a:gd name="T33" fmla="*/ 29 h 34"/>
                    <a:gd name="T34" fmla="*/ 39 w 40"/>
                    <a:gd name="T35" fmla="*/ 28 h 34"/>
                    <a:gd name="T36" fmla="*/ 40 w 40"/>
                    <a:gd name="T37" fmla="*/ 24 h 34"/>
                    <a:gd name="T38" fmla="*/ 40 w 40"/>
                    <a:gd name="T39" fmla="*/ 24 h 34"/>
                    <a:gd name="T40" fmla="*/ 40 w 40"/>
                    <a:gd name="T41" fmla="*/ 21 h 34"/>
                    <a:gd name="T42" fmla="*/ 40 w 40"/>
                    <a:gd name="T43" fmla="*/ 18 h 34"/>
                    <a:gd name="T44" fmla="*/ 39 w 40"/>
                    <a:gd name="T45" fmla="*/ 11 h 34"/>
                    <a:gd name="T46" fmla="*/ 34 w 40"/>
                    <a:gd name="T47" fmla="*/ 6 h 34"/>
                    <a:gd name="T48" fmla="*/ 26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4" y="5"/>
                      </a:lnTo>
                      <a:lnTo>
                        <a:pt x="3" y="7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9"/>
                      </a:lnTo>
                      <a:lnTo>
                        <a:pt x="14" y="33"/>
                      </a:lnTo>
                      <a:lnTo>
                        <a:pt x="22" y="34"/>
                      </a:lnTo>
                      <a:lnTo>
                        <a:pt x="30" y="33"/>
                      </a:lnTo>
                      <a:lnTo>
                        <a:pt x="36" y="29"/>
                      </a:lnTo>
                      <a:lnTo>
                        <a:pt x="39" y="28"/>
                      </a:lnTo>
                      <a:lnTo>
                        <a:pt x="40" y="24"/>
                      </a:lnTo>
                      <a:lnTo>
                        <a:pt x="40" y="21"/>
                      </a:lnTo>
                      <a:lnTo>
                        <a:pt x="40" y="18"/>
                      </a:lnTo>
                      <a:lnTo>
                        <a:pt x="39" y="11"/>
                      </a:lnTo>
                      <a:lnTo>
                        <a:pt x="34" y="6"/>
                      </a:lnTo>
                      <a:lnTo>
                        <a:pt x="26" y="2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97" name="Freeform 1835"/>
                <p:cNvSpPr>
                  <a:spLocks/>
                </p:cNvSpPr>
                <p:nvPr/>
              </p:nvSpPr>
              <p:spPr bwMode="auto">
                <a:xfrm>
                  <a:off x="1951" y="3099"/>
                  <a:ext cx="40" cy="34"/>
                </a:xfrm>
                <a:custGeom>
                  <a:avLst/>
                  <a:gdLst>
                    <a:gd name="T0" fmla="*/ 26 w 40"/>
                    <a:gd name="T1" fmla="*/ 2 h 34"/>
                    <a:gd name="T2" fmla="*/ 26 w 40"/>
                    <a:gd name="T3" fmla="*/ 2 h 34"/>
                    <a:gd name="T4" fmla="*/ 18 w 40"/>
                    <a:gd name="T5" fmla="*/ 0 h 34"/>
                    <a:gd name="T6" fmla="*/ 11 w 40"/>
                    <a:gd name="T7" fmla="*/ 1 h 34"/>
                    <a:gd name="T8" fmla="*/ 4 w 40"/>
                    <a:gd name="T9" fmla="*/ 5 h 34"/>
                    <a:gd name="T10" fmla="*/ 3 w 40"/>
                    <a:gd name="T11" fmla="*/ 7 h 34"/>
                    <a:gd name="T12" fmla="*/ 0 w 40"/>
                    <a:gd name="T13" fmla="*/ 10 h 34"/>
                    <a:gd name="T14" fmla="*/ 0 w 40"/>
                    <a:gd name="T15" fmla="*/ 10 h 34"/>
                    <a:gd name="T16" fmla="*/ 0 w 40"/>
                    <a:gd name="T17" fmla="*/ 14 h 34"/>
                    <a:gd name="T18" fmla="*/ 0 w 40"/>
                    <a:gd name="T19" fmla="*/ 16 h 34"/>
                    <a:gd name="T20" fmla="*/ 3 w 40"/>
                    <a:gd name="T21" fmla="*/ 23 h 34"/>
                    <a:gd name="T22" fmla="*/ 8 w 40"/>
                    <a:gd name="T23" fmla="*/ 29 h 34"/>
                    <a:gd name="T24" fmla="*/ 14 w 40"/>
                    <a:gd name="T25" fmla="*/ 33 h 34"/>
                    <a:gd name="T26" fmla="*/ 14 w 40"/>
                    <a:gd name="T27" fmla="*/ 33 h 34"/>
                    <a:gd name="T28" fmla="*/ 22 w 40"/>
                    <a:gd name="T29" fmla="*/ 34 h 34"/>
                    <a:gd name="T30" fmla="*/ 30 w 40"/>
                    <a:gd name="T31" fmla="*/ 33 h 34"/>
                    <a:gd name="T32" fmla="*/ 36 w 40"/>
                    <a:gd name="T33" fmla="*/ 29 h 34"/>
                    <a:gd name="T34" fmla="*/ 39 w 40"/>
                    <a:gd name="T35" fmla="*/ 28 h 34"/>
                    <a:gd name="T36" fmla="*/ 40 w 40"/>
                    <a:gd name="T37" fmla="*/ 24 h 34"/>
                    <a:gd name="T38" fmla="*/ 40 w 40"/>
                    <a:gd name="T39" fmla="*/ 24 h 34"/>
                    <a:gd name="T40" fmla="*/ 40 w 40"/>
                    <a:gd name="T41" fmla="*/ 21 h 34"/>
                    <a:gd name="T42" fmla="*/ 40 w 40"/>
                    <a:gd name="T43" fmla="*/ 18 h 34"/>
                    <a:gd name="T44" fmla="*/ 39 w 40"/>
                    <a:gd name="T45" fmla="*/ 11 h 34"/>
                    <a:gd name="T46" fmla="*/ 34 w 40"/>
                    <a:gd name="T47" fmla="*/ 6 h 34"/>
                    <a:gd name="T48" fmla="*/ 26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4" y="5"/>
                      </a:lnTo>
                      <a:lnTo>
                        <a:pt x="3" y="7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9"/>
                      </a:lnTo>
                      <a:lnTo>
                        <a:pt x="14" y="33"/>
                      </a:lnTo>
                      <a:lnTo>
                        <a:pt x="22" y="34"/>
                      </a:lnTo>
                      <a:lnTo>
                        <a:pt x="30" y="33"/>
                      </a:lnTo>
                      <a:lnTo>
                        <a:pt x="36" y="29"/>
                      </a:lnTo>
                      <a:lnTo>
                        <a:pt x="39" y="28"/>
                      </a:lnTo>
                      <a:lnTo>
                        <a:pt x="40" y="24"/>
                      </a:lnTo>
                      <a:lnTo>
                        <a:pt x="40" y="21"/>
                      </a:lnTo>
                      <a:lnTo>
                        <a:pt x="40" y="18"/>
                      </a:lnTo>
                      <a:lnTo>
                        <a:pt x="39" y="11"/>
                      </a:lnTo>
                      <a:lnTo>
                        <a:pt x="34" y="6"/>
                      </a:lnTo>
                      <a:lnTo>
                        <a:pt x="26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98" name="Freeform 1836"/>
                <p:cNvSpPr>
                  <a:spLocks/>
                </p:cNvSpPr>
                <p:nvPr/>
              </p:nvSpPr>
              <p:spPr bwMode="auto">
                <a:xfrm>
                  <a:off x="2061" y="3066"/>
                  <a:ext cx="31" cy="88"/>
                </a:xfrm>
                <a:custGeom>
                  <a:avLst/>
                  <a:gdLst>
                    <a:gd name="T0" fmla="*/ 0 w 31"/>
                    <a:gd name="T1" fmla="*/ 84 h 88"/>
                    <a:gd name="T2" fmla="*/ 9 w 31"/>
                    <a:gd name="T3" fmla="*/ 68 h 88"/>
                    <a:gd name="T4" fmla="*/ 9 w 31"/>
                    <a:gd name="T5" fmla="*/ 0 h 88"/>
                    <a:gd name="T6" fmla="*/ 23 w 31"/>
                    <a:gd name="T7" fmla="*/ 2 h 88"/>
                    <a:gd name="T8" fmla="*/ 23 w 31"/>
                    <a:gd name="T9" fmla="*/ 68 h 88"/>
                    <a:gd name="T10" fmla="*/ 31 w 31"/>
                    <a:gd name="T11" fmla="*/ 85 h 88"/>
                    <a:gd name="T12" fmla="*/ 20 w 31"/>
                    <a:gd name="T13" fmla="*/ 79 h 88"/>
                    <a:gd name="T14" fmla="*/ 20 w 31"/>
                    <a:gd name="T15" fmla="*/ 88 h 88"/>
                    <a:gd name="T16" fmla="*/ 14 w 31"/>
                    <a:gd name="T17" fmla="*/ 80 h 88"/>
                    <a:gd name="T18" fmla="*/ 9 w 31"/>
                    <a:gd name="T19" fmla="*/ 88 h 88"/>
                    <a:gd name="T20" fmla="*/ 9 w 31"/>
                    <a:gd name="T21" fmla="*/ 80 h 88"/>
                    <a:gd name="T22" fmla="*/ 0 w 31"/>
                    <a:gd name="T23" fmla="*/ 84 h 88"/>
                    <a:gd name="T24" fmla="*/ 0 w 31"/>
                    <a:gd name="T25" fmla="*/ 84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8"/>
                    <a:gd name="T41" fmla="*/ 31 w 31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8">
                      <a:moveTo>
                        <a:pt x="0" y="84"/>
                      </a:moveTo>
                      <a:lnTo>
                        <a:pt x="9" y="68"/>
                      </a:lnTo>
                      <a:lnTo>
                        <a:pt x="9" y="0"/>
                      </a:lnTo>
                      <a:lnTo>
                        <a:pt x="23" y="2"/>
                      </a:lnTo>
                      <a:lnTo>
                        <a:pt x="23" y="68"/>
                      </a:lnTo>
                      <a:lnTo>
                        <a:pt x="31" y="85"/>
                      </a:lnTo>
                      <a:lnTo>
                        <a:pt x="20" y="79"/>
                      </a:lnTo>
                      <a:lnTo>
                        <a:pt x="20" y="88"/>
                      </a:lnTo>
                      <a:lnTo>
                        <a:pt x="14" y="80"/>
                      </a:lnTo>
                      <a:lnTo>
                        <a:pt x="9" y="88"/>
                      </a:lnTo>
                      <a:lnTo>
                        <a:pt x="9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599" name="Freeform 1837"/>
                <p:cNvSpPr>
                  <a:spLocks/>
                </p:cNvSpPr>
                <p:nvPr/>
              </p:nvSpPr>
              <p:spPr bwMode="auto">
                <a:xfrm>
                  <a:off x="2043" y="3050"/>
                  <a:ext cx="40" cy="35"/>
                </a:xfrm>
                <a:custGeom>
                  <a:avLst/>
                  <a:gdLst>
                    <a:gd name="T0" fmla="*/ 12 w 40"/>
                    <a:gd name="T1" fmla="*/ 4 h 35"/>
                    <a:gd name="T2" fmla="*/ 12 w 40"/>
                    <a:gd name="T3" fmla="*/ 4 h 35"/>
                    <a:gd name="T4" fmla="*/ 5 w 40"/>
                    <a:gd name="T5" fmla="*/ 9 h 35"/>
                    <a:gd name="T6" fmla="*/ 1 w 40"/>
                    <a:gd name="T7" fmla="*/ 16 h 35"/>
                    <a:gd name="T8" fmla="*/ 0 w 40"/>
                    <a:gd name="T9" fmla="*/ 22 h 35"/>
                    <a:gd name="T10" fmla="*/ 0 w 40"/>
                    <a:gd name="T11" fmla="*/ 24 h 35"/>
                    <a:gd name="T12" fmla="*/ 1 w 40"/>
                    <a:gd name="T13" fmla="*/ 28 h 35"/>
                    <a:gd name="T14" fmla="*/ 1 w 40"/>
                    <a:gd name="T15" fmla="*/ 28 h 35"/>
                    <a:gd name="T16" fmla="*/ 4 w 40"/>
                    <a:gd name="T17" fmla="*/ 31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1 h 35"/>
                    <a:gd name="T26" fmla="*/ 28 w 40"/>
                    <a:gd name="T27" fmla="*/ 31 h 35"/>
                    <a:gd name="T28" fmla="*/ 35 w 40"/>
                    <a:gd name="T29" fmla="*/ 26 h 35"/>
                    <a:gd name="T30" fmla="*/ 38 w 40"/>
                    <a:gd name="T31" fmla="*/ 21 h 35"/>
                    <a:gd name="T32" fmla="*/ 40 w 40"/>
                    <a:gd name="T33" fmla="*/ 13 h 35"/>
                    <a:gd name="T34" fmla="*/ 40 w 40"/>
                    <a:gd name="T35" fmla="*/ 10 h 35"/>
                    <a:gd name="T36" fmla="*/ 38 w 40"/>
                    <a:gd name="T37" fmla="*/ 7 h 35"/>
                    <a:gd name="T38" fmla="*/ 38 w 40"/>
                    <a:gd name="T39" fmla="*/ 7 h 35"/>
                    <a:gd name="T40" fmla="*/ 36 w 40"/>
                    <a:gd name="T41" fmla="*/ 4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0 h 35"/>
                    <a:gd name="T48" fmla="*/ 12 w 40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1"/>
                      </a:lnTo>
                      <a:lnTo>
                        <a:pt x="35" y="26"/>
                      </a:lnTo>
                      <a:lnTo>
                        <a:pt x="38" y="21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00" name="Freeform 1838"/>
                <p:cNvSpPr>
                  <a:spLocks/>
                </p:cNvSpPr>
                <p:nvPr/>
              </p:nvSpPr>
              <p:spPr bwMode="auto">
                <a:xfrm>
                  <a:off x="2043" y="3050"/>
                  <a:ext cx="40" cy="35"/>
                </a:xfrm>
                <a:custGeom>
                  <a:avLst/>
                  <a:gdLst>
                    <a:gd name="T0" fmla="*/ 12 w 40"/>
                    <a:gd name="T1" fmla="*/ 4 h 35"/>
                    <a:gd name="T2" fmla="*/ 12 w 40"/>
                    <a:gd name="T3" fmla="*/ 4 h 35"/>
                    <a:gd name="T4" fmla="*/ 5 w 40"/>
                    <a:gd name="T5" fmla="*/ 9 h 35"/>
                    <a:gd name="T6" fmla="*/ 1 w 40"/>
                    <a:gd name="T7" fmla="*/ 16 h 35"/>
                    <a:gd name="T8" fmla="*/ 0 w 40"/>
                    <a:gd name="T9" fmla="*/ 22 h 35"/>
                    <a:gd name="T10" fmla="*/ 0 w 40"/>
                    <a:gd name="T11" fmla="*/ 24 h 35"/>
                    <a:gd name="T12" fmla="*/ 1 w 40"/>
                    <a:gd name="T13" fmla="*/ 28 h 35"/>
                    <a:gd name="T14" fmla="*/ 1 w 40"/>
                    <a:gd name="T15" fmla="*/ 28 h 35"/>
                    <a:gd name="T16" fmla="*/ 4 w 40"/>
                    <a:gd name="T17" fmla="*/ 31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1 h 35"/>
                    <a:gd name="T26" fmla="*/ 28 w 40"/>
                    <a:gd name="T27" fmla="*/ 31 h 35"/>
                    <a:gd name="T28" fmla="*/ 35 w 40"/>
                    <a:gd name="T29" fmla="*/ 26 h 35"/>
                    <a:gd name="T30" fmla="*/ 38 w 40"/>
                    <a:gd name="T31" fmla="*/ 21 h 35"/>
                    <a:gd name="T32" fmla="*/ 40 w 40"/>
                    <a:gd name="T33" fmla="*/ 13 h 35"/>
                    <a:gd name="T34" fmla="*/ 40 w 40"/>
                    <a:gd name="T35" fmla="*/ 10 h 35"/>
                    <a:gd name="T36" fmla="*/ 38 w 40"/>
                    <a:gd name="T37" fmla="*/ 7 h 35"/>
                    <a:gd name="T38" fmla="*/ 38 w 40"/>
                    <a:gd name="T39" fmla="*/ 7 h 35"/>
                    <a:gd name="T40" fmla="*/ 36 w 40"/>
                    <a:gd name="T41" fmla="*/ 4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0 h 35"/>
                    <a:gd name="T48" fmla="*/ 12 w 40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1"/>
                      </a:lnTo>
                      <a:lnTo>
                        <a:pt x="35" y="26"/>
                      </a:lnTo>
                      <a:lnTo>
                        <a:pt x="38" y="21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01" name="Freeform 1839"/>
                <p:cNvSpPr>
                  <a:spLocks/>
                </p:cNvSpPr>
                <p:nvPr/>
              </p:nvSpPr>
              <p:spPr bwMode="auto">
                <a:xfrm>
                  <a:off x="2073" y="3054"/>
                  <a:ext cx="39" cy="33"/>
                </a:xfrm>
                <a:custGeom>
                  <a:avLst/>
                  <a:gdLst>
                    <a:gd name="T0" fmla="*/ 25 w 39"/>
                    <a:gd name="T1" fmla="*/ 1 h 33"/>
                    <a:gd name="T2" fmla="*/ 25 w 39"/>
                    <a:gd name="T3" fmla="*/ 1 h 33"/>
                    <a:gd name="T4" fmla="*/ 17 w 39"/>
                    <a:gd name="T5" fmla="*/ 0 h 33"/>
                    <a:gd name="T6" fmla="*/ 10 w 39"/>
                    <a:gd name="T7" fmla="*/ 1 h 33"/>
                    <a:gd name="T8" fmla="*/ 3 w 39"/>
                    <a:gd name="T9" fmla="*/ 4 h 33"/>
                    <a:gd name="T10" fmla="*/ 2 w 39"/>
                    <a:gd name="T11" fmla="*/ 6 h 33"/>
                    <a:gd name="T12" fmla="*/ 0 w 39"/>
                    <a:gd name="T13" fmla="*/ 10 h 33"/>
                    <a:gd name="T14" fmla="*/ 0 w 39"/>
                    <a:gd name="T15" fmla="*/ 10 h 33"/>
                    <a:gd name="T16" fmla="*/ 0 w 39"/>
                    <a:gd name="T17" fmla="*/ 13 h 33"/>
                    <a:gd name="T18" fmla="*/ 0 w 39"/>
                    <a:gd name="T19" fmla="*/ 17 h 33"/>
                    <a:gd name="T20" fmla="*/ 2 w 39"/>
                    <a:gd name="T21" fmla="*/ 23 h 33"/>
                    <a:gd name="T22" fmla="*/ 7 w 39"/>
                    <a:gd name="T23" fmla="*/ 28 h 33"/>
                    <a:gd name="T24" fmla="*/ 14 w 39"/>
                    <a:gd name="T25" fmla="*/ 32 h 33"/>
                    <a:gd name="T26" fmla="*/ 14 w 39"/>
                    <a:gd name="T27" fmla="*/ 32 h 33"/>
                    <a:gd name="T28" fmla="*/ 23 w 39"/>
                    <a:gd name="T29" fmla="*/ 33 h 33"/>
                    <a:gd name="T30" fmla="*/ 29 w 39"/>
                    <a:gd name="T31" fmla="*/ 33 h 33"/>
                    <a:gd name="T32" fmla="*/ 35 w 39"/>
                    <a:gd name="T33" fmla="*/ 29 h 33"/>
                    <a:gd name="T34" fmla="*/ 38 w 39"/>
                    <a:gd name="T35" fmla="*/ 27 h 33"/>
                    <a:gd name="T36" fmla="*/ 39 w 39"/>
                    <a:gd name="T37" fmla="*/ 24 h 33"/>
                    <a:gd name="T38" fmla="*/ 39 w 39"/>
                    <a:gd name="T39" fmla="*/ 24 h 33"/>
                    <a:gd name="T40" fmla="*/ 39 w 39"/>
                    <a:gd name="T41" fmla="*/ 20 h 33"/>
                    <a:gd name="T42" fmla="*/ 39 w 39"/>
                    <a:gd name="T43" fmla="*/ 18 h 33"/>
                    <a:gd name="T44" fmla="*/ 37 w 39"/>
                    <a:gd name="T45" fmla="*/ 12 h 33"/>
                    <a:gd name="T46" fmla="*/ 33 w 39"/>
                    <a:gd name="T47" fmla="*/ 5 h 33"/>
                    <a:gd name="T48" fmla="*/ 25 w 39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10" y="1"/>
                      </a:lnTo>
                      <a:lnTo>
                        <a:pt x="3" y="4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4" y="32"/>
                      </a:lnTo>
                      <a:lnTo>
                        <a:pt x="23" y="33"/>
                      </a:lnTo>
                      <a:lnTo>
                        <a:pt x="29" y="33"/>
                      </a:lnTo>
                      <a:lnTo>
                        <a:pt x="35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39" y="20"/>
                      </a:lnTo>
                      <a:lnTo>
                        <a:pt x="39" y="18"/>
                      </a:lnTo>
                      <a:lnTo>
                        <a:pt x="37" y="12"/>
                      </a:lnTo>
                      <a:lnTo>
                        <a:pt x="33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02" name="Freeform 1840"/>
                <p:cNvSpPr>
                  <a:spLocks/>
                </p:cNvSpPr>
                <p:nvPr/>
              </p:nvSpPr>
              <p:spPr bwMode="auto">
                <a:xfrm>
                  <a:off x="2073" y="3054"/>
                  <a:ext cx="39" cy="33"/>
                </a:xfrm>
                <a:custGeom>
                  <a:avLst/>
                  <a:gdLst>
                    <a:gd name="T0" fmla="*/ 25 w 39"/>
                    <a:gd name="T1" fmla="*/ 1 h 33"/>
                    <a:gd name="T2" fmla="*/ 25 w 39"/>
                    <a:gd name="T3" fmla="*/ 1 h 33"/>
                    <a:gd name="T4" fmla="*/ 17 w 39"/>
                    <a:gd name="T5" fmla="*/ 0 h 33"/>
                    <a:gd name="T6" fmla="*/ 10 w 39"/>
                    <a:gd name="T7" fmla="*/ 1 h 33"/>
                    <a:gd name="T8" fmla="*/ 3 w 39"/>
                    <a:gd name="T9" fmla="*/ 4 h 33"/>
                    <a:gd name="T10" fmla="*/ 2 w 39"/>
                    <a:gd name="T11" fmla="*/ 6 h 33"/>
                    <a:gd name="T12" fmla="*/ 0 w 39"/>
                    <a:gd name="T13" fmla="*/ 10 h 33"/>
                    <a:gd name="T14" fmla="*/ 0 w 39"/>
                    <a:gd name="T15" fmla="*/ 10 h 33"/>
                    <a:gd name="T16" fmla="*/ 0 w 39"/>
                    <a:gd name="T17" fmla="*/ 13 h 33"/>
                    <a:gd name="T18" fmla="*/ 0 w 39"/>
                    <a:gd name="T19" fmla="*/ 17 h 33"/>
                    <a:gd name="T20" fmla="*/ 2 w 39"/>
                    <a:gd name="T21" fmla="*/ 23 h 33"/>
                    <a:gd name="T22" fmla="*/ 7 w 39"/>
                    <a:gd name="T23" fmla="*/ 28 h 33"/>
                    <a:gd name="T24" fmla="*/ 14 w 39"/>
                    <a:gd name="T25" fmla="*/ 32 h 33"/>
                    <a:gd name="T26" fmla="*/ 14 w 39"/>
                    <a:gd name="T27" fmla="*/ 32 h 33"/>
                    <a:gd name="T28" fmla="*/ 23 w 39"/>
                    <a:gd name="T29" fmla="*/ 33 h 33"/>
                    <a:gd name="T30" fmla="*/ 29 w 39"/>
                    <a:gd name="T31" fmla="*/ 33 h 33"/>
                    <a:gd name="T32" fmla="*/ 35 w 39"/>
                    <a:gd name="T33" fmla="*/ 29 h 33"/>
                    <a:gd name="T34" fmla="*/ 38 w 39"/>
                    <a:gd name="T35" fmla="*/ 27 h 33"/>
                    <a:gd name="T36" fmla="*/ 39 w 39"/>
                    <a:gd name="T37" fmla="*/ 24 h 33"/>
                    <a:gd name="T38" fmla="*/ 39 w 39"/>
                    <a:gd name="T39" fmla="*/ 24 h 33"/>
                    <a:gd name="T40" fmla="*/ 39 w 39"/>
                    <a:gd name="T41" fmla="*/ 20 h 33"/>
                    <a:gd name="T42" fmla="*/ 39 w 39"/>
                    <a:gd name="T43" fmla="*/ 18 h 33"/>
                    <a:gd name="T44" fmla="*/ 37 w 39"/>
                    <a:gd name="T45" fmla="*/ 12 h 33"/>
                    <a:gd name="T46" fmla="*/ 33 w 39"/>
                    <a:gd name="T47" fmla="*/ 5 h 33"/>
                    <a:gd name="T48" fmla="*/ 25 w 39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10" y="1"/>
                      </a:lnTo>
                      <a:lnTo>
                        <a:pt x="3" y="4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4" y="32"/>
                      </a:lnTo>
                      <a:lnTo>
                        <a:pt x="23" y="33"/>
                      </a:lnTo>
                      <a:lnTo>
                        <a:pt x="29" y="33"/>
                      </a:lnTo>
                      <a:lnTo>
                        <a:pt x="35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39" y="20"/>
                      </a:lnTo>
                      <a:lnTo>
                        <a:pt x="39" y="18"/>
                      </a:lnTo>
                      <a:lnTo>
                        <a:pt x="37" y="12"/>
                      </a:lnTo>
                      <a:lnTo>
                        <a:pt x="33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03" name="Freeform 1841"/>
                <p:cNvSpPr>
                  <a:spLocks/>
                </p:cNvSpPr>
                <p:nvPr/>
              </p:nvSpPr>
              <p:spPr bwMode="auto">
                <a:xfrm>
                  <a:off x="2047" y="3027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2 h 32"/>
                    <a:gd name="T6" fmla="*/ 6 w 42"/>
                    <a:gd name="T7" fmla="*/ 5 h 32"/>
                    <a:gd name="T8" fmla="*/ 3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1 w 42"/>
                    <a:gd name="T17" fmla="*/ 19 h 32"/>
                    <a:gd name="T18" fmla="*/ 3 w 42"/>
                    <a:gd name="T19" fmla="*/ 23 h 32"/>
                    <a:gd name="T20" fmla="*/ 6 w 42"/>
                    <a:gd name="T21" fmla="*/ 28 h 32"/>
                    <a:gd name="T22" fmla="*/ 13 w 42"/>
                    <a:gd name="T23" fmla="*/ 31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8 h 32"/>
                    <a:gd name="T32" fmla="*/ 41 w 42"/>
                    <a:gd name="T33" fmla="*/ 23 h 32"/>
                    <a:gd name="T34" fmla="*/ 42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2 w 42"/>
                    <a:gd name="T41" fmla="*/ 13 h 32"/>
                    <a:gd name="T42" fmla="*/ 41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2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2"/>
                      </a:lnTo>
                      <a:lnTo>
                        <a:pt x="6" y="5"/>
                      </a:lnTo>
                      <a:lnTo>
                        <a:pt x="3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3" y="23"/>
                      </a:lnTo>
                      <a:lnTo>
                        <a:pt x="6" y="28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29" y="31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2" y="19"/>
                      </a:lnTo>
                      <a:lnTo>
                        <a:pt x="42" y="17"/>
                      </a:lnTo>
                      <a:lnTo>
                        <a:pt x="42" y="13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04" name="Freeform 1842"/>
                <p:cNvSpPr>
                  <a:spLocks/>
                </p:cNvSpPr>
                <p:nvPr/>
              </p:nvSpPr>
              <p:spPr bwMode="auto">
                <a:xfrm>
                  <a:off x="2047" y="3027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2 h 32"/>
                    <a:gd name="T6" fmla="*/ 6 w 42"/>
                    <a:gd name="T7" fmla="*/ 5 h 32"/>
                    <a:gd name="T8" fmla="*/ 3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1 w 42"/>
                    <a:gd name="T17" fmla="*/ 19 h 32"/>
                    <a:gd name="T18" fmla="*/ 3 w 42"/>
                    <a:gd name="T19" fmla="*/ 23 h 32"/>
                    <a:gd name="T20" fmla="*/ 6 w 42"/>
                    <a:gd name="T21" fmla="*/ 28 h 32"/>
                    <a:gd name="T22" fmla="*/ 13 w 42"/>
                    <a:gd name="T23" fmla="*/ 31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8 h 32"/>
                    <a:gd name="T32" fmla="*/ 41 w 42"/>
                    <a:gd name="T33" fmla="*/ 23 h 32"/>
                    <a:gd name="T34" fmla="*/ 42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2 w 42"/>
                    <a:gd name="T41" fmla="*/ 13 h 32"/>
                    <a:gd name="T42" fmla="*/ 41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2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2"/>
                      </a:lnTo>
                      <a:lnTo>
                        <a:pt x="6" y="5"/>
                      </a:lnTo>
                      <a:lnTo>
                        <a:pt x="3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3" y="23"/>
                      </a:lnTo>
                      <a:lnTo>
                        <a:pt x="6" y="28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29" y="31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2" y="19"/>
                      </a:lnTo>
                      <a:lnTo>
                        <a:pt x="42" y="17"/>
                      </a:lnTo>
                      <a:lnTo>
                        <a:pt x="42" y="13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2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05" name="Freeform 1843"/>
                <p:cNvSpPr>
                  <a:spLocks/>
                </p:cNvSpPr>
                <p:nvPr/>
              </p:nvSpPr>
              <p:spPr bwMode="auto">
                <a:xfrm>
                  <a:off x="2074" y="3031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5 w 41"/>
                    <a:gd name="T5" fmla="*/ 0 h 33"/>
                    <a:gd name="T6" fmla="*/ 7 w 41"/>
                    <a:gd name="T7" fmla="*/ 3 h 33"/>
                    <a:gd name="T8" fmla="*/ 2 w 41"/>
                    <a:gd name="T9" fmla="*/ 6 h 33"/>
                    <a:gd name="T10" fmla="*/ 0 w 41"/>
                    <a:gd name="T11" fmla="*/ 10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7 h 33"/>
                    <a:gd name="T18" fmla="*/ 0 w 41"/>
                    <a:gd name="T19" fmla="*/ 19 h 33"/>
                    <a:gd name="T20" fmla="*/ 4 w 41"/>
                    <a:gd name="T21" fmla="*/ 26 h 33"/>
                    <a:gd name="T22" fmla="*/ 9 w 41"/>
                    <a:gd name="T23" fmla="*/ 31 h 33"/>
                    <a:gd name="T24" fmla="*/ 16 w 41"/>
                    <a:gd name="T25" fmla="*/ 33 h 33"/>
                    <a:gd name="T26" fmla="*/ 16 w 41"/>
                    <a:gd name="T27" fmla="*/ 33 h 33"/>
                    <a:gd name="T28" fmla="*/ 25 w 41"/>
                    <a:gd name="T29" fmla="*/ 33 h 33"/>
                    <a:gd name="T30" fmla="*/ 32 w 41"/>
                    <a:gd name="T31" fmla="*/ 31 h 33"/>
                    <a:gd name="T32" fmla="*/ 37 w 41"/>
                    <a:gd name="T33" fmla="*/ 27 h 33"/>
                    <a:gd name="T34" fmla="*/ 39 w 41"/>
                    <a:gd name="T35" fmla="*/ 24 h 33"/>
                    <a:gd name="T36" fmla="*/ 41 w 41"/>
                    <a:gd name="T37" fmla="*/ 21 h 33"/>
                    <a:gd name="T38" fmla="*/ 41 w 41"/>
                    <a:gd name="T39" fmla="*/ 21 h 33"/>
                    <a:gd name="T40" fmla="*/ 41 w 41"/>
                    <a:gd name="T41" fmla="*/ 17 h 33"/>
                    <a:gd name="T42" fmla="*/ 39 w 41"/>
                    <a:gd name="T43" fmla="*/ 14 h 33"/>
                    <a:gd name="T44" fmla="*/ 37 w 41"/>
                    <a:gd name="T45" fmla="*/ 8 h 33"/>
                    <a:gd name="T46" fmla="*/ 30 w 41"/>
                    <a:gd name="T47" fmla="*/ 4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7" y="3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4" y="26"/>
                      </a:lnTo>
                      <a:lnTo>
                        <a:pt x="9" y="31"/>
                      </a:lnTo>
                      <a:lnTo>
                        <a:pt x="16" y="33"/>
                      </a:lnTo>
                      <a:lnTo>
                        <a:pt x="25" y="33"/>
                      </a:lnTo>
                      <a:lnTo>
                        <a:pt x="32" y="31"/>
                      </a:lnTo>
                      <a:lnTo>
                        <a:pt x="37" y="27"/>
                      </a:lnTo>
                      <a:lnTo>
                        <a:pt x="39" y="24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39" y="14"/>
                      </a:lnTo>
                      <a:lnTo>
                        <a:pt x="37" y="8"/>
                      </a:lnTo>
                      <a:lnTo>
                        <a:pt x="30" y="4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06" name="Freeform 1844"/>
                <p:cNvSpPr>
                  <a:spLocks/>
                </p:cNvSpPr>
                <p:nvPr/>
              </p:nvSpPr>
              <p:spPr bwMode="auto">
                <a:xfrm>
                  <a:off x="2074" y="3031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5 w 41"/>
                    <a:gd name="T5" fmla="*/ 0 h 33"/>
                    <a:gd name="T6" fmla="*/ 7 w 41"/>
                    <a:gd name="T7" fmla="*/ 3 h 33"/>
                    <a:gd name="T8" fmla="*/ 2 w 41"/>
                    <a:gd name="T9" fmla="*/ 6 h 33"/>
                    <a:gd name="T10" fmla="*/ 0 w 41"/>
                    <a:gd name="T11" fmla="*/ 10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7 h 33"/>
                    <a:gd name="T18" fmla="*/ 0 w 41"/>
                    <a:gd name="T19" fmla="*/ 19 h 33"/>
                    <a:gd name="T20" fmla="*/ 4 w 41"/>
                    <a:gd name="T21" fmla="*/ 26 h 33"/>
                    <a:gd name="T22" fmla="*/ 9 w 41"/>
                    <a:gd name="T23" fmla="*/ 31 h 33"/>
                    <a:gd name="T24" fmla="*/ 16 w 41"/>
                    <a:gd name="T25" fmla="*/ 33 h 33"/>
                    <a:gd name="T26" fmla="*/ 16 w 41"/>
                    <a:gd name="T27" fmla="*/ 33 h 33"/>
                    <a:gd name="T28" fmla="*/ 25 w 41"/>
                    <a:gd name="T29" fmla="*/ 33 h 33"/>
                    <a:gd name="T30" fmla="*/ 32 w 41"/>
                    <a:gd name="T31" fmla="*/ 31 h 33"/>
                    <a:gd name="T32" fmla="*/ 37 w 41"/>
                    <a:gd name="T33" fmla="*/ 27 h 33"/>
                    <a:gd name="T34" fmla="*/ 39 w 41"/>
                    <a:gd name="T35" fmla="*/ 24 h 33"/>
                    <a:gd name="T36" fmla="*/ 41 w 41"/>
                    <a:gd name="T37" fmla="*/ 21 h 33"/>
                    <a:gd name="T38" fmla="*/ 41 w 41"/>
                    <a:gd name="T39" fmla="*/ 21 h 33"/>
                    <a:gd name="T40" fmla="*/ 41 w 41"/>
                    <a:gd name="T41" fmla="*/ 17 h 33"/>
                    <a:gd name="T42" fmla="*/ 39 w 41"/>
                    <a:gd name="T43" fmla="*/ 14 h 33"/>
                    <a:gd name="T44" fmla="*/ 37 w 41"/>
                    <a:gd name="T45" fmla="*/ 8 h 33"/>
                    <a:gd name="T46" fmla="*/ 30 w 41"/>
                    <a:gd name="T47" fmla="*/ 4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7" y="3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4" y="26"/>
                      </a:lnTo>
                      <a:lnTo>
                        <a:pt x="9" y="31"/>
                      </a:lnTo>
                      <a:lnTo>
                        <a:pt x="16" y="33"/>
                      </a:lnTo>
                      <a:lnTo>
                        <a:pt x="25" y="33"/>
                      </a:lnTo>
                      <a:lnTo>
                        <a:pt x="32" y="31"/>
                      </a:lnTo>
                      <a:lnTo>
                        <a:pt x="37" y="27"/>
                      </a:lnTo>
                      <a:lnTo>
                        <a:pt x="39" y="24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39" y="14"/>
                      </a:lnTo>
                      <a:lnTo>
                        <a:pt x="37" y="8"/>
                      </a:lnTo>
                      <a:lnTo>
                        <a:pt x="30" y="4"/>
                      </a:lnTo>
                      <a:lnTo>
                        <a:pt x="2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07" name="Freeform 1845"/>
                <p:cNvSpPr>
                  <a:spLocks/>
                </p:cNvSpPr>
                <p:nvPr/>
              </p:nvSpPr>
              <p:spPr bwMode="auto">
                <a:xfrm>
                  <a:off x="2061" y="3009"/>
                  <a:ext cx="42" cy="34"/>
                </a:xfrm>
                <a:custGeom>
                  <a:avLst/>
                  <a:gdLst>
                    <a:gd name="T0" fmla="*/ 22 w 42"/>
                    <a:gd name="T1" fmla="*/ 0 h 34"/>
                    <a:gd name="T2" fmla="*/ 22 w 42"/>
                    <a:gd name="T3" fmla="*/ 0 h 34"/>
                    <a:gd name="T4" fmla="*/ 13 w 42"/>
                    <a:gd name="T5" fmla="*/ 2 h 34"/>
                    <a:gd name="T6" fmla="*/ 6 w 42"/>
                    <a:gd name="T7" fmla="*/ 6 h 34"/>
                    <a:gd name="T8" fmla="*/ 3 w 42"/>
                    <a:gd name="T9" fmla="*/ 11 h 34"/>
                    <a:gd name="T10" fmla="*/ 1 w 42"/>
                    <a:gd name="T11" fmla="*/ 13 h 34"/>
                    <a:gd name="T12" fmla="*/ 0 w 42"/>
                    <a:gd name="T13" fmla="*/ 17 h 34"/>
                    <a:gd name="T14" fmla="*/ 0 w 42"/>
                    <a:gd name="T15" fmla="*/ 17 h 34"/>
                    <a:gd name="T16" fmla="*/ 1 w 42"/>
                    <a:gd name="T17" fmla="*/ 21 h 34"/>
                    <a:gd name="T18" fmla="*/ 3 w 42"/>
                    <a:gd name="T19" fmla="*/ 23 h 34"/>
                    <a:gd name="T20" fmla="*/ 6 w 42"/>
                    <a:gd name="T21" fmla="*/ 28 h 34"/>
                    <a:gd name="T22" fmla="*/ 13 w 42"/>
                    <a:gd name="T23" fmla="*/ 32 h 34"/>
                    <a:gd name="T24" fmla="*/ 22 w 42"/>
                    <a:gd name="T25" fmla="*/ 34 h 34"/>
                    <a:gd name="T26" fmla="*/ 22 w 42"/>
                    <a:gd name="T27" fmla="*/ 34 h 34"/>
                    <a:gd name="T28" fmla="*/ 29 w 42"/>
                    <a:gd name="T29" fmla="*/ 32 h 34"/>
                    <a:gd name="T30" fmla="*/ 36 w 42"/>
                    <a:gd name="T31" fmla="*/ 28 h 34"/>
                    <a:gd name="T32" fmla="*/ 41 w 42"/>
                    <a:gd name="T33" fmla="*/ 23 h 34"/>
                    <a:gd name="T34" fmla="*/ 42 w 42"/>
                    <a:gd name="T35" fmla="*/ 21 h 34"/>
                    <a:gd name="T36" fmla="*/ 42 w 42"/>
                    <a:gd name="T37" fmla="*/ 17 h 34"/>
                    <a:gd name="T38" fmla="*/ 42 w 42"/>
                    <a:gd name="T39" fmla="*/ 17 h 34"/>
                    <a:gd name="T40" fmla="*/ 42 w 42"/>
                    <a:gd name="T41" fmla="*/ 13 h 34"/>
                    <a:gd name="T42" fmla="*/ 41 w 42"/>
                    <a:gd name="T43" fmla="*/ 11 h 34"/>
                    <a:gd name="T44" fmla="*/ 36 w 42"/>
                    <a:gd name="T45" fmla="*/ 6 h 34"/>
                    <a:gd name="T46" fmla="*/ 29 w 42"/>
                    <a:gd name="T47" fmla="*/ 2 h 34"/>
                    <a:gd name="T48" fmla="*/ 22 w 42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4"/>
                    <a:gd name="T77" fmla="*/ 42 w 42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4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2"/>
                      </a:lnTo>
                      <a:lnTo>
                        <a:pt x="6" y="6"/>
                      </a:lnTo>
                      <a:lnTo>
                        <a:pt x="3" y="11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21"/>
                      </a:lnTo>
                      <a:lnTo>
                        <a:pt x="3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2" y="34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2" y="21"/>
                      </a:lnTo>
                      <a:lnTo>
                        <a:pt x="42" y="17"/>
                      </a:lnTo>
                      <a:lnTo>
                        <a:pt x="42" y="13"/>
                      </a:lnTo>
                      <a:lnTo>
                        <a:pt x="41" y="11"/>
                      </a:lnTo>
                      <a:lnTo>
                        <a:pt x="36" y="6"/>
                      </a:lnTo>
                      <a:lnTo>
                        <a:pt x="29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08" name="Freeform 1846"/>
                <p:cNvSpPr>
                  <a:spLocks/>
                </p:cNvSpPr>
                <p:nvPr/>
              </p:nvSpPr>
              <p:spPr bwMode="auto">
                <a:xfrm>
                  <a:off x="2061" y="3009"/>
                  <a:ext cx="42" cy="34"/>
                </a:xfrm>
                <a:custGeom>
                  <a:avLst/>
                  <a:gdLst>
                    <a:gd name="T0" fmla="*/ 22 w 42"/>
                    <a:gd name="T1" fmla="*/ 0 h 34"/>
                    <a:gd name="T2" fmla="*/ 22 w 42"/>
                    <a:gd name="T3" fmla="*/ 0 h 34"/>
                    <a:gd name="T4" fmla="*/ 13 w 42"/>
                    <a:gd name="T5" fmla="*/ 2 h 34"/>
                    <a:gd name="T6" fmla="*/ 6 w 42"/>
                    <a:gd name="T7" fmla="*/ 6 h 34"/>
                    <a:gd name="T8" fmla="*/ 3 w 42"/>
                    <a:gd name="T9" fmla="*/ 11 h 34"/>
                    <a:gd name="T10" fmla="*/ 1 w 42"/>
                    <a:gd name="T11" fmla="*/ 13 h 34"/>
                    <a:gd name="T12" fmla="*/ 0 w 42"/>
                    <a:gd name="T13" fmla="*/ 17 h 34"/>
                    <a:gd name="T14" fmla="*/ 0 w 42"/>
                    <a:gd name="T15" fmla="*/ 17 h 34"/>
                    <a:gd name="T16" fmla="*/ 1 w 42"/>
                    <a:gd name="T17" fmla="*/ 21 h 34"/>
                    <a:gd name="T18" fmla="*/ 3 w 42"/>
                    <a:gd name="T19" fmla="*/ 23 h 34"/>
                    <a:gd name="T20" fmla="*/ 6 w 42"/>
                    <a:gd name="T21" fmla="*/ 28 h 34"/>
                    <a:gd name="T22" fmla="*/ 13 w 42"/>
                    <a:gd name="T23" fmla="*/ 32 h 34"/>
                    <a:gd name="T24" fmla="*/ 22 w 42"/>
                    <a:gd name="T25" fmla="*/ 34 h 34"/>
                    <a:gd name="T26" fmla="*/ 22 w 42"/>
                    <a:gd name="T27" fmla="*/ 34 h 34"/>
                    <a:gd name="T28" fmla="*/ 29 w 42"/>
                    <a:gd name="T29" fmla="*/ 32 h 34"/>
                    <a:gd name="T30" fmla="*/ 36 w 42"/>
                    <a:gd name="T31" fmla="*/ 28 h 34"/>
                    <a:gd name="T32" fmla="*/ 41 w 42"/>
                    <a:gd name="T33" fmla="*/ 23 h 34"/>
                    <a:gd name="T34" fmla="*/ 42 w 42"/>
                    <a:gd name="T35" fmla="*/ 21 h 34"/>
                    <a:gd name="T36" fmla="*/ 42 w 42"/>
                    <a:gd name="T37" fmla="*/ 17 h 34"/>
                    <a:gd name="T38" fmla="*/ 42 w 42"/>
                    <a:gd name="T39" fmla="*/ 17 h 34"/>
                    <a:gd name="T40" fmla="*/ 42 w 42"/>
                    <a:gd name="T41" fmla="*/ 13 h 34"/>
                    <a:gd name="T42" fmla="*/ 41 w 42"/>
                    <a:gd name="T43" fmla="*/ 11 h 34"/>
                    <a:gd name="T44" fmla="*/ 36 w 42"/>
                    <a:gd name="T45" fmla="*/ 6 h 34"/>
                    <a:gd name="T46" fmla="*/ 29 w 42"/>
                    <a:gd name="T47" fmla="*/ 2 h 34"/>
                    <a:gd name="T48" fmla="*/ 22 w 42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4"/>
                    <a:gd name="T77" fmla="*/ 42 w 42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4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2"/>
                      </a:lnTo>
                      <a:lnTo>
                        <a:pt x="6" y="6"/>
                      </a:lnTo>
                      <a:lnTo>
                        <a:pt x="3" y="11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21"/>
                      </a:lnTo>
                      <a:lnTo>
                        <a:pt x="3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2" y="34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2" y="21"/>
                      </a:lnTo>
                      <a:lnTo>
                        <a:pt x="42" y="17"/>
                      </a:lnTo>
                      <a:lnTo>
                        <a:pt x="42" y="13"/>
                      </a:lnTo>
                      <a:lnTo>
                        <a:pt x="41" y="11"/>
                      </a:lnTo>
                      <a:lnTo>
                        <a:pt x="36" y="6"/>
                      </a:lnTo>
                      <a:lnTo>
                        <a:pt x="29" y="2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09" name="Freeform 1847"/>
                <p:cNvSpPr>
                  <a:spLocks/>
                </p:cNvSpPr>
                <p:nvPr/>
              </p:nvSpPr>
              <p:spPr bwMode="auto">
                <a:xfrm>
                  <a:off x="2043" y="3072"/>
                  <a:ext cx="40" cy="34"/>
                </a:xfrm>
                <a:custGeom>
                  <a:avLst/>
                  <a:gdLst>
                    <a:gd name="T0" fmla="*/ 12 w 40"/>
                    <a:gd name="T1" fmla="*/ 2 h 34"/>
                    <a:gd name="T2" fmla="*/ 12 w 40"/>
                    <a:gd name="T3" fmla="*/ 2 h 34"/>
                    <a:gd name="T4" fmla="*/ 5 w 40"/>
                    <a:gd name="T5" fmla="*/ 8 h 34"/>
                    <a:gd name="T6" fmla="*/ 1 w 40"/>
                    <a:gd name="T7" fmla="*/ 14 h 34"/>
                    <a:gd name="T8" fmla="*/ 0 w 40"/>
                    <a:gd name="T9" fmla="*/ 22 h 34"/>
                    <a:gd name="T10" fmla="*/ 0 w 40"/>
                    <a:gd name="T11" fmla="*/ 24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1 h 34"/>
                    <a:gd name="T18" fmla="*/ 7 w 40"/>
                    <a:gd name="T19" fmla="*/ 32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1 h 34"/>
                    <a:gd name="T26" fmla="*/ 28 w 40"/>
                    <a:gd name="T27" fmla="*/ 31 h 34"/>
                    <a:gd name="T28" fmla="*/ 35 w 40"/>
                    <a:gd name="T29" fmla="*/ 25 h 34"/>
                    <a:gd name="T30" fmla="*/ 38 w 40"/>
                    <a:gd name="T31" fmla="*/ 19 h 34"/>
                    <a:gd name="T32" fmla="*/ 40 w 40"/>
                    <a:gd name="T33" fmla="*/ 13 h 34"/>
                    <a:gd name="T34" fmla="*/ 40 w 40"/>
                    <a:gd name="T35" fmla="*/ 10 h 34"/>
                    <a:gd name="T36" fmla="*/ 38 w 40"/>
                    <a:gd name="T37" fmla="*/ 6 h 34"/>
                    <a:gd name="T38" fmla="*/ 38 w 40"/>
                    <a:gd name="T39" fmla="*/ 6 h 34"/>
                    <a:gd name="T40" fmla="*/ 36 w 40"/>
                    <a:gd name="T41" fmla="*/ 4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2"/>
                      </a:moveTo>
                      <a:lnTo>
                        <a:pt x="12" y="2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1"/>
                      </a:lnTo>
                      <a:lnTo>
                        <a:pt x="35" y="25"/>
                      </a:lnTo>
                      <a:lnTo>
                        <a:pt x="38" y="19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8" y="6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2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10" name="Freeform 1848"/>
                <p:cNvSpPr>
                  <a:spLocks/>
                </p:cNvSpPr>
                <p:nvPr/>
              </p:nvSpPr>
              <p:spPr bwMode="auto">
                <a:xfrm>
                  <a:off x="2043" y="3072"/>
                  <a:ext cx="40" cy="34"/>
                </a:xfrm>
                <a:custGeom>
                  <a:avLst/>
                  <a:gdLst>
                    <a:gd name="T0" fmla="*/ 12 w 40"/>
                    <a:gd name="T1" fmla="*/ 2 h 34"/>
                    <a:gd name="T2" fmla="*/ 12 w 40"/>
                    <a:gd name="T3" fmla="*/ 2 h 34"/>
                    <a:gd name="T4" fmla="*/ 5 w 40"/>
                    <a:gd name="T5" fmla="*/ 8 h 34"/>
                    <a:gd name="T6" fmla="*/ 1 w 40"/>
                    <a:gd name="T7" fmla="*/ 14 h 34"/>
                    <a:gd name="T8" fmla="*/ 0 w 40"/>
                    <a:gd name="T9" fmla="*/ 22 h 34"/>
                    <a:gd name="T10" fmla="*/ 0 w 40"/>
                    <a:gd name="T11" fmla="*/ 24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1 h 34"/>
                    <a:gd name="T18" fmla="*/ 7 w 40"/>
                    <a:gd name="T19" fmla="*/ 32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1 h 34"/>
                    <a:gd name="T26" fmla="*/ 28 w 40"/>
                    <a:gd name="T27" fmla="*/ 31 h 34"/>
                    <a:gd name="T28" fmla="*/ 35 w 40"/>
                    <a:gd name="T29" fmla="*/ 25 h 34"/>
                    <a:gd name="T30" fmla="*/ 38 w 40"/>
                    <a:gd name="T31" fmla="*/ 19 h 34"/>
                    <a:gd name="T32" fmla="*/ 40 w 40"/>
                    <a:gd name="T33" fmla="*/ 13 h 34"/>
                    <a:gd name="T34" fmla="*/ 40 w 40"/>
                    <a:gd name="T35" fmla="*/ 10 h 34"/>
                    <a:gd name="T36" fmla="*/ 38 w 40"/>
                    <a:gd name="T37" fmla="*/ 6 h 34"/>
                    <a:gd name="T38" fmla="*/ 38 w 40"/>
                    <a:gd name="T39" fmla="*/ 6 h 34"/>
                    <a:gd name="T40" fmla="*/ 36 w 40"/>
                    <a:gd name="T41" fmla="*/ 4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2"/>
                      </a:moveTo>
                      <a:lnTo>
                        <a:pt x="12" y="2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1"/>
                      </a:lnTo>
                      <a:lnTo>
                        <a:pt x="35" y="25"/>
                      </a:lnTo>
                      <a:lnTo>
                        <a:pt x="38" y="19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8" y="6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11" name="Freeform 1849"/>
                <p:cNvSpPr>
                  <a:spLocks/>
                </p:cNvSpPr>
                <p:nvPr/>
              </p:nvSpPr>
              <p:spPr bwMode="auto">
                <a:xfrm>
                  <a:off x="2073" y="3074"/>
                  <a:ext cx="40" cy="35"/>
                </a:xfrm>
                <a:custGeom>
                  <a:avLst/>
                  <a:gdLst>
                    <a:gd name="T0" fmla="*/ 25 w 40"/>
                    <a:gd name="T1" fmla="*/ 3 h 35"/>
                    <a:gd name="T2" fmla="*/ 25 w 40"/>
                    <a:gd name="T3" fmla="*/ 3 h 35"/>
                    <a:gd name="T4" fmla="*/ 17 w 40"/>
                    <a:gd name="T5" fmla="*/ 0 h 35"/>
                    <a:gd name="T6" fmla="*/ 10 w 40"/>
                    <a:gd name="T7" fmla="*/ 2 h 35"/>
                    <a:gd name="T8" fmla="*/ 3 w 40"/>
                    <a:gd name="T9" fmla="*/ 6 h 35"/>
                    <a:gd name="T10" fmla="*/ 2 w 40"/>
                    <a:gd name="T11" fmla="*/ 8 h 35"/>
                    <a:gd name="T12" fmla="*/ 0 w 40"/>
                    <a:gd name="T13" fmla="*/ 11 h 35"/>
                    <a:gd name="T14" fmla="*/ 0 w 40"/>
                    <a:gd name="T15" fmla="*/ 11 h 35"/>
                    <a:gd name="T16" fmla="*/ 0 w 40"/>
                    <a:gd name="T17" fmla="*/ 15 h 35"/>
                    <a:gd name="T18" fmla="*/ 0 w 40"/>
                    <a:gd name="T19" fmla="*/ 17 h 35"/>
                    <a:gd name="T20" fmla="*/ 2 w 40"/>
                    <a:gd name="T21" fmla="*/ 23 h 35"/>
                    <a:gd name="T22" fmla="*/ 7 w 40"/>
                    <a:gd name="T23" fmla="*/ 30 h 35"/>
                    <a:gd name="T24" fmla="*/ 14 w 40"/>
                    <a:gd name="T25" fmla="*/ 34 h 35"/>
                    <a:gd name="T26" fmla="*/ 14 w 40"/>
                    <a:gd name="T27" fmla="*/ 34 h 35"/>
                    <a:gd name="T28" fmla="*/ 21 w 40"/>
                    <a:gd name="T29" fmla="*/ 35 h 35"/>
                    <a:gd name="T30" fmla="*/ 29 w 40"/>
                    <a:gd name="T31" fmla="*/ 34 h 35"/>
                    <a:gd name="T32" fmla="*/ 35 w 40"/>
                    <a:gd name="T33" fmla="*/ 31 h 35"/>
                    <a:gd name="T34" fmla="*/ 38 w 40"/>
                    <a:gd name="T35" fmla="*/ 29 h 35"/>
                    <a:gd name="T36" fmla="*/ 39 w 40"/>
                    <a:gd name="T37" fmla="*/ 25 h 35"/>
                    <a:gd name="T38" fmla="*/ 39 w 40"/>
                    <a:gd name="T39" fmla="*/ 25 h 35"/>
                    <a:gd name="T40" fmla="*/ 40 w 40"/>
                    <a:gd name="T41" fmla="*/ 22 h 35"/>
                    <a:gd name="T42" fmla="*/ 39 w 40"/>
                    <a:gd name="T43" fmla="*/ 18 h 35"/>
                    <a:gd name="T44" fmla="*/ 38 w 40"/>
                    <a:gd name="T45" fmla="*/ 12 h 35"/>
                    <a:gd name="T46" fmla="*/ 33 w 40"/>
                    <a:gd name="T47" fmla="*/ 7 h 35"/>
                    <a:gd name="T48" fmla="*/ 25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25" y="3"/>
                      </a:moveTo>
                      <a:lnTo>
                        <a:pt x="25" y="3"/>
                      </a:lnTo>
                      <a:lnTo>
                        <a:pt x="17" y="0"/>
                      </a:lnTo>
                      <a:lnTo>
                        <a:pt x="10" y="2"/>
                      </a:lnTo>
                      <a:lnTo>
                        <a:pt x="3" y="6"/>
                      </a:lnTo>
                      <a:lnTo>
                        <a:pt x="2" y="8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30"/>
                      </a:lnTo>
                      <a:lnTo>
                        <a:pt x="14" y="34"/>
                      </a:lnTo>
                      <a:lnTo>
                        <a:pt x="21" y="35"/>
                      </a:lnTo>
                      <a:lnTo>
                        <a:pt x="29" y="34"/>
                      </a:lnTo>
                      <a:lnTo>
                        <a:pt x="35" y="31"/>
                      </a:lnTo>
                      <a:lnTo>
                        <a:pt x="38" y="29"/>
                      </a:lnTo>
                      <a:lnTo>
                        <a:pt x="39" y="25"/>
                      </a:lnTo>
                      <a:lnTo>
                        <a:pt x="40" y="22"/>
                      </a:lnTo>
                      <a:lnTo>
                        <a:pt x="39" y="18"/>
                      </a:lnTo>
                      <a:lnTo>
                        <a:pt x="38" y="12"/>
                      </a:lnTo>
                      <a:lnTo>
                        <a:pt x="33" y="7"/>
                      </a:lnTo>
                      <a:lnTo>
                        <a:pt x="25" y="3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12" name="Freeform 1850"/>
                <p:cNvSpPr>
                  <a:spLocks/>
                </p:cNvSpPr>
                <p:nvPr/>
              </p:nvSpPr>
              <p:spPr bwMode="auto">
                <a:xfrm>
                  <a:off x="2073" y="3074"/>
                  <a:ext cx="40" cy="35"/>
                </a:xfrm>
                <a:custGeom>
                  <a:avLst/>
                  <a:gdLst>
                    <a:gd name="T0" fmla="*/ 25 w 40"/>
                    <a:gd name="T1" fmla="*/ 3 h 35"/>
                    <a:gd name="T2" fmla="*/ 25 w 40"/>
                    <a:gd name="T3" fmla="*/ 3 h 35"/>
                    <a:gd name="T4" fmla="*/ 17 w 40"/>
                    <a:gd name="T5" fmla="*/ 0 h 35"/>
                    <a:gd name="T6" fmla="*/ 10 w 40"/>
                    <a:gd name="T7" fmla="*/ 2 h 35"/>
                    <a:gd name="T8" fmla="*/ 3 w 40"/>
                    <a:gd name="T9" fmla="*/ 6 h 35"/>
                    <a:gd name="T10" fmla="*/ 2 w 40"/>
                    <a:gd name="T11" fmla="*/ 8 h 35"/>
                    <a:gd name="T12" fmla="*/ 0 w 40"/>
                    <a:gd name="T13" fmla="*/ 11 h 35"/>
                    <a:gd name="T14" fmla="*/ 0 w 40"/>
                    <a:gd name="T15" fmla="*/ 11 h 35"/>
                    <a:gd name="T16" fmla="*/ 0 w 40"/>
                    <a:gd name="T17" fmla="*/ 15 h 35"/>
                    <a:gd name="T18" fmla="*/ 0 w 40"/>
                    <a:gd name="T19" fmla="*/ 17 h 35"/>
                    <a:gd name="T20" fmla="*/ 2 w 40"/>
                    <a:gd name="T21" fmla="*/ 23 h 35"/>
                    <a:gd name="T22" fmla="*/ 7 w 40"/>
                    <a:gd name="T23" fmla="*/ 30 h 35"/>
                    <a:gd name="T24" fmla="*/ 14 w 40"/>
                    <a:gd name="T25" fmla="*/ 34 h 35"/>
                    <a:gd name="T26" fmla="*/ 14 w 40"/>
                    <a:gd name="T27" fmla="*/ 34 h 35"/>
                    <a:gd name="T28" fmla="*/ 21 w 40"/>
                    <a:gd name="T29" fmla="*/ 35 h 35"/>
                    <a:gd name="T30" fmla="*/ 29 w 40"/>
                    <a:gd name="T31" fmla="*/ 34 h 35"/>
                    <a:gd name="T32" fmla="*/ 35 w 40"/>
                    <a:gd name="T33" fmla="*/ 31 h 35"/>
                    <a:gd name="T34" fmla="*/ 38 w 40"/>
                    <a:gd name="T35" fmla="*/ 29 h 35"/>
                    <a:gd name="T36" fmla="*/ 39 w 40"/>
                    <a:gd name="T37" fmla="*/ 25 h 35"/>
                    <a:gd name="T38" fmla="*/ 39 w 40"/>
                    <a:gd name="T39" fmla="*/ 25 h 35"/>
                    <a:gd name="T40" fmla="*/ 40 w 40"/>
                    <a:gd name="T41" fmla="*/ 22 h 35"/>
                    <a:gd name="T42" fmla="*/ 39 w 40"/>
                    <a:gd name="T43" fmla="*/ 18 h 35"/>
                    <a:gd name="T44" fmla="*/ 38 w 40"/>
                    <a:gd name="T45" fmla="*/ 12 h 35"/>
                    <a:gd name="T46" fmla="*/ 33 w 40"/>
                    <a:gd name="T47" fmla="*/ 7 h 35"/>
                    <a:gd name="T48" fmla="*/ 25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25" y="3"/>
                      </a:moveTo>
                      <a:lnTo>
                        <a:pt x="25" y="3"/>
                      </a:lnTo>
                      <a:lnTo>
                        <a:pt x="17" y="0"/>
                      </a:lnTo>
                      <a:lnTo>
                        <a:pt x="10" y="2"/>
                      </a:lnTo>
                      <a:lnTo>
                        <a:pt x="3" y="6"/>
                      </a:lnTo>
                      <a:lnTo>
                        <a:pt x="2" y="8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30"/>
                      </a:lnTo>
                      <a:lnTo>
                        <a:pt x="14" y="34"/>
                      </a:lnTo>
                      <a:lnTo>
                        <a:pt x="21" y="35"/>
                      </a:lnTo>
                      <a:lnTo>
                        <a:pt x="29" y="34"/>
                      </a:lnTo>
                      <a:lnTo>
                        <a:pt x="35" y="31"/>
                      </a:lnTo>
                      <a:lnTo>
                        <a:pt x="38" y="29"/>
                      </a:lnTo>
                      <a:lnTo>
                        <a:pt x="39" y="25"/>
                      </a:lnTo>
                      <a:lnTo>
                        <a:pt x="40" y="22"/>
                      </a:lnTo>
                      <a:lnTo>
                        <a:pt x="39" y="18"/>
                      </a:lnTo>
                      <a:lnTo>
                        <a:pt x="38" y="12"/>
                      </a:lnTo>
                      <a:lnTo>
                        <a:pt x="33" y="7"/>
                      </a:lnTo>
                      <a:lnTo>
                        <a:pt x="25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13" name="Freeform 1851"/>
                <p:cNvSpPr>
                  <a:spLocks/>
                </p:cNvSpPr>
                <p:nvPr/>
              </p:nvSpPr>
              <p:spPr bwMode="auto">
                <a:xfrm>
                  <a:off x="2010" y="3096"/>
                  <a:ext cx="31" cy="88"/>
                </a:xfrm>
                <a:custGeom>
                  <a:avLst/>
                  <a:gdLst>
                    <a:gd name="T0" fmla="*/ 0 w 31"/>
                    <a:gd name="T1" fmla="*/ 84 h 88"/>
                    <a:gd name="T2" fmla="*/ 9 w 31"/>
                    <a:gd name="T3" fmla="*/ 69 h 88"/>
                    <a:gd name="T4" fmla="*/ 9 w 31"/>
                    <a:gd name="T5" fmla="*/ 0 h 88"/>
                    <a:gd name="T6" fmla="*/ 23 w 31"/>
                    <a:gd name="T7" fmla="*/ 3 h 88"/>
                    <a:gd name="T8" fmla="*/ 22 w 31"/>
                    <a:gd name="T9" fmla="*/ 70 h 88"/>
                    <a:gd name="T10" fmla="*/ 31 w 31"/>
                    <a:gd name="T11" fmla="*/ 86 h 88"/>
                    <a:gd name="T12" fmla="*/ 20 w 31"/>
                    <a:gd name="T13" fmla="*/ 79 h 88"/>
                    <a:gd name="T14" fmla="*/ 20 w 31"/>
                    <a:gd name="T15" fmla="*/ 88 h 88"/>
                    <a:gd name="T16" fmla="*/ 14 w 31"/>
                    <a:gd name="T17" fmla="*/ 82 h 88"/>
                    <a:gd name="T18" fmla="*/ 9 w 31"/>
                    <a:gd name="T19" fmla="*/ 88 h 88"/>
                    <a:gd name="T20" fmla="*/ 8 w 31"/>
                    <a:gd name="T21" fmla="*/ 81 h 88"/>
                    <a:gd name="T22" fmla="*/ 0 w 31"/>
                    <a:gd name="T23" fmla="*/ 84 h 88"/>
                    <a:gd name="T24" fmla="*/ 0 w 31"/>
                    <a:gd name="T25" fmla="*/ 84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8"/>
                    <a:gd name="T41" fmla="*/ 31 w 31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8">
                      <a:moveTo>
                        <a:pt x="0" y="84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3"/>
                      </a:lnTo>
                      <a:lnTo>
                        <a:pt x="22" y="70"/>
                      </a:lnTo>
                      <a:lnTo>
                        <a:pt x="31" y="86"/>
                      </a:lnTo>
                      <a:lnTo>
                        <a:pt x="20" y="79"/>
                      </a:lnTo>
                      <a:lnTo>
                        <a:pt x="20" y="88"/>
                      </a:lnTo>
                      <a:lnTo>
                        <a:pt x="14" y="82"/>
                      </a:lnTo>
                      <a:lnTo>
                        <a:pt x="9" y="88"/>
                      </a:lnTo>
                      <a:lnTo>
                        <a:pt x="8" y="81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14" name="Freeform 1852"/>
                <p:cNvSpPr>
                  <a:spLocks/>
                </p:cNvSpPr>
                <p:nvPr/>
              </p:nvSpPr>
              <p:spPr bwMode="auto">
                <a:xfrm>
                  <a:off x="1992" y="3081"/>
                  <a:ext cx="40" cy="34"/>
                </a:xfrm>
                <a:custGeom>
                  <a:avLst/>
                  <a:gdLst>
                    <a:gd name="T0" fmla="*/ 12 w 40"/>
                    <a:gd name="T1" fmla="*/ 4 h 34"/>
                    <a:gd name="T2" fmla="*/ 12 w 40"/>
                    <a:gd name="T3" fmla="*/ 4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2 h 34"/>
                    <a:gd name="T10" fmla="*/ 0 w 40"/>
                    <a:gd name="T11" fmla="*/ 25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0 h 34"/>
                    <a:gd name="T18" fmla="*/ 7 w 40"/>
                    <a:gd name="T19" fmla="*/ 32 h 34"/>
                    <a:gd name="T20" fmla="*/ 13 w 40"/>
                    <a:gd name="T21" fmla="*/ 34 h 34"/>
                    <a:gd name="T22" fmla="*/ 19 w 40"/>
                    <a:gd name="T23" fmla="*/ 34 h 34"/>
                    <a:gd name="T24" fmla="*/ 27 w 40"/>
                    <a:gd name="T25" fmla="*/ 32 h 34"/>
                    <a:gd name="T26" fmla="*/ 27 w 40"/>
                    <a:gd name="T27" fmla="*/ 32 h 34"/>
                    <a:gd name="T28" fmla="*/ 33 w 40"/>
                    <a:gd name="T29" fmla="*/ 27 h 34"/>
                    <a:gd name="T30" fmla="*/ 38 w 40"/>
                    <a:gd name="T31" fmla="*/ 20 h 34"/>
                    <a:gd name="T32" fmla="*/ 40 w 40"/>
                    <a:gd name="T33" fmla="*/ 13 h 34"/>
                    <a:gd name="T34" fmla="*/ 38 w 40"/>
                    <a:gd name="T35" fmla="*/ 10 h 34"/>
                    <a:gd name="T36" fmla="*/ 37 w 40"/>
                    <a:gd name="T37" fmla="*/ 8 h 34"/>
                    <a:gd name="T38" fmla="*/ 37 w 40"/>
                    <a:gd name="T39" fmla="*/ 8 h 34"/>
                    <a:gd name="T40" fmla="*/ 36 w 40"/>
                    <a:gd name="T41" fmla="*/ 5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19" y="34"/>
                      </a:lnTo>
                      <a:lnTo>
                        <a:pt x="27" y="32"/>
                      </a:lnTo>
                      <a:lnTo>
                        <a:pt x="33" y="27"/>
                      </a:lnTo>
                      <a:lnTo>
                        <a:pt x="38" y="20"/>
                      </a:lnTo>
                      <a:lnTo>
                        <a:pt x="40" y="13"/>
                      </a:lnTo>
                      <a:lnTo>
                        <a:pt x="38" y="10"/>
                      </a:lnTo>
                      <a:lnTo>
                        <a:pt x="37" y="8"/>
                      </a:lnTo>
                      <a:lnTo>
                        <a:pt x="36" y="5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15" name="Freeform 1853"/>
                <p:cNvSpPr>
                  <a:spLocks/>
                </p:cNvSpPr>
                <p:nvPr/>
              </p:nvSpPr>
              <p:spPr bwMode="auto">
                <a:xfrm>
                  <a:off x="1992" y="3081"/>
                  <a:ext cx="40" cy="34"/>
                </a:xfrm>
                <a:custGeom>
                  <a:avLst/>
                  <a:gdLst>
                    <a:gd name="T0" fmla="*/ 12 w 40"/>
                    <a:gd name="T1" fmla="*/ 4 h 34"/>
                    <a:gd name="T2" fmla="*/ 12 w 40"/>
                    <a:gd name="T3" fmla="*/ 4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2 h 34"/>
                    <a:gd name="T10" fmla="*/ 0 w 40"/>
                    <a:gd name="T11" fmla="*/ 25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0 h 34"/>
                    <a:gd name="T18" fmla="*/ 7 w 40"/>
                    <a:gd name="T19" fmla="*/ 32 h 34"/>
                    <a:gd name="T20" fmla="*/ 13 w 40"/>
                    <a:gd name="T21" fmla="*/ 34 h 34"/>
                    <a:gd name="T22" fmla="*/ 19 w 40"/>
                    <a:gd name="T23" fmla="*/ 34 h 34"/>
                    <a:gd name="T24" fmla="*/ 27 w 40"/>
                    <a:gd name="T25" fmla="*/ 32 h 34"/>
                    <a:gd name="T26" fmla="*/ 27 w 40"/>
                    <a:gd name="T27" fmla="*/ 32 h 34"/>
                    <a:gd name="T28" fmla="*/ 33 w 40"/>
                    <a:gd name="T29" fmla="*/ 27 h 34"/>
                    <a:gd name="T30" fmla="*/ 38 w 40"/>
                    <a:gd name="T31" fmla="*/ 20 h 34"/>
                    <a:gd name="T32" fmla="*/ 40 w 40"/>
                    <a:gd name="T33" fmla="*/ 13 h 34"/>
                    <a:gd name="T34" fmla="*/ 38 w 40"/>
                    <a:gd name="T35" fmla="*/ 10 h 34"/>
                    <a:gd name="T36" fmla="*/ 37 w 40"/>
                    <a:gd name="T37" fmla="*/ 8 h 34"/>
                    <a:gd name="T38" fmla="*/ 37 w 40"/>
                    <a:gd name="T39" fmla="*/ 8 h 34"/>
                    <a:gd name="T40" fmla="*/ 36 w 40"/>
                    <a:gd name="T41" fmla="*/ 5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19" y="34"/>
                      </a:lnTo>
                      <a:lnTo>
                        <a:pt x="27" y="32"/>
                      </a:lnTo>
                      <a:lnTo>
                        <a:pt x="33" y="27"/>
                      </a:lnTo>
                      <a:lnTo>
                        <a:pt x="38" y="20"/>
                      </a:lnTo>
                      <a:lnTo>
                        <a:pt x="40" y="13"/>
                      </a:lnTo>
                      <a:lnTo>
                        <a:pt x="38" y="10"/>
                      </a:lnTo>
                      <a:lnTo>
                        <a:pt x="37" y="8"/>
                      </a:lnTo>
                      <a:lnTo>
                        <a:pt x="36" y="5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16" name="Freeform 1854"/>
                <p:cNvSpPr>
                  <a:spLocks/>
                </p:cNvSpPr>
                <p:nvPr/>
              </p:nvSpPr>
              <p:spPr bwMode="auto">
                <a:xfrm>
                  <a:off x="2020" y="3085"/>
                  <a:ext cx="41" cy="33"/>
                </a:xfrm>
                <a:custGeom>
                  <a:avLst/>
                  <a:gdLst>
                    <a:gd name="T0" fmla="*/ 27 w 41"/>
                    <a:gd name="T1" fmla="*/ 1 h 33"/>
                    <a:gd name="T2" fmla="*/ 27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5 w 41"/>
                    <a:gd name="T9" fmla="*/ 5 h 33"/>
                    <a:gd name="T10" fmla="*/ 3 w 41"/>
                    <a:gd name="T11" fmla="*/ 6 h 33"/>
                    <a:gd name="T12" fmla="*/ 2 w 41"/>
                    <a:gd name="T13" fmla="*/ 10 h 33"/>
                    <a:gd name="T14" fmla="*/ 2 w 41"/>
                    <a:gd name="T15" fmla="*/ 10 h 33"/>
                    <a:gd name="T16" fmla="*/ 0 w 41"/>
                    <a:gd name="T17" fmla="*/ 12 h 33"/>
                    <a:gd name="T18" fmla="*/ 0 w 41"/>
                    <a:gd name="T19" fmla="*/ 16 h 33"/>
                    <a:gd name="T20" fmla="*/ 3 w 41"/>
                    <a:gd name="T21" fmla="*/ 23 h 33"/>
                    <a:gd name="T22" fmla="*/ 8 w 41"/>
                    <a:gd name="T23" fmla="*/ 28 h 33"/>
                    <a:gd name="T24" fmla="*/ 16 w 41"/>
                    <a:gd name="T25" fmla="*/ 32 h 33"/>
                    <a:gd name="T26" fmla="*/ 16 w 41"/>
                    <a:gd name="T27" fmla="*/ 32 h 33"/>
                    <a:gd name="T28" fmla="*/ 23 w 41"/>
                    <a:gd name="T29" fmla="*/ 33 h 33"/>
                    <a:gd name="T30" fmla="*/ 31 w 41"/>
                    <a:gd name="T31" fmla="*/ 33 h 33"/>
                    <a:gd name="T32" fmla="*/ 37 w 41"/>
                    <a:gd name="T33" fmla="*/ 29 h 33"/>
                    <a:gd name="T34" fmla="*/ 39 w 41"/>
                    <a:gd name="T35" fmla="*/ 26 h 33"/>
                    <a:gd name="T36" fmla="*/ 40 w 41"/>
                    <a:gd name="T37" fmla="*/ 24 h 33"/>
                    <a:gd name="T38" fmla="*/ 40 w 41"/>
                    <a:gd name="T39" fmla="*/ 24 h 33"/>
                    <a:gd name="T40" fmla="*/ 41 w 41"/>
                    <a:gd name="T41" fmla="*/ 20 h 33"/>
                    <a:gd name="T42" fmla="*/ 41 w 41"/>
                    <a:gd name="T43" fmla="*/ 18 h 33"/>
                    <a:gd name="T44" fmla="*/ 39 w 41"/>
                    <a:gd name="T45" fmla="*/ 11 h 33"/>
                    <a:gd name="T46" fmla="*/ 33 w 41"/>
                    <a:gd name="T47" fmla="*/ 6 h 33"/>
                    <a:gd name="T48" fmla="*/ 27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7" y="1"/>
                      </a:moveTo>
                      <a:lnTo>
                        <a:pt x="27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3" y="6"/>
                      </a:lnTo>
                      <a:lnTo>
                        <a:pt x="2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6" y="32"/>
                      </a:lnTo>
                      <a:lnTo>
                        <a:pt x="23" y="33"/>
                      </a:lnTo>
                      <a:lnTo>
                        <a:pt x="31" y="33"/>
                      </a:lnTo>
                      <a:lnTo>
                        <a:pt x="37" y="29"/>
                      </a:lnTo>
                      <a:lnTo>
                        <a:pt x="39" y="26"/>
                      </a:lnTo>
                      <a:lnTo>
                        <a:pt x="40" y="24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39" y="11"/>
                      </a:lnTo>
                      <a:lnTo>
                        <a:pt x="33" y="6"/>
                      </a:lnTo>
                      <a:lnTo>
                        <a:pt x="27" y="1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17" name="Freeform 1855"/>
                <p:cNvSpPr>
                  <a:spLocks/>
                </p:cNvSpPr>
                <p:nvPr/>
              </p:nvSpPr>
              <p:spPr bwMode="auto">
                <a:xfrm>
                  <a:off x="2020" y="3085"/>
                  <a:ext cx="41" cy="33"/>
                </a:xfrm>
                <a:custGeom>
                  <a:avLst/>
                  <a:gdLst>
                    <a:gd name="T0" fmla="*/ 27 w 41"/>
                    <a:gd name="T1" fmla="*/ 1 h 33"/>
                    <a:gd name="T2" fmla="*/ 27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5 w 41"/>
                    <a:gd name="T9" fmla="*/ 5 h 33"/>
                    <a:gd name="T10" fmla="*/ 3 w 41"/>
                    <a:gd name="T11" fmla="*/ 6 h 33"/>
                    <a:gd name="T12" fmla="*/ 2 w 41"/>
                    <a:gd name="T13" fmla="*/ 10 h 33"/>
                    <a:gd name="T14" fmla="*/ 2 w 41"/>
                    <a:gd name="T15" fmla="*/ 10 h 33"/>
                    <a:gd name="T16" fmla="*/ 0 w 41"/>
                    <a:gd name="T17" fmla="*/ 12 h 33"/>
                    <a:gd name="T18" fmla="*/ 0 w 41"/>
                    <a:gd name="T19" fmla="*/ 16 h 33"/>
                    <a:gd name="T20" fmla="*/ 3 w 41"/>
                    <a:gd name="T21" fmla="*/ 23 h 33"/>
                    <a:gd name="T22" fmla="*/ 8 w 41"/>
                    <a:gd name="T23" fmla="*/ 28 h 33"/>
                    <a:gd name="T24" fmla="*/ 16 w 41"/>
                    <a:gd name="T25" fmla="*/ 32 h 33"/>
                    <a:gd name="T26" fmla="*/ 16 w 41"/>
                    <a:gd name="T27" fmla="*/ 32 h 33"/>
                    <a:gd name="T28" fmla="*/ 23 w 41"/>
                    <a:gd name="T29" fmla="*/ 33 h 33"/>
                    <a:gd name="T30" fmla="*/ 31 w 41"/>
                    <a:gd name="T31" fmla="*/ 33 h 33"/>
                    <a:gd name="T32" fmla="*/ 37 w 41"/>
                    <a:gd name="T33" fmla="*/ 29 h 33"/>
                    <a:gd name="T34" fmla="*/ 39 w 41"/>
                    <a:gd name="T35" fmla="*/ 26 h 33"/>
                    <a:gd name="T36" fmla="*/ 40 w 41"/>
                    <a:gd name="T37" fmla="*/ 24 h 33"/>
                    <a:gd name="T38" fmla="*/ 40 w 41"/>
                    <a:gd name="T39" fmla="*/ 24 h 33"/>
                    <a:gd name="T40" fmla="*/ 41 w 41"/>
                    <a:gd name="T41" fmla="*/ 20 h 33"/>
                    <a:gd name="T42" fmla="*/ 41 w 41"/>
                    <a:gd name="T43" fmla="*/ 18 h 33"/>
                    <a:gd name="T44" fmla="*/ 39 w 41"/>
                    <a:gd name="T45" fmla="*/ 11 h 33"/>
                    <a:gd name="T46" fmla="*/ 33 w 41"/>
                    <a:gd name="T47" fmla="*/ 6 h 33"/>
                    <a:gd name="T48" fmla="*/ 27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7" y="1"/>
                      </a:moveTo>
                      <a:lnTo>
                        <a:pt x="27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3" y="6"/>
                      </a:lnTo>
                      <a:lnTo>
                        <a:pt x="2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6" y="32"/>
                      </a:lnTo>
                      <a:lnTo>
                        <a:pt x="23" y="33"/>
                      </a:lnTo>
                      <a:lnTo>
                        <a:pt x="31" y="33"/>
                      </a:lnTo>
                      <a:lnTo>
                        <a:pt x="37" y="29"/>
                      </a:lnTo>
                      <a:lnTo>
                        <a:pt x="39" y="26"/>
                      </a:lnTo>
                      <a:lnTo>
                        <a:pt x="40" y="24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39" y="11"/>
                      </a:lnTo>
                      <a:lnTo>
                        <a:pt x="33" y="6"/>
                      </a:lnTo>
                      <a:lnTo>
                        <a:pt x="27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18" name="Freeform 1856"/>
                <p:cNvSpPr>
                  <a:spLocks/>
                </p:cNvSpPr>
                <p:nvPr/>
              </p:nvSpPr>
              <p:spPr bwMode="auto">
                <a:xfrm>
                  <a:off x="1996" y="3058"/>
                  <a:ext cx="42" cy="32"/>
                </a:xfrm>
                <a:custGeom>
                  <a:avLst/>
                  <a:gdLst>
                    <a:gd name="T0" fmla="*/ 20 w 42"/>
                    <a:gd name="T1" fmla="*/ 0 h 32"/>
                    <a:gd name="T2" fmla="*/ 20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1 w 42"/>
                    <a:gd name="T9" fmla="*/ 10 h 32"/>
                    <a:gd name="T10" fmla="*/ 0 w 42"/>
                    <a:gd name="T11" fmla="*/ 13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0 w 42"/>
                    <a:gd name="T17" fmla="*/ 19 h 32"/>
                    <a:gd name="T18" fmla="*/ 1 w 42"/>
                    <a:gd name="T19" fmla="*/ 23 h 32"/>
                    <a:gd name="T20" fmla="*/ 6 w 42"/>
                    <a:gd name="T21" fmla="*/ 28 h 32"/>
                    <a:gd name="T22" fmla="*/ 13 w 42"/>
                    <a:gd name="T23" fmla="*/ 31 h 32"/>
                    <a:gd name="T24" fmla="*/ 20 w 42"/>
                    <a:gd name="T25" fmla="*/ 32 h 32"/>
                    <a:gd name="T26" fmla="*/ 20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8 h 32"/>
                    <a:gd name="T32" fmla="*/ 40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1 w 42"/>
                    <a:gd name="T41" fmla="*/ 13 h 32"/>
                    <a:gd name="T42" fmla="*/ 40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0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1"/>
                      </a:lnTo>
                      <a:lnTo>
                        <a:pt x="20" y="32"/>
                      </a:lnTo>
                      <a:lnTo>
                        <a:pt x="29" y="31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19" name="Freeform 1857"/>
                <p:cNvSpPr>
                  <a:spLocks/>
                </p:cNvSpPr>
                <p:nvPr/>
              </p:nvSpPr>
              <p:spPr bwMode="auto">
                <a:xfrm>
                  <a:off x="1996" y="3058"/>
                  <a:ext cx="42" cy="32"/>
                </a:xfrm>
                <a:custGeom>
                  <a:avLst/>
                  <a:gdLst>
                    <a:gd name="T0" fmla="*/ 20 w 42"/>
                    <a:gd name="T1" fmla="*/ 0 h 32"/>
                    <a:gd name="T2" fmla="*/ 20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1 w 42"/>
                    <a:gd name="T9" fmla="*/ 10 h 32"/>
                    <a:gd name="T10" fmla="*/ 0 w 42"/>
                    <a:gd name="T11" fmla="*/ 13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0 w 42"/>
                    <a:gd name="T17" fmla="*/ 19 h 32"/>
                    <a:gd name="T18" fmla="*/ 1 w 42"/>
                    <a:gd name="T19" fmla="*/ 23 h 32"/>
                    <a:gd name="T20" fmla="*/ 6 w 42"/>
                    <a:gd name="T21" fmla="*/ 28 h 32"/>
                    <a:gd name="T22" fmla="*/ 13 w 42"/>
                    <a:gd name="T23" fmla="*/ 31 h 32"/>
                    <a:gd name="T24" fmla="*/ 20 w 42"/>
                    <a:gd name="T25" fmla="*/ 32 h 32"/>
                    <a:gd name="T26" fmla="*/ 20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8 h 32"/>
                    <a:gd name="T32" fmla="*/ 40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1 w 42"/>
                    <a:gd name="T41" fmla="*/ 13 h 32"/>
                    <a:gd name="T42" fmla="*/ 40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0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1"/>
                      </a:lnTo>
                      <a:lnTo>
                        <a:pt x="20" y="32"/>
                      </a:lnTo>
                      <a:lnTo>
                        <a:pt x="29" y="31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20" name="Freeform 1858"/>
                <p:cNvSpPr>
                  <a:spLocks/>
                </p:cNvSpPr>
                <p:nvPr/>
              </p:nvSpPr>
              <p:spPr bwMode="auto">
                <a:xfrm>
                  <a:off x="2022" y="3062"/>
                  <a:ext cx="40" cy="33"/>
                </a:xfrm>
                <a:custGeom>
                  <a:avLst/>
                  <a:gdLst>
                    <a:gd name="T0" fmla="*/ 24 w 40"/>
                    <a:gd name="T1" fmla="*/ 1 h 33"/>
                    <a:gd name="T2" fmla="*/ 24 w 40"/>
                    <a:gd name="T3" fmla="*/ 1 h 33"/>
                    <a:gd name="T4" fmla="*/ 15 w 40"/>
                    <a:gd name="T5" fmla="*/ 0 h 33"/>
                    <a:gd name="T6" fmla="*/ 8 w 40"/>
                    <a:gd name="T7" fmla="*/ 2 h 33"/>
                    <a:gd name="T8" fmla="*/ 2 w 40"/>
                    <a:gd name="T9" fmla="*/ 7 h 33"/>
                    <a:gd name="T10" fmla="*/ 1 w 40"/>
                    <a:gd name="T11" fmla="*/ 10 h 33"/>
                    <a:gd name="T12" fmla="*/ 0 w 40"/>
                    <a:gd name="T13" fmla="*/ 12 h 33"/>
                    <a:gd name="T14" fmla="*/ 0 w 40"/>
                    <a:gd name="T15" fmla="*/ 12 h 33"/>
                    <a:gd name="T16" fmla="*/ 0 w 40"/>
                    <a:gd name="T17" fmla="*/ 16 h 33"/>
                    <a:gd name="T18" fmla="*/ 1 w 40"/>
                    <a:gd name="T19" fmla="*/ 19 h 33"/>
                    <a:gd name="T20" fmla="*/ 3 w 40"/>
                    <a:gd name="T21" fmla="*/ 25 h 33"/>
                    <a:gd name="T22" fmla="*/ 10 w 40"/>
                    <a:gd name="T23" fmla="*/ 30 h 33"/>
                    <a:gd name="T24" fmla="*/ 17 w 40"/>
                    <a:gd name="T25" fmla="*/ 33 h 33"/>
                    <a:gd name="T26" fmla="*/ 17 w 40"/>
                    <a:gd name="T27" fmla="*/ 33 h 33"/>
                    <a:gd name="T28" fmla="*/ 25 w 40"/>
                    <a:gd name="T29" fmla="*/ 33 h 33"/>
                    <a:gd name="T30" fmla="*/ 33 w 40"/>
                    <a:gd name="T31" fmla="*/ 30 h 33"/>
                    <a:gd name="T32" fmla="*/ 38 w 40"/>
                    <a:gd name="T33" fmla="*/ 27 h 33"/>
                    <a:gd name="T34" fmla="*/ 39 w 40"/>
                    <a:gd name="T35" fmla="*/ 24 h 33"/>
                    <a:gd name="T36" fmla="*/ 40 w 40"/>
                    <a:gd name="T37" fmla="*/ 20 h 33"/>
                    <a:gd name="T38" fmla="*/ 40 w 40"/>
                    <a:gd name="T39" fmla="*/ 20 h 33"/>
                    <a:gd name="T40" fmla="*/ 40 w 40"/>
                    <a:gd name="T41" fmla="*/ 18 h 33"/>
                    <a:gd name="T42" fmla="*/ 40 w 40"/>
                    <a:gd name="T43" fmla="*/ 14 h 33"/>
                    <a:gd name="T44" fmla="*/ 37 w 40"/>
                    <a:gd name="T45" fmla="*/ 7 h 33"/>
                    <a:gd name="T46" fmla="*/ 31 w 40"/>
                    <a:gd name="T47" fmla="*/ 4 h 33"/>
                    <a:gd name="T48" fmla="*/ 24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4" y="1"/>
                      </a:move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8" y="2"/>
                      </a:lnTo>
                      <a:lnTo>
                        <a:pt x="2" y="7"/>
                      </a:lnTo>
                      <a:lnTo>
                        <a:pt x="1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3" y="25"/>
                      </a:lnTo>
                      <a:lnTo>
                        <a:pt x="10" y="30"/>
                      </a:lnTo>
                      <a:lnTo>
                        <a:pt x="17" y="33"/>
                      </a:lnTo>
                      <a:lnTo>
                        <a:pt x="25" y="33"/>
                      </a:lnTo>
                      <a:lnTo>
                        <a:pt x="33" y="30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40" y="14"/>
                      </a:lnTo>
                      <a:lnTo>
                        <a:pt x="37" y="7"/>
                      </a:lnTo>
                      <a:lnTo>
                        <a:pt x="31" y="4"/>
                      </a:lnTo>
                      <a:lnTo>
                        <a:pt x="24" y="1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21" name="Freeform 1859"/>
                <p:cNvSpPr>
                  <a:spLocks/>
                </p:cNvSpPr>
                <p:nvPr/>
              </p:nvSpPr>
              <p:spPr bwMode="auto">
                <a:xfrm>
                  <a:off x="2022" y="3062"/>
                  <a:ext cx="40" cy="33"/>
                </a:xfrm>
                <a:custGeom>
                  <a:avLst/>
                  <a:gdLst>
                    <a:gd name="T0" fmla="*/ 24 w 40"/>
                    <a:gd name="T1" fmla="*/ 1 h 33"/>
                    <a:gd name="T2" fmla="*/ 24 w 40"/>
                    <a:gd name="T3" fmla="*/ 1 h 33"/>
                    <a:gd name="T4" fmla="*/ 15 w 40"/>
                    <a:gd name="T5" fmla="*/ 0 h 33"/>
                    <a:gd name="T6" fmla="*/ 8 w 40"/>
                    <a:gd name="T7" fmla="*/ 2 h 33"/>
                    <a:gd name="T8" fmla="*/ 2 w 40"/>
                    <a:gd name="T9" fmla="*/ 7 h 33"/>
                    <a:gd name="T10" fmla="*/ 1 w 40"/>
                    <a:gd name="T11" fmla="*/ 10 h 33"/>
                    <a:gd name="T12" fmla="*/ 0 w 40"/>
                    <a:gd name="T13" fmla="*/ 12 h 33"/>
                    <a:gd name="T14" fmla="*/ 0 w 40"/>
                    <a:gd name="T15" fmla="*/ 12 h 33"/>
                    <a:gd name="T16" fmla="*/ 0 w 40"/>
                    <a:gd name="T17" fmla="*/ 16 h 33"/>
                    <a:gd name="T18" fmla="*/ 1 w 40"/>
                    <a:gd name="T19" fmla="*/ 19 h 33"/>
                    <a:gd name="T20" fmla="*/ 3 w 40"/>
                    <a:gd name="T21" fmla="*/ 25 h 33"/>
                    <a:gd name="T22" fmla="*/ 10 w 40"/>
                    <a:gd name="T23" fmla="*/ 30 h 33"/>
                    <a:gd name="T24" fmla="*/ 17 w 40"/>
                    <a:gd name="T25" fmla="*/ 33 h 33"/>
                    <a:gd name="T26" fmla="*/ 17 w 40"/>
                    <a:gd name="T27" fmla="*/ 33 h 33"/>
                    <a:gd name="T28" fmla="*/ 25 w 40"/>
                    <a:gd name="T29" fmla="*/ 33 h 33"/>
                    <a:gd name="T30" fmla="*/ 33 w 40"/>
                    <a:gd name="T31" fmla="*/ 30 h 33"/>
                    <a:gd name="T32" fmla="*/ 38 w 40"/>
                    <a:gd name="T33" fmla="*/ 27 h 33"/>
                    <a:gd name="T34" fmla="*/ 39 w 40"/>
                    <a:gd name="T35" fmla="*/ 24 h 33"/>
                    <a:gd name="T36" fmla="*/ 40 w 40"/>
                    <a:gd name="T37" fmla="*/ 20 h 33"/>
                    <a:gd name="T38" fmla="*/ 40 w 40"/>
                    <a:gd name="T39" fmla="*/ 20 h 33"/>
                    <a:gd name="T40" fmla="*/ 40 w 40"/>
                    <a:gd name="T41" fmla="*/ 18 h 33"/>
                    <a:gd name="T42" fmla="*/ 40 w 40"/>
                    <a:gd name="T43" fmla="*/ 14 h 33"/>
                    <a:gd name="T44" fmla="*/ 37 w 40"/>
                    <a:gd name="T45" fmla="*/ 7 h 33"/>
                    <a:gd name="T46" fmla="*/ 31 w 40"/>
                    <a:gd name="T47" fmla="*/ 4 h 33"/>
                    <a:gd name="T48" fmla="*/ 24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4" y="1"/>
                      </a:move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8" y="2"/>
                      </a:lnTo>
                      <a:lnTo>
                        <a:pt x="2" y="7"/>
                      </a:lnTo>
                      <a:lnTo>
                        <a:pt x="1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3" y="25"/>
                      </a:lnTo>
                      <a:lnTo>
                        <a:pt x="10" y="30"/>
                      </a:lnTo>
                      <a:lnTo>
                        <a:pt x="17" y="33"/>
                      </a:lnTo>
                      <a:lnTo>
                        <a:pt x="25" y="33"/>
                      </a:lnTo>
                      <a:lnTo>
                        <a:pt x="33" y="30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40" y="14"/>
                      </a:lnTo>
                      <a:lnTo>
                        <a:pt x="37" y="7"/>
                      </a:lnTo>
                      <a:lnTo>
                        <a:pt x="31" y="4"/>
                      </a:lnTo>
                      <a:lnTo>
                        <a:pt x="24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22" name="Freeform 1860"/>
                <p:cNvSpPr>
                  <a:spLocks/>
                </p:cNvSpPr>
                <p:nvPr/>
              </p:nvSpPr>
              <p:spPr bwMode="auto">
                <a:xfrm>
                  <a:off x="2010" y="3041"/>
                  <a:ext cx="42" cy="32"/>
                </a:xfrm>
                <a:custGeom>
                  <a:avLst/>
                  <a:gdLst>
                    <a:gd name="T0" fmla="*/ 20 w 42"/>
                    <a:gd name="T1" fmla="*/ 0 h 32"/>
                    <a:gd name="T2" fmla="*/ 20 w 42"/>
                    <a:gd name="T3" fmla="*/ 0 h 32"/>
                    <a:gd name="T4" fmla="*/ 13 w 42"/>
                    <a:gd name="T5" fmla="*/ 2 h 32"/>
                    <a:gd name="T6" fmla="*/ 6 w 42"/>
                    <a:gd name="T7" fmla="*/ 4 h 32"/>
                    <a:gd name="T8" fmla="*/ 1 w 42"/>
                    <a:gd name="T9" fmla="*/ 9 h 32"/>
                    <a:gd name="T10" fmla="*/ 0 w 42"/>
                    <a:gd name="T11" fmla="*/ 13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0 w 42"/>
                    <a:gd name="T17" fmla="*/ 19 h 32"/>
                    <a:gd name="T18" fmla="*/ 1 w 42"/>
                    <a:gd name="T19" fmla="*/ 22 h 32"/>
                    <a:gd name="T20" fmla="*/ 6 w 42"/>
                    <a:gd name="T21" fmla="*/ 27 h 32"/>
                    <a:gd name="T22" fmla="*/ 13 w 42"/>
                    <a:gd name="T23" fmla="*/ 31 h 32"/>
                    <a:gd name="T24" fmla="*/ 20 w 42"/>
                    <a:gd name="T25" fmla="*/ 32 h 32"/>
                    <a:gd name="T26" fmla="*/ 20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7 h 32"/>
                    <a:gd name="T32" fmla="*/ 40 w 42"/>
                    <a:gd name="T33" fmla="*/ 22 h 32"/>
                    <a:gd name="T34" fmla="*/ 41 w 42"/>
                    <a:gd name="T35" fmla="*/ 19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1 w 42"/>
                    <a:gd name="T41" fmla="*/ 13 h 32"/>
                    <a:gd name="T42" fmla="*/ 40 w 42"/>
                    <a:gd name="T43" fmla="*/ 9 h 32"/>
                    <a:gd name="T44" fmla="*/ 36 w 42"/>
                    <a:gd name="T45" fmla="*/ 4 h 32"/>
                    <a:gd name="T46" fmla="*/ 29 w 42"/>
                    <a:gd name="T47" fmla="*/ 2 h 32"/>
                    <a:gd name="T48" fmla="*/ 20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2"/>
                      </a:lnTo>
                      <a:lnTo>
                        <a:pt x="6" y="4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1" y="22"/>
                      </a:lnTo>
                      <a:lnTo>
                        <a:pt x="6" y="27"/>
                      </a:lnTo>
                      <a:lnTo>
                        <a:pt x="13" y="31"/>
                      </a:lnTo>
                      <a:lnTo>
                        <a:pt x="20" y="32"/>
                      </a:lnTo>
                      <a:lnTo>
                        <a:pt x="29" y="31"/>
                      </a:lnTo>
                      <a:lnTo>
                        <a:pt x="36" y="27"/>
                      </a:lnTo>
                      <a:lnTo>
                        <a:pt x="40" y="22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3"/>
                      </a:lnTo>
                      <a:lnTo>
                        <a:pt x="40" y="9"/>
                      </a:lnTo>
                      <a:lnTo>
                        <a:pt x="36" y="4"/>
                      </a:lnTo>
                      <a:lnTo>
                        <a:pt x="29" y="2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23" name="Freeform 1861"/>
                <p:cNvSpPr>
                  <a:spLocks/>
                </p:cNvSpPr>
                <p:nvPr/>
              </p:nvSpPr>
              <p:spPr bwMode="auto">
                <a:xfrm>
                  <a:off x="2010" y="3041"/>
                  <a:ext cx="42" cy="32"/>
                </a:xfrm>
                <a:custGeom>
                  <a:avLst/>
                  <a:gdLst>
                    <a:gd name="T0" fmla="*/ 20 w 42"/>
                    <a:gd name="T1" fmla="*/ 0 h 32"/>
                    <a:gd name="T2" fmla="*/ 20 w 42"/>
                    <a:gd name="T3" fmla="*/ 0 h 32"/>
                    <a:gd name="T4" fmla="*/ 13 w 42"/>
                    <a:gd name="T5" fmla="*/ 2 h 32"/>
                    <a:gd name="T6" fmla="*/ 6 w 42"/>
                    <a:gd name="T7" fmla="*/ 4 h 32"/>
                    <a:gd name="T8" fmla="*/ 1 w 42"/>
                    <a:gd name="T9" fmla="*/ 9 h 32"/>
                    <a:gd name="T10" fmla="*/ 0 w 42"/>
                    <a:gd name="T11" fmla="*/ 13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0 w 42"/>
                    <a:gd name="T17" fmla="*/ 19 h 32"/>
                    <a:gd name="T18" fmla="*/ 1 w 42"/>
                    <a:gd name="T19" fmla="*/ 22 h 32"/>
                    <a:gd name="T20" fmla="*/ 6 w 42"/>
                    <a:gd name="T21" fmla="*/ 27 h 32"/>
                    <a:gd name="T22" fmla="*/ 13 w 42"/>
                    <a:gd name="T23" fmla="*/ 31 h 32"/>
                    <a:gd name="T24" fmla="*/ 20 w 42"/>
                    <a:gd name="T25" fmla="*/ 32 h 32"/>
                    <a:gd name="T26" fmla="*/ 20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7 h 32"/>
                    <a:gd name="T32" fmla="*/ 40 w 42"/>
                    <a:gd name="T33" fmla="*/ 22 h 32"/>
                    <a:gd name="T34" fmla="*/ 41 w 42"/>
                    <a:gd name="T35" fmla="*/ 19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1 w 42"/>
                    <a:gd name="T41" fmla="*/ 13 h 32"/>
                    <a:gd name="T42" fmla="*/ 40 w 42"/>
                    <a:gd name="T43" fmla="*/ 9 h 32"/>
                    <a:gd name="T44" fmla="*/ 36 w 42"/>
                    <a:gd name="T45" fmla="*/ 4 h 32"/>
                    <a:gd name="T46" fmla="*/ 29 w 42"/>
                    <a:gd name="T47" fmla="*/ 2 h 32"/>
                    <a:gd name="T48" fmla="*/ 20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2"/>
                      </a:lnTo>
                      <a:lnTo>
                        <a:pt x="6" y="4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1" y="22"/>
                      </a:lnTo>
                      <a:lnTo>
                        <a:pt x="6" y="27"/>
                      </a:lnTo>
                      <a:lnTo>
                        <a:pt x="13" y="31"/>
                      </a:lnTo>
                      <a:lnTo>
                        <a:pt x="20" y="32"/>
                      </a:lnTo>
                      <a:lnTo>
                        <a:pt x="29" y="31"/>
                      </a:lnTo>
                      <a:lnTo>
                        <a:pt x="36" y="27"/>
                      </a:lnTo>
                      <a:lnTo>
                        <a:pt x="40" y="22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3"/>
                      </a:lnTo>
                      <a:lnTo>
                        <a:pt x="40" y="9"/>
                      </a:lnTo>
                      <a:lnTo>
                        <a:pt x="36" y="4"/>
                      </a:lnTo>
                      <a:lnTo>
                        <a:pt x="29" y="2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24" name="Freeform 1862"/>
                <p:cNvSpPr>
                  <a:spLocks/>
                </p:cNvSpPr>
                <p:nvPr/>
              </p:nvSpPr>
              <p:spPr bwMode="auto">
                <a:xfrm>
                  <a:off x="1992" y="3103"/>
                  <a:ext cx="40" cy="34"/>
                </a:xfrm>
                <a:custGeom>
                  <a:avLst/>
                  <a:gdLst>
                    <a:gd name="T0" fmla="*/ 12 w 40"/>
                    <a:gd name="T1" fmla="*/ 3 h 34"/>
                    <a:gd name="T2" fmla="*/ 12 w 40"/>
                    <a:gd name="T3" fmla="*/ 3 h 34"/>
                    <a:gd name="T4" fmla="*/ 5 w 40"/>
                    <a:gd name="T5" fmla="*/ 8 h 34"/>
                    <a:gd name="T6" fmla="*/ 1 w 40"/>
                    <a:gd name="T7" fmla="*/ 15 h 34"/>
                    <a:gd name="T8" fmla="*/ 0 w 40"/>
                    <a:gd name="T9" fmla="*/ 21 h 34"/>
                    <a:gd name="T10" fmla="*/ 0 w 40"/>
                    <a:gd name="T11" fmla="*/ 24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0 h 34"/>
                    <a:gd name="T18" fmla="*/ 7 w 40"/>
                    <a:gd name="T19" fmla="*/ 31 h 34"/>
                    <a:gd name="T20" fmla="*/ 13 w 40"/>
                    <a:gd name="T21" fmla="*/ 34 h 34"/>
                    <a:gd name="T22" fmla="*/ 19 w 40"/>
                    <a:gd name="T23" fmla="*/ 34 h 34"/>
                    <a:gd name="T24" fmla="*/ 27 w 40"/>
                    <a:gd name="T25" fmla="*/ 30 h 34"/>
                    <a:gd name="T26" fmla="*/ 27 w 40"/>
                    <a:gd name="T27" fmla="*/ 30 h 34"/>
                    <a:gd name="T28" fmla="*/ 33 w 40"/>
                    <a:gd name="T29" fmla="*/ 25 h 34"/>
                    <a:gd name="T30" fmla="*/ 38 w 40"/>
                    <a:gd name="T31" fmla="*/ 19 h 34"/>
                    <a:gd name="T32" fmla="*/ 40 w 40"/>
                    <a:gd name="T33" fmla="*/ 12 h 34"/>
                    <a:gd name="T34" fmla="*/ 38 w 40"/>
                    <a:gd name="T35" fmla="*/ 10 h 34"/>
                    <a:gd name="T36" fmla="*/ 37 w 40"/>
                    <a:gd name="T37" fmla="*/ 6 h 34"/>
                    <a:gd name="T38" fmla="*/ 37 w 40"/>
                    <a:gd name="T39" fmla="*/ 6 h 34"/>
                    <a:gd name="T40" fmla="*/ 36 w 40"/>
                    <a:gd name="T41" fmla="*/ 3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7" y="31"/>
                      </a:lnTo>
                      <a:lnTo>
                        <a:pt x="13" y="34"/>
                      </a:lnTo>
                      <a:lnTo>
                        <a:pt x="19" y="34"/>
                      </a:lnTo>
                      <a:lnTo>
                        <a:pt x="27" y="30"/>
                      </a:lnTo>
                      <a:lnTo>
                        <a:pt x="33" y="25"/>
                      </a:lnTo>
                      <a:lnTo>
                        <a:pt x="38" y="19"/>
                      </a:lnTo>
                      <a:lnTo>
                        <a:pt x="40" y="12"/>
                      </a:lnTo>
                      <a:lnTo>
                        <a:pt x="38" y="10"/>
                      </a:lnTo>
                      <a:lnTo>
                        <a:pt x="37" y="6"/>
                      </a:lnTo>
                      <a:lnTo>
                        <a:pt x="36" y="3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25" name="Freeform 1863"/>
                <p:cNvSpPr>
                  <a:spLocks/>
                </p:cNvSpPr>
                <p:nvPr/>
              </p:nvSpPr>
              <p:spPr bwMode="auto">
                <a:xfrm>
                  <a:off x="1992" y="3103"/>
                  <a:ext cx="40" cy="34"/>
                </a:xfrm>
                <a:custGeom>
                  <a:avLst/>
                  <a:gdLst>
                    <a:gd name="T0" fmla="*/ 12 w 40"/>
                    <a:gd name="T1" fmla="*/ 3 h 34"/>
                    <a:gd name="T2" fmla="*/ 12 w 40"/>
                    <a:gd name="T3" fmla="*/ 3 h 34"/>
                    <a:gd name="T4" fmla="*/ 5 w 40"/>
                    <a:gd name="T5" fmla="*/ 8 h 34"/>
                    <a:gd name="T6" fmla="*/ 1 w 40"/>
                    <a:gd name="T7" fmla="*/ 15 h 34"/>
                    <a:gd name="T8" fmla="*/ 0 w 40"/>
                    <a:gd name="T9" fmla="*/ 21 h 34"/>
                    <a:gd name="T10" fmla="*/ 0 w 40"/>
                    <a:gd name="T11" fmla="*/ 24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0 h 34"/>
                    <a:gd name="T18" fmla="*/ 7 w 40"/>
                    <a:gd name="T19" fmla="*/ 31 h 34"/>
                    <a:gd name="T20" fmla="*/ 13 w 40"/>
                    <a:gd name="T21" fmla="*/ 34 h 34"/>
                    <a:gd name="T22" fmla="*/ 19 w 40"/>
                    <a:gd name="T23" fmla="*/ 34 h 34"/>
                    <a:gd name="T24" fmla="*/ 27 w 40"/>
                    <a:gd name="T25" fmla="*/ 30 h 34"/>
                    <a:gd name="T26" fmla="*/ 27 w 40"/>
                    <a:gd name="T27" fmla="*/ 30 h 34"/>
                    <a:gd name="T28" fmla="*/ 33 w 40"/>
                    <a:gd name="T29" fmla="*/ 25 h 34"/>
                    <a:gd name="T30" fmla="*/ 38 w 40"/>
                    <a:gd name="T31" fmla="*/ 19 h 34"/>
                    <a:gd name="T32" fmla="*/ 40 w 40"/>
                    <a:gd name="T33" fmla="*/ 12 h 34"/>
                    <a:gd name="T34" fmla="*/ 38 w 40"/>
                    <a:gd name="T35" fmla="*/ 10 h 34"/>
                    <a:gd name="T36" fmla="*/ 37 w 40"/>
                    <a:gd name="T37" fmla="*/ 6 h 34"/>
                    <a:gd name="T38" fmla="*/ 37 w 40"/>
                    <a:gd name="T39" fmla="*/ 6 h 34"/>
                    <a:gd name="T40" fmla="*/ 36 w 40"/>
                    <a:gd name="T41" fmla="*/ 3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7" y="31"/>
                      </a:lnTo>
                      <a:lnTo>
                        <a:pt x="13" y="34"/>
                      </a:lnTo>
                      <a:lnTo>
                        <a:pt x="19" y="34"/>
                      </a:lnTo>
                      <a:lnTo>
                        <a:pt x="27" y="30"/>
                      </a:lnTo>
                      <a:lnTo>
                        <a:pt x="33" y="25"/>
                      </a:lnTo>
                      <a:lnTo>
                        <a:pt x="38" y="19"/>
                      </a:lnTo>
                      <a:lnTo>
                        <a:pt x="40" y="12"/>
                      </a:lnTo>
                      <a:lnTo>
                        <a:pt x="38" y="10"/>
                      </a:lnTo>
                      <a:lnTo>
                        <a:pt x="37" y="6"/>
                      </a:lnTo>
                      <a:lnTo>
                        <a:pt x="36" y="3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26" name="Freeform 1864"/>
                <p:cNvSpPr>
                  <a:spLocks/>
                </p:cNvSpPr>
                <p:nvPr/>
              </p:nvSpPr>
              <p:spPr bwMode="auto">
                <a:xfrm>
                  <a:off x="2020" y="3106"/>
                  <a:ext cx="41" cy="34"/>
                </a:xfrm>
                <a:custGeom>
                  <a:avLst/>
                  <a:gdLst>
                    <a:gd name="T0" fmla="*/ 27 w 41"/>
                    <a:gd name="T1" fmla="*/ 2 h 34"/>
                    <a:gd name="T2" fmla="*/ 27 w 41"/>
                    <a:gd name="T3" fmla="*/ 2 h 34"/>
                    <a:gd name="T4" fmla="*/ 18 w 41"/>
                    <a:gd name="T5" fmla="*/ 0 h 34"/>
                    <a:gd name="T6" fmla="*/ 12 w 41"/>
                    <a:gd name="T7" fmla="*/ 0 h 34"/>
                    <a:gd name="T8" fmla="*/ 5 w 41"/>
                    <a:gd name="T9" fmla="*/ 4 h 34"/>
                    <a:gd name="T10" fmla="*/ 3 w 41"/>
                    <a:gd name="T11" fmla="*/ 7 h 34"/>
                    <a:gd name="T12" fmla="*/ 2 w 41"/>
                    <a:gd name="T13" fmla="*/ 9 h 34"/>
                    <a:gd name="T14" fmla="*/ 2 w 41"/>
                    <a:gd name="T15" fmla="*/ 9 h 34"/>
                    <a:gd name="T16" fmla="*/ 0 w 41"/>
                    <a:gd name="T17" fmla="*/ 13 h 34"/>
                    <a:gd name="T18" fmla="*/ 0 w 41"/>
                    <a:gd name="T19" fmla="*/ 16 h 34"/>
                    <a:gd name="T20" fmla="*/ 3 w 41"/>
                    <a:gd name="T21" fmla="*/ 22 h 34"/>
                    <a:gd name="T22" fmla="*/ 8 w 41"/>
                    <a:gd name="T23" fmla="*/ 28 h 34"/>
                    <a:gd name="T24" fmla="*/ 16 w 41"/>
                    <a:gd name="T25" fmla="*/ 32 h 34"/>
                    <a:gd name="T26" fmla="*/ 16 w 41"/>
                    <a:gd name="T27" fmla="*/ 32 h 34"/>
                    <a:gd name="T28" fmla="*/ 23 w 41"/>
                    <a:gd name="T29" fmla="*/ 34 h 34"/>
                    <a:gd name="T30" fmla="*/ 31 w 41"/>
                    <a:gd name="T31" fmla="*/ 32 h 34"/>
                    <a:gd name="T32" fmla="*/ 37 w 41"/>
                    <a:gd name="T33" fmla="*/ 30 h 34"/>
                    <a:gd name="T34" fmla="*/ 39 w 41"/>
                    <a:gd name="T35" fmla="*/ 27 h 34"/>
                    <a:gd name="T36" fmla="*/ 40 w 41"/>
                    <a:gd name="T37" fmla="*/ 23 h 34"/>
                    <a:gd name="T38" fmla="*/ 40 w 41"/>
                    <a:gd name="T39" fmla="*/ 23 h 34"/>
                    <a:gd name="T40" fmla="*/ 41 w 41"/>
                    <a:gd name="T41" fmla="*/ 21 h 34"/>
                    <a:gd name="T42" fmla="*/ 41 w 41"/>
                    <a:gd name="T43" fmla="*/ 17 h 34"/>
                    <a:gd name="T44" fmla="*/ 39 w 41"/>
                    <a:gd name="T45" fmla="*/ 11 h 34"/>
                    <a:gd name="T46" fmla="*/ 33 w 41"/>
                    <a:gd name="T47" fmla="*/ 5 h 34"/>
                    <a:gd name="T48" fmla="*/ 27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7" y="2"/>
                      </a:moveTo>
                      <a:lnTo>
                        <a:pt x="27" y="2"/>
                      </a:lnTo>
                      <a:lnTo>
                        <a:pt x="18" y="0"/>
                      </a:lnTo>
                      <a:lnTo>
                        <a:pt x="12" y="0"/>
                      </a:lnTo>
                      <a:lnTo>
                        <a:pt x="5" y="4"/>
                      </a:lnTo>
                      <a:lnTo>
                        <a:pt x="3" y="7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3" y="22"/>
                      </a:lnTo>
                      <a:lnTo>
                        <a:pt x="8" y="28"/>
                      </a:lnTo>
                      <a:lnTo>
                        <a:pt x="16" y="32"/>
                      </a:lnTo>
                      <a:lnTo>
                        <a:pt x="23" y="34"/>
                      </a:lnTo>
                      <a:lnTo>
                        <a:pt x="31" y="32"/>
                      </a:lnTo>
                      <a:lnTo>
                        <a:pt x="37" y="30"/>
                      </a:lnTo>
                      <a:lnTo>
                        <a:pt x="39" y="27"/>
                      </a:lnTo>
                      <a:lnTo>
                        <a:pt x="40" y="23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39" y="11"/>
                      </a:lnTo>
                      <a:lnTo>
                        <a:pt x="33" y="5"/>
                      </a:lnTo>
                      <a:lnTo>
                        <a:pt x="27" y="2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27" name="Freeform 1865"/>
                <p:cNvSpPr>
                  <a:spLocks/>
                </p:cNvSpPr>
                <p:nvPr/>
              </p:nvSpPr>
              <p:spPr bwMode="auto">
                <a:xfrm>
                  <a:off x="2020" y="3106"/>
                  <a:ext cx="41" cy="34"/>
                </a:xfrm>
                <a:custGeom>
                  <a:avLst/>
                  <a:gdLst>
                    <a:gd name="T0" fmla="*/ 27 w 41"/>
                    <a:gd name="T1" fmla="*/ 2 h 34"/>
                    <a:gd name="T2" fmla="*/ 27 w 41"/>
                    <a:gd name="T3" fmla="*/ 2 h 34"/>
                    <a:gd name="T4" fmla="*/ 18 w 41"/>
                    <a:gd name="T5" fmla="*/ 0 h 34"/>
                    <a:gd name="T6" fmla="*/ 12 w 41"/>
                    <a:gd name="T7" fmla="*/ 0 h 34"/>
                    <a:gd name="T8" fmla="*/ 5 w 41"/>
                    <a:gd name="T9" fmla="*/ 4 h 34"/>
                    <a:gd name="T10" fmla="*/ 3 w 41"/>
                    <a:gd name="T11" fmla="*/ 7 h 34"/>
                    <a:gd name="T12" fmla="*/ 2 w 41"/>
                    <a:gd name="T13" fmla="*/ 9 h 34"/>
                    <a:gd name="T14" fmla="*/ 2 w 41"/>
                    <a:gd name="T15" fmla="*/ 9 h 34"/>
                    <a:gd name="T16" fmla="*/ 0 w 41"/>
                    <a:gd name="T17" fmla="*/ 13 h 34"/>
                    <a:gd name="T18" fmla="*/ 0 w 41"/>
                    <a:gd name="T19" fmla="*/ 16 h 34"/>
                    <a:gd name="T20" fmla="*/ 3 w 41"/>
                    <a:gd name="T21" fmla="*/ 22 h 34"/>
                    <a:gd name="T22" fmla="*/ 8 w 41"/>
                    <a:gd name="T23" fmla="*/ 28 h 34"/>
                    <a:gd name="T24" fmla="*/ 16 w 41"/>
                    <a:gd name="T25" fmla="*/ 32 h 34"/>
                    <a:gd name="T26" fmla="*/ 16 w 41"/>
                    <a:gd name="T27" fmla="*/ 32 h 34"/>
                    <a:gd name="T28" fmla="*/ 23 w 41"/>
                    <a:gd name="T29" fmla="*/ 34 h 34"/>
                    <a:gd name="T30" fmla="*/ 31 w 41"/>
                    <a:gd name="T31" fmla="*/ 32 h 34"/>
                    <a:gd name="T32" fmla="*/ 37 w 41"/>
                    <a:gd name="T33" fmla="*/ 30 h 34"/>
                    <a:gd name="T34" fmla="*/ 39 w 41"/>
                    <a:gd name="T35" fmla="*/ 27 h 34"/>
                    <a:gd name="T36" fmla="*/ 40 w 41"/>
                    <a:gd name="T37" fmla="*/ 23 h 34"/>
                    <a:gd name="T38" fmla="*/ 40 w 41"/>
                    <a:gd name="T39" fmla="*/ 23 h 34"/>
                    <a:gd name="T40" fmla="*/ 41 w 41"/>
                    <a:gd name="T41" fmla="*/ 21 h 34"/>
                    <a:gd name="T42" fmla="*/ 41 w 41"/>
                    <a:gd name="T43" fmla="*/ 17 h 34"/>
                    <a:gd name="T44" fmla="*/ 39 w 41"/>
                    <a:gd name="T45" fmla="*/ 11 h 34"/>
                    <a:gd name="T46" fmla="*/ 33 w 41"/>
                    <a:gd name="T47" fmla="*/ 5 h 34"/>
                    <a:gd name="T48" fmla="*/ 27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7" y="2"/>
                      </a:moveTo>
                      <a:lnTo>
                        <a:pt x="27" y="2"/>
                      </a:lnTo>
                      <a:lnTo>
                        <a:pt x="18" y="0"/>
                      </a:lnTo>
                      <a:lnTo>
                        <a:pt x="12" y="0"/>
                      </a:lnTo>
                      <a:lnTo>
                        <a:pt x="5" y="4"/>
                      </a:lnTo>
                      <a:lnTo>
                        <a:pt x="3" y="7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3" y="22"/>
                      </a:lnTo>
                      <a:lnTo>
                        <a:pt x="8" y="28"/>
                      </a:lnTo>
                      <a:lnTo>
                        <a:pt x="16" y="32"/>
                      </a:lnTo>
                      <a:lnTo>
                        <a:pt x="23" y="34"/>
                      </a:lnTo>
                      <a:lnTo>
                        <a:pt x="31" y="32"/>
                      </a:lnTo>
                      <a:lnTo>
                        <a:pt x="37" y="30"/>
                      </a:lnTo>
                      <a:lnTo>
                        <a:pt x="39" y="27"/>
                      </a:lnTo>
                      <a:lnTo>
                        <a:pt x="40" y="23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39" y="11"/>
                      </a:lnTo>
                      <a:lnTo>
                        <a:pt x="33" y="5"/>
                      </a:lnTo>
                      <a:lnTo>
                        <a:pt x="27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28" name="Freeform 1866"/>
                <p:cNvSpPr>
                  <a:spLocks/>
                </p:cNvSpPr>
                <p:nvPr/>
              </p:nvSpPr>
              <p:spPr bwMode="auto">
                <a:xfrm>
                  <a:off x="2030" y="3023"/>
                  <a:ext cx="31" cy="88"/>
                </a:xfrm>
                <a:custGeom>
                  <a:avLst/>
                  <a:gdLst>
                    <a:gd name="T0" fmla="*/ 0 w 31"/>
                    <a:gd name="T1" fmla="*/ 85 h 88"/>
                    <a:gd name="T2" fmla="*/ 9 w 31"/>
                    <a:gd name="T3" fmla="*/ 69 h 88"/>
                    <a:gd name="T4" fmla="*/ 9 w 31"/>
                    <a:gd name="T5" fmla="*/ 0 h 88"/>
                    <a:gd name="T6" fmla="*/ 23 w 31"/>
                    <a:gd name="T7" fmla="*/ 3 h 88"/>
                    <a:gd name="T8" fmla="*/ 23 w 31"/>
                    <a:gd name="T9" fmla="*/ 69 h 88"/>
                    <a:gd name="T10" fmla="*/ 31 w 31"/>
                    <a:gd name="T11" fmla="*/ 86 h 88"/>
                    <a:gd name="T12" fmla="*/ 21 w 31"/>
                    <a:gd name="T13" fmla="*/ 80 h 88"/>
                    <a:gd name="T14" fmla="*/ 21 w 31"/>
                    <a:gd name="T15" fmla="*/ 88 h 88"/>
                    <a:gd name="T16" fmla="*/ 14 w 31"/>
                    <a:gd name="T17" fmla="*/ 81 h 88"/>
                    <a:gd name="T18" fmla="*/ 9 w 31"/>
                    <a:gd name="T19" fmla="*/ 87 h 88"/>
                    <a:gd name="T20" fmla="*/ 9 w 31"/>
                    <a:gd name="T21" fmla="*/ 81 h 88"/>
                    <a:gd name="T22" fmla="*/ 0 w 31"/>
                    <a:gd name="T23" fmla="*/ 85 h 88"/>
                    <a:gd name="T24" fmla="*/ 0 w 31"/>
                    <a:gd name="T25" fmla="*/ 85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8"/>
                    <a:gd name="T41" fmla="*/ 31 w 31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8">
                      <a:moveTo>
                        <a:pt x="0" y="85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3"/>
                      </a:lnTo>
                      <a:lnTo>
                        <a:pt x="23" y="69"/>
                      </a:lnTo>
                      <a:lnTo>
                        <a:pt x="31" y="86"/>
                      </a:lnTo>
                      <a:lnTo>
                        <a:pt x="21" y="80"/>
                      </a:lnTo>
                      <a:lnTo>
                        <a:pt x="21" y="88"/>
                      </a:lnTo>
                      <a:lnTo>
                        <a:pt x="14" y="81"/>
                      </a:lnTo>
                      <a:lnTo>
                        <a:pt x="9" y="87"/>
                      </a:lnTo>
                      <a:lnTo>
                        <a:pt x="9" y="81"/>
                      </a:lnTo>
                      <a:lnTo>
                        <a:pt x="0" y="85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29" name="Freeform 1867"/>
                <p:cNvSpPr>
                  <a:spLocks/>
                </p:cNvSpPr>
                <p:nvPr/>
              </p:nvSpPr>
              <p:spPr bwMode="auto">
                <a:xfrm>
                  <a:off x="2013" y="3008"/>
                  <a:ext cx="39" cy="35"/>
                </a:xfrm>
                <a:custGeom>
                  <a:avLst/>
                  <a:gdLst>
                    <a:gd name="T0" fmla="*/ 11 w 39"/>
                    <a:gd name="T1" fmla="*/ 4 h 35"/>
                    <a:gd name="T2" fmla="*/ 11 w 39"/>
                    <a:gd name="T3" fmla="*/ 4 h 35"/>
                    <a:gd name="T4" fmla="*/ 5 w 39"/>
                    <a:gd name="T5" fmla="*/ 9 h 35"/>
                    <a:gd name="T6" fmla="*/ 1 w 39"/>
                    <a:gd name="T7" fmla="*/ 15 h 35"/>
                    <a:gd name="T8" fmla="*/ 0 w 39"/>
                    <a:gd name="T9" fmla="*/ 22 h 35"/>
                    <a:gd name="T10" fmla="*/ 0 w 39"/>
                    <a:gd name="T11" fmla="*/ 24 h 35"/>
                    <a:gd name="T12" fmla="*/ 1 w 39"/>
                    <a:gd name="T13" fmla="*/ 28 h 35"/>
                    <a:gd name="T14" fmla="*/ 1 w 39"/>
                    <a:gd name="T15" fmla="*/ 28 h 35"/>
                    <a:gd name="T16" fmla="*/ 3 w 39"/>
                    <a:gd name="T17" fmla="*/ 31 h 35"/>
                    <a:gd name="T18" fmla="*/ 6 w 39"/>
                    <a:gd name="T19" fmla="*/ 32 h 35"/>
                    <a:gd name="T20" fmla="*/ 12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1 h 35"/>
                    <a:gd name="T26" fmla="*/ 28 w 39"/>
                    <a:gd name="T27" fmla="*/ 31 h 35"/>
                    <a:gd name="T28" fmla="*/ 34 w 39"/>
                    <a:gd name="T29" fmla="*/ 26 h 35"/>
                    <a:gd name="T30" fmla="*/ 38 w 39"/>
                    <a:gd name="T31" fmla="*/ 19 h 35"/>
                    <a:gd name="T32" fmla="*/ 39 w 39"/>
                    <a:gd name="T33" fmla="*/ 13 h 35"/>
                    <a:gd name="T34" fmla="*/ 38 w 39"/>
                    <a:gd name="T35" fmla="*/ 10 h 35"/>
                    <a:gd name="T36" fmla="*/ 37 w 39"/>
                    <a:gd name="T37" fmla="*/ 7 h 35"/>
                    <a:gd name="T38" fmla="*/ 37 w 39"/>
                    <a:gd name="T39" fmla="*/ 7 h 35"/>
                    <a:gd name="T40" fmla="*/ 35 w 39"/>
                    <a:gd name="T41" fmla="*/ 4 h 35"/>
                    <a:gd name="T42" fmla="*/ 33 w 39"/>
                    <a:gd name="T43" fmla="*/ 3 h 35"/>
                    <a:gd name="T44" fmla="*/ 26 w 39"/>
                    <a:gd name="T45" fmla="*/ 0 h 35"/>
                    <a:gd name="T46" fmla="*/ 19 w 39"/>
                    <a:gd name="T47" fmla="*/ 0 h 35"/>
                    <a:gd name="T48" fmla="*/ 11 w 39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3" y="31"/>
                      </a:lnTo>
                      <a:lnTo>
                        <a:pt x="6" y="32"/>
                      </a:lnTo>
                      <a:lnTo>
                        <a:pt x="12" y="35"/>
                      </a:lnTo>
                      <a:lnTo>
                        <a:pt x="20" y="35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19"/>
                      </a:lnTo>
                      <a:lnTo>
                        <a:pt x="39" y="13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5" y="4"/>
                      </a:lnTo>
                      <a:lnTo>
                        <a:pt x="33" y="3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30" name="Freeform 1868"/>
                <p:cNvSpPr>
                  <a:spLocks/>
                </p:cNvSpPr>
                <p:nvPr/>
              </p:nvSpPr>
              <p:spPr bwMode="auto">
                <a:xfrm>
                  <a:off x="2013" y="3008"/>
                  <a:ext cx="39" cy="35"/>
                </a:xfrm>
                <a:custGeom>
                  <a:avLst/>
                  <a:gdLst>
                    <a:gd name="T0" fmla="*/ 11 w 39"/>
                    <a:gd name="T1" fmla="*/ 4 h 35"/>
                    <a:gd name="T2" fmla="*/ 11 w 39"/>
                    <a:gd name="T3" fmla="*/ 4 h 35"/>
                    <a:gd name="T4" fmla="*/ 5 w 39"/>
                    <a:gd name="T5" fmla="*/ 9 h 35"/>
                    <a:gd name="T6" fmla="*/ 1 w 39"/>
                    <a:gd name="T7" fmla="*/ 15 h 35"/>
                    <a:gd name="T8" fmla="*/ 0 w 39"/>
                    <a:gd name="T9" fmla="*/ 22 h 35"/>
                    <a:gd name="T10" fmla="*/ 0 w 39"/>
                    <a:gd name="T11" fmla="*/ 24 h 35"/>
                    <a:gd name="T12" fmla="*/ 1 w 39"/>
                    <a:gd name="T13" fmla="*/ 28 h 35"/>
                    <a:gd name="T14" fmla="*/ 1 w 39"/>
                    <a:gd name="T15" fmla="*/ 28 h 35"/>
                    <a:gd name="T16" fmla="*/ 3 w 39"/>
                    <a:gd name="T17" fmla="*/ 31 h 35"/>
                    <a:gd name="T18" fmla="*/ 6 w 39"/>
                    <a:gd name="T19" fmla="*/ 32 h 35"/>
                    <a:gd name="T20" fmla="*/ 12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1 h 35"/>
                    <a:gd name="T26" fmla="*/ 28 w 39"/>
                    <a:gd name="T27" fmla="*/ 31 h 35"/>
                    <a:gd name="T28" fmla="*/ 34 w 39"/>
                    <a:gd name="T29" fmla="*/ 26 h 35"/>
                    <a:gd name="T30" fmla="*/ 38 w 39"/>
                    <a:gd name="T31" fmla="*/ 19 h 35"/>
                    <a:gd name="T32" fmla="*/ 39 w 39"/>
                    <a:gd name="T33" fmla="*/ 13 h 35"/>
                    <a:gd name="T34" fmla="*/ 38 w 39"/>
                    <a:gd name="T35" fmla="*/ 10 h 35"/>
                    <a:gd name="T36" fmla="*/ 37 w 39"/>
                    <a:gd name="T37" fmla="*/ 7 h 35"/>
                    <a:gd name="T38" fmla="*/ 37 w 39"/>
                    <a:gd name="T39" fmla="*/ 7 h 35"/>
                    <a:gd name="T40" fmla="*/ 35 w 39"/>
                    <a:gd name="T41" fmla="*/ 4 h 35"/>
                    <a:gd name="T42" fmla="*/ 33 w 39"/>
                    <a:gd name="T43" fmla="*/ 3 h 35"/>
                    <a:gd name="T44" fmla="*/ 26 w 39"/>
                    <a:gd name="T45" fmla="*/ 0 h 35"/>
                    <a:gd name="T46" fmla="*/ 19 w 39"/>
                    <a:gd name="T47" fmla="*/ 0 h 35"/>
                    <a:gd name="T48" fmla="*/ 11 w 39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3" y="31"/>
                      </a:lnTo>
                      <a:lnTo>
                        <a:pt x="6" y="32"/>
                      </a:lnTo>
                      <a:lnTo>
                        <a:pt x="12" y="35"/>
                      </a:lnTo>
                      <a:lnTo>
                        <a:pt x="20" y="35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19"/>
                      </a:lnTo>
                      <a:lnTo>
                        <a:pt x="39" y="13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5" y="4"/>
                      </a:lnTo>
                      <a:lnTo>
                        <a:pt x="33" y="3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31" name="Freeform 1869"/>
                <p:cNvSpPr>
                  <a:spLocks/>
                </p:cNvSpPr>
                <p:nvPr/>
              </p:nvSpPr>
              <p:spPr bwMode="auto">
                <a:xfrm>
                  <a:off x="2042" y="3012"/>
                  <a:ext cx="39" cy="33"/>
                </a:xfrm>
                <a:custGeom>
                  <a:avLst/>
                  <a:gdLst>
                    <a:gd name="T0" fmla="*/ 25 w 39"/>
                    <a:gd name="T1" fmla="*/ 1 h 33"/>
                    <a:gd name="T2" fmla="*/ 25 w 39"/>
                    <a:gd name="T3" fmla="*/ 1 h 33"/>
                    <a:gd name="T4" fmla="*/ 18 w 39"/>
                    <a:gd name="T5" fmla="*/ 0 h 33"/>
                    <a:gd name="T6" fmla="*/ 10 w 39"/>
                    <a:gd name="T7" fmla="*/ 1 h 33"/>
                    <a:gd name="T8" fmla="*/ 4 w 39"/>
                    <a:gd name="T9" fmla="*/ 4 h 33"/>
                    <a:gd name="T10" fmla="*/ 1 w 39"/>
                    <a:gd name="T11" fmla="*/ 6 h 33"/>
                    <a:gd name="T12" fmla="*/ 0 w 39"/>
                    <a:gd name="T13" fmla="*/ 10 h 33"/>
                    <a:gd name="T14" fmla="*/ 0 w 39"/>
                    <a:gd name="T15" fmla="*/ 10 h 33"/>
                    <a:gd name="T16" fmla="*/ 0 w 39"/>
                    <a:gd name="T17" fmla="*/ 13 h 33"/>
                    <a:gd name="T18" fmla="*/ 0 w 39"/>
                    <a:gd name="T19" fmla="*/ 17 h 33"/>
                    <a:gd name="T20" fmla="*/ 2 w 39"/>
                    <a:gd name="T21" fmla="*/ 23 h 33"/>
                    <a:gd name="T22" fmla="*/ 8 w 39"/>
                    <a:gd name="T23" fmla="*/ 28 h 33"/>
                    <a:gd name="T24" fmla="*/ 14 w 39"/>
                    <a:gd name="T25" fmla="*/ 32 h 33"/>
                    <a:gd name="T26" fmla="*/ 14 w 39"/>
                    <a:gd name="T27" fmla="*/ 32 h 33"/>
                    <a:gd name="T28" fmla="*/ 22 w 39"/>
                    <a:gd name="T29" fmla="*/ 33 h 33"/>
                    <a:gd name="T30" fmla="*/ 29 w 39"/>
                    <a:gd name="T31" fmla="*/ 32 h 33"/>
                    <a:gd name="T32" fmla="*/ 36 w 39"/>
                    <a:gd name="T33" fmla="*/ 29 h 33"/>
                    <a:gd name="T34" fmla="*/ 38 w 39"/>
                    <a:gd name="T35" fmla="*/ 27 h 33"/>
                    <a:gd name="T36" fmla="*/ 39 w 39"/>
                    <a:gd name="T37" fmla="*/ 24 h 33"/>
                    <a:gd name="T38" fmla="*/ 39 w 39"/>
                    <a:gd name="T39" fmla="*/ 24 h 33"/>
                    <a:gd name="T40" fmla="*/ 39 w 39"/>
                    <a:gd name="T41" fmla="*/ 20 h 33"/>
                    <a:gd name="T42" fmla="*/ 39 w 39"/>
                    <a:gd name="T43" fmla="*/ 18 h 33"/>
                    <a:gd name="T44" fmla="*/ 37 w 39"/>
                    <a:gd name="T45" fmla="*/ 11 h 33"/>
                    <a:gd name="T46" fmla="*/ 32 w 39"/>
                    <a:gd name="T47" fmla="*/ 5 h 33"/>
                    <a:gd name="T48" fmla="*/ 25 w 39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1" y="6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29" y="32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39" y="20"/>
                      </a:lnTo>
                      <a:lnTo>
                        <a:pt x="39" y="18"/>
                      </a:lnTo>
                      <a:lnTo>
                        <a:pt x="37" y="11"/>
                      </a:lnTo>
                      <a:lnTo>
                        <a:pt x="32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32" name="Freeform 1870"/>
                <p:cNvSpPr>
                  <a:spLocks/>
                </p:cNvSpPr>
                <p:nvPr/>
              </p:nvSpPr>
              <p:spPr bwMode="auto">
                <a:xfrm>
                  <a:off x="2042" y="3012"/>
                  <a:ext cx="39" cy="33"/>
                </a:xfrm>
                <a:custGeom>
                  <a:avLst/>
                  <a:gdLst>
                    <a:gd name="T0" fmla="*/ 25 w 39"/>
                    <a:gd name="T1" fmla="*/ 1 h 33"/>
                    <a:gd name="T2" fmla="*/ 25 w 39"/>
                    <a:gd name="T3" fmla="*/ 1 h 33"/>
                    <a:gd name="T4" fmla="*/ 18 w 39"/>
                    <a:gd name="T5" fmla="*/ 0 h 33"/>
                    <a:gd name="T6" fmla="*/ 10 w 39"/>
                    <a:gd name="T7" fmla="*/ 1 h 33"/>
                    <a:gd name="T8" fmla="*/ 4 w 39"/>
                    <a:gd name="T9" fmla="*/ 4 h 33"/>
                    <a:gd name="T10" fmla="*/ 1 w 39"/>
                    <a:gd name="T11" fmla="*/ 6 h 33"/>
                    <a:gd name="T12" fmla="*/ 0 w 39"/>
                    <a:gd name="T13" fmla="*/ 10 h 33"/>
                    <a:gd name="T14" fmla="*/ 0 w 39"/>
                    <a:gd name="T15" fmla="*/ 10 h 33"/>
                    <a:gd name="T16" fmla="*/ 0 w 39"/>
                    <a:gd name="T17" fmla="*/ 13 h 33"/>
                    <a:gd name="T18" fmla="*/ 0 w 39"/>
                    <a:gd name="T19" fmla="*/ 17 h 33"/>
                    <a:gd name="T20" fmla="*/ 2 w 39"/>
                    <a:gd name="T21" fmla="*/ 23 h 33"/>
                    <a:gd name="T22" fmla="*/ 8 w 39"/>
                    <a:gd name="T23" fmla="*/ 28 h 33"/>
                    <a:gd name="T24" fmla="*/ 14 w 39"/>
                    <a:gd name="T25" fmla="*/ 32 h 33"/>
                    <a:gd name="T26" fmla="*/ 14 w 39"/>
                    <a:gd name="T27" fmla="*/ 32 h 33"/>
                    <a:gd name="T28" fmla="*/ 22 w 39"/>
                    <a:gd name="T29" fmla="*/ 33 h 33"/>
                    <a:gd name="T30" fmla="*/ 29 w 39"/>
                    <a:gd name="T31" fmla="*/ 32 h 33"/>
                    <a:gd name="T32" fmla="*/ 36 w 39"/>
                    <a:gd name="T33" fmla="*/ 29 h 33"/>
                    <a:gd name="T34" fmla="*/ 38 w 39"/>
                    <a:gd name="T35" fmla="*/ 27 h 33"/>
                    <a:gd name="T36" fmla="*/ 39 w 39"/>
                    <a:gd name="T37" fmla="*/ 24 h 33"/>
                    <a:gd name="T38" fmla="*/ 39 w 39"/>
                    <a:gd name="T39" fmla="*/ 24 h 33"/>
                    <a:gd name="T40" fmla="*/ 39 w 39"/>
                    <a:gd name="T41" fmla="*/ 20 h 33"/>
                    <a:gd name="T42" fmla="*/ 39 w 39"/>
                    <a:gd name="T43" fmla="*/ 18 h 33"/>
                    <a:gd name="T44" fmla="*/ 37 w 39"/>
                    <a:gd name="T45" fmla="*/ 11 h 33"/>
                    <a:gd name="T46" fmla="*/ 32 w 39"/>
                    <a:gd name="T47" fmla="*/ 5 h 33"/>
                    <a:gd name="T48" fmla="*/ 25 w 39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1" y="6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29" y="32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39" y="20"/>
                      </a:lnTo>
                      <a:lnTo>
                        <a:pt x="39" y="18"/>
                      </a:lnTo>
                      <a:lnTo>
                        <a:pt x="37" y="11"/>
                      </a:lnTo>
                      <a:lnTo>
                        <a:pt x="32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33" name="Freeform 1871"/>
                <p:cNvSpPr>
                  <a:spLocks/>
                </p:cNvSpPr>
                <p:nvPr/>
              </p:nvSpPr>
              <p:spPr bwMode="auto">
                <a:xfrm>
                  <a:off x="2016" y="2985"/>
                  <a:ext cx="43" cy="32"/>
                </a:xfrm>
                <a:custGeom>
                  <a:avLst/>
                  <a:gdLst>
                    <a:gd name="T0" fmla="*/ 22 w 43"/>
                    <a:gd name="T1" fmla="*/ 0 h 32"/>
                    <a:gd name="T2" fmla="*/ 22 w 43"/>
                    <a:gd name="T3" fmla="*/ 0 h 32"/>
                    <a:gd name="T4" fmla="*/ 13 w 43"/>
                    <a:gd name="T5" fmla="*/ 1 h 32"/>
                    <a:gd name="T6" fmla="*/ 7 w 43"/>
                    <a:gd name="T7" fmla="*/ 5 h 32"/>
                    <a:gd name="T8" fmla="*/ 3 w 43"/>
                    <a:gd name="T9" fmla="*/ 10 h 32"/>
                    <a:gd name="T10" fmla="*/ 2 w 43"/>
                    <a:gd name="T11" fmla="*/ 13 h 32"/>
                    <a:gd name="T12" fmla="*/ 0 w 43"/>
                    <a:gd name="T13" fmla="*/ 17 h 32"/>
                    <a:gd name="T14" fmla="*/ 0 w 43"/>
                    <a:gd name="T15" fmla="*/ 17 h 32"/>
                    <a:gd name="T16" fmla="*/ 2 w 43"/>
                    <a:gd name="T17" fmla="*/ 19 h 32"/>
                    <a:gd name="T18" fmla="*/ 3 w 43"/>
                    <a:gd name="T19" fmla="*/ 23 h 32"/>
                    <a:gd name="T20" fmla="*/ 7 w 43"/>
                    <a:gd name="T21" fmla="*/ 28 h 32"/>
                    <a:gd name="T22" fmla="*/ 13 w 43"/>
                    <a:gd name="T23" fmla="*/ 31 h 32"/>
                    <a:gd name="T24" fmla="*/ 22 w 43"/>
                    <a:gd name="T25" fmla="*/ 32 h 32"/>
                    <a:gd name="T26" fmla="*/ 22 w 43"/>
                    <a:gd name="T27" fmla="*/ 32 h 32"/>
                    <a:gd name="T28" fmla="*/ 30 w 43"/>
                    <a:gd name="T29" fmla="*/ 31 h 32"/>
                    <a:gd name="T30" fmla="*/ 36 w 43"/>
                    <a:gd name="T31" fmla="*/ 28 h 32"/>
                    <a:gd name="T32" fmla="*/ 41 w 43"/>
                    <a:gd name="T33" fmla="*/ 23 h 32"/>
                    <a:gd name="T34" fmla="*/ 41 w 43"/>
                    <a:gd name="T35" fmla="*/ 19 h 32"/>
                    <a:gd name="T36" fmla="*/ 43 w 43"/>
                    <a:gd name="T37" fmla="*/ 17 h 32"/>
                    <a:gd name="T38" fmla="*/ 43 w 43"/>
                    <a:gd name="T39" fmla="*/ 17 h 32"/>
                    <a:gd name="T40" fmla="*/ 41 w 43"/>
                    <a:gd name="T41" fmla="*/ 13 h 32"/>
                    <a:gd name="T42" fmla="*/ 41 w 43"/>
                    <a:gd name="T43" fmla="*/ 10 h 32"/>
                    <a:gd name="T44" fmla="*/ 36 w 43"/>
                    <a:gd name="T45" fmla="*/ 5 h 32"/>
                    <a:gd name="T46" fmla="*/ 30 w 43"/>
                    <a:gd name="T47" fmla="*/ 1 h 32"/>
                    <a:gd name="T48" fmla="*/ 22 w 43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2"/>
                    <a:gd name="T77" fmla="*/ 43 w 43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2" y="13"/>
                      </a:lnTo>
                      <a:lnTo>
                        <a:pt x="0" y="17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30" y="31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1" y="19"/>
                      </a:lnTo>
                      <a:lnTo>
                        <a:pt x="43" y="17"/>
                      </a:lnTo>
                      <a:lnTo>
                        <a:pt x="41" y="13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34" name="Freeform 1872"/>
                <p:cNvSpPr>
                  <a:spLocks/>
                </p:cNvSpPr>
                <p:nvPr/>
              </p:nvSpPr>
              <p:spPr bwMode="auto">
                <a:xfrm>
                  <a:off x="2016" y="2985"/>
                  <a:ext cx="43" cy="32"/>
                </a:xfrm>
                <a:custGeom>
                  <a:avLst/>
                  <a:gdLst>
                    <a:gd name="T0" fmla="*/ 22 w 43"/>
                    <a:gd name="T1" fmla="*/ 0 h 32"/>
                    <a:gd name="T2" fmla="*/ 22 w 43"/>
                    <a:gd name="T3" fmla="*/ 0 h 32"/>
                    <a:gd name="T4" fmla="*/ 13 w 43"/>
                    <a:gd name="T5" fmla="*/ 1 h 32"/>
                    <a:gd name="T6" fmla="*/ 7 w 43"/>
                    <a:gd name="T7" fmla="*/ 5 h 32"/>
                    <a:gd name="T8" fmla="*/ 3 w 43"/>
                    <a:gd name="T9" fmla="*/ 10 h 32"/>
                    <a:gd name="T10" fmla="*/ 2 w 43"/>
                    <a:gd name="T11" fmla="*/ 13 h 32"/>
                    <a:gd name="T12" fmla="*/ 0 w 43"/>
                    <a:gd name="T13" fmla="*/ 17 h 32"/>
                    <a:gd name="T14" fmla="*/ 0 w 43"/>
                    <a:gd name="T15" fmla="*/ 17 h 32"/>
                    <a:gd name="T16" fmla="*/ 2 w 43"/>
                    <a:gd name="T17" fmla="*/ 19 h 32"/>
                    <a:gd name="T18" fmla="*/ 3 w 43"/>
                    <a:gd name="T19" fmla="*/ 23 h 32"/>
                    <a:gd name="T20" fmla="*/ 7 w 43"/>
                    <a:gd name="T21" fmla="*/ 28 h 32"/>
                    <a:gd name="T22" fmla="*/ 13 w 43"/>
                    <a:gd name="T23" fmla="*/ 31 h 32"/>
                    <a:gd name="T24" fmla="*/ 22 w 43"/>
                    <a:gd name="T25" fmla="*/ 32 h 32"/>
                    <a:gd name="T26" fmla="*/ 22 w 43"/>
                    <a:gd name="T27" fmla="*/ 32 h 32"/>
                    <a:gd name="T28" fmla="*/ 30 w 43"/>
                    <a:gd name="T29" fmla="*/ 31 h 32"/>
                    <a:gd name="T30" fmla="*/ 36 w 43"/>
                    <a:gd name="T31" fmla="*/ 28 h 32"/>
                    <a:gd name="T32" fmla="*/ 41 w 43"/>
                    <a:gd name="T33" fmla="*/ 23 h 32"/>
                    <a:gd name="T34" fmla="*/ 41 w 43"/>
                    <a:gd name="T35" fmla="*/ 19 h 32"/>
                    <a:gd name="T36" fmla="*/ 43 w 43"/>
                    <a:gd name="T37" fmla="*/ 17 h 32"/>
                    <a:gd name="T38" fmla="*/ 43 w 43"/>
                    <a:gd name="T39" fmla="*/ 17 h 32"/>
                    <a:gd name="T40" fmla="*/ 41 w 43"/>
                    <a:gd name="T41" fmla="*/ 13 h 32"/>
                    <a:gd name="T42" fmla="*/ 41 w 43"/>
                    <a:gd name="T43" fmla="*/ 10 h 32"/>
                    <a:gd name="T44" fmla="*/ 36 w 43"/>
                    <a:gd name="T45" fmla="*/ 5 h 32"/>
                    <a:gd name="T46" fmla="*/ 30 w 43"/>
                    <a:gd name="T47" fmla="*/ 1 h 32"/>
                    <a:gd name="T48" fmla="*/ 22 w 43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2"/>
                    <a:gd name="T77" fmla="*/ 43 w 43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2" y="13"/>
                      </a:lnTo>
                      <a:lnTo>
                        <a:pt x="0" y="17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30" y="31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1" y="19"/>
                      </a:lnTo>
                      <a:lnTo>
                        <a:pt x="43" y="17"/>
                      </a:lnTo>
                      <a:lnTo>
                        <a:pt x="41" y="13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35" name="Freeform 1873"/>
                <p:cNvSpPr>
                  <a:spLocks/>
                </p:cNvSpPr>
                <p:nvPr/>
              </p:nvSpPr>
              <p:spPr bwMode="auto">
                <a:xfrm>
                  <a:off x="2042" y="2989"/>
                  <a:ext cx="42" cy="33"/>
                </a:xfrm>
                <a:custGeom>
                  <a:avLst/>
                  <a:gdLst>
                    <a:gd name="T0" fmla="*/ 24 w 42"/>
                    <a:gd name="T1" fmla="*/ 0 h 33"/>
                    <a:gd name="T2" fmla="*/ 24 w 42"/>
                    <a:gd name="T3" fmla="*/ 0 h 33"/>
                    <a:gd name="T4" fmla="*/ 15 w 42"/>
                    <a:gd name="T5" fmla="*/ 0 h 33"/>
                    <a:gd name="T6" fmla="*/ 9 w 42"/>
                    <a:gd name="T7" fmla="*/ 3 h 33"/>
                    <a:gd name="T8" fmla="*/ 4 w 42"/>
                    <a:gd name="T9" fmla="*/ 6 h 33"/>
                    <a:gd name="T10" fmla="*/ 1 w 42"/>
                    <a:gd name="T11" fmla="*/ 10 h 33"/>
                    <a:gd name="T12" fmla="*/ 1 w 42"/>
                    <a:gd name="T13" fmla="*/ 13 h 33"/>
                    <a:gd name="T14" fmla="*/ 1 w 42"/>
                    <a:gd name="T15" fmla="*/ 13 h 33"/>
                    <a:gd name="T16" fmla="*/ 0 w 42"/>
                    <a:gd name="T17" fmla="*/ 17 h 33"/>
                    <a:gd name="T18" fmla="*/ 1 w 42"/>
                    <a:gd name="T19" fmla="*/ 19 h 33"/>
                    <a:gd name="T20" fmla="*/ 5 w 42"/>
                    <a:gd name="T21" fmla="*/ 26 h 33"/>
                    <a:gd name="T22" fmla="*/ 10 w 42"/>
                    <a:gd name="T23" fmla="*/ 29 h 33"/>
                    <a:gd name="T24" fmla="*/ 18 w 42"/>
                    <a:gd name="T25" fmla="*/ 33 h 33"/>
                    <a:gd name="T26" fmla="*/ 18 w 42"/>
                    <a:gd name="T27" fmla="*/ 33 h 33"/>
                    <a:gd name="T28" fmla="*/ 27 w 42"/>
                    <a:gd name="T29" fmla="*/ 33 h 33"/>
                    <a:gd name="T30" fmla="*/ 33 w 42"/>
                    <a:gd name="T31" fmla="*/ 31 h 33"/>
                    <a:gd name="T32" fmla="*/ 38 w 42"/>
                    <a:gd name="T33" fmla="*/ 27 h 33"/>
                    <a:gd name="T34" fmla="*/ 41 w 42"/>
                    <a:gd name="T35" fmla="*/ 24 h 33"/>
                    <a:gd name="T36" fmla="*/ 42 w 42"/>
                    <a:gd name="T37" fmla="*/ 20 h 33"/>
                    <a:gd name="T38" fmla="*/ 42 w 42"/>
                    <a:gd name="T39" fmla="*/ 20 h 33"/>
                    <a:gd name="T40" fmla="*/ 42 w 42"/>
                    <a:gd name="T41" fmla="*/ 17 h 33"/>
                    <a:gd name="T42" fmla="*/ 41 w 42"/>
                    <a:gd name="T43" fmla="*/ 14 h 33"/>
                    <a:gd name="T44" fmla="*/ 38 w 42"/>
                    <a:gd name="T45" fmla="*/ 8 h 33"/>
                    <a:gd name="T46" fmla="*/ 32 w 42"/>
                    <a:gd name="T47" fmla="*/ 4 h 33"/>
                    <a:gd name="T48" fmla="*/ 24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9" y="3"/>
                      </a:lnTo>
                      <a:lnTo>
                        <a:pt x="4" y="6"/>
                      </a:lnTo>
                      <a:lnTo>
                        <a:pt x="1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5" y="26"/>
                      </a:lnTo>
                      <a:lnTo>
                        <a:pt x="10" y="29"/>
                      </a:lnTo>
                      <a:lnTo>
                        <a:pt x="18" y="33"/>
                      </a:lnTo>
                      <a:lnTo>
                        <a:pt x="27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41" y="24"/>
                      </a:lnTo>
                      <a:lnTo>
                        <a:pt x="42" y="20"/>
                      </a:lnTo>
                      <a:lnTo>
                        <a:pt x="42" y="17"/>
                      </a:lnTo>
                      <a:lnTo>
                        <a:pt x="41" y="14"/>
                      </a:lnTo>
                      <a:lnTo>
                        <a:pt x="38" y="8"/>
                      </a:lnTo>
                      <a:lnTo>
                        <a:pt x="32" y="4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636" name="Freeform 1874"/>
                <p:cNvSpPr>
                  <a:spLocks/>
                </p:cNvSpPr>
                <p:nvPr/>
              </p:nvSpPr>
              <p:spPr bwMode="auto">
                <a:xfrm>
                  <a:off x="2042" y="2989"/>
                  <a:ext cx="42" cy="33"/>
                </a:xfrm>
                <a:custGeom>
                  <a:avLst/>
                  <a:gdLst>
                    <a:gd name="T0" fmla="*/ 24 w 42"/>
                    <a:gd name="T1" fmla="*/ 0 h 33"/>
                    <a:gd name="T2" fmla="*/ 24 w 42"/>
                    <a:gd name="T3" fmla="*/ 0 h 33"/>
                    <a:gd name="T4" fmla="*/ 15 w 42"/>
                    <a:gd name="T5" fmla="*/ 0 h 33"/>
                    <a:gd name="T6" fmla="*/ 9 w 42"/>
                    <a:gd name="T7" fmla="*/ 3 h 33"/>
                    <a:gd name="T8" fmla="*/ 4 w 42"/>
                    <a:gd name="T9" fmla="*/ 6 h 33"/>
                    <a:gd name="T10" fmla="*/ 1 w 42"/>
                    <a:gd name="T11" fmla="*/ 10 h 33"/>
                    <a:gd name="T12" fmla="*/ 1 w 42"/>
                    <a:gd name="T13" fmla="*/ 13 h 33"/>
                    <a:gd name="T14" fmla="*/ 1 w 42"/>
                    <a:gd name="T15" fmla="*/ 13 h 33"/>
                    <a:gd name="T16" fmla="*/ 0 w 42"/>
                    <a:gd name="T17" fmla="*/ 17 h 33"/>
                    <a:gd name="T18" fmla="*/ 1 w 42"/>
                    <a:gd name="T19" fmla="*/ 19 h 33"/>
                    <a:gd name="T20" fmla="*/ 5 w 42"/>
                    <a:gd name="T21" fmla="*/ 26 h 33"/>
                    <a:gd name="T22" fmla="*/ 10 w 42"/>
                    <a:gd name="T23" fmla="*/ 29 h 33"/>
                    <a:gd name="T24" fmla="*/ 18 w 42"/>
                    <a:gd name="T25" fmla="*/ 33 h 33"/>
                    <a:gd name="T26" fmla="*/ 18 w 42"/>
                    <a:gd name="T27" fmla="*/ 33 h 33"/>
                    <a:gd name="T28" fmla="*/ 27 w 42"/>
                    <a:gd name="T29" fmla="*/ 33 h 33"/>
                    <a:gd name="T30" fmla="*/ 33 w 42"/>
                    <a:gd name="T31" fmla="*/ 31 h 33"/>
                    <a:gd name="T32" fmla="*/ 38 w 42"/>
                    <a:gd name="T33" fmla="*/ 27 h 33"/>
                    <a:gd name="T34" fmla="*/ 41 w 42"/>
                    <a:gd name="T35" fmla="*/ 24 h 33"/>
                    <a:gd name="T36" fmla="*/ 42 w 42"/>
                    <a:gd name="T37" fmla="*/ 20 h 33"/>
                    <a:gd name="T38" fmla="*/ 42 w 42"/>
                    <a:gd name="T39" fmla="*/ 20 h 33"/>
                    <a:gd name="T40" fmla="*/ 42 w 42"/>
                    <a:gd name="T41" fmla="*/ 17 h 33"/>
                    <a:gd name="T42" fmla="*/ 41 w 42"/>
                    <a:gd name="T43" fmla="*/ 14 h 33"/>
                    <a:gd name="T44" fmla="*/ 38 w 42"/>
                    <a:gd name="T45" fmla="*/ 8 h 33"/>
                    <a:gd name="T46" fmla="*/ 32 w 42"/>
                    <a:gd name="T47" fmla="*/ 4 h 33"/>
                    <a:gd name="T48" fmla="*/ 24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9" y="3"/>
                      </a:lnTo>
                      <a:lnTo>
                        <a:pt x="4" y="6"/>
                      </a:lnTo>
                      <a:lnTo>
                        <a:pt x="1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5" y="26"/>
                      </a:lnTo>
                      <a:lnTo>
                        <a:pt x="10" y="29"/>
                      </a:lnTo>
                      <a:lnTo>
                        <a:pt x="18" y="33"/>
                      </a:lnTo>
                      <a:lnTo>
                        <a:pt x="27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41" y="24"/>
                      </a:lnTo>
                      <a:lnTo>
                        <a:pt x="42" y="20"/>
                      </a:lnTo>
                      <a:lnTo>
                        <a:pt x="42" y="17"/>
                      </a:lnTo>
                      <a:lnTo>
                        <a:pt x="41" y="14"/>
                      </a:lnTo>
                      <a:lnTo>
                        <a:pt x="38" y="8"/>
                      </a:lnTo>
                      <a:lnTo>
                        <a:pt x="32" y="4"/>
                      </a:lnTo>
                      <a:lnTo>
                        <a:pt x="24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30054" name="Group 1875"/>
              <p:cNvGrpSpPr>
                <a:grpSpLocks/>
              </p:cNvGrpSpPr>
              <p:nvPr/>
            </p:nvGrpSpPr>
            <p:grpSpPr bwMode="auto">
              <a:xfrm>
                <a:off x="1815" y="2949"/>
                <a:ext cx="269" cy="188"/>
                <a:chOff x="1815" y="2949"/>
                <a:chExt cx="269" cy="188"/>
              </a:xfrm>
            </p:grpSpPr>
            <p:sp>
              <p:nvSpPr>
                <p:cNvPr id="61237" name="Freeform 1876"/>
                <p:cNvSpPr>
                  <a:spLocks/>
                </p:cNvSpPr>
                <p:nvPr/>
              </p:nvSpPr>
              <p:spPr bwMode="auto">
                <a:xfrm>
                  <a:off x="2030" y="2967"/>
                  <a:ext cx="43" cy="34"/>
                </a:xfrm>
                <a:custGeom>
                  <a:avLst/>
                  <a:gdLst>
                    <a:gd name="T0" fmla="*/ 22 w 43"/>
                    <a:gd name="T1" fmla="*/ 0 h 34"/>
                    <a:gd name="T2" fmla="*/ 22 w 43"/>
                    <a:gd name="T3" fmla="*/ 0 h 34"/>
                    <a:gd name="T4" fmla="*/ 13 w 43"/>
                    <a:gd name="T5" fmla="*/ 2 h 34"/>
                    <a:gd name="T6" fmla="*/ 7 w 43"/>
                    <a:gd name="T7" fmla="*/ 5 h 34"/>
                    <a:gd name="T8" fmla="*/ 3 w 43"/>
                    <a:gd name="T9" fmla="*/ 11 h 34"/>
                    <a:gd name="T10" fmla="*/ 2 w 43"/>
                    <a:gd name="T11" fmla="*/ 13 h 34"/>
                    <a:gd name="T12" fmla="*/ 0 w 43"/>
                    <a:gd name="T13" fmla="*/ 17 h 34"/>
                    <a:gd name="T14" fmla="*/ 0 w 43"/>
                    <a:gd name="T15" fmla="*/ 17 h 34"/>
                    <a:gd name="T16" fmla="*/ 2 w 43"/>
                    <a:gd name="T17" fmla="*/ 19 h 34"/>
                    <a:gd name="T18" fmla="*/ 3 w 43"/>
                    <a:gd name="T19" fmla="*/ 23 h 34"/>
                    <a:gd name="T20" fmla="*/ 7 w 43"/>
                    <a:gd name="T21" fmla="*/ 28 h 34"/>
                    <a:gd name="T22" fmla="*/ 13 w 43"/>
                    <a:gd name="T23" fmla="*/ 32 h 34"/>
                    <a:gd name="T24" fmla="*/ 22 w 43"/>
                    <a:gd name="T25" fmla="*/ 34 h 34"/>
                    <a:gd name="T26" fmla="*/ 22 w 43"/>
                    <a:gd name="T27" fmla="*/ 34 h 34"/>
                    <a:gd name="T28" fmla="*/ 30 w 43"/>
                    <a:gd name="T29" fmla="*/ 32 h 34"/>
                    <a:gd name="T30" fmla="*/ 36 w 43"/>
                    <a:gd name="T31" fmla="*/ 28 h 34"/>
                    <a:gd name="T32" fmla="*/ 41 w 43"/>
                    <a:gd name="T33" fmla="*/ 23 h 34"/>
                    <a:gd name="T34" fmla="*/ 43 w 43"/>
                    <a:gd name="T35" fmla="*/ 19 h 34"/>
                    <a:gd name="T36" fmla="*/ 43 w 43"/>
                    <a:gd name="T37" fmla="*/ 17 h 34"/>
                    <a:gd name="T38" fmla="*/ 43 w 43"/>
                    <a:gd name="T39" fmla="*/ 17 h 34"/>
                    <a:gd name="T40" fmla="*/ 43 w 43"/>
                    <a:gd name="T41" fmla="*/ 13 h 34"/>
                    <a:gd name="T42" fmla="*/ 41 w 43"/>
                    <a:gd name="T43" fmla="*/ 11 h 34"/>
                    <a:gd name="T44" fmla="*/ 36 w 43"/>
                    <a:gd name="T45" fmla="*/ 5 h 34"/>
                    <a:gd name="T46" fmla="*/ 30 w 43"/>
                    <a:gd name="T47" fmla="*/ 2 h 34"/>
                    <a:gd name="T48" fmla="*/ 22 w 43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4"/>
                    <a:gd name="T77" fmla="*/ 43 w 43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4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2"/>
                      </a:lnTo>
                      <a:lnTo>
                        <a:pt x="7" y="5"/>
                      </a:lnTo>
                      <a:lnTo>
                        <a:pt x="3" y="11"/>
                      </a:lnTo>
                      <a:lnTo>
                        <a:pt x="2" y="13"/>
                      </a:lnTo>
                      <a:lnTo>
                        <a:pt x="0" y="17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2"/>
                      </a:lnTo>
                      <a:lnTo>
                        <a:pt x="22" y="34"/>
                      </a:lnTo>
                      <a:lnTo>
                        <a:pt x="30" y="32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3" y="19"/>
                      </a:lnTo>
                      <a:lnTo>
                        <a:pt x="43" y="17"/>
                      </a:lnTo>
                      <a:lnTo>
                        <a:pt x="43" y="13"/>
                      </a:lnTo>
                      <a:lnTo>
                        <a:pt x="41" y="11"/>
                      </a:lnTo>
                      <a:lnTo>
                        <a:pt x="36" y="5"/>
                      </a:lnTo>
                      <a:lnTo>
                        <a:pt x="30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38" name="Freeform 1877"/>
                <p:cNvSpPr>
                  <a:spLocks/>
                </p:cNvSpPr>
                <p:nvPr/>
              </p:nvSpPr>
              <p:spPr bwMode="auto">
                <a:xfrm>
                  <a:off x="2030" y="2967"/>
                  <a:ext cx="43" cy="34"/>
                </a:xfrm>
                <a:custGeom>
                  <a:avLst/>
                  <a:gdLst>
                    <a:gd name="T0" fmla="*/ 22 w 43"/>
                    <a:gd name="T1" fmla="*/ 0 h 34"/>
                    <a:gd name="T2" fmla="*/ 22 w 43"/>
                    <a:gd name="T3" fmla="*/ 0 h 34"/>
                    <a:gd name="T4" fmla="*/ 13 w 43"/>
                    <a:gd name="T5" fmla="*/ 2 h 34"/>
                    <a:gd name="T6" fmla="*/ 7 w 43"/>
                    <a:gd name="T7" fmla="*/ 5 h 34"/>
                    <a:gd name="T8" fmla="*/ 3 w 43"/>
                    <a:gd name="T9" fmla="*/ 11 h 34"/>
                    <a:gd name="T10" fmla="*/ 2 w 43"/>
                    <a:gd name="T11" fmla="*/ 13 h 34"/>
                    <a:gd name="T12" fmla="*/ 0 w 43"/>
                    <a:gd name="T13" fmla="*/ 17 h 34"/>
                    <a:gd name="T14" fmla="*/ 0 w 43"/>
                    <a:gd name="T15" fmla="*/ 17 h 34"/>
                    <a:gd name="T16" fmla="*/ 2 w 43"/>
                    <a:gd name="T17" fmla="*/ 19 h 34"/>
                    <a:gd name="T18" fmla="*/ 3 w 43"/>
                    <a:gd name="T19" fmla="*/ 23 h 34"/>
                    <a:gd name="T20" fmla="*/ 7 w 43"/>
                    <a:gd name="T21" fmla="*/ 28 h 34"/>
                    <a:gd name="T22" fmla="*/ 13 w 43"/>
                    <a:gd name="T23" fmla="*/ 32 h 34"/>
                    <a:gd name="T24" fmla="*/ 22 w 43"/>
                    <a:gd name="T25" fmla="*/ 34 h 34"/>
                    <a:gd name="T26" fmla="*/ 22 w 43"/>
                    <a:gd name="T27" fmla="*/ 34 h 34"/>
                    <a:gd name="T28" fmla="*/ 30 w 43"/>
                    <a:gd name="T29" fmla="*/ 32 h 34"/>
                    <a:gd name="T30" fmla="*/ 36 w 43"/>
                    <a:gd name="T31" fmla="*/ 28 h 34"/>
                    <a:gd name="T32" fmla="*/ 41 w 43"/>
                    <a:gd name="T33" fmla="*/ 23 h 34"/>
                    <a:gd name="T34" fmla="*/ 43 w 43"/>
                    <a:gd name="T35" fmla="*/ 19 h 34"/>
                    <a:gd name="T36" fmla="*/ 43 w 43"/>
                    <a:gd name="T37" fmla="*/ 17 h 34"/>
                    <a:gd name="T38" fmla="*/ 43 w 43"/>
                    <a:gd name="T39" fmla="*/ 17 h 34"/>
                    <a:gd name="T40" fmla="*/ 43 w 43"/>
                    <a:gd name="T41" fmla="*/ 13 h 34"/>
                    <a:gd name="T42" fmla="*/ 41 w 43"/>
                    <a:gd name="T43" fmla="*/ 11 h 34"/>
                    <a:gd name="T44" fmla="*/ 36 w 43"/>
                    <a:gd name="T45" fmla="*/ 5 h 34"/>
                    <a:gd name="T46" fmla="*/ 30 w 43"/>
                    <a:gd name="T47" fmla="*/ 2 h 34"/>
                    <a:gd name="T48" fmla="*/ 22 w 43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4"/>
                    <a:gd name="T77" fmla="*/ 43 w 43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4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2"/>
                      </a:lnTo>
                      <a:lnTo>
                        <a:pt x="7" y="5"/>
                      </a:lnTo>
                      <a:lnTo>
                        <a:pt x="3" y="11"/>
                      </a:lnTo>
                      <a:lnTo>
                        <a:pt x="2" y="13"/>
                      </a:lnTo>
                      <a:lnTo>
                        <a:pt x="0" y="17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2"/>
                      </a:lnTo>
                      <a:lnTo>
                        <a:pt x="22" y="34"/>
                      </a:lnTo>
                      <a:lnTo>
                        <a:pt x="30" y="32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3" y="19"/>
                      </a:lnTo>
                      <a:lnTo>
                        <a:pt x="43" y="17"/>
                      </a:lnTo>
                      <a:lnTo>
                        <a:pt x="43" y="13"/>
                      </a:lnTo>
                      <a:lnTo>
                        <a:pt x="41" y="11"/>
                      </a:lnTo>
                      <a:lnTo>
                        <a:pt x="36" y="5"/>
                      </a:lnTo>
                      <a:lnTo>
                        <a:pt x="30" y="2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39" name="Freeform 1878"/>
                <p:cNvSpPr>
                  <a:spLocks/>
                </p:cNvSpPr>
                <p:nvPr/>
              </p:nvSpPr>
              <p:spPr bwMode="auto">
                <a:xfrm>
                  <a:off x="2013" y="3030"/>
                  <a:ext cx="39" cy="34"/>
                </a:xfrm>
                <a:custGeom>
                  <a:avLst/>
                  <a:gdLst>
                    <a:gd name="T0" fmla="*/ 11 w 39"/>
                    <a:gd name="T1" fmla="*/ 2 h 34"/>
                    <a:gd name="T2" fmla="*/ 11 w 39"/>
                    <a:gd name="T3" fmla="*/ 2 h 34"/>
                    <a:gd name="T4" fmla="*/ 5 w 39"/>
                    <a:gd name="T5" fmla="*/ 7 h 34"/>
                    <a:gd name="T6" fmla="*/ 1 w 39"/>
                    <a:gd name="T7" fmla="*/ 14 h 34"/>
                    <a:gd name="T8" fmla="*/ 0 w 39"/>
                    <a:gd name="T9" fmla="*/ 22 h 34"/>
                    <a:gd name="T10" fmla="*/ 0 w 39"/>
                    <a:gd name="T11" fmla="*/ 24 h 34"/>
                    <a:gd name="T12" fmla="*/ 1 w 39"/>
                    <a:gd name="T13" fmla="*/ 27 h 34"/>
                    <a:gd name="T14" fmla="*/ 1 w 39"/>
                    <a:gd name="T15" fmla="*/ 27 h 34"/>
                    <a:gd name="T16" fmla="*/ 3 w 39"/>
                    <a:gd name="T17" fmla="*/ 29 h 34"/>
                    <a:gd name="T18" fmla="*/ 6 w 39"/>
                    <a:gd name="T19" fmla="*/ 32 h 34"/>
                    <a:gd name="T20" fmla="*/ 12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0 h 34"/>
                    <a:gd name="T26" fmla="*/ 28 w 39"/>
                    <a:gd name="T27" fmla="*/ 30 h 34"/>
                    <a:gd name="T28" fmla="*/ 34 w 39"/>
                    <a:gd name="T29" fmla="*/ 25 h 34"/>
                    <a:gd name="T30" fmla="*/ 38 w 39"/>
                    <a:gd name="T31" fmla="*/ 19 h 34"/>
                    <a:gd name="T32" fmla="*/ 39 w 39"/>
                    <a:gd name="T33" fmla="*/ 13 h 34"/>
                    <a:gd name="T34" fmla="*/ 38 w 39"/>
                    <a:gd name="T35" fmla="*/ 10 h 34"/>
                    <a:gd name="T36" fmla="*/ 37 w 39"/>
                    <a:gd name="T37" fmla="*/ 6 h 34"/>
                    <a:gd name="T38" fmla="*/ 37 w 39"/>
                    <a:gd name="T39" fmla="*/ 6 h 34"/>
                    <a:gd name="T40" fmla="*/ 35 w 39"/>
                    <a:gd name="T41" fmla="*/ 4 h 34"/>
                    <a:gd name="T42" fmla="*/ 33 w 39"/>
                    <a:gd name="T43" fmla="*/ 2 h 34"/>
                    <a:gd name="T44" fmla="*/ 26 w 39"/>
                    <a:gd name="T45" fmla="*/ 0 h 34"/>
                    <a:gd name="T46" fmla="*/ 19 w 39"/>
                    <a:gd name="T47" fmla="*/ 0 h 34"/>
                    <a:gd name="T48" fmla="*/ 11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7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3" y="29"/>
                      </a:lnTo>
                      <a:lnTo>
                        <a:pt x="6" y="32"/>
                      </a:lnTo>
                      <a:lnTo>
                        <a:pt x="12" y="34"/>
                      </a:lnTo>
                      <a:lnTo>
                        <a:pt x="20" y="34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39" y="13"/>
                      </a:lnTo>
                      <a:lnTo>
                        <a:pt x="38" y="10"/>
                      </a:lnTo>
                      <a:lnTo>
                        <a:pt x="37" y="6"/>
                      </a:lnTo>
                      <a:lnTo>
                        <a:pt x="35" y="4"/>
                      </a:lnTo>
                      <a:lnTo>
                        <a:pt x="33" y="2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2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40" name="Freeform 1879"/>
                <p:cNvSpPr>
                  <a:spLocks/>
                </p:cNvSpPr>
                <p:nvPr/>
              </p:nvSpPr>
              <p:spPr bwMode="auto">
                <a:xfrm>
                  <a:off x="2013" y="3030"/>
                  <a:ext cx="39" cy="34"/>
                </a:xfrm>
                <a:custGeom>
                  <a:avLst/>
                  <a:gdLst>
                    <a:gd name="T0" fmla="*/ 11 w 39"/>
                    <a:gd name="T1" fmla="*/ 2 h 34"/>
                    <a:gd name="T2" fmla="*/ 11 w 39"/>
                    <a:gd name="T3" fmla="*/ 2 h 34"/>
                    <a:gd name="T4" fmla="*/ 5 w 39"/>
                    <a:gd name="T5" fmla="*/ 7 h 34"/>
                    <a:gd name="T6" fmla="*/ 1 w 39"/>
                    <a:gd name="T7" fmla="*/ 14 h 34"/>
                    <a:gd name="T8" fmla="*/ 0 w 39"/>
                    <a:gd name="T9" fmla="*/ 22 h 34"/>
                    <a:gd name="T10" fmla="*/ 0 w 39"/>
                    <a:gd name="T11" fmla="*/ 24 h 34"/>
                    <a:gd name="T12" fmla="*/ 1 w 39"/>
                    <a:gd name="T13" fmla="*/ 27 h 34"/>
                    <a:gd name="T14" fmla="*/ 1 w 39"/>
                    <a:gd name="T15" fmla="*/ 27 h 34"/>
                    <a:gd name="T16" fmla="*/ 3 w 39"/>
                    <a:gd name="T17" fmla="*/ 29 h 34"/>
                    <a:gd name="T18" fmla="*/ 6 w 39"/>
                    <a:gd name="T19" fmla="*/ 32 h 34"/>
                    <a:gd name="T20" fmla="*/ 12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0 h 34"/>
                    <a:gd name="T26" fmla="*/ 28 w 39"/>
                    <a:gd name="T27" fmla="*/ 30 h 34"/>
                    <a:gd name="T28" fmla="*/ 34 w 39"/>
                    <a:gd name="T29" fmla="*/ 25 h 34"/>
                    <a:gd name="T30" fmla="*/ 38 w 39"/>
                    <a:gd name="T31" fmla="*/ 19 h 34"/>
                    <a:gd name="T32" fmla="*/ 39 w 39"/>
                    <a:gd name="T33" fmla="*/ 13 h 34"/>
                    <a:gd name="T34" fmla="*/ 38 w 39"/>
                    <a:gd name="T35" fmla="*/ 10 h 34"/>
                    <a:gd name="T36" fmla="*/ 37 w 39"/>
                    <a:gd name="T37" fmla="*/ 6 h 34"/>
                    <a:gd name="T38" fmla="*/ 37 w 39"/>
                    <a:gd name="T39" fmla="*/ 6 h 34"/>
                    <a:gd name="T40" fmla="*/ 35 w 39"/>
                    <a:gd name="T41" fmla="*/ 4 h 34"/>
                    <a:gd name="T42" fmla="*/ 33 w 39"/>
                    <a:gd name="T43" fmla="*/ 2 h 34"/>
                    <a:gd name="T44" fmla="*/ 26 w 39"/>
                    <a:gd name="T45" fmla="*/ 0 h 34"/>
                    <a:gd name="T46" fmla="*/ 19 w 39"/>
                    <a:gd name="T47" fmla="*/ 0 h 34"/>
                    <a:gd name="T48" fmla="*/ 11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7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3" y="29"/>
                      </a:lnTo>
                      <a:lnTo>
                        <a:pt x="6" y="32"/>
                      </a:lnTo>
                      <a:lnTo>
                        <a:pt x="12" y="34"/>
                      </a:lnTo>
                      <a:lnTo>
                        <a:pt x="20" y="34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39" y="13"/>
                      </a:lnTo>
                      <a:lnTo>
                        <a:pt x="38" y="10"/>
                      </a:lnTo>
                      <a:lnTo>
                        <a:pt x="37" y="6"/>
                      </a:lnTo>
                      <a:lnTo>
                        <a:pt x="35" y="4"/>
                      </a:lnTo>
                      <a:lnTo>
                        <a:pt x="33" y="2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41" name="Freeform 1880"/>
                <p:cNvSpPr>
                  <a:spLocks/>
                </p:cNvSpPr>
                <p:nvPr/>
              </p:nvSpPr>
              <p:spPr bwMode="auto">
                <a:xfrm>
                  <a:off x="2042" y="3032"/>
                  <a:ext cx="39" cy="35"/>
                </a:xfrm>
                <a:custGeom>
                  <a:avLst/>
                  <a:gdLst>
                    <a:gd name="T0" fmla="*/ 25 w 39"/>
                    <a:gd name="T1" fmla="*/ 3 h 35"/>
                    <a:gd name="T2" fmla="*/ 25 w 39"/>
                    <a:gd name="T3" fmla="*/ 3 h 35"/>
                    <a:gd name="T4" fmla="*/ 18 w 39"/>
                    <a:gd name="T5" fmla="*/ 0 h 35"/>
                    <a:gd name="T6" fmla="*/ 10 w 39"/>
                    <a:gd name="T7" fmla="*/ 2 h 35"/>
                    <a:gd name="T8" fmla="*/ 4 w 39"/>
                    <a:gd name="T9" fmla="*/ 5 h 35"/>
                    <a:gd name="T10" fmla="*/ 1 w 39"/>
                    <a:gd name="T11" fmla="*/ 8 h 35"/>
                    <a:gd name="T12" fmla="*/ 0 w 39"/>
                    <a:gd name="T13" fmla="*/ 11 h 35"/>
                    <a:gd name="T14" fmla="*/ 0 w 39"/>
                    <a:gd name="T15" fmla="*/ 11 h 35"/>
                    <a:gd name="T16" fmla="*/ 0 w 39"/>
                    <a:gd name="T17" fmla="*/ 14 h 35"/>
                    <a:gd name="T18" fmla="*/ 0 w 39"/>
                    <a:gd name="T19" fmla="*/ 17 h 35"/>
                    <a:gd name="T20" fmla="*/ 2 w 39"/>
                    <a:gd name="T21" fmla="*/ 23 h 35"/>
                    <a:gd name="T22" fmla="*/ 6 w 39"/>
                    <a:gd name="T23" fmla="*/ 30 h 35"/>
                    <a:gd name="T24" fmla="*/ 14 w 39"/>
                    <a:gd name="T25" fmla="*/ 34 h 35"/>
                    <a:gd name="T26" fmla="*/ 14 w 39"/>
                    <a:gd name="T27" fmla="*/ 34 h 35"/>
                    <a:gd name="T28" fmla="*/ 22 w 39"/>
                    <a:gd name="T29" fmla="*/ 35 h 35"/>
                    <a:gd name="T30" fmla="*/ 29 w 39"/>
                    <a:gd name="T31" fmla="*/ 34 h 35"/>
                    <a:gd name="T32" fmla="*/ 36 w 39"/>
                    <a:gd name="T33" fmla="*/ 31 h 35"/>
                    <a:gd name="T34" fmla="*/ 38 w 39"/>
                    <a:gd name="T35" fmla="*/ 28 h 35"/>
                    <a:gd name="T36" fmla="*/ 39 w 39"/>
                    <a:gd name="T37" fmla="*/ 25 h 35"/>
                    <a:gd name="T38" fmla="*/ 39 w 39"/>
                    <a:gd name="T39" fmla="*/ 25 h 35"/>
                    <a:gd name="T40" fmla="*/ 39 w 39"/>
                    <a:gd name="T41" fmla="*/ 22 h 35"/>
                    <a:gd name="T42" fmla="*/ 39 w 39"/>
                    <a:gd name="T43" fmla="*/ 18 h 35"/>
                    <a:gd name="T44" fmla="*/ 37 w 39"/>
                    <a:gd name="T45" fmla="*/ 12 h 35"/>
                    <a:gd name="T46" fmla="*/ 32 w 39"/>
                    <a:gd name="T47" fmla="*/ 7 h 35"/>
                    <a:gd name="T48" fmla="*/ 25 w 39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25" y="3"/>
                      </a:moveTo>
                      <a:lnTo>
                        <a:pt x="25" y="3"/>
                      </a:lnTo>
                      <a:lnTo>
                        <a:pt x="18" y="0"/>
                      </a:lnTo>
                      <a:lnTo>
                        <a:pt x="10" y="2"/>
                      </a:lnTo>
                      <a:lnTo>
                        <a:pt x="4" y="5"/>
                      </a:lnTo>
                      <a:lnTo>
                        <a:pt x="1" y="8"/>
                      </a:lnTo>
                      <a:lnTo>
                        <a:pt x="0" y="11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30"/>
                      </a:lnTo>
                      <a:lnTo>
                        <a:pt x="14" y="34"/>
                      </a:lnTo>
                      <a:lnTo>
                        <a:pt x="22" y="35"/>
                      </a:lnTo>
                      <a:lnTo>
                        <a:pt x="29" y="34"/>
                      </a:lnTo>
                      <a:lnTo>
                        <a:pt x="36" y="31"/>
                      </a:lnTo>
                      <a:lnTo>
                        <a:pt x="38" y="28"/>
                      </a:lnTo>
                      <a:lnTo>
                        <a:pt x="39" y="25"/>
                      </a:lnTo>
                      <a:lnTo>
                        <a:pt x="39" y="22"/>
                      </a:lnTo>
                      <a:lnTo>
                        <a:pt x="39" y="18"/>
                      </a:lnTo>
                      <a:lnTo>
                        <a:pt x="37" y="12"/>
                      </a:lnTo>
                      <a:lnTo>
                        <a:pt x="32" y="7"/>
                      </a:lnTo>
                      <a:lnTo>
                        <a:pt x="25" y="3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42" name="Freeform 1881"/>
                <p:cNvSpPr>
                  <a:spLocks/>
                </p:cNvSpPr>
                <p:nvPr/>
              </p:nvSpPr>
              <p:spPr bwMode="auto">
                <a:xfrm>
                  <a:off x="2042" y="3032"/>
                  <a:ext cx="39" cy="35"/>
                </a:xfrm>
                <a:custGeom>
                  <a:avLst/>
                  <a:gdLst>
                    <a:gd name="T0" fmla="*/ 25 w 39"/>
                    <a:gd name="T1" fmla="*/ 3 h 35"/>
                    <a:gd name="T2" fmla="*/ 25 w 39"/>
                    <a:gd name="T3" fmla="*/ 3 h 35"/>
                    <a:gd name="T4" fmla="*/ 18 w 39"/>
                    <a:gd name="T5" fmla="*/ 0 h 35"/>
                    <a:gd name="T6" fmla="*/ 10 w 39"/>
                    <a:gd name="T7" fmla="*/ 2 h 35"/>
                    <a:gd name="T8" fmla="*/ 4 w 39"/>
                    <a:gd name="T9" fmla="*/ 5 h 35"/>
                    <a:gd name="T10" fmla="*/ 1 w 39"/>
                    <a:gd name="T11" fmla="*/ 8 h 35"/>
                    <a:gd name="T12" fmla="*/ 0 w 39"/>
                    <a:gd name="T13" fmla="*/ 11 h 35"/>
                    <a:gd name="T14" fmla="*/ 0 w 39"/>
                    <a:gd name="T15" fmla="*/ 11 h 35"/>
                    <a:gd name="T16" fmla="*/ 0 w 39"/>
                    <a:gd name="T17" fmla="*/ 14 h 35"/>
                    <a:gd name="T18" fmla="*/ 0 w 39"/>
                    <a:gd name="T19" fmla="*/ 17 h 35"/>
                    <a:gd name="T20" fmla="*/ 2 w 39"/>
                    <a:gd name="T21" fmla="*/ 23 h 35"/>
                    <a:gd name="T22" fmla="*/ 6 w 39"/>
                    <a:gd name="T23" fmla="*/ 30 h 35"/>
                    <a:gd name="T24" fmla="*/ 14 w 39"/>
                    <a:gd name="T25" fmla="*/ 34 h 35"/>
                    <a:gd name="T26" fmla="*/ 14 w 39"/>
                    <a:gd name="T27" fmla="*/ 34 h 35"/>
                    <a:gd name="T28" fmla="*/ 22 w 39"/>
                    <a:gd name="T29" fmla="*/ 35 h 35"/>
                    <a:gd name="T30" fmla="*/ 29 w 39"/>
                    <a:gd name="T31" fmla="*/ 34 h 35"/>
                    <a:gd name="T32" fmla="*/ 36 w 39"/>
                    <a:gd name="T33" fmla="*/ 31 h 35"/>
                    <a:gd name="T34" fmla="*/ 38 w 39"/>
                    <a:gd name="T35" fmla="*/ 28 h 35"/>
                    <a:gd name="T36" fmla="*/ 39 w 39"/>
                    <a:gd name="T37" fmla="*/ 25 h 35"/>
                    <a:gd name="T38" fmla="*/ 39 w 39"/>
                    <a:gd name="T39" fmla="*/ 25 h 35"/>
                    <a:gd name="T40" fmla="*/ 39 w 39"/>
                    <a:gd name="T41" fmla="*/ 22 h 35"/>
                    <a:gd name="T42" fmla="*/ 39 w 39"/>
                    <a:gd name="T43" fmla="*/ 18 h 35"/>
                    <a:gd name="T44" fmla="*/ 37 w 39"/>
                    <a:gd name="T45" fmla="*/ 12 h 35"/>
                    <a:gd name="T46" fmla="*/ 32 w 39"/>
                    <a:gd name="T47" fmla="*/ 7 h 35"/>
                    <a:gd name="T48" fmla="*/ 25 w 39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25" y="3"/>
                      </a:moveTo>
                      <a:lnTo>
                        <a:pt x="25" y="3"/>
                      </a:lnTo>
                      <a:lnTo>
                        <a:pt x="18" y="0"/>
                      </a:lnTo>
                      <a:lnTo>
                        <a:pt x="10" y="2"/>
                      </a:lnTo>
                      <a:lnTo>
                        <a:pt x="4" y="5"/>
                      </a:lnTo>
                      <a:lnTo>
                        <a:pt x="1" y="8"/>
                      </a:lnTo>
                      <a:lnTo>
                        <a:pt x="0" y="11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30"/>
                      </a:lnTo>
                      <a:lnTo>
                        <a:pt x="14" y="34"/>
                      </a:lnTo>
                      <a:lnTo>
                        <a:pt x="22" y="35"/>
                      </a:lnTo>
                      <a:lnTo>
                        <a:pt x="29" y="34"/>
                      </a:lnTo>
                      <a:lnTo>
                        <a:pt x="36" y="31"/>
                      </a:lnTo>
                      <a:lnTo>
                        <a:pt x="38" y="28"/>
                      </a:lnTo>
                      <a:lnTo>
                        <a:pt x="39" y="25"/>
                      </a:lnTo>
                      <a:lnTo>
                        <a:pt x="39" y="22"/>
                      </a:lnTo>
                      <a:lnTo>
                        <a:pt x="39" y="18"/>
                      </a:lnTo>
                      <a:lnTo>
                        <a:pt x="37" y="12"/>
                      </a:lnTo>
                      <a:lnTo>
                        <a:pt x="32" y="7"/>
                      </a:lnTo>
                      <a:lnTo>
                        <a:pt x="25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43" name="Freeform 1882"/>
                <p:cNvSpPr>
                  <a:spLocks/>
                </p:cNvSpPr>
                <p:nvPr/>
              </p:nvSpPr>
              <p:spPr bwMode="auto">
                <a:xfrm>
                  <a:off x="2030" y="3023"/>
                  <a:ext cx="31" cy="88"/>
                </a:xfrm>
                <a:custGeom>
                  <a:avLst/>
                  <a:gdLst>
                    <a:gd name="T0" fmla="*/ 0 w 31"/>
                    <a:gd name="T1" fmla="*/ 85 h 88"/>
                    <a:gd name="T2" fmla="*/ 9 w 31"/>
                    <a:gd name="T3" fmla="*/ 69 h 88"/>
                    <a:gd name="T4" fmla="*/ 9 w 31"/>
                    <a:gd name="T5" fmla="*/ 0 h 88"/>
                    <a:gd name="T6" fmla="*/ 23 w 31"/>
                    <a:gd name="T7" fmla="*/ 3 h 88"/>
                    <a:gd name="T8" fmla="*/ 23 w 31"/>
                    <a:gd name="T9" fmla="*/ 69 h 88"/>
                    <a:gd name="T10" fmla="*/ 31 w 31"/>
                    <a:gd name="T11" fmla="*/ 86 h 88"/>
                    <a:gd name="T12" fmla="*/ 21 w 31"/>
                    <a:gd name="T13" fmla="*/ 80 h 88"/>
                    <a:gd name="T14" fmla="*/ 21 w 31"/>
                    <a:gd name="T15" fmla="*/ 88 h 88"/>
                    <a:gd name="T16" fmla="*/ 14 w 31"/>
                    <a:gd name="T17" fmla="*/ 81 h 88"/>
                    <a:gd name="T18" fmla="*/ 9 w 31"/>
                    <a:gd name="T19" fmla="*/ 87 h 88"/>
                    <a:gd name="T20" fmla="*/ 9 w 31"/>
                    <a:gd name="T21" fmla="*/ 81 h 88"/>
                    <a:gd name="T22" fmla="*/ 0 w 31"/>
                    <a:gd name="T23" fmla="*/ 85 h 88"/>
                    <a:gd name="T24" fmla="*/ 0 w 31"/>
                    <a:gd name="T25" fmla="*/ 85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8"/>
                    <a:gd name="T41" fmla="*/ 31 w 31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8">
                      <a:moveTo>
                        <a:pt x="0" y="85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3"/>
                      </a:lnTo>
                      <a:lnTo>
                        <a:pt x="23" y="69"/>
                      </a:lnTo>
                      <a:lnTo>
                        <a:pt x="31" y="86"/>
                      </a:lnTo>
                      <a:lnTo>
                        <a:pt x="21" y="80"/>
                      </a:lnTo>
                      <a:lnTo>
                        <a:pt x="21" y="88"/>
                      </a:lnTo>
                      <a:lnTo>
                        <a:pt x="14" y="81"/>
                      </a:lnTo>
                      <a:lnTo>
                        <a:pt x="9" y="87"/>
                      </a:lnTo>
                      <a:lnTo>
                        <a:pt x="9" y="81"/>
                      </a:lnTo>
                      <a:lnTo>
                        <a:pt x="0" y="85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44" name="Freeform 1883"/>
                <p:cNvSpPr>
                  <a:spLocks/>
                </p:cNvSpPr>
                <p:nvPr/>
              </p:nvSpPr>
              <p:spPr bwMode="auto">
                <a:xfrm>
                  <a:off x="2013" y="3008"/>
                  <a:ext cx="39" cy="35"/>
                </a:xfrm>
                <a:custGeom>
                  <a:avLst/>
                  <a:gdLst>
                    <a:gd name="T0" fmla="*/ 11 w 39"/>
                    <a:gd name="T1" fmla="*/ 4 h 35"/>
                    <a:gd name="T2" fmla="*/ 11 w 39"/>
                    <a:gd name="T3" fmla="*/ 4 h 35"/>
                    <a:gd name="T4" fmla="*/ 5 w 39"/>
                    <a:gd name="T5" fmla="*/ 9 h 35"/>
                    <a:gd name="T6" fmla="*/ 1 w 39"/>
                    <a:gd name="T7" fmla="*/ 15 h 35"/>
                    <a:gd name="T8" fmla="*/ 0 w 39"/>
                    <a:gd name="T9" fmla="*/ 22 h 35"/>
                    <a:gd name="T10" fmla="*/ 0 w 39"/>
                    <a:gd name="T11" fmla="*/ 24 h 35"/>
                    <a:gd name="T12" fmla="*/ 1 w 39"/>
                    <a:gd name="T13" fmla="*/ 28 h 35"/>
                    <a:gd name="T14" fmla="*/ 1 w 39"/>
                    <a:gd name="T15" fmla="*/ 28 h 35"/>
                    <a:gd name="T16" fmla="*/ 3 w 39"/>
                    <a:gd name="T17" fmla="*/ 31 h 35"/>
                    <a:gd name="T18" fmla="*/ 6 w 39"/>
                    <a:gd name="T19" fmla="*/ 32 h 35"/>
                    <a:gd name="T20" fmla="*/ 12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1 h 35"/>
                    <a:gd name="T26" fmla="*/ 28 w 39"/>
                    <a:gd name="T27" fmla="*/ 31 h 35"/>
                    <a:gd name="T28" fmla="*/ 34 w 39"/>
                    <a:gd name="T29" fmla="*/ 26 h 35"/>
                    <a:gd name="T30" fmla="*/ 38 w 39"/>
                    <a:gd name="T31" fmla="*/ 19 h 35"/>
                    <a:gd name="T32" fmla="*/ 39 w 39"/>
                    <a:gd name="T33" fmla="*/ 13 h 35"/>
                    <a:gd name="T34" fmla="*/ 38 w 39"/>
                    <a:gd name="T35" fmla="*/ 10 h 35"/>
                    <a:gd name="T36" fmla="*/ 37 w 39"/>
                    <a:gd name="T37" fmla="*/ 7 h 35"/>
                    <a:gd name="T38" fmla="*/ 37 w 39"/>
                    <a:gd name="T39" fmla="*/ 7 h 35"/>
                    <a:gd name="T40" fmla="*/ 35 w 39"/>
                    <a:gd name="T41" fmla="*/ 4 h 35"/>
                    <a:gd name="T42" fmla="*/ 33 w 39"/>
                    <a:gd name="T43" fmla="*/ 3 h 35"/>
                    <a:gd name="T44" fmla="*/ 26 w 39"/>
                    <a:gd name="T45" fmla="*/ 0 h 35"/>
                    <a:gd name="T46" fmla="*/ 19 w 39"/>
                    <a:gd name="T47" fmla="*/ 0 h 35"/>
                    <a:gd name="T48" fmla="*/ 11 w 39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3" y="31"/>
                      </a:lnTo>
                      <a:lnTo>
                        <a:pt x="6" y="32"/>
                      </a:lnTo>
                      <a:lnTo>
                        <a:pt x="12" y="35"/>
                      </a:lnTo>
                      <a:lnTo>
                        <a:pt x="20" y="35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19"/>
                      </a:lnTo>
                      <a:lnTo>
                        <a:pt x="39" y="13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5" y="4"/>
                      </a:lnTo>
                      <a:lnTo>
                        <a:pt x="33" y="3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45" name="Freeform 1884"/>
                <p:cNvSpPr>
                  <a:spLocks/>
                </p:cNvSpPr>
                <p:nvPr/>
              </p:nvSpPr>
              <p:spPr bwMode="auto">
                <a:xfrm>
                  <a:off x="2013" y="3008"/>
                  <a:ext cx="39" cy="35"/>
                </a:xfrm>
                <a:custGeom>
                  <a:avLst/>
                  <a:gdLst>
                    <a:gd name="T0" fmla="*/ 11 w 39"/>
                    <a:gd name="T1" fmla="*/ 4 h 35"/>
                    <a:gd name="T2" fmla="*/ 11 w 39"/>
                    <a:gd name="T3" fmla="*/ 4 h 35"/>
                    <a:gd name="T4" fmla="*/ 5 w 39"/>
                    <a:gd name="T5" fmla="*/ 9 h 35"/>
                    <a:gd name="T6" fmla="*/ 1 w 39"/>
                    <a:gd name="T7" fmla="*/ 15 h 35"/>
                    <a:gd name="T8" fmla="*/ 0 w 39"/>
                    <a:gd name="T9" fmla="*/ 22 h 35"/>
                    <a:gd name="T10" fmla="*/ 0 w 39"/>
                    <a:gd name="T11" fmla="*/ 24 h 35"/>
                    <a:gd name="T12" fmla="*/ 1 w 39"/>
                    <a:gd name="T13" fmla="*/ 28 h 35"/>
                    <a:gd name="T14" fmla="*/ 1 w 39"/>
                    <a:gd name="T15" fmla="*/ 28 h 35"/>
                    <a:gd name="T16" fmla="*/ 3 w 39"/>
                    <a:gd name="T17" fmla="*/ 31 h 35"/>
                    <a:gd name="T18" fmla="*/ 6 w 39"/>
                    <a:gd name="T19" fmla="*/ 32 h 35"/>
                    <a:gd name="T20" fmla="*/ 12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1 h 35"/>
                    <a:gd name="T26" fmla="*/ 28 w 39"/>
                    <a:gd name="T27" fmla="*/ 31 h 35"/>
                    <a:gd name="T28" fmla="*/ 34 w 39"/>
                    <a:gd name="T29" fmla="*/ 26 h 35"/>
                    <a:gd name="T30" fmla="*/ 38 w 39"/>
                    <a:gd name="T31" fmla="*/ 19 h 35"/>
                    <a:gd name="T32" fmla="*/ 39 w 39"/>
                    <a:gd name="T33" fmla="*/ 13 h 35"/>
                    <a:gd name="T34" fmla="*/ 38 w 39"/>
                    <a:gd name="T35" fmla="*/ 10 h 35"/>
                    <a:gd name="T36" fmla="*/ 37 w 39"/>
                    <a:gd name="T37" fmla="*/ 7 h 35"/>
                    <a:gd name="T38" fmla="*/ 37 w 39"/>
                    <a:gd name="T39" fmla="*/ 7 h 35"/>
                    <a:gd name="T40" fmla="*/ 35 w 39"/>
                    <a:gd name="T41" fmla="*/ 4 h 35"/>
                    <a:gd name="T42" fmla="*/ 33 w 39"/>
                    <a:gd name="T43" fmla="*/ 3 h 35"/>
                    <a:gd name="T44" fmla="*/ 26 w 39"/>
                    <a:gd name="T45" fmla="*/ 0 h 35"/>
                    <a:gd name="T46" fmla="*/ 19 w 39"/>
                    <a:gd name="T47" fmla="*/ 0 h 35"/>
                    <a:gd name="T48" fmla="*/ 11 w 39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3" y="31"/>
                      </a:lnTo>
                      <a:lnTo>
                        <a:pt x="6" y="32"/>
                      </a:lnTo>
                      <a:lnTo>
                        <a:pt x="12" y="35"/>
                      </a:lnTo>
                      <a:lnTo>
                        <a:pt x="20" y="35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19"/>
                      </a:lnTo>
                      <a:lnTo>
                        <a:pt x="39" y="13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5" y="4"/>
                      </a:lnTo>
                      <a:lnTo>
                        <a:pt x="33" y="3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46" name="Freeform 1885"/>
                <p:cNvSpPr>
                  <a:spLocks/>
                </p:cNvSpPr>
                <p:nvPr/>
              </p:nvSpPr>
              <p:spPr bwMode="auto">
                <a:xfrm>
                  <a:off x="2042" y="3012"/>
                  <a:ext cx="39" cy="33"/>
                </a:xfrm>
                <a:custGeom>
                  <a:avLst/>
                  <a:gdLst>
                    <a:gd name="T0" fmla="*/ 25 w 39"/>
                    <a:gd name="T1" fmla="*/ 1 h 33"/>
                    <a:gd name="T2" fmla="*/ 25 w 39"/>
                    <a:gd name="T3" fmla="*/ 1 h 33"/>
                    <a:gd name="T4" fmla="*/ 18 w 39"/>
                    <a:gd name="T5" fmla="*/ 0 h 33"/>
                    <a:gd name="T6" fmla="*/ 10 w 39"/>
                    <a:gd name="T7" fmla="*/ 1 h 33"/>
                    <a:gd name="T8" fmla="*/ 4 w 39"/>
                    <a:gd name="T9" fmla="*/ 4 h 33"/>
                    <a:gd name="T10" fmla="*/ 1 w 39"/>
                    <a:gd name="T11" fmla="*/ 6 h 33"/>
                    <a:gd name="T12" fmla="*/ 0 w 39"/>
                    <a:gd name="T13" fmla="*/ 10 h 33"/>
                    <a:gd name="T14" fmla="*/ 0 w 39"/>
                    <a:gd name="T15" fmla="*/ 10 h 33"/>
                    <a:gd name="T16" fmla="*/ 0 w 39"/>
                    <a:gd name="T17" fmla="*/ 13 h 33"/>
                    <a:gd name="T18" fmla="*/ 0 w 39"/>
                    <a:gd name="T19" fmla="*/ 17 h 33"/>
                    <a:gd name="T20" fmla="*/ 2 w 39"/>
                    <a:gd name="T21" fmla="*/ 23 h 33"/>
                    <a:gd name="T22" fmla="*/ 8 w 39"/>
                    <a:gd name="T23" fmla="*/ 28 h 33"/>
                    <a:gd name="T24" fmla="*/ 14 w 39"/>
                    <a:gd name="T25" fmla="*/ 32 h 33"/>
                    <a:gd name="T26" fmla="*/ 14 w 39"/>
                    <a:gd name="T27" fmla="*/ 32 h 33"/>
                    <a:gd name="T28" fmla="*/ 22 w 39"/>
                    <a:gd name="T29" fmla="*/ 33 h 33"/>
                    <a:gd name="T30" fmla="*/ 29 w 39"/>
                    <a:gd name="T31" fmla="*/ 32 h 33"/>
                    <a:gd name="T32" fmla="*/ 36 w 39"/>
                    <a:gd name="T33" fmla="*/ 29 h 33"/>
                    <a:gd name="T34" fmla="*/ 38 w 39"/>
                    <a:gd name="T35" fmla="*/ 27 h 33"/>
                    <a:gd name="T36" fmla="*/ 39 w 39"/>
                    <a:gd name="T37" fmla="*/ 24 h 33"/>
                    <a:gd name="T38" fmla="*/ 39 w 39"/>
                    <a:gd name="T39" fmla="*/ 24 h 33"/>
                    <a:gd name="T40" fmla="*/ 39 w 39"/>
                    <a:gd name="T41" fmla="*/ 20 h 33"/>
                    <a:gd name="T42" fmla="*/ 39 w 39"/>
                    <a:gd name="T43" fmla="*/ 18 h 33"/>
                    <a:gd name="T44" fmla="*/ 37 w 39"/>
                    <a:gd name="T45" fmla="*/ 11 h 33"/>
                    <a:gd name="T46" fmla="*/ 32 w 39"/>
                    <a:gd name="T47" fmla="*/ 5 h 33"/>
                    <a:gd name="T48" fmla="*/ 25 w 39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1" y="6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29" y="32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39" y="20"/>
                      </a:lnTo>
                      <a:lnTo>
                        <a:pt x="39" y="18"/>
                      </a:lnTo>
                      <a:lnTo>
                        <a:pt x="37" y="11"/>
                      </a:lnTo>
                      <a:lnTo>
                        <a:pt x="32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47" name="Freeform 1886"/>
                <p:cNvSpPr>
                  <a:spLocks/>
                </p:cNvSpPr>
                <p:nvPr/>
              </p:nvSpPr>
              <p:spPr bwMode="auto">
                <a:xfrm>
                  <a:off x="2042" y="3012"/>
                  <a:ext cx="39" cy="33"/>
                </a:xfrm>
                <a:custGeom>
                  <a:avLst/>
                  <a:gdLst>
                    <a:gd name="T0" fmla="*/ 25 w 39"/>
                    <a:gd name="T1" fmla="*/ 1 h 33"/>
                    <a:gd name="T2" fmla="*/ 25 w 39"/>
                    <a:gd name="T3" fmla="*/ 1 h 33"/>
                    <a:gd name="T4" fmla="*/ 18 w 39"/>
                    <a:gd name="T5" fmla="*/ 0 h 33"/>
                    <a:gd name="T6" fmla="*/ 10 w 39"/>
                    <a:gd name="T7" fmla="*/ 1 h 33"/>
                    <a:gd name="T8" fmla="*/ 4 w 39"/>
                    <a:gd name="T9" fmla="*/ 4 h 33"/>
                    <a:gd name="T10" fmla="*/ 1 w 39"/>
                    <a:gd name="T11" fmla="*/ 6 h 33"/>
                    <a:gd name="T12" fmla="*/ 0 w 39"/>
                    <a:gd name="T13" fmla="*/ 10 h 33"/>
                    <a:gd name="T14" fmla="*/ 0 w 39"/>
                    <a:gd name="T15" fmla="*/ 10 h 33"/>
                    <a:gd name="T16" fmla="*/ 0 w 39"/>
                    <a:gd name="T17" fmla="*/ 13 h 33"/>
                    <a:gd name="T18" fmla="*/ 0 w 39"/>
                    <a:gd name="T19" fmla="*/ 17 h 33"/>
                    <a:gd name="T20" fmla="*/ 2 w 39"/>
                    <a:gd name="T21" fmla="*/ 23 h 33"/>
                    <a:gd name="T22" fmla="*/ 8 w 39"/>
                    <a:gd name="T23" fmla="*/ 28 h 33"/>
                    <a:gd name="T24" fmla="*/ 14 w 39"/>
                    <a:gd name="T25" fmla="*/ 32 h 33"/>
                    <a:gd name="T26" fmla="*/ 14 w 39"/>
                    <a:gd name="T27" fmla="*/ 32 h 33"/>
                    <a:gd name="T28" fmla="*/ 22 w 39"/>
                    <a:gd name="T29" fmla="*/ 33 h 33"/>
                    <a:gd name="T30" fmla="*/ 29 w 39"/>
                    <a:gd name="T31" fmla="*/ 32 h 33"/>
                    <a:gd name="T32" fmla="*/ 36 w 39"/>
                    <a:gd name="T33" fmla="*/ 29 h 33"/>
                    <a:gd name="T34" fmla="*/ 38 w 39"/>
                    <a:gd name="T35" fmla="*/ 27 h 33"/>
                    <a:gd name="T36" fmla="*/ 39 w 39"/>
                    <a:gd name="T37" fmla="*/ 24 h 33"/>
                    <a:gd name="T38" fmla="*/ 39 w 39"/>
                    <a:gd name="T39" fmla="*/ 24 h 33"/>
                    <a:gd name="T40" fmla="*/ 39 w 39"/>
                    <a:gd name="T41" fmla="*/ 20 h 33"/>
                    <a:gd name="T42" fmla="*/ 39 w 39"/>
                    <a:gd name="T43" fmla="*/ 18 h 33"/>
                    <a:gd name="T44" fmla="*/ 37 w 39"/>
                    <a:gd name="T45" fmla="*/ 11 h 33"/>
                    <a:gd name="T46" fmla="*/ 32 w 39"/>
                    <a:gd name="T47" fmla="*/ 5 h 33"/>
                    <a:gd name="T48" fmla="*/ 25 w 39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1" y="6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29" y="32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39" y="20"/>
                      </a:lnTo>
                      <a:lnTo>
                        <a:pt x="39" y="18"/>
                      </a:lnTo>
                      <a:lnTo>
                        <a:pt x="37" y="11"/>
                      </a:lnTo>
                      <a:lnTo>
                        <a:pt x="32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48" name="Freeform 1887"/>
                <p:cNvSpPr>
                  <a:spLocks/>
                </p:cNvSpPr>
                <p:nvPr/>
              </p:nvSpPr>
              <p:spPr bwMode="auto">
                <a:xfrm>
                  <a:off x="2016" y="2985"/>
                  <a:ext cx="43" cy="32"/>
                </a:xfrm>
                <a:custGeom>
                  <a:avLst/>
                  <a:gdLst>
                    <a:gd name="T0" fmla="*/ 22 w 43"/>
                    <a:gd name="T1" fmla="*/ 0 h 32"/>
                    <a:gd name="T2" fmla="*/ 22 w 43"/>
                    <a:gd name="T3" fmla="*/ 0 h 32"/>
                    <a:gd name="T4" fmla="*/ 13 w 43"/>
                    <a:gd name="T5" fmla="*/ 1 h 32"/>
                    <a:gd name="T6" fmla="*/ 7 w 43"/>
                    <a:gd name="T7" fmla="*/ 5 h 32"/>
                    <a:gd name="T8" fmla="*/ 3 w 43"/>
                    <a:gd name="T9" fmla="*/ 10 h 32"/>
                    <a:gd name="T10" fmla="*/ 2 w 43"/>
                    <a:gd name="T11" fmla="*/ 13 h 32"/>
                    <a:gd name="T12" fmla="*/ 0 w 43"/>
                    <a:gd name="T13" fmla="*/ 17 h 32"/>
                    <a:gd name="T14" fmla="*/ 0 w 43"/>
                    <a:gd name="T15" fmla="*/ 17 h 32"/>
                    <a:gd name="T16" fmla="*/ 2 w 43"/>
                    <a:gd name="T17" fmla="*/ 19 h 32"/>
                    <a:gd name="T18" fmla="*/ 3 w 43"/>
                    <a:gd name="T19" fmla="*/ 23 h 32"/>
                    <a:gd name="T20" fmla="*/ 7 w 43"/>
                    <a:gd name="T21" fmla="*/ 28 h 32"/>
                    <a:gd name="T22" fmla="*/ 13 w 43"/>
                    <a:gd name="T23" fmla="*/ 31 h 32"/>
                    <a:gd name="T24" fmla="*/ 22 w 43"/>
                    <a:gd name="T25" fmla="*/ 32 h 32"/>
                    <a:gd name="T26" fmla="*/ 22 w 43"/>
                    <a:gd name="T27" fmla="*/ 32 h 32"/>
                    <a:gd name="T28" fmla="*/ 30 w 43"/>
                    <a:gd name="T29" fmla="*/ 31 h 32"/>
                    <a:gd name="T30" fmla="*/ 36 w 43"/>
                    <a:gd name="T31" fmla="*/ 28 h 32"/>
                    <a:gd name="T32" fmla="*/ 41 w 43"/>
                    <a:gd name="T33" fmla="*/ 23 h 32"/>
                    <a:gd name="T34" fmla="*/ 41 w 43"/>
                    <a:gd name="T35" fmla="*/ 19 h 32"/>
                    <a:gd name="T36" fmla="*/ 43 w 43"/>
                    <a:gd name="T37" fmla="*/ 17 h 32"/>
                    <a:gd name="T38" fmla="*/ 43 w 43"/>
                    <a:gd name="T39" fmla="*/ 17 h 32"/>
                    <a:gd name="T40" fmla="*/ 41 w 43"/>
                    <a:gd name="T41" fmla="*/ 13 h 32"/>
                    <a:gd name="T42" fmla="*/ 41 w 43"/>
                    <a:gd name="T43" fmla="*/ 10 h 32"/>
                    <a:gd name="T44" fmla="*/ 36 w 43"/>
                    <a:gd name="T45" fmla="*/ 5 h 32"/>
                    <a:gd name="T46" fmla="*/ 30 w 43"/>
                    <a:gd name="T47" fmla="*/ 1 h 32"/>
                    <a:gd name="T48" fmla="*/ 22 w 43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2"/>
                    <a:gd name="T77" fmla="*/ 43 w 43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2" y="13"/>
                      </a:lnTo>
                      <a:lnTo>
                        <a:pt x="0" y="17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30" y="31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1" y="19"/>
                      </a:lnTo>
                      <a:lnTo>
                        <a:pt x="43" y="17"/>
                      </a:lnTo>
                      <a:lnTo>
                        <a:pt x="41" y="13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49" name="Freeform 1888"/>
                <p:cNvSpPr>
                  <a:spLocks/>
                </p:cNvSpPr>
                <p:nvPr/>
              </p:nvSpPr>
              <p:spPr bwMode="auto">
                <a:xfrm>
                  <a:off x="2016" y="2985"/>
                  <a:ext cx="43" cy="32"/>
                </a:xfrm>
                <a:custGeom>
                  <a:avLst/>
                  <a:gdLst>
                    <a:gd name="T0" fmla="*/ 22 w 43"/>
                    <a:gd name="T1" fmla="*/ 0 h 32"/>
                    <a:gd name="T2" fmla="*/ 22 w 43"/>
                    <a:gd name="T3" fmla="*/ 0 h 32"/>
                    <a:gd name="T4" fmla="*/ 13 w 43"/>
                    <a:gd name="T5" fmla="*/ 1 h 32"/>
                    <a:gd name="T6" fmla="*/ 7 w 43"/>
                    <a:gd name="T7" fmla="*/ 5 h 32"/>
                    <a:gd name="T8" fmla="*/ 3 w 43"/>
                    <a:gd name="T9" fmla="*/ 10 h 32"/>
                    <a:gd name="T10" fmla="*/ 2 w 43"/>
                    <a:gd name="T11" fmla="*/ 13 h 32"/>
                    <a:gd name="T12" fmla="*/ 0 w 43"/>
                    <a:gd name="T13" fmla="*/ 17 h 32"/>
                    <a:gd name="T14" fmla="*/ 0 w 43"/>
                    <a:gd name="T15" fmla="*/ 17 h 32"/>
                    <a:gd name="T16" fmla="*/ 2 w 43"/>
                    <a:gd name="T17" fmla="*/ 19 h 32"/>
                    <a:gd name="T18" fmla="*/ 3 w 43"/>
                    <a:gd name="T19" fmla="*/ 23 h 32"/>
                    <a:gd name="T20" fmla="*/ 7 w 43"/>
                    <a:gd name="T21" fmla="*/ 28 h 32"/>
                    <a:gd name="T22" fmla="*/ 13 w 43"/>
                    <a:gd name="T23" fmla="*/ 31 h 32"/>
                    <a:gd name="T24" fmla="*/ 22 w 43"/>
                    <a:gd name="T25" fmla="*/ 32 h 32"/>
                    <a:gd name="T26" fmla="*/ 22 w 43"/>
                    <a:gd name="T27" fmla="*/ 32 h 32"/>
                    <a:gd name="T28" fmla="*/ 30 w 43"/>
                    <a:gd name="T29" fmla="*/ 31 h 32"/>
                    <a:gd name="T30" fmla="*/ 36 w 43"/>
                    <a:gd name="T31" fmla="*/ 28 h 32"/>
                    <a:gd name="T32" fmla="*/ 41 w 43"/>
                    <a:gd name="T33" fmla="*/ 23 h 32"/>
                    <a:gd name="T34" fmla="*/ 41 w 43"/>
                    <a:gd name="T35" fmla="*/ 19 h 32"/>
                    <a:gd name="T36" fmla="*/ 43 w 43"/>
                    <a:gd name="T37" fmla="*/ 17 h 32"/>
                    <a:gd name="T38" fmla="*/ 43 w 43"/>
                    <a:gd name="T39" fmla="*/ 17 h 32"/>
                    <a:gd name="T40" fmla="*/ 41 w 43"/>
                    <a:gd name="T41" fmla="*/ 13 h 32"/>
                    <a:gd name="T42" fmla="*/ 41 w 43"/>
                    <a:gd name="T43" fmla="*/ 10 h 32"/>
                    <a:gd name="T44" fmla="*/ 36 w 43"/>
                    <a:gd name="T45" fmla="*/ 5 h 32"/>
                    <a:gd name="T46" fmla="*/ 30 w 43"/>
                    <a:gd name="T47" fmla="*/ 1 h 32"/>
                    <a:gd name="T48" fmla="*/ 22 w 43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2"/>
                    <a:gd name="T77" fmla="*/ 43 w 43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2" y="13"/>
                      </a:lnTo>
                      <a:lnTo>
                        <a:pt x="0" y="17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30" y="31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1" y="19"/>
                      </a:lnTo>
                      <a:lnTo>
                        <a:pt x="43" y="17"/>
                      </a:lnTo>
                      <a:lnTo>
                        <a:pt x="41" y="13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50" name="Freeform 1889"/>
                <p:cNvSpPr>
                  <a:spLocks/>
                </p:cNvSpPr>
                <p:nvPr/>
              </p:nvSpPr>
              <p:spPr bwMode="auto">
                <a:xfrm>
                  <a:off x="2042" y="2989"/>
                  <a:ext cx="42" cy="33"/>
                </a:xfrm>
                <a:custGeom>
                  <a:avLst/>
                  <a:gdLst>
                    <a:gd name="T0" fmla="*/ 24 w 42"/>
                    <a:gd name="T1" fmla="*/ 0 h 33"/>
                    <a:gd name="T2" fmla="*/ 24 w 42"/>
                    <a:gd name="T3" fmla="*/ 0 h 33"/>
                    <a:gd name="T4" fmla="*/ 15 w 42"/>
                    <a:gd name="T5" fmla="*/ 0 h 33"/>
                    <a:gd name="T6" fmla="*/ 9 w 42"/>
                    <a:gd name="T7" fmla="*/ 3 h 33"/>
                    <a:gd name="T8" fmla="*/ 4 w 42"/>
                    <a:gd name="T9" fmla="*/ 6 h 33"/>
                    <a:gd name="T10" fmla="*/ 1 w 42"/>
                    <a:gd name="T11" fmla="*/ 10 h 33"/>
                    <a:gd name="T12" fmla="*/ 1 w 42"/>
                    <a:gd name="T13" fmla="*/ 13 h 33"/>
                    <a:gd name="T14" fmla="*/ 1 w 42"/>
                    <a:gd name="T15" fmla="*/ 13 h 33"/>
                    <a:gd name="T16" fmla="*/ 0 w 42"/>
                    <a:gd name="T17" fmla="*/ 17 h 33"/>
                    <a:gd name="T18" fmla="*/ 1 w 42"/>
                    <a:gd name="T19" fmla="*/ 19 h 33"/>
                    <a:gd name="T20" fmla="*/ 5 w 42"/>
                    <a:gd name="T21" fmla="*/ 26 h 33"/>
                    <a:gd name="T22" fmla="*/ 10 w 42"/>
                    <a:gd name="T23" fmla="*/ 29 h 33"/>
                    <a:gd name="T24" fmla="*/ 18 w 42"/>
                    <a:gd name="T25" fmla="*/ 33 h 33"/>
                    <a:gd name="T26" fmla="*/ 18 w 42"/>
                    <a:gd name="T27" fmla="*/ 33 h 33"/>
                    <a:gd name="T28" fmla="*/ 27 w 42"/>
                    <a:gd name="T29" fmla="*/ 33 h 33"/>
                    <a:gd name="T30" fmla="*/ 33 w 42"/>
                    <a:gd name="T31" fmla="*/ 31 h 33"/>
                    <a:gd name="T32" fmla="*/ 38 w 42"/>
                    <a:gd name="T33" fmla="*/ 27 h 33"/>
                    <a:gd name="T34" fmla="*/ 41 w 42"/>
                    <a:gd name="T35" fmla="*/ 24 h 33"/>
                    <a:gd name="T36" fmla="*/ 42 w 42"/>
                    <a:gd name="T37" fmla="*/ 20 h 33"/>
                    <a:gd name="T38" fmla="*/ 42 w 42"/>
                    <a:gd name="T39" fmla="*/ 20 h 33"/>
                    <a:gd name="T40" fmla="*/ 42 w 42"/>
                    <a:gd name="T41" fmla="*/ 17 h 33"/>
                    <a:gd name="T42" fmla="*/ 41 w 42"/>
                    <a:gd name="T43" fmla="*/ 14 h 33"/>
                    <a:gd name="T44" fmla="*/ 38 w 42"/>
                    <a:gd name="T45" fmla="*/ 8 h 33"/>
                    <a:gd name="T46" fmla="*/ 32 w 42"/>
                    <a:gd name="T47" fmla="*/ 4 h 33"/>
                    <a:gd name="T48" fmla="*/ 24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9" y="3"/>
                      </a:lnTo>
                      <a:lnTo>
                        <a:pt x="4" y="6"/>
                      </a:lnTo>
                      <a:lnTo>
                        <a:pt x="1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5" y="26"/>
                      </a:lnTo>
                      <a:lnTo>
                        <a:pt x="10" y="29"/>
                      </a:lnTo>
                      <a:lnTo>
                        <a:pt x="18" y="33"/>
                      </a:lnTo>
                      <a:lnTo>
                        <a:pt x="27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41" y="24"/>
                      </a:lnTo>
                      <a:lnTo>
                        <a:pt x="42" y="20"/>
                      </a:lnTo>
                      <a:lnTo>
                        <a:pt x="42" y="17"/>
                      </a:lnTo>
                      <a:lnTo>
                        <a:pt x="41" y="14"/>
                      </a:lnTo>
                      <a:lnTo>
                        <a:pt x="38" y="8"/>
                      </a:lnTo>
                      <a:lnTo>
                        <a:pt x="32" y="4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51" name="Freeform 1890"/>
                <p:cNvSpPr>
                  <a:spLocks/>
                </p:cNvSpPr>
                <p:nvPr/>
              </p:nvSpPr>
              <p:spPr bwMode="auto">
                <a:xfrm>
                  <a:off x="2042" y="2989"/>
                  <a:ext cx="42" cy="33"/>
                </a:xfrm>
                <a:custGeom>
                  <a:avLst/>
                  <a:gdLst>
                    <a:gd name="T0" fmla="*/ 24 w 42"/>
                    <a:gd name="T1" fmla="*/ 0 h 33"/>
                    <a:gd name="T2" fmla="*/ 24 w 42"/>
                    <a:gd name="T3" fmla="*/ 0 h 33"/>
                    <a:gd name="T4" fmla="*/ 15 w 42"/>
                    <a:gd name="T5" fmla="*/ 0 h 33"/>
                    <a:gd name="T6" fmla="*/ 9 w 42"/>
                    <a:gd name="T7" fmla="*/ 3 h 33"/>
                    <a:gd name="T8" fmla="*/ 4 w 42"/>
                    <a:gd name="T9" fmla="*/ 6 h 33"/>
                    <a:gd name="T10" fmla="*/ 1 w 42"/>
                    <a:gd name="T11" fmla="*/ 10 h 33"/>
                    <a:gd name="T12" fmla="*/ 1 w 42"/>
                    <a:gd name="T13" fmla="*/ 13 h 33"/>
                    <a:gd name="T14" fmla="*/ 1 w 42"/>
                    <a:gd name="T15" fmla="*/ 13 h 33"/>
                    <a:gd name="T16" fmla="*/ 0 w 42"/>
                    <a:gd name="T17" fmla="*/ 17 h 33"/>
                    <a:gd name="T18" fmla="*/ 1 w 42"/>
                    <a:gd name="T19" fmla="*/ 19 h 33"/>
                    <a:gd name="T20" fmla="*/ 5 w 42"/>
                    <a:gd name="T21" fmla="*/ 26 h 33"/>
                    <a:gd name="T22" fmla="*/ 10 w 42"/>
                    <a:gd name="T23" fmla="*/ 29 h 33"/>
                    <a:gd name="T24" fmla="*/ 18 w 42"/>
                    <a:gd name="T25" fmla="*/ 33 h 33"/>
                    <a:gd name="T26" fmla="*/ 18 w 42"/>
                    <a:gd name="T27" fmla="*/ 33 h 33"/>
                    <a:gd name="T28" fmla="*/ 27 w 42"/>
                    <a:gd name="T29" fmla="*/ 33 h 33"/>
                    <a:gd name="T30" fmla="*/ 33 w 42"/>
                    <a:gd name="T31" fmla="*/ 31 h 33"/>
                    <a:gd name="T32" fmla="*/ 38 w 42"/>
                    <a:gd name="T33" fmla="*/ 27 h 33"/>
                    <a:gd name="T34" fmla="*/ 41 w 42"/>
                    <a:gd name="T35" fmla="*/ 24 h 33"/>
                    <a:gd name="T36" fmla="*/ 42 w 42"/>
                    <a:gd name="T37" fmla="*/ 20 h 33"/>
                    <a:gd name="T38" fmla="*/ 42 w 42"/>
                    <a:gd name="T39" fmla="*/ 20 h 33"/>
                    <a:gd name="T40" fmla="*/ 42 w 42"/>
                    <a:gd name="T41" fmla="*/ 17 h 33"/>
                    <a:gd name="T42" fmla="*/ 41 w 42"/>
                    <a:gd name="T43" fmla="*/ 14 h 33"/>
                    <a:gd name="T44" fmla="*/ 38 w 42"/>
                    <a:gd name="T45" fmla="*/ 8 h 33"/>
                    <a:gd name="T46" fmla="*/ 32 w 42"/>
                    <a:gd name="T47" fmla="*/ 4 h 33"/>
                    <a:gd name="T48" fmla="*/ 24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9" y="3"/>
                      </a:lnTo>
                      <a:lnTo>
                        <a:pt x="4" y="6"/>
                      </a:lnTo>
                      <a:lnTo>
                        <a:pt x="1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5" y="26"/>
                      </a:lnTo>
                      <a:lnTo>
                        <a:pt x="10" y="29"/>
                      </a:lnTo>
                      <a:lnTo>
                        <a:pt x="18" y="33"/>
                      </a:lnTo>
                      <a:lnTo>
                        <a:pt x="27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41" y="24"/>
                      </a:lnTo>
                      <a:lnTo>
                        <a:pt x="42" y="20"/>
                      </a:lnTo>
                      <a:lnTo>
                        <a:pt x="42" y="17"/>
                      </a:lnTo>
                      <a:lnTo>
                        <a:pt x="41" y="14"/>
                      </a:lnTo>
                      <a:lnTo>
                        <a:pt x="38" y="8"/>
                      </a:lnTo>
                      <a:lnTo>
                        <a:pt x="32" y="4"/>
                      </a:lnTo>
                      <a:lnTo>
                        <a:pt x="24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52" name="Freeform 1891"/>
                <p:cNvSpPr>
                  <a:spLocks/>
                </p:cNvSpPr>
                <p:nvPr/>
              </p:nvSpPr>
              <p:spPr bwMode="auto">
                <a:xfrm>
                  <a:off x="2030" y="2967"/>
                  <a:ext cx="43" cy="34"/>
                </a:xfrm>
                <a:custGeom>
                  <a:avLst/>
                  <a:gdLst>
                    <a:gd name="T0" fmla="*/ 22 w 43"/>
                    <a:gd name="T1" fmla="*/ 0 h 34"/>
                    <a:gd name="T2" fmla="*/ 22 w 43"/>
                    <a:gd name="T3" fmla="*/ 0 h 34"/>
                    <a:gd name="T4" fmla="*/ 13 w 43"/>
                    <a:gd name="T5" fmla="*/ 2 h 34"/>
                    <a:gd name="T6" fmla="*/ 7 w 43"/>
                    <a:gd name="T7" fmla="*/ 5 h 34"/>
                    <a:gd name="T8" fmla="*/ 3 w 43"/>
                    <a:gd name="T9" fmla="*/ 11 h 34"/>
                    <a:gd name="T10" fmla="*/ 2 w 43"/>
                    <a:gd name="T11" fmla="*/ 13 h 34"/>
                    <a:gd name="T12" fmla="*/ 0 w 43"/>
                    <a:gd name="T13" fmla="*/ 17 h 34"/>
                    <a:gd name="T14" fmla="*/ 0 w 43"/>
                    <a:gd name="T15" fmla="*/ 17 h 34"/>
                    <a:gd name="T16" fmla="*/ 2 w 43"/>
                    <a:gd name="T17" fmla="*/ 19 h 34"/>
                    <a:gd name="T18" fmla="*/ 3 w 43"/>
                    <a:gd name="T19" fmla="*/ 23 h 34"/>
                    <a:gd name="T20" fmla="*/ 7 w 43"/>
                    <a:gd name="T21" fmla="*/ 28 h 34"/>
                    <a:gd name="T22" fmla="*/ 13 w 43"/>
                    <a:gd name="T23" fmla="*/ 32 h 34"/>
                    <a:gd name="T24" fmla="*/ 22 w 43"/>
                    <a:gd name="T25" fmla="*/ 34 h 34"/>
                    <a:gd name="T26" fmla="*/ 22 w 43"/>
                    <a:gd name="T27" fmla="*/ 34 h 34"/>
                    <a:gd name="T28" fmla="*/ 30 w 43"/>
                    <a:gd name="T29" fmla="*/ 32 h 34"/>
                    <a:gd name="T30" fmla="*/ 36 w 43"/>
                    <a:gd name="T31" fmla="*/ 28 h 34"/>
                    <a:gd name="T32" fmla="*/ 41 w 43"/>
                    <a:gd name="T33" fmla="*/ 23 h 34"/>
                    <a:gd name="T34" fmla="*/ 43 w 43"/>
                    <a:gd name="T35" fmla="*/ 19 h 34"/>
                    <a:gd name="T36" fmla="*/ 43 w 43"/>
                    <a:gd name="T37" fmla="*/ 17 h 34"/>
                    <a:gd name="T38" fmla="*/ 43 w 43"/>
                    <a:gd name="T39" fmla="*/ 17 h 34"/>
                    <a:gd name="T40" fmla="*/ 43 w 43"/>
                    <a:gd name="T41" fmla="*/ 13 h 34"/>
                    <a:gd name="T42" fmla="*/ 41 w 43"/>
                    <a:gd name="T43" fmla="*/ 11 h 34"/>
                    <a:gd name="T44" fmla="*/ 36 w 43"/>
                    <a:gd name="T45" fmla="*/ 5 h 34"/>
                    <a:gd name="T46" fmla="*/ 30 w 43"/>
                    <a:gd name="T47" fmla="*/ 2 h 34"/>
                    <a:gd name="T48" fmla="*/ 22 w 43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4"/>
                    <a:gd name="T77" fmla="*/ 43 w 43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4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2"/>
                      </a:lnTo>
                      <a:lnTo>
                        <a:pt x="7" y="5"/>
                      </a:lnTo>
                      <a:lnTo>
                        <a:pt x="3" y="11"/>
                      </a:lnTo>
                      <a:lnTo>
                        <a:pt x="2" y="13"/>
                      </a:lnTo>
                      <a:lnTo>
                        <a:pt x="0" y="17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2"/>
                      </a:lnTo>
                      <a:lnTo>
                        <a:pt x="22" y="34"/>
                      </a:lnTo>
                      <a:lnTo>
                        <a:pt x="30" y="32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3" y="19"/>
                      </a:lnTo>
                      <a:lnTo>
                        <a:pt x="43" y="17"/>
                      </a:lnTo>
                      <a:lnTo>
                        <a:pt x="43" y="13"/>
                      </a:lnTo>
                      <a:lnTo>
                        <a:pt x="41" y="11"/>
                      </a:lnTo>
                      <a:lnTo>
                        <a:pt x="36" y="5"/>
                      </a:lnTo>
                      <a:lnTo>
                        <a:pt x="30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53" name="Freeform 1892"/>
                <p:cNvSpPr>
                  <a:spLocks/>
                </p:cNvSpPr>
                <p:nvPr/>
              </p:nvSpPr>
              <p:spPr bwMode="auto">
                <a:xfrm>
                  <a:off x="2030" y="2967"/>
                  <a:ext cx="43" cy="34"/>
                </a:xfrm>
                <a:custGeom>
                  <a:avLst/>
                  <a:gdLst>
                    <a:gd name="T0" fmla="*/ 22 w 43"/>
                    <a:gd name="T1" fmla="*/ 0 h 34"/>
                    <a:gd name="T2" fmla="*/ 22 w 43"/>
                    <a:gd name="T3" fmla="*/ 0 h 34"/>
                    <a:gd name="T4" fmla="*/ 13 w 43"/>
                    <a:gd name="T5" fmla="*/ 2 h 34"/>
                    <a:gd name="T6" fmla="*/ 7 w 43"/>
                    <a:gd name="T7" fmla="*/ 5 h 34"/>
                    <a:gd name="T8" fmla="*/ 3 w 43"/>
                    <a:gd name="T9" fmla="*/ 11 h 34"/>
                    <a:gd name="T10" fmla="*/ 2 w 43"/>
                    <a:gd name="T11" fmla="*/ 13 h 34"/>
                    <a:gd name="T12" fmla="*/ 0 w 43"/>
                    <a:gd name="T13" fmla="*/ 17 h 34"/>
                    <a:gd name="T14" fmla="*/ 0 w 43"/>
                    <a:gd name="T15" fmla="*/ 17 h 34"/>
                    <a:gd name="T16" fmla="*/ 2 w 43"/>
                    <a:gd name="T17" fmla="*/ 19 h 34"/>
                    <a:gd name="T18" fmla="*/ 3 w 43"/>
                    <a:gd name="T19" fmla="*/ 23 h 34"/>
                    <a:gd name="T20" fmla="*/ 7 w 43"/>
                    <a:gd name="T21" fmla="*/ 28 h 34"/>
                    <a:gd name="T22" fmla="*/ 13 w 43"/>
                    <a:gd name="T23" fmla="*/ 32 h 34"/>
                    <a:gd name="T24" fmla="*/ 22 w 43"/>
                    <a:gd name="T25" fmla="*/ 34 h 34"/>
                    <a:gd name="T26" fmla="*/ 22 w 43"/>
                    <a:gd name="T27" fmla="*/ 34 h 34"/>
                    <a:gd name="T28" fmla="*/ 30 w 43"/>
                    <a:gd name="T29" fmla="*/ 32 h 34"/>
                    <a:gd name="T30" fmla="*/ 36 w 43"/>
                    <a:gd name="T31" fmla="*/ 28 h 34"/>
                    <a:gd name="T32" fmla="*/ 41 w 43"/>
                    <a:gd name="T33" fmla="*/ 23 h 34"/>
                    <a:gd name="T34" fmla="*/ 43 w 43"/>
                    <a:gd name="T35" fmla="*/ 19 h 34"/>
                    <a:gd name="T36" fmla="*/ 43 w 43"/>
                    <a:gd name="T37" fmla="*/ 17 h 34"/>
                    <a:gd name="T38" fmla="*/ 43 w 43"/>
                    <a:gd name="T39" fmla="*/ 17 h 34"/>
                    <a:gd name="T40" fmla="*/ 43 w 43"/>
                    <a:gd name="T41" fmla="*/ 13 h 34"/>
                    <a:gd name="T42" fmla="*/ 41 w 43"/>
                    <a:gd name="T43" fmla="*/ 11 h 34"/>
                    <a:gd name="T44" fmla="*/ 36 w 43"/>
                    <a:gd name="T45" fmla="*/ 5 h 34"/>
                    <a:gd name="T46" fmla="*/ 30 w 43"/>
                    <a:gd name="T47" fmla="*/ 2 h 34"/>
                    <a:gd name="T48" fmla="*/ 22 w 43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4"/>
                    <a:gd name="T77" fmla="*/ 43 w 43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4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2"/>
                      </a:lnTo>
                      <a:lnTo>
                        <a:pt x="7" y="5"/>
                      </a:lnTo>
                      <a:lnTo>
                        <a:pt x="3" y="11"/>
                      </a:lnTo>
                      <a:lnTo>
                        <a:pt x="2" y="13"/>
                      </a:lnTo>
                      <a:lnTo>
                        <a:pt x="0" y="17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2"/>
                      </a:lnTo>
                      <a:lnTo>
                        <a:pt x="22" y="34"/>
                      </a:lnTo>
                      <a:lnTo>
                        <a:pt x="30" y="32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3" y="19"/>
                      </a:lnTo>
                      <a:lnTo>
                        <a:pt x="43" y="17"/>
                      </a:lnTo>
                      <a:lnTo>
                        <a:pt x="43" y="13"/>
                      </a:lnTo>
                      <a:lnTo>
                        <a:pt x="41" y="11"/>
                      </a:lnTo>
                      <a:lnTo>
                        <a:pt x="36" y="5"/>
                      </a:lnTo>
                      <a:lnTo>
                        <a:pt x="30" y="2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54" name="Freeform 1893"/>
                <p:cNvSpPr>
                  <a:spLocks/>
                </p:cNvSpPr>
                <p:nvPr/>
              </p:nvSpPr>
              <p:spPr bwMode="auto">
                <a:xfrm>
                  <a:off x="2013" y="3030"/>
                  <a:ext cx="39" cy="34"/>
                </a:xfrm>
                <a:custGeom>
                  <a:avLst/>
                  <a:gdLst>
                    <a:gd name="T0" fmla="*/ 11 w 39"/>
                    <a:gd name="T1" fmla="*/ 2 h 34"/>
                    <a:gd name="T2" fmla="*/ 11 w 39"/>
                    <a:gd name="T3" fmla="*/ 2 h 34"/>
                    <a:gd name="T4" fmla="*/ 5 w 39"/>
                    <a:gd name="T5" fmla="*/ 7 h 34"/>
                    <a:gd name="T6" fmla="*/ 1 w 39"/>
                    <a:gd name="T7" fmla="*/ 14 h 34"/>
                    <a:gd name="T8" fmla="*/ 0 w 39"/>
                    <a:gd name="T9" fmla="*/ 22 h 34"/>
                    <a:gd name="T10" fmla="*/ 0 w 39"/>
                    <a:gd name="T11" fmla="*/ 24 h 34"/>
                    <a:gd name="T12" fmla="*/ 1 w 39"/>
                    <a:gd name="T13" fmla="*/ 27 h 34"/>
                    <a:gd name="T14" fmla="*/ 1 w 39"/>
                    <a:gd name="T15" fmla="*/ 27 h 34"/>
                    <a:gd name="T16" fmla="*/ 3 w 39"/>
                    <a:gd name="T17" fmla="*/ 29 h 34"/>
                    <a:gd name="T18" fmla="*/ 6 w 39"/>
                    <a:gd name="T19" fmla="*/ 32 h 34"/>
                    <a:gd name="T20" fmla="*/ 12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0 h 34"/>
                    <a:gd name="T26" fmla="*/ 28 w 39"/>
                    <a:gd name="T27" fmla="*/ 30 h 34"/>
                    <a:gd name="T28" fmla="*/ 34 w 39"/>
                    <a:gd name="T29" fmla="*/ 25 h 34"/>
                    <a:gd name="T30" fmla="*/ 38 w 39"/>
                    <a:gd name="T31" fmla="*/ 19 h 34"/>
                    <a:gd name="T32" fmla="*/ 39 w 39"/>
                    <a:gd name="T33" fmla="*/ 13 h 34"/>
                    <a:gd name="T34" fmla="*/ 38 w 39"/>
                    <a:gd name="T35" fmla="*/ 10 h 34"/>
                    <a:gd name="T36" fmla="*/ 37 w 39"/>
                    <a:gd name="T37" fmla="*/ 6 h 34"/>
                    <a:gd name="T38" fmla="*/ 37 w 39"/>
                    <a:gd name="T39" fmla="*/ 6 h 34"/>
                    <a:gd name="T40" fmla="*/ 35 w 39"/>
                    <a:gd name="T41" fmla="*/ 4 h 34"/>
                    <a:gd name="T42" fmla="*/ 33 w 39"/>
                    <a:gd name="T43" fmla="*/ 2 h 34"/>
                    <a:gd name="T44" fmla="*/ 26 w 39"/>
                    <a:gd name="T45" fmla="*/ 0 h 34"/>
                    <a:gd name="T46" fmla="*/ 19 w 39"/>
                    <a:gd name="T47" fmla="*/ 0 h 34"/>
                    <a:gd name="T48" fmla="*/ 11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7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3" y="29"/>
                      </a:lnTo>
                      <a:lnTo>
                        <a:pt x="6" y="32"/>
                      </a:lnTo>
                      <a:lnTo>
                        <a:pt x="12" y="34"/>
                      </a:lnTo>
                      <a:lnTo>
                        <a:pt x="20" y="34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39" y="13"/>
                      </a:lnTo>
                      <a:lnTo>
                        <a:pt x="38" y="10"/>
                      </a:lnTo>
                      <a:lnTo>
                        <a:pt x="37" y="6"/>
                      </a:lnTo>
                      <a:lnTo>
                        <a:pt x="35" y="4"/>
                      </a:lnTo>
                      <a:lnTo>
                        <a:pt x="33" y="2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2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55" name="Freeform 1894"/>
                <p:cNvSpPr>
                  <a:spLocks/>
                </p:cNvSpPr>
                <p:nvPr/>
              </p:nvSpPr>
              <p:spPr bwMode="auto">
                <a:xfrm>
                  <a:off x="2013" y="3030"/>
                  <a:ext cx="39" cy="34"/>
                </a:xfrm>
                <a:custGeom>
                  <a:avLst/>
                  <a:gdLst>
                    <a:gd name="T0" fmla="*/ 11 w 39"/>
                    <a:gd name="T1" fmla="*/ 2 h 34"/>
                    <a:gd name="T2" fmla="*/ 11 w 39"/>
                    <a:gd name="T3" fmla="*/ 2 h 34"/>
                    <a:gd name="T4" fmla="*/ 5 w 39"/>
                    <a:gd name="T5" fmla="*/ 7 h 34"/>
                    <a:gd name="T6" fmla="*/ 1 w 39"/>
                    <a:gd name="T7" fmla="*/ 14 h 34"/>
                    <a:gd name="T8" fmla="*/ 0 w 39"/>
                    <a:gd name="T9" fmla="*/ 22 h 34"/>
                    <a:gd name="T10" fmla="*/ 0 w 39"/>
                    <a:gd name="T11" fmla="*/ 24 h 34"/>
                    <a:gd name="T12" fmla="*/ 1 w 39"/>
                    <a:gd name="T13" fmla="*/ 27 h 34"/>
                    <a:gd name="T14" fmla="*/ 1 w 39"/>
                    <a:gd name="T15" fmla="*/ 27 h 34"/>
                    <a:gd name="T16" fmla="*/ 3 w 39"/>
                    <a:gd name="T17" fmla="*/ 29 h 34"/>
                    <a:gd name="T18" fmla="*/ 6 w 39"/>
                    <a:gd name="T19" fmla="*/ 32 h 34"/>
                    <a:gd name="T20" fmla="*/ 12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0 h 34"/>
                    <a:gd name="T26" fmla="*/ 28 w 39"/>
                    <a:gd name="T27" fmla="*/ 30 h 34"/>
                    <a:gd name="T28" fmla="*/ 34 w 39"/>
                    <a:gd name="T29" fmla="*/ 25 h 34"/>
                    <a:gd name="T30" fmla="*/ 38 w 39"/>
                    <a:gd name="T31" fmla="*/ 19 h 34"/>
                    <a:gd name="T32" fmla="*/ 39 w 39"/>
                    <a:gd name="T33" fmla="*/ 13 h 34"/>
                    <a:gd name="T34" fmla="*/ 38 w 39"/>
                    <a:gd name="T35" fmla="*/ 10 h 34"/>
                    <a:gd name="T36" fmla="*/ 37 w 39"/>
                    <a:gd name="T37" fmla="*/ 6 h 34"/>
                    <a:gd name="T38" fmla="*/ 37 w 39"/>
                    <a:gd name="T39" fmla="*/ 6 h 34"/>
                    <a:gd name="T40" fmla="*/ 35 w 39"/>
                    <a:gd name="T41" fmla="*/ 4 h 34"/>
                    <a:gd name="T42" fmla="*/ 33 w 39"/>
                    <a:gd name="T43" fmla="*/ 2 h 34"/>
                    <a:gd name="T44" fmla="*/ 26 w 39"/>
                    <a:gd name="T45" fmla="*/ 0 h 34"/>
                    <a:gd name="T46" fmla="*/ 19 w 39"/>
                    <a:gd name="T47" fmla="*/ 0 h 34"/>
                    <a:gd name="T48" fmla="*/ 11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7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3" y="29"/>
                      </a:lnTo>
                      <a:lnTo>
                        <a:pt x="6" y="32"/>
                      </a:lnTo>
                      <a:lnTo>
                        <a:pt x="12" y="34"/>
                      </a:lnTo>
                      <a:lnTo>
                        <a:pt x="20" y="34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39" y="13"/>
                      </a:lnTo>
                      <a:lnTo>
                        <a:pt x="38" y="10"/>
                      </a:lnTo>
                      <a:lnTo>
                        <a:pt x="37" y="6"/>
                      </a:lnTo>
                      <a:lnTo>
                        <a:pt x="35" y="4"/>
                      </a:lnTo>
                      <a:lnTo>
                        <a:pt x="33" y="2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56" name="Freeform 1895"/>
                <p:cNvSpPr>
                  <a:spLocks/>
                </p:cNvSpPr>
                <p:nvPr/>
              </p:nvSpPr>
              <p:spPr bwMode="auto">
                <a:xfrm>
                  <a:off x="2042" y="3032"/>
                  <a:ext cx="39" cy="35"/>
                </a:xfrm>
                <a:custGeom>
                  <a:avLst/>
                  <a:gdLst>
                    <a:gd name="T0" fmla="*/ 25 w 39"/>
                    <a:gd name="T1" fmla="*/ 3 h 35"/>
                    <a:gd name="T2" fmla="*/ 25 w 39"/>
                    <a:gd name="T3" fmla="*/ 3 h 35"/>
                    <a:gd name="T4" fmla="*/ 18 w 39"/>
                    <a:gd name="T5" fmla="*/ 0 h 35"/>
                    <a:gd name="T6" fmla="*/ 10 w 39"/>
                    <a:gd name="T7" fmla="*/ 2 h 35"/>
                    <a:gd name="T8" fmla="*/ 4 w 39"/>
                    <a:gd name="T9" fmla="*/ 5 h 35"/>
                    <a:gd name="T10" fmla="*/ 1 w 39"/>
                    <a:gd name="T11" fmla="*/ 8 h 35"/>
                    <a:gd name="T12" fmla="*/ 0 w 39"/>
                    <a:gd name="T13" fmla="*/ 11 h 35"/>
                    <a:gd name="T14" fmla="*/ 0 w 39"/>
                    <a:gd name="T15" fmla="*/ 11 h 35"/>
                    <a:gd name="T16" fmla="*/ 0 w 39"/>
                    <a:gd name="T17" fmla="*/ 14 h 35"/>
                    <a:gd name="T18" fmla="*/ 0 w 39"/>
                    <a:gd name="T19" fmla="*/ 17 h 35"/>
                    <a:gd name="T20" fmla="*/ 2 w 39"/>
                    <a:gd name="T21" fmla="*/ 23 h 35"/>
                    <a:gd name="T22" fmla="*/ 6 w 39"/>
                    <a:gd name="T23" fmla="*/ 30 h 35"/>
                    <a:gd name="T24" fmla="*/ 14 w 39"/>
                    <a:gd name="T25" fmla="*/ 34 h 35"/>
                    <a:gd name="T26" fmla="*/ 14 w 39"/>
                    <a:gd name="T27" fmla="*/ 34 h 35"/>
                    <a:gd name="T28" fmla="*/ 22 w 39"/>
                    <a:gd name="T29" fmla="*/ 35 h 35"/>
                    <a:gd name="T30" fmla="*/ 29 w 39"/>
                    <a:gd name="T31" fmla="*/ 34 h 35"/>
                    <a:gd name="T32" fmla="*/ 36 w 39"/>
                    <a:gd name="T33" fmla="*/ 31 h 35"/>
                    <a:gd name="T34" fmla="*/ 38 w 39"/>
                    <a:gd name="T35" fmla="*/ 28 h 35"/>
                    <a:gd name="T36" fmla="*/ 39 w 39"/>
                    <a:gd name="T37" fmla="*/ 25 h 35"/>
                    <a:gd name="T38" fmla="*/ 39 w 39"/>
                    <a:gd name="T39" fmla="*/ 25 h 35"/>
                    <a:gd name="T40" fmla="*/ 39 w 39"/>
                    <a:gd name="T41" fmla="*/ 22 h 35"/>
                    <a:gd name="T42" fmla="*/ 39 w 39"/>
                    <a:gd name="T43" fmla="*/ 18 h 35"/>
                    <a:gd name="T44" fmla="*/ 37 w 39"/>
                    <a:gd name="T45" fmla="*/ 12 h 35"/>
                    <a:gd name="T46" fmla="*/ 32 w 39"/>
                    <a:gd name="T47" fmla="*/ 7 h 35"/>
                    <a:gd name="T48" fmla="*/ 25 w 39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25" y="3"/>
                      </a:moveTo>
                      <a:lnTo>
                        <a:pt x="25" y="3"/>
                      </a:lnTo>
                      <a:lnTo>
                        <a:pt x="18" y="0"/>
                      </a:lnTo>
                      <a:lnTo>
                        <a:pt x="10" y="2"/>
                      </a:lnTo>
                      <a:lnTo>
                        <a:pt x="4" y="5"/>
                      </a:lnTo>
                      <a:lnTo>
                        <a:pt x="1" y="8"/>
                      </a:lnTo>
                      <a:lnTo>
                        <a:pt x="0" y="11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30"/>
                      </a:lnTo>
                      <a:lnTo>
                        <a:pt x="14" y="34"/>
                      </a:lnTo>
                      <a:lnTo>
                        <a:pt x="22" y="35"/>
                      </a:lnTo>
                      <a:lnTo>
                        <a:pt x="29" y="34"/>
                      </a:lnTo>
                      <a:lnTo>
                        <a:pt x="36" y="31"/>
                      </a:lnTo>
                      <a:lnTo>
                        <a:pt x="38" y="28"/>
                      </a:lnTo>
                      <a:lnTo>
                        <a:pt x="39" y="25"/>
                      </a:lnTo>
                      <a:lnTo>
                        <a:pt x="39" y="22"/>
                      </a:lnTo>
                      <a:lnTo>
                        <a:pt x="39" y="18"/>
                      </a:lnTo>
                      <a:lnTo>
                        <a:pt x="37" y="12"/>
                      </a:lnTo>
                      <a:lnTo>
                        <a:pt x="32" y="7"/>
                      </a:lnTo>
                      <a:lnTo>
                        <a:pt x="25" y="3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57" name="Freeform 1896"/>
                <p:cNvSpPr>
                  <a:spLocks/>
                </p:cNvSpPr>
                <p:nvPr/>
              </p:nvSpPr>
              <p:spPr bwMode="auto">
                <a:xfrm>
                  <a:off x="2042" y="3032"/>
                  <a:ext cx="39" cy="35"/>
                </a:xfrm>
                <a:custGeom>
                  <a:avLst/>
                  <a:gdLst>
                    <a:gd name="T0" fmla="*/ 25 w 39"/>
                    <a:gd name="T1" fmla="*/ 3 h 35"/>
                    <a:gd name="T2" fmla="*/ 25 w 39"/>
                    <a:gd name="T3" fmla="*/ 3 h 35"/>
                    <a:gd name="T4" fmla="*/ 18 w 39"/>
                    <a:gd name="T5" fmla="*/ 0 h 35"/>
                    <a:gd name="T6" fmla="*/ 10 w 39"/>
                    <a:gd name="T7" fmla="*/ 2 h 35"/>
                    <a:gd name="T8" fmla="*/ 4 w 39"/>
                    <a:gd name="T9" fmla="*/ 5 h 35"/>
                    <a:gd name="T10" fmla="*/ 1 w 39"/>
                    <a:gd name="T11" fmla="*/ 8 h 35"/>
                    <a:gd name="T12" fmla="*/ 0 w 39"/>
                    <a:gd name="T13" fmla="*/ 11 h 35"/>
                    <a:gd name="T14" fmla="*/ 0 w 39"/>
                    <a:gd name="T15" fmla="*/ 11 h 35"/>
                    <a:gd name="T16" fmla="*/ 0 w 39"/>
                    <a:gd name="T17" fmla="*/ 14 h 35"/>
                    <a:gd name="T18" fmla="*/ 0 w 39"/>
                    <a:gd name="T19" fmla="*/ 17 h 35"/>
                    <a:gd name="T20" fmla="*/ 2 w 39"/>
                    <a:gd name="T21" fmla="*/ 23 h 35"/>
                    <a:gd name="T22" fmla="*/ 6 w 39"/>
                    <a:gd name="T23" fmla="*/ 30 h 35"/>
                    <a:gd name="T24" fmla="*/ 14 w 39"/>
                    <a:gd name="T25" fmla="*/ 34 h 35"/>
                    <a:gd name="T26" fmla="*/ 14 w 39"/>
                    <a:gd name="T27" fmla="*/ 34 h 35"/>
                    <a:gd name="T28" fmla="*/ 22 w 39"/>
                    <a:gd name="T29" fmla="*/ 35 h 35"/>
                    <a:gd name="T30" fmla="*/ 29 w 39"/>
                    <a:gd name="T31" fmla="*/ 34 h 35"/>
                    <a:gd name="T32" fmla="*/ 36 w 39"/>
                    <a:gd name="T33" fmla="*/ 31 h 35"/>
                    <a:gd name="T34" fmla="*/ 38 w 39"/>
                    <a:gd name="T35" fmla="*/ 28 h 35"/>
                    <a:gd name="T36" fmla="*/ 39 w 39"/>
                    <a:gd name="T37" fmla="*/ 25 h 35"/>
                    <a:gd name="T38" fmla="*/ 39 w 39"/>
                    <a:gd name="T39" fmla="*/ 25 h 35"/>
                    <a:gd name="T40" fmla="*/ 39 w 39"/>
                    <a:gd name="T41" fmla="*/ 22 h 35"/>
                    <a:gd name="T42" fmla="*/ 39 w 39"/>
                    <a:gd name="T43" fmla="*/ 18 h 35"/>
                    <a:gd name="T44" fmla="*/ 37 w 39"/>
                    <a:gd name="T45" fmla="*/ 12 h 35"/>
                    <a:gd name="T46" fmla="*/ 32 w 39"/>
                    <a:gd name="T47" fmla="*/ 7 h 35"/>
                    <a:gd name="T48" fmla="*/ 25 w 39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25" y="3"/>
                      </a:moveTo>
                      <a:lnTo>
                        <a:pt x="25" y="3"/>
                      </a:lnTo>
                      <a:lnTo>
                        <a:pt x="18" y="0"/>
                      </a:lnTo>
                      <a:lnTo>
                        <a:pt x="10" y="2"/>
                      </a:lnTo>
                      <a:lnTo>
                        <a:pt x="4" y="5"/>
                      </a:lnTo>
                      <a:lnTo>
                        <a:pt x="1" y="8"/>
                      </a:lnTo>
                      <a:lnTo>
                        <a:pt x="0" y="11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30"/>
                      </a:lnTo>
                      <a:lnTo>
                        <a:pt x="14" y="34"/>
                      </a:lnTo>
                      <a:lnTo>
                        <a:pt x="22" y="35"/>
                      </a:lnTo>
                      <a:lnTo>
                        <a:pt x="29" y="34"/>
                      </a:lnTo>
                      <a:lnTo>
                        <a:pt x="36" y="31"/>
                      </a:lnTo>
                      <a:lnTo>
                        <a:pt x="38" y="28"/>
                      </a:lnTo>
                      <a:lnTo>
                        <a:pt x="39" y="25"/>
                      </a:lnTo>
                      <a:lnTo>
                        <a:pt x="39" y="22"/>
                      </a:lnTo>
                      <a:lnTo>
                        <a:pt x="39" y="18"/>
                      </a:lnTo>
                      <a:lnTo>
                        <a:pt x="37" y="12"/>
                      </a:lnTo>
                      <a:lnTo>
                        <a:pt x="32" y="7"/>
                      </a:lnTo>
                      <a:lnTo>
                        <a:pt x="25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58" name="Freeform 1897"/>
                <p:cNvSpPr>
                  <a:spLocks/>
                </p:cNvSpPr>
                <p:nvPr/>
              </p:nvSpPr>
              <p:spPr bwMode="auto">
                <a:xfrm>
                  <a:off x="1976" y="3017"/>
                  <a:ext cx="29" cy="88"/>
                </a:xfrm>
                <a:custGeom>
                  <a:avLst/>
                  <a:gdLst>
                    <a:gd name="T0" fmla="*/ 0 w 29"/>
                    <a:gd name="T1" fmla="*/ 83 h 88"/>
                    <a:gd name="T2" fmla="*/ 7 w 29"/>
                    <a:gd name="T3" fmla="*/ 69 h 88"/>
                    <a:gd name="T4" fmla="*/ 7 w 29"/>
                    <a:gd name="T5" fmla="*/ 0 h 88"/>
                    <a:gd name="T6" fmla="*/ 21 w 29"/>
                    <a:gd name="T7" fmla="*/ 1 h 88"/>
                    <a:gd name="T8" fmla="*/ 21 w 29"/>
                    <a:gd name="T9" fmla="*/ 69 h 88"/>
                    <a:gd name="T10" fmla="*/ 29 w 29"/>
                    <a:gd name="T11" fmla="*/ 86 h 88"/>
                    <a:gd name="T12" fmla="*/ 19 w 29"/>
                    <a:gd name="T13" fmla="*/ 79 h 88"/>
                    <a:gd name="T14" fmla="*/ 20 w 29"/>
                    <a:gd name="T15" fmla="*/ 88 h 88"/>
                    <a:gd name="T16" fmla="*/ 14 w 29"/>
                    <a:gd name="T17" fmla="*/ 80 h 88"/>
                    <a:gd name="T18" fmla="*/ 7 w 29"/>
                    <a:gd name="T19" fmla="*/ 87 h 88"/>
                    <a:gd name="T20" fmla="*/ 7 w 29"/>
                    <a:gd name="T21" fmla="*/ 80 h 88"/>
                    <a:gd name="T22" fmla="*/ 0 w 29"/>
                    <a:gd name="T23" fmla="*/ 83 h 88"/>
                    <a:gd name="T24" fmla="*/ 0 w 29"/>
                    <a:gd name="T25" fmla="*/ 83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9"/>
                    <a:gd name="T40" fmla="*/ 0 h 88"/>
                    <a:gd name="T41" fmla="*/ 29 w 29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9" h="88">
                      <a:moveTo>
                        <a:pt x="0" y="83"/>
                      </a:moveTo>
                      <a:lnTo>
                        <a:pt x="7" y="69"/>
                      </a:lnTo>
                      <a:lnTo>
                        <a:pt x="7" y="0"/>
                      </a:lnTo>
                      <a:lnTo>
                        <a:pt x="21" y="1"/>
                      </a:lnTo>
                      <a:lnTo>
                        <a:pt x="21" y="69"/>
                      </a:lnTo>
                      <a:lnTo>
                        <a:pt x="29" y="86"/>
                      </a:lnTo>
                      <a:lnTo>
                        <a:pt x="19" y="79"/>
                      </a:lnTo>
                      <a:lnTo>
                        <a:pt x="20" y="88"/>
                      </a:lnTo>
                      <a:lnTo>
                        <a:pt x="14" y="80"/>
                      </a:lnTo>
                      <a:lnTo>
                        <a:pt x="7" y="87"/>
                      </a:lnTo>
                      <a:lnTo>
                        <a:pt x="7" y="80"/>
                      </a:lnTo>
                      <a:lnTo>
                        <a:pt x="0" y="83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59" name="Freeform 1898"/>
                <p:cNvSpPr>
                  <a:spLocks/>
                </p:cNvSpPr>
                <p:nvPr/>
              </p:nvSpPr>
              <p:spPr bwMode="auto">
                <a:xfrm>
                  <a:off x="1956" y="3002"/>
                  <a:ext cx="40" cy="34"/>
                </a:xfrm>
                <a:custGeom>
                  <a:avLst/>
                  <a:gdLst>
                    <a:gd name="T0" fmla="*/ 13 w 40"/>
                    <a:gd name="T1" fmla="*/ 2 h 34"/>
                    <a:gd name="T2" fmla="*/ 13 w 40"/>
                    <a:gd name="T3" fmla="*/ 2 h 34"/>
                    <a:gd name="T4" fmla="*/ 6 w 40"/>
                    <a:gd name="T5" fmla="*/ 7 h 34"/>
                    <a:gd name="T6" fmla="*/ 2 w 40"/>
                    <a:gd name="T7" fmla="*/ 14 h 34"/>
                    <a:gd name="T8" fmla="*/ 0 w 40"/>
                    <a:gd name="T9" fmla="*/ 20 h 34"/>
                    <a:gd name="T10" fmla="*/ 2 w 40"/>
                    <a:gd name="T11" fmla="*/ 24 h 34"/>
                    <a:gd name="T12" fmla="*/ 3 w 40"/>
                    <a:gd name="T13" fmla="*/ 27 h 34"/>
                    <a:gd name="T14" fmla="*/ 3 w 40"/>
                    <a:gd name="T15" fmla="*/ 27 h 34"/>
                    <a:gd name="T16" fmla="*/ 4 w 40"/>
                    <a:gd name="T17" fmla="*/ 29 h 34"/>
                    <a:gd name="T18" fmla="*/ 7 w 40"/>
                    <a:gd name="T19" fmla="*/ 32 h 34"/>
                    <a:gd name="T20" fmla="*/ 13 w 40"/>
                    <a:gd name="T21" fmla="*/ 34 h 34"/>
                    <a:gd name="T22" fmla="*/ 21 w 40"/>
                    <a:gd name="T23" fmla="*/ 33 h 34"/>
                    <a:gd name="T24" fmla="*/ 29 w 40"/>
                    <a:gd name="T25" fmla="*/ 30 h 34"/>
                    <a:gd name="T26" fmla="*/ 29 w 40"/>
                    <a:gd name="T27" fmla="*/ 30 h 34"/>
                    <a:gd name="T28" fmla="*/ 35 w 40"/>
                    <a:gd name="T29" fmla="*/ 25 h 34"/>
                    <a:gd name="T30" fmla="*/ 39 w 40"/>
                    <a:gd name="T31" fmla="*/ 19 h 34"/>
                    <a:gd name="T32" fmla="*/ 40 w 40"/>
                    <a:gd name="T33" fmla="*/ 13 h 34"/>
                    <a:gd name="T34" fmla="*/ 40 w 40"/>
                    <a:gd name="T35" fmla="*/ 9 h 34"/>
                    <a:gd name="T36" fmla="*/ 39 w 40"/>
                    <a:gd name="T37" fmla="*/ 6 h 34"/>
                    <a:gd name="T38" fmla="*/ 39 w 40"/>
                    <a:gd name="T39" fmla="*/ 6 h 34"/>
                    <a:gd name="T40" fmla="*/ 36 w 40"/>
                    <a:gd name="T41" fmla="*/ 4 h 34"/>
                    <a:gd name="T42" fmla="*/ 34 w 40"/>
                    <a:gd name="T43" fmla="*/ 1 h 34"/>
                    <a:gd name="T44" fmla="*/ 27 w 40"/>
                    <a:gd name="T45" fmla="*/ 0 h 34"/>
                    <a:gd name="T46" fmla="*/ 20 w 40"/>
                    <a:gd name="T47" fmla="*/ 0 h 34"/>
                    <a:gd name="T48" fmla="*/ 13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3" y="2"/>
                      </a:moveTo>
                      <a:lnTo>
                        <a:pt x="13" y="2"/>
                      </a:lnTo>
                      <a:lnTo>
                        <a:pt x="6" y="7"/>
                      </a:lnTo>
                      <a:lnTo>
                        <a:pt x="2" y="14"/>
                      </a:lnTo>
                      <a:lnTo>
                        <a:pt x="0" y="20"/>
                      </a:lnTo>
                      <a:lnTo>
                        <a:pt x="2" y="24"/>
                      </a:lnTo>
                      <a:lnTo>
                        <a:pt x="3" y="27"/>
                      </a:lnTo>
                      <a:lnTo>
                        <a:pt x="4" y="29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21" y="33"/>
                      </a:lnTo>
                      <a:lnTo>
                        <a:pt x="29" y="30"/>
                      </a:lnTo>
                      <a:lnTo>
                        <a:pt x="35" y="25"/>
                      </a:lnTo>
                      <a:lnTo>
                        <a:pt x="39" y="19"/>
                      </a:lnTo>
                      <a:lnTo>
                        <a:pt x="40" y="13"/>
                      </a:lnTo>
                      <a:lnTo>
                        <a:pt x="40" y="9"/>
                      </a:lnTo>
                      <a:lnTo>
                        <a:pt x="39" y="6"/>
                      </a:lnTo>
                      <a:lnTo>
                        <a:pt x="36" y="4"/>
                      </a:lnTo>
                      <a:lnTo>
                        <a:pt x="34" y="1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3" y="2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60" name="Freeform 1899"/>
                <p:cNvSpPr>
                  <a:spLocks/>
                </p:cNvSpPr>
                <p:nvPr/>
              </p:nvSpPr>
              <p:spPr bwMode="auto">
                <a:xfrm>
                  <a:off x="1956" y="3002"/>
                  <a:ext cx="40" cy="34"/>
                </a:xfrm>
                <a:custGeom>
                  <a:avLst/>
                  <a:gdLst>
                    <a:gd name="T0" fmla="*/ 13 w 40"/>
                    <a:gd name="T1" fmla="*/ 2 h 34"/>
                    <a:gd name="T2" fmla="*/ 13 w 40"/>
                    <a:gd name="T3" fmla="*/ 2 h 34"/>
                    <a:gd name="T4" fmla="*/ 6 w 40"/>
                    <a:gd name="T5" fmla="*/ 7 h 34"/>
                    <a:gd name="T6" fmla="*/ 2 w 40"/>
                    <a:gd name="T7" fmla="*/ 14 h 34"/>
                    <a:gd name="T8" fmla="*/ 0 w 40"/>
                    <a:gd name="T9" fmla="*/ 20 h 34"/>
                    <a:gd name="T10" fmla="*/ 2 w 40"/>
                    <a:gd name="T11" fmla="*/ 24 h 34"/>
                    <a:gd name="T12" fmla="*/ 3 w 40"/>
                    <a:gd name="T13" fmla="*/ 27 h 34"/>
                    <a:gd name="T14" fmla="*/ 3 w 40"/>
                    <a:gd name="T15" fmla="*/ 27 h 34"/>
                    <a:gd name="T16" fmla="*/ 4 w 40"/>
                    <a:gd name="T17" fmla="*/ 29 h 34"/>
                    <a:gd name="T18" fmla="*/ 7 w 40"/>
                    <a:gd name="T19" fmla="*/ 32 h 34"/>
                    <a:gd name="T20" fmla="*/ 13 w 40"/>
                    <a:gd name="T21" fmla="*/ 34 h 34"/>
                    <a:gd name="T22" fmla="*/ 21 w 40"/>
                    <a:gd name="T23" fmla="*/ 33 h 34"/>
                    <a:gd name="T24" fmla="*/ 29 w 40"/>
                    <a:gd name="T25" fmla="*/ 30 h 34"/>
                    <a:gd name="T26" fmla="*/ 29 w 40"/>
                    <a:gd name="T27" fmla="*/ 30 h 34"/>
                    <a:gd name="T28" fmla="*/ 35 w 40"/>
                    <a:gd name="T29" fmla="*/ 25 h 34"/>
                    <a:gd name="T30" fmla="*/ 39 w 40"/>
                    <a:gd name="T31" fmla="*/ 19 h 34"/>
                    <a:gd name="T32" fmla="*/ 40 w 40"/>
                    <a:gd name="T33" fmla="*/ 13 h 34"/>
                    <a:gd name="T34" fmla="*/ 40 w 40"/>
                    <a:gd name="T35" fmla="*/ 9 h 34"/>
                    <a:gd name="T36" fmla="*/ 39 w 40"/>
                    <a:gd name="T37" fmla="*/ 6 h 34"/>
                    <a:gd name="T38" fmla="*/ 39 w 40"/>
                    <a:gd name="T39" fmla="*/ 6 h 34"/>
                    <a:gd name="T40" fmla="*/ 36 w 40"/>
                    <a:gd name="T41" fmla="*/ 4 h 34"/>
                    <a:gd name="T42" fmla="*/ 34 w 40"/>
                    <a:gd name="T43" fmla="*/ 1 h 34"/>
                    <a:gd name="T44" fmla="*/ 27 w 40"/>
                    <a:gd name="T45" fmla="*/ 0 h 34"/>
                    <a:gd name="T46" fmla="*/ 20 w 40"/>
                    <a:gd name="T47" fmla="*/ 0 h 34"/>
                    <a:gd name="T48" fmla="*/ 13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3" y="2"/>
                      </a:moveTo>
                      <a:lnTo>
                        <a:pt x="13" y="2"/>
                      </a:lnTo>
                      <a:lnTo>
                        <a:pt x="6" y="7"/>
                      </a:lnTo>
                      <a:lnTo>
                        <a:pt x="2" y="14"/>
                      </a:lnTo>
                      <a:lnTo>
                        <a:pt x="0" y="20"/>
                      </a:lnTo>
                      <a:lnTo>
                        <a:pt x="2" y="24"/>
                      </a:lnTo>
                      <a:lnTo>
                        <a:pt x="3" y="27"/>
                      </a:lnTo>
                      <a:lnTo>
                        <a:pt x="4" y="29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21" y="33"/>
                      </a:lnTo>
                      <a:lnTo>
                        <a:pt x="29" y="30"/>
                      </a:lnTo>
                      <a:lnTo>
                        <a:pt x="35" y="25"/>
                      </a:lnTo>
                      <a:lnTo>
                        <a:pt x="39" y="19"/>
                      </a:lnTo>
                      <a:lnTo>
                        <a:pt x="40" y="13"/>
                      </a:lnTo>
                      <a:lnTo>
                        <a:pt x="40" y="9"/>
                      </a:lnTo>
                      <a:lnTo>
                        <a:pt x="39" y="6"/>
                      </a:lnTo>
                      <a:lnTo>
                        <a:pt x="36" y="4"/>
                      </a:lnTo>
                      <a:lnTo>
                        <a:pt x="34" y="1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3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61" name="Freeform 1900"/>
                <p:cNvSpPr>
                  <a:spLocks/>
                </p:cNvSpPr>
                <p:nvPr/>
              </p:nvSpPr>
              <p:spPr bwMode="auto">
                <a:xfrm>
                  <a:off x="1986" y="3006"/>
                  <a:ext cx="41" cy="33"/>
                </a:xfrm>
                <a:custGeom>
                  <a:avLst/>
                  <a:gdLst>
                    <a:gd name="T0" fmla="*/ 25 w 41"/>
                    <a:gd name="T1" fmla="*/ 1 h 33"/>
                    <a:gd name="T2" fmla="*/ 25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4 w 41"/>
                    <a:gd name="T9" fmla="*/ 3 h 33"/>
                    <a:gd name="T10" fmla="*/ 2 w 41"/>
                    <a:gd name="T11" fmla="*/ 6 h 33"/>
                    <a:gd name="T12" fmla="*/ 1 w 41"/>
                    <a:gd name="T13" fmla="*/ 9 h 33"/>
                    <a:gd name="T14" fmla="*/ 1 w 41"/>
                    <a:gd name="T15" fmla="*/ 9 h 33"/>
                    <a:gd name="T16" fmla="*/ 0 w 41"/>
                    <a:gd name="T17" fmla="*/ 12 h 33"/>
                    <a:gd name="T18" fmla="*/ 0 w 41"/>
                    <a:gd name="T19" fmla="*/ 15 h 33"/>
                    <a:gd name="T20" fmla="*/ 2 w 41"/>
                    <a:gd name="T21" fmla="*/ 21 h 33"/>
                    <a:gd name="T22" fmla="*/ 7 w 41"/>
                    <a:gd name="T23" fmla="*/ 28 h 33"/>
                    <a:gd name="T24" fmla="*/ 15 w 41"/>
                    <a:gd name="T25" fmla="*/ 31 h 33"/>
                    <a:gd name="T26" fmla="*/ 15 w 41"/>
                    <a:gd name="T27" fmla="*/ 31 h 33"/>
                    <a:gd name="T28" fmla="*/ 23 w 41"/>
                    <a:gd name="T29" fmla="*/ 33 h 33"/>
                    <a:gd name="T30" fmla="*/ 30 w 41"/>
                    <a:gd name="T31" fmla="*/ 31 h 33"/>
                    <a:gd name="T32" fmla="*/ 36 w 41"/>
                    <a:gd name="T33" fmla="*/ 29 h 33"/>
                    <a:gd name="T34" fmla="*/ 38 w 41"/>
                    <a:gd name="T35" fmla="*/ 26 h 33"/>
                    <a:gd name="T36" fmla="*/ 39 w 41"/>
                    <a:gd name="T37" fmla="*/ 23 h 33"/>
                    <a:gd name="T38" fmla="*/ 39 w 41"/>
                    <a:gd name="T39" fmla="*/ 23 h 33"/>
                    <a:gd name="T40" fmla="*/ 41 w 41"/>
                    <a:gd name="T41" fmla="*/ 20 h 33"/>
                    <a:gd name="T42" fmla="*/ 41 w 41"/>
                    <a:gd name="T43" fmla="*/ 16 h 33"/>
                    <a:gd name="T44" fmla="*/ 38 w 41"/>
                    <a:gd name="T45" fmla="*/ 10 h 33"/>
                    <a:gd name="T46" fmla="*/ 33 w 41"/>
                    <a:gd name="T47" fmla="*/ 5 h 33"/>
                    <a:gd name="T48" fmla="*/ 25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3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2" y="21"/>
                      </a:lnTo>
                      <a:lnTo>
                        <a:pt x="7" y="28"/>
                      </a:lnTo>
                      <a:lnTo>
                        <a:pt x="15" y="31"/>
                      </a:lnTo>
                      <a:lnTo>
                        <a:pt x="23" y="33"/>
                      </a:lnTo>
                      <a:lnTo>
                        <a:pt x="30" y="31"/>
                      </a:lnTo>
                      <a:lnTo>
                        <a:pt x="36" y="29"/>
                      </a:lnTo>
                      <a:lnTo>
                        <a:pt x="38" y="26"/>
                      </a:lnTo>
                      <a:lnTo>
                        <a:pt x="39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62" name="Freeform 1901"/>
                <p:cNvSpPr>
                  <a:spLocks/>
                </p:cNvSpPr>
                <p:nvPr/>
              </p:nvSpPr>
              <p:spPr bwMode="auto">
                <a:xfrm>
                  <a:off x="1986" y="3006"/>
                  <a:ext cx="41" cy="33"/>
                </a:xfrm>
                <a:custGeom>
                  <a:avLst/>
                  <a:gdLst>
                    <a:gd name="T0" fmla="*/ 25 w 41"/>
                    <a:gd name="T1" fmla="*/ 1 h 33"/>
                    <a:gd name="T2" fmla="*/ 25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4 w 41"/>
                    <a:gd name="T9" fmla="*/ 3 h 33"/>
                    <a:gd name="T10" fmla="*/ 2 w 41"/>
                    <a:gd name="T11" fmla="*/ 6 h 33"/>
                    <a:gd name="T12" fmla="*/ 1 w 41"/>
                    <a:gd name="T13" fmla="*/ 9 h 33"/>
                    <a:gd name="T14" fmla="*/ 1 w 41"/>
                    <a:gd name="T15" fmla="*/ 9 h 33"/>
                    <a:gd name="T16" fmla="*/ 0 w 41"/>
                    <a:gd name="T17" fmla="*/ 12 h 33"/>
                    <a:gd name="T18" fmla="*/ 0 w 41"/>
                    <a:gd name="T19" fmla="*/ 15 h 33"/>
                    <a:gd name="T20" fmla="*/ 2 w 41"/>
                    <a:gd name="T21" fmla="*/ 21 h 33"/>
                    <a:gd name="T22" fmla="*/ 7 w 41"/>
                    <a:gd name="T23" fmla="*/ 28 h 33"/>
                    <a:gd name="T24" fmla="*/ 15 w 41"/>
                    <a:gd name="T25" fmla="*/ 31 h 33"/>
                    <a:gd name="T26" fmla="*/ 15 w 41"/>
                    <a:gd name="T27" fmla="*/ 31 h 33"/>
                    <a:gd name="T28" fmla="*/ 23 w 41"/>
                    <a:gd name="T29" fmla="*/ 33 h 33"/>
                    <a:gd name="T30" fmla="*/ 30 w 41"/>
                    <a:gd name="T31" fmla="*/ 31 h 33"/>
                    <a:gd name="T32" fmla="*/ 36 w 41"/>
                    <a:gd name="T33" fmla="*/ 29 h 33"/>
                    <a:gd name="T34" fmla="*/ 38 w 41"/>
                    <a:gd name="T35" fmla="*/ 26 h 33"/>
                    <a:gd name="T36" fmla="*/ 39 w 41"/>
                    <a:gd name="T37" fmla="*/ 23 h 33"/>
                    <a:gd name="T38" fmla="*/ 39 w 41"/>
                    <a:gd name="T39" fmla="*/ 23 h 33"/>
                    <a:gd name="T40" fmla="*/ 41 w 41"/>
                    <a:gd name="T41" fmla="*/ 20 h 33"/>
                    <a:gd name="T42" fmla="*/ 41 w 41"/>
                    <a:gd name="T43" fmla="*/ 16 h 33"/>
                    <a:gd name="T44" fmla="*/ 38 w 41"/>
                    <a:gd name="T45" fmla="*/ 10 h 33"/>
                    <a:gd name="T46" fmla="*/ 33 w 41"/>
                    <a:gd name="T47" fmla="*/ 5 h 33"/>
                    <a:gd name="T48" fmla="*/ 25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3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2" y="21"/>
                      </a:lnTo>
                      <a:lnTo>
                        <a:pt x="7" y="28"/>
                      </a:lnTo>
                      <a:lnTo>
                        <a:pt x="15" y="31"/>
                      </a:lnTo>
                      <a:lnTo>
                        <a:pt x="23" y="33"/>
                      </a:lnTo>
                      <a:lnTo>
                        <a:pt x="30" y="31"/>
                      </a:lnTo>
                      <a:lnTo>
                        <a:pt x="36" y="29"/>
                      </a:lnTo>
                      <a:lnTo>
                        <a:pt x="38" y="26"/>
                      </a:lnTo>
                      <a:lnTo>
                        <a:pt x="39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63" name="Freeform 1902"/>
                <p:cNvSpPr>
                  <a:spLocks/>
                </p:cNvSpPr>
                <p:nvPr/>
              </p:nvSpPr>
              <p:spPr bwMode="auto">
                <a:xfrm>
                  <a:off x="1962" y="2979"/>
                  <a:ext cx="40" cy="32"/>
                </a:xfrm>
                <a:custGeom>
                  <a:avLst/>
                  <a:gdLst>
                    <a:gd name="T0" fmla="*/ 20 w 40"/>
                    <a:gd name="T1" fmla="*/ 0 h 32"/>
                    <a:gd name="T2" fmla="*/ 20 w 40"/>
                    <a:gd name="T3" fmla="*/ 0 h 32"/>
                    <a:gd name="T4" fmla="*/ 12 w 40"/>
                    <a:gd name="T5" fmla="*/ 1 h 32"/>
                    <a:gd name="T6" fmla="*/ 5 w 40"/>
                    <a:gd name="T7" fmla="*/ 4 h 32"/>
                    <a:gd name="T8" fmla="*/ 1 w 40"/>
                    <a:gd name="T9" fmla="*/ 9 h 32"/>
                    <a:gd name="T10" fmla="*/ 0 w 40"/>
                    <a:gd name="T11" fmla="*/ 13 h 32"/>
                    <a:gd name="T12" fmla="*/ 0 w 40"/>
                    <a:gd name="T13" fmla="*/ 15 h 32"/>
                    <a:gd name="T14" fmla="*/ 0 w 40"/>
                    <a:gd name="T15" fmla="*/ 15 h 32"/>
                    <a:gd name="T16" fmla="*/ 0 w 40"/>
                    <a:gd name="T17" fmla="*/ 19 h 32"/>
                    <a:gd name="T18" fmla="*/ 1 w 40"/>
                    <a:gd name="T19" fmla="*/ 22 h 32"/>
                    <a:gd name="T20" fmla="*/ 5 w 40"/>
                    <a:gd name="T21" fmla="*/ 27 h 32"/>
                    <a:gd name="T22" fmla="*/ 12 w 40"/>
                    <a:gd name="T23" fmla="*/ 30 h 32"/>
                    <a:gd name="T24" fmla="*/ 20 w 40"/>
                    <a:gd name="T25" fmla="*/ 32 h 32"/>
                    <a:gd name="T26" fmla="*/ 20 w 40"/>
                    <a:gd name="T27" fmla="*/ 32 h 32"/>
                    <a:gd name="T28" fmla="*/ 28 w 40"/>
                    <a:gd name="T29" fmla="*/ 30 h 32"/>
                    <a:gd name="T30" fmla="*/ 35 w 40"/>
                    <a:gd name="T31" fmla="*/ 27 h 32"/>
                    <a:gd name="T32" fmla="*/ 39 w 40"/>
                    <a:gd name="T33" fmla="*/ 22 h 32"/>
                    <a:gd name="T34" fmla="*/ 40 w 40"/>
                    <a:gd name="T35" fmla="*/ 19 h 32"/>
                    <a:gd name="T36" fmla="*/ 40 w 40"/>
                    <a:gd name="T37" fmla="*/ 15 h 32"/>
                    <a:gd name="T38" fmla="*/ 40 w 40"/>
                    <a:gd name="T39" fmla="*/ 15 h 32"/>
                    <a:gd name="T40" fmla="*/ 40 w 40"/>
                    <a:gd name="T41" fmla="*/ 13 h 32"/>
                    <a:gd name="T42" fmla="*/ 39 w 40"/>
                    <a:gd name="T43" fmla="*/ 9 h 32"/>
                    <a:gd name="T44" fmla="*/ 35 w 40"/>
                    <a:gd name="T45" fmla="*/ 4 h 32"/>
                    <a:gd name="T46" fmla="*/ 28 w 40"/>
                    <a:gd name="T47" fmla="*/ 1 h 32"/>
                    <a:gd name="T48" fmla="*/ 20 w 40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2"/>
                    <a:gd name="T77" fmla="*/ 40 w 40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5" y="4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2"/>
                      </a:lnTo>
                      <a:lnTo>
                        <a:pt x="5" y="27"/>
                      </a:lnTo>
                      <a:lnTo>
                        <a:pt x="12" y="30"/>
                      </a:lnTo>
                      <a:lnTo>
                        <a:pt x="20" y="32"/>
                      </a:lnTo>
                      <a:lnTo>
                        <a:pt x="28" y="30"/>
                      </a:lnTo>
                      <a:lnTo>
                        <a:pt x="35" y="27"/>
                      </a:lnTo>
                      <a:lnTo>
                        <a:pt x="39" y="22"/>
                      </a:lnTo>
                      <a:lnTo>
                        <a:pt x="40" y="19"/>
                      </a:lnTo>
                      <a:lnTo>
                        <a:pt x="40" y="15"/>
                      </a:lnTo>
                      <a:lnTo>
                        <a:pt x="40" y="13"/>
                      </a:lnTo>
                      <a:lnTo>
                        <a:pt x="39" y="9"/>
                      </a:lnTo>
                      <a:lnTo>
                        <a:pt x="35" y="4"/>
                      </a:lnTo>
                      <a:lnTo>
                        <a:pt x="28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64" name="Freeform 1903"/>
                <p:cNvSpPr>
                  <a:spLocks/>
                </p:cNvSpPr>
                <p:nvPr/>
              </p:nvSpPr>
              <p:spPr bwMode="auto">
                <a:xfrm>
                  <a:off x="1962" y="2979"/>
                  <a:ext cx="40" cy="32"/>
                </a:xfrm>
                <a:custGeom>
                  <a:avLst/>
                  <a:gdLst>
                    <a:gd name="T0" fmla="*/ 20 w 40"/>
                    <a:gd name="T1" fmla="*/ 0 h 32"/>
                    <a:gd name="T2" fmla="*/ 20 w 40"/>
                    <a:gd name="T3" fmla="*/ 0 h 32"/>
                    <a:gd name="T4" fmla="*/ 12 w 40"/>
                    <a:gd name="T5" fmla="*/ 1 h 32"/>
                    <a:gd name="T6" fmla="*/ 5 w 40"/>
                    <a:gd name="T7" fmla="*/ 4 h 32"/>
                    <a:gd name="T8" fmla="*/ 1 w 40"/>
                    <a:gd name="T9" fmla="*/ 9 h 32"/>
                    <a:gd name="T10" fmla="*/ 0 w 40"/>
                    <a:gd name="T11" fmla="*/ 13 h 32"/>
                    <a:gd name="T12" fmla="*/ 0 w 40"/>
                    <a:gd name="T13" fmla="*/ 15 h 32"/>
                    <a:gd name="T14" fmla="*/ 0 w 40"/>
                    <a:gd name="T15" fmla="*/ 15 h 32"/>
                    <a:gd name="T16" fmla="*/ 0 w 40"/>
                    <a:gd name="T17" fmla="*/ 19 h 32"/>
                    <a:gd name="T18" fmla="*/ 1 w 40"/>
                    <a:gd name="T19" fmla="*/ 22 h 32"/>
                    <a:gd name="T20" fmla="*/ 5 w 40"/>
                    <a:gd name="T21" fmla="*/ 27 h 32"/>
                    <a:gd name="T22" fmla="*/ 12 w 40"/>
                    <a:gd name="T23" fmla="*/ 30 h 32"/>
                    <a:gd name="T24" fmla="*/ 20 w 40"/>
                    <a:gd name="T25" fmla="*/ 32 h 32"/>
                    <a:gd name="T26" fmla="*/ 20 w 40"/>
                    <a:gd name="T27" fmla="*/ 32 h 32"/>
                    <a:gd name="T28" fmla="*/ 28 w 40"/>
                    <a:gd name="T29" fmla="*/ 30 h 32"/>
                    <a:gd name="T30" fmla="*/ 35 w 40"/>
                    <a:gd name="T31" fmla="*/ 27 h 32"/>
                    <a:gd name="T32" fmla="*/ 39 w 40"/>
                    <a:gd name="T33" fmla="*/ 22 h 32"/>
                    <a:gd name="T34" fmla="*/ 40 w 40"/>
                    <a:gd name="T35" fmla="*/ 19 h 32"/>
                    <a:gd name="T36" fmla="*/ 40 w 40"/>
                    <a:gd name="T37" fmla="*/ 15 h 32"/>
                    <a:gd name="T38" fmla="*/ 40 w 40"/>
                    <a:gd name="T39" fmla="*/ 15 h 32"/>
                    <a:gd name="T40" fmla="*/ 40 w 40"/>
                    <a:gd name="T41" fmla="*/ 13 h 32"/>
                    <a:gd name="T42" fmla="*/ 39 w 40"/>
                    <a:gd name="T43" fmla="*/ 9 h 32"/>
                    <a:gd name="T44" fmla="*/ 35 w 40"/>
                    <a:gd name="T45" fmla="*/ 4 h 32"/>
                    <a:gd name="T46" fmla="*/ 28 w 40"/>
                    <a:gd name="T47" fmla="*/ 1 h 32"/>
                    <a:gd name="T48" fmla="*/ 20 w 40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2"/>
                    <a:gd name="T77" fmla="*/ 40 w 40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5" y="4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2"/>
                      </a:lnTo>
                      <a:lnTo>
                        <a:pt x="5" y="27"/>
                      </a:lnTo>
                      <a:lnTo>
                        <a:pt x="12" y="30"/>
                      </a:lnTo>
                      <a:lnTo>
                        <a:pt x="20" y="32"/>
                      </a:lnTo>
                      <a:lnTo>
                        <a:pt x="28" y="30"/>
                      </a:lnTo>
                      <a:lnTo>
                        <a:pt x="35" y="27"/>
                      </a:lnTo>
                      <a:lnTo>
                        <a:pt x="39" y="22"/>
                      </a:lnTo>
                      <a:lnTo>
                        <a:pt x="40" y="19"/>
                      </a:lnTo>
                      <a:lnTo>
                        <a:pt x="40" y="15"/>
                      </a:lnTo>
                      <a:lnTo>
                        <a:pt x="40" y="13"/>
                      </a:lnTo>
                      <a:lnTo>
                        <a:pt x="39" y="9"/>
                      </a:lnTo>
                      <a:lnTo>
                        <a:pt x="35" y="4"/>
                      </a:lnTo>
                      <a:lnTo>
                        <a:pt x="28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65" name="Freeform 1904"/>
                <p:cNvSpPr>
                  <a:spLocks/>
                </p:cNvSpPr>
                <p:nvPr/>
              </p:nvSpPr>
              <p:spPr bwMode="auto">
                <a:xfrm>
                  <a:off x="1987" y="2983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5 w 41"/>
                    <a:gd name="T5" fmla="*/ 0 h 33"/>
                    <a:gd name="T6" fmla="*/ 8 w 41"/>
                    <a:gd name="T7" fmla="*/ 2 h 33"/>
                    <a:gd name="T8" fmla="*/ 3 w 41"/>
                    <a:gd name="T9" fmla="*/ 6 h 33"/>
                    <a:gd name="T10" fmla="*/ 1 w 41"/>
                    <a:gd name="T11" fmla="*/ 9 h 33"/>
                    <a:gd name="T12" fmla="*/ 0 w 41"/>
                    <a:gd name="T13" fmla="*/ 12 h 33"/>
                    <a:gd name="T14" fmla="*/ 0 w 41"/>
                    <a:gd name="T15" fmla="*/ 12 h 33"/>
                    <a:gd name="T16" fmla="*/ 0 w 41"/>
                    <a:gd name="T17" fmla="*/ 15 h 33"/>
                    <a:gd name="T18" fmla="*/ 0 w 41"/>
                    <a:gd name="T19" fmla="*/ 19 h 33"/>
                    <a:gd name="T20" fmla="*/ 4 w 41"/>
                    <a:gd name="T21" fmla="*/ 25 h 33"/>
                    <a:gd name="T22" fmla="*/ 10 w 41"/>
                    <a:gd name="T23" fmla="*/ 29 h 33"/>
                    <a:gd name="T24" fmla="*/ 18 w 41"/>
                    <a:gd name="T25" fmla="*/ 32 h 33"/>
                    <a:gd name="T26" fmla="*/ 18 w 41"/>
                    <a:gd name="T27" fmla="*/ 32 h 33"/>
                    <a:gd name="T28" fmla="*/ 26 w 41"/>
                    <a:gd name="T29" fmla="*/ 33 h 33"/>
                    <a:gd name="T30" fmla="*/ 33 w 41"/>
                    <a:gd name="T31" fmla="*/ 30 h 33"/>
                    <a:gd name="T32" fmla="*/ 38 w 41"/>
                    <a:gd name="T33" fmla="*/ 25 h 33"/>
                    <a:gd name="T34" fmla="*/ 40 w 41"/>
                    <a:gd name="T35" fmla="*/ 23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6 h 33"/>
                    <a:gd name="T42" fmla="*/ 41 w 41"/>
                    <a:gd name="T43" fmla="*/ 14 h 33"/>
                    <a:gd name="T44" fmla="*/ 37 w 41"/>
                    <a:gd name="T45" fmla="*/ 7 h 33"/>
                    <a:gd name="T46" fmla="*/ 31 w 41"/>
                    <a:gd name="T47" fmla="*/ 2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8" y="2"/>
                      </a:lnTo>
                      <a:lnTo>
                        <a:pt x="3" y="6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4" y="25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6" y="33"/>
                      </a:lnTo>
                      <a:lnTo>
                        <a:pt x="33" y="30"/>
                      </a:lnTo>
                      <a:lnTo>
                        <a:pt x="38" y="25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41" y="14"/>
                      </a:lnTo>
                      <a:lnTo>
                        <a:pt x="37" y="7"/>
                      </a:lnTo>
                      <a:lnTo>
                        <a:pt x="31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66" name="Freeform 1905"/>
                <p:cNvSpPr>
                  <a:spLocks/>
                </p:cNvSpPr>
                <p:nvPr/>
              </p:nvSpPr>
              <p:spPr bwMode="auto">
                <a:xfrm>
                  <a:off x="1987" y="2983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5 w 41"/>
                    <a:gd name="T5" fmla="*/ 0 h 33"/>
                    <a:gd name="T6" fmla="*/ 8 w 41"/>
                    <a:gd name="T7" fmla="*/ 2 h 33"/>
                    <a:gd name="T8" fmla="*/ 3 w 41"/>
                    <a:gd name="T9" fmla="*/ 6 h 33"/>
                    <a:gd name="T10" fmla="*/ 1 w 41"/>
                    <a:gd name="T11" fmla="*/ 9 h 33"/>
                    <a:gd name="T12" fmla="*/ 0 w 41"/>
                    <a:gd name="T13" fmla="*/ 12 h 33"/>
                    <a:gd name="T14" fmla="*/ 0 w 41"/>
                    <a:gd name="T15" fmla="*/ 12 h 33"/>
                    <a:gd name="T16" fmla="*/ 0 w 41"/>
                    <a:gd name="T17" fmla="*/ 15 h 33"/>
                    <a:gd name="T18" fmla="*/ 0 w 41"/>
                    <a:gd name="T19" fmla="*/ 19 h 33"/>
                    <a:gd name="T20" fmla="*/ 4 w 41"/>
                    <a:gd name="T21" fmla="*/ 25 h 33"/>
                    <a:gd name="T22" fmla="*/ 10 w 41"/>
                    <a:gd name="T23" fmla="*/ 29 h 33"/>
                    <a:gd name="T24" fmla="*/ 18 w 41"/>
                    <a:gd name="T25" fmla="*/ 32 h 33"/>
                    <a:gd name="T26" fmla="*/ 18 w 41"/>
                    <a:gd name="T27" fmla="*/ 32 h 33"/>
                    <a:gd name="T28" fmla="*/ 26 w 41"/>
                    <a:gd name="T29" fmla="*/ 33 h 33"/>
                    <a:gd name="T30" fmla="*/ 33 w 41"/>
                    <a:gd name="T31" fmla="*/ 30 h 33"/>
                    <a:gd name="T32" fmla="*/ 38 w 41"/>
                    <a:gd name="T33" fmla="*/ 25 h 33"/>
                    <a:gd name="T34" fmla="*/ 40 w 41"/>
                    <a:gd name="T35" fmla="*/ 23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6 h 33"/>
                    <a:gd name="T42" fmla="*/ 41 w 41"/>
                    <a:gd name="T43" fmla="*/ 14 h 33"/>
                    <a:gd name="T44" fmla="*/ 37 w 41"/>
                    <a:gd name="T45" fmla="*/ 7 h 33"/>
                    <a:gd name="T46" fmla="*/ 31 w 41"/>
                    <a:gd name="T47" fmla="*/ 2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8" y="2"/>
                      </a:lnTo>
                      <a:lnTo>
                        <a:pt x="3" y="6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4" y="25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6" y="33"/>
                      </a:lnTo>
                      <a:lnTo>
                        <a:pt x="33" y="30"/>
                      </a:lnTo>
                      <a:lnTo>
                        <a:pt x="38" y="25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41" y="14"/>
                      </a:lnTo>
                      <a:lnTo>
                        <a:pt x="37" y="7"/>
                      </a:lnTo>
                      <a:lnTo>
                        <a:pt x="31" y="2"/>
                      </a:lnTo>
                      <a:lnTo>
                        <a:pt x="2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67" name="Freeform 1906"/>
                <p:cNvSpPr>
                  <a:spLocks/>
                </p:cNvSpPr>
                <p:nvPr/>
              </p:nvSpPr>
              <p:spPr bwMode="auto">
                <a:xfrm>
                  <a:off x="1976" y="2961"/>
                  <a:ext cx="40" cy="32"/>
                </a:xfrm>
                <a:custGeom>
                  <a:avLst/>
                  <a:gdLst>
                    <a:gd name="T0" fmla="*/ 20 w 40"/>
                    <a:gd name="T1" fmla="*/ 0 h 32"/>
                    <a:gd name="T2" fmla="*/ 20 w 40"/>
                    <a:gd name="T3" fmla="*/ 0 h 32"/>
                    <a:gd name="T4" fmla="*/ 12 w 40"/>
                    <a:gd name="T5" fmla="*/ 1 h 32"/>
                    <a:gd name="T6" fmla="*/ 6 w 40"/>
                    <a:gd name="T7" fmla="*/ 5 h 32"/>
                    <a:gd name="T8" fmla="*/ 1 w 40"/>
                    <a:gd name="T9" fmla="*/ 10 h 32"/>
                    <a:gd name="T10" fmla="*/ 0 w 40"/>
                    <a:gd name="T11" fmla="*/ 13 h 32"/>
                    <a:gd name="T12" fmla="*/ 0 w 40"/>
                    <a:gd name="T13" fmla="*/ 17 h 32"/>
                    <a:gd name="T14" fmla="*/ 0 w 40"/>
                    <a:gd name="T15" fmla="*/ 17 h 32"/>
                    <a:gd name="T16" fmla="*/ 0 w 40"/>
                    <a:gd name="T17" fmla="*/ 19 h 32"/>
                    <a:gd name="T18" fmla="*/ 1 w 40"/>
                    <a:gd name="T19" fmla="*/ 23 h 32"/>
                    <a:gd name="T20" fmla="*/ 6 w 40"/>
                    <a:gd name="T21" fmla="*/ 28 h 32"/>
                    <a:gd name="T22" fmla="*/ 12 w 40"/>
                    <a:gd name="T23" fmla="*/ 31 h 32"/>
                    <a:gd name="T24" fmla="*/ 20 w 40"/>
                    <a:gd name="T25" fmla="*/ 32 h 32"/>
                    <a:gd name="T26" fmla="*/ 20 w 40"/>
                    <a:gd name="T27" fmla="*/ 32 h 32"/>
                    <a:gd name="T28" fmla="*/ 28 w 40"/>
                    <a:gd name="T29" fmla="*/ 31 h 32"/>
                    <a:gd name="T30" fmla="*/ 35 w 40"/>
                    <a:gd name="T31" fmla="*/ 28 h 32"/>
                    <a:gd name="T32" fmla="*/ 39 w 40"/>
                    <a:gd name="T33" fmla="*/ 23 h 32"/>
                    <a:gd name="T34" fmla="*/ 40 w 40"/>
                    <a:gd name="T35" fmla="*/ 19 h 32"/>
                    <a:gd name="T36" fmla="*/ 40 w 40"/>
                    <a:gd name="T37" fmla="*/ 17 h 32"/>
                    <a:gd name="T38" fmla="*/ 40 w 40"/>
                    <a:gd name="T39" fmla="*/ 17 h 32"/>
                    <a:gd name="T40" fmla="*/ 40 w 40"/>
                    <a:gd name="T41" fmla="*/ 13 h 32"/>
                    <a:gd name="T42" fmla="*/ 39 w 40"/>
                    <a:gd name="T43" fmla="*/ 10 h 32"/>
                    <a:gd name="T44" fmla="*/ 35 w 40"/>
                    <a:gd name="T45" fmla="*/ 5 h 32"/>
                    <a:gd name="T46" fmla="*/ 28 w 40"/>
                    <a:gd name="T47" fmla="*/ 1 h 32"/>
                    <a:gd name="T48" fmla="*/ 20 w 40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2"/>
                    <a:gd name="T77" fmla="*/ 40 w 40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2" y="31"/>
                      </a:lnTo>
                      <a:lnTo>
                        <a:pt x="20" y="32"/>
                      </a:lnTo>
                      <a:lnTo>
                        <a:pt x="28" y="31"/>
                      </a:lnTo>
                      <a:lnTo>
                        <a:pt x="35" y="28"/>
                      </a:lnTo>
                      <a:lnTo>
                        <a:pt x="39" y="23"/>
                      </a:lnTo>
                      <a:lnTo>
                        <a:pt x="40" y="19"/>
                      </a:lnTo>
                      <a:lnTo>
                        <a:pt x="40" y="17"/>
                      </a:lnTo>
                      <a:lnTo>
                        <a:pt x="40" y="13"/>
                      </a:lnTo>
                      <a:lnTo>
                        <a:pt x="39" y="10"/>
                      </a:lnTo>
                      <a:lnTo>
                        <a:pt x="35" y="5"/>
                      </a:lnTo>
                      <a:lnTo>
                        <a:pt x="28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68" name="Freeform 1907"/>
                <p:cNvSpPr>
                  <a:spLocks/>
                </p:cNvSpPr>
                <p:nvPr/>
              </p:nvSpPr>
              <p:spPr bwMode="auto">
                <a:xfrm>
                  <a:off x="1976" y="2961"/>
                  <a:ext cx="40" cy="32"/>
                </a:xfrm>
                <a:custGeom>
                  <a:avLst/>
                  <a:gdLst>
                    <a:gd name="T0" fmla="*/ 20 w 40"/>
                    <a:gd name="T1" fmla="*/ 0 h 32"/>
                    <a:gd name="T2" fmla="*/ 20 w 40"/>
                    <a:gd name="T3" fmla="*/ 0 h 32"/>
                    <a:gd name="T4" fmla="*/ 12 w 40"/>
                    <a:gd name="T5" fmla="*/ 1 h 32"/>
                    <a:gd name="T6" fmla="*/ 6 w 40"/>
                    <a:gd name="T7" fmla="*/ 5 h 32"/>
                    <a:gd name="T8" fmla="*/ 1 w 40"/>
                    <a:gd name="T9" fmla="*/ 10 h 32"/>
                    <a:gd name="T10" fmla="*/ 0 w 40"/>
                    <a:gd name="T11" fmla="*/ 13 h 32"/>
                    <a:gd name="T12" fmla="*/ 0 w 40"/>
                    <a:gd name="T13" fmla="*/ 17 h 32"/>
                    <a:gd name="T14" fmla="*/ 0 w 40"/>
                    <a:gd name="T15" fmla="*/ 17 h 32"/>
                    <a:gd name="T16" fmla="*/ 0 w 40"/>
                    <a:gd name="T17" fmla="*/ 19 h 32"/>
                    <a:gd name="T18" fmla="*/ 1 w 40"/>
                    <a:gd name="T19" fmla="*/ 23 h 32"/>
                    <a:gd name="T20" fmla="*/ 6 w 40"/>
                    <a:gd name="T21" fmla="*/ 28 h 32"/>
                    <a:gd name="T22" fmla="*/ 12 w 40"/>
                    <a:gd name="T23" fmla="*/ 31 h 32"/>
                    <a:gd name="T24" fmla="*/ 20 w 40"/>
                    <a:gd name="T25" fmla="*/ 32 h 32"/>
                    <a:gd name="T26" fmla="*/ 20 w 40"/>
                    <a:gd name="T27" fmla="*/ 32 h 32"/>
                    <a:gd name="T28" fmla="*/ 28 w 40"/>
                    <a:gd name="T29" fmla="*/ 31 h 32"/>
                    <a:gd name="T30" fmla="*/ 35 w 40"/>
                    <a:gd name="T31" fmla="*/ 28 h 32"/>
                    <a:gd name="T32" fmla="*/ 39 w 40"/>
                    <a:gd name="T33" fmla="*/ 23 h 32"/>
                    <a:gd name="T34" fmla="*/ 40 w 40"/>
                    <a:gd name="T35" fmla="*/ 19 h 32"/>
                    <a:gd name="T36" fmla="*/ 40 w 40"/>
                    <a:gd name="T37" fmla="*/ 17 h 32"/>
                    <a:gd name="T38" fmla="*/ 40 w 40"/>
                    <a:gd name="T39" fmla="*/ 17 h 32"/>
                    <a:gd name="T40" fmla="*/ 40 w 40"/>
                    <a:gd name="T41" fmla="*/ 13 h 32"/>
                    <a:gd name="T42" fmla="*/ 39 w 40"/>
                    <a:gd name="T43" fmla="*/ 10 h 32"/>
                    <a:gd name="T44" fmla="*/ 35 w 40"/>
                    <a:gd name="T45" fmla="*/ 5 h 32"/>
                    <a:gd name="T46" fmla="*/ 28 w 40"/>
                    <a:gd name="T47" fmla="*/ 1 h 32"/>
                    <a:gd name="T48" fmla="*/ 20 w 40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2"/>
                    <a:gd name="T77" fmla="*/ 40 w 40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2" y="31"/>
                      </a:lnTo>
                      <a:lnTo>
                        <a:pt x="20" y="32"/>
                      </a:lnTo>
                      <a:lnTo>
                        <a:pt x="28" y="31"/>
                      </a:lnTo>
                      <a:lnTo>
                        <a:pt x="35" y="28"/>
                      </a:lnTo>
                      <a:lnTo>
                        <a:pt x="39" y="23"/>
                      </a:lnTo>
                      <a:lnTo>
                        <a:pt x="40" y="19"/>
                      </a:lnTo>
                      <a:lnTo>
                        <a:pt x="40" y="17"/>
                      </a:lnTo>
                      <a:lnTo>
                        <a:pt x="40" y="13"/>
                      </a:lnTo>
                      <a:lnTo>
                        <a:pt x="39" y="10"/>
                      </a:lnTo>
                      <a:lnTo>
                        <a:pt x="35" y="5"/>
                      </a:lnTo>
                      <a:lnTo>
                        <a:pt x="28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69" name="Freeform 1908"/>
                <p:cNvSpPr>
                  <a:spLocks/>
                </p:cNvSpPr>
                <p:nvPr/>
              </p:nvSpPr>
              <p:spPr bwMode="auto">
                <a:xfrm>
                  <a:off x="1956" y="3023"/>
                  <a:ext cx="40" cy="35"/>
                </a:xfrm>
                <a:custGeom>
                  <a:avLst/>
                  <a:gdLst>
                    <a:gd name="T0" fmla="*/ 13 w 40"/>
                    <a:gd name="T1" fmla="*/ 3 h 35"/>
                    <a:gd name="T2" fmla="*/ 13 w 40"/>
                    <a:gd name="T3" fmla="*/ 3 h 35"/>
                    <a:gd name="T4" fmla="*/ 6 w 40"/>
                    <a:gd name="T5" fmla="*/ 8 h 35"/>
                    <a:gd name="T6" fmla="*/ 2 w 40"/>
                    <a:gd name="T7" fmla="*/ 14 h 35"/>
                    <a:gd name="T8" fmla="*/ 0 w 40"/>
                    <a:gd name="T9" fmla="*/ 21 h 35"/>
                    <a:gd name="T10" fmla="*/ 2 w 40"/>
                    <a:gd name="T11" fmla="*/ 25 h 35"/>
                    <a:gd name="T12" fmla="*/ 3 w 40"/>
                    <a:gd name="T13" fmla="*/ 27 h 35"/>
                    <a:gd name="T14" fmla="*/ 3 w 40"/>
                    <a:gd name="T15" fmla="*/ 27 h 35"/>
                    <a:gd name="T16" fmla="*/ 4 w 40"/>
                    <a:gd name="T17" fmla="*/ 30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4 h 35"/>
                    <a:gd name="T24" fmla="*/ 29 w 40"/>
                    <a:gd name="T25" fmla="*/ 31 h 35"/>
                    <a:gd name="T26" fmla="*/ 29 w 40"/>
                    <a:gd name="T27" fmla="*/ 31 h 35"/>
                    <a:gd name="T28" fmla="*/ 35 w 40"/>
                    <a:gd name="T29" fmla="*/ 26 h 35"/>
                    <a:gd name="T30" fmla="*/ 39 w 40"/>
                    <a:gd name="T31" fmla="*/ 20 h 35"/>
                    <a:gd name="T32" fmla="*/ 40 w 40"/>
                    <a:gd name="T33" fmla="*/ 13 h 35"/>
                    <a:gd name="T34" fmla="*/ 40 w 40"/>
                    <a:gd name="T35" fmla="*/ 9 h 35"/>
                    <a:gd name="T36" fmla="*/ 39 w 40"/>
                    <a:gd name="T37" fmla="*/ 7 h 35"/>
                    <a:gd name="T38" fmla="*/ 39 w 40"/>
                    <a:gd name="T39" fmla="*/ 7 h 35"/>
                    <a:gd name="T40" fmla="*/ 36 w 40"/>
                    <a:gd name="T41" fmla="*/ 4 h 35"/>
                    <a:gd name="T42" fmla="*/ 34 w 40"/>
                    <a:gd name="T43" fmla="*/ 2 h 35"/>
                    <a:gd name="T44" fmla="*/ 27 w 40"/>
                    <a:gd name="T45" fmla="*/ 0 h 35"/>
                    <a:gd name="T46" fmla="*/ 20 w 40"/>
                    <a:gd name="T47" fmla="*/ 0 h 35"/>
                    <a:gd name="T48" fmla="*/ 13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3" y="3"/>
                      </a:moveTo>
                      <a:lnTo>
                        <a:pt x="13" y="3"/>
                      </a:lnTo>
                      <a:lnTo>
                        <a:pt x="6" y="8"/>
                      </a:lnTo>
                      <a:lnTo>
                        <a:pt x="2" y="14"/>
                      </a:lnTo>
                      <a:lnTo>
                        <a:pt x="0" y="21"/>
                      </a:lnTo>
                      <a:lnTo>
                        <a:pt x="2" y="25"/>
                      </a:lnTo>
                      <a:lnTo>
                        <a:pt x="3" y="27"/>
                      </a:lnTo>
                      <a:lnTo>
                        <a:pt x="4" y="30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4"/>
                      </a:lnTo>
                      <a:lnTo>
                        <a:pt x="29" y="31"/>
                      </a:lnTo>
                      <a:lnTo>
                        <a:pt x="35" y="26"/>
                      </a:lnTo>
                      <a:lnTo>
                        <a:pt x="39" y="20"/>
                      </a:lnTo>
                      <a:lnTo>
                        <a:pt x="40" y="13"/>
                      </a:lnTo>
                      <a:lnTo>
                        <a:pt x="40" y="9"/>
                      </a:lnTo>
                      <a:lnTo>
                        <a:pt x="39" y="7"/>
                      </a:lnTo>
                      <a:lnTo>
                        <a:pt x="36" y="4"/>
                      </a:lnTo>
                      <a:lnTo>
                        <a:pt x="34" y="2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3" y="3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70" name="Freeform 1909"/>
                <p:cNvSpPr>
                  <a:spLocks/>
                </p:cNvSpPr>
                <p:nvPr/>
              </p:nvSpPr>
              <p:spPr bwMode="auto">
                <a:xfrm>
                  <a:off x="1956" y="3023"/>
                  <a:ext cx="40" cy="35"/>
                </a:xfrm>
                <a:custGeom>
                  <a:avLst/>
                  <a:gdLst>
                    <a:gd name="T0" fmla="*/ 13 w 40"/>
                    <a:gd name="T1" fmla="*/ 3 h 35"/>
                    <a:gd name="T2" fmla="*/ 13 w 40"/>
                    <a:gd name="T3" fmla="*/ 3 h 35"/>
                    <a:gd name="T4" fmla="*/ 6 w 40"/>
                    <a:gd name="T5" fmla="*/ 8 h 35"/>
                    <a:gd name="T6" fmla="*/ 2 w 40"/>
                    <a:gd name="T7" fmla="*/ 14 h 35"/>
                    <a:gd name="T8" fmla="*/ 0 w 40"/>
                    <a:gd name="T9" fmla="*/ 21 h 35"/>
                    <a:gd name="T10" fmla="*/ 2 w 40"/>
                    <a:gd name="T11" fmla="*/ 25 h 35"/>
                    <a:gd name="T12" fmla="*/ 3 w 40"/>
                    <a:gd name="T13" fmla="*/ 27 h 35"/>
                    <a:gd name="T14" fmla="*/ 3 w 40"/>
                    <a:gd name="T15" fmla="*/ 27 h 35"/>
                    <a:gd name="T16" fmla="*/ 4 w 40"/>
                    <a:gd name="T17" fmla="*/ 30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4 h 35"/>
                    <a:gd name="T24" fmla="*/ 29 w 40"/>
                    <a:gd name="T25" fmla="*/ 31 h 35"/>
                    <a:gd name="T26" fmla="*/ 29 w 40"/>
                    <a:gd name="T27" fmla="*/ 31 h 35"/>
                    <a:gd name="T28" fmla="*/ 35 w 40"/>
                    <a:gd name="T29" fmla="*/ 26 h 35"/>
                    <a:gd name="T30" fmla="*/ 39 w 40"/>
                    <a:gd name="T31" fmla="*/ 20 h 35"/>
                    <a:gd name="T32" fmla="*/ 40 w 40"/>
                    <a:gd name="T33" fmla="*/ 13 h 35"/>
                    <a:gd name="T34" fmla="*/ 40 w 40"/>
                    <a:gd name="T35" fmla="*/ 9 h 35"/>
                    <a:gd name="T36" fmla="*/ 39 w 40"/>
                    <a:gd name="T37" fmla="*/ 7 h 35"/>
                    <a:gd name="T38" fmla="*/ 39 w 40"/>
                    <a:gd name="T39" fmla="*/ 7 h 35"/>
                    <a:gd name="T40" fmla="*/ 36 w 40"/>
                    <a:gd name="T41" fmla="*/ 4 h 35"/>
                    <a:gd name="T42" fmla="*/ 34 w 40"/>
                    <a:gd name="T43" fmla="*/ 2 h 35"/>
                    <a:gd name="T44" fmla="*/ 27 w 40"/>
                    <a:gd name="T45" fmla="*/ 0 h 35"/>
                    <a:gd name="T46" fmla="*/ 20 w 40"/>
                    <a:gd name="T47" fmla="*/ 0 h 35"/>
                    <a:gd name="T48" fmla="*/ 13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3" y="3"/>
                      </a:moveTo>
                      <a:lnTo>
                        <a:pt x="13" y="3"/>
                      </a:lnTo>
                      <a:lnTo>
                        <a:pt x="6" y="8"/>
                      </a:lnTo>
                      <a:lnTo>
                        <a:pt x="2" y="14"/>
                      </a:lnTo>
                      <a:lnTo>
                        <a:pt x="0" y="21"/>
                      </a:lnTo>
                      <a:lnTo>
                        <a:pt x="2" y="25"/>
                      </a:lnTo>
                      <a:lnTo>
                        <a:pt x="3" y="27"/>
                      </a:lnTo>
                      <a:lnTo>
                        <a:pt x="4" y="30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4"/>
                      </a:lnTo>
                      <a:lnTo>
                        <a:pt x="29" y="31"/>
                      </a:lnTo>
                      <a:lnTo>
                        <a:pt x="35" y="26"/>
                      </a:lnTo>
                      <a:lnTo>
                        <a:pt x="39" y="20"/>
                      </a:lnTo>
                      <a:lnTo>
                        <a:pt x="40" y="13"/>
                      </a:lnTo>
                      <a:lnTo>
                        <a:pt x="40" y="9"/>
                      </a:lnTo>
                      <a:lnTo>
                        <a:pt x="39" y="7"/>
                      </a:lnTo>
                      <a:lnTo>
                        <a:pt x="36" y="4"/>
                      </a:lnTo>
                      <a:lnTo>
                        <a:pt x="34" y="2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3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71" name="Freeform 1910"/>
                <p:cNvSpPr>
                  <a:spLocks/>
                </p:cNvSpPr>
                <p:nvPr/>
              </p:nvSpPr>
              <p:spPr bwMode="auto">
                <a:xfrm>
                  <a:off x="1986" y="3026"/>
                  <a:ext cx="41" cy="34"/>
                </a:xfrm>
                <a:custGeom>
                  <a:avLst/>
                  <a:gdLst>
                    <a:gd name="T0" fmla="*/ 25 w 41"/>
                    <a:gd name="T1" fmla="*/ 1 h 34"/>
                    <a:gd name="T2" fmla="*/ 25 w 41"/>
                    <a:gd name="T3" fmla="*/ 1 h 34"/>
                    <a:gd name="T4" fmla="*/ 18 w 41"/>
                    <a:gd name="T5" fmla="*/ 0 h 34"/>
                    <a:gd name="T6" fmla="*/ 10 w 41"/>
                    <a:gd name="T7" fmla="*/ 1 h 34"/>
                    <a:gd name="T8" fmla="*/ 5 w 41"/>
                    <a:gd name="T9" fmla="*/ 5 h 34"/>
                    <a:gd name="T10" fmla="*/ 2 w 41"/>
                    <a:gd name="T11" fmla="*/ 6 h 34"/>
                    <a:gd name="T12" fmla="*/ 1 w 41"/>
                    <a:gd name="T13" fmla="*/ 10 h 34"/>
                    <a:gd name="T14" fmla="*/ 1 w 41"/>
                    <a:gd name="T15" fmla="*/ 10 h 34"/>
                    <a:gd name="T16" fmla="*/ 0 w 41"/>
                    <a:gd name="T17" fmla="*/ 13 h 34"/>
                    <a:gd name="T18" fmla="*/ 0 w 41"/>
                    <a:gd name="T19" fmla="*/ 17 h 34"/>
                    <a:gd name="T20" fmla="*/ 2 w 41"/>
                    <a:gd name="T21" fmla="*/ 23 h 34"/>
                    <a:gd name="T22" fmla="*/ 7 w 41"/>
                    <a:gd name="T23" fmla="*/ 28 h 34"/>
                    <a:gd name="T24" fmla="*/ 14 w 41"/>
                    <a:gd name="T25" fmla="*/ 32 h 34"/>
                    <a:gd name="T26" fmla="*/ 14 w 41"/>
                    <a:gd name="T27" fmla="*/ 32 h 34"/>
                    <a:gd name="T28" fmla="*/ 23 w 41"/>
                    <a:gd name="T29" fmla="*/ 34 h 34"/>
                    <a:gd name="T30" fmla="*/ 30 w 41"/>
                    <a:gd name="T31" fmla="*/ 33 h 34"/>
                    <a:gd name="T32" fmla="*/ 36 w 41"/>
                    <a:gd name="T33" fmla="*/ 29 h 34"/>
                    <a:gd name="T34" fmla="*/ 38 w 41"/>
                    <a:gd name="T35" fmla="*/ 27 h 34"/>
                    <a:gd name="T36" fmla="*/ 39 w 41"/>
                    <a:gd name="T37" fmla="*/ 24 h 34"/>
                    <a:gd name="T38" fmla="*/ 39 w 41"/>
                    <a:gd name="T39" fmla="*/ 24 h 34"/>
                    <a:gd name="T40" fmla="*/ 41 w 41"/>
                    <a:gd name="T41" fmla="*/ 20 h 34"/>
                    <a:gd name="T42" fmla="*/ 41 w 41"/>
                    <a:gd name="T43" fmla="*/ 18 h 34"/>
                    <a:gd name="T44" fmla="*/ 38 w 41"/>
                    <a:gd name="T45" fmla="*/ 11 h 34"/>
                    <a:gd name="T46" fmla="*/ 33 w 41"/>
                    <a:gd name="T47" fmla="*/ 5 h 34"/>
                    <a:gd name="T48" fmla="*/ 25 w 41"/>
                    <a:gd name="T49" fmla="*/ 1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2" y="6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4" y="32"/>
                      </a:lnTo>
                      <a:lnTo>
                        <a:pt x="23" y="34"/>
                      </a:lnTo>
                      <a:lnTo>
                        <a:pt x="30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72" name="Freeform 1911"/>
                <p:cNvSpPr>
                  <a:spLocks/>
                </p:cNvSpPr>
                <p:nvPr/>
              </p:nvSpPr>
              <p:spPr bwMode="auto">
                <a:xfrm>
                  <a:off x="1986" y="3026"/>
                  <a:ext cx="41" cy="34"/>
                </a:xfrm>
                <a:custGeom>
                  <a:avLst/>
                  <a:gdLst>
                    <a:gd name="T0" fmla="*/ 25 w 41"/>
                    <a:gd name="T1" fmla="*/ 1 h 34"/>
                    <a:gd name="T2" fmla="*/ 25 w 41"/>
                    <a:gd name="T3" fmla="*/ 1 h 34"/>
                    <a:gd name="T4" fmla="*/ 18 w 41"/>
                    <a:gd name="T5" fmla="*/ 0 h 34"/>
                    <a:gd name="T6" fmla="*/ 10 w 41"/>
                    <a:gd name="T7" fmla="*/ 1 h 34"/>
                    <a:gd name="T8" fmla="*/ 5 w 41"/>
                    <a:gd name="T9" fmla="*/ 5 h 34"/>
                    <a:gd name="T10" fmla="*/ 2 w 41"/>
                    <a:gd name="T11" fmla="*/ 6 h 34"/>
                    <a:gd name="T12" fmla="*/ 1 w 41"/>
                    <a:gd name="T13" fmla="*/ 10 h 34"/>
                    <a:gd name="T14" fmla="*/ 1 w 41"/>
                    <a:gd name="T15" fmla="*/ 10 h 34"/>
                    <a:gd name="T16" fmla="*/ 0 w 41"/>
                    <a:gd name="T17" fmla="*/ 13 h 34"/>
                    <a:gd name="T18" fmla="*/ 0 w 41"/>
                    <a:gd name="T19" fmla="*/ 17 h 34"/>
                    <a:gd name="T20" fmla="*/ 2 w 41"/>
                    <a:gd name="T21" fmla="*/ 23 h 34"/>
                    <a:gd name="T22" fmla="*/ 7 w 41"/>
                    <a:gd name="T23" fmla="*/ 28 h 34"/>
                    <a:gd name="T24" fmla="*/ 14 w 41"/>
                    <a:gd name="T25" fmla="*/ 32 h 34"/>
                    <a:gd name="T26" fmla="*/ 14 w 41"/>
                    <a:gd name="T27" fmla="*/ 32 h 34"/>
                    <a:gd name="T28" fmla="*/ 23 w 41"/>
                    <a:gd name="T29" fmla="*/ 34 h 34"/>
                    <a:gd name="T30" fmla="*/ 30 w 41"/>
                    <a:gd name="T31" fmla="*/ 33 h 34"/>
                    <a:gd name="T32" fmla="*/ 36 w 41"/>
                    <a:gd name="T33" fmla="*/ 29 h 34"/>
                    <a:gd name="T34" fmla="*/ 38 w 41"/>
                    <a:gd name="T35" fmla="*/ 27 h 34"/>
                    <a:gd name="T36" fmla="*/ 39 w 41"/>
                    <a:gd name="T37" fmla="*/ 24 h 34"/>
                    <a:gd name="T38" fmla="*/ 39 w 41"/>
                    <a:gd name="T39" fmla="*/ 24 h 34"/>
                    <a:gd name="T40" fmla="*/ 41 w 41"/>
                    <a:gd name="T41" fmla="*/ 20 h 34"/>
                    <a:gd name="T42" fmla="*/ 41 w 41"/>
                    <a:gd name="T43" fmla="*/ 18 h 34"/>
                    <a:gd name="T44" fmla="*/ 38 w 41"/>
                    <a:gd name="T45" fmla="*/ 11 h 34"/>
                    <a:gd name="T46" fmla="*/ 33 w 41"/>
                    <a:gd name="T47" fmla="*/ 5 h 34"/>
                    <a:gd name="T48" fmla="*/ 25 w 41"/>
                    <a:gd name="T49" fmla="*/ 1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2" y="6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4" y="32"/>
                      </a:lnTo>
                      <a:lnTo>
                        <a:pt x="23" y="34"/>
                      </a:lnTo>
                      <a:lnTo>
                        <a:pt x="30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73" name="Freeform 1912"/>
                <p:cNvSpPr>
                  <a:spLocks/>
                </p:cNvSpPr>
                <p:nvPr/>
              </p:nvSpPr>
              <p:spPr bwMode="auto">
                <a:xfrm>
                  <a:off x="1976" y="3017"/>
                  <a:ext cx="29" cy="88"/>
                </a:xfrm>
                <a:custGeom>
                  <a:avLst/>
                  <a:gdLst>
                    <a:gd name="T0" fmla="*/ 0 w 29"/>
                    <a:gd name="T1" fmla="*/ 83 h 88"/>
                    <a:gd name="T2" fmla="*/ 7 w 29"/>
                    <a:gd name="T3" fmla="*/ 69 h 88"/>
                    <a:gd name="T4" fmla="*/ 7 w 29"/>
                    <a:gd name="T5" fmla="*/ 0 h 88"/>
                    <a:gd name="T6" fmla="*/ 21 w 29"/>
                    <a:gd name="T7" fmla="*/ 1 h 88"/>
                    <a:gd name="T8" fmla="*/ 21 w 29"/>
                    <a:gd name="T9" fmla="*/ 69 h 88"/>
                    <a:gd name="T10" fmla="*/ 29 w 29"/>
                    <a:gd name="T11" fmla="*/ 86 h 88"/>
                    <a:gd name="T12" fmla="*/ 19 w 29"/>
                    <a:gd name="T13" fmla="*/ 79 h 88"/>
                    <a:gd name="T14" fmla="*/ 20 w 29"/>
                    <a:gd name="T15" fmla="*/ 88 h 88"/>
                    <a:gd name="T16" fmla="*/ 14 w 29"/>
                    <a:gd name="T17" fmla="*/ 80 h 88"/>
                    <a:gd name="T18" fmla="*/ 7 w 29"/>
                    <a:gd name="T19" fmla="*/ 87 h 88"/>
                    <a:gd name="T20" fmla="*/ 7 w 29"/>
                    <a:gd name="T21" fmla="*/ 80 h 88"/>
                    <a:gd name="T22" fmla="*/ 0 w 29"/>
                    <a:gd name="T23" fmla="*/ 83 h 88"/>
                    <a:gd name="T24" fmla="*/ 0 w 29"/>
                    <a:gd name="T25" fmla="*/ 83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9"/>
                    <a:gd name="T40" fmla="*/ 0 h 88"/>
                    <a:gd name="T41" fmla="*/ 29 w 29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9" h="88">
                      <a:moveTo>
                        <a:pt x="0" y="83"/>
                      </a:moveTo>
                      <a:lnTo>
                        <a:pt x="7" y="69"/>
                      </a:lnTo>
                      <a:lnTo>
                        <a:pt x="7" y="0"/>
                      </a:lnTo>
                      <a:lnTo>
                        <a:pt x="21" y="1"/>
                      </a:lnTo>
                      <a:lnTo>
                        <a:pt x="21" y="69"/>
                      </a:lnTo>
                      <a:lnTo>
                        <a:pt x="29" y="86"/>
                      </a:lnTo>
                      <a:lnTo>
                        <a:pt x="19" y="79"/>
                      </a:lnTo>
                      <a:lnTo>
                        <a:pt x="20" y="88"/>
                      </a:lnTo>
                      <a:lnTo>
                        <a:pt x="14" y="80"/>
                      </a:lnTo>
                      <a:lnTo>
                        <a:pt x="7" y="87"/>
                      </a:lnTo>
                      <a:lnTo>
                        <a:pt x="7" y="80"/>
                      </a:lnTo>
                      <a:lnTo>
                        <a:pt x="0" y="83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74" name="Freeform 1913"/>
                <p:cNvSpPr>
                  <a:spLocks/>
                </p:cNvSpPr>
                <p:nvPr/>
              </p:nvSpPr>
              <p:spPr bwMode="auto">
                <a:xfrm>
                  <a:off x="1956" y="3002"/>
                  <a:ext cx="40" cy="34"/>
                </a:xfrm>
                <a:custGeom>
                  <a:avLst/>
                  <a:gdLst>
                    <a:gd name="T0" fmla="*/ 13 w 40"/>
                    <a:gd name="T1" fmla="*/ 2 h 34"/>
                    <a:gd name="T2" fmla="*/ 13 w 40"/>
                    <a:gd name="T3" fmla="*/ 2 h 34"/>
                    <a:gd name="T4" fmla="*/ 6 w 40"/>
                    <a:gd name="T5" fmla="*/ 7 h 34"/>
                    <a:gd name="T6" fmla="*/ 2 w 40"/>
                    <a:gd name="T7" fmla="*/ 14 h 34"/>
                    <a:gd name="T8" fmla="*/ 0 w 40"/>
                    <a:gd name="T9" fmla="*/ 20 h 34"/>
                    <a:gd name="T10" fmla="*/ 2 w 40"/>
                    <a:gd name="T11" fmla="*/ 24 h 34"/>
                    <a:gd name="T12" fmla="*/ 3 w 40"/>
                    <a:gd name="T13" fmla="*/ 27 h 34"/>
                    <a:gd name="T14" fmla="*/ 3 w 40"/>
                    <a:gd name="T15" fmla="*/ 27 h 34"/>
                    <a:gd name="T16" fmla="*/ 4 w 40"/>
                    <a:gd name="T17" fmla="*/ 29 h 34"/>
                    <a:gd name="T18" fmla="*/ 7 w 40"/>
                    <a:gd name="T19" fmla="*/ 32 h 34"/>
                    <a:gd name="T20" fmla="*/ 13 w 40"/>
                    <a:gd name="T21" fmla="*/ 34 h 34"/>
                    <a:gd name="T22" fmla="*/ 21 w 40"/>
                    <a:gd name="T23" fmla="*/ 33 h 34"/>
                    <a:gd name="T24" fmla="*/ 29 w 40"/>
                    <a:gd name="T25" fmla="*/ 30 h 34"/>
                    <a:gd name="T26" fmla="*/ 29 w 40"/>
                    <a:gd name="T27" fmla="*/ 30 h 34"/>
                    <a:gd name="T28" fmla="*/ 35 w 40"/>
                    <a:gd name="T29" fmla="*/ 25 h 34"/>
                    <a:gd name="T30" fmla="*/ 39 w 40"/>
                    <a:gd name="T31" fmla="*/ 19 h 34"/>
                    <a:gd name="T32" fmla="*/ 40 w 40"/>
                    <a:gd name="T33" fmla="*/ 13 h 34"/>
                    <a:gd name="T34" fmla="*/ 40 w 40"/>
                    <a:gd name="T35" fmla="*/ 9 h 34"/>
                    <a:gd name="T36" fmla="*/ 39 w 40"/>
                    <a:gd name="T37" fmla="*/ 6 h 34"/>
                    <a:gd name="T38" fmla="*/ 39 w 40"/>
                    <a:gd name="T39" fmla="*/ 6 h 34"/>
                    <a:gd name="T40" fmla="*/ 36 w 40"/>
                    <a:gd name="T41" fmla="*/ 4 h 34"/>
                    <a:gd name="T42" fmla="*/ 34 w 40"/>
                    <a:gd name="T43" fmla="*/ 1 h 34"/>
                    <a:gd name="T44" fmla="*/ 27 w 40"/>
                    <a:gd name="T45" fmla="*/ 0 h 34"/>
                    <a:gd name="T46" fmla="*/ 20 w 40"/>
                    <a:gd name="T47" fmla="*/ 0 h 34"/>
                    <a:gd name="T48" fmla="*/ 13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3" y="2"/>
                      </a:moveTo>
                      <a:lnTo>
                        <a:pt x="13" y="2"/>
                      </a:lnTo>
                      <a:lnTo>
                        <a:pt x="6" y="7"/>
                      </a:lnTo>
                      <a:lnTo>
                        <a:pt x="2" y="14"/>
                      </a:lnTo>
                      <a:lnTo>
                        <a:pt x="0" y="20"/>
                      </a:lnTo>
                      <a:lnTo>
                        <a:pt x="2" y="24"/>
                      </a:lnTo>
                      <a:lnTo>
                        <a:pt x="3" y="27"/>
                      </a:lnTo>
                      <a:lnTo>
                        <a:pt x="4" y="29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21" y="33"/>
                      </a:lnTo>
                      <a:lnTo>
                        <a:pt x="29" y="30"/>
                      </a:lnTo>
                      <a:lnTo>
                        <a:pt x="35" y="25"/>
                      </a:lnTo>
                      <a:lnTo>
                        <a:pt x="39" y="19"/>
                      </a:lnTo>
                      <a:lnTo>
                        <a:pt x="40" y="13"/>
                      </a:lnTo>
                      <a:lnTo>
                        <a:pt x="40" y="9"/>
                      </a:lnTo>
                      <a:lnTo>
                        <a:pt x="39" y="6"/>
                      </a:lnTo>
                      <a:lnTo>
                        <a:pt x="36" y="4"/>
                      </a:lnTo>
                      <a:lnTo>
                        <a:pt x="34" y="1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3" y="2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75" name="Freeform 1914"/>
                <p:cNvSpPr>
                  <a:spLocks/>
                </p:cNvSpPr>
                <p:nvPr/>
              </p:nvSpPr>
              <p:spPr bwMode="auto">
                <a:xfrm>
                  <a:off x="1956" y="3002"/>
                  <a:ext cx="40" cy="34"/>
                </a:xfrm>
                <a:custGeom>
                  <a:avLst/>
                  <a:gdLst>
                    <a:gd name="T0" fmla="*/ 13 w 40"/>
                    <a:gd name="T1" fmla="*/ 2 h 34"/>
                    <a:gd name="T2" fmla="*/ 13 w 40"/>
                    <a:gd name="T3" fmla="*/ 2 h 34"/>
                    <a:gd name="T4" fmla="*/ 6 w 40"/>
                    <a:gd name="T5" fmla="*/ 7 h 34"/>
                    <a:gd name="T6" fmla="*/ 2 w 40"/>
                    <a:gd name="T7" fmla="*/ 14 h 34"/>
                    <a:gd name="T8" fmla="*/ 0 w 40"/>
                    <a:gd name="T9" fmla="*/ 20 h 34"/>
                    <a:gd name="T10" fmla="*/ 2 w 40"/>
                    <a:gd name="T11" fmla="*/ 24 h 34"/>
                    <a:gd name="T12" fmla="*/ 3 w 40"/>
                    <a:gd name="T13" fmla="*/ 27 h 34"/>
                    <a:gd name="T14" fmla="*/ 3 w 40"/>
                    <a:gd name="T15" fmla="*/ 27 h 34"/>
                    <a:gd name="T16" fmla="*/ 4 w 40"/>
                    <a:gd name="T17" fmla="*/ 29 h 34"/>
                    <a:gd name="T18" fmla="*/ 7 w 40"/>
                    <a:gd name="T19" fmla="*/ 32 h 34"/>
                    <a:gd name="T20" fmla="*/ 13 w 40"/>
                    <a:gd name="T21" fmla="*/ 34 h 34"/>
                    <a:gd name="T22" fmla="*/ 21 w 40"/>
                    <a:gd name="T23" fmla="*/ 33 h 34"/>
                    <a:gd name="T24" fmla="*/ 29 w 40"/>
                    <a:gd name="T25" fmla="*/ 30 h 34"/>
                    <a:gd name="T26" fmla="*/ 29 w 40"/>
                    <a:gd name="T27" fmla="*/ 30 h 34"/>
                    <a:gd name="T28" fmla="*/ 35 w 40"/>
                    <a:gd name="T29" fmla="*/ 25 h 34"/>
                    <a:gd name="T30" fmla="*/ 39 w 40"/>
                    <a:gd name="T31" fmla="*/ 19 h 34"/>
                    <a:gd name="T32" fmla="*/ 40 w 40"/>
                    <a:gd name="T33" fmla="*/ 13 h 34"/>
                    <a:gd name="T34" fmla="*/ 40 w 40"/>
                    <a:gd name="T35" fmla="*/ 9 h 34"/>
                    <a:gd name="T36" fmla="*/ 39 w 40"/>
                    <a:gd name="T37" fmla="*/ 6 h 34"/>
                    <a:gd name="T38" fmla="*/ 39 w 40"/>
                    <a:gd name="T39" fmla="*/ 6 h 34"/>
                    <a:gd name="T40" fmla="*/ 36 w 40"/>
                    <a:gd name="T41" fmla="*/ 4 h 34"/>
                    <a:gd name="T42" fmla="*/ 34 w 40"/>
                    <a:gd name="T43" fmla="*/ 1 h 34"/>
                    <a:gd name="T44" fmla="*/ 27 w 40"/>
                    <a:gd name="T45" fmla="*/ 0 h 34"/>
                    <a:gd name="T46" fmla="*/ 20 w 40"/>
                    <a:gd name="T47" fmla="*/ 0 h 34"/>
                    <a:gd name="T48" fmla="*/ 13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3" y="2"/>
                      </a:moveTo>
                      <a:lnTo>
                        <a:pt x="13" y="2"/>
                      </a:lnTo>
                      <a:lnTo>
                        <a:pt x="6" y="7"/>
                      </a:lnTo>
                      <a:lnTo>
                        <a:pt x="2" y="14"/>
                      </a:lnTo>
                      <a:lnTo>
                        <a:pt x="0" y="20"/>
                      </a:lnTo>
                      <a:lnTo>
                        <a:pt x="2" y="24"/>
                      </a:lnTo>
                      <a:lnTo>
                        <a:pt x="3" y="27"/>
                      </a:lnTo>
                      <a:lnTo>
                        <a:pt x="4" y="29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21" y="33"/>
                      </a:lnTo>
                      <a:lnTo>
                        <a:pt x="29" y="30"/>
                      </a:lnTo>
                      <a:lnTo>
                        <a:pt x="35" y="25"/>
                      </a:lnTo>
                      <a:lnTo>
                        <a:pt x="39" y="19"/>
                      </a:lnTo>
                      <a:lnTo>
                        <a:pt x="40" y="13"/>
                      </a:lnTo>
                      <a:lnTo>
                        <a:pt x="40" y="9"/>
                      </a:lnTo>
                      <a:lnTo>
                        <a:pt x="39" y="6"/>
                      </a:lnTo>
                      <a:lnTo>
                        <a:pt x="36" y="4"/>
                      </a:lnTo>
                      <a:lnTo>
                        <a:pt x="34" y="1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3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76" name="Freeform 1915"/>
                <p:cNvSpPr>
                  <a:spLocks/>
                </p:cNvSpPr>
                <p:nvPr/>
              </p:nvSpPr>
              <p:spPr bwMode="auto">
                <a:xfrm>
                  <a:off x="1986" y="3006"/>
                  <a:ext cx="41" cy="33"/>
                </a:xfrm>
                <a:custGeom>
                  <a:avLst/>
                  <a:gdLst>
                    <a:gd name="T0" fmla="*/ 25 w 41"/>
                    <a:gd name="T1" fmla="*/ 1 h 33"/>
                    <a:gd name="T2" fmla="*/ 25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4 w 41"/>
                    <a:gd name="T9" fmla="*/ 3 h 33"/>
                    <a:gd name="T10" fmla="*/ 2 w 41"/>
                    <a:gd name="T11" fmla="*/ 6 h 33"/>
                    <a:gd name="T12" fmla="*/ 1 w 41"/>
                    <a:gd name="T13" fmla="*/ 9 h 33"/>
                    <a:gd name="T14" fmla="*/ 1 w 41"/>
                    <a:gd name="T15" fmla="*/ 9 h 33"/>
                    <a:gd name="T16" fmla="*/ 0 w 41"/>
                    <a:gd name="T17" fmla="*/ 12 h 33"/>
                    <a:gd name="T18" fmla="*/ 0 w 41"/>
                    <a:gd name="T19" fmla="*/ 15 h 33"/>
                    <a:gd name="T20" fmla="*/ 2 w 41"/>
                    <a:gd name="T21" fmla="*/ 21 h 33"/>
                    <a:gd name="T22" fmla="*/ 7 w 41"/>
                    <a:gd name="T23" fmla="*/ 28 h 33"/>
                    <a:gd name="T24" fmla="*/ 15 w 41"/>
                    <a:gd name="T25" fmla="*/ 31 h 33"/>
                    <a:gd name="T26" fmla="*/ 15 w 41"/>
                    <a:gd name="T27" fmla="*/ 31 h 33"/>
                    <a:gd name="T28" fmla="*/ 23 w 41"/>
                    <a:gd name="T29" fmla="*/ 33 h 33"/>
                    <a:gd name="T30" fmla="*/ 30 w 41"/>
                    <a:gd name="T31" fmla="*/ 31 h 33"/>
                    <a:gd name="T32" fmla="*/ 36 w 41"/>
                    <a:gd name="T33" fmla="*/ 29 h 33"/>
                    <a:gd name="T34" fmla="*/ 38 w 41"/>
                    <a:gd name="T35" fmla="*/ 26 h 33"/>
                    <a:gd name="T36" fmla="*/ 39 w 41"/>
                    <a:gd name="T37" fmla="*/ 23 h 33"/>
                    <a:gd name="T38" fmla="*/ 39 w 41"/>
                    <a:gd name="T39" fmla="*/ 23 h 33"/>
                    <a:gd name="T40" fmla="*/ 41 w 41"/>
                    <a:gd name="T41" fmla="*/ 20 h 33"/>
                    <a:gd name="T42" fmla="*/ 41 w 41"/>
                    <a:gd name="T43" fmla="*/ 16 h 33"/>
                    <a:gd name="T44" fmla="*/ 38 w 41"/>
                    <a:gd name="T45" fmla="*/ 10 h 33"/>
                    <a:gd name="T46" fmla="*/ 33 w 41"/>
                    <a:gd name="T47" fmla="*/ 5 h 33"/>
                    <a:gd name="T48" fmla="*/ 25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3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2" y="21"/>
                      </a:lnTo>
                      <a:lnTo>
                        <a:pt x="7" y="28"/>
                      </a:lnTo>
                      <a:lnTo>
                        <a:pt x="15" y="31"/>
                      </a:lnTo>
                      <a:lnTo>
                        <a:pt x="23" y="33"/>
                      </a:lnTo>
                      <a:lnTo>
                        <a:pt x="30" y="31"/>
                      </a:lnTo>
                      <a:lnTo>
                        <a:pt x="36" y="29"/>
                      </a:lnTo>
                      <a:lnTo>
                        <a:pt x="38" y="26"/>
                      </a:lnTo>
                      <a:lnTo>
                        <a:pt x="39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77" name="Freeform 1916"/>
                <p:cNvSpPr>
                  <a:spLocks/>
                </p:cNvSpPr>
                <p:nvPr/>
              </p:nvSpPr>
              <p:spPr bwMode="auto">
                <a:xfrm>
                  <a:off x="1986" y="3006"/>
                  <a:ext cx="41" cy="33"/>
                </a:xfrm>
                <a:custGeom>
                  <a:avLst/>
                  <a:gdLst>
                    <a:gd name="T0" fmla="*/ 25 w 41"/>
                    <a:gd name="T1" fmla="*/ 1 h 33"/>
                    <a:gd name="T2" fmla="*/ 25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4 w 41"/>
                    <a:gd name="T9" fmla="*/ 3 h 33"/>
                    <a:gd name="T10" fmla="*/ 2 w 41"/>
                    <a:gd name="T11" fmla="*/ 6 h 33"/>
                    <a:gd name="T12" fmla="*/ 1 w 41"/>
                    <a:gd name="T13" fmla="*/ 9 h 33"/>
                    <a:gd name="T14" fmla="*/ 1 w 41"/>
                    <a:gd name="T15" fmla="*/ 9 h 33"/>
                    <a:gd name="T16" fmla="*/ 0 w 41"/>
                    <a:gd name="T17" fmla="*/ 12 h 33"/>
                    <a:gd name="T18" fmla="*/ 0 w 41"/>
                    <a:gd name="T19" fmla="*/ 15 h 33"/>
                    <a:gd name="T20" fmla="*/ 2 w 41"/>
                    <a:gd name="T21" fmla="*/ 21 h 33"/>
                    <a:gd name="T22" fmla="*/ 7 w 41"/>
                    <a:gd name="T23" fmla="*/ 28 h 33"/>
                    <a:gd name="T24" fmla="*/ 15 w 41"/>
                    <a:gd name="T25" fmla="*/ 31 h 33"/>
                    <a:gd name="T26" fmla="*/ 15 w 41"/>
                    <a:gd name="T27" fmla="*/ 31 h 33"/>
                    <a:gd name="T28" fmla="*/ 23 w 41"/>
                    <a:gd name="T29" fmla="*/ 33 h 33"/>
                    <a:gd name="T30" fmla="*/ 30 w 41"/>
                    <a:gd name="T31" fmla="*/ 31 h 33"/>
                    <a:gd name="T32" fmla="*/ 36 w 41"/>
                    <a:gd name="T33" fmla="*/ 29 h 33"/>
                    <a:gd name="T34" fmla="*/ 38 w 41"/>
                    <a:gd name="T35" fmla="*/ 26 h 33"/>
                    <a:gd name="T36" fmla="*/ 39 w 41"/>
                    <a:gd name="T37" fmla="*/ 23 h 33"/>
                    <a:gd name="T38" fmla="*/ 39 w 41"/>
                    <a:gd name="T39" fmla="*/ 23 h 33"/>
                    <a:gd name="T40" fmla="*/ 41 w 41"/>
                    <a:gd name="T41" fmla="*/ 20 h 33"/>
                    <a:gd name="T42" fmla="*/ 41 w 41"/>
                    <a:gd name="T43" fmla="*/ 16 h 33"/>
                    <a:gd name="T44" fmla="*/ 38 w 41"/>
                    <a:gd name="T45" fmla="*/ 10 h 33"/>
                    <a:gd name="T46" fmla="*/ 33 w 41"/>
                    <a:gd name="T47" fmla="*/ 5 h 33"/>
                    <a:gd name="T48" fmla="*/ 25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3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2" y="21"/>
                      </a:lnTo>
                      <a:lnTo>
                        <a:pt x="7" y="28"/>
                      </a:lnTo>
                      <a:lnTo>
                        <a:pt x="15" y="31"/>
                      </a:lnTo>
                      <a:lnTo>
                        <a:pt x="23" y="33"/>
                      </a:lnTo>
                      <a:lnTo>
                        <a:pt x="30" y="31"/>
                      </a:lnTo>
                      <a:lnTo>
                        <a:pt x="36" y="29"/>
                      </a:lnTo>
                      <a:lnTo>
                        <a:pt x="38" y="26"/>
                      </a:lnTo>
                      <a:lnTo>
                        <a:pt x="39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78" name="Freeform 1917"/>
                <p:cNvSpPr>
                  <a:spLocks/>
                </p:cNvSpPr>
                <p:nvPr/>
              </p:nvSpPr>
              <p:spPr bwMode="auto">
                <a:xfrm>
                  <a:off x="1962" y="2979"/>
                  <a:ext cx="40" cy="32"/>
                </a:xfrm>
                <a:custGeom>
                  <a:avLst/>
                  <a:gdLst>
                    <a:gd name="T0" fmla="*/ 20 w 40"/>
                    <a:gd name="T1" fmla="*/ 0 h 32"/>
                    <a:gd name="T2" fmla="*/ 20 w 40"/>
                    <a:gd name="T3" fmla="*/ 0 h 32"/>
                    <a:gd name="T4" fmla="*/ 12 w 40"/>
                    <a:gd name="T5" fmla="*/ 1 h 32"/>
                    <a:gd name="T6" fmla="*/ 5 w 40"/>
                    <a:gd name="T7" fmla="*/ 4 h 32"/>
                    <a:gd name="T8" fmla="*/ 1 w 40"/>
                    <a:gd name="T9" fmla="*/ 9 h 32"/>
                    <a:gd name="T10" fmla="*/ 0 w 40"/>
                    <a:gd name="T11" fmla="*/ 13 h 32"/>
                    <a:gd name="T12" fmla="*/ 0 w 40"/>
                    <a:gd name="T13" fmla="*/ 15 h 32"/>
                    <a:gd name="T14" fmla="*/ 0 w 40"/>
                    <a:gd name="T15" fmla="*/ 15 h 32"/>
                    <a:gd name="T16" fmla="*/ 0 w 40"/>
                    <a:gd name="T17" fmla="*/ 19 h 32"/>
                    <a:gd name="T18" fmla="*/ 1 w 40"/>
                    <a:gd name="T19" fmla="*/ 22 h 32"/>
                    <a:gd name="T20" fmla="*/ 5 w 40"/>
                    <a:gd name="T21" fmla="*/ 27 h 32"/>
                    <a:gd name="T22" fmla="*/ 12 w 40"/>
                    <a:gd name="T23" fmla="*/ 30 h 32"/>
                    <a:gd name="T24" fmla="*/ 20 w 40"/>
                    <a:gd name="T25" fmla="*/ 32 h 32"/>
                    <a:gd name="T26" fmla="*/ 20 w 40"/>
                    <a:gd name="T27" fmla="*/ 32 h 32"/>
                    <a:gd name="T28" fmla="*/ 28 w 40"/>
                    <a:gd name="T29" fmla="*/ 30 h 32"/>
                    <a:gd name="T30" fmla="*/ 35 w 40"/>
                    <a:gd name="T31" fmla="*/ 27 h 32"/>
                    <a:gd name="T32" fmla="*/ 39 w 40"/>
                    <a:gd name="T33" fmla="*/ 22 h 32"/>
                    <a:gd name="T34" fmla="*/ 40 w 40"/>
                    <a:gd name="T35" fmla="*/ 19 h 32"/>
                    <a:gd name="T36" fmla="*/ 40 w 40"/>
                    <a:gd name="T37" fmla="*/ 15 h 32"/>
                    <a:gd name="T38" fmla="*/ 40 w 40"/>
                    <a:gd name="T39" fmla="*/ 15 h 32"/>
                    <a:gd name="T40" fmla="*/ 40 w 40"/>
                    <a:gd name="T41" fmla="*/ 13 h 32"/>
                    <a:gd name="T42" fmla="*/ 39 w 40"/>
                    <a:gd name="T43" fmla="*/ 9 h 32"/>
                    <a:gd name="T44" fmla="*/ 35 w 40"/>
                    <a:gd name="T45" fmla="*/ 4 h 32"/>
                    <a:gd name="T46" fmla="*/ 28 w 40"/>
                    <a:gd name="T47" fmla="*/ 1 h 32"/>
                    <a:gd name="T48" fmla="*/ 20 w 40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2"/>
                    <a:gd name="T77" fmla="*/ 40 w 40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5" y="4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2"/>
                      </a:lnTo>
                      <a:lnTo>
                        <a:pt x="5" y="27"/>
                      </a:lnTo>
                      <a:lnTo>
                        <a:pt x="12" y="30"/>
                      </a:lnTo>
                      <a:lnTo>
                        <a:pt x="20" y="32"/>
                      </a:lnTo>
                      <a:lnTo>
                        <a:pt x="28" y="30"/>
                      </a:lnTo>
                      <a:lnTo>
                        <a:pt x="35" y="27"/>
                      </a:lnTo>
                      <a:lnTo>
                        <a:pt x="39" y="22"/>
                      </a:lnTo>
                      <a:lnTo>
                        <a:pt x="40" y="19"/>
                      </a:lnTo>
                      <a:lnTo>
                        <a:pt x="40" y="15"/>
                      </a:lnTo>
                      <a:lnTo>
                        <a:pt x="40" y="13"/>
                      </a:lnTo>
                      <a:lnTo>
                        <a:pt x="39" y="9"/>
                      </a:lnTo>
                      <a:lnTo>
                        <a:pt x="35" y="4"/>
                      </a:lnTo>
                      <a:lnTo>
                        <a:pt x="28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79" name="Freeform 1918"/>
                <p:cNvSpPr>
                  <a:spLocks/>
                </p:cNvSpPr>
                <p:nvPr/>
              </p:nvSpPr>
              <p:spPr bwMode="auto">
                <a:xfrm>
                  <a:off x="1962" y="2979"/>
                  <a:ext cx="40" cy="32"/>
                </a:xfrm>
                <a:custGeom>
                  <a:avLst/>
                  <a:gdLst>
                    <a:gd name="T0" fmla="*/ 20 w 40"/>
                    <a:gd name="T1" fmla="*/ 0 h 32"/>
                    <a:gd name="T2" fmla="*/ 20 w 40"/>
                    <a:gd name="T3" fmla="*/ 0 h 32"/>
                    <a:gd name="T4" fmla="*/ 12 w 40"/>
                    <a:gd name="T5" fmla="*/ 1 h 32"/>
                    <a:gd name="T6" fmla="*/ 5 w 40"/>
                    <a:gd name="T7" fmla="*/ 4 h 32"/>
                    <a:gd name="T8" fmla="*/ 1 w 40"/>
                    <a:gd name="T9" fmla="*/ 9 h 32"/>
                    <a:gd name="T10" fmla="*/ 0 w 40"/>
                    <a:gd name="T11" fmla="*/ 13 h 32"/>
                    <a:gd name="T12" fmla="*/ 0 w 40"/>
                    <a:gd name="T13" fmla="*/ 15 h 32"/>
                    <a:gd name="T14" fmla="*/ 0 w 40"/>
                    <a:gd name="T15" fmla="*/ 15 h 32"/>
                    <a:gd name="T16" fmla="*/ 0 w 40"/>
                    <a:gd name="T17" fmla="*/ 19 h 32"/>
                    <a:gd name="T18" fmla="*/ 1 w 40"/>
                    <a:gd name="T19" fmla="*/ 22 h 32"/>
                    <a:gd name="T20" fmla="*/ 5 w 40"/>
                    <a:gd name="T21" fmla="*/ 27 h 32"/>
                    <a:gd name="T22" fmla="*/ 12 w 40"/>
                    <a:gd name="T23" fmla="*/ 30 h 32"/>
                    <a:gd name="T24" fmla="*/ 20 w 40"/>
                    <a:gd name="T25" fmla="*/ 32 h 32"/>
                    <a:gd name="T26" fmla="*/ 20 w 40"/>
                    <a:gd name="T27" fmla="*/ 32 h 32"/>
                    <a:gd name="T28" fmla="*/ 28 w 40"/>
                    <a:gd name="T29" fmla="*/ 30 h 32"/>
                    <a:gd name="T30" fmla="*/ 35 w 40"/>
                    <a:gd name="T31" fmla="*/ 27 h 32"/>
                    <a:gd name="T32" fmla="*/ 39 w 40"/>
                    <a:gd name="T33" fmla="*/ 22 h 32"/>
                    <a:gd name="T34" fmla="*/ 40 w 40"/>
                    <a:gd name="T35" fmla="*/ 19 h 32"/>
                    <a:gd name="T36" fmla="*/ 40 w 40"/>
                    <a:gd name="T37" fmla="*/ 15 h 32"/>
                    <a:gd name="T38" fmla="*/ 40 w 40"/>
                    <a:gd name="T39" fmla="*/ 15 h 32"/>
                    <a:gd name="T40" fmla="*/ 40 w 40"/>
                    <a:gd name="T41" fmla="*/ 13 h 32"/>
                    <a:gd name="T42" fmla="*/ 39 w 40"/>
                    <a:gd name="T43" fmla="*/ 9 h 32"/>
                    <a:gd name="T44" fmla="*/ 35 w 40"/>
                    <a:gd name="T45" fmla="*/ 4 h 32"/>
                    <a:gd name="T46" fmla="*/ 28 w 40"/>
                    <a:gd name="T47" fmla="*/ 1 h 32"/>
                    <a:gd name="T48" fmla="*/ 20 w 40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2"/>
                    <a:gd name="T77" fmla="*/ 40 w 40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5" y="4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2"/>
                      </a:lnTo>
                      <a:lnTo>
                        <a:pt x="5" y="27"/>
                      </a:lnTo>
                      <a:lnTo>
                        <a:pt x="12" y="30"/>
                      </a:lnTo>
                      <a:lnTo>
                        <a:pt x="20" y="32"/>
                      </a:lnTo>
                      <a:lnTo>
                        <a:pt x="28" y="30"/>
                      </a:lnTo>
                      <a:lnTo>
                        <a:pt x="35" y="27"/>
                      </a:lnTo>
                      <a:lnTo>
                        <a:pt x="39" y="22"/>
                      </a:lnTo>
                      <a:lnTo>
                        <a:pt x="40" y="19"/>
                      </a:lnTo>
                      <a:lnTo>
                        <a:pt x="40" y="15"/>
                      </a:lnTo>
                      <a:lnTo>
                        <a:pt x="40" y="13"/>
                      </a:lnTo>
                      <a:lnTo>
                        <a:pt x="39" y="9"/>
                      </a:lnTo>
                      <a:lnTo>
                        <a:pt x="35" y="4"/>
                      </a:lnTo>
                      <a:lnTo>
                        <a:pt x="28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80" name="Freeform 1919"/>
                <p:cNvSpPr>
                  <a:spLocks/>
                </p:cNvSpPr>
                <p:nvPr/>
              </p:nvSpPr>
              <p:spPr bwMode="auto">
                <a:xfrm>
                  <a:off x="1987" y="2983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5 w 41"/>
                    <a:gd name="T5" fmla="*/ 0 h 33"/>
                    <a:gd name="T6" fmla="*/ 8 w 41"/>
                    <a:gd name="T7" fmla="*/ 2 h 33"/>
                    <a:gd name="T8" fmla="*/ 3 w 41"/>
                    <a:gd name="T9" fmla="*/ 6 h 33"/>
                    <a:gd name="T10" fmla="*/ 1 w 41"/>
                    <a:gd name="T11" fmla="*/ 9 h 33"/>
                    <a:gd name="T12" fmla="*/ 0 w 41"/>
                    <a:gd name="T13" fmla="*/ 12 h 33"/>
                    <a:gd name="T14" fmla="*/ 0 w 41"/>
                    <a:gd name="T15" fmla="*/ 12 h 33"/>
                    <a:gd name="T16" fmla="*/ 0 w 41"/>
                    <a:gd name="T17" fmla="*/ 15 h 33"/>
                    <a:gd name="T18" fmla="*/ 0 w 41"/>
                    <a:gd name="T19" fmla="*/ 19 h 33"/>
                    <a:gd name="T20" fmla="*/ 4 w 41"/>
                    <a:gd name="T21" fmla="*/ 25 h 33"/>
                    <a:gd name="T22" fmla="*/ 10 w 41"/>
                    <a:gd name="T23" fmla="*/ 29 h 33"/>
                    <a:gd name="T24" fmla="*/ 18 w 41"/>
                    <a:gd name="T25" fmla="*/ 32 h 33"/>
                    <a:gd name="T26" fmla="*/ 18 w 41"/>
                    <a:gd name="T27" fmla="*/ 32 h 33"/>
                    <a:gd name="T28" fmla="*/ 26 w 41"/>
                    <a:gd name="T29" fmla="*/ 33 h 33"/>
                    <a:gd name="T30" fmla="*/ 33 w 41"/>
                    <a:gd name="T31" fmla="*/ 30 h 33"/>
                    <a:gd name="T32" fmla="*/ 38 w 41"/>
                    <a:gd name="T33" fmla="*/ 25 h 33"/>
                    <a:gd name="T34" fmla="*/ 40 w 41"/>
                    <a:gd name="T35" fmla="*/ 23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6 h 33"/>
                    <a:gd name="T42" fmla="*/ 41 w 41"/>
                    <a:gd name="T43" fmla="*/ 14 h 33"/>
                    <a:gd name="T44" fmla="*/ 37 w 41"/>
                    <a:gd name="T45" fmla="*/ 7 h 33"/>
                    <a:gd name="T46" fmla="*/ 31 w 41"/>
                    <a:gd name="T47" fmla="*/ 2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8" y="2"/>
                      </a:lnTo>
                      <a:lnTo>
                        <a:pt x="3" y="6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4" y="25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6" y="33"/>
                      </a:lnTo>
                      <a:lnTo>
                        <a:pt x="33" y="30"/>
                      </a:lnTo>
                      <a:lnTo>
                        <a:pt x="38" y="25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41" y="14"/>
                      </a:lnTo>
                      <a:lnTo>
                        <a:pt x="37" y="7"/>
                      </a:lnTo>
                      <a:lnTo>
                        <a:pt x="31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81" name="Freeform 1920"/>
                <p:cNvSpPr>
                  <a:spLocks/>
                </p:cNvSpPr>
                <p:nvPr/>
              </p:nvSpPr>
              <p:spPr bwMode="auto">
                <a:xfrm>
                  <a:off x="1987" y="2983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5 w 41"/>
                    <a:gd name="T5" fmla="*/ 0 h 33"/>
                    <a:gd name="T6" fmla="*/ 8 w 41"/>
                    <a:gd name="T7" fmla="*/ 2 h 33"/>
                    <a:gd name="T8" fmla="*/ 3 w 41"/>
                    <a:gd name="T9" fmla="*/ 6 h 33"/>
                    <a:gd name="T10" fmla="*/ 1 w 41"/>
                    <a:gd name="T11" fmla="*/ 9 h 33"/>
                    <a:gd name="T12" fmla="*/ 0 w 41"/>
                    <a:gd name="T13" fmla="*/ 12 h 33"/>
                    <a:gd name="T14" fmla="*/ 0 w 41"/>
                    <a:gd name="T15" fmla="*/ 12 h 33"/>
                    <a:gd name="T16" fmla="*/ 0 w 41"/>
                    <a:gd name="T17" fmla="*/ 15 h 33"/>
                    <a:gd name="T18" fmla="*/ 0 w 41"/>
                    <a:gd name="T19" fmla="*/ 19 h 33"/>
                    <a:gd name="T20" fmla="*/ 4 w 41"/>
                    <a:gd name="T21" fmla="*/ 25 h 33"/>
                    <a:gd name="T22" fmla="*/ 10 w 41"/>
                    <a:gd name="T23" fmla="*/ 29 h 33"/>
                    <a:gd name="T24" fmla="*/ 18 w 41"/>
                    <a:gd name="T25" fmla="*/ 32 h 33"/>
                    <a:gd name="T26" fmla="*/ 18 w 41"/>
                    <a:gd name="T27" fmla="*/ 32 h 33"/>
                    <a:gd name="T28" fmla="*/ 26 w 41"/>
                    <a:gd name="T29" fmla="*/ 33 h 33"/>
                    <a:gd name="T30" fmla="*/ 33 w 41"/>
                    <a:gd name="T31" fmla="*/ 30 h 33"/>
                    <a:gd name="T32" fmla="*/ 38 w 41"/>
                    <a:gd name="T33" fmla="*/ 25 h 33"/>
                    <a:gd name="T34" fmla="*/ 40 w 41"/>
                    <a:gd name="T35" fmla="*/ 23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6 h 33"/>
                    <a:gd name="T42" fmla="*/ 41 w 41"/>
                    <a:gd name="T43" fmla="*/ 14 h 33"/>
                    <a:gd name="T44" fmla="*/ 37 w 41"/>
                    <a:gd name="T45" fmla="*/ 7 h 33"/>
                    <a:gd name="T46" fmla="*/ 31 w 41"/>
                    <a:gd name="T47" fmla="*/ 2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8" y="2"/>
                      </a:lnTo>
                      <a:lnTo>
                        <a:pt x="3" y="6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4" y="25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6" y="33"/>
                      </a:lnTo>
                      <a:lnTo>
                        <a:pt x="33" y="30"/>
                      </a:lnTo>
                      <a:lnTo>
                        <a:pt x="38" y="25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41" y="14"/>
                      </a:lnTo>
                      <a:lnTo>
                        <a:pt x="37" y="7"/>
                      </a:lnTo>
                      <a:lnTo>
                        <a:pt x="31" y="2"/>
                      </a:lnTo>
                      <a:lnTo>
                        <a:pt x="2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82" name="Freeform 1921"/>
                <p:cNvSpPr>
                  <a:spLocks/>
                </p:cNvSpPr>
                <p:nvPr/>
              </p:nvSpPr>
              <p:spPr bwMode="auto">
                <a:xfrm>
                  <a:off x="1976" y="2961"/>
                  <a:ext cx="40" cy="32"/>
                </a:xfrm>
                <a:custGeom>
                  <a:avLst/>
                  <a:gdLst>
                    <a:gd name="T0" fmla="*/ 20 w 40"/>
                    <a:gd name="T1" fmla="*/ 0 h 32"/>
                    <a:gd name="T2" fmla="*/ 20 w 40"/>
                    <a:gd name="T3" fmla="*/ 0 h 32"/>
                    <a:gd name="T4" fmla="*/ 12 w 40"/>
                    <a:gd name="T5" fmla="*/ 1 h 32"/>
                    <a:gd name="T6" fmla="*/ 6 w 40"/>
                    <a:gd name="T7" fmla="*/ 5 h 32"/>
                    <a:gd name="T8" fmla="*/ 1 w 40"/>
                    <a:gd name="T9" fmla="*/ 10 h 32"/>
                    <a:gd name="T10" fmla="*/ 0 w 40"/>
                    <a:gd name="T11" fmla="*/ 13 h 32"/>
                    <a:gd name="T12" fmla="*/ 0 w 40"/>
                    <a:gd name="T13" fmla="*/ 17 h 32"/>
                    <a:gd name="T14" fmla="*/ 0 w 40"/>
                    <a:gd name="T15" fmla="*/ 17 h 32"/>
                    <a:gd name="T16" fmla="*/ 0 w 40"/>
                    <a:gd name="T17" fmla="*/ 19 h 32"/>
                    <a:gd name="T18" fmla="*/ 1 w 40"/>
                    <a:gd name="T19" fmla="*/ 23 h 32"/>
                    <a:gd name="T20" fmla="*/ 6 w 40"/>
                    <a:gd name="T21" fmla="*/ 28 h 32"/>
                    <a:gd name="T22" fmla="*/ 12 w 40"/>
                    <a:gd name="T23" fmla="*/ 31 h 32"/>
                    <a:gd name="T24" fmla="*/ 20 w 40"/>
                    <a:gd name="T25" fmla="*/ 32 h 32"/>
                    <a:gd name="T26" fmla="*/ 20 w 40"/>
                    <a:gd name="T27" fmla="*/ 32 h 32"/>
                    <a:gd name="T28" fmla="*/ 28 w 40"/>
                    <a:gd name="T29" fmla="*/ 31 h 32"/>
                    <a:gd name="T30" fmla="*/ 35 w 40"/>
                    <a:gd name="T31" fmla="*/ 28 h 32"/>
                    <a:gd name="T32" fmla="*/ 39 w 40"/>
                    <a:gd name="T33" fmla="*/ 23 h 32"/>
                    <a:gd name="T34" fmla="*/ 40 w 40"/>
                    <a:gd name="T35" fmla="*/ 19 h 32"/>
                    <a:gd name="T36" fmla="*/ 40 w 40"/>
                    <a:gd name="T37" fmla="*/ 17 h 32"/>
                    <a:gd name="T38" fmla="*/ 40 w 40"/>
                    <a:gd name="T39" fmla="*/ 17 h 32"/>
                    <a:gd name="T40" fmla="*/ 40 w 40"/>
                    <a:gd name="T41" fmla="*/ 13 h 32"/>
                    <a:gd name="T42" fmla="*/ 39 w 40"/>
                    <a:gd name="T43" fmla="*/ 10 h 32"/>
                    <a:gd name="T44" fmla="*/ 35 w 40"/>
                    <a:gd name="T45" fmla="*/ 5 h 32"/>
                    <a:gd name="T46" fmla="*/ 28 w 40"/>
                    <a:gd name="T47" fmla="*/ 1 h 32"/>
                    <a:gd name="T48" fmla="*/ 20 w 40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2"/>
                    <a:gd name="T77" fmla="*/ 40 w 40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2" y="31"/>
                      </a:lnTo>
                      <a:lnTo>
                        <a:pt x="20" y="32"/>
                      </a:lnTo>
                      <a:lnTo>
                        <a:pt x="28" y="31"/>
                      </a:lnTo>
                      <a:lnTo>
                        <a:pt x="35" y="28"/>
                      </a:lnTo>
                      <a:lnTo>
                        <a:pt x="39" y="23"/>
                      </a:lnTo>
                      <a:lnTo>
                        <a:pt x="40" y="19"/>
                      </a:lnTo>
                      <a:lnTo>
                        <a:pt x="40" y="17"/>
                      </a:lnTo>
                      <a:lnTo>
                        <a:pt x="40" y="13"/>
                      </a:lnTo>
                      <a:lnTo>
                        <a:pt x="39" y="10"/>
                      </a:lnTo>
                      <a:lnTo>
                        <a:pt x="35" y="5"/>
                      </a:lnTo>
                      <a:lnTo>
                        <a:pt x="28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83" name="Freeform 1922"/>
                <p:cNvSpPr>
                  <a:spLocks/>
                </p:cNvSpPr>
                <p:nvPr/>
              </p:nvSpPr>
              <p:spPr bwMode="auto">
                <a:xfrm>
                  <a:off x="1976" y="2961"/>
                  <a:ext cx="40" cy="32"/>
                </a:xfrm>
                <a:custGeom>
                  <a:avLst/>
                  <a:gdLst>
                    <a:gd name="T0" fmla="*/ 20 w 40"/>
                    <a:gd name="T1" fmla="*/ 0 h 32"/>
                    <a:gd name="T2" fmla="*/ 20 w 40"/>
                    <a:gd name="T3" fmla="*/ 0 h 32"/>
                    <a:gd name="T4" fmla="*/ 12 w 40"/>
                    <a:gd name="T5" fmla="*/ 1 h 32"/>
                    <a:gd name="T6" fmla="*/ 6 w 40"/>
                    <a:gd name="T7" fmla="*/ 5 h 32"/>
                    <a:gd name="T8" fmla="*/ 1 w 40"/>
                    <a:gd name="T9" fmla="*/ 10 h 32"/>
                    <a:gd name="T10" fmla="*/ 0 w 40"/>
                    <a:gd name="T11" fmla="*/ 13 h 32"/>
                    <a:gd name="T12" fmla="*/ 0 w 40"/>
                    <a:gd name="T13" fmla="*/ 17 h 32"/>
                    <a:gd name="T14" fmla="*/ 0 w 40"/>
                    <a:gd name="T15" fmla="*/ 17 h 32"/>
                    <a:gd name="T16" fmla="*/ 0 w 40"/>
                    <a:gd name="T17" fmla="*/ 19 h 32"/>
                    <a:gd name="T18" fmla="*/ 1 w 40"/>
                    <a:gd name="T19" fmla="*/ 23 h 32"/>
                    <a:gd name="T20" fmla="*/ 6 w 40"/>
                    <a:gd name="T21" fmla="*/ 28 h 32"/>
                    <a:gd name="T22" fmla="*/ 12 w 40"/>
                    <a:gd name="T23" fmla="*/ 31 h 32"/>
                    <a:gd name="T24" fmla="*/ 20 w 40"/>
                    <a:gd name="T25" fmla="*/ 32 h 32"/>
                    <a:gd name="T26" fmla="*/ 20 w 40"/>
                    <a:gd name="T27" fmla="*/ 32 h 32"/>
                    <a:gd name="T28" fmla="*/ 28 w 40"/>
                    <a:gd name="T29" fmla="*/ 31 h 32"/>
                    <a:gd name="T30" fmla="*/ 35 w 40"/>
                    <a:gd name="T31" fmla="*/ 28 h 32"/>
                    <a:gd name="T32" fmla="*/ 39 w 40"/>
                    <a:gd name="T33" fmla="*/ 23 h 32"/>
                    <a:gd name="T34" fmla="*/ 40 w 40"/>
                    <a:gd name="T35" fmla="*/ 19 h 32"/>
                    <a:gd name="T36" fmla="*/ 40 w 40"/>
                    <a:gd name="T37" fmla="*/ 17 h 32"/>
                    <a:gd name="T38" fmla="*/ 40 w 40"/>
                    <a:gd name="T39" fmla="*/ 17 h 32"/>
                    <a:gd name="T40" fmla="*/ 40 w 40"/>
                    <a:gd name="T41" fmla="*/ 13 h 32"/>
                    <a:gd name="T42" fmla="*/ 39 w 40"/>
                    <a:gd name="T43" fmla="*/ 10 h 32"/>
                    <a:gd name="T44" fmla="*/ 35 w 40"/>
                    <a:gd name="T45" fmla="*/ 5 h 32"/>
                    <a:gd name="T46" fmla="*/ 28 w 40"/>
                    <a:gd name="T47" fmla="*/ 1 h 32"/>
                    <a:gd name="T48" fmla="*/ 20 w 40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2"/>
                    <a:gd name="T77" fmla="*/ 40 w 40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2" y="31"/>
                      </a:lnTo>
                      <a:lnTo>
                        <a:pt x="20" y="32"/>
                      </a:lnTo>
                      <a:lnTo>
                        <a:pt x="28" y="31"/>
                      </a:lnTo>
                      <a:lnTo>
                        <a:pt x="35" y="28"/>
                      </a:lnTo>
                      <a:lnTo>
                        <a:pt x="39" y="23"/>
                      </a:lnTo>
                      <a:lnTo>
                        <a:pt x="40" y="19"/>
                      </a:lnTo>
                      <a:lnTo>
                        <a:pt x="40" y="17"/>
                      </a:lnTo>
                      <a:lnTo>
                        <a:pt x="40" y="13"/>
                      </a:lnTo>
                      <a:lnTo>
                        <a:pt x="39" y="10"/>
                      </a:lnTo>
                      <a:lnTo>
                        <a:pt x="35" y="5"/>
                      </a:lnTo>
                      <a:lnTo>
                        <a:pt x="28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84" name="Freeform 1923"/>
                <p:cNvSpPr>
                  <a:spLocks/>
                </p:cNvSpPr>
                <p:nvPr/>
              </p:nvSpPr>
              <p:spPr bwMode="auto">
                <a:xfrm>
                  <a:off x="1956" y="3023"/>
                  <a:ext cx="40" cy="35"/>
                </a:xfrm>
                <a:custGeom>
                  <a:avLst/>
                  <a:gdLst>
                    <a:gd name="T0" fmla="*/ 13 w 40"/>
                    <a:gd name="T1" fmla="*/ 3 h 35"/>
                    <a:gd name="T2" fmla="*/ 13 w 40"/>
                    <a:gd name="T3" fmla="*/ 3 h 35"/>
                    <a:gd name="T4" fmla="*/ 6 w 40"/>
                    <a:gd name="T5" fmla="*/ 8 h 35"/>
                    <a:gd name="T6" fmla="*/ 2 w 40"/>
                    <a:gd name="T7" fmla="*/ 14 h 35"/>
                    <a:gd name="T8" fmla="*/ 0 w 40"/>
                    <a:gd name="T9" fmla="*/ 21 h 35"/>
                    <a:gd name="T10" fmla="*/ 2 w 40"/>
                    <a:gd name="T11" fmla="*/ 25 h 35"/>
                    <a:gd name="T12" fmla="*/ 3 w 40"/>
                    <a:gd name="T13" fmla="*/ 27 h 35"/>
                    <a:gd name="T14" fmla="*/ 3 w 40"/>
                    <a:gd name="T15" fmla="*/ 27 h 35"/>
                    <a:gd name="T16" fmla="*/ 4 w 40"/>
                    <a:gd name="T17" fmla="*/ 30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4 h 35"/>
                    <a:gd name="T24" fmla="*/ 29 w 40"/>
                    <a:gd name="T25" fmla="*/ 31 h 35"/>
                    <a:gd name="T26" fmla="*/ 29 w 40"/>
                    <a:gd name="T27" fmla="*/ 31 h 35"/>
                    <a:gd name="T28" fmla="*/ 35 w 40"/>
                    <a:gd name="T29" fmla="*/ 26 h 35"/>
                    <a:gd name="T30" fmla="*/ 39 w 40"/>
                    <a:gd name="T31" fmla="*/ 20 h 35"/>
                    <a:gd name="T32" fmla="*/ 40 w 40"/>
                    <a:gd name="T33" fmla="*/ 13 h 35"/>
                    <a:gd name="T34" fmla="*/ 40 w 40"/>
                    <a:gd name="T35" fmla="*/ 9 h 35"/>
                    <a:gd name="T36" fmla="*/ 39 w 40"/>
                    <a:gd name="T37" fmla="*/ 7 h 35"/>
                    <a:gd name="T38" fmla="*/ 39 w 40"/>
                    <a:gd name="T39" fmla="*/ 7 h 35"/>
                    <a:gd name="T40" fmla="*/ 36 w 40"/>
                    <a:gd name="T41" fmla="*/ 4 h 35"/>
                    <a:gd name="T42" fmla="*/ 34 w 40"/>
                    <a:gd name="T43" fmla="*/ 2 h 35"/>
                    <a:gd name="T44" fmla="*/ 27 w 40"/>
                    <a:gd name="T45" fmla="*/ 0 h 35"/>
                    <a:gd name="T46" fmla="*/ 20 w 40"/>
                    <a:gd name="T47" fmla="*/ 0 h 35"/>
                    <a:gd name="T48" fmla="*/ 13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3" y="3"/>
                      </a:moveTo>
                      <a:lnTo>
                        <a:pt x="13" y="3"/>
                      </a:lnTo>
                      <a:lnTo>
                        <a:pt x="6" y="8"/>
                      </a:lnTo>
                      <a:lnTo>
                        <a:pt x="2" y="14"/>
                      </a:lnTo>
                      <a:lnTo>
                        <a:pt x="0" y="21"/>
                      </a:lnTo>
                      <a:lnTo>
                        <a:pt x="2" y="25"/>
                      </a:lnTo>
                      <a:lnTo>
                        <a:pt x="3" y="27"/>
                      </a:lnTo>
                      <a:lnTo>
                        <a:pt x="4" y="30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4"/>
                      </a:lnTo>
                      <a:lnTo>
                        <a:pt x="29" y="31"/>
                      </a:lnTo>
                      <a:lnTo>
                        <a:pt x="35" y="26"/>
                      </a:lnTo>
                      <a:lnTo>
                        <a:pt x="39" y="20"/>
                      </a:lnTo>
                      <a:lnTo>
                        <a:pt x="40" y="13"/>
                      </a:lnTo>
                      <a:lnTo>
                        <a:pt x="40" y="9"/>
                      </a:lnTo>
                      <a:lnTo>
                        <a:pt x="39" y="7"/>
                      </a:lnTo>
                      <a:lnTo>
                        <a:pt x="36" y="4"/>
                      </a:lnTo>
                      <a:lnTo>
                        <a:pt x="34" y="2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3" y="3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85" name="Freeform 1924"/>
                <p:cNvSpPr>
                  <a:spLocks/>
                </p:cNvSpPr>
                <p:nvPr/>
              </p:nvSpPr>
              <p:spPr bwMode="auto">
                <a:xfrm>
                  <a:off x="1956" y="3023"/>
                  <a:ext cx="40" cy="35"/>
                </a:xfrm>
                <a:custGeom>
                  <a:avLst/>
                  <a:gdLst>
                    <a:gd name="T0" fmla="*/ 13 w 40"/>
                    <a:gd name="T1" fmla="*/ 3 h 35"/>
                    <a:gd name="T2" fmla="*/ 13 w 40"/>
                    <a:gd name="T3" fmla="*/ 3 h 35"/>
                    <a:gd name="T4" fmla="*/ 6 w 40"/>
                    <a:gd name="T5" fmla="*/ 8 h 35"/>
                    <a:gd name="T6" fmla="*/ 2 w 40"/>
                    <a:gd name="T7" fmla="*/ 14 h 35"/>
                    <a:gd name="T8" fmla="*/ 0 w 40"/>
                    <a:gd name="T9" fmla="*/ 21 h 35"/>
                    <a:gd name="T10" fmla="*/ 2 w 40"/>
                    <a:gd name="T11" fmla="*/ 25 h 35"/>
                    <a:gd name="T12" fmla="*/ 3 w 40"/>
                    <a:gd name="T13" fmla="*/ 27 h 35"/>
                    <a:gd name="T14" fmla="*/ 3 w 40"/>
                    <a:gd name="T15" fmla="*/ 27 h 35"/>
                    <a:gd name="T16" fmla="*/ 4 w 40"/>
                    <a:gd name="T17" fmla="*/ 30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4 h 35"/>
                    <a:gd name="T24" fmla="*/ 29 w 40"/>
                    <a:gd name="T25" fmla="*/ 31 h 35"/>
                    <a:gd name="T26" fmla="*/ 29 w 40"/>
                    <a:gd name="T27" fmla="*/ 31 h 35"/>
                    <a:gd name="T28" fmla="*/ 35 w 40"/>
                    <a:gd name="T29" fmla="*/ 26 h 35"/>
                    <a:gd name="T30" fmla="*/ 39 w 40"/>
                    <a:gd name="T31" fmla="*/ 20 h 35"/>
                    <a:gd name="T32" fmla="*/ 40 w 40"/>
                    <a:gd name="T33" fmla="*/ 13 h 35"/>
                    <a:gd name="T34" fmla="*/ 40 w 40"/>
                    <a:gd name="T35" fmla="*/ 9 h 35"/>
                    <a:gd name="T36" fmla="*/ 39 w 40"/>
                    <a:gd name="T37" fmla="*/ 7 h 35"/>
                    <a:gd name="T38" fmla="*/ 39 w 40"/>
                    <a:gd name="T39" fmla="*/ 7 h 35"/>
                    <a:gd name="T40" fmla="*/ 36 w 40"/>
                    <a:gd name="T41" fmla="*/ 4 h 35"/>
                    <a:gd name="T42" fmla="*/ 34 w 40"/>
                    <a:gd name="T43" fmla="*/ 2 h 35"/>
                    <a:gd name="T44" fmla="*/ 27 w 40"/>
                    <a:gd name="T45" fmla="*/ 0 h 35"/>
                    <a:gd name="T46" fmla="*/ 20 w 40"/>
                    <a:gd name="T47" fmla="*/ 0 h 35"/>
                    <a:gd name="T48" fmla="*/ 13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3" y="3"/>
                      </a:moveTo>
                      <a:lnTo>
                        <a:pt x="13" y="3"/>
                      </a:lnTo>
                      <a:lnTo>
                        <a:pt x="6" y="8"/>
                      </a:lnTo>
                      <a:lnTo>
                        <a:pt x="2" y="14"/>
                      </a:lnTo>
                      <a:lnTo>
                        <a:pt x="0" y="21"/>
                      </a:lnTo>
                      <a:lnTo>
                        <a:pt x="2" y="25"/>
                      </a:lnTo>
                      <a:lnTo>
                        <a:pt x="3" y="27"/>
                      </a:lnTo>
                      <a:lnTo>
                        <a:pt x="4" y="30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4"/>
                      </a:lnTo>
                      <a:lnTo>
                        <a:pt x="29" y="31"/>
                      </a:lnTo>
                      <a:lnTo>
                        <a:pt x="35" y="26"/>
                      </a:lnTo>
                      <a:lnTo>
                        <a:pt x="39" y="20"/>
                      </a:lnTo>
                      <a:lnTo>
                        <a:pt x="40" y="13"/>
                      </a:lnTo>
                      <a:lnTo>
                        <a:pt x="40" y="9"/>
                      </a:lnTo>
                      <a:lnTo>
                        <a:pt x="39" y="7"/>
                      </a:lnTo>
                      <a:lnTo>
                        <a:pt x="36" y="4"/>
                      </a:lnTo>
                      <a:lnTo>
                        <a:pt x="34" y="2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3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86" name="Freeform 1925"/>
                <p:cNvSpPr>
                  <a:spLocks/>
                </p:cNvSpPr>
                <p:nvPr/>
              </p:nvSpPr>
              <p:spPr bwMode="auto">
                <a:xfrm>
                  <a:off x="1986" y="3026"/>
                  <a:ext cx="41" cy="34"/>
                </a:xfrm>
                <a:custGeom>
                  <a:avLst/>
                  <a:gdLst>
                    <a:gd name="T0" fmla="*/ 25 w 41"/>
                    <a:gd name="T1" fmla="*/ 1 h 34"/>
                    <a:gd name="T2" fmla="*/ 25 w 41"/>
                    <a:gd name="T3" fmla="*/ 1 h 34"/>
                    <a:gd name="T4" fmla="*/ 18 w 41"/>
                    <a:gd name="T5" fmla="*/ 0 h 34"/>
                    <a:gd name="T6" fmla="*/ 10 w 41"/>
                    <a:gd name="T7" fmla="*/ 1 h 34"/>
                    <a:gd name="T8" fmla="*/ 5 w 41"/>
                    <a:gd name="T9" fmla="*/ 5 h 34"/>
                    <a:gd name="T10" fmla="*/ 2 w 41"/>
                    <a:gd name="T11" fmla="*/ 6 h 34"/>
                    <a:gd name="T12" fmla="*/ 1 w 41"/>
                    <a:gd name="T13" fmla="*/ 10 h 34"/>
                    <a:gd name="T14" fmla="*/ 1 w 41"/>
                    <a:gd name="T15" fmla="*/ 10 h 34"/>
                    <a:gd name="T16" fmla="*/ 0 w 41"/>
                    <a:gd name="T17" fmla="*/ 13 h 34"/>
                    <a:gd name="T18" fmla="*/ 0 w 41"/>
                    <a:gd name="T19" fmla="*/ 17 h 34"/>
                    <a:gd name="T20" fmla="*/ 2 w 41"/>
                    <a:gd name="T21" fmla="*/ 23 h 34"/>
                    <a:gd name="T22" fmla="*/ 7 w 41"/>
                    <a:gd name="T23" fmla="*/ 28 h 34"/>
                    <a:gd name="T24" fmla="*/ 14 w 41"/>
                    <a:gd name="T25" fmla="*/ 32 h 34"/>
                    <a:gd name="T26" fmla="*/ 14 w 41"/>
                    <a:gd name="T27" fmla="*/ 32 h 34"/>
                    <a:gd name="T28" fmla="*/ 23 w 41"/>
                    <a:gd name="T29" fmla="*/ 34 h 34"/>
                    <a:gd name="T30" fmla="*/ 30 w 41"/>
                    <a:gd name="T31" fmla="*/ 33 h 34"/>
                    <a:gd name="T32" fmla="*/ 36 w 41"/>
                    <a:gd name="T33" fmla="*/ 29 h 34"/>
                    <a:gd name="T34" fmla="*/ 38 w 41"/>
                    <a:gd name="T35" fmla="*/ 27 h 34"/>
                    <a:gd name="T36" fmla="*/ 39 w 41"/>
                    <a:gd name="T37" fmla="*/ 24 h 34"/>
                    <a:gd name="T38" fmla="*/ 39 w 41"/>
                    <a:gd name="T39" fmla="*/ 24 h 34"/>
                    <a:gd name="T40" fmla="*/ 41 w 41"/>
                    <a:gd name="T41" fmla="*/ 20 h 34"/>
                    <a:gd name="T42" fmla="*/ 41 w 41"/>
                    <a:gd name="T43" fmla="*/ 18 h 34"/>
                    <a:gd name="T44" fmla="*/ 38 w 41"/>
                    <a:gd name="T45" fmla="*/ 11 h 34"/>
                    <a:gd name="T46" fmla="*/ 33 w 41"/>
                    <a:gd name="T47" fmla="*/ 5 h 34"/>
                    <a:gd name="T48" fmla="*/ 25 w 41"/>
                    <a:gd name="T49" fmla="*/ 1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2" y="6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4" y="32"/>
                      </a:lnTo>
                      <a:lnTo>
                        <a:pt x="23" y="34"/>
                      </a:lnTo>
                      <a:lnTo>
                        <a:pt x="30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87" name="Freeform 1926"/>
                <p:cNvSpPr>
                  <a:spLocks/>
                </p:cNvSpPr>
                <p:nvPr/>
              </p:nvSpPr>
              <p:spPr bwMode="auto">
                <a:xfrm>
                  <a:off x="1986" y="3026"/>
                  <a:ext cx="41" cy="34"/>
                </a:xfrm>
                <a:custGeom>
                  <a:avLst/>
                  <a:gdLst>
                    <a:gd name="T0" fmla="*/ 25 w 41"/>
                    <a:gd name="T1" fmla="*/ 1 h 34"/>
                    <a:gd name="T2" fmla="*/ 25 w 41"/>
                    <a:gd name="T3" fmla="*/ 1 h 34"/>
                    <a:gd name="T4" fmla="*/ 18 w 41"/>
                    <a:gd name="T5" fmla="*/ 0 h 34"/>
                    <a:gd name="T6" fmla="*/ 10 w 41"/>
                    <a:gd name="T7" fmla="*/ 1 h 34"/>
                    <a:gd name="T8" fmla="*/ 5 w 41"/>
                    <a:gd name="T9" fmla="*/ 5 h 34"/>
                    <a:gd name="T10" fmla="*/ 2 w 41"/>
                    <a:gd name="T11" fmla="*/ 6 h 34"/>
                    <a:gd name="T12" fmla="*/ 1 w 41"/>
                    <a:gd name="T13" fmla="*/ 10 h 34"/>
                    <a:gd name="T14" fmla="*/ 1 w 41"/>
                    <a:gd name="T15" fmla="*/ 10 h 34"/>
                    <a:gd name="T16" fmla="*/ 0 w 41"/>
                    <a:gd name="T17" fmla="*/ 13 h 34"/>
                    <a:gd name="T18" fmla="*/ 0 w 41"/>
                    <a:gd name="T19" fmla="*/ 17 h 34"/>
                    <a:gd name="T20" fmla="*/ 2 w 41"/>
                    <a:gd name="T21" fmla="*/ 23 h 34"/>
                    <a:gd name="T22" fmla="*/ 7 w 41"/>
                    <a:gd name="T23" fmla="*/ 28 h 34"/>
                    <a:gd name="T24" fmla="*/ 14 w 41"/>
                    <a:gd name="T25" fmla="*/ 32 h 34"/>
                    <a:gd name="T26" fmla="*/ 14 w 41"/>
                    <a:gd name="T27" fmla="*/ 32 h 34"/>
                    <a:gd name="T28" fmla="*/ 23 w 41"/>
                    <a:gd name="T29" fmla="*/ 34 h 34"/>
                    <a:gd name="T30" fmla="*/ 30 w 41"/>
                    <a:gd name="T31" fmla="*/ 33 h 34"/>
                    <a:gd name="T32" fmla="*/ 36 w 41"/>
                    <a:gd name="T33" fmla="*/ 29 h 34"/>
                    <a:gd name="T34" fmla="*/ 38 w 41"/>
                    <a:gd name="T35" fmla="*/ 27 h 34"/>
                    <a:gd name="T36" fmla="*/ 39 w 41"/>
                    <a:gd name="T37" fmla="*/ 24 h 34"/>
                    <a:gd name="T38" fmla="*/ 39 w 41"/>
                    <a:gd name="T39" fmla="*/ 24 h 34"/>
                    <a:gd name="T40" fmla="*/ 41 w 41"/>
                    <a:gd name="T41" fmla="*/ 20 h 34"/>
                    <a:gd name="T42" fmla="*/ 41 w 41"/>
                    <a:gd name="T43" fmla="*/ 18 h 34"/>
                    <a:gd name="T44" fmla="*/ 38 w 41"/>
                    <a:gd name="T45" fmla="*/ 11 h 34"/>
                    <a:gd name="T46" fmla="*/ 33 w 41"/>
                    <a:gd name="T47" fmla="*/ 5 h 34"/>
                    <a:gd name="T48" fmla="*/ 25 w 41"/>
                    <a:gd name="T49" fmla="*/ 1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2" y="6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4" y="32"/>
                      </a:lnTo>
                      <a:lnTo>
                        <a:pt x="23" y="34"/>
                      </a:lnTo>
                      <a:lnTo>
                        <a:pt x="30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88" name="Freeform 1927"/>
                <p:cNvSpPr>
                  <a:spLocks/>
                </p:cNvSpPr>
                <p:nvPr/>
              </p:nvSpPr>
              <p:spPr bwMode="auto">
                <a:xfrm>
                  <a:off x="1871" y="3004"/>
                  <a:ext cx="31" cy="90"/>
                </a:xfrm>
                <a:custGeom>
                  <a:avLst/>
                  <a:gdLst>
                    <a:gd name="T0" fmla="*/ 0 w 31"/>
                    <a:gd name="T1" fmla="*/ 85 h 90"/>
                    <a:gd name="T2" fmla="*/ 9 w 31"/>
                    <a:gd name="T3" fmla="*/ 69 h 90"/>
                    <a:gd name="T4" fmla="*/ 9 w 31"/>
                    <a:gd name="T5" fmla="*/ 0 h 90"/>
                    <a:gd name="T6" fmla="*/ 23 w 31"/>
                    <a:gd name="T7" fmla="*/ 3 h 90"/>
                    <a:gd name="T8" fmla="*/ 23 w 31"/>
                    <a:gd name="T9" fmla="*/ 70 h 90"/>
                    <a:gd name="T10" fmla="*/ 31 w 31"/>
                    <a:gd name="T11" fmla="*/ 86 h 90"/>
                    <a:gd name="T12" fmla="*/ 20 w 31"/>
                    <a:gd name="T13" fmla="*/ 79 h 90"/>
                    <a:gd name="T14" fmla="*/ 20 w 31"/>
                    <a:gd name="T15" fmla="*/ 90 h 90"/>
                    <a:gd name="T16" fmla="*/ 14 w 31"/>
                    <a:gd name="T17" fmla="*/ 82 h 90"/>
                    <a:gd name="T18" fmla="*/ 9 w 31"/>
                    <a:gd name="T19" fmla="*/ 88 h 90"/>
                    <a:gd name="T20" fmla="*/ 9 w 31"/>
                    <a:gd name="T21" fmla="*/ 81 h 90"/>
                    <a:gd name="T22" fmla="*/ 0 w 31"/>
                    <a:gd name="T23" fmla="*/ 85 h 90"/>
                    <a:gd name="T24" fmla="*/ 0 w 31"/>
                    <a:gd name="T25" fmla="*/ 85 h 9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90"/>
                    <a:gd name="T41" fmla="*/ 31 w 31"/>
                    <a:gd name="T42" fmla="*/ 90 h 9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90">
                      <a:moveTo>
                        <a:pt x="0" y="85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3"/>
                      </a:lnTo>
                      <a:lnTo>
                        <a:pt x="23" y="70"/>
                      </a:lnTo>
                      <a:lnTo>
                        <a:pt x="31" y="86"/>
                      </a:lnTo>
                      <a:lnTo>
                        <a:pt x="20" y="79"/>
                      </a:lnTo>
                      <a:lnTo>
                        <a:pt x="20" y="90"/>
                      </a:lnTo>
                      <a:lnTo>
                        <a:pt x="14" y="82"/>
                      </a:lnTo>
                      <a:lnTo>
                        <a:pt x="9" y="88"/>
                      </a:lnTo>
                      <a:lnTo>
                        <a:pt x="9" y="81"/>
                      </a:lnTo>
                      <a:lnTo>
                        <a:pt x="0" y="85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89" name="Freeform 1928"/>
                <p:cNvSpPr>
                  <a:spLocks/>
                </p:cNvSpPr>
                <p:nvPr/>
              </p:nvSpPr>
              <p:spPr bwMode="auto">
                <a:xfrm>
                  <a:off x="1853" y="2989"/>
                  <a:ext cx="40" cy="34"/>
                </a:xfrm>
                <a:custGeom>
                  <a:avLst/>
                  <a:gdLst>
                    <a:gd name="T0" fmla="*/ 12 w 40"/>
                    <a:gd name="T1" fmla="*/ 4 h 34"/>
                    <a:gd name="T2" fmla="*/ 12 w 40"/>
                    <a:gd name="T3" fmla="*/ 4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2 h 34"/>
                    <a:gd name="T10" fmla="*/ 0 w 40"/>
                    <a:gd name="T11" fmla="*/ 26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1 h 34"/>
                    <a:gd name="T18" fmla="*/ 6 w 40"/>
                    <a:gd name="T19" fmla="*/ 33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5 w 40"/>
                    <a:gd name="T29" fmla="*/ 27 h 34"/>
                    <a:gd name="T30" fmla="*/ 38 w 40"/>
                    <a:gd name="T31" fmla="*/ 20 h 34"/>
                    <a:gd name="T32" fmla="*/ 40 w 40"/>
                    <a:gd name="T33" fmla="*/ 14 h 34"/>
                    <a:gd name="T34" fmla="*/ 38 w 40"/>
                    <a:gd name="T35" fmla="*/ 10 h 34"/>
                    <a:gd name="T36" fmla="*/ 38 w 40"/>
                    <a:gd name="T37" fmla="*/ 8 h 34"/>
                    <a:gd name="T38" fmla="*/ 38 w 40"/>
                    <a:gd name="T39" fmla="*/ 8 h 34"/>
                    <a:gd name="T40" fmla="*/ 36 w 40"/>
                    <a:gd name="T41" fmla="*/ 5 h 34"/>
                    <a:gd name="T42" fmla="*/ 33 w 40"/>
                    <a:gd name="T43" fmla="*/ 3 h 34"/>
                    <a:gd name="T44" fmla="*/ 27 w 40"/>
                    <a:gd name="T45" fmla="*/ 0 h 34"/>
                    <a:gd name="T46" fmla="*/ 19 w 40"/>
                    <a:gd name="T47" fmla="*/ 1 h 34"/>
                    <a:gd name="T48" fmla="*/ 12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6" y="33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8" y="20"/>
                      </a:lnTo>
                      <a:lnTo>
                        <a:pt x="40" y="14"/>
                      </a:lnTo>
                      <a:lnTo>
                        <a:pt x="38" y="10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1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90" name="Freeform 1929"/>
                <p:cNvSpPr>
                  <a:spLocks/>
                </p:cNvSpPr>
                <p:nvPr/>
              </p:nvSpPr>
              <p:spPr bwMode="auto">
                <a:xfrm>
                  <a:off x="1853" y="2989"/>
                  <a:ext cx="40" cy="34"/>
                </a:xfrm>
                <a:custGeom>
                  <a:avLst/>
                  <a:gdLst>
                    <a:gd name="T0" fmla="*/ 12 w 40"/>
                    <a:gd name="T1" fmla="*/ 4 h 34"/>
                    <a:gd name="T2" fmla="*/ 12 w 40"/>
                    <a:gd name="T3" fmla="*/ 4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2 h 34"/>
                    <a:gd name="T10" fmla="*/ 0 w 40"/>
                    <a:gd name="T11" fmla="*/ 26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1 h 34"/>
                    <a:gd name="T18" fmla="*/ 6 w 40"/>
                    <a:gd name="T19" fmla="*/ 33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5 w 40"/>
                    <a:gd name="T29" fmla="*/ 27 h 34"/>
                    <a:gd name="T30" fmla="*/ 38 w 40"/>
                    <a:gd name="T31" fmla="*/ 20 h 34"/>
                    <a:gd name="T32" fmla="*/ 40 w 40"/>
                    <a:gd name="T33" fmla="*/ 14 h 34"/>
                    <a:gd name="T34" fmla="*/ 38 w 40"/>
                    <a:gd name="T35" fmla="*/ 10 h 34"/>
                    <a:gd name="T36" fmla="*/ 38 w 40"/>
                    <a:gd name="T37" fmla="*/ 8 h 34"/>
                    <a:gd name="T38" fmla="*/ 38 w 40"/>
                    <a:gd name="T39" fmla="*/ 8 h 34"/>
                    <a:gd name="T40" fmla="*/ 36 w 40"/>
                    <a:gd name="T41" fmla="*/ 5 h 34"/>
                    <a:gd name="T42" fmla="*/ 33 w 40"/>
                    <a:gd name="T43" fmla="*/ 3 h 34"/>
                    <a:gd name="T44" fmla="*/ 27 w 40"/>
                    <a:gd name="T45" fmla="*/ 0 h 34"/>
                    <a:gd name="T46" fmla="*/ 19 w 40"/>
                    <a:gd name="T47" fmla="*/ 1 h 34"/>
                    <a:gd name="T48" fmla="*/ 12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6" y="33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8" y="20"/>
                      </a:lnTo>
                      <a:lnTo>
                        <a:pt x="40" y="14"/>
                      </a:lnTo>
                      <a:lnTo>
                        <a:pt x="38" y="10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1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91" name="Freeform 1930"/>
                <p:cNvSpPr>
                  <a:spLocks/>
                </p:cNvSpPr>
                <p:nvPr/>
              </p:nvSpPr>
              <p:spPr bwMode="auto">
                <a:xfrm>
                  <a:off x="1882" y="2993"/>
                  <a:ext cx="40" cy="33"/>
                </a:xfrm>
                <a:custGeom>
                  <a:avLst/>
                  <a:gdLst>
                    <a:gd name="T0" fmla="*/ 26 w 40"/>
                    <a:gd name="T1" fmla="*/ 2 h 33"/>
                    <a:gd name="T2" fmla="*/ 26 w 40"/>
                    <a:gd name="T3" fmla="*/ 2 h 33"/>
                    <a:gd name="T4" fmla="*/ 18 w 40"/>
                    <a:gd name="T5" fmla="*/ 0 h 33"/>
                    <a:gd name="T6" fmla="*/ 11 w 40"/>
                    <a:gd name="T7" fmla="*/ 1 h 33"/>
                    <a:gd name="T8" fmla="*/ 4 w 40"/>
                    <a:gd name="T9" fmla="*/ 5 h 33"/>
                    <a:gd name="T10" fmla="*/ 2 w 40"/>
                    <a:gd name="T11" fmla="*/ 8 h 33"/>
                    <a:gd name="T12" fmla="*/ 0 w 40"/>
                    <a:gd name="T13" fmla="*/ 10 h 33"/>
                    <a:gd name="T14" fmla="*/ 0 w 40"/>
                    <a:gd name="T15" fmla="*/ 10 h 33"/>
                    <a:gd name="T16" fmla="*/ 0 w 40"/>
                    <a:gd name="T17" fmla="*/ 13 h 33"/>
                    <a:gd name="T18" fmla="*/ 0 w 40"/>
                    <a:gd name="T19" fmla="*/ 16 h 33"/>
                    <a:gd name="T20" fmla="*/ 3 w 40"/>
                    <a:gd name="T21" fmla="*/ 23 h 33"/>
                    <a:gd name="T22" fmla="*/ 8 w 40"/>
                    <a:gd name="T23" fmla="*/ 28 h 33"/>
                    <a:gd name="T24" fmla="*/ 14 w 40"/>
                    <a:gd name="T25" fmla="*/ 32 h 33"/>
                    <a:gd name="T26" fmla="*/ 14 w 40"/>
                    <a:gd name="T27" fmla="*/ 32 h 33"/>
                    <a:gd name="T28" fmla="*/ 22 w 40"/>
                    <a:gd name="T29" fmla="*/ 33 h 33"/>
                    <a:gd name="T30" fmla="*/ 30 w 40"/>
                    <a:gd name="T31" fmla="*/ 33 h 33"/>
                    <a:gd name="T32" fmla="*/ 36 w 40"/>
                    <a:gd name="T33" fmla="*/ 29 h 33"/>
                    <a:gd name="T34" fmla="*/ 39 w 40"/>
                    <a:gd name="T35" fmla="*/ 27 h 33"/>
                    <a:gd name="T36" fmla="*/ 40 w 40"/>
                    <a:gd name="T37" fmla="*/ 24 h 33"/>
                    <a:gd name="T38" fmla="*/ 40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8 h 33"/>
                    <a:gd name="T44" fmla="*/ 37 w 40"/>
                    <a:gd name="T45" fmla="*/ 11 h 33"/>
                    <a:gd name="T46" fmla="*/ 32 w 40"/>
                    <a:gd name="T47" fmla="*/ 6 h 33"/>
                    <a:gd name="T48" fmla="*/ 26 w 40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4" y="5"/>
                      </a:lnTo>
                      <a:lnTo>
                        <a:pt x="2" y="8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30" y="33"/>
                      </a:lnTo>
                      <a:lnTo>
                        <a:pt x="36" y="29"/>
                      </a:lnTo>
                      <a:lnTo>
                        <a:pt x="39" y="27"/>
                      </a:lnTo>
                      <a:lnTo>
                        <a:pt x="40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37" y="11"/>
                      </a:lnTo>
                      <a:lnTo>
                        <a:pt x="32" y="6"/>
                      </a:lnTo>
                      <a:lnTo>
                        <a:pt x="26" y="2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92" name="Freeform 1931"/>
                <p:cNvSpPr>
                  <a:spLocks/>
                </p:cNvSpPr>
                <p:nvPr/>
              </p:nvSpPr>
              <p:spPr bwMode="auto">
                <a:xfrm>
                  <a:off x="1882" y="2993"/>
                  <a:ext cx="40" cy="33"/>
                </a:xfrm>
                <a:custGeom>
                  <a:avLst/>
                  <a:gdLst>
                    <a:gd name="T0" fmla="*/ 26 w 40"/>
                    <a:gd name="T1" fmla="*/ 2 h 33"/>
                    <a:gd name="T2" fmla="*/ 26 w 40"/>
                    <a:gd name="T3" fmla="*/ 2 h 33"/>
                    <a:gd name="T4" fmla="*/ 18 w 40"/>
                    <a:gd name="T5" fmla="*/ 0 h 33"/>
                    <a:gd name="T6" fmla="*/ 11 w 40"/>
                    <a:gd name="T7" fmla="*/ 1 h 33"/>
                    <a:gd name="T8" fmla="*/ 4 w 40"/>
                    <a:gd name="T9" fmla="*/ 5 h 33"/>
                    <a:gd name="T10" fmla="*/ 2 w 40"/>
                    <a:gd name="T11" fmla="*/ 8 h 33"/>
                    <a:gd name="T12" fmla="*/ 0 w 40"/>
                    <a:gd name="T13" fmla="*/ 10 h 33"/>
                    <a:gd name="T14" fmla="*/ 0 w 40"/>
                    <a:gd name="T15" fmla="*/ 10 h 33"/>
                    <a:gd name="T16" fmla="*/ 0 w 40"/>
                    <a:gd name="T17" fmla="*/ 13 h 33"/>
                    <a:gd name="T18" fmla="*/ 0 w 40"/>
                    <a:gd name="T19" fmla="*/ 16 h 33"/>
                    <a:gd name="T20" fmla="*/ 3 w 40"/>
                    <a:gd name="T21" fmla="*/ 23 h 33"/>
                    <a:gd name="T22" fmla="*/ 8 w 40"/>
                    <a:gd name="T23" fmla="*/ 28 h 33"/>
                    <a:gd name="T24" fmla="*/ 14 w 40"/>
                    <a:gd name="T25" fmla="*/ 32 h 33"/>
                    <a:gd name="T26" fmla="*/ 14 w 40"/>
                    <a:gd name="T27" fmla="*/ 32 h 33"/>
                    <a:gd name="T28" fmla="*/ 22 w 40"/>
                    <a:gd name="T29" fmla="*/ 33 h 33"/>
                    <a:gd name="T30" fmla="*/ 30 w 40"/>
                    <a:gd name="T31" fmla="*/ 33 h 33"/>
                    <a:gd name="T32" fmla="*/ 36 w 40"/>
                    <a:gd name="T33" fmla="*/ 29 h 33"/>
                    <a:gd name="T34" fmla="*/ 39 w 40"/>
                    <a:gd name="T35" fmla="*/ 27 h 33"/>
                    <a:gd name="T36" fmla="*/ 40 w 40"/>
                    <a:gd name="T37" fmla="*/ 24 h 33"/>
                    <a:gd name="T38" fmla="*/ 40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8 h 33"/>
                    <a:gd name="T44" fmla="*/ 37 w 40"/>
                    <a:gd name="T45" fmla="*/ 11 h 33"/>
                    <a:gd name="T46" fmla="*/ 32 w 40"/>
                    <a:gd name="T47" fmla="*/ 6 h 33"/>
                    <a:gd name="T48" fmla="*/ 26 w 40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4" y="5"/>
                      </a:lnTo>
                      <a:lnTo>
                        <a:pt x="2" y="8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30" y="33"/>
                      </a:lnTo>
                      <a:lnTo>
                        <a:pt x="36" y="29"/>
                      </a:lnTo>
                      <a:lnTo>
                        <a:pt x="39" y="27"/>
                      </a:lnTo>
                      <a:lnTo>
                        <a:pt x="40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37" y="11"/>
                      </a:lnTo>
                      <a:lnTo>
                        <a:pt x="32" y="6"/>
                      </a:lnTo>
                      <a:lnTo>
                        <a:pt x="26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93" name="Freeform 1932"/>
                <p:cNvSpPr>
                  <a:spLocks/>
                </p:cNvSpPr>
                <p:nvPr/>
              </p:nvSpPr>
              <p:spPr bwMode="auto">
                <a:xfrm>
                  <a:off x="1857" y="2966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2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1 w 42"/>
                    <a:gd name="T17" fmla="*/ 19 h 32"/>
                    <a:gd name="T18" fmla="*/ 2 w 42"/>
                    <a:gd name="T19" fmla="*/ 23 h 32"/>
                    <a:gd name="T20" fmla="*/ 6 w 42"/>
                    <a:gd name="T21" fmla="*/ 28 h 32"/>
                    <a:gd name="T22" fmla="*/ 13 w 42"/>
                    <a:gd name="T23" fmla="*/ 32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29 w 42"/>
                    <a:gd name="T29" fmla="*/ 32 h 32"/>
                    <a:gd name="T30" fmla="*/ 36 w 42"/>
                    <a:gd name="T31" fmla="*/ 28 h 32"/>
                    <a:gd name="T32" fmla="*/ 41 w 42"/>
                    <a:gd name="T33" fmla="*/ 23 h 32"/>
                    <a:gd name="T34" fmla="*/ 42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2 w 42"/>
                    <a:gd name="T41" fmla="*/ 13 h 32"/>
                    <a:gd name="T42" fmla="*/ 41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2" y="32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2" y="19"/>
                      </a:lnTo>
                      <a:lnTo>
                        <a:pt x="42" y="17"/>
                      </a:lnTo>
                      <a:lnTo>
                        <a:pt x="42" y="13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94" name="Freeform 1933"/>
                <p:cNvSpPr>
                  <a:spLocks/>
                </p:cNvSpPr>
                <p:nvPr/>
              </p:nvSpPr>
              <p:spPr bwMode="auto">
                <a:xfrm>
                  <a:off x="1857" y="2966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2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1 w 42"/>
                    <a:gd name="T17" fmla="*/ 19 h 32"/>
                    <a:gd name="T18" fmla="*/ 2 w 42"/>
                    <a:gd name="T19" fmla="*/ 23 h 32"/>
                    <a:gd name="T20" fmla="*/ 6 w 42"/>
                    <a:gd name="T21" fmla="*/ 28 h 32"/>
                    <a:gd name="T22" fmla="*/ 13 w 42"/>
                    <a:gd name="T23" fmla="*/ 32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29 w 42"/>
                    <a:gd name="T29" fmla="*/ 32 h 32"/>
                    <a:gd name="T30" fmla="*/ 36 w 42"/>
                    <a:gd name="T31" fmla="*/ 28 h 32"/>
                    <a:gd name="T32" fmla="*/ 41 w 42"/>
                    <a:gd name="T33" fmla="*/ 23 h 32"/>
                    <a:gd name="T34" fmla="*/ 42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2 w 42"/>
                    <a:gd name="T41" fmla="*/ 13 h 32"/>
                    <a:gd name="T42" fmla="*/ 41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2" y="32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2" y="19"/>
                      </a:lnTo>
                      <a:lnTo>
                        <a:pt x="42" y="17"/>
                      </a:lnTo>
                      <a:lnTo>
                        <a:pt x="42" y="13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95" name="Freeform 1934"/>
                <p:cNvSpPr>
                  <a:spLocks/>
                </p:cNvSpPr>
                <p:nvPr/>
              </p:nvSpPr>
              <p:spPr bwMode="auto">
                <a:xfrm>
                  <a:off x="1882" y="2970"/>
                  <a:ext cx="43" cy="33"/>
                </a:xfrm>
                <a:custGeom>
                  <a:avLst/>
                  <a:gdLst>
                    <a:gd name="T0" fmla="*/ 25 w 43"/>
                    <a:gd name="T1" fmla="*/ 1 h 33"/>
                    <a:gd name="T2" fmla="*/ 25 w 43"/>
                    <a:gd name="T3" fmla="*/ 1 h 33"/>
                    <a:gd name="T4" fmla="*/ 17 w 43"/>
                    <a:gd name="T5" fmla="*/ 0 h 33"/>
                    <a:gd name="T6" fmla="*/ 9 w 43"/>
                    <a:gd name="T7" fmla="*/ 2 h 33"/>
                    <a:gd name="T8" fmla="*/ 4 w 43"/>
                    <a:gd name="T9" fmla="*/ 8 h 33"/>
                    <a:gd name="T10" fmla="*/ 2 w 43"/>
                    <a:gd name="T11" fmla="*/ 10 h 33"/>
                    <a:gd name="T12" fmla="*/ 2 w 43"/>
                    <a:gd name="T13" fmla="*/ 13 h 33"/>
                    <a:gd name="T14" fmla="*/ 2 w 43"/>
                    <a:gd name="T15" fmla="*/ 13 h 33"/>
                    <a:gd name="T16" fmla="*/ 0 w 43"/>
                    <a:gd name="T17" fmla="*/ 16 h 33"/>
                    <a:gd name="T18" fmla="*/ 2 w 43"/>
                    <a:gd name="T19" fmla="*/ 19 h 33"/>
                    <a:gd name="T20" fmla="*/ 6 w 43"/>
                    <a:gd name="T21" fmla="*/ 25 h 33"/>
                    <a:gd name="T22" fmla="*/ 11 w 43"/>
                    <a:gd name="T23" fmla="*/ 31 h 33"/>
                    <a:gd name="T24" fmla="*/ 18 w 43"/>
                    <a:gd name="T25" fmla="*/ 33 h 33"/>
                    <a:gd name="T26" fmla="*/ 18 w 43"/>
                    <a:gd name="T27" fmla="*/ 33 h 33"/>
                    <a:gd name="T28" fmla="*/ 27 w 43"/>
                    <a:gd name="T29" fmla="*/ 33 h 33"/>
                    <a:gd name="T30" fmla="*/ 34 w 43"/>
                    <a:gd name="T31" fmla="*/ 31 h 33"/>
                    <a:gd name="T32" fmla="*/ 39 w 43"/>
                    <a:gd name="T33" fmla="*/ 27 h 33"/>
                    <a:gd name="T34" fmla="*/ 41 w 43"/>
                    <a:gd name="T35" fmla="*/ 24 h 33"/>
                    <a:gd name="T36" fmla="*/ 43 w 43"/>
                    <a:gd name="T37" fmla="*/ 20 h 33"/>
                    <a:gd name="T38" fmla="*/ 43 w 43"/>
                    <a:gd name="T39" fmla="*/ 20 h 33"/>
                    <a:gd name="T40" fmla="*/ 43 w 43"/>
                    <a:gd name="T41" fmla="*/ 18 h 33"/>
                    <a:gd name="T42" fmla="*/ 41 w 43"/>
                    <a:gd name="T43" fmla="*/ 14 h 33"/>
                    <a:gd name="T44" fmla="*/ 39 w 43"/>
                    <a:gd name="T45" fmla="*/ 8 h 33"/>
                    <a:gd name="T46" fmla="*/ 32 w 43"/>
                    <a:gd name="T47" fmla="*/ 4 h 33"/>
                    <a:gd name="T48" fmla="*/ 25 w 43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3"/>
                    <a:gd name="T77" fmla="*/ 43 w 43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9" y="2"/>
                      </a:lnTo>
                      <a:lnTo>
                        <a:pt x="4" y="8"/>
                      </a:lnTo>
                      <a:lnTo>
                        <a:pt x="2" y="10"/>
                      </a:lnTo>
                      <a:lnTo>
                        <a:pt x="2" y="13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6" y="25"/>
                      </a:lnTo>
                      <a:lnTo>
                        <a:pt x="11" y="31"/>
                      </a:lnTo>
                      <a:lnTo>
                        <a:pt x="18" y="33"/>
                      </a:lnTo>
                      <a:lnTo>
                        <a:pt x="27" y="33"/>
                      </a:lnTo>
                      <a:lnTo>
                        <a:pt x="34" y="31"/>
                      </a:lnTo>
                      <a:lnTo>
                        <a:pt x="39" y="27"/>
                      </a:lnTo>
                      <a:lnTo>
                        <a:pt x="41" y="24"/>
                      </a:lnTo>
                      <a:lnTo>
                        <a:pt x="43" y="20"/>
                      </a:lnTo>
                      <a:lnTo>
                        <a:pt x="43" y="18"/>
                      </a:lnTo>
                      <a:lnTo>
                        <a:pt x="41" y="14"/>
                      </a:lnTo>
                      <a:lnTo>
                        <a:pt x="39" y="8"/>
                      </a:lnTo>
                      <a:lnTo>
                        <a:pt x="32" y="4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96" name="Freeform 1935"/>
                <p:cNvSpPr>
                  <a:spLocks/>
                </p:cNvSpPr>
                <p:nvPr/>
              </p:nvSpPr>
              <p:spPr bwMode="auto">
                <a:xfrm>
                  <a:off x="1882" y="2970"/>
                  <a:ext cx="43" cy="33"/>
                </a:xfrm>
                <a:custGeom>
                  <a:avLst/>
                  <a:gdLst>
                    <a:gd name="T0" fmla="*/ 25 w 43"/>
                    <a:gd name="T1" fmla="*/ 1 h 33"/>
                    <a:gd name="T2" fmla="*/ 25 w 43"/>
                    <a:gd name="T3" fmla="*/ 1 h 33"/>
                    <a:gd name="T4" fmla="*/ 17 w 43"/>
                    <a:gd name="T5" fmla="*/ 0 h 33"/>
                    <a:gd name="T6" fmla="*/ 9 w 43"/>
                    <a:gd name="T7" fmla="*/ 2 h 33"/>
                    <a:gd name="T8" fmla="*/ 4 w 43"/>
                    <a:gd name="T9" fmla="*/ 8 h 33"/>
                    <a:gd name="T10" fmla="*/ 2 w 43"/>
                    <a:gd name="T11" fmla="*/ 10 h 33"/>
                    <a:gd name="T12" fmla="*/ 2 w 43"/>
                    <a:gd name="T13" fmla="*/ 13 h 33"/>
                    <a:gd name="T14" fmla="*/ 2 w 43"/>
                    <a:gd name="T15" fmla="*/ 13 h 33"/>
                    <a:gd name="T16" fmla="*/ 0 w 43"/>
                    <a:gd name="T17" fmla="*/ 16 h 33"/>
                    <a:gd name="T18" fmla="*/ 2 w 43"/>
                    <a:gd name="T19" fmla="*/ 19 h 33"/>
                    <a:gd name="T20" fmla="*/ 6 w 43"/>
                    <a:gd name="T21" fmla="*/ 25 h 33"/>
                    <a:gd name="T22" fmla="*/ 11 w 43"/>
                    <a:gd name="T23" fmla="*/ 31 h 33"/>
                    <a:gd name="T24" fmla="*/ 18 w 43"/>
                    <a:gd name="T25" fmla="*/ 33 h 33"/>
                    <a:gd name="T26" fmla="*/ 18 w 43"/>
                    <a:gd name="T27" fmla="*/ 33 h 33"/>
                    <a:gd name="T28" fmla="*/ 27 w 43"/>
                    <a:gd name="T29" fmla="*/ 33 h 33"/>
                    <a:gd name="T30" fmla="*/ 34 w 43"/>
                    <a:gd name="T31" fmla="*/ 31 h 33"/>
                    <a:gd name="T32" fmla="*/ 39 w 43"/>
                    <a:gd name="T33" fmla="*/ 27 h 33"/>
                    <a:gd name="T34" fmla="*/ 41 w 43"/>
                    <a:gd name="T35" fmla="*/ 24 h 33"/>
                    <a:gd name="T36" fmla="*/ 43 w 43"/>
                    <a:gd name="T37" fmla="*/ 20 h 33"/>
                    <a:gd name="T38" fmla="*/ 43 w 43"/>
                    <a:gd name="T39" fmla="*/ 20 h 33"/>
                    <a:gd name="T40" fmla="*/ 43 w 43"/>
                    <a:gd name="T41" fmla="*/ 18 h 33"/>
                    <a:gd name="T42" fmla="*/ 41 w 43"/>
                    <a:gd name="T43" fmla="*/ 14 h 33"/>
                    <a:gd name="T44" fmla="*/ 39 w 43"/>
                    <a:gd name="T45" fmla="*/ 8 h 33"/>
                    <a:gd name="T46" fmla="*/ 32 w 43"/>
                    <a:gd name="T47" fmla="*/ 4 h 33"/>
                    <a:gd name="T48" fmla="*/ 25 w 43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3"/>
                    <a:gd name="T77" fmla="*/ 43 w 43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9" y="2"/>
                      </a:lnTo>
                      <a:lnTo>
                        <a:pt x="4" y="8"/>
                      </a:lnTo>
                      <a:lnTo>
                        <a:pt x="2" y="10"/>
                      </a:lnTo>
                      <a:lnTo>
                        <a:pt x="2" y="13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6" y="25"/>
                      </a:lnTo>
                      <a:lnTo>
                        <a:pt x="11" y="31"/>
                      </a:lnTo>
                      <a:lnTo>
                        <a:pt x="18" y="33"/>
                      </a:lnTo>
                      <a:lnTo>
                        <a:pt x="27" y="33"/>
                      </a:lnTo>
                      <a:lnTo>
                        <a:pt x="34" y="31"/>
                      </a:lnTo>
                      <a:lnTo>
                        <a:pt x="39" y="27"/>
                      </a:lnTo>
                      <a:lnTo>
                        <a:pt x="41" y="24"/>
                      </a:lnTo>
                      <a:lnTo>
                        <a:pt x="43" y="20"/>
                      </a:lnTo>
                      <a:lnTo>
                        <a:pt x="43" y="18"/>
                      </a:lnTo>
                      <a:lnTo>
                        <a:pt x="41" y="14"/>
                      </a:lnTo>
                      <a:lnTo>
                        <a:pt x="39" y="8"/>
                      </a:lnTo>
                      <a:lnTo>
                        <a:pt x="32" y="4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97" name="Freeform 1936"/>
                <p:cNvSpPr>
                  <a:spLocks/>
                </p:cNvSpPr>
                <p:nvPr/>
              </p:nvSpPr>
              <p:spPr bwMode="auto">
                <a:xfrm>
                  <a:off x="1871" y="2949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2 h 32"/>
                    <a:gd name="T6" fmla="*/ 6 w 42"/>
                    <a:gd name="T7" fmla="*/ 4 h 32"/>
                    <a:gd name="T8" fmla="*/ 3 w 42"/>
                    <a:gd name="T9" fmla="*/ 9 h 32"/>
                    <a:gd name="T10" fmla="*/ 1 w 42"/>
                    <a:gd name="T11" fmla="*/ 13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1 w 42"/>
                    <a:gd name="T17" fmla="*/ 20 h 32"/>
                    <a:gd name="T18" fmla="*/ 3 w 42"/>
                    <a:gd name="T19" fmla="*/ 22 h 32"/>
                    <a:gd name="T20" fmla="*/ 6 w 42"/>
                    <a:gd name="T21" fmla="*/ 27 h 32"/>
                    <a:gd name="T22" fmla="*/ 13 w 42"/>
                    <a:gd name="T23" fmla="*/ 31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7 h 32"/>
                    <a:gd name="T32" fmla="*/ 41 w 42"/>
                    <a:gd name="T33" fmla="*/ 22 h 32"/>
                    <a:gd name="T34" fmla="*/ 42 w 42"/>
                    <a:gd name="T35" fmla="*/ 20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2 w 42"/>
                    <a:gd name="T41" fmla="*/ 13 h 32"/>
                    <a:gd name="T42" fmla="*/ 41 w 42"/>
                    <a:gd name="T43" fmla="*/ 9 h 32"/>
                    <a:gd name="T44" fmla="*/ 36 w 42"/>
                    <a:gd name="T45" fmla="*/ 4 h 32"/>
                    <a:gd name="T46" fmla="*/ 29 w 42"/>
                    <a:gd name="T47" fmla="*/ 2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2"/>
                      </a:lnTo>
                      <a:lnTo>
                        <a:pt x="6" y="4"/>
                      </a:lnTo>
                      <a:lnTo>
                        <a:pt x="3" y="9"/>
                      </a:lnTo>
                      <a:lnTo>
                        <a:pt x="1" y="13"/>
                      </a:lnTo>
                      <a:lnTo>
                        <a:pt x="0" y="16"/>
                      </a:lnTo>
                      <a:lnTo>
                        <a:pt x="1" y="20"/>
                      </a:lnTo>
                      <a:lnTo>
                        <a:pt x="3" y="22"/>
                      </a:lnTo>
                      <a:lnTo>
                        <a:pt x="6" y="27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29" y="31"/>
                      </a:lnTo>
                      <a:lnTo>
                        <a:pt x="36" y="27"/>
                      </a:lnTo>
                      <a:lnTo>
                        <a:pt x="41" y="22"/>
                      </a:lnTo>
                      <a:lnTo>
                        <a:pt x="42" y="20"/>
                      </a:lnTo>
                      <a:lnTo>
                        <a:pt x="42" y="16"/>
                      </a:lnTo>
                      <a:lnTo>
                        <a:pt x="42" y="13"/>
                      </a:lnTo>
                      <a:lnTo>
                        <a:pt x="41" y="9"/>
                      </a:lnTo>
                      <a:lnTo>
                        <a:pt x="36" y="4"/>
                      </a:lnTo>
                      <a:lnTo>
                        <a:pt x="29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98" name="Freeform 1937"/>
                <p:cNvSpPr>
                  <a:spLocks/>
                </p:cNvSpPr>
                <p:nvPr/>
              </p:nvSpPr>
              <p:spPr bwMode="auto">
                <a:xfrm>
                  <a:off x="1871" y="2949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2 h 32"/>
                    <a:gd name="T6" fmla="*/ 6 w 42"/>
                    <a:gd name="T7" fmla="*/ 4 h 32"/>
                    <a:gd name="T8" fmla="*/ 3 w 42"/>
                    <a:gd name="T9" fmla="*/ 9 h 32"/>
                    <a:gd name="T10" fmla="*/ 1 w 42"/>
                    <a:gd name="T11" fmla="*/ 13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1 w 42"/>
                    <a:gd name="T17" fmla="*/ 20 h 32"/>
                    <a:gd name="T18" fmla="*/ 3 w 42"/>
                    <a:gd name="T19" fmla="*/ 22 h 32"/>
                    <a:gd name="T20" fmla="*/ 6 w 42"/>
                    <a:gd name="T21" fmla="*/ 27 h 32"/>
                    <a:gd name="T22" fmla="*/ 13 w 42"/>
                    <a:gd name="T23" fmla="*/ 31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7 h 32"/>
                    <a:gd name="T32" fmla="*/ 41 w 42"/>
                    <a:gd name="T33" fmla="*/ 22 h 32"/>
                    <a:gd name="T34" fmla="*/ 42 w 42"/>
                    <a:gd name="T35" fmla="*/ 20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2 w 42"/>
                    <a:gd name="T41" fmla="*/ 13 h 32"/>
                    <a:gd name="T42" fmla="*/ 41 w 42"/>
                    <a:gd name="T43" fmla="*/ 9 h 32"/>
                    <a:gd name="T44" fmla="*/ 36 w 42"/>
                    <a:gd name="T45" fmla="*/ 4 h 32"/>
                    <a:gd name="T46" fmla="*/ 29 w 42"/>
                    <a:gd name="T47" fmla="*/ 2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2"/>
                      </a:lnTo>
                      <a:lnTo>
                        <a:pt x="6" y="4"/>
                      </a:lnTo>
                      <a:lnTo>
                        <a:pt x="3" y="9"/>
                      </a:lnTo>
                      <a:lnTo>
                        <a:pt x="1" y="13"/>
                      </a:lnTo>
                      <a:lnTo>
                        <a:pt x="0" y="16"/>
                      </a:lnTo>
                      <a:lnTo>
                        <a:pt x="1" y="20"/>
                      </a:lnTo>
                      <a:lnTo>
                        <a:pt x="3" y="22"/>
                      </a:lnTo>
                      <a:lnTo>
                        <a:pt x="6" y="27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29" y="31"/>
                      </a:lnTo>
                      <a:lnTo>
                        <a:pt x="36" y="27"/>
                      </a:lnTo>
                      <a:lnTo>
                        <a:pt x="41" y="22"/>
                      </a:lnTo>
                      <a:lnTo>
                        <a:pt x="42" y="20"/>
                      </a:lnTo>
                      <a:lnTo>
                        <a:pt x="42" y="16"/>
                      </a:lnTo>
                      <a:lnTo>
                        <a:pt x="42" y="13"/>
                      </a:lnTo>
                      <a:lnTo>
                        <a:pt x="41" y="9"/>
                      </a:lnTo>
                      <a:lnTo>
                        <a:pt x="36" y="4"/>
                      </a:lnTo>
                      <a:lnTo>
                        <a:pt x="29" y="2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99" name="Freeform 1938"/>
                <p:cNvSpPr>
                  <a:spLocks/>
                </p:cNvSpPr>
                <p:nvPr/>
              </p:nvSpPr>
              <p:spPr bwMode="auto">
                <a:xfrm>
                  <a:off x="1853" y="3011"/>
                  <a:ext cx="40" cy="34"/>
                </a:xfrm>
                <a:custGeom>
                  <a:avLst/>
                  <a:gdLst>
                    <a:gd name="T0" fmla="*/ 12 w 40"/>
                    <a:gd name="T1" fmla="*/ 4 h 34"/>
                    <a:gd name="T2" fmla="*/ 12 w 40"/>
                    <a:gd name="T3" fmla="*/ 4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1 h 34"/>
                    <a:gd name="T10" fmla="*/ 0 w 40"/>
                    <a:gd name="T11" fmla="*/ 24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0 h 34"/>
                    <a:gd name="T18" fmla="*/ 6 w 40"/>
                    <a:gd name="T19" fmla="*/ 32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5 w 40"/>
                    <a:gd name="T29" fmla="*/ 25 h 34"/>
                    <a:gd name="T30" fmla="*/ 38 w 40"/>
                    <a:gd name="T31" fmla="*/ 20 h 34"/>
                    <a:gd name="T32" fmla="*/ 40 w 40"/>
                    <a:gd name="T33" fmla="*/ 12 h 34"/>
                    <a:gd name="T34" fmla="*/ 38 w 40"/>
                    <a:gd name="T35" fmla="*/ 10 h 34"/>
                    <a:gd name="T36" fmla="*/ 38 w 40"/>
                    <a:gd name="T37" fmla="*/ 6 h 34"/>
                    <a:gd name="T38" fmla="*/ 38 w 40"/>
                    <a:gd name="T39" fmla="*/ 6 h 34"/>
                    <a:gd name="T40" fmla="*/ 36 w 40"/>
                    <a:gd name="T41" fmla="*/ 4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2"/>
                      </a:lnTo>
                      <a:lnTo>
                        <a:pt x="35" y="25"/>
                      </a:lnTo>
                      <a:lnTo>
                        <a:pt x="38" y="20"/>
                      </a:lnTo>
                      <a:lnTo>
                        <a:pt x="40" y="12"/>
                      </a:lnTo>
                      <a:lnTo>
                        <a:pt x="38" y="10"/>
                      </a:lnTo>
                      <a:lnTo>
                        <a:pt x="38" y="6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00" name="Freeform 1939"/>
                <p:cNvSpPr>
                  <a:spLocks/>
                </p:cNvSpPr>
                <p:nvPr/>
              </p:nvSpPr>
              <p:spPr bwMode="auto">
                <a:xfrm>
                  <a:off x="1853" y="3011"/>
                  <a:ext cx="40" cy="34"/>
                </a:xfrm>
                <a:custGeom>
                  <a:avLst/>
                  <a:gdLst>
                    <a:gd name="T0" fmla="*/ 12 w 40"/>
                    <a:gd name="T1" fmla="*/ 4 h 34"/>
                    <a:gd name="T2" fmla="*/ 12 w 40"/>
                    <a:gd name="T3" fmla="*/ 4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1 h 34"/>
                    <a:gd name="T10" fmla="*/ 0 w 40"/>
                    <a:gd name="T11" fmla="*/ 24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0 h 34"/>
                    <a:gd name="T18" fmla="*/ 6 w 40"/>
                    <a:gd name="T19" fmla="*/ 32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5 w 40"/>
                    <a:gd name="T29" fmla="*/ 25 h 34"/>
                    <a:gd name="T30" fmla="*/ 38 w 40"/>
                    <a:gd name="T31" fmla="*/ 20 h 34"/>
                    <a:gd name="T32" fmla="*/ 40 w 40"/>
                    <a:gd name="T33" fmla="*/ 12 h 34"/>
                    <a:gd name="T34" fmla="*/ 38 w 40"/>
                    <a:gd name="T35" fmla="*/ 10 h 34"/>
                    <a:gd name="T36" fmla="*/ 38 w 40"/>
                    <a:gd name="T37" fmla="*/ 6 h 34"/>
                    <a:gd name="T38" fmla="*/ 38 w 40"/>
                    <a:gd name="T39" fmla="*/ 6 h 34"/>
                    <a:gd name="T40" fmla="*/ 36 w 40"/>
                    <a:gd name="T41" fmla="*/ 4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2"/>
                      </a:lnTo>
                      <a:lnTo>
                        <a:pt x="35" y="25"/>
                      </a:lnTo>
                      <a:lnTo>
                        <a:pt x="38" y="20"/>
                      </a:lnTo>
                      <a:lnTo>
                        <a:pt x="40" y="12"/>
                      </a:lnTo>
                      <a:lnTo>
                        <a:pt x="38" y="10"/>
                      </a:lnTo>
                      <a:lnTo>
                        <a:pt x="38" y="6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01" name="Freeform 1940"/>
                <p:cNvSpPr>
                  <a:spLocks/>
                </p:cNvSpPr>
                <p:nvPr/>
              </p:nvSpPr>
              <p:spPr bwMode="auto">
                <a:xfrm>
                  <a:off x="1882" y="3015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8 w 40"/>
                    <a:gd name="T5" fmla="*/ 0 h 33"/>
                    <a:gd name="T6" fmla="*/ 11 w 40"/>
                    <a:gd name="T7" fmla="*/ 0 h 33"/>
                    <a:gd name="T8" fmla="*/ 4 w 40"/>
                    <a:gd name="T9" fmla="*/ 3 h 33"/>
                    <a:gd name="T10" fmla="*/ 2 w 40"/>
                    <a:gd name="T11" fmla="*/ 6 h 33"/>
                    <a:gd name="T12" fmla="*/ 0 w 40"/>
                    <a:gd name="T13" fmla="*/ 8 h 33"/>
                    <a:gd name="T14" fmla="*/ 0 w 40"/>
                    <a:gd name="T15" fmla="*/ 8 h 33"/>
                    <a:gd name="T16" fmla="*/ 0 w 40"/>
                    <a:gd name="T17" fmla="*/ 12 h 33"/>
                    <a:gd name="T18" fmla="*/ 0 w 40"/>
                    <a:gd name="T19" fmla="*/ 15 h 33"/>
                    <a:gd name="T20" fmla="*/ 3 w 40"/>
                    <a:gd name="T21" fmla="*/ 22 h 33"/>
                    <a:gd name="T22" fmla="*/ 7 w 40"/>
                    <a:gd name="T23" fmla="*/ 28 h 33"/>
                    <a:gd name="T24" fmla="*/ 14 w 40"/>
                    <a:gd name="T25" fmla="*/ 31 h 33"/>
                    <a:gd name="T26" fmla="*/ 14 w 40"/>
                    <a:gd name="T27" fmla="*/ 31 h 33"/>
                    <a:gd name="T28" fmla="*/ 22 w 40"/>
                    <a:gd name="T29" fmla="*/ 33 h 33"/>
                    <a:gd name="T30" fmla="*/ 30 w 40"/>
                    <a:gd name="T31" fmla="*/ 31 h 33"/>
                    <a:gd name="T32" fmla="*/ 36 w 40"/>
                    <a:gd name="T33" fmla="*/ 29 h 33"/>
                    <a:gd name="T34" fmla="*/ 39 w 40"/>
                    <a:gd name="T35" fmla="*/ 26 h 33"/>
                    <a:gd name="T36" fmla="*/ 40 w 40"/>
                    <a:gd name="T37" fmla="*/ 24 h 33"/>
                    <a:gd name="T38" fmla="*/ 40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6 h 33"/>
                    <a:gd name="T44" fmla="*/ 37 w 40"/>
                    <a:gd name="T45" fmla="*/ 10 h 33"/>
                    <a:gd name="T46" fmla="*/ 34 w 40"/>
                    <a:gd name="T47" fmla="*/ 5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1" y="0"/>
                      </a:lnTo>
                      <a:lnTo>
                        <a:pt x="4" y="3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7" y="28"/>
                      </a:lnTo>
                      <a:lnTo>
                        <a:pt x="14" y="31"/>
                      </a:lnTo>
                      <a:lnTo>
                        <a:pt x="22" y="33"/>
                      </a:lnTo>
                      <a:lnTo>
                        <a:pt x="30" y="31"/>
                      </a:lnTo>
                      <a:lnTo>
                        <a:pt x="36" y="29"/>
                      </a:lnTo>
                      <a:lnTo>
                        <a:pt x="39" y="26"/>
                      </a:lnTo>
                      <a:lnTo>
                        <a:pt x="40" y="24"/>
                      </a:lnTo>
                      <a:lnTo>
                        <a:pt x="40" y="20"/>
                      </a:lnTo>
                      <a:lnTo>
                        <a:pt x="40" y="16"/>
                      </a:lnTo>
                      <a:lnTo>
                        <a:pt x="37" y="10"/>
                      </a:lnTo>
                      <a:lnTo>
                        <a:pt x="34" y="5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02" name="Freeform 1941"/>
                <p:cNvSpPr>
                  <a:spLocks/>
                </p:cNvSpPr>
                <p:nvPr/>
              </p:nvSpPr>
              <p:spPr bwMode="auto">
                <a:xfrm>
                  <a:off x="1882" y="3015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8 w 40"/>
                    <a:gd name="T5" fmla="*/ 0 h 33"/>
                    <a:gd name="T6" fmla="*/ 11 w 40"/>
                    <a:gd name="T7" fmla="*/ 0 h 33"/>
                    <a:gd name="T8" fmla="*/ 4 w 40"/>
                    <a:gd name="T9" fmla="*/ 3 h 33"/>
                    <a:gd name="T10" fmla="*/ 2 w 40"/>
                    <a:gd name="T11" fmla="*/ 6 h 33"/>
                    <a:gd name="T12" fmla="*/ 0 w 40"/>
                    <a:gd name="T13" fmla="*/ 8 h 33"/>
                    <a:gd name="T14" fmla="*/ 0 w 40"/>
                    <a:gd name="T15" fmla="*/ 8 h 33"/>
                    <a:gd name="T16" fmla="*/ 0 w 40"/>
                    <a:gd name="T17" fmla="*/ 12 h 33"/>
                    <a:gd name="T18" fmla="*/ 0 w 40"/>
                    <a:gd name="T19" fmla="*/ 15 h 33"/>
                    <a:gd name="T20" fmla="*/ 3 w 40"/>
                    <a:gd name="T21" fmla="*/ 22 h 33"/>
                    <a:gd name="T22" fmla="*/ 7 w 40"/>
                    <a:gd name="T23" fmla="*/ 28 h 33"/>
                    <a:gd name="T24" fmla="*/ 14 w 40"/>
                    <a:gd name="T25" fmla="*/ 31 h 33"/>
                    <a:gd name="T26" fmla="*/ 14 w 40"/>
                    <a:gd name="T27" fmla="*/ 31 h 33"/>
                    <a:gd name="T28" fmla="*/ 22 w 40"/>
                    <a:gd name="T29" fmla="*/ 33 h 33"/>
                    <a:gd name="T30" fmla="*/ 30 w 40"/>
                    <a:gd name="T31" fmla="*/ 31 h 33"/>
                    <a:gd name="T32" fmla="*/ 36 w 40"/>
                    <a:gd name="T33" fmla="*/ 29 h 33"/>
                    <a:gd name="T34" fmla="*/ 39 w 40"/>
                    <a:gd name="T35" fmla="*/ 26 h 33"/>
                    <a:gd name="T36" fmla="*/ 40 w 40"/>
                    <a:gd name="T37" fmla="*/ 24 h 33"/>
                    <a:gd name="T38" fmla="*/ 40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6 h 33"/>
                    <a:gd name="T44" fmla="*/ 37 w 40"/>
                    <a:gd name="T45" fmla="*/ 10 h 33"/>
                    <a:gd name="T46" fmla="*/ 34 w 40"/>
                    <a:gd name="T47" fmla="*/ 5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1" y="0"/>
                      </a:lnTo>
                      <a:lnTo>
                        <a:pt x="4" y="3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7" y="28"/>
                      </a:lnTo>
                      <a:lnTo>
                        <a:pt x="14" y="31"/>
                      </a:lnTo>
                      <a:lnTo>
                        <a:pt x="22" y="33"/>
                      </a:lnTo>
                      <a:lnTo>
                        <a:pt x="30" y="31"/>
                      </a:lnTo>
                      <a:lnTo>
                        <a:pt x="36" y="29"/>
                      </a:lnTo>
                      <a:lnTo>
                        <a:pt x="39" y="26"/>
                      </a:lnTo>
                      <a:lnTo>
                        <a:pt x="40" y="24"/>
                      </a:lnTo>
                      <a:lnTo>
                        <a:pt x="40" y="20"/>
                      </a:lnTo>
                      <a:lnTo>
                        <a:pt x="40" y="16"/>
                      </a:lnTo>
                      <a:lnTo>
                        <a:pt x="37" y="10"/>
                      </a:lnTo>
                      <a:lnTo>
                        <a:pt x="34" y="5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03" name="Freeform 1942"/>
                <p:cNvSpPr>
                  <a:spLocks/>
                </p:cNvSpPr>
                <p:nvPr/>
              </p:nvSpPr>
              <p:spPr bwMode="auto">
                <a:xfrm>
                  <a:off x="1871" y="3004"/>
                  <a:ext cx="31" cy="90"/>
                </a:xfrm>
                <a:custGeom>
                  <a:avLst/>
                  <a:gdLst>
                    <a:gd name="T0" fmla="*/ 0 w 31"/>
                    <a:gd name="T1" fmla="*/ 85 h 90"/>
                    <a:gd name="T2" fmla="*/ 9 w 31"/>
                    <a:gd name="T3" fmla="*/ 69 h 90"/>
                    <a:gd name="T4" fmla="*/ 9 w 31"/>
                    <a:gd name="T5" fmla="*/ 0 h 90"/>
                    <a:gd name="T6" fmla="*/ 23 w 31"/>
                    <a:gd name="T7" fmla="*/ 3 h 90"/>
                    <a:gd name="T8" fmla="*/ 23 w 31"/>
                    <a:gd name="T9" fmla="*/ 70 h 90"/>
                    <a:gd name="T10" fmla="*/ 31 w 31"/>
                    <a:gd name="T11" fmla="*/ 86 h 90"/>
                    <a:gd name="T12" fmla="*/ 20 w 31"/>
                    <a:gd name="T13" fmla="*/ 79 h 90"/>
                    <a:gd name="T14" fmla="*/ 20 w 31"/>
                    <a:gd name="T15" fmla="*/ 90 h 90"/>
                    <a:gd name="T16" fmla="*/ 14 w 31"/>
                    <a:gd name="T17" fmla="*/ 82 h 90"/>
                    <a:gd name="T18" fmla="*/ 9 w 31"/>
                    <a:gd name="T19" fmla="*/ 88 h 90"/>
                    <a:gd name="T20" fmla="*/ 9 w 31"/>
                    <a:gd name="T21" fmla="*/ 81 h 90"/>
                    <a:gd name="T22" fmla="*/ 0 w 31"/>
                    <a:gd name="T23" fmla="*/ 85 h 90"/>
                    <a:gd name="T24" fmla="*/ 0 w 31"/>
                    <a:gd name="T25" fmla="*/ 85 h 9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90"/>
                    <a:gd name="T41" fmla="*/ 31 w 31"/>
                    <a:gd name="T42" fmla="*/ 90 h 9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90">
                      <a:moveTo>
                        <a:pt x="0" y="85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3"/>
                      </a:lnTo>
                      <a:lnTo>
                        <a:pt x="23" y="70"/>
                      </a:lnTo>
                      <a:lnTo>
                        <a:pt x="31" y="86"/>
                      </a:lnTo>
                      <a:lnTo>
                        <a:pt x="20" y="79"/>
                      </a:lnTo>
                      <a:lnTo>
                        <a:pt x="20" y="90"/>
                      </a:lnTo>
                      <a:lnTo>
                        <a:pt x="14" y="82"/>
                      </a:lnTo>
                      <a:lnTo>
                        <a:pt x="9" y="88"/>
                      </a:lnTo>
                      <a:lnTo>
                        <a:pt x="9" y="81"/>
                      </a:lnTo>
                      <a:lnTo>
                        <a:pt x="0" y="85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04" name="Freeform 1943"/>
                <p:cNvSpPr>
                  <a:spLocks/>
                </p:cNvSpPr>
                <p:nvPr/>
              </p:nvSpPr>
              <p:spPr bwMode="auto">
                <a:xfrm>
                  <a:off x="1853" y="2989"/>
                  <a:ext cx="40" cy="34"/>
                </a:xfrm>
                <a:custGeom>
                  <a:avLst/>
                  <a:gdLst>
                    <a:gd name="T0" fmla="*/ 12 w 40"/>
                    <a:gd name="T1" fmla="*/ 4 h 34"/>
                    <a:gd name="T2" fmla="*/ 12 w 40"/>
                    <a:gd name="T3" fmla="*/ 4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2 h 34"/>
                    <a:gd name="T10" fmla="*/ 0 w 40"/>
                    <a:gd name="T11" fmla="*/ 26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1 h 34"/>
                    <a:gd name="T18" fmla="*/ 6 w 40"/>
                    <a:gd name="T19" fmla="*/ 33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5 w 40"/>
                    <a:gd name="T29" fmla="*/ 27 h 34"/>
                    <a:gd name="T30" fmla="*/ 38 w 40"/>
                    <a:gd name="T31" fmla="*/ 20 h 34"/>
                    <a:gd name="T32" fmla="*/ 40 w 40"/>
                    <a:gd name="T33" fmla="*/ 14 h 34"/>
                    <a:gd name="T34" fmla="*/ 38 w 40"/>
                    <a:gd name="T35" fmla="*/ 10 h 34"/>
                    <a:gd name="T36" fmla="*/ 38 w 40"/>
                    <a:gd name="T37" fmla="*/ 8 h 34"/>
                    <a:gd name="T38" fmla="*/ 38 w 40"/>
                    <a:gd name="T39" fmla="*/ 8 h 34"/>
                    <a:gd name="T40" fmla="*/ 36 w 40"/>
                    <a:gd name="T41" fmla="*/ 5 h 34"/>
                    <a:gd name="T42" fmla="*/ 33 w 40"/>
                    <a:gd name="T43" fmla="*/ 3 h 34"/>
                    <a:gd name="T44" fmla="*/ 27 w 40"/>
                    <a:gd name="T45" fmla="*/ 0 h 34"/>
                    <a:gd name="T46" fmla="*/ 19 w 40"/>
                    <a:gd name="T47" fmla="*/ 1 h 34"/>
                    <a:gd name="T48" fmla="*/ 12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6" y="33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8" y="20"/>
                      </a:lnTo>
                      <a:lnTo>
                        <a:pt x="40" y="14"/>
                      </a:lnTo>
                      <a:lnTo>
                        <a:pt x="38" y="10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1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05" name="Freeform 1944"/>
                <p:cNvSpPr>
                  <a:spLocks/>
                </p:cNvSpPr>
                <p:nvPr/>
              </p:nvSpPr>
              <p:spPr bwMode="auto">
                <a:xfrm>
                  <a:off x="1853" y="2989"/>
                  <a:ext cx="40" cy="34"/>
                </a:xfrm>
                <a:custGeom>
                  <a:avLst/>
                  <a:gdLst>
                    <a:gd name="T0" fmla="*/ 12 w 40"/>
                    <a:gd name="T1" fmla="*/ 4 h 34"/>
                    <a:gd name="T2" fmla="*/ 12 w 40"/>
                    <a:gd name="T3" fmla="*/ 4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2 h 34"/>
                    <a:gd name="T10" fmla="*/ 0 w 40"/>
                    <a:gd name="T11" fmla="*/ 26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1 h 34"/>
                    <a:gd name="T18" fmla="*/ 6 w 40"/>
                    <a:gd name="T19" fmla="*/ 33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5 w 40"/>
                    <a:gd name="T29" fmla="*/ 27 h 34"/>
                    <a:gd name="T30" fmla="*/ 38 w 40"/>
                    <a:gd name="T31" fmla="*/ 20 h 34"/>
                    <a:gd name="T32" fmla="*/ 40 w 40"/>
                    <a:gd name="T33" fmla="*/ 14 h 34"/>
                    <a:gd name="T34" fmla="*/ 38 w 40"/>
                    <a:gd name="T35" fmla="*/ 10 h 34"/>
                    <a:gd name="T36" fmla="*/ 38 w 40"/>
                    <a:gd name="T37" fmla="*/ 8 h 34"/>
                    <a:gd name="T38" fmla="*/ 38 w 40"/>
                    <a:gd name="T39" fmla="*/ 8 h 34"/>
                    <a:gd name="T40" fmla="*/ 36 w 40"/>
                    <a:gd name="T41" fmla="*/ 5 h 34"/>
                    <a:gd name="T42" fmla="*/ 33 w 40"/>
                    <a:gd name="T43" fmla="*/ 3 h 34"/>
                    <a:gd name="T44" fmla="*/ 27 w 40"/>
                    <a:gd name="T45" fmla="*/ 0 h 34"/>
                    <a:gd name="T46" fmla="*/ 19 w 40"/>
                    <a:gd name="T47" fmla="*/ 1 h 34"/>
                    <a:gd name="T48" fmla="*/ 12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6" y="33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8" y="20"/>
                      </a:lnTo>
                      <a:lnTo>
                        <a:pt x="40" y="14"/>
                      </a:lnTo>
                      <a:lnTo>
                        <a:pt x="38" y="10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1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06" name="Freeform 1945"/>
                <p:cNvSpPr>
                  <a:spLocks/>
                </p:cNvSpPr>
                <p:nvPr/>
              </p:nvSpPr>
              <p:spPr bwMode="auto">
                <a:xfrm>
                  <a:off x="1882" y="2993"/>
                  <a:ext cx="40" cy="33"/>
                </a:xfrm>
                <a:custGeom>
                  <a:avLst/>
                  <a:gdLst>
                    <a:gd name="T0" fmla="*/ 26 w 40"/>
                    <a:gd name="T1" fmla="*/ 2 h 33"/>
                    <a:gd name="T2" fmla="*/ 26 w 40"/>
                    <a:gd name="T3" fmla="*/ 2 h 33"/>
                    <a:gd name="T4" fmla="*/ 18 w 40"/>
                    <a:gd name="T5" fmla="*/ 0 h 33"/>
                    <a:gd name="T6" fmla="*/ 11 w 40"/>
                    <a:gd name="T7" fmla="*/ 1 h 33"/>
                    <a:gd name="T8" fmla="*/ 4 w 40"/>
                    <a:gd name="T9" fmla="*/ 5 h 33"/>
                    <a:gd name="T10" fmla="*/ 2 w 40"/>
                    <a:gd name="T11" fmla="*/ 8 h 33"/>
                    <a:gd name="T12" fmla="*/ 0 w 40"/>
                    <a:gd name="T13" fmla="*/ 10 h 33"/>
                    <a:gd name="T14" fmla="*/ 0 w 40"/>
                    <a:gd name="T15" fmla="*/ 10 h 33"/>
                    <a:gd name="T16" fmla="*/ 0 w 40"/>
                    <a:gd name="T17" fmla="*/ 13 h 33"/>
                    <a:gd name="T18" fmla="*/ 0 w 40"/>
                    <a:gd name="T19" fmla="*/ 16 h 33"/>
                    <a:gd name="T20" fmla="*/ 3 w 40"/>
                    <a:gd name="T21" fmla="*/ 23 h 33"/>
                    <a:gd name="T22" fmla="*/ 8 w 40"/>
                    <a:gd name="T23" fmla="*/ 28 h 33"/>
                    <a:gd name="T24" fmla="*/ 14 w 40"/>
                    <a:gd name="T25" fmla="*/ 32 h 33"/>
                    <a:gd name="T26" fmla="*/ 14 w 40"/>
                    <a:gd name="T27" fmla="*/ 32 h 33"/>
                    <a:gd name="T28" fmla="*/ 22 w 40"/>
                    <a:gd name="T29" fmla="*/ 33 h 33"/>
                    <a:gd name="T30" fmla="*/ 30 w 40"/>
                    <a:gd name="T31" fmla="*/ 33 h 33"/>
                    <a:gd name="T32" fmla="*/ 36 w 40"/>
                    <a:gd name="T33" fmla="*/ 29 h 33"/>
                    <a:gd name="T34" fmla="*/ 39 w 40"/>
                    <a:gd name="T35" fmla="*/ 27 h 33"/>
                    <a:gd name="T36" fmla="*/ 40 w 40"/>
                    <a:gd name="T37" fmla="*/ 24 h 33"/>
                    <a:gd name="T38" fmla="*/ 40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8 h 33"/>
                    <a:gd name="T44" fmla="*/ 37 w 40"/>
                    <a:gd name="T45" fmla="*/ 11 h 33"/>
                    <a:gd name="T46" fmla="*/ 32 w 40"/>
                    <a:gd name="T47" fmla="*/ 6 h 33"/>
                    <a:gd name="T48" fmla="*/ 26 w 40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4" y="5"/>
                      </a:lnTo>
                      <a:lnTo>
                        <a:pt x="2" y="8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30" y="33"/>
                      </a:lnTo>
                      <a:lnTo>
                        <a:pt x="36" y="29"/>
                      </a:lnTo>
                      <a:lnTo>
                        <a:pt x="39" y="27"/>
                      </a:lnTo>
                      <a:lnTo>
                        <a:pt x="40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37" y="11"/>
                      </a:lnTo>
                      <a:lnTo>
                        <a:pt x="32" y="6"/>
                      </a:lnTo>
                      <a:lnTo>
                        <a:pt x="26" y="2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07" name="Freeform 1946"/>
                <p:cNvSpPr>
                  <a:spLocks/>
                </p:cNvSpPr>
                <p:nvPr/>
              </p:nvSpPr>
              <p:spPr bwMode="auto">
                <a:xfrm>
                  <a:off x="1882" y="2993"/>
                  <a:ext cx="40" cy="33"/>
                </a:xfrm>
                <a:custGeom>
                  <a:avLst/>
                  <a:gdLst>
                    <a:gd name="T0" fmla="*/ 26 w 40"/>
                    <a:gd name="T1" fmla="*/ 2 h 33"/>
                    <a:gd name="T2" fmla="*/ 26 w 40"/>
                    <a:gd name="T3" fmla="*/ 2 h 33"/>
                    <a:gd name="T4" fmla="*/ 18 w 40"/>
                    <a:gd name="T5" fmla="*/ 0 h 33"/>
                    <a:gd name="T6" fmla="*/ 11 w 40"/>
                    <a:gd name="T7" fmla="*/ 1 h 33"/>
                    <a:gd name="T8" fmla="*/ 4 w 40"/>
                    <a:gd name="T9" fmla="*/ 5 h 33"/>
                    <a:gd name="T10" fmla="*/ 2 w 40"/>
                    <a:gd name="T11" fmla="*/ 8 h 33"/>
                    <a:gd name="T12" fmla="*/ 0 w 40"/>
                    <a:gd name="T13" fmla="*/ 10 h 33"/>
                    <a:gd name="T14" fmla="*/ 0 w 40"/>
                    <a:gd name="T15" fmla="*/ 10 h 33"/>
                    <a:gd name="T16" fmla="*/ 0 w 40"/>
                    <a:gd name="T17" fmla="*/ 13 h 33"/>
                    <a:gd name="T18" fmla="*/ 0 w 40"/>
                    <a:gd name="T19" fmla="*/ 16 h 33"/>
                    <a:gd name="T20" fmla="*/ 3 w 40"/>
                    <a:gd name="T21" fmla="*/ 23 h 33"/>
                    <a:gd name="T22" fmla="*/ 8 w 40"/>
                    <a:gd name="T23" fmla="*/ 28 h 33"/>
                    <a:gd name="T24" fmla="*/ 14 w 40"/>
                    <a:gd name="T25" fmla="*/ 32 h 33"/>
                    <a:gd name="T26" fmla="*/ 14 w 40"/>
                    <a:gd name="T27" fmla="*/ 32 h 33"/>
                    <a:gd name="T28" fmla="*/ 22 w 40"/>
                    <a:gd name="T29" fmla="*/ 33 h 33"/>
                    <a:gd name="T30" fmla="*/ 30 w 40"/>
                    <a:gd name="T31" fmla="*/ 33 h 33"/>
                    <a:gd name="T32" fmla="*/ 36 w 40"/>
                    <a:gd name="T33" fmla="*/ 29 h 33"/>
                    <a:gd name="T34" fmla="*/ 39 w 40"/>
                    <a:gd name="T35" fmla="*/ 27 h 33"/>
                    <a:gd name="T36" fmla="*/ 40 w 40"/>
                    <a:gd name="T37" fmla="*/ 24 h 33"/>
                    <a:gd name="T38" fmla="*/ 40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8 h 33"/>
                    <a:gd name="T44" fmla="*/ 37 w 40"/>
                    <a:gd name="T45" fmla="*/ 11 h 33"/>
                    <a:gd name="T46" fmla="*/ 32 w 40"/>
                    <a:gd name="T47" fmla="*/ 6 h 33"/>
                    <a:gd name="T48" fmla="*/ 26 w 40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4" y="5"/>
                      </a:lnTo>
                      <a:lnTo>
                        <a:pt x="2" y="8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30" y="33"/>
                      </a:lnTo>
                      <a:lnTo>
                        <a:pt x="36" y="29"/>
                      </a:lnTo>
                      <a:lnTo>
                        <a:pt x="39" y="27"/>
                      </a:lnTo>
                      <a:lnTo>
                        <a:pt x="40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37" y="11"/>
                      </a:lnTo>
                      <a:lnTo>
                        <a:pt x="32" y="6"/>
                      </a:lnTo>
                      <a:lnTo>
                        <a:pt x="26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08" name="Freeform 1947"/>
                <p:cNvSpPr>
                  <a:spLocks/>
                </p:cNvSpPr>
                <p:nvPr/>
              </p:nvSpPr>
              <p:spPr bwMode="auto">
                <a:xfrm>
                  <a:off x="1857" y="2966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2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1 w 42"/>
                    <a:gd name="T17" fmla="*/ 19 h 32"/>
                    <a:gd name="T18" fmla="*/ 2 w 42"/>
                    <a:gd name="T19" fmla="*/ 23 h 32"/>
                    <a:gd name="T20" fmla="*/ 6 w 42"/>
                    <a:gd name="T21" fmla="*/ 28 h 32"/>
                    <a:gd name="T22" fmla="*/ 13 w 42"/>
                    <a:gd name="T23" fmla="*/ 32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29 w 42"/>
                    <a:gd name="T29" fmla="*/ 32 h 32"/>
                    <a:gd name="T30" fmla="*/ 36 w 42"/>
                    <a:gd name="T31" fmla="*/ 28 h 32"/>
                    <a:gd name="T32" fmla="*/ 41 w 42"/>
                    <a:gd name="T33" fmla="*/ 23 h 32"/>
                    <a:gd name="T34" fmla="*/ 42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2 w 42"/>
                    <a:gd name="T41" fmla="*/ 13 h 32"/>
                    <a:gd name="T42" fmla="*/ 41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2" y="32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2" y="19"/>
                      </a:lnTo>
                      <a:lnTo>
                        <a:pt x="42" y="17"/>
                      </a:lnTo>
                      <a:lnTo>
                        <a:pt x="42" y="13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09" name="Freeform 1948"/>
                <p:cNvSpPr>
                  <a:spLocks/>
                </p:cNvSpPr>
                <p:nvPr/>
              </p:nvSpPr>
              <p:spPr bwMode="auto">
                <a:xfrm>
                  <a:off x="1857" y="2966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2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1 w 42"/>
                    <a:gd name="T17" fmla="*/ 19 h 32"/>
                    <a:gd name="T18" fmla="*/ 2 w 42"/>
                    <a:gd name="T19" fmla="*/ 23 h 32"/>
                    <a:gd name="T20" fmla="*/ 6 w 42"/>
                    <a:gd name="T21" fmla="*/ 28 h 32"/>
                    <a:gd name="T22" fmla="*/ 13 w 42"/>
                    <a:gd name="T23" fmla="*/ 32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29 w 42"/>
                    <a:gd name="T29" fmla="*/ 32 h 32"/>
                    <a:gd name="T30" fmla="*/ 36 w 42"/>
                    <a:gd name="T31" fmla="*/ 28 h 32"/>
                    <a:gd name="T32" fmla="*/ 41 w 42"/>
                    <a:gd name="T33" fmla="*/ 23 h 32"/>
                    <a:gd name="T34" fmla="*/ 42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2 w 42"/>
                    <a:gd name="T41" fmla="*/ 13 h 32"/>
                    <a:gd name="T42" fmla="*/ 41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2" y="32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2" y="19"/>
                      </a:lnTo>
                      <a:lnTo>
                        <a:pt x="42" y="17"/>
                      </a:lnTo>
                      <a:lnTo>
                        <a:pt x="42" y="13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10" name="Freeform 1949"/>
                <p:cNvSpPr>
                  <a:spLocks/>
                </p:cNvSpPr>
                <p:nvPr/>
              </p:nvSpPr>
              <p:spPr bwMode="auto">
                <a:xfrm>
                  <a:off x="1882" y="2970"/>
                  <a:ext cx="43" cy="33"/>
                </a:xfrm>
                <a:custGeom>
                  <a:avLst/>
                  <a:gdLst>
                    <a:gd name="T0" fmla="*/ 25 w 43"/>
                    <a:gd name="T1" fmla="*/ 1 h 33"/>
                    <a:gd name="T2" fmla="*/ 25 w 43"/>
                    <a:gd name="T3" fmla="*/ 1 h 33"/>
                    <a:gd name="T4" fmla="*/ 17 w 43"/>
                    <a:gd name="T5" fmla="*/ 0 h 33"/>
                    <a:gd name="T6" fmla="*/ 9 w 43"/>
                    <a:gd name="T7" fmla="*/ 2 h 33"/>
                    <a:gd name="T8" fmla="*/ 4 w 43"/>
                    <a:gd name="T9" fmla="*/ 8 h 33"/>
                    <a:gd name="T10" fmla="*/ 2 w 43"/>
                    <a:gd name="T11" fmla="*/ 10 h 33"/>
                    <a:gd name="T12" fmla="*/ 2 w 43"/>
                    <a:gd name="T13" fmla="*/ 13 h 33"/>
                    <a:gd name="T14" fmla="*/ 2 w 43"/>
                    <a:gd name="T15" fmla="*/ 13 h 33"/>
                    <a:gd name="T16" fmla="*/ 0 w 43"/>
                    <a:gd name="T17" fmla="*/ 16 h 33"/>
                    <a:gd name="T18" fmla="*/ 2 w 43"/>
                    <a:gd name="T19" fmla="*/ 19 h 33"/>
                    <a:gd name="T20" fmla="*/ 6 w 43"/>
                    <a:gd name="T21" fmla="*/ 25 h 33"/>
                    <a:gd name="T22" fmla="*/ 11 w 43"/>
                    <a:gd name="T23" fmla="*/ 31 h 33"/>
                    <a:gd name="T24" fmla="*/ 18 w 43"/>
                    <a:gd name="T25" fmla="*/ 33 h 33"/>
                    <a:gd name="T26" fmla="*/ 18 w 43"/>
                    <a:gd name="T27" fmla="*/ 33 h 33"/>
                    <a:gd name="T28" fmla="*/ 27 w 43"/>
                    <a:gd name="T29" fmla="*/ 33 h 33"/>
                    <a:gd name="T30" fmla="*/ 34 w 43"/>
                    <a:gd name="T31" fmla="*/ 31 h 33"/>
                    <a:gd name="T32" fmla="*/ 39 w 43"/>
                    <a:gd name="T33" fmla="*/ 27 h 33"/>
                    <a:gd name="T34" fmla="*/ 41 w 43"/>
                    <a:gd name="T35" fmla="*/ 24 h 33"/>
                    <a:gd name="T36" fmla="*/ 43 w 43"/>
                    <a:gd name="T37" fmla="*/ 20 h 33"/>
                    <a:gd name="T38" fmla="*/ 43 w 43"/>
                    <a:gd name="T39" fmla="*/ 20 h 33"/>
                    <a:gd name="T40" fmla="*/ 43 w 43"/>
                    <a:gd name="T41" fmla="*/ 18 h 33"/>
                    <a:gd name="T42" fmla="*/ 41 w 43"/>
                    <a:gd name="T43" fmla="*/ 14 h 33"/>
                    <a:gd name="T44" fmla="*/ 39 w 43"/>
                    <a:gd name="T45" fmla="*/ 8 h 33"/>
                    <a:gd name="T46" fmla="*/ 32 w 43"/>
                    <a:gd name="T47" fmla="*/ 4 h 33"/>
                    <a:gd name="T48" fmla="*/ 25 w 43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3"/>
                    <a:gd name="T77" fmla="*/ 43 w 43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9" y="2"/>
                      </a:lnTo>
                      <a:lnTo>
                        <a:pt x="4" y="8"/>
                      </a:lnTo>
                      <a:lnTo>
                        <a:pt x="2" y="10"/>
                      </a:lnTo>
                      <a:lnTo>
                        <a:pt x="2" y="13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6" y="25"/>
                      </a:lnTo>
                      <a:lnTo>
                        <a:pt x="11" y="31"/>
                      </a:lnTo>
                      <a:lnTo>
                        <a:pt x="18" y="33"/>
                      </a:lnTo>
                      <a:lnTo>
                        <a:pt x="27" y="33"/>
                      </a:lnTo>
                      <a:lnTo>
                        <a:pt x="34" y="31"/>
                      </a:lnTo>
                      <a:lnTo>
                        <a:pt x="39" y="27"/>
                      </a:lnTo>
                      <a:lnTo>
                        <a:pt x="41" y="24"/>
                      </a:lnTo>
                      <a:lnTo>
                        <a:pt x="43" y="20"/>
                      </a:lnTo>
                      <a:lnTo>
                        <a:pt x="43" y="18"/>
                      </a:lnTo>
                      <a:lnTo>
                        <a:pt x="41" y="14"/>
                      </a:lnTo>
                      <a:lnTo>
                        <a:pt x="39" y="8"/>
                      </a:lnTo>
                      <a:lnTo>
                        <a:pt x="32" y="4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11" name="Freeform 1950"/>
                <p:cNvSpPr>
                  <a:spLocks/>
                </p:cNvSpPr>
                <p:nvPr/>
              </p:nvSpPr>
              <p:spPr bwMode="auto">
                <a:xfrm>
                  <a:off x="1882" y="2970"/>
                  <a:ext cx="43" cy="33"/>
                </a:xfrm>
                <a:custGeom>
                  <a:avLst/>
                  <a:gdLst>
                    <a:gd name="T0" fmla="*/ 25 w 43"/>
                    <a:gd name="T1" fmla="*/ 1 h 33"/>
                    <a:gd name="T2" fmla="*/ 25 w 43"/>
                    <a:gd name="T3" fmla="*/ 1 h 33"/>
                    <a:gd name="T4" fmla="*/ 17 w 43"/>
                    <a:gd name="T5" fmla="*/ 0 h 33"/>
                    <a:gd name="T6" fmla="*/ 9 w 43"/>
                    <a:gd name="T7" fmla="*/ 2 h 33"/>
                    <a:gd name="T8" fmla="*/ 4 w 43"/>
                    <a:gd name="T9" fmla="*/ 8 h 33"/>
                    <a:gd name="T10" fmla="*/ 2 w 43"/>
                    <a:gd name="T11" fmla="*/ 10 h 33"/>
                    <a:gd name="T12" fmla="*/ 2 w 43"/>
                    <a:gd name="T13" fmla="*/ 13 h 33"/>
                    <a:gd name="T14" fmla="*/ 2 w 43"/>
                    <a:gd name="T15" fmla="*/ 13 h 33"/>
                    <a:gd name="T16" fmla="*/ 0 w 43"/>
                    <a:gd name="T17" fmla="*/ 16 h 33"/>
                    <a:gd name="T18" fmla="*/ 2 w 43"/>
                    <a:gd name="T19" fmla="*/ 19 h 33"/>
                    <a:gd name="T20" fmla="*/ 6 w 43"/>
                    <a:gd name="T21" fmla="*/ 25 h 33"/>
                    <a:gd name="T22" fmla="*/ 11 w 43"/>
                    <a:gd name="T23" fmla="*/ 31 h 33"/>
                    <a:gd name="T24" fmla="*/ 18 w 43"/>
                    <a:gd name="T25" fmla="*/ 33 h 33"/>
                    <a:gd name="T26" fmla="*/ 18 w 43"/>
                    <a:gd name="T27" fmla="*/ 33 h 33"/>
                    <a:gd name="T28" fmla="*/ 27 w 43"/>
                    <a:gd name="T29" fmla="*/ 33 h 33"/>
                    <a:gd name="T30" fmla="*/ 34 w 43"/>
                    <a:gd name="T31" fmla="*/ 31 h 33"/>
                    <a:gd name="T32" fmla="*/ 39 w 43"/>
                    <a:gd name="T33" fmla="*/ 27 h 33"/>
                    <a:gd name="T34" fmla="*/ 41 w 43"/>
                    <a:gd name="T35" fmla="*/ 24 h 33"/>
                    <a:gd name="T36" fmla="*/ 43 w 43"/>
                    <a:gd name="T37" fmla="*/ 20 h 33"/>
                    <a:gd name="T38" fmla="*/ 43 w 43"/>
                    <a:gd name="T39" fmla="*/ 20 h 33"/>
                    <a:gd name="T40" fmla="*/ 43 w 43"/>
                    <a:gd name="T41" fmla="*/ 18 h 33"/>
                    <a:gd name="T42" fmla="*/ 41 w 43"/>
                    <a:gd name="T43" fmla="*/ 14 h 33"/>
                    <a:gd name="T44" fmla="*/ 39 w 43"/>
                    <a:gd name="T45" fmla="*/ 8 h 33"/>
                    <a:gd name="T46" fmla="*/ 32 w 43"/>
                    <a:gd name="T47" fmla="*/ 4 h 33"/>
                    <a:gd name="T48" fmla="*/ 25 w 43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3"/>
                    <a:gd name="T77" fmla="*/ 43 w 43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9" y="2"/>
                      </a:lnTo>
                      <a:lnTo>
                        <a:pt x="4" y="8"/>
                      </a:lnTo>
                      <a:lnTo>
                        <a:pt x="2" y="10"/>
                      </a:lnTo>
                      <a:lnTo>
                        <a:pt x="2" y="13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6" y="25"/>
                      </a:lnTo>
                      <a:lnTo>
                        <a:pt x="11" y="31"/>
                      </a:lnTo>
                      <a:lnTo>
                        <a:pt x="18" y="33"/>
                      </a:lnTo>
                      <a:lnTo>
                        <a:pt x="27" y="33"/>
                      </a:lnTo>
                      <a:lnTo>
                        <a:pt x="34" y="31"/>
                      </a:lnTo>
                      <a:lnTo>
                        <a:pt x="39" y="27"/>
                      </a:lnTo>
                      <a:lnTo>
                        <a:pt x="41" y="24"/>
                      </a:lnTo>
                      <a:lnTo>
                        <a:pt x="43" y="20"/>
                      </a:lnTo>
                      <a:lnTo>
                        <a:pt x="43" y="18"/>
                      </a:lnTo>
                      <a:lnTo>
                        <a:pt x="41" y="14"/>
                      </a:lnTo>
                      <a:lnTo>
                        <a:pt x="39" y="8"/>
                      </a:lnTo>
                      <a:lnTo>
                        <a:pt x="32" y="4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12" name="Freeform 1951"/>
                <p:cNvSpPr>
                  <a:spLocks/>
                </p:cNvSpPr>
                <p:nvPr/>
              </p:nvSpPr>
              <p:spPr bwMode="auto">
                <a:xfrm>
                  <a:off x="1871" y="2949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2 h 32"/>
                    <a:gd name="T6" fmla="*/ 6 w 42"/>
                    <a:gd name="T7" fmla="*/ 4 h 32"/>
                    <a:gd name="T8" fmla="*/ 3 w 42"/>
                    <a:gd name="T9" fmla="*/ 9 h 32"/>
                    <a:gd name="T10" fmla="*/ 1 w 42"/>
                    <a:gd name="T11" fmla="*/ 13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1 w 42"/>
                    <a:gd name="T17" fmla="*/ 20 h 32"/>
                    <a:gd name="T18" fmla="*/ 3 w 42"/>
                    <a:gd name="T19" fmla="*/ 22 h 32"/>
                    <a:gd name="T20" fmla="*/ 6 w 42"/>
                    <a:gd name="T21" fmla="*/ 27 h 32"/>
                    <a:gd name="T22" fmla="*/ 13 w 42"/>
                    <a:gd name="T23" fmla="*/ 31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7 h 32"/>
                    <a:gd name="T32" fmla="*/ 41 w 42"/>
                    <a:gd name="T33" fmla="*/ 22 h 32"/>
                    <a:gd name="T34" fmla="*/ 42 w 42"/>
                    <a:gd name="T35" fmla="*/ 20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2 w 42"/>
                    <a:gd name="T41" fmla="*/ 13 h 32"/>
                    <a:gd name="T42" fmla="*/ 41 w 42"/>
                    <a:gd name="T43" fmla="*/ 9 h 32"/>
                    <a:gd name="T44" fmla="*/ 36 w 42"/>
                    <a:gd name="T45" fmla="*/ 4 h 32"/>
                    <a:gd name="T46" fmla="*/ 29 w 42"/>
                    <a:gd name="T47" fmla="*/ 2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2"/>
                      </a:lnTo>
                      <a:lnTo>
                        <a:pt x="6" y="4"/>
                      </a:lnTo>
                      <a:lnTo>
                        <a:pt x="3" y="9"/>
                      </a:lnTo>
                      <a:lnTo>
                        <a:pt x="1" y="13"/>
                      </a:lnTo>
                      <a:lnTo>
                        <a:pt x="0" y="16"/>
                      </a:lnTo>
                      <a:lnTo>
                        <a:pt x="1" y="20"/>
                      </a:lnTo>
                      <a:lnTo>
                        <a:pt x="3" y="22"/>
                      </a:lnTo>
                      <a:lnTo>
                        <a:pt x="6" y="27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29" y="31"/>
                      </a:lnTo>
                      <a:lnTo>
                        <a:pt x="36" y="27"/>
                      </a:lnTo>
                      <a:lnTo>
                        <a:pt x="41" y="22"/>
                      </a:lnTo>
                      <a:lnTo>
                        <a:pt x="42" y="20"/>
                      </a:lnTo>
                      <a:lnTo>
                        <a:pt x="42" y="16"/>
                      </a:lnTo>
                      <a:lnTo>
                        <a:pt x="42" y="13"/>
                      </a:lnTo>
                      <a:lnTo>
                        <a:pt x="41" y="9"/>
                      </a:lnTo>
                      <a:lnTo>
                        <a:pt x="36" y="4"/>
                      </a:lnTo>
                      <a:lnTo>
                        <a:pt x="29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13" name="Freeform 1952"/>
                <p:cNvSpPr>
                  <a:spLocks/>
                </p:cNvSpPr>
                <p:nvPr/>
              </p:nvSpPr>
              <p:spPr bwMode="auto">
                <a:xfrm>
                  <a:off x="1871" y="2949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2 h 32"/>
                    <a:gd name="T6" fmla="*/ 6 w 42"/>
                    <a:gd name="T7" fmla="*/ 4 h 32"/>
                    <a:gd name="T8" fmla="*/ 3 w 42"/>
                    <a:gd name="T9" fmla="*/ 9 h 32"/>
                    <a:gd name="T10" fmla="*/ 1 w 42"/>
                    <a:gd name="T11" fmla="*/ 13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1 w 42"/>
                    <a:gd name="T17" fmla="*/ 20 h 32"/>
                    <a:gd name="T18" fmla="*/ 3 w 42"/>
                    <a:gd name="T19" fmla="*/ 22 h 32"/>
                    <a:gd name="T20" fmla="*/ 6 w 42"/>
                    <a:gd name="T21" fmla="*/ 27 h 32"/>
                    <a:gd name="T22" fmla="*/ 13 w 42"/>
                    <a:gd name="T23" fmla="*/ 31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7 h 32"/>
                    <a:gd name="T32" fmla="*/ 41 w 42"/>
                    <a:gd name="T33" fmla="*/ 22 h 32"/>
                    <a:gd name="T34" fmla="*/ 42 w 42"/>
                    <a:gd name="T35" fmla="*/ 20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2 w 42"/>
                    <a:gd name="T41" fmla="*/ 13 h 32"/>
                    <a:gd name="T42" fmla="*/ 41 w 42"/>
                    <a:gd name="T43" fmla="*/ 9 h 32"/>
                    <a:gd name="T44" fmla="*/ 36 w 42"/>
                    <a:gd name="T45" fmla="*/ 4 h 32"/>
                    <a:gd name="T46" fmla="*/ 29 w 42"/>
                    <a:gd name="T47" fmla="*/ 2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2"/>
                      </a:lnTo>
                      <a:lnTo>
                        <a:pt x="6" y="4"/>
                      </a:lnTo>
                      <a:lnTo>
                        <a:pt x="3" y="9"/>
                      </a:lnTo>
                      <a:lnTo>
                        <a:pt x="1" y="13"/>
                      </a:lnTo>
                      <a:lnTo>
                        <a:pt x="0" y="16"/>
                      </a:lnTo>
                      <a:lnTo>
                        <a:pt x="1" y="20"/>
                      </a:lnTo>
                      <a:lnTo>
                        <a:pt x="3" y="22"/>
                      </a:lnTo>
                      <a:lnTo>
                        <a:pt x="6" y="27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29" y="31"/>
                      </a:lnTo>
                      <a:lnTo>
                        <a:pt x="36" y="27"/>
                      </a:lnTo>
                      <a:lnTo>
                        <a:pt x="41" y="22"/>
                      </a:lnTo>
                      <a:lnTo>
                        <a:pt x="42" y="20"/>
                      </a:lnTo>
                      <a:lnTo>
                        <a:pt x="42" y="16"/>
                      </a:lnTo>
                      <a:lnTo>
                        <a:pt x="42" y="13"/>
                      </a:lnTo>
                      <a:lnTo>
                        <a:pt x="41" y="9"/>
                      </a:lnTo>
                      <a:lnTo>
                        <a:pt x="36" y="4"/>
                      </a:lnTo>
                      <a:lnTo>
                        <a:pt x="29" y="2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14" name="Freeform 1953"/>
                <p:cNvSpPr>
                  <a:spLocks/>
                </p:cNvSpPr>
                <p:nvPr/>
              </p:nvSpPr>
              <p:spPr bwMode="auto">
                <a:xfrm>
                  <a:off x="1853" y="3011"/>
                  <a:ext cx="40" cy="34"/>
                </a:xfrm>
                <a:custGeom>
                  <a:avLst/>
                  <a:gdLst>
                    <a:gd name="T0" fmla="*/ 12 w 40"/>
                    <a:gd name="T1" fmla="*/ 4 h 34"/>
                    <a:gd name="T2" fmla="*/ 12 w 40"/>
                    <a:gd name="T3" fmla="*/ 4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1 h 34"/>
                    <a:gd name="T10" fmla="*/ 0 w 40"/>
                    <a:gd name="T11" fmla="*/ 24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0 h 34"/>
                    <a:gd name="T18" fmla="*/ 6 w 40"/>
                    <a:gd name="T19" fmla="*/ 32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5 w 40"/>
                    <a:gd name="T29" fmla="*/ 25 h 34"/>
                    <a:gd name="T30" fmla="*/ 38 w 40"/>
                    <a:gd name="T31" fmla="*/ 20 h 34"/>
                    <a:gd name="T32" fmla="*/ 40 w 40"/>
                    <a:gd name="T33" fmla="*/ 12 h 34"/>
                    <a:gd name="T34" fmla="*/ 38 w 40"/>
                    <a:gd name="T35" fmla="*/ 10 h 34"/>
                    <a:gd name="T36" fmla="*/ 38 w 40"/>
                    <a:gd name="T37" fmla="*/ 6 h 34"/>
                    <a:gd name="T38" fmla="*/ 38 w 40"/>
                    <a:gd name="T39" fmla="*/ 6 h 34"/>
                    <a:gd name="T40" fmla="*/ 36 w 40"/>
                    <a:gd name="T41" fmla="*/ 4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2"/>
                      </a:lnTo>
                      <a:lnTo>
                        <a:pt x="35" y="25"/>
                      </a:lnTo>
                      <a:lnTo>
                        <a:pt x="38" y="20"/>
                      </a:lnTo>
                      <a:lnTo>
                        <a:pt x="40" y="12"/>
                      </a:lnTo>
                      <a:lnTo>
                        <a:pt x="38" y="10"/>
                      </a:lnTo>
                      <a:lnTo>
                        <a:pt x="38" y="6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15" name="Freeform 1954"/>
                <p:cNvSpPr>
                  <a:spLocks/>
                </p:cNvSpPr>
                <p:nvPr/>
              </p:nvSpPr>
              <p:spPr bwMode="auto">
                <a:xfrm>
                  <a:off x="1853" y="3011"/>
                  <a:ext cx="40" cy="34"/>
                </a:xfrm>
                <a:custGeom>
                  <a:avLst/>
                  <a:gdLst>
                    <a:gd name="T0" fmla="*/ 12 w 40"/>
                    <a:gd name="T1" fmla="*/ 4 h 34"/>
                    <a:gd name="T2" fmla="*/ 12 w 40"/>
                    <a:gd name="T3" fmla="*/ 4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1 h 34"/>
                    <a:gd name="T10" fmla="*/ 0 w 40"/>
                    <a:gd name="T11" fmla="*/ 24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0 h 34"/>
                    <a:gd name="T18" fmla="*/ 6 w 40"/>
                    <a:gd name="T19" fmla="*/ 32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5 w 40"/>
                    <a:gd name="T29" fmla="*/ 25 h 34"/>
                    <a:gd name="T30" fmla="*/ 38 w 40"/>
                    <a:gd name="T31" fmla="*/ 20 h 34"/>
                    <a:gd name="T32" fmla="*/ 40 w 40"/>
                    <a:gd name="T33" fmla="*/ 12 h 34"/>
                    <a:gd name="T34" fmla="*/ 38 w 40"/>
                    <a:gd name="T35" fmla="*/ 10 h 34"/>
                    <a:gd name="T36" fmla="*/ 38 w 40"/>
                    <a:gd name="T37" fmla="*/ 6 h 34"/>
                    <a:gd name="T38" fmla="*/ 38 w 40"/>
                    <a:gd name="T39" fmla="*/ 6 h 34"/>
                    <a:gd name="T40" fmla="*/ 36 w 40"/>
                    <a:gd name="T41" fmla="*/ 4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2"/>
                      </a:lnTo>
                      <a:lnTo>
                        <a:pt x="35" y="25"/>
                      </a:lnTo>
                      <a:lnTo>
                        <a:pt x="38" y="20"/>
                      </a:lnTo>
                      <a:lnTo>
                        <a:pt x="40" y="12"/>
                      </a:lnTo>
                      <a:lnTo>
                        <a:pt x="38" y="10"/>
                      </a:lnTo>
                      <a:lnTo>
                        <a:pt x="38" y="6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16" name="Freeform 1955"/>
                <p:cNvSpPr>
                  <a:spLocks/>
                </p:cNvSpPr>
                <p:nvPr/>
              </p:nvSpPr>
              <p:spPr bwMode="auto">
                <a:xfrm>
                  <a:off x="1882" y="3015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8 w 40"/>
                    <a:gd name="T5" fmla="*/ 0 h 33"/>
                    <a:gd name="T6" fmla="*/ 11 w 40"/>
                    <a:gd name="T7" fmla="*/ 0 h 33"/>
                    <a:gd name="T8" fmla="*/ 4 w 40"/>
                    <a:gd name="T9" fmla="*/ 3 h 33"/>
                    <a:gd name="T10" fmla="*/ 2 w 40"/>
                    <a:gd name="T11" fmla="*/ 6 h 33"/>
                    <a:gd name="T12" fmla="*/ 0 w 40"/>
                    <a:gd name="T13" fmla="*/ 8 h 33"/>
                    <a:gd name="T14" fmla="*/ 0 w 40"/>
                    <a:gd name="T15" fmla="*/ 8 h 33"/>
                    <a:gd name="T16" fmla="*/ 0 w 40"/>
                    <a:gd name="T17" fmla="*/ 12 h 33"/>
                    <a:gd name="T18" fmla="*/ 0 w 40"/>
                    <a:gd name="T19" fmla="*/ 15 h 33"/>
                    <a:gd name="T20" fmla="*/ 3 w 40"/>
                    <a:gd name="T21" fmla="*/ 22 h 33"/>
                    <a:gd name="T22" fmla="*/ 7 w 40"/>
                    <a:gd name="T23" fmla="*/ 28 h 33"/>
                    <a:gd name="T24" fmla="*/ 14 w 40"/>
                    <a:gd name="T25" fmla="*/ 31 h 33"/>
                    <a:gd name="T26" fmla="*/ 14 w 40"/>
                    <a:gd name="T27" fmla="*/ 31 h 33"/>
                    <a:gd name="T28" fmla="*/ 22 w 40"/>
                    <a:gd name="T29" fmla="*/ 33 h 33"/>
                    <a:gd name="T30" fmla="*/ 30 w 40"/>
                    <a:gd name="T31" fmla="*/ 31 h 33"/>
                    <a:gd name="T32" fmla="*/ 36 w 40"/>
                    <a:gd name="T33" fmla="*/ 29 h 33"/>
                    <a:gd name="T34" fmla="*/ 39 w 40"/>
                    <a:gd name="T35" fmla="*/ 26 h 33"/>
                    <a:gd name="T36" fmla="*/ 40 w 40"/>
                    <a:gd name="T37" fmla="*/ 24 h 33"/>
                    <a:gd name="T38" fmla="*/ 40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6 h 33"/>
                    <a:gd name="T44" fmla="*/ 37 w 40"/>
                    <a:gd name="T45" fmla="*/ 10 h 33"/>
                    <a:gd name="T46" fmla="*/ 34 w 40"/>
                    <a:gd name="T47" fmla="*/ 5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1" y="0"/>
                      </a:lnTo>
                      <a:lnTo>
                        <a:pt x="4" y="3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7" y="28"/>
                      </a:lnTo>
                      <a:lnTo>
                        <a:pt x="14" y="31"/>
                      </a:lnTo>
                      <a:lnTo>
                        <a:pt x="22" y="33"/>
                      </a:lnTo>
                      <a:lnTo>
                        <a:pt x="30" y="31"/>
                      </a:lnTo>
                      <a:lnTo>
                        <a:pt x="36" y="29"/>
                      </a:lnTo>
                      <a:lnTo>
                        <a:pt x="39" y="26"/>
                      </a:lnTo>
                      <a:lnTo>
                        <a:pt x="40" y="24"/>
                      </a:lnTo>
                      <a:lnTo>
                        <a:pt x="40" y="20"/>
                      </a:lnTo>
                      <a:lnTo>
                        <a:pt x="40" y="16"/>
                      </a:lnTo>
                      <a:lnTo>
                        <a:pt x="37" y="10"/>
                      </a:lnTo>
                      <a:lnTo>
                        <a:pt x="34" y="5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17" name="Freeform 1956"/>
                <p:cNvSpPr>
                  <a:spLocks/>
                </p:cNvSpPr>
                <p:nvPr/>
              </p:nvSpPr>
              <p:spPr bwMode="auto">
                <a:xfrm>
                  <a:off x="1882" y="3015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8 w 40"/>
                    <a:gd name="T5" fmla="*/ 0 h 33"/>
                    <a:gd name="T6" fmla="*/ 11 w 40"/>
                    <a:gd name="T7" fmla="*/ 0 h 33"/>
                    <a:gd name="T8" fmla="*/ 4 w 40"/>
                    <a:gd name="T9" fmla="*/ 3 h 33"/>
                    <a:gd name="T10" fmla="*/ 2 w 40"/>
                    <a:gd name="T11" fmla="*/ 6 h 33"/>
                    <a:gd name="T12" fmla="*/ 0 w 40"/>
                    <a:gd name="T13" fmla="*/ 8 h 33"/>
                    <a:gd name="T14" fmla="*/ 0 w 40"/>
                    <a:gd name="T15" fmla="*/ 8 h 33"/>
                    <a:gd name="T16" fmla="*/ 0 w 40"/>
                    <a:gd name="T17" fmla="*/ 12 h 33"/>
                    <a:gd name="T18" fmla="*/ 0 w 40"/>
                    <a:gd name="T19" fmla="*/ 15 h 33"/>
                    <a:gd name="T20" fmla="*/ 3 w 40"/>
                    <a:gd name="T21" fmla="*/ 22 h 33"/>
                    <a:gd name="T22" fmla="*/ 7 w 40"/>
                    <a:gd name="T23" fmla="*/ 28 h 33"/>
                    <a:gd name="T24" fmla="*/ 14 w 40"/>
                    <a:gd name="T25" fmla="*/ 31 h 33"/>
                    <a:gd name="T26" fmla="*/ 14 w 40"/>
                    <a:gd name="T27" fmla="*/ 31 h 33"/>
                    <a:gd name="T28" fmla="*/ 22 w 40"/>
                    <a:gd name="T29" fmla="*/ 33 h 33"/>
                    <a:gd name="T30" fmla="*/ 30 w 40"/>
                    <a:gd name="T31" fmla="*/ 31 h 33"/>
                    <a:gd name="T32" fmla="*/ 36 w 40"/>
                    <a:gd name="T33" fmla="*/ 29 h 33"/>
                    <a:gd name="T34" fmla="*/ 39 w 40"/>
                    <a:gd name="T35" fmla="*/ 26 h 33"/>
                    <a:gd name="T36" fmla="*/ 40 w 40"/>
                    <a:gd name="T37" fmla="*/ 24 h 33"/>
                    <a:gd name="T38" fmla="*/ 40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6 h 33"/>
                    <a:gd name="T44" fmla="*/ 37 w 40"/>
                    <a:gd name="T45" fmla="*/ 10 h 33"/>
                    <a:gd name="T46" fmla="*/ 34 w 40"/>
                    <a:gd name="T47" fmla="*/ 5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1" y="0"/>
                      </a:lnTo>
                      <a:lnTo>
                        <a:pt x="4" y="3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7" y="28"/>
                      </a:lnTo>
                      <a:lnTo>
                        <a:pt x="14" y="31"/>
                      </a:lnTo>
                      <a:lnTo>
                        <a:pt x="22" y="33"/>
                      </a:lnTo>
                      <a:lnTo>
                        <a:pt x="30" y="31"/>
                      </a:lnTo>
                      <a:lnTo>
                        <a:pt x="36" y="29"/>
                      </a:lnTo>
                      <a:lnTo>
                        <a:pt x="39" y="26"/>
                      </a:lnTo>
                      <a:lnTo>
                        <a:pt x="40" y="24"/>
                      </a:lnTo>
                      <a:lnTo>
                        <a:pt x="40" y="20"/>
                      </a:lnTo>
                      <a:lnTo>
                        <a:pt x="40" y="16"/>
                      </a:lnTo>
                      <a:lnTo>
                        <a:pt x="37" y="10"/>
                      </a:lnTo>
                      <a:lnTo>
                        <a:pt x="34" y="5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18" name="Freeform 1957"/>
                <p:cNvSpPr>
                  <a:spLocks/>
                </p:cNvSpPr>
                <p:nvPr/>
              </p:nvSpPr>
              <p:spPr bwMode="auto">
                <a:xfrm>
                  <a:off x="1926" y="3004"/>
                  <a:ext cx="30" cy="90"/>
                </a:xfrm>
                <a:custGeom>
                  <a:avLst/>
                  <a:gdLst>
                    <a:gd name="T0" fmla="*/ 0 w 30"/>
                    <a:gd name="T1" fmla="*/ 85 h 90"/>
                    <a:gd name="T2" fmla="*/ 9 w 30"/>
                    <a:gd name="T3" fmla="*/ 69 h 90"/>
                    <a:gd name="T4" fmla="*/ 9 w 30"/>
                    <a:gd name="T5" fmla="*/ 0 h 90"/>
                    <a:gd name="T6" fmla="*/ 23 w 30"/>
                    <a:gd name="T7" fmla="*/ 3 h 90"/>
                    <a:gd name="T8" fmla="*/ 23 w 30"/>
                    <a:gd name="T9" fmla="*/ 70 h 90"/>
                    <a:gd name="T10" fmla="*/ 30 w 30"/>
                    <a:gd name="T11" fmla="*/ 86 h 90"/>
                    <a:gd name="T12" fmla="*/ 20 w 30"/>
                    <a:gd name="T13" fmla="*/ 79 h 90"/>
                    <a:gd name="T14" fmla="*/ 20 w 30"/>
                    <a:gd name="T15" fmla="*/ 90 h 90"/>
                    <a:gd name="T16" fmla="*/ 14 w 30"/>
                    <a:gd name="T17" fmla="*/ 82 h 90"/>
                    <a:gd name="T18" fmla="*/ 9 w 30"/>
                    <a:gd name="T19" fmla="*/ 88 h 90"/>
                    <a:gd name="T20" fmla="*/ 9 w 30"/>
                    <a:gd name="T21" fmla="*/ 81 h 90"/>
                    <a:gd name="T22" fmla="*/ 0 w 30"/>
                    <a:gd name="T23" fmla="*/ 85 h 90"/>
                    <a:gd name="T24" fmla="*/ 0 w 30"/>
                    <a:gd name="T25" fmla="*/ 85 h 9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90"/>
                    <a:gd name="T41" fmla="*/ 30 w 30"/>
                    <a:gd name="T42" fmla="*/ 90 h 9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90">
                      <a:moveTo>
                        <a:pt x="0" y="85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3"/>
                      </a:lnTo>
                      <a:lnTo>
                        <a:pt x="23" y="70"/>
                      </a:lnTo>
                      <a:lnTo>
                        <a:pt x="30" y="86"/>
                      </a:lnTo>
                      <a:lnTo>
                        <a:pt x="20" y="79"/>
                      </a:lnTo>
                      <a:lnTo>
                        <a:pt x="20" y="90"/>
                      </a:lnTo>
                      <a:lnTo>
                        <a:pt x="14" y="82"/>
                      </a:lnTo>
                      <a:lnTo>
                        <a:pt x="9" y="88"/>
                      </a:lnTo>
                      <a:lnTo>
                        <a:pt x="9" y="81"/>
                      </a:lnTo>
                      <a:lnTo>
                        <a:pt x="0" y="85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19" name="Freeform 1958"/>
                <p:cNvSpPr>
                  <a:spLocks/>
                </p:cNvSpPr>
                <p:nvPr/>
              </p:nvSpPr>
              <p:spPr bwMode="auto">
                <a:xfrm>
                  <a:off x="1908" y="2989"/>
                  <a:ext cx="40" cy="34"/>
                </a:xfrm>
                <a:custGeom>
                  <a:avLst/>
                  <a:gdLst>
                    <a:gd name="T0" fmla="*/ 11 w 40"/>
                    <a:gd name="T1" fmla="*/ 4 h 34"/>
                    <a:gd name="T2" fmla="*/ 11 w 40"/>
                    <a:gd name="T3" fmla="*/ 4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2 h 34"/>
                    <a:gd name="T10" fmla="*/ 0 w 40"/>
                    <a:gd name="T11" fmla="*/ 26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1 h 34"/>
                    <a:gd name="T18" fmla="*/ 6 w 40"/>
                    <a:gd name="T19" fmla="*/ 33 h 34"/>
                    <a:gd name="T20" fmla="*/ 13 w 40"/>
                    <a:gd name="T21" fmla="*/ 34 h 34"/>
                    <a:gd name="T22" fmla="*/ 20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4 w 40"/>
                    <a:gd name="T29" fmla="*/ 27 h 34"/>
                    <a:gd name="T30" fmla="*/ 38 w 40"/>
                    <a:gd name="T31" fmla="*/ 20 h 34"/>
                    <a:gd name="T32" fmla="*/ 40 w 40"/>
                    <a:gd name="T33" fmla="*/ 14 h 34"/>
                    <a:gd name="T34" fmla="*/ 40 w 40"/>
                    <a:gd name="T35" fmla="*/ 10 h 34"/>
                    <a:gd name="T36" fmla="*/ 38 w 40"/>
                    <a:gd name="T37" fmla="*/ 8 h 34"/>
                    <a:gd name="T38" fmla="*/ 38 w 40"/>
                    <a:gd name="T39" fmla="*/ 8 h 34"/>
                    <a:gd name="T40" fmla="*/ 36 w 40"/>
                    <a:gd name="T41" fmla="*/ 5 h 34"/>
                    <a:gd name="T42" fmla="*/ 33 w 40"/>
                    <a:gd name="T43" fmla="*/ 3 h 34"/>
                    <a:gd name="T44" fmla="*/ 27 w 40"/>
                    <a:gd name="T45" fmla="*/ 0 h 34"/>
                    <a:gd name="T46" fmla="*/ 19 w 40"/>
                    <a:gd name="T47" fmla="*/ 1 h 34"/>
                    <a:gd name="T48" fmla="*/ 11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6" y="33"/>
                      </a:lnTo>
                      <a:lnTo>
                        <a:pt x="13" y="34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0"/>
                      </a:lnTo>
                      <a:lnTo>
                        <a:pt x="40" y="14"/>
                      </a:lnTo>
                      <a:lnTo>
                        <a:pt x="40" y="10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1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20" name="Freeform 1959"/>
                <p:cNvSpPr>
                  <a:spLocks/>
                </p:cNvSpPr>
                <p:nvPr/>
              </p:nvSpPr>
              <p:spPr bwMode="auto">
                <a:xfrm>
                  <a:off x="1908" y="2989"/>
                  <a:ext cx="40" cy="34"/>
                </a:xfrm>
                <a:custGeom>
                  <a:avLst/>
                  <a:gdLst>
                    <a:gd name="T0" fmla="*/ 11 w 40"/>
                    <a:gd name="T1" fmla="*/ 4 h 34"/>
                    <a:gd name="T2" fmla="*/ 11 w 40"/>
                    <a:gd name="T3" fmla="*/ 4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2 h 34"/>
                    <a:gd name="T10" fmla="*/ 0 w 40"/>
                    <a:gd name="T11" fmla="*/ 26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1 h 34"/>
                    <a:gd name="T18" fmla="*/ 6 w 40"/>
                    <a:gd name="T19" fmla="*/ 33 h 34"/>
                    <a:gd name="T20" fmla="*/ 13 w 40"/>
                    <a:gd name="T21" fmla="*/ 34 h 34"/>
                    <a:gd name="T22" fmla="*/ 20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4 w 40"/>
                    <a:gd name="T29" fmla="*/ 27 h 34"/>
                    <a:gd name="T30" fmla="*/ 38 w 40"/>
                    <a:gd name="T31" fmla="*/ 20 h 34"/>
                    <a:gd name="T32" fmla="*/ 40 w 40"/>
                    <a:gd name="T33" fmla="*/ 14 h 34"/>
                    <a:gd name="T34" fmla="*/ 40 w 40"/>
                    <a:gd name="T35" fmla="*/ 10 h 34"/>
                    <a:gd name="T36" fmla="*/ 38 w 40"/>
                    <a:gd name="T37" fmla="*/ 8 h 34"/>
                    <a:gd name="T38" fmla="*/ 38 w 40"/>
                    <a:gd name="T39" fmla="*/ 8 h 34"/>
                    <a:gd name="T40" fmla="*/ 36 w 40"/>
                    <a:gd name="T41" fmla="*/ 5 h 34"/>
                    <a:gd name="T42" fmla="*/ 33 w 40"/>
                    <a:gd name="T43" fmla="*/ 3 h 34"/>
                    <a:gd name="T44" fmla="*/ 27 w 40"/>
                    <a:gd name="T45" fmla="*/ 0 h 34"/>
                    <a:gd name="T46" fmla="*/ 19 w 40"/>
                    <a:gd name="T47" fmla="*/ 1 h 34"/>
                    <a:gd name="T48" fmla="*/ 11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6" y="33"/>
                      </a:lnTo>
                      <a:lnTo>
                        <a:pt x="13" y="34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0"/>
                      </a:lnTo>
                      <a:lnTo>
                        <a:pt x="40" y="14"/>
                      </a:lnTo>
                      <a:lnTo>
                        <a:pt x="40" y="10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1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21" name="Freeform 1960"/>
                <p:cNvSpPr>
                  <a:spLocks/>
                </p:cNvSpPr>
                <p:nvPr/>
              </p:nvSpPr>
              <p:spPr bwMode="auto">
                <a:xfrm>
                  <a:off x="1937" y="2993"/>
                  <a:ext cx="40" cy="33"/>
                </a:xfrm>
                <a:custGeom>
                  <a:avLst/>
                  <a:gdLst>
                    <a:gd name="T0" fmla="*/ 26 w 40"/>
                    <a:gd name="T1" fmla="*/ 2 h 33"/>
                    <a:gd name="T2" fmla="*/ 26 w 40"/>
                    <a:gd name="T3" fmla="*/ 2 h 33"/>
                    <a:gd name="T4" fmla="*/ 18 w 40"/>
                    <a:gd name="T5" fmla="*/ 0 h 33"/>
                    <a:gd name="T6" fmla="*/ 11 w 40"/>
                    <a:gd name="T7" fmla="*/ 1 h 33"/>
                    <a:gd name="T8" fmla="*/ 4 w 40"/>
                    <a:gd name="T9" fmla="*/ 5 h 33"/>
                    <a:gd name="T10" fmla="*/ 2 w 40"/>
                    <a:gd name="T11" fmla="*/ 8 h 33"/>
                    <a:gd name="T12" fmla="*/ 0 w 40"/>
                    <a:gd name="T13" fmla="*/ 10 h 33"/>
                    <a:gd name="T14" fmla="*/ 0 w 40"/>
                    <a:gd name="T15" fmla="*/ 10 h 33"/>
                    <a:gd name="T16" fmla="*/ 0 w 40"/>
                    <a:gd name="T17" fmla="*/ 13 h 33"/>
                    <a:gd name="T18" fmla="*/ 0 w 40"/>
                    <a:gd name="T19" fmla="*/ 16 h 33"/>
                    <a:gd name="T20" fmla="*/ 3 w 40"/>
                    <a:gd name="T21" fmla="*/ 23 h 33"/>
                    <a:gd name="T22" fmla="*/ 8 w 40"/>
                    <a:gd name="T23" fmla="*/ 28 h 33"/>
                    <a:gd name="T24" fmla="*/ 14 w 40"/>
                    <a:gd name="T25" fmla="*/ 32 h 33"/>
                    <a:gd name="T26" fmla="*/ 14 w 40"/>
                    <a:gd name="T27" fmla="*/ 32 h 33"/>
                    <a:gd name="T28" fmla="*/ 23 w 40"/>
                    <a:gd name="T29" fmla="*/ 33 h 33"/>
                    <a:gd name="T30" fmla="*/ 30 w 40"/>
                    <a:gd name="T31" fmla="*/ 33 h 33"/>
                    <a:gd name="T32" fmla="*/ 36 w 40"/>
                    <a:gd name="T33" fmla="*/ 29 h 33"/>
                    <a:gd name="T34" fmla="*/ 39 w 40"/>
                    <a:gd name="T35" fmla="*/ 27 h 33"/>
                    <a:gd name="T36" fmla="*/ 40 w 40"/>
                    <a:gd name="T37" fmla="*/ 24 h 33"/>
                    <a:gd name="T38" fmla="*/ 40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8 h 33"/>
                    <a:gd name="T44" fmla="*/ 37 w 40"/>
                    <a:gd name="T45" fmla="*/ 11 h 33"/>
                    <a:gd name="T46" fmla="*/ 33 w 40"/>
                    <a:gd name="T47" fmla="*/ 6 h 33"/>
                    <a:gd name="T48" fmla="*/ 26 w 40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4" y="5"/>
                      </a:lnTo>
                      <a:lnTo>
                        <a:pt x="2" y="8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3" y="33"/>
                      </a:lnTo>
                      <a:lnTo>
                        <a:pt x="30" y="33"/>
                      </a:lnTo>
                      <a:lnTo>
                        <a:pt x="36" y="29"/>
                      </a:lnTo>
                      <a:lnTo>
                        <a:pt x="39" y="27"/>
                      </a:lnTo>
                      <a:lnTo>
                        <a:pt x="40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37" y="11"/>
                      </a:lnTo>
                      <a:lnTo>
                        <a:pt x="33" y="6"/>
                      </a:lnTo>
                      <a:lnTo>
                        <a:pt x="26" y="2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22" name="Freeform 1961"/>
                <p:cNvSpPr>
                  <a:spLocks/>
                </p:cNvSpPr>
                <p:nvPr/>
              </p:nvSpPr>
              <p:spPr bwMode="auto">
                <a:xfrm>
                  <a:off x="1937" y="2993"/>
                  <a:ext cx="40" cy="33"/>
                </a:xfrm>
                <a:custGeom>
                  <a:avLst/>
                  <a:gdLst>
                    <a:gd name="T0" fmla="*/ 26 w 40"/>
                    <a:gd name="T1" fmla="*/ 2 h 33"/>
                    <a:gd name="T2" fmla="*/ 26 w 40"/>
                    <a:gd name="T3" fmla="*/ 2 h 33"/>
                    <a:gd name="T4" fmla="*/ 18 w 40"/>
                    <a:gd name="T5" fmla="*/ 0 h 33"/>
                    <a:gd name="T6" fmla="*/ 11 w 40"/>
                    <a:gd name="T7" fmla="*/ 1 h 33"/>
                    <a:gd name="T8" fmla="*/ 4 w 40"/>
                    <a:gd name="T9" fmla="*/ 5 h 33"/>
                    <a:gd name="T10" fmla="*/ 2 w 40"/>
                    <a:gd name="T11" fmla="*/ 8 h 33"/>
                    <a:gd name="T12" fmla="*/ 0 w 40"/>
                    <a:gd name="T13" fmla="*/ 10 h 33"/>
                    <a:gd name="T14" fmla="*/ 0 w 40"/>
                    <a:gd name="T15" fmla="*/ 10 h 33"/>
                    <a:gd name="T16" fmla="*/ 0 w 40"/>
                    <a:gd name="T17" fmla="*/ 13 h 33"/>
                    <a:gd name="T18" fmla="*/ 0 w 40"/>
                    <a:gd name="T19" fmla="*/ 16 h 33"/>
                    <a:gd name="T20" fmla="*/ 3 w 40"/>
                    <a:gd name="T21" fmla="*/ 23 h 33"/>
                    <a:gd name="T22" fmla="*/ 8 w 40"/>
                    <a:gd name="T23" fmla="*/ 28 h 33"/>
                    <a:gd name="T24" fmla="*/ 14 w 40"/>
                    <a:gd name="T25" fmla="*/ 32 h 33"/>
                    <a:gd name="T26" fmla="*/ 14 w 40"/>
                    <a:gd name="T27" fmla="*/ 32 h 33"/>
                    <a:gd name="T28" fmla="*/ 23 w 40"/>
                    <a:gd name="T29" fmla="*/ 33 h 33"/>
                    <a:gd name="T30" fmla="*/ 30 w 40"/>
                    <a:gd name="T31" fmla="*/ 33 h 33"/>
                    <a:gd name="T32" fmla="*/ 36 w 40"/>
                    <a:gd name="T33" fmla="*/ 29 h 33"/>
                    <a:gd name="T34" fmla="*/ 39 w 40"/>
                    <a:gd name="T35" fmla="*/ 27 h 33"/>
                    <a:gd name="T36" fmla="*/ 40 w 40"/>
                    <a:gd name="T37" fmla="*/ 24 h 33"/>
                    <a:gd name="T38" fmla="*/ 40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8 h 33"/>
                    <a:gd name="T44" fmla="*/ 37 w 40"/>
                    <a:gd name="T45" fmla="*/ 11 h 33"/>
                    <a:gd name="T46" fmla="*/ 33 w 40"/>
                    <a:gd name="T47" fmla="*/ 6 h 33"/>
                    <a:gd name="T48" fmla="*/ 26 w 40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4" y="5"/>
                      </a:lnTo>
                      <a:lnTo>
                        <a:pt x="2" y="8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3" y="33"/>
                      </a:lnTo>
                      <a:lnTo>
                        <a:pt x="30" y="33"/>
                      </a:lnTo>
                      <a:lnTo>
                        <a:pt x="36" y="29"/>
                      </a:lnTo>
                      <a:lnTo>
                        <a:pt x="39" y="27"/>
                      </a:lnTo>
                      <a:lnTo>
                        <a:pt x="40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37" y="11"/>
                      </a:lnTo>
                      <a:lnTo>
                        <a:pt x="33" y="6"/>
                      </a:lnTo>
                      <a:lnTo>
                        <a:pt x="26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23" name="Freeform 1962"/>
                <p:cNvSpPr>
                  <a:spLocks/>
                </p:cNvSpPr>
                <p:nvPr/>
              </p:nvSpPr>
              <p:spPr bwMode="auto">
                <a:xfrm>
                  <a:off x="1912" y="2966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2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1 w 42"/>
                    <a:gd name="T17" fmla="*/ 19 h 32"/>
                    <a:gd name="T18" fmla="*/ 2 w 42"/>
                    <a:gd name="T19" fmla="*/ 23 h 32"/>
                    <a:gd name="T20" fmla="*/ 6 w 42"/>
                    <a:gd name="T21" fmla="*/ 28 h 32"/>
                    <a:gd name="T22" fmla="*/ 13 w 42"/>
                    <a:gd name="T23" fmla="*/ 32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29 w 42"/>
                    <a:gd name="T29" fmla="*/ 32 h 32"/>
                    <a:gd name="T30" fmla="*/ 36 w 42"/>
                    <a:gd name="T31" fmla="*/ 28 h 32"/>
                    <a:gd name="T32" fmla="*/ 41 w 42"/>
                    <a:gd name="T33" fmla="*/ 23 h 32"/>
                    <a:gd name="T34" fmla="*/ 42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2 w 42"/>
                    <a:gd name="T41" fmla="*/ 13 h 32"/>
                    <a:gd name="T42" fmla="*/ 41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1" y="32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2" y="19"/>
                      </a:lnTo>
                      <a:lnTo>
                        <a:pt x="42" y="17"/>
                      </a:lnTo>
                      <a:lnTo>
                        <a:pt x="42" y="13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24" name="Freeform 1963"/>
                <p:cNvSpPr>
                  <a:spLocks/>
                </p:cNvSpPr>
                <p:nvPr/>
              </p:nvSpPr>
              <p:spPr bwMode="auto">
                <a:xfrm>
                  <a:off x="1912" y="2966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2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1 w 42"/>
                    <a:gd name="T17" fmla="*/ 19 h 32"/>
                    <a:gd name="T18" fmla="*/ 2 w 42"/>
                    <a:gd name="T19" fmla="*/ 23 h 32"/>
                    <a:gd name="T20" fmla="*/ 6 w 42"/>
                    <a:gd name="T21" fmla="*/ 28 h 32"/>
                    <a:gd name="T22" fmla="*/ 13 w 42"/>
                    <a:gd name="T23" fmla="*/ 32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29 w 42"/>
                    <a:gd name="T29" fmla="*/ 32 h 32"/>
                    <a:gd name="T30" fmla="*/ 36 w 42"/>
                    <a:gd name="T31" fmla="*/ 28 h 32"/>
                    <a:gd name="T32" fmla="*/ 41 w 42"/>
                    <a:gd name="T33" fmla="*/ 23 h 32"/>
                    <a:gd name="T34" fmla="*/ 42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2 w 42"/>
                    <a:gd name="T41" fmla="*/ 13 h 32"/>
                    <a:gd name="T42" fmla="*/ 41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1" y="32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2" y="19"/>
                      </a:lnTo>
                      <a:lnTo>
                        <a:pt x="42" y="17"/>
                      </a:lnTo>
                      <a:lnTo>
                        <a:pt x="42" y="13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25" name="Freeform 1964"/>
                <p:cNvSpPr>
                  <a:spLocks/>
                </p:cNvSpPr>
                <p:nvPr/>
              </p:nvSpPr>
              <p:spPr bwMode="auto">
                <a:xfrm>
                  <a:off x="1937" y="2970"/>
                  <a:ext cx="42" cy="33"/>
                </a:xfrm>
                <a:custGeom>
                  <a:avLst/>
                  <a:gdLst>
                    <a:gd name="T0" fmla="*/ 25 w 42"/>
                    <a:gd name="T1" fmla="*/ 1 h 33"/>
                    <a:gd name="T2" fmla="*/ 25 w 42"/>
                    <a:gd name="T3" fmla="*/ 1 h 33"/>
                    <a:gd name="T4" fmla="*/ 17 w 42"/>
                    <a:gd name="T5" fmla="*/ 0 h 33"/>
                    <a:gd name="T6" fmla="*/ 9 w 42"/>
                    <a:gd name="T7" fmla="*/ 2 h 33"/>
                    <a:gd name="T8" fmla="*/ 4 w 42"/>
                    <a:gd name="T9" fmla="*/ 8 h 33"/>
                    <a:gd name="T10" fmla="*/ 2 w 42"/>
                    <a:gd name="T11" fmla="*/ 10 h 33"/>
                    <a:gd name="T12" fmla="*/ 2 w 42"/>
                    <a:gd name="T13" fmla="*/ 13 h 33"/>
                    <a:gd name="T14" fmla="*/ 2 w 42"/>
                    <a:gd name="T15" fmla="*/ 13 h 33"/>
                    <a:gd name="T16" fmla="*/ 0 w 42"/>
                    <a:gd name="T17" fmla="*/ 16 h 33"/>
                    <a:gd name="T18" fmla="*/ 2 w 42"/>
                    <a:gd name="T19" fmla="*/ 19 h 33"/>
                    <a:gd name="T20" fmla="*/ 5 w 42"/>
                    <a:gd name="T21" fmla="*/ 25 h 33"/>
                    <a:gd name="T22" fmla="*/ 11 w 42"/>
                    <a:gd name="T23" fmla="*/ 31 h 33"/>
                    <a:gd name="T24" fmla="*/ 18 w 42"/>
                    <a:gd name="T25" fmla="*/ 33 h 33"/>
                    <a:gd name="T26" fmla="*/ 18 w 42"/>
                    <a:gd name="T27" fmla="*/ 33 h 33"/>
                    <a:gd name="T28" fmla="*/ 27 w 42"/>
                    <a:gd name="T29" fmla="*/ 33 h 33"/>
                    <a:gd name="T30" fmla="*/ 33 w 42"/>
                    <a:gd name="T31" fmla="*/ 31 h 33"/>
                    <a:gd name="T32" fmla="*/ 39 w 42"/>
                    <a:gd name="T33" fmla="*/ 27 h 33"/>
                    <a:gd name="T34" fmla="*/ 41 w 42"/>
                    <a:gd name="T35" fmla="*/ 24 h 33"/>
                    <a:gd name="T36" fmla="*/ 42 w 42"/>
                    <a:gd name="T37" fmla="*/ 20 h 33"/>
                    <a:gd name="T38" fmla="*/ 42 w 42"/>
                    <a:gd name="T39" fmla="*/ 20 h 33"/>
                    <a:gd name="T40" fmla="*/ 42 w 42"/>
                    <a:gd name="T41" fmla="*/ 18 h 33"/>
                    <a:gd name="T42" fmla="*/ 41 w 42"/>
                    <a:gd name="T43" fmla="*/ 14 h 33"/>
                    <a:gd name="T44" fmla="*/ 39 w 42"/>
                    <a:gd name="T45" fmla="*/ 8 h 33"/>
                    <a:gd name="T46" fmla="*/ 32 w 42"/>
                    <a:gd name="T47" fmla="*/ 4 h 33"/>
                    <a:gd name="T48" fmla="*/ 25 w 42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9" y="2"/>
                      </a:lnTo>
                      <a:lnTo>
                        <a:pt x="4" y="8"/>
                      </a:lnTo>
                      <a:lnTo>
                        <a:pt x="2" y="10"/>
                      </a:lnTo>
                      <a:lnTo>
                        <a:pt x="2" y="13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5" y="25"/>
                      </a:lnTo>
                      <a:lnTo>
                        <a:pt x="11" y="31"/>
                      </a:lnTo>
                      <a:lnTo>
                        <a:pt x="18" y="33"/>
                      </a:lnTo>
                      <a:lnTo>
                        <a:pt x="27" y="33"/>
                      </a:lnTo>
                      <a:lnTo>
                        <a:pt x="33" y="31"/>
                      </a:lnTo>
                      <a:lnTo>
                        <a:pt x="39" y="27"/>
                      </a:lnTo>
                      <a:lnTo>
                        <a:pt x="41" y="24"/>
                      </a:lnTo>
                      <a:lnTo>
                        <a:pt x="42" y="20"/>
                      </a:lnTo>
                      <a:lnTo>
                        <a:pt x="42" y="18"/>
                      </a:lnTo>
                      <a:lnTo>
                        <a:pt x="41" y="14"/>
                      </a:lnTo>
                      <a:lnTo>
                        <a:pt x="39" y="8"/>
                      </a:lnTo>
                      <a:lnTo>
                        <a:pt x="32" y="4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26" name="Freeform 1965"/>
                <p:cNvSpPr>
                  <a:spLocks/>
                </p:cNvSpPr>
                <p:nvPr/>
              </p:nvSpPr>
              <p:spPr bwMode="auto">
                <a:xfrm>
                  <a:off x="1937" y="2970"/>
                  <a:ext cx="42" cy="33"/>
                </a:xfrm>
                <a:custGeom>
                  <a:avLst/>
                  <a:gdLst>
                    <a:gd name="T0" fmla="*/ 25 w 42"/>
                    <a:gd name="T1" fmla="*/ 1 h 33"/>
                    <a:gd name="T2" fmla="*/ 25 w 42"/>
                    <a:gd name="T3" fmla="*/ 1 h 33"/>
                    <a:gd name="T4" fmla="*/ 17 w 42"/>
                    <a:gd name="T5" fmla="*/ 0 h 33"/>
                    <a:gd name="T6" fmla="*/ 9 w 42"/>
                    <a:gd name="T7" fmla="*/ 2 h 33"/>
                    <a:gd name="T8" fmla="*/ 4 w 42"/>
                    <a:gd name="T9" fmla="*/ 8 h 33"/>
                    <a:gd name="T10" fmla="*/ 2 w 42"/>
                    <a:gd name="T11" fmla="*/ 10 h 33"/>
                    <a:gd name="T12" fmla="*/ 2 w 42"/>
                    <a:gd name="T13" fmla="*/ 13 h 33"/>
                    <a:gd name="T14" fmla="*/ 2 w 42"/>
                    <a:gd name="T15" fmla="*/ 13 h 33"/>
                    <a:gd name="T16" fmla="*/ 0 w 42"/>
                    <a:gd name="T17" fmla="*/ 16 h 33"/>
                    <a:gd name="T18" fmla="*/ 2 w 42"/>
                    <a:gd name="T19" fmla="*/ 19 h 33"/>
                    <a:gd name="T20" fmla="*/ 5 w 42"/>
                    <a:gd name="T21" fmla="*/ 25 h 33"/>
                    <a:gd name="T22" fmla="*/ 11 w 42"/>
                    <a:gd name="T23" fmla="*/ 31 h 33"/>
                    <a:gd name="T24" fmla="*/ 18 w 42"/>
                    <a:gd name="T25" fmla="*/ 33 h 33"/>
                    <a:gd name="T26" fmla="*/ 18 w 42"/>
                    <a:gd name="T27" fmla="*/ 33 h 33"/>
                    <a:gd name="T28" fmla="*/ 27 w 42"/>
                    <a:gd name="T29" fmla="*/ 33 h 33"/>
                    <a:gd name="T30" fmla="*/ 33 w 42"/>
                    <a:gd name="T31" fmla="*/ 31 h 33"/>
                    <a:gd name="T32" fmla="*/ 39 w 42"/>
                    <a:gd name="T33" fmla="*/ 27 h 33"/>
                    <a:gd name="T34" fmla="*/ 41 w 42"/>
                    <a:gd name="T35" fmla="*/ 24 h 33"/>
                    <a:gd name="T36" fmla="*/ 42 w 42"/>
                    <a:gd name="T37" fmla="*/ 20 h 33"/>
                    <a:gd name="T38" fmla="*/ 42 w 42"/>
                    <a:gd name="T39" fmla="*/ 20 h 33"/>
                    <a:gd name="T40" fmla="*/ 42 w 42"/>
                    <a:gd name="T41" fmla="*/ 18 h 33"/>
                    <a:gd name="T42" fmla="*/ 41 w 42"/>
                    <a:gd name="T43" fmla="*/ 14 h 33"/>
                    <a:gd name="T44" fmla="*/ 39 w 42"/>
                    <a:gd name="T45" fmla="*/ 8 h 33"/>
                    <a:gd name="T46" fmla="*/ 32 w 42"/>
                    <a:gd name="T47" fmla="*/ 4 h 33"/>
                    <a:gd name="T48" fmla="*/ 25 w 42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9" y="2"/>
                      </a:lnTo>
                      <a:lnTo>
                        <a:pt x="4" y="8"/>
                      </a:lnTo>
                      <a:lnTo>
                        <a:pt x="2" y="10"/>
                      </a:lnTo>
                      <a:lnTo>
                        <a:pt x="2" y="13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5" y="25"/>
                      </a:lnTo>
                      <a:lnTo>
                        <a:pt x="11" y="31"/>
                      </a:lnTo>
                      <a:lnTo>
                        <a:pt x="18" y="33"/>
                      </a:lnTo>
                      <a:lnTo>
                        <a:pt x="27" y="33"/>
                      </a:lnTo>
                      <a:lnTo>
                        <a:pt x="33" y="31"/>
                      </a:lnTo>
                      <a:lnTo>
                        <a:pt x="39" y="27"/>
                      </a:lnTo>
                      <a:lnTo>
                        <a:pt x="41" y="24"/>
                      </a:lnTo>
                      <a:lnTo>
                        <a:pt x="42" y="20"/>
                      </a:lnTo>
                      <a:lnTo>
                        <a:pt x="42" y="18"/>
                      </a:lnTo>
                      <a:lnTo>
                        <a:pt x="41" y="14"/>
                      </a:lnTo>
                      <a:lnTo>
                        <a:pt x="39" y="8"/>
                      </a:lnTo>
                      <a:lnTo>
                        <a:pt x="32" y="4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27" name="Freeform 1966"/>
                <p:cNvSpPr>
                  <a:spLocks/>
                </p:cNvSpPr>
                <p:nvPr/>
              </p:nvSpPr>
              <p:spPr bwMode="auto">
                <a:xfrm>
                  <a:off x="1926" y="2949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2 h 32"/>
                    <a:gd name="T6" fmla="*/ 6 w 42"/>
                    <a:gd name="T7" fmla="*/ 4 h 32"/>
                    <a:gd name="T8" fmla="*/ 2 w 42"/>
                    <a:gd name="T9" fmla="*/ 9 h 32"/>
                    <a:gd name="T10" fmla="*/ 1 w 42"/>
                    <a:gd name="T11" fmla="*/ 13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1 w 42"/>
                    <a:gd name="T17" fmla="*/ 20 h 32"/>
                    <a:gd name="T18" fmla="*/ 2 w 42"/>
                    <a:gd name="T19" fmla="*/ 22 h 32"/>
                    <a:gd name="T20" fmla="*/ 6 w 42"/>
                    <a:gd name="T21" fmla="*/ 27 h 32"/>
                    <a:gd name="T22" fmla="*/ 13 w 42"/>
                    <a:gd name="T23" fmla="*/ 31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7 h 32"/>
                    <a:gd name="T32" fmla="*/ 41 w 42"/>
                    <a:gd name="T33" fmla="*/ 22 h 32"/>
                    <a:gd name="T34" fmla="*/ 42 w 42"/>
                    <a:gd name="T35" fmla="*/ 20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2 w 42"/>
                    <a:gd name="T41" fmla="*/ 13 h 32"/>
                    <a:gd name="T42" fmla="*/ 41 w 42"/>
                    <a:gd name="T43" fmla="*/ 9 h 32"/>
                    <a:gd name="T44" fmla="*/ 36 w 42"/>
                    <a:gd name="T45" fmla="*/ 4 h 32"/>
                    <a:gd name="T46" fmla="*/ 29 w 42"/>
                    <a:gd name="T47" fmla="*/ 2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2"/>
                      </a:lnTo>
                      <a:lnTo>
                        <a:pt x="6" y="4"/>
                      </a:lnTo>
                      <a:lnTo>
                        <a:pt x="2" y="9"/>
                      </a:lnTo>
                      <a:lnTo>
                        <a:pt x="1" y="13"/>
                      </a:lnTo>
                      <a:lnTo>
                        <a:pt x="0" y="16"/>
                      </a:lnTo>
                      <a:lnTo>
                        <a:pt x="1" y="20"/>
                      </a:lnTo>
                      <a:lnTo>
                        <a:pt x="2" y="22"/>
                      </a:lnTo>
                      <a:lnTo>
                        <a:pt x="6" y="27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29" y="31"/>
                      </a:lnTo>
                      <a:lnTo>
                        <a:pt x="36" y="27"/>
                      </a:lnTo>
                      <a:lnTo>
                        <a:pt x="41" y="22"/>
                      </a:lnTo>
                      <a:lnTo>
                        <a:pt x="42" y="20"/>
                      </a:lnTo>
                      <a:lnTo>
                        <a:pt x="42" y="16"/>
                      </a:lnTo>
                      <a:lnTo>
                        <a:pt x="42" y="13"/>
                      </a:lnTo>
                      <a:lnTo>
                        <a:pt x="41" y="9"/>
                      </a:lnTo>
                      <a:lnTo>
                        <a:pt x="36" y="4"/>
                      </a:lnTo>
                      <a:lnTo>
                        <a:pt x="29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28" name="Freeform 1967"/>
                <p:cNvSpPr>
                  <a:spLocks/>
                </p:cNvSpPr>
                <p:nvPr/>
              </p:nvSpPr>
              <p:spPr bwMode="auto">
                <a:xfrm>
                  <a:off x="1926" y="2949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2 h 32"/>
                    <a:gd name="T6" fmla="*/ 6 w 42"/>
                    <a:gd name="T7" fmla="*/ 4 h 32"/>
                    <a:gd name="T8" fmla="*/ 2 w 42"/>
                    <a:gd name="T9" fmla="*/ 9 h 32"/>
                    <a:gd name="T10" fmla="*/ 1 w 42"/>
                    <a:gd name="T11" fmla="*/ 13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1 w 42"/>
                    <a:gd name="T17" fmla="*/ 20 h 32"/>
                    <a:gd name="T18" fmla="*/ 2 w 42"/>
                    <a:gd name="T19" fmla="*/ 22 h 32"/>
                    <a:gd name="T20" fmla="*/ 6 w 42"/>
                    <a:gd name="T21" fmla="*/ 27 h 32"/>
                    <a:gd name="T22" fmla="*/ 13 w 42"/>
                    <a:gd name="T23" fmla="*/ 31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7 h 32"/>
                    <a:gd name="T32" fmla="*/ 41 w 42"/>
                    <a:gd name="T33" fmla="*/ 22 h 32"/>
                    <a:gd name="T34" fmla="*/ 42 w 42"/>
                    <a:gd name="T35" fmla="*/ 20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2 w 42"/>
                    <a:gd name="T41" fmla="*/ 13 h 32"/>
                    <a:gd name="T42" fmla="*/ 41 w 42"/>
                    <a:gd name="T43" fmla="*/ 9 h 32"/>
                    <a:gd name="T44" fmla="*/ 36 w 42"/>
                    <a:gd name="T45" fmla="*/ 4 h 32"/>
                    <a:gd name="T46" fmla="*/ 29 w 42"/>
                    <a:gd name="T47" fmla="*/ 2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2"/>
                      </a:lnTo>
                      <a:lnTo>
                        <a:pt x="6" y="4"/>
                      </a:lnTo>
                      <a:lnTo>
                        <a:pt x="2" y="9"/>
                      </a:lnTo>
                      <a:lnTo>
                        <a:pt x="1" y="13"/>
                      </a:lnTo>
                      <a:lnTo>
                        <a:pt x="0" y="16"/>
                      </a:lnTo>
                      <a:lnTo>
                        <a:pt x="1" y="20"/>
                      </a:lnTo>
                      <a:lnTo>
                        <a:pt x="2" y="22"/>
                      </a:lnTo>
                      <a:lnTo>
                        <a:pt x="6" y="27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29" y="31"/>
                      </a:lnTo>
                      <a:lnTo>
                        <a:pt x="36" y="27"/>
                      </a:lnTo>
                      <a:lnTo>
                        <a:pt x="41" y="22"/>
                      </a:lnTo>
                      <a:lnTo>
                        <a:pt x="42" y="20"/>
                      </a:lnTo>
                      <a:lnTo>
                        <a:pt x="42" y="16"/>
                      </a:lnTo>
                      <a:lnTo>
                        <a:pt x="42" y="13"/>
                      </a:lnTo>
                      <a:lnTo>
                        <a:pt x="41" y="9"/>
                      </a:lnTo>
                      <a:lnTo>
                        <a:pt x="36" y="4"/>
                      </a:lnTo>
                      <a:lnTo>
                        <a:pt x="29" y="2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29" name="Freeform 1968"/>
                <p:cNvSpPr>
                  <a:spLocks/>
                </p:cNvSpPr>
                <p:nvPr/>
              </p:nvSpPr>
              <p:spPr bwMode="auto">
                <a:xfrm>
                  <a:off x="1908" y="3011"/>
                  <a:ext cx="40" cy="34"/>
                </a:xfrm>
                <a:custGeom>
                  <a:avLst/>
                  <a:gdLst>
                    <a:gd name="T0" fmla="*/ 11 w 40"/>
                    <a:gd name="T1" fmla="*/ 4 h 34"/>
                    <a:gd name="T2" fmla="*/ 11 w 40"/>
                    <a:gd name="T3" fmla="*/ 4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1 h 34"/>
                    <a:gd name="T10" fmla="*/ 0 w 40"/>
                    <a:gd name="T11" fmla="*/ 24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0 h 34"/>
                    <a:gd name="T18" fmla="*/ 6 w 40"/>
                    <a:gd name="T19" fmla="*/ 32 h 34"/>
                    <a:gd name="T20" fmla="*/ 13 w 40"/>
                    <a:gd name="T21" fmla="*/ 34 h 34"/>
                    <a:gd name="T22" fmla="*/ 20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4 w 40"/>
                    <a:gd name="T29" fmla="*/ 25 h 34"/>
                    <a:gd name="T30" fmla="*/ 38 w 40"/>
                    <a:gd name="T31" fmla="*/ 20 h 34"/>
                    <a:gd name="T32" fmla="*/ 40 w 40"/>
                    <a:gd name="T33" fmla="*/ 12 h 34"/>
                    <a:gd name="T34" fmla="*/ 40 w 40"/>
                    <a:gd name="T35" fmla="*/ 10 h 34"/>
                    <a:gd name="T36" fmla="*/ 38 w 40"/>
                    <a:gd name="T37" fmla="*/ 6 h 34"/>
                    <a:gd name="T38" fmla="*/ 38 w 40"/>
                    <a:gd name="T39" fmla="*/ 6 h 34"/>
                    <a:gd name="T40" fmla="*/ 36 w 40"/>
                    <a:gd name="T41" fmla="*/ 4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1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4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5"/>
                      </a:lnTo>
                      <a:lnTo>
                        <a:pt x="38" y="20"/>
                      </a:lnTo>
                      <a:lnTo>
                        <a:pt x="40" y="12"/>
                      </a:lnTo>
                      <a:lnTo>
                        <a:pt x="40" y="10"/>
                      </a:lnTo>
                      <a:lnTo>
                        <a:pt x="38" y="6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30" name="Freeform 1969"/>
                <p:cNvSpPr>
                  <a:spLocks/>
                </p:cNvSpPr>
                <p:nvPr/>
              </p:nvSpPr>
              <p:spPr bwMode="auto">
                <a:xfrm>
                  <a:off x="1908" y="3011"/>
                  <a:ext cx="40" cy="34"/>
                </a:xfrm>
                <a:custGeom>
                  <a:avLst/>
                  <a:gdLst>
                    <a:gd name="T0" fmla="*/ 11 w 40"/>
                    <a:gd name="T1" fmla="*/ 4 h 34"/>
                    <a:gd name="T2" fmla="*/ 11 w 40"/>
                    <a:gd name="T3" fmla="*/ 4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1 h 34"/>
                    <a:gd name="T10" fmla="*/ 0 w 40"/>
                    <a:gd name="T11" fmla="*/ 24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0 h 34"/>
                    <a:gd name="T18" fmla="*/ 6 w 40"/>
                    <a:gd name="T19" fmla="*/ 32 h 34"/>
                    <a:gd name="T20" fmla="*/ 13 w 40"/>
                    <a:gd name="T21" fmla="*/ 34 h 34"/>
                    <a:gd name="T22" fmla="*/ 20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4 w 40"/>
                    <a:gd name="T29" fmla="*/ 25 h 34"/>
                    <a:gd name="T30" fmla="*/ 38 w 40"/>
                    <a:gd name="T31" fmla="*/ 20 h 34"/>
                    <a:gd name="T32" fmla="*/ 40 w 40"/>
                    <a:gd name="T33" fmla="*/ 12 h 34"/>
                    <a:gd name="T34" fmla="*/ 40 w 40"/>
                    <a:gd name="T35" fmla="*/ 10 h 34"/>
                    <a:gd name="T36" fmla="*/ 38 w 40"/>
                    <a:gd name="T37" fmla="*/ 6 h 34"/>
                    <a:gd name="T38" fmla="*/ 38 w 40"/>
                    <a:gd name="T39" fmla="*/ 6 h 34"/>
                    <a:gd name="T40" fmla="*/ 36 w 40"/>
                    <a:gd name="T41" fmla="*/ 4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1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4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5"/>
                      </a:lnTo>
                      <a:lnTo>
                        <a:pt x="38" y="20"/>
                      </a:lnTo>
                      <a:lnTo>
                        <a:pt x="40" y="12"/>
                      </a:lnTo>
                      <a:lnTo>
                        <a:pt x="40" y="10"/>
                      </a:lnTo>
                      <a:lnTo>
                        <a:pt x="38" y="6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31" name="Freeform 1970"/>
                <p:cNvSpPr>
                  <a:spLocks/>
                </p:cNvSpPr>
                <p:nvPr/>
              </p:nvSpPr>
              <p:spPr bwMode="auto">
                <a:xfrm>
                  <a:off x="1937" y="3015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8 w 40"/>
                    <a:gd name="T5" fmla="*/ 0 h 33"/>
                    <a:gd name="T6" fmla="*/ 11 w 40"/>
                    <a:gd name="T7" fmla="*/ 0 h 33"/>
                    <a:gd name="T8" fmla="*/ 4 w 40"/>
                    <a:gd name="T9" fmla="*/ 3 h 33"/>
                    <a:gd name="T10" fmla="*/ 2 w 40"/>
                    <a:gd name="T11" fmla="*/ 6 h 33"/>
                    <a:gd name="T12" fmla="*/ 0 w 40"/>
                    <a:gd name="T13" fmla="*/ 8 h 33"/>
                    <a:gd name="T14" fmla="*/ 0 w 40"/>
                    <a:gd name="T15" fmla="*/ 8 h 33"/>
                    <a:gd name="T16" fmla="*/ 0 w 40"/>
                    <a:gd name="T17" fmla="*/ 12 h 33"/>
                    <a:gd name="T18" fmla="*/ 0 w 40"/>
                    <a:gd name="T19" fmla="*/ 15 h 33"/>
                    <a:gd name="T20" fmla="*/ 3 w 40"/>
                    <a:gd name="T21" fmla="*/ 22 h 33"/>
                    <a:gd name="T22" fmla="*/ 8 w 40"/>
                    <a:gd name="T23" fmla="*/ 28 h 33"/>
                    <a:gd name="T24" fmla="*/ 14 w 40"/>
                    <a:gd name="T25" fmla="*/ 31 h 33"/>
                    <a:gd name="T26" fmla="*/ 14 w 40"/>
                    <a:gd name="T27" fmla="*/ 31 h 33"/>
                    <a:gd name="T28" fmla="*/ 22 w 40"/>
                    <a:gd name="T29" fmla="*/ 33 h 33"/>
                    <a:gd name="T30" fmla="*/ 30 w 40"/>
                    <a:gd name="T31" fmla="*/ 31 h 33"/>
                    <a:gd name="T32" fmla="*/ 36 w 40"/>
                    <a:gd name="T33" fmla="*/ 29 h 33"/>
                    <a:gd name="T34" fmla="*/ 39 w 40"/>
                    <a:gd name="T35" fmla="*/ 26 h 33"/>
                    <a:gd name="T36" fmla="*/ 40 w 40"/>
                    <a:gd name="T37" fmla="*/ 24 h 33"/>
                    <a:gd name="T38" fmla="*/ 40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6 h 33"/>
                    <a:gd name="T44" fmla="*/ 37 w 40"/>
                    <a:gd name="T45" fmla="*/ 10 h 33"/>
                    <a:gd name="T46" fmla="*/ 33 w 40"/>
                    <a:gd name="T47" fmla="*/ 5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1" y="0"/>
                      </a:lnTo>
                      <a:lnTo>
                        <a:pt x="4" y="3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8" y="28"/>
                      </a:lnTo>
                      <a:lnTo>
                        <a:pt x="14" y="31"/>
                      </a:lnTo>
                      <a:lnTo>
                        <a:pt x="22" y="33"/>
                      </a:lnTo>
                      <a:lnTo>
                        <a:pt x="30" y="31"/>
                      </a:lnTo>
                      <a:lnTo>
                        <a:pt x="36" y="29"/>
                      </a:lnTo>
                      <a:lnTo>
                        <a:pt x="39" y="26"/>
                      </a:lnTo>
                      <a:lnTo>
                        <a:pt x="40" y="24"/>
                      </a:lnTo>
                      <a:lnTo>
                        <a:pt x="40" y="20"/>
                      </a:lnTo>
                      <a:lnTo>
                        <a:pt x="40" y="16"/>
                      </a:lnTo>
                      <a:lnTo>
                        <a:pt x="37" y="10"/>
                      </a:lnTo>
                      <a:lnTo>
                        <a:pt x="33" y="5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32" name="Freeform 1971"/>
                <p:cNvSpPr>
                  <a:spLocks/>
                </p:cNvSpPr>
                <p:nvPr/>
              </p:nvSpPr>
              <p:spPr bwMode="auto">
                <a:xfrm>
                  <a:off x="1937" y="3015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8 w 40"/>
                    <a:gd name="T5" fmla="*/ 0 h 33"/>
                    <a:gd name="T6" fmla="*/ 11 w 40"/>
                    <a:gd name="T7" fmla="*/ 0 h 33"/>
                    <a:gd name="T8" fmla="*/ 4 w 40"/>
                    <a:gd name="T9" fmla="*/ 3 h 33"/>
                    <a:gd name="T10" fmla="*/ 2 w 40"/>
                    <a:gd name="T11" fmla="*/ 6 h 33"/>
                    <a:gd name="T12" fmla="*/ 0 w 40"/>
                    <a:gd name="T13" fmla="*/ 8 h 33"/>
                    <a:gd name="T14" fmla="*/ 0 w 40"/>
                    <a:gd name="T15" fmla="*/ 8 h 33"/>
                    <a:gd name="T16" fmla="*/ 0 w 40"/>
                    <a:gd name="T17" fmla="*/ 12 h 33"/>
                    <a:gd name="T18" fmla="*/ 0 w 40"/>
                    <a:gd name="T19" fmla="*/ 15 h 33"/>
                    <a:gd name="T20" fmla="*/ 3 w 40"/>
                    <a:gd name="T21" fmla="*/ 22 h 33"/>
                    <a:gd name="T22" fmla="*/ 8 w 40"/>
                    <a:gd name="T23" fmla="*/ 28 h 33"/>
                    <a:gd name="T24" fmla="*/ 14 w 40"/>
                    <a:gd name="T25" fmla="*/ 31 h 33"/>
                    <a:gd name="T26" fmla="*/ 14 w 40"/>
                    <a:gd name="T27" fmla="*/ 31 h 33"/>
                    <a:gd name="T28" fmla="*/ 22 w 40"/>
                    <a:gd name="T29" fmla="*/ 33 h 33"/>
                    <a:gd name="T30" fmla="*/ 30 w 40"/>
                    <a:gd name="T31" fmla="*/ 31 h 33"/>
                    <a:gd name="T32" fmla="*/ 36 w 40"/>
                    <a:gd name="T33" fmla="*/ 29 h 33"/>
                    <a:gd name="T34" fmla="*/ 39 w 40"/>
                    <a:gd name="T35" fmla="*/ 26 h 33"/>
                    <a:gd name="T36" fmla="*/ 40 w 40"/>
                    <a:gd name="T37" fmla="*/ 24 h 33"/>
                    <a:gd name="T38" fmla="*/ 40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6 h 33"/>
                    <a:gd name="T44" fmla="*/ 37 w 40"/>
                    <a:gd name="T45" fmla="*/ 10 h 33"/>
                    <a:gd name="T46" fmla="*/ 33 w 40"/>
                    <a:gd name="T47" fmla="*/ 5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1" y="0"/>
                      </a:lnTo>
                      <a:lnTo>
                        <a:pt x="4" y="3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8" y="28"/>
                      </a:lnTo>
                      <a:lnTo>
                        <a:pt x="14" y="31"/>
                      </a:lnTo>
                      <a:lnTo>
                        <a:pt x="22" y="33"/>
                      </a:lnTo>
                      <a:lnTo>
                        <a:pt x="30" y="31"/>
                      </a:lnTo>
                      <a:lnTo>
                        <a:pt x="36" y="29"/>
                      </a:lnTo>
                      <a:lnTo>
                        <a:pt x="39" y="26"/>
                      </a:lnTo>
                      <a:lnTo>
                        <a:pt x="40" y="24"/>
                      </a:lnTo>
                      <a:lnTo>
                        <a:pt x="40" y="20"/>
                      </a:lnTo>
                      <a:lnTo>
                        <a:pt x="40" y="16"/>
                      </a:lnTo>
                      <a:lnTo>
                        <a:pt x="37" y="10"/>
                      </a:lnTo>
                      <a:lnTo>
                        <a:pt x="33" y="5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33" name="Freeform 1972"/>
                <p:cNvSpPr>
                  <a:spLocks/>
                </p:cNvSpPr>
                <p:nvPr/>
              </p:nvSpPr>
              <p:spPr bwMode="auto">
                <a:xfrm>
                  <a:off x="1926" y="3004"/>
                  <a:ext cx="30" cy="90"/>
                </a:xfrm>
                <a:custGeom>
                  <a:avLst/>
                  <a:gdLst>
                    <a:gd name="T0" fmla="*/ 0 w 30"/>
                    <a:gd name="T1" fmla="*/ 85 h 90"/>
                    <a:gd name="T2" fmla="*/ 9 w 30"/>
                    <a:gd name="T3" fmla="*/ 69 h 90"/>
                    <a:gd name="T4" fmla="*/ 9 w 30"/>
                    <a:gd name="T5" fmla="*/ 0 h 90"/>
                    <a:gd name="T6" fmla="*/ 23 w 30"/>
                    <a:gd name="T7" fmla="*/ 3 h 90"/>
                    <a:gd name="T8" fmla="*/ 23 w 30"/>
                    <a:gd name="T9" fmla="*/ 70 h 90"/>
                    <a:gd name="T10" fmla="*/ 30 w 30"/>
                    <a:gd name="T11" fmla="*/ 86 h 90"/>
                    <a:gd name="T12" fmla="*/ 20 w 30"/>
                    <a:gd name="T13" fmla="*/ 79 h 90"/>
                    <a:gd name="T14" fmla="*/ 20 w 30"/>
                    <a:gd name="T15" fmla="*/ 90 h 90"/>
                    <a:gd name="T16" fmla="*/ 14 w 30"/>
                    <a:gd name="T17" fmla="*/ 82 h 90"/>
                    <a:gd name="T18" fmla="*/ 9 w 30"/>
                    <a:gd name="T19" fmla="*/ 88 h 90"/>
                    <a:gd name="T20" fmla="*/ 9 w 30"/>
                    <a:gd name="T21" fmla="*/ 81 h 90"/>
                    <a:gd name="T22" fmla="*/ 0 w 30"/>
                    <a:gd name="T23" fmla="*/ 85 h 90"/>
                    <a:gd name="T24" fmla="*/ 0 w 30"/>
                    <a:gd name="T25" fmla="*/ 85 h 9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90"/>
                    <a:gd name="T41" fmla="*/ 30 w 30"/>
                    <a:gd name="T42" fmla="*/ 90 h 9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90">
                      <a:moveTo>
                        <a:pt x="0" y="85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3"/>
                      </a:lnTo>
                      <a:lnTo>
                        <a:pt x="23" y="70"/>
                      </a:lnTo>
                      <a:lnTo>
                        <a:pt x="30" y="86"/>
                      </a:lnTo>
                      <a:lnTo>
                        <a:pt x="20" y="79"/>
                      </a:lnTo>
                      <a:lnTo>
                        <a:pt x="20" y="90"/>
                      </a:lnTo>
                      <a:lnTo>
                        <a:pt x="14" y="82"/>
                      </a:lnTo>
                      <a:lnTo>
                        <a:pt x="9" y="88"/>
                      </a:lnTo>
                      <a:lnTo>
                        <a:pt x="9" y="81"/>
                      </a:lnTo>
                      <a:lnTo>
                        <a:pt x="0" y="85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34" name="Freeform 1973"/>
                <p:cNvSpPr>
                  <a:spLocks/>
                </p:cNvSpPr>
                <p:nvPr/>
              </p:nvSpPr>
              <p:spPr bwMode="auto">
                <a:xfrm>
                  <a:off x="1908" y="2989"/>
                  <a:ext cx="40" cy="34"/>
                </a:xfrm>
                <a:custGeom>
                  <a:avLst/>
                  <a:gdLst>
                    <a:gd name="T0" fmla="*/ 11 w 40"/>
                    <a:gd name="T1" fmla="*/ 4 h 34"/>
                    <a:gd name="T2" fmla="*/ 11 w 40"/>
                    <a:gd name="T3" fmla="*/ 4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2 h 34"/>
                    <a:gd name="T10" fmla="*/ 0 w 40"/>
                    <a:gd name="T11" fmla="*/ 26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1 h 34"/>
                    <a:gd name="T18" fmla="*/ 6 w 40"/>
                    <a:gd name="T19" fmla="*/ 33 h 34"/>
                    <a:gd name="T20" fmla="*/ 13 w 40"/>
                    <a:gd name="T21" fmla="*/ 34 h 34"/>
                    <a:gd name="T22" fmla="*/ 20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4 w 40"/>
                    <a:gd name="T29" fmla="*/ 27 h 34"/>
                    <a:gd name="T30" fmla="*/ 38 w 40"/>
                    <a:gd name="T31" fmla="*/ 20 h 34"/>
                    <a:gd name="T32" fmla="*/ 40 w 40"/>
                    <a:gd name="T33" fmla="*/ 14 h 34"/>
                    <a:gd name="T34" fmla="*/ 40 w 40"/>
                    <a:gd name="T35" fmla="*/ 10 h 34"/>
                    <a:gd name="T36" fmla="*/ 38 w 40"/>
                    <a:gd name="T37" fmla="*/ 8 h 34"/>
                    <a:gd name="T38" fmla="*/ 38 w 40"/>
                    <a:gd name="T39" fmla="*/ 8 h 34"/>
                    <a:gd name="T40" fmla="*/ 36 w 40"/>
                    <a:gd name="T41" fmla="*/ 5 h 34"/>
                    <a:gd name="T42" fmla="*/ 33 w 40"/>
                    <a:gd name="T43" fmla="*/ 3 h 34"/>
                    <a:gd name="T44" fmla="*/ 27 w 40"/>
                    <a:gd name="T45" fmla="*/ 0 h 34"/>
                    <a:gd name="T46" fmla="*/ 19 w 40"/>
                    <a:gd name="T47" fmla="*/ 1 h 34"/>
                    <a:gd name="T48" fmla="*/ 11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6" y="33"/>
                      </a:lnTo>
                      <a:lnTo>
                        <a:pt x="13" y="34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0"/>
                      </a:lnTo>
                      <a:lnTo>
                        <a:pt x="40" y="14"/>
                      </a:lnTo>
                      <a:lnTo>
                        <a:pt x="40" y="10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1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35" name="Freeform 1974"/>
                <p:cNvSpPr>
                  <a:spLocks/>
                </p:cNvSpPr>
                <p:nvPr/>
              </p:nvSpPr>
              <p:spPr bwMode="auto">
                <a:xfrm>
                  <a:off x="1908" y="2989"/>
                  <a:ext cx="40" cy="34"/>
                </a:xfrm>
                <a:custGeom>
                  <a:avLst/>
                  <a:gdLst>
                    <a:gd name="T0" fmla="*/ 11 w 40"/>
                    <a:gd name="T1" fmla="*/ 4 h 34"/>
                    <a:gd name="T2" fmla="*/ 11 w 40"/>
                    <a:gd name="T3" fmla="*/ 4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2 h 34"/>
                    <a:gd name="T10" fmla="*/ 0 w 40"/>
                    <a:gd name="T11" fmla="*/ 26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1 h 34"/>
                    <a:gd name="T18" fmla="*/ 6 w 40"/>
                    <a:gd name="T19" fmla="*/ 33 h 34"/>
                    <a:gd name="T20" fmla="*/ 13 w 40"/>
                    <a:gd name="T21" fmla="*/ 34 h 34"/>
                    <a:gd name="T22" fmla="*/ 20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4 w 40"/>
                    <a:gd name="T29" fmla="*/ 27 h 34"/>
                    <a:gd name="T30" fmla="*/ 38 w 40"/>
                    <a:gd name="T31" fmla="*/ 20 h 34"/>
                    <a:gd name="T32" fmla="*/ 40 w 40"/>
                    <a:gd name="T33" fmla="*/ 14 h 34"/>
                    <a:gd name="T34" fmla="*/ 40 w 40"/>
                    <a:gd name="T35" fmla="*/ 10 h 34"/>
                    <a:gd name="T36" fmla="*/ 38 w 40"/>
                    <a:gd name="T37" fmla="*/ 8 h 34"/>
                    <a:gd name="T38" fmla="*/ 38 w 40"/>
                    <a:gd name="T39" fmla="*/ 8 h 34"/>
                    <a:gd name="T40" fmla="*/ 36 w 40"/>
                    <a:gd name="T41" fmla="*/ 5 h 34"/>
                    <a:gd name="T42" fmla="*/ 33 w 40"/>
                    <a:gd name="T43" fmla="*/ 3 h 34"/>
                    <a:gd name="T44" fmla="*/ 27 w 40"/>
                    <a:gd name="T45" fmla="*/ 0 h 34"/>
                    <a:gd name="T46" fmla="*/ 19 w 40"/>
                    <a:gd name="T47" fmla="*/ 1 h 34"/>
                    <a:gd name="T48" fmla="*/ 11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6" y="33"/>
                      </a:lnTo>
                      <a:lnTo>
                        <a:pt x="13" y="34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0"/>
                      </a:lnTo>
                      <a:lnTo>
                        <a:pt x="40" y="14"/>
                      </a:lnTo>
                      <a:lnTo>
                        <a:pt x="40" y="10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1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36" name="Freeform 1975"/>
                <p:cNvSpPr>
                  <a:spLocks/>
                </p:cNvSpPr>
                <p:nvPr/>
              </p:nvSpPr>
              <p:spPr bwMode="auto">
                <a:xfrm>
                  <a:off x="1937" y="2993"/>
                  <a:ext cx="40" cy="33"/>
                </a:xfrm>
                <a:custGeom>
                  <a:avLst/>
                  <a:gdLst>
                    <a:gd name="T0" fmla="*/ 26 w 40"/>
                    <a:gd name="T1" fmla="*/ 2 h 33"/>
                    <a:gd name="T2" fmla="*/ 26 w 40"/>
                    <a:gd name="T3" fmla="*/ 2 h 33"/>
                    <a:gd name="T4" fmla="*/ 18 w 40"/>
                    <a:gd name="T5" fmla="*/ 0 h 33"/>
                    <a:gd name="T6" fmla="*/ 11 w 40"/>
                    <a:gd name="T7" fmla="*/ 1 h 33"/>
                    <a:gd name="T8" fmla="*/ 4 w 40"/>
                    <a:gd name="T9" fmla="*/ 5 h 33"/>
                    <a:gd name="T10" fmla="*/ 2 w 40"/>
                    <a:gd name="T11" fmla="*/ 8 h 33"/>
                    <a:gd name="T12" fmla="*/ 0 w 40"/>
                    <a:gd name="T13" fmla="*/ 10 h 33"/>
                    <a:gd name="T14" fmla="*/ 0 w 40"/>
                    <a:gd name="T15" fmla="*/ 10 h 33"/>
                    <a:gd name="T16" fmla="*/ 0 w 40"/>
                    <a:gd name="T17" fmla="*/ 13 h 33"/>
                    <a:gd name="T18" fmla="*/ 0 w 40"/>
                    <a:gd name="T19" fmla="*/ 16 h 33"/>
                    <a:gd name="T20" fmla="*/ 3 w 40"/>
                    <a:gd name="T21" fmla="*/ 23 h 33"/>
                    <a:gd name="T22" fmla="*/ 8 w 40"/>
                    <a:gd name="T23" fmla="*/ 28 h 33"/>
                    <a:gd name="T24" fmla="*/ 14 w 40"/>
                    <a:gd name="T25" fmla="*/ 32 h 33"/>
                    <a:gd name="T26" fmla="*/ 14 w 40"/>
                    <a:gd name="T27" fmla="*/ 32 h 33"/>
                    <a:gd name="T28" fmla="*/ 23 w 40"/>
                    <a:gd name="T29" fmla="*/ 33 h 33"/>
                    <a:gd name="T30" fmla="*/ 30 w 40"/>
                    <a:gd name="T31" fmla="*/ 33 h 33"/>
                    <a:gd name="T32" fmla="*/ 36 w 40"/>
                    <a:gd name="T33" fmla="*/ 29 h 33"/>
                    <a:gd name="T34" fmla="*/ 39 w 40"/>
                    <a:gd name="T35" fmla="*/ 27 h 33"/>
                    <a:gd name="T36" fmla="*/ 40 w 40"/>
                    <a:gd name="T37" fmla="*/ 24 h 33"/>
                    <a:gd name="T38" fmla="*/ 40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8 h 33"/>
                    <a:gd name="T44" fmla="*/ 37 w 40"/>
                    <a:gd name="T45" fmla="*/ 11 h 33"/>
                    <a:gd name="T46" fmla="*/ 33 w 40"/>
                    <a:gd name="T47" fmla="*/ 6 h 33"/>
                    <a:gd name="T48" fmla="*/ 26 w 40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4" y="5"/>
                      </a:lnTo>
                      <a:lnTo>
                        <a:pt x="2" y="8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3" y="33"/>
                      </a:lnTo>
                      <a:lnTo>
                        <a:pt x="30" y="33"/>
                      </a:lnTo>
                      <a:lnTo>
                        <a:pt x="36" y="29"/>
                      </a:lnTo>
                      <a:lnTo>
                        <a:pt x="39" y="27"/>
                      </a:lnTo>
                      <a:lnTo>
                        <a:pt x="40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37" y="11"/>
                      </a:lnTo>
                      <a:lnTo>
                        <a:pt x="33" y="6"/>
                      </a:lnTo>
                      <a:lnTo>
                        <a:pt x="26" y="2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37" name="Freeform 1976"/>
                <p:cNvSpPr>
                  <a:spLocks/>
                </p:cNvSpPr>
                <p:nvPr/>
              </p:nvSpPr>
              <p:spPr bwMode="auto">
                <a:xfrm>
                  <a:off x="1937" y="2993"/>
                  <a:ext cx="40" cy="33"/>
                </a:xfrm>
                <a:custGeom>
                  <a:avLst/>
                  <a:gdLst>
                    <a:gd name="T0" fmla="*/ 26 w 40"/>
                    <a:gd name="T1" fmla="*/ 2 h 33"/>
                    <a:gd name="T2" fmla="*/ 26 w 40"/>
                    <a:gd name="T3" fmla="*/ 2 h 33"/>
                    <a:gd name="T4" fmla="*/ 18 w 40"/>
                    <a:gd name="T5" fmla="*/ 0 h 33"/>
                    <a:gd name="T6" fmla="*/ 11 w 40"/>
                    <a:gd name="T7" fmla="*/ 1 h 33"/>
                    <a:gd name="T8" fmla="*/ 4 w 40"/>
                    <a:gd name="T9" fmla="*/ 5 h 33"/>
                    <a:gd name="T10" fmla="*/ 2 w 40"/>
                    <a:gd name="T11" fmla="*/ 8 h 33"/>
                    <a:gd name="T12" fmla="*/ 0 w 40"/>
                    <a:gd name="T13" fmla="*/ 10 h 33"/>
                    <a:gd name="T14" fmla="*/ 0 w 40"/>
                    <a:gd name="T15" fmla="*/ 10 h 33"/>
                    <a:gd name="T16" fmla="*/ 0 w 40"/>
                    <a:gd name="T17" fmla="*/ 13 h 33"/>
                    <a:gd name="T18" fmla="*/ 0 w 40"/>
                    <a:gd name="T19" fmla="*/ 16 h 33"/>
                    <a:gd name="T20" fmla="*/ 3 w 40"/>
                    <a:gd name="T21" fmla="*/ 23 h 33"/>
                    <a:gd name="T22" fmla="*/ 8 w 40"/>
                    <a:gd name="T23" fmla="*/ 28 h 33"/>
                    <a:gd name="T24" fmla="*/ 14 w 40"/>
                    <a:gd name="T25" fmla="*/ 32 h 33"/>
                    <a:gd name="T26" fmla="*/ 14 w 40"/>
                    <a:gd name="T27" fmla="*/ 32 h 33"/>
                    <a:gd name="T28" fmla="*/ 23 w 40"/>
                    <a:gd name="T29" fmla="*/ 33 h 33"/>
                    <a:gd name="T30" fmla="*/ 30 w 40"/>
                    <a:gd name="T31" fmla="*/ 33 h 33"/>
                    <a:gd name="T32" fmla="*/ 36 w 40"/>
                    <a:gd name="T33" fmla="*/ 29 h 33"/>
                    <a:gd name="T34" fmla="*/ 39 w 40"/>
                    <a:gd name="T35" fmla="*/ 27 h 33"/>
                    <a:gd name="T36" fmla="*/ 40 w 40"/>
                    <a:gd name="T37" fmla="*/ 24 h 33"/>
                    <a:gd name="T38" fmla="*/ 40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8 h 33"/>
                    <a:gd name="T44" fmla="*/ 37 w 40"/>
                    <a:gd name="T45" fmla="*/ 11 h 33"/>
                    <a:gd name="T46" fmla="*/ 33 w 40"/>
                    <a:gd name="T47" fmla="*/ 6 h 33"/>
                    <a:gd name="T48" fmla="*/ 26 w 40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4" y="5"/>
                      </a:lnTo>
                      <a:lnTo>
                        <a:pt x="2" y="8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3" y="33"/>
                      </a:lnTo>
                      <a:lnTo>
                        <a:pt x="30" y="33"/>
                      </a:lnTo>
                      <a:lnTo>
                        <a:pt x="36" y="29"/>
                      </a:lnTo>
                      <a:lnTo>
                        <a:pt x="39" y="27"/>
                      </a:lnTo>
                      <a:lnTo>
                        <a:pt x="40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37" y="11"/>
                      </a:lnTo>
                      <a:lnTo>
                        <a:pt x="33" y="6"/>
                      </a:lnTo>
                      <a:lnTo>
                        <a:pt x="26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38" name="Freeform 1977"/>
                <p:cNvSpPr>
                  <a:spLocks/>
                </p:cNvSpPr>
                <p:nvPr/>
              </p:nvSpPr>
              <p:spPr bwMode="auto">
                <a:xfrm>
                  <a:off x="1912" y="2966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2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1 w 42"/>
                    <a:gd name="T17" fmla="*/ 19 h 32"/>
                    <a:gd name="T18" fmla="*/ 2 w 42"/>
                    <a:gd name="T19" fmla="*/ 23 h 32"/>
                    <a:gd name="T20" fmla="*/ 6 w 42"/>
                    <a:gd name="T21" fmla="*/ 28 h 32"/>
                    <a:gd name="T22" fmla="*/ 13 w 42"/>
                    <a:gd name="T23" fmla="*/ 32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29 w 42"/>
                    <a:gd name="T29" fmla="*/ 32 h 32"/>
                    <a:gd name="T30" fmla="*/ 36 w 42"/>
                    <a:gd name="T31" fmla="*/ 28 h 32"/>
                    <a:gd name="T32" fmla="*/ 41 w 42"/>
                    <a:gd name="T33" fmla="*/ 23 h 32"/>
                    <a:gd name="T34" fmla="*/ 42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2 w 42"/>
                    <a:gd name="T41" fmla="*/ 13 h 32"/>
                    <a:gd name="T42" fmla="*/ 41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1" y="32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2" y="19"/>
                      </a:lnTo>
                      <a:lnTo>
                        <a:pt x="42" y="17"/>
                      </a:lnTo>
                      <a:lnTo>
                        <a:pt x="42" y="13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39" name="Freeform 1978"/>
                <p:cNvSpPr>
                  <a:spLocks/>
                </p:cNvSpPr>
                <p:nvPr/>
              </p:nvSpPr>
              <p:spPr bwMode="auto">
                <a:xfrm>
                  <a:off x="1912" y="2966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2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1 w 42"/>
                    <a:gd name="T17" fmla="*/ 19 h 32"/>
                    <a:gd name="T18" fmla="*/ 2 w 42"/>
                    <a:gd name="T19" fmla="*/ 23 h 32"/>
                    <a:gd name="T20" fmla="*/ 6 w 42"/>
                    <a:gd name="T21" fmla="*/ 28 h 32"/>
                    <a:gd name="T22" fmla="*/ 13 w 42"/>
                    <a:gd name="T23" fmla="*/ 32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29 w 42"/>
                    <a:gd name="T29" fmla="*/ 32 h 32"/>
                    <a:gd name="T30" fmla="*/ 36 w 42"/>
                    <a:gd name="T31" fmla="*/ 28 h 32"/>
                    <a:gd name="T32" fmla="*/ 41 w 42"/>
                    <a:gd name="T33" fmla="*/ 23 h 32"/>
                    <a:gd name="T34" fmla="*/ 42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2 w 42"/>
                    <a:gd name="T41" fmla="*/ 13 h 32"/>
                    <a:gd name="T42" fmla="*/ 41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1" y="32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2" y="19"/>
                      </a:lnTo>
                      <a:lnTo>
                        <a:pt x="42" y="17"/>
                      </a:lnTo>
                      <a:lnTo>
                        <a:pt x="42" y="13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40" name="Freeform 1979"/>
                <p:cNvSpPr>
                  <a:spLocks/>
                </p:cNvSpPr>
                <p:nvPr/>
              </p:nvSpPr>
              <p:spPr bwMode="auto">
                <a:xfrm>
                  <a:off x="1937" y="2970"/>
                  <a:ext cx="42" cy="33"/>
                </a:xfrm>
                <a:custGeom>
                  <a:avLst/>
                  <a:gdLst>
                    <a:gd name="T0" fmla="*/ 25 w 42"/>
                    <a:gd name="T1" fmla="*/ 1 h 33"/>
                    <a:gd name="T2" fmla="*/ 25 w 42"/>
                    <a:gd name="T3" fmla="*/ 1 h 33"/>
                    <a:gd name="T4" fmla="*/ 17 w 42"/>
                    <a:gd name="T5" fmla="*/ 0 h 33"/>
                    <a:gd name="T6" fmla="*/ 9 w 42"/>
                    <a:gd name="T7" fmla="*/ 2 h 33"/>
                    <a:gd name="T8" fmla="*/ 4 w 42"/>
                    <a:gd name="T9" fmla="*/ 8 h 33"/>
                    <a:gd name="T10" fmla="*/ 2 w 42"/>
                    <a:gd name="T11" fmla="*/ 10 h 33"/>
                    <a:gd name="T12" fmla="*/ 2 w 42"/>
                    <a:gd name="T13" fmla="*/ 13 h 33"/>
                    <a:gd name="T14" fmla="*/ 2 w 42"/>
                    <a:gd name="T15" fmla="*/ 13 h 33"/>
                    <a:gd name="T16" fmla="*/ 0 w 42"/>
                    <a:gd name="T17" fmla="*/ 16 h 33"/>
                    <a:gd name="T18" fmla="*/ 2 w 42"/>
                    <a:gd name="T19" fmla="*/ 19 h 33"/>
                    <a:gd name="T20" fmla="*/ 5 w 42"/>
                    <a:gd name="T21" fmla="*/ 25 h 33"/>
                    <a:gd name="T22" fmla="*/ 11 w 42"/>
                    <a:gd name="T23" fmla="*/ 31 h 33"/>
                    <a:gd name="T24" fmla="*/ 18 w 42"/>
                    <a:gd name="T25" fmla="*/ 33 h 33"/>
                    <a:gd name="T26" fmla="*/ 18 w 42"/>
                    <a:gd name="T27" fmla="*/ 33 h 33"/>
                    <a:gd name="T28" fmla="*/ 27 w 42"/>
                    <a:gd name="T29" fmla="*/ 33 h 33"/>
                    <a:gd name="T30" fmla="*/ 33 w 42"/>
                    <a:gd name="T31" fmla="*/ 31 h 33"/>
                    <a:gd name="T32" fmla="*/ 39 w 42"/>
                    <a:gd name="T33" fmla="*/ 27 h 33"/>
                    <a:gd name="T34" fmla="*/ 41 w 42"/>
                    <a:gd name="T35" fmla="*/ 24 h 33"/>
                    <a:gd name="T36" fmla="*/ 42 w 42"/>
                    <a:gd name="T37" fmla="*/ 20 h 33"/>
                    <a:gd name="T38" fmla="*/ 42 w 42"/>
                    <a:gd name="T39" fmla="*/ 20 h 33"/>
                    <a:gd name="T40" fmla="*/ 42 w 42"/>
                    <a:gd name="T41" fmla="*/ 18 h 33"/>
                    <a:gd name="T42" fmla="*/ 41 w 42"/>
                    <a:gd name="T43" fmla="*/ 14 h 33"/>
                    <a:gd name="T44" fmla="*/ 39 w 42"/>
                    <a:gd name="T45" fmla="*/ 8 h 33"/>
                    <a:gd name="T46" fmla="*/ 32 w 42"/>
                    <a:gd name="T47" fmla="*/ 4 h 33"/>
                    <a:gd name="T48" fmla="*/ 25 w 42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9" y="2"/>
                      </a:lnTo>
                      <a:lnTo>
                        <a:pt x="4" y="8"/>
                      </a:lnTo>
                      <a:lnTo>
                        <a:pt x="2" y="10"/>
                      </a:lnTo>
                      <a:lnTo>
                        <a:pt x="2" y="13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5" y="25"/>
                      </a:lnTo>
                      <a:lnTo>
                        <a:pt x="11" y="31"/>
                      </a:lnTo>
                      <a:lnTo>
                        <a:pt x="18" y="33"/>
                      </a:lnTo>
                      <a:lnTo>
                        <a:pt x="27" y="33"/>
                      </a:lnTo>
                      <a:lnTo>
                        <a:pt x="33" y="31"/>
                      </a:lnTo>
                      <a:lnTo>
                        <a:pt x="39" y="27"/>
                      </a:lnTo>
                      <a:lnTo>
                        <a:pt x="41" y="24"/>
                      </a:lnTo>
                      <a:lnTo>
                        <a:pt x="42" y="20"/>
                      </a:lnTo>
                      <a:lnTo>
                        <a:pt x="42" y="18"/>
                      </a:lnTo>
                      <a:lnTo>
                        <a:pt x="41" y="14"/>
                      </a:lnTo>
                      <a:lnTo>
                        <a:pt x="39" y="8"/>
                      </a:lnTo>
                      <a:lnTo>
                        <a:pt x="32" y="4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41" name="Freeform 1980"/>
                <p:cNvSpPr>
                  <a:spLocks/>
                </p:cNvSpPr>
                <p:nvPr/>
              </p:nvSpPr>
              <p:spPr bwMode="auto">
                <a:xfrm>
                  <a:off x="1937" y="2970"/>
                  <a:ext cx="42" cy="33"/>
                </a:xfrm>
                <a:custGeom>
                  <a:avLst/>
                  <a:gdLst>
                    <a:gd name="T0" fmla="*/ 25 w 42"/>
                    <a:gd name="T1" fmla="*/ 1 h 33"/>
                    <a:gd name="T2" fmla="*/ 25 w 42"/>
                    <a:gd name="T3" fmla="*/ 1 h 33"/>
                    <a:gd name="T4" fmla="*/ 17 w 42"/>
                    <a:gd name="T5" fmla="*/ 0 h 33"/>
                    <a:gd name="T6" fmla="*/ 9 w 42"/>
                    <a:gd name="T7" fmla="*/ 2 h 33"/>
                    <a:gd name="T8" fmla="*/ 4 w 42"/>
                    <a:gd name="T9" fmla="*/ 8 h 33"/>
                    <a:gd name="T10" fmla="*/ 2 w 42"/>
                    <a:gd name="T11" fmla="*/ 10 h 33"/>
                    <a:gd name="T12" fmla="*/ 2 w 42"/>
                    <a:gd name="T13" fmla="*/ 13 h 33"/>
                    <a:gd name="T14" fmla="*/ 2 w 42"/>
                    <a:gd name="T15" fmla="*/ 13 h 33"/>
                    <a:gd name="T16" fmla="*/ 0 w 42"/>
                    <a:gd name="T17" fmla="*/ 16 h 33"/>
                    <a:gd name="T18" fmla="*/ 2 w 42"/>
                    <a:gd name="T19" fmla="*/ 19 h 33"/>
                    <a:gd name="T20" fmla="*/ 5 w 42"/>
                    <a:gd name="T21" fmla="*/ 25 h 33"/>
                    <a:gd name="T22" fmla="*/ 11 w 42"/>
                    <a:gd name="T23" fmla="*/ 31 h 33"/>
                    <a:gd name="T24" fmla="*/ 18 w 42"/>
                    <a:gd name="T25" fmla="*/ 33 h 33"/>
                    <a:gd name="T26" fmla="*/ 18 w 42"/>
                    <a:gd name="T27" fmla="*/ 33 h 33"/>
                    <a:gd name="T28" fmla="*/ 27 w 42"/>
                    <a:gd name="T29" fmla="*/ 33 h 33"/>
                    <a:gd name="T30" fmla="*/ 33 w 42"/>
                    <a:gd name="T31" fmla="*/ 31 h 33"/>
                    <a:gd name="T32" fmla="*/ 39 w 42"/>
                    <a:gd name="T33" fmla="*/ 27 h 33"/>
                    <a:gd name="T34" fmla="*/ 41 w 42"/>
                    <a:gd name="T35" fmla="*/ 24 h 33"/>
                    <a:gd name="T36" fmla="*/ 42 w 42"/>
                    <a:gd name="T37" fmla="*/ 20 h 33"/>
                    <a:gd name="T38" fmla="*/ 42 w 42"/>
                    <a:gd name="T39" fmla="*/ 20 h 33"/>
                    <a:gd name="T40" fmla="*/ 42 w 42"/>
                    <a:gd name="T41" fmla="*/ 18 h 33"/>
                    <a:gd name="T42" fmla="*/ 41 w 42"/>
                    <a:gd name="T43" fmla="*/ 14 h 33"/>
                    <a:gd name="T44" fmla="*/ 39 w 42"/>
                    <a:gd name="T45" fmla="*/ 8 h 33"/>
                    <a:gd name="T46" fmla="*/ 32 w 42"/>
                    <a:gd name="T47" fmla="*/ 4 h 33"/>
                    <a:gd name="T48" fmla="*/ 25 w 42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9" y="2"/>
                      </a:lnTo>
                      <a:lnTo>
                        <a:pt x="4" y="8"/>
                      </a:lnTo>
                      <a:lnTo>
                        <a:pt x="2" y="10"/>
                      </a:lnTo>
                      <a:lnTo>
                        <a:pt x="2" y="13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5" y="25"/>
                      </a:lnTo>
                      <a:lnTo>
                        <a:pt x="11" y="31"/>
                      </a:lnTo>
                      <a:lnTo>
                        <a:pt x="18" y="33"/>
                      </a:lnTo>
                      <a:lnTo>
                        <a:pt x="27" y="33"/>
                      </a:lnTo>
                      <a:lnTo>
                        <a:pt x="33" y="31"/>
                      </a:lnTo>
                      <a:lnTo>
                        <a:pt x="39" y="27"/>
                      </a:lnTo>
                      <a:lnTo>
                        <a:pt x="41" y="24"/>
                      </a:lnTo>
                      <a:lnTo>
                        <a:pt x="42" y="20"/>
                      </a:lnTo>
                      <a:lnTo>
                        <a:pt x="42" y="18"/>
                      </a:lnTo>
                      <a:lnTo>
                        <a:pt x="41" y="14"/>
                      </a:lnTo>
                      <a:lnTo>
                        <a:pt x="39" y="8"/>
                      </a:lnTo>
                      <a:lnTo>
                        <a:pt x="32" y="4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42" name="Freeform 1981"/>
                <p:cNvSpPr>
                  <a:spLocks/>
                </p:cNvSpPr>
                <p:nvPr/>
              </p:nvSpPr>
              <p:spPr bwMode="auto">
                <a:xfrm>
                  <a:off x="1926" y="2949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2 h 32"/>
                    <a:gd name="T6" fmla="*/ 6 w 42"/>
                    <a:gd name="T7" fmla="*/ 4 h 32"/>
                    <a:gd name="T8" fmla="*/ 2 w 42"/>
                    <a:gd name="T9" fmla="*/ 9 h 32"/>
                    <a:gd name="T10" fmla="*/ 1 w 42"/>
                    <a:gd name="T11" fmla="*/ 13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1 w 42"/>
                    <a:gd name="T17" fmla="*/ 20 h 32"/>
                    <a:gd name="T18" fmla="*/ 2 w 42"/>
                    <a:gd name="T19" fmla="*/ 22 h 32"/>
                    <a:gd name="T20" fmla="*/ 6 w 42"/>
                    <a:gd name="T21" fmla="*/ 27 h 32"/>
                    <a:gd name="T22" fmla="*/ 13 w 42"/>
                    <a:gd name="T23" fmla="*/ 31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7 h 32"/>
                    <a:gd name="T32" fmla="*/ 41 w 42"/>
                    <a:gd name="T33" fmla="*/ 22 h 32"/>
                    <a:gd name="T34" fmla="*/ 42 w 42"/>
                    <a:gd name="T35" fmla="*/ 20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2 w 42"/>
                    <a:gd name="T41" fmla="*/ 13 h 32"/>
                    <a:gd name="T42" fmla="*/ 41 w 42"/>
                    <a:gd name="T43" fmla="*/ 9 h 32"/>
                    <a:gd name="T44" fmla="*/ 36 w 42"/>
                    <a:gd name="T45" fmla="*/ 4 h 32"/>
                    <a:gd name="T46" fmla="*/ 29 w 42"/>
                    <a:gd name="T47" fmla="*/ 2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2"/>
                      </a:lnTo>
                      <a:lnTo>
                        <a:pt x="6" y="4"/>
                      </a:lnTo>
                      <a:lnTo>
                        <a:pt x="2" y="9"/>
                      </a:lnTo>
                      <a:lnTo>
                        <a:pt x="1" y="13"/>
                      </a:lnTo>
                      <a:lnTo>
                        <a:pt x="0" y="16"/>
                      </a:lnTo>
                      <a:lnTo>
                        <a:pt x="1" y="20"/>
                      </a:lnTo>
                      <a:lnTo>
                        <a:pt x="2" y="22"/>
                      </a:lnTo>
                      <a:lnTo>
                        <a:pt x="6" y="27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29" y="31"/>
                      </a:lnTo>
                      <a:lnTo>
                        <a:pt x="36" y="27"/>
                      </a:lnTo>
                      <a:lnTo>
                        <a:pt x="41" y="22"/>
                      </a:lnTo>
                      <a:lnTo>
                        <a:pt x="42" y="20"/>
                      </a:lnTo>
                      <a:lnTo>
                        <a:pt x="42" y="16"/>
                      </a:lnTo>
                      <a:lnTo>
                        <a:pt x="42" y="13"/>
                      </a:lnTo>
                      <a:lnTo>
                        <a:pt x="41" y="9"/>
                      </a:lnTo>
                      <a:lnTo>
                        <a:pt x="36" y="4"/>
                      </a:lnTo>
                      <a:lnTo>
                        <a:pt x="29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43" name="Freeform 1982"/>
                <p:cNvSpPr>
                  <a:spLocks/>
                </p:cNvSpPr>
                <p:nvPr/>
              </p:nvSpPr>
              <p:spPr bwMode="auto">
                <a:xfrm>
                  <a:off x="1926" y="2949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2 h 32"/>
                    <a:gd name="T6" fmla="*/ 6 w 42"/>
                    <a:gd name="T7" fmla="*/ 4 h 32"/>
                    <a:gd name="T8" fmla="*/ 2 w 42"/>
                    <a:gd name="T9" fmla="*/ 9 h 32"/>
                    <a:gd name="T10" fmla="*/ 1 w 42"/>
                    <a:gd name="T11" fmla="*/ 13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1 w 42"/>
                    <a:gd name="T17" fmla="*/ 20 h 32"/>
                    <a:gd name="T18" fmla="*/ 2 w 42"/>
                    <a:gd name="T19" fmla="*/ 22 h 32"/>
                    <a:gd name="T20" fmla="*/ 6 w 42"/>
                    <a:gd name="T21" fmla="*/ 27 h 32"/>
                    <a:gd name="T22" fmla="*/ 13 w 42"/>
                    <a:gd name="T23" fmla="*/ 31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7 h 32"/>
                    <a:gd name="T32" fmla="*/ 41 w 42"/>
                    <a:gd name="T33" fmla="*/ 22 h 32"/>
                    <a:gd name="T34" fmla="*/ 42 w 42"/>
                    <a:gd name="T35" fmla="*/ 20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2 w 42"/>
                    <a:gd name="T41" fmla="*/ 13 h 32"/>
                    <a:gd name="T42" fmla="*/ 41 w 42"/>
                    <a:gd name="T43" fmla="*/ 9 h 32"/>
                    <a:gd name="T44" fmla="*/ 36 w 42"/>
                    <a:gd name="T45" fmla="*/ 4 h 32"/>
                    <a:gd name="T46" fmla="*/ 29 w 42"/>
                    <a:gd name="T47" fmla="*/ 2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2"/>
                      </a:lnTo>
                      <a:lnTo>
                        <a:pt x="6" y="4"/>
                      </a:lnTo>
                      <a:lnTo>
                        <a:pt x="2" y="9"/>
                      </a:lnTo>
                      <a:lnTo>
                        <a:pt x="1" y="13"/>
                      </a:lnTo>
                      <a:lnTo>
                        <a:pt x="0" y="16"/>
                      </a:lnTo>
                      <a:lnTo>
                        <a:pt x="1" y="20"/>
                      </a:lnTo>
                      <a:lnTo>
                        <a:pt x="2" y="22"/>
                      </a:lnTo>
                      <a:lnTo>
                        <a:pt x="6" y="27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29" y="31"/>
                      </a:lnTo>
                      <a:lnTo>
                        <a:pt x="36" y="27"/>
                      </a:lnTo>
                      <a:lnTo>
                        <a:pt x="41" y="22"/>
                      </a:lnTo>
                      <a:lnTo>
                        <a:pt x="42" y="20"/>
                      </a:lnTo>
                      <a:lnTo>
                        <a:pt x="42" y="16"/>
                      </a:lnTo>
                      <a:lnTo>
                        <a:pt x="42" y="13"/>
                      </a:lnTo>
                      <a:lnTo>
                        <a:pt x="41" y="9"/>
                      </a:lnTo>
                      <a:lnTo>
                        <a:pt x="36" y="4"/>
                      </a:lnTo>
                      <a:lnTo>
                        <a:pt x="29" y="2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44" name="Freeform 1983"/>
                <p:cNvSpPr>
                  <a:spLocks/>
                </p:cNvSpPr>
                <p:nvPr/>
              </p:nvSpPr>
              <p:spPr bwMode="auto">
                <a:xfrm>
                  <a:off x="1908" y="3011"/>
                  <a:ext cx="40" cy="34"/>
                </a:xfrm>
                <a:custGeom>
                  <a:avLst/>
                  <a:gdLst>
                    <a:gd name="T0" fmla="*/ 11 w 40"/>
                    <a:gd name="T1" fmla="*/ 4 h 34"/>
                    <a:gd name="T2" fmla="*/ 11 w 40"/>
                    <a:gd name="T3" fmla="*/ 4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1 h 34"/>
                    <a:gd name="T10" fmla="*/ 0 w 40"/>
                    <a:gd name="T11" fmla="*/ 24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0 h 34"/>
                    <a:gd name="T18" fmla="*/ 6 w 40"/>
                    <a:gd name="T19" fmla="*/ 32 h 34"/>
                    <a:gd name="T20" fmla="*/ 13 w 40"/>
                    <a:gd name="T21" fmla="*/ 34 h 34"/>
                    <a:gd name="T22" fmla="*/ 20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4 w 40"/>
                    <a:gd name="T29" fmla="*/ 25 h 34"/>
                    <a:gd name="T30" fmla="*/ 38 w 40"/>
                    <a:gd name="T31" fmla="*/ 20 h 34"/>
                    <a:gd name="T32" fmla="*/ 40 w 40"/>
                    <a:gd name="T33" fmla="*/ 12 h 34"/>
                    <a:gd name="T34" fmla="*/ 40 w 40"/>
                    <a:gd name="T35" fmla="*/ 10 h 34"/>
                    <a:gd name="T36" fmla="*/ 38 w 40"/>
                    <a:gd name="T37" fmla="*/ 6 h 34"/>
                    <a:gd name="T38" fmla="*/ 38 w 40"/>
                    <a:gd name="T39" fmla="*/ 6 h 34"/>
                    <a:gd name="T40" fmla="*/ 36 w 40"/>
                    <a:gd name="T41" fmla="*/ 4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1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4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5"/>
                      </a:lnTo>
                      <a:lnTo>
                        <a:pt x="38" y="20"/>
                      </a:lnTo>
                      <a:lnTo>
                        <a:pt x="40" y="12"/>
                      </a:lnTo>
                      <a:lnTo>
                        <a:pt x="40" y="10"/>
                      </a:lnTo>
                      <a:lnTo>
                        <a:pt x="38" y="6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45" name="Freeform 1984"/>
                <p:cNvSpPr>
                  <a:spLocks/>
                </p:cNvSpPr>
                <p:nvPr/>
              </p:nvSpPr>
              <p:spPr bwMode="auto">
                <a:xfrm>
                  <a:off x="1908" y="3011"/>
                  <a:ext cx="40" cy="34"/>
                </a:xfrm>
                <a:custGeom>
                  <a:avLst/>
                  <a:gdLst>
                    <a:gd name="T0" fmla="*/ 11 w 40"/>
                    <a:gd name="T1" fmla="*/ 4 h 34"/>
                    <a:gd name="T2" fmla="*/ 11 w 40"/>
                    <a:gd name="T3" fmla="*/ 4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1 h 34"/>
                    <a:gd name="T10" fmla="*/ 0 w 40"/>
                    <a:gd name="T11" fmla="*/ 24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0 h 34"/>
                    <a:gd name="T18" fmla="*/ 6 w 40"/>
                    <a:gd name="T19" fmla="*/ 32 h 34"/>
                    <a:gd name="T20" fmla="*/ 13 w 40"/>
                    <a:gd name="T21" fmla="*/ 34 h 34"/>
                    <a:gd name="T22" fmla="*/ 20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4 w 40"/>
                    <a:gd name="T29" fmla="*/ 25 h 34"/>
                    <a:gd name="T30" fmla="*/ 38 w 40"/>
                    <a:gd name="T31" fmla="*/ 20 h 34"/>
                    <a:gd name="T32" fmla="*/ 40 w 40"/>
                    <a:gd name="T33" fmla="*/ 12 h 34"/>
                    <a:gd name="T34" fmla="*/ 40 w 40"/>
                    <a:gd name="T35" fmla="*/ 10 h 34"/>
                    <a:gd name="T36" fmla="*/ 38 w 40"/>
                    <a:gd name="T37" fmla="*/ 6 h 34"/>
                    <a:gd name="T38" fmla="*/ 38 w 40"/>
                    <a:gd name="T39" fmla="*/ 6 h 34"/>
                    <a:gd name="T40" fmla="*/ 36 w 40"/>
                    <a:gd name="T41" fmla="*/ 4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1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4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5"/>
                      </a:lnTo>
                      <a:lnTo>
                        <a:pt x="38" y="20"/>
                      </a:lnTo>
                      <a:lnTo>
                        <a:pt x="40" y="12"/>
                      </a:lnTo>
                      <a:lnTo>
                        <a:pt x="40" y="10"/>
                      </a:lnTo>
                      <a:lnTo>
                        <a:pt x="38" y="6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46" name="Freeform 1985"/>
                <p:cNvSpPr>
                  <a:spLocks/>
                </p:cNvSpPr>
                <p:nvPr/>
              </p:nvSpPr>
              <p:spPr bwMode="auto">
                <a:xfrm>
                  <a:off x="1937" y="3015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8 w 40"/>
                    <a:gd name="T5" fmla="*/ 0 h 33"/>
                    <a:gd name="T6" fmla="*/ 11 w 40"/>
                    <a:gd name="T7" fmla="*/ 0 h 33"/>
                    <a:gd name="T8" fmla="*/ 4 w 40"/>
                    <a:gd name="T9" fmla="*/ 3 h 33"/>
                    <a:gd name="T10" fmla="*/ 2 w 40"/>
                    <a:gd name="T11" fmla="*/ 6 h 33"/>
                    <a:gd name="T12" fmla="*/ 0 w 40"/>
                    <a:gd name="T13" fmla="*/ 8 h 33"/>
                    <a:gd name="T14" fmla="*/ 0 w 40"/>
                    <a:gd name="T15" fmla="*/ 8 h 33"/>
                    <a:gd name="T16" fmla="*/ 0 w 40"/>
                    <a:gd name="T17" fmla="*/ 12 h 33"/>
                    <a:gd name="T18" fmla="*/ 0 w 40"/>
                    <a:gd name="T19" fmla="*/ 15 h 33"/>
                    <a:gd name="T20" fmla="*/ 3 w 40"/>
                    <a:gd name="T21" fmla="*/ 22 h 33"/>
                    <a:gd name="T22" fmla="*/ 8 w 40"/>
                    <a:gd name="T23" fmla="*/ 28 h 33"/>
                    <a:gd name="T24" fmla="*/ 14 w 40"/>
                    <a:gd name="T25" fmla="*/ 31 h 33"/>
                    <a:gd name="T26" fmla="*/ 14 w 40"/>
                    <a:gd name="T27" fmla="*/ 31 h 33"/>
                    <a:gd name="T28" fmla="*/ 22 w 40"/>
                    <a:gd name="T29" fmla="*/ 33 h 33"/>
                    <a:gd name="T30" fmla="*/ 30 w 40"/>
                    <a:gd name="T31" fmla="*/ 31 h 33"/>
                    <a:gd name="T32" fmla="*/ 36 w 40"/>
                    <a:gd name="T33" fmla="*/ 29 h 33"/>
                    <a:gd name="T34" fmla="*/ 39 w 40"/>
                    <a:gd name="T35" fmla="*/ 26 h 33"/>
                    <a:gd name="T36" fmla="*/ 40 w 40"/>
                    <a:gd name="T37" fmla="*/ 24 h 33"/>
                    <a:gd name="T38" fmla="*/ 40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6 h 33"/>
                    <a:gd name="T44" fmla="*/ 37 w 40"/>
                    <a:gd name="T45" fmla="*/ 10 h 33"/>
                    <a:gd name="T46" fmla="*/ 33 w 40"/>
                    <a:gd name="T47" fmla="*/ 5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1" y="0"/>
                      </a:lnTo>
                      <a:lnTo>
                        <a:pt x="4" y="3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8" y="28"/>
                      </a:lnTo>
                      <a:lnTo>
                        <a:pt x="14" y="31"/>
                      </a:lnTo>
                      <a:lnTo>
                        <a:pt x="22" y="33"/>
                      </a:lnTo>
                      <a:lnTo>
                        <a:pt x="30" y="31"/>
                      </a:lnTo>
                      <a:lnTo>
                        <a:pt x="36" y="29"/>
                      </a:lnTo>
                      <a:lnTo>
                        <a:pt x="39" y="26"/>
                      </a:lnTo>
                      <a:lnTo>
                        <a:pt x="40" y="24"/>
                      </a:lnTo>
                      <a:lnTo>
                        <a:pt x="40" y="20"/>
                      </a:lnTo>
                      <a:lnTo>
                        <a:pt x="40" y="16"/>
                      </a:lnTo>
                      <a:lnTo>
                        <a:pt x="37" y="10"/>
                      </a:lnTo>
                      <a:lnTo>
                        <a:pt x="33" y="5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47" name="Freeform 1986"/>
                <p:cNvSpPr>
                  <a:spLocks/>
                </p:cNvSpPr>
                <p:nvPr/>
              </p:nvSpPr>
              <p:spPr bwMode="auto">
                <a:xfrm>
                  <a:off x="1937" y="3015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8 w 40"/>
                    <a:gd name="T5" fmla="*/ 0 h 33"/>
                    <a:gd name="T6" fmla="*/ 11 w 40"/>
                    <a:gd name="T7" fmla="*/ 0 h 33"/>
                    <a:gd name="T8" fmla="*/ 4 w 40"/>
                    <a:gd name="T9" fmla="*/ 3 h 33"/>
                    <a:gd name="T10" fmla="*/ 2 w 40"/>
                    <a:gd name="T11" fmla="*/ 6 h 33"/>
                    <a:gd name="T12" fmla="*/ 0 w 40"/>
                    <a:gd name="T13" fmla="*/ 8 h 33"/>
                    <a:gd name="T14" fmla="*/ 0 w 40"/>
                    <a:gd name="T15" fmla="*/ 8 h 33"/>
                    <a:gd name="T16" fmla="*/ 0 w 40"/>
                    <a:gd name="T17" fmla="*/ 12 h 33"/>
                    <a:gd name="T18" fmla="*/ 0 w 40"/>
                    <a:gd name="T19" fmla="*/ 15 h 33"/>
                    <a:gd name="T20" fmla="*/ 3 w 40"/>
                    <a:gd name="T21" fmla="*/ 22 h 33"/>
                    <a:gd name="T22" fmla="*/ 8 w 40"/>
                    <a:gd name="T23" fmla="*/ 28 h 33"/>
                    <a:gd name="T24" fmla="*/ 14 w 40"/>
                    <a:gd name="T25" fmla="*/ 31 h 33"/>
                    <a:gd name="T26" fmla="*/ 14 w 40"/>
                    <a:gd name="T27" fmla="*/ 31 h 33"/>
                    <a:gd name="T28" fmla="*/ 22 w 40"/>
                    <a:gd name="T29" fmla="*/ 33 h 33"/>
                    <a:gd name="T30" fmla="*/ 30 w 40"/>
                    <a:gd name="T31" fmla="*/ 31 h 33"/>
                    <a:gd name="T32" fmla="*/ 36 w 40"/>
                    <a:gd name="T33" fmla="*/ 29 h 33"/>
                    <a:gd name="T34" fmla="*/ 39 w 40"/>
                    <a:gd name="T35" fmla="*/ 26 h 33"/>
                    <a:gd name="T36" fmla="*/ 40 w 40"/>
                    <a:gd name="T37" fmla="*/ 24 h 33"/>
                    <a:gd name="T38" fmla="*/ 40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6 h 33"/>
                    <a:gd name="T44" fmla="*/ 37 w 40"/>
                    <a:gd name="T45" fmla="*/ 10 h 33"/>
                    <a:gd name="T46" fmla="*/ 33 w 40"/>
                    <a:gd name="T47" fmla="*/ 5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1" y="0"/>
                      </a:lnTo>
                      <a:lnTo>
                        <a:pt x="4" y="3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8" y="28"/>
                      </a:lnTo>
                      <a:lnTo>
                        <a:pt x="14" y="31"/>
                      </a:lnTo>
                      <a:lnTo>
                        <a:pt x="22" y="33"/>
                      </a:lnTo>
                      <a:lnTo>
                        <a:pt x="30" y="31"/>
                      </a:lnTo>
                      <a:lnTo>
                        <a:pt x="36" y="29"/>
                      </a:lnTo>
                      <a:lnTo>
                        <a:pt x="39" y="26"/>
                      </a:lnTo>
                      <a:lnTo>
                        <a:pt x="40" y="24"/>
                      </a:lnTo>
                      <a:lnTo>
                        <a:pt x="40" y="20"/>
                      </a:lnTo>
                      <a:lnTo>
                        <a:pt x="40" y="16"/>
                      </a:lnTo>
                      <a:lnTo>
                        <a:pt x="37" y="10"/>
                      </a:lnTo>
                      <a:lnTo>
                        <a:pt x="33" y="5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48" name="Freeform 1987"/>
                <p:cNvSpPr>
                  <a:spLocks/>
                </p:cNvSpPr>
                <p:nvPr/>
              </p:nvSpPr>
              <p:spPr bwMode="auto">
                <a:xfrm>
                  <a:off x="1833" y="3017"/>
                  <a:ext cx="30" cy="88"/>
                </a:xfrm>
                <a:custGeom>
                  <a:avLst/>
                  <a:gdLst>
                    <a:gd name="T0" fmla="*/ 0 w 30"/>
                    <a:gd name="T1" fmla="*/ 83 h 88"/>
                    <a:gd name="T2" fmla="*/ 9 w 30"/>
                    <a:gd name="T3" fmla="*/ 69 h 88"/>
                    <a:gd name="T4" fmla="*/ 9 w 30"/>
                    <a:gd name="T5" fmla="*/ 0 h 88"/>
                    <a:gd name="T6" fmla="*/ 23 w 30"/>
                    <a:gd name="T7" fmla="*/ 1 h 88"/>
                    <a:gd name="T8" fmla="*/ 23 w 30"/>
                    <a:gd name="T9" fmla="*/ 69 h 88"/>
                    <a:gd name="T10" fmla="*/ 30 w 30"/>
                    <a:gd name="T11" fmla="*/ 86 h 88"/>
                    <a:gd name="T12" fmla="*/ 20 w 30"/>
                    <a:gd name="T13" fmla="*/ 79 h 88"/>
                    <a:gd name="T14" fmla="*/ 20 w 30"/>
                    <a:gd name="T15" fmla="*/ 88 h 88"/>
                    <a:gd name="T16" fmla="*/ 14 w 30"/>
                    <a:gd name="T17" fmla="*/ 80 h 88"/>
                    <a:gd name="T18" fmla="*/ 9 w 30"/>
                    <a:gd name="T19" fmla="*/ 87 h 88"/>
                    <a:gd name="T20" fmla="*/ 9 w 30"/>
                    <a:gd name="T21" fmla="*/ 80 h 88"/>
                    <a:gd name="T22" fmla="*/ 0 w 30"/>
                    <a:gd name="T23" fmla="*/ 83 h 88"/>
                    <a:gd name="T24" fmla="*/ 0 w 30"/>
                    <a:gd name="T25" fmla="*/ 83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88"/>
                    <a:gd name="T41" fmla="*/ 30 w 30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88">
                      <a:moveTo>
                        <a:pt x="0" y="83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1"/>
                      </a:lnTo>
                      <a:lnTo>
                        <a:pt x="23" y="69"/>
                      </a:lnTo>
                      <a:lnTo>
                        <a:pt x="30" y="86"/>
                      </a:lnTo>
                      <a:lnTo>
                        <a:pt x="20" y="79"/>
                      </a:lnTo>
                      <a:lnTo>
                        <a:pt x="20" y="88"/>
                      </a:lnTo>
                      <a:lnTo>
                        <a:pt x="14" y="80"/>
                      </a:lnTo>
                      <a:lnTo>
                        <a:pt x="9" y="87"/>
                      </a:lnTo>
                      <a:lnTo>
                        <a:pt x="9" y="80"/>
                      </a:lnTo>
                      <a:lnTo>
                        <a:pt x="0" y="83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49" name="Freeform 1988"/>
                <p:cNvSpPr>
                  <a:spLocks/>
                </p:cNvSpPr>
                <p:nvPr/>
              </p:nvSpPr>
              <p:spPr bwMode="auto">
                <a:xfrm>
                  <a:off x="1815" y="3002"/>
                  <a:ext cx="39" cy="34"/>
                </a:xfrm>
                <a:custGeom>
                  <a:avLst/>
                  <a:gdLst>
                    <a:gd name="T0" fmla="*/ 11 w 39"/>
                    <a:gd name="T1" fmla="*/ 2 h 34"/>
                    <a:gd name="T2" fmla="*/ 11 w 39"/>
                    <a:gd name="T3" fmla="*/ 2 h 34"/>
                    <a:gd name="T4" fmla="*/ 5 w 39"/>
                    <a:gd name="T5" fmla="*/ 7 h 34"/>
                    <a:gd name="T6" fmla="*/ 1 w 39"/>
                    <a:gd name="T7" fmla="*/ 14 h 34"/>
                    <a:gd name="T8" fmla="*/ 0 w 39"/>
                    <a:gd name="T9" fmla="*/ 20 h 34"/>
                    <a:gd name="T10" fmla="*/ 0 w 39"/>
                    <a:gd name="T11" fmla="*/ 24 h 34"/>
                    <a:gd name="T12" fmla="*/ 1 w 39"/>
                    <a:gd name="T13" fmla="*/ 27 h 34"/>
                    <a:gd name="T14" fmla="*/ 1 w 39"/>
                    <a:gd name="T15" fmla="*/ 27 h 34"/>
                    <a:gd name="T16" fmla="*/ 4 w 39"/>
                    <a:gd name="T17" fmla="*/ 29 h 34"/>
                    <a:gd name="T18" fmla="*/ 6 w 39"/>
                    <a:gd name="T19" fmla="*/ 32 h 34"/>
                    <a:gd name="T20" fmla="*/ 13 w 39"/>
                    <a:gd name="T21" fmla="*/ 34 h 34"/>
                    <a:gd name="T22" fmla="*/ 20 w 39"/>
                    <a:gd name="T23" fmla="*/ 33 h 34"/>
                    <a:gd name="T24" fmla="*/ 28 w 39"/>
                    <a:gd name="T25" fmla="*/ 30 h 34"/>
                    <a:gd name="T26" fmla="*/ 28 w 39"/>
                    <a:gd name="T27" fmla="*/ 30 h 34"/>
                    <a:gd name="T28" fmla="*/ 34 w 39"/>
                    <a:gd name="T29" fmla="*/ 25 h 34"/>
                    <a:gd name="T30" fmla="*/ 38 w 39"/>
                    <a:gd name="T31" fmla="*/ 19 h 34"/>
                    <a:gd name="T32" fmla="*/ 39 w 39"/>
                    <a:gd name="T33" fmla="*/ 13 h 34"/>
                    <a:gd name="T34" fmla="*/ 39 w 39"/>
                    <a:gd name="T35" fmla="*/ 9 h 34"/>
                    <a:gd name="T36" fmla="*/ 38 w 39"/>
                    <a:gd name="T37" fmla="*/ 6 h 34"/>
                    <a:gd name="T38" fmla="*/ 38 w 39"/>
                    <a:gd name="T39" fmla="*/ 6 h 34"/>
                    <a:gd name="T40" fmla="*/ 36 w 39"/>
                    <a:gd name="T41" fmla="*/ 4 h 34"/>
                    <a:gd name="T42" fmla="*/ 33 w 39"/>
                    <a:gd name="T43" fmla="*/ 1 h 34"/>
                    <a:gd name="T44" fmla="*/ 27 w 39"/>
                    <a:gd name="T45" fmla="*/ 0 h 34"/>
                    <a:gd name="T46" fmla="*/ 19 w 39"/>
                    <a:gd name="T47" fmla="*/ 0 h 34"/>
                    <a:gd name="T48" fmla="*/ 11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7"/>
                      </a:lnTo>
                      <a:lnTo>
                        <a:pt x="1" y="14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4" y="29"/>
                      </a:lnTo>
                      <a:lnTo>
                        <a:pt x="6" y="32"/>
                      </a:lnTo>
                      <a:lnTo>
                        <a:pt x="13" y="34"/>
                      </a:lnTo>
                      <a:lnTo>
                        <a:pt x="20" y="33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39" y="13"/>
                      </a:lnTo>
                      <a:lnTo>
                        <a:pt x="39" y="9"/>
                      </a:lnTo>
                      <a:lnTo>
                        <a:pt x="38" y="6"/>
                      </a:lnTo>
                      <a:lnTo>
                        <a:pt x="36" y="4"/>
                      </a:lnTo>
                      <a:lnTo>
                        <a:pt x="33" y="1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2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50" name="Freeform 1989"/>
                <p:cNvSpPr>
                  <a:spLocks/>
                </p:cNvSpPr>
                <p:nvPr/>
              </p:nvSpPr>
              <p:spPr bwMode="auto">
                <a:xfrm>
                  <a:off x="1815" y="3002"/>
                  <a:ext cx="39" cy="34"/>
                </a:xfrm>
                <a:custGeom>
                  <a:avLst/>
                  <a:gdLst>
                    <a:gd name="T0" fmla="*/ 11 w 39"/>
                    <a:gd name="T1" fmla="*/ 2 h 34"/>
                    <a:gd name="T2" fmla="*/ 11 w 39"/>
                    <a:gd name="T3" fmla="*/ 2 h 34"/>
                    <a:gd name="T4" fmla="*/ 5 w 39"/>
                    <a:gd name="T5" fmla="*/ 7 h 34"/>
                    <a:gd name="T6" fmla="*/ 1 w 39"/>
                    <a:gd name="T7" fmla="*/ 14 h 34"/>
                    <a:gd name="T8" fmla="*/ 0 w 39"/>
                    <a:gd name="T9" fmla="*/ 20 h 34"/>
                    <a:gd name="T10" fmla="*/ 0 w 39"/>
                    <a:gd name="T11" fmla="*/ 24 h 34"/>
                    <a:gd name="T12" fmla="*/ 1 w 39"/>
                    <a:gd name="T13" fmla="*/ 27 h 34"/>
                    <a:gd name="T14" fmla="*/ 1 w 39"/>
                    <a:gd name="T15" fmla="*/ 27 h 34"/>
                    <a:gd name="T16" fmla="*/ 4 w 39"/>
                    <a:gd name="T17" fmla="*/ 29 h 34"/>
                    <a:gd name="T18" fmla="*/ 6 w 39"/>
                    <a:gd name="T19" fmla="*/ 32 h 34"/>
                    <a:gd name="T20" fmla="*/ 13 w 39"/>
                    <a:gd name="T21" fmla="*/ 34 h 34"/>
                    <a:gd name="T22" fmla="*/ 20 w 39"/>
                    <a:gd name="T23" fmla="*/ 33 h 34"/>
                    <a:gd name="T24" fmla="*/ 28 w 39"/>
                    <a:gd name="T25" fmla="*/ 30 h 34"/>
                    <a:gd name="T26" fmla="*/ 28 w 39"/>
                    <a:gd name="T27" fmla="*/ 30 h 34"/>
                    <a:gd name="T28" fmla="*/ 34 w 39"/>
                    <a:gd name="T29" fmla="*/ 25 h 34"/>
                    <a:gd name="T30" fmla="*/ 38 w 39"/>
                    <a:gd name="T31" fmla="*/ 19 h 34"/>
                    <a:gd name="T32" fmla="*/ 39 w 39"/>
                    <a:gd name="T33" fmla="*/ 13 h 34"/>
                    <a:gd name="T34" fmla="*/ 39 w 39"/>
                    <a:gd name="T35" fmla="*/ 9 h 34"/>
                    <a:gd name="T36" fmla="*/ 38 w 39"/>
                    <a:gd name="T37" fmla="*/ 6 h 34"/>
                    <a:gd name="T38" fmla="*/ 38 w 39"/>
                    <a:gd name="T39" fmla="*/ 6 h 34"/>
                    <a:gd name="T40" fmla="*/ 36 w 39"/>
                    <a:gd name="T41" fmla="*/ 4 h 34"/>
                    <a:gd name="T42" fmla="*/ 33 w 39"/>
                    <a:gd name="T43" fmla="*/ 1 h 34"/>
                    <a:gd name="T44" fmla="*/ 27 w 39"/>
                    <a:gd name="T45" fmla="*/ 0 h 34"/>
                    <a:gd name="T46" fmla="*/ 19 w 39"/>
                    <a:gd name="T47" fmla="*/ 0 h 34"/>
                    <a:gd name="T48" fmla="*/ 11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7"/>
                      </a:lnTo>
                      <a:lnTo>
                        <a:pt x="1" y="14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4" y="29"/>
                      </a:lnTo>
                      <a:lnTo>
                        <a:pt x="6" y="32"/>
                      </a:lnTo>
                      <a:lnTo>
                        <a:pt x="13" y="34"/>
                      </a:lnTo>
                      <a:lnTo>
                        <a:pt x="20" y="33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39" y="13"/>
                      </a:lnTo>
                      <a:lnTo>
                        <a:pt x="39" y="9"/>
                      </a:lnTo>
                      <a:lnTo>
                        <a:pt x="38" y="6"/>
                      </a:lnTo>
                      <a:lnTo>
                        <a:pt x="36" y="4"/>
                      </a:lnTo>
                      <a:lnTo>
                        <a:pt x="33" y="1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51" name="Freeform 1990"/>
                <p:cNvSpPr>
                  <a:spLocks/>
                </p:cNvSpPr>
                <p:nvPr/>
              </p:nvSpPr>
              <p:spPr bwMode="auto">
                <a:xfrm>
                  <a:off x="1844" y="3006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8 w 40"/>
                    <a:gd name="T5" fmla="*/ 0 h 33"/>
                    <a:gd name="T6" fmla="*/ 10 w 40"/>
                    <a:gd name="T7" fmla="*/ 1 h 33"/>
                    <a:gd name="T8" fmla="*/ 4 w 40"/>
                    <a:gd name="T9" fmla="*/ 3 h 33"/>
                    <a:gd name="T10" fmla="*/ 1 w 40"/>
                    <a:gd name="T11" fmla="*/ 6 h 33"/>
                    <a:gd name="T12" fmla="*/ 0 w 40"/>
                    <a:gd name="T13" fmla="*/ 9 h 33"/>
                    <a:gd name="T14" fmla="*/ 0 w 40"/>
                    <a:gd name="T15" fmla="*/ 9 h 33"/>
                    <a:gd name="T16" fmla="*/ 0 w 40"/>
                    <a:gd name="T17" fmla="*/ 12 h 33"/>
                    <a:gd name="T18" fmla="*/ 0 w 40"/>
                    <a:gd name="T19" fmla="*/ 15 h 33"/>
                    <a:gd name="T20" fmla="*/ 3 w 40"/>
                    <a:gd name="T21" fmla="*/ 21 h 33"/>
                    <a:gd name="T22" fmla="*/ 8 w 40"/>
                    <a:gd name="T23" fmla="*/ 28 h 33"/>
                    <a:gd name="T24" fmla="*/ 14 w 40"/>
                    <a:gd name="T25" fmla="*/ 31 h 33"/>
                    <a:gd name="T26" fmla="*/ 14 w 40"/>
                    <a:gd name="T27" fmla="*/ 31 h 33"/>
                    <a:gd name="T28" fmla="*/ 23 w 40"/>
                    <a:gd name="T29" fmla="*/ 33 h 33"/>
                    <a:gd name="T30" fmla="*/ 30 w 40"/>
                    <a:gd name="T31" fmla="*/ 31 h 33"/>
                    <a:gd name="T32" fmla="*/ 36 w 40"/>
                    <a:gd name="T33" fmla="*/ 29 h 33"/>
                    <a:gd name="T34" fmla="*/ 38 w 40"/>
                    <a:gd name="T35" fmla="*/ 26 h 33"/>
                    <a:gd name="T36" fmla="*/ 40 w 40"/>
                    <a:gd name="T37" fmla="*/ 23 h 33"/>
                    <a:gd name="T38" fmla="*/ 40 w 40"/>
                    <a:gd name="T39" fmla="*/ 23 h 33"/>
                    <a:gd name="T40" fmla="*/ 40 w 40"/>
                    <a:gd name="T41" fmla="*/ 20 h 33"/>
                    <a:gd name="T42" fmla="*/ 40 w 40"/>
                    <a:gd name="T43" fmla="*/ 16 h 33"/>
                    <a:gd name="T44" fmla="*/ 37 w 40"/>
                    <a:gd name="T45" fmla="*/ 10 h 33"/>
                    <a:gd name="T46" fmla="*/ 33 w 40"/>
                    <a:gd name="T47" fmla="*/ 5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3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3" y="21"/>
                      </a:lnTo>
                      <a:lnTo>
                        <a:pt x="8" y="28"/>
                      </a:lnTo>
                      <a:lnTo>
                        <a:pt x="14" y="31"/>
                      </a:lnTo>
                      <a:lnTo>
                        <a:pt x="23" y="33"/>
                      </a:lnTo>
                      <a:lnTo>
                        <a:pt x="30" y="31"/>
                      </a:lnTo>
                      <a:lnTo>
                        <a:pt x="36" y="29"/>
                      </a:lnTo>
                      <a:lnTo>
                        <a:pt x="38" y="26"/>
                      </a:lnTo>
                      <a:lnTo>
                        <a:pt x="40" y="23"/>
                      </a:lnTo>
                      <a:lnTo>
                        <a:pt x="40" y="20"/>
                      </a:lnTo>
                      <a:lnTo>
                        <a:pt x="40" y="16"/>
                      </a:lnTo>
                      <a:lnTo>
                        <a:pt x="37" y="10"/>
                      </a:lnTo>
                      <a:lnTo>
                        <a:pt x="33" y="5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52" name="Freeform 1991"/>
                <p:cNvSpPr>
                  <a:spLocks/>
                </p:cNvSpPr>
                <p:nvPr/>
              </p:nvSpPr>
              <p:spPr bwMode="auto">
                <a:xfrm>
                  <a:off x="1844" y="3006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8 w 40"/>
                    <a:gd name="T5" fmla="*/ 0 h 33"/>
                    <a:gd name="T6" fmla="*/ 10 w 40"/>
                    <a:gd name="T7" fmla="*/ 1 h 33"/>
                    <a:gd name="T8" fmla="*/ 4 w 40"/>
                    <a:gd name="T9" fmla="*/ 3 h 33"/>
                    <a:gd name="T10" fmla="*/ 1 w 40"/>
                    <a:gd name="T11" fmla="*/ 6 h 33"/>
                    <a:gd name="T12" fmla="*/ 0 w 40"/>
                    <a:gd name="T13" fmla="*/ 9 h 33"/>
                    <a:gd name="T14" fmla="*/ 0 w 40"/>
                    <a:gd name="T15" fmla="*/ 9 h 33"/>
                    <a:gd name="T16" fmla="*/ 0 w 40"/>
                    <a:gd name="T17" fmla="*/ 12 h 33"/>
                    <a:gd name="T18" fmla="*/ 0 w 40"/>
                    <a:gd name="T19" fmla="*/ 15 h 33"/>
                    <a:gd name="T20" fmla="*/ 3 w 40"/>
                    <a:gd name="T21" fmla="*/ 21 h 33"/>
                    <a:gd name="T22" fmla="*/ 8 w 40"/>
                    <a:gd name="T23" fmla="*/ 28 h 33"/>
                    <a:gd name="T24" fmla="*/ 14 w 40"/>
                    <a:gd name="T25" fmla="*/ 31 h 33"/>
                    <a:gd name="T26" fmla="*/ 14 w 40"/>
                    <a:gd name="T27" fmla="*/ 31 h 33"/>
                    <a:gd name="T28" fmla="*/ 23 w 40"/>
                    <a:gd name="T29" fmla="*/ 33 h 33"/>
                    <a:gd name="T30" fmla="*/ 30 w 40"/>
                    <a:gd name="T31" fmla="*/ 31 h 33"/>
                    <a:gd name="T32" fmla="*/ 36 w 40"/>
                    <a:gd name="T33" fmla="*/ 29 h 33"/>
                    <a:gd name="T34" fmla="*/ 38 w 40"/>
                    <a:gd name="T35" fmla="*/ 26 h 33"/>
                    <a:gd name="T36" fmla="*/ 40 w 40"/>
                    <a:gd name="T37" fmla="*/ 23 h 33"/>
                    <a:gd name="T38" fmla="*/ 40 w 40"/>
                    <a:gd name="T39" fmla="*/ 23 h 33"/>
                    <a:gd name="T40" fmla="*/ 40 w 40"/>
                    <a:gd name="T41" fmla="*/ 20 h 33"/>
                    <a:gd name="T42" fmla="*/ 40 w 40"/>
                    <a:gd name="T43" fmla="*/ 16 h 33"/>
                    <a:gd name="T44" fmla="*/ 37 w 40"/>
                    <a:gd name="T45" fmla="*/ 10 h 33"/>
                    <a:gd name="T46" fmla="*/ 33 w 40"/>
                    <a:gd name="T47" fmla="*/ 5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3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3" y="21"/>
                      </a:lnTo>
                      <a:lnTo>
                        <a:pt x="8" y="28"/>
                      </a:lnTo>
                      <a:lnTo>
                        <a:pt x="14" y="31"/>
                      </a:lnTo>
                      <a:lnTo>
                        <a:pt x="23" y="33"/>
                      </a:lnTo>
                      <a:lnTo>
                        <a:pt x="30" y="31"/>
                      </a:lnTo>
                      <a:lnTo>
                        <a:pt x="36" y="29"/>
                      </a:lnTo>
                      <a:lnTo>
                        <a:pt x="38" y="26"/>
                      </a:lnTo>
                      <a:lnTo>
                        <a:pt x="40" y="23"/>
                      </a:lnTo>
                      <a:lnTo>
                        <a:pt x="40" y="20"/>
                      </a:lnTo>
                      <a:lnTo>
                        <a:pt x="40" y="16"/>
                      </a:lnTo>
                      <a:lnTo>
                        <a:pt x="37" y="10"/>
                      </a:lnTo>
                      <a:lnTo>
                        <a:pt x="33" y="5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53" name="Freeform 1992"/>
                <p:cNvSpPr>
                  <a:spLocks/>
                </p:cNvSpPr>
                <p:nvPr/>
              </p:nvSpPr>
              <p:spPr bwMode="auto">
                <a:xfrm>
                  <a:off x="1819" y="2979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2 w 42"/>
                    <a:gd name="T5" fmla="*/ 1 h 32"/>
                    <a:gd name="T6" fmla="*/ 6 w 42"/>
                    <a:gd name="T7" fmla="*/ 4 h 32"/>
                    <a:gd name="T8" fmla="*/ 2 w 42"/>
                    <a:gd name="T9" fmla="*/ 9 h 32"/>
                    <a:gd name="T10" fmla="*/ 1 w 42"/>
                    <a:gd name="T11" fmla="*/ 13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1 w 42"/>
                    <a:gd name="T17" fmla="*/ 19 h 32"/>
                    <a:gd name="T18" fmla="*/ 2 w 42"/>
                    <a:gd name="T19" fmla="*/ 22 h 32"/>
                    <a:gd name="T20" fmla="*/ 6 w 42"/>
                    <a:gd name="T21" fmla="*/ 27 h 32"/>
                    <a:gd name="T22" fmla="*/ 12 w 42"/>
                    <a:gd name="T23" fmla="*/ 30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29 w 42"/>
                    <a:gd name="T29" fmla="*/ 30 h 32"/>
                    <a:gd name="T30" fmla="*/ 35 w 42"/>
                    <a:gd name="T31" fmla="*/ 27 h 32"/>
                    <a:gd name="T32" fmla="*/ 40 w 42"/>
                    <a:gd name="T33" fmla="*/ 22 h 32"/>
                    <a:gd name="T34" fmla="*/ 42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2 w 42"/>
                    <a:gd name="T41" fmla="*/ 13 h 32"/>
                    <a:gd name="T42" fmla="*/ 40 w 42"/>
                    <a:gd name="T43" fmla="*/ 9 h 32"/>
                    <a:gd name="T44" fmla="*/ 35 w 42"/>
                    <a:gd name="T45" fmla="*/ 4 h 32"/>
                    <a:gd name="T46" fmla="*/ 29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2" y="1"/>
                      </a:lnTo>
                      <a:lnTo>
                        <a:pt x="6" y="4"/>
                      </a:lnTo>
                      <a:lnTo>
                        <a:pt x="2" y="9"/>
                      </a:lnTo>
                      <a:lnTo>
                        <a:pt x="1" y="13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2" y="22"/>
                      </a:lnTo>
                      <a:lnTo>
                        <a:pt x="6" y="27"/>
                      </a:lnTo>
                      <a:lnTo>
                        <a:pt x="12" y="30"/>
                      </a:lnTo>
                      <a:lnTo>
                        <a:pt x="21" y="32"/>
                      </a:lnTo>
                      <a:lnTo>
                        <a:pt x="29" y="30"/>
                      </a:lnTo>
                      <a:lnTo>
                        <a:pt x="35" y="27"/>
                      </a:lnTo>
                      <a:lnTo>
                        <a:pt x="40" y="22"/>
                      </a:lnTo>
                      <a:lnTo>
                        <a:pt x="42" y="19"/>
                      </a:lnTo>
                      <a:lnTo>
                        <a:pt x="42" y="15"/>
                      </a:lnTo>
                      <a:lnTo>
                        <a:pt x="42" y="13"/>
                      </a:lnTo>
                      <a:lnTo>
                        <a:pt x="40" y="9"/>
                      </a:lnTo>
                      <a:lnTo>
                        <a:pt x="35" y="4"/>
                      </a:lnTo>
                      <a:lnTo>
                        <a:pt x="29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54" name="Freeform 1993"/>
                <p:cNvSpPr>
                  <a:spLocks/>
                </p:cNvSpPr>
                <p:nvPr/>
              </p:nvSpPr>
              <p:spPr bwMode="auto">
                <a:xfrm>
                  <a:off x="1819" y="2979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2 w 42"/>
                    <a:gd name="T5" fmla="*/ 1 h 32"/>
                    <a:gd name="T6" fmla="*/ 6 w 42"/>
                    <a:gd name="T7" fmla="*/ 4 h 32"/>
                    <a:gd name="T8" fmla="*/ 2 w 42"/>
                    <a:gd name="T9" fmla="*/ 9 h 32"/>
                    <a:gd name="T10" fmla="*/ 1 w 42"/>
                    <a:gd name="T11" fmla="*/ 13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1 w 42"/>
                    <a:gd name="T17" fmla="*/ 19 h 32"/>
                    <a:gd name="T18" fmla="*/ 2 w 42"/>
                    <a:gd name="T19" fmla="*/ 22 h 32"/>
                    <a:gd name="T20" fmla="*/ 6 w 42"/>
                    <a:gd name="T21" fmla="*/ 27 h 32"/>
                    <a:gd name="T22" fmla="*/ 12 w 42"/>
                    <a:gd name="T23" fmla="*/ 30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29 w 42"/>
                    <a:gd name="T29" fmla="*/ 30 h 32"/>
                    <a:gd name="T30" fmla="*/ 35 w 42"/>
                    <a:gd name="T31" fmla="*/ 27 h 32"/>
                    <a:gd name="T32" fmla="*/ 40 w 42"/>
                    <a:gd name="T33" fmla="*/ 22 h 32"/>
                    <a:gd name="T34" fmla="*/ 42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2 w 42"/>
                    <a:gd name="T41" fmla="*/ 13 h 32"/>
                    <a:gd name="T42" fmla="*/ 40 w 42"/>
                    <a:gd name="T43" fmla="*/ 9 h 32"/>
                    <a:gd name="T44" fmla="*/ 35 w 42"/>
                    <a:gd name="T45" fmla="*/ 4 h 32"/>
                    <a:gd name="T46" fmla="*/ 29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2" y="1"/>
                      </a:lnTo>
                      <a:lnTo>
                        <a:pt x="6" y="4"/>
                      </a:lnTo>
                      <a:lnTo>
                        <a:pt x="2" y="9"/>
                      </a:lnTo>
                      <a:lnTo>
                        <a:pt x="1" y="13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2" y="22"/>
                      </a:lnTo>
                      <a:lnTo>
                        <a:pt x="6" y="27"/>
                      </a:lnTo>
                      <a:lnTo>
                        <a:pt x="12" y="30"/>
                      </a:lnTo>
                      <a:lnTo>
                        <a:pt x="21" y="32"/>
                      </a:lnTo>
                      <a:lnTo>
                        <a:pt x="29" y="30"/>
                      </a:lnTo>
                      <a:lnTo>
                        <a:pt x="35" y="27"/>
                      </a:lnTo>
                      <a:lnTo>
                        <a:pt x="40" y="22"/>
                      </a:lnTo>
                      <a:lnTo>
                        <a:pt x="42" y="19"/>
                      </a:lnTo>
                      <a:lnTo>
                        <a:pt x="42" y="15"/>
                      </a:lnTo>
                      <a:lnTo>
                        <a:pt x="42" y="13"/>
                      </a:lnTo>
                      <a:lnTo>
                        <a:pt x="40" y="9"/>
                      </a:lnTo>
                      <a:lnTo>
                        <a:pt x="35" y="4"/>
                      </a:lnTo>
                      <a:lnTo>
                        <a:pt x="29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55" name="Freeform 1994"/>
                <p:cNvSpPr>
                  <a:spLocks/>
                </p:cNvSpPr>
                <p:nvPr/>
              </p:nvSpPr>
              <p:spPr bwMode="auto">
                <a:xfrm>
                  <a:off x="1844" y="2983"/>
                  <a:ext cx="42" cy="33"/>
                </a:xfrm>
                <a:custGeom>
                  <a:avLst/>
                  <a:gdLst>
                    <a:gd name="T0" fmla="*/ 24 w 42"/>
                    <a:gd name="T1" fmla="*/ 0 h 33"/>
                    <a:gd name="T2" fmla="*/ 24 w 42"/>
                    <a:gd name="T3" fmla="*/ 0 h 33"/>
                    <a:gd name="T4" fmla="*/ 17 w 42"/>
                    <a:gd name="T5" fmla="*/ 0 h 33"/>
                    <a:gd name="T6" fmla="*/ 9 w 42"/>
                    <a:gd name="T7" fmla="*/ 2 h 33"/>
                    <a:gd name="T8" fmla="*/ 4 w 42"/>
                    <a:gd name="T9" fmla="*/ 6 h 33"/>
                    <a:gd name="T10" fmla="*/ 1 w 42"/>
                    <a:gd name="T11" fmla="*/ 9 h 33"/>
                    <a:gd name="T12" fmla="*/ 1 w 42"/>
                    <a:gd name="T13" fmla="*/ 12 h 33"/>
                    <a:gd name="T14" fmla="*/ 1 w 42"/>
                    <a:gd name="T15" fmla="*/ 12 h 33"/>
                    <a:gd name="T16" fmla="*/ 0 w 42"/>
                    <a:gd name="T17" fmla="*/ 15 h 33"/>
                    <a:gd name="T18" fmla="*/ 1 w 42"/>
                    <a:gd name="T19" fmla="*/ 19 h 33"/>
                    <a:gd name="T20" fmla="*/ 5 w 42"/>
                    <a:gd name="T21" fmla="*/ 25 h 33"/>
                    <a:gd name="T22" fmla="*/ 10 w 42"/>
                    <a:gd name="T23" fmla="*/ 29 h 33"/>
                    <a:gd name="T24" fmla="*/ 18 w 42"/>
                    <a:gd name="T25" fmla="*/ 32 h 33"/>
                    <a:gd name="T26" fmla="*/ 18 w 42"/>
                    <a:gd name="T27" fmla="*/ 32 h 33"/>
                    <a:gd name="T28" fmla="*/ 27 w 42"/>
                    <a:gd name="T29" fmla="*/ 33 h 33"/>
                    <a:gd name="T30" fmla="*/ 33 w 42"/>
                    <a:gd name="T31" fmla="*/ 30 h 33"/>
                    <a:gd name="T32" fmla="*/ 38 w 42"/>
                    <a:gd name="T33" fmla="*/ 25 h 33"/>
                    <a:gd name="T34" fmla="*/ 41 w 42"/>
                    <a:gd name="T35" fmla="*/ 23 h 33"/>
                    <a:gd name="T36" fmla="*/ 42 w 42"/>
                    <a:gd name="T37" fmla="*/ 20 h 33"/>
                    <a:gd name="T38" fmla="*/ 42 w 42"/>
                    <a:gd name="T39" fmla="*/ 20 h 33"/>
                    <a:gd name="T40" fmla="*/ 42 w 42"/>
                    <a:gd name="T41" fmla="*/ 16 h 33"/>
                    <a:gd name="T42" fmla="*/ 41 w 42"/>
                    <a:gd name="T43" fmla="*/ 14 h 33"/>
                    <a:gd name="T44" fmla="*/ 38 w 42"/>
                    <a:gd name="T45" fmla="*/ 7 h 33"/>
                    <a:gd name="T46" fmla="*/ 32 w 42"/>
                    <a:gd name="T47" fmla="*/ 2 h 33"/>
                    <a:gd name="T48" fmla="*/ 24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7" y="0"/>
                      </a:lnTo>
                      <a:lnTo>
                        <a:pt x="9" y="2"/>
                      </a:lnTo>
                      <a:lnTo>
                        <a:pt x="4" y="6"/>
                      </a:lnTo>
                      <a:lnTo>
                        <a:pt x="1" y="9"/>
                      </a:lnTo>
                      <a:lnTo>
                        <a:pt x="1" y="12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5" y="25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7" y="33"/>
                      </a:lnTo>
                      <a:lnTo>
                        <a:pt x="33" y="30"/>
                      </a:lnTo>
                      <a:lnTo>
                        <a:pt x="38" y="25"/>
                      </a:lnTo>
                      <a:lnTo>
                        <a:pt x="41" y="23"/>
                      </a:lnTo>
                      <a:lnTo>
                        <a:pt x="42" y="20"/>
                      </a:lnTo>
                      <a:lnTo>
                        <a:pt x="42" y="16"/>
                      </a:lnTo>
                      <a:lnTo>
                        <a:pt x="41" y="14"/>
                      </a:lnTo>
                      <a:lnTo>
                        <a:pt x="38" y="7"/>
                      </a:lnTo>
                      <a:lnTo>
                        <a:pt x="32" y="2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56" name="Freeform 1995"/>
                <p:cNvSpPr>
                  <a:spLocks/>
                </p:cNvSpPr>
                <p:nvPr/>
              </p:nvSpPr>
              <p:spPr bwMode="auto">
                <a:xfrm>
                  <a:off x="1844" y="2983"/>
                  <a:ext cx="42" cy="33"/>
                </a:xfrm>
                <a:custGeom>
                  <a:avLst/>
                  <a:gdLst>
                    <a:gd name="T0" fmla="*/ 24 w 42"/>
                    <a:gd name="T1" fmla="*/ 0 h 33"/>
                    <a:gd name="T2" fmla="*/ 24 w 42"/>
                    <a:gd name="T3" fmla="*/ 0 h 33"/>
                    <a:gd name="T4" fmla="*/ 17 w 42"/>
                    <a:gd name="T5" fmla="*/ 0 h 33"/>
                    <a:gd name="T6" fmla="*/ 9 w 42"/>
                    <a:gd name="T7" fmla="*/ 2 h 33"/>
                    <a:gd name="T8" fmla="*/ 4 w 42"/>
                    <a:gd name="T9" fmla="*/ 6 h 33"/>
                    <a:gd name="T10" fmla="*/ 1 w 42"/>
                    <a:gd name="T11" fmla="*/ 9 h 33"/>
                    <a:gd name="T12" fmla="*/ 1 w 42"/>
                    <a:gd name="T13" fmla="*/ 12 h 33"/>
                    <a:gd name="T14" fmla="*/ 1 w 42"/>
                    <a:gd name="T15" fmla="*/ 12 h 33"/>
                    <a:gd name="T16" fmla="*/ 0 w 42"/>
                    <a:gd name="T17" fmla="*/ 15 h 33"/>
                    <a:gd name="T18" fmla="*/ 1 w 42"/>
                    <a:gd name="T19" fmla="*/ 19 h 33"/>
                    <a:gd name="T20" fmla="*/ 5 w 42"/>
                    <a:gd name="T21" fmla="*/ 25 h 33"/>
                    <a:gd name="T22" fmla="*/ 10 w 42"/>
                    <a:gd name="T23" fmla="*/ 29 h 33"/>
                    <a:gd name="T24" fmla="*/ 18 w 42"/>
                    <a:gd name="T25" fmla="*/ 32 h 33"/>
                    <a:gd name="T26" fmla="*/ 18 w 42"/>
                    <a:gd name="T27" fmla="*/ 32 h 33"/>
                    <a:gd name="T28" fmla="*/ 27 w 42"/>
                    <a:gd name="T29" fmla="*/ 33 h 33"/>
                    <a:gd name="T30" fmla="*/ 33 w 42"/>
                    <a:gd name="T31" fmla="*/ 30 h 33"/>
                    <a:gd name="T32" fmla="*/ 38 w 42"/>
                    <a:gd name="T33" fmla="*/ 25 h 33"/>
                    <a:gd name="T34" fmla="*/ 41 w 42"/>
                    <a:gd name="T35" fmla="*/ 23 h 33"/>
                    <a:gd name="T36" fmla="*/ 42 w 42"/>
                    <a:gd name="T37" fmla="*/ 20 h 33"/>
                    <a:gd name="T38" fmla="*/ 42 w 42"/>
                    <a:gd name="T39" fmla="*/ 20 h 33"/>
                    <a:gd name="T40" fmla="*/ 42 w 42"/>
                    <a:gd name="T41" fmla="*/ 16 h 33"/>
                    <a:gd name="T42" fmla="*/ 41 w 42"/>
                    <a:gd name="T43" fmla="*/ 14 h 33"/>
                    <a:gd name="T44" fmla="*/ 38 w 42"/>
                    <a:gd name="T45" fmla="*/ 7 h 33"/>
                    <a:gd name="T46" fmla="*/ 32 w 42"/>
                    <a:gd name="T47" fmla="*/ 2 h 33"/>
                    <a:gd name="T48" fmla="*/ 24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7" y="0"/>
                      </a:lnTo>
                      <a:lnTo>
                        <a:pt x="9" y="2"/>
                      </a:lnTo>
                      <a:lnTo>
                        <a:pt x="4" y="6"/>
                      </a:lnTo>
                      <a:lnTo>
                        <a:pt x="1" y="9"/>
                      </a:lnTo>
                      <a:lnTo>
                        <a:pt x="1" y="12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5" y="25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7" y="33"/>
                      </a:lnTo>
                      <a:lnTo>
                        <a:pt x="33" y="30"/>
                      </a:lnTo>
                      <a:lnTo>
                        <a:pt x="38" y="25"/>
                      </a:lnTo>
                      <a:lnTo>
                        <a:pt x="41" y="23"/>
                      </a:lnTo>
                      <a:lnTo>
                        <a:pt x="42" y="20"/>
                      </a:lnTo>
                      <a:lnTo>
                        <a:pt x="42" y="16"/>
                      </a:lnTo>
                      <a:lnTo>
                        <a:pt x="41" y="14"/>
                      </a:lnTo>
                      <a:lnTo>
                        <a:pt x="38" y="7"/>
                      </a:lnTo>
                      <a:lnTo>
                        <a:pt x="32" y="2"/>
                      </a:lnTo>
                      <a:lnTo>
                        <a:pt x="24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57" name="Freeform 1996"/>
                <p:cNvSpPr>
                  <a:spLocks/>
                </p:cNvSpPr>
                <p:nvPr/>
              </p:nvSpPr>
              <p:spPr bwMode="auto">
                <a:xfrm>
                  <a:off x="1833" y="2961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2 w 42"/>
                    <a:gd name="T5" fmla="*/ 1 h 32"/>
                    <a:gd name="T6" fmla="*/ 6 w 42"/>
                    <a:gd name="T7" fmla="*/ 5 h 32"/>
                    <a:gd name="T8" fmla="*/ 2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1 w 42"/>
                    <a:gd name="T17" fmla="*/ 19 h 32"/>
                    <a:gd name="T18" fmla="*/ 2 w 42"/>
                    <a:gd name="T19" fmla="*/ 23 h 32"/>
                    <a:gd name="T20" fmla="*/ 6 w 42"/>
                    <a:gd name="T21" fmla="*/ 28 h 32"/>
                    <a:gd name="T22" fmla="*/ 12 w 42"/>
                    <a:gd name="T23" fmla="*/ 31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29 w 42"/>
                    <a:gd name="T29" fmla="*/ 31 h 32"/>
                    <a:gd name="T30" fmla="*/ 35 w 42"/>
                    <a:gd name="T31" fmla="*/ 28 h 32"/>
                    <a:gd name="T32" fmla="*/ 41 w 42"/>
                    <a:gd name="T33" fmla="*/ 23 h 32"/>
                    <a:gd name="T34" fmla="*/ 42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2 w 42"/>
                    <a:gd name="T41" fmla="*/ 13 h 32"/>
                    <a:gd name="T42" fmla="*/ 41 w 42"/>
                    <a:gd name="T43" fmla="*/ 10 h 32"/>
                    <a:gd name="T44" fmla="*/ 35 w 42"/>
                    <a:gd name="T45" fmla="*/ 5 h 32"/>
                    <a:gd name="T46" fmla="*/ 29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2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2" y="31"/>
                      </a:lnTo>
                      <a:lnTo>
                        <a:pt x="21" y="32"/>
                      </a:lnTo>
                      <a:lnTo>
                        <a:pt x="29" y="31"/>
                      </a:lnTo>
                      <a:lnTo>
                        <a:pt x="35" y="28"/>
                      </a:lnTo>
                      <a:lnTo>
                        <a:pt x="41" y="23"/>
                      </a:lnTo>
                      <a:lnTo>
                        <a:pt x="42" y="19"/>
                      </a:lnTo>
                      <a:lnTo>
                        <a:pt x="42" y="17"/>
                      </a:lnTo>
                      <a:lnTo>
                        <a:pt x="42" y="13"/>
                      </a:lnTo>
                      <a:lnTo>
                        <a:pt x="41" y="10"/>
                      </a:lnTo>
                      <a:lnTo>
                        <a:pt x="35" y="5"/>
                      </a:lnTo>
                      <a:lnTo>
                        <a:pt x="29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58" name="Freeform 1997"/>
                <p:cNvSpPr>
                  <a:spLocks/>
                </p:cNvSpPr>
                <p:nvPr/>
              </p:nvSpPr>
              <p:spPr bwMode="auto">
                <a:xfrm>
                  <a:off x="1833" y="2961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2 w 42"/>
                    <a:gd name="T5" fmla="*/ 1 h 32"/>
                    <a:gd name="T6" fmla="*/ 6 w 42"/>
                    <a:gd name="T7" fmla="*/ 5 h 32"/>
                    <a:gd name="T8" fmla="*/ 2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1 w 42"/>
                    <a:gd name="T17" fmla="*/ 19 h 32"/>
                    <a:gd name="T18" fmla="*/ 2 w 42"/>
                    <a:gd name="T19" fmla="*/ 23 h 32"/>
                    <a:gd name="T20" fmla="*/ 6 w 42"/>
                    <a:gd name="T21" fmla="*/ 28 h 32"/>
                    <a:gd name="T22" fmla="*/ 12 w 42"/>
                    <a:gd name="T23" fmla="*/ 31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29 w 42"/>
                    <a:gd name="T29" fmla="*/ 31 h 32"/>
                    <a:gd name="T30" fmla="*/ 35 w 42"/>
                    <a:gd name="T31" fmla="*/ 28 h 32"/>
                    <a:gd name="T32" fmla="*/ 41 w 42"/>
                    <a:gd name="T33" fmla="*/ 23 h 32"/>
                    <a:gd name="T34" fmla="*/ 42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2 w 42"/>
                    <a:gd name="T41" fmla="*/ 13 h 32"/>
                    <a:gd name="T42" fmla="*/ 41 w 42"/>
                    <a:gd name="T43" fmla="*/ 10 h 32"/>
                    <a:gd name="T44" fmla="*/ 35 w 42"/>
                    <a:gd name="T45" fmla="*/ 5 h 32"/>
                    <a:gd name="T46" fmla="*/ 29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2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2" y="31"/>
                      </a:lnTo>
                      <a:lnTo>
                        <a:pt x="21" y="32"/>
                      </a:lnTo>
                      <a:lnTo>
                        <a:pt x="29" y="31"/>
                      </a:lnTo>
                      <a:lnTo>
                        <a:pt x="35" y="28"/>
                      </a:lnTo>
                      <a:lnTo>
                        <a:pt x="41" y="23"/>
                      </a:lnTo>
                      <a:lnTo>
                        <a:pt x="42" y="19"/>
                      </a:lnTo>
                      <a:lnTo>
                        <a:pt x="42" y="17"/>
                      </a:lnTo>
                      <a:lnTo>
                        <a:pt x="42" y="13"/>
                      </a:lnTo>
                      <a:lnTo>
                        <a:pt x="41" y="10"/>
                      </a:lnTo>
                      <a:lnTo>
                        <a:pt x="35" y="5"/>
                      </a:lnTo>
                      <a:lnTo>
                        <a:pt x="29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59" name="Freeform 1998"/>
                <p:cNvSpPr>
                  <a:spLocks/>
                </p:cNvSpPr>
                <p:nvPr/>
              </p:nvSpPr>
              <p:spPr bwMode="auto">
                <a:xfrm>
                  <a:off x="1815" y="3023"/>
                  <a:ext cx="39" cy="35"/>
                </a:xfrm>
                <a:custGeom>
                  <a:avLst/>
                  <a:gdLst>
                    <a:gd name="T0" fmla="*/ 11 w 39"/>
                    <a:gd name="T1" fmla="*/ 3 h 35"/>
                    <a:gd name="T2" fmla="*/ 11 w 39"/>
                    <a:gd name="T3" fmla="*/ 3 h 35"/>
                    <a:gd name="T4" fmla="*/ 5 w 39"/>
                    <a:gd name="T5" fmla="*/ 8 h 35"/>
                    <a:gd name="T6" fmla="*/ 1 w 39"/>
                    <a:gd name="T7" fmla="*/ 14 h 35"/>
                    <a:gd name="T8" fmla="*/ 0 w 39"/>
                    <a:gd name="T9" fmla="*/ 21 h 35"/>
                    <a:gd name="T10" fmla="*/ 0 w 39"/>
                    <a:gd name="T11" fmla="*/ 25 h 35"/>
                    <a:gd name="T12" fmla="*/ 1 w 39"/>
                    <a:gd name="T13" fmla="*/ 27 h 35"/>
                    <a:gd name="T14" fmla="*/ 1 w 39"/>
                    <a:gd name="T15" fmla="*/ 27 h 35"/>
                    <a:gd name="T16" fmla="*/ 4 w 39"/>
                    <a:gd name="T17" fmla="*/ 30 h 35"/>
                    <a:gd name="T18" fmla="*/ 6 w 39"/>
                    <a:gd name="T19" fmla="*/ 32 h 35"/>
                    <a:gd name="T20" fmla="*/ 13 w 39"/>
                    <a:gd name="T21" fmla="*/ 35 h 35"/>
                    <a:gd name="T22" fmla="*/ 20 w 39"/>
                    <a:gd name="T23" fmla="*/ 34 h 35"/>
                    <a:gd name="T24" fmla="*/ 28 w 39"/>
                    <a:gd name="T25" fmla="*/ 31 h 35"/>
                    <a:gd name="T26" fmla="*/ 28 w 39"/>
                    <a:gd name="T27" fmla="*/ 31 h 35"/>
                    <a:gd name="T28" fmla="*/ 34 w 39"/>
                    <a:gd name="T29" fmla="*/ 26 h 35"/>
                    <a:gd name="T30" fmla="*/ 38 w 39"/>
                    <a:gd name="T31" fmla="*/ 20 h 35"/>
                    <a:gd name="T32" fmla="*/ 39 w 39"/>
                    <a:gd name="T33" fmla="*/ 13 h 35"/>
                    <a:gd name="T34" fmla="*/ 39 w 39"/>
                    <a:gd name="T35" fmla="*/ 9 h 35"/>
                    <a:gd name="T36" fmla="*/ 38 w 39"/>
                    <a:gd name="T37" fmla="*/ 7 h 35"/>
                    <a:gd name="T38" fmla="*/ 38 w 39"/>
                    <a:gd name="T39" fmla="*/ 7 h 35"/>
                    <a:gd name="T40" fmla="*/ 36 w 39"/>
                    <a:gd name="T41" fmla="*/ 4 h 35"/>
                    <a:gd name="T42" fmla="*/ 33 w 39"/>
                    <a:gd name="T43" fmla="*/ 2 h 35"/>
                    <a:gd name="T44" fmla="*/ 27 w 39"/>
                    <a:gd name="T45" fmla="*/ 0 h 35"/>
                    <a:gd name="T46" fmla="*/ 19 w 39"/>
                    <a:gd name="T47" fmla="*/ 0 h 35"/>
                    <a:gd name="T48" fmla="*/ 11 w 39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5"/>
                      </a:lnTo>
                      <a:lnTo>
                        <a:pt x="1" y="27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5"/>
                      </a:lnTo>
                      <a:lnTo>
                        <a:pt x="20" y="34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20"/>
                      </a:lnTo>
                      <a:lnTo>
                        <a:pt x="39" y="13"/>
                      </a:lnTo>
                      <a:lnTo>
                        <a:pt x="39" y="9"/>
                      </a:lnTo>
                      <a:lnTo>
                        <a:pt x="38" y="7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60" name="Freeform 1999"/>
                <p:cNvSpPr>
                  <a:spLocks/>
                </p:cNvSpPr>
                <p:nvPr/>
              </p:nvSpPr>
              <p:spPr bwMode="auto">
                <a:xfrm>
                  <a:off x="1815" y="3023"/>
                  <a:ext cx="39" cy="35"/>
                </a:xfrm>
                <a:custGeom>
                  <a:avLst/>
                  <a:gdLst>
                    <a:gd name="T0" fmla="*/ 11 w 39"/>
                    <a:gd name="T1" fmla="*/ 3 h 35"/>
                    <a:gd name="T2" fmla="*/ 11 w 39"/>
                    <a:gd name="T3" fmla="*/ 3 h 35"/>
                    <a:gd name="T4" fmla="*/ 5 w 39"/>
                    <a:gd name="T5" fmla="*/ 8 h 35"/>
                    <a:gd name="T6" fmla="*/ 1 w 39"/>
                    <a:gd name="T7" fmla="*/ 14 h 35"/>
                    <a:gd name="T8" fmla="*/ 0 w 39"/>
                    <a:gd name="T9" fmla="*/ 21 h 35"/>
                    <a:gd name="T10" fmla="*/ 0 w 39"/>
                    <a:gd name="T11" fmla="*/ 25 h 35"/>
                    <a:gd name="T12" fmla="*/ 1 w 39"/>
                    <a:gd name="T13" fmla="*/ 27 h 35"/>
                    <a:gd name="T14" fmla="*/ 1 w 39"/>
                    <a:gd name="T15" fmla="*/ 27 h 35"/>
                    <a:gd name="T16" fmla="*/ 4 w 39"/>
                    <a:gd name="T17" fmla="*/ 30 h 35"/>
                    <a:gd name="T18" fmla="*/ 6 w 39"/>
                    <a:gd name="T19" fmla="*/ 32 h 35"/>
                    <a:gd name="T20" fmla="*/ 13 w 39"/>
                    <a:gd name="T21" fmla="*/ 35 h 35"/>
                    <a:gd name="T22" fmla="*/ 20 w 39"/>
                    <a:gd name="T23" fmla="*/ 34 h 35"/>
                    <a:gd name="T24" fmla="*/ 28 w 39"/>
                    <a:gd name="T25" fmla="*/ 31 h 35"/>
                    <a:gd name="T26" fmla="*/ 28 w 39"/>
                    <a:gd name="T27" fmla="*/ 31 h 35"/>
                    <a:gd name="T28" fmla="*/ 34 w 39"/>
                    <a:gd name="T29" fmla="*/ 26 h 35"/>
                    <a:gd name="T30" fmla="*/ 38 w 39"/>
                    <a:gd name="T31" fmla="*/ 20 h 35"/>
                    <a:gd name="T32" fmla="*/ 39 w 39"/>
                    <a:gd name="T33" fmla="*/ 13 h 35"/>
                    <a:gd name="T34" fmla="*/ 39 w 39"/>
                    <a:gd name="T35" fmla="*/ 9 h 35"/>
                    <a:gd name="T36" fmla="*/ 38 w 39"/>
                    <a:gd name="T37" fmla="*/ 7 h 35"/>
                    <a:gd name="T38" fmla="*/ 38 w 39"/>
                    <a:gd name="T39" fmla="*/ 7 h 35"/>
                    <a:gd name="T40" fmla="*/ 36 w 39"/>
                    <a:gd name="T41" fmla="*/ 4 h 35"/>
                    <a:gd name="T42" fmla="*/ 33 w 39"/>
                    <a:gd name="T43" fmla="*/ 2 h 35"/>
                    <a:gd name="T44" fmla="*/ 27 w 39"/>
                    <a:gd name="T45" fmla="*/ 0 h 35"/>
                    <a:gd name="T46" fmla="*/ 19 w 39"/>
                    <a:gd name="T47" fmla="*/ 0 h 35"/>
                    <a:gd name="T48" fmla="*/ 11 w 39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5"/>
                      </a:lnTo>
                      <a:lnTo>
                        <a:pt x="1" y="27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5"/>
                      </a:lnTo>
                      <a:lnTo>
                        <a:pt x="20" y="34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20"/>
                      </a:lnTo>
                      <a:lnTo>
                        <a:pt x="39" y="13"/>
                      </a:lnTo>
                      <a:lnTo>
                        <a:pt x="39" y="9"/>
                      </a:lnTo>
                      <a:lnTo>
                        <a:pt x="38" y="7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61" name="Freeform 2000"/>
                <p:cNvSpPr>
                  <a:spLocks/>
                </p:cNvSpPr>
                <p:nvPr/>
              </p:nvSpPr>
              <p:spPr bwMode="auto">
                <a:xfrm>
                  <a:off x="1844" y="3026"/>
                  <a:ext cx="40" cy="34"/>
                </a:xfrm>
                <a:custGeom>
                  <a:avLst/>
                  <a:gdLst>
                    <a:gd name="T0" fmla="*/ 26 w 40"/>
                    <a:gd name="T1" fmla="*/ 1 h 34"/>
                    <a:gd name="T2" fmla="*/ 26 w 40"/>
                    <a:gd name="T3" fmla="*/ 1 h 34"/>
                    <a:gd name="T4" fmla="*/ 18 w 40"/>
                    <a:gd name="T5" fmla="*/ 0 h 34"/>
                    <a:gd name="T6" fmla="*/ 10 w 40"/>
                    <a:gd name="T7" fmla="*/ 1 h 34"/>
                    <a:gd name="T8" fmla="*/ 4 w 40"/>
                    <a:gd name="T9" fmla="*/ 5 h 34"/>
                    <a:gd name="T10" fmla="*/ 1 w 40"/>
                    <a:gd name="T11" fmla="*/ 6 h 34"/>
                    <a:gd name="T12" fmla="*/ 0 w 40"/>
                    <a:gd name="T13" fmla="*/ 10 h 34"/>
                    <a:gd name="T14" fmla="*/ 0 w 40"/>
                    <a:gd name="T15" fmla="*/ 10 h 34"/>
                    <a:gd name="T16" fmla="*/ 0 w 40"/>
                    <a:gd name="T17" fmla="*/ 13 h 34"/>
                    <a:gd name="T18" fmla="*/ 0 w 40"/>
                    <a:gd name="T19" fmla="*/ 17 h 34"/>
                    <a:gd name="T20" fmla="*/ 3 w 40"/>
                    <a:gd name="T21" fmla="*/ 23 h 34"/>
                    <a:gd name="T22" fmla="*/ 8 w 40"/>
                    <a:gd name="T23" fmla="*/ 28 h 34"/>
                    <a:gd name="T24" fmla="*/ 14 w 40"/>
                    <a:gd name="T25" fmla="*/ 32 h 34"/>
                    <a:gd name="T26" fmla="*/ 14 w 40"/>
                    <a:gd name="T27" fmla="*/ 32 h 34"/>
                    <a:gd name="T28" fmla="*/ 22 w 40"/>
                    <a:gd name="T29" fmla="*/ 34 h 34"/>
                    <a:gd name="T30" fmla="*/ 30 w 40"/>
                    <a:gd name="T31" fmla="*/ 33 h 34"/>
                    <a:gd name="T32" fmla="*/ 36 w 40"/>
                    <a:gd name="T33" fmla="*/ 29 h 34"/>
                    <a:gd name="T34" fmla="*/ 38 w 40"/>
                    <a:gd name="T35" fmla="*/ 27 h 34"/>
                    <a:gd name="T36" fmla="*/ 40 w 40"/>
                    <a:gd name="T37" fmla="*/ 24 h 34"/>
                    <a:gd name="T38" fmla="*/ 40 w 40"/>
                    <a:gd name="T39" fmla="*/ 24 h 34"/>
                    <a:gd name="T40" fmla="*/ 40 w 40"/>
                    <a:gd name="T41" fmla="*/ 20 h 34"/>
                    <a:gd name="T42" fmla="*/ 40 w 40"/>
                    <a:gd name="T43" fmla="*/ 18 h 34"/>
                    <a:gd name="T44" fmla="*/ 38 w 40"/>
                    <a:gd name="T45" fmla="*/ 11 h 34"/>
                    <a:gd name="T46" fmla="*/ 33 w 40"/>
                    <a:gd name="T47" fmla="*/ 5 h 34"/>
                    <a:gd name="T48" fmla="*/ 26 w 40"/>
                    <a:gd name="T49" fmla="*/ 1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5"/>
                      </a:lnTo>
                      <a:lnTo>
                        <a:pt x="1" y="6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2" y="34"/>
                      </a:lnTo>
                      <a:lnTo>
                        <a:pt x="30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40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62" name="Freeform 2001"/>
                <p:cNvSpPr>
                  <a:spLocks/>
                </p:cNvSpPr>
                <p:nvPr/>
              </p:nvSpPr>
              <p:spPr bwMode="auto">
                <a:xfrm>
                  <a:off x="1844" y="3026"/>
                  <a:ext cx="40" cy="34"/>
                </a:xfrm>
                <a:custGeom>
                  <a:avLst/>
                  <a:gdLst>
                    <a:gd name="T0" fmla="*/ 26 w 40"/>
                    <a:gd name="T1" fmla="*/ 1 h 34"/>
                    <a:gd name="T2" fmla="*/ 26 w 40"/>
                    <a:gd name="T3" fmla="*/ 1 h 34"/>
                    <a:gd name="T4" fmla="*/ 18 w 40"/>
                    <a:gd name="T5" fmla="*/ 0 h 34"/>
                    <a:gd name="T6" fmla="*/ 10 w 40"/>
                    <a:gd name="T7" fmla="*/ 1 h 34"/>
                    <a:gd name="T8" fmla="*/ 4 w 40"/>
                    <a:gd name="T9" fmla="*/ 5 h 34"/>
                    <a:gd name="T10" fmla="*/ 1 w 40"/>
                    <a:gd name="T11" fmla="*/ 6 h 34"/>
                    <a:gd name="T12" fmla="*/ 0 w 40"/>
                    <a:gd name="T13" fmla="*/ 10 h 34"/>
                    <a:gd name="T14" fmla="*/ 0 w 40"/>
                    <a:gd name="T15" fmla="*/ 10 h 34"/>
                    <a:gd name="T16" fmla="*/ 0 w 40"/>
                    <a:gd name="T17" fmla="*/ 13 h 34"/>
                    <a:gd name="T18" fmla="*/ 0 w 40"/>
                    <a:gd name="T19" fmla="*/ 17 h 34"/>
                    <a:gd name="T20" fmla="*/ 3 w 40"/>
                    <a:gd name="T21" fmla="*/ 23 h 34"/>
                    <a:gd name="T22" fmla="*/ 8 w 40"/>
                    <a:gd name="T23" fmla="*/ 28 h 34"/>
                    <a:gd name="T24" fmla="*/ 14 w 40"/>
                    <a:gd name="T25" fmla="*/ 32 h 34"/>
                    <a:gd name="T26" fmla="*/ 14 w 40"/>
                    <a:gd name="T27" fmla="*/ 32 h 34"/>
                    <a:gd name="T28" fmla="*/ 22 w 40"/>
                    <a:gd name="T29" fmla="*/ 34 h 34"/>
                    <a:gd name="T30" fmla="*/ 30 w 40"/>
                    <a:gd name="T31" fmla="*/ 33 h 34"/>
                    <a:gd name="T32" fmla="*/ 36 w 40"/>
                    <a:gd name="T33" fmla="*/ 29 h 34"/>
                    <a:gd name="T34" fmla="*/ 38 w 40"/>
                    <a:gd name="T35" fmla="*/ 27 h 34"/>
                    <a:gd name="T36" fmla="*/ 40 w 40"/>
                    <a:gd name="T37" fmla="*/ 24 h 34"/>
                    <a:gd name="T38" fmla="*/ 40 w 40"/>
                    <a:gd name="T39" fmla="*/ 24 h 34"/>
                    <a:gd name="T40" fmla="*/ 40 w 40"/>
                    <a:gd name="T41" fmla="*/ 20 h 34"/>
                    <a:gd name="T42" fmla="*/ 40 w 40"/>
                    <a:gd name="T43" fmla="*/ 18 h 34"/>
                    <a:gd name="T44" fmla="*/ 38 w 40"/>
                    <a:gd name="T45" fmla="*/ 11 h 34"/>
                    <a:gd name="T46" fmla="*/ 33 w 40"/>
                    <a:gd name="T47" fmla="*/ 5 h 34"/>
                    <a:gd name="T48" fmla="*/ 26 w 40"/>
                    <a:gd name="T49" fmla="*/ 1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5"/>
                      </a:lnTo>
                      <a:lnTo>
                        <a:pt x="1" y="6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2" y="34"/>
                      </a:lnTo>
                      <a:lnTo>
                        <a:pt x="30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40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63" name="Freeform 2002"/>
                <p:cNvSpPr>
                  <a:spLocks/>
                </p:cNvSpPr>
                <p:nvPr/>
              </p:nvSpPr>
              <p:spPr bwMode="auto">
                <a:xfrm>
                  <a:off x="1833" y="3017"/>
                  <a:ext cx="30" cy="88"/>
                </a:xfrm>
                <a:custGeom>
                  <a:avLst/>
                  <a:gdLst>
                    <a:gd name="T0" fmla="*/ 0 w 30"/>
                    <a:gd name="T1" fmla="*/ 83 h 88"/>
                    <a:gd name="T2" fmla="*/ 9 w 30"/>
                    <a:gd name="T3" fmla="*/ 69 h 88"/>
                    <a:gd name="T4" fmla="*/ 9 w 30"/>
                    <a:gd name="T5" fmla="*/ 0 h 88"/>
                    <a:gd name="T6" fmla="*/ 23 w 30"/>
                    <a:gd name="T7" fmla="*/ 1 h 88"/>
                    <a:gd name="T8" fmla="*/ 23 w 30"/>
                    <a:gd name="T9" fmla="*/ 69 h 88"/>
                    <a:gd name="T10" fmla="*/ 30 w 30"/>
                    <a:gd name="T11" fmla="*/ 86 h 88"/>
                    <a:gd name="T12" fmla="*/ 20 w 30"/>
                    <a:gd name="T13" fmla="*/ 79 h 88"/>
                    <a:gd name="T14" fmla="*/ 20 w 30"/>
                    <a:gd name="T15" fmla="*/ 88 h 88"/>
                    <a:gd name="T16" fmla="*/ 14 w 30"/>
                    <a:gd name="T17" fmla="*/ 80 h 88"/>
                    <a:gd name="T18" fmla="*/ 9 w 30"/>
                    <a:gd name="T19" fmla="*/ 87 h 88"/>
                    <a:gd name="T20" fmla="*/ 9 w 30"/>
                    <a:gd name="T21" fmla="*/ 80 h 88"/>
                    <a:gd name="T22" fmla="*/ 0 w 30"/>
                    <a:gd name="T23" fmla="*/ 83 h 88"/>
                    <a:gd name="T24" fmla="*/ 0 w 30"/>
                    <a:gd name="T25" fmla="*/ 83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88"/>
                    <a:gd name="T41" fmla="*/ 30 w 30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88">
                      <a:moveTo>
                        <a:pt x="0" y="83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1"/>
                      </a:lnTo>
                      <a:lnTo>
                        <a:pt x="23" y="69"/>
                      </a:lnTo>
                      <a:lnTo>
                        <a:pt x="30" y="86"/>
                      </a:lnTo>
                      <a:lnTo>
                        <a:pt x="20" y="79"/>
                      </a:lnTo>
                      <a:lnTo>
                        <a:pt x="20" y="88"/>
                      </a:lnTo>
                      <a:lnTo>
                        <a:pt x="14" y="80"/>
                      </a:lnTo>
                      <a:lnTo>
                        <a:pt x="9" y="87"/>
                      </a:lnTo>
                      <a:lnTo>
                        <a:pt x="9" y="80"/>
                      </a:lnTo>
                      <a:lnTo>
                        <a:pt x="0" y="83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64" name="Freeform 2003"/>
                <p:cNvSpPr>
                  <a:spLocks/>
                </p:cNvSpPr>
                <p:nvPr/>
              </p:nvSpPr>
              <p:spPr bwMode="auto">
                <a:xfrm>
                  <a:off x="1815" y="3002"/>
                  <a:ext cx="39" cy="34"/>
                </a:xfrm>
                <a:custGeom>
                  <a:avLst/>
                  <a:gdLst>
                    <a:gd name="T0" fmla="*/ 11 w 39"/>
                    <a:gd name="T1" fmla="*/ 2 h 34"/>
                    <a:gd name="T2" fmla="*/ 11 w 39"/>
                    <a:gd name="T3" fmla="*/ 2 h 34"/>
                    <a:gd name="T4" fmla="*/ 5 w 39"/>
                    <a:gd name="T5" fmla="*/ 7 h 34"/>
                    <a:gd name="T6" fmla="*/ 1 w 39"/>
                    <a:gd name="T7" fmla="*/ 14 h 34"/>
                    <a:gd name="T8" fmla="*/ 0 w 39"/>
                    <a:gd name="T9" fmla="*/ 20 h 34"/>
                    <a:gd name="T10" fmla="*/ 0 w 39"/>
                    <a:gd name="T11" fmla="*/ 24 h 34"/>
                    <a:gd name="T12" fmla="*/ 1 w 39"/>
                    <a:gd name="T13" fmla="*/ 27 h 34"/>
                    <a:gd name="T14" fmla="*/ 1 w 39"/>
                    <a:gd name="T15" fmla="*/ 27 h 34"/>
                    <a:gd name="T16" fmla="*/ 4 w 39"/>
                    <a:gd name="T17" fmla="*/ 29 h 34"/>
                    <a:gd name="T18" fmla="*/ 6 w 39"/>
                    <a:gd name="T19" fmla="*/ 32 h 34"/>
                    <a:gd name="T20" fmla="*/ 13 w 39"/>
                    <a:gd name="T21" fmla="*/ 34 h 34"/>
                    <a:gd name="T22" fmla="*/ 20 w 39"/>
                    <a:gd name="T23" fmla="*/ 33 h 34"/>
                    <a:gd name="T24" fmla="*/ 28 w 39"/>
                    <a:gd name="T25" fmla="*/ 30 h 34"/>
                    <a:gd name="T26" fmla="*/ 28 w 39"/>
                    <a:gd name="T27" fmla="*/ 30 h 34"/>
                    <a:gd name="T28" fmla="*/ 34 w 39"/>
                    <a:gd name="T29" fmla="*/ 25 h 34"/>
                    <a:gd name="T30" fmla="*/ 38 w 39"/>
                    <a:gd name="T31" fmla="*/ 19 h 34"/>
                    <a:gd name="T32" fmla="*/ 39 w 39"/>
                    <a:gd name="T33" fmla="*/ 13 h 34"/>
                    <a:gd name="T34" fmla="*/ 39 w 39"/>
                    <a:gd name="T35" fmla="*/ 9 h 34"/>
                    <a:gd name="T36" fmla="*/ 38 w 39"/>
                    <a:gd name="T37" fmla="*/ 6 h 34"/>
                    <a:gd name="T38" fmla="*/ 38 w 39"/>
                    <a:gd name="T39" fmla="*/ 6 h 34"/>
                    <a:gd name="T40" fmla="*/ 36 w 39"/>
                    <a:gd name="T41" fmla="*/ 4 h 34"/>
                    <a:gd name="T42" fmla="*/ 33 w 39"/>
                    <a:gd name="T43" fmla="*/ 1 h 34"/>
                    <a:gd name="T44" fmla="*/ 27 w 39"/>
                    <a:gd name="T45" fmla="*/ 0 h 34"/>
                    <a:gd name="T46" fmla="*/ 19 w 39"/>
                    <a:gd name="T47" fmla="*/ 0 h 34"/>
                    <a:gd name="T48" fmla="*/ 11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7"/>
                      </a:lnTo>
                      <a:lnTo>
                        <a:pt x="1" y="14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4" y="29"/>
                      </a:lnTo>
                      <a:lnTo>
                        <a:pt x="6" y="32"/>
                      </a:lnTo>
                      <a:lnTo>
                        <a:pt x="13" y="34"/>
                      </a:lnTo>
                      <a:lnTo>
                        <a:pt x="20" y="33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39" y="13"/>
                      </a:lnTo>
                      <a:lnTo>
                        <a:pt x="39" y="9"/>
                      </a:lnTo>
                      <a:lnTo>
                        <a:pt x="38" y="6"/>
                      </a:lnTo>
                      <a:lnTo>
                        <a:pt x="36" y="4"/>
                      </a:lnTo>
                      <a:lnTo>
                        <a:pt x="33" y="1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2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65" name="Freeform 2004"/>
                <p:cNvSpPr>
                  <a:spLocks/>
                </p:cNvSpPr>
                <p:nvPr/>
              </p:nvSpPr>
              <p:spPr bwMode="auto">
                <a:xfrm>
                  <a:off x="1815" y="3002"/>
                  <a:ext cx="39" cy="34"/>
                </a:xfrm>
                <a:custGeom>
                  <a:avLst/>
                  <a:gdLst>
                    <a:gd name="T0" fmla="*/ 11 w 39"/>
                    <a:gd name="T1" fmla="*/ 2 h 34"/>
                    <a:gd name="T2" fmla="*/ 11 w 39"/>
                    <a:gd name="T3" fmla="*/ 2 h 34"/>
                    <a:gd name="T4" fmla="*/ 5 w 39"/>
                    <a:gd name="T5" fmla="*/ 7 h 34"/>
                    <a:gd name="T6" fmla="*/ 1 w 39"/>
                    <a:gd name="T7" fmla="*/ 14 h 34"/>
                    <a:gd name="T8" fmla="*/ 0 w 39"/>
                    <a:gd name="T9" fmla="*/ 20 h 34"/>
                    <a:gd name="T10" fmla="*/ 0 w 39"/>
                    <a:gd name="T11" fmla="*/ 24 h 34"/>
                    <a:gd name="T12" fmla="*/ 1 w 39"/>
                    <a:gd name="T13" fmla="*/ 27 h 34"/>
                    <a:gd name="T14" fmla="*/ 1 w 39"/>
                    <a:gd name="T15" fmla="*/ 27 h 34"/>
                    <a:gd name="T16" fmla="*/ 4 w 39"/>
                    <a:gd name="T17" fmla="*/ 29 h 34"/>
                    <a:gd name="T18" fmla="*/ 6 w 39"/>
                    <a:gd name="T19" fmla="*/ 32 h 34"/>
                    <a:gd name="T20" fmla="*/ 13 w 39"/>
                    <a:gd name="T21" fmla="*/ 34 h 34"/>
                    <a:gd name="T22" fmla="*/ 20 w 39"/>
                    <a:gd name="T23" fmla="*/ 33 h 34"/>
                    <a:gd name="T24" fmla="*/ 28 w 39"/>
                    <a:gd name="T25" fmla="*/ 30 h 34"/>
                    <a:gd name="T26" fmla="*/ 28 w 39"/>
                    <a:gd name="T27" fmla="*/ 30 h 34"/>
                    <a:gd name="T28" fmla="*/ 34 w 39"/>
                    <a:gd name="T29" fmla="*/ 25 h 34"/>
                    <a:gd name="T30" fmla="*/ 38 w 39"/>
                    <a:gd name="T31" fmla="*/ 19 h 34"/>
                    <a:gd name="T32" fmla="*/ 39 w 39"/>
                    <a:gd name="T33" fmla="*/ 13 h 34"/>
                    <a:gd name="T34" fmla="*/ 39 w 39"/>
                    <a:gd name="T35" fmla="*/ 9 h 34"/>
                    <a:gd name="T36" fmla="*/ 38 w 39"/>
                    <a:gd name="T37" fmla="*/ 6 h 34"/>
                    <a:gd name="T38" fmla="*/ 38 w 39"/>
                    <a:gd name="T39" fmla="*/ 6 h 34"/>
                    <a:gd name="T40" fmla="*/ 36 w 39"/>
                    <a:gd name="T41" fmla="*/ 4 h 34"/>
                    <a:gd name="T42" fmla="*/ 33 w 39"/>
                    <a:gd name="T43" fmla="*/ 1 h 34"/>
                    <a:gd name="T44" fmla="*/ 27 w 39"/>
                    <a:gd name="T45" fmla="*/ 0 h 34"/>
                    <a:gd name="T46" fmla="*/ 19 w 39"/>
                    <a:gd name="T47" fmla="*/ 0 h 34"/>
                    <a:gd name="T48" fmla="*/ 11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7"/>
                      </a:lnTo>
                      <a:lnTo>
                        <a:pt x="1" y="14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4" y="29"/>
                      </a:lnTo>
                      <a:lnTo>
                        <a:pt x="6" y="32"/>
                      </a:lnTo>
                      <a:lnTo>
                        <a:pt x="13" y="34"/>
                      </a:lnTo>
                      <a:lnTo>
                        <a:pt x="20" y="33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39" y="13"/>
                      </a:lnTo>
                      <a:lnTo>
                        <a:pt x="39" y="9"/>
                      </a:lnTo>
                      <a:lnTo>
                        <a:pt x="38" y="6"/>
                      </a:lnTo>
                      <a:lnTo>
                        <a:pt x="36" y="4"/>
                      </a:lnTo>
                      <a:lnTo>
                        <a:pt x="33" y="1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66" name="Freeform 2005"/>
                <p:cNvSpPr>
                  <a:spLocks/>
                </p:cNvSpPr>
                <p:nvPr/>
              </p:nvSpPr>
              <p:spPr bwMode="auto">
                <a:xfrm>
                  <a:off x="1844" y="3006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8 w 40"/>
                    <a:gd name="T5" fmla="*/ 0 h 33"/>
                    <a:gd name="T6" fmla="*/ 10 w 40"/>
                    <a:gd name="T7" fmla="*/ 1 h 33"/>
                    <a:gd name="T8" fmla="*/ 4 w 40"/>
                    <a:gd name="T9" fmla="*/ 3 h 33"/>
                    <a:gd name="T10" fmla="*/ 1 w 40"/>
                    <a:gd name="T11" fmla="*/ 6 h 33"/>
                    <a:gd name="T12" fmla="*/ 0 w 40"/>
                    <a:gd name="T13" fmla="*/ 9 h 33"/>
                    <a:gd name="T14" fmla="*/ 0 w 40"/>
                    <a:gd name="T15" fmla="*/ 9 h 33"/>
                    <a:gd name="T16" fmla="*/ 0 w 40"/>
                    <a:gd name="T17" fmla="*/ 12 h 33"/>
                    <a:gd name="T18" fmla="*/ 0 w 40"/>
                    <a:gd name="T19" fmla="*/ 15 h 33"/>
                    <a:gd name="T20" fmla="*/ 3 w 40"/>
                    <a:gd name="T21" fmla="*/ 21 h 33"/>
                    <a:gd name="T22" fmla="*/ 8 w 40"/>
                    <a:gd name="T23" fmla="*/ 28 h 33"/>
                    <a:gd name="T24" fmla="*/ 14 w 40"/>
                    <a:gd name="T25" fmla="*/ 31 h 33"/>
                    <a:gd name="T26" fmla="*/ 14 w 40"/>
                    <a:gd name="T27" fmla="*/ 31 h 33"/>
                    <a:gd name="T28" fmla="*/ 23 w 40"/>
                    <a:gd name="T29" fmla="*/ 33 h 33"/>
                    <a:gd name="T30" fmla="*/ 30 w 40"/>
                    <a:gd name="T31" fmla="*/ 31 h 33"/>
                    <a:gd name="T32" fmla="*/ 36 w 40"/>
                    <a:gd name="T33" fmla="*/ 29 h 33"/>
                    <a:gd name="T34" fmla="*/ 38 w 40"/>
                    <a:gd name="T35" fmla="*/ 26 h 33"/>
                    <a:gd name="T36" fmla="*/ 40 w 40"/>
                    <a:gd name="T37" fmla="*/ 23 h 33"/>
                    <a:gd name="T38" fmla="*/ 40 w 40"/>
                    <a:gd name="T39" fmla="*/ 23 h 33"/>
                    <a:gd name="T40" fmla="*/ 40 w 40"/>
                    <a:gd name="T41" fmla="*/ 20 h 33"/>
                    <a:gd name="T42" fmla="*/ 40 w 40"/>
                    <a:gd name="T43" fmla="*/ 16 h 33"/>
                    <a:gd name="T44" fmla="*/ 37 w 40"/>
                    <a:gd name="T45" fmla="*/ 10 h 33"/>
                    <a:gd name="T46" fmla="*/ 33 w 40"/>
                    <a:gd name="T47" fmla="*/ 5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3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3" y="21"/>
                      </a:lnTo>
                      <a:lnTo>
                        <a:pt x="8" y="28"/>
                      </a:lnTo>
                      <a:lnTo>
                        <a:pt x="14" y="31"/>
                      </a:lnTo>
                      <a:lnTo>
                        <a:pt x="23" y="33"/>
                      </a:lnTo>
                      <a:lnTo>
                        <a:pt x="30" y="31"/>
                      </a:lnTo>
                      <a:lnTo>
                        <a:pt x="36" y="29"/>
                      </a:lnTo>
                      <a:lnTo>
                        <a:pt x="38" y="26"/>
                      </a:lnTo>
                      <a:lnTo>
                        <a:pt x="40" y="23"/>
                      </a:lnTo>
                      <a:lnTo>
                        <a:pt x="40" y="20"/>
                      </a:lnTo>
                      <a:lnTo>
                        <a:pt x="40" y="16"/>
                      </a:lnTo>
                      <a:lnTo>
                        <a:pt x="37" y="10"/>
                      </a:lnTo>
                      <a:lnTo>
                        <a:pt x="33" y="5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67" name="Freeform 2006"/>
                <p:cNvSpPr>
                  <a:spLocks/>
                </p:cNvSpPr>
                <p:nvPr/>
              </p:nvSpPr>
              <p:spPr bwMode="auto">
                <a:xfrm>
                  <a:off x="1844" y="3006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8 w 40"/>
                    <a:gd name="T5" fmla="*/ 0 h 33"/>
                    <a:gd name="T6" fmla="*/ 10 w 40"/>
                    <a:gd name="T7" fmla="*/ 1 h 33"/>
                    <a:gd name="T8" fmla="*/ 4 w 40"/>
                    <a:gd name="T9" fmla="*/ 3 h 33"/>
                    <a:gd name="T10" fmla="*/ 1 w 40"/>
                    <a:gd name="T11" fmla="*/ 6 h 33"/>
                    <a:gd name="T12" fmla="*/ 0 w 40"/>
                    <a:gd name="T13" fmla="*/ 9 h 33"/>
                    <a:gd name="T14" fmla="*/ 0 w 40"/>
                    <a:gd name="T15" fmla="*/ 9 h 33"/>
                    <a:gd name="T16" fmla="*/ 0 w 40"/>
                    <a:gd name="T17" fmla="*/ 12 h 33"/>
                    <a:gd name="T18" fmla="*/ 0 w 40"/>
                    <a:gd name="T19" fmla="*/ 15 h 33"/>
                    <a:gd name="T20" fmla="*/ 3 w 40"/>
                    <a:gd name="T21" fmla="*/ 21 h 33"/>
                    <a:gd name="T22" fmla="*/ 8 w 40"/>
                    <a:gd name="T23" fmla="*/ 28 h 33"/>
                    <a:gd name="T24" fmla="*/ 14 w 40"/>
                    <a:gd name="T25" fmla="*/ 31 h 33"/>
                    <a:gd name="T26" fmla="*/ 14 w 40"/>
                    <a:gd name="T27" fmla="*/ 31 h 33"/>
                    <a:gd name="T28" fmla="*/ 23 w 40"/>
                    <a:gd name="T29" fmla="*/ 33 h 33"/>
                    <a:gd name="T30" fmla="*/ 30 w 40"/>
                    <a:gd name="T31" fmla="*/ 31 h 33"/>
                    <a:gd name="T32" fmla="*/ 36 w 40"/>
                    <a:gd name="T33" fmla="*/ 29 h 33"/>
                    <a:gd name="T34" fmla="*/ 38 w 40"/>
                    <a:gd name="T35" fmla="*/ 26 h 33"/>
                    <a:gd name="T36" fmla="*/ 40 w 40"/>
                    <a:gd name="T37" fmla="*/ 23 h 33"/>
                    <a:gd name="T38" fmla="*/ 40 w 40"/>
                    <a:gd name="T39" fmla="*/ 23 h 33"/>
                    <a:gd name="T40" fmla="*/ 40 w 40"/>
                    <a:gd name="T41" fmla="*/ 20 h 33"/>
                    <a:gd name="T42" fmla="*/ 40 w 40"/>
                    <a:gd name="T43" fmla="*/ 16 h 33"/>
                    <a:gd name="T44" fmla="*/ 37 w 40"/>
                    <a:gd name="T45" fmla="*/ 10 h 33"/>
                    <a:gd name="T46" fmla="*/ 33 w 40"/>
                    <a:gd name="T47" fmla="*/ 5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3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3" y="21"/>
                      </a:lnTo>
                      <a:lnTo>
                        <a:pt x="8" y="28"/>
                      </a:lnTo>
                      <a:lnTo>
                        <a:pt x="14" y="31"/>
                      </a:lnTo>
                      <a:lnTo>
                        <a:pt x="23" y="33"/>
                      </a:lnTo>
                      <a:lnTo>
                        <a:pt x="30" y="31"/>
                      </a:lnTo>
                      <a:lnTo>
                        <a:pt x="36" y="29"/>
                      </a:lnTo>
                      <a:lnTo>
                        <a:pt x="38" y="26"/>
                      </a:lnTo>
                      <a:lnTo>
                        <a:pt x="40" y="23"/>
                      </a:lnTo>
                      <a:lnTo>
                        <a:pt x="40" y="20"/>
                      </a:lnTo>
                      <a:lnTo>
                        <a:pt x="40" y="16"/>
                      </a:lnTo>
                      <a:lnTo>
                        <a:pt x="37" y="10"/>
                      </a:lnTo>
                      <a:lnTo>
                        <a:pt x="33" y="5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68" name="Freeform 2007"/>
                <p:cNvSpPr>
                  <a:spLocks/>
                </p:cNvSpPr>
                <p:nvPr/>
              </p:nvSpPr>
              <p:spPr bwMode="auto">
                <a:xfrm>
                  <a:off x="1819" y="2979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2 w 42"/>
                    <a:gd name="T5" fmla="*/ 1 h 32"/>
                    <a:gd name="T6" fmla="*/ 6 w 42"/>
                    <a:gd name="T7" fmla="*/ 4 h 32"/>
                    <a:gd name="T8" fmla="*/ 2 w 42"/>
                    <a:gd name="T9" fmla="*/ 9 h 32"/>
                    <a:gd name="T10" fmla="*/ 1 w 42"/>
                    <a:gd name="T11" fmla="*/ 13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1 w 42"/>
                    <a:gd name="T17" fmla="*/ 19 h 32"/>
                    <a:gd name="T18" fmla="*/ 2 w 42"/>
                    <a:gd name="T19" fmla="*/ 22 h 32"/>
                    <a:gd name="T20" fmla="*/ 6 w 42"/>
                    <a:gd name="T21" fmla="*/ 27 h 32"/>
                    <a:gd name="T22" fmla="*/ 12 w 42"/>
                    <a:gd name="T23" fmla="*/ 30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29 w 42"/>
                    <a:gd name="T29" fmla="*/ 30 h 32"/>
                    <a:gd name="T30" fmla="*/ 35 w 42"/>
                    <a:gd name="T31" fmla="*/ 27 h 32"/>
                    <a:gd name="T32" fmla="*/ 40 w 42"/>
                    <a:gd name="T33" fmla="*/ 22 h 32"/>
                    <a:gd name="T34" fmla="*/ 42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2 w 42"/>
                    <a:gd name="T41" fmla="*/ 13 h 32"/>
                    <a:gd name="T42" fmla="*/ 40 w 42"/>
                    <a:gd name="T43" fmla="*/ 9 h 32"/>
                    <a:gd name="T44" fmla="*/ 35 w 42"/>
                    <a:gd name="T45" fmla="*/ 4 h 32"/>
                    <a:gd name="T46" fmla="*/ 29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2" y="1"/>
                      </a:lnTo>
                      <a:lnTo>
                        <a:pt x="6" y="4"/>
                      </a:lnTo>
                      <a:lnTo>
                        <a:pt x="2" y="9"/>
                      </a:lnTo>
                      <a:lnTo>
                        <a:pt x="1" y="13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2" y="22"/>
                      </a:lnTo>
                      <a:lnTo>
                        <a:pt x="6" y="27"/>
                      </a:lnTo>
                      <a:lnTo>
                        <a:pt x="12" y="30"/>
                      </a:lnTo>
                      <a:lnTo>
                        <a:pt x="21" y="32"/>
                      </a:lnTo>
                      <a:lnTo>
                        <a:pt x="29" y="30"/>
                      </a:lnTo>
                      <a:lnTo>
                        <a:pt x="35" y="27"/>
                      </a:lnTo>
                      <a:lnTo>
                        <a:pt x="40" y="22"/>
                      </a:lnTo>
                      <a:lnTo>
                        <a:pt x="42" y="19"/>
                      </a:lnTo>
                      <a:lnTo>
                        <a:pt x="42" y="15"/>
                      </a:lnTo>
                      <a:lnTo>
                        <a:pt x="42" y="13"/>
                      </a:lnTo>
                      <a:lnTo>
                        <a:pt x="40" y="9"/>
                      </a:lnTo>
                      <a:lnTo>
                        <a:pt x="35" y="4"/>
                      </a:lnTo>
                      <a:lnTo>
                        <a:pt x="29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69" name="Freeform 2008"/>
                <p:cNvSpPr>
                  <a:spLocks/>
                </p:cNvSpPr>
                <p:nvPr/>
              </p:nvSpPr>
              <p:spPr bwMode="auto">
                <a:xfrm>
                  <a:off x="1819" y="2979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2 w 42"/>
                    <a:gd name="T5" fmla="*/ 1 h 32"/>
                    <a:gd name="T6" fmla="*/ 6 w 42"/>
                    <a:gd name="T7" fmla="*/ 4 h 32"/>
                    <a:gd name="T8" fmla="*/ 2 w 42"/>
                    <a:gd name="T9" fmla="*/ 9 h 32"/>
                    <a:gd name="T10" fmla="*/ 1 w 42"/>
                    <a:gd name="T11" fmla="*/ 13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1 w 42"/>
                    <a:gd name="T17" fmla="*/ 19 h 32"/>
                    <a:gd name="T18" fmla="*/ 2 w 42"/>
                    <a:gd name="T19" fmla="*/ 22 h 32"/>
                    <a:gd name="T20" fmla="*/ 6 w 42"/>
                    <a:gd name="T21" fmla="*/ 27 h 32"/>
                    <a:gd name="T22" fmla="*/ 12 w 42"/>
                    <a:gd name="T23" fmla="*/ 30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29 w 42"/>
                    <a:gd name="T29" fmla="*/ 30 h 32"/>
                    <a:gd name="T30" fmla="*/ 35 w 42"/>
                    <a:gd name="T31" fmla="*/ 27 h 32"/>
                    <a:gd name="T32" fmla="*/ 40 w 42"/>
                    <a:gd name="T33" fmla="*/ 22 h 32"/>
                    <a:gd name="T34" fmla="*/ 42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2 w 42"/>
                    <a:gd name="T41" fmla="*/ 13 h 32"/>
                    <a:gd name="T42" fmla="*/ 40 w 42"/>
                    <a:gd name="T43" fmla="*/ 9 h 32"/>
                    <a:gd name="T44" fmla="*/ 35 w 42"/>
                    <a:gd name="T45" fmla="*/ 4 h 32"/>
                    <a:gd name="T46" fmla="*/ 29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2" y="1"/>
                      </a:lnTo>
                      <a:lnTo>
                        <a:pt x="6" y="4"/>
                      </a:lnTo>
                      <a:lnTo>
                        <a:pt x="2" y="9"/>
                      </a:lnTo>
                      <a:lnTo>
                        <a:pt x="1" y="13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2" y="22"/>
                      </a:lnTo>
                      <a:lnTo>
                        <a:pt x="6" y="27"/>
                      </a:lnTo>
                      <a:lnTo>
                        <a:pt x="12" y="30"/>
                      </a:lnTo>
                      <a:lnTo>
                        <a:pt x="21" y="32"/>
                      </a:lnTo>
                      <a:lnTo>
                        <a:pt x="29" y="30"/>
                      </a:lnTo>
                      <a:lnTo>
                        <a:pt x="35" y="27"/>
                      </a:lnTo>
                      <a:lnTo>
                        <a:pt x="40" y="22"/>
                      </a:lnTo>
                      <a:lnTo>
                        <a:pt x="42" y="19"/>
                      </a:lnTo>
                      <a:lnTo>
                        <a:pt x="42" y="15"/>
                      </a:lnTo>
                      <a:lnTo>
                        <a:pt x="42" y="13"/>
                      </a:lnTo>
                      <a:lnTo>
                        <a:pt x="40" y="9"/>
                      </a:lnTo>
                      <a:lnTo>
                        <a:pt x="35" y="4"/>
                      </a:lnTo>
                      <a:lnTo>
                        <a:pt x="29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70" name="Freeform 2009"/>
                <p:cNvSpPr>
                  <a:spLocks/>
                </p:cNvSpPr>
                <p:nvPr/>
              </p:nvSpPr>
              <p:spPr bwMode="auto">
                <a:xfrm>
                  <a:off x="1844" y="2983"/>
                  <a:ext cx="42" cy="33"/>
                </a:xfrm>
                <a:custGeom>
                  <a:avLst/>
                  <a:gdLst>
                    <a:gd name="T0" fmla="*/ 24 w 42"/>
                    <a:gd name="T1" fmla="*/ 0 h 33"/>
                    <a:gd name="T2" fmla="*/ 24 w 42"/>
                    <a:gd name="T3" fmla="*/ 0 h 33"/>
                    <a:gd name="T4" fmla="*/ 17 w 42"/>
                    <a:gd name="T5" fmla="*/ 0 h 33"/>
                    <a:gd name="T6" fmla="*/ 9 w 42"/>
                    <a:gd name="T7" fmla="*/ 2 h 33"/>
                    <a:gd name="T8" fmla="*/ 4 w 42"/>
                    <a:gd name="T9" fmla="*/ 6 h 33"/>
                    <a:gd name="T10" fmla="*/ 1 w 42"/>
                    <a:gd name="T11" fmla="*/ 9 h 33"/>
                    <a:gd name="T12" fmla="*/ 1 w 42"/>
                    <a:gd name="T13" fmla="*/ 12 h 33"/>
                    <a:gd name="T14" fmla="*/ 1 w 42"/>
                    <a:gd name="T15" fmla="*/ 12 h 33"/>
                    <a:gd name="T16" fmla="*/ 0 w 42"/>
                    <a:gd name="T17" fmla="*/ 15 h 33"/>
                    <a:gd name="T18" fmla="*/ 1 w 42"/>
                    <a:gd name="T19" fmla="*/ 19 h 33"/>
                    <a:gd name="T20" fmla="*/ 5 w 42"/>
                    <a:gd name="T21" fmla="*/ 25 h 33"/>
                    <a:gd name="T22" fmla="*/ 10 w 42"/>
                    <a:gd name="T23" fmla="*/ 29 h 33"/>
                    <a:gd name="T24" fmla="*/ 18 w 42"/>
                    <a:gd name="T25" fmla="*/ 32 h 33"/>
                    <a:gd name="T26" fmla="*/ 18 w 42"/>
                    <a:gd name="T27" fmla="*/ 32 h 33"/>
                    <a:gd name="T28" fmla="*/ 27 w 42"/>
                    <a:gd name="T29" fmla="*/ 33 h 33"/>
                    <a:gd name="T30" fmla="*/ 33 w 42"/>
                    <a:gd name="T31" fmla="*/ 30 h 33"/>
                    <a:gd name="T32" fmla="*/ 38 w 42"/>
                    <a:gd name="T33" fmla="*/ 25 h 33"/>
                    <a:gd name="T34" fmla="*/ 41 w 42"/>
                    <a:gd name="T35" fmla="*/ 23 h 33"/>
                    <a:gd name="T36" fmla="*/ 42 w 42"/>
                    <a:gd name="T37" fmla="*/ 20 h 33"/>
                    <a:gd name="T38" fmla="*/ 42 w 42"/>
                    <a:gd name="T39" fmla="*/ 20 h 33"/>
                    <a:gd name="T40" fmla="*/ 42 w 42"/>
                    <a:gd name="T41" fmla="*/ 16 h 33"/>
                    <a:gd name="T42" fmla="*/ 41 w 42"/>
                    <a:gd name="T43" fmla="*/ 14 h 33"/>
                    <a:gd name="T44" fmla="*/ 38 w 42"/>
                    <a:gd name="T45" fmla="*/ 7 h 33"/>
                    <a:gd name="T46" fmla="*/ 32 w 42"/>
                    <a:gd name="T47" fmla="*/ 2 h 33"/>
                    <a:gd name="T48" fmla="*/ 24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7" y="0"/>
                      </a:lnTo>
                      <a:lnTo>
                        <a:pt x="9" y="2"/>
                      </a:lnTo>
                      <a:lnTo>
                        <a:pt x="4" y="6"/>
                      </a:lnTo>
                      <a:lnTo>
                        <a:pt x="1" y="9"/>
                      </a:lnTo>
                      <a:lnTo>
                        <a:pt x="1" y="12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5" y="25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7" y="33"/>
                      </a:lnTo>
                      <a:lnTo>
                        <a:pt x="33" y="30"/>
                      </a:lnTo>
                      <a:lnTo>
                        <a:pt x="38" y="25"/>
                      </a:lnTo>
                      <a:lnTo>
                        <a:pt x="41" y="23"/>
                      </a:lnTo>
                      <a:lnTo>
                        <a:pt x="42" y="20"/>
                      </a:lnTo>
                      <a:lnTo>
                        <a:pt x="42" y="16"/>
                      </a:lnTo>
                      <a:lnTo>
                        <a:pt x="41" y="14"/>
                      </a:lnTo>
                      <a:lnTo>
                        <a:pt x="38" y="7"/>
                      </a:lnTo>
                      <a:lnTo>
                        <a:pt x="32" y="2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71" name="Freeform 2010"/>
                <p:cNvSpPr>
                  <a:spLocks/>
                </p:cNvSpPr>
                <p:nvPr/>
              </p:nvSpPr>
              <p:spPr bwMode="auto">
                <a:xfrm>
                  <a:off x="1844" y="2983"/>
                  <a:ext cx="42" cy="33"/>
                </a:xfrm>
                <a:custGeom>
                  <a:avLst/>
                  <a:gdLst>
                    <a:gd name="T0" fmla="*/ 24 w 42"/>
                    <a:gd name="T1" fmla="*/ 0 h 33"/>
                    <a:gd name="T2" fmla="*/ 24 w 42"/>
                    <a:gd name="T3" fmla="*/ 0 h 33"/>
                    <a:gd name="T4" fmla="*/ 17 w 42"/>
                    <a:gd name="T5" fmla="*/ 0 h 33"/>
                    <a:gd name="T6" fmla="*/ 9 w 42"/>
                    <a:gd name="T7" fmla="*/ 2 h 33"/>
                    <a:gd name="T8" fmla="*/ 4 w 42"/>
                    <a:gd name="T9" fmla="*/ 6 h 33"/>
                    <a:gd name="T10" fmla="*/ 1 w 42"/>
                    <a:gd name="T11" fmla="*/ 9 h 33"/>
                    <a:gd name="T12" fmla="*/ 1 w 42"/>
                    <a:gd name="T13" fmla="*/ 12 h 33"/>
                    <a:gd name="T14" fmla="*/ 1 w 42"/>
                    <a:gd name="T15" fmla="*/ 12 h 33"/>
                    <a:gd name="T16" fmla="*/ 0 w 42"/>
                    <a:gd name="T17" fmla="*/ 15 h 33"/>
                    <a:gd name="T18" fmla="*/ 1 w 42"/>
                    <a:gd name="T19" fmla="*/ 19 h 33"/>
                    <a:gd name="T20" fmla="*/ 5 w 42"/>
                    <a:gd name="T21" fmla="*/ 25 h 33"/>
                    <a:gd name="T22" fmla="*/ 10 w 42"/>
                    <a:gd name="T23" fmla="*/ 29 h 33"/>
                    <a:gd name="T24" fmla="*/ 18 w 42"/>
                    <a:gd name="T25" fmla="*/ 32 h 33"/>
                    <a:gd name="T26" fmla="*/ 18 w 42"/>
                    <a:gd name="T27" fmla="*/ 32 h 33"/>
                    <a:gd name="T28" fmla="*/ 27 w 42"/>
                    <a:gd name="T29" fmla="*/ 33 h 33"/>
                    <a:gd name="T30" fmla="*/ 33 w 42"/>
                    <a:gd name="T31" fmla="*/ 30 h 33"/>
                    <a:gd name="T32" fmla="*/ 38 w 42"/>
                    <a:gd name="T33" fmla="*/ 25 h 33"/>
                    <a:gd name="T34" fmla="*/ 41 w 42"/>
                    <a:gd name="T35" fmla="*/ 23 h 33"/>
                    <a:gd name="T36" fmla="*/ 42 w 42"/>
                    <a:gd name="T37" fmla="*/ 20 h 33"/>
                    <a:gd name="T38" fmla="*/ 42 w 42"/>
                    <a:gd name="T39" fmla="*/ 20 h 33"/>
                    <a:gd name="T40" fmla="*/ 42 w 42"/>
                    <a:gd name="T41" fmla="*/ 16 h 33"/>
                    <a:gd name="T42" fmla="*/ 41 w 42"/>
                    <a:gd name="T43" fmla="*/ 14 h 33"/>
                    <a:gd name="T44" fmla="*/ 38 w 42"/>
                    <a:gd name="T45" fmla="*/ 7 h 33"/>
                    <a:gd name="T46" fmla="*/ 32 w 42"/>
                    <a:gd name="T47" fmla="*/ 2 h 33"/>
                    <a:gd name="T48" fmla="*/ 24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7" y="0"/>
                      </a:lnTo>
                      <a:lnTo>
                        <a:pt x="9" y="2"/>
                      </a:lnTo>
                      <a:lnTo>
                        <a:pt x="4" y="6"/>
                      </a:lnTo>
                      <a:lnTo>
                        <a:pt x="1" y="9"/>
                      </a:lnTo>
                      <a:lnTo>
                        <a:pt x="1" y="12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5" y="25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7" y="33"/>
                      </a:lnTo>
                      <a:lnTo>
                        <a:pt x="33" y="30"/>
                      </a:lnTo>
                      <a:lnTo>
                        <a:pt x="38" y="25"/>
                      </a:lnTo>
                      <a:lnTo>
                        <a:pt x="41" y="23"/>
                      </a:lnTo>
                      <a:lnTo>
                        <a:pt x="42" y="20"/>
                      </a:lnTo>
                      <a:lnTo>
                        <a:pt x="42" y="16"/>
                      </a:lnTo>
                      <a:lnTo>
                        <a:pt x="41" y="14"/>
                      </a:lnTo>
                      <a:lnTo>
                        <a:pt x="38" y="7"/>
                      </a:lnTo>
                      <a:lnTo>
                        <a:pt x="32" y="2"/>
                      </a:lnTo>
                      <a:lnTo>
                        <a:pt x="24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72" name="Freeform 2011"/>
                <p:cNvSpPr>
                  <a:spLocks/>
                </p:cNvSpPr>
                <p:nvPr/>
              </p:nvSpPr>
              <p:spPr bwMode="auto">
                <a:xfrm>
                  <a:off x="1833" y="2961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2 w 42"/>
                    <a:gd name="T5" fmla="*/ 1 h 32"/>
                    <a:gd name="T6" fmla="*/ 6 w 42"/>
                    <a:gd name="T7" fmla="*/ 5 h 32"/>
                    <a:gd name="T8" fmla="*/ 2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1 w 42"/>
                    <a:gd name="T17" fmla="*/ 19 h 32"/>
                    <a:gd name="T18" fmla="*/ 2 w 42"/>
                    <a:gd name="T19" fmla="*/ 23 h 32"/>
                    <a:gd name="T20" fmla="*/ 6 w 42"/>
                    <a:gd name="T21" fmla="*/ 28 h 32"/>
                    <a:gd name="T22" fmla="*/ 12 w 42"/>
                    <a:gd name="T23" fmla="*/ 31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29 w 42"/>
                    <a:gd name="T29" fmla="*/ 31 h 32"/>
                    <a:gd name="T30" fmla="*/ 35 w 42"/>
                    <a:gd name="T31" fmla="*/ 28 h 32"/>
                    <a:gd name="T32" fmla="*/ 41 w 42"/>
                    <a:gd name="T33" fmla="*/ 23 h 32"/>
                    <a:gd name="T34" fmla="*/ 42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2 w 42"/>
                    <a:gd name="T41" fmla="*/ 13 h 32"/>
                    <a:gd name="T42" fmla="*/ 41 w 42"/>
                    <a:gd name="T43" fmla="*/ 10 h 32"/>
                    <a:gd name="T44" fmla="*/ 35 w 42"/>
                    <a:gd name="T45" fmla="*/ 5 h 32"/>
                    <a:gd name="T46" fmla="*/ 29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2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2" y="31"/>
                      </a:lnTo>
                      <a:lnTo>
                        <a:pt x="21" y="32"/>
                      </a:lnTo>
                      <a:lnTo>
                        <a:pt x="29" y="31"/>
                      </a:lnTo>
                      <a:lnTo>
                        <a:pt x="35" y="28"/>
                      </a:lnTo>
                      <a:lnTo>
                        <a:pt x="41" y="23"/>
                      </a:lnTo>
                      <a:lnTo>
                        <a:pt x="42" y="19"/>
                      </a:lnTo>
                      <a:lnTo>
                        <a:pt x="42" y="17"/>
                      </a:lnTo>
                      <a:lnTo>
                        <a:pt x="42" y="13"/>
                      </a:lnTo>
                      <a:lnTo>
                        <a:pt x="41" y="10"/>
                      </a:lnTo>
                      <a:lnTo>
                        <a:pt x="35" y="5"/>
                      </a:lnTo>
                      <a:lnTo>
                        <a:pt x="29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73" name="Freeform 2012"/>
                <p:cNvSpPr>
                  <a:spLocks/>
                </p:cNvSpPr>
                <p:nvPr/>
              </p:nvSpPr>
              <p:spPr bwMode="auto">
                <a:xfrm>
                  <a:off x="1833" y="2961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2 w 42"/>
                    <a:gd name="T5" fmla="*/ 1 h 32"/>
                    <a:gd name="T6" fmla="*/ 6 w 42"/>
                    <a:gd name="T7" fmla="*/ 5 h 32"/>
                    <a:gd name="T8" fmla="*/ 2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1 w 42"/>
                    <a:gd name="T17" fmla="*/ 19 h 32"/>
                    <a:gd name="T18" fmla="*/ 2 w 42"/>
                    <a:gd name="T19" fmla="*/ 23 h 32"/>
                    <a:gd name="T20" fmla="*/ 6 w 42"/>
                    <a:gd name="T21" fmla="*/ 28 h 32"/>
                    <a:gd name="T22" fmla="*/ 12 w 42"/>
                    <a:gd name="T23" fmla="*/ 31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29 w 42"/>
                    <a:gd name="T29" fmla="*/ 31 h 32"/>
                    <a:gd name="T30" fmla="*/ 35 w 42"/>
                    <a:gd name="T31" fmla="*/ 28 h 32"/>
                    <a:gd name="T32" fmla="*/ 41 w 42"/>
                    <a:gd name="T33" fmla="*/ 23 h 32"/>
                    <a:gd name="T34" fmla="*/ 42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2 w 42"/>
                    <a:gd name="T41" fmla="*/ 13 h 32"/>
                    <a:gd name="T42" fmla="*/ 41 w 42"/>
                    <a:gd name="T43" fmla="*/ 10 h 32"/>
                    <a:gd name="T44" fmla="*/ 35 w 42"/>
                    <a:gd name="T45" fmla="*/ 5 h 32"/>
                    <a:gd name="T46" fmla="*/ 29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2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2" y="31"/>
                      </a:lnTo>
                      <a:lnTo>
                        <a:pt x="21" y="32"/>
                      </a:lnTo>
                      <a:lnTo>
                        <a:pt x="29" y="31"/>
                      </a:lnTo>
                      <a:lnTo>
                        <a:pt x="35" y="28"/>
                      </a:lnTo>
                      <a:lnTo>
                        <a:pt x="41" y="23"/>
                      </a:lnTo>
                      <a:lnTo>
                        <a:pt x="42" y="19"/>
                      </a:lnTo>
                      <a:lnTo>
                        <a:pt x="42" y="17"/>
                      </a:lnTo>
                      <a:lnTo>
                        <a:pt x="42" y="13"/>
                      </a:lnTo>
                      <a:lnTo>
                        <a:pt x="41" y="10"/>
                      </a:lnTo>
                      <a:lnTo>
                        <a:pt x="35" y="5"/>
                      </a:lnTo>
                      <a:lnTo>
                        <a:pt x="29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74" name="Freeform 2013"/>
                <p:cNvSpPr>
                  <a:spLocks/>
                </p:cNvSpPr>
                <p:nvPr/>
              </p:nvSpPr>
              <p:spPr bwMode="auto">
                <a:xfrm>
                  <a:off x="1815" y="3023"/>
                  <a:ext cx="39" cy="35"/>
                </a:xfrm>
                <a:custGeom>
                  <a:avLst/>
                  <a:gdLst>
                    <a:gd name="T0" fmla="*/ 11 w 39"/>
                    <a:gd name="T1" fmla="*/ 3 h 35"/>
                    <a:gd name="T2" fmla="*/ 11 w 39"/>
                    <a:gd name="T3" fmla="*/ 3 h 35"/>
                    <a:gd name="T4" fmla="*/ 5 w 39"/>
                    <a:gd name="T5" fmla="*/ 8 h 35"/>
                    <a:gd name="T6" fmla="*/ 1 w 39"/>
                    <a:gd name="T7" fmla="*/ 14 h 35"/>
                    <a:gd name="T8" fmla="*/ 0 w 39"/>
                    <a:gd name="T9" fmla="*/ 21 h 35"/>
                    <a:gd name="T10" fmla="*/ 0 w 39"/>
                    <a:gd name="T11" fmla="*/ 25 h 35"/>
                    <a:gd name="T12" fmla="*/ 1 w 39"/>
                    <a:gd name="T13" fmla="*/ 27 h 35"/>
                    <a:gd name="T14" fmla="*/ 1 w 39"/>
                    <a:gd name="T15" fmla="*/ 27 h 35"/>
                    <a:gd name="T16" fmla="*/ 4 w 39"/>
                    <a:gd name="T17" fmla="*/ 30 h 35"/>
                    <a:gd name="T18" fmla="*/ 6 w 39"/>
                    <a:gd name="T19" fmla="*/ 32 h 35"/>
                    <a:gd name="T20" fmla="*/ 13 w 39"/>
                    <a:gd name="T21" fmla="*/ 35 h 35"/>
                    <a:gd name="T22" fmla="*/ 20 w 39"/>
                    <a:gd name="T23" fmla="*/ 34 h 35"/>
                    <a:gd name="T24" fmla="*/ 28 w 39"/>
                    <a:gd name="T25" fmla="*/ 31 h 35"/>
                    <a:gd name="T26" fmla="*/ 28 w 39"/>
                    <a:gd name="T27" fmla="*/ 31 h 35"/>
                    <a:gd name="T28" fmla="*/ 34 w 39"/>
                    <a:gd name="T29" fmla="*/ 26 h 35"/>
                    <a:gd name="T30" fmla="*/ 38 w 39"/>
                    <a:gd name="T31" fmla="*/ 20 h 35"/>
                    <a:gd name="T32" fmla="*/ 39 w 39"/>
                    <a:gd name="T33" fmla="*/ 13 h 35"/>
                    <a:gd name="T34" fmla="*/ 39 w 39"/>
                    <a:gd name="T35" fmla="*/ 9 h 35"/>
                    <a:gd name="T36" fmla="*/ 38 w 39"/>
                    <a:gd name="T37" fmla="*/ 7 h 35"/>
                    <a:gd name="T38" fmla="*/ 38 w 39"/>
                    <a:gd name="T39" fmla="*/ 7 h 35"/>
                    <a:gd name="T40" fmla="*/ 36 w 39"/>
                    <a:gd name="T41" fmla="*/ 4 h 35"/>
                    <a:gd name="T42" fmla="*/ 33 w 39"/>
                    <a:gd name="T43" fmla="*/ 2 h 35"/>
                    <a:gd name="T44" fmla="*/ 27 w 39"/>
                    <a:gd name="T45" fmla="*/ 0 h 35"/>
                    <a:gd name="T46" fmla="*/ 19 w 39"/>
                    <a:gd name="T47" fmla="*/ 0 h 35"/>
                    <a:gd name="T48" fmla="*/ 11 w 39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5"/>
                      </a:lnTo>
                      <a:lnTo>
                        <a:pt x="1" y="27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5"/>
                      </a:lnTo>
                      <a:lnTo>
                        <a:pt x="20" y="34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20"/>
                      </a:lnTo>
                      <a:lnTo>
                        <a:pt x="39" y="13"/>
                      </a:lnTo>
                      <a:lnTo>
                        <a:pt x="39" y="9"/>
                      </a:lnTo>
                      <a:lnTo>
                        <a:pt x="38" y="7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75" name="Freeform 2014"/>
                <p:cNvSpPr>
                  <a:spLocks/>
                </p:cNvSpPr>
                <p:nvPr/>
              </p:nvSpPr>
              <p:spPr bwMode="auto">
                <a:xfrm>
                  <a:off x="1815" y="3023"/>
                  <a:ext cx="39" cy="35"/>
                </a:xfrm>
                <a:custGeom>
                  <a:avLst/>
                  <a:gdLst>
                    <a:gd name="T0" fmla="*/ 11 w 39"/>
                    <a:gd name="T1" fmla="*/ 3 h 35"/>
                    <a:gd name="T2" fmla="*/ 11 w 39"/>
                    <a:gd name="T3" fmla="*/ 3 h 35"/>
                    <a:gd name="T4" fmla="*/ 5 w 39"/>
                    <a:gd name="T5" fmla="*/ 8 h 35"/>
                    <a:gd name="T6" fmla="*/ 1 w 39"/>
                    <a:gd name="T7" fmla="*/ 14 h 35"/>
                    <a:gd name="T8" fmla="*/ 0 w 39"/>
                    <a:gd name="T9" fmla="*/ 21 h 35"/>
                    <a:gd name="T10" fmla="*/ 0 w 39"/>
                    <a:gd name="T11" fmla="*/ 25 h 35"/>
                    <a:gd name="T12" fmla="*/ 1 w 39"/>
                    <a:gd name="T13" fmla="*/ 27 h 35"/>
                    <a:gd name="T14" fmla="*/ 1 w 39"/>
                    <a:gd name="T15" fmla="*/ 27 h 35"/>
                    <a:gd name="T16" fmla="*/ 4 w 39"/>
                    <a:gd name="T17" fmla="*/ 30 h 35"/>
                    <a:gd name="T18" fmla="*/ 6 w 39"/>
                    <a:gd name="T19" fmla="*/ 32 h 35"/>
                    <a:gd name="T20" fmla="*/ 13 w 39"/>
                    <a:gd name="T21" fmla="*/ 35 h 35"/>
                    <a:gd name="T22" fmla="*/ 20 w 39"/>
                    <a:gd name="T23" fmla="*/ 34 h 35"/>
                    <a:gd name="T24" fmla="*/ 28 w 39"/>
                    <a:gd name="T25" fmla="*/ 31 h 35"/>
                    <a:gd name="T26" fmla="*/ 28 w 39"/>
                    <a:gd name="T27" fmla="*/ 31 h 35"/>
                    <a:gd name="T28" fmla="*/ 34 w 39"/>
                    <a:gd name="T29" fmla="*/ 26 h 35"/>
                    <a:gd name="T30" fmla="*/ 38 w 39"/>
                    <a:gd name="T31" fmla="*/ 20 h 35"/>
                    <a:gd name="T32" fmla="*/ 39 w 39"/>
                    <a:gd name="T33" fmla="*/ 13 h 35"/>
                    <a:gd name="T34" fmla="*/ 39 w 39"/>
                    <a:gd name="T35" fmla="*/ 9 h 35"/>
                    <a:gd name="T36" fmla="*/ 38 w 39"/>
                    <a:gd name="T37" fmla="*/ 7 h 35"/>
                    <a:gd name="T38" fmla="*/ 38 w 39"/>
                    <a:gd name="T39" fmla="*/ 7 h 35"/>
                    <a:gd name="T40" fmla="*/ 36 w 39"/>
                    <a:gd name="T41" fmla="*/ 4 h 35"/>
                    <a:gd name="T42" fmla="*/ 33 w 39"/>
                    <a:gd name="T43" fmla="*/ 2 h 35"/>
                    <a:gd name="T44" fmla="*/ 27 w 39"/>
                    <a:gd name="T45" fmla="*/ 0 h 35"/>
                    <a:gd name="T46" fmla="*/ 19 w 39"/>
                    <a:gd name="T47" fmla="*/ 0 h 35"/>
                    <a:gd name="T48" fmla="*/ 11 w 39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5"/>
                      </a:lnTo>
                      <a:lnTo>
                        <a:pt x="1" y="27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5"/>
                      </a:lnTo>
                      <a:lnTo>
                        <a:pt x="20" y="34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20"/>
                      </a:lnTo>
                      <a:lnTo>
                        <a:pt x="39" y="13"/>
                      </a:lnTo>
                      <a:lnTo>
                        <a:pt x="39" y="9"/>
                      </a:lnTo>
                      <a:lnTo>
                        <a:pt x="38" y="7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76" name="Freeform 2015"/>
                <p:cNvSpPr>
                  <a:spLocks/>
                </p:cNvSpPr>
                <p:nvPr/>
              </p:nvSpPr>
              <p:spPr bwMode="auto">
                <a:xfrm>
                  <a:off x="1844" y="3026"/>
                  <a:ext cx="40" cy="34"/>
                </a:xfrm>
                <a:custGeom>
                  <a:avLst/>
                  <a:gdLst>
                    <a:gd name="T0" fmla="*/ 26 w 40"/>
                    <a:gd name="T1" fmla="*/ 1 h 34"/>
                    <a:gd name="T2" fmla="*/ 26 w 40"/>
                    <a:gd name="T3" fmla="*/ 1 h 34"/>
                    <a:gd name="T4" fmla="*/ 18 w 40"/>
                    <a:gd name="T5" fmla="*/ 0 h 34"/>
                    <a:gd name="T6" fmla="*/ 10 w 40"/>
                    <a:gd name="T7" fmla="*/ 1 h 34"/>
                    <a:gd name="T8" fmla="*/ 4 w 40"/>
                    <a:gd name="T9" fmla="*/ 5 h 34"/>
                    <a:gd name="T10" fmla="*/ 1 w 40"/>
                    <a:gd name="T11" fmla="*/ 6 h 34"/>
                    <a:gd name="T12" fmla="*/ 0 w 40"/>
                    <a:gd name="T13" fmla="*/ 10 h 34"/>
                    <a:gd name="T14" fmla="*/ 0 w 40"/>
                    <a:gd name="T15" fmla="*/ 10 h 34"/>
                    <a:gd name="T16" fmla="*/ 0 w 40"/>
                    <a:gd name="T17" fmla="*/ 13 h 34"/>
                    <a:gd name="T18" fmla="*/ 0 w 40"/>
                    <a:gd name="T19" fmla="*/ 17 h 34"/>
                    <a:gd name="T20" fmla="*/ 3 w 40"/>
                    <a:gd name="T21" fmla="*/ 23 h 34"/>
                    <a:gd name="T22" fmla="*/ 8 w 40"/>
                    <a:gd name="T23" fmla="*/ 28 h 34"/>
                    <a:gd name="T24" fmla="*/ 14 w 40"/>
                    <a:gd name="T25" fmla="*/ 32 h 34"/>
                    <a:gd name="T26" fmla="*/ 14 w 40"/>
                    <a:gd name="T27" fmla="*/ 32 h 34"/>
                    <a:gd name="T28" fmla="*/ 22 w 40"/>
                    <a:gd name="T29" fmla="*/ 34 h 34"/>
                    <a:gd name="T30" fmla="*/ 30 w 40"/>
                    <a:gd name="T31" fmla="*/ 33 h 34"/>
                    <a:gd name="T32" fmla="*/ 36 w 40"/>
                    <a:gd name="T33" fmla="*/ 29 h 34"/>
                    <a:gd name="T34" fmla="*/ 38 w 40"/>
                    <a:gd name="T35" fmla="*/ 27 h 34"/>
                    <a:gd name="T36" fmla="*/ 40 w 40"/>
                    <a:gd name="T37" fmla="*/ 24 h 34"/>
                    <a:gd name="T38" fmla="*/ 40 w 40"/>
                    <a:gd name="T39" fmla="*/ 24 h 34"/>
                    <a:gd name="T40" fmla="*/ 40 w 40"/>
                    <a:gd name="T41" fmla="*/ 20 h 34"/>
                    <a:gd name="T42" fmla="*/ 40 w 40"/>
                    <a:gd name="T43" fmla="*/ 18 h 34"/>
                    <a:gd name="T44" fmla="*/ 38 w 40"/>
                    <a:gd name="T45" fmla="*/ 11 h 34"/>
                    <a:gd name="T46" fmla="*/ 33 w 40"/>
                    <a:gd name="T47" fmla="*/ 5 h 34"/>
                    <a:gd name="T48" fmla="*/ 26 w 40"/>
                    <a:gd name="T49" fmla="*/ 1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5"/>
                      </a:lnTo>
                      <a:lnTo>
                        <a:pt x="1" y="6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2" y="34"/>
                      </a:lnTo>
                      <a:lnTo>
                        <a:pt x="30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40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77" name="Freeform 2016"/>
                <p:cNvSpPr>
                  <a:spLocks/>
                </p:cNvSpPr>
                <p:nvPr/>
              </p:nvSpPr>
              <p:spPr bwMode="auto">
                <a:xfrm>
                  <a:off x="1844" y="3026"/>
                  <a:ext cx="40" cy="34"/>
                </a:xfrm>
                <a:custGeom>
                  <a:avLst/>
                  <a:gdLst>
                    <a:gd name="T0" fmla="*/ 26 w 40"/>
                    <a:gd name="T1" fmla="*/ 1 h 34"/>
                    <a:gd name="T2" fmla="*/ 26 w 40"/>
                    <a:gd name="T3" fmla="*/ 1 h 34"/>
                    <a:gd name="T4" fmla="*/ 18 w 40"/>
                    <a:gd name="T5" fmla="*/ 0 h 34"/>
                    <a:gd name="T6" fmla="*/ 10 w 40"/>
                    <a:gd name="T7" fmla="*/ 1 h 34"/>
                    <a:gd name="T8" fmla="*/ 4 w 40"/>
                    <a:gd name="T9" fmla="*/ 5 h 34"/>
                    <a:gd name="T10" fmla="*/ 1 w 40"/>
                    <a:gd name="T11" fmla="*/ 6 h 34"/>
                    <a:gd name="T12" fmla="*/ 0 w 40"/>
                    <a:gd name="T13" fmla="*/ 10 h 34"/>
                    <a:gd name="T14" fmla="*/ 0 w 40"/>
                    <a:gd name="T15" fmla="*/ 10 h 34"/>
                    <a:gd name="T16" fmla="*/ 0 w 40"/>
                    <a:gd name="T17" fmla="*/ 13 h 34"/>
                    <a:gd name="T18" fmla="*/ 0 w 40"/>
                    <a:gd name="T19" fmla="*/ 17 h 34"/>
                    <a:gd name="T20" fmla="*/ 3 w 40"/>
                    <a:gd name="T21" fmla="*/ 23 h 34"/>
                    <a:gd name="T22" fmla="*/ 8 w 40"/>
                    <a:gd name="T23" fmla="*/ 28 h 34"/>
                    <a:gd name="T24" fmla="*/ 14 w 40"/>
                    <a:gd name="T25" fmla="*/ 32 h 34"/>
                    <a:gd name="T26" fmla="*/ 14 w 40"/>
                    <a:gd name="T27" fmla="*/ 32 h 34"/>
                    <a:gd name="T28" fmla="*/ 22 w 40"/>
                    <a:gd name="T29" fmla="*/ 34 h 34"/>
                    <a:gd name="T30" fmla="*/ 30 w 40"/>
                    <a:gd name="T31" fmla="*/ 33 h 34"/>
                    <a:gd name="T32" fmla="*/ 36 w 40"/>
                    <a:gd name="T33" fmla="*/ 29 h 34"/>
                    <a:gd name="T34" fmla="*/ 38 w 40"/>
                    <a:gd name="T35" fmla="*/ 27 h 34"/>
                    <a:gd name="T36" fmla="*/ 40 w 40"/>
                    <a:gd name="T37" fmla="*/ 24 h 34"/>
                    <a:gd name="T38" fmla="*/ 40 w 40"/>
                    <a:gd name="T39" fmla="*/ 24 h 34"/>
                    <a:gd name="T40" fmla="*/ 40 w 40"/>
                    <a:gd name="T41" fmla="*/ 20 h 34"/>
                    <a:gd name="T42" fmla="*/ 40 w 40"/>
                    <a:gd name="T43" fmla="*/ 18 h 34"/>
                    <a:gd name="T44" fmla="*/ 38 w 40"/>
                    <a:gd name="T45" fmla="*/ 11 h 34"/>
                    <a:gd name="T46" fmla="*/ 33 w 40"/>
                    <a:gd name="T47" fmla="*/ 5 h 34"/>
                    <a:gd name="T48" fmla="*/ 26 w 40"/>
                    <a:gd name="T49" fmla="*/ 1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5"/>
                      </a:lnTo>
                      <a:lnTo>
                        <a:pt x="1" y="6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2" y="34"/>
                      </a:lnTo>
                      <a:lnTo>
                        <a:pt x="30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40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78" name="Freeform 2017"/>
                <p:cNvSpPr>
                  <a:spLocks/>
                </p:cNvSpPr>
                <p:nvPr/>
              </p:nvSpPr>
              <p:spPr bwMode="auto">
                <a:xfrm>
                  <a:off x="1937" y="3048"/>
                  <a:ext cx="30" cy="89"/>
                </a:xfrm>
                <a:custGeom>
                  <a:avLst/>
                  <a:gdLst>
                    <a:gd name="T0" fmla="*/ 0 w 30"/>
                    <a:gd name="T1" fmla="*/ 84 h 89"/>
                    <a:gd name="T2" fmla="*/ 8 w 30"/>
                    <a:gd name="T3" fmla="*/ 69 h 89"/>
                    <a:gd name="T4" fmla="*/ 8 w 30"/>
                    <a:gd name="T5" fmla="*/ 0 h 89"/>
                    <a:gd name="T6" fmla="*/ 23 w 30"/>
                    <a:gd name="T7" fmla="*/ 2 h 89"/>
                    <a:gd name="T8" fmla="*/ 22 w 30"/>
                    <a:gd name="T9" fmla="*/ 70 h 89"/>
                    <a:gd name="T10" fmla="*/ 30 w 30"/>
                    <a:gd name="T11" fmla="*/ 85 h 89"/>
                    <a:gd name="T12" fmla="*/ 21 w 30"/>
                    <a:gd name="T13" fmla="*/ 79 h 89"/>
                    <a:gd name="T14" fmla="*/ 21 w 30"/>
                    <a:gd name="T15" fmla="*/ 89 h 89"/>
                    <a:gd name="T16" fmla="*/ 14 w 30"/>
                    <a:gd name="T17" fmla="*/ 81 h 89"/>
                    <a:gd name="T18" fmla="*/ 9 w 30"/>
                    <a:gd name="T19" fmla="*/ 88 h 89"/>
                    <a:gd name="T20" fmla="*/ 8 w 30"/>
                    <a:gd name="T21" fmla="*/ 80 h 89"/>
                    <a:gd name="T22" fmla="*/ 0 w 30"/>
                    <a:gd name="T23" fmla="*/ 84 h 89"/>
                    <a:gd name="T24" fmla="*/ 0 w 30"/>
                    <a:gd name="T25" fmla="*/ 84 h 8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89"/>
                    <a:gd name="T41" fmla="*/ 30 w 30"/>
                    <a:gd name="T42" fmla="*/ 89 h 8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89">
                      <a:moveTo>
                        <a:pt x="0" y="84"/>
                      </a:moveTo>
                      <a:lnTo>
                        <a:pt x="8" y="69"/>
                      </a:lnTo>
                      <a:lnTo>
                        <a:pt x="8" y="0"/>
                      </a:lnTo>
                      <a:lnTo>
                        <a:pt x="23" y="2"/>
                      </a:lnTo>
                      <a:lnTo>
                        <a:pt x="22" y="70"/>
                      </a:lnTo>
                      <a:lnTo>
                        <a:pt x="30" y="85"/>
                      </a:lnTo>
                      <a:lnTo>
                        <a:pt x="21" y="79"/>
                      </a:lnTo>
                      <a:lnTo>
                        <a:pt x="21" y="89"/>
                      </a:lnTo>
                      <a:lnTo>
                        <a:pt x="14" y="81"/>
                      </a:lnTo>
                      <a:lnTo>
                        <a:pt x="9" y="88"/>
                      </a:lnTo>
                      <a:lnTo>
                        <a:pt x="8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79" name="Freeform 2018"/>
                <p:cNvSpPr>
                  <a:spLocks/>
                </p:cNvSpPr>
                <p:nvPr/>
              </p:nvSpPr>
              <p:spPr bwMode="auto">
                <a:xfrm>
                  <a:off x="1918" y="3032"/>
                  <a:ext cx="40" cy="35"/>
                </a:xfrm>
                <a:custGeom>
                  <a:avLst/>
                  <a:gdLst>
                    <a:gd name="T0" fmla="*/ 13 w 40"/>
                    <a:gd name="T1" fmla="*/ 4 h 35"/>
                    <a:gd name="T2" fmla="*/ 13 w 40"/>
                    <a:gd name="T3" fmla="*/ 4 h 35"/>
                    <a:gd name="T4" fmla="*/ 7 w 40"/>
                    <a:gd name="T5" fmla="*/ 9 h 35"/>
                    <a:gd name="T6" fmla="*/ 1 w 40"/>
                    <a:gd name="T7" fmla="*/ 16 h 35"/>
                    <a:gd name="T8" fmla="*/ 0 w 40"/>
                    <a:gd name="T9" fmla="*/ 22 h 35"/>
                    <a:gd name="T10" fmla="*/ 1 w 40"/>
                    <a:gd name="T11" fmla="*/ 26 h 35"/>
                    <a:gd name="T12" fmla="*/ 3 w 40"/>
                    <a:gd name="T13" fmla="*/ 28 h 35"/>
                    <a:gd name="T14" fmla="*/ 3 w 40"/>
                    <a:gd name="T15" fmla="*/ 28 h 35"/>
                    <a:gd name="T16" fmla="*/ 4 w 40"/>
                    <a:gd name="T17" fmla="*/ 31 h 35"/>
                    <a:gd name="T18" fmla="*/ 7 w 40"/>
                    <a:gd name="T19" fmla="*/ 34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2 h 35"/>
                    <a:gd name="T26" fmla="*/ 28 w 40"/>
                    <a:gd name="T27" fmla="*/ 32 h 35"/>
                    <a:gd name="T28" fmla="*/ 35 w 40"/>
                    <a:gd name="T29" fmla="*/ 27 h 35"/>
                    <a:gd name="T30" fmla="*/ 38 w 40"/>
                    <a:gd name="T31" fmla="*/ 21 h 35"/>
                    <a:gd name="T32" fmla="*/ 40 w 40"/>
                    <a:gd name="T33" fmla="*/ 14 h 35"/>
                    <a:gd name="T34" fmla="*/ 40 w 40"/>
                    <a:gd name="T35" fmla="*/ 11 h 35"/>
                    <a:gd name="T36" fmla="*/ 38 w 40"/>
                    <a:gd name="T37" fmla="*/ 8 h 35"/>
                    <a:gd name="T38" fmla="*/ 38 w 40"/>
                    <a:gd name="T39" fmla="*/ 8 h 35"/>
                    <a:gd name="T40" fmla="*/ 36 w 40"/>
                    <a:gd name="T41" fmla="*/ 5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21 w 40"/>
                    <a:gd name="T47" fmla="*/ 2 h 35"/>
                    <a:gd name="T48" fmla="*/ 13 w 40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3" y="4"/>
                      </a:moveTo>
                      <a:lnTo>
                        <a:pt x="13" y="4"/>
                      </a:lnTo>
                      <a:lnTo>
                        <a:pt x="7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1" y="26"/>
                      </a:lnTo>
                      <a:lnTo>
                        <a:pt x="3" y="28"/>
                      </a:lnTo>
                      <a:lnTo>
                        <a:pt x="4" y="31"/>
                      </a:lnTo>
                      <a:lnTo>
                        <a:pt x="7" y="34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8" y="21"/>
                      </a:lnTo>
                      <a:lnTo>
                        <a:pt x="40" y="14"/>
                      </a:lnTo>
                      <a:lnTo>
                        <a:pt x="40" y="11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21" y="2"/>
                      </a:lnTo>
                      <a:lnTo>
                        <a:pt x="13" y="4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80" name="Freeform 2019"/>
                <p:cNvSpPr>
                  <a:spLocks/>
                </p:cNvSpPr>
                <p:nvPr/>
              </p:nvSpPr>
              <p:spPr bwMode="auto">
                <a:xfrm>
                  <a:off x="1918" y="3032"/>
                  <a:ext cx="40" cy="35"/>
                </a:xfrm>
                <a:custGeom>
                  <a:avLst/>
                  <a:gdLst>
                    <a:gd name="T0" fmla="*/ 13 w 40"/>
                    <a:gd name="T1" fmla="*/ 4 h 35"/>
                    <a:gd name="T2" fmla="*/ 13 w 40"/>
                    <a:gd name="T3" fmla="*/ 4 h 35"/>
                    <a:gd name="T4" fmla="*/ 7 w 40"/>
                    <a:gd name="T5" fmla="*/ 9 h 35"/>
                    <a:gd name="T6" fmla="*/ 1 w 40"/>
                    <a:gd name="T7" fmla="*/ 16 h 35"/>
                    <a:gd name="T8" fmla="*/ 0 w 40"/>
                    <a:gd name="T9" fmla="*/ 22 h 35"/>
                    <a:gd name="T10" fmla="*/ 1 w 40"/>
                    <a:gd name="T11" fmla="*/ 26 h 35"/>
                    <a:gd name="T12" fmla="*/ 3 w 40"/>
                    <a:gd name="T13" fmla="*/ 28 h 35"/>
                    <a:gd name="T14" fmla="*/ 3 w 40"/>
                    <a:gd name="T15" fmla="*/ 28 h 35"/>
                    <a:gd name="T16" fmla="*/ 4 w 40"/>
                    <a:gd name="T17" fmla="*/ 31 h 35"/>
                    <a:gd name="T18" fmla="*/ 7 w 40"/>
                    <a:gd name="T19" fmla="*/ 34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2 h 35"/>
                    <a:gd name="T26" fmla="*/ 28 w 40"/>
                    <a:gd name="T27" fmla="*/ 32 h 35"/>
                    <a:gd name="T28" fmla="*/ 35 w 40"/>
                    <a:gd name="T29" fmla="*/ 27 h 35"/>
                    <a:gd name="T30" fmla="*/ 38 w 40"/>
                    <a:gd name="T31" fmla="*/ 21 h 35"/>
                    <a:gd name="T32" fmla="*/ 40 w 40"/>
                    <a:gd name="T33" fmla="*/ 14 h 35"/>
                    <a:gd name="T34" fmla="*/ 40 w 40"/>
                    <a:gd name="T35" fmla="*/ 11 h 35"/>
                    <a:gd name="T36" fmla="*/ 38 w 40"/>
                    <a:gd name="T37" fmla="*/ 8 h 35"/>
                    <a:gd name="T38" fmla="*/ 38 w 40"/>
                    <a:gd name="T39" fmla="*/ 8 h 35"/>
                    <a:gd name="T40" fmla="*/ 36 w 40"/>
                    <a:gd name="T41" fmla="*/ 5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21 w 40"/>
                    <a:gd name="T47" fmla="*/ 2 h 35"/>
                    <a:gd name="T48" fmla="*/ 13 w 40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3" y="4"/>
                      </a:moveTo>
                      <a:lnTo>
                        <a:pt x="13" y="4"/>
                      </a:lnTo>
                      <a:lnTo>
                        <a:pt x="7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1" y="26"/>
                      </a:lnTo>
                      <a:lnTo>
                        <a:pt x="3" y="28"/>
                      </a:lnTo>
                      <a:lnTo>
                        <a:pt x="4" y="31"/>
                      </a:lnTo>
                      <a:lnTo>
                        <a:pt x="7" y="34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8" y="21"/>
                      </a:lnTo>
                      <a:lnTo>
                        <a:pt x="40" y="14"/>
                      </a:lnTo>
                      <a:lnTo>
                        <a:pt x="40" y="11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21" y="2"/>
                      </a:lnTo>
                      <a:lnTo>
                        <a:pt x="13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81" name="Freeform 2020"/>
                <p:cNvSpPr>
                  <a:spLocks/>
                </p:cNvSpPr>
                <p:nvPr/>
              </p:nvSpPr>
              <p:spPr bwMode="auto">
                <a:xfrm>
                  <a:off x="1948" y="3036"/>
                  <a:ext cx="40" cy="35"/>
                </a:xfrm>
                <a:custGeom>
                  <a:avLst/>
                  <a:gdLst>
                    <a:gd name="T0" fmla="*/ 25 w 40"/>
                    <a:gd name="T1" fmla="*/ 3 h 35"/>
                    <a:gd name="T2" fmla="*/ 25 w 40"/>
                    <a:gd name="T3" fmla="*/ 3 h 35"/>
                    <a:gd name="T4" fmla="*/ 17 w 40"/>
                    <a:gd name="T5" fmla="*/ 0 h 35"/>
                    <a:gd name="T6" fmla="*/ 10 w 40"/>
                    <a:gd name="T7" fmla="*/ 1 h 35"/>
                    <a:gd name="T8" fmla="*/ 5 w 40"/>
                    <a:gd name="T9" fmla="*/ 5 h 35"/>
                    <a:gd name="T10" fmla="*/ 2 w 40"/>
                    <a:gd name="T11" fmla="*/ 8 h 35"/>
                    <a:gd name="T12" fmla="*/ 1 w 40"/>
                    <a:gd name="T13" fmla="*/ 10 h 35"/>
                    <a:gd name="T14" fmla="*/ 1 w 40"/>
                    <a:gd name="T15" fmla="*/ 10 h 35"/>
                    <a:gd name="T16" fmla="*/ 0 w 40"/>
                    <a:gd name="T17" fmla="*/ 13 h 35"/>
                    <a:gd name="T18" fmla="*/ 0 w 40"/>
                    <a:gd name="T19" fmla="*/ 17 h 35"/>
                    <a:gd name="T20" fmla="*/ 2 w 40"/>
                    <a:gd name="T21" fmla="*/ 23 h 35"/>
                    <a:gd name="T22" fmla="*/ 7 w 40"/>
                    <a:gd name="T23" fmla="*/ 28 h 35"/>
                    <a:gd name="T24" fmla="*/ 15 w 40"/>
                    <a:gd name="T25" fmla="*/ 32 h 35"/>
                    <a:gd name="T26" fmla="*/ 15 w 40"/>
                    <a:gd name="T27" fmla="*/ 32 h 35"/>
                    <a:gd name="T28" fmla="*/ 22 w 40"/>
                    <a:gd name="T29" fmla="*/ 35 h 35"/>
                    <a:gd name="T30" fmla="*/ 30 w 40"/>
                    <a:gd name="T31" fmla="*/ 33 h 35"/>
                    <a:gd name="T32" fmla="*/ 35 w 40"/>
                    <a:gd name="T33" fmla="*/ 30 h 35"/>
                    <a:gd name="T34" fmla="*/ 38 w 40"/>
                    <a:gd name="T35" fmla="*/ 27 h 35"/>
                    <a:gd name="T36" fmla="*/ 39 w 40"/>
                    <a:gd name="T37" fmla="*/ 24 h 35"/>
                    <a:gd name="T38" fmla="*/ 39 w 40"/>
                    <a:gd name="T39" fmla="*/ 24 h 35"/>
                    <a:gd name="T40" fmla="*/ 40 w 40"/>
                    <a:gd name="T41" fmla="*/ 22 h 35"/>
                    <a:gd name="T42" fmla="*/ 40 w 40"/>
                    <a:gd name="T43" fmla="*/ 18 h 35"/>
                    <a:gd name="T44" fmla="*/ 38 w 40"/>
                    <a:gd name="T45" fmla="*/ 12 h 35"/>
                    <a:gd name="T46" fmla="*/ 33 w 40"/>
                    <a:gd name="T47" fmla="*/ 7 h 35"/>
                    <a:gd name="T48" fmla="*/ 25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25" y="3"/>
                      </a:moveTo>
                      <a:lnTo>
                        <a:pt x="25" y="3"/>
                      </a:lnTo>
                      <a:lnTo>
                        <a:pt x="17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5" y="32"/>
                      </a:lnTo>
                      <a:lnTo>
                        <a:pt x="22" y="35"/>
                      </a:lnTo>
                      <a:lnTo>
                        <a:pt x="30" y="33"/>
                      </a:lnTo>
                      <a:lnTo>
                        <a:pt x="35" y="30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0" y="22"/>
                      </a:lnTo>
                      <a:lnTo>
                        <a:pt x="40" y="18"/>
                      </a:lnTo>
                      <a:lnTo>
                        <a:pt x="38" y="12"/>
                      </a:lnTo>
                      <a:lnTo>
                        <a:pt x="33" y="7"/>
                      </a:lnTo>
                      <a:lnTo>
                        <a:pt x="25" y="3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82" name="Freeform 2021"/>
                <p:cNvSpPr>
                  <a:spLocks/>
                </p:cNvSpPr>
                <p:nvPr/>
              </p:nvSpPr>
              <p:spPr bwMode="auto">
                <a:xfrm>
                  <a:off x="1948" y="3036"/>
                  <a:ext cx="40" cy="35"/>
                </a:xfrm>
                <a:custGeom>
                  <a:avLst/>
                  <a:gdLst>
                    <a:gd name="T0" fmla="*/ 25 w 40"/>
                    <a:gd name="T1" fmla="*/ 3 h 35"/>
                    <a:gd name="T2" fmla="*/ 25 w 40"/>
                    <a:gd name="T3" fmla="*/ 3 h 35"/>
                    <a:gd name="T4" fmla="*/ 17 w 40"/>
                    <a:gd name="T5" fmla="*/ 0 h 35"/>
                    <a:gd name="T6" fmla="*/ 10 w 40"/>
                    <a:gd name="T7" fmla="*/ 1 h 35"/>
                    <a:gd name="T8" fmla="*/ 5 w 40"/>
                    <a:gd name="T9" fmla="*/ 5 h 35"/>
                    <a:gd name="T10" fmla="*/ 2 w 40"/>
                    <a:gd name="T11" fmla="*/ 8 h 35"/>
                    <a:gd name="T12" fmla="*/ 1 w 40"/>
                    <a:gd name="T13" fmla="*/ 10 h 35"/>
                    <a:gd name="T14" fmla="*/ 1 w 40"/>
                    <a:gd name="T15" fmla="*/ 10 h 35"/>
                    <a:gd name="T16" fmla="*/ 0 w 40"/>
                    <a:gd name="T17" fmla="*/ 13 h 35"/>
                    <a:gd name="T18" fmla="*/ 0 w 40"/>
                    <a:gd name="T19" fmla="*/ 17 h 35"/>
                    <a:gd name="T20" fmla="*/ 2 w 40"/>
                    <a:gd name="T21" fmla="*/ 23 h 35"/>
                    <a:gd name="T22" fmla="*/ 7 w 40"/>
                    <a:gd name="T23" fmla="*/ 28 h 35"/>
                    <a:gd name="T24" fmla="*/ 15 w 40"/>
                    <a:gd name="T25" fmla="*/ 32 h 35"/>
                    <a:gd name="T26" fmla="*/ 15 w 40"/>
                    <a:gd name="T27" fmla="*/ 32 h 35"/>
                    <a:gd name="T28" fmla="*/ 22 w 40"/>
                    <a:gd name="T29" fmla="*/ 35 h 35"/>
                    <a:gd name="T30" fmla="*/ 30 w 40"/>
                    <a:gd name="T31" fmla="*/ 33 h 35"/>
                    <a:gd name="T32" fmla="*/ 35 w 40"/>
                    <a:gd name="T33" fmla="*/ 30 h 35"/>
                    <a:gd name="T34" fmla="*/ 38 w 40"/>
                    <a:gd name="T35" fmla="*/ 27 h 35"/>
                    <a:gd name="T36" fmla="*/ 39 w 40"/>
                    <a:gd name="T37" fmla="*/ 24 h 35"/>
                    <a:gd name="T38" fmla="*/ 39 w 40"/>
                    <a:gd name="T39" fmla="*/ 24 h 35"/>
                    <a:gd name="T40" fmla="*/ 40 w 40"/>
                    <a:gd name="T41" fmla="*/ 22 h 35"/>
                    <a:gd name="T42" fmla="*/ 40 w 40"/>
                    <a:gd name="T43" fmla="*/ 18 h 35"/>
                    <a:gd name="T44" fmla="*/ 38 w 40"/>
                    <a:gd name="T45" fmla="*/ 12 h 35"/>
                    <a:gd name="T46" fmla="*/ 33 w 40"/>
                    <a:gd name="T47" fmla="*/ 7 h 35"/>
                    <a:gd name="T48" fmla="*/ 25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25" y="3"/>
                      </a:moveTo>
                      <a:lnTo>
                        <a:pt x="25" y="3"/>
                      </a:lnTo>
                      <a:lnTo>
                        <a:pt x="17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5" y="32"/>
                      </a:lnTo>
                      <a:lnTo>
                        <a:pt x="22" y="35"/>
                      </a:lnTo>
                      <a:lnTo>
                        <a:pt x="30" y="33"/>
                      </a:lnTo>
                      <a:lnTo>
                        <a:pt x="35" y="30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0" y="22"/>
                      </a:lnTo>
                      <a:lnTo>
                        <a:pt x="40" y="18"/>
                      </a:lnTo>
                      <a:lnTo>
                        <a:pt x="38" y="12"/>
                      </a:lnTo>
                      <a:lnTo>
                        <a:pt x="33" y="7"/>
                      </a:lnTo>
                      <a:lnTo>
                        <a:pt x="25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83" name="Freeform 2022"/>
                <p:cNvSpPr>
                  <a:spLocks/>
                </p:cNvSpPr>
                <p:nvPr/>
              </p:nvSpPr>
              <p:spPr bwMode="auto">
                <a:xfrm>
                  <a:off x="1923" y="3009"/>
                  <a:ext cx="41" cy="34"/>
                </a:xfrm>
                <a:custGeom>
                  <a:avLst/>
                  <a:gdLst>
                    <a:gd name="T0" fmla="*/ 21 w 41"/>
                    <a:gd name="T1" fmla="*/ 0 h 34"/>
                    <a:gd name="T2" fmla="*/ 21 w 41"/>
                    <a:gd name="T3" fmla="*/ 0 h 34"/>
                    <a:gd name="T4" fmla="*/ 13 w 41"/>
                    <a:gd name="T5" fmla="*/ 2 h 34"/>
                    <a:gd name="T6" fmla="*/ 7 w 41"/>
                    <a:gd name="T7" fmla="*/ 6 h 34"/>
                    <a:gd name="T8" fmla="*/ 2 w 41"/>
                    <a:gd name="T9" fmla="*/ 11 h 34"/>
                    <a:gd name="T10" fmla="*/ 0 w 41"/>
                    <a:gd name="T11" fmla="*/ 13 h 34"/>
                    <a:gd name="T12" fmla="*/ 0 w 41"/>
                    <a:gd name="T13" fmla="*/ 17 h 34"/>
                    <a:gd name="T14" fmla="*/ 0 w 41"/>
                    <a:gd name="T15" fmla="*/ 17 h 34"/>
                    <a:gd name="T16" fmla="*/ 0 w 41"/>
                    <a:gd name="T17" fmla="*/ 21 h 34"/>
                    <a:gd name="T18" fmla="*/ 2 w 41"/>
                    <a:gd name="T19" fmla="*/ 23 h 34"/>
                    <a:gd name="T20" fmla="*/ 7 w 41"/>
                    <a:gd name="T21" fmla="*/ 28 h 34"/>
                    <a:gd name="T22" fmla="*/ 13 w 41"/>
                    <a:gd name="T23" fmla="*/ 32 h 34"/>
                    <a:gd name="T24" fmla="*/ 21 w 41"/>
                    <a:gd name="T25" fmla="*/ 34 h 34"/>
                    <a:gd name="T26" fmla="*/ 21 w 41"/>
                    <a:gd name="T27" fmla="*/ 34 h 34"/>
                    <a:gd name="T28" fmla="*/ 28 w 41"/>
                    <a:gd name="T29" fmla="*/ 32 h 34"/>
                    <a:gd name="T30" fmla="*/ 36 w 41"/>
                    <a:gd name="T31" fmla="*/ 28 h 34"/>
                    <a:gd name="T32" fmla="*/ 40 w 41"/>
                    <a:gd name="T33" fmla="*/ 23 h 34"/>
                    <a:gd name="T34" fmla="*/ 41 w 41"/>
                    <a:gd name="T35" fmla="*/ 21 h 34"/>
                    <a:gd name="T36" fmla="*/ 41 w 41"/>
                    <a:gd name="T37" fmla="*/ 17 h 34"/>
                    <a:gd name="T38" fmla="*/ 41 w 41"/>
                    <a:gd name="T39" fmla="*/ 17 h 34"/>
                    <a:gd name="T40" fmla="*/ 41 w 41"/>
                    <a:gd name="T41" fmla="*/ 13 h 34"/>
                    <a:gd name="T42" fmla="*/ 40 w 41"/>
                    <a:gd name="T43" fmla="*/ 11 h 34"/>
                    <a:gd name="T44" fmla="*/ 36 w 41"/>
                    <a:gd name="T45" fmla="*/ 6 h 34"/>
                    <a:gd name="T46" fmla="*/ 28 w 41"/>
                    <a:gd name="T47" fmla="*/ 2 h 34"/>
                    <a:gd name="T48" fmla="*/ 21 w 41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2"/>
                      </a:lnTo>
                      <a:lnTo>
                        <a:pt x="7" y="6"/>
                      </a:lnTo>
                      <a:lnTo>
                        <a:pt x="2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1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3" y="32"/>
                      </a:lnTo>
                      <a:lnTo>
                        <a:pt x="21" y="34"/>
                      </a:lnTo>
                      <a:lnTo>
                        <a:pt x="28" y="32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40" y="11"/>
                      </a:lnTo>
                      <a:lnTo>
                        <a:pt x="36" y="6"/>
                      </a:lnTo>
                      <a:lnTo>
                        <a:pt x="28" y="2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84" name="Freeform 2023"/>
                <p:cNvSpPr>
                  <a:spLocks/>
                </p:cNvSpPr>
                <p:nvPr/>
              </p:nvSpPr>
              <p:spPr bwMode="auto">
                <a:xfrm>
                  <a:off x="1923" y="3009"/>
                  <a:ext cx="41" cy="34"/>
                </a:xfrm>
                <a:custGeom>
                  <a:avLst/>
                  <a:gdLst>
                    <a:gd name="T0" fmla="*/ 21 w 41"/>
                    <a:gd name="T1" fmla="*/ 0 h 34"/>
                    <a:gd name="T2" fmla="*/ 21 w 41"/>
                    <a:gd name="T3" fmla="*/ 0 h 34"/>
                    <a:gd name="T4" fmla="*/ 13 w 41"/>
                    <a:gd name="T5" fmla="*/ 2 h 34"/>
                    <a:gd name="T6" fmla="*/ 7 w 41"/>
                    <a:gd name="T7" fmla="*/ 6 h 34"/>
                    <a:gd name="T8" fmla="*/ 2 w 41"/>
                    <a:gd name="T9" fmla="*/ 11 h 34"/>
                    <a:gd name="T10" fmla="*/ 0 w 41"/>
                    <a:gd name="T11" fmla="*/ 13 h 34"/>
                    <a:gd name="T12" fmla="*/ 0 w 41"/>
                    <a:gd name="T13" fmla="*/ 17 h 34"/>
                    <a:gd name="T14" fmla="*/ 0 w 41"/>
                    <a:gd name="T15" fmla="*/ 17 h 34"/>
                    <a:gd name="T16" fmla="*/ 0 w 41"/>
                    <a:gd name="T17" fmla="*/ 21 h 34"/>
                    <a:gd name="T18" fmla="*/ 2 w 41"/>
                    <a:gd name="T19" fmla="*/ 23 h 34"/>
                    <a:gd name="T20" fmla="*/ 7 w 41"/>
                    <a:gd name="T21" fmla="*/ 28 h 34"/>
                    <a:gd name="T22" fmla="*/ 13 w 41"/>
                    <a:gd name="T23" fmla="*/ 32 h 34"/>
                    <a:gd name="T24" fmla="*/ 21 w 41"/>
                    <a:gd name="T25" fmla="*/ 34 h 34"/>
                    <a:gd name="T26" fmla="*/ 21 w 41"/>
                    <a:gd name="T27" fmla="*/ 34 h 34"/>
                    <a:gd name="T28" fmla="*/ 28 w 41"/>
                    <a:gd name="T29" fmla="*/ 32 h 34"/>
                    <a:gd name="T30" fmla="*/ 36 w 41"/>
                    <a:gd name="T31" fmla="*/ 28 h 34"/>
                    <a:gd name="T32" fmla="*/ 40 w 41"/>
                    <a:gd name="T33" fmla="*/ 23 h 34"/>
                    <a:gd name="T34" fmla="*/ 41 w 41"/>
                    <a:gd name="T35" fmla="*/ 21 h 34"/>
                    <a:gd name="T36" fmla="*/ 41 w 41"/>
                    <a:gd name="T37" fmla="*/ 17 h 34"/>
                    <a:gd name="T38" fmla="*/ 41 w 41"/>
                    <a:gd name="T39" fmla="*/ 17 h 34"/>
                    <a:gd name="T40" fmla="*/ 41 w 41"/>
                    <a:gd name="T41" fmla="*/ 13 h 34"/>
                    <a:gd name="T42" fmla="*/ 40 w 41"/>
                    <a:gd name="T43" fmla="*/ 11 h 34"/>
                    <a:gd name="T44" fmla="*/ 36 w 41"/>
                    <a:gd name="T45" fmla="*/ 6 h 34"/>
                    <a:gd name="T46" fmla="*/ 28 w 41"/>
                    <a:gd name="T47" fmla="*/ 2 h 34"/>
                    <a:gd name="T48" fmla="*/ 21 w 41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2"/>
                      </a:lnTo>
                      <a:lnTo>
                        <a:pt x="7" y="6"/>
                      </a:lnTo>
                      <a:lnTo>
                        <a:pt x="2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1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3" y="32"/>
                      </a:lnTo>
                      <a:lnTo>
                        <a:pt x="21" y="34"/>
                      </a:lnTo>
                      <a:lnTo>
                        <a:pt x="28" y="32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40" y="11"/>
                      </a:lnTo>
                      <a:lnTo>
                        <a:pt x="36" y="6"/>
                      </a:lnTo>
                      <a:lnTo>
                        <a:pt x="28" y="2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85" name="Freeform 2024"/>
                <p:cNvSpPr>
                  <a:spLocks/>
                </p:cNvSpPr>
                <p:nvPr/>
              </p:nvSpPr>
              <p:spPr bwMode="auto">
                <a:xfrm>
                  <a:off x="1949" y="3015"/>
                  <a:ext cx="41" cy="31"/>
                </a:xfrm>
                <a:custGeom>
                  <a:avLst/>
                  <a:gdLst>
                    <a:gd name="T0" fmla="*/ 23 w 41"/>
                    <a:gd name="T1" fmla="*/ 0 h 31"/>
                    <a:gd name="T2" fmla="*/ 23 w 41"/>
                    <a:gd name="T3" fmla="*/ 0 h 31"/>
                    <a:gd name="T4" fmla="*/ 15 w 41"/>
                    <a:gd name="T5" fmla="*/ 0 h 31"/>
                    <a:gd name="T6" fmla="*/ 7 w 41"/>
                    <a:gd name="T7" fmla="*/ 1 h 31"/>
                    <a:gd name="T8" fmla="*/ 2 w 41"/>
                    <a:gd name="T9" fmla="*/ 6 h 31"/>
                    <a:gd name="T10" fmla="*/ 1 w 41"/>
                    <a:gd name="T11" fmla="*/ 8 h 31"/>
                    <a:gd name="T12" fmla="*/ 0 w 41"/>
                    <a:gd name="T13" fmla="*/ 11 h 31"/>
                    <a:gd name="T14" fmla="*/ 0 w 41"/>
                    <a:gd name="T15" fmla="*/ 11 h 31"/>
                    <a:gd name="T16" fmla="*/ 0 w 41"/>
                    <a:gd name="T17" fmla="*/ 15 h 31"/>
                    <a:gd name="T18" fmla="*/ 0 w 41"/>
                    <a:gd name="T19" fmla="*/ 19 h 31"/>
                    <a:gd name="T20" fmla="*/ 4 w 41"/>
                    <a:gd name="T21" fmla="*/ 24 h 31"/>
                    <a:gd name="T22" fmla="*/ 10 w 41"/>
                    <a:gd name="T23" fmla="*/ 29 h 31"/>
                    <a:gd name="T24" fmla="*/ 18 w 41"/>
                    <a:gd name="T25" fmla="*/ 31 h 31"/>
                    <a:gd name="T26" fmla="*/ 18 w 41"/>
                    <a:gd name="T27" fmla="*/ 31 h 31"/>
                    <a:gd name="T28" fmla="*/ 25 w 41"/>
                    <a:gd name="T29" fmla="*/ 31 h 31"/>
                    <a:gd name="T30" fmla="*/ 33 w 41"/>
                    <a:gd name="T31" fmla="*/ 29 h 31"/>
                    <a:gd name="T32" fmla="*/ 38 w 41"/>
                    <a:gd name="T33" fmla="*/ 25 h 31"/>
                    <a:gd name="T34" fmla="*/ 39 w 41"/>
                    <a:gd name="T35" fmla="*/ 22 h 31"/>
                    <a:gd name="T36" fmla="*/ 41 w 41"/>
                    <a:gd name="T37" fmla="*/ 19 h 31"/>
                    <a:gd name="T38" fmla="*/ 41 w 41"/>
                    <a:gd name="T39" fmla="*/ 19 h 31"/>
                    <a:gd name="T40" fmla="*/ 41 w 41"/>
                    <a:gd name="T41" fmla="*/ 16 h 31"/>
                    <a:gd name="T42" fmla="*/ 41 w 41"/>
                    <a:gd name="T43" fmla="*/ 12 h 31"/>
                    <a:gd name="T44" fmla="*/ 37 w 41"/>
                    <a:gd name="T45" fmla="*/ 7 h 31"/>
                    <a:gd name="T46" fmla="*/ 30 w 41"/>
                    <a:gd name="T47" fmla="*/ 2 h 31"/>
                    <a:gd name="T48" fmla="*/ 23 w 41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1"/>
                    <a:gd name="T77" fmla="*/ 41 w 41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1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2" y="6"/>
                      </a:lnTo>
                      <a:lnTo>
                        <a:pt x="1" y="8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4" y="24"/>
                      </a:lnTo>
                      <a:lnTo>
                        <a:pt x="10" y="29"/>
                      </a:lnTo>
                      <a:lnTo>
                        <a:pt x="18" y="31"/>
                      </a:lnTo>
                      <a:lnTo>
                        <a:pt x="25" y="31"/>
                      </a:lnTo>
                      <a:lnTo>
                        <a:pt x="33" y="29"/>
                      </a:lnTo>
                      <a:lnTo>
                        <a:pt x="38" y="25"/>
                      </a:lnTo>
                      <a:lnTo>
                        <a:pt x="39" y="22"/>
                      </a:lnTo>
                      <a:lnTo>
                        <a:pt x="41" y="19"/>
                      </a:lnTo>
                      <a:lnTo>
                        <a:pt x="41" y="16"/>
                      </a:lnTo>
                      <a:lnTo>
                        <a:pt x="41" y="12"/>
                      </a:lnTo>
                      <a:lnTo>
                        <a:pt x="37" y="7"/>
                      </a:lnTo>
                      <a:lnTo>
                        <a:pt x="30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86" name="Freeform 2025"/>
                <p:cNvSpPr>
                  <a:spLocks/>
                </p:cNvSpPr>
                <p:nvPr/>
              </p:nvSpPr>
              <p:spPr bwMode="auto">
                <a:xfrm>
                  <a:off x="1949" y="3015"/>
                  <a:ext cx="41" cy="31"/>
                </a:xfrm>
                <a:custGeom>
                  <a:avLst/>
                  <a:gdLst>
                    <a:gd name="T0" fmla="*/ 23 w 41"/>
                    <a:gd name="T1" fmla="*/ 0 h 31"/>
                    <a:gd name="T2" fmla="*/ 23 w 41"/>
                    <a:gd name="T3" fmla="*/ 0 h 31"/>
                    <a:gd name="T4" fmla="*/ 15 w 41"/>
                    <a:gd name="T5" fmla="*/ 0 h 31"/>
                    <a:gd name="T6" fmla="*/ 7 w 41"/>
                    <a:gd name="T7" fmla="*/ 1 h 31"/>
                    <a:gd name="T8" fmla="*/ 2 w 41"/>
                    <a:gd name="T9" fmla="*/ 6 h 31"/>
                    <a:gd name="T10" fmla="*/ 1 w 41"/>
                    <a:gd name="T11" fmla="*/ 8 h 31"/>
                    <a:gd name="T12" fmla="*/ 0 w 41"/>
                    <a:gd name="T13" fmla="*/ 11 h 31"/>
                    <a:gd name="T14" fmla="*/ 0 w 41"/>
                    <a:gd name="T15" fmla="*/ 11 h 31"/>
                    <a:gd name="T16" fmla="*/ 0 w 41"/>
                    <a:gd name="T17" fmla="*/ 15 h 31"/>
                    <a:gd name="T18" fmla="*/ 0 w 41"/>
                    <a:gd name="T19" fmla="*/ 19 h 31"/>
                    <a:gd name="T20" fmla="*/ 4 w 41"/>
                    <a:gd name="T21" fmla="*/ 24 h 31"/>
                    <a:gd name="T22" fmla="*/ 10 w 41"/>
                    <a:gd name="T23" fmla="*/ 29 h 31"/>
                    <a:gd name="T24" fmla="*/ 18 w 41"/>
                    <a:gd name="T25" fmla="*/ 31 h 31"/>
                    <a:gd name="T26" fmla="*/ 18 w 41"/>
                    <a:gd name="T27" fmla="*/ 31 h 31"/>
                    <a:gd name="T28" fmla="*/ 25 w 41"/>
                    <a:gd name="T29" fmla="*/ 31 h 31"/>
                    <a:gd name="T30" fmla="*/ 33 w 41"/>
                    <a:gd name="T31" fmla="*/ 29 h 31"/>
                    <a:gd name="T32" fmla="*/ 38 w 41"/>
                    <a:gd name="T33" fmla="*/ 25 h 31"/>
                    <a:gd name="T34" fmla="*/ 39 w 41"/>
                    <a:gd name="T35" fmla="*/ 22 h 31"/>
                    <a:gd name="T36" fmla="*/ 41 w 41"/>
                    <a:gd name="T37" fmla="*/ 19 h 31"/>
                    <a:gd name="T38" fmla="*/ 41 w 41"/>
                    <a:gd name="T39" fmla="*/ 19 h 31"/>
                    <a:gd name="T40" fmla="*/ 41 w 41"/>
                    <a:gd name="T41" fmla="*/ 16 h 31"/>
                    <a:gd name="T42" fmla="*/ 41 w 41"/>
                    <a:gd name="T43" fmla="*/ 12 h 31"/>
                    <a:gd name="T44" fmla="*/ 37 w 41"/>
                    <a:gd name="T45" fmla="*/ 7 h 31"/>
                    <a:gd name="T46" fmla="*/ 30 w 41"/>
                    <a:gd name="T47" fmla="*/ 2 h 31"/>
                    <a:gd name="T48" fmla="*/ 23 w 41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1"/>
                    <a:gd name="T77" fmla="*/ 41 w 41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1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2" y="6"/>
                      </a:lnTo>
                      <a:lnTo>
                        <a:pt x="1" y="8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4" y="24"/>
                      </a:lnTo>
                      <a:lnTo>
                        <a:pt x="10" y="29"/>
                      </a:lnTo>
                      <a:lnTo>
                        <a:pt x="18" y="31"/>
                      </a:lnTo>
                      <a:lnTo>
                        <a:pt x="25" y="31"/>
                      </a:lnTo>
                      <a:lnTo>
                        <a:pt x="33" y="29"/>
                      </a:lnTo>
                      <a:lnTo>
                        <a:pt x="38" y="25"/>
                      </a:lnTo>
                      <a:lnTo>
                        <a:pt x="39" y="22"/>
                      </a:lnTo>
                      <a:lnTo>
                        <a:pt x="41" y="19"/>
                      </a:lnTo>
                      <a:lnTo>
                        <a:pt x="41" y="16"/>
                      </a:lnTo>
                      <a:lnTo>
                        <a:pt x="41" y="12"/>
                      </a:lnTo>
                      <a:lnTo>
                        <a:pt x="37" y="7"/>
                      </a:lnTo>
                      <a:lnTo>
                        <a:pt x="30" y="2"/>
                      </a:lnTo>
                      <a:lnTo>
                        <a:pt x="2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87" name="Freeform 2026"/>
                <p:cNvSpPr>
                  <a:spLocks/>
                </p:cNvSpPr>
                <p:nvPr/>
              </p:nvSpPr>
              <p:spPr bwMode="auto">
                <a:xfrm>
                  <a:off x="1937" y="2993"/>
                  <a:ext cx="41" cy="32"/>
                </a:xfrm>
                <a:custGeom>
                  <a:avLst/>
                  <a:gdLst>
                    <a:gd name="T0" fmla="*/ 21 w 41"/>
                    <a:gd name="T1" fmla="*/ 0 h 32"/>
                    <a:gd name="T2" fmla="*/ 21 w 41"/>
                    <a:gd name="T3" fmla="*/ 0 h 32"/>
                    <a:gd name="T4" fmla="*/ 13 w 41"/>
                    <a:gd name="T5" fmla="*/ 1 h 32"/>
                    <a:gd name="T6" fmla="*/ 7 w 41"/>
                    <a:gd name="T7" fmla="*/ 4 h 32"/>
                    <a:gd name="T8" fmla="*/ 2 w 41"/>
                    <a:gd name="T9" fmla="*/ 9 h 32"/>
                    <a:gd name="T10" fmla="*/ 0 w 41"/>
                    <a:gd name="T11" fmla="*/ 13 h 32"/>
                    <a:gd name="T12" fmla="*/ 0 w 41"/>
                    <a:gd name="T13" fmla="*/ 15 h 32"/>
                    <a:gd name="T14" fmla="*/ 0 w 41"/>
                    <a:gd name="T15" fmla="*/ 15 h 32"/>
                    <a:gd name="T16" fmla="*/ 0 w 41"/>
                    <a:gd name="T17" fmla="*/ 19 h 32"/>
                    <a:gd name="T18" fmla="*/ 2 w 41"/>
                    <a:gd name="T19" fmla="*/ 22 h 32"/>
                    <a:gd name="T20" fmla="*/ 7 w 41"/>
                    <a:gd name="T21" fmla="*/ 27 h 32"/>
                    <a:gd name="T22" fmla="*/ 13 w 41"/>
                    <a:gd name="T23" fmla="*/ 30 h 32"/>
                    <a:gd name="T24" fmla="*/ 21 w 41"/>
                    <a:gd name="T25" fmla="*/ 32 h 32"/>
                    <a:gd name="T26" fmla="*/ 21 w 41"/>
                    <a:gd name="T27" fmla="*/ 32 h 32"/>
                    <a:gd name="T28" fmla="*/ 28 w 41"/>
                    <a:gd name="T29" fmla="*/ 30 h 32"/>
                    <a:gd name="T30" fmla="*/ 36 w 41"/>
                    <a:gd name="T31" fmla="*/ 27 h 32"/>
                    <a:gd name="T32" fmla="*/ 40 w 41"/>
                    <a:gd name="T33" fmla="*/ 22 h 32"/>
                    <a:gd name="T34" fmla="*/ 41 w 41"/>
                    <a:gd name="T35" fmla="*/ 19 h 32"/>
                    <a:gd name="T36" fmla="*/ 41 w 41"/>
                    <a:gd name="T37" fmla="*/ 15 h 32"/>
                    <a:gd name="T38" fmla="*/ 41 w 41"/>
                    <a:gd name="T39" fmla="*/ 15 h 32"/>
                    <a:gd name="T40" fmla="*/ 41 w 41"/>
                    <a:gd name="T41" fmla="*/ 13 h 32"/>
                    <a:gd name="T42" fmla="*/ 40 w 41"/>
                    <a:gd name="T43" fmla="*/ 9 h 32"/>
                    <a:gd name="T44" fmla="*/ 36 w 41"/>
                    <a:gd name="T45" fmla="*/ 4 h 32"/>
                    <a:gd name="T46" fmla="*/ 28 w 41"/>
                    <a:gd name="T47" fmla="*/ 1 h 32"/>
                    <a:gd name="T48" fmla="*/ 21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4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2" y="22"/>
                      </a:lnTo>
                      <a:lnTo>
                        <a:pt x="7" y="27"/>
                      </a:lnTo>
                      <a:lnTo>
                        <a:pt x="13" y="30"/>
                      </a:lnTo>
                      <a:lnTo>
                        <a:pt x="21" y="32"/>
                      </a:lnTo>
                      <a:lnTo>
                        <a:pt x="28" y="30"/>
                      </a:lnTo>
                      <a:lnTo>
                        <a:pt x="36" y="27"/>
                      </a:lnTo>
                      <a:lnTo>
                        <a:pt x="40" y="22"/>
                      </a:lnTo>
                      <a:lnTo>
                        <a:pt x="41" y="19"/>
                      </a:lnTo>
                      <a:lnTo>
                        <a:pt x="41" y="15"/>
                      </a:lnTo>
                      <a:lnTo>
                        <a:pt x="41" y="13"/>
                      </a:lnTo>
                      <a:lnTo>
                        <a:pt x="40" y="9"/>
                      </a:lnTo>
                      <a:lnTo>
                        <a:pt x="36" y="4"/>
                      </a:lnTo>
                      <a:lnTo>
                        <a:pt x="28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88" name="Freeform 2027"/>
                <p:cNvSpPr>
                  <a:spLocks/>
                </p:cNvSpPr>
                <p:nvPr/>
              </p:nvSpPr>
              <p:spPr bwMode="auto">
                <a:xfrm>
                  <a:off x="1937" y="2993"/>
                  <a:ext cx="41" cy="32"/>
                </a:xfrm>
                <a:custGeom>
                  <a:avLst/>
                  <a:gdLst>
                    <a:gd name="T0" fmla="*/ 21 w 41"/>
                    <a:gd name="T1" fmla="*/ 0 h 32"/>
                    <a:gd name="T2" fmla="*/ 21 w 41"/>
                    <a:gd name="T3" fmla="*/ 0 h 32"/>
                    <a:gd name="T4" fmla="*/ 13 w 41"/>
                    <a:gd name="T5" fmla="*/ 1 h 32"/>
                    <a:gd name="T6" fmla="*/ 7 w 41"/>
                    <a:gd name="T7" fmla="*/ 4 h 32"/>
                    <a:gd name="T8" fmla="*/ 2 w 41"/>
                    <a:gd name="T9" fmla="*/ 9 h 32"/>
                    <a:gd name="T10" fmla="*/ 0 w 41"/>
                    <a:gd name="T11" fmla="*/ 13 h 32"/>
                    <a:gd name="T12" fmla="*/ 0 w 41"/>
                    <a:gd name="T13" fmla="*/ 15 h 32"/>
                    <a:gd name="T14" fmla="*/ 0 w 41"/>
                    <a:gd name="T15" fmla="*/ 15 h 32"/>
                    <a:gd name="T16" fmla="*/ 0 w 41"/>
                    <a:gd name="T17" fmla="*/ 19 h 32"/>
                    <a:gd name="T18" fmla="*/ 2 w 41"/>
                    <a:gd name="T19" fmla="*/ 22 h 32"/>
                    <a:gd name="T20" fmla="*/ 7 w 41"/>
                    <a:gd name="T21" fmla="*/ 27 h 32"/>
                    <a:gd name="T22" fmla="*/ 13 w 41"/>
                    <a:gd name="T23" fmla="*/ 30 h 32"/>
                    <a:gd name="T24" fmla="*/ 21 w 41"/>
                    <a:gd name="T25" fmla="*/ 32 h 32"/>
                    <a:gd name="T26" fmla="*/ 21 w 41"/>
                    <a:gd name="T27" fmla="*/ 32 h 32"/>
                    <a:gd name="T28" fmla="*/ 28 w 41"/>
                    <a:gd name="T29" fmla="*/ 30 h 32"/>
                    <a:gd name="T30" fmla="*/ 36 w 41"/>
                    <a:gd name="T31" fmla="*/ 27 h 32"/>
                    <a:gd name="T32" fmla="*/ 40 w 41"/>
                    <a:gd name="T33" fmla="*/ 22 h 32"/>
                    <a:gd name="T34" fmla="*/ 41 w 41"/>
                    <a:gd name="T35" fmla="*/ 19 h 32"/>
                    <a:gd name="T36" fmla="*/ 41 w 41"/>
                    <a:gd name="T37" fmla="*/ 15 h 32"/>
                    <a:gd name="T38" fmla="*/ 41 w 41"/>
                    <a:gd name="T39" fmla="*/ 15 h 32"/>
                    <a:gd name="T40" fmla="*/ 41 w 41"/>
                    <a:gd name="T41" fmla="*/ 13 h 32"/>
                    <a:gd name="T42" fmla="*/ 40 w 41"/>
                    <a:gd name="T43" fmla="*/ 9 h 32"/>
                    <a:gd name="T44" fmla="*/ 36 w 41"/>
                    <a:gd name="T45" fmla="*/ 4 h 32"/>
                    <a:gd name="T46" fmla="*/ 28 w 41"/>
                    <a:gd name="T47" fmla="*/ 1 h 32"/>
                    <a:gd name="T48" fmla="*/ 21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4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2" y="22"/>
                      </a:lnTo>
                      <a:lnTo>
                        <a:pt x="7" y="27"/>
                      </a:lnTo>
                      <a:lnTo>
                        <a:pt x="13" y="30"/>
                      </a:lnTo>
                      <a:lnTo>
                        <a:pt x="21" y="32"/>
                      </a:lnTo>
                      <a:lnTo>
                        <a:pt x="28" y="30"/>
                      </a:lnTo>
                      <a:lnTo>
                        <a:pt x="36" y="27"/>
                      </a:lnTo>
                      <a:lnTo>
                        <a:pt x="40" y="22"/>
                      </a:lnTo>
                      <a:lnTo>
                        <a:pt x="41" y="19"/>
                      </a:lnTo>
                      <a:lnTo>
                        <a:pt x="41" y="15"/>
                      </a:lnTo>
                      <a:lnTo>
                        <a:pt x="41" y="13"/>
                      </a:lnTo>
                      <a:lnTo>
                        <a:pt x="40" y="9"/>
                      </a:lnTo>
                      <a:lnTo>
                        <a:pt x="36" y="4"/>
                      </a:lnTo>
                      <a:lnTo>
                        <a:pt x="28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89" name="Freeform 2028"/>
                <p:cNvSpPr>
                  <a:spLocks/>
                </p:cNvSpPr>
                <p:nvPr/>
              </p:nvSpPr>
              <p:spPr bwMode="auto">
                <a:xfrm>
                  <a:off x="1918" y="3054"/>
                  <a:ext cx="40" cy="35"/>
                </a:xfrm>
                <a:custGeom>
                  <a:avLst/>
                  <a:gdLst>
                    <a:gd name="T0" fmla="*/ 13 w 40"/>
                    <a:gd name="T1" fmla="*/ 4 h 35"/>
                    <a:gd name="T2" fmla="*/ 13 w 40"/>
                    <a:gd name="T3" fmla="*/ 4 h 35"/>
                    <a:gd name="T4" fmla="*/ 7 w 40"/>
                    <a:gd name="T5" fmla="*/ 9 h 35"/>
                    <a:gd name="T6" fmla="*/ 1 w 40"/>
                    <a:gd name="T7" fmla="*/ 15 h 35"/>
                    <a:gd name="T8" fmla="*/ 0 w 40"/>
                    <a:gd name="T9" fmla="*/ 22 h 35"/>
                    <a:gd name="T10" fmla="*/ 1 w 40"/>
                    <a:gd name="T11" fmla="*/ 24 h 35"/>
                    <a:gd name="T12" fmla="*/ 3 w 40"/>
                    <a:gd name="T13" fmla="*/ 28 h 35"/>
                    <a:gd name="T14" fmla="*/ 3 w 40"/>
                    <a:gd name="T15" fmla="*/ 28 h 35"/>
                    <a:gd name="T16" fmla="*/ 4 w 40"/>
                    <a:gd name="T17" fmla="*/ 31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2 h 35"/>
                    <a:gd name="T26" fmla="*/ 28 w 40"/>
                    <a:gd name="T27" fmla="*/ 32 h 35"/>
                    <a:gd name="T28" fmla="*/ 35 w 40"/>
                    <a:gd name="T29" fmla="*/ 27 h 35"/>
                    <a:gd name="T30" fmla="*/ 38 w 40"/>
                    <a:gd name="T31" fmla="*/ 20 h 35"/>
                    <a:gd name="T32" fmla="*/ 40 w 40"/>
                    <a:gd name="T33" fmla="*/ 13 h 35"/>
                    <a:gd name="T34" fmla="*/ 40 w 40"/>
                    <a:gd name="T35" fmla="*/ 10 h 35"/>
                    <a:gd name="T36" fmla="*/ 38 w 40"/>
                    <a:gd name="T37" fmla="*/ 8 h 35"/>
                    <a:gd name="T38" fmla="*/ 38 w 40"/>
                    <a:gd name="T39" fmla="*/ 8 h 35"/>
                    <a:gd name="T40" fmla="*/ 36 w 40"/>
                    <a:gd name="T41" fmla="*/ 5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21 w 40"/>
                    <a:gd name="T47" fmla="*/ 1 h 35"/>
                    <a:gd name="T48" fmla="*/ 13 w 40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3" y="4"/>
                      </a:moveTo>
                      <a:lnTo>
                        <a:pt x="13" y="4"/>
                      </a:lnTo>
                      <a:lnTo>
                        <a:pt x="7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1" y="24"/>
                      </a:lnTo>
                      <a:lnTo>
                        <a:pt x="3" y="28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8" y="20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21" y="1"/>
                      </a:lnTo>
                      <a:lnTo>
                        <a:pt x="13" y="4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90" name="Freeform 2029"/>
                <p:cNvSpPr>
                  <a:spLocks/>
                </p:cNvSpPr>
                <p:nvPr/>
              </p:nvSpPr>
              <p:spPr bwMode="auto">
                <a:xfrm>
                  <a:off x="1918" y="3054"/>
                  <a:ext cx="40" cy="35"/>
                </a:xfrm>
                <a:custGeom>
                  <a:avLst/>
                  <a:gdLst>
                    <a:gd name="T0" fmla="*/ 13 w 40"/>
                    <a:gd name="T1" fmla="*/ 4 h 35"/>
                    <a:gd name="T2" fmla="*/ 13 w 40"/>
                    <a:gd name="T3" fmla="*/ 4 h 35"/>
                    <a:gd name="T4" fmla="*/ 7 w 40"/>
                    <a:gd name="T5" fmla="*/ 9 h 35"/>
                    <a:gd name="T6" fmla="*/ 1 w 40"/>
                    <a:gd name="T7" fmla="*/ 15 h 35"/>
                    <a:gd name="T8" fmla="*/ 0 w 40"/>
                    <a:gd name="T9" fmla="*/ 22 h 35"/>
                    <a:gd name="T10" fmla="*/ 1 w 40"/>
                    <a:gd name="T11" fmla="*/ 24 h 35"/>
                    <a:gd name="T12" fmla="*/ 3 w 40"/>
                    <a:gd name="T13" fmla="*/ 28 h 35"/>
                    <a:gd name="T14" fmla="*/ 3 w 40"/>
                    <a:gd name="T15" fmla="*/ 28 h 35"/>
                    <a:gd name="T16" fmla="*/ 4 w 40"/>
                    <a:gd name="T17" fmla="*/ 31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2 h 35"/>
                    <a:gd name="T26" fmla="*/ 28 w 40"/>
                    <a:gd name="T27" fmla="*/ 32 h 35"/>
                    <a:gd name="T28" fmla="*/ 35 w 40"/>
                    <a:gd name="T29" fmla="*/ 27 h 35"/>
                    <a:gd name="T30" fmla="*/ 38 w 40"/>
                    <a:gd name="T31" fmla="*/ 20 h 35"/>
                    <a:gd name="T32" fmla="*/ 40 w 40"/>
                    <a:gd name="T33" fmla="*/ 13 h 35"/>
                    <a:gd name="T34" fmla="*/ 40 w 40"/>
                    <a:gd name="T35" fmla="*/ 10 h 35"/>
                    <a:gd name="T36" fmla="*/ 38 w 40"/>
                    <a:gd name="T37" fmla="*/ 8 h 35"/>
                    <a:gd name="T38" fmla="*/ 38 w 40"/>
                    <a:gd name="T39" fmla="*/ 8 h 35"/>
                    <a:gd name="T40" fmla="*/ 36 w 40"/>
                    <a:gd name="T41" fmla="*/ 5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21 w 40"/>
                    <a:gd name="T47" fmla="*/ 1 h 35"/>
                    <a:gd name="T48" fmla="*/ 13 w 40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3" y="4"/>
                      </a:moveTo>
                      <a:lnTo>
                        <a:pt x="13" y="4"/>
                      </a:lnTo>
                      <a:lnTo>
                        <a:pt x="7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1" y="24"/>
                      </a:lnTo>
                      <a:lnTo>
                        <a:pt x="3" y="28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8" y="20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21" y="1"/>
                      </a:lnTo>
                      <a:lnTo>
                        <a:pt x="13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91" name="Freeform 2030"/>
                <p:cNvSpPr>
                  <a:spLocks/>
                </p:cNvSpPr>
                <p:nvPr/>
              </p:nvSpPr>
              <p:spPr bwMode="auto">
                <a:xfrm>
                  <a:off x="1948" y="3058"/>
                  <a:ext cx="40" cy="33"/>
                </a:xfrm>
                <a:custGeom>
                  <a:avLst/>
                  <a:gdLst>
                    <a:gd name="T0" fmla="*/ 25 w 40"/>
                    <a:gd name="T1" fmla="*/ 1 h 33"/>
                    <a:gd name="T2" fmla="*/ 25 w 40"/>
                    <a:gd name="T3" fmla="*/ 1 h 33"/>
                    <a:gd name="T4" fmla="*/ 17 w 40"/>
                    <a:gd name="T5" fmla="*/ 0 h 33"/>
                    <a:gd name="T6" fmla="*/ 10 w 40"/>
                    <a:gd name="T7" fmla="*/ 1 h 33"/>
                    <a:gd name="T8" fmla="*/ 5 w 40"/>
                    <a:gd name="T9" fmla="*/ 4 h 33"/>
                    <a:gd name="T10" fmla="*/ 2 w 40"/>
                    <a:gd name="T11" fmla="*/ 6 h 33"/>
                    <a:gd name="T12" fmla="*/ 1 w 40"/>
                    <a:gd name="T13" fmla="*/ 10 h 33"/>
                    <a:gd name="T14" fmla="*/ 1 w 40"/>
                    <a:gd name="T15" fmla="*/ 10 h 33"/>
                    <a:gd name="T16" fmla="*/ 0 w 40"/>
                    <a:gd name="T17" fmla="*/ 13 h 33"/>
                    <a:gd name="T18" fmla="*/ 0 w 40"/>
                    <a:gd name="T19" fmla="*/ 16 h 33"/>
                    <a:gd name="T20" fmla="*/ 2 w 40"/>
                    <a:gd name="T21" fmla="*/ 23 h 33"/>
                    <a:gd name="T22" fmla="*/ 7 w 40"/>
                    <a:gd name="T23" fmla="*/ 28 h 33"/>
                    <a:gd name="T24" fmla="*/ 15 w 40"/>
                    <a:gd name="T25" fmla="*/ 32 h 33"/>
                    <a:gd name="T26" fmla="*/ 15 w 40"/>
                    <a:gd name="T27" fmla="*/ 32 h 33"/>
                    <a:gd name="T28" fmla="*/ 22 w 40"/>
                    <a:gd name="T29" fmla="*/ 33 h 33"/>
                    <a:gd name="T30" fmla="*/ 30 w 40"/>
                    <a:gd name="T31" fmla="*/ 33 h 33"/>
                    <a:gd name="T32" fmla="*/ 35 w 40"/>
                    <a:gd name="T33" fmla="*/ 29 h 33"/>
                    <a:gd name="T34" fmla="*/ 38 w 40"/>
                    <a:gd name="T35" fmla="*/ 27 h 33"/>
                    <a:gd name="T36" fmla="*/ 39 w 40"/>
                    <a:gd name="T37" fmla="*/ 24 h 33"/>
                    <a:gd name="T38" fmla="*/ 39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8 h 33"/>
                    <a:gd name="T44" fmla="*/ 38 w 40"/>
                    <a:gd name="T45" fmla="*/ 10 h 33"/>
                    <a:gd name="T46" fmla="*/ 33 w 40"/>
                    <a:gd name="T47" fmla="*/ 5 h 33"/>
                    <a:gd name="T48" fmla="*/ 25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10" y="1"/>
                      </a:lnTo>
                      <a:lnTo>
                        <a:pt x="5" y="4"/>
                      </a:lnTo>
                      <a:lnTo>
                        <a:pt x="2" y="6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5" y="32"/>
                      </a:lnTo>
                      <a:lnTo>
                        <a:pt x="22" y="33"/>
                      </a:lnTo>
                      <a:lnTo>
                        <a:pt x="30" y="33"/>
                      </a:lnTo>
                      <a:lnTo>
                        <a:pt x="35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92" name="Freeform 2031"/>
                <p:cNvSpPr>
                  <a:spLocks/>
                </p:cNvSpPr>
                <p:nvPr/>
              </p:nvSpPr>
              <p:spPr bwMode="auto">
                <a:xfrm>
                  <a:off x="1948" y="3058"/>
                  <a:ext cx="40" cy="33"/>
                </a:xfrm>
                <a:custGeom>
                  <a:avLst/>
                  <a:gdLst>
                    <a:gd name="T0" fmla="*/ 25 w 40"/>
                    <a:gd name="T1" fmla="*/ 1 h 33"/>
                    <a:gd name="T2" fmla="*/ 25 w 40"/>
                    <a:gd name="T3" fmla="*/ 1 h 33"/>
                    <a:gd name="T4" fmla="*/ 17 w 40"/>
                    <a:gd name="T5" fmla="*/ 0 h 33"/>
                    <a:gd name="T6" fmla="*/ 10 w 40"/>
                    <a:gd name="T7" fmla="*/ 1 h 33"/>
                    <a:gd name="T8" fmla="*/ 5 w 40"/>
                    <a:gd name="T9" fmla="*/ 4 h 33"/>
                    <a:gd name="T10" fmla="*/ 2 w 40"/>
                    <a:gd name="T11" fmla="*/ 6 h 33"/>
                    <a:gd name="T12" fmla="*/ 1 w 40"/>
                    <a:gd name="T13" fmla="*/ 10 h 33"/>
                    <a:gd name="T14" fmla="*/ 1 w 40"/>
                    <a:gd name="T15" fmla="*/ 10 h 33"/>
                    <a:gd name="T16" fmla="*/ 0 w 40"/>
                    <a:gd name="T17" fmla="*/ 13 h 33"/>
                    <a:gd name="T18" fmla="*/ 0 w 40"/>
                    <a:gd name="T19" fmla="*/ 16 h 33"/>
                    <a:gd name="T20" fmla="*/ 2 w 40"/>
                    <a:gd name="T21" fmla="*/ 23 h 33"/>
                    <a:gd name="T22" fmla="*/ 7 w 40"/>
                    <a:gd name="T23" fmla="*/ 28 h 33"/>
                    <a:gd name="T24" fmla="*/ 15 w 40"/>
                    <a:gd name="T25" fmla="*/ 32 h 33"/>
                    <a:gd name="T26" fmla="*/ 15 w 40"/>
                    <a:gd name="T27" fmla="*/ 32 h 33"/>
                    <a:gd name="T28" fmla="*/ 22 w 40"/>
                    <a:gd name="T29" fmla="*/ 33 h 33"/>
                    <a:gd name="T30" fmla="*/ 30 w 40"/>
                    <a:gd name="T31" fmla="*/ 33 h 33"/>
                    <a:gd name="T32" fmla="*/ 35 w 40"/>
                    <a:gd name="T33" fmla="*/ 29 h 33"/>
                    <a:gd name="T34" fmla="*/ 38 w 40"/>
                    <a:gd name="T35" fmla="*/ 27 h 33"/>
                    <a:gd name="T36" fmla="*/ 39 w 40"/>
                    <a:gd name="T37" fmla="*/ 24 h 33"/>
                    <a:gd name="T38" fmla="*/ 39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8 h 33"/>
                    <a:gd name="T44" fmla="*/ 38 w 40"/>
                    <a:gd name="T45" fmla="*/ 10 h 33"/>
                    <a:gd name="T46" fmla="*/ 33 w 40"/>
                    <a:gd name="T47" fmla="*/ 5 h 33"/>
                    <a:gd name="T48" fmla="*/ 25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10" y="1"/>
                      </a:lnTo>
                      <a:lnTo>
                        <a:pt x="5" y="4"/>
                      </a:lnTo>
                      <a:lnTo>
                        <a:pt x="2" y="6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5" y="32"/>
                      </a:lnTo>
                      <a:lnTo>
                        <a:pt x="22" y="33"/>
                      </a:lnTo>
                      <a:lnTo>
                        <a:pt x="30" y="33"/>
                      </a:lnTo>
                      <a:lnTo>
                        <a:pt x="35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93" name="Freeform 2032"/>
                <p:cNvSpPr>
                  <a:spLocks/>
                </p:cNvSpPr>
                <p:nvPr/>
              </p:nvSpPr>
              <p:spPr bwMode="auto">
                <a:xfrm>
                  <a:off x="1937" y="3048"/>
                  <a:ext cx="30" cy="89"/>
                </a:xfrm>
                <a:custGeom>
                  <a:avLst/>
                  <a:gdLst>
                    <a:gd name="T0" fmla="*/ 0 w 30"/>
                    <a:gd name="T1" fmla="*/ 84 h 89"/>
                    <a:gd name="T2" fmla="*/ 8 w 30"/>
                    <a:gd name="T3" fmla="*/ 69 h 89"/>
                    <a:gd name="T4" fmla="*/ 8 w 30"/>
                    <a:gd name="T5" fmla="*/ 0 h 89"/>
                    <a:gd name="T6" fmla="*/ 23 w 30"/>
                    <a:gd name="T7" fmla="*/ 2 h 89"/>
                    <a:gd name="T8" fmla="*/ 22 w 30"/>
                    <a:gd name="T9" fmla="*/ 70 h 89"/>
                    <a:gd name="T10" fmla="*/ 30 w 30"/>
                    <a:gd name="T11" fmla="*/ 85 h 89"/>
                    <a:gd name="T12" fmla="*/ 21 w 30"/>
                    <a:gd name="T13" fmla="*/ 79 h 89"/>
                    <a:gd name="T14" fmla="*/ 21 w 30"/>
                    <a:gd name="T15" fmla="*/ 89 h 89"/>
                    <a:gd name="T16" fmla="*/ 14 w 30"/>
                    <a:gd name="T17" fmla="*/ 81 h 89"/>
                    <a:gd name="T18" fmla="*/ 9 w 30"/>
                    <a:gd name="T19" fmla="*/ 88 h 89"/>
                    <a:gd name="T20" fmla="*/ 8 w 30"/>
                    <a:gd name="T21" fmla="*/ 80 h 89"/>
                    <a:gd name="T22" fmla="*/ 0 w 30"/>
                    <a:gd name="T23" fmla="*/ 84 h 89"/>
                    <a:gd name="T24" fmla="*/ 0 w 30"/>
                    <a:gd name="T25" fmla="*/ 84 h 8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89"/>
                    <a:gd name="T41" fmla="*/ 30 w 30"/>
                    <a:gd name="T42" fmla="*/ 89 h 8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89">
                      <a:moveTo>
                        <a:pt x="0" y="84"/>
                      </a:moveTo>
                      <a:lnTo>
                        <a:pt x="8" y="69"/>
                      </a:lnTo>
                      <a:lnTo>
                        <a:pt x="8" y="0"/>
                      </a:lnTo>
                      <a:lnTo>
                        <a:pt x="23" y="2"/>
                      </a:lnTo>
                      <a:lnTo>
                        <a:pt x="22" y="70"/>
                      </a:lnTo>
                      <a:lnTo>
                        <a:pt x="30" y="85"/>
                      </a:lnTo>
                      <a:lnTo>
                        <a:pt x="21" y="79"/>
                      </a:lnTo>
                      <a:lnTo>
                        <a:pt x="21" y="89"/>
                      </a:lnTo>
                      <a:lnTo>
                        <a:pt x="14" y="81"/>
                      </a:lnTo>
                      <a:lnTo>
                        <a:pt x="9" y="88"/>
                      </a:lnTo>
                      <a:lnTo>
                        <a:pt x="8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94" name="Freeform 2033"/>
                <p:cNvSpPr>
                  <a:spLocks/>
                </p:cNvSpPr>
                <p:nvPr/>
              </p:nvSpPr>
              <p:spPr bwMode="auto">
                <a:xfrm>
                  <a:off x="1918" y="3032"/>
                  <a:ext cx="40" cy="35"/>
                </a:xfrm>
                <a:custGeom>
                  <a:avLst/>
                  <a:gdLst>
                    <a:gd name="T0" fmla="*/ 13 w 40"/>
                    <a:gd name="T1" fmla="*/ 4 h 35"/>
                    <a:gd name="T2" fmla="*/ 13 w 40"/>
                    <a:gd name="T3" fmla="*/ 4 h 35"/>
                    <a:gd name="T4" fmla="*/ 7 w 40"/>
                    <a:gd name="T5" fmla="*/ 9 h 35"/>
                    <a:gd name="T6" fmla="*/ 1 w 40"/>
                    <a:gd name="T7" fmla="*/ 16 h 35"/>
                    <a:gd name="T8" fmla="*/ 0 w 40"/>
                    <a:gd name="T9" fmla="*/ 22 h 35"/>
                    <a:gd name="T10" fmla="*/ 1 w 40"/>
                    <a:gd name="T11" fmla="*/ 26 h 35"/>
                    <a:gd name="T12" fmla="*/ 3 w 40"/>
                    <a:gd name="T13" fmla="*/ 28 h 35"/>
                    <a:gd name="T14" fmla="*/ 3 w 40"/>
                    <a:gd name="T15" fmla="*/ 28 h 35"/>
                    <a:gd name="T16" fmla="*/ 4 w 40"/>
                    <a:gd name="T17" fmla="*/ 31 h 35"/>
                    <a:gd name="T18" fmla="*/ 7 w 40"/>
                    <a:gd name="T19" fmla="*/ 34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2 h 35"/>
                    <a:gd name="T26" fmla="*/ 28 w 40"/>
                    <a:gd name="T27" fmla="*/ 32 h 35"/>
                    <a:gd name="T28" fmla="*/ 35 w 40"/>
                    <a:gd name="T29" fmla="*/ 27 h 35"/>
                    <a:gd name="T30" fmla="*/ 38 w 40"/>
                    <a:gd name="T31" fmla="*/ 21 h 35"/>
                    <a:gd name="T32" fmla="*/ 40 w 40"/>
                    <a:gd name="T33" fmla="*/ 14 h 35"/>
                    <a:gd name="T34" fmla="*/ 40 w 40"/>
                    <a:gd name="T35" fmla="*/ 11 h 35"/>
                    <a:gd name="T36" fmla="*/ 38 w 40"/>
                    <a:gd name="T37" fmla="*/ 8 h 35"/>
                    <a:gd name="T38" fmla="*/ 38 w 40"/>
                    <a:gd name="T39" fmla="*/ 8 h 35"/>
                    <a:gd name="T40" fmla="*/ 36 w 40"/>
                    <a:gd name="T41" fmla="*/ 5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21 w 40"/>
                    <a:gd name="T47" fmla="*/ 2 h 35"/>
                    <a:gd name="T48" fmla="*/ 13 w 40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3" y="4"/>
                      </a:moveTo>
                      <a:lnTo>
                        <a:pt x="13" y="4"/>
                      </a:lnTo>
                      <a:lnTo>
                        <a:pt x="7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1" y="26"/>
                      </a:lnTo>
                      <a:lnTo>
                        <a:pt x="3" y="28"/>
                      </a:lnTo>
                      <a:lnTo>
                        <a:pt x="4" y="31"/>
                      </a:lnTo>
                      <a:lnTo>
                        <a:pt x="7" y="34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8" y="21"/>
                      </a:lnTo>
                      <a:lnTo>
                        <a:pt x="40" y="14"/>
                      </a:lnTo>
                      <a:lnTo>
                        <a:pt x="40" y="11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21" y="2"/>
                      </a:lnTo>
                      <a:lnTo>
                        <a:pt x="13" y="4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95" name="Freeform 2034"/>
                <p:cNvSpPr>
                  <a:spLocks/>
                </p:cNvSpPr>
                <p:nvPr/>
              </p:nvSpPr>
              <p:spPr bwMode="auto">
                <a:xfrm>
                  <a:off x="1918" y="3032"/>
                  <a:ext cx="40" cy="35"/>
                </a:xfrm>
                <a:custGeom>
                  <a:avLst/>
                  <a:gdLst>
                    <a:gd name="T0" fmla="*/ 13 w 40"/>
                    <a:gd name="T1" fmla="*/ 4 h 35"/>
                    <a:gd name="T2" fmla="*/ 13 w 40"/>
                    <a:gd name="T3" fmla="*/ 4 h 35"/>
                    <a:gd name="T4" fmla="*/ 7 w 40"/>
                    <a:gd name="T5" fmla="*/ 9 h 35"/>
                    <a:gd name="T6" fmla="*/ 1 w 40"/>
                    <a:gd name="T7" fmla="*/ 16 h 35"/>
                    <a:gd name="T8" fmla="*/ 0 w 40"/>
                    <a:gd name="T9" fmla="*/ 22 h 35"/>
                    <a:gd name="T10" fmla="*/ 1 w 40"/>
                    <a:gd name="T11" fmla="*/ 26 h 35"/>
                    <a:gd name="T12" fmla="*/ 3 w 40"/>
                    <a:gd name="T13" fmla="*/ 28 h 35"/>
                    <a:gd name="T14" fmla="*/ 3 w 40"/>
                    <a:gd name="T15" fmla="*/ 28 h 35"/>
                    <a:gd name="T16" fmla="*/ 4 w 40"/>
                    <a:gd name="T17" fmla="*/ 31 h 35"/>
                    <a:gd name="T18" fmla="*/ 7 w 40"/>
                    <a:gd name="T19" fmla="*/ 34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2 h 35"/>
                    <a:gd name="T26" fmla="*/ 28 w 40"/>
                    <a:gd name="T27" fmla="*/ 32 h 35"/>
                    <a:gd name="T28" fmla="*/ 35 w 40"/>
                    <a:gd name="T29" fmla="*/ 27 h 35"/>
                    <a:gd name="T30" fmla="*/ 38 w 40"/>
                    <a:gd name="T31" fmla="*/ 21 h 35"/>
                    <a:gd name="T32" fmla="*/ 40 w 40"/>
                    <a:gd name="T33" fmla="*/ 14 h 35"/>
                    <a:gd name="T34" fmla="*/ 40 w 40"/>
                    <a:gd name="T35" fmla="*/ 11 h 35"/>
                    <a:gd name="T36" fmla="*/ 38 w 40"/>
                    <a:gd name="T37" fmla="*/ 8 h 35"/>
                    <a:gd name="T38" fmla="*/ 38 w 40"/>
                    <a:gd name="T39" fmla="*/ 8 h 35"/>
                    <a:gd name="T40" fmla="*/ 36 w 40"/>
                    <a:gd name="T41" fmla="*/ 5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21 w 40"/>
                    <a:gd name="T47" fmla="*/ 2 h 35"/>
                    <a:gd name="T48" fmla="*/ 13 w 40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3" y="4"/>
                      </a:moveTo>
                      <a:lnTo>
                        <a:pt x="13" y="4"/>
                      </a:lnTo>
                      <a:lnTo>
                        <a:pt x="7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1" y="26"/>
                      </a:lnTo>
                      <a:lnTo>
                        <a:pt x="3" y="28"/>
                      </a:lnTo>
                      <a:lnTo>
                        <a:pt x="4" y="31"/>
                      </a:lnTo>
                      <a:lnTo>
                        <a:pt x="7" y="34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8" y="21"/>
                      </a:lnTo>
                      <a:lnTo>
                        <a:pt x="40" y="14"/>
                      </a:lnTo>
                      <a:lnTo>
                        <a:pt x="40" y="11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21" y="2"/>
                      </a:lnTo>
                      <a:lnTo>
                        <a:pt x="13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96" name="Freeform 2035"/>
                <p:cNvSpPr>
                  <a:spLocks/>
                </p:cNvSpPr>
                <p:nvPr/>
              </p:nvSpPr>
              <p:spPr bwMode="auto">
                <a:xfrm>
                  <a:off x="1948" y="3036"/>
                  <a:ext cx="40" cy="35"/>
                </a:xfrm>
                <a:custGeom>
                  <a:avLst/>
                  <a:gdLst>
                    <a:gd name="T0" fmla="*/ 25 w 40"/>
                    <a:gd name="T1" fmla="*/ 3 h 35"/>
                    <a:gd name="T2" fmla="*/ 25 w 40"/>
                    <a:gd name="T3" fmla="*/ 3 h 35"/>
                    <a:gd name="T4" fmla="*/ 17 w 40"/>
                    <a:gd name="T5" fmla="*/ 0 h 35"/>
                    <a:gd name="T6" fmla="*/ 10 w 40"/>
                    <a:gd name="T7" fmla="*/ 1 h 35"/>
                    <a:gd name="T8" fmla="*/ 5 w 40"/>
                    <a:gd name="T9" fmla="*/ 5 h 35"/>
                    <a:gd name="T10" fmla="*/ 2 w 40"/>
                    <a:gd name="T11" fmla="*/ 8 h 35"/>
                    <a:gd name="T12" fmla="*/ 1 w 40"/>
                    <a:gd name="T13" fmla="*/ 10 h 35"/>
                    <a:gd name="T14" fmla="*/ 1 w 40"/>
                    <a:gd name="T15" fmla="*/ 10 h 35"/>
                    <a:gd name="T16" fmla="*/ 0 w 40"/>
                    <a:gd name="T17" fmla="*/ 13 h 35"/>
                    <a:gd name="T18" fmla="*/ 0 w 40"/>
                    <a:gd name="T19" fmla="*/ 17 h 35"/>
                    <a:gd name="T20" fmla="*/ 2 w 40"/>
                    <a:gd name="T21" fmla="*/ 23 h 35"/>
                    <a:gd name="T22" fmla="*/ 7 w 40"/>
                    <a:gd name="T23" fmla="*/ 28 h 35"/>
                    <a:gd name="T24" fmla="*/ 15 w 40"/>
                    <a:gd name="T25" fmla="*/ 32 h 35"/>
                    <a:gd name="T26" fmla="*/ 15 w 40"/>
                    <a:gd name="T27" fmla="*/ 32 h 35"/>
                    <a:gd name="T28" fmla="*/ 22 w 40"/>
                    <a:gd name="T29" fmla="*/ 35 h 35"/>
                    <a:gd name="T30" fmla="*/ 30 w 40"/>
                    <a:gd name="T31" fmla="*/ 33 h 35"/>
                    <a:gd name="T32" fmla="*/ 35 w 40"/>
                    <a:gd name="T33" fmla="*/ 30 h 35"/>
                    <a:gd name="T34" fmla="*/ 38 w 40"/>
                    <a:gd name="T35" fmla="*/ 27 h 35"/>
                    <a:gd name="T36" fmla="*/ 39 w 40"/>
                    <a:gd name="T37" fmla="*/ 24 h 35"/>
                    <a:gd name="T38" fmla="*/ 39 w 40"/>
                    <a:gd name="T39" fmla="*/ 24 h 35"/>
                    <a:gd name="T40" fmla="*/ 40 w 40"/>
                    <a:gd name="T41" fmla="*/ 22 h 35"/>
                    <a:gd name="T42" fmla="*/ 40 w 40"/>
                    <a:gd name="T43" fmla="*/ 18 h 35"/>
                    <a:gd name="T44" fmla="*/ 38 w 40"/>
                    <a:gd name="T45" fmla="*/ 12 h 35"/>
                    <a:gd name="T46" fmla="*/ 33 w 40"/>
                    <a:gd name="T47" fmla="*/ 7 h 35"/>
                    <a:gd name="T48" fmla="*/ 25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25" y="3"/>
                      </a:moveTo>
                      <a:lnTo>
                        <a:pt x="25" y="3"/>
                      </a:lnTo>
                      <a:lnTo>
                        <a:pt x="17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5" y="32"/>
                      </a:lnTo>
                      <a:lnTo>
                        <a:pt x="22" y="35"/>
                      </a:lnTo>
                      <a:lnTo>
                        <a:pt x="30" y="33"/>
                      </a:lnTo>
                      <a:lnTo>
                        <a:pt x="35" y="30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0" y="22"/>
                      </a:lnTo>
                      <a:lnTo>
                        <a:pt x="40" y="18"/>
                      </a:lnTo>
                      <a:lnTo>
                        <a:pt x="38" y="12"/>
                      </a:lnTo>
                      <a:lnTo>
                        <a:pt x="33" y="7"/>
                      </a:lnTo>
                      <a:lnTo>
                        <a:pt x="25" y="3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97" name="Freeform 2036"/>
                <p:cNvSpPr>
                  <a:spLocks/>
                </p:cNvSpPr>
                <p:nvPr/>
              </p:nvSpPr>
              <p:spPr bwMode="auto">
                <a:xfrm>
                  <a:off x="1948" y="3036"/>
                  <a:ext cx="40" cy="35"/>
                </a:xfrm>
                <a:custGeom>
                  <a:avLst/>
                  <a:gdLst>
                    <a:gd name="T0" fmla="*/ 25 w 40"/>
                    <a:gd name="T1" fmla="*/ 3 h 35"/>
                    <a:gd name="T2" fmla="*/ 25 w 40"/>
                    <a:gd name="T3" fmla="*/ 3 h 35"/>
                    <a:gd name="T4" fmla="*/ 17 w 40"/>
                    <a:gd name="T5" fmla="*/ 0 h 35"/>
                    <a:gd name="T6" fmla="*/ 10 w 40"/>
                    <a:gd name="T7" fmla="*/ 1 h 35"/>
                    <a:gd name="T8" fmla="*/ 5 w 40"/>
                    <a:gd name="T9" fmla="*/ 5 h 35"/>
                    <a:gd name="T10" fmla="*/ 2 w 40"/>
                    <a:gd name="T11" fmla="*/ 8 h 35"/>
                    <a:gd name="T12" fmla="*/ 1 w 40"/>
                    <a:gd name="T13" fmla="*/ 10 h 35"/>
                    <a:gd name="T14" fmla="*/ 1 w 40"/>
                    <a:gd name="T15" fmla="*/ 10 h 35"/>
                    <a:gd name="T16" fmla="*/ 0 w 40"/>
                    <a:gd name="T17" fmla="*/ 13 h 35"/>
                    <a:gd name="T18" fmla="*/ 0 w 40"/>
                    <a:gd name="T19" fmla="*/ 17 h 35"/>
                    <a:gd name="T20" fmla="*/ 2 w 40"/>
                    <a:gd name="T21" fmla="*/ 23 h 35"/>
                    <a:gd name="T22" fmla="*/ 7 w 40"/>
                    <a:gd name="T23" fmla="*/ 28 h 35"/>
                    <a:gd name="T24" fmla="*/ 15 w 40"/>
                    <a:gd name="T25" fmla="*/ 32 h 35"/>
                    <a:gd name="T26" fmla="*/ 15 w 40"/>
                    <a:gd name="T27" fmla="*/ 32 h 35"/>
                    <a:gd name="T28" fmla="*/ 22 w 40"/>
                    <a:gd name="T29" fmla="*/ 35 h 35"/>
                    <a:gd name="T30" fmla="*/ 30 w 40"/>
                    <a:gd name="T31" fmla="*/ 33 h 35"/>
                    <a:gd name="T32" fmla="*/ 35 w 40"/>
                    <a:gd name="T33" fmla="*/ 30 h 35"/>
                    <a:gd name="T34" fmla="*/ 38 w 40"/>
                    <a:gd name="T35" fmla="*/ 27 h 35"/>
                    <a:gd name="T36" fmla="*/ 39 w 40"/>
                    <a:gd name="T37" fmla="*/ 24 h 35"/>
                    <a:gd name="T38" fmla="*/ 39 w 40"/>
                    <a:gd name="T39" fmla="*/ 24 h 35"/>
                    <a:gd name="T40" fmla="*/ 40 w 40"/>
                    <a:gd name="T41" fmla="*/ 22 h 35"/>
                    <a:gd name="T42" fmla="*/ 40 w 40"/>
                    <a:gd name="T43" fmla="*/ 18 h 35"/>
                    <a:gd name="T44" fmla="*/ 38 w 40"/>
                    <a:gd name="T45" fmla="*/ 12 h 35"/>
                    <a:gd name="T46" fmla="*/ 33 w 40"/>
                    <a:gd name="T47" fmla="*/ 7 h 35"/>
                    <a:gd name="T48" fmla="*/ 25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25" y="3"/>
                      </a:moveTo>
                      <a:lnTo>
                        <a:pt x="25" y="3"/>
                      </a:lnTo>
                      <a:lnTo>
                        <a:pt x="17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5" y="32"/>
                      </a:lnTo>
                      <a:lnTo>
                        <a:pt x="22" y="35"/>
                      </a:lnTo>
                      <a:lnTo>
                        <a:pt x="30" y="33"/>
                      </a:lnTo>
                      <a:lnTo>
                        <a:pt x="35" y="30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0" y="22"/>
                      </a:lnTo>
                      <a:lnTo>
                        <a:pt x="40" y="18"/>
                      </a:lnTo>
                      <a:lnTo>
                        <a:pt x="38" y="12"/>
                      </a:lnTo>
                      <a:lnTo>
                        <a:pt x="33" y="7"/>
                      </a:lnTo>
                      <a:lnTo>
                        <a:pt x="25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98" name="Freeform 2037"/>
                <p:cNvSpPr>
                  <a:spLocks/>
                </p:cNvSpPr>
                <p:nvPr/>
              </p:nvSpPr>
              <p:spPr bwMode="auto">
                <a:xfrm>
                  <a:off x="1923" y="3009"/>
                  <a:ext cx="41" cy="34"/>
                </a:xfrm>
                <a:custGeom>
                  <a:avLst/>
                  <a:gdLst>
                    <a:gd name="T0" fmla="*/ 21 w 41"/>
                    <a:gd name="T1" fmla="*/ 0 h 34"/>
                    <a:gd name="T2" fmla="*/ 21 w 41"/>
                    <a:gd name="T3" fmla="*/ 0 h 34"/>
                    <a:gd name="T4" fmla="*/ 13 w 41"/>
                    <a:gd name="T5" fmla="*/ 2 h 34"/>
                    <a:gd name="T6" fmla="*/ 7 w 41"/>
                    <a:gd name="T7" fmla="*/ 6 h 34"/>
                    <a:gd name="T8" fmla="*/ 2 w 41"/>
                    <a:gd name="T9" fmla="*/ 11 h 34"/>
                    <a:gd name="T10" fmla="*/ 0 w 41"/>
                    <a:gd name="T11" fmla="*/ 13 h 34"/>
                    <a:gd name="T12" fmla="*/ 0 w 41"/>
                    <a:gd name="T13" fmla="*/ 17 h 34"/>
                    <a:gd name="T14" fmla="*/ 0 w 41"/>
                    <a:gd name="T15" fmla="*/ 17 h 34"/>
                    <a:gd name="T16" fmla="*/ 0 w 41"/>
                    <a:gd name="T17" fmla="*/ 21 h 34"/>
                    <a:gd name="T18" fmla="*/ 2 w 41"/>
                    <a:gd name="T19" fmla="*/ 23 h 34"/>
                    <a:gd name="T20" fmla="*/ 7 w 41"/>
                    <a:gd name="T21" fmla="*/ 28 h 34"/>
                    <a:gd name="T22" fmla="*/ 13 w 41"/>
                    <a:gd name="T23" fmla="*/ 32 h 34"/>
                    <a:gd name="T24" fmla="*/ 21 w 41"/>
                    <a:gd name="T25" fmla="*/ 34 h 34"/>
                    <a:gd name="T26" fmla="*/ 21 w 41"/>
                    <a:gd name="T27" fmla="*/ 34 h 34"/>
                    <a:gd name="T28" fmla="*/ 28 w 41"/>
                    <a:gd name="T29" fmla="*/ 32 h 34"/>
                    <a:gd name="T30" fmla="*/ 36 w 41"/>
                    <a:gd name="T31" fmla="*/ 28 h 34"/>
                    <a:gd name="T32" fmla="*/ 40 w 41"/>
                    <a:gd name="T33" fmla="*/ 23 h 34"/>
                    <a:gd name="T34" fmla="*/ 41 w 41"/>
                    <a:gd name="T35" fmla="*/ 21 h 34"/>
                    <a:gd name="T36" fmla="*/ 41 w 41"/>
                    <a:gd name="T37" fmla="*/ 17 h 34"/>
                    <a:gd name="T38" fmla="*/ 41 w 41"/>
                    <a:gd name="T39" fmla="*/ 17 h 34"/>
                    <a:gd name="T40" fmla="*/ 41 w 41"/>
                    <a:gd name="T41" fmla="*/ 13 h 34"/>
                    <a:gd name="T42" fmla="*/ 40 w 41"/>
                    <a:gd name="T43" fmla="*/ 11 h 34"/>
                    <a:gd name="T44" fmla="*/ 36 w 41"/>
                    <a:gd name="T45" fmla="*/ 6 h 34"/>
                    <a:gd name="T46" fmla="*/ 28 w 41"/>
                    <a:gd name="T47" fmla="*/ 2 h 34"/>
                    <a:gd name="T48" fmla="*/ 21 w 41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2"/>
                      </a:lnTo>
                      <a:lnTo>
                        <a:pt x="7" y="6"/>
                      </a:lnTo>
                      <a:lnTo>
                        <a:pt x="2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1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3" y="32"/>
                      </a:lnTo>
                      <a:lnTo>
                        <a:pt x="21" y="34"/>
                      </a:lnTo>
                      <a:lnTo>
                        <a:pt x="28" y="32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40" y="11"/>
                      </a:lnTo>
                      <a:lnTo>
                        <a:pt x="36" y="6"/>
                      </a:lnTo>
                      <a:lnTo>
                        <a:pt x="28" y="2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399" name="Freeform 2038"/>
                <p:cNvSpPr>
                  <a:spLocks/>
                </p:cNvSpPr>
                <p:nvPr/>
              </p:nvSpPr>
              <p:spPr bwMode="auto">
                <a:xfrm>
                  <a:off x="1923" y="3009"/>
                  <a:ext cx="41" cy="34"/>
                </a:xfrm>
                <a:custGeom>
                  <a:avLst/>
                  <a:gdLst>
                    <a:gd name="T0" fmla="*/ 21 w 41"/>
                    <a:gd name="T1" fmla="*/ 0 h 34"/>
                    <a:gd name="T2" fmla="*/ 21 w 41"/>
                    <a:gd name="T3" fmla="*/ 0 h 34"/>
                    <a:gd name="T4" fmla="*/ 13 w 41"/>
                    <a:gd name="T5" fmla="*/ 2 h 34"/>
                    <a:gd name="T6" fmla="*/ 7 w 41"/>
                    <a:gd name="T7" fmla="*/ 6 h 34"/>
                    <a:gd name="T8" fmla="*/ 2 w 41"/>
                    <a:gd name="T9" fmla="*/ 11 h 34"/>
                    <a:gd name="T10" fmla="*/ 0 w 41"/>
                    <a:gd name="T11" fmla="*/ 13 h 34"/>
                    <a:gd name="T12" fmla="*/ 0 w 41"/>
                    <a:gd name="T13" fmla="*/ 17 h 34"/>
                    <a:gd name="T14" fmla="*/ 0 w 41"/>
                    <a:gd name="T15" fmla="*/ 17 h 34"/>
                    <a:gd name="T16" fmla="*/ 0 w 41"/>
                    <a:gd name="T17" fmla="*/ 21 h 34"/>
                    <a:gd name="T18" fmla="*/ 2 w 41"/>
                    <a:gd name="T19" fmla="*/ 23 h 34"/>
                    <a:gd name="T20" fmla="*/ 7 w 41"/>
                    <a:gd name="T21" fmla="*/ 28 h 34"/>
                    <a:gd name="T22" fmla="*/ 13 w 41"/>
                    <a:gd name="T23" fmla="*/ 32 h 34"/>
                    <a:gd name="T24" fmla="*/ 21 w 41"/>
                    <a:gd name="T25" fmla="*/ 34 h 34"/>
                    <a:gd name="T26" fmla="*/ 21 w 41"/>
                    <a:gd name="T27" fmla="*/ 34 h 34"/>
                    <a:gd name="T28" fmla="*/ 28 w 41"/>
                    <a:gd name="T29" fmla="*/ 32 h 34"/>
                    <a:gd name="T30" fmla="*/ 36 w 41"/>
                    <a:gd name="T31" fmla="*/ 28 h 34"/>
                    <a:gd name="T32" fmla="*/ 40 w 41"/>
                    <a:gd name="T33" fmla="*/ 23 h 34"/>
                    <a:gd name="T34" fmla="*/ 41 w 41"/>
                    <a:gd name="T35" fmla="*/ 21 h 34"/>
                    <a:gd name="T36" fmla="*/ 41 w 41"/>
                    <a:gd name="T37" fmla="*/ 17 h 34"/>
                    <a:gd name="T38" fmla="*/ 41 w 41"/>
                    <a:gd name="T39" fmla="*/ 17 h 34"/>
                    <a:gd name="T40" fmla="*/ 41 w 41"/>
                    <a:gd name="T41" fmla="*/ 13 h 34"/>
                    <a:gd name="T42" fmla="*/ 40 w 41"/>
                    <a:gd name="T43" fmla="*/ 11 h 34"/>
                    <a:gd name="T44" fmla="*/ 36 w 41"/>
                    <a:gd name="T45" fmla="*/ 6 h 34"/>
                    <a:gd name="T46" fmla="*/ 28 w 41"/>
                    <a:gd name="T47" fmla="*/ 2 h 34"/>
                    <a:gd name="T48" fmla="*/ 21 w 41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2"/>
                      </a:lnTo>
                      <a:lnTo>
                        <a:pt x="7" y="6"/>
                      </a:lnTo>
                      <a:lnTo>
                        <a:pt x="2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1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3" y="32"/>
                      </a:lnTo>
                      <a:lnTo>
                        <a:pt x="21" y="34"/>
                      </a:lnTo>
                      <a:lnTo>
                        <a:pt x="28" y="32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40" y="11"/>
                      </a:lnTo>
                      <a:lnTo>
                        <a:pt x="36" y="6"/>
                      </a:lnTo>
                      <a:lnTo>
                        <a:pt x="28" y="2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00" name="Freeform 2039"/>
                <p:cNvSpPr>
                  <a:spLocks/>
                </p:cNvSpPr>
                <p:nvPr/>
              </p:nvSpPr>
              <p:spPr bwMode="auto">
                <a:xfrm>
                  <a:off x="1949" y="3015"/>
                  <a:ext cx="41" cy="31"/>
                </a:xfrm>
                <a:custGeom>
                  <a:avLst/>
                  <a:gdLst>
                    <a:gd name="T0" fmla="*/ 23 w 41"/>
                    <a:gd name="T1" fmla="*/ 0 h 31"/>
                    <a:gd name="T2" fmla="*/ 23 w 41"/>
                    <a:gd name="T3" fmla="*/ 0 h 31"/>
                    <a:gd name="T4" fmla="*/ 15 w 41"/>
                    <a:gd name="T5" fmla="*/ 0 h 31"/>
                    <a:gd name="T6" fmla="*/ 7 w 41"/>
                    <a:gd name="T7" fmla="*/ 1 h 31"/>
                    <a:gd name="T8" fmla="*/ 2 w 41"/>
                    <a:gd name="T9" fmla="*/ 6 h 31"/>
                    <a:gd name="T10" fmla="*/ 1 w 41"/>
                    <a:gd name="T11" fmla="*/ 8 h 31"/>
                    <a:gd name="T12" fmla="*/ 0 w 41"/>
                    <a:gd name="T13" fmla="*/ 11 h 31"/>
                    <a:gd name="T14" fmla="*/ 0 w 41"/>
                    <a:gd name="T15" fmla="*/ 11 h 31"/>
                    <a:gd name="T16" fmla="*/ 0 w 41"/>
                    <a:gd name="T17" fmla="*/ 15 h 31"/>
                    <a:gd name="T18" fmla="*/ 0 w 41"/>
                    <a:gd name="T19" fmla="*/ 19 h 31"/>
                    <a:gd name="T20" fmla="*/ 4 w 41"/>
                    <a:gd name="T21" fmla="*/ 24 h 31"/>
                    <a:gd name="T22" fmla="*/ 10 w 41"/>
                    <a:gd name="T23" fmla="*/ 29 h 31"/>
                    <a:gd name="T24" fmla="*/ 18 w 41"/>
                    <a:gd name="T25" fmla="*/ 31 h 31"/>
                    <a:gd name="T26" fmla="*/ 18 w 41"/>
                    <a:gd name="T27" fmla="*/ 31 h 31"/>
                    <a:gd name="T28" fmla="*/ 25 w 41"/>
                    <a:gd name="T29" fmla="*/ 31 h 31"/>
                    <a:gd name="T30" fmla="*/ 33 w 41"/>
                    <a:gd name="T31" fmla="*/ 29 h 31"/>
                    <a:gd name="T32" fmla="*/ 38 w 41"/>
                    <a:gd name="T33" fmla="*/ 25 h 31"/>
                    <a:gd name="T34" fmla="*/ 39 w 41"/>
                    <a:gd name="T35" fmla="*/ 22 h 31"/>
                    <a:gd name="T36" fmla="*/ 41 w 41"/>
                    <a:gd name="T37" fmla="*/ 19 h 31"/>
                    <a:gd name="T38" fmla="*/ 41 w 41"/>
                    <a:gd name="T39" fmla="*/ 19 h 31"/>
                    <a:gd name="T40" fmla="*/ 41 w 41"/>
                    <a:gd name="T41" fmla="*/ 16 h 31"/>
                    <a:gd name="T42" fmla="*/ 41 w 41"/>
                    <a:gd name="T43" fmla="*/ 12 h 31"/>
                    <a:gd name="T44" fmla="*/ 37 w 41"/>
                    <a:gd name="T45" fmla="*/ 7 h 31"/>
                    <a:gd name="T46" fmla="*/ 30 w 41"/>
                    <a:gd name="T47" fmla="*/ 2 h 31"/>
                    <a:gd name="T48" fmla="*/ 23 w 41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1"/>
                    <a:gd name="T77" fmla="*/ 41 w 41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1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2" y="6"/>
                      </a:lnTo>
                      <a:lnTo>
                        <a:pt x="1" y="8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4" y="24"/>
                      </a:lnTo>
                      <a:lnTo>
                        <a:pt x="10" y="29"/>
                      </a:lnTo>
                      <a:lnTo>
                        <a:pt x="18" y="31"/>
                      </a:lnTo>
                      <a:lnTo>
                        <a:pt x="25" y="31"/>
                      </a:lnTo>
                      <a:lnTo>
                        <a:pt x="33" y="29"/>
                      </a:lnTo>
                      <a:lnTo>
                        <a:pt x="38" y="25"/>
                      </a:lnTo>
                      <a:lnTo>
                        <a:pt x="39" y="22"/>
                      </a:lnTo>
                      <a:lnTo>
                        <a:pt x="41" y="19"/>
                      </a:lnTo>
                      <a:lnTo>
                        <a:pt x="41" y="16"/>
                      </a:lnTo>
                      <a:lnTo>
                        <a:pt x="41" y="12"/>
                      </a:lnTo>
                      <a:lnTo>
                        <a:pt x="37" y="7"/>
                      </a:lnTo>
                      <a:lnTo>
                        <a:pt x="30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01" name="Freeform 2040"/>
                <p:cNvSpPr>
                  <a:spLocks/>
                </p:cNvSpPr>
                <p:nvPr/>
              </p:nvSpPr>
              <p:spPr bwMode="auto">
                <a:xfrm>
                  <a:off x="1949" y="3015"/>
                  <a:ext cx="41" cy="31"/>
                </a:xfrm>
                <a:custGeom>
                  <a:avLst/>
                  <a:gdLst>
                    <a:gd name="T0" fmla="*/ 23 w 41"/>
                    <a:gd name="T1" fmla="*/ 0 h 31"/>
                    <a:gd name="T2" fmla="*/ 23 w 41"/>
                    <a:gd name="T3" fmla="*/ 0 h 31"/>
                    <a:gd name="T4" fmla="*/ 15 w 41"/>
                    <a:gd name="T5" fmla="*/ 0 h 31"/>
                    <a:gd name="T6" fmla="*/ 7 w 41"/>
                    <a:gd name="T7" fmla="*/ 1 h 31"/>
                    <a:gd name="T8" fmla="*/ 2 w 41"/>
                    <a:gd name="T9" fmla="*/ 6 h 31"/>
                    <a:gd name="T10" fmla="*/ 1 w 41"/>
                    <a:gd name="T11" fmla="*/ 8 h 31"/>
                    <a:gd name="T12" fmla="*/ 0 w 41"/>
                    <a:gd name="T13" fmla="*/ 11 h 31"/>
                    <a:gd name="T14" fmla="*/ 0 w 41"/>
                    <a:gd name="T15" fmla="*/ 11 h 31"/>
                    <a:gd name="T16" fmla="*/ 0 w 41"/>
                    <a:gd name="T17" fmla="*/ 15 h 31"/>
                    <a:gd name="T18" fmla="*/ 0 w 41"/>
                    <a:gd name="T19" fmla="*/ 19 h 31"/>
                    <a:gd name="T20" fmla="*/ 4 w 41"/>
                    <a:gd name="T21" fmla="*/ 24 h 31"/>
                    <a:gd name="T22" fmla="*/ 10 w 41"/>
                    <a:gd name="T23" fmla="*/ 29 h 31"/>
                    <a:gd name="T24" fmla="*/ 18 w 41"/>
                    <a:gd name="T25" fmla="*/ 31 h 31"/>
                    <a:gd name="T26" fmla="*/ 18 w 41"/>
                    <a:gd name="T27" fmla="*/ 31 h 31"/>
                    <a:gd name="T28" fmla="*/ 25 w 41"/>
                    <a:gd name="T29" fmla="*/ 31 h 31"/>
                    <a:gd name="T30" fmla="*/ 33 w 41"/>
                    <a:gd name="T31" fmla="*/ 29 h 31"/>
                    <a:gd name="T32" fmla="*/ 38 w 41"/>
                    <a:gd name="T33" fmla="*/ 25 h 31"/>
                    <a:gd name="T34" fmla="*/ 39 w 41"/>
                    <a:gd name="T35" fmla="*/ 22 h 31"/>
                    <a:gd name="T36" fmla="*/ 41 w 41"/>
                    <a:gd name="T37" fmla="*/ 19 h 31"/>
                    <a:gd name="T38" fmla="*/ 41 w 41"/>
                    <a:gd name="T39" fmla="*/ 19 h 31"/>
                    <a:gd name="T40" fmla="*/ 41 w 41"/>
                    <a:gd name="T41" fmla="*/ 16 h 31"/>
                    <a:gd name="T42" fmla="*/ 41 w 41"/>
                    <a:gd name="T43" fmla="*/ 12 h 31"/>
                    <a:gd name="T44" fmla="*/ 37 w 41"/>
                    <a:gd name="T45" fmla="*/ 7 h 31"/>
                    <a:gd name="T46" fmla="*/ 30 w 41"/>
                    <a:gd name="T47" fmla="*/ 2 h 31"/>
                    <a:gd name="T48" fmla="*/ 23 w 41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1"/>
                    <a:gd name="T77" fmla="*/ 41 w 41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1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2" y="6"/>
                      </a:lnTo>
                      <a:lnTo>
                        <a:pt x="1" y="8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4" y="24"/>
                      </a:lnTo>
                      <a:lnTo>
                        <a:pt x="10" y="29"/>
                      </a:lnTo>
                      <a:lnTo>
                        <a:pt x="18" y="31"/>
                      </a:lnTo>
                      <a:lnTo>
                        <a:pt x="25" y="31"/>
                      </a:lnTo>
                      <a:lnTo>
                        <a:pt x="33" y="29"/>
                      </a:lnTo>
                      <a:lnTo>
                        <a:pt x="38" y="25"/>
                      </a:lnTo>
                      <a:lnTo>
                        <a:pt x="39" y="22"/>
                      </a:lnTo>
                      <a:lnTo>
                        <a:pt x="41" y="19"/>
                      </a:lnTo>
                      <a:lnTo>
                        <a:pt x="41" y="16"/>
                      </a:lnTo>
                      <a:lnTo>
                        <a:pt x="41" y="12"/>
                      </a:lnTo>
                      <a:lnTo>
                        <a:pt x="37" y="7"/>
                      </a:lnTo>
                      <a:lnTo>
                        <a:pt x="30" y="2"/>
                      </a:lnTo>
                      <a:lnTo>
                        <a:pt x="2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02" name="Freeform 2041"/>
                <p:cNvSpPr>
                  <a:spLocks/>
                </p:cNvSpPr>
                <p:nvPr/>
              </p:nvSpPr>
              <p:spPr bwMode="auto">
                <a:xfrm>
                  <a:off x="1937" y="2993"/>
                  <a:ext cx="41" cy="32"/>
                </a:xfrm>
                <a:custGeom>
                  <a:avLst/>
                  <a:gdLst>
                    <a:gd name="T0" fmla="*/ 21 w 41"/>
                    <a:gd name="T1" fmla="*/ 0 h 32"/>
                    <a:gd name="T2" fmla="*/ 21 w 41"/>
                    <a:gd name="T3" fmla="*/ 0 h 32"/>
                    <a:gd name="T4" fmla="*/ 13 w 41"/>
                    <a:gd name="T5" fmla="*/ 1 h 32"/>
                    <a:gd name="T6" fmla="*/ 7 w 41"/>
                    <a:gd name="T7" fmla="*/ 4 h 32"/>
                    <a:gd name="T8" fmla="*/ 2 w 41"/>
                    <a:gd name="T9" fmla="*/ 9 h 32"/>
                    <a:gd name="T10" fmla="*/ 0 w 41"/>
                    <a:gd name="T11" fmla="*/ 13 h 32"/>
                    <a:gd name="T12" fmla="*/ 0 w 41"/>
                    <a:gd name="T13" fmla="*/ 15 h 32"/>
                    <a:gd name="T14" fmla="*/ 0 w 41"/>
                    <a:gd name="T15" fmla="*/ 15 h 32"/>
                    <a:gd name="T16" fmla="*/ 0 w 41"/>
                    <a:gd name="T17" fmla="*/ 19 h 32"/>
                    <a:gd name="T18" fmla="*/ 2 w 41"/>
                    <a:gd name="T19" fmla="*/ 22 h 32"/>
                    <a:gd name="T20" fmla="*/ 7 w 41"/>
                    <a:gd name="T21" fmla="*/ 27 h 32"/>
                    <a:gd name="T22" fmla="*/ 13 w 41"/>
                    <a:gd name="T23" fmla="*/ 30 h 32"/>
                    <a:gd name="T24" fmla="*/ 21 w 41"/>
                    <a:gd name="T25" fmla="*/ 32 h 32"/>
                    <a:gd name="T26" fmla="*/ 21 w 41"/>
                    <a:gd name="T27" fmla="*/ 32 h 32"/>
                    <a:gd name="T28" fmla="*/ 28 w 41"/>
                    <a:gd name="T29" fmla="*/ 30 h 32"/>
                    <a:gd name="T30" fmla="*/ 36 w 41"/>
                    <a:gd name="T31" fmla="*/ 27 h 32"/>
                    <a:gd name="T32" fmla="*/ 40 w 41"/>
                    <a:gd name="T33" fmla="*/ 22 h 32"/>
                    <a:gd name="T34" fmla="*/ 41 w 41"/>
                    <a:gd name="T35" fmla="*/ 19 h 32"/>
                    <a:gd name="T36" fmla="*/ 41 w 41"/>
                    <a:gd name="T37" fmla="*/ 15 h 32"/>
                    <a:gd name="T38" fmla="*/ 41 w 41"/>
                    <a:gd name="T39" fmla="*/ 15 h 32"/>
                    <a:gd name="T40" fmla="*/ 41 w 41"/>
                    <a:gd name="T41" fmla="*/ 13 h 32"/>
                    <a:gd name="T42" fmla="*/ 40 w 41"/>
                    <a:gd name="T43" fmla="*/ 9 h 32"/>
                    <a:gd name="T44" fmla="*/ 36 w 41"/>
                    <a:gd name="T45" fmla="*/ 4 h 32"/>
                    <a:gd name="T46" fmla="*/ 28 w 41"/>
                    <a:gd name="T47" fmla="*/ 1 h 32"/>
                    <a:gd name="T48" fmla="*/ 21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4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2" y="22"/>
                      </a:lnTo>
                      <a:lnTo>
                        <a:pt x="7" y="27"/>
                      </a:lnTo>
                      <a:lnTo>
                        <a:pt x="13" y="30"/>
                      </a:lnTo>
                      <a:lnTo>
                        <a:pt x="21" y="32"/>
                      </a:lnTo>
                      <a:lnTo>
                        <a:pt x="28" y="30"/>
                      </a:lnTo>
                      <a:lnTo>
                        <a:pt x="36" y="27"/>
                      </a:lnTo>
                      <a:lnTo>
                        <a:pt x="40" y="22"/>
                      </a:lnTo>
                      <a:lnTo>
                        <a:pt x="41" y="19"/>
                      </a:lnTo>
                      <a:lnTo>
                        <a:pt x="41" y="15"/>
                      </a:lnTo>
                      <a:lnTo>
                        <a:pt x="41" y="13"/>
                      </a:lnTo>
                      <a:lnTo>
                        <a:pt x="40" y="9"/>
                      </a:lnTo>
                      <a:lnTo>
                        <a:pt x="36" y="4"/>
                      </a:lnTo>
                      <a:lnTo>
                        <a:pt x="28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03" name="Freeform 2042"/>
                <p:cNvSpPr>
                  <a:spLocks/>
                </p:cNvSpPr>
                <p:nvPr/>
              </p:nvSpPr>
              <p:spPr bwMode="auto">
                <a:xfrm>
                  <a:off x="1937" y="2993"/>
                  <a:ext cx="41" cy="32"/>
                </a:xfrm>
                <a:custGeom>
                  <a:avLst/>
                  <a:gdLst>
                    <a:gd name="T0" fmla="*/ 21 w 41"/>
                    <a:gd name="T1" fmla="*/ 0 h 32"/>
                    <a:gd name="T2" fmla="*/ 21 w 41"/>
                    <a:gd name="T3" fmla="*/ 0 h 32"/>
                    <a:gd name="T4" fmla="*/ 13 w 41"/>
                    <a:gd name="T5" fmla="*/ 1 h 32"/>
                    <a:gd name="T6" fmla="*/ 7 w 41"/>
                    <a:gd name="T7" fmla="*/ 4 h 32"/>
                    <a:gd name="T8" fmla="*/ 2 w 41"/>
                    <a:gd name="T9" fmla="*/ 9 h 32"/>
                    <a:gd name="T10" fmla="*/ 0 w 41"/>
                    <a:gd name="T11" fmla="*/ 13 h 32"/>
                    <a:gd name="T12" fmla="*/ 0 w 41"/>
                    <a:gd name="T13" fmla="*/ 15 h 32"/>
                    <a:gd name="T14" fmla="*/ 0 w 41"/>
                    <a:gd name="T15" fmla="*/ 15 h 32"/>
                    <a:gd name="T16" fmla="*/ 0 w 41"/>
                    <a:gd name="T17" fmla="*/ 19 h 32"/>
                    <a:gd name="T18" fmla="*/ 2 w 41"/>
                    <a:gd name="T19" fmla="*/ 22 h 32"/>
                    <a:gd name="T20" fmla="*/ 7 w 41"/>
                    <a:gd name="T21" fmla="*/ 27 h 32"/>
                    <a:gd name="T22" fmla="*/ 13 w 41"/>
                    <a:gd name="T23" fmla="*/ 30 h 32"/>
                    <a:gd name="T24" fmla="*/ 21 w 41"/>
                    <a:gd name="T25" fmla="*/ 32 h 32"/>
                    <a:gd name="T26" fmla="*/ 21 w 41"/>
                    <a:gd name="T27" fmla="*/ 32 h 32"/>
                    <a:gd name="T28" fmla="*/ 28 w 41"/>
                    <a:gd name="T29" fmla="*/ 30 h 32"/>
                    <a:gd name="T30" fmla="*/ 36 w 41"/>
                    <a:gd name="T31" fmla="*/ 27 h 32"/>
                    <a:gd name="T32" fmla="*/ 40 w 41"/>
                    <a:gd name="T33" fmla="*/ 22 h 32"/>
                    <a:gd name="T34" fmla="*/ 41 w 41"/>
                    <a:gd name="T35" fmla="*/ 19 h 32"/>
                    <a:gd name="T36" fmla="*/ 41 w 41"/>
                    <a:gd name="T37" fmla="*/ 15 h 32"/>
                    <a:gd name="T38" fmla="*/ 41 w 41"/>
                    <a:gd name="T39" fmla="*/ 15 h 32"/>
                    <a:gd name="T40" fmla="*/ 41 w 41"/>
                    <a:gd name="T41" fmla="*/ 13 h 32"/>
                    <a:gd name="T42" fmla="*/ 40 w 41"/>
                    <a:gd name="T43" fmla="*/ 9 h 32"/>
                    <a:gd name="T44" fmla="*/ 36 w 41"/>
                    <a:gd name="T45" fmla="*/ 4 h 32"/>
                    <a:gd name="T46" fmla="*/ 28 w 41"/>
                    <a:gd name="T47" fmla="*/ 1 h 32"/>
                    <a:gd name="T48" fmla="*/ 21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4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2" y="22"/>
                      </a:lnTo>
                      <a:lnTo>
                        <a:pt x="7" y="27"/>
                      </a:lnTo>
                      <a:lnTo>
                        <a:pt x="13" y="30"/>
                      </a:lnTo>
                      <a:lnTo>
                        <a:pt x="21" y="32"/>
                      </a:lnTo>
                      <a:lnTo>
                        <a:pt x="28" y="30"/>
                      </a:lnTo>
                      <a:lnTo>
                        <a:pt x="36" y="27"/>
                      </a:lnTo>
                      <a:lnTo>
                        <a:pt x="40" y="22"/>
                      </a:lnTo>
                      <a:lnTo>
                        <a:pt x="41" y="19"/>
                      </a:lnTo>
                      <a:lnTo>
                        <a:pt x="41" y="15"/>
                      </a:lnTo>
                      <a:lnTo>
                        <a:pt x="41" y="13"/>
                      </a:lnTo>
                      <a:lnTo>
                        <a:pt x="40" y="9"/>
                      </a:lnTo>
                      <a:lnTo>
                        <a:pt x="36" y="4"/>
                      </a:lnTo>
                      <a:lnTo>
                        <a:pt x="28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04" name="Freeform 2043"/>
                <p:cNvSpPr>
                  <a:spLocks/>
                </p:cNvSpPr>
                <p:nvPr/>
              </p:nvSpPr>
              <p:spPr bwMode="auto">
                <a:xfrm>
                  <a:off x="1918" y="3054"/>
                  <a:ext cx="40" cy="35"/>
                </a:xfrm>
                <a:custGeom>
                  <a:avLst/>
                  <a:gdLst>
                    <a:gd name="T0" fmla="*/ 13 w 40"/>
                    <a:gd name="T1" fmla="*/ 4 h 35"/>
                    <a:gd name="T2" fmla="*/ 13 w 40"/>
                    <a:gd name="T3" fmla="*/ 4 h 35"/>
                    <a:gd name="T4" fmla="*/ 7 w 40"/>
                    <a:gd name="T5" fmla="*/ 9 h 35"/>
                    <a:gd name="T6" fmla="*/ 1 w 40"/>
                    <a:gd name="T7" fmla="*/ 15 h 35"/>
                    <a:gd name="T8" fmla="*/ 0 w 40"/>
                    <a:gd name="T9" fmla="*/ 22 h 35"/>
                    <a:gd name="T10" fmla="*/ 1 w 40"/>
                    <a:gd name="T11" fmla="*/ 24 h 35"/>
                    <a:gd name="T12" fmla="*/ 3 w 40"/>
                    <a:gd name="T13" fmla="*/ 28 h 35"/>
                    <a:gd name="T14" fmla="*/ 3 w 40"/>
                    <a:gd name="T15" fmla="*/ 28 h 35"/>
                    <a:gd name="T16" fmla="*/ 4 w 40"/>
                    <a:gd name="T17" fmla="*/ 31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2 h 35"/>
                    <a:gd name="T26" fmla="*/ 28 w 40"/>
                    <a:gd name="T27" fmla="*/ 32 h 35"/>
                    <a:gd name="T28" fmla="*/ 35 w 40"/>
                    <a:gd name="T29" fmla="*/ 27 h 35"/>
                    <a:gd name="T30" fmla="*/ 38 w 40"/>
                    <a:gd name="T31" fmla="*/ 20 h 35"/>
                    <a:gd name="T32" fmla="*/ 40 w 40"/>
                    <a:gd name="T33" fmla="*/ 13 h 35"/>
                    <a:gd name="T34" fmla="*/ 40 w 40"/>
                    <a:gd name="T35" fmla="*/ 10 h 35"/>
                    <a:gd name="T36" fmla="*/ 38 w 40"/>
                    <a:gd name="T37" fmla="*/ 8 h 35"/>
                    <a:gd name="T38" fmla="*/ 38 w 40"/>
                    <a:gd name="T39" fmla="*/ 8 h 35"/>
                    <a:gd name="T40" fmla="*/ 36 w 40"/>
                    <a:gd name="T41" fmla="*/ 5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21 w 40"/>
                    <a:gd name="T47" fmla="*/ 1 h 35"/>
                    <a:gd name="T48" fmla="*/ 13 w 40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3" y="4"/>
                      </a:moveTo>
                      <a:lnTo>
                        <a:pt x="13" y="4"/>
                      </a:lnTo>
                      <a:lnTo>
                        <a:pt x="7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1" y="24"/>
                      </a:lnTo>
                      <a:lnTo>
                        <a:pt x="3" y="28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8" y="20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21" y="1"/>
                      </a:lnTo>
                      <a:lnTo>
                        <a:pt x="13" y="4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05" name="Freeform 2044"/>
                <p:cNvSpPr>
                  <a:spLocks/>
                </p:cNvSpPr>
                <p:nvPr/>
              </p:nvSpPr>
              <p:spPr bwMode="auto">
                <a:xfrm>
                  <a:off x="1918" y="3054"/>
                  <a:ext cx="40" cy="35"/>
                </a:xfrm>
                <a:custGeom>
                  <a:avLst/>
                  <a:gdLst>
                    <a:gd name="T0" fmla="*/ 13 w 40"/>
                    <a:gd name="T1" fmla="*/ 4 h 35"/>
                    <a:gd name="T2" fmla="*/ 13 w 40"/>
                    <a:gd name="T3" fmla="*/ 4 h 35"/>
                    <a:gd name="T4" fmla="*/ 7 w 40"/>
                    <a:gd name="T5" fmla="*/ 9 h 35"/>
                    <a:gd name="T6" fmla="*/ 1 w 40"/>
                    <a:gd name="T7" fmla="*/ 15 h 35"/>
                    <a:gd name="T8" fmla="*/ 0 w 40"/>
                    <a:gd name="T9" fmla="*/ 22 h 35"/>
                    <a:gd name="T10" fmla="*/ 1 w 40"/>
                    <a:gd name="T11" fmla="*/ 24 h 35"/>
                    <a:gd name="T12" fmla="*/ 3 w 40"/>
                    <a:gd name="T13" fmla="*/ 28 h 35"/>
                    <a:gd name="T14" fmla="*/ 3 w 40"/>
                    <a:gd name="T15" fmla="*/ 28 h 35"/>
                    <a:gd name="T16" fmla="*/ 4 w 40"/>
                    <a:gd name="T17" fmla="*/ 31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2 h 35"/>
                    <a:gd name="T26" fmla="*/ 28 w 40"/>
                    <a:gd name="T27" fmla="*/ 32 h 35"/>
                    <a:gd name="T28" fmla="*/ 35 w 40"/>
                    <a:gd name="T29" fmla="*/ 27 h 35"/>
                    <a:gd name="T30" fmla="*/ 38 w 40"/>
                    <a:gd name="T31" fmla="*/ 20 h 35"/>
                    <a:gd name="T32" fmla="*/ 40 w 40"/>
                    <a:gd name="T33" fmla="*/ 13 h 35"/>
                    <a:gd name="T34" fmla="*/ 40 w 40"/>
                    <a:gd name="T35" fmla="*/ 10 h 35"/>
                    <a:gd name="T36" fmla="*/ 38 w 40"/>
                    <a:gd name="T37" fmla="*/ 8 h 35"/>
                    <a:gd name="T38" fmla="*/ 38 w 40"/>
                    <a:gd name="T39" fmla="*/ 8 h 35"/>
                    <a:gd name="T40" fmla="*/ 36 w 40"/>
                    <a:gd name="T41" fmla="*/ 5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21 w 40"/>
                    <a:gd name="T47" fmla="*/ 1 h 35"/>
                    <a:gd name="T48" fmla="*/ 13 w 40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3" y="4"/>
                      </a:moveTo>
                      <a:lnTo>
                        <a:pt x="13" y="4"/>
                      </a:lnTo>
                      <a:lnTo>
                        <a:pt x="7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1" y="24"/>
                      </a:lnTo>
                      <a:lnTo>
                        <a:pt x="3" y="28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8" y="20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21" y="1"/>
                      </a:lnTo>
                      <a:lnTo>
                        <a:pt x="13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06" name="Freeform 2045"/>
                <p:cNvSpPr>
                  <a:spLocks/>
                </p:cNvSpPr>
                <p:nvPr/>
              </p:nvSpPr>
              <p:spPr bwMode="auto">
                <a:xfrm>
                  <a:off x="1948" y="3058"/>
                  <a:ext cx="40" cy="33"/>
                </a:xfrm>
                <a:custGeom>
                  <a:avLst/>
                  <a:gdLst>
                    <a:gd name="T0" fmla="*/ 25 w 40"/>
                    <a:gd name="T1" fmla="*/ 1 h 33"/>
                    <a:gd name="T2" fmla="*/ 25 w 40"/>
                    <a:gd name="T3" fmla="*/ 1 h 33"/>
                    <a:gd name="T4" fmla="*/ 17 w 40"/>
                    <a:gd name="T5" fmla="*/ 0 h 33"/>
                    <a:gd name="T6" fmla="*/ 10 w 40"/>
                    <a:gd name="T7" fmla="*/ 1 h 33"/>
                    <a:gd name="T8" fmla="*/ 5 w 40"/>
                    <a:gd name="T9" fmla="*/ 4 h 33"/>
                    <a:gd name="T10" fmla="*/ 2 w 40"/>
                    <a:gd name="T11" fmla="*/ 6 h 33"/>
                    <a:gd name="T12" fmla="*/ 1 w 40"/>
                    <a:gd name="T13" fmla="*/ 10 h 33"/>
                    <a:gd name="T14" fmla="*/ 1 w 40"/>
                    <a:gd name="T15" fmla="*/ 10 h 33"/>
                    <a:gd name="T16" fmla="*/ 0 w 40"/>
                    <a:gd name="T17" fmla="*/ 13 h 33"/>
                    <a:gd name="T18" fmla="*/ 0 w 40"/>
                    <a:gd name="T19" fmla="*/ 16 h 33"/>
                    <a:gd name="T20" fmla="*/ 2 w 40"/>
                    <a:gd name="T21" fmla="*/ 23 h 33"/>
                    <a:gd name="T22" fmla="*/ 7 w 40"/>
                    <a:gd name="T23" fmla="*/ 28 h 33"/>
                    <a:gd name="T24" fmla="*/ 15 w 40"/>
                    <a:gd name="T25" fmla="*/ 32 h 33"/>
                    <a:gd name="T26" fmla="*/ 15 w 40"/>
                    <a:gd name="T27" fmla="*/ 32 h 33"/>
                    <a:gd name="T28" fmla="*/ 22 w 40"/>
                    <a:gd name="T29" fmla="*/ 33 h 33"/>
                    <a:gd name="T30" fmla="*/ 30 w 40"/>
                    <a:gd name="T31" fmla="*/ 33 h 33"/>
                    <a:gd name="T32" fmla="*/ 35 w 40"/>
                    <a:gd name="T33" fmla="*/ 29 h 33"/>
                    <a:gd name="T34" fmla="*/ 38 w 40"/>
                    <a:gd name="T35" fmla="*/ 27 h 33"/>
                    <a:gd name="T36" fmla="*/ 39 w 40"/>
                    <a:gd name="T37" fmla="*/ 24 h 33"/>
                    <a:gd name="T38" fmla="*/ 39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8 h 33"/>
                    <a:gd name="T44" fmla="*/ 38 w 40"/>
                    <a:gd name="T45" fmla="*/ 10 h 33"/>
                    <a:gd name="T46" fmla="*/ 33 w 40"/>
                    <a:gd name="T47" fmla="*/ 5 h 33"/>
                    <a:gd name="T48" fmla="*/ 25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10" y="1"/>
                      </a:lnTo>
                      <a:lnTo>
                        <a:pt x="5" y="4"/>
                      </a:lnTo>
                      <a:lnTo>
                        <a:pt x="2" y="6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5" y="32"/>
                      </a:lnTo>
                      <a:lnTo>
                        <a:pt x="22" y="33"/>
                      </a:lnTo>
                      <a:lnTo>
                        <a:pt x="30" y="33"/>
                      </a:lnTo>
                      <a:lnTo>
                        <a:pt x="35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07" name="Freeform 2046"/>
                <p:cNvSpPr>
                  <a:spLocks/>
                </p:cNvSpPr>
                <p:nvPr/>
              </p:nvSpPr>
              <p:spPr bwMode="auto">
                <a:xfrm>
                  <a:off x="1948" y="3058"/>
                  <a:ext cx="40" cy="33"/>
                </a:xfrm>
                <a:custGeom>
                  <a:avLst/>
                  <a:gdLst>
                    <a:gd name="T0" fmla="*/ 25 w 40"/>
                    <a:gd name="T1" fmla="*/ 1 h 33"/>
                    <a:gd name="T2" fmla="*/ 25 w 40"/>
                    <a:gd name="T3" fmla="*/ 1 h 33"/>
                    <a:gd name="T4" fmla="*/ 17 w 40"/>
                    <a:gd name="T5" fmla="*/ 0 h 33"/>
                    <a:gd name="T6" fmla="*/ 10 w 40"/>
                    <a:gd name="T7" fmla="*/ 1 h 33"/>
                    <a:gd name="T8" fmla="*/ 5 w 40"/>
                    <a:gd name="T9" fmla="*/ 4 h 33"/>
                    <a:gd name="T10" fmla="*/ 2 w 40"/>
                    <a:gd name="T11" fmla="*/ 6 h 33"/>
                    <a:gd name="T12" fmla="*/ 1 w 40"/>
                    <a:gd name="T13" fmla="*/ 10 h 33"/>
                    <a:gd name="T14" fmla="*/ 1 w 40"/>
                    <a:gd name="T15" fmla="*/ 10 h 33"/>
                    <a:gd name="T16" fmla="*/ 0 w 40"/>
                    <a:gd name="T17" fmla="*/ 13 h 33"/>
                    <a:gd name="T18" fmla="*/ 0 w 40"/>
                    <a:gd name="T19" fmla="*/ 16 h 33"/>
                    <a:gd name="T20" fmla="*/ 2 w 40"/>
                    <a:gd name="T21" fmla="*/ 23 h 33"/>
                    <a:gd name="T22" fmla="*/ 7 w 40"/>
                    <a:gd name="T23" fmla="*/ 28 h 33"/>
                    <a:gd name="T24" fmla="*/ 15 w 40"/>
                    <a:gd name="T25" fmla="*/ 32 h 33"/>
                    <a:gd name="T26" fmla="*/ 15 w 40"/>
                    <a:gd name="T27" fmla="*/ 32 h 33"/>
                    <a:gd name="T28" fmla="*/ 22 w 40"/>
                    <a:gd name="T29" fmla="*/ 33 h 33"/>
                    <a:gd name="T30" fmla="*/ 30 w 40"/>
                    <a:gd name="T31" fmla="*/ 33 h 33"/>
                    <a:gd name="T32" fmla="*/ 35 w 40"/>
                    <a:gd name="T33" fmla="*/ 29 h 33"/>
                    <a:gd name="T34" fmla="*/ 38 w 40"/>
                    <a:gd name="T35" fmla="*/ 27 h 33"/>
                    <a:gd name="T36" fmla="*/ 39 w 40"/>
                    <a:gd name="T37" fmla="*/ 24 h 33"/>
                    <a:gd name="T38" fmla="*/ 39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8 h 33"/>
                    <a:gd name="T44" fmla="*/ 38 w 40"/>
                    <a:gd name="T45" fmla="*/ 10 h 33"/>
                    <a:gd name="T46" fmla="*/ 33 w 40"/>
                    <a:gd name="T47" fmla="*/ 5 h 33"/>
                    <a:gd name="T48" fmla="*/ 25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10" y="1"/>
                      </a:lnTo>
                      <a:lnTo>
                        <a:pt x="5" y="4"/>
                      </a:lnTo>
                      <a:lnTo>
                        <a:pt x="2" y="6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5" y="32"/>
                      </a:lnTo>
                      <a:lnTo>
                        <a:pt x="22" y="33"/>
                      </a:lnTo>
                      <a:lnTo>
                        <a:pt x="30" y="33"/>
                      </a:lnTo>
                      <a:lnTo>
                        <a:pt x="35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08" name="Freeform 2047"/>
                <p:cNvSpPr>
                  <a:spLocks/>
                </p:cNvSpPr>
                <p:nvPr/>
              </p:nvSpPr>
              <p:spPr bwMode="auto">
                <a:xfrm>
                  <a:off x="1865" y="3045"/>
                  <a:ext cx="29" cy="88"/>
                </a:xfrm>
                <a:custGeom>
                  <a:avLst/>
                  <a:gdLst>
                    <a:gd name="T0" fmla="*/ 0 w 29"/>
                    <a:gd name="T1" fmla="*/ 84 h 88"/>
                    <a:gd name="T2" fmla="*/ 7 w 29"/>
                    <a:gd name="T3" fmla="*/ 69 h 88"/>
                    <a:gd name="T4" fmla="*/ 7 w 29"/>
                    <a:gd name="T5" fmla="*/ 0 h 88"/>
                    <a:gd name="T6" fmla="*/ 21 w 29"/>
                    <a:gd name="T7" fmla="*/ 1 h 88"/>
                    <a:gd name="T8" fmla="*/ 21 w 29"/>
                    <a:gd name="T9" fmla="*/ 69 h 88"/>
                    <a:gd name="T10" fmla="*/ 29 w 29"/>
                    <a:gd name="T11" fmla="*/ 86 h 88"/>
                    <a:gd name="T12" fmla="*/ 19 w 29"/>
                    <a:gd name="T13" fmla="*/ 79 h 88"/>
                    <a:gd name="T14" fmla="*/ 19 w 29"/>
                    <a:gd name="T15" fmla="*/ 88 h 88"/>
                    <a:gd name="T16" fmla="*/ 12 w 29"/>
                    <a:gd name="T17" fmla="*/ 81 h 88"/>
                    <a:gd name="T18" fmla="*/ 7 w 29"/>
                    <a:gd name="T19" fmla="*/ 87 h 88"/>
                    <a:gd name="T20" fmla="*/ 7 w 29"/>
                    <a:gd name="T21" fmla="*/ 81 h 88"/>
                    <a:gd name="T22" fmla="*/ 0 w 29"/>
                    <a:gd name="T23" fmla="*/ 84 h 88"/>
                    <a:gd name="T24" fmla="*/ 0 w 29"/>
                    <a:gd name="T25" fmla="*/ 84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9"/>
                    <a:gd name="T40" fmla="*/ 0 h 88"/>
                    <a:gd name="T41" fmla="*/ 29 w 29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9" h="88">
                      <a:moveTo>
                        <a:pt x="0" y="84"/>
                      </a:moveTo>
                      <a:lnTo>
                        <a:pt x="7" y="69"/>
                      </a:lnTo>
                      <a:lnTo>
                        <a:pt x="7" y="0"/>
                      </a:lnTo>
                      <a:lnTo>
                        <a:pt x="21" y="1"/>
                      </a:lnTo>
                      <a:lnTo>
                        <a:pt x="21" y="69"/>
                      </a:lnTo>
                      <a:lnTo>
                        <a:pt x="29" y="86"/>
                      </a:lnTo>
                      <a:lnTo>
                        <a:pt x="19" y="79"/>
                      </a:lnTo>
                      <a:lnTo>
                        <a:pt x="19" y="88"/>
                      </a:lnTo>
                      <a:lnTo>
                        <a:pt x="12" y="81"/>
                      </a:lnTo>
                      <a:lnTo>
                        <a:pt x="7" y="87"/>
                      </a:lnTo>
                      <a:lnTo>
                        <a:pt x="7" y="81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09" name="Freeform 2048"/>
                <p:cNvSpPr>
                  <a:spLocks/>
                </p:cNvSpPr>
                <p:nvPr/>
              </p:nvSpPr>
              <p:spPr bwMode="auto">
                <a:xfrm>
                  <a:off x="1845" y="3030"/>
                  <a:ext cx="40" cy="34"/>
                </a:xfrm>
                <a:custGeom>
                  <a:avLst/>
                  <a:gdLst>
                    <a:gd name="T0" fmla="*/ 12 w 40"/>
                    <a:gd name="T1" fmla="*/ 2 h 34"/>
                    <a:gd name="T2" fmla="*/ 12 w 40"/>
                    <a:gd name="T3" fmla="*/ 2 h 34"/>
                    <a:gd name="T4" fmla="*/ 6 w 40"/>
                    <a:gd name="T5" fmla="*/ 7 h 34"/>
                    <a:gd name="T6" fmla="*/ 2 w 40"/>
                    <a:gd name="T7" fmla="*/ 14 h 34"/>
                    <a:gd name="T8" fmla="*/ 0 w 40"/>
                    <a:gd name="T9" fmla="*/ 22 h 34"/>
                    <a:gd name="T10" fmla="*/ 2 w 40"/>
                    <a:gd name="T11" fmla="*/ 24 h 34"/>
                    <a:gd name="T12" fmla="*/ 3 w 40"/>
                    <a:gd name="T13" fmla="*/ 27 h 34"/>
                    <a:gd name="T14" fmla="*/ 3 w 40"/>
                    <a:gd name="T15" fmla="*/ 27 h 34"/>
                    <a:gd name="T16" fmla="*/ 4 w 40"/>
                    <a:gd name="T17" fmla="*/ 29 h 34"/>
                    <a:gd name="T18" fmla="*/ 7 w 40"/>
                    <a:gd name="T19" fmla="*/ 32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9 w 40"/>
                    <a:gd name="T25" fmla="*/ 30 h 34"/>
                    <a:gd name="T26" fmla="*/ 29 w 40"/>
                    <a:gd name="T27" fmla="*/ 30 h 34"/>
                    <a:gd name="T28" fmla="*/ 35 w 40"/>
                    <a:gd name="T29" fmla="*/ 25 h 34"/>
                    <a:gd name="T30" fmla="*/ 39 w 40"/>
                    <a:gd name="T31" fmla="*/ 19 h 34"/>
                    <a:gd name="T32" fmla="*/ 40 w 40"/>
                    <a:gd name="T33" fmla="*/ 13 h 34"/>
                    <a:gd name="T34" fmla="*/ 40 w 40"/>
                    <a:gd name="T35" fmla="*/ 10 h 34"/>
                    <a:gd name="T36" fmla="*/ 39 w 40"/>
                    <a:gd name="T37" fmla="*/ 6 h 34"/>
                    <a:gd name="T38" fmla="*/ 39 w 40"/>
                    <a:gd name="T39" fmla="*/ 6 h 34"/>
                    <a:gd name="T40" fmla="*/ 36 w 40"/>
                    <a:gd name="T41" fmla="*/ 4 h 34"/>
                    <a:gd name="T42" fmla="*/ 34 w 40"/>
                    <a:gd name="T43" fmla="*/ 2 h 34"/>
                    <a:gd name="T44" fmla="*/ 27 w 40"/>
                    <a:gd name="T45" fmla="*/ 0 h 34"/>
                    <a:gd name="T46" fmla="*/ 20 w 40"/>
                    <a:gd name="T47" fmla="*/ 0 h 34"/>
                    <a:gd name="T48" fmla="*/ 12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2"/>
                      </a:moveTo>
                      <a:lnTo>
                        <a:pt x="12" y="2"/>
                      </a:lnTo>
                      <a:lnTo>
                        <a:pt x="6" y="7"/>
                      </a:lnTo>
                      <a:lnTo>
                        <a:pt x="2" y="14"/>
                      </a:lnTo>
                      <a:lnTo>
                        <a:pt x="0" y="22"/>
                      </a:lnTo>
                      <a:lnTo>
                        <a:pt x="2" y="24"/>
                      </a:lnTo>
                      <a:lnTo>
                        <a:pt x="3" y="27"/>
                      </a:lnTo>
                      <a:lnTo>
                        <a:pt x="4" y="29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9" y="30"/>
                      </a:lnTo>
                      <a:lnTo>
                        <a:pt x="35" y="25"/>
                      </a:lnTo>
                      <a:lnTo>
                        <a:pt x="39" y="19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9" y="6"/>
                      </a:lnTo>
                      <a:lnTo>
                        <a:pt x="36" y="4"/>
                      </a:lnTo>
                      <a:lnTo>
                        <a:pt x="34" y="2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2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10" name="Freeform 2049"/>
                <p:cNvSpPr>
                  <a:spLocks/>
                </p:cNvSpPr>
                <p:nvPr/>
              </p:nvSpPr>
              <p:spPr bwMode="auto">
                <a:xfrm>
                  <a:off x="1845" y="3030"/>
                  <a:ext cx="40" cy="34"/>
                </a:xfrm>
                <a:custGeom>
                  <a:avLst/>
                  <a:gdLst>
                    <a:gd name="T0" fmla="*/ 12 w 40"/>
                    <a:gd name="T1" fmla="*/ 2 h 34"/>
                    <a:gd name="T2" fmla="*/ 12 w 40"/>
                    <a:gd name="T3" fmla="*/ 2 h 34"/>
                    <a:gd name="T4" fmla="*/ 6 w 40"/>
                    <a:gd name="T5" fmla="*/ 7 h 34"/>
                    <a:gd name="T6" fmla="*/ 2 w 40"/>
                    <a:gd name="T7" fmla="*/ 14 h 34"/>
                    <a:gd name="T8" fmla="*/ 0 w 40"/>
                    <a:gd name="T9" fmla="*/ 22 h 34"/>
                    <a:gd name="T10" fmla="*/ 2 w 40"/>
                    <a:gd name="T11" fmla="*/ 24 h 34"/>
                    <a:gd name="T12" fmla="*/ 3 w 40"/>
                    <a:gd name="T13" fmla="*/ 27 h 34"/>
                    <a:gd name="T14" fmla="*/ 3 w 40"/>
                    <a:gd name="T15" fmla="*/ 27 h 34"/>
                    <a:gd name="T16" fmla="*/ 4 w 40"/>
                    <a:gd name="T17" fmla="*/ 29 h 34"/>
                    <a:gd name="T18" fmla="*/ 7 w 40"/>
                    <a:gd name="T19" fmla="*/ 32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9 w 40"/>
                    <a:gd name="T25" fmla="*/ 30 h 34"/>
                    <a:gd name="T26" fmla="*/ 29 w 40"/>
                    <a:gd name="T27" fmla="*/ 30 h 34"/>
                    <a:gd name="T28" fmla="*/ 35 w 40"/>
                    <a:gd name="T29" fmla="*/ 25 h 34"/>
                    <a:gd name="T30" fmla="*/ 39 w 40"/>
                    <a:gd name="T31" fmla="*/ 19 h 34"/>
                    <a:gd name="T32" fmla="*/ 40 w 40"/>
                    <a:gd name="T33" fmla="*/ 13 h 34"/>
                    <a:gd name="T34" fmla="*/ 40 w 40"/>
                    <a:gd name="T35" fmla="*/ 10 h 34"/>
                    <a:gd name="T36" fmla="*/ 39 w 40"/>
                    <a:gd name="T37" fmla="*/ 6 h 34"/>
                    <a:gd name="T38" fmla="*/ 39 w 40"/>
                    <a:gd name="T39" fmla="*/ 6 h 34"/>
                    <a:gd name="T40" fmla="*/ 36 w 40"/>
                    <a:gd name="T41" fmla="*/ 4 h 34"/>
                    <a:gd name="T42" fmla="*/ 34 w 40"/>
                    <a:gd name="T43" fmla="*/ 2 h 34"/>
                    <a:gd name="T44" fmla="*/ 27 w 40"/>
                    <a:gd name="T45" fmla="*/ 0 h 34"/>
                    <a:gd name="T46" fmla="*/ 20 w 40"/>
                    <a:gd name="T47" fmla="*/ 0 h 34"/>
                    <a:gd name="T48" fmla="*/ 12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2"/>
                      </a:moveTo>
                      <a:lnTo>
                        <a:pt x="12" y="2"/>
                      </a:lnTo>
                      <a:lnTo>
                        <a:pt x="6" y="7"/>
                      </a:lnTo>
                      <a:lnTo>
                        <a:pt x="2" y="14"/>
                      </a:lnTo>
                      <a:lnTo>
                        <a:pt x="0" y="22"/>
                      </a:lnTo>
                      <a:lnTo>
                        <a:pt x="2" y="24"/>
                      </a:lnTo>
                      <a:lnTo>
                        <a:pt x="3" y="27"/>
                      </a:lnTo>
                      <a:lnTo>
                        <a:pt x="4" y="29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9" y="30"/>
                      </a:lnTo>
                      <a:lnTo>
                        <a:pt x="35" y="25"/>
                      </a:lnTo>
                      <a:lnTo>
                        <a:pt x="39" y="19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9" y="6"/>
                      </a:lnTo>
                      <a:lnTo>
                        <a:pt x="36" y="4"/>
                      </a:lnTo>
                      <a:lnTo>
                        <a:pt x="34" y="2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11" name="Freeform 2050"/>
                <p:cNvSpPr>
                  <a:spLocks/>
                </p:cNvSpPr>
                <p:nvPr/>
              </p:nvSpPr>
              <p:spPr bwMode="auto">
                <a:xfrm>
                  <a:off x="1875" y="3034"/>
                  <a:ext cx="41" cy="33"/>
                </a:xfrm>
                <a:custGeom>
                  <a:avLst/>
                  <a:gdLst>
                    <a:gd name="T0" fmla="*/ 25 w 41"/>
                    <a:gd name="T1" fmla="*/ 1 h 33"/>
                    <a:gd name="T2" fmla="*/ 25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4 w 41"/>
                    <a:gd name="T9" fmla="*/ 3 h 33"/>
                    <a:gd name="T10" fmla="*/ 2 w 41"/>
                    <a:gd name="T11" fmla="*/ 6 h 33"/>
                    <a:gd name="T12" fmla="*/ 0 w 41"/>
                    <a:gd name="T13" fmla="*/ 9 h 33"/>
                    <a:gd name="T14" fmla="*/ 0 w 41"/>
                    <a:gd name="T15" fmla="*/ 9 h 33"/>
                    <a:gd name="T16" fmla="*/ 0 w 41"/>
                    <a:gd name="T17" fmla="*/ 12 h 33"/>
                    <a:gd name="T18" fmla="*/ 0 w 41"/>
                    <a:gd name="T19" fmla="*/ 15 h 33"/>
                    <a:gd name="T20" fmla="*/ 2 w 41"/>
                    <a:gd name="T21" fmla="*/ 21 h 33"/>
                    <a:gd name="T22" fmla="*/ 7 w 41"/>
                    <a:gd name="T23" fmla="*/ 28 h 33"/>
                    <a:gd name="T24" fmla="*/ 14 w 41"/>
                    <a:gd name="T25" fmla="*/ 32 h 33"/>
                    <a:gd name="T26" fmla="*/ 14 w 41"/>
                    <a:gd name="T27" fmla="*/ 32 h 33"/>
                    <a:gd name="T28" fmla="*/ 23 w 41"/>
                    <a:gd name="T29" fmla="*/ 33 h 33"/>
                    <a:gd name="T30" fmla="*/ 29 w 41"/>
                    <a:gd name="T31" fmla="*/ 32 h 33"/>
                    <a:gd name="T32" fmla="*/ 36 w 41"/>
                    <a:gd name="T33" fmla="*/ 29 h 33"/>
                    <a:gd name="T34" fmla="*/ 38 w 41"/>
                    <a:gd name="T35" fmla="*/ 26 h 33"/>
                    <a:gd name="T36" fmla="*/ 39 w 41"/>
                    <a:gd name="T37" fmla="*/ 23 h 33"/>
                    <a:gd name="T38" fmla="*/ 39 w 41"/>
                    <a:gd name="T39" fmla="*/ 23 h 33"/>
                    <a:gd name="T40" fmla="*/ 41 w 41"/>
                    <a:gd name="T41" fmla="*/ 20 h 33"/>
                    <a:gd name="T42" fmla="*/ 41 w 41"/>
                    <a:gd name="T43" fmla="*/ 16 h 33"/>
                    <a:gd name="T44" fmla="*/ 38 w 41"/>
                    <a:gd name="T45" fmla="*/ 11 h 33"/>
                    <a:gd name="T46" fmla="*/ 33 w 41"/>
                    <a:gd name="T47" fmla="*/ 5 h 33"/>
                    <a:gd name="T48" fmla="*/ 25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3"/>
                      </a:lnTo>
                      <a:lnTo>
                        <a:pt x="2" y="6"/>
                      </a:lnTo>
                      <a:lnTo>
                        <a:pt x="0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2" y="21"/>
                      </a:lnTo>
                      <a:lnTo>
                        <a:pt x="7" y="28"/>
                      </a:lnTo>
                      <a:lnTo>
                        <a:pt x="14" y="32"/>
                      </a:lnTo>
                      <a:lnTo>
                        <a:pt x="23" y="33"/>
                      </a:lnTo>
                      <a:lnTo>
                        <a:pt x="29" y="32"/>
                      </a:lnTo>
                      <a:lnTo>
                        <a:pt x="36" y="29"/>
                      </a:lnTo>
                      <a:lnTo>
                        <a:pt x="38" y="26"/>
                      </a:lnTo>
                      <a:lnTo>
                        <a:pt x="39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12" name="Freeform 2051"/>
                <p:cNvSpPr>
                  <a:spLocks/>
                </p:cNvSpPr>
                <p:nvPr/>
              </p:nvSpPr>
              <p:spPr bwMode="auto">
                <a:xfrm>
                  <a:off x="1875" y="3034"/>
                  <a:ext cx="41" cy="33"/>
                </a:xfrm>
                <a:custGeom>
                  <a:avLst/>
                  <a:gdLst>
                    <a:gd name="T0" fmla="*/ 25 w 41"/>
                    <a:gd name="T1" fmla="*/ 1 h 33"/>
                    <a:gd name="T2" fmla="*/ 25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4 w 41"/>
                    <a:gd name="T9" fmla="*/ 3 h 33"/>
                    <a:gd name="T10" fmla="*/ 2 w 41"/>
                    <a:gd name="T11" fmla="*/ 6 h 33"/>
                    <a:gd name="T12" fmla="*/ 0 w 41"/>
                    <a:gd name="T13" fmla="*/ 9 h 33"/>
                    <a:gd name="T14" fmla="*/ 0 w 41"/>
                    <a:gd name="T15" fmla="*/ 9 h 33"/>
                    <a:gd name="T16" fmla="*/ 0 w 41"/>
                    <a:gd name="T17" fmla="*/ 12 h 33"/>
                    <a:gd name="T18" fmla="*/ 0 w 41"/>
                    <a:gd name="T19" fmla="*/ 15 h 33"/>
                    <a:gd name="T20" fmla="*/ 2 w 41"/>
                    <a:gd name="T21" fmla="*/ 21 h 33"/>
                    <a:gd name="T22" fmla="*/ 7 w 41"/>
                    <a:gd name="T23" fmla="*/ 28 h 33"/>
                    <a:gd name="T24" fmla="*/ 14 w 41"/>
                    <a:gd name="T25" fmla="*/ 32 h 33"/>
                    <a:gd name="T26" fmla="*/ 14 w 41"/>
                    <a:gd name="T27" fmla="*/ 32 h 33"/>
                    <a:gd name="T28" fmla="*/ 23 w 41"/>
                    <a:gd name="T29" fmla="*/ 33 h 33"/>
                    <a:gd name="T30" fmla="*/ 29 w 41"/>
                    <a:gd name="T31" fmla="*/ 32 h 33"/>
                    <a:gd name="T32" fmla="*/ 36 w 41"/>
                    <a:gd name="T33" fmla="*/ 29 h 33"/>
                    <a:gd name="T34" fmla="*/ 38 w 41"/>
                    <a:gd name="T35" fmla="*/ 26 h 33"/>
                    <a:gd name="T36" fmla="*/ 39 w 41"/>
                    <a:gd name="T37" fmla="*/ 23 h 33"/>
                    <a:gd name="T38" fmla="*/ 39 w 41"/>
                    <a:gd name="T39" fmla="*/ 23 h 33"/>
                    <a:gd name="T40" fmla="*/ 41 w 41"/>
                    <a:gd name="T41" fmla="*/ 20 h 33"/>
                    <a:gd name="T42" fmla="*/ 41 w 41"/>
                    <a:gd name="T43" fmla="*/ 16 h 33"/>
                    <a:gd name="T44" fmla="*/ 38 w 41"/>
                    <a:gd name="T45" fmla="*/ 11 h 33"/>
                    <a:gd name="T46" fmla="*/ 33 w 41"/>
                    <a:gd name="T47" fmla="*/ 5 h 33"/>
                    <a:gd name="T48" fmla="*/ 25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3"/>
                      </a:lnTo>
                      <a:lnTo>
                        <a:pt x="2" y="6"/>
                      </a:lnTo>
                      <a:lnTo>
                        <a:pt x="0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2" y="21"/>
                      </a:lnTo>
                      <a:lnTo>
                        <a:pt x="7" y="28"/>
                      </a:lnTo>
                      <a:lnTo>
                        <a:pt x="14" y="32"/>
                      </a:lnTo>
                      <a:lnTo>
                        <a:pt x="23" y="33"/>
                      </a:lnTo>
                      <a:lnTo>
                        <a:pt x="29" y="32"/>
                      </a:lnTo>
                      <a:lnTo>
                        <a:pt x="36" y="29"/>
                      </a:lnTo>
                      <a:lnTo>
                        <a:pt x="38" y="26"/>
                      </a:lnTo>
                      <a:lnTo>
                        <a:pt x="39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13" name="Freeform 2052"/>
                <p:cNvSpPr>
                  <a:spLocks/>
                </p:cNvSpPr>
                <p:nvPr/>
              </p:nvSpPr>
              <p:spPr bwMode="auto">
                <a:xfrm>
                  <a:off x="1851" y="3007"/>
                  <a:ext cx="40" cy="32"/>
                </a:xfrm>
                <a:custGeom>
                  <a:avLst/>
                  <a:gdLst>
                    <a:gd name="T0" fmla="*/ 20 w 40"/>
                    <a:gd name="T1" fmla="*/ 0 h 32"/>
                    <a:gd name="T2" fmla="*/ 20 w 40"/>
                    <a:gd name="T3" fmla="*/ 0 h 32"/>
                    <a:gd name="T4" fmla="*/ 11 w 40"/>
                    <a:gd name="T5" fmla="*/ 1 h 32"/>
                    <a:gd name="T6" fmla="*/ 5 w 40"/>
                    <a:gd name="T7" fmla="*/ 4 h 32"/>
                    <a:gd name="T8" fmla="*/ 1 w 40"/>
                    <a:gd name="T9" fmla="*/ 9 h 32"/>
                    <a:gd name="T10" fmla="*/ 0 w 40"/>
                    <a:gd name="T11" fmla="*/ 13 h 32"/>
                    <a:gd name="T12" fmla="*/ 0 w 40"/>
                    <a:gd name="T13" fmla="*/ 15 h 32"/>
                    <a:gd name="T14" fmla="*/ 0 w 40"/>
                    <a:gd name="T15" fmla="*/ 15 h 32"/>
                    <a:gd name="T16" fmla="*/ 0 w 40"/>
                    <a:gd name="T17" fmla="*/ 19 h 32"/>
                    <a:gd name="T18" fmla="*/ 1 w 40"/>
                    <a:gd name="T19" fmla="*/ 22 h 32"/>
                    <a:gd name="T20" fmla="*/ 5 w 40"/>
                    <a:gd name="T21" fmla="*/ 27 h 32"/>
                    <a:gd name="T22" fmla="*/ 11 w 40"/>
                    <a:gd name="T23" fmla="*/ 30 h 32"/>
                    <a:gd name="T24" fmla="*/ 20 w 40"/>
                    <a:gd name="T25" fmla="*/ 32 h 32"/>
                    <a:gd name="T26" fmla="*/ 20 w 40"/>
                    <a:gd name="T27" fmla="*/ 32 h 32"/>
                    <a:gd name="T28" fmla="*/ 28 w 40"/>
                    <a:gd name="T29" fmla="*/ 30 h 32"/>
                    <a:gd name="T30" fmla="*/ 34 w 40"/>
                    <a:gd name="T31" fmla="*/ 27 h 32"/>
                    <a:gd name="T32" fmla="*/ 39 w 40"/>
                    <a:gd name="T33" fmla="*/ 22 h 32"/>
                    <a:gd name="T34" fmla="*/ 40 w 40"/>
                    <a:gd name="T35" fmla="*/ 19 h 32"/>
                    <a:gd name="T36" fmla="*/ 40 w 40"/>
                    <a:gd name="T37" fmla="*/ 15 h 32"/>
                    <a:gd name="T38" fmla="*/ 40 w 40"/>
                    <a:gd name="T39" fmla="*/ 15 h 32"/>
                    <a:gd name="T40" fmla="*/ 40 w 40"/>
                    <a:gd name="T41" fmla="*/ 13 h 32"/>
                    <a:gd name="T42" fmla="*/ 39 w 40"/>
                    <a:gd name="T43" fmla="*/ 9 h 32"/>
                    <a:gd name="T44" fmla="*/ 34 w 40"/>
                    <a:gd name="T45" fmla="*/ 4 h 32"/>
                    <a:gd name="T46" fmla="*/ 28 w 40"/>
                    <a:gd name="T47" fmla="*/ 1 h 32"/>
                    <a:gd name="T48" fmla="*/ 20 w 40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2"/>
                    <a:gd name="T77" fmla="*/ 40 w 40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1" y="1"/>
                      </a:lnTo>
                      <a:lnTo>
                        <a:pt x="5" y="4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2"/>
                      </a:lnTo>
                      <a:lnTo>
                        <a:pt x="5" y="27"/>
                      </a:lnTo>
                      <a:lnTo>
                        <a:pt x="11" y="30"/>
                      </a:lnTo>
                      <a:lnTo>
                        <a:pt x="20" y="32"/>
                      </a:lnTo>
                      <a:lnTo>
                        <a:pt x="28" y="30"/>
                      </a:lnTo>
                      <a:lnTo>
                        <a:pt x="34" y="27"/>
                      </a:lnTo>
                      <a:lnTo>
                        <a:pt x="39" y="22"/>
                      </a:lnTo>
                      <a:lnTo>
                        <a:pt x="40" y="19"/>
                      </a:lnTo>
                      <a:lnTo>
                        <a:pt x="40" y="15"/>
                      </a:lnTo>
                      <a:lnTo>
                        <a:pt x="40" y="13"/>
                      </a:lnTo>
                      <a:lnTo>
                        <a:pt x="39" y="9"/>
                      </a:lnTo>
                      <a:lnTo>
                        <a:pt x="34" y="4"/>
                      </a:lnTo>
                      <a:lnTo>
                        <a:pt x="28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14" name="Freeform 2053"/>
                <p:cNvSpPr>
                  <a:spLocks/>
                </p:cNvSpPr>
                <p:nvPr/>
              </p:nvSpPr>
              <p:spPr bwMode="auto">
                <a:xfrm>
                  <a:off x="1851" y="3007"/>
                  <a:ext cx="40" cy="32"/>
                </a:xfrm>
                <a:custGeom>
                  <a:avLst/>
                  <a:gdLst>
                    <a:gd name="T0" fmla="*/ 20 w 40"/>
                    <a:gd name="T1" fmla="*/ 0 h 32"/>
                    <a:gd name="T2" fmla="*/ 20 w 40"/>
                    <a:gd name="T3" fmla="*/ 0 h 32"/>
                    <a:gd name="T4" fmla="*/ 11 w 40"/>
                    <a:gd name="T5" fmla="*/ 1 h 32"/>
                    <a:gd name="T6" fmla="*/ 5 w 40"/>
                    <a:gd name="T7" fmla="*/ 4 h 32"/>
                    <a:gd name="T8" fmla="*/ 1 w 40"/>
                    <a:gd name="T9" fmla="*/ 9 h 32"/>
                    <a:gd name="T10" fmla="*/ 0 w 40"/>
                    <a:gd name="T11" fmla="*/ 13 h 32"/>
                    <a:gd name="T12" fmla="*/ 0 w 40"/>
                    <a:gd name="T13" fmla="*/ 15 h 32"/>
                    <a:gd name="T14" fmla="*/ 0 w 40"/>
                    <a:gd name="T15" fmla="*/ 15 h 32"/>
                    <a:gd name="T16" fmla="*/ 0 w 40"/>
                    <a:gd name="T17" fmla="*/ 19 h 32"/>
                    <a:gd name="T18" fmla="*/ 1 w 40"/>
                    <a:gd name="T19" fmla="*/ 22 h 32"/>
                    <a:gd name="T20" fmla="*/ 5 w 40"/>
                    <a:gd name="T21" fmla="*/ 27 h 32"/>
                    <a:gd name="T22" fmla="*/ 11 w 40"/>
                    <a:gd name="T23" fmla="*/ 30 h 32"/>
                    <a:gd name="T24" fmla="*/ 20 w 40"/>
                    <a:gd name="T25" fmla="*/ 32 h 32"/>
                    <a:gd name="T26" fmla="*/ 20 w 40"/>
                    <a:gd name="T27" fmla="*/ 32 h 32"/>
                    <a:gd name="T28" fmla="*/ 28 w 40"/>
                    <a:gd name="T29" fmla="*/ 30 h 32"/>
                    <a:gd name="T30" fmla="*/ 34 w 40"/>
                    <a:gd name="T31" fmla="*/ 27 h 32"/>
                    <a:gd name="T32" fmla="*/ 39 w 40"/>
                    <a:gd name="T33" fmla="*/ 22 h 32"/>
                    <a:gd name="T34" fmla="*/ 40 w 40"/>
                    <a:gd name="T35" fmla="*/ 19 h 32"/>
                    <a:gd name="T36" fmla="*/ 40 w 40"/>
                    <a:gd name="T37" fmla="*/ 15 h 32"/>
                    <a:gd name="T38" fmla="*/ 40 w 40"/>
                    <a:gd name="T39" fmla="*/ 15 h 32"/>
                    <a:gd name="T40" fmla="*/ 40 w 40"/>
                    <a:gd name="T41" fmla="*/ 13 h 32"/>
                    <a:gd name="T42" fmla="*/ 39 w 40"/>
                    <a:gd name="T43" fmla="*/ 9 h 32"/>
                    <a:gd name="T44" fmla="*/ 34 w 40"/>
                    <a:gd name="T45" fmla="*/ 4 h 32"/>
                    <a:gd name="T46" fmla="*/ 28 w 40"/>
                    <a:gd name="T47" fmla="*/ 1 h 32"/>
                    <a:gd name="T48" fmla="*/ 20 w 40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2"/>
                    <a:gd name="T77" fmla="*/ 40 w 40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1" y="1"/>
                      </a:lnTo>
                      <a:lnTo>
                        <a:pt x="5" y="4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2"/>
                      </a:lnTo>
                      <a:lnTo>
                        <a:pt x="5" y="27"/>
                      </a:lnTo>
                      <a:lnTo>
                        <a:pt x="11" y="30"/>
                      </a:lnTo>
                      <a:lnTo>
                        <a:pt x="20" y="32"/>
                      </a:lnTo>
                      <a:lnTo>
                        <a:pt x="28" y="30"/>
                      </a:lnTo>
                      <a:lnTo>
                        <a:pt x="34" y="27"/>
                      </a:lnTo>
                      <a:lnTo>
                        <a:pt x="39" y="22"/>
                      </a:lnTo>
                      <a:lnTo>
                        <a:pt x="40" y="19"/>
                      </a:lnTo>
                      <a:lnTo>
                        <a:pt x="40" y="15"/>
                      </a:lnTo>
                      <a:lnTo>
                        <a:pt x="40" y="13"/>
                      </a:lnTo>
                      <a:lnTo>
                        <a:pt x="39" y="9"/>
                      </a:lnTo>
                      <a:lnTo>
                        <a:pt x="34" y="4"/>
                      </a:lnTo>
                      <a:lnTo>
                        <a:pt x="28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15" name="Freeform 2054"/>
                <p:cNvSpPr>
                  <a:spLocks/>
                </p:cNvSpPr>
                <p:nvPr/>
              </p:nvSpPr>
              <p:spPr bwMode="auto">
                <a:xfrm>
                  <a:off x="1876" y="3011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5 w 41"/>
                    <a:gd name="T5" fmla="*/ 0 h 33"/>
                    <a:gd name="T6" fmla="*/ 8 w 41"/>
                    <a:gd name="T7" fmla="*/ 2 h 33"/>
                    <a:gd name="T8" fmla="*/ 3 w 41"/>
                    <a:gd name="T9" fmla="*/ 6 h 33"/>
                    <a:gd name="T10" fmla="*/ 1 w 41"/>
                    <a:gd name="T11" fmla="*/ 9 h 33"/>
                    <a:gd name="T12" fmla="*/ 0 w 41"/>
                    <a:gd name="T13" fmla="*/ 12 h 33"/>
                    <a:gd name="T14" fmla="*/ 0 w 41"/>
                    <a:gd name="T15" fmla="*/ 12 h 33"/>
                    <a:gd name="T16" fmla="*/ 0 w 41"/>
                    <a:gd name="T17" fmla="*/ 15 h 33"/>
                    <a:gd name="T18" fmla="*/ 0 w 41"/>
                    <a:gd name="T19" fmla="*/ 19 h 33"/>
                    <a:gd name="T20" fmla="*/ 4 w 41"/>
                    <a:gd name="T21" fmla="*/ 25 h 33"/>
                    <a:gd name="T22" fmla="*/ 9 w 41"/>
                    <a:gd name="T23" fmla="*/ 29 h 33"/>
                    <a:gd name="T24" fmla="*/ 17 w 41"/>
                    <a:gd name="T25" fmla="*/ 32 h 33"/>
                    <a:gd name="T26" fmla="*/ 17 w 41"/>
                    <a:gd name="T27" fmla="*/ 32 h 33"/>
                    <a:gd name="T28" fmla="*/ 26 w 41"/>
                    <a:gd name="T29" fmla="*/ 33 h 33"/>
                    <a:gd name="T30" fmla="*/ 32 w 41"/>
                    <a:gd name="T31" fmla="*/ 30 h 33"/>
                    <a:gd name="T32" fmla="*/ 38 w 41"/>
                    <a:gd name="T33" fmla="*/ 25 h 33"/>
                    <a:gd name="T34" fmla="*/ 40 w 41"/>
                    <a:gd name="T35" fmla="*/ 23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6 h 33"/>
                    <a:gd name="T42" fmla="*/ 40 w 41"/>
                    <a:gd name="T43" fmla="*/ 14 h 33"/>
                    <a:gd name="T44" fmla="*/ 37 w 41"/>
                    <a:gd name="T45" fmla="*/ 7 h 33"/>
                    <a:gd name="T46" fmla="*/ 31 w 41"/>
                    <a:gd name="T47" fmla="*/ 2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8" y="2"/>
                      </a:lnTo>
                      <a:lnTo>
                        <a:pt x="3" y="6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4" y="25"/>
                      </a:lnTo>
                      <a:lnTo>
                        <a:pt x="9" y="29"/>
                      </a:lnTo>
                      <a:lnTo>
                        <a:pt x="17" y="32"/>
                      </a:lnTo>
                      <a:lnTo>
                        <a:pt x="26" y="33"/>
                      </a:lnTo>
                      <a:lnTo>
                        <a:pt x="32" y="30"/>
                      </a:lnTo>
                      <a:lnTo>
                        <a:pt x="38" y="25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40" y="14"/>
                      </a:lnTo>
                      <a:lnTo>
                        <a:pt x="37" y="7"/>
                      </a:lnTo>
                      <a:lnTo>
                        <a:pt x="31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16" name="Freeform 2055"/>
                <p:cNvSpPr>
                  <a:spLocks/>
                </p:cNvSpPr>
                <p:nvPr/>
              </p:nvSpPr>
              <p:spPr bwMode="auto">
                <a:xfrm>
                  <a:off x="1876" y="3011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5 w 41"/>
                    <a:gd name="T5" fmla="*/ 0 h 33"/>
                    <a:gd name="T6" fmla="*/ 8 w 41"/>
                    <a:gd name="T7" fmla="*/ 2 h 33"/>
                    <a:gd name="T8" fmla="*/ 3 w 41"/>
                    <a:gd name="T9" fmla="*/ 6 h 33"/>
                    <a:gd name="T10" fmla="*/ 1 w 41"/>
                    <a:gd name="T11" fmla="*/ 9 h 33"/>
                    <a:gd name="T12" fmla="*/ 0 w 41"/>
                    <a:gd name="T13" fmla="*/ 12 h 33"/>
                    <a:gd name="T14" fmla="*/ 0 w 41"/>
                    <a:gd name="T15" fmla="*/ 12 h 33"/>
                    <a:gd name="T16" fmla="*/ 0 w 41"/>
                    <a:gd name="T17" fmla="*/ 15 h 33"/>
                    <a:gd name="T18" fmla="*/ 0 w 41"/>
                    <a:gd name="T19" fmla="*/ 19 h 33"/>
                    <a:gd name="T20" fmla="*/ 4 w 41"/>
                    <a:gd name="T21" fmla="*/ 25 h 33"/>
                    <a:gd name="T22" fmla="*/ 9 w 41"/>
                    <a:gd name="T23" fmla="*/ 29 h 33"/>
                    <a:gd name="T24" fmla="*/ 17 w 41"/>
                    <a:gd name="T25" fmla="*/ 32 h 33"/>
                    <a:gd name="T26" fmla="*/ 17 w 41"/>
                    <a:gd name="T27" fmla="*/ 32 h 33"/>
                    <a:gd name="T28" fmla="*/ 26 w 41"/>
                    <a:gd name="T29" fmla="*/ 33 h 33"/>
                    <a:gd name="T30" fmla="*/ 32 w 41"/>
                    <a:gd name="T31" fmla="*/ 30 h 33"/>
                    <a:gd name="T32" fmla="*/ 38 w 41"/>
                    <a:gd name="T33" fmla="*/ 25 h 33"/>
                    <a:gd name="T34" fmla="*/ 40 w 41"/>
                    <a:gd name="T35" fmla="*/ 23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6 h 33"/>
                    <a:gd name="T42" fmla="*/ 40 w 41"/>
                    <a:gd name="T43" fmla="*/ 14 h 33"/>
                    <a:gd name="T44" fmla="*/ 37 w 41"/>
                    <a:gd name="T45" fmla="*/ 7 h 33"/>
                    <a:gd name="T46" fmla="*/ 31 w 41"/>
                    <a:gd name="T47" fmla="*/ 2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8" y="2"/>
                      </a:lnTo>
                      <a:lnTo>
                        <a:pt x="3" y="6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4" y="25"/>
                      </a:lnTo>
                      <a:lnTo>
                        <a:pt x="9" y="29"/>
                      </a:lnTo>
                      <a:lnTo>
                        <a:pt x="17" y="32"/>
                      </a:lnTo>
                      <a:lnTo>
                        <a:pt x="26" y="33"/>
                      </a:lnTo>
                      <a:lnTo>
                        <a:pt x="32" y="30"/>
                      </a:lnTo>
                      <a:lnTo>
                        <a:pt x="38" y="25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40" y="14"/>
                      </a:lnTo>
                      <a:lnTo>
                        <a:pt x="37" y="7"/>
                      </a:lnTo>
                      <a:lnTo>
                        <a:pt x="31" y="2"/>
                      </a:lnTo>
                      <a:lnTo>
                        <a:pt x="2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17" name="Freeform 2056"/>
                <p:cNvSpPr>
                  <a:spLocks/>
                </p:cNvSpPr>
                <p:nvPr/>
              </p:nvSpPr>
              <p:spPr bwMode="auto">
                <a:xfrm>
                  <a:off x="1865" y="2989"/>
                  <a:ext cx="40" cy="32"/>
                </a:xfrm>
                <a:custGeom>
                  <a:avLst/>
                  <a:gdLst>
                    <a:gd name="T0" fmla="*/ 20 w 40"/>
                    <a:gd name="T1" fmla="*/ 0 h 32"/>
                    <a:gd name="T2" fmla="*/ 20 w 40"/>
                    <a:gd name="T3" fmla="*/ 0 h 32"/>
                    <a:gd name="T4" fmla="*/ 11 w 40"/>
                    <a:gd name="T5" fmla="*/ 1 h 32"/>
                    <a:gd name="T6" fmla="*/ 5 w 40"/>
                    <a:gd name="T7" fmla="*/ 5 h 32"/>
                    <a:gd name="T8" fmla="*/ 1 w 40"/>
                    <a:gd name="T9" fmla="*/ 10 h 32"/>
                    <a:gd name="T10" fmla="*/ 0 w 40"/>
                    <a:gd name="T11" fmla="*/ 13 h 32"/>
                    <a:gd name="T12" fmla="*/ 0 w 40"/>
                    <a:gd name="T13" fmla="*/ 17 h 32"/>
                    <a:gd name="T14" fmla="*/ 0 w 40"/>
                    <a:gd name="T15" fmla="*/ 17 h 32"/>
                    <a:gd name="T16" fmla="*/ 0 w 40"/>
                    <a:gd name="T17" fmla="*/ 19 h 32"/>
                    <a:gd name="T18" fmla="*/ 1 w 40"/>
                    <a:gd name="T19" fmla="*/ 23 h 32"/>
                    <a:gd name="T20" fmla="*/ 5 w 40"/>
                    <a:gd name="T21" fmla="*/ 28 h 32"/>
                    <a:gd name="T22" fmla="*/ 11 w 40"/>
                    <a:gd name="T23" fmla="*/ 31 h 32"/>
                    <a:gd name="T24" fmla="*/ 20 w 40"/>
                    <a:gd name="T25" fmla="*/ 32 h 32"/>
                    <a:gd name="T26" fmla="*/ 20 w 40"/>
                    <a:gd name="T27" fmla="*/ 32 h 32"/>
                    <a:gd name="T28" fmla="*/ 28 w 40"/>
                    <a:gd name="T29" fmla="*/ 31 h 32"/>
                    <a:gd name="T30" fmla="*/ 34 w 40"/>
                    <a:gd name="T31" fmla="*/ 28 h 32"/>
                    <a:gd name="T32" fmla="*/ 39 w 40"/>
                    <a:gd name="T33" fmla="*/ 23 h 32"/>
                    <a:gd name="T34" fmla="*/ 40 w 40"/>
                    <a:gd name="T35" fmla="*/ 19 h 32"/>
                    <a:gd name="T36" fmla="*/ 40 w 40"/>
                    <a:gd name="T37" fmla="*/ 17 h 32"/>
                    <a:gd name="T38" fmla="*/ 40 w 40"/>
                    <a:gd name="T39" fmla="*/ 17 h 32"/>
                    <a:gd name="T40" fmla="*/ 40 w 40"/>
                    <a:gd name="T41" fmla="*/ 13 h 32"/>
                    <a:gd name="T42" fmla="*/ 39 w 40"/>
                    <a:gd name="T43" fmla="*/ 10 h 32"/>
                    <a:gd name="T44" fmla="*/ 34 w 40"/>
                    <a:gd name="T45" fmla="*/ 5 h 32"/>
                    <a:gd name="T46" fmla="*/ 28 w 40"/>
                    <a:gd name="T47" fmla="*/ 1 h 32"/>
                    <a:gd name="T48" fmla="*/ 20 w 40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2"/>
                    <a:gd name="T77" fmla="*/ 40 w 40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1" y="1"/>
                      </a:lnTo>
                      <a:lnTo>
                        <a:pt x="5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5" y="28"/>
                      </a:lnTo>
                      <a:lnTo>
                        <a:pt x="11" y="31"/>
                      </a:lnTo>
                      <a:lnTo>
                        <a:pt x="20" y="32"/>
                      </a:lnTo>
                      <a:lnTo>
                        <a:pt x="28" y="31"/>
                      </a:lnTo>
                      <a:lnTo>
                        <a:pt x="34" y="28"/>
                      </a:lnTo>
                      <a:lnTo>
                        <a:pt x="39" y="23"/>
                      </a:lnTo>
                      <a:lnTo>
                        <a:pt x="40" y="19"/>
                      </a:lnTo>
                      <a:lnTo>
                        <a:pt x="40" y="17"/>
                      </a:lnTo>
                      <a:lnTo>
                        <a:pt x="40" y="13"/>
                      </a:lnTo>
                      <a:lnTo>
                        <a:pt x="39" y="10"/>
                      </a:lnTo>
                      <a:lnTo>
                        <a:pt x="34" y="5"/>
                      </a:lnTo>
                      <a:lnTo>
                        <a:pt x="28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18" name="Freeform 2057"/>
                <p:cNvSpPr>
                  <a:spLocks/>
                </p:cNvSpPr>
                <p:nvPr/>
              </p:nvSpPr>
              <p:spPr bwMode="auto">
                <a:xfrm>
                  <a:off x="1865" y="2989"/>
                  <a:ext cx="40" cy="32"/>
                </a:xfrm>
                <a:custGeom>
                  <a:avLst/>
                  <a:gdLst>
                    <a:gd name="T0" fmla="*/ 20 w 40"/>
                    <a:gd name="T1" fmla="*/ 0 h 32"/>
                    <a:gd name="T2" fmla="*/ 20 w 40"/>
                    <a:gd name="T3" fmla="*/ 0 h 32"/>
                    <a:gd name="T4" fmla="*/ 11 w 40"/>
                    <a:gd name="T5" fmla="*/ 1 h 32"/>
                    <a:gd name="T6" fmla="*/ 5 w 40"/>
                    <a:gd name="T7" fmla="*/ 5 h 32"/>
                    <a:gd name="T8" fmla="*/ 1 w 40"/>
                    <a:gd name="T9" fmla="*/ 10 h 32"/>
                    <a:gd name="T10" fmla="*/ 0 w 40"/>
                    <a:gd name="T11" fmla="*/ 13 h 32"/>
                    <a:gd name="T12" fmla="*/ 0 w 40"/>
                    <a:gd name="T13" fmla="*/ 17 h 32"/>
                    <a:gd name="T14" fmla="*/ 0 w 40"/>
                    <a:gd name="T15" fmla="*/ 17 h 32"/>
                    <a:gd name="T16" fmla="*/ 0 w 40"/>
                    <a:gd name="T17" fmla="*/ 19 h 32"/>
                    <a:gd name="T18" fmla="*/ 1 w 40"/>
                    <a:gd name="T19" fmla="*/ 23 h 32"/>
                    <a:gd name="T20" fmla="*/ 5 w 40"/>
                    <a:gd name="T21" fmla="*/ 28 h 32"/>
                    <a:gd name="T22" fmla="*/ 11 w 40"/>
                    <a:gd name="T23" fmla="*/ 31 h 32"/>
                    <a:gd name="T24" fmla="*/ 20 w 40"/>
                    <a:gd name="T25" fmla="*/ 32 h 32"/>
                    <a:gd name="T26" fmla="*/ 20 w 40"/>
                    <a:gd name="T27" fmla="*/ 32 h 32"/>
                    <a:gd name="T28" fmla="*/ 28 w 40"/>
                    <a:gd name="T29" fmla="*/ 31 h 32"/>
                    <a:gd name="T30" fmla="*/ 34 w 40"/>
                    <a:gd name="T31" fmla="*/ 28 h 32"/>
                    <a:gd name="T32" fmla="*/ 39 w 40"/>
                    <a:gd name="T33" fmla="*/ 23 h 32"/>
                    <a:gd name="T34" fmla="*/ 40 w 40"/>
                    <a:gd name="T35" fmla="*/ 19 h 32"/>
                    <a:gd name="T36" fmla="*/ 40 w 40"/>
                    <a:gd name="T37" fmla="*/ 17 h 32"/>
                    <a:gd name="T38" fmla="*/ 40 w 40"/>
                    <a:gd name="T39" fmla="*/ 17 h 32"/>
                    <a:gd name="T40" fmla="*/ 40 w 40"/>
                    <a:gd name="T41" fmla="*/ 13 h 32"/>
                    <a:gd name="T42" fmla="*/ 39 w 40"/>
                    <a:gd name="T43" fmla="*/ 10 h 32"/>
                    <a:gd name="T44" fmla="*/ 34 w 40"/>
                    <a:gd name="T45" fmla="*/ 5 h 32"/>
                    <a:gd name="T46" fmla="*/ 28 w 40"/>
                    <a:gd name="T47" fmla="*/ 1 h 32"/>
                    <a:gd name="T48" fmla="*/ 20 w 40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2"/>
                    <a:gd name="T77" fmla="*/ 40 w 40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1" y="1"/>
                      </a:lnTo>
                      <a:lnTo>
                        <a:pt x="5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5" y="28"/>
                      </a:lnTo>
                      <a:lnTo>
                        <a:pt x="11" y="31"/>
                      </a:lnTo>
                      <a:lnTo>
                        <a:pt x="20" y="32"/>
                      </a:lnTo>
                      <a:lnTo>
                        <a:pt x="28" y="31"/>
                      </a:lnTo>
                      <a:lnTo>
                        <a:pt x="34" y="28"/>
                      </a:lnTo>
                      <a:lnTo>
                        <a:pt x="39" y="23"/>
                      </a:lnTo>
                      <a:lnTo>
                        <a:pt x="40" y="19"/>
                      </a:lnTo>
                      <a:lnTo>
                        <a:pt x="40" y="17"/>
                      </a:lnTo>
                      <a:lnTo>
                        <a:pt x="40" y="13"/>
                      </a:lnTo>
                      <a:lnTo>
                        <a:pt x="39" y="10"/>
                      </a:lnTo>
                      <a:lnTo>
                        <a:pt x="34" y="5"/>
                      </a:lnTo>
                      <a:lnTo>
                        <a:pt x="28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19" name="Freeform 2058"/>
                <p:cNvSpPr>
                  <a:spLocks/>
                </p:cNvSpPr>
                <p:nvPr/>
              </p:nvSpPr>
              <p:spPr bwMode="auto">
                <a:xfrm>
                  <a:off x="1845" y="3052"/>
                  <a:ext cx="40" cy="34"/>
                </a:xfrm>
                <a:custGeom>
                  <a:avLst/>
                  <a:gdLst>
                    <a:gd name="T0" fmla="*/ 12 w 40"/>
                    <a:gd name="T1" fmla="*/ 2 h 34"/>
                    <a:gd name="T2" fmla="*/ 12 w 40"/>
                    <a:gd name="T3" fmla="*/ 2 h 34"/>
                    <a:gd name="T4" fmla="*/ 6 w 40"/>
                    <a:gd name="T5" fmla="*/ 7 h 34"/>
                    <a:gd name="T6" fmla="*/ 2 w 40"/>
                    <a:gd name="T7" fmla="*/ 14 h 34"/>
                    <a:gd name="T8" fmla="*/ 0 w 40"/>
                    <a:gd name="T9" fmla="*/ 20 h 34"/>
                    <a:gd name="T10" fmla="*/ 2 w 40"/>
                    <a:gd name="T11" fmla="*/ 24 h 34"/>
                    <a:gd name="T12" fmla="*/ 3 w 40"/>
                    <a:gd name="T13" fmla="*/ 26 h 34"/>
                    <a:gd name="T14" fmla="*/ 3 w 40"/>
                    <a:gd name="T15" fmla="*/ 26 h 34"/>
                    <a:gd name="T16" fmla="*/ 4 w 40"/>
                    <a:gd name="T17" fmla="*/ 29 h 34"/>
                    <a:gd name="T18" fmla="*/ 7 w 40"/>
                    <a:gd name="T19" fmla="*/ 31 h 34"/>
                    <a:gd name="T20" fmla="*/ 13 w 40"/>
                    <a:gd name="T21" fmla="*/ 34 h 34"/>
                    <a:gd name="T22" fmla="*/ 21 w 40"/>
                    <a:gd name="T23" fmla="*/ 33 h 34"/>
                    <a:gd name="T24" fmla="*/ 29 w 40"/>
                    <a:gd name="T25" fmla="*/ 30 h 34"/>
                    <a:gd name="T26" fmla="*/ 29 w 40"/>
                    <a:gd name="T27" fmla="*/ 30 h 34"/>
                    <a:gd name="T28" fmla="*/ 35 w 40"/>
                    <a:gd name="T29" fmla="*/ 25 h 34"/>
                    <a:gd name="T30" fmla="*/ 39 w 40"/>
                    <a:gd name="T31" fmla="*/ 19 h 34"/>
                    <a:gd name="T32" fmla="*/ 40 w 40"/>
                    <a:gd name="T33" fmla="*/ 12 h 34"/>
                    <a:gd name="T34" fmla="*/ 40 w 40"/>
                    <a:gd name="T35" fmla="*/ 8 h 34"/>
                    <a:gd name="T36" fmla="*/ 39 w 40"/>
                    <a:gd name="T37" fmla="*/ 6 h 34"/>
                    <a:gd name="T38" fmla="*/ 39 w 40"/>
                    <a:gd name="T39" fmla="*/ 6 h 34"/>
                    <a:gd name="T40" fmla="*/ 36 w 40"/>
                    <a:gd name="T41" fmla="*/ 3 h 34"/>
                    <a:gd name="T42" fmla="*/ 34 w 40"/>
                    <a:gd name="T43" fmla="*/ 1 h 34"/>
                    <a:gd name="T44" fmla="*/ 27 w 40"/>
                    <a:gd name="T45" fmla="*/ 0 h 34"/>
                    <a:gd name="T46" fmla="*/ 20 w 40"/>
                    <a:gd name="T47" fmla="*/ 0 h 34"/>
                    <a:gd name="T48" fmla="*/ 12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2"/>
                      </a:moveTo>
                      <a:lnTo>
                        <a:pt x="12" y="2"/>
                      </a:lnTo>
                      <a:lnTo>
                        <a:pt x="6" y="7"/>
                      </a:lnTo>
                      <a:lnTo>
                        <a:pt x="2" y="14"/>
                      </a:lnTo>
                      <a:lnTo>
                        <a:pt x="0" y="20"/>
                      </a:lnTo>
                      <a:lnTo>
                        <a:pt x="2" y="24"/>
                      </a:lnTo>
                      <a:lnTo>
                        <a:pt x="3" y="26"/>
                      </a:lnTo>
                      <a:lnTo>
                        <a:pt x="4" y="29"/>
                      </a:lnTo>
                      <a:lnTo>
                        <a:pt x="7" y="31"/>
                      </a:lnTo>
                      <a:lnTo>
                        <a:pt x="13" y="34"/>
                      </a:lnTo>
                      <a:lnTo>
                        <a:pt x="21" y="33"/>
                      </a:lnTo>
                      <a:lnTo>
                        <a:pt x="29" y="30"/>
                      </a:lnTo>
                      <a:lnTo>
                        <a:pt x="35" y="25"/>
                      </a:lnTo>
                      <a:lnTo>
                        <a:pt x="39" y="19"/>
                      </a:lnTo>
                      <a:lnTo>
                        <a:pt x="40" y="12"/>
                      </a:lnTo>
                      <a:lnTo>
                        <a:pt x="40" y="8"/>
                      </a:lnTo>
                      <a:lnTo>
                        <a:pt x="39" y="6"/>
                      </a:lnTo>
                      <a:lnTo>
                        <a:pt x="36" y="3"/>
                      </a:lnTo>
                      <a:lnTo>
                        <a:pt x="34" y="1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2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20" name="Freeform 2059"/>
                <p:cNvSpPr>
                  <a:spLocks/>
                </p:cNvSpPr>
                <p:nvPr/>
              </p:nvSpPr>
              <p:spPr bwMode="auto">
                <a:xfrm>
                  <a:off x="1845" y="3052"/>
                  <a:ext cx="40" cy="34"/>
                </a:xfrm>
                <a:custGeom>
                  <a:avLst/>
                  <a:gdLst>
                    <a:gd name="T0" fmla="*/ 12 w 40"/>
                    <a:gd name="T1" fmla="*/ 2 h 34"/>
                    <a:gd name="T2" fmla="*/ 12 w 40"/>
                    <a:gd name="T3" fmla="*/ 2 h 34"/>
                    <a:gd name="T4" fmla="*/ 6 w 40"/>
                    <a:gd name="T5" fmla="*/ 7 h 34"/>
                    <a:gd name="T6" fmla="*/ 2 w 40"/>
                    <a:gd name="T7" fmla="*/ 14 h 34"/>
                    <a:gd name="T8" fmla="*/ 0 w 40"/>
                    <a:gd name="T9" fmla="*/ 20 h 34"/>
                    <a:gd name="T10" fmla="*/ 2 w 40"/>
                    <a:gd name="T11" fmla="*/ 24 h 34"/>
                    <a:gd name="T12" fmla="*/ 3 w 40"/>
                    <a:gd name="T13" fmla="*/ 26 h 34"/>
                    <a:gd name="T14" fmla="*/ 3 w 40"/>
                    <a:gd name="T15" fmla="*/ 26 h 34"/>
                    <a:gd name="T16" fmla="*/ 4 w 40"/>
                    <a:gd name="T17" fmla="*/ 29 h 34"/>
                    <a:gd name="T18" fmla="*/ 7 w 40"/>
                    <a:gd name="T19" fmla="*/ 31 h 34"/>
                    <a:gd name="T20" fmla="*/ 13 w 40"/>
                    <a:gd name="T21" fmla="*/ 34 h 34"/>
                    <a:gd name="T22" fmla="*/ 21 w 40"/>
                    <a:gd name="T23" fmla="*/ 33 h 34"/>
                    <a:gd name="T24" fmla="*/ 29 w 40"/>
                    <a:gd name="T25" fmla="*/ 30 h 34"/>
                    <a:gd name="T26" fmla="*/ 29 w 40"/>
                    <a:gd name="T27" fmla="*/ 30 h 34"/>
                    <a:gd name="T28" fmla="*/ 35 w 40"/>
                    <a:gd name="T29" fmla="*/ 25 h 34"/>
                    <a:gd name="T30" fmla="*/ 39 w 40"/>
                    <a:gd name="T31" fmla="*/ 19 h 34"/>
                    <a:gd name="T32" fmla="*/ 40 w 40"/>
                    <a:gd name="T33" fmla="*/ 12 h 34"/>
                    <a:gd name="T34" fmla="*/ 40 w 40"/>
                    <a:gd name="T35" fmla="*/ 8 h 34"/>
                    <a:gd name="T36" fmla="*/ 39 w 40"/>
                    <a:gd name="T37" fmla="*/ 6 h 34"/>
                    <a:gd name="T38" fmla="*/ 39 w 40"/>
                    <a:gd name="T39" fmla="*/ 6 h 34"/>
                    <a:gd name="T40" fmla="*/ 36 w 40"/>
                    <a:gd name="T41" fmla="*/ 3 h 34"/>
                    <a:gd name="T42" fmla="*/ 34 w 40"/>
                    <a:gd name="T43" fmla="*/ 1 h 34"/>
                    <a:gd name="T44" fmla="*/ 27 w 40"/>
                    <a:gd name="T45" fmla="*/ 0 h 34"/>
                    <a:gd name="T46" fmla="*/ 20 w 40"/>
                    <a:gd name="T47" fmla="*/ 0 h 34"/>
                    <a:gd name="T48" fmla="*/ 12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2"/>
                      </a:moveTo>
                      <a:lnTo>
                        <a:pt x="12" y="2"/>
                      </a:lnTo>
                      <a:lnTo>
                        <a:pt x="6" y="7"/>
                      </a:lnTo>
                      <a:lnTo>
                        <a:pt x="2" y="14"/>
                      </a:lnTo>
                      <a:lnTo>
                        <a:pt x="0" y="20"/>
                      </a:lnTo>
                      <a:lnTo>
                        <a:pt x="2" y="24"/>
                      </a:lnTo>
                      <a:lnTo>
                        <a:pt x="3" y="26"/>
                      </a:lnTo>
                      <a:lnTo>
                        <a:pt x="4" y="29"/>
                      </a:lnTo>
                      <a:lnTo>
                        <a:pt x="7" y="31"/>
                      </a:lnTo>
                      <a:lnTo>
                        <a:pt x="13" y="34"/>
                      </a:lnTo>
                      <a:lnTo>
                        <a:pt x="21" y="33"/>
                      </a:lnTo>
                      <a:lnTo>
                        <a:pt x="29" y="30"/>
                      </a:lnTo>
                      <a:lnTo>
                        <a:pt x="35" y="25"/>
                      </a:lnTo>
                      <a:lnTo>
                        <a:pt x="39" y="19"/>
                      </a:lnTo>
                      <a:lnTo>
                        <a:pt x="40" y="12"/>
                      </a:lnTo>
                      <a:lnTo>
                        <a:pt x="40" y="8"/>
                      </a:lnTo>
                      <a:lnTo>
                        <a:pt x="39" y="6"/>
                      </a:lnTo>
                      <a:lnTo>
                        <a:pt x="36" y="3"/>
                      </a:lnTo>
                      <a:lnTo>
                        <a:pt x="34" y="1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21" name="Freeform 2060"/>
                <p:cNvSpPr>
                  <a:spLocks/>
                </p:cNvSpPr>
                <p:nvPr/>
              </p:nvSpPr>
              <p:spPr bwMode="auto">
                <a:xfrm>
                  <a:off x="1875" y="3054"/>
                  <a:ext cx="41" cy="35"/>
                </a:xfrm>
                <a:custGeom>
                  <a:avLst/>
                  <a:gdLst>
                    <a:gd name="T0" fmla="*/ 25 w 41"/>
                    <a:gd name="T1" fmla="*/ 1 h 35"/>
                    <a:gd name="T2" fmla="*/ 25 w 41"/>
                    <a:gd name="T3" fmla="*/ 1 h 35"/>
                    <a:gd name="T4" fmla="*/ 18 w 41"/>
                    <a:gd name="T5" fmla="*/ 0 h 35"/>
                    <a:gd name="T6" fmla="*/ 10 w 41"/>
                    <a:gd name="T7" fmla="*/ 1 h 35"/>
                    <a:gd name="T8" fmla="*/ 4 w 41"/>
                    <a:gd name="T9" fmla="*/ 5 h 35"/>
                    <a:gd name="T10" fmla="*/ 2 w 41"/>
                    <a:gd name="T11" fmla="*/ 8 h 35"/>
                    <a:gd name="T12" fmla="*/ 0 w 41"/>
                    <a:gd name="T13" fmla="*/ 10 h 35"/>
                    <a:gd name="T14" fmla="*/ 0 w 41"/>
                    <a:gd name="T15" fmla="*/ 10 h 35"/>
                    <a:gd name="T16" fmla="*/ 0 w 41"/>
                    <a:gd name="T17" fmla="*/ 13 h 35"/>
                    <a:gd name="T18" fmla="*/ 0 w 41"/>
                    <a:gd name="T19" fmla="*/ 17 h 35"/>
                    <a:gd name="T20" fmla="*/ 2 w 41"/>
                    <a:gd name="T21" fmla="*/ 23 h 35"/>
                    <a:gd name="T22" fmla="*/ 7 w 41"/>
                    <a:gd name="T23" fmla="*/ 28 h 35"/>
                    <a:gd name="T24" fmla="*/ 14 w 41"/>
                    <a:gd name="T25" fmla="*/ 33 h 35"/>
                    <a:gd name="T26" fmla="*/ 14 w 41"/>
                    <a:gd name="T27" fmla="*/ 33 h 35"/>
                    <a:gd name="T28" fmla="*/ 23 w 41"/>
                    <a:gd name="T29" fmla="*/ 35 h 35"/>
                    <a:gd name="T30" fmla="*/ 29 w 41"/>
                    <a:gd name="T31" fmla="*/ 33 h 35"/>
                    <a:gd name="T32" fmla="*/ 36 w 41"/>
                    <a:gd name="T33" fmla="*/ 29 h 35"/>
                    <a:gd name="T34" fmla="*/ 38 w 41"/>
                    <a:gd name="T35" fmla="*/ 27 h 35"/>
                    <a:gd name="T36" fmla="*/ 39 w 41"/>
                    <a:gd name="T37" fmla="*/ 24 h 35"/>
                    <a:gd name="T38" fmla="*/ 39 w 41"/>
                    <a:gd name="T39" fmla="*/ 24 h 35"/>
                    <a:gd name="T40" fmla="*/ 41 w 41"/>
                    <a:gd name="T41" fmla="*/ 22 h 35"/>
                    <a:gd name="T42" fmla="*/ 41 w 41"/>
                    <a:gd name="T43" fmla="*/ 18 h 35"/>
                    <a:gd name="T44" fmla="*/ 38 w 41"/>
                    <a:gd name="T45" fmla="*/ 12 h 35"/>
                    <a:gd name="T46" fmla="*/ 33 w 41"/>
                    <a:gd name="T47" fmla="*/ 5 h 35"/>
                    <a:gd name="T48" fmla="*/ 25 w 41"/>
                    <a:gd name="T49" fmla="*/ 1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5"/>
                    <a:gd name="T77" fmla="*/ 41 w 41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5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5"/>
                      </a:lnTo>
                      <a:lnTo>
                        <a:pt x="2" y="8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4" y="33"/>
                      </a:lnTo>
                      <a:lnTo>
                        <a:pt x="23" y="35"/>
                      </a:lnTo>
                      <a:lnTo>
                        <a:pt x="29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1" y="22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22" name="Freeform 2061"/>
                <p:cNvSpPr>
                  <a:spLocks/>
                </p:cNvSpPr>
                <p:nvPr/>
              </p:nvSpPr>
              <p:spPr bwMode="auto">
                <a:xfrm>
                  <a:off x="1875" y="3054"/>
                  <a:ext cx="41" cy="35"/>
                </a:xfrm>
                <a:custGeom>
                  <a:avLst/>
                  <a:gdLst>
                    <a:gd name="T0" fmla="*/ 25 w 41"/>
                    <a:gd name="T1" fmla="*/ 1 h 35"/>
                    <a:gd name="T2" fmla="*/ 25 w 41"/>
                    <a:gd name="T3" fmla="*/ 1 h 35"/>
                    <a:gd name="T4" fmla="*/ 18 w 41"/>
                    <a:gd name="T5" fmla="*/ 0 h 35"/>
                    <a:gd name="T6" fmla="*/ 10 w 41"/>
                    <a:gd name="T7" fmla="*/ 1 h 35"/>
                    <a:gd name="T8" fmla="*/ 4 w 41"/>
                    <a:gd name="T9" fmla="*/ 5 h 35"/>
                    <a:gd name="T10" fmla="*/ 2 w 41"/>
                    <a:gd name="T11" fmla="*/ 8 h 35"/>
                    <a:gd name="T12" fmla="*/ 0 w 41"/>
                    <a:gd name="T13" fmla="*/ 10 h 35"/>
                    <a:gd name="T14" fmla="*/ 0 w 41"/>
                    <a:gd name="T15" fmla="*/ 10 h 35"/>
                    <a:gd name="T16" fmla="*/ 0 w 41"/>
                    <a:gd name="T17" fmla="*/ 13 h 35"/>
                    <a:gd name="T18" fmla="*/ 0 w 41"/>
                    <a:gd name="T19" fmla="*/ 17 h 35"/>
                    <a:gd name="T20" fmla="*/ 2 w 41"/>
                    <a:gd name="T21" fmla="*/ 23 h 35"/>
                    <a:gd name="T22" fmla="*/ 7 w 41"/>
                    <a:gd name="T23" fmla="*/ 28 h 35"/>
                    <a:gd name="T24" fmla="*/ 14 w 41"/>
                    <a:gd name="T25" fmla="*/ 33 h 35"/>
                    <a:gd name="T26" fmla="*/ 14 w 41"/>
                    <a:gd name="T27" fmla="*/ 33 h 35"/>
                    <a:gd name="T28" fmla="*/ 23 w 41"/>
                    <a:gd name="T29" fmla="*/ 35 h 35"/>
                    <a:gd name="T30" fmla="*/ 29 w 41"/>
                    <a:gd name="T31" fmla="*/ 33 h 35"/>
                    <a:gd name="T32" fmla="*/ 36 w 41"/>
                    <a:gd name="T33" fmla="*/ 29 h 35"/>
                    <a:gd name="T34" fmla="*/ 38 w 41"/>
                    <a:gd name="T35" fmla="*/ 27 h 35"/>
                    <a:gd name="T36" fmla="*/ 39 w 41"/>
                    <a:gd name="T37" fmla="*/ 24 h 35"/>
                    <a:gd name="T38" fmla="*/ 39 w 41"/>
                    <a:gd name="T39" fmla="*/ 24 h 35"/>
                    <a:gd name="T40" fmla="*/ 41 w 41"/>
                    <a:gd name="T41" fmla="*/ 22 h 35"/>
                    <a:gd name="T42" fmla="*/ 41 w 41"/>
                    <a:gd name="T43" fmla="*/ 18 h 35"/>
                    <a:gd name="T44" fmla="*/ 38 w 41"/>
                    <a:gd name="T45" fmla="*/ 12 h 35"/>
                    <a:gd name="T46" fmla="*/ 33 w 41"/>
                    <a:gd name="T47" fmla="*/ 5 h 35"/>
                    <a:gd name="T48" fmla="*/ 25 w 41"/>
                    <a:gd name="T49" fmla="*/ 1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5"/>
                    <a:gd name="T77" fmla="*/ 41 w 41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5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5"/>
                      </a:lnTo>
                      <a:lnTo>
                        <a:pt x="2" y="8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4" y="33"/>
                      </a:lnTo>
                      <a:lnTo>
                        <a:pt x="23" y="35"/>
                      </a:lnTo>
                      <a:lnTo>
                        <a:pt x="29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1" y="22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23" name="Freeform 2062"/>
                <p:cNvSpPr>
                  <a:spLocks/>
                </p:cNvSpPr>
                <p:nvPr/>
              </p:nvSpPr>
              <p:spPr bwMode="auto">
                <a:xfrm>
                  <a:off x="1865" y="3045"/>
                  <a:ext cx="29" cy="88"/>
                </a:xfrm>
                <a:custGeom>
                  <a:avLst/>
                  <a:gdLst>
                    <a:gd name="T0" fmla="*/ 0 w 29"/>
                    <a:gd name="T1" fmla="*/ 84 h 88"/>
                    <a:gd name="T2" fmla="*/ 7 w 29"/>
                    <a:gd name="T3" fmla="*/ 69 h 88"/>
                    <a:gd name="T4" fmla="*/ 7 w 29"/>
                    <a:gd name="T5" fmla="*/ 0 h 88"/>
                    <a:gd name="T6" fmla="*/ 21 w 29"/>
                    <a:gd name="T7" fmla="*/ 1 h 88"/>
                    <a:gd name="T8" fmla="*/ 21 w 29"/>
                    <a:gd name="T9" fmla="*/ 69 h 88"/>
                    <a:gd name="T10" fmla="*/ 29 w 29"/>
                    <a:gd name="T11" fmla="*/ 86 h 88"/>
                    <a:gd name="T12" fmla="*/ 19 w 29"/>
                    <a:gd name="T13" fmla="*/ 79 h 88"/>
                    <a:gd name="T14" fmla="*/ 19 w 29"/>
                    <a:gd name="T15" fmla="*/ 88 h 88"/>
                    <a:gd name="T16" fmla="*/ 12 w 29"/>
                    <a:gd name="T17" fmla="*/ 81 h 88"/>
                    <a:gd name="T18" fmla="*/ 7 w 29"/>
                    <a:gd name="T19" fmla="*/ 87 h 88"/>
                    <a:gd name="T20" fmla="*/ 7 w 29"/>
                    <a:gd name="T21" fmla="*/ 81 h 88"/>
                    <a:gd name="T22" fmla="*/ 0 w 29"/>
                    <a:gd name="T23" fmla="*/ 84 h 88"/>
                    <a:gd name="T24" fmla="*/ 0 w 29"/>
                    <a:gd name="T25" fmla="*/ 84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9"/>
                    <a:gd name="T40" fmla="*/ 0 h 88"/>
                    <a:gd name="T41" fmla="*/ 29 w 29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9" h="88">
                      <a:moveTo>
                        <a:pt x="0" y="84"/>
                      </a:moveTo>
                      <a:lnTo>
                        <a:pt x="7" y="69"/>
                      </a:lnTo>
                      <a:lnTo>
                        <a:pt x="7" y="0"/>
                      </a:lnTo>
                      <a:lnTo>
                        <a:pt x="21" y="1"/>
                      </a:lnTo>
                      <a:lnTo>
                        <a:pt x="21" y="69"/>
                      </a:lnTo>
                      <a:lnTo>
                        <a:pt x="29" y="86"/>
                      </a:lnTo>
                      <a:lnTo>
                        <a:pt x="19" y="79"/>
                      </a:lnTo>
                      <a:lnTo>
                        <a:pt x="19" y="88"/>
                      </a:lnTo>
                      <a:lnTo>
                        <a:pt x="12" y="81"/>
                      </a:lnTo>
                      <a:lnTo>
                        <a:pt x="7" y="87"/>
                      </a:lnTo>
                      <a:lnTo>
                        <a:pt x="7" y="81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24" name="Freeform 2063"/>
                <p:cNvSpPr>
                  <a:spLocks/>
                </p:cNvSpPr>
                <p:nvPr/>
              </p:nvSpPr>
              <p:spPr bwMode="auto">
                <a:xfrm>
                  <a:off x="1845" y="3030"/>
                  <a:ext cx="40" cy="34"/>
                </a:xfrm>
                <a:custGeom>
                  <a:avLst/>
                  <a:gdLst>
                    <a:gd name="T0" fmla="*/ 12 w 40"/>
                    <a:gd name="T1" fmla="*/ 2 h 34"/>
                    <a:gd name="T2" fmla="*/ 12 w 40"/>
                    <a:gd name="T3" fmla="*/ 2 h 34"/>
                    <a:gd name="T4" fmla="*/ 6 w 40"/>
                    <a:gd name="T5" fmla="*/ 7 h 34"/>
                    <a:gd name="T6" fmla="*/ 2 w 40"/>
                    <a:gd name="T7" fmla="*/ 14 h 34"/>
                    <a:gd name="T8" fmla="*/ 0 w 40"/>
                    <a:gd name="T9" fmla="*/ 22 h 34"/>
                    <a:gd name="T10" fmla="*/ 2 w 40"/>
                    <a:gd name="T11" fmla="*/ 24 h 34"/>
                    <a:gd name="T12" fmla="*/ 3 w 40"/>
                    <a:gd name="T13" fmla="*/ 27 h 34"/>
                    <a:gd name="T14" fmla="*/ 3 w 40"/>
                    <a:gd name="T15" fmla="*/ 27 h 34"/>
                    <a:gd name="T16" fmla="*/ 4 w 40"/>
                    <a:gd name="T17" fmla="*/ 29 h 34"/>
                    <a:gd name="T18" fmla="*/ 7 w 40"/>
                    <a:gd name="T19" fmla="*/ 32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9 w 40"/>
                    <a:gd name="T25" fmla="*/ 30 h 34"/>
                    <a:gd name="T26" fmla="*/ 29 w 40"/>
                    <a:gd name="T27" fmla="*/ 30 h 34"/>
                    <a:gd name="T28" fmla="*/ 35 w 40"/>
                    <a:gd name="T29" fmla="*/ 25 h 34"/>
                    <a:gd name="T30" fmla="*/ 39 w 40"/>
                    <a:gd name="T31" fmla="*/ 19 h 34"/>
                    <a:gd name="T32" fmla="*/ 40 w 40"/>
                    <a:gd name="T33" fmla="*/ 13 h 34"/>
                    <a:gd name="T34" fmla="*/ 40 w 40"/>
                    <a:gd name="T35" fmla="*/ 10 h 34"/>
                    <a:gd name="T36" fmla="*/ 39 w 40"/>
                    <a:gd name="T37" fmla="*/ 6 h 34"/>
                    <a:gd name="T38" fmla="*/ 39 w 40"/>
                    <a:gd name="T39" fmla="*/ 6 h 34"/>
                    <a:gd name="T40" fmla="*/ 36 w 40"/>
                    <a:gd name="T41" fmla="*/ 4 h 34"/>
                    <a:gd name="T42" fmla="*/ 34 w 40"/>
                    <a:gd name="T43" fmla="*/ 2 h 34"/>
                    <a:gd name="T44" fmla="*/ 27 w 40"/>
                    <a:gd name="T45" fmla="*/ 0 h 34"/>
                    <a:gd name="T46" fmla="*/ 20 w 40"/>
                    <a:gd name="T47" fmla="*/ 0 h 34"/>
                    <a:gd name="T48" fmla="*/ 12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2"/>
                      </a:moveTo>
                      <a:lnTo>
                        <a:pt x="12" y="2"/>
                      </a:lnTo>
                      <a:lnTo>
                        <a:pt x="6" y="7"/>
                      </a:lnTo>
                      <a:lnTo>
                        <a:pt x="2" y="14"/>
                      </a:lnTo>
                      <a:lnTo>
                        <a:pt x="0" y="22"/>
                      </a:lnTo>
                      <a:lnTo>
                        <a:pt x="2" y="24"/>
                      </a:lnTo>
                      <a:lnTo>
                        <a:pt x="3" y="27"/>
                      </a:lnTo>
                      <a:lnTo>
                        <a:pt x="4" y="29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9" y="30"/>
                      </a:lnTo>
                      <a:lnTo>
                        <a:pt x="35" y="25"/>
                      </a:lnTo>
                      <a:lnTo>
                        <a:pt x="39" y="19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9" y="6"/>
                      </a:lnTo>
                      <a:lnTo>
                        <a:pt x="36" y="4"/>
                      </a:lnTo>
                      <a:lnTo>
                        <a:pt x="34" y="2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2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25" name="Freeform 2064"/>
                <p:cNvSpPr>
                  <a:spLocks/>
                </p:cNvSpPr>
                <p:nvPr/>
              </p:nvSpPr>
              <p:spPr bwMode="auto">
                <a:xfrm>
                  <a:off x="1845" y="3030"/>
                  <a:ext cx="40" cy="34"/>
                </a:xfrm>
                <a:custGeom>
                  <a:avLst/>
                  <a:gdLst>
                    <a:gd name="T0" fmla="*/ 12 w 40"/>
                    <a:gd name="T1" fmla="*/ 2 h 34"/>
                    <a:gd name="T2" fmla="*/ 12 w 40"/>
                    <a:gd name="T3" fmla="*/ 2 h 34"/>
                    <a:gd name="T4" fmla="*/ 6 w 40"/>
                    <a:gd name="T5" fmla="*/ 7 h 34"/>
                    <a:gd name="T6" fmla="*/ 2 w 40"/>
                    <a:gd name="T7" fmla="*/ 14 h 34"/>
                    <a:gd name="T8" fmla="*/ 0 w 40"/>
                    <a:gd name="T9" fmla="*/ 22 h 34"/>
                    <a:gd name="T10" fmla="*/ 2 w 40"/>
                    <a:gd name="T11" fmla="*/ 24 h 34"/>
                    <a:gd name="T12" fmla="*/ 3 w 40"/>
                    <a:gd name="T13" fmla="*/ 27 h 34"/>
                    <a:gd name="T14" fmla="*/ 3 w 40"/>
                    <a:gd name="T15" fmla="*/ 27 h 34"/>
                    <a:gd name="T16" fmla="*/ 4 w 40"/>
                    <a:gd name="T17" fmla="*/ 29 h 34"/>
                    <a:gd name="T18" fmla="*/ 7 w 40"/>
                    <a:gd name="T19" fmla="*/ 32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9 w 40"/>
                    <a:gd name="T25" fmla="*/ 30 h 34"/>
                    <a:gd name="T26" fmla="*/ 29 w 40"/>
                    <a:gd name="T27" fmla="*/ 30 h 34"/>
                    <a:gd name="T28" fmla="*/ 35 w 40"/>
                    <a:gd name="T29" fmla="*/ 25 h 34"/>
                    <a:gd name="T30" fmla="*/ 39 w 40"/>
                    <a:gd name="T31" fmla="*/ 19 h 34"/>
                    <a:gd name="T32" fmla="*/ 40 w 40"/>
                    <a:gd name="T33" fmla="*/ 13 h 34"/>
                    <a:gd name="T34" fmla="*/ 40 w 40"/>
                    <a:gd name="T35" fmla="*/ 10 h 34"/>
                    <a:gd name="T36" fmla="*/ 39 w 40"/>
                    <a:gd name="T37" fmla="*/ 6 h 34"/>
                    <a:gd name="T38" fmla="*/ 39 w 40"/>
                    <a:gd name="T39" fmla="*/ 6 h 34"/>
                    <a:gd name="T40" fmla="*/ 36 w 40"/>
                    <a:gd name="T41" fmla="*/ 4 h 34"/>
                    <a:gd name="T42" fmla="*/ 34 w 40"/>
                    <a:gd name="T43" fmla="*/ 2 h 34"/>
                    <a:gd name="T44" fmla="*/ 27 w 40"/>
                    <a:gd name="T45" fmla="*/ 0 h 34"/>
                    <a:gd name="T46" fmla="*/ 20 w 40"/>
                    <a:gd name="T47" fmla="*/ 0 h 34"/>
                    <a:gd name="T48" fmla="*/ 12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2"/>
                      </a:moveTo>
                      <a:lnTo>
                        <a:pt x="12" y="2"/>
                      </a:lnTo>
                      <a:lnTo>
                        <a:pt x="6" y="7"/>
                      </a:lnTo>
                      <a:lnTo>
                        <a:pt x="2" y="14"/>
                      </a:lnTo>
                      <a:lnTo>
                        <a:pt x="0" y="22"/>
                      </a:lnTo>
                      <a:lnTo>
                        <a:pt x="2" y="24"/>
                      </a:lnTo>
                      <a:lnTo>
                        <a:pt x="3" y="27"/>
                      </a:lnTo>
                      <a:lnTo>
                        <a:pt x="4" y="29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9" y="30"/>
                      </a:lnTo>
                      <a:lnTo>
                        <a:pt x="35" y="25"/>
                      </a:lnTo>
                      <a:lnTo>
                        <a:pt x="39" y="19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9" y="6"/>
                      </a:lnTo>
                      <a:lnTo>
                        <a:pt x="36" y="4"/>
                      </a:lnTo>
                      <a:lnTo>
                        <a:pt x="34" y="2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26" name="Freeform 2065"/>
                <p:cNvSpPr>
                  <a:spLocks/>
                </p:cNvSpPr>
                <p:nvPr/>
              </p:nvSpPr>
              <p:spPr bwMode="auto">
                <a:xfrm>
                  <a:off x="1875" y="3034"/>
                  <a:ext cx="41" cy="33"/>
                </a:xfrm>
                <a:custGeom>
                  <a:avLst/>
                  <a:gdLst>
                    <a:gd name="T0" fmla="*/ 25 w 41"/>
                    <a:gd name="T1" fmla="*/ 1 h 33"/>
                    <a:gd name="T2" fmla="*/ 25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4 w 41"/>
                    <a:gd name="T9" fmla="*/ 3 h 33"/>
                    <a:gd name="T10" fmla="*/ 2 w 41"/>
                    <a:gd name="T11" fmla="*/ 6 h 33"/>
                    <a:gd name="T12" fmla="*/ 0 w 41"/>
                    <a:gd name="T13" fmla="*/ 9 h 33"/>
                    <a:gd name="T14" fmla="*/ 0 w 41"/>
                    <a:gd name="T15" fmla="*/ 9 h 33"/>
                    <a:gd name="T16" fmla="*/ 0 w 41"/>
                    <a:gd name="T17" fmla="*/ 12 h 33"/>
                    <a:gd name="T18" fmla="*/ 0 w 41"/>
                    <a:gd name="T19" fmla="*/ 15 h 33"/>
                    <a:gd name="T20" fmla="*/ 2 w 41"/>
                    <a:gd name="T21" fmla="*/ 21 h 33"/>
                    <a:gd name="T22" fmla="*/ 7 w 41"/>
                    <a:gd name="T23" fmla="*/ 28 h 33"/>
                    <a:gd name="T24" fmla="*/ 14 w 41"/>
                    <a:gd name="T25" fmla="*/ 32 h 33"/>
                    <a:gd name="T26" fmla="*/ 14 w 41"/>
                    <a:gd name="T27" fmla="*/ 32 h 33"/>
                    <a:gd name="T28" fmla="*/ 23 w 41"/>
                    <a:gd name="T29" fmla="*/ 33 h 33"/>
                    <a:gd name="T30" fmla="*/ 29 w 41"/>
                    <a:gd name="T31" fmla="*/ 32 h 33"/>
                    <a:gd name="T32" fmla="*/ 36 w 41"/>
                    <a:gd name="T33" fmla="*/ 29 h 33"/>
                    <a:gd name="T34" fmla="*/ 38 w 41"/>
                    <a:gd name="T35" fmla="*/ 26 h 33"/>
                    <a:gd name="T36" fmla="*/ 39 w 41"/>
                    <a:gd name="T37" fmla="*/ 23 h 33"/>
                    <a:gd name="T38" fmla="*/ 39 w 41"/>
                    <a:gd name="T39" fmla="*/ 23 h 33"/>
                    <a:gd name="T40" fmla="*/ 41 w 41"/>
                    <a:gd name="T41" fmla="*/ 20 h 33"/>
                    <a:gd name="T42" fmla="*/ 41 w 41"/>
                    <a:gd name="T43" fmla="*/ 16 h 33"/>
                    <a:gd name="T44" fmla="*/ 38 w 41"/>
                    <a:gd name="T45" fmla="*/ 11 h 33"/>
                    <a:gd name="T46" fmla="*/ 33 w 41"/>
                    <a:gd name="T47" fmla="*/ 5 h 33"/>
                    <a:gd name="T48" fmla="*/ 25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3"/>
                      </a:lnTo>
                      <a:lnTo>
                        <a:pt x="2" y="6"/>
                      </a:lnTo>
                      <a:lnTo>
                        <a:pt x="0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2" y="21"/>
                      </a:lnTo>
                      <a:lnTo>
                        <a:pt x="7" y="28"/>
                      </a:lnTo>
                      <a:lnTo>
                        <a:pt x="14" y="32"/>
                      </a:lnTo>
                      <a:lnTo>
                        <a:pt x="23" y="33"/>
                      </a:lnTo>
                      <a:lnTo>
                        <a:pt x="29" y="32"/>
                      </a:lnTo>
                      <a:lnTo>
                        <a:pt x="36" y="29"/>
                      </a:lnTo>
                      <a:lnTo>
                        <a:pt x="38" y="26"/>
                      </a:lnTo>
                      <a:lnTo>
                        <a:pt x="39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27" name="Freeform 2066"/>
                <p:cNvSpPr>
                  <a:spLocks/>
                </p:cNvSpPr>
                <p:nvPr/>
              </p:nvSpPr>
              <p:spPr bwMode="auto">
                <a:xfrm>
                  <a:off x="1875" y="3034"/>
                  <a:ext cx="41" cy="33"/>
                </a:xfrm>
                <a:custGeom>
                  <a:avLst/>
                  <a:gdLst>
                    <a:gd name="T0" fmla="*/ 25 w 41"/>
                    <a:gd name="T1" fmla="*/ 1 h 33"/>
                    <a:gd name="T2" fmla="*/ 25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4 w 41"/>
                    <a:gd name="T9" fmla="*/ 3 h 33"/>
                    <a:gd name="T10" fmla="*/ 2 w 41"/>
                    <a:gd name="T11" fmla="*/ 6 h 33"/>
                    <a:gd name="T12" fmla="*/ 0 w 41"/>
                    <a:gd name="T13" fmla="*/ 9 h 33"/>
                    <a:gd name="T14" fmla="*/ 0 w 41"/>
                    <a:gd name="T15" fmla="*/ 9 h 33"/>
                    <a:gd name="T16" fmla="*/ 0 w 41"/>
                    <a:gd name="T17" fmla="*/ 12 h 33"/>
                    <a:gd name="T18" fmla="*/ 0 w 41"/>
                    <a:gd name="T19" fmla="*/ 15 h 33"/>
                    <a:gd name="T20" fmla="*/ 2 w 41"/>
                    <a:gd name="T21" fmla="*/ 21 h 33"/>
                    <a:gd name="T22" fmla="*/ 7 w 41"/>
                    <a:gd name="T23" fmla="*/ 28 h 33"/>
                    <a:gd name="T24" fmla="*/ 14 w 41"/>
                    <a:gd name="T25" fmla="*/ 32 h 33"/>
                    <a:gd name="T26" fmla="*/ 14 w 41"/>
                    <a:gd name="T27" fmla="*/ 32 h 33"/>
                    <a:gd name="T28" fmla="*/ 23 w 41"/>
                    <a:gd name="T29" fmla="*/ 33 h 33"/>
                    <a:gd name="T30" fmla="*/ 29 w 41"/>
                    <a:gd name="T31" fmla="*/ 32 h 33"/>
                    <a:gd name="T32" fmla="*/ 36 w 41"/>
                    <a:gd name="T33" fmla="*/ 29 h 33"/>
                    <a:gd name="T34" fmla="*/ 38 w 41"/>
                    <a:gd name="T35" fmla="*/ 26 h 33"/>
                    <a:gd name="T36" fmla="*/ 39 w 41"/>
                    <a:gd name="T37" fmla="*/ 23 h 33"/>
                    <a:gd name="T38" fmla="*/ 39 w 41"/>
                    <a:gd name="T39" fmla="*/ 23 h 33"/>
                    <a:gd name="T40" fmla="*/ 41 w 41"/>
                    <a:gd name="T41" fmla="*/ 20 h 33"/>
                    <a:gd name="T42" fmla="*/ 41 w 41"/>
                    <a:gd name="T43" fmla="*/ 16 h 33"/>
                    <a:gd name="T44" fmla="*/ 38 w 41"/>
                    <a:gd name="T45" fmla="*/ 11 h 33"/>
                    <a:gd name="T46" fmla="*/ 33 w 41"/>
                    <a:gd name="T47" fmla="*/ 5 h 33"/>
                    <a:gd name="T48" fmla="*/ 25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3"/>
                      </a:lnTo>
                      <a:lnTo>
                        <a:pt x="2" y="6"/>
                      </a:lnTo>
                      <a:lnTo>
                        <a:pt x="0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2" y="21"/>
                      </a:lnTo>
                      <a:lnTo>
                        <a:pt x="7" y="28"/>
                      </a:lnTo>
                      <a:lnTo>
                        <a:pt x="14" y="32"/>
                      </a:lnTo>
                      <a:lnTo>
                        <a:pt x="23" y="33"/>
                      </a:lnTo>
                      <a:lnTo>
                        <a:pt x="29" y="32"/>
                      </a:lnTo>
                      <a:lnTo>
                        <a:pt x="36" y="29"/>
                      </a:lnTo>
                      <a:lnTo>
                        <a:pt x="38" y="26"/>
                      </a:lnTo>
                      <a:lnTo>
                        <a:pt x="39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28" name="Freeform 2067"/>
                <p:cNvSpPr>
                  <a:spLocks/>
                </p:cNvSpPr>
                <p:nvPr/>
              </p:nvSpPr>
              <p:spPr bwMode="auto">
                <a:xfrm>
                  <a:off x="1851" y="3007"/>
                  <a:ext cx="40" cy="32"/>
                </a:xfrm>
                <a:custGeom>
                  <a:avLst/>
                  <a:gdLst>
                    <a:gd name="T0" fmla="*/ 20 w 40"/>
                    <a:gd name="T1" fmla="*/ 0 h 32"/>
                    <a:gd name="T2" fmla="*/ 20 w 40"/>
                    <a:gd name="T3" fmla="*/ 0 h 32"/>
                    <a:gd name="T4" fmla="*/ 11 w 40"/>
                    <a:gd name="T5" fmla="*/ 1 h 32"/>
                    <a:gd name="T6" fmla="*/ 5 w 40"/>
                    <a:gd name="T7" fmla="*/ 4 h 32"/>
                    <a:gd name="T8" fmla="*/ 1 w 40"/>
                    <a:gd name="T9" fmla="*/ 9 h 32"/>
                    <a:gd name="T10" fmla="*/ 0 w 40"/>
                    <a:gd name="T11" fmla="*/ 13 h 32"/>
                    <a:gd name="T12" fmla="*/ 0 w 40"/>
                    <a:gd name="T13" fmla="*/ 15 h 32"/>
                    <a:gd name="T14" fmla="*/ 0 w 40"/>
                    <a:gd name="T15" fmla="*/ 15 h 32"/>
                    <a:gd name="T16" fmla="*/ 0 w 40"/>
                    <a:gd name="T17" fmla="*/ 19 h 32"/>
                    <a:gd name="T18" fmla="*/ 1 w 40"/>
                    <a:gd name="T19" fmla="*/ 22 h 32"/>
                    <a:gd name="T20" fmla="*/ 5 w 40"/>
                    <a:gd name="T21" fmla="*/ 27 h 32"/>
                    <a:gd name="T22" fmla="*/ 11 w 40"/>
                    <a:gd name="T23" fmla="*/ 30 h 32"/>
                    <a:gd name="T24" fmla="*/ 20 w 40"/>
                    <a:gd name="T25" fmla="*/ 32 h 32"/>
                    <a:gd name="T26" fmla="*/ 20 w 40"/>
                    <a:gd name="T27" fmla="*/ 32 h 32"/>
                    <a:gd name="T28" fmla="*/ 28 w 40"/>
                    <a:gd name="T29" fmla="*/ 30 h 32"/>
                    <a:gd name="T30" fmla="*/ 34 w 40"/>
                    <a:gd name="T31" fmla="*/ 27 h 32"/>
                    <a:gd name="T32" fmla="*/ 39 w 40"/>
                    <a:gd name="T33" fmla="*/ 22 h 32"/>
                    <a:gd name="T34" fmla="*/ 40 w 40"/>
                    <a:gd name="T35" fmla="*/ 19 h 32"/>
                    <a:gd name="T36" fmla="*/ 40 w 40"/>
                    <a:gd name="T37" fmla="*/ 15 h 32"/>
                    <a:gd name="T38" fmla="*/ 40 w 40"/>
                    <a:gd name="T39" fmla="*/ 15 h 32"/>
                    <a:gd name="T40" fmla="*/ 40 w 40"/>
                    <a:gd name="T41" fmla="*/ 13 h 32"/>
                    <a:gd name="T42" fmla="*/ 39 w 40"/>
                    <a:gd name="T43" fmla="*/ 9 h 32"/>
                    <a:gd name="T44" fmla="*/ 34 w 40"/>
                    <a:gd name="T45" fmla="*/ 4 h 32"/>
                    <a:gd name="T46" fmla="*/ 28 w 40"/>
                    <a:gd name="T47" fmla="*/ 1 h 32"/>
                    <a:gd name="T48" fmla="*/ 20 w 40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2"/>
                    <a:gd name="T77" fmla="*/ 40 w 40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1" y="1"/>
                      </a:lnTo>
                      <a:lnTo>
                        <a:pt x="5" y="4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2"/>
                      </a:lnTo>
                      <a:lnTo>
                        <a:pt x="5" y="27"/>
                      </a:lnTo>
                      <a:lnTo>
                        <a:pt x="11" y="30"/>
                      </a:lnTo>
                      <a:lnTo>
                        <a:pt x="20" y="32"/>
                      </a:lnTo>
                      <a:lnTo>
                        <a:pt x="28" y="30"/>
                      </a:lnTo>
                      <a:lnTo>
                        <a:pt x="34" y="27"/>
                      </a:lnTo>
                      <a:lnTo>
                        <a:pt x="39" y="22"/>
                      </a:lnTo>
                      <a:lnTo>
                        <a:pt x="40" y="19"/>
                      </a:lnTo>
                      <a:lnTo>
                        <a:pt x="40" y="15"/>
                      </a:lnTo>
                      <a:lnTo>
                        <a:pt x="40" y="13"/>
                      </a:lnTo>
                      <a:lnTo>
                        <a:pt x="39" y="9"/>
                      </a:lnTo>
                      <a:lnTo>
                        <a:pt x="34" y="4"/>
                      </a:lnTo>
                      <a:lnTo>
                        <a:pt x="28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29" name="Freeform 2068"/>
                <p:cNvSpPr>
                  <a:spLocks/>
                </p:cNvSpPr>
                <p:nvPr/>
              </p:nvSpPr>
              <p:spPr bwMode="auto">
                <a:xfrm>
                  <a:off x="1851" y="3007"/>
                  <a:ext cx="40" cy="32"/>
                </a:xfrm>
                <a:custGeom>
                  <a:avLst/>
                  <a:gdLst>
                    <a:gd name="T0" fmla="*/ 20 w 40"/>
                    <a:gd name="T1" fmla="*/ 0 h 32"/>
                    <a:gd name="T2" fmla="*/ 20 w 40"/>
                    <a:gd name="T3" fmla="*/ 0 h 32"/>
                    <a:gd name="T4" fmla="*/ 11 w 40"/>
                    <a:gd name="T5" fmla="*/ 1 h 32"/>
                    <a:gd name="T6" fmla="*/ 5 w 40"/>
                    <a:gd name="T7" fmla="*/ 4 h 32"/>
                    <a:gd name="T8" fmla="*/ 1 w 40"/>
                    <a:gd name="T9" fmla="*/ 9 h 32"/>
                    <a:gd name="T10" fmla="*/ 0 w 40"/>
                    <a:gd name="T11" fmla="*/ 13 h 32"/>
                    <a:gd name="T12" fmla="*/ 0 w 40"/>
                    <a:gd name="T13" fmla="*/ 15 h 32"/>
                    <a:gd name="T14" fmla="*/ 0 w 40"/>
                    <a:gd name="T15" fmla="*/ 15 h 32"/>
                    <a:gd name="T16" fmla="*/ 0 w 40"/>
                    <a:gd name="T17" fmla="*/ 19 h 32"/>
                    <a:gd name="T18" fmla="*/ 1 w 40"/>
                    <a:gd name="T19" fmla="*/ 22 h 32"/>
                    <a:gd name="T20" fmla="*/ 5 w 40"/>
                    <a:gd name="T21" fmla="*/ 27 h 32"/>
                    <a:gd name="T22" fmla="*/ 11 w 40"/>
                    <a:gd name="T23" fmla="*/ 30 h 32"/>
                    <a:gd name="T24" fmla="*/ 20 w 40"/>
                    <a:gd name="T25" fmla="*/ 32 h 32"/>
                    <a:gd name="T26" fmla="*/ 20 w 40"/>
                    <a:gd name="T27" fmla="*/ 32 h 32"/>
                    <a:gd name="T28" fmla="*/ 28 w 40"/>
                    <a:gd name="T29" fmla="*/ 30 h 32"/>
                    <a:gd name="T30" fmla="*/ 34 w 40"/>
                    <a:gd name="T31" fmla="*/ 27 h 32"/>
                    <a:gd name="T32" fmla="*/ 39 w 40"/>
                    <a:gd name="T33" fmla="*/ 22 h 32"/>
                    <a:gd name="T34" fmla="*/ 40 w 40"/>
                    <a:gd name="T35" fmla="*/ 19 h 32"/>
                    <a:gd name="T36" fmla="*/ 40 w 40"/>
                    <a:gd name="T37" fmla="*/ 15 h 32"/>
                    <a:gd name="T38" fmla="*/ 40 w 40"/>
                    <a:gd name="T39" fmla="*/ 15 h 32"/>
                    <a:gd name="T40" fmla="*/ 40 w 40"/>
                    <a:gd name="T41" fmla="*/ 13 h 32"/>
                    <a:gd name="T42" fmla="*/ 39 w 40"/>
                    <a:gd name="T43" fmla="*/ 9 h 32"/>
                    <a:gd name="T44" fmla="*/ 34 w 40"/>
                    <a:gd name="T45" fmla="*/ 4 h 32"/>
                    <a:gd name="T46" fmla="*/ 28 w 40"/>
                    <a:gd name="T47" fmla="*/ 1 h 32"/>
                    <a:gd name="T48" fmla="*/ 20 w 40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2"/>
                    <a:gd name="T77" fmla="*/ 40 w 40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1" y="1"/>
                      </a:lnTo>
                      <a:lnTo>
                        <a:pt x="5" y="4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2"/>
                      </a:lnTo>
                      <a:lnTo>
                        <a:pt x="5" y="27"/>
                      </a:lnTo>
                      <a:lnTo>
                        <a:pt x="11" y="30"/>
                      </a:lnTo>
                      <a:lnTo>
                        <a:pt x="20" y="32"/>
                      </a:lnTo>
                      <a:lnTo>
                        <a:pt x="28" y="30"/>
                      </a:lnTo>
                      <a:lnTo>
                        <a:pt x="34" y="27"/>
                      </a:lnTo>
                      <a:lnTo>
                        <a:pt x="39" y="22"/>
                      </a:lnTo>
                      <a:lnTo>
                        <a:pt x="40" y="19"/>
                      </a:lnTo>
                      <a:lnTo>
                        <a:pt x="40" y="15"/>
                      </a:lnTo>
                      <a:lnTo>
                        <a:pt x="40" y="13"/>
                      </a:lnTo>
                      <a:lnTo>
                        <a:pt x="39" y="9"/>
                      </a:lnTo>
                      <a:lnTo>
                        <a:pt x="34" y="4"/>
                      </a:lnTo>
                      <a:lnTo>
                        <a:pt x="28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30" name="Freeform 2069"/>
                <p:cNvSpPr>
                  <a:spLocks/>
                </p:cNvSpPr>
                <p:nvPr/>
              </p:nvSpPr>
              <p:spPr bwMode="auto">
                <a:xfrm>
                  <a:off x="1876" y="3011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5 w 41"/>
                    <a:gd name="T5" fmla="*/ 0 h 33"/>
                    <a:gd name="T6" fmla="*/ 8 w 41"/>
                    <a:gd name="T7" fmla="*/ 2 h 33"/>
                    <a:gd name="T8" fmla="*/ 3 w 41"/>
                    <a:gd name="T9" fmla="*/ 6 h 33"/>
                    <a:gd name="T10" fmla="*/ 1 w 41"/>
                    <a:gd name="T11" fmla="*/ 9 h 33"/>
                    <a:gd name="T12" fmla="*/ 0 w 41"/>
                    <a:gd name="T13" fmla="*/ 12 h 33"/>
                    <a:gd name="T14" fmla="*/ 0 w 41"/>
                    <a:gd name="T15" fmla="*/ 12 h 33"/>
                    <a:gd name="T16" fmla="*/ 0 w 41"/>
                    <a:gd name="T17" fmla="*/ 15 h 33"/>
                    <a:gd name="T18" fmla="*/ 0 w 41"/>
                    <a:gd name="T19" fmla="*/ 19 h 33"/>
                    <a:gd name="T20" fmla="*/ 4 w 41"/>
                    <a:gd name="T21" fmla="*/ 25 h 33"/>
                    <a:gd name="T22" fmla="*/ 9 w 41"/>
                    <a:gd name="T23" fmla="*/ 29 h 33"/>
                    <a:gd name="T24" fmla="*/ 17 w 41"/>
                    <a:gd name="T25" fmla="*/ 32 h 33"/>
                    <a:gd name="T26" fmla="*/ 17 w 41"/>
                    <a:gd name="T27" fmla="*/ 32 h 33"/>
                    <a:gd name="T28" fmla="*/ 26 w 41"/>
                    <a:gd name="T29" fmla="*/ 33 h 33"/>
                    <a:gd name="T30" fmla="*/ 32 w 41"/>
                    <a:gd name="T31" fmla="*/ 30 h 33"/>
                    <a:gd name="T32" fmla="*/ 38 w 41"/>
                    <a:gd name="T33" fmla="*/ 25 h 33"/>
                    <a:gd name="T34" fmla="*/ 40 w 41"/>
                    <a:gd name="T35" fmla="*/ 23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6 h 33"/>
                    <a:gd name="T42" fmla="*/ 40 w 41"/>
                    <a:gd name="T43" fmla="*/ 14 h 33"/>
                    <a:gd name="T44" fmla="*/ 37 w 41"/>
                    <a:gd name="T45" fmla="*/ 7 h 33"/>
                    <a:gd name="T46" fmla="*/ 31 w 41"/>
                    <a:gd name="T47" fmla="*/ 2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8" y="2"/>
                      </a:lnTo>
                      <a:lnTo>
                        <a:pt x="3" y="6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4" y="25"/>
                      </a:lnTo>
                      <a:lnTo>
                        <a:pt x="9" y="29"/>
                      </a:lnTo>
                      <a:lnTo>
                        <a:pt x="17" y="32"/>
                      </a:lnTo>
                      <a:lnTo>
                        <a:pt x="26" y="33"/>
                      </a:lnTo>
                      <a:lnTo>
                        <a:pt x="32" y="30"/>
                      </a:lnTo>
                      <a:lnTo>
                        <a:pt x="38" y="25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40" y="14"/>
                      </a:lnTo>
                      <a:lnTo>
                        <a:pt x="37" y="7"/>
                      </a:lnTo>
                      <a:lnTo>
                        <a:pt x="31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31" name="Freeform 2070"/>
                <p:cNvSpPr>
                  <a:spLocks/>
                </p:cNvSpPr>
                <p:nvPr/>
              </p:nvSpPr>
              <p:spPr bwMode="auto">
                <a:xfrm>
                  <a:off x="1876" y="3011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5 w 41"/>
                    <a:gd name="T5" fmla="*/ 0 h 33"/>
                    <a:gd name="T6" fmla="*/ 8 w 41"/>
                    <a:gd name="T7" fmla="*/ 2 h 33"/>
                    <a:gd name="T8" fmla="*/ 3 w 41"/>
                    <a:gd name="T9" fmla="*/ 6 h 33"/>
                    <a:gd name="T10" fmla="*/ 1 w 41"/>
                    <a:gd name="T11" fmla="*/ 9 h 33"/>
                    <a:gd name="T12" fmla="*/ 0 w 41"/>
                    <a:gd name="T13" fmla="*/ 12 h 33"/>
                    <a:gd name="T14" fmla="*/ 0 w 41"/>
                    <a:gd name="T15" fmla="*/ 12 h 33"/>
                    <a:gd name="T16" fmla="*/ 0 w 41"/>
                    <a:gd name="T17" fmla="*/ 15 h 33"/>
                    <a:gd name="T18" fmla="*/ 0 w 41"/>
                    <a:gd name="T19" fmla="*/ 19 h 33"/>
                    <a:gd name="T20" fmla="*/ 4 w 41"/>
                    <a:gd name="T21" fmla="*/ 25 h 33"/>
                    <a:gd name="T22" fmla="*/ 9 w 41"/>
                    <a:gd name="T23" fmla="*/ 29 h 33"/>
                    <a:gd name="T24" fmla="*/ 17 w 41"/>
                    <a:gd name="T25" fmla="*/ 32 h 33"/>
                    <a:gd name="T26" fmla="*/ 17 w 41"/>
                    <a:gd name="T27" fmla="*/ 32 h 33"/>
                    <a:gd name="T28" fmla="*/ 26 w 41"/>
                    <a:gd name="T29" fmla="*/ 33 h 33"/>
                    <a:gd name="T30" fmla="*/ 32 w 41"/>
                    <a:gd name="T31" fmla="*/ 30 h 33"/>
                    <a:gd name="T32" fmla="*/ 38 w 41"/>
                    <a:gd name="T33" fmla="*/ 25 h 33"/>
                    <a:gd name="T34" fmla="*/ 40 w 41"/>
                    <a:gd name="T35" fmla="*/ 23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6 h 33"/>
                    <a:gd name="T42" fmla="*/ 40 w 41"/>
                    <a:gd name="T43" fmla="*/ 14 h 33"/>
                    <a:gd name="T44" fmla="*/ 37 w 41"/>
                    <a:gd name="T45" fmla="*/ 7 h 33"/>
                    <a:gd name="T46" fmla="*/ 31 w 41"/>
                    <a:gd name="T47" fmla="*/ 2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8" y="2"/>
                      </a:lnTo>
                      <a:lnTo>
                        <a:pt x="3" y="6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4" y="25"/>
                      </a:lnTo>
                      <a:lnTo>
                        <a:pt x="9" y="29"/>
                      </a:lnTo>
                      <a:lnTo>
                        <a:pt x="17" y="32"/>
                      </a:lnTo>
                      <a:lnTo>
                        <a:pt x="26" y="33"/>
                      </a:lnTo>
                      <a:lnTo>
                        <a:pt x="32" y="30"/>
                      </a:lnTo>
                      <a:lnTo>
                        <a:pt x="38" y="25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40" y="14"/>
                      </a:lnTo>
                      <a:lnTo>
                        <a:pt x="37" y="7"/>
                      </a:lnTo>
                      <a:lnTo>
                        <a:pt x="31" y="2"/>
                      </a:lnTo>
                      <a:lnTo>
                        <a:pt x="2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32" name="Freeform 2071"/>
                <p:cNvSpPr>
                  <a:spLocks/>
                </p:cNvSpPr>
                <p:nvPr/>
              </p:nvSpPr>
              <p:spPr bwMode="auto">
                <a:xfrm>
                  <a:off x="1865" y="2989"/>
                  <a:ext cx="40" cy="32"/>
                </a:xfrm>
                <a:custGeom>
                  <a:avLst/>
                  <a:gdLst>
                    <a:gd name="T0" fmla="*/ 20 w 40"/>
                    <a:gd name="T1" fmla="*/ 0 h 32"/>
                    <a:gd name="T2" fmla="*/ 20 w 40"/>
                    <a:gd name="T3" fmla="*/ 0 h 32"/>
                    <a:gd name="T4" fmla="*/ 11 w 40"/>
                    <a:gd name="T5" fmla="*/ 1 h 32"/>
                    <a:gd name="T6" fmla="*/ 5 w 40"/>
                    <a:gd name="T7" fmla="*/ 5 h 32"/>
                    <a:gd name="T8" fmla="*/ 1 w 40"/>
                    <a:gd name="T9" fmla="*/ 10 h 32"/>
                    <a:gd name="T10" fmla="*/ 0 w 40"/>
                    <a:gd name="T11" fmla="*/ 13 h 32"/>
                    <a:gd name="T12" fmla="*/ 0 w 40"/>
                    <a:gd name="T13" fmla="*/ 17 h 32"/>
                    <a:gd name="T14" fmla="*/ 0 w 40"/>
                    <a:gd name="T15" fmla="*/ 17 h 32"/>
                    <a:gd name="T16" fmla="*/ 0 w 40"/>
                    <a:gd name="T17" fmla="*/ 19 h 32"/>
                    <a:gd name="T18" fmla="*/ 1 w 40"/>
                    <a:gd name="T19" fmla="*/ 23 h 32"/>
                    <a:gd name="T20" fmla="*/ 5 w 40"/>
                    <a:gd name="T21" fmla="*/ 28 h 32"/>
                    <a:gd name="T22" fmla="*/ 11 w 40"/>
                    <a:gd name="T23" fmla="*/ 31 h 32"/>
                    <a:gd name="T24" fmla="*/ 20 w 40"/>
                    <a:gd name="T25" fmla="*/ 32 h 32"/>
                    <a:gd name="T26" fmla="*/ 20 w 40"/>
                    <a:gd name="T27" fmla="*/ 32 h 32"/>
                    <a:gd name="T28" fmla="*/ 28 w 40"/>
                    <a:gd name="T29" fmla="*/ 31 h 32"/>
                    <a:gd name="T30" fmla="*/ 34 w 40"/>
                    <a:gd name="T31" fmla="*/ 28 h 32"/>
                    <a:gd name="T32" fmla="*/ 39 w 40"/>
                    <a:gd name="T33" fmla="*/ 23 h 32"/>
                    <a:gd name="T34" fmla="*/ 40 w 40"/>
                    <a:gd name="T35" fmla="*/ 19 h 32"/>
                    <a:gd name="T36" fmla="*/ 40 w 40"/>
                    <a:gd name="T37" fmla="*/ 17 h 32"/>
                    <a:gd name="T38" fmla="*/ 40 w 40"/>
                    <a:gd name="T39" fmla="*/ 17 h 32"/>
                    <a:gd name="T40" fmla="*/ 40 w 40"/>
                    <a:gd name="T41" fmla="*/ 13 h 32"/>
                    <a:gd name="T42" fmla="*/ 39 w 40"/>
                    <a:gd name="T43" fmla="*/ 10 h 32"/>
                    <a:gd name="T44" fmla="*/ 34 w 40"/>
                    <a:gd name="T45" fmla="*/ 5 h 32"/>
                    <a:gd name="T46" fmla="*/ 28 w 40"/>
                    <a:gd name="T47" fmla="*/ 1 h 32"/>
                    <a:gd name="T48" fmla="*/ 20 w 40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2"/>
                    <a:gd name="T77" fmla="*/ 40 w 40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1" y="1"/>
                      </a:lnTo>
                      <a:lnTo>
                        <a:pt x="5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5" y="28"/>
                      </a:lnTo>
                      <a:lnTo>
                        <a:pt x="11" y="31"/>
                      </a:lnTo>
                      <a:lnTo>
                        <a:pt x="20" y="32"/>
                      </a:lnTo>
                      <a:lnTo>
                        <a:pt x="28" y="31"/>
                      </a:lnTo>
                      <a:lnTo>
                        <a:pt x="34" y="28"/>
                      </a:lnTo>
                      <a:lnTo>
                        <a:pt x="39" y="23"/>
                      </a:lnTo>
                      <a:lnTo>
                        <a:pt x="40" y="19"/>
                      </a:lnTo>
                      <a:lnTo>
                        <a:pt x="40" y="17"/>
                      </a:lnTo>
                      <a:lnTo>
                        <a:pt x="40" y="13"/>
                      </a:lnTo>
                      <a:lnTo>
                        <a:pt x="39" y="10"/>
                      </a:lnTo>
                      <a:lnTo>
                        <a:pt x="34" y="5"/>
                      </a:lnTo>
                      <a:lnTo>
                        <a:pt x="28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33" name="Freeform 2072"/>
                <p:cNvSpPr>
                  <a:spLocks/>
                </p:cNvSpPr>
                <p:nvPr/>
              </p:nvSpPr>
              <p:spPr bwMode="auto">
                <a:xfrm>
                  <a:off x="1865" y="2989"/>
                  <a:ext cx="40" cy="32"/>
                </a:xfrm>
                <a:custGeom>
                  <a:avLst/>
                  <a:gdLst>
                    <a:gd name="T0" fmla="*/ 20 w 40"/>
                    <a:gd name="T1" fmla="*/ 0 h 32"/>
                    <a:gd name="T2" fmla="*/ 20 w 40"/>
                    <a:gd name="T3" fmla="*/ 0 h 32"/>
                    <a:gd name="T4" fmla="*/ 11 w 40"/>
                    <a:gd name="T5" fmla="*/ 1 h 32"/>
                    <a:gd name="T6" fmla="*/ 5 w 40"/>
                    <a:gd name="T7" fmla="*/ 5 h 32"/>
                    <a:gd name="T8" fmla="*/ 1 w 40"/>
                    <a:gd name="T9" fmla="*/ 10 h 32"/>
                    <a:gd name="T10" fmla="*/ 0 w 40"/>
                    <a:gd name="T11" fmla="*/ 13 h 32"/>
                    <a:gd name="T12" fmla="*/ 0 w 40"/>
                    <a:gd name="T13" fmla="*/ 17 h 32"/>
                    <a:gd name="T14" fmla="*/ 0 w 40"/>
                    <a:gd name="T15" fmla="*/ 17 h 32"/>
                    <a:gd name="T16" fmla="*/ 0 w 40"/>
                    <a:gd name="T17" fmla="*/ 19 h 32"/>
                    <a:gd name="T18" fmla="*/ 1 w 40"/>
                    <a:gd name="T19" fmla="*/ 23 h 32"/>
                    <a:gd name="T20" fmla="*/ 5 w 40"/>
                    <a:gd name="T21" fmla="*/ 28 h 32"/>
                    <a:gd name="T22" fmla="*/ 11 w 40"/>
                    <a:gd name="T23" fmla="*/ 31 h 32"/>
                    <a:gd name="T24" fmla="*/ 20 w 40"/>
                    <a:gd name="T25" fmla="*/ 32 h 32"/>
                    <a:gd name="T26" fmla="*/ 20 w 40"/>
                    <a:gd name="T27" fmla="*/ 32 h 32"/>
                    <a:gd name="T28" fmla="*/ 28 w 40"/>
                    <a:gd name="T29" fmla="*/ 31 h 32"/>
                    <a:gd name="T30" fmla="*/ 34 w 40"/>
                    <a:gd name="T31" fmla="*/ 28 h 32"/>
                    <a:gd name="T32" fmla="*/ 39 w 40"/>
                    <a:gd name="T33" fmla="*/ 23 h 32"/>
                    <a:gd name="T34" fmla="*/ 40 w 40"/>
                    <a:gd name="T35" fmla="*/ 19 h 32"/>
                    <a:gd name="T36" fmla="*/ 40 w 40"/>
                    <a:gd name="T37" fmla="*/ 17 h 32"/>
                    <a:gd name="T38" fmla="*/ 40 w 40"/>
                    <a:gd name="T39" fmla="*/ 17 h 32"/>
                    <a:gd name="T40" fmla="*/ 40 w 40"/>
                    <a:gd name="T41" fmla="*/ 13 h 32"/>
                    <a:gd name="T42" fmla="*/ 39 w 40"/>
                    <a:gd name="T43" fmla="*/ 10 h 32"/>
                    <a:gd name="T44" fmla="*/ 34 w 40"/>
                    <a:gd name="T45" fmla="*/ 5 h 32"/>
                    <a:gd name="T46" fmla="*/ 28 w 40"/>
                    <a:gd name="T47" fmla="*/ 1 h 32"/>
                    <a:gd name="T48" fmla="*/ 20 w 40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2"/>
                    <a:gd name="T77" fmla="*/ 40 w 40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1" y="1"/>
                      </a:lnTo>
                      <a:lnTo>
                        <a:pt x="5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5" y="28"/>
                      </a:lnTo>
                      <a:lnTo>
                        <a:pt x="11" y="31"/>
                      </a:lnTo>
                      <a:lnTo>
                        <a:pt x="20" y="32"/>
                      </a:lnTo>
                      <a:lnTo>
                        <a:pt x="28" y="31"/>
                      </a:lnTo>
                      <a:lnTo>
                        <a:pt x="34" y="28"/>
                      </a:lnTo>
                      <a:lnTo>
                        <a:pt x="39" y="23"/>
                      </a:lnTo>
                      <a:lnTo>
                        <a:pt x="40" y="19"/>
                      </a:lnTo>
                      <a:lnTo>
                        <a:pt x="40" y="17"/>
                      </a:lnTo>
                      <a:lnTo>
                        <a:pt x="40" y="13"/>
                      </a:lnTo>
                      <a:lnTo>
                        <a:pt x="39" y="10"/>
                      </a:lnTo>
                      <a:lnTo>
                        <a:pt x="34" y="5"/>
                      </a:lnTo>
                      <a:lnTo>
                        <a:pt x="28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34" name="Freeform 2073"/>
                <p:cNvSpPr>
                  <a:spLocks/>
                </p:cNvSpPr>
                <p:nvPr/>
              </p:nvSpPr>
              <p:spPr bwMode="auto">
                <a:xfrm>
                  <a:off x="1845" y="3052"/>
                  <a:ext cx="40" cy="34"/>
                </a:xfrm>
                <a:custGeom>
                  <a:avLst/>
                  <a:gdLst>
                    <a:gd name="T0" fmla="*/ 12 w 40"/>
                    <a:gd name="T1" fmla="*/ 2 h 34"/>
                    <a:gd name="T2" fmla="*/ 12 w 40"/>
                    <a:gd name="T3" fmla="*/ 2 h 34"/>
                    <a:gd name="T4" fmla="*/ 6 w 40"/>
                    <a:gd name="T5" fmla="*/ 7 h 34"/>
                    <a:gd name="T6" fmla="*/ 2 w 40"/>
                    <a:gd name="T7" fmla="*/ 14 h 34"/>
                    <a:gd name="T8" fmla="*/ 0 w 40"/>
                    <a:gd name="T9" fmla="*/ 20 h 34"/>
                    <a:gd name="T10" fmla="*/ 2 w 40"/>
                    <a:gd name="T11" fmla="*/ 24 h 34"/>
                    <a:gd name="T12" fmla="*/ 3 w 40"/>
                    <a:gd name="T13" fmla="*/ 26 h 34"/>
                    <a:gd name="T14" fmla="*/ 3 w 40"/>
                    <a:gd name="T15" fmla="*/ 26 h 34"/>
                    <a:gd name="T16" fmla="*/ 4 w 40"/>
                    <a:gd name="T17" fmla="*/ 29 h 34"/>
                    <a:gd name="T18" fmla="*/ 7 w 40"/>
                    <a:gd name="T19" fmla="*/ 31 h 34"/>
                    <a:gd name="T20" fmla="*/ 13 w 40"/>
                    <a:gd name="T21" fmla="*/ 34 h 34"/>
                    <a:gd name="T22" fmla="*/ 21 w 40"/>
                    <a:gd name="T23" fmla="*/ 33 h 34"/>
                    <a:gd name="T24" fmla="*/ 29 w 40"/>
                    <a:gd name="T25" fmla="*/ 30 h 34"/>
                    <a:gd name="T26" fmla="*/ 29 w 40"/>
                    <a:gd name="T27" fmla="*/ 30 h 34"/>
                    <a:gd name="T28" fmla="*/ 35 w 40"/>
                    <a:gd name="T29" fmla="*/ 25 h 34"/>
                    <a:gd name="T30" fmla="*/ 39 w 40"/>
                    <a:gd name="T31" fmla="*/ 19 h 34"/>
                    <a:gd name="T32" fmla="*/ 40 w 40"/>
                    <a:gd name="T33" fmla="*/ 12 h 34"/>
                    <a:gd name="T34" fmla="*/ 40 w 40"/>
                    <a:gd name="T35" fmla="*/ 8 h 34"/>
                    <a:gd name="T36" fmla="*/ 39 w 40"/>
                    <a:gd name="T37" fmla="*/ 6 h 34"/>
                    <a:gd name="T38" fmla="*/ 39 w 40"/>
                    <a:gd name="T39" fmla="*/ 6 h 34"/>
                    <a:gd name="T40" fmla="*/ 36 w 40"/>
                    <a:gd name="T41" fmla="*/ 3 h 34"/>
                    <a:gd name="T42" fmla="*/ 34 w 40"/>
                    <a:gd name="T43" fmla="*/ 1 h 34"/>
                    <a:gd name="T44" fmla="*/ 27 w 40"/>
                    <a:gd name="T45" fmla="*/ 0 h 34"/>
                    <a:gd name="T46" fmla="*/ 20 w 40"/>
                    <a:gd name="T47" fmla="*/ 0 h 34"/>
                    <a:gd name="T48" fmla="*/ 12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2"/>
                      </a:moveTo>
                      <a:lnTo>
                        <a:pt x="12" y="2"/>
                      </a:lnTo>
                      <a:lnTo>
                        <a:pt x="6" y="7"/>
                      </a:lnTo>
                      <a:lnTo>
                        <a:pt x="2" y="14"/>
                      </a:lnTo>
                      <a:lnTo>
                        <a:pt x="0" y="20"/>
                      </a:lnTo>
                      <a:lnTo>
                        <a:pt x="2" y="24"/>
                      </a:lnTo>
                      <a:lnTo>
                        <a:pt x="3" y="26"/>
                      </a:lnTo>
                      <a:lnTo>
                        <a:pt x="4" y="29"/>
                      </a:lnTo>
                      <a:lnTo>
                        <a:pt x="7" y="31"/>
                      </a:lnTo>
                      <a:lnTo>
                        <a:pt x="13" y="34"/>
                      </a:lnTo>
                      <a:lnTo>
                        <a:pt x="21" y="33"/>
                      </a:lnTo>
                      <a:lnTo>
                        <a:pt x="29" y="30"/>
                      </a:lnTo>
                      <a:lnTo>
                        <a:pt x="35" y="25"/>
                      </a:lnTo>
                      <a:lnTo>
                        <a:pt x="39" y="19"/>
                      </a:lnTo>
                      <a:lnTo>
                        <a:pt x="40" y="12"/>
                      </a:lnTo>
                      <a:lnTo>
                        <a:pt x="40" y="8"/>
                      </a:lnTo>
                      <a:lnTo>
                        <a:pt x="39" y="6"/>
                      </a:lnTo>
                      <a:lnTo>
                        <a:pt x="36" y="3"/>
                      </a:lnTo>
                      <a:lnTo>
                        <a:pt x="34" y="1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2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35" name="Freeform 2074"/>
                <p:cNvSpPr>
                  <a:spLocks/>
                </p:cNvSpPr>
                <p:nvPr/>
              </p:nvSpPr>
              <p:spPr bwMode="auto">
                <a:xfrm>
                  <a:off x="1845" y="3052"/>
                  <a:ext cx="40" cy="34"/>
                </a:xfrm>
                <a:custGeom>
                  <a:avLst/>
                  <a:gdLst>
                    <a:gd name="T0" fmla="*/ 12 w 40"/>
                    <a:gd name="T1" fmla="*/ 2 h 34"/>
                    <a:gd name="T2" fmla="*/ 12 w 40"/>
                    <a:gd name="T3" fmla="*/ 2 h 34"/>
                    <a:gd name="T4" fmla="*/ 6 w 40"/>
                    <a:gd name="T5" fmla="*/ 7 h 34"/>
                    <a:gd name="T6" fmla="*/ 2 w 40"/>
                    <a:gd name="T7" fmla="*/ 14 h 34"/>
                    <a:gd name="T8" fmla="*/ 0 w 40"/>
                    <a:gd name="T9" fmla="*/ 20 h 34"/>
                    <a:gd name="T10" fmla="*/ 2 w 40"/>
                    <a:gd name="T11" fmla="*/ 24 h 34"/>
                    <a:gd name="T12" fmla="*/ 3 w 40"/>
                    <a:gd name="T13" fmla="*/ 26 h 34"/>
                    <a:gd name="T14" fmla="*/ 3 w 40"/>
                    <a:gd name="T15" fmla="*/ 26 h 34"/>
                    <a:gd name="T16" fmla="*/ 4 w 40"/>
                    <a:gd name="T17" fmla="*/ 29 h 34"/>
                    <a:gd name="T18" fmla="*/ 7 w 40"/>
                    <a:gd name="T19" fmla="*/ 31 h 34"/>
                    <a:gd name="T20" fmla="*/ 13 w 40"/>
                    <a:gd name="T21" fmla="*/ 34 h 34"/>
                    <a:gd name="T22" fmla="*/ 21 w 40"/>
                    <a:gd name="T23" fmla="*/ 33 h 34"/>
                    <a:gd name="T24" fmla="*/ 29 w 40"/>
                    <a:gd name="T25" fmla="*/ 30 h 34"/>
                    <a:gd name="T26" fmla="*/ 29 w 40"/>
                    <a:gd name="T27" fmla="*/ 30 h 34"/>
                    <a:gd name="T28" fmla="*/ 35 w 40"/>
                    <a:gd name="T29" fmla="*/ 25 h 34"/>
                    <a:gd name="T30" fmla="*/ 39 w 40"/>
                    <a:gd name="T31" fmla="*/ 19 h 34"/>
                    <a:gd name="T32" fmla="*/ 40 w 40"/>
                    <a:gd name="T33" fmla="*/ 12 h 34"/>
                    <a:gd name="T34" fmla="*/ 40 w 40"/>
                    <a:gd name="T35" fmla="*/ 8 h 34"/>
                    <a:gd name="T36" fmla="*/ 39 w 40"/>
                    <a:gd name="T37" fmla="*/ 6 h 34"/>
                    <a:gd name="T38" fmla="*/ 39 w 40"/>
                    <a:gd name="T39" fmla="*/ 6 h 34"/>
                    <a:gd name="T40" fmla="*/ 36 w 40"/>
                    <a:gd name="T41" fmla="*/ 3 h 34"/>
                    <a:gd name="T42" fmla="*/ 34 w 40"/>
                    <a:gd name="T43" fmla="*/ 1 h 34"/>
                    <a:gd name="T44" fmla="*/ 27 w 40"/>
                    <a:gd name="T45" fmla="*/ 0 h 34"/>
                    <a:gd name="T46" fmla="*/ 20 w 40"/>
                    <a:gd name="T47" fmla="*/ 0 h 34"/>
                    <a:gd name="T48" fmla="*/ 12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2"/>
                      </a:moveTo>
                      <a:lnTo>
                        <a:pt x="12" y="2"/>
                      </a:lnTo>
                      <a:lnTo>
                        <a:pt x="6" y="7"/>
                      </a:lnTo>
                      <a:lnTo>
                        <a:pt x="2" y="14"/>
                      </a:lnTo>
                      <a:lnTo>
                        <a:pt x="0" y="20"/>
                      </a:lnTo>
                      <a:lnTo>
                        <a:pt x="2" y="24"/>
                      </a:lnTo>
                      <a:lnTo>
                        <a:pt x="3" y="26"/>
                      </a:lnTo>
                      <a:lnTo>
                        <a:pt x="4" y="29"/>
                      </a:lnTo>
                      <a:lnTo>
                        <a:pt x="7" y="31"/>
                      </a:lnTo>
                      <a:lnTo>
                        <a:pt x="13" y="34"/>
                      </a:lnTo>
                      <a:lnTo>
                        <a:pt x="21" y="33"/>
                      </a:lnTo>
                      <a:lnTo>
                        <a:pt x="29" y="30"/>
                      </a:lnTo>
                      <a:lnTo>
                        <a:pt x="35" y="25"/>
                      </a:lnTo>
                      <a:lnTo>
                        <a:pt x="39" y="19"/>
                      </a:lnTo>
                      <a:lnTo>
                        <a:pt x="40" y="12"/>
                      </a:lnTo>
                      <a:lnTo>
                        <a:pt x="40" y="8"/>
                      </a:lnTo>
                      <a:lnTo>
                        <a:pt x="39" y="6"/>
                      </a:lnTo>
                      <a:lnTo>
                        <a:pt x="36" y="3"/>
                      </a:lnTo>
                      <a:lnTo>
                        <a:pt x="34" y="1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436" name="Freeform 2075"/>
                <p:cNvSpPr>
                  <a:spLocks/>
                </p:cNvSpPr>
                <p:nvPr/>
              </p:nvSpPr>
              <p:spPr bwMode="auto">
                <a:xfrm>
                  <a:off x="1875" y="3054"/>
                  <a:ext cx="41" cy="35"/>
                </a:xfrm>
                <a:custGeom>
                  <a:avLst/>
                  <a:gdLst>
                    <a:gd name="T0" fmla="*/ 25 w 41"/>
                    <a:gd name="T1" fmla="*/ 1 h 35"/>
                    <a:gd name="T2" fmla="*/ 25 w 41"/>
                    <a:gd name="T3" fmla="*/ 1 h 35"/>
                    <a:gd name="T4" fmla="*/ 18 w 41"/>
                    <a:gd name="T5" fmla="*/ 0 h 35"/>
                    <a:gd name="T6" fmla="*/ 10 w 41"/>
                    <a:gd name="T7" fmla="*/ 1 h 35"/>
                    <a:gd name="T8" fmla="*/ 4 w 41"/>
                    <a:gd name="T9" fmla="*/ 5 h 35"/>
                    <a:gd name="T10" fmla="*/ 2 w 41"/>
                    <a:gd name="T11" fmla="*/ 8 h 35"/>
                    <a:gd name="T12" fmla="*/ 0 w 41"/>
                    <a:gd name="T13" fmla="*/ 10 h 35"/>
                    <a:gd name="T14" fmla="*/ 0 w 41"/>
                    <a:gd name="T15" fmla="*/ 10 h 35"/>
                    <a:gd name="T16" fmla="*/ 0 w 41"/>
                    <a:gd name="T17" fmla="*/ 13 h 35"/>
                    <a:gd name="T18" fmla="*/ 0 w 41"/>
                    <a:gd name="T19" fmla="*/ 17 h 35"/>
                    <a:gd name="T20" fmla="*/ 2 w 41"/>
                    <a:gd name="T21" fmla="*/ 23 h 35"/>
                    <a:gd name="T22" fmla="*/ 7 w 41"/>
                    <a:gd name="T23" fmla="*/ 28 h 35"/>
                    <a:gd name="T24" fmla="*/ 14 w 41"/>
                    <a:gd name="T25" fmla="*/ 33 h 35"/>
                    <a:gd name="T26" fmla="*/ 14 w 41"/>
                    <a:gd name="T27" fmla="*/ 33 h 35"/>
                    <a:gd name="T28" fmla="*/ 23 w 41"/>
                    <a:gd name="T29" fmla="*/ 35 h 35"/>
                    <a:gd name="T30" fmla="*/ 29 w 41"/>
                    <a:gd name="T31" fmla="*/ 33 h 35"/>
                    <a:gd name="T32" fmla="*/ 36 w 41"/>
                    <a:gd name="T33" fmla="*/ 29 h 35"/>
                    <a:gd name="T34" fmla="*/ 38 w 41"/>
                    <a:gd name="T35" fmla="*/ 27 h 35"/>
                    <a:gd name="T36" fmla="*/ 39 w 41"/>
                    <a:gd name="T37" fmla="*/ 24 h 35"/>
                    <a:gd name="T38" fmla="*/ 39 w 41"/>
                    <a:gd name="T39" fmla="*/ 24 h 35"/>
                    <a:gd name="T40" fmla="*/ 41 w 41"/>
                    <a:gd name="T41" fmla="*/ 22 h 35"/>
                    <a:gd name="T42" fmla="*/ 41 w 41"/>
                    <a:gd name="T43" fmla="*/ 18 h 35"/>
                    <a:gd name="T44" fmla="*/ 38 w 41"/>
                    <a:gd name="T45" fmla="*/ 12 h 35"/>
                    <a:gd name="T46" fmla="*/ 33 w 41"/>
                    <a:gd name="T47" fmla="*/ 5 h 35"/>
                    <a:gd name="T48" fmla="*/ 25 w 41"/>
                    <a:gd name="T49" fmla="*/ 1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5"/>
                    <a:gd name="T77" fmla="*/ 41 w 41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5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5"/>
                      </a:lnTo>
                      <a:lnTo>
                        <a:pt x="2" y="8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4" y="33"/>
                      </a:lnTo>
                      <a:lnTo>
                        <a:pt x="23" y="35"/>
                      </a:lnTo>
                      <a:lnTo>
                        <a:pt x="29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1" y="22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30055" name="Group 2076"/>
              <p:cNvGrpSpPr>
                <a:grpSpLocks/>
              </p:cNvGrpSpPr>
              <p:nvPr/>
            </p:nvGrpSpPr>
            <p:grpSpPr bwMode="auto">
              <a:xfrm>
                <a:off x="1773" y="2989"/>
                <a:ext cx="342" cy="202"/>
                <a:chOff x="1773" y="2989"/>
                <a:chExt cx="342" cy="202"/>
              </a:xfrm>
            </p:grpSpPr>
            <p:sp>
              <p:nvSpPr>
                <p:cNvPr id="61037" name="Freeform 2077"/>
                <p:cNvSpPr>
                  <a:spLocks/>
                </p:cNvSpPr>
                <p:nvPr/>
              </p:nvSpPr>
              <p:spPr bwMode="auto">
                <a:xfrm>
                  <a:off x="1875" y="3054"/>
                  <a:ext cx="41" cy="35"/>
                </a:xfrm>
                <a:custGeom>
                  <a:avLst/>
                  <a:gdLst>
                    <a:gd name="T0" fmla="*/ 25 w 41"/>
                    <a:gd name="T1" fmla="*/ 1 h 35"/>
                    <a:gd name="T2" fmla="*/ 25 w 41"/>
                    <a:gd name="T3" fmla="*/ 1 h 35"/>
                    <a:gd name="T4" fmla="*/ 18 w 41"/>
                    <a:gd name="T5" fmla="*/ 0 h 35"/>
                    <a:gd name="T6" fmla="*/ 10 w 41"/>
                    <a:gd name="T7" fmla="*/ 1 h 35"/>
                    <a:gd name="T8" fmla="*/ 4 w 41"/>
                    <a:gd name="T9" fmla="*/ 5 h 35"/>
                    <a:gd name="T10" fmla="*/ 2 w 41"/>
                    <a:gd name="T11" fmla="*/ 8 h 35"/>
                    <a:gd name="T12" fmla="*/ 0 w 41"/>
                    <a:gd name="T13" fmla="*/ 10 h 35"/>
                    <a:gd name="T14" fmla="*/ 0 w 41"/>
                    <a:gd name="T15" fmla="*/ 10 h 35"/>
                    <a:gd name="T16" fmla="*/ 0 w 41"/>
                    <a:gd name="T17" fmla="*/ 13 h 35"/>
                    <a:gd name="T18" fmla="*/ 0 w 41"/>
                    <a:gd name="T19" fmla="*/ 17 h 35"/>
                    <a:gd name="T20" fmla="*/ 2 w 41"/>
                    <a:gd name="T21" fmla="*/ 23 h 35"/>
                    <a:gd name="T22" fmla="*/ 7 w 41"/>
                    <a:gd name="T23" fmla="*/ 28 h 35"/>
                    <a:gd name="T24" fmla="*/ 14 w 41"/>
                    <a:gd name="T25" fmla="*/ 33 h 35"/>
                    <a:gd name="T26" fmla="*/ 14 w 41"/>
                    <a:gd name="T27" fmla="*/ 33 h 35"/>
                    <a:gd name="T28" fmla="*/ 23 w 41"/>
                    <a:gd name="T29" fmla="*/ 35 h 35"/>
                    <a:gd name="T30" fmla="*/ 29 w 41"/>
                    <a:gd name="T31" fmla="*/ 33 h 35"/>
                    <a:gd name="T32" fmla="*/ 36 w 41"/>
                    <a:gd name="T33" fmla="*/ 29 h 35"/>
                    <a:gd name="T34" fmla="*/ 38 w 41"/>
                    <a:gd name="T35" fmla="*/ 27 h 35"/>
                    <a:gd name="T36" fmla="*/ 39 w 41"/>
                    <a:gd name="T37" fmla="*/ 24 h 35"/>
                    <a:gd name="T38" fmla="*/ 39 w 41"/>
                    <a:gd name="T39" fmla="*/ 24 h 35"/>
                    <a:gd name="T40" fmla="*/ 41 w 41"/>
                    <a:gd name="T41" fmla="*/ 22 h 35"/>
                    <a:gd name="T42" fmla="*/ 41 w 41"/>
                    <a:gd name="T43" fmla="*/ 18 h 35"/>
                    <a:gd name="T44" fmla="*/ 38 w 41"/>
                    <a:gd name="T45" fmla="*/ 12 h 35"/>
                    <a:gd name="T46" fmla="*/ 33 w 41"/>
                    <a:gd name="T47" fmla="*/ 5 h 35"/>
                    <a:gd name="T48" fmla="*/ 25 w 41"/>
                    <a:gd name="T49" fmla="*/ 1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5"/>
                    <a:gd name="T77" fmla="*/ 41 w 41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5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5"/>
                      </a:lnTo>
                      <a:lnTo>
                        <a:pt x="2" y="8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4" y="33"/>
                      </a:lnTo>
                      <a:lnTo>
                        <a:pt x="23" y="35"/>
                      </a:lnTo>
                      <a:lnTo>
                        <a:pt x="29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1" y="22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38" name="Freeform 2078"/>
                <p:cNvSpPr>
                  <a:spLocks/>
                </p:cNvSpPr>
                <p:nvPr/>
              </p:nvSpPr>
              <p:spPr bwMode="auto">
                <a:xfrm>
                  <a:off x="1792" y="3045"/>
                  <a:ext cx="30" cy="88"/>
                </a:xfrm>
                <a:custGeom>
                  <a:avLst/>
                  <a:gdLst>
                    <a:gd name="T0" fmla="*/ 0 w 30"/>
                    <a:gd name="T1" fmla="*/ 84 h 88"/>
                    <a:gd name="T2" fmla="*/ 8 w 30"/>
                    <a:gd name="T3" fmla="*/ 69 h 88"/>
                    <a:gd name="T4" fmla="*/ 8 w 30"/>
                    <a:gd name="T5" fmla="*/ 0 h 88"/>
                    <a:gd name="T6" fmla="*/ 23 w 30"/>
                    <a:gd name="T7" fmla="*/ 1 h 88"/>
                    <a:gd name="T8" fmla="*/ 22 w 30"/>
                    <a:gd name="T9" fmla="*/ 69 h 88"/>
                    <a:gd name="T10" fmla="*/ 30 w 30"/>
                    <a:gd name="T11" fmla="*/ 86 h 88"/>
                    <a:gd name="T12" fmla="*/ 20 w 30"/>
                    <a:gd name="T13" fmla="*/ 79 h 88"/>
                    <a:gd name="T14" fmla="*/ 20 w 30"/>
                    <a:gd name="T15" fmla="*/ 88 h 88"/>
                    <a:gd name="T16" fmla="*/ 14 w 30"/>
                    <a:gd name="T17" fmla="*/ 81 h 88"/>
                    <a:gd name="T18" fmla="*/ 9 w 30"/>
                    <a:gd name="T19" fmla="*/ 87 h 88"/>
                    <a:gd name="T20" fmla="*/ 8 w 30"/>
                    <a:gd name="T21" fmla="*/ 81 h 88"/>
                    <a:gd name="T22" fmla="*/ 0 w 30"/>
                    <a:gd name="T23" fmla="*/ 84 h 88"/>
                    <a:gd name="T24" fmla="*/ 0 w 30"/>
                    <a:gd name="T25" fmla="*/ 84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88"/>
                    <a:gd name="T41" fmla="*/ 30 w 30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88">
                      <a:moveTo>
                        <a:pt x="0" y="84"/>
                      </a:moveTo>
                      <a:lnTo>
                        <a:pt x="8" y="69"/>
                      </a:lnTo>
                      <a:lnTo>
                        <a:pt x="8" y="0"/>
                      </a:lnTo>
                      <a:lnTo>
                        <a:pt x="23" y="1"/>
                      </a:lnTo>
                      <a:lnTo>
                        <a:pt x="22" y="69"/>
                      </a:lnTo>
                      <a:lnTo>
                        <a:pt x="30" y="86"/>
                      </a:lnTo>
                      <a:lnTo>
                        <a:pt x="20" y="79"/>
                      </a:lnTo>
                      <a:lnTo>
                        <a:pt x="20" y="88"/>
                      </a:lnTo>
                      <a:lnTo>
                        <a:pt x="14" y="81"/>
                      </a:lnTo>
                      <a:lnTo>
                        <a:pt x="9" y="87"/>
                      </a:lnTo>
                      <a:lnTo>
                        <a:pt x="8" y="81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39" name="Freeform 2079"/>
                <p:cNvSpPr>
                  <a:spLocks/>
                </p:cNvSpPr>
                <p:nvPr/>
              </p:nvSpPr>
              <p:spPr bwMode="auto">
                <a:xfrm>
                  <a:off x="1773" y="3030"/>
                  <a:ext cx="39" cy="34"/>
                </a:xfrm>
                <a:custGeom>
                  <a:avLst/>
                  <a:gdLst>
                    <a:gd name="T0" fmla="*/ 12 w 39"/>
                    <a:gd name="T1" fmla="*/ 2 h 34"/>
                    <a:gd name="T2" fmla="*/ 12 w 39"/>
                    <a:gd name="T3" fmla="*/ 2 h 34"/>
                    <a:gd name="T4" fmla="*/ 6 w 39"/>
                    <a:gd name="T5" fmla="*/ 7 h 34"/>
                    <a:gd name="T6" fmla="*/ 1 w 39"/>
                    <a:gd name="T7" fmla="*/ 14 h 34"/>
                    <a:gd name="T8" fmla="*/ 0 w 39"/>
                    <a:gd name="T9" fmla="*/ 22 h 34"/>
                    <a:gd name="T10" fmla="*/ 1 w 39"/>
                    <a:gd name="T11" fmla="*/ 24 h 34"/>
                    <a:gd name="T12" fmla="*/ 2 w 39"/>
                    <a:gd name="T13" fmla="*/ 27 h 34"/>
                    <a:gd name="T14" fmla="*/ 2 w 39"/>
                    <a:gd name="T15" fmla="*/ 27 h 34"/>
                    <a:gd name="T16" fmla="*/ 4 w 39"/>
                    <a:gd name="T17" fmla="*/ 29 h 34"/>
                    <a:gd name="T18" fmla="*/ 6 w 39"/>
                    <a:gd name="T19" fmla="*/ 32 h 34"/>
                    <a:gd name="T20" fmla="*/ 12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0 h 34"/>
                    <a:gd name="T26" fmla="*/ 28 w 39"/>
                    <a:gd name="T27" fmla="*/ 30 h 34"/>
                    <a:gd name="T28" fmla="*/ 34 w 39"/>
                    <a:gd name="T29" fmla="*/ 25 h 34"/>
                    <a:gd name="T30" fmla="*/ 38 w 39"/>
                    <a:gd name="T31" fmla="*/ 19 h 34"/>
                    <a:gd name="T32" fmla="*/ 39 w 39"/>
                    <a:gd name="T33" fmla="*/ 13 h 34"/>
                    <a:gd name="T34" fmla="*/ 39 w 39"/>
                    <a:gd name="T35" fmla="*/ 10 h 34"/>
                    <a:gd name="T36" fmla="*/ 38 w 39"/>
                    <a:gd name="T37" fmla="*/ 6 h 34"/>
                    <a:gd name="T38" fmla="*/ 38 w 39"/>
                    <a:gd name="T39" fmla="*/ 6 h 34"/>
                    <a:gd name="T40" fmla="*/ 35 w 39"/>
                    <a:gd name="T41" fmla="*/ 4 h 34"/>
                    <a:gd name="T42" fmla="*/ 33 w 39"/>
                    <a:gd name="T43" fmla="*/ 2 h 34"/>
                    <a:gd name="T44" fmla="*/ 27 w 39"/>
                    <a:gd name="T45" fmla="*/ 0 h 34"/>
                    <a:gd name="T46" fmla="*/ 20 w 39"/>
                    <a:gd name="T47" fmla="*/ 0 h 34"/>
                    <a:gd name="T48" fmla="*/ 12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2" y="2"/>
                      </a:moveTo>
                      <a:lnTo>
                        <a:pt x="12" y="2"/>
                      </a:lnTo>
                      <a:lnTo>
                        <a:pt x="6" y="7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1" y="24"/>
                      </a:lnTo>
                      <a:lnTo>
                        <a:pt x="2" y="27"/>
                      </a:lnTo>
                      <a:lnTo>
                        <a:pt x="4" y="29"/>
                      </a:lnTo>
                      <a:lnTo>
                        <a:pt x="6" y="32"/>
                      </a:lnTo>
                      <a:lnTo>
                        <a:pt x="12" y="34"/>
                      </a:lnTo>
                      <a:lnTo>
                        <a:pt x="20" y="34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39" y="13"/>
                      </a:lnTo>
                      <a:lnTo>
                        <a:pt x="39" y="10"/>
                      </a:lnTo>
                      <a:lnTo>
                        <a:pt x="38" y="6"/>
                      </a:lnTo>
                      <a:lnTo>
                        <a:pt x="35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2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40" name="Freeform 2080"/>
                <p:cNvSpPr>
                  <a:spLocks/>
                </p:cNvSpPr>
                <p:nvPr/>
              </p:nvSpPr>
              <p:spPr bwMode="auto">
                <a:xfrm>
                  <a:off x="1773" y="3030"/>
                  <a:ext cx="39" cy="34"/>
                </a:xfrm>
                <a:custGeom>
                  <a:avLst/>
                  <a:gdLst>
                    <a:gd name="T0" fmla="*/ 12 w 39"/>
                    <a:gd name="T1" fmla="*/ 2 h 34"/>
                    <a:gd name="T2" fmla="*/ 12 w 39"/>
                    <a:gd name="T3" fmla="*/ 2 h 34"/>
                    <a:gd name="T4" fmla="*/ 6 w 39"/>
                    <a:gd name="T5" fmla="*/ 7 h 34"/>
                    <a:gd name="T6" fmla="*/ 1 w 39"/>
                    <a:gd name="T7" fmla="*/ 14 h 34"/>
                    <a:gd name="T8" fmla="*/ 0 w 39"/>
                    <a:gd name="T9" fmla="*/ 22 h 34"/>
                    <a:gd name="T10" fmla="*/ 1 w 39"/>
                    <a:gd name="T11" fmla="*/ 24 h 34"/>
                    <a:gd name="T12" fmla="*/ 2 w 39"/>
                    <a:gd name="T13" fmla="*/ 27 h 34"/>
                    <a:gd name="T14" fmla="*/ 2 w 39"/>
                    <a:gd name="T15" fmla="*/ 27 h 34"/>
                    <a:gd name="T16" fmla="*/ 4 w 39"/>
                    <a:gd name="T17" fmla="*/ 29 h 34"/>
                    <a:gd name="T18" fmla="*/ 6 w 39"/>
                    <a:gd name="T19" fmla="*/ 32 h 34"/>
                    <a:gd name="T20" fmla="*/ 12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0 h 34"/>
                    <a:gd name="T26" fmla="*/ 28 w 39"/>
                    <a:gd name="T27" fmla="*/ 30 h 34"/>
                    <a:gd name="T28" fmla="*/ 34 w 39"/>
                    <a:gd name="T29" fmla="*/ 25 h 34"/>
                    <a:gd name="T30" fmla="*/ 38 w 39"/>
                    <a:gd name="T31" fmla="*/ 19 h 34"/>
                    <a:gd name="T32" fmla="*/ 39 w 39"/>
                    <a:gd name="T33" fmla="*/ 13 h 34"/>
                    <a:gd name="T34" fmla="*/ 39 w 39"/>
                    <a:gd name="T35" fmla="*/ 10 h 34"/>
                    <a:gd name="T36" fmla="*/ 38 w 39"/>
                    <a:gd name="T37" fmla="*/ 6 h 34"/>
                    <a:gd name="T38" fmla="*/ 38 w 39"/>
                    <a:gd name="T39" fmla="*/ 6 h 34"/>
                    <a:gd name="T40" fmla="*/ 35 w 39"/>
                    <a:gd name="T41" fmla="*/ 4 h 34"/>
                    <a:gd name="T42" fmla="*/ 33 w 39"/>
                    <a:gd name="T43" fmla="*/ 2 h 34"/>
                    <a:gd name="T44" fmla="*/ 27 w 39"/>
                    <a:gd name="T45" fmla="*/ 0 h 34"/>
                    <a:gd name="T46" fmla="*/ 20 w 39"/>
                    <a:gd name="T47" fmla="*/ 0 h 34"/>
                    <a:gd name="T48" fmla="*/ 12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2" y="2"/>
                      </a:moveTo>
                      <a:lnTo>
                        <a:pt x="12" y="2"/>
                      </a:lnTo>
                      <a:lnTo>
                        <a:pt x="6" y="7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1" y="24"/>
                      </a:lnTo>
                      <a:lnTo>
                        <a:pt x="2" y="27"/>
                      </a:lnTo>
                      <a:lnTo>
                        <a:pt x="4" y="29"/>
                      </a:lnTo>
                      <a:lnTo>
                        <a:pt x="6" y="32"/>
                      </a:lnTo>
                      <a:lnTo>
                        <a:pt x="12" y="34"/>
                      </a:lnTo>
                      <a:lnTo>
                        <a:pt x="20" y="34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39" y="13"/>
                      </a:lnTo>
                      <a:lnTo>
                        <a:pt x="39" y="10"/>
                      </a:lnTo>
                      <a:lnTo>
                        <a:pt x="38" y="6"/>
                      </a:lnTo>
                      <a:lnTo>
                        <a:pt x="35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41" name="Freeform 2081"/>
                <p:cNvSpPr>
                  <a:spLocks/>
                </p:cNvSpPr>
                <p:nvPr/>
              </p:nvSpPr>
              <p:spPr bwMode="auto">
                <a:xfrm>
                  <a:off x="1802" y="3034"/>
                  <a:ext cx="41" cy="33"/>
                </a:xfrm>
                <a:custGeom>
                  <a:avLst/>
                  <a:gdLst>
                    <a:gd name="T0" fmla="*/ 26 w 41"/>
                    <a:gd name="T1" fmla="*/ 1 h 33"/>
                    <a:gd name="T2" fmla="*/ 26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5 w 41"/>
                    <a:gd name="T9" fmla="*/ 3 h 33"/>
                    <a:gd name="T10" fmla="*/ 3 w 41"/>
                    <a:gd name="T11" fmla="*/ 6 h 33"/>
                    <a:gd name="T12" fmla="*/ 1 w 41"/>
                    <a:gd name="T13" fmla="*/ 9 h 33"/>
                    <a:gd name="T14" fmla="*/ 1 w 41"/>
                    <a:gd name="T15" fmla="*/ 9 h 33"/>
                    <a:gd name="T16" fmla="*/ 0 w 41"/>
                    <a:gd name="T17" fmla="*/ 12 h 33"/>
                    <a:gd name="T18" fmla="*/ 0 w 41"/>
                    <a:gd name="T19" fmla="*/ 15 h 33"/>
                    <a:gd name="T20" fmla="*/ 3 w 41"/>
                    <a:gd name="T21" fmla="*/ 21 h 33"/>
                    <a:gd name="T22" fmla="*/ 8 w 41"/>
                    <a:gd name="T23" fmla="*/ 28 h 33"/>
                    <a:gd name="T24" fmla="*/ 15 w 41"/>
                    <a:gd name="T25" fmla="*/ 32 h 33"/>
                    <a:gd name="T26" fmla="*/ 15 w 41"/>
                    <a:gd name="T27" fmla="*/ 32 h 33"/>
                    <a:gd name="T28" fmla="*/ 23 w 41"/>
                    <a:gd name="T29" fmla="*/ 33 h 33"/>
                    <a:gd name="T30" fmla="*/ 31 w 41"/>
                    <a:gd name="T31" fmla="*/ 32 h 33"/>
                    <a:gd name="T32" fmla="*/ 36 w 41"/>
                    <a:gd name="T33" fmla="*/ 29 h 33"/>
                    <a:gd name="T34" fmla="*/ 38 w 41"/>
                    <a:gd name="T35" fmla="*/ 26 h 33"/>
                    <a:gd name="T36" fmla="*/ 40 w 41"/>
                    <a:gd name="T37" fmla="*/ 23 h 33"/>
                    <a:gd name="T38" fmla="*/ 40 w 41"/>
                    <a:gd name="T39" fmla="*/ 23 h 33"/>
                    <a:gd name="T40" fmla="*/ 41 w 41"/>
                    <a:gd name="T41" fmla="*/ 20 h 33"/>
                    <a:gd name="T42" fmla="*/ 41 w 41"/>
                    <a:gd name="T43" fmla="*/ 16 h 33"/>
                    <a:gd name="T44" fmla="*/ 38 w 41"/>
                    <a:gd name="T45" fmla="*/ 11 h 33"/>
                    <a:gd name="T46" fmla="*/ 33 w 41"/>
                    <a:gd name="T47" fmla="*/ 5 h 33"/>
                    <a:gd name="T48" fmla="*/ 26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3"/>
                      </a:lnTo>
                      <a:lnTo>
                        <a:pt x="3" y="6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3" y="21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1" y="32"/>
                      </a:lnTo>
                      <a:lnTo>
                        <a:pt x="36" y="29"/>
                      </a:lnTo>
                      <a:lnTo>
                        <a:pt x="38" y="26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42" name="Freeform 2082"/>
                <p:cNvSpPr>
                  <a:spLocks/>
                </p:cNvSpPr>
                <p:nvPr/>
              </p:nvSpPr>
              <p:spPr bwMode="auto">
                <a:xfrm>
                  <a:off x="1802" y="3034"/>
                  <a:ext cx="41" cy="33"/>
                </a:xfrm>
                <a:custGeom>
                  <a:avLst/>
                  <a:gdLst>
                    <a:gd name="T0" fmla="*/ 26 w 41"/>
                    <a:gd name="T1" fmla="*/ 1 h 33"/>
                    <a:gd name="T2" fmla="*/ 26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5 w 41"/>
                    <a:gd name="T9" fmla="*/ 3 h 33"/>
                    <a:gd name="T10" fmla="*/ 3 w 41"/>
                    <a:gd name="T11" fmla="*/ 6 h 33"/>
                    <a:gd name="T12" fmla="*/ 1 w 41"/>
                    <a:gd name="T13" fmla="*/ 9 h 33"/>
                    <a:gd name="T14" fmla="*/ 1 w 41"/>
                    <a:gd name="T15" fmla="*/ 9 h 33"/>
                    <a:gd name="T16" fmla="*/ 0 w 41"/>
                    <a:gd name="T17" fmla="*/ 12 h 33"/>
                    <a:gd name="T18" fmla="*/ 0 w 41"/>
                    <a:gd name="T19" fmla="*/ 15 h 33"/>
                    <a:gd name="T20" fmla="*/ 3 w 41"/>
                    <a:gd name="T21" fmla="*/ 21 h 33"/>
                    <a:gd name="T22" fmla="*/ 8 w 41"/>
                    <a:gd name="T23" fmla="*/ 28 h 33"/>
                    <a:gd name="T24" fmla="*/ 15 w 41"/>
                    <a:gd name="T25" fmla="*/ 32 h 33"/>
                    <a:gd name="T26" fmla="*/ 15 w 41"/>
                    <a:gd name="T27" fmla="*/ 32 h 33"/>
                    <a:gd name="T28" fmla="*/ 23 w 41"/>
                    <a:gd name="T29" fmla="*/ 33 h 33"/>
                    <a:gd name="T30" fmla="*/ 31 w 41"/>
                    <a:gd name="T31" fmla="*/ 32 h 33"/>
                    <a:gd name="T32" fmla="*/ 36 w 41"/>
                    <a:gd name="T33" fmla="*/ 29 h 33"/>
                    <a:gd name="T34" fmla="*/ 38 w 41"/>
                    <a:gd name="T35" fmla="*/ 26 h 33"/>
                    <a:gd name="T36" fmla="*/ 40 w 41"/>
                    <a:gd name="T37" fmla="*/ 23 h 33"/>
                    <a:gd name="T38" fmla="*/ 40 w 41"/>
                    <a:gd name="T39" fmla="*/ 23 h 33"/>
                    <a:gd name="T40" fmla="*/ 41 w 41"/>
                    <a:gd name="T41" fmla="*/ 20 h 33"/>
                    <a:gd name="T42" fmla="*/ 41 w 41"/>
                    <a:gd name="T43" fmla="*/ 16 h 33"/>
                    <a:gd name="T44" fmla="*/ 38 w 41"/>
                    <a:gd name="T45" fmla="*/ 11 h 33"/>
                    <a:gd name="T46" fmla="*/ 33 w 41"/>
                    <a:gd name="T47" fmla="*/ 5 h 33"/>
                    <a:gd name="T48" fmla="*/ 26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3"/>
                      </a:lnTo>
                      <a:lnTo>
                        <a:pt x="3" y="6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3" y="21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1" y="32"/>
                      </a:lnTo>
                      <a:lnTo>
                        <a:pt x="36" y="29"/>
                      </a:lnTo>
                      <a:lnTo>
                        <a:pt x="38" y="26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43" name="Freeform 2083"/>
                <p:cNvSpPr>
                  <a:spLocks/>
                </p:cNvSpPr>
                <p:nvPr/>
              </p:nvSpPr>
              <p:spPr bwMode="auto">
                <a:xfrm>
                  <a:off x="1778" y="3007"/>
                  <a:ext cx="41" cy="32"/>
                </a:xfrm>
                <a:custGeom>
                  <a:avLst/>
                  <a:gdLst>
                    <a:gd name="T0" fmla="*/ 20 w 41"/>
                    <a:gd name="T1" fmla="*/ 0 h 32"/>
                    <a:gd name="T2" fmla="*/ 20 w 41"/>
                    <a:gd name="T3" fmla="*/ 0 h 32"/>
                    <a:gd name="T4" fmla="*/ 13 w 41"/>
                    <a:gd name="T5" fmla="*/ 1 h 32"/>
                    <a:gd name="T6" fmla="*/ 6 w 41"/>
                    <a:gd name="T7" fmla="*/ 4 h 32"/>
                    <a:gd name="T8" fmla="*/ 1 w 41"/>
                    <a:gd name="T9" fmla="*/ 9 h 32"/>
                    <a:gd name="T10" fmla="*/ 0 w 41"/>
                    <a:gd name="T11" fmla="*/ 13 h 32"/>
                    <a:gd name="T12" fmla="*/ 0 w 41"/>
                    <a:gd name="T13" fmla="*/ 15 h 32"/>
                    <a:gd name="T14" fmla="*/ 0 w 41"/>
                    <a:gd name="T15" fmla="*/ 15 h 32"/>
                    <a:gd name="T16" fmla="*/ 0 w 41"/>
                    <a:gd name="T17" fmla="*/ 19 h 32"/>
                    <a:gd name="T18" fmla="*/ 1 w 41"/>
                    <a:gd name="T19" fmla="*/ 22 h 32"/>
                    <a:gd name="T20" fmla="*/ 6 w 41"/>
                    <a:gd name="T21" fmla="*/ 27 h 32"/>
                    <a:gd name="T22" fmla="*/ 13 w 41"/>
                    <a:gd name="T23" fmla="*/ 30 h 32"/>
                    <a:gd name="T24" fmla="*/ 20 w 41"/>
                    <a:gd name="T25" fmla="*/ 32 h 32"/>
                    <a:gd name="T26" fmla="*/ 20 w 41"/>
                    <a:gd name="T27" fmla="*/ 32 h 32"/>
                    <a:gd name="T28" fmla="*/ 28 w 41"/>
                    <a:gd name="T29" fmla="*/ 30 h 32"/>
                    <a:gd name="T30" fmla="*/ 36 w 41"/>
                    <a:gd name="T31" fmla="*/ 27 h 32"/>
                    <a:gd name="T32" fmla="*/ 39 w 41"/>
                    <a:gd name="T33" fmla="*/ 22 h 32"/>
                    <a:gd name="T34" fmla="*/ 41 w 41"/>
                    <a:gd name="T35" fmla="*/ 19 h 32"/>
                    <a:gd name="T36" fmla="*/ 41 w 41"/>
                    <a:gd name="T37" fmla="*/ 15 h 32"/>
                    <a:gd name="T38" fmla="*/ 41 w 41"/>
                    <a:gd name="T39" fmla="*/ 15 h 32"/>
                    <a:gd name="T40" fmla="*/ 41 w 41"/>
                    <a:gd name="T41" fmla="*/ 13 h 32"/>
                    <a:gd name="T42" fmla="*/ 39 w 41"/>
                    <a:gd name="T43" fmla="*/ 9 h 32"/>
                    <a:gd name="T44" fmla="*/ 36 w 41"/>
                    <a:gd name="T45" fmla="*/ 4 h 32"/>
                    <a:gd name="T46" fmla="*/ 28 w 41"/>
                    <a:gd name="T47" fmla="*/ 1 h 32"/>
                    <a:gd name="T48" fmla="*/ 20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4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2"/>
                      </a:lnTo>
                      <a:lnTo>
                        <a:pt x="6" y="27"/>
                      </a:lnTo>
                      <a:lnTo>
                        <a:pt x="13" y="30"/>
                      </a:lnTo>
                      <a:lnTo>
                        <a:pt x="20" y="32"/>
                      </a:lnTo>
                      <a:lnTo>
                        <a:pt x="28" y="30"/>
                      </a:lnTo>
                      <a:lnTo>
                        <a:pt x="36" y="27"/>
                      </a:lnTo>
                      <a:lnTo>
                        <a:pt x="39" y="22"/>
                      </a:lnTo>
                      <a:lnTo>
                        <a:pt x="41" y="19"/>
                      </a:lnTo>
                      <a:lnTo>
                        <a:pt x="41" y="15"/>
                      </a:lnTo>
                      <a:lnTo>
                        <a:pt x="41" y="13"/>
                      </a:lnTo>
                      <a:lnTo>
                        <a:pt x="39" y="9"/>
                      </a:lnTo>
                      <a:lnTo>
                        <a:pt x="36" y="4"/>
                      </a:lnTo>
                      <a:lnTo>
                        <a:pt x="28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44" name="Freeform 2084"/>
                <p:cNvSpPr>
                  <a:spLocks/>
                </p:cNvSpPr>
                <p:nvPr/>
              </p:nvSpPr>
              <p:spPr bwMode="auto">
                <a:xfrm>
                  <a:off x="1778" y="3007"/>
                  <a:ext cx="41" cy="32"/>
                </a:xfrm>
                <a:custGeom>
                  <a:avLst/>
                  <a:gdLst>
                    <a:gd name="T0" fmla="*/ 20 w 41"/>
                    <a:gd name="T1" fmla="*/ 0 h 32"/>
                    <a:gd name="T2" fmla="*/ 20 w 41"/>
                    <a:gd name="T3" fmla="*/ 0 h 32"/>
                    <a:gd name="T4" fmla="*/ 13 w 41"/>
                    <a:gd name="T5" fmla="*/ 1 h 32"/>
                    <a:gd name="T6" fmla="*/ 6 w 41"/>
                    <a:gd name="T7" fmla="*/ 4 h 32"/>
                    <a:gd name="T8" fmla="*/ 1 w 41"/>
                    <a:gd name="T9" fmla="*/ 9 h 32"/>
                    <a:gd name="T10" fmla="*/ 0 w 41"/>
                    <a:gd name="T11" fmla="*/ 13 h 32"/>
                    <a:gd name="T12" fmla="*/ 0 w 41"/>
                    <a:gd name="T13" fmla="*/ 15 h 32"/>
                    <a:gd name="T14" fmla="*/ 0 w 41"/>
                    <a:gd name="T15" fmla="*/ 15 h 32"/>
                    <a:gd name="T16" fmla="*/ 0 w 41"/>
                    <a:gd name="T17" fmla="*/ 19 h 32"/>
                    <a:gd name="T18" fmla="*/ 1 w 41"/>
                    <a:gd name="T19" fmla="*/ 22 h 32"/>
                    <a:gd name="T20" fmla="*/ 6 w 41"/>
                    <a:gd name="T21" fmla="*/ 27 h 32"/>
                    <a:gd name="T22" fmla="*/ 13 w 41"/>
                    <a:gd name="T23" fmla="*/ 30 h 32"/>
                    <a:gd name="T24" fmla="*/ 20 w 41"/>
                    <a:gd name="T25" fmla="*/ 32 h 32"/>
                    <a:gd name="T26" fmla="*/ 20 w 41"/>
                    <a:gd name="T27" fmla="*/ 32 h 32"/>
                    <a:gd name="T28" fmla="*/ 28 w 41"/>
                    <a:gd name="T29" fmla="*/ 30 h 32"/>
                    <a:gd name="T30" fmla="*/ 36 w 41"/>
                    <a:gd name="T31" fmla="*/ 27 h 32"/>
                    <a:gd name="T32" fmla="*/ 39 w 41"/>
                    <a:gd name="T33" fmla="*/ 22 h 32"/>
                    <a:gd name="T34" fmla="*/ 41 w 41"/>
                    <a:gd name="T35" fmla="*/ 19 h 32"/>
                    <a:gd name="T36" fmla="*/ 41 w 41"/>
                    <a:gd name="T37" fmla="*/ 15 h 32"/>
                    <a:gd name="T38" fmla="*/ 41 w 41"/>
                    <a:gd name="T39" fmla="*/ 15 h 32"/>
                    <a:gd name="T40" fmla="*/ 41 w 41"/>
                    <a:gd name="T41" fmla="*/ 13 h 32"/>
                    <a:gd name="T42" fmla="*/ 39 w 41"/>
                    <a:gd name="T43" fmla="*/ 9 h 32"/>
                    <a:gd name="T44" fmla="*/ 36 w 41"/>
                    <a:gd name="T45" fmla="*/ 4 h 32"/>
                    <a:gd name="T46" fmla="*/ 28 w 41"/>
                    <a:gd name="T47" fmla="*/ 1 h 32"/>
                    <a:gd name="T48" fmla="*/ 20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4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2"/>
                      </a:lnTo>
                      <a:lnTo>
                        <a:pt x="6" y="27"/>
                      </a:lnTo>
                      <a:lnTo>
                        <a:pt x="13" y="30"/>
                      </a:lnTo>
                      <a:lnTo>
                        <a:pt x="20" y="32"/>
                      </a:lnTo>
                      <a:lnTo>
                        <a:pt x="28" y="30"/>
                      </a:lnTo>
                      <a:lnTo>
                        <a:pt x="36" y="27"/>
                      </a:lnTo>
                      <a:lnTo>
                        <a:pt x="39" y="22"/>
                      </a:lnTo>
                      <a:lnTo>
                        <a:pt x="41" y="19"/>
                      </a:lnTo>
                      <a:lnTo>
                        <a:pt x="41" y="15"/>
                      </a:lnTo>
                      <a:lnTo>
                        <a:pt x="41" y="13"/>
                      </a:lnTo>
                      <a:lnTo>
                        <a:pt x="39" y="9"/>
                      </a:lnTo>
                      <a:lnTo>
                        <a:pt x="36" y="4"/>
                      </a:lnTo>
                      <a:lnTo>
                        <a:pt x="28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45" name="Freeform 2085"/>
                <p:cNvSpPr>
                  <a:spLocks/>
                </p:cNvSpPr>
                <p:nvPr/>
              </p:nvSpPr>
              <p:spPr bwMode="auto">
                <a:xfrm>
                  <a:off x="1803" y="3011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6 w 41"/>
                    <a:gd name="T5" fmla="*/ 0 h 33"/>
                    <a:gd name="T6" fmla="*/ 8 w 41"/>
                    <a:gd name="T7" fmla="*/ 2 h 33"/>
                    <a:gd name="T8" fmla="*/ 3 w 41"/>
                    <a:gd name="T9" fmla="*/ 6 h 33"/>
                    <a:gd name="T10" fmla="*/ 2 w 41"/>
                    <a:gd name="T11" fmla="*/ 9 h 33"/>
                    <a:gd name="T12" fmla="*/ 0 w 41"/>
                    <a:gd name="T13" fmla="*/ 12 h 33"/>
                    <a:gd name="T14" fmla="*/ 0 w 41"/>
                    <a:gd name="T15" fmla="*/ 12 h 33"/>
                    <a:gd name="T16" fmla="*/ 0 w 41"/>
                    <a:gd name="T17" fmla="*/ 15 h 33"/>
                    <a:gd name="T18" fmla="*/ 0 w 41"/>
                    <a:gd name="T19" fmla="*/ 19 h 33"/>
                    <a:gd name="T20" fmla="*/ 4 w 41"/>
                    <a:gd name="T21" fmla="*/ 25 h 33"/>
                    <a:gd name="T22" fmla="*/ 11 w 41"/>
                    <a:gd name="T23" fmla="*/ 29 h 33"/>
                    <a:gd name="T24" fmla="*/ 18 w 41"/>
                    <a:gd name="T25" fmla="*/ 32 h 33"/>
                    <a:gd name="T26" fmla="*/ 18 w 41"/>
                    <a:gd name="T27" fmla="*/ 32 h 33"/>
                    <a:gd name="T28" fmla="*/ 26 w 41"/>
                    <a:gd name="T29" fmla="*/ 33 h 33"/>
                    <a:gd name="T30" fmla="*/ 34 w 41"/>
                    <a:gd name="T31" fmla="*/ 30 h 33"/>
                    <a:gd name="T32" fmla="*/ 39 w 41"/>
                    <a:gd name="T33" fmla="*/ 25 h 33"/>
                    <a:gd name="T34" fmla="*/ 40 w 41"/>
                    <a:gd name="T35" fmla="*/ 23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6 h 33"/>
                    <a:gd name="T42" fmla="*/ 41 w 41"/>
                    <a:gd name="T43" fmla="*/ 14 h 33"/>
                    <a:gd name="T44" fmla="*/ 37 w 41"/>
                    <a:gd name="T45" fmla="*/ 7 h 33"/>
                    <a:gd name="T46" fmla="*/ 31 w 41"/>
                    <a:gd name="T47" fmla="*/ 2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6" y="0"/>
                      </a:lnTo>
                      <a:lnTo>
                        <a:pt x="8" y="2"/>
                      </a:lnTo>
                      <a:lnTo>
                        <a:pt x="3" y="6"/>
                      </a:lnTo>
                      <a:lnTo>
                        <a:pt x="2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4" y="25"/>
                      </a:lnTo>
                      <a:lnTo>
                        <a:pt x="11" y="29"/>
                      </a:lnTo>
                      <a:lnTo>
                        <a:pt x="18" y="32"/>
                      </a:lnTo>
                      <a:lnTo>
                        <a:pt x="26" y="33"/>
                      </a:lnTo>
                      <a:lnTo>
                        <a:pt x="34" y="30"/>
                      </a:lnTo>
                      <a:lnTo>
                        <a:pt x="39" y="25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41" y="14"/>
                      </a:lnTo>
                      <a:lnTo>
                        <a:pt x="37" y="7"/>
                      </a:lnTo>
                      <a:lnTo>
                        <a:pt x="31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46" name="Freeform 2086"/>
                <p:cNvSpPr>
                  <a:spLocks/>
                </p:cNvSpPr>
                <p:nvPr/>
              </p:nvSpPr>
              <p:spPr bwMode="auto">
                <a:xfrm>
                  <a:off x="1803" y="3011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6 w 41"/>
                    <a:gd name="T5" fmla="*/ 0 h 33"/>
                    <a:gd name="T6" fmla="*/ 8 w 41"/>
                    <a:gd name="T7" fmla="*/ 2 h 33"/>
                    <a:gd name="T8" fmla="*/ 3 w 41"/>
                    <a:gd name="T9" fmla="*/ 6 h 33"/>
                    <a:gd name="T10" fmla="*/ 2 w 41"/>
                    <a:gd name="T11" fmla="*/ 9 h 33"/>
                    <a:gd name="T12" fmla="*/ 0 w 41"/>
                    <a:gd name="T13" fmla="*/ 12 h 33"/>
                    <a:gd name="T14" fmla="*/ 0 w 41"/>
                    <a:gd name="T15" fmla="*/ 12 h 33"/>
                    <a:gd name="T16" fmla="*/ 0 w 41"/>
                    <a:gd name="T17" fmla="*/ 15 h 33"/>
                    <a:gd name="T18" fmla="*/ 0 w 41"/>
                    <a:gd name="T19" fmla="*/ 19 h 33"/>
                    <a:gd name="T20" fmla="*/ 4 w 41"/>
                    <a:gd name="T21" fmla="*/ 25 h 33"/>
                    <a:gd name="T22" fmla="*/ 11 w 41"/>
                    <a:gd name="T23" fmla="*/ 29 h 33"/>
                    <a:gd name="T24" fmla="*/ 18 w 41"/>
                    <a:gd name="T25" fmla="*/ 32 h 33"/>
                    <a:gd name="T26" fmla="*/ 18 w 41"/>
                    <a:gd name="T27" fmla="*/ 32 h 33"/>
                    <a:gd name="T28" fmla="*/ 26 w 41"/>
                    <a:gd name="T29" fmla="*/ 33 h 33"/>
                    <a:gd name="T30" fmla="*/ 34 w 41"/>
                    <a:gd name="T31" fmla="*/ 30 h 33"/>
                    <a:gd name="T32" fmla="*/ 39 w 41"/>
                    <a:gd name="T33" fmla="*/ 25 h 33"/>
                    <a:gd name="T34" fmla="*/ 40 w 41"/>
                    <a:gd name="T35" fmla="*/ 23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6 h 33"/>
                    <a:gd name="T42" fmla="*/ 41 w 41"/>
                    <a:gd name="T43" fmla="*/ 14 h 33"/>
                    <a:gd name="T44" fmla="*/ 37 w 41"/>
                    <a:gd name="T45" fmla="*/ 7 h 33"/>
                    <a:gd name="T46" fmla="*/ 31 w 41"/>
                    <a:gd name="T47" fmla="*/ 2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6" y="0"/>
                      </a:lnTo>
                      <a:lnTo>
                        <a:pt x="8" y="2"/>
                      </a:lnTo>
                      <a:lnTo>
                        <a:pt x="3" y="6"/>
                      </a:lnTo>
                      <a:lnTo>
                        <a:pt x="2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4" y="25"/>
                      </a:lnTo>
                      <a:lnTo>
                        <a:pt x="11" y="29"/>
                      </a:lnTo>
                      <a:lnTo>
                        <a:pt x="18" y="32"/>
                      </a:lnTo>
                      <a:lnTo>
                        <a:pt x="26" y="33"/>
                      </a:lnTo>
                      <a:lnTo>
                        <a:pt x="34" y="30"/>
                      </a:lnTo>
                      <a:lnTo>
                        <a:pt x="39" y="25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41" y="14"/>
                      </a:lnTo>
                      <a:lnTo>
                        <a:pt x="37" y="7"/>
                      </a:lnTo>
                      <a:lnTo>
                        <a:pt x="31" y="2"/>
                      </a:lnTo>
                      <a:lnTo>
                        <a:pt x="2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47" name="Freeform 2087"/>
                <p:cNvSpPr>
                  <a:spLocks/>
                </p:cNvSpPr>
                <p:nvPr/>
              </p:nvSpPr>
              <p:spPr bwMode="auto">
                <a:xfrm>
                  <a:off x="1792" y="2989"/>
                  <a:ext cx="41" cy="32"/>
                </a:xfrm>
                <a:custGeom>
                  <a:avLst/>
                  <a:gdLst>
                    <a:gd name="T0" fmla="*/ 20 w 41"/>
                    <a:gd name="T1" fmla="*/ 0 h 32"/>
                    <a:gd name="T2" fmla="*/ 20 w 41"/>
                    <a:gd name="T3" fmla="*/ 0 h 32"/>
                    <a:gd name="T4" fmla="*/ 13 w 41"/>
                    <a:gd name="T5" fmla="*/ 1 h 32"/>
                    <a:gd name="T6" fmla="*/ 6 w 41"/>
                    <a:gd name="T7" fmla="*/ 5 h 32"/>
                    <a:gd name="T8" fmla="*/ 1 w 41"/>
                    <a:gd name="T9" fmla="*/ 10 h 32"/>
                    <a:gd name="T10" fmla="*/ 0 w 41"/>
                    <a:gd name="T11" fmla="*/ 13 h 32"/>
                    <a:gd name="T12" fmla="*/ 0 w 41"/>
                    <a:gd name="T13" fmla="*/ 17 h 32"/>
                    <a:gd name="T14" fmla="*/ 0 w 41"/>
                    <a:gd name="T15" fmla="*/ 17 h 32"/>
                    <a:gd name="T16" fmla="*/ 0 w 41"/>
                    <a:gd name="T17" fmla="*/ 19 h 32"/>
                    <a:gd name="T18" fmla="*/ 1 w 41"/>
                    <a:gd name="T19" fmla="*/ 23 h 32"/>
                    <a:gd name="T20" fmla="*/ 6 w 41"/>
                    <a:gd name="T21" fmla="*/ 28 h 32"/>
                    <a:gd name="T22" fmla="*/ 13 w 41"/>
                    <a:gd name="T23" fmla="*/ 31 h 32"/>
                    <a:gd name="T24" fmla="*/ 20 w 41"/>
                    <a:gd name="T25" fmla="*/ 32 h 32"/>
                    <a:gd name="T26" fmla="*/ 20 w 41"/>
                    <a:gd name="T27" fmla="*/ 32 h 32"/>
                    <a:gd name="T28" fmla="*/ 28 w 41"/>
                    <a:gd name="T29" fmla="*/ 31 h 32"/>
                    <a:gd name="T30" fmla="*/ 36 w 41"/>
                    <a:gd name="T31" fmla="*/ 28 h 32"/>
                    <a:gd name="T32" fmla="*/ 39 w 41"/>
                    <a:gd name="T33" fmla="*/ 23 h 32"/>
                    <a:gd name="T34" fmla="*/ 41 w 41"/>
                    <a:gd name="T35" fmla="*/ 19 h 32"/>
                    <a:gd name="T36" fmla="*/ 41 w 41"/>
                    <a:gd name="T37" fmla="*/ 17 h 32"/>
                    <a:gd name="T38" fmla="*/ 41 w 41"/>
                    <a:gd name="T39" fmla="*/ 17 h 32"/>
                    <a:gd name="T40" fmla="*/ 41 w 41"/>
                    <a:gd name="T41" fmla="*/ 13 h 32"/>
                    <a:gd name="T42" fmla="*/ 39 w 41"/>
                    <a:gd name="T43" fmla="*/ 10 h 32"/>
                    <a:gd name="T44" fmla="*/ 36 w 41"/>
                    <a:gd name="T45" fmla="*/ 5 h 32"/>
                    <a:gd name="T46" fmla="*/ 28 w 41"/>
                    <a:gd name="T47" fmla="*/ 1 h 32"/>
                    <a:gd name="T48" fmla="*/ 20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1"/>
                      </a:lnTo>
                      <a:lnTo>
                        <a:pt x="20" y="32"/>
                      </a:lnTo>
                      <a:lnTo>
                        <a:pt x="28" y="31"/>
                      </a:lnTo>
                      <a:lnTo>
                        <a:pt x="36" y="28"/>
                      </a:lnTo>
                      <a:lnTo>
                        <a:pt x="39" y="23"/>
                      </a:lnTo>
                      <a:lnTo>
                        <a:pt x="41" y="19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9" y="10"/>
                      </a:lnTo>
                      <a:lnTo>
                        <a:pt x="36" y="5"/>
                      </a:lnTo>
                      <a:lnTo>
                        <a:pt x="28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48" name="Freeform 2088"/>
                <p:cNvSpPr>
                  <a:spLocks/>
                </p:cNvSpPr>
                <p:nvPr/>
              </p:nvSpPr>
              <p:spPr bwMode="auto">
                <a:xfrm>
                  <a:off x="1792" y="2989"/>
                  <a:ext cx="41" cy="32"/>
                </a:xfrm>
                <a:custGeom>
                  <a:avLst/>
                  <a:gdLst>
                    <a:gd name="T0" fmla="*/ 20 w 41"/>
                    <a:gd name="T1" fmla="*/ 0 h 32"/>
                    <a:gd name="T2" fmla="*/ 20 w 41"/>
                    <a:gd name="T3" fmla="*/ 0 h 32"/>
                    <a:gd name="T4" fmla="*/ 13 w 41"/>
                    <a:gd name="T5" fmla="*/ 1 h 32"/>
                    <a:gd name="T6" fmla="*/ 6 w 41"/>
                    <a:gd name="T7" fmla="*/ 5 h 32"/>
                    <a:gd name="T8" fmla="*/ 1 w 41"/>
                    <a:gd name="T9" fmla="*/ 10 h 32"/>
                    <a:gd name="T10" fmla="*/ 0 w 41"/>
                    <a:gd name="T11" fmla="*/ 13 h 32"/>
                    <a:gd name="T12" fmla="*/ 0 w 41"/>
                    <a:gd name="T13" fmla="*/ 17 h 32"/>
                    <a:gd name="T14" fmla="*/ 0 w 41"/>
                    <a:gd name="T15" fmla="*/ 17 h 32"/>
                    <a:gd name="T16" fmla="*/ 0 w 41"/>
                    <a:gd name="T17" fmla="*/ 19 h 32"/>
                    <a:gd name="T18" fmla="*/ 1 w 41"/>
                    <a:gd name="T19" fmla="*/ 23 h 32"/>
                    <a:gd name="T20" fmla="*/ 6 w 41"/>
                    <a:gd name="T21" fmla="*/ 28 h 32"/>
                    <a:gd name="T22" fmla="*/ 13 w 41"/>
                    <a:gd name="T23" fmla="*/ 31 h 32"/>
                    <a:gd name="T24" fmla="*/ 20 w 41"/>
                    <a:gd name="T25" fmla="*/ 32 h 32"/>
                    <a:gd name="T26" fmla="*/ 20 w 41"/>
                    <a:gd name="T27" fmla="*/ 32 h 32"/>
                    <a:gd name="T28" fmla="*/ 28 w 41"/>
                    <a:gd name="T29" fmla="*/ 31 h 32"/>
                    <a:gd name="T30" fmla="*/ 36 w 41"/>
                    <a:gd name="T31" fmla="*/ 28 h 32"/>
                    <a:gd name="T32" fmla="*/ 39 w 41"/>
                    <a:gd name="T33" fmla="*/ 23 h 32"/>
                    <a:gd name="T34" fmla="*/ 41 w 41"/>
                    <a:gd name="T35" fmla="*/ 19 h 32"/>
                    <a:gd name="T36" fmla="*/ 41 w 41"/>
                    <a:gd name="T37" fmla="*/ 17 h 32"/>
                    <a:gd name="T38" fmla="*/ 41 w 41"/>
                    <a:gd name="T39" fmla="*/ 17 h 32"/>
                    <a:gd name="T40" fmla="*/ 41 w 41"/>
                    <a:gd name="T41" fmla="*/ 13 h 32"/>
                    <a:gd name="T42" fmla="*/ 39 w 41"/>
                    <a:gd name="T43" fmla="*/ 10 h 32"/>
                    <a:gd name="T44" fmla="*/ 36 w 41"/>
                    <a:gd name="T45" fmla="*/ 5 h 32"/>
                    <a:gd name="T46" fmla="*/ 28 w 41"/>
                    <a:gd name="T47" fmla="*/ 1 h 32"/>
                    <a:gd name="T48" fmla="*/ 20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1"/>
                      </a:lnTo>
                      <a:lnTo>
                        <a:pt x="20" y="32"/>
                      </a:lnTo>
                      <a:lnTo>
                        <a:pt x="28" y="31"/>
                      </a:lnTo>
                      <a:lnTo>
                        <a:pt x="36" y="28"/>
                      </a:lnTo>
                      <a:lnTo>
                        <a:pt x="39" y="23"/>
                      </a:lnTo>
                      <a:lnTo>
                        <a:pt x="41" y="19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9" y="10"/>
                      </a:lnTo>
                      <a:lnTo>
                        <a:pt x="36" y="5"/>
                      </a:lnTo>
                      <a:lnTo>
                        <a:pt x="28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49" name="Freeform 2089"/>
                <p:cNvSpPr>
                  <a:spLocks/>
                </p:cNvSpPr>
                <p:nvPr/>
              </p:nvSpPr>
              <p:spPr bwMode="auto">
                <a:xfrm>
                  <a:off x="1773" y="3052"/>
                  <a:ext cx="39" cy="34"/>
                </a:xfrm>
                <a:custGeom>
                  <a:avLst/>
                  <a:gdLst>
                    <a:gd name="T0" fmla="*/ 12 w 39"/>
                    <a:gd name="T1" fmla="*/ 2 h 34"/>
                    <a:gd name="T2" fmla="*/ 12 w 39"/>
                    <a:gd name="T3" fmla="*/ 2 h 34"/>
                    <a:gd name="T4" fmla="*/ 6 w 39"/>
                    <a:gd name="T5" fmla="*/ 7 h 34"/>
                    <a:gd name="T6" fmla="*/ 1 w 39"/>
                    <a:gd name="T7" fmla="*/ 14 h 34"/>
                    <a:gd name="T8" fmla="*/ 0 w 39"/>
                    <a:gd name="T9" fmla="*/ 20 h 34"/>
                    <a:gd name="T10" fmla="*/ 1 w 39"/>
                    <a:gd name="T11" fmla="*/ 24 h 34"/>
                    <a:gd name="T12" fmla="*/ 2 w 39"/>
                    <a:gd name="T13" fmla="*/ 26 h 34"/>
                    <a:gd name="T14" fmla="*/ 2 w 39"/>
                    <a:gd name="T15" fmla="*/ 26 h 34"/>
                    <a:gd name="T16" fmla="*/ 4 w 39"/>
                    <a:gd name="T17" fmla="*/ 29 h 34"/>
                    <a:gd name="T18" fmla="*/ 6 w 39"/>
                    <a:gd name="T19" fmla="*/ 31 h 34"/>
                    <a:gd name="T20" fmla="*/ 12 w 39"/>
                    <a:gd name="T21" fmla="*/ 34 h 34"/>
                    <a:gd name="T22" fmla="*/ 20 w 39"/>
                    <a:gd name="T23" fmla="*/ 33 h 34"/>
                    <a:gd name="T24" fmla="*/ 28 w 39"/>
                    <a:gd name="T25" fmla="*/ 30 h 34"/>
                    <a:gd name="T26" fmla="*/ 28 w 39"/>
                    <a:gd name="T27" fmla="*/ 30 h 34"/>
                    <a:gd name="T28" fmla="*/ 34 w 39"/>
                    <a:gd name="T29" fmla="*/ 25 h 34"/>
                    <a:gd name="T30" fmla="*/ 38 w 39"/>
                    <a:gd name="T31" fmla="*/ 19 h 34"/>
                    <a:gd name="T32" fmla="*/ 39 w 39"/>
                    <a:gd name="T33" fmla="*/ 12 h 34"/>
                    <a:gd name="T34" fmla="*/ 39 w 39"/>
                    <a:gd name="T35" fmla="*/ 8 h 34"/>
                    <a:gd name="T36" fmla="*/ 38 w 39"/>
                    <a:gd name="T37" fmla="*/ 6 h 34"/>
                    <a:gd name="T38" fmla="*/ 38 w 39"/>
                    <a:gd name="T39" fmla="*/ 6 h 34"/>
                    <a:gd name="T40" fmla="*/ 35 w 39"/>
                    <a:gd name="T41" fmla="*/ 3 h 34"/>
                    <a:gd name="T42" fmla="*/ 33 w 39"/>
                    <a:gd name="T43" fmla="*/ 1 h 34"/>
                    <a:gd name="T44" fmla="*/ 27 w 39"/>
                    <a:gd name="T45" fmla="*/ 0 h 34"/>
                    <a:gd name="T46" fmla="*/ 20 w 39"/>
                    <a:gd name="T47" fmla="*/ 0 h 34"/>
                    <a:gd name="T48" fmla="*/ 12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2" y="2"/>
                      </a:moveTo>
                      <a:lnTo>
                        <a:pt x="12" y="2"/>
                      </a:lnTo>
                      <a:lnTo>
                        <a:pt x="6" y="7"/>
                      </a:lnTo>
                      <a:lnTo>
                        <a:pt x="1" y="14"/>
                      </a:lnTo>
                      <a:lnTo>
                        <a:pt x="0" y="20"/>
                      </a:lnTo>
                      <a:lnTo>
                        <a:pt x="1" y="24"/>
                      </a:lnTo>
                      <a:lnTo>
                        <a:pt x="2" y="26"/>
                      </a:lnTo>
                      <a:lnTo>
                        <a:pt x="4" y="29"/>
                      </a:lnTo>
                      <a:lnTo>
                        <a:pt x="6" y="31"/>
                      </a:lnTo>
                      <a:lnTo>
                        <a:pt x="12" y="34"/>
                      </a:lnTo>
                      <a:lnTo>
                        <a:pt x="20" y="33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39" y="12"/>
                      </a:lnTo>
                      <a:lnTo>
                        <a:pt x="39" y="8"/>
                      </a:lnTo>
                      <a:lnTo>
                        <a:pt x="38" y="6"/>
                      </a:lnTo>
                      <a:lnTo>
                        <a:pt x="35" y="3"/>
                      </a:lnTo>
                      <a:lnTo>
                        <a:pt x="33" y="1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2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50" name="Freeform 2090"/>
                <p:cNvSpPr>
                  <a:spLocks/>
                </p:cNvSpPr>
                <p:nvPr/>
              </p:nvSpPr>
              <p:spPr bwMode="auto">
                <a:xfrm>
                  <a:off x="1773" y="3052"/>
                  <a:ext cx="39" cy="34"/>
                </a:xfrm>
                <a:custGeom>
                  <a:avLst/>
                  <a:gdLst>
                    <a:gd name="T0" fmla="*/ 12 w 39"/>
                    <a:gd name="T1" fmla="*/ 2 h 34"/>
                    <a:gd name="T2" fmla="*/ 12 w 39"/>
                    <a:gd name="T3" fmla="*/ 2 h 34"/>
                    <a:gd name="T4" fmla="*/ 6 w 39"/>
                    <a:gd name="T5" fmla="*/ 7 h 34"/>
                    <a:gd name="T6" fmla="*/ 1 w 39"/>
                    <a:gd name="T7" fmla="*/ 14 h 34"/>
                    <a:gd name="T8" fmla="*/ 0 w 39"/>
                    <a:gd name="T9" fmla="*/ 20 h 34"/>
                    <a:gd name="T10" fmla="*/ 1 w 39"/>
                    <a:gd name="T11" fmla="*/ 24 h 34"/>
                    <a:gd name="T12" fmla="*/ 2 w 39"/>
                    <a:gd name="T13" fmla="*/ 26 h 34"/>
                    <a:gd name="T14" fmla="*/ 2 w 39"/>
                    <a:gd name="T15" fmla="*/ 26 h 34"/>
                    <a:gd name="T16" fmla="*/ 4 w 39"/>
                    <a:gd name="T17" fmla="*/ 29 h 34"/>
                    <a:gd name="T18" fmla="*/ 6 w 39"/>
                    <a:gd name="T19" fmla="*/ 31 h 34"/>
                    <a:gd name="T20" fmla="*/ 12 w 39"/>
                    <a:gd name="T21" fmla="*/ 34 h 34"/>
                    <a:gd name="T22" fmla="*/ 20 w 39"/>
                    <a:gd name="T23" fmla="*/ 33 h 34"/>
                    <a:gd name="T24" fmla="*/ 28 w 39"/>
                    <a:gd name="T25" fmla="*/ 30 h 34"/>
                    <a:gd name="T26" fmla="*/ 28 w 39"/>
                    <a:gd name="T27" fmla="*/ 30 h 34"/>
                    <a:gd name="T28" fmla="*/ 34 w 39"/>
                    <a:gd name="T29" fmla="*/ 25 h 34"/>
                    <a:gd name="T30" fmla="*/ 38 w 39"/>
                    <a:gd name="T31" fmla="*/ 19 h 34"/>
                    <a:gd name="T32" fmla="*/ 39 w 39"/>
                    <a:gd name="T33" fmla="*/ 12 h 34"/>
                    <a:gd name="T34" fmla="*/ 39 w 39"/>
                    <a:gd name="T35" fmla="*/ 8 h 34"/>
                    <a:gd name="T36" fmla="*/ 38 w 39"/>
                    <a:gd name="T37" fmla="*/ 6 h 34"/>
                    <a:gd name="T38" fmla="*/ 38 w 39"/>
                    <a:gd name="T39" fmla="*/ 6 h 34"/>
                    <a:gd name="T40" fmla="*/ 35 w 39"/>
                    <a:gd name="T41" fmla="*/ 3 h 34"/>
                    <a:gd name="T42" fmla="*/ 33 w 39"/>
                    <a:gd name="T43" fmla="*/ 1 h 34"/>
                    <a:gd name="T44" fmla="*/ 27 w 39"/>
                    <a:gd name="T45" fmla="*/ 0 h 34"/>
                    <a:gd name="T46" fmla="*/ 20 w 39"/>
                    <a:gd name="T47" fmla="*/ 0 h 34"/>
                    <a:gd name="T48" fmla="*/ 12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2" y="2"/>
                      </a:moveTo>
                      <a:lnTo>
                        <a:pt x="12" y="2"/>
                      </a:lnTo>
                      <a:lnTo>
                        <a:pt x="6" y="7"/>
                      </a:lnTo>
                      <a:lnTo>
                        <a:pt x="1" y="14"/>
                      </a:lnTo>
                      <a:lnTo>
                        <a:pt x="0" y="20"/>
                      </a:lnTo>
                      <a:lnTo>
                        <a:pt x="1" y="24"/>
                      </a:lnTo>
                      <a:lnTo>
                        <a:pt x="2" y="26"/>
                      </a:lnTo>
                      <a:lnTo>
                        <a:pt x="4" y="29"/>
                      </a:lnTo>
                      <a:lnTo>
                        <a:pt x="6" y="31"/>
                      </a:lnTo>
                      <a:lnTo>
                        <a:pt x="12" y="34"/>
                      </a:lnTo>
                      <a:lnTo>
                        <a:pt x="20" y="33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39" y="12"/>
                      </a:lnTo>
                      <a:lnTo>
                        <a:pt x="39" y="8"/>
                      </a:lnTo>
                      <a:lnTo>
                        <a:pt x="38" y="6"/>
                      </a:lnTo>
                      <a:lnTo>
                        <a:pt x="35" y="3"/>
                      </a:lnTo>
                      <a:lnTo>
                        <a:pt x="33" y="1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51" name="Freeform 2091"/>
                <p:cNvSpPr>
                  <a:spLocks/>
                </p:cNvSpPr>
                <p:nvPr/>
              </p:nvSpPr>
              <p:spPr bwMode="auto">
                <a:xfrm>
                  <a:off x="1802" y="3054"/>
                  <a:ext cx="41" cy="35"/>
                </a:xfrm>
                <a:custGeom>
                  <a:avLst/>
                  <a:gdLst>
                    <a:gd name="T0" fmla="*/ 26 w 41"/>
                    <a:gd name="T1" fmla="*/ 1 h 35"/>
                    <a:gd name="T2" fmla="*/ 26 w 41"/>
                    <a:gd name="T3" fmla="*/ 1 h 35"/>
                    <a:gd name="T4" fmla="*/ 18 w 41"/>
                    <a:gd name="T5" fmla="*/ 0 h 35"/>
                    <a:gd name="T6" fmla="*/ 10 w 41"/>
                    <a:gd name="T7" fmla="*/ 1 h 35"/>
                    <a:gd name="T8" fmla="*/ 5 w 41"/>
                    <a:gd name="T9" fmla="*/ 5 h 35"/>
                    <a:gd name="T10" fmla="*/ 3 w 41"/>
                    <a:gd name="T11" fmla="*/ 8 h 35"/>
                    <a:gd name="T12" fmla="*/ 1 w 41"/>
                    <a:gd name="T13" fmla="*/ 10 h 35"/>
                    <a:gd name="T14" fmla="*/ 1 w 41"/>
                    <a:gd name="T15" fmla="*/ 10 h 35"/>
                    <a:gd name="T16" fmla="*/ 0 w 41"/>
                    <a:gd name="T17" fmla="*/ 13 h 35"/>
                    <a:gd name="T18" fmla="*/ 0 w 41"/>
                    <a:gd name="T19" fmla="*/ 17 h 35"/>
                    <a:gd name="T20" fmla="*/ 3 w 41"/>
                    <a:gd name="T21" fmla="*/ 23 h 35"/>
                    <a:gd name="T22" fmla="*/ 8 w 41"/>
                    <a:gd name="T23" fmla="*/ 28 h 35"/>
                    <a:gd name="T24" fmla="*/ 15 w 41"/>
                    <a:gd name="T25" fmla="*/ 33 h 35"/>
                    <a:gd name="T26" fmla="*/ 15 w 41"/>
                    <a:gd name="T27" fmla="*/ 33 h 35"/>
                    <a:gd name="T28" fmla="*/ 23 w 41"/>
                    <a:gd name="T29" fmla="*/ 35 h 35"/>
                    <a:gd name="T30" fmla="*/ 31 w 41"/>
                    <a:gd name="T31" fmla="*/ 33 h 35"/>
                    <a:gd name="T32" fmla="*/ 36 w 41"/>
                    <a:gd name="T33" fmla="*/ 29 h 35"/>
                    <a:gd name="T34" fmla="*/ 38 w 41"/>
                    <a:gd name="T35" fmla="*/ 27 h 35"/>
                    <a:gd name="T36" fmla="*/ 40 w 41"/>
                    <a:gd name="T37" fmla="*/ 24 h 35"/>
                    <a:gd name="T38" fmla="*/ 40 w 41"/>
                    <a:gd name="T39" fmla="*/ 24 h 35"/>
                    <a:gd name="T40" fmla="*/ 41 w 41"/>
                    <a:gd name="T41" fmla="*/ 22 h 35"/>
                    <a:gd name="T42" fmla="*/ 41 w 41"/>
                    <a:gd name="T43" fmla="*/ 18 h 35"/>
                    <a:gd name="T44" fmla="*/ 38 w 41"/>
                    <a:gd name="T45" fmla="*/ 12 h 35"/>
                    <a:gd name="T46" fmla="*/ 33 w 41"/>
                    <a:gd name="T47" fmla="*/ 5 h 35"/>
                    <a:gd name="T48" fmla="*/ 26 w 41"/>
                    <a:gd name="T49" fmla="*/ 1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5"/>
                    <a:gd name="T77" fmla="*/ 41 w 41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5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5" y="33"/>
                      </a:lnTo>
                      <a:lnTo>
                        <a:pt x="23" y="35"/>
                      </a:lnTo>
                      <a:lnTo>
                        <a:pt x="31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40" y="24"/>
                      </a:lnTo>
                      <a:lnTo>
                        <a:pt x="41" y="22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5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52" name="Freeform 2092"/>
                <p:cNvSpPr>
                  <a:spLocks/>
                </p:cNvSpPr>
                <p:nvPr/>
              </p:nvSpPr>
              <p:spPr bwMode="auto">
                <a:xfrm>
                  <a:off x="1802" y="3054"/>
                  <a:ext cx="41" cy="35"/>
                </a:xfrm>
                <a:custGeom>
                  <a:avLst/>
                  <a:gdLst>
                    <a:gd name="T0" fmla="*/ 26 w 41"/>
                    <a:gd name="T1" fmla="*/ 1 h 35"/>
                    <a:gd name="T2" fmla="*/ 26 w 41"/>
                    <a:gd name="T3" fmla="*/ 1 h 35"/>
                    <a:gd name="T4" fmla="*/ 18 w 41"/>
                    <a:gd name="T5" fmla="*/ 0 h 35"/>
                    <a:gd name="T6" fmla="*/ 10 w 41"/>
                    <a:gd name="T7" fmla="*/ 1 h 35"/>
                    <a:gd name="T8" fmla="*/ 5 w 41"/>
                    <a:gd name="T9" fmla="*/ 5 h 35"/>
                    <a:gd name="T10" fmla="*/ 3 w 41"/>
                    <a:gd name="T11" fmla="*/ 8 h 35"/>
                    <a:gd name="T12" fmla="*/ 1 w 41"/>
                    <a:gd name="T13" fmla="*/ 10 h 35"/>
                    <a:gd name="T14" fmla="*/ 1 w 41"/>
                    <a:gd name="T15" fmla="*/ 10 h 35"/>
                    <a:gd name="T16" fmla="*/ 0 w 41"/>
                    <a:gd name="T17" fmla="*/ 13 h 35"/>
                    <a:gd name="T18" fmla="*/ 0 w 41"/>
                    <a:gd name="T19" fmla="*/ 17 h 35"/>
                    <a:gd name="T20" fmla="*/ 3 w 41"/>
                    <a:gd name="T21" fmla="*/ 23 h 35"/>
                    <a:gd name="T22" fmla="*/ 8 w 41"/>
                    <a:gd name="T23" fmla="*/ 28 h 35"/>
                    <a:gd name="T24" fmla="*/ 15 w 41"/>
                    <a:gd name="T25" fmla="*/ 33 h 35"/>
                    <a:gd name="T26" fmla="*/ 15 w 41"/>
                    <a:gd name="T27" fmla="*/ 33 h 35"/>
                    <a:gd name="T28" fmla="*/ 23 w 41"/>
                    <a:gd name="T29" fmla="*/ 35 h 35"/>
                    <a:gd name="T30" fmla="*/ 31 w 41"/>
                    <a:gd name="T31" fmla="*/ 33 h 35"/>
                    <a:gd name="T32" fmla="*/ 36 w 41"/>
                    <a:gd name="T33" fmla="*/ 29 h 35"/>
                    <a:gd name="T34" fmla="*/ 38 w 41"/>
                    <a:gd name="T35" fmla="*/ 27 h 35"/>
                    <a:gd name="T36" fmla="*/ 40 w 41"/>
                    <a:gd name="T37" fmla="*/ 24 h 35"/>
                    <a:gd name="T38" fmla="*/ 40 w 41"/>
                    <a:gd name="T39" fmla="*/ 24 h 35"/>
                    <a:gd name="T40" fmla="*/ 41 w 41"/>
                    <a:gd name="T41" fmla="*/ 22 h 35"/>
                    <a:gd name="T42" fmla="*/ 41 w 41"/>
                    <a:gd name="T43" fmla="*/ 18 h 35"/>
                    <a:gd name="T44" fmla="*/ 38 w 41"/>
                    <a:gd name="T45" fmla="*/ 12 h 35"/>
                    <a:gd name="T46" fmla="*/ 33 w 41"/>
                    <a:gd name="T47" fmla="*/ 5 h 35"/>
                    <a:gd name="T48" fmla="*/ 26 w 41"/>
                    <a:gd name="T49" fmla="*/ 1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5"/>
                    <a:gd name="T77" fmla="*/ 41 w 41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5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5" y="33"/>
                      </a:lnTo>
                      <a:lnTo>
                        <a:pt x="23" y="35"/>
                      </a:lnTo>
                      <a:lnTo>
                        <a:pt x="31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40" y="24"/>
                      </a:lnTo>
                      <a:lnTo>
                        <a:pt x="41" y="22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5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53" name="Freeform 2093"/>
                <p:cNvSpPr>
                  <a:spLocks/>
                </p:cNvSpPr>
                <p:nvPr/>
              </p:nvSpPr>
              <p:spPr bwMode="auto">
                <a:xfrm>
                  <a:off x="1792" y="3045"/>
                  <a:ext cx="30" cy="88"/>
                </a:xfrm>
                <a:custGeom>
                  <a:avLst/>
                  <a:gdLst>
                    <a:gd name="T0" fmla="*/ 0 w 30"/>
                    <a:gd name="T1" fmla="*/ 84 h 88"/>
                    <a:gd name="T2" fmla="*/ 8 w 30"/>
                    <a:gd name="T3" fmla="*/ 69 h 88"/>
                    <a:gd name="T4" fmla="*/ 8 w 30"/>
                    <a:gd name="T5" fmla="*/ 0 h 88"/>
                    <a:gd name="T6" fmla="*/ 23 w 30"/>
                    <a:gd name="T7" fmla="*/ 1 h 88"/>
                    <a:gd name="T8" fmla="*/ 22 w 30"/>
                    <a:gd name="T9" fmla="*/ 69 h 88"/>
                    <a:gd name="T10" fmla="*/ 30 w 30"/>
                    <a:gd name="T11" fmla="*/ 86 h 88"/>
                    <a:gd name="T12" fmla="*/ 20 w 30"/>
                    <a:gd name="T13" fmla="*/ 79 h 88"/>
                    <a:gd name="T14" fmla="*/ 20 w 30"/>
                    <a:gd name="T15" fmla="*/ 88 h 88"/>
                    <a:gd name="T16" fmla="*/ 14 w 30"/>
                    <a:gd name="T17" fmla="*/ 81 h 88"/>
                    <a:gd name="T18" fmla="*/ 9 w 30"/>
                    <a:gd name="T19" fmla="*/ 87 h 88"/>
                    <a:gd name="T20" fmla="*/ 8 w 30"/>
                    <a:gd name="T21" fmla="*/ 81 h 88"/>
                    <a:gd name="T22" fmla="*/ 0 w 30"/>
                    <a:gd name="T23" fmla="*/ 84 h 88"/>
                    <a:gd name="T24" fmla="*/ 0 w 30"/>
                    <a:gd name="T25" fmla="*/ 84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88"/>
                    <a:gd name="T41" fmla="*/ 30 w 30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88">
                      <a:moveTo>
                        <a:pt x="0" y="84"/>
                      </a:moveTo>
                      <a:lnTo>
                        <a:pt x="8" y="69"/>
                      </a:lnTo>
                      <a:lnTo>
                        <a:pt x="8" y="0"/>
                      </a:lnTo>
                      <a:lnTo>
                        <a:pt x="23" y="1"/>
                      </a:lnTo>
                      <a:lnTo>
                        <a:pt x="22" y="69"/>
                      </a:lnTo>
                      <a:lnTo>
                        <a:pt x="30" y="86"/>
                      </a:lnTo>
                      <a:lnTo>
                        <a:pt x="20" y="79"/>
                      </a:lnTo>
                      <a:lnTo>
                        <a:pt x="20" y="88"/>
                      </a:lnTo>
                      <a:lnTo>
                        <a:pt x="14" y="81"/>
                      </a:lnTo>
                      <a:lnTo>
                        <a:pt x="9" y="87"/>
                      </a:lnTo>
                      <a:lnTo>
                        <a:pt x="8" y="81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54" name="Freeform 2094"/>
                <p:cNvSpPr>
                  <a:spLocks/>
                </p:cNvSpPr>
                <p:nvPr/>
              </p:nvSpPr>
              <p:spPr bwMode="auto">
                <a:xfrm>
                  <a:off x="1773" y="3030"/>
                  <a:ext cx="39" cy="34"/>
                </a:xfrm>
                <a:custGeom>
                  <a:avLst/>
                  <a:gdLst>
                    <a:gd name="T0" fmla="*/ 12 w 39"/>
                    <a:gd name="T1" fmla="*/ 2 h 34"/>
                    <a:gd name="T2" fmla="*/ 12 w 39"/>
                    <a:gd name="T3" fmla="*/ 2 h 34"/>
                    <a:gd name="T4" fmla="*/ 6 w 39"/>
                    <a:gd name="T5" fmla="*/ 7 h 34"/>
                    <a:gd name="T6" fmla="*/ 1 w 39"/>
                    <a:gd name="T7" fmla="*/ 14 h 34"/>
                    <a:gd name="T8" fmla="*/ 0 w 39"/>
                    <a:gd name="T9" fmla="*/ 22 h 34"/>
                    <a:gd name="T10" fmla="*/ 1 w 39"/>
                    <a:gd name="T11" fmla="*/ 24 h 34"/>
                    <a:gd name="T12" fmla="*/ 2 w 39"/>
                    <a:gd name="T13" fmla="*/ 27 h 34"/>
                    <a:gd name="T14" fmla="*/ 2 w 39"/>
                    <a:gd name="T15" fmla="*/ 27 h 34"/>
                    <a:gd name="T16" fmla="*/ 4 w 39"/>
                    <a:gd name="T17" fmla="*/ 29 h 34"/>
                    <a:gd name="T18" fmla="*/ 6 w 39"/>
                    <a:gd name="T19" fmla="*/ 32 h 34"/>
                    <a:gd name="T20" fmla="*/ 12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0 h 34"/>
                    <a:gd name="T26" fmla="*/ 28 w 39"/>
                    <a:gd name="T27" fmla="*/ 30 h 34"/>
                    <a:gd name="T28" fmla="*/ 34 w 39"/>
                    <a:gd name="T29" fmla="*/ 25 h 34"/>
                    <a:gd name="T30" fmla="*/ 38 w 39"/>
                    <a:gd name="T31" fmla="*/ 19 h 34"/>
                    <a:gd name="T32" fmla="*/ 39 w 39"/>
                    <a:gd name="T33" fmla="*/ 13 h 34"/>
                    <a:gd name="T34" fmla="*/ 39 w 39"/>
                    <a:gd name="T35" fmla="*/ 10 h 34"/>
                    <a:gd name="T36" fmla="*/ 38 w 39"/>
                    <a:gd name="T37" fmla="*/ 6 h 34"/>
                    <a:gd name="T38" fmla="*/ 38 w 39"/>
                    <a:gd name="T39" fmla="*/ 6 h 34"/>
                    <a:gd name="T40" fmla="*/ 35 w 39"/>
                    <a:gd name="T41" fmla="*/ 4 h 34"/>
                    <a:gd name="T42" fmla="*/ 33 w 39"/>
                    <a:gd name="T43" fmla="*/ 2 h 34"/>
                    <a:gd name="T44" fmla="*/ 27 w 39"/>
                    <a:gd name="T45" fmla="*/ 0 h 34"/>
                    <a:gd name="T46" fmla="*/ 20 w 39"/>
                    <a:gd name="T47" fmla="*/ 0 h 34"/>
                    <a:gd name="T48" fmla="*/ 12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2" y="2"/>
                      </a:moveTo>
                      <a:lnTo>
                        <a:pt x="12" y="2"/>
                      </a:lnTo>
                      <a:lnTo>
                        <a:pt x="6" y="7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1" y="24"/>
                      </a:lnTo>
                      <a:lnTo>
                        <a:pt x="2" y="27"/>
                      </a:lnTo>
                      <a:lnTo>
                        <a:pt x="4" y="29"/>
                      </a:lnTo>
                      <a:lnTo>
                        <a:pt x="6" y="32"/>
                      </a:lnTo>
                      <a:lnTo>
                        <a:pt x="12" y="34"/>
                      </a:lnTo>
                      <a:lnTo>
                        <a:pt x="20" y="34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39" y="13"/>
                      </a:lnTo>
                      <a:lnTo>
                        <a:pt x="39" y="10"/>
                      </a:lnTo>
                      <a:lnTo>
                        <a:pt x="38" y="6"/>
                      </a:lnTo>
                      <a:lnTo>
                        <a:pt x="35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2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55" name="Freeform 2095"/>
                <p:cNvSpPr>
                  <a:spLocks/>
                </p:cNvSpPr>
                <p:nvPr/>
              </p:nvSpPr>
              <p:spPr bwMode="auto">
                <a:xfrm>
                  <a:off x="1773" y="3030"/>
                  <a:ext cx="39" cy="34"/>
                </a:xfrm>
                <a:custGeom>
                  <a:avLst/>
                  <a:gdLst>
                    <a:gd name="T0" fmla="*/ 12 w 39"/>
                    <a:gd name="T1" fmla="*/ 2 h 34"/>
                    <a:gd name="T2" fmla="*/ 12 w 39"/>
                    <a:gd name="T3" fmla="*/ 2 h 34"/>
                    <a:gd name="T4" fmla="*/ 6 w 39"/>
                    <a:gd name="T5" fmla="*/ 7 h 34"/>
                    <a:gd name="T6" fmla="*/ 1 w 39"/>
                    <a:gd name="T7" fmla="*/ 14 h 34"/>
                    <a:gd name="T8" fmla="*/ 0 w 39"/>
                    <a:gd name="T9" fmla="*/ 22 h 34"/>
                    <a:gd name="T10" fmla="*/ 1 w 39"/>
                    <a:gd name="T11" fmla="*/ 24 h 34"/>
                    <a:gd name="T12" fmla="*/ 2 w 39"/>
                    <a:gd name="T13" fmla="*/ 27 h 34"/>
                    <a:gd name="T14" fmla="*/ 2 w 39"/>
                    <a:gd name="T15" fmla="*/ 27 h 34"/>
                    <a:gd name="T16" fmla="*/ 4 w 39"/>
                    <a:gd name="T17" fmla="*/ 29 h 34"/>
                    <a:gd name="T18" fmla="*/ 6 w 39"/>
                    <a:gd name="T19" fmla="*/ 32 h 34"/>
                    <a:gd name="T20" fmla="*/ 12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0 h 34"/>
                    <a:gd name="T26" fmla="*/ 28 w 39"/>
                    <a:gd name="T27" fmla="*/ 30 h 34"/>
                    <a:gd name="T28" fmla="*/ 34 w 39"/>
                    <a:gd name="T29" fmla="*/ 25 h 34"/>
                    <a:gd name="T30" fmla="*/ 38 w 39"/>
                    <a:gd name="T31" fmla="*/ 19 h 34"/>
                    <a:gd name="T32" fmla="*/ 39 w 39"/>
                    <a:gd name="T33" fmla="*/ 13 h 34"/>
                    <a:gd name="T34" fmla="*/ 39 w 39"/>
                    <a:gd name="T35" fmla="*/ 10 h 34"/>
                    <a:gd name="T36" fmla="*/ 38 w 39"/>
                    <a:gd name="T37" fmla="*/ 6 h 34"/>
                    <a:gd name="T38" fmla="*/ 38 w 39"/>
                    <a:gd name="T39" fmla="*/ 6 h 34"/>
                    <a:gd name="T40" fmla="*/ 35 w 39"/>
                    <a:gd name="T41" fmla="*/ 4 h 34"/>
                    <a:gd name="T42" fmla="*/ 33 w 39"/>
                    <a:gd name="T43" fmla="*/ 2 h 34"/>
                    <a:gd name="T44" fmla="*/ 27 w 39"/>
                    <a:gd name="T45" fmla="*/ 0 h 34"/>
                    <a:gd name="T46" fmla="*/ 20 w 39"/>
                    <a:gd name="T47" fmla="*/ 0 h 34"/>
                    <a:gd name="T48" fmla="*/ 12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2" y="2"/>
                      </a:moveTo>
                      <a:lnTo>
                        <a:pt x="12" y="2"/>
                      </a:lnTo>
                      <a:lnTo>
                        <a:pt x="6" y="7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1" y="24"/>
                      </a:lnTo>
                      <a:lnTo>
                        <a:pt x="2" y="27"/>
                      </a:lnTo>
                      <a:lnTo>
                        <a:pt x="4" y="29"/>
                      </a:lnTo>
                      <a:lnTo>
                        <a:pt x="6" y="32"/>
                      </a:lnTo>
                      <a:lnTo>
                        <a:pt x="12" y="34"/>
                      </a:lnTo>
                      <a:lnTo>
                        <a:pt x="20" y="34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39" y="13"/>
                      </a:lnTo>
                      <a:lnTo>
                        <a:pt x="39" y="10"/>
                      </a:lnTo>
                      <a:lnTo>
                        <a:pt x="38" y="6"/>
                      </a:lnTo>
                      <a:lnTo>
                        <a:pt x="35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56" name="Freeform 2096"/>
                <p:cNvSpPr>
                  <a:spLocks/>
                </p:cNvSpPr>
                <p:nvPr/>
              </p:nvSpPr>
              <p:spPr bwMode="auto">
                <a:xfrm>
                  <a:off x="1802" y="3034"/>
                  <a:ext cx="41" cy="33"/>
                </a:xfrm>
                <a:custGeom>
                  <a:avLst/>
                  <a:gdLst>
                    <a:gd name="T0" fmla="*/ 26 w 41"/>
                    <a:gd name="T1" fmla="*/ 1 h 33"/>
                    <a:gd name="T2" fmla="*/ 26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5 w 41"/>
                    <a:gd name="T9" fmla="*/ 3 h 33"/>
                    <a:gd name="T10" fmla="*/ 3 w 41"/>
                    <a:gd name="T11" fmla="*/ 6 h 33"/>
                    <a:gd name="T12" fmla="*/ 1 w 41"/>
                    <a:gd name="T13" fmla="*/ 9 h 33"/>
                    <a:gd name="T14" fmla="*/ 1 w 41"/>
                    <a:gd name="T15" fmla="*/ 9 h 33"/>
                    <a:gd name="T16" fmla="*/ 0 w 41"/>
                    <a:gd name="T17" fmla="*/ 12 h 33"/>
                    <a:gd name="T18" fmla="*/ 0 w 41"/>
                    <a:gd name="T19" fmla="*/ 15 h 33"/>
                    <a:gd name="T20" fmla="*/ 3 w 41"/>
                    <a:gd name="T21" fmla="*/ 21 h 33"/>
                    <a:gd name="T22" fmla="*/ 8 w 41"/>
                    <a:gd name="T23" fmla="*/ 28 h 33"/>
                    <a:gd name="T24" fmla="*/ 15 w 41"/>
                    <a:gd name="T25" fmla="*/ 32 h 33"/>
                    <a:gd name="T26" fmla="*/ 15 w 41"/>
                    <a:gd name="T27" fmla="*/ 32 h 33"/>
                    <a:gd name="T28" fmla="*/ 23 w 41"/>
                    <a:gd name="T29" fmla="*/ 33 h 33"/>
                    <a:gd name="T30" fmla="*/ 31 w 41"/>
                    <a:gd name="T31" fmla="*/ 32 h 33"/>
                    <a:gd name="T32" fmla="*/ 36 w 41"/>
                    <a:gd name="T33" fmla="*/ 29 h 33"/>
                    <a:gd name="T34" fmla="*/ 38 w 41"/>
                    <a:gd name="T35" fmla="*/ 26 h 33"/>
                    <a:gd name="T36" fmla="*/ 40 w 41"/>
                    <a:gd name="T37" fmla="*/ 23 h 33"/>
                    <a:gd name="T38" fmla="*/ 40 w 41"/>
                    <a:gd name="T39" fmla="*/ 23 h 33"/>
                    <a:gd name="T40" fmla="*/ 41 w 41"/>
                    <a:gd name="T41" fmla="*/ 20 h 33"/>
                    <a:gd name="T42" fmla="*/ 41 w 41"/>
                    <a:gd name="T43" fmla="*/ 16 h 33"/>
                    <a:gd name="T44" fmla="*/ 38 w 41"/>
                    <a:gd name="T45" fmla="*/ 11 h 33"/>
                    <a:gd name="T46" fmla="*/ 33 w 41"/>
                    <a:gd name="T47" fmla="*/ 5 h 33"/>
                    <a:gd name="T48" fmla="*/ 26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3"/>
                      </a:lnTo>
                      <a:lnTo>
                        <a:pt x="3" y="6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3" y="21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1" y="32"/>
                      </a:lnTo>
                      <a:lnTo>
                        <a:pt x="36" y="29"/>
                      </a:lnTo>
                      <a:lnTo>
                        <a:pt x="38" y="26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57" name="Freeform 2097"/>
                <p:cNvSpPr>
                  <a:spLocks/>
                </p:cNvSpPr>
                <p:nvPr/>
              </p:nvSpPr>
              <p:spPr bwMode="auto">
                <a:xfrm>
                  <a:off x="1802" y="3034"/>
                  <a:ext cx="41" cy="33"/>
                </a:xfrm>
                <a:custGeom>
                  <a:avLst/>
                  <a:gdLst>
                    <a:gd name="T0" fmla="*/ 26 w 41"/>
                    <a:gd name="T1" fmla="*/ 1 h 33"/>
                    <a:gd name="T2" fmla="*/ 26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5 w 41"/>
                    <a:gd name="T9" fmla="*/ 3 h 33"/>
                    <a:gd name="T10" fmla="*/ 3 w 41"/>
                    <a:gd name="T11" fmla="*/ 6 h 33"/>
                    <a:gd name="T12" fmla="*/ 1 w 41"/>
                    <a:gd name="T13" fmla="*/ 9 h 33"/>
                    <a:gd name="T14" fmla="*/ 1 w 41"/>
                    <a:gd name="T15" fmla="*/ 9 h 33"/>
                    <a:gd name="T16" fmla="*/ 0 w 41"/>
                    <a:gd name="T17" fmla="*/ 12 h 33"/>
                    <a:gd name="T18" fmla="*/ 0 w 41"/>
                    <a:gd name="T19" fmla="*/ 15 h 33"/>
                    <a:gd name="T20" fmla="*/ 3 w 41"/>
                    <a:gd name="T21" fmla="*/ 21 h 33"/>
                    <a:gd name="T22" fmla="*/ 8 w 41"/>
                    <a:gd name="T23" fmla="*/ 28 h 33"/>
                    <a:gd name="T24" fmla="*/ 15 w 41"/>
                    <a:gd name="T25" fmla="*/ 32 h 33"/>
                    <a:gd name="T26" fmla="*/ 15 w 41"/>
                    <a:gd name="T27" fmla="*/ 32 h 33"/>
                    <a:gd name="T28" fmla="*/ 23 w 41"/>
                    <a:gd name="T29" fmla="*/ 33 h 33"/>
                    <a:gd name="T30" fmla="*/ 31 w 41"/>
                    <a:gd name="T31" fmla="*/ 32 h 33"/>
                    <a:gd name="T32" fmla="*/ 36 w 41"/>
                    <a:gd name="T33" fmla="*/ 29 h 33"/>
                    <a:gd name="T34" fmla="*/ 38 w 41"/>
                    <a:gd name="T35" fmla="*/ 26 h 33"/>
                    <a:gd name="T36" fmla="*/ 40 w 41"/>
                    <a:gd name="T37" fmla="*/ 23 h 33"/>
                    <a:gd name="T38" fmla="*/ 40 w 41"/>
                    <a:gd name="T39" fmla="*/ 23 h 33"/>
                    <a:gd name="T40" fmla="*/ 41 w 41"/>
                    <a:gd name="T41" fmla="*/ 20 h 33"/>
                    <a:gd name="T42" fmla="*/ 41 w 41"/>
                    <a:gd name="T43" fmla="*/ 16 h 33"/>
                    <a:gd name="T44" fmla="*/ 38 w 41"/>
                    <a:gd name="T45" fmla="*/ 11 h 33"/>
                    <a:gd name="T46" fmla="*/ 33 w 41"/>
                    <a:gd name="T47" fmla="*/ 5 h 33"/>
                    <a:gd name="T48" fmla="*/ 26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3"/>
                      </a:lnTo>
                      <a:lnTo>
                        <a:pt x="3" y="6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3" y="21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1" y="32"/>
                      </a:lnTo>
                      <a:lnTo>
                        <a:pt x="36" y="29"/>
                      </a:lnTo>
                      <a:lnTo>
                        <a:pt x="38" y="26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58" name="Freeform 2098"/>
                <p:cNvSpPr>
                  <a:spLocks/>
                </p:cNvSpPr>
                <p:nvPr/>
              </p:nvSpPr>
              <p:spPr bwMode="auto">
                <a:xfrm>
                  <a:off x="1778" y="3007"/>
                  <a:ext cx="41" cy="32"/>
                </a:xfrm>
                <a:custGeom>
                  <a:avLst/>
                  <a:gdLst>
                    <a:gd name="T0" fmla="*/ 20 w 41"/>
                    <a:gd name="T1" fmla="*/ 0 h 32"/>
                    <a:gd name="T2" fmla="*/ 20 w 41"/>
                    <a:gd name="T3" fmla="*/ 0 h 32"/>
                    <a:gd name="T4" fmla="*/ 13 w 41"/>
                    <a:gd name="T5" fmla="*/ 1 h 32"/>
                    <a:gd name="T6" fmla="*/ 6 w 41"/>
                    <a:gd name="T7" fmla="*/ 4 h 32"/>
                    <a:gd name="T8" fmla="*/ 1 w 41"/>
                    <a:gd name="T9" fmla="*/ 9 h 32"/>
                    <a:gd name="T10" fmla="*/ 0 w 41"/>
                    <a:gd name="T11" fmla="*/ 13 h 32"/>
                    <a:gd name="T12" fmla="*/ 0 w 41"/>
                    <a:gd name="T13" fmla="*/ 15 h 32"/>
                    <a:gd name="T14" fmla="*/ 0 w 41"/>
                    <a:gd name="T15" fmla="*/ 15 h 32"/>
                    <a:gd name="T16" fmla="*/ 0 w 41"/>
                    <a:gd name="T17" fmla="*/ 19 h 32"/>
                    <a:gd name="T18" fmla="*/ 1 w 41"/>
                    <a:gd name="T19" fmla="*/ 22 h 32"/>
                    <a:gd name="T20" fmla="*/ 6 w 41"/>
                    <a:gd name="T21" fmla="*/ 27 h 32"/>
                    <a:gd name="T22" fmla="*/ 13 w 41"/>
                    <a:gd name="T23" fmla="*/ 30 h 32"/>
                    <a:gd name="T24" fmla="*/ 20 w 41"/>
                    <a:gd name="T25" fmla="*/ 32 h 32"/>
                    <a:gd name="T26" fmla="*/ 20 w 41"/>
                    <a:gd name="T27" fmla="*/ 32 h 32"/>
                    <a:gd name="T28" fmla="*/ 28 w 41"/>
                    <a:gd name="T29" fmla="*/ 30 h 32"/>
                    <a:gd name="T30" fmla="*/ 36 w 41"/>
                    <a:gd name="T31" fmla="*/ 27 h 32"/>
                    <a:gd name="T32" fmla="*/ 39 w 41"/>
                    <a:gd name="T33" fmla="*/ 22 h 32"/>
                    <a:gd name="T34" fmla="*/ 41 w 41"/>
                    <a:gd name="T35" fmla="*/ 19 h 32"/>
                    <a:gd name="T36" fmla="*/ 41 w 41"/>
                    <a:gd name="T37" fmla="*/ 15 h 32"/>
                    <a:gd name="T38" fmla="*/ 41 w 41"/>
                    <a:gd name="T39" fmla="*/ 15 h 32"/>
                    <a:gd name="T40" fmla="*/ 41 w 41"/>
                    <a:gd name="T41" fmla="*/ 13 h 32"/>
                    <a:gd name="T42" fmla="*/ 39 w 41"/>
                    <a:gd name="T43" fmla="*/ 9 h 32"/>
                    <a:gd name="T44" fmla="*/ 36 w 41"/>
                    <a:gd name="T45" fmla="*/ 4 h 32"/>
                    <a:gd name="T46" fmla="*/ 28 w 41"/>
                    <a:gd name="T47" fmla="*/ 1 h 32"/>
                    <a:gd name="T48" fmla="*/ 20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4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2"/>
                      </a:lnTo>
                      <a:lnTo>
                        <a:pt x="6" y="27"/>
                      </a:lnTo>
                      <a:lnTo>
                        <a:pt x="13" y="30"/>
                      </a:lnTo>
                      <a:lnTo>
                        <a:pt x="20" y="32"/>
                      </a:lnTo>
                      <a:lnTo>
                        <a:pt x="28" y="30"/>
                      </a:lnTo>
                      <a:lnTo>
                        <a:pt x="36" y="27"/>
                      </a:lnTo>
                      <a:lnTo>
                        <a:pt x="39" y="22"/>
                      </a:lnTo>
                      <a:lnTo>
                        <a:pt x="41" y="19"/>
                      </a:lnTo>
                      <a:lnTo>
                        <a:pt x="41" y="15"/>
                      </a:lnTo>
                      <a:lnTo>
                        <a:pt x="41" y="13"/>
                      </a:lnTo>
                      <a:lnTo>
                        <a:pt x="39" y="9"/>
                      </a:lnTo>
                      <a:lnTo>
                        <a:pt x="36" y="4"/>
                      </a:lnTo>
                      <a:lnTo>
                        <a:pt x="28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59" name="Freeform 2099"/>
                <p:cNvSpPr>
                  <a:spLocks/>
                </p:cNvSpPr>
                <p:nvPr/>
              </p:nvSpPr>
              <p:spPr bwMode="auto">
                <a:xfrm>
                  <a:off x="1778" y="3007"/>
                  <a:ext cx="41" cy="32"/>
                </a:xfrm>
                <a:custGeom>
                  <a:avLst/>
                  <a:gdLst>
                    <a:gd name="T0" fmla="*/ 20 w 41"/>
                    <a:gd name="T1" fmla="*/ 0 h 32"/>
                    <a:gd name="T2" fmla="*/ 20 w 41"/>
                    <a:gd name="T3" fmla="*/ 0 h 32"/>
                    <a:gd name="T4" fmla="*/ 13 w 41"/>
                    <a:gd name="T5" fmla="*/ 1 h 32"/>
                    <a:gd name="T6" fmla="*/ 6 w 41"/>
                    <a:gd name="T7" fmla="*/ 4 h 32"/>
                    <a:gd name="T8" fmla="*/ 1 w 41"/>
                    <a:gd name="T9" fmla="*/ 9 h 32"/>
                    <a:gd name="T10" fmla="*/ 0 w 41"/>
                    <a:gd name="T11" fmla="*/ 13 h 32"/>
                    <a:gd name="T12" fmla="*/ 0 w 41"/>
                    <a:gd name="T13" fmla="*/ 15 h 32"/>
                    <a:gd name="T14" fmla="*/ 0 w 41"/>
                    <a:gd name="T15" fmla="*/ 15 h 32"/>
                    <a:gd name="T16" fmla="*/ 0 w 41"/>
                    <a:gd name="T17" fmla="*/ 19 h 32"/>
                    <a:gd name="T18" fmla="*/ 1 w 41"/>
                    <a:gd name="T19" fmla="*/ 22 h 32"/>
                    <a:gd name="T20" fmla="*/ 6 w 41"/>
                    <a:gd name="T21" fmla="*/ 27 h 32"/>
                    <a:gd name="T22" fmla="*/ 13 w 41"/>
                    <a:gd name="T23" fmla="*/ 30 h 32"/>
                    <a:gd name="T24" fmla="*/ 20 w 41"/>
                    <a:gd name="T25" fmla="*/ 32 h 32"/>
                    <a:gd name="T26" fmla="*/ 20 w 41"/>
                    <a:gd name="T27" fmla="*/ 32 h 32"/>
                    <a:gd name="T28" fmla="*/ 28 w 41"/>
                    <a:gd name="T29" fmla="*/ 30 h 32"/>
                    <a:gd name="T30" fmla="*/ 36 w 41"/>
                    <a:gd name="T31" fmla="*/ 27 h 32"/>
                    <a:gd name="T32" fmla="*/ 39 w 41"/>
                    <a:gd name="T33" fmla="*/ 22 h 32"/>
                    <a:gd name="T34" fmla="*/ 41 w 41"/>
                    <a:gd name="T35" fmla="*/ 19 h 32"/>
                    <a:gd name="T36" fmla="*/ 41 w 41"/>
                    <a:gd name="T37" fmla="*/ 15 h 32"/>
                    <a:gd name="T38" fmla="*/ 41 w 41"/>
                    <a:gd name="T39" fmla="*/ 15 h 32"/>
                    <a:gd name="T40" fmla="*/ 41 w 41"/>
                    <a:gd name="T41" fmla="*/ 13 h 32"/>
                    <a:gd name="T42" fmla="*/ 39 w 41"/>
                    <a:gd name="T43" fmla="*/ 9 h 32"/>
                    <a:gd name="T44" fmla="*/ 36 w 41"/>
                    <a:gd name="T45" fmla="*/ 4 h 32"/>
                    <a:gd name="T46" fmla="*/ 28 w 41"/>
                    <a:gd name="T47" fmla="*/ 1 h 32"/>
                    <a:gd name="T48" fmla="*/ 20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4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2"/>
                      </a:lnTo>
                      <a:lnTo>
                        <a:pt x="6" y="27"/>
                      </a:lnTo>
                      <a:lnTo>
                        <a:pt x="13" y="30"/>
                      </a:lnTo>
                      <a:lnTo>
                        <a:pt x="20" y="32"/>
                      </a:lnTo>
                      <a:lnTo>
                        <a:pt x="28" y="30"/>
                      </a:lnTo>
                      <a:lnTo>
                        <a:pt x="36" y="27"/>
                      </a:lnTo>
                      <a:lnTo>
                        <a:pt x="39" y="22"/>
                      </a:lnTo>
                      <a:lnTo>
                        <a:pt x="41" y="19"/>
                      </a:lnTo>
                      <a:lnTo>
                        <a:pt x="41" y="15"/>
                      </a:lnTo>
                      <a:lnTo>
                        <a:pt x="41" y="13"/>
                      </a:lnTo>
                      <a:lnTo>
                        <a:pt x="39" y="9"/>
                      </a:lnTo>
                      <a:lnTo>
                        <a:pt x="36" y="4"/>
                      </a:lnTo>
                      <a:lnTo>
                        <a:pt x="28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60" name="Freeform 2100"/>
                <p:cNvSpPr>
                  <a:spLocks/>
                </p:cNvSpPr>
                <p:nvPr/>
              </p:nvSpPr>
              <p:spPr bwMode="auto">
                <a:xfrm>
                  <a:off x="1803" y="3011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6 w 41"/>
                    <a:gd name="T5" fmla="*/ 0 h 33"/>
                    <a:gd name="T6" fmla="*/ 8 w 41"/>
                    <a:gd name="T7" fmla="*/ 2 h 33"/>
                    <a:gd name="T8" fmla="*/ 3 w 41"/>
                    <a:gd name="T9" fmla="*/ 6 h 33"/>
                    <a:gd name="T10" fmla="*/ 2 w 41"/>
                    <a:gd name="T11" fmla="*/ 9 h 33"/>
                    <a:gd name="T12" fmla="*/ 0 w 41"/>
                    <a:gd name="T13" fmla="*/ 12 h 33"/>
                    <a:gd name="T14" fmla="*/ 0 w 41"/>
                    <a:gd name="T15" fmla="*/ 12 h 33"/>
                    <a:gd name="T16" fmla="*/ 0 w 41"/>
                    <a:gd name="T17" fmla="*/ 15 h 33"/>
                    <a:gd name="T18" fmla="*/ 0 w 41"/>
                    <a:gd name="T19" fmla="*/ 19 h 33"/>
                    <a:gd name="T20" fmla="*/ 4 w 41"/>
                    <a:gd name="T21" fmla="*/ 25 h 33"/>
                    <a:gd name="T22" fmla="*/ 11 w 41"/>
                    <a:gd name="T23" fmla="*/ 29 h 33"/>
                    <a:gd name="T24" fmla="*/ 18 w 41"/>
                    <a:gd name="T25" fmla="*/ 32 h 33"/>
                    <a:gd name="T26" fmla="*/ 18 w 41"/>
                    <a:gd name="T27" fmla="*/ 32 h 33"/>
                    <a:gd name="T28" fmla="*/ 26 w 41"/>
                    <a:gd name="T29" fmla="*/ 33 h 33"/>
                    <a:gd name="T30" fmla="*/ 34 w 41"/>
                    <a:gd name="T31" fmla="*/ 30 h 33"/>
                    <a:gd name="T32" fmla="*/ 39 w 41"/>
                    <a:gd name="T33" fmla="*/ 25 h 33"/>
                    <a:gd name="T34" fmla="*/ 40 w 41"/>
                    <a:gd name="T35" fmla="*/ 23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6 h 33"/>
                    <a:gd name="T42" fmla="*/ 41 w 41"/>
                    <a:gd name="T43" fmla="*/ 14 h 33"/>
                    <a:gd name="T44" fmla="*/ 37 w 41"/>
                    <a:gd name="T45" fmla="*/ 7 h 33"/>
                    <a:gd name="T46" fmla="*/ 31 w 41"/>
                    <a:gd name="T47" fmla="*/ 2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6" y="0"/>
                      </a:lnTo>
                      <a:lnTo>
                        <a:pt x="8" y="2"/>
                      </a:lnTo>
                      <a:lnTo>
                        <a:pt x="3" y="6"/>
                      </a:lnTo>
                      <a:lnTo>
                        <a:pt x="2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4" y="25"/>
                      </a:lnTo>
                      <a:lnTo>
                        <a:pt x="11" y="29"/>
                      </a:lnTo>
                      <a:lnTo>
                        <a:pt x="18" y="32"/>
                      </a:lnTo>
                      <a:lnTo>
                        <a:pt x="26" y="33"/>
                      </a:lnTo>
                      <a:lnTo>
                        <a:pt x="34" y="30"/>
                      </a:lnTo>
                      <a:lnTo>
                        <a:pt x="39" y="25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41" y="14"/>
                      </a:lnTo>
                      <a:lnTo>
                        <a:pt x="37" y="7"/>
                      </a:lnTo>
                      <a:lnTo>
                        <a:pt x="31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61" name="Freeform 2101"/>
                <p:cNvSpPr>
                  <a:spLocks/>
                </p:cNvSpPr>
                <p:nvPr/>
              </p:nvSpPr>
              <p:spPr bwMode="auto">
                <a:xfrm>
                  <a:off x="1803" y="3011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6 w 41"/>
                    <a:gd name="T5" fmla="*/ 0 h 33"/>
                    <a:gd name="T6" fmla="*/ 8 w 41"/>
                    <a:gd name="T7" fmla="*/ 2 h 33"/>
                    <a:gd name="T8" fmla="*/ 3 w 41"/>
                    <a:gd name="T9" fmla="*/ 6 h 33"/>
                    <a:gd name="T10" fmla="*/ 2 w 41"/>
                    <a:gd name="T11" fmla="*/ 9 h 33"/>
                    <a:gd name="T12" fmla="*/ 0 w 41"/>
                    <a:gd name="T13" fmla="*/ 12 h 33"/>
                    <a:gd name="T14" fmla="*/ 0 w 41"/>
                    <a:gd name="T15" fmla="*/ 12 h 33"/>
                    <a:gd name="T16" fmla="*/ 0 w 41"/>
                    <a:gd name="T17" fmla="*/ 15 h 33"/>
                    <a:gd name="T18" fmla="*/ 0 w 41"/>
                    <a:gd name="T19" fmla="*/ 19 h 33"/>
                    <a:gd name="T20" fmla="*/ 4 w 41"/>
                    <a:gd name="T21" fmla="*/ 25 h 33"/>
                    <a:gd name="T22" fmla="*/ 11 w 41"/>
                    <a:gd name="T23" fmla="*/ 29 h 33"/>
                    <a:gd name="T24" fmla="*/ 18 w 41"/>
                    <a:gd name="T25" fmla="*/ 32 h 33"/>
                    <a:gd name="T26" fmla="*/ 18 w 41"/>
                    <a:gd name="T27" fmla="*/ 32 h 33"/>
                    <a:gd name="T28" fmla="*/ 26 w 41"/>
                    <a:gd name="T29" fmla="*/ 33 h 33"/>
                    <a:gd name="T30" fmla="*/ 34 w 41"/>
                    <a:gd name="T31" fmla="*/ 30 h 33"/>
                    <a:gd name="T32" fmla="*/ 39 w 41"/>
                    <a:gd name="T33" fmla="*/ 25 h 33"/>
                    <a:gd name="T34" fmla="*/ 40 w 41"/>
                    <a:gd name="T35" fmla="*/ 23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6 h 33"/>
                    <a:gd name="T42" fmla="*/ 41 w 41"/>
                    <a:gd name="T43" fmla="*/ 14 h 33"/>
                    <a:gd name="T44" fmla="*/ 37 w 41"/>
                    <a:gd name="T45" fmla="*/ 7 h 33"/>
                    <a:gd name="T46" fmla="*/ 31 w 41"/>
                    <a:gd name="T47" fmla="*/ 2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6" y="0"/>
                      </a:lnTo>
                      <a:lnTo>
                        <a:pt x="8" y="2"/>
                      </a:lnTo>
                      <a:lnTo>
                        <a:pt x="3" y="6"/>
                      </a:lnTo>
                      <a:lnTo>
                        <a:pt x="2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4" y="25"/>
                      </a:lnTo>
                      <a:lnTo>
                        <a:pt x="11" y="29"/>
                      </a:lnTo>
                      <a:lnTo>
                        <a:pt x="18" y="32"/>
                      </a:lnTo>
                      <a:lnTo>
                        <a:pt x="26" y="33"/>
                      </a:lnTo>
                      <a:lnTo>
                        <a:pt x="34" y="30"/>
                      </a:lnTo>
                      <a:lnTo>
                        <a:pt x="39" y="25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41" y="14"/>
                      </a:lnTo>
                      <a:lnTo>
                        <a:pt x="37" y="7"/>
                      </a:lnTo>
                      <a:lnTo>
                        <a:pt x="31" y="2"/>
                      </a:lnTo>
                      <a:lnTo>
                        <a:pt x="2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62" name="Freeform 2102"/>
                <p:cNvSpPr>
                  <a:spLocks/>
                </p:cNvSpPr>
                <p:nvPr/>
              </p:nvSpPr>
              <p:spPr bwMode="auto">
                <a:xfrm>
                  <a:off x="1792" y="2989"/>
                  <a:ext cx="41" cy="32"/>
                </a:xfrm>
                <a:custGeom>
                  <a:avLst/>
                  <a:gdLst>
                    <a:gd name="T0" fmla="*/ 20 w 41"/>
                    <a:gd name="T1" fmla="*/ 0 h 32"/>
                    <a:gd name="T2" fmla="*/ 20 w 41"/>
                    <a:gd name="T3" fmla="*/ 0 h 32"/>
                    <a:gd name="T4" fmla="*/ 13 w 41"/>
                    <a:gd name="T5" fmla="*/ 1 h 32"/>
                    <a:gd name="T6" fmla="*/ 6 w 41"/>
                    <a:gd name="T7" fmla="*/ 5 h 32"/>
                    <a:gd name="T8" fmla="*/ 1 w 41"/>
                    <a:gd name="T9" fmla="*/ 10 h 32"/>
                    <a:gd name="T10" fmla="*/ 0 w 41"/>
                    <a:gd name="T11" fmla="*/ 13 h 32"/>
                    <a:gd name="T12" fmla="*/ 0 w 41"/>
                    <a:gd name="T13" fmla="*/ 17 h 32"/>
                    <a:gd name="T14" fmla="*/ 0 w 41"/>
                    <a:gd name="T15" fmla="*/ 17 h 32"/>
                    <a:gd name="T16" fmla="*/ 0 w 41"/>
                    <a:gd name="T17" fmla="*/ 19 h 32"/>
                    <a:gd name="T18" fmla="*/ 1 w 41"/>
                    <a:gd name="T19" fmla="*/ 23 h 32"/>
                    <a:gd name="T20" fmla="*/ 6 w 41"/>
                    <a:gd name="T21" fmla="*/ 28 h 32"/>
                    <a:gd name="T22" fmla="*/ 13 w 41"/>
                    <a:gd name="T23" fmla="*/ 31 h 32"/>
                    <a:gd name="T24" fmla="*/ 20 w 41"/>
                    <a:gd name="T25" fmla="*/ 32 h 32"/>
                    <a:gd name="T26" fmla="*/ 20 w 41"/>
                    <a:gd name="T27" fmla="*/ 32 h 32"/>
                    <a:gd name="T28" fmla="*/ 28 w 41"/>
                    <a:gd name="T29" fmla="*/ 31 h 32"/>
                    <a:gd name="T30" fmla="*/ 36 w 41"/>
                    <a:gd name="T31" fmla="*/ 28 h 32"/>
                    <a:gd name="T32" fmla="*/ 39 w 41"/>
                    <a:gd name="T33" fmla="*/ 23 h 32"/>
                    <a:gd name="T34" fmla="*/ 41 w 41"/>
                    <a:gd name="T35" fmla="*/ 19 h 32"/>
                    <a:gd name="T36" fmla="*/ 41 w 41"/>
                    <a:gd name="T37" fmla="*/ 17 h 32"/>
                    <a:gd name="T38" fmla="*/ 41 w 41"/>
                    <a:gd name="T39" fmla="*/ 17 h 32"/>
                    <a:gd name="T40" fmla="*/ 41 w 41"/>
                    <a:gd name="T41" fmla="*/ 13 h 32"/>
                    <a:gd name="T42" fmla="*/ 39 w 41"/>
                    <a:gd name="T43" fmla="*/ 10 h 32"/>
                    <a:gd name="T44" fmla="*/ 36 w 41"/>
                    <a:gd name="T45" fmla="*/ 5 h 32"/>
                    <a:gd name="T46" fmla="*/ 28 w 41"/>
                    <a:gd name="T47" fmla="*/ 1 h 32"/>
                    <a:gd name="T48" fmla="*/ 20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1"/>
                      </a:lnTo>
                      <a:lnTo>
                        <a:pt x="20" y="32"/>
                      </a:lnTo>
                      <a:lnTo>
                        <a:pt x="28" y="31"/>
                      </a:lnTo>
                      <a:lnTo>
                        <a:pt x="36" y="28"/>
                      </a:lnTo>
                      <a:lnTo>
                        <a:pt x="39" y="23"/>
                      </a:lnTo>
                      <a:lnTo>
                        <a:pt x="41" y="19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9" y="10"/>
                      </a:lnTo>
                      <a:lnTo>
                        <a:pt x="36" y="5"/>
                      </a:lnTo>
                      <a:lnTo>
                        <a:pt x="28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63" name="Freeform 2103"/>
                <p:cNvSpPr>
                  <a:spLocks/>
                </p:cNvSpPr>
                <p:nvPr/>
              </p:nvSpPr>
              <p:spPr bwMode="auto">
                <a:xfrm>
                  <a:off x="1792" y="2989"/>
                  <a:ext cx="41" cy="32"/>
                </a:xfrm>
                <a:custGeom>
                  <a:avLst/>
                  <a:gdLst>
                    <a:gd name="T0" fmla="*/ 20 w 41"/>
                    <a:gd name="T1" fmla="*/ 0 h 32"/>
                    <a:gd name="T2" fmla="*/ 20 w 41"/>
                    <a:gd name="T3" fmla="*/ 0 h 32"/>
                    <a:gd name="T4" fmla="*/ 13 w 41"/>
                    <a:gd name="T5" fmla="*/ 1 h 32"/>
                    <a:gd name="T6" fmla="*/ 6 w 41"/>
                    <a:gd name="T7" fmla="*/ 5 h 32"/>
                    <a:gd name="T8" fmla="*/ 1 w 41"/>
                    <a:gd name="T9" fmla="*/ 10 h 32"/>
                    <a:gd name="T10" fmla="*/ 0 w 41"/>
                    <a:gd name="T11" fmla="*/ 13 h 32"/>
                    <a:gd name="T12" fmla="*/ 0 w 41"/>
                    <a:gd name="T13" fmla="*/ 17 h 32"/>
                    <a:gd name="T14" fmla="*/ 0 w 41"/>
                    <a:gd name="T15" fmla="*/ 17 h 32"/>
                    <a:gd name="T16" fmla="*/ 0 w 41"/>
                    <a:gd name="T17" fmla="*/ 19 h 32"/>
                    <a:gd name="T18" fmla="*/ 1 w 41"/>
                    <a:gd name="T19" fmla="*/ 23 h 32"/>
                    <a:gd name="T20" fmla="*/ 6 w 41"/>
                    <a:gd name="T21" fmla="*/ 28 h 32"/>
                    <a:gd name="T22" fmla="*/ 13 w 41"/>
                    <a:gd name="T23" fmla="*/ 31 h 32"/>
                    <a:gd name="T24" fmla="*/ 20 w 41"/>
                    <a:gd name="T25" fmla="*/ 32 h 32"/>
                    <a:gd name="T26" fmla="*/ 20 w 41"/>
                    <a:gd name="T27" fmla="*/ 32 h 32"/>
                    <a:gd name="T28" fmla="*/ 28 w 41"/>
                    <a:gd name="T29" fmla="*/ 31 h 32"/>
                    <a:gd name="T30" fmla="*/ 36 w 41"/>
                    <a:gd name="T31" fmla="*/ 28 h 32"/>
                    <a:gd name="T32" fmla="*/ 39 w 41"/>
                    <a:gd name="T33" fmla="*/ 23 h 32"/>
                    <a:gd name="T34" fmla="*/ 41 w 41"/>
                    <a:gd name="T35" fmla="*/ 19 h 32"/>
                    <a:gd name="T36" fmla="*/ 41 w 41"/>
                    <a:gd name="T37" fmla="*/ 17 h 32"/>
                    <a:gd name="T38" fmla="*/ 41 w 41"/>
                    <a:gd name="T39" fmla="*/ 17 h 32"/>
                    <a:gd name="T40" fmla="*/ 41 w 41"/>
                    <a:gd name="T41" fmla="*/ 13 h 32"/>
                    <a:gd name="T42" fmla="*/ 39 w 41"/>
                    <a:gd name="T43" fmla="*/ 10 h 32"/>
                    <a:gd name="T44" fmla="*/ 36 w 41"/>
                    <a:gd name="T45" fmla="*/ 5 h 32"/>
                    <a:gd name="T46" fmla="*/ 28 w 41"/>
                    <a:gd name="T47" fmla="*/ 1 h 32"/>
                    <a:gd name="T48" fmla="*/ 20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1"/>
                      </a:lnTo>
                      <a:lnTo>
                        <a:pt x="20" y="32"/>
                      </a:lnTo>
                      <a:lnTo>
                        <a:pt x="28" y="31"/>
                      </a:lnTo>
                      <a:lnTo>
                        <a:pt x="36" y="28"/>
                      </a:lnTo>
                      <a:lnTo>
                        <a:pt x="39" y="23"/>
                      </a:lnTo>
                      <a:lnTo>
                        <a:pt x="41" y="19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9" y="10"/>
                      </a:lnTo>
                      <a:lnTo>
                        <a:pt x="36" y="5"/>
                      </a:lnTo>
                      <a:lnTo>
                        <a:pt x="28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64" name="Freeform 2104"/>
                <p:cNvSpPr>
                  <a:spLocks/>
                </p:cNvSpPr>
                <p:nvPr/>
              </p:nvSpPr>
              <p:spPr bwMode="auto">
                <a:xfrm>
                  <a:off x="1773" y="3052"/>
                  <a:ext cx="39" cy="34"/>
                </a:xfrm>
                <a:custGeom>
                  <a:avLst/>
                  <a:gdLst>
                    <a:gd name="T0" fmla="*/ 12 w 39"/>
                    <a:gd name="T1" fmla="*/ 2 h 34"/>
                    <a:gd name="T2" fmla="*/ 12 w 39"/>
                    <a:gd name="T3" fmla="*/ 2 h 34"/>
                    <a:gd name="T4" fmla="*/ 6 w 39"/>
                    <a:gd name="T5" fmla="*/ 7 h 34"/>
                    <a:gd name="T6" fmla="*/ 1 w 39"/>
                    <a:gd name="T7" fmla="*/ 14 h 34"/>
                    <a:gd name="T8" fmla="*/ 0 w 39"/>
                    <a:gd name="T9" fmla="*/ 20 h 34"/>
                    <a:gd name="T10" fmla="*/ 1 w 39"/>
                    <a:gd name="T11" fmla="*/ 24 h 34"/>
                    <a:gd name="T12" fmla="*/ 2 w 39"/>
                    <a:gd name="T13" fmla="*/ 26 h 34"/>
                    <a:gd name="T14" fmla="*/ 2 w 39"/>
                    <a:gd name="T15" fmla="*/ 26 h 34"/>
                    <a:gd name="T16" fmla="*/ 4 w 39"/>
                    <a:gd name="T17" fmla="*/ 29 h 34"/>
                    <a:gd name="T18" fmla="*/ 6 w 39"/>
                    <a:gd name="T19" fmla="*/ 31 h 34"/>
                    <a:gd name="T20" fmla="*/ 12 w 39"/>
                    <a:gd name="T21" fmla="*/ 34 h 34"/>
                    <a:gd name="T22" fmla="*/ 20 w 39"/>
                    <a:gd name="T23" fmla="*/ 33 h 34"/>
                    <a:gd name="T24" fmla="*/ 28 w 39"/>
                    <a:gd name="T25" fmla="*/ 30 h 34"/>
                    <a:gd name="T26" fmla="*/ 28 w 39"/>
                    <a:gd name="T27" fmla="*/ 30 h 34"/>
                    <a:gd name="T28" fmla="*/ 34 w 39"/>
                    <a:gd name="T29" fmla="*/ 25 h 34"/>
                    <a:gd name="T30" fmla="*/ 38 w 39"/>
                    <a:gd name="T31" fmla="*/ 19 h 34"/>
                    <a:gd name="T32" fmla="*/ 39 w 39"/>
                    <a:gd name="T33" fmla="*/ 12 h 34"/>
                    <a:gd name="T34" fmla="*/ 39 w 39"/>
                    <a:gd name="T35" fmla="*/ 8 h 34"/>
                    <a:gd name="T36" fmla="*/ 38 w 39"/>
                    <a:gd name="T37" fmla="*/ 6 h 34"/>
                    <a:gd name="T38" fmla="*/ 38 w 39"/>
                    <a:gd name="T39" fmla="*/ 6 h 34"/>
                    <a:gd name="T40" fmla="*/ 35 w 39"/>
                    <a:gd name="T41" fmla="*/ 3 h 34"/>
                    <a:gd name="T42" fmla="*/ 33 w 39"/>
                    <a:gd name="T43" fmla="*/ 1 h 34"/>
                    <a:gd name="T44" fmla="*/ 27 w 39"/>
                    <a:gd name="T45" fmla="*/ 0 h 34"/>
                    <a:gd name="T46" fmla="*/ 20 w 39"/>
                    <a:gd name="T47" fmla="*/ 0 h 34"/>
                    <a:gd name="T48" fmla="*/ 12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2" y="2"/>
                      </a:moveTo>
                      <a:lnTo>
                        <a:pt x="12" y="2"/>
                      </a:lnTo>
                      <a:lnTo>
                        <a:pt x="6" y="7"/>
                      </a:lnTo>
                      <a:lnTo>
                        <a:pt x="1" y="14"/>
                      </a:lnTo>
                      <a:lnTo>
                        <a:pt x="0" y="20"/>
                      </a:lnTo>
                      <a:lnTo>
                        <a:pt x="1" y="24"/>
                      </a:lnTo>
                      <a:lnTo>
                        <a:pt x="2" y="26"/>
                      </a:lnTo>
                      <a:lnTo>
                        <a:pt x="4" y="29"/>
                      </a:lnTo>
                      <a:lnTo>
                        <a:pt x="6" y="31"/>
                      </a:lnTo>
                      <a:lnTo>
                        <a:pt x="12" y="34"/>
                      </a:lnTo>
                      <a:lnTo>
                        <a:pt x="20" y="33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39" y="12"/>
                      </a:lnTo>
                      <a:lnTo>
                        <a:pt x="39" y="8"/>
                      </a:lnTo>
                      <a:lnTo>
                        <a:pt x="38" y="6"/>
                      </a:lnTo>
                      <a:lnTo>
                        <a:pt x="35" y="3"/>
                      </a:lnTo>
                      <a:lnTo>
                        <a:pt x="33" y="1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2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65" name="Freeform 2105"/>
                <p:cNvSpPr>
                  <a:spLocks/>
                </p:cNvSpPr>
                <p:nvPr/>
              </p:nvSpPr>
              <p:spPr bwMode="auto">
                <a:xfrm>
                  <a:off x="1773" y="3052"/>
                  <a:ext cx="39" cy="34"/>
                </a:xfrm>
                <a:custGeom>
                  <a:avLst/>
                  <a:gdLst>
                    <a:gd name="T0" fmla="*/ 12 w 39"/>
                    <a:gd name="T1" fmla="*/ 2 h 34"/>
                    <a:gd name="T2" fmla="*/ 12 w 39"/>
                    <a:gd name="T3" fmla="*/ 2 h 34"/>
                    <a:gd name="T4" fmla="*/ 6 w 39"/>
                    <a:gd name="T5" fmla="*/ 7 h 34"/>
                    <a:gd name="T6" fmla="*/ 1 w 39"/>
                    <a:gd name="T7" fmla="*/ 14 h 34"/>
                    <a:gd name="T8" fmla="*/ 0 w 39"/>
                    <a:gd name="T9" fmla="*/ 20 h 34"/>
                    <a:gd name="T10" fmla="*/ 1 w 39"/>
                    <a:gd name="T11" fmla="*/ 24 h 34"/>
                    <a:gd name="T12" fmla="*/ 2 w 39"/>
                    <a:gd name="T13" fmla="*/ 26 h 34"/>
                    <a:gd name="T14" fmla="*/ 2 w 39"/>
                    <a:gd name="T15" fmla="*/ 26 h 34"/>
                    <a:gd name="T16" fmla="*/ 4 w 39"/>
                    <a:gd name="T17" fmla="*/ 29 h 34"/>
                    <a:gd name="T18" fmla="*/ 6 w 39"/>
                    <a:gd name="T19" fmla="*/ 31 h 34"/>
                    <a:gd name="T20" fmla="*/ 12 w 39"/>
                    <a:gd name="T21" fmla="*/ 34 h 34"/>
                    <a:gd name="T22" fmla="*/ 20 w 39"/>
                    <a:gd name="T23" fmla="*/ 33 h 34"/>
                    <a:gd name="T24" fmla="*/ 28 w 39"/>
                    <a:gd name="T25" fmla="*/ 30 h 34"/>
                    <a:gd name="T26" fmla="*/ 28 w 39"/>
                    <a:gd name="T27" fmla="*/ 30 h 34"/>
                    <a:gd name="T28" fmla="*/ 34 w 39"/>
                    <a:gd name="T29" fmla="*/ 25 h 34"/>
                    <a:gd name="T30" fmla="*/ 38 w 39"/>
                    <a:gd name="T31" fmla="*/ 19 h 34"/>
                    <a:gd name="T32" fmla="*/ 39 w 39"/>
                    <a:gd name="T33" fmla="*/ 12 h 34"/>
                    <a:gd name="T34" fmla="*/ 39 w 39"/>
                    <a:gd name="T35" fmla="*/ 8 h 34"/>
                    <a:gd name="T36" fmla="*/ 38 w 39"/>
                    <a:gd name="T37" fmla="*/ 6 h 34"/>
                    <a:gd name="T38" fmla="*/ 38 w 39"/>
                    <a:gd name="T39" fmla="*/ 6 h 34"/>
                    <a:gd name="T40" fmla="*/ 35 w 39"/>
                    <a:gd name="T41" fmla="*/ 3 h 34"/>
                    <a:gd name="T42" fmla="*/ 33 w 39"/>
                    <a:gd name="T43" fmla="*/ 1 h 34"/>
                    <a:gd name="T44" fmla="*/ 27 w 39"/>
                    <a:gd name="T45" fmla="*/ 0 h 34"/>
                    <a:gd name="T46" fmla="*/ 20 w 39"/>
                    <a:gd name="T47" fmla="*/ 0 h 34"/>
                    <a:gd name="T48" fmla="*/ 12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2" y="2"/>
                      </a:moveTo>
                      <a:lnTo>
                        <a:pt x="12" y="2"/>
                      </a:lnTo>
                      <a:lnTo>
                        <a:pt x="6" y="7"/>
                      </a:lnTo>
                      <a:lnTo>
                        <a:pt x="1" y="14"/>
                      </a:lnTo>
                      <a:lnTo>
                        <a:pt x="0" y="20"/>
                      </a:lnTo>
                      <a:lnTo>
                        <a:pt x="1" y="24"/>
                      </a:lnTo>
                      <a:lnTo>
                        <a:pt x="2" y="26"/>
                      </a:lnTo>
                      <a:lnTo>
                        <a:pt x="4" y="29"/>
                      </a:lnTo>
                      <a:lnTo>
                        <a:pt x="6" y="31"/>
                      </a:lnTo>
                      <a:lnTo>
                        <a:pt x="12" y="34"/>
                      </a:lnTo>
                      <a:lnTo>
                        <a:pt x="20" y="33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39" y="12"/>
                      </a:lnTo>
                      <a:lnTo>
                        <a:pt x="39" y="8"/>
                      </a:lnTo>
                      <a:lnTo>
                        <a:pt x="38" y="6"/>
                      </a:lnTo>
                      <a:lnTo>
                        <a:pt x="35" y="3"/>
                      </a:lnTo>
                      <a:lnTo>
                        <a:pt x="33" y="1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66" name="Freeform 2106"/>
                <p:cNvSpPr>
                  <a:spLocks/>
                </p:cNvSpPr>
                <p:nvPr/>
              </p:nvSpPr>
              <p:spPr bwMode="auto">
                <a:xfrm>
                  <a:off x="1802" y="3054"/>
                  <a:ext cx="41" cy="35"/>
                </a:xfrm>
                <a:custGeom>
                  <a:avLst/>
                  <a:gdLst>
                    <a:gd name="T0" fmla="*/ 26 w 41"/>
                    <a:gd name="T1" fmla="*/ 1 h 35"/>
                    <a:gd name="T2" fmla="*/ 26 w 41"/>
                    <a:gd name="T3" fmla="*/ 1 h 35"/>
                    <a:gd name="T4" fmla="*/ 18 w 41"/>
                    <a:gd name="T5" fmla="*/ 0 h 35"/>
                    <a:gd name="T6" fmla="*/ 10 w 41"/>
                    <a:gd name="T7" fmla="*/ 1 h 35"/>
                    <a:gd name="T8" fmla="*/ 5 w 41"/>
                    <a:gd name="T9" fmla="*/ 5 h 35"/>
                    <a:gd name="T10" fmla="*/ 3 w 41"/>
                    <a:gd name="T11" fmla="*/ 8 h 35"/>
                    <a:gd name="T12" fmla="*/ 1 w 41"/>
                    <a:gd name="T13" fmla="*/ 10 h 35"/>
                    <a:gd name="T14" fmla="*/ 1 w 41"/>
                    <a:gd name="T15" fmla="*/ 10 h 35"/>
                    <a:gd name="T16" fmla="*/ 0 w 41"/>
                    <a:gd name="T17" fmla="*/ 13 h 35"/>
                    <a:gd name="T18" fmla="*/ 0 w 41"/>
                    <a:gd name="T19" fmla="*/ 17 h 35"/>
                    <a:gd name="T20" fmla="*/ 3 w 41"/>
                    <a:gd name="T21" fmla="*/ 23 h 35"/>
                    <a:gd name="T22" fmla="*/ 8 w 41"/>
                    <a:gd name="T23" fmla="*/ 28 h 35"/>
                    <a:gd name="T24" fmla="*/ 15 w 41"/>
                    <a:gd name="T25" fmla="*/ 33 h 35"/>
                    <a:gd name="T26" fmla="*/ 15 w 41"/>
                    <a:gd name="T27" fmla="*/ 33 h 35"/>
                    <a:gd name="T28" fmla="*/ 23 w 41"/>
                    <a:gd name="T29" fmla="*/ 35 h 35"/>
                    <a:gd name="T30" fmla="*/ 31 w 41"/>
                    <a:gd name="T31" fmla="*/ 33 h 35"/>
                    <a:gd name="T32" fmla="*/ 36 w 41"/>
                    <a:gd name="T33" fmla="*/ 29 h 35"/>
                    <a:gd name="T34" fmla="*/ 38 w 41"/>
                    <a:gd name="T35" fmla="*/ 27 h 35"/>
                    <a:gd name="T36" fmla="*/ 40 w 41"/>
                    <a:gd name="T37" fmla="*/ 24 h 35"/>
                    <a:gd name="T38" fmla="*/ 40 w 41"/>
                    <a:gd name="T39" fmla="*/ 24 h 35"/>
                    <a:gd name="T40" fmla="*/ 41 w 41"/>
                    <a:gd name="T41" fmla="*/ 22 h 35"/>
                    <a:gd name="T42" fmla="*/ 41 w 41"/>
                    <a:gd name="T43" fmla="*/ 18 h 35"/>
                    <a:gd name="T44" fmla="*/ 38 w 41"/>
                    <a:gd name="T45" fmla="*/ 12 h 35"/>
                    <a:gd name="T46" fmla="*/ 33 w 41"/>
                    <a:gd name="T47" fmla="*/ 5 h 35"/>
                    <a:gd name="T48" fmla="*/ 26 w 41"/>
                    <a:gd name="T49" fmla="*/ 1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5"/>
                    <a:gd name="T77" fmla="*/ 41 w 41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5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5" y="33"/>
                      </a:lnTo>
                      <a:lnTo>
                        <a:pt x="23" y="35"/>
                      </a:lnTo>
                      <a:lnTo>
                        <a:pt x="31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40" y="24"/>
                      </a:lnTo>
                      <a:lnTo>
                        <a:pt x="41" y="22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5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67" name="Freeform 2107"/>
                <p:cNvSpPr>
                  <a:spLocks/>
                </p:cNvSpPr>
                <p:nvPr/>
              </p:nvSpPr>
              <p:spPr bwMode="auto">
                <a:xfrm>
                  <a:off x="1802" y="3054"/>
                  <a:ext cx="41" cy="35"/>
                </a:xfrm>
                <a:custGeom>
                  <a:avLst/>
                  <a:gdLst>
                    <a:gd name="T0" fmla="*/ 26 w 41"/>
                    <a:gd name="T1" fmla="*/ 1 h 35"/>
                    <a:gd name="T2" fmla="*/ 26 w 41"/>
                    <a:gd name="T3" fmla="*/ 1 h 35"/>
                    <a:gd name="T4" fmla="*/ 18 w 41"/>
                    <a:gd name="T5" fmla="*/ 0 h 35"/>
                    <a:gd name="T6" fmla="*/ 10 w 41"/>
                    <a:gd name="T7" fmla="*/ 1 h 35"/>
                    <a:gd name="T8" fmla="*/ 5 w 41"/>
                    <a:gd name="T9" fmla="*/ 5 h 35"/>
                    <a:gd name="T10" fmla="*/ 3 w 41"/>
                    <a:gd name="T11" fmla="*/ 8 h 35"/>
                    <a:gd name="T12" fmla="*/ 1 w 41"/>
                    <a:gd name="T13" fmla="*/ 10 h 35"/>
                    <a:gd name="T14" fmla="*/ 1 w 41"/>
                    <a:gd name="T15" fmla="*/ 10 h 35"/>
                    <a:gd name="T16" fmla="*/ 0 w 41"/>
                    <a:gd name="T17" fmla="*/ 13 h 35"/>
                    <a:gd name="T18" fmla="*/ 0 w 41"/>
                    <a:gd name="T19" fmla="*/ 17 h 35"/>
                    <a:gd name="T20" fmla="*/ 3 w 41"/>
                    <a:gd name="T21" fmla="*/ 23 h 35"/>
                    <a:gd name="T22" fmla="*/ 8 w 41"/>
                    <a:gd name="T23" fmla="*/ 28 h 35"/>
                    <a:gd name="T24" fmla="*/ 15 w 41"/>
                    <a:gd name="T25" fmla="*/ 33 h 35"/>
                    <a:gd name="T26" fmla="*/ 15 w 41"/>
                    <a:gd name="T27" fmla="*/ 33 h 35"/>
                    <a:gd name="T28" fmla="*/ 23 w 41"/>
                    <a:gd name="T29" fmla="*/ 35 h 35"/>
                    <a:gd name="T30" fmla="*/ 31 w 41"/>
                    <a:gd name="T31" fmla="*/ 33 h 35"/>
                    <a:gd name="T32" fmla="*/ 36 w 41"/>
                    <a:gd name="T33" fmla="*/ 29 h 35"/>
                    <a:gd name="T34" fmla="*/ 38 w 41"/>
                    <a:gd name="T35" fmla="*/ 27 h 35"/>
                    <a:gd name="T36" fmla="*/ 40 w 41"/>
                    <a:gd name="T37" fmla="*/ 24 h 35"/>
                    <a:gd name="T38" fmla="*/ 40 w 41"/>
                    <a:gd name="T39" fmla="*/ 24 h 35"/>
                    <a:gd name="T40" fmla="*/ 41 w 41"/>
                    <a:gd name="T41" fmla="*/ 22 h 35"/>
                    <a:gd name="T42" fmla="*/ 41 w 41"/>
                    <a:gd name="T43" fmla="*/ 18 h 35"/>
                    <a:gd name="T44" fmla="*/ 38 w 41"/>
                    <a:gd name="T45" fmla="*/ 12 h 35"/>
                    <a:gd name="T46" fmla="*/ 33 w 41"/>
                    <a:gd name="T47" fmla="*/ 5 h 35"/>
                    <a:gd name="T48" fmla="*/ 26 w 41"/>
                    <a:gd name="T49" fmla="*/ 1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5"/>
                    <a:gd name="T77" fmla="*/ 41 w 41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5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5" y="33"/>
                      </a:lnTo>
                      <a:lnTo>
                        <a:pt x="23" y="35"/>
                      </a:lnTo>
                      <a:lnTo>
                        <a:pt x="31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40" y="24"/>
                      </a:lnTo>
                      <a:lnTo>
                        <a:pt x="41" y="22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5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68" name="Freeform 2108"/>
                <p:cNvSpPr>
                  <a:spLocks/>
                </p:cNvSpPr>
                <p:nvPr/>
              </p:nvSpPr>
              <p:spPr bwMode="auto">
                <a:xfrm>
                  <a:off x="2002" y="3058"/>
                  <a:ext cx="31" cy="88"/>
                </a:xfrm>
                <a:custGeom>
                  <a:avLst/>
                  <a:gdLst>
                    <a:gd name="T0" fmla="*/ 0 w 31"/>
                    <a:gd name="T1" fmla="*/ 84 h 88"/>
                    <a:gd name="T2" fmla="*/ 9 w 31"/>
                    <a:gd name="T3" fmla="*/ 69 h 88"/>
                    <a:gd name="T4" fmla="*/ 9 w 31"/>
                    <a:gd name="T5" fmla="*/ 0 h 88"/>
                    <a:gd name="T6" fmla="*/ 23 w 31"/>
                    <a:gd name="T7" fmla="*/ 2 h 88"/>
                    <a:gd name="T8" fmla="*/ 23 w 31"/>
                    <a:gd name="T9" fmla="*/ 70 h 88"/>
                    <a:gd name="T10" fmla="*/ 31 w 31"/>
                    <a:gd name="T11" fmla="*/ 85 h 88"/>
                    <a:gd name="T12" fmla="*/ 21 w 31"/>
                    <a:gd name="T13" fmla="*/ 79 h 88"/>
                    <a:gd name="T14" fmla="*/ 21 w 31"/>
                    <a:gd name="T15" fmla="*/ 88 h 88"/>
                    <a:gd name="T16" fmla="*/ 14 w 31"/>
                    <a:gd name="T17" fmla="*/ 82 h 88"/>
                    <a:gd name="T18" fmla="*/ 9 w 31"/>
                    <a:gd name="T19" fmla="*/ 88 h 88"/>
                    <a:gd name="T20" fmla="*/ 9 w 31"/>
                    <a:gd name="T21" fmla="*/ 80 h 88"/>
                    <a:gd name="T22" fmla="*/ 0 w 31"/>
                    <a:gd name="T23" fmla="*/ 84 h 88"/>
                    <a:gd name="T24" fmla="*/ 0 w 31"/>
                    <a:gd name="T25" fmla="*/ 84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8"/>
                    <a:gd name="T41" fmla="*/ 31 w 31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8">
                      <a:moveTo>
                        <a:pt x="0" y="84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2"/>
                      </a:lnTo>
                      <a:lnTo>
                        <a:pt x="23" y="70"/>
                      </a:lnTo>
                      <a:lnTo>
                        <a:pt x="31" y="85"/>
                      </a:lnTo>
                      <a:lnTo>
                        <a:pt x="21" y="79"/>
                      </a:lnTo>
                      <a:lnTo>
                        <a:pt x="21" y="88"/>
                      </a:lnTo>
                      <a:lnTo>
                        <a:pt x="14" y="82"/>
                      </a:lnTo>
                      <a:lnTo>
                        <a:pt x="9" y="88"/>
                      </a:lnTo>
                      <a:lnTo>
                        <a:pt x="9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69" name="Freeform 2109"/>
                <p:cNvSpPr>
                  <a:spLocks/>
                </p:cNvSpPr>
                <p:nvPr/>
              </p:nvSpPr>
              <p:spPr bwMode="auto">
                <a:xfrm>
                  <a:off x="1985" y="3043"/>
                  <a:ext cx="39" cy="34"/>
                </a:xfrm>
                <a:custGeom>
                  <a:avLst/>
                  <a:gdLst>
                    <a:gd name="T0" fmla="*/ 11 w 39"/>
                    <a:gd name="T1" fmla="*/ 3 h 34"/>
                    <a:gd name="T2" fmla="*/ 11 w 39"/>
                    <a:gd name="T3" fmla="*/ 3 h 34"/>
                    <a:gd name="T4" fmla="*/ 5 w 39"/>
                    <a:gd name="T5" fmla="*/ 9 h 34"/>
                    <a:gd name="T6" fmla="*/ 1 w 39"/>
                    <a:gd name="T7" fmla="*/ 15 h 34"/>
                    <a:gd name="T8" fmla="*/ 0 w 39"/>
                    <a:gd name="T9" fmla="*/ 21 h 34"/>
                    <a:gd name="T10" fmla="*/ 0 w 39"/>
                    <a:gd name="T11" fmla="*/ 25 h 34"/>
                    <a:gd name="T12" fmla="*/ 1 w 39"/>
                    <a:gd name="T13" fmla="*/ 28 h 34"/>
                    <a:gd name="T14" fmla="*/ 1 w 39"/>
                    <a:gd name="T15" fmla="*/ 28 h 34"/>
                    <a:gd name="T16" fmla="*/ 3 w 39"/>
                    <a:gd name="T17" fmla="*/ 30 h 34"/>
                    <a:gd name="T18" fmla="*/ 6 w 39"/>
                    <a:gd name="T19" fmla="*/ 33 h 34"/>
                    <a:gd name="T20" fmla="*/ 12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1 h 34"/>
                    <a:gd name="T26" fmla="*/ 28 w 39"/>
                    <a:gd name="T27" fmla="*/ 31 h 34"/>
                    <a:gd name="T28" fmla="*/ 34 w 39"/>
                    <a:gd name="T29" fmla="*/ 26 h 34"/>
                    <a:gd name="T30" fmla="*/ 38 w 39"/>
                    <a:gd name="T31" fmla="*/ 20 h 34"/>
                    <a:gd name="T32" fmla="*/ 39 w 39"/>
                    <a:gd name="T33" fmla="*/ 14 h 34"/>
                    <a:gd name="T34" fmla="*/ 38 w 39"/>
                    <a:gd name="T35" fmla="*/ 10 h 34"/>
                    <a:gd name="T36" fmla="*/ 37 w 39"/>
                    <a:gd name="T37" fmla="*/ 7 h 34"/>
                    <a:gd name="T38" fmla="*/ 37 w 39"/>
                    <a:gd name="T39" fmla="*/ 7 h 34"/>
                    <a:gd name="T40" fmla="*/ 35 w 39"/>
                    <a:gd name="T41" fmla="*/ 5 h 34"/>
                    <a:gd name="T42" fmla="*/ 33 w 39"/>
                    <a:gd name="T43" fmla="*/ 2 h 34"/>
                    <a:gd name="T44" fmla="*/ 26 w 39"/>
                    <a:gd name="T45" fmla="*/ 0 h 34"/>
                    <a:gd name="T46" fmla="*/ 19 w 39"/>
                    <a:gd name="T47" fmla="*/ 1 h 34"/>
                    <a:gd name="T48" fmla="*/ 11 w 39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3" y="30"/>
                      </a:lnTo>
                      <a:lnTo>
                        <a:pt x="6" y="33"/>
                      </a:lnTo>
                      <a:lnTo>
                        <a:pt x="12" y="34"/>
                      </a:lnTo>
                      <a:lnTo>
                        <a:pt x="20" y="34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20"/>
                      </a:lnTo>
                      <a:lnTo>
                        <a:pt x="39" y="14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5" y="5"/>
                      </a:lnTo>
                      <a:lnTo>
                        <a:pt x="33" y="2"/>
                      </a:lnTo>
                      <a:lnTo>
                        <a:pt x="26" y="0"/>
                      </a:lnTo>
                      <a:lnTo>
                        <a:pt x="19" y="1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70" name="Freeform 2110"/>
                <p:cNvSpPr>
                  <a:spLocks/>
                </p:cNvSpPr>
                <p:nvPr/>
              </p:nvSpPr>
              <p:spPr bwMode="auto">
                <a:xfrm>
                  <a:off x="1985" y="3043"/>
                  <a:ext cx="39" cy="34"/>
                </a:xfrm>
                <a:custGeom>
                  <a:avLst/>
                  <a:gdLst>
                    <a:gd name="T0" fmla="*/ 11 w 39"/>
                    <a:gd name="T1" fmla="*/ 3 h 34"/>
                    <a:gd name="T2" fmla="*/ 11 w 39"/>
                    <a:gd name="T3" fmla="*/ 3 h 34"/>
                    <a:gd name="T4" fmla="*/ 5 w 39"/>
                    <a:gd name="T5" fmla="*/ 9 h 34"/>
                    <a:gd name="T6" fmla="*/ 1 w 39"/>
                    <a:gd name="T7" fmla="*/ 15 h 34"/>
                    <a:gd name="T8" fmla="*/ 0 w 39"/>
                    <a:gd name="T9" fmla="*/ 21 h 34"/>
                    <a:gd name="T10" fmla="*/ 0 w 39"/>
                    <a:gd name="T11" fmla="*/ 25 h 34"/>
                    <a:gd name="T12" fmla="*/ 1 w 39"/>
                    <a:gd name="T13" fmla="*/ 28 h 34"/>
                    <a:gd name="T14" fmla="*/ 1 w 39"/>
                    <a:gd name="T15" fmla="*/ 28 h 34"/>
                    <a:gd name="T16" fmla="*/ 3 w 39"/>
                    <a:gd name="T17" fmla="*/ 30 h 34"/>
                    <a:gd name="T18" fmla="*/ 6 w 39"/>
                    <a:gd name="T19" fmla="*/ 33 h 34"/>
                    <a:gd name="T20" fmla="*/ 12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1 h 34"/>
                    <a:gd name="T26" fmla="*/ 28 w 39"/>
                    <a:gd name="T27" fmla="*/ 31 h 34"/>
                    <a:gd name="T28" fmla="*/ 34 w 39"/>
                    <a:gd name="T29" fmla="*/ 26 h 34"/>
                    <a:gd name="T30" fmla="*/ 38 w 39"/>
                    <a:gd name="T31" fmla="*/ 20 h 34"/>
                    <a:gd name="T32" fmla="*/ 39 w 39"/>
                    <a:gd name="T33" fmla="*/ 14 h 34"/>
                    <a:gd name="T34" fmla="*/ 38 w 39"/>
                    <a:gd name="T35" fmla="*/ 10 h 34"/>
                    <a:gd name="T36" fmla="*/ 37 w 39"/>
                    <a:gd name="T37" fmla="*/ 7 h 34"/>
                    <a:gd name="T38" fmla="*/ 37 w 39"/>
                    <a:gd name="T39" fmla="*/ 7 h 34"/>
                    <a:gd name="T40" fmla="*/ 35 w 39"/>
                    <a:gd name="T41" fmla="*/ 5 h 34"/>
                    <a:gd name="T42" fmla="*/ 33 w 39"/>
                    <a:gd name="T43" fmla="*/ 2 h 34"/>
                    <a:gd name="T44" fmla="*/ 26 w 39"/>
                    <a:gd name="T45" fmla="*/ 0 h 34"/>
                    <a:gd name="T46" fmla="*/ 19 w 39"/>
                    <a:gd name="T47" fmla="*/ 1 h 34"/>
                    <a:gd name="T48" fmla="*/ 11 w 39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3" y="30"/>
                      </a:lnTo>
                      <a:lnTo>
                        <a:pt x="6" y="33"/>
                      </a:lnTo>
                      <a:lnTo>
                        <a:pt x="12" y="34"/>
                      </a:lnTo>
                      <a:lnTo>
                        <a:pt x="20" y="34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20"/>
                      </a:lnTo>
                      <a:lnTo>
                        <a:pt x="39" y="14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5" y="5"/>
                      </a:lnTo>
                      <a:lnTo>
                        <a:pt x="33" y="2"/>
                      </a:lnTo>
                      <a:lnTo>
                        <a:pt x="26" y="0"/>
                      </a:lnTo>
                      <a:lnTo>
                        <a:pt x="19" y="1"/>
                      </a:lnTo>
                      <a:lnTo>
                        <a:pt x="11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71" name="Freeform 2111"/>
                <p:cNvSpPr>
                  <a:spLocks/>
                </p:cNvSpPr>
                <p:nvPr/>
              </p:nvSpPr>
              <p:spPr bwMode="auto">
                <a:xfrm>
                  <a:off x="2014" y="3046"/>
                  <a:ext cx="39" cy="35"/>
                </a:xfrm>
                <a:custGeom>
                  <a:avLst/>
                  <a:gdLst>
                    <a:gd name="T0" fmla="*/ 25 w 39"/>
                    <a:gd name="T1" fmla="*/ 3 h 35"/>
                    <a:gd name="T2" fmla="*/ 25 w 39"/>
                    <a:gd name="T3" fmla="*/ 3 h 35"/>
                    <a:gd name="T4" fmla="*/ 16 w 39"/>
                    <a:gd name="T5" fmla="*/ 0 h 35"/>
                    <a:gd name="T6" fmla="*/ 10 w 39"/>
                    <a:gd name="T7" fmla="*/ 2 h 35"/>
                    <a:gd name="T8" fmla="*/ 4 w 39"/>
                    <a:gd name="T9" fmla="*/ 6 h 35"/>
                    <a:gd name="T10" fmla="*/ 1 w 39"/>
                    <a:gd name="T11" fmla="*/ 8 h 35"/>
                    <a:gd name="T12" fmla="*/ 0 w 39"/>
                    <a:gd name="T13" fmla="*/ 11 h 35"/>
                    <a:gd name="T14" fmla="*/ 0 w 39"/>
                    <a:gd name="T15" fmla="*/ 11 h 35"/>
                    <a:gd name="T16" fmla="*/ 0 w 39"/>
                    <a:gd name="T17" fmla="*/ 13 h 35"/>
                    <a:gd name="T18" fmla="*/ 0 w 39"/>
                    <a:gd name="T19" fmla="*/ 17 h 35"/>
                    <a:gd name="T20" fmla="*/ 2 w 39"/>
                    <a:gd name="T21" fmla="*/ 23 h 35"/>
                    <a:gd name="T22" fmla="*/ 6 w 39"/>
                    <a:gd name="T23" fmla="*/ 28 h 35"/>
                    <a:gd name="T24" fmla="*/ 14 w 39"/>
                    <a:gd name="T25" fmla="*/ 32 h 35"/>
                    <a:gd name="T26" fmla="*/ 14 w 39"/>
                    <a:gd name="T27" fmla="*/ 32 h 35"/>
                    <a:gd name="T28" fmla="*/ 22 w 39"/>
                    <a:gd name="T29" fmla="*/ 35 h 35"/>
                    <a:gd name="T30" fmla="*/ 29 w 39"/>
                    <a:gd name="T31" fmla="*/ 34 h 35"/>
                    <a:gd name="T32" fmla="*/ 36 w 39"/>
                    <a:gd name="T33" fmla="*/ 30 h 35"/>
                    <a:gd name="T34" fmla="*/ 38 w 39"/>
                    <a:gd name="T35" fmla="*/ 27 h 35"/>
                    <a:gd name="T36" fmla="*/ 39 w 39"/>
                    <a:gd name="T37" fmla="*/ 25 h 35"/>
                    <a:gd name="T38" fmla="*/ 39 w 39"/>
                    <a:gd name="T39" fmla="*/ 25 h 35"/>
                    <a:gd name="T40" fmla="*/ 39 w 39"/>
                    <a:gd name="T41" fmla="*/ 22 h 35"/>
                    <a:gd name="T42" fmla="*/ 39 w 39"/>
                    <a:gd name="T43" fmla="*/ 18 h 35"/>
                    <a:gd name="T44" fmla="*/ 37 w 39"/>
                    <a:gd name="T45" fmla="*/ 12 h 35"/>
                    <a:gd name="T46" fmla="*/ 32 w 39"/>
                    <a:gd name="T47" fmla="*/ 7 h 35"/>
                    <a:gd name="T48" fmla="*/ 25 w 39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25" y="3"/>
                      </a:moveTo>
                      <a:lnTo>
                        <a:pt x="25" y="3"/>
                      </a:lnTo>
                      <a:lnTo>
                        <a:pt x="16" y="0"/>
                      </a:lnTo>
                      <a:lnTo>
                        <a:pt x="10" y="2"/>
                      </a:lnTo>
                      <a:lnTo>
                        <a:pt x="4" y="6"/>
                      </a:lnTo>
                      <a:lnTo>
                        <a:pt x="1" y="8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4" y="32"/>
                      </a:lnTo>
                      <a:lnTo>
                        <a:pt x="22" y="35"/>
                      </a:lnTo>
                      <a:lnTo>
                        <a:pt x="29" y="34"/>
                      </a:lnTo>
                      <a:lnTo>
                        <a:pt x="36" y="30"/>
                      </a:lnTo>
                      <a:lnTo>
                        <a:pt x="38" y="27"/>
                      </a:lnTo>
                      <a:lnTo>
                        <a:pt x="39" y="25"/>
                      </a:lnTo>
                      <a:lnTo>
                        <a:pt x="39" y="22"/>
                      </a:lnTo>
                      <a:lnTo>
                        <a:pt x="39" y="18"/>
                      </a:lnTo>
                      <a:lnTo>
                        <a:pt x="37" y="12"/>
                      </a:lnTo>
                      <a:lnTo>
                        <a:pt x="32" y="7"/>
                      </a:lnTo>
                      <a:lnTo>
                        <a:pt x="25" y="3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72" name="Freeform 2112"/>
                <p:cNvSpPr>
                  <a:spLocks/>
                </p:cNvSpPr>
                <p:nvPr/>
              </p:nvSpPr>
              <p:spPr bwMode="auto">
                <a:xfrm>
                  <a:off x="2014" y="3046"/>
                  <a:ext cx="39" cy="35"/>
                </a:xfrm>
                <a:custGeom>
                  <a:avLst/>
                  <a:gdLst>
                    <a:gd name="T0" fmla="*/ 25 w 39"/>
                    <a:gd name="T1" fmla="*/ 3 h 35"/>
                    <a:gd name="T2" fmla="*/ 25 w 39"/>
                    <a:gd name="T3" fmla="*/ 3 h 35"/>
                    <a:gd name="T4" fmla="*/ 16 w 39"/>
                    <a:gd name="T5" fmla="*/ 0 h 35"/>
                    <a:gd name="T6" fmla="*/ 10 w 39"/>
                    <a:gd name="T7" fmla="*/ 2 h 35"/>
                    <a:gd name="T8" fmla="*/ 4 w 39"/>
                    <a:gd name="T9" fmla="*/ 6 h 35"/>
                    <a:gd name="T10" fmla="*/ 1 w 39"/>
                    <a:gd name="T11" fmla="*/ 8 h 35"/>
                    <a:gd name="T12" fmla="*/ 0 w 39"/>
                    <a:gd name="T13" fmla="*/ 11 h 35"/>
                    <a:gd name="T14" fmla="*/ 0 w 39"/>
                    <a:gd name="T15" fmla="*/ 11 h 35"/>
                    <a:gd name="T16" fmla="*/ 0 w 39"/>
                    <a:gd name="T17" fmla="*/ 13 h 35"/>
                    <a:gd name="T18" fmla="*/ 0 w 39"/>
                    <a:gd name="T19" fmla="*/ 17 h 35"/>
                    <a:gd name="T20" fmla="*/ 2 w 39"/>
                    <a:gd name="T21" fmla="*/ 23 h 35"/>
                    <a:gd name="T22" fmla="*/ 6 w 39"/>
                    <a:gd name="T23" fmla="*/ 28 h 35"/>
                    <a:gd name="T24" fmla="*/ 14 w 39"/>
                    <a:gd name="T25" fmla="*/ 32 h 35"/>
                    <a:gd name="T26" fmla="*/ 14 w 39"/>
                    <a:gd name="T27" fmla="*/ 32 h 35"/>
                    <a:gd name="T28" fmla="*/ 22 w 39"/>
                    <a:gd name="T29" fmla="*/ 35 h 35"/>
                    <a:gd name="T30" fmla="*/ 29 w 39"/>
                    <a:gd name="T31" fmla="*/ 34 h 35"/>
                    <a:gd name="T32" fmla="*/ 36 w 39"/>
                    <a:gd name="T33" fmla="*/ 30 h 35"/>
                    <a:gd name="T34" fmla="*/ 38 w 39"/>
                    <a:gd name="T35" fmla="*/ 27 h 35"/>
                    <a:gd name="T36" fmla="*/ 39 w 39"/>
                    <a:gd name="T37" fmla="*/ 25 h 35"/>
                    <a:gd name="T38" fmla="*/ 39 w 39"/>
                    <a:gd name="T39" fmla="*/ 25 h 35"/>
                    <a:gd name="T40" fmla="*/ 39 w 39"/>
                    <a:gd name="T41" fmla="*/ 22 h 35"/>
                    <a:gd name="T42" fmla="*/ 39 w 39"/>
                    <a:gd name="T43" fmla="*/ 18 h 35"/>
                    <a:gd name="T44" fmla="*/ 37 w 39"/>
                    <a:gd name="T45" fmla="*/ 12 h 35"/>
                    <a:gd name="T46" fmla="*/ 32 w 39"/>
                    <a:gd name="T47" fmla="*/ 7 h 35"/>
                    <a:gd name="T48" fmla="*/ 25 w 39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25" y="3"/>
                      </a:moveTo>
                      <a:lnTo>
                        <a:pt x="25" y="3"/>
                      </a:lnTo>
                      <a:lnTo>
                        <a:pt x="16" y="0"/>
                      </a:lnTo>
                      <a:lnTo>
                        <a:pt x="10" y="2"/>
                      </a:lnTo>
                      <a:lnTo>
                        <a:pt x="4" y="6"/>
                      </a:lnTo>
                      <a:lnTo>
                        <a:pt x="1" y="8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4" y="32"/>
                      </a:lnTo>
                      <a:lnTo>
                        <a:pt x="22" y="35"/>
                      </a:lnTo>
                      <a:lnTo>
                        <a:pt x="29" y="34"/>
                      </a:lnTo>
                      <a:lnTo>
                        <a:pt x="36" y="30"/>
                      </a:lnTo>
                      <a:lnTo>
                        <a:pt x="38" y="27"/>
                      </a:lnTo>
                      <a:lnTo>
                        <a:pt x="39" y="25"/>
                      </a:lnTo>
                      <a:lnTo>
                        <a:pt x="39" y="22"/>
                      </a:lnTo>
                      <a:lnTo>
                        <a:pt x="39" y="18"/>
                      </a:lnTo>
                      <a:lnTo>
                        <a:pt x="37" y="12"/>
                      </a:lnTo>
                      <a:lnTo>
                        <a:pt x="32" y="7"/>
                      </a:lnTo>
                      <a:lnTo>
                        <a:pt x="25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73" name="Freeform 2113"/>
                <p:cNvSpPr>
                  <a:spLocks/>
                </p:cNvSpPr>
                <p:nvPr/>
              </p:nvSpPr>
              <p:spPr bwMode="auto">
                <a:xfrm>
                  <a:off x="1988" y="3020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7 w 42"/>
                    <a:gd name="T7" fmla="*/ 5 h 32"/>
                    <a:gd name="T8" fmla="*/ 3 w 42"/>
                    <a:gd name="T9" fmla="*/ 10 h 32"/>
                    <a:gd name="T10" fmla="*/ 2 w 42"/>
                    <a:gd name="T11" fmla="*/ 12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2 w 42"/>
                    <a:gd name="T17" fmla="*/ 19 h 32"/>
                    <a:gd name="T18" fmla="*/ 3 w 42"/>
                    <a:gd name="T19" fmla="*/ 23 h 32"/>
                    <a:gd name="T20" fmla="*/ 7 w 42"/>
                    <a:gd name="T21" fmla="*/ 28 h 32"/>
                    <a:gd name="T22" fmla="*/ 13 w 42"/>
                    <a:gd name="T23" fmla="*/ 30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30 w 42"/>
                    <a:gd name="T29" fmla="*/ 30 h 32"/>
                    <a:gd name="T30" fmla="*/ 36 w 42"/>
                    <a:gd name="T31" fmla="*/ 28 h 32"/>
                    <a:gd name="T32" fmla="*/ 40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1 w 42"/>
                    <a:gd name="T41" fmla="*/ 12 h 32"/>
                    <a:gd name="T42" fmla="*/ 40 w 42"/>
                    <a:gd name="T43" fmla="*/ 10 h 32"/>
                    <a:gd name="T44" fmla="*/ 36 w 42"/>
                    <a:gd name="T45" fmla="*/ 5 h 32"/>
                    <a:gd name="T46" fmla="*/ 30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0"/>
                      </a:lnTo>
                      <a:lnTo>
                        <a:pt x="22" y="32"/>
                      </a:lnTo>
                      <a:lnTo>
                        <a:pt x="30" y="30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2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74" name="Freeform 2114"/>
                <p:cNvSpPr>
                  <a:spLocks/>
                </p:cNvSpPr>
                <p:nvPr/>
              </p:nvSpPr>
              <p:spPr bwMode="auto">
                <a:xfrm>
                  <a:off x="1988" y="3020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7 w 42"/>
                    <a:gd name="T7" fmla="*/ 5 h 32"/>
                    <a:gd name="T8" fmla="*/ 3 w 42"/>
                    <a:gd name="T9" fmla="*/ 10 h 32"/>
                    <a:gd name="T10" fmla="*/ 2 w 42"/>
                    <a:gd name="T11" fmla="*/ 12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2 w 42"/>
                    <a:gd name="T17" fmla="*/ 19 h 32"/>
                    <a:gd name="T18" fmla="*/ 3 w 42"/>
                    <a:gd name="T19" fmla="*/ 23 h 32"/>
                    <a:gd name="T20" fmla="*/ 7 w 42"/>
                    <a:gd name="T21" fmla="*/ 28 h 32"/>
                    <a:gd name="T22" fmla="*/ 13 w 42"/>
                    <a:gd name="T23" fmla="*/ 30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30 w 42"/>
                    <a:gd name="T29" fmla="*/ 30 h 32"/>
                    <a:gd name="T30" fmla="*/ 36 w 42"/>
                    <a:gd name="T31" fmla="*/ 28 h 32"/>
                    <a:gd name="T32" fmla="*/ 40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1 w 42"/>
                    <a:gd name="T41" fmla="*/ 12 h 32"/>
                    <a:gd name="T42" fmla="*/ 40 w 42"/>
                    <a:gd name="T43" fmla="*/ 10 h 32"/>
                    <a:gd name="T44" fmla="*/ 36 w 42"/>
                    <a:gd name="T45" fmla="*/ 5 h 32"/>
                    <a:gd name="T46" fmla="*/ 30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0"/>
                      </a:lnTo>
                      <a:lnTo>
                        <a:pt x="22" y="32"/>
                      </a:lnTo>
                      <a:lnTo>
                        <a:pt x="30" y="30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2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75" name="Freeform 2115"/>
                <p:cNvSpPr>
                  <a:spLocks/>
                </p:cNvSpPr>
                <p:nvPr/>
              </p:nvSpPr>
              <p:spPr bwMode="auto">
                <a:xfrm>
                  <a:off x="2014" y="3023"/>
                  <a:ext cx="42" cy="34"/>
                </a:xfrm>
                <a:custGeom>
                  <a:avLst/>
                  <a:gdLst>
                    <a:gd name="T0" fmla="*/ 24 w 42"/>
                    <a:gd name="T1" fmla="*/ 2 h 34"/>
                    <a:gd name="T2" fmla="*/ 24 w 42"/>
                    <a:gd name="T3" fmla="*/ 2 h 34"/>
                    <a:gd name="T4" fmla="*/ 15 w 42"/>
                    <a:gd name="T5" fmla="*/ 0 h 34"/>
                    <a:gd name="T6" fmla="*/ 9 w 42"/>
                    <a:gd name="T7" fmla="*/ 3 h 34"/>
                    <a:gd name="T8" fmla="*/ 4 w 42"/>
                    <a:gd name="T9" fmla="*/ 8 h 34"/>
                    <a:gd name="T10" fmla="*/ 1 w 42"/>
                    <a:gd name="T11" fmla="*/ 11 h 34"/>
                    <a:gd name="T12" fmla="*/ 0 w 42"/>
                    <a:gd name="T13" fmla="*/ 13 h 34"/>
                    <a:gd name="T14" fmla="*/ 0 w 42"/>
                    <a:gd name="T15" fmla="*/ 13 h 34"/>
                    <a:gd name="T16" fmla="*/ 0 w 42"/>
                    <a:gd name="T17" fmla="*/ 17 h 34"/>
                    <a:gd name="T18" fmla="*/ 1 w 42"/>
                    <a:gd name="T19" fmla="*/ 20 h 34"/>
                    <a:gd name="T20" fmla="*/ 4 w 42"/>
                    <a:gd name="T21" fmla="*/ 26 h 34"/>
                    <a:gd name="T22" fmla="*/ 10 w 42"/>
                    <a:gd name="T23" fmla="*/ 31 h 34"/>
                    <a:gd name="T24" fmla="*/ 18 w 42"/>
                    <a:gd name="T25" fmla="*/ 34 h 34"/>
                    <a:gd name="T26" fmla="*/ 18 w 42"/>
                    <a:gd name="T27" fmla="*/ 34 h 34"/>
                    <a:gd name="T28" fmla="*/ 27 w 42"/>
                    <a:gd name="T29" fmla="*/ 34 h 34"/>
                    <a:gd name="T30" fmla="*/ 33 w 42"/>
                    <a:gd name="T31" fmla="*/ 31 h 34"/>
                    <a:gd name="T32" fmla="*/ 38 w 42"/>
                    <a:gd name="T33" fmla="*/ 27 h 34"/>
                    <a:gd name="T34" fmla="*/ 41 w 42"/>
                    <a:gd name="T35" fmla="*/ 25 h 34"/>
                    <a:gd name="T36" fmla="*/ 41 w 42"/>
                    <a:gd name="T37" fmla="*/ 21 h 34"/>
                    <a:gd name="T38" fmla="*/ 41 w 42"/>
                    <a:gd name="T39" fmla="*/ 21 h 34"/>
                    <a:gd name="T40" fmla="*/ 42 w 42"/>
                    <a:gd name="T41" fmla="*/ 18 h 34"/>
                    <a:gd name="T42" fmla="*/ 41 w 42"/>
                    <a:gd name="T43" fmla="*/ 14 h 34"/>
                    <a:gd name="T44" fmla="*/ 37 w 42"/>
                    <a:gd name="T45" fmla="*/ 8 h 34"/>
                    <a:gd name="T46" fmla="*/ 32 w 42"/>
                    <a:gd name="T47" fmla="*/ 4 h 34"/>
                    <a:gd name="T48" fmla="*/ 24 w 42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4"/>
                    <a:gd name="T77" fmla="*/ 42 w 42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4">
                      <a:moveTo>
                        <a:pt x="24" y="2"/>
                      </a:moveTo>
                      <a:lnTo>
                        <a:pt x="24" y="2"/>
                      </a:lnTo>
                      <a:lnTo>
                        <a:pt x="15" y="0"/>
                      </a:lnTo>
                      <a:lnTo>
                        <a:pt x="9" y="3"/>
                      </a:lnTo>
                      <a:lnTo>
                        <a:pt x="4" y="8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1" y="20"/>
                      </a:lnTo>
                      <a:lnTo>
                        <a:pt x="4" y="26"/>
                      </a:lnTo>
                      <a:lnTo>
                        <a:pt x="10" y="31"/>
                      </a:lnTo>
                      <a:lnTo>
                        <a:pt x="18" y="34"/>
                      </a:lnTo>
                      <a:lnTo>
                        <a:pt x="27" y="34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41" y="25"/>
                      </a:lnTo>
                      <a:lnTo>
                        <a:pt x="41" y="21"/>
                      </a:lnTo>
                      <a:lnTo>
                        <a:pt x="42" y="18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4"/>
                      </a:lnTo>
                      <a:lnTo>
                        <a:pt x="24" y="2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76" name="Freeform 2116"/>
                <p:cNvSpPr>
                  <a:spLocks/>
                </p:cNvSpPr>
                <p:nvPr/>
              </p:nvSpPr>
              <p:spPr bwMode="auto">
                <a:xfrm>
                  <a:off x="2014" y="3023"/>
                  <a:ext cx="42" cy="34"/>
                </a:xfrm>
                <a:custGeom>
                  <a:avLst/>
                  <a:gdLst>
                    <a:gd name="T0" fmla="*/ 24 w 42"/>
                    <a:gd name="T1" fmla="*/ 2 h 34"/>
                    <a:gd name="T2" fmla="*/ 24 w 42"/>
                    <a:gd name="T3" fmla="*/ 2 h 34"/>
                    <a:gd name="T4" fmla="*/ 15 w 42"/>
                    <a:gd name="T5" fmla="*/ 0 h 34"/>
                    <a:gd name="T6" fmla="*/ 9 w 42"/>
                    <a:gd name="T7" fmla="*/ 3 h 34"/>
                    <a:gd name="T8" fmla="*/ 4 w 42"/>
                    <a:gd name="T9" fmla="*/ 8 h 34"/>
                    <a:gd name="T10" fmla="*/ 1 w 42"/>
                    <a:gd name="T11" fmla="*/ 11 h 34"/>
                    <a:gd name="T12" fmla="*/ 0 w 42"/>
                    <a:gd name="T13" fmla="*/ 13 h 34"/>
                    <a:gd name="T14" fmla="*/ 0 w 42"/>
                    <a:gd name="T15" fmla="*/ 13 h 34"/>
                    <a:gd name="T16" fmla="*/ 0 w 42"/>
                    <a:gd name="T17" fmla="*/ 17 h 34"/>
                    <a:gd name="T18" fmla="*/ 1 w 42"/>
                    <a:gd name="T19" fmla="*/ 20 h 34"/>
                    <a:gd name="T20" fmla="*/ 4 w 42"/>
                    <a:gd name="T21" fmla="*/ 26 h 34"/>
                    <a:gd name="T22" fmla="*/ 10 w 42"/>
                    <a:gd name="T23" fmla="*/ 31 h 34"/>
                    <a:gd name="T24" fmla="*/ 18 w 42"/>
                    <a:gd name="T25" fmla="*/ 34 h 34"/>
                    <a:gd name="T26" fmla="*/ 18 w 42"/>
                    <a:gd name="T27" fmla="*/ 34 h 34"/>
                    <a:gd name="T28" fmla="*/ 27 w 42"/>
                    <a:gd name="T29" fmla="*/ 34 h 34"/>
                    <a:gd name="T30" fmla="*/ 33 w 42"/>
                    <a:gd name="T31" fmla="*/ 31 h 34"/>
                    <a:gd name="T32" fmla="*/ 38 w 42"/>
                    <a:gd name="T33" fmla="*/ 27 h 34"/>
                    <a:gd name="T34" fmla="*/ 41 w 42"/>
                    <a:gd name="T35" fmla="*/ 25 h 34"/>
                    <a:gd name="T36" fmla="*/ 41 w 42"/>
                    <a:gd name="T37" fmla="*/ 21 h 34"/>
                    <a:gd name="T38" fmla="*/ 41 w 42"/>
                    <a:gd name="T39" fmla="*/ 21 h 34"/>
                    <a:gd name="T40" fmla="*/ 42 w 42"/>
                    <a:gd name="T41" fmla="*/ 18 h 34"/>
                    <a:gd name="T42" fmla="*/ 41 w 42"/>
                    <a:gd name="T43" fmla="*/ 14 h 34"/>
                    <a:gd name="T44" fmla="*/ 37 w 42"/>
                    <a:gd name="T45" fmla="*/ 8 h 34"/>
                    <a:gd name="T46" fmla="*/ 32 w 42"/>
                    <a:gd name="T47" fmla="*/ 4 h 34"/>
                    <a:gd name="T48" fmla="*/ 24 w 42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4"/>
                    <a:gd name="T77" fmla="*/ 42 w 42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4">
                      <a:moveTo>
                        <a:pt x="24" y="2"/>
                      </a:moveTo>
                      <a:lnTo>
                        <a:pt x="24" y="2"/>
                      </a:lnTo>
                      <a:lnTo>
                        <a:pt x="15" y="0"/>
                      </a:lnTo>
                      <a:lnTo>
                        <a:pt x="9" y="3"/>
                      </a:lnTo>
                      <a:lnTo>
                        <a:pt x="4" y="8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1" y="20"/>
                      </a:lnTo>
                      <a:lnTo>
                        <a:pt x="4" y="26"/>
                      </a:lnTo>
                      <a:lnTo>
                        <a:pt x="10" y="31"/>
                      </a:lnTo>
                      <a:lnTo>
                        <a:pt x="18" y="34"/>
                      </a:lnTo>
                      <a:lnTo>
                        <a:pt x="27" y="34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41" y="25"/>
                      </a:lnTo>
                      <a:lnTo>
                        <a:pt x="41" y="21"/>
                      </a:lnTo>
                      <a:lnTo>
                        <a:pt x="42" y="18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4"/>
                      </a:lnTo>
                      <a:lnTo>
                        <a:pt x="24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77" name="Freeform 2117"/>
                <p:cNvSpPr>
                  <a:spLocks/>
                </p:cNvSpPr>
                <p:nvPr/>
              </p:nvSpPr>
              <p:spPr bwMode="auto">
                <a:xfrm>
                  <a:off x="2002" y="3003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7 w 42"/>
                    <a:gd name="T7" fmla="*/ 4 h 32"/>
                    <a:gd name="T8" fmla="*/ 3 w 42"/>
                    <a:gd name="T9" fmla="*/ 9 h 32"/>
                    <a:gd name="T10" fmla="*/ 2 w 42"/>
                    <a:gd name="T11" fmla="*/ 13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2 w 42"/>
                    <a:gd name="T17" fmla="*/ 19 h 32"/>
                    <a:gd name="T18" fmla="*/ 3 w 42"/>
                    <a:gd name="T19" fmla="*/ 22 h 32"/>
                    <a:gd name="T20" fmla="*/ 7 w 42"/>
                    <a:gd name="T21" fmla="*/ 27 h 32"/>
                    <a:gd name="T22" fmla="*/ 13 w 42"/>
                    <a:gd name="T23" fmla="*/ 31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30 w 42"/>
                    <a:gd name="T29" fmla="*/ 31 h 32"/>
                    <a:gd name="T30" fmla="*/ 36 w 42"/>
                    <a:gd name="T31" fmla="*/ 27 h 32"/>
                    <a:gd name="T32" fmla="*/ 41 w 42"/>
                    <a:gd name="T33" fmla="*/ 22 h 32"/>
                    <a:gd name="T34" fmla="*/ 41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1 w 42"/>
                    <a:gd name="T41" fmla="*/ 13 h 32"/>
                    <a:gd name="T42" fmla="*/ 41 w 42"/>
                    <a:gd name="T43" fmla="*/ 9 h 32"/>
                    <a:gd name="T44" fmla="*/ 36 w 42"/>
                    <a:gd name="T45" fmla="*/ 4 h 32"/>
                    <a:gd name="T46" fmla="*/ 30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4"/>
                      </a:lnTo>
                      <a:lnTo>
                        <a:pt x="3" y="9"/>
                      </a:lnTo>
                      <a:lnTo>
                        <a:pt x="2" y="13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3" y="22"/>
                      </a:lnTo>
                      <a:lnTo>
                        <a:pt x="7" y="27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30" y="31"/>
                      </a:lnTo>
                      <a:lnTo>
                        <a:pt x="36" y="27"/>
                      </a:lnTo>
                      <a:lnTo>
                        <a:pt x="41" y="22"/>
                      </a:lnTo>
                      <a:lnTo>
                        <a:pt x="41" y="19"/>
                      </a:lnTo>
                      <a:lnTo>
                        <a:pt x="42" y="15"/>
                      </a:lnTo>
                      <a:lnTo>
                        <a:pt x="41" y="13"/>
                      </a:lnTo>
                      <a:lnTo>
                        <a:pt x="41" y="9"/>
                      </a:lnTo>
                      <a:lnTo>
                        <a:pt x="36" y="4"/>
                      </a:lnTo>
                      <a:lnTo>
                        <a:pt x="30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78" name="Freeform 2118"/>
                <p:cNvSpPr>
                  <a:spLocks/>
                </p:cNvSpPr>
                <p:nvPr/>
              </p:nvSpPr>
              <p:spPr bwMode="auto">
                <a:xfrm>
                  <a:off x="2002" y="3003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7 w 42"/>
                    <a:gd name="T7" fmla="*/ 4 h 32"/>
                    <a:gd name="T8" fmla="*/ 3 w 42"/>
                    <a:gd name="T9" fmla="*/ 9 h 32"/>
                    <a:gd name="T10" fmla="*/ 2 w 42"/>
                    <a:gd name="T11" fmla="*/ 13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2 w 42"/>
                    <a:gd name="T17" fmla="*/ 19 h 32"/>
                    <a:gd name="T18" fmla="*/ 3 w 42"/>
                    <a:gd name="T19" fmla="*/ 22 h 32"/>
                    <a:gd name="T20" fmla="*/ 7 w 42"/>
                    <a:gd name="T21" fmla="*/ 27 h 32"/>
                    <a:gd name="T22" fmla="*/ 13 w 42"/>
                    <a:gd name="T23" fmla="*/ 31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30 w 42"/>
                    <a:gd name="T29" fmla="*/ 31 h 32"/>
                    <a:gd name="T30" fmla="*/ 36 w 42"/>
                    <a:gd name="T31" fmla="*/ 27 h 32"/>
                    <a:gd name="T32" fmla="*/ 41 w 42"/>
                    <a:gd name="T33" fmla="*/ 22 h 32"/>
                    <a:gd name="T34" fmla="*/ 41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1 w 42"/>
                    <a:gd name="T41" fmla="*/ 13 h 32"/>
                    <a:gd name="T42" fmla="*/ 41 w 42"/>
                    <a:gd name="T43" fmla="*/ 9 h 32"/>
                    <a:gd name="T44" fmla="*/ 36 w 42"/>
                    <a:gd name="T45" fmla="*/ 4 h 32"/>
                    <a:gd name="T46" fmla="*/ 30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4"/>
                      </a:lnTo>
                      <a:lnTo>
                        <a:pt x="3" y="9"/>
                      </a:lnTo>
                      <a:lnTo>
                        <a:pt x="2" y="13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3" y="22"/>
                      </a:lnTo>
                      <a:lnTo>
                        <a:pt x="7" y="27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30" y="31"/>
                      </a:lnTo>
                      <a:lnTo>
                        <a:pt x="36" y="27"/>
                      </a:lnTo>
                      <a:lnTo>
                        <a:pt x="41" y="22"/>
                      </a:lnTo>
                      <a:lnTo>
                        <a:pt x="41" y="19"/>
                      </a:lnTo>
                      <a:lnTo>
                        <a:pt x="42" y="15"/>
                      </a:lnTo>
                      <a:lnTo>
                        <a:pt x="41" y="13"/>
                      </a:lnTo>
                      <a:lnTo>
                        <a:pt x="41" y="9"/>
                      </a:lnTo>
                      <a:lnTo>
                        <a:pt x="36" y="4"/>
                      </a:lnTo>
                      <a:lnTo>
                        <a:pt x="30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79" name="Freeform 2119"/>
                <p:cNvSpPr>
                  <a:spLocks/>
                </p:cNvSpPr>
                <p:nvPr/>
              </p:nvSpPr>
              <p:spPr bwMode="auto">
                <a:xfrm>
                  <a:off x="1985" y="3064"/>
                  <a:ext cx="39" cy="35"/>
                </a:xfrm>
                <a:custGeom>
                  <a:avLst/>
                  <a:gdLst>
                    <a:gd name="T0" fmla="*/ 11 w 39"/>
                    <a:gd name="T1" fmla="*/ 4 h 35"/>
                    <a:gd name="T2" fmla="*/ 11 w 39"/>
                    <a:gd name="T3" fmla="*/ 4 h 35"/>
                    <a:gd name="T4" fmla="*/ 5 w 39"/>
                    <a:gd name="T5" fmla="*/ 9 h 35"/>
                    <a:gd name="T6" fmla="*/ 1 w 39"/>
                    <a:gd name="T7" fmla="*/ 16 h 35"/>
                    <a:gd name="T8" fmla="*/ 0 w 39"/>
                    <a:gd name="T9" fmla="*/ 22 h 35"/>
                    <a:gd name="T10" fmla="*/ 0 w 39"/>
                    <a:gd name="T11" fmla="*/ 25 h 35"/>
                    <a:gd name="T12" fmla="*/ 1 w 39"/>
                    <a:gd name="T13" fmla="*/ 28 h 35"/>
                    <a:gd name="T14" fmla="*/ 1 w 39"/>
                    <a:gd name="T15" fmla="*/ 28 h 35"/>
                    <a:gd name="T16" fmla="*/ 3 w 39"/>
                    <a:gd name="T17" fmla="*/ 31 h 35"/>
                    <a:gd name="T18" fmla="*/ 6 w 39"/>
                    <a:gd name="T19" fmla="*/ 32 h 35"/>
                    <a:gd name="T20" fmla="*/ 12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1 h 35"/>
                    <a:gd name="T26" fmla="*/ 28 w 39"/>
                    <a:gd name="T27" fmla="*/ 31 h 35"/>
                    <a:gd name="T28" fmla="*/ 34 w 39"/>
                    <a:gd name="T29" fmla="*/ 26 h 35"/>
                    <a:gd name="T30" fmla="*/ 38 w 39"/>
                    <a:gd name="T31" fmla="*/ 21 h 35"/>
                    <a:gd name="T32" fmla="*/ 39 w 39"/>
                    <a:gd name="T33" fmla="*/ 13 h 35"/>
                    <a:gd name="T34" fmla="*/ 38 w 39"/>
                    <a:gd name="T35" fmla="*/ 10 h 35"/>
                    <a:gd name="T36" fmla="*/ 37 w 39"/>
                    <a:gd name="T37" fmla="*/ 7 h 35"/>
                    <a:gd name="T38" fmla="*/ 37 w 39"/>
                    <a:gd name="T39" fmla="*/ 7 h 35"/>
                    <a:gd name="T40" fmla="*/ 35 w 39"/>
                    <a:gd name="T41" fmla="*/ 4 h 35"/>
                    <a:gd name="T42" fmla="*/ 33 w 39"/>
                    <a:gd name="T43" fmla="*/ 3 h 35"/>
                    <a:gd name="T44" fmla="*/ 26 w 39"/>
                    <a:gd name="T45" fmla="*/ 0 h 35"/>
                    <a:gd name="T46" fmla="*/ 19 w 39"/>
                    <a:gd name="T47" fmla="*/ 0 h 35"/>
                    <a:gd name="T48" fmla="*/ 11 w 39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3" y="31"/>
                      </a:lnTo>
                      <a:lnTo>
                        <a:pt x="6" y="32"/>
                      </a:lnTo>
                      <a:lnTo>
                        <a:pt x="12" y="35"/>
                      </a:lnTo>
                      <a:lnTo>
                        <a:pt x="20" y="35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21"/>
                      </a:lnTo>
                      <a:lnTo>
                        <a:pt x="39" y="13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5" y="4"/>
                      </a:lnTo>
                      <a:lnTo>
                        <a:pt x="33" y="3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80" name="Freeform 2120"/>
                <p:cNvSpPr>
                  <a:spLocks/>
                </p:cNvSpPr>
                <p:nvPr/>
              </p:nvSpPr>
              <p:spPr bwMode="auto">
                <a:xfrm>
                  <a:off x="1985" y="3064"/>
                  <a:ext cx="39" cy="35"/>
                </a:xfrm>
                <a:custGeom>
                  <a:avLst/>
                  <a:gdLst>
                    <a:gd name="T0" fmla="*/ 11 w 39"/>
                    <a:gd name="T1" fmla="*/ 4 h 35"/>
                    <a:gd name="T2" fmla="*/ 11 w 39"/>
                    <a:gd name="T3" fmla="*/ 4 h 35"/>
                    <a:gd name="T4" fmla="*/ 5 w 39"/>
                    <a:gd name="T5" fmla="*/ 9 h 35"/>
                    <a:gd name="T6" fmla="*/ 1 w 39"/>
                    <a:gd name="T7" fmla="*/ 16 h 35"/>
                    <a:gd name="T8" fmla="*/ 0 w 39"/>
                    <a:gd name="T9" fmla="*/ 22 h 35"/>
                    <a:gd name="T10" fmla="*/ 0 w 39"/>
                    <a:gd name="T11" fmla="*/ 25 h 35"/>
                    <a:gd name="T12" fmla="*/ 1 w 39"/>
                    <a:gd name="T13" fmla="*/ 28 h 35"/>
                    <a:gd name="T14" fmla="*/ 1 w 39"/>
                    <a:gd name="T15" fmla="*/ 28 h 35"/>
                    <a:gd name="T16" fmla="*/ 3 w 39"/>
                    <a:gd name="T17" fmla="*/ 31 h 35"/>
                    <a:gd name="T18" fmla="*/ 6 w 39"/>
                    <a:gd name="T19" fmla="*/ 32 h 35"/>
                    <a:gd name="T20" fmla="*/ 12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1 h 35"/>
                    <a:gd name="T26" fmla="*/ 28 w 39"/>
                    <a:gd name="T27" fmla="*/ 31 h 35"/>
                    <a:gd name="T28" fmla="*/ 34 w 39"/>
                    <a:gd name="T29" fmla="*/ 26 h 35"/>
                    <a:gd name="T30" fmla="*/ 38 w 39"/>
                    <a:gd name="T31" fmla="*/ 21 h 35"/>
                    <a:gd name="T32" fmla="*/ 39 w 39"/>
                    <a:gd name="T33" fmla="*/ 13 h 35"/>
                    <a:gd name="T34" fmla="*/ 38 w 39"/>
                    <a:gd name="T35" fmla="*/ 10 h 35"/>
                    <a:gd name="T36" fmla="*/ 37 w 39"/>
                    <a:gd name="T37" fmla="*/ 7 h 35"/>
                    <a:gd name="T38" fmla="*/ 37 w 39"/>
                    <a:gd name="T39" fmla="*/ 7 h 35"/>
                    <a:gd name="T40" fmla="*/ 35 w 39"/>
                    <a:gd name="T41" fmla="*/ 4 h 35"/>
                    <a:gd name="T42" fmla="*/ 33 w 39"/>
                    <a:gd name="T43" fmla="*/ 3 h 35"/>
                    <a:gd name="T44" fmla="*/ 26 w 39"/>
                    <a:gd name="T45" fmla="*/ 0 h 35"/>
                    <a:gd name="T46" fmla="*/ 19 w 39"/>
                    <a:gd name="T47" fmla="*/ 0 h 35"/>
                    <a:gd name="T48" fmla="*/ 11 w 39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3" y="31"/>
                      </a:lnTo>
                      <a:lnTo>
                        <a:pt x="6" y="32"/>
                      </a:lnTo>
                      <a:lnTo>
                        <a:pt x="12" y="35"/>
                      </a:lnTo>
                      <a:lnTo>
                        <a:pt x="20" y="35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21"/>
                      </a:lnTo>
                      <a:lnTo>
                        <a:pt x="39" y="13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5" y="4"/>
                      </a:lnTo>
                      <a:lnTo>
                        <a:pt x="33" y="3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81" name="Freeform 2121"/>
                <p:cNvSpPr>
                  <a:spLocks/>
                </p:cNvSpPr>
                <p:nvPr/>
              </p:nvSpPr>
              <p:spPr bwMode="auto">
                <a:xfrm>
                  <a:off x="2014" y="3068"/>
                  <a:ext cx="39" cy="33"/>
                </a:xfrm>
                <a:custGeom>
                  <a:avLst/>
                  <a:gdLst>
                    <a:gd name="T0" fmla="*/ 25 w 39"/>
                    <a:gd name="T1" fmla="*/ 1 h 33"/>
                    <a:gd name="T2" fmla="*/ 25 w 39"/>
                    <a:gd name="T3" fmla="*/ 1 h 33"/>
                    <a:gd name="T4" fmla="*/ 18 w 39"/>
                    <a:gd name="T5" fmla="*/ 0 h 33"/>
                    <a:gd name="T6" fmla="*/ 10 w 39"/>
                    <a:gd name="T7" fmla="*/ 0 h 33"/>
                    <a:gd name="T8" fmla="*/ 4 w 39"/>
                    <a:gd name="T9" fmla="*/ 4 h 33"/>
                    <a:gd name="T10" fmla="*/ 1 w 39"/>
                    <a:gd name="T11" fmla="*/ 6 h 33"/>
                    <a:gd name="T12" fmla="*/ 0 w 39"/>
                    <a:gd name="T13" fmla="*/ 9 h 33"/>
                    <a:gd name="T14" fmla="*/ 0 w 39"/>
                    <a:gd name="T15" fmla="*/ 9 h 33"/>
                    <a:gd name="T16" fmla="*/ 0 w 39"/>
                    <a:gd name="T17" fmla="*/ 13 h 33"/>
                    <a:gd name="T18" fmla="*/ 0 w 39"/>
                    <a:gd name="T19" fmla="*/ 17 h 33"/>
                    <a:gd name="T20" fmla="*/ 1 w 39"/>
                    <a:gd name="T21" fmla="*/ 23 h 33"/>
                    <a:gd name="T22" fmla="*/ 6 w 39"/>
                    <a:gd name="T23" fmla="*/ 28 h 33"/>
                    <a:gd name="T24" fmla="*/ 14 w 39"/>
                    <a:gd name="T25" fmla="*/ 32 h 33"/>
                    <a:gd name="T26" fmla="*/ 14 w 39"/>
                    <a:gd name="T27" fmla="*/ 32 h 33"/>
                    <a:gd name="T28" fmla="*/ 22 w 39"/>
                    <a:gd name="T29" fmla="*/ 33 h 33"/>
                    <a:gd name="T30" fmla="*/ 29 w 39"/>
                    <a:gd name="T31" fmla="*/ 32 h 33"/>
                    <a:gd name="T32" fmla="*/ 36 w 39"/>
                    <a:gd name="T33" fmla="*/ 29 h 33"/>
                    <a:gd name="T34" fmla="*/ 38 w 39"/>
                    <a:gd name="T35" fmla="*/ 27 h 33"/>
                    <a:gd name="T36" fmla="*/ 39 w 39"/>
                    <a:gd name="T37" fmla="*/ 24 h 33"/>
                    <a:gd name="T38" fmla="*/ 39 w 39"/>
                    <a:gd name="T39" fmla="*/ 24 h 33"/>
                    <a:gd name="T40" fmla="*/ 39 w 39"/>
                    <a:gd name="T41" fmla="*/ 21 h 33"/>
                    <a:gd name="T42" fmla="*/ 39 w 39"/>
                    <a:gd name="T43" fmla="*/ 17 h 33"/>
                    <a:gd name="T44" fmla="*/ 37 w 39"/>
                    <a:gd name="T45" fmla="*/ 10 h 33"/>
                    <a:gd name="T46" fmla="*/ 32 w 39"/>
                    <a:gd name="T47" fmla="*/ 5 h 33"/>
                    <a:gd name="T48" fmla="*/ 25 w 39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0"/>
                      </a:lnTo>
                      <a:lnTo>
                        <a:pt x="4" y="4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29" y="32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39" y="21"/>
                      </a:lnTo>
                      <a:lnTo>
                        <a:pt x="39" y="17"/>
                      </a:lnTo>
                      <a:lnTo>
                        <a:pt x="37" y="10"/>
                      </a:lnTo>
                      <a:lnTo>
                        <a:pt x="32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82" name="Freeform 2122"/>
                <p:cNvSpPr>
                  <a:spLocks/>
                </p:cNvSpPr>
                <p:nvPr/>
              </p:nvSpPr>
              <p:spPr bwMode="auto">
                <a:xfrm>
                  <a:off x="2014" y="3068"/>
                  <a:ext cx="39" cy="33"/>
                </a:xfrm>
                <a:custGeom>
                  <a:avLst/>
                  <a:gdLst>
                    <a:gd name="T0" fmla="*/ 25 w 39"/>
                    <a:gd name="T1" fmla="*/ 1 h 33"/>
                    <a:gd name="T2" fmla="*/ 25 w 39"/>
                    <a:gd name="T3" fmla="*/ 1 h 33"/>
                    <a:gd name="T4" fmla="*/ 18 w 39"/>
                    <a:gd name="T5" fmla="*/ 0 h 33"/>
                    <a:gd name="T6" fmla="*/ 10 w 39"/>
                    <a:gd name="T7" fmla="*/ 0 h 33"/>
                    <a:gd name="T8" fmla="*/ 4 w 39"/>
                    <a:gd name="T9" fmla="*/ 4 h 33"/>
                    <a:gd name="T10" fmla="*/ 1 w 39"/>
                    <a:gd name="T11" fmla="*/ 6 h 33"/>
                    <a:gd name="T12" fmla="*/ 0 w 39"/>
                    <a:gd name="T13" fmla="*/ 9 h 33"/>
                    <a:gd name="T14" fmla="*/ 0 w 39"/>
                    <a:gd name="T15" fmla="*/ 9 h 33"/>
                    <a:gd name="T16" fmla="*/ 0 w 39"/>
                    <a:gd name="T17" fmla="*/ 13 h 33"/>
                    <a:gd name="T18" fmla="*/ 0 w 39"/>
                    <a:gd name="T19" fmla="*/ 17 h 33"/>
                    <a:gd name="T20" fmla="*/ 1 w 39"/>
                    <a:gd name="T21" fmla="*/ 23 h 33"/>
                    <a:gd name="T22" fmla="*/ 6 w 39"/>
                    <a:gd name="T23" fmla="*/ 28 h 33"/>
                    <a:gd name="T24" fmla="*/ 14 w 39"/>
                    <a:gd name="T25" fmla="*/ 32 h 33"/>
                    <a:gd name="T26" fmla="*/ 14 w 39"/>
                    <a:gd name="T27" fmla="*/ 32 h 33"/>
                    <a:gd name="T28" fmla="*/ 22 w 39"/>
                    <a:gd name="T29" fmla="*/ 33 h 33"/>
                    <a:gd name="T30" fmla="*/ 29 w 39"/>
                    <a:gd name="T31" fmla="*/ 32 h 33"/>
                    <a:gd name="T32" fmla="*/ 36 w 39"/>
                    <a:gd name="T33" fmla="*/ 29 h 33"/>
                    <a:gd name="T34" fmla="*/ 38 w 39"/>
                    <a:gd name="T35" fmla="*/ 27 h 33"/>
                    <a:gd name="T36" fmla="*/ 39 w 39"/>
                    <a:gd name="T37" fmla="*/ 24 h 33"/>
                    <a:gd name="T38" fmla="*/ 39 w 39"/>
                    <a:gd name="T39" fmla="*/ 24 h 33"/>
                    <a:gd name="T40" fmla="*/ 39 w 39"/>
                    <a:gd name="T41" fmla="*/ 21 h 33"/>
                    <a:gd name="T42" fmla="*/ 39 w 39"/>
                    <a:gd name="T43" fmla="*/ 17 h 33"/>
                    <a:gd name="T44" fmla="*/ 37 w 39"/>
                    <a:gd name="T45" fmla="*/ 10 h 33"/>
                    <a:gd name="T46" fmla="*/ 32 w 39"/>
                    <a:gd name="T47" fmla="*/ 5 h 33"/>
                    <a:gd name="T48" fmla="*/ 25 w 39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0"/>
                      </a:lnTo>
                      <a:lnTo>
                        <a:pt x="4" y="4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29" y="32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39" y="21"/>
                      </a:lnTo>
                      <a:lnTo>
                        <a:pt x="39" y="17"/>
                      </a:lnTo>
                      <a:lnTo>
                        <a:pt x="37" y="10"/>
                      </a:lnTo>
                      <a:lnTo>
                        <a:pt x="32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83" name="Freeform 2123"/>
                <p:cNvSpPr>
                  <a:spLocks/>
                </p:cNvSpPr>
                <p:nvPr/>
              </p:nvSpPr>
              <p:spPr bwMode="auto">
                <a:xfrm>
                  <a:off x="2002" y="3058"/>
                  <a:ext cx="31" cy="88"/>
                </a:xfrm>
                <a:custGeom>
                  <a:avLst/>
                  <a:gdLst>
                    <a:gd name="T0" fmla="*/ 0 w 31"/>
                    <a:gd name="T1" fmla="*/ 84 h 88"/>
                    <a:gd name="T2" fmla="*/ 9 w 31"/>
                    <a:gd name="T3" fmla="*/ 69 h 88"/>
                    <a:gd name="T4" fmla="*/ 9 w 31"/>
                    <a:gd name="T5" fmla="*/ 0 h 88"/>
                    <a:gd name="T6" fmla="*/ 23 w 31"/>
                    <a:gd name="T7" fmla="*/ 2 h 88"/>
                    <a:gd name="T8" fmla="*/ 23 w 31"/>
                    <a:gd name="T9" fmla="*/ 70 h 88"/>
                    <a:gd name="T10" fmla="*/ 31 w 31"/>
                    <a:gd name="T11" fmla="*/ 85 h 88"/>
                    <a:gd name="T12" fmla="*/ 21 w 31"/>
                    <a:gd name="T13" fmla="*/ 79 h 88"/>
                    <a:gd name="T14" fmla="*/ 21 w 31"/>
                    <a:gd name="T15" fmla="*/ 88 h 88"/>
                    <a:gd name="T16" fmla="*/ 14 w 31"/>
                    <a:gd name="T17" fmla="*/ 82 h 88"/>
                    <a:gd name="T18" fmla="*/ 9 w 31"/>
                    <a:gd name="T19" fmla="*/ 88 h 88"/>
                    <a:gd name="T20" fmla="*/ 9 w 31"/>
                    <a:gd name="T21" fmla="*/ 80 h 88"/>
                    <a:gd name="T22" fmla="*/ 0 w 31"/>
                    <a:gd name="T23" fmla="*/ 84 h 88"/>
                    <a:gd name="T24" fmla="*/ 0 w 31"/>
                    <a:gd name="T25" fmla="*/ 84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8"/>
                    <a:gd name="T41" fmla="*/ 31 w 31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8">
                      <a:moveTo>
                        <a:pt x="0" y="84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2"/>
                      </a:lnTo>
                      <a:lnTo>
                        <a:pt x="23" y="70"/>
                      </a:lnTo>
                      <a:lnTo>
                        <a:pt x="31" y="85"/>
                      </a:lnTo>
                      <a:lnTo>
                        <a:pt x="21" y="79"/>
                      </a:lnTo>
                      <a:lnTo>
                        <a:pt x="21" y="88"/>
                      </a:lnTo>
                      <a:lnTo>
                        <a:pt x="14" y="82"/>
                      </a:lnTo>
                      <a:lnTo>
                        <a:pt x="9" y="88"/>
                      </a:lnTo>
                      <a:lnTo>
                        <a:pt x="9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84" name="Freeform 2124"/>
                <p:cNvSpPr>
                  <a:spLocks/>
                </p:cNvSpPr>
                <p:nvPr/>
              </p:nvSpPr>
              <p:spPr bwMode="auto">
                <a:xfrm>
                  <a:off x="1985" y="3043"/>
                  <a:ext cx="39" cy="34"/>
                </a:xfrm>
                <a:custGeom>
                  <a:avLst/>
                  <a:gdLst>
                    <a:gd name="T0" fmla="*/ 11 w 39"/>
                    <a:gd name="T1" fmla="*/ 3 h 34"/>
                    <a:gd name="T2" fmla="*/ 11 w 39"/>
                    <a:gd name="T3" fmla="*/ 3 h 34"/>
                    <a:gd name="T4" fmla="*/ 5 w 39"/>
                    <a:gd name="T5" fmla="*/ 9 h 34"/>
                    <a:gd name="T6" fmla="*/ 1 w 39"/>
                    <a:gd name="T7" fmla="*/ 15 h 34"/>
                    <a:gd name="T8" fmla="*/ 0 w 39"/>
                    <a:gd name="T9" fmla="*/ 21 h 34"/>
                    <a:gd name="T10" fmla="*/ 0 w 39"/>
                    <a:gd name="T11" fmla="*/ 25 h 34"/>
                    <a:gd name="T12" fmla="*/ 1 w 39"/>
                    <a:gd name="T13" fmla="*/ 28 h 34"/>
                    <a:gd name="T14" fmla="*/ 1 w 39"/>
                    <a:gd name="T15" fmla="*/ 28 h 34"/>
                    <a:gd name="T16" fmla="*/ 3 w 39"/>
                    <a:gd name="T17" fmla="*/ 30 h 34"/>
                    <a:gd name="T18" fmla="*/ 6 w 39"/>
                    <a:gd name="T19" fmla="*/ 33 h 34"/>
                    <a:gd name="T20" fmla="*/ 12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1 h 34"/>
                    <a:gd name="T26" fmla="*/ 28 w 39"/>
                    <a:gd name="T27" fmla="*/ 31 h 34"/>
                    <a:gd name="T28" fmla="*/ 34 w 39"/>
                    <a:gd name="T29" fmla="*/ 26 h 34"/>
                    <a:gd name="T30" fmla="*/ 38 w 39"/>
                    <a:gd name="T31" fmla="*/ 20 h 34"/>
                    <a:gd name="T32" fmla="*/ 39 w 39"/>
                    <a:gd name="T33" fmla="*/ 14 h 34"/>
                    <a:gd name="T34" fmla="*/ 38 w 39"/>
                    <a:gd name="T35" fmla="*/ 10 h 34"/>
                    <a:gd name="T36" fmla="*/ 37 w 39"/>
                    <a:gd name="T37" fmla="*/ 7 h 34"/>
                    <a:gd name="T38" fmla="*/ 37 w 39"/>
                    <a:gd name="T39" fmla="*/ 7 h 34"/>
                    <a:gd name="T40" fmla="*/ 35 w 39"/>
                    <a:gd name="T41" fmla="*/ 5 h 34"/>
                    <a:gd name="T42" fmla="*/ 33 w 39"/>
                    <a:gd name="T43" fmla="*/ 2 h 34"/>
                    <a:gd name="T44" fmla="*/ 26 w 39"/>
                    <a:gd name="T45" fmla="*/ 0 h 34"/>
                    <a:gd name="T46" fmla="*/ 19 w 39"/>
                    <a:gd name="T47" fmla="*/ 1 h 34"/>
                    <a:gd name="T48" fmla="*/ 11 w 39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3" y="30"/>
                      </a:lnTo>
                      <a:lnTo>
                        <a:pt x="6" y="33"/>
                      </a:lnTo>
                      <a:lnTo>
                        <a:pt x="12" y="34"/>
                      </a:lnTo>
                      <a:lnTo>
                        <a:pt x="20" y="34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20"/>
                      </a:lnTo>
                      <a:lnTo>
                        <a:pt x="39" y="14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5" y="5"/>
                      </a:lnTo>
                      <a:lnTo>
                        <a:pt x="33" y="2"/>
                      </a:lnTo>
                      <a:lnTo>
                        <a:pt x="26" y="0"/>
                      </a:lnTo>
                      <a:lnTo>
                        <a:pt x="19" y="1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85" name="Freeform 2125"/>
                <p:cNvSpPr>
                  <a:spLocks/>
                </p:cNvSpPr>
                <p:nvPr/>
              </p:nvSpPr>
              <p:spPr bwMode="auto">
                <a:xfrm>
                  <a:off x="1985" y="3043"/>
                  <a:ext cx="39" cy="34"/>
                </a:xfrm>
                <a:custGeom>
                  <a:avLst/>
                  <a:gdLst>
                    <a:gd name="T0" fmla="*/ 11 w 39"/>
                    <a:gd name="T1" fmla="*/ 3 h 34"/>
                    <a:gd name="T2" fmla="*/ 11 w 39"/>
                    <a:gd name="T3" fmla="*/ 3 h 34"/>
                    <a:gd name="T4" fmla="*/ 5 w 39"/>
                    <a:gd name="T5" fmla="*/ 9 h 34"/>
                    <a:gd name="T6" fmla="*/ 1 w 39"/>
                    <a:gd name="T7" fmla="*/ 15 h 34"/>
                    <a:gd name="T8" fmla="*/ 0 w 39"/>
                    <a:gd name="T9" fmla="*/ 21 h 34"/>
                    <a:gd name="T10" fmla="*/ 0 w 39"/>
                    <a:gd name="T11" fmla="*/ 25 h 34"/>
                    <a:gd name="T12" fmla="*/ 1 w 39"/>
                    <a:gd name="T13" fmla="*/ 28 h 34"/>
                    <a:gd name="T14" fmla="*/ 1 w 39"/>
                    <a:gd name="T15" fmla="*/ 28 h 34"/>
                    <a:gd name="T16" fmla="*/ 3 w 39"/>
                    <a:gd name="T17" fmla="*/ 30 h 34"/>
                    <a:gd name="T18" fmla="*/ 6 w 39"/>
                    <a:gd name="T19" fmla="*/ 33 h 34"/>
                    <a:gd name="T20" fmla="*/ 12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1 h 34"/>
                    <a:gd name="T26" fmla="*/ 28 w 39"/>
                    <a:gd name="T27" fmla="*/ 31 h 34"/>
                    <a:gd name="T28" fmla="*/ 34 w 39"/>
                    <a:gd name="T29" fmla="*/ 26 h 34"/>
                    <a:gd name="T30" fmla="*/ 38 w 39"/>
                    <a:gd name="T31" fmla="*/ 20 h 34"/>
                    <a:gd name="T32" fmla="*/ 39 w 39"/>
                    <a:gd name="T33" fmla="*/ 14 h 34"/>
                    <a:gd name="T34" fmla="*/ 38 w 39"/>
                    <a:gd name="T35" fmla="*/ 10 h 34"/>
                    <a:gd name="T36" fmla="*/ 37 w 39"/>
                    <a:gd name="T37" fmla="*/ 7 h 34"/>
                    <a:gd name="T38" fmla="*/ 37 w 39"/>
                    <a:gd name="T39" fmla="*/ 7 h 34"/>
                    <a:gd name="T40" fmla="*/ 35 w 39"/>
                    <a:gd name="T41" fmla="*/ 5 h 34"/>
                    <a:gd name="T42" fmla="*/ 33 w 39"/>
                    <a:gd name="T43" fmla="*/ 2 h 34"/>
                    <a:gd name="T44" fmla="*/ 26 w 39"/>
                    <a:gd name="T45" fmla="*/ 0 h 34"/>
                    <a:gd name="T46" fmla="*/ 19 w 39"/>
                    <a:gd name="T47" fmla="*/ 1 h 34"/>
                    <a:gd name="T48" fmla="*/ 11 w 39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3" y="30"/>
                      </a:lnTo>
                      <a:lnTo>
                        <a:pt x="6" y="33"/>
                      </a:lnTo>
                      <a:lnTo>
                        <a:pt x="12" y="34"/>
                      </a:lnTo>
                      <a:lnTo>
                        <a:pt x="20" y="34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20"/>
                      </a:lnTo>
                      <a:lnTo>
                        <a:pt x="39" y="14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5" y="5"/>
                      </a:lnTo>
                      <a:lnTo>
                        <a:pt x="33" y="2"/>
                      </a:lnTo>
                      <a:lnTo>
                        <a:pt x="26" y="0"/>
                      </a:lnTo>
                      <a:lnTo>
                        <a:pt x="19" y="1"/>
                      </a:lnTo>
                      <a:lnTo>
                        <a:pt x="11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86" name="Freeform 2126"/>
                <p:cNvSpPr>
                  <a:spLocks/>
                </p:cNvSpPr>
                <p:nvPr/>
              </p:nvSpPr>
              <p:spPr bwMode="auto">
                <a:xfrm>
                  <a:off x="2014" y="3046"/>
                  <a:ext cx="39" cy="35"/>
                </a:xfrm>
                <a:custGeom>
                  <a:avLst/>
                  <a:gdLst>
                    <a:gd name="T0" fmla="*/ 25 w 39"/>
                    <a:gd name="T1" fmla="*/ 3 h 35"/>
                    <a:gd name="T2" fmla="*/ 25 w 39"/>
                    <a:gd name="T3" fmla="*/ 3 h 35"/>
                    <a:gd name="T4" fmla="*/ 16 w 39"/>
                    <a:gd name="T5" fmla="*/ 0 h 35"/>
                    <a:gd name="T6" fmla="*/ 10 w 39"/>
                    <a:gd name="T7" fmla="*/ 2 h 35"/>
                    <a:gd name="T8" fmla="*/ 4 w 39"/>
                    <a:gd name="T9" fmla="*/ 6 h 35"/>
                    <a:gd name="T10" fmla="*/ 1 w 39"/>
                    <a:gd name="T11" fmla="*/ 8 h 35"/>
                    <a:gd name="T12" fmla="*/ 0 w 39"/>
                    <a:gd name="T13" fmla="*/ 11 h 35"/>
                    <a:gd name="T14" fmla="*/ 0 w 39"/>
                    <a:gd name="T15" fmla="*/ 11 h 35"/>
                    <a:gd name="T16" fmla="*/ 0 w 39"/>
                    <a:gd name="T17" fmla="*/ 13 h 35"/>
                    <a:gd name="T18" fmla="*/ 0 w 39"/>
                    <a:gd name="T19" fmla="*/ 17 h 35"/>
                    <a:gd name="T20" fmla="*/ 2 w 39"/>
                    <a:gd name="T21" fmla="*/ 23 h 35"/>
                    <a:gd name="T22" fmla="*/ 6 w 39"/>
                    <a:gd name="T23" fmla="*/ 28 h 35"/>
                    <a:gd name="T24" fmla="*/ 14 w 39"/>
                    <a:gd name="T25" fmla="*/ 32 h 35"/>
                    <a:gd name="T26" fmla="*/ 14 w 39"/>
                    <a:gd name="T27" fmla="*/ 32 h 35"/>
                    <a:gd name="T28" fmla="*/ 22 w 39"/>
                    <a:gd name="T29" fmla="*/ 35 h 35"/>
                    <a:gd name="T30" fmla="*/ 29 w 39"/>
                    <a:gd name="T31" fmla="*/ 34 h 35"/>
                    <a:gd name="T32" fmla="*/ 36 w 39"/>
                    <a:gd name="T33" fmla="*/ 30 h 35"/>
                    <a:gd name="T34" fmla="*/ 38 w 39"/>
                    <a:gd name="T35" fmla="*/ 27 h 35"/>
                    <a:gd name="T36" fmla="*/ 39 w 39"/>
                    <a:gd name="T37" fmla="*/ 25 h 35"/>
                    <a:gd name="T38" fmla="*/ 39 w 39"/>
                    <a:gd name="T39" fmla="*/ 25 h 35"/>
                    <a:gd name="T40" fmla="*/ 39 w 39"/>
                    <a:gd name="T41" fmla="*/ 22 h 35"/>
                    <a:gd name="T42" fmla="*/ 39 w 39"/>
                    <a:gd name="T43" fmla="*/ 18 h 35"/>
                    <a:gd name="T44" fmla="*/ 37 w 39"/>
                    <a:gd name="T45" fmla="*/ 12 h 35"/>
                    <a:gd name="T46" fmla="*/ 32 w 39"/>
                    <a:gd name="T47" fmla="*/ 7 h 35"/>
                    <a:gd name="T48" fmla="*/ 25 w 39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25" y="3"/>
                      </a:moveTo>
                      <a:lnTo>
                        <a:pt x="25" y="3"/>
                      </a:lnTo>
                      <a:lnTo>
                        <a:pt x="16" y="0"/>
                      </a:lnTo>
                      <a:lnTo>
                        <a:pt x="10" y="2"/>
                      </a:lnTo>
                      <a:lnTo>
                        <a:pt x="4" y="6"/>
                      </a:lnTo>
                      <a:lnTo>
                        <a:pt x="1" y="8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4" y="32"/>
                      </a:lnTo>
                      <a:lnTo>
                        <a:pt x="22" y="35"/>
                      </a:lnTo>
                      <a:lnTo>
                        <a:pt x="29" y="34"/>
                      </a:lnTo>
                      <a:lnTo>
                        <a:pt x="36" y="30"/>
                      </a:lnTo>
                      <a:lnTo>
                        <a:pt x="38" y="27"/>
                      </a:lnTo>
                      <a:lnTo>
                        <a:pt x="39" y="25"/>
                      </a:lnTo>
                      <a:lnTo>
                        <a:pt x="39" y="22"/>
                      </a:lnTo>
                      <a:lnTo>
                        <a:pt x="39" y="18"/>
                      </a:lnTo>
                      <a:lnTo>
                        <a:pt x="37" y="12"/>
                      </a:lnTo>
                      <a:lnTo>
                        <a:pt x="32" y="7"/>
                      </a:lnTo>
                      <a:lnTo>
                        <a:pt x="25" y="3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87" name="Freeform 2127"/>
                <p:cNvSpPr>
                  <a:spLocks/>
                </p:cNvSpPr>
                <p:nvPr/>
              </p:nvSpPr>
              <p:spPr bwMode="auto">
                <a:xfrm>
                  <a:off x="2014" y="3046"/>
                  <a:ext cx="39" cy="35"/>
                </a:xfrm>
                <a:custGeom>
                  <a:avLst/>
                  <a:gdLst>
                    <a:gd name="T0" fmla="*/ 25 w 39"/>
                    <a:gd name="T1" fmla="*/ 3 h 35"/>
                    <a:gd name="T2" fmla="*/ 25 w 39"/>
                    <a:gd name="T3" fmla="*/ 3 h 35"/>
                    <a:gd name="T4" fmla="*/ 16 w 39"/>
                    <a:gd name="T5" fmla="*/ 0 h 35"/>
                    <a:gd name="T6" fmla="*/ 10 w 39"/>
                    <a:gd name="T7" fmla="*/ 2 h 35"/>
                    <a:gd name="T8" fmla="*/ 4 w 39"/>
                    <a:gd name="T9" fmla="*/ 6 h 35"/>
                    <a:gd name="T10" fmla="*/ 1 w 39"/>
                    <a:gd name="T11" fmla="*/ 8 h 35"/>
                    <a:gd name="T12" fmla="*/ 0 w 39"/>
                    <a:gd name="T13" fmla="*/ 11 h 35"/>
                    <a:gd name="T14" fmla="*/ 0 w 39"/>
                    <a:gd name="T15" fmla="*/ 11 h 35"/>
                    <a:gd name="T16" fmla="*/ 0 w 39"/>
                    <a:gd name="T17" fmla="*/ 13 h 35"/>
                    <a:gd name="T18" fmla="*/ 0 w 39"/>
                    <a:gd name="T19" fmla="*/ 17 h 35"/>
                    <a:gd name="T20" fmla="*/ 2 w 39"/>
                    <a:gd name="T21" fmla="*/ 23 h 35"/>
                    <a:gd name="T22" fmla="*/ 6 w 39"/>
                    <a:gd name="T23" fmla="*/ 28 h 35"/>
                    <a:gd name="T24" fmla="*/ 14 w 39"/>
                    <a:gd name="T25" fmla="*/ 32 h 35"/>
                    <a:gd name="T26" fmla="*/ 14 w 39"/>
                    <a:gd name="T27" fmla="*/ 32 h 35"/>
                    <a:gd name="T28" fmla="*/ 22 w 39"/>
                    <a:gd name="T29" fmla="*/ 35 h 35"/>
                    <a:gd name="T30" fmla="*/ 29 w 39"/>
                    <a:gd name="T31" fmla="*/ 34 h 35"/>
                    <a:gd name="T32" fmla="*/ 36 w 39"/>
                    <a:gd name="T33" fmla="*/ 30 h 35"/>
                    <a:gd name="T34" fmla="*/ 38 w 39"/>
                    <a:gd name="T35" fmla="*/ 27 h 35"/>
                    <a:gd name="T36" fmla="*/ 39 w 39"/>
                    <a:gd name="T37" fmla="*/ 25 h 35"/>
                    <a:gd name="T38" fmla="*/ 39 w 39"/>
                    <a:gd name="T39" fmla="*/ 25 h 35"/>
                    <a:gd name="T40" fmla="*/ 39 w 39"/>
                    <a:gd name="T41" fmla="*/ 22 h 35"/>
                    <a:gd name="T42" fmla="*/ 39 w 39"/>
                    <a:gd name="T43" fmla="*/ 18 h 35"/>
                    <a:gd name="T44" fmla="*/ 37 w 39"/>
                    <a:gd name="T45" fmla="*/ 12 h 35"/>
                    <a:gd name="T46" fmla="*/ 32 w 39"/>
                    <a:gd name="T47" fmla="*/ 7 h 35"/>
                    <a:gd name="T48" fmla="*/ 25 w 39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25" y="3"/>
                      </a:moveTo>
                      <a:lnTo>
                        <a:pt x="25" y="3"/>
                      </a:lnTo>
                      <a:lnTo>
                        <a:pt x="16" y="0"/>
                      </a:lnTo>
                      <a:lnTo>
                        <a:pt x="10" y="2"/>
                      </a:lnTo>
                      <a:lnTo>
                        <a:pt x="4" y="6"/>
                      </a:lnTo>
                      <a:lnTo>
                        <a:pt x="1" y="8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4" y="32"/>
                      </a:lnTo>
                      <a:lnTo>
                        <a:pt x="22" y="35"/>
                      </a:lnTo>
                      <a:lnTo>
                        <a:pt x="29" y="34"/>
                      </a:lnTo>
                      <a:lnTo>
                        <a:pt x="36" y="30"/>
                      </a:lnTo>
                      <a:lnTo>
                        <a:pt x="38" y="27"/>
                      </a:lnTo>
                      <a:lnTo>
                        <a:pt x="39" y="25"/>
                      </a:lnTo>
                      <a:lnTo>
                        <a:pt x="39" y="22"/>
                      </a:lnTo>
                      <a:lnTo>
                        <a:pt x="39" y="18"/>
                      </a:lnTo>
                      <a:lnTo>
                        <a:pt x="37" y="12"/>
                      </a:lnTo>
                      <a:lnTo>
                        <a:pt x="32" y="7"/>
                      </a:lnTo>
                      <a:lnTo>
                        <a:pt x="25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88" name="Freeform 2128"/>
                <p:cNvSpPr>
                  <a:spLocks/>
                </p:cNvSpPr>
                <p:nvPr/>
              </p:nvSpPr>
              <p:spPr bwMode="auto">
                <a:xfrm>
                  <a:off x="1988" y="3020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7 w 42"/>
                    <a:gd name="T7" fmla="*/ 5 h 32"/>
                    <a:gd name="T8" fmla="*/ 3 w 42"/>
                    <a:gd name="T9" fmla="*/ 10 h 32"/>
                    <a:gd name="T10" fmla="*/ 2 w 42"/>
                    <a:gd name="T11" fmla="*/ 12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2 w 42"/>
                    <a:gd name="T17" fmla="*/ 19 h 32"/>
                    <a:gd name="T18" fmla="*/ 3 w 42"/>
                    <a:gd name="T19" fmla="*/ 23 h 32"/>
                    <a:gd name="T20" fmla="*/ 7 w 42"/>
                    <a:gd name="T21" fmla="*/ 28 h 32"/>
                    <a:gd name="T22" fmla="*/ 13 w 42"/>
                    <a:gd name="T23" fmla="*/ 30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30 w 42"/>
                    <a:gd name="T29" fmla="*/ 30 h 32"/>
                    <a:gd name="T30" fmla="*/ 36 w 42"/>
                    <a:gd name="T31" fmla="*/ 28 h 32"/>
                    <a:gd name="T32" fmla="*/ 40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1 w 42"/>
                    <a:gd name="T41" fmla="*/ 12 h 32"/>
                    <a:gd name="T42" fmla="*/ 40 w 42"/>
                    <a:gd name="T43" fmla="*/ 10 h 32"/>
                    <a:gd name="T44" fmla="*/ 36 w 42"/>
                    <a:gd name="T45" fmla="*/ 5 h 32"/>
                    <a:gd name="T46" fmla="*/ 30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0"/>
                      </a:lnTo>
                      <a:lnTo>
                        <a:pt x="22" y="32"/>
                      </a:lnTo>
                      <a:lnTo>
                        <a:pt x="30" y="30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2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89" name="Freeform 2129"/>
                <p:cNvSpPr>
                  <a:spLocks/>
                </p:cNvSpPr>
                <p:nvPr/>
              </p:nvSpPr>
              <p:spPr bwMode="auto">
                <a:xfrm>
                  <a:off x="1988" y="3020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7 w 42"/>
                    <a:gd name="T7" fmla="*/ 5 h 32"/>
                    <a:gd name="T8" fmla="*/ 3 w 42"/>
                    <a:gd name="T9" fmla="*/ 10 h 32"/>
                    <a:gd name="T10" fmla="*/ 2 w 42"/>
                    <a:gd name="T11" fmla="*/ 12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2 w 42"/>
                    <a:gd name="T17" fmla="*/ 19 h 32"/>
                    <a:gd name="T18" fmla="*/ 3 w 42"/>
                    <a:gd name="T19" fmla="*/ 23 h 32"/>
                    <a:gd name="T20" fmla="*/ 7 w 42"/>
                    <a:gd name="T21" fmla="*/ 28 h 32"/>
                    <a:gd name="T22" fmla="*/ 13 w 42"/>
                    <a:gd name="T23" fmla="*/ 30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30 w 42"/>
                    <a:gd name="T29" fmla="*/ 30 h 32"/>
                    <a:gd name="T30" fmla="*/ 36 w 42"/>
                    <a:gd name="T31" fmla="*/ 28 h 32"/>
                    <a:gd name="T32" fmla="*/ 40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1 w 42"/>
                    <a:gd name="T41" fmla="*/ 12 h 32"/>
                    <a:gd name="T42" fmla="*/ 40 w 42"/>
                    <a:gd name="T43" fmla="*/ 10 h 32"/>
                    <a:gd name="T44" fmla="*/ 36 w 42"/>
                    <a:gd name="T45" fmla="*/ 5 h 32"/>
                    <a:gd name="T46" fmla="*/ 30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0"/>
                      </a:lnTo>
                      <a:lnTo>
                        <a:pt x="22" y="32"/>
                      </a:lnTo>
                      <a:lnTo>
                        <a:pt x="30" y="30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2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90" name="Freeform 2130"/>
                <p:cNvSpPr>
                  <a:spLocks/>
                </p:cNvSpPr>
                <p:nvPr/>
              </p:nvSpPr>
              <p:spPr bwMode="auto">
                <a:xfrm>
                  <a:off x="2014" y="3023"/>
                  <a:ext cx="42" cy="34"/>
                </a:xfrm>
                <a:custGeom>
                  <a:avLst/>
                  <a:gdLst>
                    <a:gd name="T0" fmla="*/ 24 w 42"/>
                    <a:gd name="T1" fmla="*/ 2 h 34"/>
                    <a:gd name="T2" fmla="*/ 24 w 42"/>
                    <a:gd name="T3" fmla="*/ 2 h 34"/>
                    <a:gd name="T4" fmla="*/ 15 w 42"/>
                    <a:gd name="T5" fmla="*/ 0 h 34"/>
                    <a:gd name="T6" fmla="*/ 9 w 42"/>
                    <a:gd name="T7" fmla="*/ 3 h 34"/>
                    <a:gd name="T8" fmla="*/ 4 w 42"/>
                    <a:gd name="T9" fmla="*/ 8 h 34"/>
                    <a:gd name="T10" fmla="*/ 1 w 42"/>
                    <a:gd name="T11" fmla="*/ 11 h 34"/>
                    <a:gd name="T12" fmla="*/ 0 w 42"/>
                    <a:gd name="T13" fmla="*/ 13 h 34"/>
                    <a:gd name="T14" fmla="*/ 0 w 42"/>
                    <a:gd name="T15" fmla="*/ 13 h 34"/>
                    <a:gd name="T16" fmla="*/ 0 w 42"/>
                    <a:gd name="T17" fmla="*/ 17 h 34"/>
                    <a:gd name="T18" fmla="*/ 1 w 42"/>
                    <a:gd name="T19" fmla="*/ 20 h 34"/>
                    <a:gd name="T20" fmla="*/ 4 w 42"/>
                    <a:gd name="T21" fmla="*/ 26 h 34"/>
                    <a:gd name="T22" fmla="*/ 10 w 42"/>
                    <a:gd name="T23" fmla="*/ 31 h 34"/>
                    <a:gd name="T24" fmla="*/ 18 w 42"/>
                    <a:gd name="T25" fmla="*/ 34 h 34"/>
                    <a:gd name="T26" fmla="*/ 18 w 42"/>
                    <a:gd name="T27" fmla="*/ 34 h 34"/>
                    <a:gd name="T28" fmla="*/ 27 w 42"/>
                    <a:gd name="T29" fmla="*/ 34 h 34"/>
                    <a:gd name="T30" fmla="*/ 33 w 42"/>
                    <a:gd name="T31" fmla="*/ 31 h 34"/>
                    <a:gd name="T32" fmla="*/ 38 w 42"/>
                    <a:gd name="T33" fmla="*/ 27 h 34"/>
                    <a:gd name="T34" fmla="*/ 41 w 42"/>
                    <a:gd name="T35" fmla="*/ 25 h 34"/>
                    <a:gd name="T36" fmla="*/ 41 w 42"/>
                    <a:gd name="T37" fmla="*/ 21 h 34"/>
                    <a:gd name="T38" fmla="*/ 41 w 42"/>
                    <a:gd name="T39" fmla="*/ 21 h 34"/>
                    <a:gd name="T40" fmla="*/ 42 w 42"/>
                    <a:gd name="T41" fmla="*/ 18 h 34"/>
                    <a:gd name="T42" fmla="*/ 41 w 42"/>
                    <a:gd name="T43" fmla="*/ 14 h 34"/>
                    <a:gd name="T44" fmla="*/ 37 w 42"/>
                    <a:gd name="T45" fmla="*/ 8 h 34"/>
                    <a:gd name="T46" fmla="*/ 32 w 42"/>
                    <a:gd name="T47" fmla="*/ 4 h 34"/>
                    <a:gd name="T48" fmla="*/ 24 w 42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4"/>
                    <a:gd name="T77" fmla="*/ 42 w 42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4">
                      <a:moveTo>
                        <a:pt x="24" y="2"/>
                      </a:moveTo>
                      <a:lnTo>
                        <a:pt x="24" y="2"/>
                      </a:lnTo>
                      <a:lnTo>
                        <a:pt x="15" y="0"/>
                      </a:lnTo>
                      <a:lnTo>
                        <a:pt x="9" y="3"/>
                      </a:lnTo>
                      <a:lnTo>
                        <a:pt x="4" y="8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1" y="20"/>
                      </a:lnTo>
                      <a:lnTo>
                        <a:pt x="4" y="26"/>
                      </a:lnTo>
                      <a:lnTo>
                        <a:pt x="10" y="31"/>
                      </a:lnTo>
                      <a:lnTo>
                        <a:pt x="18" y="34"/>
                      </a:lnTo>
                      <a:lnTo>
                        <a:pt x="27" y="34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41" y="25"/>
                      </a:lnTo>
                      <a:lnTo>
                        <a:pt x="41" y="21"/>
                      </a:lnTo>
                      <a:lnTo>
                        <a:pt x="42" y="18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4"/>
                      </a:lnTo>
                      <a:lnTo>
                        <a:pt x="24" y="2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91" name="Freeform 2131"/>
                <p:cNvSpPr>
                  <a:spLocks/>
                </p:cNvSpPr>
                <p:nvPr/>
              </p:nvSpPr>
              <p:spPr bwMode="auto">
                <a:xfrm>
                  <a:off x="2014" y="3023"/>
                  <a:ext cx="42" cy="34"/>
                </a:xfrm>
                <a:custGeom>
                  <a:avLst/>
                  <a:gdLst>
                    <a:gd name="T0" fmla="*/ 24 w 42"/>
                    <a:gd name="T1" fmla="*/ 2 h 34"/>
                    <a:gd name="T2" fmla="*/ 24 w 42"/>
                    <a:gd name="T3" fmla="*/ 2 h 34"/>
                    <a:gd name="T4" fmla="*/ 15 w 42"/>
                    <a:gd name="T5" fmla="*/ 0 h 34"/>
                    <a:gd name="T6" fmla="*/ 9 w 42"/>
                    <a:gd name="T7" fmla="*/ 3 h 34"/>
                    <a:gd name="T8" fmla="*/ 4 w 42"/>
                    <a:gd name="T9" fmla="*/ 8 h 34"/>
                    <a:gd name="T10" fmla="*/ 1 w 42"/>
                    <a:gd name="T11" fmla="*/ 11 h 34"/>
                    <a:gd name="T12" fmla="*/ 0 w 42"/>
                    <a:gd name="T13" fmla="*/ 13 h 34"/>
                    <a:gd name="T14" fmla="*/ 0 w 42"/>
                    <a:gd name="T15" fmla="*/ 13 h 34"/>
                    <a:gd name="T16" fmla="*/ 0 w 42"/>
                    <a:gd name="T17" fmla="*/ 17 h 34"/>
                    <a:gd name="T18" fmla="*/ 1 w 42"/>
                    <a:gd name="T19" fmla="*/ 20 h 34"/>
                    <a:gd name="T20" fmla="*/ 4 w 42"/>
                    <a:gd name="T21" fmla="*/ 26 h 34"/>
                    <a:gd name="T22" fmla="*/ 10 w 42"/>
                    <a:gd name="T23" fmla="*/ 31 h 34"/>
                    <a:gd name="T24" fmla="*/ 18 w 42"/>
                    <a:gd name="T25" fmla="*/ 34 h 34"/>
                    <a:gd name="T26" fmla="*/ 18 w 42"/>
                    <a:gd name="T27" fmla="*/ 34 h 34"/>
                    <a:gd name="T28" fmla="*/ 27 w 42"/>
                    <a:gd name="T29" fmla="*/ 34 h 34"/>
                    <a:gd name="T30" fmla="*/ 33 w 42"/>
                    <a:gd name="T31" fmla="*/ 31 h 34"/>
                    <a:gd name="T32" fmla="*/ 38 w 42"/>
                    <a:gd name="T33" fmla="*/ 27 h 34"/>
                    <a:gd name="T34" fmla="*/ 41 w 42"/>
                    <a:gd name="T35" fmla="*/ 25 h 34"/>
                    <a:gd name="T36" fmla="*/ 41 w 42"/>
                    <a:gd name="T37" fmla="*/ 21 h 34"/>
                    <a:gd name="T38" fmla="*/ 41 w 42"/>
                    <a:gd name="T39" fmla="*/ 21 h 34"/>
                    <a:gd name="T40" fmla="*/ 42 w 42"/>
                    <a:gd name="T41" fmla="*/ 18 h 34"/>
                    <a:gd name="T42" fmla="*/ 41 w 42"/>
                    <a:gd name="T43" fmla="*/ 14 h 34"/>
                    <a:gd name="T44" fmla="*/ 37 w 42"/>
                    <a:gd name="T45" fmla="*/ 8 h 34"/>
                    <a:gd name="T46" fmla="*/ 32 w 42"/>
                    <a:gd name="T47" fmla="*/ 4 h 34"/>
                    <a:gd name="T48" fmla="*/ 24 w 42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4"/>
                    <a:gd name="T77" fmla="*/ 42 w 42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4">
                      <a:moveTo>
                        <a:pt x="24" y="2"/>
                      </a:moveTo>
                      <a:lnTo>
                        <a:pt x="24" y="2"/>
                      </a:lnTo>
                      <a:lnTo>
                        <a:pt x="15" y="0"/>
                      </a:lnTo>
                      <a:lnTo>
                        <a:pt x="9" y="3"/>
                      </a:lnTo>
                      <a:lnTo>
                        <a:pt x="4" y="8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1" y="20"/>
                      </a:lnTo>
                      <a:lnTo>
                        <a:pt x="4" y="26"/>
                      </a:lnTo>
                      <a:lnTo>
                        <a:pt x="10" y="31"/>
                      </a:lnTo>
                      <a:lnTo>
                        <a:pt x="18" y="34"/>
                      </a:lnTo>
                      <a:lnTo>
                        <a:pt x="27" y="34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41" y="25"/>
                      </a:lnTo>
                      <a:lnTo>
                        <a:pt x="41" y="21"/>
                      </a:lnTo>
                      <a:lnTo>
                        <a:pt x="42" y="18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4"/>
                      </a:lnTo>
                      <a:lnTo>
                        <a:pt x="24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92" name="Freeform 2132"/>
                <p:cNvSpPr>
                  <a:spLocks/>
                </p:cNvSpPr>
                <p:nvPr/>
              </p:nvSpPr>
              <p:spPr bwMode="auto">
                <a:xfrm>
                  <a:off x="2002" y="3003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7 w 42"/>
                    <a:gd name="T7" fmla="*/ 4 h 32"/>
                    <a:gd name="T8" fmla="*/ 3 w 42"/>
                    <a:gd name="T9" fmla="*/ 9 h 32"/>
                    <a:gd name="T10" fmla="*/ 2 w 42"/>
                    <a:gd name="T11" fmla="*/ 13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2 w 42"/>
                    <a:gd name="T17" fmla="*/ 19 h 32"/>
                    <a:gd name="T18" fmla="*/ 3 w 42"/>
                    <a:gd name="T19" fmla="*/ 22 h 32"/>
                    <a:gd name="T20" fmla="*/ 7 w 42"/>
                    <a:gd name="T21" fmla="*/ 27 h 32"/>
                    <a:gd name="T22" fmla="*/ 13 w 42"/>
                    <a:gd name="T23" fmla="*/ 31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30 w 42"/>
                    <a:gd name="T29" fmla="*/ 31 h 32"/>
                    <a:gd name="T30" fmla="*/ 36 w 42"/>
                    <a:gd name="T31" fmla="*/ 27 h 32"/>
                    <a:gd name="T32" fmla="*/ 41 w 42"/>
                    <a:gd name="T33" fmla="*/ 22 h 32"/>
                    <a:gd name="T34" fmla="*/ 41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1 w 42"/>
                    <a:gd name="T41" fmla="*/ 13 h 32"/>
                    <a:gd name="T42" fmla="*/ 41 w 42"/>
                    <a:gd name="T43" fmla="*/ 9 h 32"/>
                    <a:gd name="T44" fmla="*/ 36 w 42"/>
                    <a:gd name="T45" fmla="*/ 4 h 32"/>
                    <a:gd name="T46" fmla="*/ 30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4"/>
                      </a:lnTo>
                      <a:lnTo>
                        <a:pt x="3" y="9"/>
                      </a:lnTo>
                      <a:lnTo>
                        <a:pt x="2" y="13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3" y="22"/>
                      </a:lnTo>
                      <a:lnTo>
                        <a:pt x="7" y="27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30" y="31"/>
                      </a:lnTo>
                      <a:lnTo>
                        <a:pt x="36" y="27"/>
                      </a:lnTo>
                      <a:lnTo>
                        <a:pt x="41" y="22"/>
                      </a:lnTo>
                      <a:lnTo>
                        <a:pt x="41" y="19"/>
                      </a:lnTo>
                      <a:lnTo>
                        <a:pt x="42" y="15"/>
                      </a:lnTo>
                      <a:lnTo>
                        <a:pt x="41" y="13"/>
                      </a:lnTo>
                      <a:lnTo>
                        <a:pt x="41" y="9"/>
                      </a:lnTo>
                      <a:lnTo>
                        <a:pt x="36" y="4"/>
                      </a:lnTo>
                      <a:lnTo>
                        <a:pt x="30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93" name="Freeform 2133"/>
                <p:cNvSpPr>
                  <a:spLocks/>
                </p:cNvSpPr>
                <p:nvPr/>
              </p:nvSpPr>
              <p:spPr bwMode="auto">
                <a:xfrm>
                  <a:off x="2002" y="3003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7 w 42"/>
                    <a:gd name="T7" fmla="*/ 4 h 32"/>
                    <a:gd name="T8" fmla="*/ 3 w 42"/>
                    <a:gd name="T9" fmla="*/ 9 h 32"/>
                    <a:gd name="T10" fmla="*/ 2 w 42"/>
                    <a:gd name="T11" fmla="*/ 13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2 w 42"/>
                    <a:gd name="T17" fmla="*/ 19 h 32"/>
                    <a:gd name="T18" fmla="*/ 3 w 42"/>
                    <a:gd name="T19" fmla="*/ 22 h 32"/>
                    <a:gd name="T20" fmla="*/ 7 w 42"/>
                    <a:gd name="T21" fmla="*/ 27 h 32"/>
                    <a:gd name="T22" fmla="*/ 13 w 42"/>
                    <a:gd name="T23" fmla="*/ 31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30 w 42"/>
                    <a:gd name="T29" fmla="*/ 31 h 32"/>
                    <a:gd name="T30" fmla="*/ 36 w 42"/>
                    <a:gd name="T31" fmla="*/ 27 h 32"/>
                    <a:gd name="T32" fmla="*/ 41 w 42"/>
                    <a:gd name="T33" fmla="*/ 22 h 32"/>
                    <a:gd name="T34" fmla="*/ 41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1 w 42"/>
                    <a:gd name="T41" fmla="*/ 13 h 32"/>
                    <a:gd name="T42" fmla="*/ 41 w 42"/>
                    <a:gd name="T43" fmla="*/ 9 h 32"/>
                    <a:gd name="T44" fmla="*/ 36 w 42"/>
                    <a:gd name="T45" fmla="*/ 4 h 32"/>
                    <a:gd name="T46" fmla="*/ 30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4"/>
                      </a:lnTo>
                      <a:lnTo>
                        <a:pt x="3" y="9"/>
                      </a:lnTo>
                      <a:lnTo>
                        <a:pt x="2" y="13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3" y="22"/>
                      </a:lnTo>
                      <a:lnTo>
                        <a:pt x="7" y="27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30" y="31"/>
                      </a:lnTo>
                      <a:lnTo>
                        <a:pt x="36" y="27"/>
                      </a:lnTo>
                      <a:lnTo>
                        <a:pt x="41" y="22"/>
                      </a:lnTo>
                      <a:lnTo>
                        <a:pt x="41" y="19"/>
                      </a:lnTo>
                      <a:lnTo>
                        <a:pt x="42" y="15"/>
                      </a:lnTo>
                      <a:lnTo>
                        <a:pt x="41" y="13"/>
                      </a:lnTo>
                      <a:lnTo>
                        <a:pt x="41" y="9"/>
                      </a:lnTo>
                      <a:lnTo>
                        <a:pt x="36" y="4"/>
                      </a:lnTo>
                      <a:lnTo>
                        <a:pt x="30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94" name="Freeform 2134"/>
                <p:cNvSpPr>
                  <a:spLocks/>
                </p:cNvSpPr>
                <p:nvPr/>
              </p:nvSpPr>
              <p:spPr bwMode="auto">
                <a:xfrm>
                  <a:off x="1985" y="3064"/>
                  <a:ext cx="39" cy="35"/>
                </a:xfrm>
                <a:custGeom>
                  <a:avLst/>
                  <a:gdLst>
                    <a:gd name="T0" fmla="*/ 11 w 39"/>
                    <a:gd name="T1" fmla="*/ 4 h 35"/>
                    <a:gd name="T2" fmla="*/ 11 w 39"/>
                    <a:gd name="T3" fmla="*/ 4 h 35"/>
                    <a:gd name="T4" fmla="*/ 5 w 39"/>
                    <a:gd name="T5" fmla="*/ 9 h 35"/>
                    <a:gd name="T6" fmla="*/ 1 w 39"/>
                    <a:gd name="T7" fmla="*/ 16 h 35"/>
                    <a:gd name="T8" fmla="*/ 0 w 39"/>
                    <a:gd name="T9" fmla="*/ 22 h 35"/>
                    <a:gd name="T10" fmla="*/ 0 w 39"/>
                    <a:gd name="T11" fmla="*/ 25 h 35"/>
                    <a:gd name="T12" fmla="*/ 1 w 39"/>
                    <a:gd name="T13" fmla="*/ 28 h 35"/>
                    <a:gd name="T14" fmla="*/ 1 w 39"/>
                    <a:gd name="T15" fmla="*/ 28 h 35"/>
                    <a:gd name="T16" fmla="*/ 3 w 39"/>
                    <a:gd name="T17" fmla="*/ 31 h 35"/>
                    <a:gd name="T18" fmla="*/ 6 w 39"/>
                    <a:gd name="T19" fmla="*/ 32 h 35"/>
                    <a:gd name="T20" fmla="*/ 12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1 h 35"/>
                    <a:gd name="T26" fmla="*/ 28 w 39"/>
                    <a:gd name="T27" fmla="*/ 31 h 35"/>
                    <a:gd name="T28" fmla="*/ 34 w 39"/>
                    <a:gd name="T29" fmla="*/ 26 h 35"/>
                    <a:gd name="T30" fmla="*/ 38 w 39"/>
                    <a:gd name="T31" fmla="*/ 21 h 35"/>
                    <a:gd name="T32" fmla="*/ 39 w 39"/>
                    <a:gd name="T33" fmla="*/ 13 h 35"/>
                    <a:gd name="T34" fmla="*/ 38 w 39"/>
                    <a:gd name="T35" fmla="*/ 10 h 35"/>
                    <a:gd name="T36" fmla="*/ 37 w 39"/>
                    <a:gd name="T37" fmla="*/ 7 h 35"/>
                    <a:gd name="T38" fmla="*/ 37 w 39"/>
                    <a:gd name="T39" fmla="*/ 7 h 35"/>
                    <a:gd name="T40" fmla="*/ 35 w 39"/>
                    <a:gd name="T41" fmla="*/ 4 h 35"/>
                    <a:gd name="T42" fmla="*/ 33 w 39"/>
                    <a:gd name="T43" fmla="*/ 3 h 35"/>
                    <a:gd name="T44" fmla="*/ 26 w 39"/>
                    <a:gd name="T45" fmla="*/ 0 h 35"/>
                    <a:gd name="T46" fmla="*/ 19 w 39"/>
                    <a:gd name="T47" fmla="*/ 0 h 35"/>
                    <a:gd name="T48" fmla="*/ 11 w 39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3" y="31"/>
                      </a:lnTo>
                      <a:lnTo>
                        <a:pt x="6" y="32"/>
                      </a:lnTo>
                      <a:lnTo>
                        <a:pt x="12" y="35"/>
                      </a:lnTo>
                      <a:lnTo>
                        <a:pt x="20" y="35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21"/>
                      </a:lnTo>
                      <a:lnTo>
                        <a:pt x="39" y="13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5" y="4"/>
                      </a:lnTo>
                      <a:lnTo>
                        <a:pt x="33" y="3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95" name="Freeform 2135"/>
                <p:cNvSpPr>
                  <a:spLocks/>
                </p:cNvSpPr>
                <p:nvPr/>
              </p:nvSpPr>
              <p:spPr bwMode="auto">
                <a:xfrm>
                  <a:off x="1985" y="3064"/>
                  <a:ext cx="39" cy="35"/>
                </a:xfrm>
                <a:custGeom>
                  <a:avLst/>
                  <a:gdLst>
                    <a:gd name="T0" fmla="*/ 11 w 39"/>
                    <a:gd name="T1" fmla="*/ 4 h 35"/>
                    <a:gd name="T2" fmla="*/ 11 w 39"/>
                    <a:gd name="T3" fmla="*/ 4 h 35"/>
                    <a:gd name="T4" fmla="*/ 5 w 39"/>
                    <a:gd name="T5" fmla="*/ 9 h 35"/>
                    <a:gd name="T6" fmla="*/ 1 w 39"/>
                    <a:gd name="T7" fmla="*/ 16 h 35"/>
                    <a:gd name="T8" fmla="*/ 0 w 39"/>
                    <a:gd name="T9" fmla="*/ 22 h 35"/>
                    <a:gd name="T10" fmla="*/ 0 w 39"/>
                    <a:gd name="T11" fmla="*/ 25 h 35"/>
                    <a:gd name="T12" fmla="*/ 1 w 39"/>
                    <a:gd name="T13" fmla="*/ 28 h 35"/>
                    <a:gd name="T14" fmla="*/ 1 w 39"/>
                    <a:gd name="T15" fmla="*/ 28 h 35"/>
                    <a:gd name="T16" fmla="*/ 3 w 39"/>
                    <a:gd name="T17" fmla="*/ 31 h 35"/>
                    <a:gd name="T18" fmla="*/ 6 w 39"/>
                    <a:gd name="T19" fmla="*/ 32 h 35"/>
                    <a:gd name="T20" fmla="*/ 12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1 h 35"/>
                    <a:gd name="T26" fmla="*/ 28 w 39"/>
                    <a:gd name="T27" fmla="*/ 31 h 35"/>
                    <a:gd name="T28" fmla="*/ 34 w 39"/>
                    <a:gd name="T29" fmla="*/ 26 h 35"/>
                    <a:gd name="T30" fmla="*/ 38 w 39"/>
                    <a:gd name="T31" fmla="*/ 21 h 35"/>
                    <a:gd name="T32" fmla="*/ 39 w 39"/>
                    <a:gd name="T33" fmla="*/ 13 h 35"/>
                    <a:gd name="T34" fmla="*/ 38 w 39"/>
                    <a:gd name="T35" fmla="*/ 10 h 35"/>
                    <a:gd name="T36" fmla="*/ 37 w 39"/>
                    <a:gd name="T37" fmla="*/ 7 h 35"/>
                    <a:gd name="T38" fmla="*/ 37 w 39"/>
                    <a:gd name="T39" fmla="*/ 7 h 35"/>
                    <a:gd name="T40" fmla="*/ 35 w 39"/>
                    <a:gd name="T41" fmla="*/ 4 h 35"/>
                    <a:gd name="T42" fmla="*/ 33 w 39"/>
                    <a:gd name="T43" fmla="*/ 3 h 35"/>
                    <a:gd name="T44" fmla="*/ 26 w 39"/>
                    <a:gd name="T45" fmla="*/ 0 h 35"/>
                    <a:gd name="T46" fmla="*/ 19 w 39"/>
                    <a:gd name="T47" fmla="*/ 0 h 35"/>
                    <a:gd name="T48" fmla="*/ 11 w 39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3" y="31"/>
                      </a:lnTo>
                      <a:lnTo>
                        <a:pt x="6" y="32"/>
                      </a:lnTo>
                      <a:lnTo>
                        <a:pt x="12" y="35"/>
                      </a:lnTo>
                      <a:lnTo>
                        <a:pt x="20" y="35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21"/>
                      </a:lnTo>
                      <a:lnTo>
                        <a:pt x="39" y="13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5" y="4"/>
                      </a:lnTo>
                      <a:lnTo>
                        <a:pt x="33" y="3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96" name="Freeform 2136"/>
                <p:cNvSpPr>
                  <a:spLocks/>
                </p:cNvSpPr>
                <p:nvPr/>
              </p:nvSpPr>
              <p:spPr bwMode="auto">
                <a:xfrm>
                  <a:off x="2014" y="3068"/>
                  <a:ext cx="39" cy="33"/>
                </a:xfrm>
                <a:custGeom>
                  <a:avLst/>
                  <a:gdLst>
                    <a:gd name="T0" fmla="*/ 25 w 39"/>
                    <a:gd name="T1" fmla="*/ 1 h 33"/>
                    <a:gd name="T2" fmla="*/ 25 w 39"/>
                    <a:gd name="T3" fmla="*/ 1 h 33"/>
                    <a:gd name="T4" fmla="*/ 18 w 39"/>
                    <a:gd name="T5" fmla="*/ 0 h 33"/>
                    <a:gd name="T6" fmla="*/ 10 w 39"/>
                    <a:gd name="T7" fmla="*/ 0 h 33"/>
                    <a:gd name="T8" fmla="*/ 4 w 39"/>
                    <a:gd name="T9" fmla="*/ 4 h 33"/>
                    <a:gd name="T10" fmla="*/ 1 w 39"/>
                    <a:gd name="T11" fmla="*/ 6 h 33"/>
                    <a:gd name="T12" fmla="*/ 0 w 39"/>
                    <a:gd name="T13" fmla="*/ 9 h 33"/>
                    <a:gd name="T14" fmla="*/ 0 w 39"/>
                    <a:gd name="T15" fmla="*/ 9 h 33"/>
                    <a:gd name="T16" fmla="*/ 0 w 39"/>
                    <a:gd name="T17" fmla="*/ 13 h 33"/>
                    <a:gd name="T18" fmla="*/ 0 w 39"/>
                    <a:gd name="T19" fmla="*/ 17 h 33"/>
                    <a:gd name="T20" fmla="*/ 1 w 39"/>
                    <a:gd name="T21" fmla="*/ 23 h 33"/>
                    <a:gd name="T22" fmla="*/ 6 w 39"/>
                    <a:gd name="T23" fmla="*/ 28 h 33"/>
                    <a:gd name="T24" fmla="*/ 14 w 39"/>
                    <a:gd name="T25" fmla="*/ 32 h 33"/>
                    <a:gd name="T26" fmla="*/ 14 w 39"/>
                    <a:gd name="T27" fmla="*/ 32 h 33"/>
                    <a:gd name="T28" fmla="*/ 22 w 39"/>
                    <a:gd name="T29" fmla="*/ 33 h 33"/>
                    <a:gd name="T30" fmla="*/ 29 w 39"/>
                    <a:gd name="T31" fmla="*/ 32 h 33"/>
                    <a:gd name="T32" fmla="*/ 36 w 39"/>
                    <a:gd name="T33" fmla="*/ 29 h 33"/>
                    <a:gd name="T34" fmla="*/ 38 w 39"/>
                    <a:gd name="T35" fmla="*/ 27 h 33"/>
                    <a:gd name="T36" fmla="*/ 39 w 39"/>
                    <a:gd name="T37" fmla="*/ 24 h 33"/>
                    <a:gd name="T38" fmla="*/ 39 w 39"/>
                    <a:gd name="T39" fmla="*/ 24 h 33"/>
                    <a:gd name="T40" fmla="*/ 39 w 39"/>
                    <a:gd name="T41" fmla="*/ 21 h 33"/>
                    <a:gd name="T42" fmla="*/ 39 w 39"/>
                    <a:gd name="T43" fmla="*/ 17 h 33"/>
                    <a:gd name="T44" fmla="*/ 37 w 39"/>
                    <a:gd name="T45" fmla="*/ 10 h 33"/>
                    <a:gd name="T46" fmla="*/ 32 w 39"/>
                    <a:gd name="T47" fmla="*/ 5 h 33"/>
                    <a:gd name="T48" fmla="*/ 25 w 39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0"/>
                      </a:lnTo>
                      <a:lnTo>
                        <a:pt x="4" y="4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29" y="32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39" y="21"/>
                      </a:lnTo>
                      <a:lnTo>
                        <a:pt x="39" y="17"/>
                      </a:lnTo>
                      <a:lnTo>
                        <a:pt x="37" y="10"/>
                      </a:lnTo>
                      <a:lnTo>
                        <a:pt x="32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97" name="Freeform 2137"/>
                <p:cNvSpPr>
                  <a:spLocks/>
                </p:cNvSpPr>
                <p:nvPr/>
              </p:nvSpPr>
              <p:spPr bwMode="auto">
                <a:xfrm>
                  <a:off x="2014" y="3068"/>
                  <a:ext cx="39" cy="33"/>
                </a:xfrm>
                <a:custGeom>
                  <a:avLst/>
                  <a:gdLst>
                    <a:gd name="T0" fmla="*/ 25 w 39"/>
                    <a:gd name="T1" fmla="*/ 1 h 33"/>
                    <a:gd name="T2" fmla="*/ 25 w 39"/>
                    <a:gd name="T3" fmla="*/ 1 h 33"/>
                    <a:gd name="T4" fmla="*/ 18 w 39"/>
                    <a:gd name="T5" fmla="*/ 0 h 33"/>
                    <a:gd name="T6" fmla="*/ 10 w 39"/>
                    <a:gd name="T7" fmla="*/ 0 h 33"/>
                    <a:gd name="T8" fmla="*/ 4 w 39"/>
                    <a:gd name="T9" fmla="*/ 4 h 33"/>
                    <a:gd name="T10" fmla="*/ 1 w 39"/>
                    <a:gd name="T11" fmla="*/ 6 h 33"/>
                    <a:gd name="T12" fmla="*/ 0 w 39"/>
                    <a:gd name="T13" fmla="*/ 9 h 33"/>
                    <a:gd name="T14" fmla="*/ 0 w 39"/>
                    <a:gd name="T15" fmla="*/ 9 h 33"/>
                    <a:gd name="T16" fmla="*/ 0 w 39"/>
                    <a:gd name="T17" fmla="*/ 13 h 33"/>
                    <a:gd name="T18" fmla="*/ 0 w 39"/>
                    <a:gd name="T19" fmla="*/ 17 h 33"/>
                    <a:gd name="T20" fmla="*/ 1 w 39"/>
                    <a:gd name="T21" fmla="*/ 23 h 33"/>
                    <a:gd name="T22" fmla="*/ 6 w 39"/>
                    <a:gd name="T23" fmla="*/ 28 h 33"/>
                    <a:gd name="T24" fmla="*/ 14 w 39"/>
                    <a:gd name="T25" fmla="*/ 32 h 33"/>
                    <a:gd name="T26" fmla="*/ 14 w 39"/>
                    <a:gd name="T27" fmla="*/ 32 h 33"/>
                    <a:gd name="T28" fmla="*/ 22 w 39"/>
                    <a:gd name="T29" fmla="*/ 33 h 33"/>
                    <a:gd name="T30" fmla="*/ 29 w 39"/>
                    <a:gd name="T31" fmla="*/ 32 h 33"/>
                    <a:gd name="T32" fmla="*/ 36 w 39"/>
                    <a:gd name="T33" fmla="*/ 29 h 33"/>
                    <a:gd name="T34" fmla="*/ 38 w 39"/>
                    <a:gd name="T35" fmla="*/ 27 h 33"/>
                    <a:gd name="T36" fmla="*/ 39 w 39"/>
                    <a:gd name="T37" fmla="*/ 24 h 33"/>
                    <a:gd name="T38" fmla="*/ 39 w 39"/>
                    <a:gd name="T39" fmla="*/ 24 h 33"/>
                    <a:gd name="T40" fmla="*/ 39 w 39"/>
                    <a:gd name="T41" fmla="*/ 21 h 33"/>
                    <a:gd name="T42" fmla="*/ 39 w 39"/>
                    <a:gd name="T43" fmla="*/ 17 h 33"/>
                    <a:gd name="T44" fmla="*/ 37 w 39"/>
                    <a:gd name="T45" fmla="*/ 10 h 33"/>
                    <a:gd name="T46" fmla="*/ 32 w 39"/>
                    <a:gd name="T47" fmla="*/ 5 h 33"/>
                    <a:gd name="T48" fmla="*/ 25 w 39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0"/>
                      </a:lnTo>
                      <a:lnTo>
                        <a:pt x="4" y="4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29" y="32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39" y="21"/>
                      </a:lnTo>
                      <a:lnTo>
                        <a:pt x="39" y="17"/>
                      </a:lnTo>
                      <a:lnTo>
                        <a:pt x="37" y="10"/>
                      </a:lnTo>
                      <a:lnTo>
                        <a:pt x="32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98" name="Freeform 2138"/>
                <p:cNvSpPr>
                  <a:spLocks/>
                </p:cNvSpPr>
                <p:nvPr/>
              </p:nvSpPr>
              <p:spPr bwMode="auto">
                <a:xfrm>
                  <a:off x="1808" y="3090"/>
                  <a:ext cx="31" cy="88"/>
                </a:xfrm>
                <a:custGeom>
                  <a:avLst/>
                  <a:gdLst>
                    <a:gd name="T0" fmla="*/ 0 w 31"/>
                    <a:gd name="T1" fmla="*/ 84 h 88"/>
                    <a:gd name="T2" fmla="*/ 9 w 31"/>
                    <a:gd name="T3" fmla="*/ 69 h 88"/>
                    <a:gd name="T4" fmla="*/ 9 w 31"/>
                    <a:gd name="T5" fmla="*/ 0 h 88"/>
                    <a:gd name="T6" fmla="*/ 23 w 31"/>
                    <a:gd name="T7" fmla="*/ 2 h 88"/>
                    <a:gd name="T8" fmla="*/ 23 w 31"/>
                    <a:gd name="T9" fmla="*/ 69 h 88"/>
                    <a:gd name="T10" fmla="*/ 31 w 31"/>
                    <a:gd name="T11" fmla="*/ 85 h 88"/>
                    <a:gd name="T12" fmla="*/ 21 w 31"/>
                    <a:gd name="T13" fmla="*/ 79 h 88"/>
                    <a:gd name="T14" fmla="*/ 21 w 31"/>
                    <a:gd name="T15" fmla="*/ 88 h 88"/>
                    <a:gd name="T16" fmla="*/ 14 w 31"/>
                    <a:gd name="T17" fmla="*/ 80 h 88"/>
                    <a:gd name="T18" fmla="*/ 9 w 31"/>
                    <a:gd name="T19" fmla="*/ 87 h 88"/>
                    <a:gd name="T20" fmla="*/ 9 w 31"/>
                    <a:gd name="T21" fmla="*/ 80 h 88"/>
                    <a:gd name="T22" fmla="*/ 0 w 31"/>
                    <a:gd name="T23" fmla="*/ 84 h 88"/>
                    <a:gd name="T24" fmla="*/ 0 w 31"/>
                    <a:gd name="T25" fmla="*/ 84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8"/>
                    <a:gd name="T41" fmla="*/ 31 w 31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8">
                      <a:moveTo>
                        <a:pt x="0" y="84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2"/>
                      </a:lnTo>
                      <a:lnTo>
                        <a:pt x="23" y="69"/>
                      </a:lnTo>
                      <a:lnTo>
                        <a:pt x="31" y="85"/>
                      </a:lnTo>
                      <a:lnTo>
                        <a:pt x="21" y="79"/>
                      </a:lnTo>
                      <a:lnTo>
                        <a:pt x="21" y="88"/>
                      </a:lnTo>
                      <a:lnTo>
                        <a:pt x="14" y="80"/>
                      </a:lnTo>
                      <a:lnTo>
                        <a:pt x="9" y="87"/>
                      </a:lnTo>
                      <a:lnTo>
                        <a:pt x="9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99" name="Freeform 2139"/>
                <p:cNvSpPr>
                  <a:spLocks/>
                </p:cNvSpPr>
                <p:nvPr/>
              </p:nvSpPr>
              <p:spPr bwMode="auto">
                <a:xfrm>
                  <a:off x="1791" y="3074"/>
                  <a:ext cx="39" cy="35"/>
                </a:xfrm>
                <a:custGeom>
                  <a:avLst/>
                  <a:gdLst>
                    <a:gd name="T0" fmla="*/ 11 w 39"/>
                    <a:gd name="T1" fmla="*/ 4 h 35"/>
                    <a:gd name="T2" fmla="*/ 11 w 39"/>
                    <a:gd name="T3" fmla="*/ 4 h 35"/>
                    <a:gd name="T4" fmla="*/ 5 w 39"/>
                    <a:gd name="T5" fmla="*/ 9 h 35"/>
                    <a:gd name="T6" fmla="*/ 1 w 39"/>
                    <a:gd name="T7" fmla="*/ 16 h 35"/>
                    <a:gd name="T8" fmla="*/ 0 w 39"/>
                    <a:gd name="T9" fmla="*/ 22 h 35"/>
                    <a:gd name="T10" fmla="*/ 0 w 39"/>
                    <a:gd name="T11" fmla="*/ 25 h 35"/>
                    <a:gd name="T12" fmla="*/ 1 w 39"/>
                    <a:gd name="T13" fmla="*/ 29 h 35"/>
                    <a:gd name="T14" fmla="*/ 1 w 39"/>
                    <a:gd name="T15" fmla="*/ 29 h 35"/>
                    <a:gd name="T16" fmla="*/ 3 w 39"/>
                    <a:gd name="T17" fmla="*/ 31 h 35"/>
                    <a:gd name="T18" fmla="*/ 6 w 39"/>
                    <a:gd name="T19" fmla="*/ 32 h 35"/>
                    <a:gd name="T20" fmla="*/ 12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1 h 35"/>
                    <a:gd name="T26" fmla="*/ 28 w 39"/>
                    <a:gd name="T27" fmla="*/ 31 h 35"/>
                    <a:gd name="T28" fmla="*/ 34 w 39"/>
                    <a:gd name="T29" fmla="*/ 26 h 35"/>
                    <a:gd name="T30" fmla="*/ 38 w 39"/>
                    <a:gd name="T31" fmla="*/ 20 h 35"/>
                    <a:gd name="T32" fmla="*/ 39 w 39"/>
                    <a:gd name="T33" fmla="*/ 13 h 35"/>
                    <a:gd name="T34" fmla="*/ 39 w 39"/>
                    <a:gd name="T35" fmla="*/ 11 h 35"/>
                    <a:gd name="T36" fmla="*/ 38 w 39"/>
                    <a:gd name="T37" fmla="*/ 7 h 35"/>
                    <a:gd name="T38" fmla="*/ 38 w 39"/>
                    <a:gd name="T39" fmla="*/ 7 h 35"/>
                    <a:gd name="T40" fmla="*/ 35 w 39"/>
                    <a:gd name="T41" fmla="*/ 4 h 35"/>
                    <a:gd name="T42" fmla="*/ 33 w 39"/>
                    <a:gd name="T43" fmla="*/ 3 h 35"/>
                    <a:gd name="T44" fmla="*/ 26 w 39"/>
                    <a:gd name="T45" fmla="*/ 0 h 35"/>
                    <a:gd name="T46" fmla="*/ 19 w 39"/>
                    <a:gd name="T47" fmla="*/ 0 h 35"/>
                    <a:gd name="T48" fmla="*/ 11 w 39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1" y="29"/>
                      </a:lnTo>
                      <a:lnTo>
                        <a:pt x="3" y="31"/>
                      </a:lnTo>
                      <a:lnTo>
                        <a:pt x="6" y="32"/>
                      </a:lnTo>
                      <a:lnTo>
                        <a:pt x="12" y="35"/>
                      </a:lnTo>
                      <a:lnTo>
                        <a:pt x="20" y="35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20"/>
                      </a:lnTo>
                      <a:lnTo>
                        <a:pt x="39" y="13"/>
                      </a:lnTo>
                      <a:lnTo>
                        <a:pt x="39" y="11"/>
                      </a:lnTo>
                      <a:lnTo>
                        <a:pt x="38" y="7"/>
                      </a:lnTo>
                      <a:lnTo>
                        <a:pt x="35" y="4"/>
                      </a:lnTo>
                      <a:lnTo>
                        <a:pt x="33" y="3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00" name="Freeform 2140"/>
                <p:cNvSpPr>
                  <a:spLocks/>
                </p:cNvSpPr>
                <p:nvPr/>
              </p:nvSpPr>
              <p:spPr bwMode="auto">
                <a:xfrm>
                  <a:off x="1791" y="3074"/>
                  <a:ext cx="39" cy="35"/>
                </a:xfrm>
                <a:custGeom>
                  <a:avLst/>
                  <a:gdLst>
                    <a:gd name="T0" fmla="*/ 11 w 39"/>
                    <a:gd name="T1" fmla="*/ 4 h 35"/>
                    <a:gd name="T2" fmla="*/ 11 w 39"/>
                    <a:gd name="T3" fmla="*/ 4 h 35"/>
                    <a:gd name="T4" fmla="*/ 5 w 39"/>
                    <a:gd name="T5" fmla="*/ 9 h 35"/>
                    <a:gd name="T6" fmla="*/ 1 w 39"/>
                    <a:gd name="T7" fmla="*/ 16 h 35"/>
                    <a:gd name="T8" fmla="*/ 0 w 39"/>
                    <a:gd name="T9" fmla="*/ 22 h 35"/>
                    <a:gd name="T10" fmla="*/ 0 w 39"/>
                    <a:gd name="T11" fmla="*/ 25 h 35"/>
                    <a:gd name="T12" fmla="*/ 1 w 39"/>
                    <a:gd name="T13" fmla="*/ 29 h 35"/>
                    <a:gd name="T14" fmla="*/ 1 w 39"/>
                    <a:gd name="T15" fmla="*/ 29 h 35"/>
                    <a:gd name="T16" fmla="*/ 3 w 39"/>
                    <a:gd name="T17" fmla="*/ 31 h 35"/>
                    <a:gd name="T18" fmla="*/ 6 w 39"/>
                    <a:gd name="T19" fmla="*/ 32 h 35"/>
                    <a:gd name="T20" fmla="*/ 12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1 h 35"/>
                    <a:gd name="T26" fmla="*/ 28 w 39"/>
                    <a:gd name="T27" fmla="*/ 31 h 35"/>
                    <a:gd name="T28" fmla="*/ 34 w 39"/>
                    <a:gd name="T29" fmla="*/ 26 h 35"/>
                    <a:gd name="T30" fmla="*/ 38 w 39"/>
                    <a:gd name="T31" fmla="*/ 20 h 35"/>
                    <a:gd name="T32" fmla="*/ 39 w 39"/>
                    <a:gd name="T33" fmla="*/ 13 h 35"/>
                    <a:gd name="T34" fmla="*/ 39 w 39"/>
                    <a:gd name="T35" fmla="*/ 11 h 35"/>
                    <a:gd name="T36" fmla="*/ 38 w 39"/>
                    <a:gd name="T37" fmla="*/ 7 h 35"/>
                    <a:gd name="T38" fmla="*/ 38 w 39"/>
                    <a:gd name="T39" fmla="*/ 7 h 35"/>
                    <a:gd name="T40" fmla="*/ 35 w 39"/>
                    <a:gd name="T41" fmla="*/ 4 h 35"/>
                    <a:gd name="T42" fmla="*/ 33 w 39"/>
                    <a:gd name="T43" fmla="*/ 3 h 35"/>
                    <a:gd name="T44" fmla="*/ 26 w 39"/>
                    <a:gd name="T45" fmla="*/ 0 h 35"/>
                    <a:gd name="T46" fmla="*/ 19 w 39"/>
                    <a:gd name="T47" fmla="*/ 0 h 35"/>
                    <a:gd name="T48" fmla="*/ 11 w 39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1" y="29"/>
                      </a:lnTo>
                      <a:lnTo>
                        <a:pt x="3" y="31"/>
                      </a:lnTo>
                      <a:lnTo>
                        <a:pt x="6" y="32"/>
                      </a:lnTo>
                      <a:lnTo>
                        <a:pt x="12" y="35"/>
                      </a:lnTo>
                      <a:lnTo>
                        <a:pt x="20" y="35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20"/>
                      </a:lnTo>
                      <a:lnTo>
                        <a:pt x="39" y="13"/>
                      </a:lnTo>
                      <a:lnTo>
                        <a:pt x="39" y="11"/>
                      </a:lnTo>
                      <a:lnTo>
                        <a:pt x="38" y="7"/>
                      </a:lnTo>
                      <a:lnTo>
                        <a:pt x="35" y="4"/>
                      </a:lnTo>
                      <a:lnTo>
                        <a:pt x="33" y="3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01" name="Freeform 2141"/>
                <p:cNvSpPr>
                  <a:spLocks/>
                </p:cNvSpPr>
                <p:nvPr/>
              </p:nvSpPr>
              <p:spPr bwMode="auto">
                <a:xfrm>
                  <a:off x="1820" y="3078"/>
                  <a:ext cx="39" cy="33"/>
                </a:xfrm>
                <a:custGeom>
                  <a:avLst/>
                  <a:gdLst>
                    <a:gd name="T0" fmla="*/ 25 w 39"/>
                    <a:gd name="T1" fmla="*/ 2 h 33"/>
                    <a:gd name="T2" fmla="*/ 25 w 39"/>
                    <a:gd name="T3" fmla="*/ 2 h 33"/>
                    <a:gd name="T4" fmla="*/ 18 w 39"/>
                    <a:gd name="T5" fmla="*/ 0 h 33"/>
                    <a:gd name="T6" fmla="*/ 10 w 39"/>
                    <a:gd name="T7" fmla="*/ 2 h 33"/>
                    <a:gd name="T8" fmla="*/ 4 w 39"/>
                    <a:gd name="T9" fmla="*/ 4 h 33"/>
                    <a:gd name="T10" fmla="*/ 2 w 39"/>
                    <a:gd name="T11" fmla="*/ 7 h 33"/>
                    <a:gd name="T12" fmla="*/ 0 w 39"/>
                    <a:gd name="T13" fmla="*/ 9 h 33"/>
                    <a:gd name="T14" fmla="*/ 0 w 39"/>
                    <a:gd name="T15" fmla="*/ 9 h 33"/>
                    <a:gd name="T16" fmla="*/ 0 w 39"/>
                    <a:gd name="T17" fmla="*/ 13 h 33"/>
                    <a:gd name="T18" fmla="*/ 0 w 39"/>
                    <a:gd name="T19" fmla="*/ 17 h 33"/>
                    <a:gd name="T20" fmla="*/ 2 w 39"/>
                    <a:gd name="T21" fmla="*/ 23 h 33"/>
                    <a:gd name="T22" fmla="*/ 8 w 39"/>
                    <a:gd name="T23" fmla="*/ 28 h 33"/>
                    <a:gd name="T24" fmla="*/ 14 w 39"/>
                    <a:gd name="T25" fmla="*/ 32 h 33"/>
                    <a:gd name="T26" fmla="*/ 14 w 39"/>
                    <a:gd name="T27" fmla="*/ 32 h 33"/>
                    <a:gd name="T28" fmla="*/ 23 w 39"/>
                    <a:gd name="T29" fmla="*/ 33 h 33"/>
                    <a:gd name="T30" fmla="*/ 29 w 39"/>
                    <a:gd name="T31" fmla="*/ 32 h 33"/>
                    <a:gd name="T32" fmla="*/ 36 w 39"/>
                    <a:gd name="T33" fmla="*/ 30 h 33"/>
                    <a:gd name="T34" fmla="*/ 38 w 39"/>
                    <a:gd name="T35" fmla="*/ 27 h 33"/>
                    <a:gd name="T36" fmla="*/ 39 w 39"/>
                    <a:gd name="T37" fmla="*/ 25 h 33"/>
                    <a:gd name="T38" fmla="*/ 39 w 39"/>
                    <a:gd name="T39" fmla="*/ 25 h 33"/>
                    <a:gd name="T40" fmla="*/ 39 w 39"/>
                    <a:gd name="T41" fmla="*/ 21 h 33"/>
                    <a:gd name="T42" fmla="*/ 39 w 39"/>
                    <a:gd name="T43" fmla="*/ 18 h 33"/>
                    <a:gd name="T44" fmla="*/ 38 w 39"/>
                    <a:gd name="T45" fmla="*/ 12 h 33"/>
                    <a:gd name="T46" fmla="*/ 33 w 39"/>
                    <a:gd name="T47" fmla="*/ 5 h 33"/>
                    <a:gd name="T48" fmla="*/ 25 w 39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8" y="0"/>
                      </a:lnTo>
                      <a:lnTo>
                        <a:pt x="10" y="2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3" y="33"/>
                      </a:lnTo>
                      <a:lnTo>
                        <a:pt x="29" y="32"/>
                      </a:lnTo>
                      <a:lnTo>
                        <a:pt x="36" y="30"/>
                      </a:lnTo>
                      <a:lnTo>
                        <a:pt x="38" y="27"/>
                      </a:lnTo>
                      <a:lnTo>
                        <a:pt x="39" y="25"/>
                      </a:lnTo>
                      <a:lnTo>
                        <a:pt x="39" y="21"/>
                      </a:lnTo>
                      <a:lnTo>
                        <a:pt x="39" y="18"/>
                      </a:lnTo>
                      <a:lnTo>
                        <a:pt x="38" y="12"/>
                      </a:lnTo>
                      <a:lnTo>
                        <a:pt x="33" y="5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02" name="Freeform 2142"/>
                <p:cNvSpPr>
                  <a:spLocks/>
                </p:cNvSpPr>
                <p:nvPr/>
              </p:nvSpPr>
              <p:spPr bwMode="auto">
                <a:xfrm>
                  <a:off x="1820" y="3078"/>
                  <a:ext cx="39" cy="33"/>
                </a:xfrm>
                <a:custGeom>
                  <a:avLst/>
                  <a:gdLst>
                    <a:gd name="T0" fmla="*/ 25 w 39"/>
                    <a:gd name="T1" fmla="*/ 2 h 33"/>
                    <a:gd name="T2" fmla="*/ 25 w 39"/>
                    <a:gd name="T3" fmla="*/ 2 h 33"/>
                    <a:gd name="T4" fmla="*/ 18 w 39"/>
                    <a:gd name="T5" fmla="*/ 0 h 33"/>
                    <a:gd name="T6" fmla="*/ 10 w 39"/>
                    <a:gd name="T7" fmla="*/ 2 h 33"/>
                    <a:gd name="T8" fmla="*/ 4 w 39"/>
                    <a:gd name="T9" fmla="*/ 4 h 33"/>
                    <a:gd name="T10" fmla="*/ 2 w 39"/>
                    <a:gd name="T11" fmla="*/ 7 h 33"/>
                    <a:gd name="T12" fmla="*/ 0 w 39"/>
                    <a:gd name="T13" fmla="*/ 9 h 33"/>
                    <a:gd name="T14" fmla="*/ 0 w 39"/>
                    <a:gd name="T15" fmla="*/ 9 h 33"/>
                    <a:gd name="T16" fmla="*/ 0 w 39"/>
                    <a:gd name="T17" fmla="*/ 13 h 33"/>
                    <a:gd name="T18" fmla="*/ 0 w 39"/>
                    <a:gd name="T19" fmla="*/ 17 h 33"/>
                    <a:gd name="T20" fmla="*/ 2 w 39"/>
                    <a:gd name="T21" fmla="*/ 23 h 33"/>
                    <a:gd name="T22" fmla="*/ 8 w 39"/>
                    <a:gd name="T23" fmla="*/ 28 h 33"/>
                    <a:gd name="T24" fmla="*/ 14 w 39"/>
                    <a:gd name="T25" fmla="*/ 32 h 33"/>
                    <a:gd name="T26" fmla="*/ 14 w 39"/>
                    <a:gd name="T27" fmla="*/ 32 h 33"/>
                    <a:gd name="T28" fmla="*/ 23 w 39"/>
                    <a:gd name="T29" fmla="*/ 33 h 33"/>
                    <a:gd name="T30" fmla="*/ 29 w 39"/>
                    <a:gd name="T31" fmla="*/ 32 h 33"/>
                    <a:gd name="T32" fmla="*/ 36 w 39"/>
                    <a:gd name="T33" fmla="*/ 30 h 33"/>
                    <a:gd name="T34" fmla="*/ 38 w 39"/>
                    <a:gd name="T35" fmla="*/ 27 h 33"/>
                    <a:gd name="T36" fmla="*/ 39 w 39"/>
                    <a:gd name="T37" fmla="*/ 25 h 33"/>
                    <a:gd name="T38" fmla="*/ 39 w 39"/>
                    <a:gd name="T39" fmla="*/ 25 h 33"/>
                    <a:gd name="T40" fmla="*/ 39 w 39"/>
                    <a:gd name="T41" fmla="*/ 21 h 33"/>
                    <a:gd name="T42" fmla="*/ 39 w 39"/>
                    <a:gd name="T43" fmla="*/ 18 h 33"/>
                    <a:gd name="T44" fmla="*/ 38 w 39"/>
                    <a:gd name="T45" fmla="*/ 12 h 33"/>
                    <a:gd name="T46" fmla="*/ 33 w 39"/>
                    <a:gd name="T47" fmla="*/ 5 h 33"/>
                    <a:gd name="T48" fmla="*/ 25 w 39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8" y="0"/>
                      </a:lnTo>
                      <a:lnTo>
                        <a:pt x="10" y="2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3" y="33"/>
                      </a:lnTo>
                      <a:lnTo>
                        <a:pt x="29" y="32"/>
                      </a:lnTo>
                      <a:lnTo>
                        <a:pt x="36" y="30"/>
                      </a:lnTo>
                      <a:lnTo>
                        <a:pt x="38" y="27"/>
                      </a:lnTo>
                      <a:lnTo>
                        <a:pt x="39" y="25"/>
                      </a:lnTo>
                      <a:lnTo>
                        <a:pt x="39" y="21"/>
                      </a:lnTo>
                      <a:lnTo>
                        <a:pt x="39" y="18"/>
                      </a:lnTo>
                      <a:lnTo>
                        <a:pt x="38" y="12"/>
                      </a:lnTo>
                      <a:lnTo>
                        <a:pt x="33" y="5"/>
                      </a:lnTo>
                      <a:lnTo>
                        <a:pt x="25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03" name="Freeform 2143"/>
                <p:cNvSpPr>
                  <a:spLocks/>
                </p:cNvSpPr>
                <p:nvPr/>
              </p:nvSpPr>
              <p:spPr bwMode="auto">
                <a:xfrm>
                  <a:off x="1794" y="3052"/>
                  <a:ext cx="43" cy="31"/>
                </a:xfrm>
                <a:custGeom>
                  <a:avLst/>
                  <a:gdLst>
                    <a:gd name="T0" fmla="*/ 22 w 43"/>
                    <a:gd name="T1" fmla="*/ 0 h 31"/>
                    <a:gd name="T2" fmla="*/ 22 w 43"/>
                    <a:gd name="T3" fmla="*/ 0 h 31"/>
                    <a:gd name="T4" fmla="*/ 13 w 43"/>
                    <a:gd name="T5" fmla="*/ 1 h 31"/>
                    <a:gd name="T6" fmla="*/ 7 w 43"/>
                    <a:gd name="T7" fmla="*/ 5 h 31"/>
                    <a:gd name="T8" fmla="*/ 3 w 43"/>
                    <a:gd name="T9" fmla="*/ 10 h 31"/>
                    <a:gd name="T10" fmla="*/ 2 w 43"/>
                    <a:gd name="T11" fmla="*/ 12 h 31"/>
                    <a:gd name="T12" fmla="*/ 0 w 43"/>
                    <a:gd name="T13" fmla="*/ 16 h 31"/>
                    <a:gd name="T14" fmla="*/ 0 w 43"/>
                    <a:gd name="T15" fmla="*/ 16 h 31"/>
                    <a:gd name="T16" fmla="*/ 2 w 43"/>
                    <a:gd name="T17" fmla="*/ 19 h 31"/>
                    <a:gd name="T18" fmla="*/ 3 w 43"/>
                    <a:gd name="T19" fmla="*/ 21 h 31"/>
                    <a:gd name="T20" fmla="*/ 7 w 43"/>
                    <a:gd name="T21" fmla="*/ 26 h 31"/>
                    <a:gd name="T22" fmla="*/ 13 w 43"/>
                    <a:gd name="T23" fmla="*/ 30 h 31"/>
                    <a:gd name="T24" fmla="*/ 22 w 43"/>
                    <a:gd name="T25" fmla="*/ 31 h 31"/>
                    <a:gd name="T26" fmla="*/ 22 w 43"/>
                    <a:gd name="T27" fmla="*/ 31 h 31"/>
                    <a:gd name="T28" fmla="*/ 30 w 43"/>
                    <a:gd name="T29" fmla="*/ 30 h 31"/>
                    <a:gd name="T30" fmla="*/ 36 w 43"/>
                    <a:gd name="T31" fmla="*/ 26 h 31"/>
                    <a:gd name="T32" fmla="*/ 41 w 43"/>
                    <a:gd name="T33" fmla="*/ 21 h 31"/>
                    <a:gd name="T34" fmla="*/ 43 w 43"/>
                    <a:gd name="T35" fmla="*/ 19 h 31"/>
                    <a:gd name="T36" fmla="*/ 43 w 43"/>
                    <a:gd name="T37" fmla="*/ 16 h 31"/>
                    <a:gd name="T38" fmla="*/ 43 w 43"/>
                    <a:gd name="T39" fmla="*/ 16 h 31"/>
                    <a:gd name="T40" fmla="*/ 43 w 43"/>
                    <a:gd name="T41" fmla="*/ 12 h 31"/>
                    <a:gd name="T42" fmla="*/ 41 w 43"/>
                    <a:gd name="T43" fmla="*/ 10 h 31"/>
                    <a:gd name="T44" fmla="*/ 36 w 43"/>
                    <a:gd name="T45" fmla="*/ 5 h 31"/>
                    <a:gd name="T46" fmla="*/ 30 w 43"/>
                    <a:gd name="T47" fmla="*/ 1 h 31"/>
                    <a:gd name="T48" fmla="*/ 22 w 43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1"/>
                    <a:gd name="T77" fmla="*/ 43 w 43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1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3" y="21"/>
                      </a:lnTo>
                      <a:lnTo>
                        <a:pt x="7" y="26"/>
                      </a:lnTo>
                      <a:lnTo>
                        <a:pt x="13" y="30"/>
                      </a:lnTo>
                      <a:lnTo>
                        <a:pt x="22" y="31"/>
                      </a:lnTo>
                      <a:lnTo>
                        <a:pt x="30" y="30"/>
                      </a:lnTo>
                      <a:lnTo>
                        <a:pt x="36" y="26"/>
                      </a:lnTo>
                      <a:lnTo>
                        <a:pt x="41" y="21"/>
                      </a:lnTo>
                      <a:lnTo>
                        <a:pt x="43" y="19"/>
                      </a:lnTo>
                      <a:lnTo>
                        <a:pt x="43" y="16"/>
                      </a:lnTo>
                      <a:lnTo>
                        <a:pt x="43" y="12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04" name="Freeform 2144"/>
                <p:cNvSpPr>
                  <a:spLocks/>
                </p:cNvSpPr>
                <p:nvPr/>
              </p:nvSpPr>
              <p:spPr bwMode="auto">
                <a:xfrm>
                  <a:off x="1794" y="3052"/>
                  <a:ext cx="43" cy="31"/>
                </a:xfrm>
                <a:custGeom>
                  <a:avLst/>
                  <a:gdLst>
                    <a:gd name="T0" fmla="*/ 22 w 43"/>
                    <a:gd name="T1" fmla="*/ 0 h 31"/>
                    <a:gd name="T2" fmla="*/ 22 w 43"/>
                    <a:gd name="T3" fmla="*/ 0 h 31"/>
                    <a:gd name="T4" fmla="*/ 13 w 43"/>
                    <a:gd name="T5" fmla="*/ 1 h 31"/>
                    <a:gd name="T6" fmla="*/ 7 w 43"/>
                    <a:gd name="T7" fmla="*/ 5 h 31"/>
                    <a:gd name="T8" fmla="*/ 3 w 43"/>
                    <a:gd name="T9" fmla="*/ 10 h 31"/>
                    <a:gd name="T10" fmla="*/ 2 w 43"/>
                    <a:gd name="T11" fmla="*/ 12 h 31"/>
                    <a:gd name="T12" fmla="*/ 0 w 43"/>
                    <a:gd name="T13" fmla="*/ 16 h 31"/>
                    <a:gd name="T14" fmla="*/ 0 w 43"/>
                    <a:gd name="T15" fmla="*/ 16 h 31"/>
                    <a:gd name="T16" fmla="*/ 2 w 43"/>
                    <a:gd name="T17" fmla="*/ 19 h 31"/>
                    <a:gd name="T18" fmla="*/ 3 w 43"/>
                    <a:gd name="T19" fmla="*/ 21 h 31"/>
                    <a:gd name="T20" fmla="*/ 7 w 43"/>
                    <a:gd name="T21" fmla="*/ 26 h 31"/>
                    <a:gd name="T22" fmla="*/ 13 w 43"/>
                    <a:gd name="T23" fmla="*/ 30 h 31"/>
                    <a:gd name="T24" fmla="*/ 22 w 43"/>
                    <a:gd name="T25" fmla="*/ 31 h 31"/>
                    <a:gd name="T26" fmla="*/ 22 w 43"/>
                    <a:gd name="T27" fmla="*/ 31 h 31"/>
                    <a:gd name="T28" fmla="*/ 30 w 43"/>
                    <a:gd name="T29" fmla="*/ 30 h 31"/>
                    <a:gd name="T30" fmla="*/ 36 w 43"/>
                    <a:gd name="T31" fmla="*/ 26 h 31"/>
                    <a:gd name="T32" fmla="*/ 41 w 43"/>
                    <a:gd name="T33" fmla="*/ 21 h 31"/>
                    <a:gd name="T34" fmla="*/ 43 w 43"/>
                    <a:gd name="T35" fmla="*/ 19 h 31"/>
                    <a:gd name="T36" fmla="*/ 43 w 43"/>
                    <a:gd name="T37" fmla="*/ 16 h 31"/>
                    <a:gd name="T38" fmla="*/ 43 w 43"/>
                    <a:gd name="T39" fmla="*/ 16 h 31"/>
                    <a:gd name="T40" fmla="*/ 43 w 43"/>
                    <a:gd name="T41" fmla="*/ 12 h 31"/>
                    <a:gd name="T42" fmla="*/ 41 w 43"/>
                    <a:gd name="T43" fmla="*/ 10 h 31"/>
                    <a:gd name="T44" fmla="*/ 36 w 43"/>
                    <a:gd name="T45" fmla="*/ 5 h 31"/>
                    <a:gd name="T46" fmla="*/ 30 w 43"/>
                    <a:gd name="T47" fmla="*/ 1 h 31"/>
                    <a:gd name="T48" fmla="*/ 22 w 43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1"/>
                    <a:gd name="T77" fmla="*/ 43 w 43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1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3" y="21"/>
                      </a:lnTo>
                      <a:lnTo>
                        <a:pt x="7" y="26"/>
                      </a:lnTo>
                      <a:lnTo>
                        <a:pt x="13" y="30"/>
                      </a:lnTo>
                      <a:lnTo>
                        <a:pt x="22" y="31"/>
                      </a:lnTo>
                      <a:lnTo>
                        <a:pt x="30" y="30"/>
                      </a:lnTo>
                      <a:lnTo>
                        <a:pt x="36" y="26"/>
                      </a:lnTo>
                      <a:lnTo>
                        <a:pt x="41" y="21"/>
                      </a:lnTo>
                      <a:lnTo>
                        <a:pt x="43" y="19"/>
                      </a:lnTo>
                      <a:lnTo>
                        <a:pt x="43" y="16"/>
                      </a:lnTo>
                      <a:lnTo>
                        <a:pt x="43" y="12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05" name="Freeform 2145"/>
                <p:cNvSpPr>
                  <a:spLocks/>
                </p:cNvSpPr>
                <p:nvPr/>
              </p:nvSpPr>
              <p:spPr bwMode="auto">
                <a:xfrm>
                  <a:off x="1821" y="3055"/>
                  <a:ext cx="41" cy="34"/>
                </a:xfrm>
                <a:custGeom>
                  <a:avLst/>
                  <a:gdLst>
                    <a:gd name="T0" fmla="*/ 23 w 41"/>
                    <a:gd name="T1" fmla="*/ 0 h 34"/>
                    <a:gd name="T2" fmla="*/ 23 w 41"/>
                    <a:gd name="T3" fmla="*/ 0 h 34"/>
                    <a:gd name="T4" fmla="*/ 16 w 41"/>
                    <a:gd name="T5" fmla="*/ 0 h 34"/>
                    <a:gd name="T6" fmla="*/ 8 w 41"/>
                    <a:gd name="T7" fmla="*/ 3 h 34"/>
                    <a:gd name="T8" fmla="*/ 3 w 41"/>
                    <a:gd name="T9" fmla="*/ 7 h 34"/>
                    <a:gd name="T10" fmla="*/ 1 w 41"/>
                    <a:gd name="T11" fmla="*/ 11 h 34"/>
                    <a:gd name="T12" fmla="*/ 0 w 41"/>
                    <a:gd name="T13" fmla="*/ 13 h 34"/>
                    <a:gd name="T14" fmla="*/ 0 w 41"/>
                    <a:gd name="T15" fmla="*/ 13 h 34"/>
                    <a:gd name="T16" fmla="*/ 0 w 41"/>
                    <a:gd name="T17" fmla="*/ 17 h 34"/>
                    <a:gd name="T18" fmla="*/ 0 w 41"/>
                    <a:gd name="T19" fmla="*/ 19 h 34"/>
                    <a:gd name="T20" fmla="*/ 4 w 41"/>
                    <a:gd name="T21" fmla="*/ 26 h 34"/>
                    <a:gd name="T22" fmla="*/ 9 w 41"/>
                    <a:gd name="T23" fmla="*/ 30 h 34"/>
                    <a:gd name="T24" fmla="*/ 17 w 41"/>
                    <a:gd name="T25" fmla="*/ 34 h 34"/>
                    <a:gd name="T26" fmla="*/ 17 w 41"/>
                    <a:gd name="T27" fmla="*/ 34 h 34"/>
                    <a:gd name="T28" fmla="*/ 26 w 41"/>
                    <a:gd name="T29" fmla="*/ 34 h 34"/>
                    <a:gd name="T30" fmla="*/ 32 w 41"/>
                    <a:gd name="T31" fmla="*/ 31 h 34"/>
                    <a:gd name="T32" fmla="*/ 38 w 41"/>
                    <a:gd name="T33" fmla="*/ 27 h 34"/>
                    <a:gd name="T34" fmla="*/ 40 w 41"/>
                    <a:gd name="T35" fmla="*/ 23 h 34"/>
                    <a:gd name="T36" fmla="*/ 41 w 41"/>
                    <a:gd name="T37" fmla="*/ 21 h 34"/>
                    <a:gd name="T38" fmla="*/ 41 w 41"/>
                    <a:gd name="T39" fmla="*/ 21 h 34"/>
                    <a:gd name="T40" fmla="*/ 41 w 41"/>
                    <a:gd name="T41" fmla="*/ 17 h 34"/>
                    <a:gd name="T42" fmla="*/ 40 w 41"/>
                    <a:gd name="T43" fmla="*/ 14 h 34"/>
                    <a:gd name="T44" fmla="*/ 37 w 41"/>
                    <a:gd name="T45" fmla="*/ 8 h 34"/>
                    <a:gd name="T46" fmla="*/ 31 w 41"/>
                    <a:gd name="T47" fmla="*/ 4 h 34"/>
                    <a:gd name="T48" fmla="*/ 23 w 41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6" y="0"/>
                      </a:lnTo>
                      <a:lnTo>
                        <a:pt x="8" y="3"/>
                      </a:lnTo>
                      <a:lnTo>
                        <a:pt x="3" y="7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4" y="26"/>
                      </a:lnTo>
                      <a:lnTo>
                        <a:pt x="9" y="30"/>
                      </a:lnTo>
                      <a:lnTo>
                        <a:pt x="17" y="34"/>
                      </a:lnTo>
                      <a:lnTo>
                        <a:pt x="26" y="34"/>
                      </a:lnTo>
                      <a:lnTo>
                        <a:pt x="32" y="31"/>
                      </a:lnTo>
                      <a:lnTo>
                        <a:pt x="38" y="27"/>
                      </a:lnTo>
                      <a:lnTo>
                        <a:pt x="40" y="23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40" y="14"/>
                      </a:lnTo>
                      <a:lnTo>
                        <a:pt x="37" y="8"/>
                      </a:lnTo>
                      <a:lnTo>
                        <a:pt x="31" y="4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06" name="Freeform 2146"/>
                <p:cNvSpPr>
                  <a:spLocks/>
                </p:cNvSpPr>
                <p:nvPr/>
              </p:nvSpPr>
              <p:spPr bwMode="auto">
                <a:xfrm>
                  <a:off x="1821" y="3055"/>
                  <a:ext cx="41" cy="34"/>
                </a:xfrm>
                <a:custGeom>
                  <a:avLst/>
                  <a:gdLst>
                    <a:gd name="T0" fmla="*/ 23 w 41"/>
                    <a:gd name="T1" fmla="*/ 0 h 34"/>
                    <a:gd name="T2" fmla="*/ 23 w 41"/>
                    <a:gd name="T3" fmla="*/ 0 h 34"/>
                    <a:gd name="T4" fmla="*/ 16 w 41"/>
                    <a:gd name="T5" fmla="*/ 0 h 34"/>
                    <a:gd name="T6" fmla="*/ 8 w 41"/>
                    <a:gd name="T7" fmla="*/ 3 h 34"/>
                    <a:gd name="T8" fmla="*/ 3 w 41"/>
                    <a:gd name="T9" fmla="*/ 7 h 34"/>
                    <a:gd name="T10" fmla="*/ 1 w 41"/>
                    <a:gd name="T11" fmla="*/ 11 h 34"/>
                    <a:gd name="T12" fmla="*/ 0 w 41"/>
                    <a:gd name="T13" fmla="*/ 13 h 34"/>
                    <a:gd name="T14" fmla="*/ 0 w 41"/>
                    <a:gd name="T15" fmla="*/ 13 h 34"/>
                    <a:gd name="T16" fmla="*/ 0 w 41"/>
                    <a:gd name="T17" fmla="*/ 17 h 34"/>
                    <a:gd name="T18" fmla="*/ 0 w 41"/>
                    <a:gd name="T19" fmla="*/ 19 h 34"/>
                    <a:gd name="T20" fmla="*/ 4 w 41"/>
                    <a:gd name="T21" fmla="*/ 26 h 34"/>
                    <a:gd name="T22" fmla="*/ 9 w 41"/>
                    <a:gd name="T23" fmla="*/ 30 h 34"/>
                    <a:gd name="T24" fmla="*/ 17 w 41"/>
                    <a:gd name="T25" fmla="*/ 34 h 34"/>
                    <a:gd name="T26" fmla="*/ 17 w 41"/>
                    <a:gd name="T27" fmla="*/ 34 h 34"/>
                    <a:gd name="T28" fmla="*/ 26 w 41"/>
                    <a:gd name="T29" fmla="*/ 34 h 34"/>
                    <a:gd name="T30" fmla="*/ 32 w 41"/>
                    <a:gd name="T31" fmla="*/ 31 h 34"/>
                    <a:gd name="T32" fmla="*/ 38 w 41"/>
                    <a:gd name="T33" fmla="*/ 27 h 34"/>
                    <a:gd name="T34" fmla="*/ 40 w 41"/>
                    <a:gd name="T35" fmla="*/ 23 h 34"/>
                    <a:gd name="T36" fmla="*/ 41 w 41"/>
                    <a:gd name="T37" fmla="*/ 21 h 34"/>
                    <a:gd name="T38" fmla="*/ 41 w 41"/>
                    <a:gd name="T39" fmla="*/ 21 h 34"/>
                    <a:gd name="T40" fmla="*/ 41 w 41"/>
                    <a:gd name="T41" fmla="*/ 17 h 34"/>
                    <a:gd name="T42" fmla="*/ 40 w 41"/>
                    <a:gd name="T43" fmla="*/ 14 h 34"/>
                    <a:gd name="T44" fmla="*/ 37 w 41"/>
                    <a:gd name="T45" fmla="*/ 8 h 34"/>
                    <a:gd name="T46" fmla="*/ 31 w 41"/>
                    <a:gd name="T47" fmla="*/ 4 h 34"/>
                    <a:gd name="T48" fmla="*/ 23 w 41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6" y="0"/>
                      </a:lnTo>
                      <a:lnTo>
                        <a:pt x="8" y="3"/>
                      </a:lnTo>
                      <a:lnTo>
                        <a:pt x="3" y="7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4" y="26"/>
                      </a:lnTo>
                      <a:lnTo>
                        <a:pt x="9" y="30"/>
                      </a:lnTo>
                      <a:lnTo>
                        <a:pt x="17" y="34"/>
                      </a:lnTo>
                      <a:lnTo>
                        <a:pt x="26" y="34"/>
                      </a:lnTo>
                      <a:lnTo>
                        <a:pt x="32" y="31"/>
                      </a:lnTo>
                      <a:lnTo>
                        <a:pt x="38" y="27"/>
                      </a:lnTo>
                      <a:lnTo>
                        <a:pt x="40" y="23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40" y="14"/>
                      </a:lnTo>
                      <a:lnTo>
                        <a:pt x="37" y="8"/>
                      </a:lnTo>
                      <a:lnTo>
                        <a:pt x="31" y="4"/>
                      </a:lnTo>
                      <a:lnTo>
                        <a:pt x="2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07" name="Freeform 2147"/>
                <p:cNvSpPr>
                  <a:spLocks/>
                </p:cNvSpPr>
                <p:nvPr/>
              </p:nvSpPr>
              <p:spPr bwMode="auto">
                <a:xfrm>
                  <a:off x="1808" y="3034"/>
                  <a:ext cx="43" cy="32"/>
                </a:xfrm>
                <a:custGeom>
                  <a:avLst/>
                  <a:gdLst>
                    <a:gd name="T0" fmla="*/ 22 w 43"/>
                    <a:gd name="T1" fmla="*/ 0 h 32"/>
                    <a:gd name="T2" fmla="*/ 22 w 43"/>
                    <a:gd name="T3" fmla="*/ 0 h 32"/>
                    <a:gd name="T4" fmla="*/ 13 w 43"/>
                    <a:gd name="T5" fmla="*/ 1 h 32"/>
                    <a:gd name="T6" fmla="*/ 7 w 43"/>
                    <a:gd name="T7" fmla="*/ 5 h 32"/>
                    <a:gd name="T8" fmla="*/ 3 w 43"/>
                    <a:gd name="T9" fmla="*/ 10 h 32"/>
                    <a:gd name="T10" fmla="*/ 2 w 43"/>
                    <a:gd name="T11" fmla="*/ 12 h 32"/>
                    <a:gd name="T12" fmla="*/ 0 w 43"/>
                    <a:gd name="T13" fmla="*/ 16 h 32"/>
                    <a:gd name="T14" fmla="*/ 0 w 43"/>
                    <a:gd name="T15" fmla="*/ 16 h 32"/>
                    <a:gd name="T16" fmla="*/ 2 w 43"/>
                    <a:gd name="T17" fmla="*/ 19 h 32"/>
                    <a:gd name="T18" fmla="*/ 3 w 43"/>
                    <a:gd name="T19" fmla="*/ 23 h 32"/>
                    <a:gd name="T20" fmla="*/ 7 w 43"/>
                    <a:gd name="T21" fmla="*/ 28 h 32"/>
                    <a:gd name="T22" fmla="*/ 13 w 43"/>
                    <a:gd name="T23" fmla="*/ 30 h 32"/>
                    <a:gd name="T24" fmla="*/ 22 w 43"/>
                    <a:gd name="T25" fmla="*/ 32 h 32"/>
                    <a:gd name="T26" fmla="*/ 22 w 43"/>
                    <a:gd name="T27" fmla="*/ 32 h 32"/>
                    <a:gd name="T28" fmla="*/ 30 w 43"/>
                    <a:gd name="T29" fmla="*/ 30 h 32"/>
                    <a:gd name="T30" fmla="*/ 36 w 43"/>
                    <a:gd name="T31" fmla="*/ 28 h 32"/>
                    <a:gd name="T32" fmla="*/ 41 w 43"/>
                    <a:gd name="T33" fmla="*/ 23 h 32"/>
                    <a:gd name="T34" fmla="*/ 43 w 43"/>
                    <a:gd name="T35" fmla="*/ 19 h 32"/>
                    <a:gd name="T36" fmla="*/ 43 w 43"/>
                    <a:gd name="T37" fmla="*/ 16 h 32"/>
                    <a:gd name="T38" fmla="*/ 43 w 43"/>
                    <a:gd name="T39" fmla="*/ 16 h 32"/>
                    <a:gd name="T40" fmla="*/ 43 w 43"/>
                    <a:gd name="T41" fmla="*/ 12 h 32"/>
                    <a:gd name="T42" fmla="*/ 41 w 43"/>
                    <a:gd name="T43" fmla="*/ 10 h 32"/>
                    <a:gd name="T44" fmla="*/ 36 w 43"/>
                    <a:gd name="T45" fmla="*/ 5 h 32"/>
                    <a:gd name="T46" fmla="*/ 30 w 43"/>
                    <a:gd name="T47" fmla="*/ 1 h 32"/>
                    <a:gd name="T48" fmla="*/ 22 w 43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2"/>
                    <a:gd name="T77" fmla="*/ 43 w 43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0"/>
                      </a:lnTo>
                      <a:lnTo>
                        <a:pt x="22" y="32"/>
                      </a:lnTo>
                      <a:lnTo>
                        <a:pt x="30" y="30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3" y="19"/>
                      </a:lnTo>
                      <a:lnTo>
                        <a:pt x="43" y="16"/>
                      </a:lnTo>
                      <a:lnTo>
                        <a:pt x="43" y="12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08" name="Freeform 2148"/>
                <p:cNvSpPr>
                  <a:spLocks/>
                </p:cNvSpPr>
                <p:nvPr/>
              </p:nvSpPr>
              <p:spPr bwMode="auto">
                <a:xfrm>
                  <a:off x="1808" y="3034"/>
                  <a:ext cx="43" cy="32"/>
                </a:xfrm>
                <a:custGeom>
                  <a:avLst/>
                  <a:gdLst>
                    <a:gd name="T0" fmla="*/ 22 w 43"/>
                    <a:gd name="T1" fmla="*/ 0 h 32"/>
                    <a:gd name="T2" fmla="*/ 22 w 43"/>
                    <a:gd name="T3" fmla="*/ 0 h 32"/>
                    <a:gd name="T4" fmla="*/ 13 w 43"/>
                    <a:gd name="T5" fmla="*/ 1 h 32"/>
                    <a:gd name="T6" fmla="*/ 7 w 43"/>
                    <a:gd name="T7" fmla="*/ 5 h 32"/>
                    <a:gd name="T8" fmla="*/ 3 w 43"/>
                    <a:gd name="T9" fmla="*/ 10 h 32"/>
                    <a:gd name="T10" fmla="*/ 2 w 43"/>
                    <a:gd name="T11" fmla="*/ 12 h 32"/>
                    <a:gd name="T12" fmla="*/ 0 w 43"/>
                    <a:gd name="T13" fmla="*/ 16 h 32"/>
                    <a:gd name="T14" fmla="*/ 0 w 43"/>
                    <a:gd name="T15" fmla="*/ 16 h 32"/>
                    <a:gd name="T16" fmla="*/ 2 w 43"/>
                    <a:gd name="T17" fmla="*/ 19 h 32"/>
                    <a:gd name="T18" fmla="*/ 3 w 43"/>
                    <a:gd name="T19" fmla="*/ 23 h 32"/>
                    <a:gd name="T20" fmla="*/ 7 w 43"/>
                    <a:gd name="T21" fmla="*/ 28 h 32"/>
                    <a:gd name="T22" fmla="*/ 13 w 43"/>
                    <a:gd name="T23" fmla="*/ 30 h 32"/>
                    <a:gd name="T24" fmla="*/ 22 w 43"/>
                    <a:gd name="T25" fmla="*/ 32 h 32"/>
                    <a:gd name="T26" fmla="*/ 22 w 43"/>
                    <a:gd name="T27" fmla="*/ 32 h 32"/>
                    <a:gd name="T28" fmla="*/ 30 w 43"/>
                    <a:gd name="T29" fmla="*/ 30 h 32"/>
                    <a:gd name="T30" fmla="*/ 36 w 43"/>
                    <a:gd name="T31" fmla="*/ 28 h 32"/>
                    <a:gd name="T32" fmla="*/ 41 w 43"/>
                    <a:gd name="T33" fmla="*/ 23 h 32"/>
                    <a:gd name="T34" fmla="*/ 43 w 43"/>
                    <a:gd name="T35" fmla="*/ 19 h 32"/>
                    <a:gd name="T36" fmla="*/ 43 w 43"/>
                    <a:gd name="T37" fmla="*/ 16 h 32"/>
                    <a:gd name="T38" fmla="*/ 43 w 43"/>
                    <a:gd name="T39" fmla="*/ 16 h 32"/>
                    <a:gd name="T40" fmla="*/ 43 w 43"/>
                    <a:gd name="T41" fmla="*/ 12 h 32"/>
                    <a:gd name="T42" fmla="*/ 41 w 43"/>
                    <a:gd name="T43" fmla="*/ 10 h 32"/>
                    <a:gd name="T44" fmla="*/ 36 w 43"/>
                    <a:gd name="T45" fmla="*/ 5 h 32"/>
                    <a:gd name="T46" fmla="*/ 30 w 43"/>
                    <a:gd name="T47" fmla="*/ 1 h 32"/>
                    <a:gd name="T48" fmla="*/ 22 w 43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2"/>
                    <a:gd name="T77" fmla="*/ 43 w 43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0"/>
                      </a:lnTo>
                      <a:lnTo>
                        <a:pt x="22" y="32"/>
                      </a:lnTo>
                      <a:lnTo>
                        <a:pt x="30" y="30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3" y="19"/>
                      </a:lnTo>
                      <a:lnTo>
                        <a:pt x="43" y="16"/>
                      </a:lnTo>
                      <a:lnTo>
                        <a:pt x="43" y="12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09" name="Freeform 2149"/>
                <p:cNvSpPr>
                  <a:spLocks/>
                </p:cNvSpPr>
                <p:nvPr/>
              </p:nvSpPr>
              <p:spPr bwMode="auto">
                <a:xfrm>
                  <a:off x="1791" y="3096"/>
                  <a:ext cx="39" cy="35"/>
                </a:xfrm>
                <a:custGeom>
                  <a:avLst/>
                  <a:gdLst>
                    <a:gd name="T0" fmla="*/ 11 w 39"/>
                    <a:gd name="T1" fmla="*/ 3 h 35"/>
                    <a:gd name="T2" fmla="*/ 11 w 39"/>
                    <a:gd name="T3" fmla="*/ 3 h 35"/>
                    <a:gd name="T4" fmla="*/ 5 w 39"/>
                    <a:gd name="T5" fmla="*/ 8 h 35"/>
                    <a:gd name="T6" fmla="*/ 1 w 39"/>
                    <a:gd name="T7" fmla="*/ 14 h 35"/>
                    <a:gd name="T8" fmla="*/ 0 w 39"/>
                    <a:gd name="T9" fmla="*/ 22 h 35"/>
                    <a:gd name="T10" fmla="*/ 0 w 39"/>
                    <a:gd name="T11" fmla="*/ 24 h 35"/>
                    <a:gd name="T12" fmla="*/ 1 w 39"/>
                    <a:gd name="T13" fmla="*/ 27 h 35"/>
                    <a:gd name="T14" fmla="*/ 1 w 39"/>
                    <a:gd name="T15" fmla="*/ 27 h 35"/>
                    <a:gd name="T16" fmla="*/ 3 w 39"/>
                    <a:gd name="T17" fmla="*/ 30 h 35"/>
                    <a:gd name="T18" fmla="*/ 6 w 39"/>
                    <a:gd name="T19" fmla="*/ 32 h 35"/>
                    <a:gd name="T20" fmla="*/ 12 w 39"/>
                    <a:gd name="T21" fmla="*/ 35 h 35"/>
                    <a:gd name="T22" fmla="*/ 20 w 39"/>
                    <a:gd name="T23" fmla="*/ 33 h 35"/>
                    <a:gd name="T24" fmla="*/ 28 w 39"/>
                    <a:gd name="T25" fmla="*/ 31 h 35"/>
                    <a:gd name="T26" fmla="*/ 28 w 39"/>
                    <a:gd name="T27" fmla="*/ 31 h 35"/>
                    <a:gd name="T28" fmla="*/ 34 w 39"/>
                    <a:gd name="T29" fmla="*/ 26 h 35"/>
                    <a:gd name="T30" fmla="*/ 38 w 39"/>
                    <a:gd name="T31" fmla="*/ 19 h 35"/>
                    <a:gd name="T32" fmla="*/ 39 w 39"/>
                    <a:gd name="T33" fmla="*/ 13 h 35"/>
                    <a:gd name="T34" fmla="*/ 39 w 39"/>
                    <a:gd name="T35" fmla="*/ 10 h 35"/>
                    <a:gd name="T36" fmla="*/ 38 w 39"/>
                    <a:gd name="T37" fmla="*/ 7 h 35"/>
                    <a:gd name="T38" fmla="*/ 38 w 39"/>
                    <a:gd name="T39" fmla="*/ 7 h 35"/>
                    <a:gd name="T40" fmla="*/ 35 w 39"/>
                    <a:gd name="T41" fmla="*/ 4 h 35"/>
                    <a:gd name="T42" fmla="*/ 33 w 39"/>
                    <a:gd name="T43" fmla="*/ 3 h 35"/>
                    <a:gd name="T44" fmla="*/ 26 w 39"/>
                    <a:gd name="T45" fmla="*/ 0 h 35"/>
                    <a:gd name="T46" fmla="*/ 19 w 39"/>
                    <a:gd name="T47" fmla="*/ 0 h 35"/>
                    <a:gd name="T48" fmla="*/ 11 w 39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3" y="30"/>
                      </a:lnTo>
                      <a:lnTo>
                        <a:pt x="6" y="32"/>
                      </a:lnTo>
                      <a:lnTo>
                        <a:pt x="12" y="35"/>
                      </a:lnTo>
                      <a:lnTo>
                        <a:pt x="20" y="33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19"/>
                      </a:lnTo>
                      <a:lnTo>
                        <a:pt x="39" y="13"/>
                      </a:lnTo>
                      <a:lnTo>
                        <a:pt x="39" y="10"/>
                      </a:lnTo>
                      <a:lnTo>
                        <a:pt x="38" y="7"/>
                      </a:lnTo>
                      <a:lnTo>
                        <a:pt x="35" y="4"/>
                      </a:lnTo>
                      <a:lnTo>
                        <a:pt x="33" y="3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10" name="Freeform 2150"/>
                <p:cNvSpPr>
                  <a:spLocks/>
                </p:cNvSpPr>
                <p:nvPr/>
              </p:nvSpPr>
              <p:spPr bwMode="auto">
                <a:xfrm>
                  <a:off x="1791" y="3096"/>
                  <a:ext cx="39" cy="35"/>
                </a:xfrm>
                <a:custGeom>
                  <a:avLst/>
                  <a:gdLst>
                    <a:gd name="T0" fmla="*/ 11 w 39"/>
                    <a:gd name="T1" fmla="*/ 3 h 35"/>
                    <a:gd name="T2" fmla="*/ 11 w 39"/>
                    <a:gd name="T3" fmla="*/ 3 h 35"/>
                    <a:gd name="T4" fmla="*/ 5 w 39"/>
                    <a:gd name="T5" fmla="*/ 8 h 35"/>
                    <a:gd name="T6" fmla="*/ 1 w 39"/>
                    <a:gd name="T7" fmla="*/ 14 h 35"/>
                    <a:gd name="T8" fmla="*/ 0 w 39"/>
                    <a:gd name="T9" fmla="*/ 22 h 35"/>
                    <a:gd name="T10" fmla="*/ 0 w 39"/>
                    <a:gd name="T11" fmla="*/ 24 h 35"/>
                    <a:gd name="T12" fmla="*/ 1 w 39"/>
                    <a:gd name="T13" fmla="*/ 27 h 35"/>
                    <a:gd name="T14" fmla="*/ 1 w 39"/>
                    <a:gd name="T15" fmla="*/ 27 h 35"/>
                    <a:gd name="T16" fmla="*/ 3 w 39"/>
                    <a:gd name="T17" fmla="*/ 30 h 35"/>
                    <a:gd name="T18" fmla="*/ 6 w 39"/>
                    <a:gd name="T19" fmla="*/ 32 h 35"/>
                    <a:gd name="T20" fmla="*/ 12 w 39"/>
                    <a:gd name="T21" fmla="*/ 35 h 35"/>
                    <a:gd name="T22" fmla="*/ 20 w 39"/>
                    <a:gd name="T23" fmla="*/ 33 h 35"/>
                    <a:gd name="T24" fmla="*/ 28 w 39"/>
                    <a:gd name="T25" fmla="*/ 31 h 35"/>
                    <a:gd name="T26" fmla="*/ 28 w 39"/>
                    <a:gd name="T27" fmla="*/ 31 h 35"/>
                    <a:gd name="T28" fmla="*/ 34 w 39"/>
                    <a:gd name="T29" fmla="*/ 26 h 35"/>
                    <a:gd name="T30" fmla="*/ 38 w 39"/>
                    <a:gd name="T31" fmla="*/ 19 h 35"/>
                    <a:gd name="T32" fmla="*/ 39 w 39"/>
                    <a:gd name="T33" fmla="*/ 13 h 35"/>
                    <a:gd name="T34" fmla="*/ 39 w 39"/>
                    <a:gd name="T35" fmla="*/ 10 h 35"/>
                    <a:gd name="T36" fmla="*/ 38 w 39"/>
                    <a:gd name="T37" fmla="*/ 7 h 35"/>
                    <a:gd name="T38" fmla="*/ 38 w 39"/>
                    <a:gd name="T39" fmla="*/ 7 h 35"/>
                    <a:gd name="T40" fmla="*/ 35 w 39"/>
                    <a:gd name="T41" fmla="*/ 4 h 35"/>
                    <a:gd name="T42" fmla="*/ 33 w 39"/>
                    <a:gd name="T43" fmla="*/ 3 h 35"/>
                    <a:gd name="T44" fmla="*/ 26 w 39"/>
                    <a:gd name="T45" fmla="*/ 0 h 35"/>
                    <a:gd name="T46" fmla="*/ 19 w 39"/>
                    <a:gd name="T47" fmla="*/ 0 h 35"/>
                    <a:gd name="T48" fmla="*/ 11 w 39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3" y="30"/>
                      </a:lnTo>
                      <a:lnTo>
                        <a:pt x="6" y="32"/>
                      </a:lnTo>
                      <a:lnTo>
                        <a:pt x="12" y="35"/>
                      </a:lnTo>
                      <a:lnTo>
                        <a:pt x="20" y="33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19"/>
                      </a:lnTo>
                      <a:lnTo>
                        <a:pt x="39" y="13"/>
                      </a:lnTo>
                      <a:lnTo>
                        <a:pt x="39" y="10"/>
                      </a:lnTo>
                      <a:lnTo>
                        <a:pt x="38" y="7"/>
                      </a:lnTo>
                      <a:lnTo>
                        <a:pt x="35" y="4"/>
                      </a:lnTo>
                      <a:lnTo>
                        <a:pt x="33" y="3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11" name="Freeform 2151"/>
                <p:cNvSpPr>
                  <a:spLocks/>
                </p:cNvSpPr>
                <p:nvPr/>
              </p:nvSpPr>
              <p:spPr bwMode="auto">
                <a:xfrm>
                  <a:off x="1820" y="3099"/>
                  <a:ext cx="41" cy="34"/>
                </a:xfrm>
                <a:custGeom>
                  <a:avLst/>
                  <a:gdLst>
                    <a:gd name="T0" fmla="*/ 25 w 41"/>
                    <a:gd name="T1" fmla="*/ 2 h 34"/>
                    <a:gd name="T2" fmla="*/ 25 w 41"/>
                    <a:gd name="T3" fmla="*/ 2 h 34"/>
                    <a:gd name="T4" fmla="*/ 18 w 41"/>
                    <a:gd name="T5" fmla="*/ 0 h 34"/>
                    <a:gd name="T6" fmla="*/ 10 w 41"/>
                    <a:gd name="T7" fmla="*/ 1 h 34"/>
                    <a:gd name="T8" fmla="*/ 4 w 41"/>
                    <a:gd name="T9" fmla="*/ 5 h 34"/>
                    <a:gd name="T10" fmla="*/ 2 w 41"/>
                    <a:gd name="T11" fmla="*/ 7 h 34"/>
                    <a:gd name="T12" fmla="*/ 0 w 41"/>
                    <a:gd name="T13" fmla="*/ 10 h 34"/>
                    <a:gd name="T14" fmla="*/ 0 w 41"/>
                    <a:gd name="T15" fmla="*/ 10 h 34"/>
                    <a:gd name="T16" fmla="*/ 0 w 41"/>
                    <a:gd name="T17" fmla="*/ 14 h 34"/>
                    <a:gd name="T18" fmla="*/ 0 w 41"/>
                    <a:gd name="T19" fmla="*/ 16 h 34"/>
                    <a:gd name="T20" fmla="*/ 2 w 41"/>
                    <a:gd name="T21" fmla="*/ 23 h 34"/>
                    <a:gd name="T22" fmla="*/ 8 w 41"/>
                    <a:gd name="T23" fmla="*/ 29 h 34"/>
                    <a:gd name="T24" fmla="*/ 14 w 41"/>
                    <a:gd name="T25" fmla="*/ 33 h 34"/>
                    <a:gd name="T26" fmla="*/ 14 w 41"/>
                    <a:gd name="T27" fmla="*/ 33 h 34"/>
                    <a:gd name="T28" fmla="*/ 23 w 41"/>
                    <a:gd name="T29" fmla="*/ 34 h 34"/>
                    <a:gd name="T30" fmla="*/ 29 w 41"/>
                    <a:gd name="T31" fmla="*/ 33 h 34"/>
                    <a:gd name="T32" fmla="*/ 36 w 41"/>
                    <a:gd name="T33" fmla="*/ 29 h 34"/>
                    <a:gd name="T34" fmla="*/ 38 w 41"/>
                    <a:gd name="T35" fmla="*/ 28 h 34"/>
                    <a:gd name="T36" fmla="*/ 39 w 41"/>
                    <a:gd name="T37" fmla="*/ 24 h 34"/>
                    <a:gd name="T38" fmla="*/ 39 w 41"/>
                    <a:gd name="T39" fmla="*/ 24 h 34"/>
                    <a:gd name="T40" fmla="*/ 41 w 41"/>
                    <a:gd name="T41" fmla="*/ 21 h 34"/>
                    <a:gd name="T42" fmla="*/ 39 w 41"/>
                    <a:gd name="T43" fmla="*/ 18 h 34"/>
                    <a:gd name="T44" fmla="*/ 38 w 41"/>
                    <a:gd name="T45" fmla="*/ 11 h 34"/>
                    <a:gd name="T46" fmla="*/ 33 w 41"/>
                    <a:gd name="T47" fmla="*/ 6 h 34"/>
                    <a:gd name="T48" fmla="*/ 25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2" y="23"/>
                      </a:lnTo>
                      <a:lnTo>
                        <a:pt x="8" y="29"/>
                      </a:lnTo>
                      <a:lnTo>
                        <a:pt x="14" y="33"/>
                      </a:lnTo>
                      <a:lnTo>
                        <a:pt x="23" y="34"/>
                      </a:lnTo>
                      <a:lnTo>
                        <a:pt x="29" y="33"/>
                      </a:lnTo>
                      <a:lnTo>
                        <a:pt x="36" y="29"/>
                      </a:lnTo>
                      <a:lnTo>
                        <a:pt x="38" y="28"/>
                      </a:lnTo>
                      <a:lnTo>
                        <a:pt x="39" y="24"/>
                      </a:lnTo>
                      <a:lnTo>
                        <a:pt x="41" y="21"/>
                      </a:lnTo>
                      <a:lnTo>
                        <a:pt x="39" y="18"/>
                      </a:lnTo>
                      <a:lnTo>
                        <a:pt x="38" y="11"/>
                      </a:lnTo>
                      <a:lnTo>
                        <a:pt x="33" y="6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12" name="Freeform 2152"/>
                <p:cNvSpPr>
                  <a:spLocks/>
                </p:cNvSpPr>
                <p:nvPr/>
              </p:nvSpPr>
              <p:spPr bwMode="auto">
                <a:xfrm>
                  <a:off x="1820" y="3099"/>
                  <a:ext cx="41" cy="34"/>
                </a:xfrm>
                <a:custGeom>
                  <a:avLst/>
                  <a:gdLst>
                    <a:gd name="T0" fmla="*/ 25 w 41"/>
                    <a:gd name="T1" fmla="*/ 2 h 34"/>
                    <a:gd name="T2" fmla="*/ 25 w 41"/>
                    <a:gd name="T3" fmla="*/ 2 h 34"/>
                    <a:gd name="T4" fmla="*/ 18 w 41"/>
                    <a:gd name="T5" fmla="*/ 0 h 34"/>
                    <a:gd name="T6" fmla="*/ 10 w 41"/>
                    <a:gd name="T7" fmla="*/ 1 h 34"/>
                    <a:gd name="T8" fmla="*/ 4 w 41"/>
                    <a:gd name="T9" fmla="*/ 5 h 34"/>
                    <a:gd name="T10" fmla="*/ 2 w 41"/>
                    <a:gd name="T11" fmla="*/ 7 h 34"/>
                    <a:gd name="T12" fmla="*/ 0 w 41"/>
                    <a:gd name="T13" fmla="*/ 10 h 34"/>
                    <a:gd name="T14" fmla="*/ 0 w 41"/>
                    <a:gd name="T15" fmla="*/ 10 h 34"/>
                    <a:gd name="T16" fmla="*/ 0 w 41"/>
                    <a:gd name="T17" fmla="*/ 14 h 34"/>
                    <a:gd name="T18" fmla="*/ 0 w 41"/>
                    <a:gd name="T19" fmla="*/ 16 h 34"/>
                    <a:gd name="T20" fmla="*/ 2 w 41"/>
                    <a:gd name="T21" fmla="*/ 23 h 34"/>
                    <a:gd name="T22" fmla="*/ 8 w 41"/>
                    <a:gd name="T23" fmla="*/ 29 h 34"/>
                    <a:gd name="T24" fmla="*/ 14 w 41"/>
                    <a:gd name="T25" fmla="*/ 33 h 34"/>
                    <a:gd name="T26" fmla="*/ 14 w 41"/>
                    <a:gd name="T27" fmla="*/ 33 h 34"/>
                    <a:gd name="T28" fmla="*/ 23 w 41"/>
                    <a:gd name="T29" fmla="*/ 34 h 34"/>
                    <a:gd name="T30" fmla="*/ 29 w 41"/>
                    <a:gd name="T31" fmla="*/ 33 h 34"/>
                    <a:gd name="T32" fmla="*/ 36 w 41"/>
                    <a:gd name="T33" fmla="*/ 29 h 34"/>
                    <a:gd name="T34" fmla="*/ 38 w 41"/>
                    <a:gd name="T35" fmla="*/ 28 h 34"/>
                    <a:gd name="T36" fmla="*/ 39 w 41"/>
                    <a:gd name="T37" fmla="*/ 24 h 34"/>
                    <a:gd name="T38" fmla="*/ 39 w 41"/>
                    <a:gd name="T39" fmla="*/ 24 h 34"/>
                    <a:gd name="T40" fmla="*/ 41 w 41"/>
                    <a:gd name="T41" fmla="*/ 21 h 34"/>
                    <a:gd name="T42" fmla="*/ 39 w 41"/>
                    <a:gd name="T43" fmla="*/ 18 h 34"/>
                    <a:gd name="T44" fmla="*/ 38 w 41"/>
                    <a:gd name="T45" fmla="*/ 11 h 34"/>
                    <a:gd name="T46" fmla="*/ 33 w 41"/>
                    <a:gd name="T47" fmla="*/ 6 h 34"/>
                    <a:gd name="T48" fmla="*/ 25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2" y="23"/>
                      </a:lnTo>
                      <a:lnTo>
                        <a:pt x="8" y="29"/>
                      </a:lnTo>
                      <a:lnTo>
                        <a:pt x="14" y="33"/>
                      </a:lnTo>
                      <a:lnTo>
                        <a:pt x="23" y="34"/>
                      </a:lnTo>
                      <a:lnTo>
                        <a:pt x="29" y="33"/>
                      </a:lnTo>
                      <a:lnTo>
                        <a:pt x="36" y="29"/>
                      </a:lnTo>
                      <a:lnTo>
                        <a:pt x="38" y="28"/>
                      </a:lnTo>
                      <a:lnTo>
                        <a:pt x="39" y="24"/>
                      </a:lnTo>
                      <a:lnTo>
                        <a:pt x="41" y="21"/>
                      </a:lnTo>
                      <a:lnTo>
                        <a:pt x="39" y="18"/>
                      </a:lnTo>
                      <a:lnTo>
                        <a:pt x="38" y="11"/>
                      </a:lnTo>
                      <a:lnTo>
                        <a:pt x="33" y="6"/>
                      </a:lnTo>
                      <a:lnTo>
                        <a:pt x="25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13" name="Freeform 2153"/>
                <p:cNvSpPr>
                  <a:spLocks/>
                </p:cNvSpPr>
                <p:nvPr/>
              </p:nvSpPr>
              <p:spPr bwMode="auto">
                <a:xfrm>
                  <a:off x="1808" y="3090"/>
                  <a:ext cx="31" cy="88"/>
                </a:xfrm>
                <a:custGeom>
                  <a:avLst/>
                  <a:gdLst>
                    <a:gd name="T0" fmla="*/ 0 w 31"/>
                    <a:gd name="T1" fmla="*/ 84 h 88"/>
                    <a:gd name="T2" fmla="*/ 9 w 31"/>
                    <a:gd name="T3" fmla="*/ 69 h 88"/>
                    <a:gd name="T4" fmla="*/ 9 w 31"/>
                    <a:gd name="T5" fmla="*/ 0 h 88"/>
                    <a:gd name="T6" fmla="*/ 23 w 31"/>
                    <a:gd name="T7" fmla="*/ 2 h 88"/>
                    <a:gd name="T8" fmla="*/ 23 w 31"/>
                    <a:gd name="T9" fmla="*/ 69 h 88"/>
                    <a:gd name="T10" fmla="*/ 31 w 31"/>
                    <a:gd name="T11" fmla="*/ 85 h 88"/>
                    <a:gd name="T12" fmla="*/ 21 w 31"/>
                    <a:gd name="T13" fmla="*/ 79 h 88"/>
                    <a:gd name="T14" fmla="*/ 21 w 31"/>
                    <a:gd name="T15" fmla="*/ 88 h 88"/>
                    <a:gd name="T16" fmla="*/ 14 w 31"/>
                    <a:gd name="T17" fmla="*/ 80 h 88"/>
                    <a:gd name="T18" fmla="*/ 9 w 31"/>
                    <a:gd name="T19" fmla="*/ 87 h 88"/>
                    <a:gd name="T20" fmla="*/ 9 w 31"/>
                    <a:gd name="T21" fmla="*/ 80 h 88"/>
                    <a:gd name="T22" fmla="*/ 0 w 31"/>
                    <a:gd name="T23" fmla="*/ 84 h 88"/>
                    <a:gd name="T24" fmla="*/ 0 w 31"/>
                    <a:gd name="T25" fmla="*/ 84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8"/>
                    <a:gd name="T41" fmla="*/ 31 w 31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8">
                      <a:moveTo>
                        <a:pt x="0" y="84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2"/>
                      </a:lnTo>
                      <a:lnTo>
                        <a:pt x="23" y="69"/>
                      </a:lnTo>
                      <a:lnTo>
                        <a:pt x="31" y="85"/>
                      </a:lnTo>
                      <a:lnTo>
                        <a:pt x="21" y="79"/>
                      </a:lnTo>
                      <a:lnTo>
                        <a:pt x="21" y="88"/>
                      </a:lnTo>
                      <a:lnTo>
                        <a:pt x="14" y="80"/>
                      </a:lnTo>
                      <a:lnTo>
                        <a:pt x="9" y="87"/>
                      </a:lnTo>
                      <a:lnTo>
                        <a:pt x="9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14" name="Freeform 2154"/>
                <p:cNvSpPr>
                  <a:spLocks/>
                </p:cNvSpPr>
                <p:nvPr/>
              </p:nvSpPr>
              <p:spPr bwMode="auto">
                <a:xfrm>
                  <a:off x="1791" y="3074"/>
                  <a:ext cx="39" cy="35"/>
                </a:xfrm>
                <a:custGeom>
                  <a:avLst/>
                  <a:gdLst>
                    <a:gd name="T0" fmla="*/ 11 w 39"/>
                    <a:gd name="T1" fmla="*/ 4 h 35"/>
                    <a:gd name="T2" fmla="*/ 11 w 39"/>
                    <a:gd name="T3" fmla="*/ 4 h 35"/>
                    <a:gd name="T4" fmla="*/ 5 w 39"/>
                    <a:gd name="T5" fmla="*/ 9 h 35"/>
                    <a:gd name="T6" fmla="*/ 1 w 39"/>
                    <a:gd name="T7" fmla="*/ 16 h 35"/>
                    <a:gd name="T8" fmla="*/ 0 w 39"/>
                    <a:gd name="T9" fmla="*/ 22 h 35"/>
                    <a:gd name="T10" fmla="*/ 0 w 39"/>
                    <a:gd name="T11" fmla="*/ 25 h 35"/>
                    <a:gd name="T12" fmla="*/ 1 w 39"/>
                    <a:gd name="T13" fmla="*/ 29 h 35"/>
                    <a:gd name="T14" fmla="*/ 1 w 39"/>
                    <a:gd name="T15" fmla="*/ 29 h 35"/>
                    <a:gd name="T16" fmla="*/ 3 w 39"/>
                    <a:gd name="T17" fmla="*/ 31 h 35"/>
                    <a:gd name="T18" fmla="*/ 6 w 39"/>
                    <a:gd name="T19" fmla="*/ 32 h 35"/>
                    <a:gd name="T20" fmla="*/ 12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1 h 35"/>
                    <a:gd name="T26" fmla="*/ 28 w 39"/>
                    <a:gd name="T27" fmla="*/ 31 h 35"/>
                    <a:gd name="T28" fmla="*/ 34 w 39"/>
                    <a:gd name="T29" fmla="*/ 26 h 35"/>
                    <a:gd name="T30" fmla="*/ 38 w 39"/>
                    <a:gd name="T31" fmla="*/ 20 h 35"/>
                    <a:gd name="T32" fmla="*/ 39 w 39"/>
                    <a:gd name="T33" fmla="*/ 13 h 35"/>
                    <a:gd name="T34" fmla="*/ 39 w 39"/>
                    <a:gd name="T35" fmla="*/ 11 h 35"/>
                    <a:gd name="T36" fmla="*/ 38 w 39"/>
                    <a:gd name="T37" fmla="*/ 7 h 35"/>
                    <a:gd name="T38" fmla="*/ 38 w 39"/>
                    <a:gd name="T39" fmla="*/ 7 h 35"/>
                    <a:gd name="T40" fmla="*/ 35 w 39"/>
                    <a:gd name="T41" fmla="*/ 4 h 35"/>
                    <a:gd name="T42" fmla="*/ 33 w 39"/>
                    <a:gd name="T43" fmla="*/ 3 h 35"/>
                    <a:gd name="T44" fmla="*/ 26 w 39"/>
                    <a:gd name="T45" fmla="*/ 0 h 35"/>
                    <a:gd name="T46" fmla="*/ 19 w 39"/>
                    <a:gd name="T47" fmla="*/ 0 h 35"/>
                    <a:gd name="T48" fmla="*/ 11 w 39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1" y="29"/>
                      </a:lnTo>
                      <a:lnTo>
                        <a:pt x="3" y="31"/>
                      </a:lnTo>
                      <a:lnTo>
                        <a:pt x="6" y="32"/>
                      </a:lnTo>
                      <a:lnTo>
                        <a:pt x="12" y="35"/>
                      </a:lnTo>
                      <a:lnTo>
                        <a:pt x="20" y="35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20"/>
                      </a:lnTo>
                      <a:lnTo>
                        <a:pt x="39" y="13"/>
                      </a:lnTo>
                      <a:lnTo>
                        <a:pt x="39" y="11"/>
                      </a:lnTo>
                      <a:lnTo>
                        <a:pt x="38" y="7"/>
                      </a:lnTo>
                      <a:lnTo>
                        <a:pt x="35" y="4"/>
                      </a:lnTo>
                      <a:lnTo>
                        <a:pt x="33" y="3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15" name="Freeform 2155"/>
                <p:cNvSpPr>
                  <a:spLocks/>
                </p:cNvSpPr>
                <p:nvPr/>
              </p:nvSpPr>
              <p:spPr bwMode="auto">
                <a:xfrm>
                  <a:off x="1791" y="3074"/>
                  <a:ext cx="39" cy="35"/>
                </a:xfrm>
                <a:custGeom>
                  <a:avLst/>
                  <a:gdLst>
                    <a:gd name="T0" fmla="*/ 11 w 39"/>
                    <a:gd name="T1" fmla="*/ 4 h 35"/>
                    <a:gd name="T2" fmla="*/ 11 w 39"/>
                    <a:gd name="T3" fmla="*/ 4 h 35"/>
                    <a:gd name="T4" fmla="*/ 5 w 39"/>
                    <a:gd name="T5" fmla="*/ 9 h 35"/>
                    <a:gd name="T6" fmla="*/ 1 w 39"/>
                    <a:gd name="T7" fmla="*/ 16 h 35"/>
                    <a:gd name="T8" fmla="*/ 0 w 39"/>
                    <a:gd name="T9" fmla="*/ 22 h 35"/>
                    <a:gd name="T10" fmla="*/ 0 w 39"/>
                    <a:gd name="T11" fmla="*/ 25 h 35"/>
                    <a:gd name="T12" fmla="*/ 1 w 39"/>
                    <a:gd name="T13" fmla="*/ 29 h 35"/>
                    <a:gd name="T14" fmla="*/ 1 w 39"/>
                    <a:gd name="T15" fmla="*/ 29 h 35"/>
                    <a:gd name="T16" fmla="*/ 3 w 39"/>
                    <a:gd name="T17" fmla="*/ 31 h 35"/>
                    <a:gd name="T18" fmla="*/ 6 w 39"/>
                    <a:gd name="T19" fmla="*/ 32 h 35"/>
                    <a:gd name="T20" fmla="*/ 12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1 h 35"/>
                    <a:gd name="T26" fmla="*/ 28 w 39"/>
                    <a:gd name="T27" fmla="*/ 31 h 35"/>
                    <a:gd name="T28" fmla="*/ 34 w 39"/>
                    <a:gd name="T29" fmla="*/ 26 h 35"/>
                    <a:gd name="T30" fmla="*/ 38 w 39"/>
                    <a:gd name="T31" fmla="*/ 20 h 35"/>
                    <a:gd name="T32" fmla="*/ 39 w 39"/>
                    <a:gd name="T33" fmla="*/ 13 h 35"/>
                    <a:gd name="T34" fmla="*/ 39 w 39"/>
                    <a:gd name="T35" fmla="*/ 11 h 35"/>
                    <a:gd name="T36" fmla="*/ 38 w 39"/>
                    <a:gd name="T37" fmla="*/ 7 h 35"/>
                    <a:gd name="T38" fmla="*/ 38 w 39"/>
                    <a:gd name="T39" fmla="*/ 7 h 35"/>
                    <a:gd name="T40" fmla="*/ 35 w 39"/>
                    <a:gd name="T41" fmla="*/ 4 h 35"/>
                    <a:gd name="T42" fmla="*/ 33 w 39"/>
                    <a:gd name="T43" fmla="*/ 3 h 35"/>
                    <a:gd name="T44" fmla="*/ 26 w 39"/>
                    <a:gd name="T45" fmla="*/ 0 h 35"/>
                    <a:gd name="T46" fmla="*/ 19 w 39"/>
                    <a:gd name="T47" fmla="*/ 0 h 35"/>
                    <a:gd name="T48" fmla="*/ 11 w 39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1" y="29"/>
                      </a:lnTo>
                      <a:lnTo>
                        <a:pt x="3" y="31"/>
                      </a:lnTo>
                      <a:lnTo>
                        <a:pt x="6" y="32"/>
                      </a:lnTo>
                      <a:lnTo>
                        <a:pt x="12" y="35"/>
                      </a:lnTo>
                      <a:lnTo>
                        <a:pt x="20" y="35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20"/>
                      </a:lnTo>
                      <a:lnTo>
                        <a:pt x="39" y="13"/>
                      </a:lnTo>
                      <a:lnTo>
                        <a:pt x="39" y="11"/>
                      </a:lnTo>
                      <a:lnTo>
                        <a:pt x="38" y="7"/>
                      </a:lnTo>
                      <a:lnTo>
                        <a:pt x="35" y="4"/>
                      </a:lnTo>
                      <a:lnTo>
                        <a:pt x="33" y="3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16" name="Freeform 2156"/>
                <p:cNvSpPr>
                  <a:spLocks/>
                </p:cNvSpPr>
                <p:nvPr/>
              </p:nvSpPr>
              <p:spPr bwMode="auto">
                <a:xfrm>
                  <a:off x="1820" y="3078"/>
                  <a:ext cx="39" cy="33"/>
                </a:xfrm>
                <a:custGeom>
                  <a:avLst/>
                  <a:gdLst>
                    <a:gd name="T0" fmla="*/ 25 w 39"/>
                    <a:gd name="T1" fmla="*/ 2 h 33"/>
                    <a:gd name="T2" fmla="*/ 25 w 39"/>
                    <a:gd name="T3" fmla="*/ 2 h 33"/>
                    <a:gd name="T4" fmla="*/ 18 w 39"/>
                    <a:gd name="T5" fmla="*/ 0 h 33"/>
                    <a:gd name="T6" fmla="*/ 10 w 39"/>
                    <a:gd name="T7" fmla="*/ 2 h 33"/>
                    <a:gd name="T8" fmla="*/ 4 w 39"/>
                    <a:gd name="T9" fmla="*/ 4 h 33"/>
                    <a:gd name="T10" fmla="*/ 2 w 39"/>
                    <a:gd name="T11" fmla="*/ 7 h 33"/>
                    <a:gd name="T12" fmla="*/ 0 w 39"/>
                    <a:gd name="T13" fmla="*/ 9 h 33"/>
                    <a:gd name="T14" fmla="*/ 0 w 39"/>
                    <a:gd name="T15" fmla="*/ 9 h 33"/>
                    <a:gd name="T16" fmla="*/ 0 w 39"/>
                    <a:gd name="T17" fmla="*/ 13 h 33"/>
                    <a:gd name="T18" fmla="*/ 0 w 39"/>
                    <a:gd name="T19" fmla="*/ 17 h 33"/>
                    <a:gd name="T20" fmla="*/ 2 w 39"/>
                    <a:gd name="T21" fmla="*/ 23 h 33"/>
                    <a:gd name="T22" fmla="*/ 8 w 39"/>
                    <a:gd name="T23" fmla="*/ 28 h 33"/>
                    <a:gd name="T24" fmla="*/ 14 w 39"/>
                    <a:gd name="T25" fmla="*/ 32 h 33"/>
                    <a:gd name="T26" fmla="*/ 14 w 39"/>
                    <a:gd name="T27" fmla="*/ 32 h 33"/>
                    <a:gd name="T28" fmla="*/ 23 w 39"/>
                    <a:gd name="T29" fmla="*/ 33 h 33"/>
                    <a:gd name="T30" fmla="*/ 29 w 39"/>
                    <a:gd name="T31" fmla="*/ 32 h 33"/>
                    <a:gd name="T32" fmla="*/ 36 w 39"/>
                    <a:gd name="T33" fmla="*/ 30 h 33"/>
                    <a:gd name="T34" fmla="*/ 38 w 39"/>
                    <a:gd name="T35" fmla="*/ 27 h 33"/>
                    <a:gd name="T36" fmla="*/ 39 w 39"/>
                    <a:gd name="T37" fmla="*/ 25 h 33"/>
                    <a:gd name="T38" fmla="*/ 39 w 39"/>
                    <a:gd name="T39" fmla="*/ 25 h 33"/>
                    <a:gd name="T40" fmla="*/ 39 w 39"/>
                    <a:gd name="T41" fmla="*/ 21 h 33"/>
                    <a:gd name="T42" fmla="*/ 39 w 39"/>
                    <a:gd name="T43" fmla="*/ 18 h 33"/>
                    <a:gd name="T44" fmla="*/ 38 w 39"/>
                    <a:gd name="T45" fmla="*/ 12 h 33"/>
                    <a:gd name="T46" fmla="*/ 33 w 39"/>
                    <a:gd name="T47" fmla="*/ 5 h 33"/>
                    <a:gd name="T48" fmla="*/ 25 w 39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8" y="0"/>
                      </a:lnTo>
                      <a:lnTo>
                        <a:pt x="10" y="2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3" y="33"/>
                      </a:lnTo>
                      <a:lnTo>
                        <a:pt x="29" y="32"/>
                      </a:lnTo>
                      <a:lnTo>
                        <a:pt x="36" y="30"/>
                      </a:lnTo>
                      <a:lnTo>
                        <a:pt x="38" y="27"/>
                      </a:lnTo>
                      <a:lnTo>
                        <a:pt x="39" y="25"/>
                      </a:lnTo>
                      <a:lnTo>
                        <a:pt x="39" y="21"/>
                      </a:lnTo>
                      <a:lnTo>
                        <a:pt x="39" y="18"/>
                      </a:lnTo>
                      <a:lnTo>
                        <a:pt x="38" y="12"/>
                      </a:lnTo>
                      <a:lnTo>
                        <a:pt x="33" y="5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17" name="Freeform 2157"/>
                <p:cNvSpPr>
                  <a:spLocks/>
                </p:cNvSpPr>
                <p:nvPr/>
              </p:nvSpPr>
              <p:spPr bwMode="auto">
                <a:xfrm>
                  <a:off x="1820" y="3078"/>
                  <a:ext cx="39" cy="33"/>
                </a:xfrm>
                <a:custGeom>
                  <a:avLst/>
                  <a:gdLst>
                    <a:gd name="T0" fmla="*/ 25 w 39"/>
                    <a:gd name="T1" fmla="*/ 2 h 33"/>
                    <a:gd name="T2" fmla="*/ 25 w 39"/>
                    <a:gd name="T3" fmla="*/ 2 h 33"/>
                    <a:gd name="T4" fmla="*/ 18 w 39"/>
                    <a:gd name="T5" fmla="*/ 0 h 33"/>
                    <a:gd name="T6" fmla="*/ 10 w 39"/>
                    <a:gd name="T7" fmla="*/ 2 h 33"/>
                    <a:gd name="T8" fmla="*/ 4 w 39"/>
                    <a:gd name="T9" fmla="*/ 4 h 33"/>
                    <a:gd name="T10" fmla="*/ 2 w 39"/>
                    <a:gd name="T11" fmla="*/ 7 h 33"/>
                    <a:gd name="T12" fmla="*/ 0 w 39"/>
                    <a:gd name="T13" fmla="*/ 9 h 33"/>
                    <a:gd name="T14" fmla="*/ 0 w 39"/>
                    <a:gd name="T15" fmla="*/ 9 h 33"/>
                    <a:gd name="T16" fmla="*/ 0 w 39"/>
                    <a:gd name="T17" fmla="*/ 13 h 33"/>
                    <a:gd name="T18" fmla="*/ 0 w 39"/>
                    <a:gd name="T19" fmla="*/ 17 h 33"/>
                    <a:gd name="T20" fmla="*/ 2 w 39"/>
                    <a:gd name="T21" fmla="*/ 23 h 33"/>
                    <a:gd name="T22" fmla="*/ 8 w 39"/>
                    <a:gd name="T23" fmla="*/ 28 h 33"/>
                    <a:gd name="T24" fmla="*/ 14 w 39"/>
                    <a:gd name="T25" fmla="*/ 32 h 33"/>
                    <a:gd name="T26" fmla="*/ 14 w 39"/>
                    <a:gd name="T27" fmla="*/ 32 h 33"/>
                    <a:gd name="T28" fmla="*/ 23 w 39"/>
                    <a:gd name="T29" fmla="*/ 33 h 33"/>
                    <a:gd name="T30" fmla="*/ 29 w 39"/>
                    <a:gd name="T31" fmla="*/ 32 h 33"/>
                    <a:gd name="T32" fmla="*/ 36 w 39"/>
                    <a:gd name="T33" fmla="*/ 30 h 33"/>
                    <a:gd name="T34" fmla="*/ 38 w 39"/>
                    <a:gd name="T35" fmla="*/ 27 h 33"/>
                    <a:gd name="T36" fmla="*/ 39 w 39"/>
                    <a:gd name="T37" fmla="*/ 25 h 33"/>
                    <a:gd name="T38" fmla="*/ 39 w 39"/>
                    <a:gd name="T39" fmla="*/ 25 h 33"/>
                    <a:gd name="T40" fmla="*/ 39 w 39"/>
                    <a:gd name="T41" fmla="*/ 21 h 33"/>
                    <a:gd name="T42" fmla="*/ 39 w 39"/>
                    <a:gd name="T43" fmla="*/ 18 h 33"/>
                    <a:gd name="T44" fmla="*/ 38 w 39"/>
                    <a:gd name="T45" fmla="*/ 12 h 33"/>
                    <a:gd name="T46" fmla="*/ 33 w 39"/>
                    <a:gd name="T47" fmla="*/ 5 h 33"/>
                    <a:gd name="T48" fmla="*/ 25 w 39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8" y="0"/>
                      </a:lnTo>
                      <a:lnTo>
                        <a:pt x="10" y="2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3" y="33"/>
                      </a:lnTo>
                      <a:lnTo>
                        <a:pt x="29" y="32"/>
                      </a:lnTo>
                      <a:lnTo>
                        <a:pt x="36" y="30"/>
                      </a:lnTo>
                      <a:lnTo>
                        <a:pt x="38" y="27"/>
                      </a:lnTo>
                      <a:lnTo>
                        <a:pt x="39" y="25"/>
                      </a:lnTo>
                      <a:lnTo>
                        <a:pt x="39" y="21"/>
                      </a:lnTo>
                      <a:lnTo>
                        <a:pt x="39" y="18"/>
                      </a:lnTo>
                      <a:lnTo>
                        <a:pt x="38" y="12"/>
                      </a:lnTo>
                      <a:lnTo>
                        <a:pt x="33" y="5"/>
                      </a:lnTo>
                      <a:lnTo>
                        <a:pt x="25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18" name="Freeform 2158"/>
                <p:cNvSpPr>
                  <a:spLocks/>
                </p:cNvSpPr>
                <p:nvPr/>
              </p:nvSpPr>
              <p:spPr bwMode="auto">
                <a:xfrm>
                  <a:off x="1794" y="3052"/>
                  <a:ext cx="43" cy="31"/>
                </a:xfrm>
                <a:custGeom>
                  <a:avLst/>
                  <a:gdLst>
                    <a:gd name="T0" fmla="*/ 22 w 43"/>
                    <a:gd name="T1" fmla="*/ 0 h 31"/>
                    <a:gd name="T2" fmla="*/ 22 w 43"/>
                    <a:gd name="T3" fmla="*/ 0 h 31"/>
                    <a:gd name="T4" fmla="*/ 13 w 43"/>
                    <a:gd name="T5" fmla="*/ 1 h 31"/>
                    <a:gd name="T6" fmla="*/ 7 w 43"/>
                    <a:gd name="T7" fmla="*/ 5 h 31"/>
                    <a:gd name="T8" fmla="*/ 3 w 43"/>
                    <a:gd name="T9" fmla="*/ 10 h 31"/>
                    <a:gd name="T10" fmla="*/ 2 w 43"/>
                    <a:gd name="T11" fmla="*/ 12 h 31"/>
                    <a:gd name="T12" fmla="*/ 0 w 43"/>
                    <a:gd name="T13" fmla="*/ 16 h 31"/>
                    <a:gd name="T14" fmla="*/ 0 w 43"/>
                    <a:gd name="T15" fmla="*/ 16 h 31"/>
                    <a:gd name="T16" fmla="*/ 2 w 43"/>
                    <a:gd name="T17" fmla="*/ 19 h 31"/>
                    <a:gd name="T18" fmla="*/ 3 w 43"/>
                    <a:gd name="T19" fmla="*/ 21 h 31"/>
                    <a:gd name="T20" fmla="*/ 7 w 43"/>
                    <a:gd name="T21" fmla="*/ 26 h 31"/>
                    <a:gd name="T22" fmla="*/ 13 w 43"/>
                    <a:gd name="T23" fmla="*/ 30 h 31"/>
                    <a:gd name="T24" fmla="*/ 22 w 43"/>
                    <a:gd name="T25" fmla="*/ 31 h 31"/>
                    <a:gd name="T26" fmla="*/ 22 w 43"/>
                    <a:gd name="T27" fmla="*/ 31 h 31"/>
                    <a:gd name="T28" fmla="*/ 30 w 43"/>
                    <a:gd name="T29" fmla="*/ 30 h 31"/>
                    <a:gd name="T30" fmla="*/ 36 w 43"/>
                    <a:gd name="T31" fmla="*/ 26 h 31"/>
                    <a:gd name="T32" fmla="*/ 41 w 43"/>
                    <a:gd name="T33" fmla="*/ 21 h 31"/>
                    <a:gd name="T34" fmla="*/ 43 w 43"/>
                    <a:gd name="T35" fmla="*/ 19 h 31"/>
                    <a:gd name="T36" fmla="*/ 43 w 43"/>
                    <a:gd name="T37" fmla="*/ 16 h 31"/>
                    <a:gd name="T38" fmla="*/ 43 w 43"/>
                    <a:gd name="T39" fmla="*/ 16 h 31"/>
                    <a:gd name="T40" fmla="*/ 43 w 43"/>
                    <a:gd name="T41" fmla="*/ 12 h 31"/>
                    <a:gd name="T42" fmla="*/ 41 w 43"/>
                    <a:gd name="T43" fmla="*/ 10 h 31"/>
                    <a:gd name="T44" fmla="*/ 36 w 43"/>
                    <a:gd name="T45" fmla="*/ 5 h 31"/>
                    <a:gd name="T46" fmla="*/ 30 w 43"/>
                    <a:gd name="T47" fmla="*/ 1 h 31"/>
                    <a:gd name="T48" fmla="*/ 22 w 43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1"/>
                    <a:gd name="T77" fmla="*/ 43 w 43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1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3" y="21"/>
                      </a:lnTo>
                      <a:lnTo>
                        <a:pt x="7" y="26"/>
                      </a:lnTo>
                      <a:lnTo>
                        <a:pt x="13" y="30"/>
                      </a:lnTo>
                      <a:lnTo>
                        <a:pt x="22" y="31"/>
                      </a:lnTo>
                      <a:lnTo>
                        <a:pt x="30" y="30"/>
                      </a:lnTo>
                      <a:lnTo>
                        <a:pt x="36" y="26"/>
                      </a:lnTo>
                      <a:lnTo>
                        <a:pt x="41" y="21"/>
                      </a:lnTo>
                      <a:lnTo>
                        <a:pt x="43" y="19"/>
                      </a:lnTo>
                      <a:lnTo>
                        <a:pt x="43" y="16"/>
                      </a:lnTo>
                      <a:lnTo>
                        <a:pt x="43" y="12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19" name="Freeform 2159"/>
                <p:cNvSpPr>
                  <a:spLocks/>
                </p:cNvSpPr>
                <p:nvPr/>
              </p:nvSpPr>
              <p:spPr bwMode="auto">
                <a:xfrm>
                  <a:off x="1794" y="3052"/>
                  <a:ext cx="43" cy="31"/>
                </a:xfrm>
                <a:custGeom>
                  <a:avLst/>
                  <a:gdLst>
                    <a:gd name="T0" fmla="*/ 22 w 43"/>
                    <a:gd name="T1" fmla="*/ 0 h 31"/>
                    <a:gd name="T2" fmla="*/ 22 w 43"/>
                    <a:gd name="T3" fmla="*/ 0 h 31"/>
                    <a:gd name="T4" fmla="*/ 13 w 43"/>
                    <a:gd name="T5" fmla="*/ 1 h 31"/>
                    <a:gd name="T6" fmla="*/ 7 w 43"/>
                    <a:gd name="T7" fmla="*/ 5 h 31"/>
                    <a:gd name="T8" fmla="*/ 3 w 43"/>
                    <a:gd name="T9" fmla="*/ 10 h 31"/>
                    <a:gd name="T10" fmla="*/ 2 w 43"/>
                    <a:gd name="T11" fmla="*/ 12 h 31"/>
                    <a:gd name="T12" fmla="*/ 0 w 43"/>
                    <a:gd name="T13" fmla="*/ 16 h 31"/>
                    <a:gd name="T14" fmla="*/ 0 w 43"/>
                    <a:gd name="T15" fmla="*/ 16 h 31"/>
                    <a:gd name="T16" fmla="*/ 2 w 43"/>
                    <a:gd name="T17" fmla="*/ 19 h 31"/>
                    <a:gd name="T18" fmla="*/ 3 w 43"/>
                    <a:gd name="T19" fmla="*/ 21 h 31"/>
                    <a:gd name="T20" fmla="*/ 7 w 43"/>
                    <a:gd name="T21" fmla="*/ 26 h 31"/>
                    <a:gd name="T22" fmla="*/ 13 w 43"/>
                    <a:gd name="T23" fmla="*/ 30 h 31"/>
                    <a:gd name="T24" fmla="*/ 22 w 43"/>
                    <a:gd name="T25" fmla="*/ 31 h 31"/>
                    <a:gd name="T26" fmla="*/ 22 w 43"/>
                    <a:gd name="T27" fmla="*/ 31 h 31"/>
                    <a:gd name="T28" fmla="*/ 30 w 43"/>
                    <a:gd name="T29" fmla="*/ 30 h 31"/>
                    <a:gd name="T30" fmla="*/ 36 w 43"/>
                    <a:gd name="T31" fmla="*/ 26 h 31"/>
                    <a:gd name="T32" fmla="*/ 41 w 43"/>
                    <a:gd name="T33" fmla="*/ 21 h 31"/>
                    <a:gd name="T34" fmla="*/ 43 w 43"/>
                    <a:gd name="T35" fmla="*/ 19 h 31"/>
                    <a:gd name="T36" fmla="*/ 43 w 43"/>
                    <a:gd name="T37" fmla="*/ 16 h 31"/>
                    <a:gd name="T38" fmla="*/ 43 w 43"/>
                    <a:gd name="T39" fmla="*/ 16 h 31"/>
                    <a:gd name="T40" fmla="*/ 43 w 43"/>
                    <a:gd name="T41" fmla="*/ 12 h 31"/>
                    <a:gd name="T42" fmla="*/ 41 w 43"/>
                    <a:gd name="T43" fmla="*/ 10 h 31"/>
                    <a:gd name="T44" fmla="*/ 36 w 43"/>
                    <a:gd name="T45" fmla="*/ 5 h 31"/>
                    <a:gd name="T46" fmla="*/ 30 w 43"/>
                    <a:gd name="T47" fmla="*/ 1 h 31"/>
                    <a:gd name="T48" fmla="*/ 22 w 43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1"/>
                    <a:gd name="T77" fmla="*/ 43 w 43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1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3" y="21"/>
                      </a:lnTo>
                      <a:lnTo>
                        <a:pt x="7" y="26"/>
                      </a:lnTo>
                      <a:lnTo>
                        <a:pt x="13" y="30"/>
                      </a:lnTo>
                      <a:lnTo>
                        <a:pt x="22" y="31"/>
                      </a:lnTo>
                      <a:lnTo>
                        <a:pt x="30" y="30"/>
                      </a:lnTo>
                      <a:lnTo>
                        <a:pt x="36" y="26"/>
                      </a:lnTo>
                      <a:lnTo>
                        <a:pt x="41" y="21"/>
                      </a:lnTo>
                      <a:lnTo>
                        <a:pt x="43" y="19"/>
                      </a:lnTo>
                      <a:lnTo>
                        <a:pt x="43" y="16"/>
                      </a:lnTo>
                      <a:lnTo>
                        <a:pt x="43" y="12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20" name="Freeform 2160"/>
                <p:cNvSpPr>
                  <a:spLocks/>
                </p:cNvSpPr>
                <p:nvPr/>
              </p:nvSpPr>
              <p:spPr bwMode="auto">
                <a:xfrm>
                  <a:off x="1821" y="3055"/>
                  <a:ext cx="41" cy="34"/>
                </a:xfrm>
                <a:custGeom>
                  <a:avLst/>
                  <a:gdLst>
                    <a:gd name="T0" fmla="*/ 23 w 41"/>
                    <a:gd name="T1" fmla="*/ 0 h 34"/>
                    <a:gd name="T2" fmla="*/ 23 w 41"/>
                    <a:gd name="T3" fmla="*/ 0 h 34"/>
                    <a:gd name="T4" fmla="*/ 16 w 41"/>
                    <a:gd name="T5" fmla="*/ 0 h 34"/>
                    <a:gd name="T6" fmla="*/ 8 w 41"/>
                    <a:gd name="T7" fmla="*/ 3 h 34"/>
                    <a:gd name="T8" fmla="*/ 3 w 41"/>
                    <a:gd name="T9" fmla="*/ 7 h 34"/>
                    <a:gd name="T10" fmla="*/ 1 w 41"/>
                    <a:gd name="T11" fmla="*/ 11 h 34"/>
                    <a:gd name="T12" fmla="*/ 0 w 41"/>
                    <a:gd name="T13" fmla="*/ 13 h 34"/>
                    <a:gd name="T14" fmla="*/ 0 w 41"/>
                    <a:gd name="T15" fmla="*/ 13 h 34"/>
                    <a:gd name="T16" fmla="*/ 0 w 41"/>
                    <a:gd name="T17" fmla="*/ 17 h 34"/>
                    <a:gd name="T18" fmla="*/ 0 w 41"/>
                    <a:gd name="T19" fmla="*/ 19 h 34"/>
                    <a:gd name="T20" fmla="*/ 4 w 41"/>
                    <a:gd name="T21" fmla="*/ 26 h 34"/>
                    <a:gd name="T22" fmla="*/ 9 w 41"/>
                    <a:gd name="T23" fmla="*/ 30 h 34"/>
                    <a:gd name="T24" fmla="*/ 17 w 41"/>
                    <a:gd name="T25" fmla="*/ 34 h 34"/>
                    <a:gd name="T26" fmla="*/ 17 w 41"/>
                    <a:gd name="T27" fmla="*/ 34 h 34"/>
                    <a:gd name="T28" fmla="*/ 26 w 41"/>
                    <a:gd name="T29" fmla="*/ 34 h 34"/>
                    <a:gd name="T30" fmla="*/ 32 w 41"/>
                    <a:gd name="T31" fmla="*/ 31 h 34"/>
                    <a:gd name="T32" fmla="*/ 38 w 41"/>
                    <a:gd name="T33" fmla="*/ 27 h 34"/>
                    <a:gd name="T34" fmla="*/ 40 w 41"/>
                    <a:gd name="T35" fmla="*/ 23 h 34"/>
                    <a:gd name="T36" fmla="*/ 41 w 41"/>
                    <a:gd name="T37" fmla="*/ 21 h 34"/>
                    <a:gd name="T38" fmla="*/ 41 w 41"/>
                    <a:gd name="T39" fmla="*/ 21 h 34"/>
                    <a:gd name="T40" fmla="*/ 41 w 41"/>
                    <a:gd name="T41" fmla="*/ 17 h 34"/>
                    <a:gd name="T42" fmla="*/ 40 w 41"/>
                    <a:gd name="T43" fmla="*/ 14 h 34"/>
                    <a:gd name="T44" fmla="*/ 37 w 41"/>
                    <a:gd name="T45" fmla="*/ 8 h 34"/>
                    <a:gd name="T46" fmla="*/ 31 w 41"/>
                    <a:gd name="T47" fmla="*/ 4 h 34"/>
                    <a:gd name="T48" fmla="*/ 23 w 41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6" y="0"/>
                      </a:lnTo>
                      <a:lnTo>
                        <a:pt x="8" y="3"/>
                      </a:lnTo>
                      <a:lnTo>
                        <a:pt x="3" y="7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4" y="26"/>
                      </a:lnTo>
                      <a:lnTo>
                        <a:pt x="9" y="30"/>
                      </a:lnTo>
                      <a:lnTo>
                        <a:pt x="17" y="34"/>
                      </a:lnTo>
                      <a:lnTo>
                        <a:pt x="26" y="34"/>
                      </a:lnTo>
                      <a:lnTo>
                        <a:pt x="32" y="31"/>
                      </a:lnTo>
                      <a:lnTo>
                        <a:pt x="38" y="27"/>
                      </a:lnTo>
                      <a:lnTo>
                        <a:pt x="40" y="23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40" y="14"/>
                      </a:lnTo>
                      <a:lnTo>
                        <a:pt x="37" y="8"/>
                      </a:lnTo>
                      <a:lnTo>
                        <a:pt x="31" y="4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21" name="Freeform 2161"/>
                <p:cNvSpPr>
                  <a:spLocks/>
                </p:cNvSpPr>
                <p:nvPr/>
              </p:nvSpPr>
              <p:spPr bwMode="auto">
                <a:xfrm>
                  <a:off x="1821" y="3055"/>
                  <a:ext cx="41" cy="34"/>
                </a:xfrm>
                <a:custGeom>
                  <a:avLst/>
                  <a:gdLst>
                    <a:gd name="T0" fmla="*/ 23 w 41"/>
                    <a:gd name="T1" fmla="*/ 0 h 34"/>
                    <a:gd name="T2" fmla="*/ 23 w 41"/>
                    <a:gd name="T3" fmla="*/ 0 h 34"/>
                    <a:gd name="T4" fmla="*/ 16 w 41"/>
                    <a:gd name="T5" fmla="*/ 0 h 34"/>
                    <a:gd name="T6" fmla="*/ 8 w 41"/>
                    <a:gd name="T7" fmla="*/ 3 h 34"/>
                    <a:gd name="T8" fmla="*/ 3 w 41"/>
                    <a:gd name="T9" fmla="*/ 7 h 34"/>
                    <a:gd name="T10" fmla="*/ 1 w 41"/>
                    <a:gd name="T11" fmla="*/ 11 h 34"/>
                    <a:gd name="T12" fmla="*/ 0 w 41"/>
                    <a:gd name="T13" fmla="*/ 13 h 34"/>
                    <a:gd name="T14" fmla="*/ 0 w 41"/>
                    <a:gd name="T15" fmla="*/ 13 h 34"/>
                    <a:gd name="T16" fmla="*/ 0 w 41"/>
                    <a:gd name="T17" fmla="*/ 17 h 34"/>
                    <a:gd name="T18" fmla="*/ 0 w 41"/>
                    <a:gd name="T19" fmla="*/ 19 h 34"/>
                    <a:gd name="T20" fmla="*/ 4 w 41"/>
                    <a:gd name="T21" fmla="*/ 26 h 34"/>
                    <a:gd name="T22" fmla="*/ 9 w 41"/>
                    <a:gd name="T23" fmla="*/ 30 h 34"/>
                    <a:gd name="T24" fmla="*/ 17 w 41"/>
                    <a:gd name="T25" fmla="*/ 34 h 34"/>
                    <a:gd name="T26" fmla="*/ 17 w 41"/>
                    <a:gd name="T27" fmla="*/ 34 h 34"/>
                    <a:gd name="T28" fmla="*/ 26 w 41"/>
                    <a:gd name="T29" fmla="*/ 34 h 34"/>
                    <a:gd name="T30" fmla="*/ 32 w 41"/>
                    <a:gd name="T31" fmla="*/ 31 h 34"/>
                    <a:gd name="T32" fmla="*/ 38 w 41"/>
                    <a:gd name="T33" fmla="*/ 27 h 34"/>
                    <a:gd name="T34" fmla="*/ 40 w 41"/>
                    <a:gd name="T35" fmla="*/ 23 h 34"/>
                    <a:gd name="T36" fmla="*/ 41 w 41"/>
                    <a:gd name="T37" fmla="*/ 21 h 34"/>
                    <a:gd name="T38" fmla="*/ 41 w 41"/>
                    <a:gd name="T39" fmla="*/ 21 h 34"/>
                    <a:gd name="T40" fmla="*/ 41 w 41"/>
                    <a:gd name="T41" fmla="*/ 17 h 34"/>
                    <a:gd name="T42" fmla="*/ 40 w 41"/>
                    <a:gd name="T43" fmla="*/ 14 h 34"/>
                    <a:gd name="T44" fmla="*/ 37 w 41"/>
                    <a:gd name="T45" fmla="*/ 8 h 34"/>
                    <a:gd name="T46" fmla="*/ 31 w 41"/>
                    <a:gd name="T47" fmla="*/ 4 h 34"/>
                    <a:gd name="T48" fmla="*/ 23 w 41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6" y="0"/>
                      </a:lnTo>
                      <a:lnTo>
                        <a:pt x="8" y="3"/>
                      </a:lnTo>
                      <a:lnTo>
                        <a:pt x="3" y="7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4" y="26"/>
                      </a:lnTo>
                      <a:lnTo>
                        <a:pt x="9" y="30"/>
                      </a:lnTo>
                      <a:lnTo>
                        <a:pt x="17" y="34"/>
                      </a:lnTo>
                      <a:lnTo>
                        <a:pt x="26" y="34"/>
                      </a:lnTo>
                      <a:lnTo>
                        <a:pt x="32" y="31"/>
                      </a:lnTo>
                      <a:lnTo>
                        <a:pt x="38" y="27"/>
                      </a:lnTo>
                      <a:lnTo>
                        <a:pt x="40" y="23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40" y="14"/>
                      </a:lnTo>
                      <a:lnTo>
                        <a:pt x="37" y="8"/>
                      </a:lnTo>
                      <a:lnTo>
                        <a:pt x="31" y="4"/>
                      </a:lnTo>
                      <a:lnTo>
                        <a:pt x="2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22" name="Freeform 2162"/>
                <p:cNvSpPr>
                  <a:spLocks/>
                </p:cNvSpPr>
                <p:nvPr/>
              </p:nvSpPr>
              <p:spPr bwMode="auto">
                <a:xfrm>
                  <a:off x="1808" y="3034"/>
                  <a:ext cx="43" cy="32"/>
                </a:xfrm>
                <a:custGeom>
                  <a:avLst/>
                  <a:gdLst>
                    <a:gd name="T0" fmla="*/ 22 w 43"/>
                    <a:gd name="T1" fmla="*/ 0 h 32"/>
                    <a:gd name="T2" fmla="*/ 22 w 43"/>
                    <a:gd name="T3" fmla="*/ 0 h 32"/>
                    <a:gd name="T4" fmla="*/ 13 w 43"/>
                    <a:gd name="T5" fmla="*/ 1 h 32"/>
                    <a:gd name="T6" fmla="*/ 7 w 43"/>
                    <a:gd name="T7" fmla="*/ 5 h 32"/>
                    <a:gd name="T8" fmla="*/ 3 w 43"/>
                    <a:gd name="T9" fmla="*/ 10 h 32"/>
                    <a:gd name="T10" fmla="*/ 2 w 43"/>
                    <a:gd name="T11" fmla="*/ 12 h 32"/>
                    <a:gd name="T12" fmla="*/ 0 w 43"/>
                    <a:gd name="T13" fmla="*/ 16 h 32"/>
                    <a:gd name="T14" fmla="*/ 0 w 43"/>
                    <a:gd name="T15" fmla="*/ 16 h 32"/>
                    <a:gd name="T16" fmla="*/ 2 w 43"/>
                    <a:gd name="T17" fmla="*/ 19 h 32"/>
                    <a:gd name="T18" fmla="*/ 3 w 43"/>
                    <a:gd name="T19" fmla="*/ 23 h 32"/>
                    <a:gd name="T20" fmla="*/ 7 w 43"/>
                    <a:gd name="T21" fmla="*/ 28 h 32"/>
                    <a:gd name="T22" fmla="*/ 13 w 43"/>
                    <a:gd name="T23" fmla="*/ 30 h 32"/>
                    <a:gd name="T24" fmla="*/ 22 w 43"/>
                    <a:gd name="T25" fmla="*/ 32 h 32"/>
                    <a:gd name="T26" fmla="*/ 22 w 43"/>
                    <a:gd name="T27" fmla="*/ 32 h 32"/>
                    <a:gd name="T28" fmla="*/ 30 w 43"/>
                    <a:gd name="T29" fmla="*/ 30 h 32"/>
                    <a:gd name="T30" fmla="*/ 36 w 43"/>
                    <a:gd name="T31" fmla="*/ 28 h 32"/>
                    <a:gd name="T32" fmla="*/ 41 w 43"/>
                    <a:gd name="T33" fmla="*/ 23 h 32"/>
                    <a:gd name="T34" fmla="*/ 43 w 43"/>
                    <a:gd name="T35" fmla="*/ 19 h 32"/>
                    <a:gd name="T36" fmla="*/ 43 w 43"/>
                    <a:gd name="T37" fmla="*/ 16 h 32"/>
                    <a:gd name="T38" fmla="*/ 43 w 43"/>
                    <a:gd name="T39" fmla="*/ 16 h 32"/>
                    <a:gd name="T40" fmla="*/ 43 w 43"/>
                    <a:gd name="T41" fmla="*/ 12 h 32"/>
                    <a:gd name="T42" fmla="*/ 41 w 43"/>
                    <a:gd name="T43" fmla="*/ 10 h 32"/>
                    <a:gd name="T44" fmla="*/ 36 w 43"/>
                    <a:gd name="T45" fmla="*/ 5 h 32"/>
                    <a:gd name="T46" fmla="*/ 30 w 43"/>
                    <a:gd name="T47" fmla="*/ 1 h 32"/>
                    <a:gd name="T48" fmla="*/ 22 w 43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2"/>
                    <a:gd name="T77" fmla="*/ 43 w 43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0"/>
                      </a:lnTo>
                      <a:lnTo>
                        <a:pt x="22" y="32"/>
                      </a:lnTo>
                      <a:lnTo>
                        <a:pt x="30" y="30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3" y="19"/>
                      </a:lnTo>
                      <a:lnTo>
                        <a:pt x="43" y="16"/>
                      </a:lnTo>
                      <a:lnTo>
                        <a:pt x="43" y="12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23" name="Freeform 2163"/>
                <p:cNvSpPr>
                  <a:spLocks/>
                </p:cNvSpPr>
                <p:nvPr/>
              </p:nvSpPr>
              <p:spPr bwMode="auto">
                <a:xfrm>
                  <a:off x="1808" y="3034"/>
                  <a:ext cx="43" cy="32"/>
                </a:xfrm>
                <a:custGeom>
                  <a:avLst/>
                  <a:gdLst>
                    <a:gd name="T0" fmla="*/ 22 w 43"/>
                    <a:gd name="T1" fmla="*/ 0 h 32"/>
                    <a:gd name="T2" fmla="*/ 22 w 43"/>
                    <a:gd name="T3" fmla="*/ 0 h 32"/>
                    <a:gd name="T4" fmla="*/ 13 w 43"/>
                    <a:gd name="T5" fmla="*/ 1 h 32"/>
                    <a:gd name="T6" fmla="*/ 7 w 43"/>
                    <a:gd name="T7" fmla="*/ 5 h 32"/>
                    <a:gd name="T8" fmla="*/ 3 w 43"/>
                    <a:gd name="T9" fmla="*/ 10 h 32"/>
                    <a:gd name="T10" fmla="*/ 2 w 43"/>
                    <a:gd name="T11" fmla="*/ 12 h 32"/>
                    <a:gd name="T12" fmla="*/ 0 w 43"/>
                    <a:gd name="T13" fmla="*/ 16 h 32"/>
                    <a:gd name="T14" fmla="*/ 0 w 43"/>
                    <a:gd name="T15" fmla="*/ 16 h 32"/>
                    <a:gd name="T16" fmla="*/ 2 w 43"/>
                    <a:gd name="T17" fmla="*/ 19 h 32"/>
                    <a:gd name="T18" fmla="*/ 3 w 43"/>
                    <a:gd name="T19" fmla="*/ 23 h 32"/>
                    <a:gd name="T20" fmla="*/ 7 w 43"/>
                    <a:gd name="T21" fmla="*/ 28 h 32"/>
                    <a:gd name="T22" fmla="*/ 13 w 43"/>
                    <a:gd name="T23" fmla="*/ 30 h 32"/>
                    <a:gd name="T24" fmla="*/ 22 w 43"/>
                    <a:gd name="T25" fmla="*/ 32 h 32"/>
                    <a:gd name="T26" fmla="*/ 22 w 43"/>
                    <a:gd name="T27" fmla="*/ 32 h 32"/>
                    <a:gd name="T28" fmla="*/ 30 w 43"/>
                    <a:gd name="T29" fmla="*/ 30 h 32"/>
                    <a:gd name="T30" fmla="*/ 36 w 43"/>
                    <a:gd name="T31" fmla="*/ 28 h 32"/>
                    <a:gd name="T32" fmla="*/ 41 w 43"/>
                    <a:gd name="T33" fmla="*/ 23 h 32"/>
                    <a:gd name="T34" fmla="*/ 43 w 43"/>
                    <a:gd name="T35" fmla="*/ 19 h 32"/>
                    <a:gd name="T36" fmla="*/ 43 w 43"/>
                    <a:gd name="T37" fmla="*/ 16 h 32"/>
                    <a:gd name="T38" fmla="*/ 43 w 43"/>
                    <a:gd name="T39" fmla="*/ 16 h 32"/>
                    <a:gd name="T40" fmla="*/ 43 w 43"/>
                    <a:gd name="T41" fmla="*/ 12 h 32"/>
                    <a:gd name="T42" fmla="*/ 41 w 43"/>
                    <a:gd name="T43" fmla="*/ 10 h 32"/>
                    <a:gd name="T44" fmla="*/ 36 w 43"/>
                    <a:gd name="T45" fmla="*/ 5 h 32"/>
                    <a:gd name="T46" fmla="*/ 30 w 43"/>
                    <a:gd name="T47" fmla="*/ 1 h 32"/>
                    <a:gd name="T48" fmla="*/ 22 w 43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2"/>
                    <a:gd name="T77" fmla="*/ 43 w 43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0"/>
                      </a:lnTo>
                      <a:lnTo>
                        <a:pt x="22" y="32"/>
                      </a:lnTo>
                      <a:lnTo>
                        <a:pt x="30" y="30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3" y="19"/>
                      </a:lnTo>
                      <a:lnTo>
                        <a:pt x="43" y="16"/>
                      </a:lnTo>
                      <a:lnTo>
                        <a:pt x="43" y="12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24" name="Freeform 2164"/>
                <p:cNvSpPr>
                  <a:spLocks/>
                </p:cNvSpPr>
                <p:nvPr/>
              </p:nvSpPr>
              <p:spPr bwMode="auto">
                <a:xfrm>
                  <a:off x="1791" y="3096"/>
                  <a:ext cx="39" cy="35"/>
                </a:xfrm>
                <a:custGeom>
                  <a:avLst/>
                  <a:gdLst>
                    <a:gd name="T0" fmla="*/ 11 w 39"/>
                    <a:gd name="T1" fmla="*/ 3 h 35"/>
                    <a:gd name="T2" fmla="*/ 11 w 39"/>
                    <a:gd name="T3" fmla="*/ 3 h 35"/>
                    <a:gd name="T4" fmla="*/ 5 w 39"/>
                    <a:gd name="T5" fmla="*/ 8 h 35"/>
                    <a:gd name="T6" fmla="*/ 1 w 39"/>
                    <a:gd name="T7" fmla="*/ 14 h 35"/>
                    <a:gd name="T8" fmla="*/ 0 w 39"/>
                    <a:gd name="T9" fmla="*/ 22 h 35"/>
                    <a:gd name="T10" fmla="*/ 0 w 39"/>
                    <a:gd name="T11" fmla="*/ 24 h 35"/>
                    <a:gd name="T12" fmla="*/ 1 w 39"/>
                    <a:gd name="T13" fmla="*/ 27 h 35"/>
                    <a:gd name="T14" fmla="*/ 1 w 39"/>
                    <a:gd name="T15" fmla="*/ 27 h 35"/>
                    <a:gd name="T16" fmla="*/ 3 w 39"/>
                    <a:gd name="T17" fmla="*/ 30 h 35"/>
                    <a:gd name="T18" fmla="*/ 6 w 39"/>
                    <a:gd name="T19" fmla="*/ 32 h 35"/>
                    <a:gd name="T20" fmla="*/ 12 w 39"/>
                    <a:gd name="T21" fmla="*/ 35 h 35"/>
                    <a:gd name="T22" fmla="*/ 20 w 39"/>
                    <a:gd name="T23" fmla="*/ 33 h 35"/>
                    <a:gd name="T24" fmla="*/ 28 w 39"/>
                    <a:gd name="T25" fmla="*/ 31 h 35"/>
                    <a:gd name="T26" fmla="*/ 28 w 39"/>
                    <a:gd name="T27" fmla="*/ 31 h 35"/>
                    <a:gd name="T28" fmla="*/ 34 w 39"/>
                    <a:gd name="T29" fmla="*/ 26 h 35"/>
                    <a:gd name="T30" fmla="*/ 38 w 39"/>
                    <a:gd name="T31" fmla="*/ 19 h 35"/>
                    <a:gd name="T32" fmla="*/ 39 w 39"/>
                    <a:gd name="T33" fmla="*/ 13 h 35"/>
                    <a:gd name="T34" fmla="*/ 39 w 39"/>
                    <a:gd name="T35" fmla="*/ 10 h 35"/>
                    <a:gd name="T36" fmla="*/ 38 w 39"/>
                    <a:gd name="T37" fmla="*/ 7 h 35"/>
                    <a:gd name="T38" fmla="*/ 38 w 39"/>
                    <a:gd name="T39" fmla="*/ 7 h 35"/>
                    <a:gd name="T40" fmla="*/ 35 w 39"/>
                    <a:gd name="T41" fmla="*/ 4 h 35"/>
                    <a:gd name="T42" fmla="*/ 33 w 39"/>
                    <a:gd name="T43" fmla="*/ 3 h 35"/>
                    <a:gd name="T44" fmla="*/ 26 w 39"/>
                    <a:gd name="T45" fmla="*/ 0 h 35"/>
                    <a:gd name="T46" fmla="*/ 19 w 39"/>
                    <a:gd name="T47" fmla="*/ 0 h 35"/>
                    <a:gd name="T48" fmla="*/ 11 w 39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3" y="30"/>
                      </a:lnTo>
                      <a:lnTo>
                        <a:pt x="6" y="32"/>
                      </a:lnTo>
                      <a:lnTo>
                        <a:pt x="12" y="35"/>
                      </a:lnTo>
                      <a:lnTo>
                        <a:pt x="20" y="33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19"/>
                      </a:lnTo>
                      <a:lnTo>
                        <a:pt x="39" y="13"/>
                      </a:lnTo>
                      <a:lnTo>
                        <a:pt x="39" y="10"/>
                      </a:lnTo>
                      <a:lnTo>
                        <a:pt x="38" y="7"/>
                      </a:lnTo>
                      <a:lnTo>
                        <a:pt x="35" y="4"/>
                      </a:lnTo>
                      <a:lnTo>
                        <a:pt x="33" y="3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25" name="Freeform 2165"/>
                <p:cNvSpPr>
                  <a:spLocks/>
                </p:cNvSpPr>
                <p:nvPr/>
              </p:nvSpPr>
              <p:spPr bwMode="auto">
                <a:xfrm>
                  <a:off x="1791" y="3096"/>
                  <a:ext cx="39" cy="35"/>
                </a:xfrm>
                <a:custGeom>
                  <a:avLst/>
                  <a:gdLst>
                    <a:gd name="T0" fmla="*/ 11 w 39"/>
                    <a:gd name="T1" fmla="*/ 3 h 35"/>
                    <a:gd name="T2" fmla="*/ 11 w 39"/>
                    <a:gd name="T3" fmla="*/ 3 h 35"/>
                    <a:gd name="T4" fmla="*/ 5 w 39"/>
                    <a:gd name="T5" fmla="*/ 8 h 35"/>
                    <a:gd name="T6" fmla="*/ 1 w 39"/>
                    <a:gd name="T7" fmla="*/ 14 h 35"/>
                    <a:gd name="T8" fmla="*/ 0 w 39"/>
                    <a:gd name="T9" fmla="*/ 22 h 35"/>
                    <a:gd name="T10" fmla="*/ 0 w 39"/>
                    <a:gd name="T11" fmla="*/ 24 h 35"/>
                    <a:gd name="T12" fmla="*/ 1 w 39"/>
                    <a:gd name="T13" fmla="*/ 27 h 35"/>
                    <a:gd name="T14" fmla="*/ 1 w 39"/>
                    <a:gd name="T15" fmla="*/ 27 h 35"/>
                    <a:gd name="T16" fmla="*/ 3 w 39"/>
                    <a:gd name="T17" fmla="*/ 30 h 35"/>
                    <a:gd name="T18" fmla="*/ 6 w 39"/>
                    <a:gd name="T19" fmla="*/ 32 h 35"/>
                    <a:gd name="T20" fmla="*/ 12 w 39"/>
                    <a:gd name="T21" fmla="*/ 35 h 35"/>
                    <a:gd name="T22" fmla="*/ 20 w 39"/>
                    <a:gd name="T23" fmla="*/ 33 h 35"/>
                    <a:gd name="T24" fmla="*/ 28 w 39"/>
                    <a:gd name="T25" fmla="*/ 31 h 35"/>
                    <a:gd name="T26" fmla="*/ 28 w 39"/>
                    <a:gd name="T27" fmla="*/ 31 h 35"/>
                    <a:gd name="T28" fmla="*/ 34 w 39"/>
                    <a:gd name="T29" fmla="*/ 26 h 35"/>
                    <a:gd name="T30" fmla="*/ 38 w 39"/>
                    <a:gd name="T31" fmla="*/ 19 h 35"/>
                    <a:gd name="T32" fmla="*/ 39 w 39"/>
                    <a:gd name="T33" fmla="*/ 13 h 35"/>
                    <a:gd name="T34" fmla="*/ 39 w 39"/>
                    <a:gd name="T35" fmla="*/ 10 h 35"/>
                    <a:gd name="T36" fmla="*/ 38 w 39"/>
                    <a:gd name="T37" fmla="*/ 7 h 35"/>
                    <a:gd name="T38" fmla="*/ 38 w 39"/>
                    <a:gd name="T39" fmla="*/ 7 h 35"/>
                    <a:gd name="T40" fmla="*/ 35 w 39"/>
                    <a:gd name="T41" fmla="*/ 4 h 35"/>
                    <a:gd name="T42" fmla="*/ 33 w 39"/>
                    <a:gd name="T43" fmla="*/ 3 h 35"/>
                    <a:gd name="T44" fmla="*/ 26 w 39"/>
                    <a:gd name="T45" fmla="*/ 0 h 35"/>
                    <a:gd name="T46" fmla="*/ 19 w 39"/>
                    <a:gd name="T47" fmla="*/ 0 h 35"/>
                    <a:gd name="T48" fmla="*/ 11 w 39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3" y="30"/>
                      </a:lnTo>
                      <a:lnTo>
                        <a:pt x="6" y="32"/>
                      </a:lnTo>
                      <a:lnTo>
                        <a:pt x="12" y="35"/>
                      </a:lnTo>
                      <a:lnTo>
                        <a:pt x="20" y="33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19"/>
                      </a:lnTo>
                      <a:lnTo>
                        <a:pt x="39" y="13"/>
                      </a:lnTo>
                      <a:lnTo>
                        <a:pt x="39" y="10"/>
                      </a:lnTo>
                      <a:lnTo>
                        <a:pt x="38" y="7"/>
                      </a:lnTo>
                      <a:lnTo>
                        <a:pt x="35" y="4"/>
                      </a:lnTo>
                      <a:lnTo>
                        <a:pt x="33" y="3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26" name="Freeform 2166"/>
                <p:cNvSpPr>
                  <a:spLocks/>
                </p:cNvSpPr>
                <p:nvPr/>
              </p:nvSpPr>
              <p:spPr bwMode="auto">
                <a:xfrm>
                  <a:off x="1820" y="3099"/>
                  <a:ext cx="41" cy="34"/>
                </a:xfrm>
                <a:custGeom>
                  <a:avLst/>
                  <a:gdLst>
                    <a:gd name="T0" fmla="*/ 25 w 41"/>
                    <a:gd name="T1" fmla="*/ 2 h 34"/>
                    <a:gd name="T2" fmla="*/ 25 w 41"/>
                    <a:gd name="T3" fmla="*/ 2 h 34"/>
                    <a:gd name="T4" fmla="*/ 18 w 41"/>
                    <a:gd name="T5" fmla="*/ 0 h 34"/>
                    <a:gd name="T6" fmla="*/ 10 w 41"/>
                    <a:gd name="T7" fmla="*/ 1 h 34"/>
                    <a:gd name="T8" fmla="*/ 4 w 41"/>
                    <a:gd name="T9" fmla="*/ 5 h 34"/>
                    <a:gd name="T10" fmla="*/ 2 w 41"/>
                    <a:gd name="T11" fmla="*/ 7 h 34"/>
                    <a:gd name="T12" fmla="*/ 0 w 41"/>
                    <a:gd name="T13" fmla="*/ 10 h 34"/>
                    <a:gd name="T14" fmla="*/ 0 w 41"/>
                    <a:gd name="T15" fmla="*/ 10 h 34"/>
                    <a:gd name="T16" fmla="*/ 0 w 41"/>
                    <a:gd name="T17" fmla="*/ 14 h 34"/>
                    <a:gd name="T18" fmla="*/ 0 w 41"/>
                    <a:gd name="T19" fmla="*/ 16 h 34"/>
                    <a:gd name="T20" fmla="*/ 2 w 41"/>
                    <a:gd name="T21" fmla="*/ 23 h 34"/>
                    <a:gd name="T22" fmla="*/ 8 w 41"/>
                    <a:gd name="T23" fmla="*/ 29 h 34"/>
                    <a:gd name="T24" fmla="*/ 14 w 41"/>
                    <a:gd name="T25" fmla="*/ 33 h 34"/>
                    <a:gd name="T26" fmla="*/ 14 w 41"/>
                    <a:gd name="T27" fmla="*/ 33 h 34"/>
                    <a:gd name="T28" fmla="*/ 23 w 41"/>
                    <a:gd name="T29" fmla="*/ 34 h 34"/>
                    <a:gd name="T30" fmla="*/ 29 w 41"/>
                    <a:gd name="T31" fmla="*/ 33 h 34"/>
                    <a:gd name="T32" fmla="*/ 36 w 41"/>
                    <a:gd name="T33" fmla="*/ 29 h 34"/>
                    <a:gd name="T34" fmla="*/ 38 w 41"/>
                    <a:gd name="T35" fmla="*/ 28 h 34"/>
                    <a:gd name="T36" fmla="*/ 39 w 41"/>
                    <a:gd name="T37" fmla="*/ 24 h 34"/>
                    <a:gd name="T38" fmla="*/ 39 w 41"/>
                    <a:gd name="T39" fmla="*/ 24 h 34"/>
                    <a:gd name="T40" fmla="*/ 41 w 41"/>
                    <a:gd name="T41" fmla="*/ 21 h 34"/>
                    <a:gd name="T42" fmla="*/ 39 w 41"/>
                    <a:gd name="T43" fmla="*/ 18 h 34"/>
                    <a:gd name="T44" fmla="*/ 38 w 41"/>
                    <a:gd name="T45" fmla="*/ 11 h 34"/>
                    <a:gd name="T46" fmla="*/ 33 w 41"/>
                    <a:gd name="T47" fmla="*/ 6 h 34"/>
                    <a:gd name="T48" fmla="*/ 25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2" y="23"/>
                      </a:lnTo>
                      <a:lnTo>
                        <a:pt x="8" y="29"/>
                      </a:lnTo>
                      <a:lnTo>
                        <a:pt x="14" y="33"/>
                      </a:lnTo>
                      <a:lnTo>
                        <a:pt x="23" y="34"/>
                      </a:lnTo>
                      <a:lnTo>
                        <a:pt x="29" y="33"/>
                      </a:lnTo>
                      <a:lnTo>
                        <a:pt x="36" y="29"/>
                      </a:lnTo>
                      <a:lnTo>
                        <a:pt x="38" y="28"/>
                      </a:lnTo>
                      <a:lnTo>
                        <a:pt x="39" y="24"/>
                      </a:lnTo>
                      <a:lnTo>
                        <a:pt x="41" y="21"/>
                      </a:lnTo>
                      <a:lnTo>
                        <a:pt x="39" y="18"/>
                      </a:lnTo>
                      <a:lnTo>
                        <a:pt x="38" y="11"/>
                      </a:lnTo>
                      <a:lnTo>
                        <a:pt x="33" y="6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27" name="Freeform 2167"/>
                <p:cNvSpPr>
                  <a:spLocks/>
                </p:cNvSpPr>
                <p:nvPr/>
              </p:nvSpPr>
              <p:spPr bwMode="auto">
                <a:xfrm>
                  <a:off x="1820" y="3099"/>
                  <a:ext cx="41" cy="34"/>
                </a:xfrm>
                <a:custGeom>
                  <a:avLst/>
                  <a:gdLst>
                    <a:gd name="T0" fmla="*/ 25 w 41"/>
                    <a:gd name="T1" fmla="*/ 2 h 34"/>
                    <a:gd name="T2" fmla="*/ 25 w 41"/>
                    <a:gd name="T3" fmla="*/ 2 h 34"/>
                    <a:gd name="T4" fmla="*/ 18 w 41"/>
                    <a:gd name="T5" fmla="*/ 0 h 34"/>
                    <a:gd name="T6" fmla="*/ 10 w 41"/>
                    <a:gd name="T7" fmla="*/ 1 h 34"/>
                    <a:gd name="T8" fmla="*/ 4 w 41"/>
                    <a:gd name="T9" fmla="*/ 5 h 34"/>
                    <a:gd name="T10" fmla="*/ 2 w 41"/>
                    <a:gd name="T11" fmla="*/ 7 h 34"/>
                    <a:gd name="T12" fmla="*/ 0 w 41"/>
                    <a:gd name="T13" fmla="*/ 10 h 34"/>
                    <a:gd name="T14" fmla="*/ 0 w 41"/>
                    <a:gd name="T15" fmla="*/ 10 h 34"/>
                    <a:gd name="T16" fmla="*/ 0 w 41"/>
                    <a:gd name="T17" fmla="*/ 14 h 34"/>
                    <a:gd name="T18" fmla="*/ 0 w 41"/>
                    <a:gd name="T19" fmla="*/ 16 h 34"/>
                    <a:gd name="T20" fmla="*/ 2 w 41"/>
                    <a:gd name="T21" fmla="*/ 23 h 34"/>
                    <a:gd name="T22" fmla="*/ 8 w 41"/>
                    <a:gd name="T23" fmla="*/ 29 h 34"/>
                    <a:gd name="T24" fmla="*/ 14 w 41"/>
                    <a:gd name="T25" fmla="*/ 33 h 34"/>
                    <a:gd name="T26" fmla="*/ 14 w 41"/>
                    <a:gd name="T27" fmla="*/ 33 h 34"/>
                    <a:gd name="T28" fmla="*/ 23 w 41"/>
                    <a:gd name="T29" fmla="*/ 34 h 34"/>
                    <a:gd name="T30" fmla="*/ 29 w 41"/>
                    <a:gd name="T31" fmla="*/ 33 h 34"/>
                    <a:gd name="T32" fmla="*/ 36 w 41"/>
                    <a:gd name="T33" fmla="*/ 29 h 34"/>
                    <a:gd name="T34" fmla="*/ 38 w 41"/>
                    <a:gd name="T35" fmla="*/ 28 h 34"/>
                    <a:gd name="T36" fmla="*/ 39 w 41"/>
                    <a:gd name="T37" fmla="*/ 24 h 34"/>
                    <a:gd name="T38" fmla="*/ 39 w 41"/>
                    <a:gd name="T39" fmla="*/ 24 h 34"/>
                    <a:gd name="T40" fmla="*/ 41 w 41"/>
                    <a:gd name="T41" fmla="*/ 21 h 34"/>
                    <a:gd name="T42" fmla="*/ 39 w 41"/>
                    <a:gd name="T43" fmla="*/ 18 h 34"/>
                    <a:gd name="T44" fmla="*/ 38 w 41"/>
                    <a:gd name="T45" fmla="*/ 11 h 34"/>
                    <a:gd name="T46" fmla="*/ 33 w 41"/>
                    <a:gd name="T47" fmla="*/ 6 h 34"/>
                    <a:gd name="T48" fmla="*/ 25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2" y="23"/>
                      </a:lnTo>
                      <a:lnTo>
                        <a:pt x="8" y="29"/>
                      </a:lnTo>
                      <a:lnTo>
                        <a:pt x="14" y="33"/>
                      </a:lnTo>
                      <a:lnTo>
                        <a:pt x="23" y="34"/>
                      </a:lnTo>
                      <a:lnTo>
                        <a:pt x="29" y="33"/>
                      </a:lnTo>
                      <a:lnTo>
                        <a:pt x="36" y="29"/>
                      </a:lnTo>
                      <a:lnTo>
                        <a:pt x="38" y="28"/>
                      </a:lnTo>
                      <a:lnTo>
                        <a:pt x="39" y="24"/>
                      </a:lnTo>
                      <a:lnTo>
                        <a:pt x="41" y="21"/>
                      </a:lnTo>
                      <a:lnTo>
                        <a:pt x="39" y="18"/>
                      </a:lnTo>
                      <a:lnTo>
                        <a:pt x="38" y="11"/>
                      </a:lnTo>
                      <a:lnTo>
                        <a:pt x="33" y="6"/>
                      </a:lnTo>
                      <a:lnTo>
                        <a:pt x="25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28" name="Freeform 2168"/>
                <p:cNvSpPr>
                  <a:spLocks/>
                </p:cNvSpPr>
                <p:nvPr/>
              </p:nvSpPr>
              <p:spPr bwMode="auto">
                <a:xfrm>
                  <a:off x="1875" y="3101"/>
                  <a:ext cx="30" cy="90"/>
                </a:xfrm>
                <a:custGeom>
                  <a:avLst/>
                  <a:gdLst>
                    <a:gd name="T0" fmla="*/ 0 w 30"/>
                    <a:gd name="T1" fmla="*/ 84 h 90"/>
                    <a:gd name="T2" fmla="*/ 7 w 30"/>
                    <a:gd name="T3" fmla="*/ 69 h 90"/>
                    <a:gd name="T4" fmla="*/ 7 w 30"/>
                    <a:gd name="T5" fmla="*/ 0 h 90"/>
                    <a:gd name="T6" fmla="*/ 23 w 30"/>
                    <a:gd name="T7" fmla="*/ 3 h 90"/>
                    <a:gd name="T8" fmla="*/ 21 w 30"/>
                    <a:gd name="T9" fmla="*/ 70 h 90"/>
                    <a:gd name="T10" fmla="*/ 30 w 30"/>
                    <a:gd name="T11" fmla="*/ 86 h 90"/>
                    <a:gd name="T12" fmla="*/ 20 w 30"/>
                    <a:gd name="T13" fmla="*/ 79 h 90"/>
                    <a:gd name="T14" fmla="*/ 20 w 30"/>
                    <a:gd name="T15" fmla="*/ 90 h 90"/>
                    <a:gd name="T16" fmla="*/ 14 w 30"/>
                    <a:gd name="T17" fmla="*/ 82 h 90"/>
                    <a:gd name="T18" fmla="*/ 9 w 30"/>
                    <a:gd name="T19" fmla="*/ 88 h 90"/>
                    <a:gd name="T20" fmla="*/ 7 w 30"/>
                    <a:gd name="T21" fmla="*/ 81 h 90"/>
                    <a:gd name="T22" fmla="*/ 0 w 30"/>
                    <a:gd name="T23" fmla="*/ 84 h 90"/>
                    <a:gd name="T24" fmla="*/ 0 w 30"/>
                    <a:gd name="T25" fmla="*/ 84 h 9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90"/>
                    <a:gd name="T41" fmla="*/ 30 w 30"/>
                    <a:gd name="T42" fmla="*/ 90 h 9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90">
                      <a:moveTo>
                        <a:pt x="0" y="84"/>
                      </a:moveTo>
                      <a:lnTo>
                        <a:pt x="7" y="69"/>
                      </a:lnTo>
                      <a:lnTo>
                        <a:pt x="7" y="0"/>
                      </a:lnTo>
                      <a:lnTo>
                        <a:pt x="23" y="3"/>
                      </a:lnTo>
                      <a:lnTo>
                        <a:pt x="21" y="70"/>
                      </a:lnTo>
                      <a:lnTo>
                        <a:pt x="30" y="86"/>
                      </a:lnTo>
                      <a:lnTo>
                        <a:pt x="20" y="79"/>
                      </a:lnTo>
                      <a:lnTo>
                        <a:pt x="20" y="90"/>
                      </a:lnTo>
                      <a:lnTo>
                        <a:pt x="14" y="82"/>
                      </a:lnTo>
                      <a:lnTo>
                        <a:pt x="9" y="88"/>
                      </a:lnTo>
                      <a:lnTo>
                        <a:pt x="7" y="81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29" name="Freeform 2169"/>
                <p:cNvSpPr>
                  <a:spLocks/>
                </p:cNvSpPr>
                <p:nvPr/>
              </p:nvSpPr>
              <p:spPr bwMode="auto">
                <a:xfrm>
                  <a:off x="1857" y="3086"/>
                  <a:ext cx="38" cy="34"/>
                </a:xfrm>
                <a:custGeom>
                  <a:avLst/>
                  <a:gdLst>
                    <a:gd name="T0" fmla="*/ 11 w 38"/>
                    <a:gd name="T1" fmla="*/ 4 h 34"/>
                    <a:gd name="T2" fmla="*/ 11 w 38"/>
                    <a:gd name="T3" fmla="*/ 4 h 34"/>
                    <a:gd name="T4" fmla="*/ 5 w 38"/>
                    <a:gd name="T5" fmla="*/ 9 h 34"/>
                    <a:gd name="T6" fmla="*/ 1 w 38"/>
                    <a:gd name="T7" fmla="*/ 15 h 34"/>
                    <a:gd name="T8" fmla="*/ 0 w 38"/>
                    <a:gd name="T9" fmla="*/ 22 h 34"/>
                    <a:gd name="T10" fmla="*/ 0 w 38"/>
                    <a:gd name="T11" fmla="*/ 25 h 34"/>
                    <a:gd name="T12" fmla="*/ 1 w 38"/>
                    <a:gd name="T13" fmla="*/ 28 h 34"/>
                    <a:gd name="T14" fmla="*/ 1 w 38"/>
                    <a:gd name="T15" fmla="*/ 28 h 34"/>
                    <a:gd name="T16" fmla="*/ 2 w 38"/>
                    <a:gd name="T17" fmla="*/ 31 h 34"/>
                    <a:gd name="T18" fmla="*/ 5 w 38"/>
                    <a:gd name="T19" fmla="*/ 33 h 34"/>
                    <a:gd name="T20" fmla="*/ 11 w 38"/>
                    <a:gd name="T21" fmla="*/ 34 h 34"/>
                    <a:gd name="T22" fmla="*/ 19 w 38"/>
                    <a:gd name="T23" fmla="*/ 34 h 34"/>
                    <a:gd name="T24" fmla="*/ 27 w 38"/>
                    <a:gd name="T25" fmla="*/ 32 h 34"/>
                    <a:gd name="T26" fmla="*/ 27 w 38"/>
                    <a:gd name="T27" fmla="*/ 32 h 34"/>
                    <a:gd name="T28" fmla="*/ 33 w 38"/>
                    <a:gd name="T29" fmla="*/ 27 h 34"/>
                    <a:gd name="T30" fmla="*/ 37 w 38"/>
                    <a:gd name="T31" fmla="*/ 20 h 34"/>
                    <a:gd name="T32" fmla="*/ 38 w 38"/>
                    <a:gd name="T33" fmla="*/ 14 h 34"/>
                    <a:gd name="T34" fmla="*/ 38 w 38"/>
                    <a:gd name="T35" fmla="*/ 10 h 34"/>
                    <a:gd name="T36" fmla="*/ 37 w 38"/>
                    <a:gd name="T37" fmla="*/ 8 h 34"/>
                    <a:gd name="T38" fmla="*/ 37 w 38"/>
                    <a:gd name="T39" fmla="*/ 8 h 34"/>
                    <a:gd name="T40" fmla="*/ 36 w 38"/>
                    <a:gd name="T41" fmla="*/ 5 h 34"/>
                    <a:gd name="T42" fmla="*/ 33 w 38"/>
                    <a:gd name="T43" fmla="*/ 3 h 34"/>
                    <a:gd name="T44" fmla="*/ 27 w 38"/>
                    <a:gd name="T45" fmla="*/ 0 h 34"/>
                    <a:gd name="T46" fmla="*/ 19 w 38"/>
                    <a:gd name="T47" fmla="*/ 1 h 34"/>
                    <a:gd name="T48" fmla="*/ 11 w 38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4"/>
                    <a:gd name="T77" fmla="*/ 38 w 38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2" y="31"/>
                      </a:lnTo>
                      <a:lnTo>
                        <a:pt x="5" y="33"/>
                      </a:lnTo>
                      <a:lnTo>
                        <a:pt x="11" y="34"/>
                      </a:lnTo>
                      <a:lnTo>
                        <a:pt x="19" y="34"/>
                      </a:lnTo>
                      <a:lnTo>
                        <a:pt x="27" y="32"/>
                      </a:lnTo>
                      <a:lnTo>
                        <a:pt x="33" y="27"/>
                      </a:lnTo>
                      <a:lnTo>
                        <a:pt x="37" y="20"/>
                      </a:lnTo>
                      <a:lnTo>
                        <a:pt x="38" y="14"/>
                      </a:lnTo>
                      <a:lnTo>
                        <a:pt x="38" y="10"/>
                      </a:lnTo>
                      <a:lnTo>
                        <a:pt x="37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1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30" name="Freeform 2170"/>
                <p:cNvSpPr>
                  <a:spLocks/>
                </p:cNvSpPr>
                <p:nvPr/>
              </p:nvSpPr>
              <p:spPr bwMode="auto">
                <a:xfrm>
                  <a:off x="1857" y="3086"/>
                  <a:ext cx="38" cy="34"/>
                </a:xfrm>
                <a:custGeom>
                  <a:avLst/>
                  <a:gdLst>
                    <a:gd name="T0" fmla="*/ 11 w 38"/>
                    <a:gd name="T1" fmla="*/ 4 h 34"/>
                    <a:gd name="T2" fmla="*/ 11 w 38"/>
                    <a:gd name="T3" fmla="*/ 4 h 34"/>
                    <a:gd name="T4" fmla="*/ 5 w 38"/>
                    <a:gd name="T5" fmla="*/ 9 h 34"/>
                    <a:gd name="T6" fmla="*/ 1 w 38"/>
                    <a:gd name="T7" fmla="*/ 15 h 34"/>
                    <a:gd name="T8" fmla="*/ 0 w 38"/>
                    <a:gd name="T9" fmla="*/ 22 h 34"/>
                    <a:gd name="T10" fmla="*/ 0 w 38"/>
                    <a:gd name="T11" fmla="*/ 25 h 34"/>
                    <a:gd name="T12" fmla="*/ 1 w 38"/>
                    <a:gd name="T13" fmla="*/ 28 h 34"/>
                    <a:gd name="T14" fmla="*/ 1 w 38"/>
                    <a:gd name="T15" fmla="*/ 28 h 34"/>
                    <a:gd name="T16" fmla="*/ 2 w 38"/>
                    <a:gd name="T17" fmla="*/ 31 h 34"/>
                    <a:gd name="T18" fmla="*/ 5 w 38"/>
                    <a:gd name="T19" fmla="*/ 33 h 34"/>
                    <a:gd name="T20" fmla="*/ 11 w 38"/>
                    <a:gd name="T21" fmla="*/ 34 h 34"/>
                    <a:gd name="T22" fmla="*/ 19 w 38"/>
                    <a:gd name="T23" fmla="*/ 34 h 34"/>
                    <a:gd name="T24" fmla="*/ 27 w 38"/>
                    <a:gd name="T25" fmla="*/ 32 h 34"/>
                    <a:gd name="T26" fmla="*/ 27 w 38"/>
                    <a:gd name="T27" fmla="*/ 32 h 34"/>
                    <a:gd name="T28" fmla="*/ 33 w 38"/>
                    <a:gd name="T29" fmla="*/ 27 h 34"/>
                    <a:gd name="T30" fmla="*/ 37 w 38"/>
                    <a:gd name="T31" fmla="*/ 20 h 34"/>
                    <a:gd name="T32" fmla="*/ 38 w 38"/>
                    <a:gd name="T33" fmla="*/ 14 h 34"/>
                    <a:gd name="T34" fmla="*/ 38 w 38"/>
                    <a:gd name="T35" fmla="*/ 10 h 34"/>
                    <a:gd name="T36" fmla="*/ 37 w 38"/>
                    <a:gd name="T37" fmla="*/ 8 h 34"/>
                    <a:gd name="T38" fmla="*/ 37 w 38"/>
                    <a:gd name="T39" fmla="*/ 8 h 34"/>
                    <a:gd name="T40" fmla="*/ 36 w 38"/>
                    <a:gd name="T41" fmla="*/ 5 h 34"/>
                    <a:gd name="T42" fmla="*/ 33 w 38"/>
                    <a:gd name="T43" fmla="*/ 3 h 34"/>
                    <a:gd name="T44" fmla="*/ 27 w 38"/>
                    <a:gd name="T45" fmla="*/ 0 h 34"/>
                    <a:gd name="T46" fmla="*/ 19 w 38"/>
                    <a:gd name="T47" fmla="*/ 1 h 34"/>
                    <a:gd name="T48" fmla="*/ 11 w 38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4"/>
                    <a:gd name="T77" fmla="*/ 38 w 38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2" y="31"/>
                      </a:lnTo>
                      <a:lnTo>
                        <a:pt x="5" y="33"/>
                      </a:lnTo>
                      <a:lnTo>
                        <a:pt x="11" y="34"/>
                      </a:lnTo>
                      <a:lnTo>
                        <a:pt x="19" y="34"/>
                      </a:lnTo>
                      <a:lnTo>
                        <a:pt x="27" y="32"/>
                      </a:lnTo>
                      <a:lnTo>
                        <a:pt x="33" y="27"/>
                      </a:lnTo>
                      <a:lnTo>
                        <a:pt x="37" y="20"/>
                      </a:lnTo>
                      <a:lnTo>
                        <a:pt x="38" y="14"/>
                      </a:lnTo>
                      <a:lnTo>
                        <a:pt x="38" y="10"/>
                      </a:lnTo>
                      <a:lnTo>
                        <a:pt x="37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1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31" name="Freeform 2171"/>
                <p:cNvSpPr>
                  <a:spLocks/>
                </p:cNvSpPr>
                <p:nvPr/>
              </p:nvSpPr>
              <p:spPr bwMode="auto">
                <a:xfrm>
                  <a:off x="1885" y="3090"/>
                  <a:ext cx="41" cy="34"/>
                </a:xfrm>
                <a:custGeom>
                  <a:avLst/>
                  <a:gdLst>
                    <a:gd name="T0" fmla="*/ 26 w 41"/>
                    <a:gd name="T1" fmla="*/ 2 h 34"/>
                    <a:gd name="T2" fmla="*/ 26 w 41"/>
                    <a:gd name="T3" fmla="*/ 2 h 34"/>
                    <a:gd name="T4" fmla="*/ 18 w 41"/>
                    <a:gd name="T5" fmla="*/ 0 h 34"/>
                    <a:gd name="T6" fmla="*/ 10 w 41"/>
                    <a:gd name="T7" fmla="*/ 1 h 34"/>
                    <a:gd name="T8" fmla="*/ 5 w 41"/>
                    <a:gd name="T9" fmla="*/ 5 h 34"/>
                    <a:gd name="T10" fmla="*/ 3 w 41"/>
                    <a:gd name="T11" fmla="*/ 7 h 34"/>
                    <a:gd name="T12" fmla="*/ 1 w 41"/>
                    <a:gd name="T13" fmla="*/ 10 h 34"/>
                    <a:gd name="T14" fmla="*/ 1 w 41"/>
                    <a:gd name="T15" fmla="*/ 10 h 34"/>
                    <a:gd name="T16" fmla="*/ 0 w 41"/>
                    <a:gd name="T17" fmla="*/ 13 h 34"/>
                    <a:gd name="T18" fmla="*/ 0 w 41"/>
                    <a:gd name="T19" fmla="*/ 16 h 34"/>
                    <a:gd name="T20" fmla="*/ 3 w 41"/>
                    <a:gd name="T21" fmla="*/ 23 h 34"/>
                    <a:gd name="T22" fmla="*/ 8 w 41"/>
                    <a:gd name="T23" fmla="*/ 28 h 34"/>
                    <a:gd name="T24" fmla="*/ 15 w 41"/>
                    <a:gd name="T25" fmla="*/ 32 h 34"/>
                    <a:gd name="T26" fmla="*/ 15 w 41"/>
                    <a:gd name="T27" fmla="*/ 32 h 34"/>
                    <a:gd name="T28" fmla="*/ 23 w 41"/>
                    <a:gd name="T29" fmla="*/ 34 h 34"/>
                    <a:gd name="T30" fmla="*/ 31 w 41"/>
                    <a:gd name="T31" fmla="*/ 33 h 34"/>
                    <a:gd name="T32" fmla="*/ 37 w 41"/>
                    <a:gd name="T33" fmla="*/ 29 h 34"/>
                    <a:gd name="T34" fmla="*/ 38 w 41"/>
                    <a:gd name="T35" fmla="*/ 27 h 34"/>
                    <a:gd name="T36" fmla="*/ 40 w 41"/>
                    <a:gd name="T37" fmla="*/ 24 h 34"/>
                    <a:gd name="T38" fmla="*/ 40 w 41"/>
                    <a:gd name="T39" fmla="*/ 24 h 34"/>
                    <a:gd name="T40" fmla="*/ 41 w 41"/>
                    <a:gd name="T41" fmla="*/ 21 h 34"/>
                    <a:gd name="T42" fmla="*/ 41 w 41"/>
                    <a:gd name="T43" fmla="*/ 18 h 34"/>
                    <a:gd name="T44" fmla="*/ 38 w 41"/>
                    <a:gd name="T45" fmla="*/ 11 h 34"/>
                    <a:gd name="T46" fmla="*/ 33 w 41"/>
                    <a:gd name="T47" fmla="*/ 6 h 34"/>
                    <a:gd name="T48" fmla="*/ 26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3" y="7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4"/>
                      </a:lnTo>
                      <a:lnTo>
                        <a:pt x="31" y="33"/>
                      </a:lnTo>
                      <a:lnTo>
                        <a:pt x="37" y="29"/>
                      </a:lnTo>
                      <a:lnTo>
                        <a:pt x="38" y="27"/>
                      </a:lnTo>
                      <a:lnTo>
                        <a:pt x="40" y="24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8" y="11"/>
                      </a:lnTo>
                      <a:lnTo>
                        <a:pt x="33" y="6"/>
                      </a:lnTo>
                      <a:lnTo>
                        <a:pt x="26" y="2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32" name="Freeform 2172"/>
                <p:cNvSpPr>
                  <a:spLocks/>
                </p:cNvSpPr>
                <p:nvPr/>
              </p:nvSpPr>
              <p:spPr bwMode="auto">
                <a:xfrm>
                  <a:off x="1885" y="3090"/>
                  <a:ext cx="41" cy="34"/>
                </a:xfrm>
                <a:custGeom>
                  <a:avLst/>
                  <a:gdLst>
                    <a:gd name="T0" fmla="*/ 26 w 41"/>
                    <a:gd name="T1" fmla="*/ 2 h 34"/>
                    <a:gd name="T2" fmla="*/ 26 w 41"/>
                    <a:gd name="T3" fmla="*/ 2 h 34"/>
                    <a:gd name="T4" fmla="*/ 18 w 41"/>
                    <a:gd name="T5" fmla="*/ 0 h 34"/>
                    <a:gd name="T6" fmla="*/ 10 w 41"/>
                    <a:gd name="T7" fmla="*/ 1 h 34"/>
                    <a:gd name="T8" fmla="*/ 5 w 41"/>
                    <a:gd name="T9" fmla="*/ 5 h 34"/>
                    <a:gd name="T10" fmla="*/ 3 w 41"/>
                    <a:gd name="T11" fmla="*/ 7 h 34"/>
                    <a:gd name="T12" fmla="*/ 1 w 41"/>
                    <a:gd name="T13" fmla="*/ 10 h 34"/>
                    <a:gd name="T14" fmla="*/ 1 w 41"/>
                    <a:gd name="T15" fmla="*/ 10 h 34"/>
                    <a:gd name="T16" fmla="*/ 0 w 41"/>
                    <a:gd name="T17" fmla="*/ 13 h 34"/>
                    <a:gd name="T18" fmla="*/ 0 w 41"/>
                    <a:gd name="T19" fmla="*/ 16 h 34"/>
                    <a:gd name="T20" fmla="*/ 3 w 41"/>
                    <a:gd name="T21" fmla="*/ 23 h 34"/>
                    <a:gd name="T22" fmla="*/ 8 w 41"/>
                    <a:gd name="T23" fmla="*/ 28 h 34"/>
                    <a:gd name="T24" fmla="*/ 15 w 41"/>
                    <a:gd name="T25" fmla="*/ 32 h 34"/>
                    <a:gd name="T26" fmla="*/ 15 w 41"/>
                    <a:gd name="T27" fmla="*/ 32 h 34"/>
                    <a:gd name="T28" fmla="*/ 23 w 41"/>
                    <a:gd name="T29" fmla="*/ 34 h 34"/>
                    <a:gd name="T30" fmla="*/ 31 w 41"/>
                    <a:gd name="T31" fmla="*/ 33 h 34"/>
                    <a:gd name="T32" fmla="*/ 37 w 41"/>
                    <a:gd name="T33" fmla="*/ 29 h 34"/>
                    <a:gd name="T34" fmla="*/ 38 w 41"/>
                    <a:gd name="T35" fmla="*/ 27 h 34"/>
                    <a:gd name="T36" fmla="*/ 40 w 41"/>
                    <a:gd name="T37" fmla="*/ 24 h 34"/>
                    <a:gd name="T38" fmla="*/ 40 w 41"/>
                    <a:gd name="T39" fmla="*/ 24 h 34"/>
                    <a:gd name="T40" fmla="*/ 41 w 41"/>
                    <a:gd name="T41" fmla="*/ 21 h 34"/>
                    <a:gd name="T42" fmla="*/ 41 w 41"/>
                    <a:gd name="T43" fmla="*/ 18 h 34"/>
                    <a:gd name="T44" fmla="*/ 38 w 41"/>
                    <a:gd name="T45" fmla="*/ 11 h 34"/>
                    <a:gd name="T46" fmla="*/ 33 w 41"/>
                    <a:gd name="T47" fmla="*/ 6 h 34"/>
                    <a:gd name="T48" fmla="*/ 26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3" y="7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4"/>
                      </a:lnTo>
                      <a:lnTo>
                        <a:pt x="31" y="33"/>
                      </a:lnTo>
                      <a:lnTo>
                        <a:pt x="37" y="29"/>
                      </a:lnTo>
                      <a:lnTo>
                        <a:pt x="38" y="27"/>
                      </a:lnTo>
                      <a:lnTo>
                        <a:pt x="40" y="24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8" y="11"/>
                      </a:lnTo>
                      <a:lnTo>
                        <a:pt x="33" y="6"/>
                      </a:lnTo>
                      <a:lnTo>
                        <a:pt x="26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33" name="Freeform 2173"/>
                <p:cNvSpPr>
                  <a:spLocks/>
                </p:cNvSpPr>
                <p:nvPr/>
              </p:nvSpPr>
              <p:spPr bwMode="auto">
                <a:xfrm>
                  <a:off x="1861" y="3063"/>
                  <a:ext cx="42" cy="33"/>
                </a:xfrm>
                <a:custGeom>
                  <a:avLst/>
                  <a:gdLst>
                    <a:gd name="T0" fmla="*/ 20 w 42"/>
                    <a:gd name="T1" fmla="*/ 0 h 33"/>
                    <a:gd name="T2" fmla="*/ 20 w 42"/>
                    <a:gd name="T3" fmla="*/ 0 h 33"/>
                    <a:gd name="T4" fmla="*/ 13 w 42"/>
                    <a:gd name="T5" fmla="*/ 1 h 33"/>
                    <a:gd name="T6" fmla="*/ 6 w 42"/>
                    <a:gd name="T7" fmla="*/ 5 h 33"/>
                    <a:gd name="T8" fmla="*/ 1 w 42"/>
                    <a:gd name="T9" fmla="*/ 10 h 33"/>
                    <a:gd name="T10" fmla="*/ 0 w 42"/>
                    <a:gd name="T11" fmla="*/ 13 h 33"/>
                    <a:gd name="T12" fmla="*/ 0 w 42"/>
                    <a:gd name="T13" fmla="*/ 17 h 33"/>
                    <a:gd name="T14" fmla="*/ 0 w 42"/>
                    <a:gd name="T15" fmla="*/ 17 h 33"/>
                    <a:gd name="T16" fmla="*/ 0 w 42"/>
                    <a:gd name="T17" fmla="*/ 20 h 33"/>
                    <a:gd name="T18" fmla="*/ 1 w 42"/>
                    <a:gd name="T19" fmla="*/ 23 h 33"/>
                    <a:gd name="T20" fmla="*/ 6 w 42"/>
                    <a:gd name="T21" fmla="*/ 28 h 33"/>
                    <a:gd name="T22" fmla="*/ 13 w 42"/>
                    <a:gd name="T23" fmla="*/ 32 h 33"/>
                    <a:gd name="T24" fmla="*/ 20 w 42"/>
                    <a:gd name="T25" fmla="*/ 33 h 33"/>
                    <a:gd name="T26" fmla="*/ 20 w 42"/>
                    <a:gd name="T27" fmla="*/ 33 h 33"/>
                    <a:gd name="T28" fmla="*/ 29 w 42"/>
                    <a:gd name="T29" fmla="*/ 32 h 33"/>
                    <a:gd name="T30" fmla="*/ 35 w 42"/>
                    <a:gd name="T31" fmla="*/ 28 h 33"/>
                    <a:gd name="T32" fmla="*/ 39 w 42"/>
                    <a:gd name="T33" fmla="*/ 23 h 33"/>
                    <a:gd name="T34" fmla="*/ 41 w 42"/>
                    <a:gd name="T35" fmla="*/ 20 h 33"/>
                    <a:gd name="T36" fmla="*/ 42 w 42"/>
                    <a:gd name="T37" fmla="*/ 17 h 33"/>
                    <a:gd name="T38" fmla="*/ 42 w 42"/>
                    <a:gd name="T39" fmla="*/ 17 h 33"/>
                    <a:gd name="T40" fmla="*/ 41 w 42"/>
                    <a:gd name="T41" fmla="*/ 13 h 33"/>
                    <a:gd name="T42" fmla="*/ 39 w 42"/>
                    <a:gd name="T43" fmla="*/ 10 h 33"/>
                    <a:gd name="T44" fmla="*/ 35 w 42"/>
                    <a:gd name="T45" fmla="*/ 5 h 33"/>
                    <a:gd name="T46" fmla="*/ 29 w 42"/>
                    <a:gd name="T47" fmla="*/ 1 h 33"/>
                    <a:gd name="T48" fmla="*/ 20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0" y="33"/>
                      </a:lnTo>
                      <a:lnTo>
                        <a:pt x="29" y="32"/>
                      </a:lnTo>
                      <a:lnTo>
                        <a:pt x="35" y="28"/>
                      </a:lnTo>
                      <a:lnTo>
                        <a:pt x="39" y="23"/>
                      </a:lnTo>
                      <a:lnTo>
                        <a:pt x="41" y="20"/>
                      </a:lnTo>
                      <a:lnTo>
                        <a:pt x="42" y="17"/>
                      </a:lnTo>
                      <a:lnTo>
                        <a:pt x="41" y="13"/>
                      </a:lnTo>
                      <a:lnTo>
                        <a:pt x="39" y="10"/>
                      </a:lnTo>
                      <a:lnTo>
                        <a:pt x="35" y="5"/>
                      </a:lnTo>
                      <a:lnTo>
                        <a:pt x="29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34" name="Freeform 2174"/>
                <p:cNvSpPr>
                  <a:spLocks/>
                </p:cNvSpPr>
                <p:nvPr/>
              </p:nvSpPr>
              <p:spPr bwMode="auto">
                <a:xfrm>
                  <a:off x="1861" y="3063"/>
                  <a:ext cx="42" cy="33"/>
                </a:xfrm>
                <a:custGeom>
                  <a:avLst/>
                  <a:gdLst>
                    <a:gd name="T0" fmla="*/ 20 w 42"/>
                    <a:gd name="T1" fmla="*/ 0 h 33"/>
                    <a:gd name="T2" fmla="*/ 20 w 42"/>
                    <a:gd name="T3" fmla="*/ 0 h 33"/>
                    <a:gd name="T4" fmla="*/ 13 w 42"/>
                    <a:gd name="T5" fmla="*/ 1 h 33"/>
                    <a:gd name="T6" fmla="*/ 6 w 42"/>
                    <a:gd name="T7" fmla="*/ 5 h 33"/>
                    <a:gd name="T8" fmla="*/ 1 w 42"/>
                    <a:gd name="T9" fmla="*/ 10 h 33"/>
                    <a:gd name="T10" fmla="*/ 0 w 42"/>
                    <a:gd name="T11" fmla="*/ 13 h 33"/>
                    <a:gd name="T12" fmla="*/ 0 w 42"/>
                    <a:gd name="T13" fmla="*/ 17 h 33"/>
                    <a:gd name="T14" fmla="*/ 0 w 42"/>
                    <a:gd name="T15" fmla="*/ 17 h 33"/>
                    <a:gd name="T16" fmla="*/ 0 w 42"/>
                    <a:gd name="T17" fmla="*/ 20 h 33"/>
                    <a:gd name="T18" fmla="*/ 1 w 42"/>
                    <a:gd name="T19" fmla="*/ 23 h 33"/>
                    <a:gd name="T20" fmla="*/ 6 w 42"/>
                    <a:gd name="T21" fmla="*/ 28 h 33"/>
                    <a:gd name="T22" fmla="*/ 13 w 42"/>
                    <a:gd name="T23" fmla="*/ 32 h 33"/>
                    <a:gd name="T24" fmla="*/ 20 w 42"/>
                    <a:gd name="T25" fmla="*/ 33 h 33"/>
                    <a:gd name="T26" fmla="*/ 20 w 42"/>
                    <a:gd name="T27" fmla="*/ 33 h 33"/>
                    <a:gd name="T28" fmla="*/ 29 w 42"/>
                    <a:gd name="T29" fmla="*/ 32 h 33"/>
                    <a:gd name="T30" fmla="*/ 35 w 42"/>
                    <a:gd name="T31" fmla="*/ 28 h 33"/>
                    <a:gd name="T32" fmla="*/ 39 w 42"/>
                    <a:gd name="T33" fmla="*/ 23 h 33"/>
                    <a:gd name="T34" fmla="*/ 41 w 42"/>
                    <a:gd name="T35" fmla="*/ 20 h 33"/>
                    <a:gd name="T36" fmla="*/ 42 w 42"/>
                    <a:gd name="T37" fmla="*/ 17 h 33"/>
                    <a:gd name="T38" fmla="*/ 42 w 42"/>
                    <a:gd name="T39" fmla="*/ 17 h 33"/>
                    <a:gd name="T40" fmla="*/ 41 w 42"/>
                    <a:gd name="T41" fmla="*/ 13 h 33"/>
                    <a:gd name="T42" fmla="*/ 39 w 42"/>
                    <a:gd name="T43" fmla="*/ 10 h 33"/>
                    <a:gd name="T44" fmla="*/ 35 w 42"/>
                    <a:gd name="T45" fmla="*/ 5 h 33"/>
                    <a:gd name="T46" fmla="*/ 29 w 42"/>
                    <a:gd name="T47" fmla="*/ 1 h 33"/>
                    <a:gd name="T48" fmla="*/ 20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0" y="33"/>
                      </a:lnTo>
                      <a:lnTo>
                        <a:pt x="29" y="32"/>
                      </a:lnTo>
                      <a:lnTo>
                        <a:pt x="35" y="28"/>
                      </a:lnTo>
                      <a:lnTo>
                        <a:pt x="39" y="23"/>
                      </a:lnTo>
                      <a:lnTo>
                        <a:pt x="41" y="20"/>
                      </a:lnTo>
                      <a:lnTo>
                        <a:pt x="42" y="17"/>
                      </a:lnTo>
                      <a:lnTo>
                        <a:pt x="41" y="13"/>
                      </a:lnTo>
                      <a:lnTo>
                        <a:pt x="39" y="10"/>
                      </a:lnTo>
                      <a:lnTo>
                        <a:pt x="35" y="5"/>
                      </a:lnTo>
                      <a:lnTo>
                        <a:pt x="29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35" name="Freeform 2175"/>
                <p:cNvSpPr>
                  <a:spLocks/>
                </p:cNvSpPr>
                <p:nvPr/>
              </p:nvSpPr>
              <p:spPr bwMode="auto">
                <a:xfrm>
                  <a:off x="1886" y="3068"/>
                  <a:ext cx="41" cy="32"/>
                </a:xfrm>
                <a:custGeom>
                  <a:avLst/>
                  <a:gdLst>
                    <a:gd name="T0" fmla="*/ 25 w 41"/>
                    <a:gd name="T1" fmla="*/ 0 h 32"/>
                    <a:gd name="T2" fmla="*/ 25 w 41"/>
                    <a:gd name="T3" fmla="*/ 0 h 32"/>
                    <a:gd name="T4" fmla="*/ 16 w 41"/>
                    <a:gd name="T5" fmla="*/ 0 h 32"/>
                    <a:gd name="T6" fmla="*/ 9 w 41"/>
                    <a:gd name="T7" fmla="*/ 1 h 32"/>
                    <a:gd name="T8" fmla="*/ 3 w 41"/>
                    <a:gd name="T9" fmla="*/ 6 h 32"/>
                    <a:gd name="T10" fmla="*/ 2 w 41"/>
                    <a:gd name="T11" fmla="*/ 9 h 32"/>
                    <a:gd name="T12" fmla="*/ 0 w 41"/>
                    <a:gd name="T13" fmla="*/ 12 h 32"/>
                    <a:gd name="T14" fmla="*/ 0 w 41"/>
                    <a:gd name="T15" fmla="*/ 12 h 32"/>
                    <a:gd name="T16" fmla="*/ 0 w 41"/>
                    <a:gd name="T17" fmla="*/ 15 h 32"/>
                    <a:gd name="T18" fmla="*/ 0 w 41"/>
                    <a:gd name="T19" fmla="*/ 19 h 32"/>
                    <a:gd name="T20" fmla="*/ 4 w 41"/>
                    <a:gd name="T21" fmla="*/ 24 h 32"/>
                    <a:gd name="T22" fmla="*/ 10 w 41"/>
                    <a:gd name="T23" fmla="*/ 29 h 32"/>
                    <a:gd name="T24" fmla="*/ 18 w 41"/>
                    <a:gd name="T25" fmla="*/ 32 h 32"/>
                    <a:gd name="T26" fmla="*/ 18 w 41"/>
                    <a:gd name="T27" fmla="*/ 32 h 32"/>
                    <a:gd name="T28" fmla="*/ 26 w 41"/>
                    <a:gd name="T29" fmla="*/ 32 h 32"/>
                    <a:gd name="T30" fmla="*/ 33 w 41"/>
                    <a:gd name="T31" fmla="*/ 29 h 32"/>
                    <a:gd name="T32" fmla="*/ 39 w 41"/>
                    <a:gd name="T33" fmla="*/ 26 h 32"/>
                    <a:gd name="T34" fmla="*/ 40 w 41"/>
                    <a:gd name="T35" fmla="*/ 23 h 32"/>
                    <a:gd name="T36" fmla="*/ 41 w 41"/>
                    <a:gd name="T37" fmla="*/ 19 h 32"/>
                    <a:gd name="T38" fmla="*/ 41 w 41"/>
                    <a:gd name="T39" fmla="*/ 19 h 32"/>
                    <a:gd name="T40" fmla="*/ 41 w 41"/>
                    <a:gd name="T41" fmla="*/ 17 h 32"/>
                    <a:gd name="T42" fmla="*/ 41 w 41"/>
                    <a:gd name="T43" fmla="*/ 13 h 32"/>
                    <a:gd name="T44" fmla="*/ 37 w 41"/>
                    <a:gd name="T45" fmla="*/ 8 h 32"/>
                    <a:gd name="T46" fmla="*/ 32 w 41"/>
                    <a:gd name="T47" fmla="*/ 3 h 32"/>
                    <a:gd name="T48" fmla="*/ 25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16" y="0"/>
                      </a:lnTo>
                      <a:lnTo>
                        <a:pt x="9" y="1"/>
                      </a:lnTo>
                      <a:lnTo>
                        <a:pt x="3" y="6"/>
                      </a:lnTo>
                      <a:lnTo>
                        <a:pt x="2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4" y="24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6" y="32"/>
                      </a:lnTo>
                      <a:lnTo>
                        <a:pt x="33" y="29"/>
                      </a:lnTo>
                      <a:lnTo>
                        <a:pt x="39" y="26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7" y="8"/>
                      </a:lnTo>
                      <a:lnTo>
                        <a:pt x="32" y="3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36" name="Freeform 2176"/>
                <p:cNvSpPr>
                  <a:spLocks/>
                </p:cNvSpPr>
                <p:nvPr/>
              </p:nvSpPr>
              <p:spPr bwMode="auto">
                <a:xfrm>
                  <a:off x="1886" y="3068"/>
                  <a:ext cx="41" cy="32"/>
                </a:xfrm>
                <a:custGeom>
                  <a:avLst/>
                  <a:gdLst>
                    <a:gd name="T0" fmla="*/ 25 w 41"/>
                    <a:gd name="T1" fmla="*/ 0 h 32"/>
                    <a:gd name="T2" fmla="*/ 25 w 41"/>
                    <a:gd name="T3" fmla="*/ 0 h 32"/>
                    <a:gd name="T4" fmla="*/ 16 w 41"/>
                    <a:gd name="T5" fmla="*/ 0 h 32"/>
                    <a:gd name="T6" fmla="*/ 9 w 41"/>
                    <a:gd name="T7" fmla="*/ 1 h 32"/>
                    <a:gd name="T8" fmla="*/ 3 w 41"/>
                    <a:gd name="T9" fmla="*/ 6 h 32"/>
                    <a:gd name="T10" fmla="*/ 2 w 41"/>
                    <a:gd name="T11" fmla="*/ 9 h 32"/>
                    <a:gd name="T12" fmla="*/ 0 w 41"/>
                    <a:gd name="T13" fmla="*/ 12 h 32"/>
                    <a:gd name="T14" fmla="*/ 0 w 41"/>
                    <a:gd name="T15" fmla="*/ 12 h 32"/>
                    <a:gd name="T16" fmla="*/ 0 w 41"/>
                    <a:gd name="T17" fmla="*/ 15 h 32"/>
                    <a:gd name="T18" fmla="*/ 0 w 41"/>
                    <a:gd name="T19" fmla="*/ 19 h 32"/>
                    <a:gd name="T20" fmla="*/ 4 w 41"/>
                    <a:gd name="T21" fmla="*/ 24 h 32"/>
                    <a:gd name="T22" fmla="*/ 10 w 41"/>
                    <a:gd name="T23" fmla="*/ 29 h 32"/>
                    <a:gd name="T24" fmla="*/ 18 w 41"/>
                    <a:gd name="T25" fmla="*/ 32 h 32"/>
                    <a:gd name="T26" fmla="*/ 18 w 41"/>
                    <a:gd name="T27" fmla="*/ 32 h 32"/>
                    <a:gd name="T28" fmla="*/ 26 w 41"/>
                    <a:gd name="T29" fmla="*/ 32 h 32"/>
                    <a:gd name="T30" fmla="*/ 33 w 41"/>
                    <a:gd name="T31" fmla="*/ 29 h 32"/>
                    <a:gd name="T32" fmla="*/ 39 w 41"/>
                    <a:gd name="T33" fmla="*/ 26 h 32"/>
                    <a:gd name="T34" fmla="*/ 40 w 41"/>
                    <a:gd name="T35" fmla="*/ 23 h 32"/>
                    <a:gd name="T36" fmla="*/ 41 w 41"/>
                    <a:gd name="T37" fmla="*/ 19 h 32"/>
                    <a:gd name="T38" fmla="*/ 41 w 41"/>
                    <a:gd name="T39" fmla="*/ 19 h 32"/>
                    <a:gd name="T40" fmla="*/ 41 w 41"/>
                    <a:gd name="T41" fmla="*/ 17 h 32"/>
                    <a:gd name="T42" fmla="*/ 41 w 41"/>
                    <a:gd name="T43" fmla="*/ 13 h 32"/>
                    <a:gd name="T44" fmla="*/ 37 w 41"/>
                    <a:gd name="T45" fmla="*/ 8 h 32"/>
                    <a:gd name="T46" fmla="*/ 32 w 41"/>
                    <a:gd name="T47" fmla="*/ 3 h 32"/>
                    <a:gd name="T48" fmla="*/ 25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16" y="0"/>
                      </a:lnTo>
                      <a:lnTo>
                        <a:pt x="9" y="1"/>
                      </a:lnTo>
                      <a:lnTo>
                        <a:pt x="3" y="6"/>
                      </a:lnTo>
                      <a:lnTo>
                        <a:pt x="2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4" y="24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6" y="32"/>
                      </a:lnTo>
                      <a:lnTo>
                        <a:pt x="33" y="29"/>
                      </a:lnTo>
                      <a:lnTo>
                        <a:pt x="39" y="26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7" y="8"/>
                      </a:lnTo>
                      <a:lnTo>
                        <a:pt x="32" y="3"/>
                      </a:lnTo>
                      <a:lnTo>
                        <a:pt x="2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37" name="Freeform 2177"/>
                <p:cNvSpPr>
                  <a:spLocks/>
                </p:cNvSpPr>
                <p:nvPr/>
              </p:nvSpPr>
              <p:spPr bwMode="auto">
                <a:xfrm>
                  <a:off x="1875" y="3046"/>
                  <a:ext cx="42" cy="32"/>
                </a:xfrm>
                <a:custGeom>
                  <a:avLst/>
                  <a:gdLst>
                    <a:gd name="T0" fmla="*/ 20 w 42"/>
                    <a:gd name="T1" fmla="*/ 0 h 32"/>
                    <a:gd name="T2" fmla="*/ 20 w 42"/>
                    <a:gd name="T3" fmla="*/ 0 h 32"/>
                    <a:gd name="T4" fmla="*/ 13 w 42"/>
                    <a:gd name="T5" fmla="*/ 2 h 32"/>
                    <a:gd name="T6" fmla="*/ 6 w 42"/>
                    <a:gd name="T7" fmla="*/ 4 h 32"/>
                    <a:gd name="T8" fmla="*/ 1 w 42"/>
                    <a:gd name="T9" fmla="*/ 9 h 32"/>
                    <a:gd name="T10" fmla="*/ 0 w 42"/>
                    <a:gd name="T11" fmla="*/ 13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0 w 42"/>
                    <a:gd name="T17" fmla="*/ 20 h 32"/>
                    <a:gd name="T18" fmla="*/ 1 w 42"/>
                    <a:gd name="T19" fmla="*/ 22 h 32"/>
                    <a:gd name="T20" fmla="*/ 6 w 42"/>
                    <a:gd name="T21" fmla="*/ 27 h 32"/>
                    <a:gd name="T22" fmla="*/ 13 w 42"/>
                    <a:gd name="T23" fmla="*/ 31 h 32"/>
                    <a:gd name="T24" fmla="*/ 20 w 42"/>
                    <a:gd name="T25" fmla="*/ 32 h 32"/>
                    <a:gd name="T26" fmla="*/ 20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7 h 32"/>
                    <a:gd name="T32" fmla="*/ 39 w 42"/>
                    <a:gd name="T33" fmla="*/ 22 h 32"/>
                    <a:gd name="T34" fmla="*/ 41 w 42"/>
                    <a:gd name="T35" fmla="*/ 20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1 w 42"/>
                    <a:gd name="T41" fmla="*/ 13 h 32"/>
                    <a:gd name="T42" fmla="*/ 39 w 42"/>
                    <a:gd name="T43" fmla="*/ 9 h 32"/>
                    <a:gd name="T44" fmla="*/ 36 w 42"/>
                    <a:gd name="T45" fmla="*/ 4 h 32"/>
                    <a:gd name="T46" fmla="*/ 29 w 42"/>
                    <a:gd name="T47" fmla="*/ 2 h 32"/>
                    <a:gd name="T48" fmla="*/ 20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2"/>
                      </a:lnTo>
                      <a:lnTo>
                        <a:pt x="6" y="4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1" y="22"/>
                      </a:lnTo>
                      <a:lnTo>
                        <a:pt x="6" y="27"/>
                      </a:lnTo>
                      <a:lnTo>
                        <a:pt x="13" y="31"/>
                      </a:lnTo>
                      <a:lnTo>
                        <a:pt x="20" y="32"/>
                      </a:lnTo>
                      <a:lnTo>
                        <a:pt x="29" y="31"/>
                      </a:lnTo>
                      <a:lnTo>
                        <a:pt x="36" y="27"/>
                      </a:lnTo>
                      <a:lnTo>
                        <a:pt x="39" y="22"/>
                      </a:lnTo>
                      <a:lnTo>
                        <a:pt x="41" y="20"/>
                      </a:lnTo>
                      <a:lnTo>
                        <a:pt x="42" y="16"/>
                      </a:lnTo>
                      <a:lnTo>
                        <a:pt x="41" y="13"/>
                      </a:lnTo>
                      <a:lnTo>
                        <a:pt x="39" y="9"/>
                      </a:lnTo>
                      <a:lnTo>
                        <a:pt x="36" y="4"/>
                      </a:lnTo>
                      <a:lnTo>
                        <a:pt x="29" y="2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38" name="Freeform 2178"/>
                <p:cNvSpPr>
                  <a:spLocks/>
                </p:cNvSpPr>
                <p:nvPr/>
              </p:nvSpPr>
              <p:spPr bwMode="auto">
                <a:xfrm>
                  <a:off x="1875" y="3046"/>
                  <a:ext cx="42" cy="32"/>
                </a:xfrm>
                <a:custGeom>
                  <a:avLst/>
                  <a:gdLst>
                    <a:gd name="T0" fmla="*/ 20 w 42"/>
                    <a:gd name="T1" fmla="*/ 0 h 32"/>
                    <a:gd name="T2" fmla="*/ 20 w 42"/>
                    <a:gd name="T3" fmla="*/ 0 h 32"/>
                    <a:gd name="T4" fmla="*/ 13 w 42"/>
                    <a:gd name="T5" fmla="*/ 2 h 32"/>
                    <a:gd name="T6" fmla="*/ 6 w 42"/>
                    <a:gd name="T7" fmla="*/ 4 h 32"/>
                    <a:gd name="T8" fmla="*/ 1 w 42"/>
                    <a:gd name="T9" fmla="*/ 9 h 32"/>
                    <a:gd name="T10" fmla="*/ 0 w 42"/>
                    <a:gd name="T11" fmla="*/ 13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0 w 42"/>
                    <a:gd name="T17" fmla="*/ 20 h 32"/>
                    <a:gd name="T18" fmla="*/ 1 w 42"/>
                    <a:gd name="T19" fmla="*/ 22 h 32"/>
                    <a:gd name="T20" fmla="*/ 6 w 42"/>
                    <a:gd name="T21" fmla="*/ 27 h 32"/>
                    <a:gd name="T22" fmla="*/ 13 w 42"/>
                    <a:gd name="T23" fmla="*/ 31 h 32"/>
                    <a:gd name="T24" fmla="*/ 20 w 42"/>
                    <a:gd name="T25" fmla="*/ 32 h 32"/>
                    <a:gd name="T26" fmla="*/ 20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7 h 32"/>
                    <a:gd name="T32" fmla="*/ 39 w 42"/>
                    <a:gd name="T33" fmla="*/ 22 h 32"/>
                    <a:gd name="T34" fmla="*/ 41 w 42"/>
                    <a:gd name="T35" fmla="*/ 20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1 w 42"/>
                    <a:gd name="T41" fmla="*/ 13 h 32"/>
                    <a:gd name="T42" fmla="*/ 39 w 42"/>
                    <a:gd name="T43" fmla="*/ 9 h 32"/>
                    <a:gd name="T44" fmla="*/ 36 w 42"/>
                    <a:gd name="T45" fmla="*/ 4 h 32"/>
                    <a:gd name="T46" fmla="*/ 29 w 42"/>
                    <a:gd name="T47" fmla="*/ 2 h 32"/>
                    <a:gd name="T48" fmla="*/ 20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2"/>
                      </a:lnTo>
                      <a:lnTo>
                        <a:pt x="6" y="4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1" y="22"/>
                      </a:lnTo>
                      <a:lnTo>
                        <a:pt x="6" y="27"/>
                      </a:lnTo>
                      <a:lnTo>
                        <a:pt x="13" y="31"/>
                      </a:lnTo>
                      <a:lnTo>
                        <a:pt x="20" y="32"/>
                      </a:lnTo>
                      <a:lnTo>
                        <a:pt x="29" y="31"/>
                      </a:lnTo>
                      <a:lnTo>
                        <a:pt x="36" y="27"/>
                      </a:lnTo>
                      <a:lnTo>
                        <a:pt x="39" y="22"/>
                      </a:lnTo>
                      <a:lnTo>
                        <a:pt x="41" y="20"/>
                      </a:lnTo>
                      <a:lnTo>
                        <a:pt x="42" y="16"/>
                      </a:lnTo>
                      <a:lnTo>
                        <a:pt x="41" y="13"/>
                      </a:lnTo>
                      <a:lnTo>
                        <a:pt x="39" y="9"/>
                      </a:lnTo>
                      <a:lnTo>
                        <a:pt x="36" y="4"/>
                      </a:lnTo>
                      <a:lnTo>
                        <a:pt x="29" y="2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39" name="Freeform 2179"/>
                <p:cNvSpPr>
                  <a:spLocks/>
                </p:cNvSpPr>
                <p:nvPr/>
              </p:nvSpPr>
              <p:spPr bwMode="auto">
                <a:xfrm>
                  <a:off x="1857" y="3108"/>
                  <a:ext cx="38" cy="34"/>
                </a:xfrm>
                <a:custGeom>
                  <a:avLst/>
                  <a:gdLst>
                    <a:gd name="T0" fmla="*/ 11 w 38"/>
                    <a:gd name="T1" fmla="*/ 3 h 34"/>
                    <a:gd name="T2" fmla="*/ 11 w 38"/>
                    <a:gd name="T3" fmla="*/ 3 h 34"/>
                    <a:gd name="T4" fmla="*/ 5 w 38"/>
                    <a:gd name="T5" fmla="*/ 9 h 34"/>
                    <a:gd name="T6" fmla="*/ 1 w 38"/>
                    <a:gd name="T7" fmla="*/ 15 h 34"/>
                    <a:gd name="T8" fmla="*/ 0 w 38"/>
                    <a:gd name="T9" fmla="*/ 21 h 34"/>
                    <a:gd name="T10" fmla="*/ 0 w 38"/>
                    <a:gd name="T11" fmla="*/ 24 h 34"/>
                    <a:gd name="T12" fmla="*/ 1 w 38"/>
                    <a:gd name="T13" fmla="*/ 28 h 34"/>
                    <a:gd name="T14" fmla="*/ 1 w 38"/>
                    <a:gd name="T15" fmla="*/ 28 h 34"/>
                    <a:gd name="T16" fmla="*/ 2 w 38"/>
                    <a:gd name="T17" fmla="*/ 30 h 34"/>
                    <a:gd name="T18" fmla="*/ 5 w 38"/>
                    <a:gd name="T19" fmla="*/ 32 h 34"/>
                    <a:gd name="T20" fmla="*/ 11 w 38"/>
                    <a:gd name="T21" fmla="*/ 34 h 34"/>
                    <a:gd name="T22" fmla="*/ 19 w 38"/>
                    <a:gd name="T23" fmla="*/ 34 h 34"/>
                    <a:gd name="T24" fmla="*/ 27 w 38"/>
                    <a:gd name="T25" fmla="*/ 32 h 34"/>
                    <a:gd name="T26" fmla="*/ 27 w 38"/>
                    <a:gd name="T27" fmla="*/ 32 h 34"/>
                    <a:gd name="T28" fmla="*/ 33 w 38"/>
                    <a:gd name="T29" fmla="*/ 26 h 34"/>
                    <a:gd name="T30" fmla="*/ 37 w 38"/>
                    <a:gd name="T31" fmla="*/ 20 h 34"/>
                    <a:gd name="T32" fmla="*/ 38 w 38"/>
                    <a:gd name="T33" fmla="*/ 12 h 34"/>
                    <a:gd name="T34" fmla="*/ 38 w 38"/>
                    <a:gd name="T35" fmla="*/ 10 h 34"/>
                    <a:gd name="T36" fmla="*/ 37 w 38"/>
                    <a:gd name="T37" fmla="*/ 7 h 34"/>
                    <a:gd name="T38" fmla="*/ 37 w 38"/>
                    <a:gd name="T39" fmla="*/ 7 h 34"/>
                    <a:gd name="T40" fmla="*/ 36 w 38"/>
                    <a:gd name="T41" fmla="*/ 5 h 34"/>
                    <a:gd name="T42" fmla="*/ 33 w 38"/>
                    <a:gd name="T43" fmla="*/ 2 h 34"/>
                    <a:gd name="T44" fmla="*/ 27 w 38"/>
                    <a:gd name="T45" fmla="*/ 0 h 34"/>
                    <a:gd name="T46" fmla="*/ 19 w 38"/>
                    <a:gd name="T47" fmla="*/ 1 h 34"/>
                    <a:gd name="T48" fmla="*/ 11 w 38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4"/>
                    <a:gd name="T77" fmla="*/ 38 w 38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4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2" y="30"/>
                      </a:lnTo>
                      <a:lnTo>
                        <a:pt x="5" y="32"/>
                      </a:lnTo>
                      <a:lnTo>
                        <a:pt x="11" y="34"/>
                      </a:lnTo>
                      <a:lnTo>
                        <a:pt x="19" y="34"/>
                      </a:lnTo>
                      <a:lnTo>
                        <a:pt x="27" y="32"/>
                      </a:lnTo>
                      <a:lnTo>
                        <a:pt x="33" y="26"/>
                      </a:lnTo>
                      <a:lnTo>
                        <a:pt x="37" y="20"/>
                      </a:lnTo>
                      <a:lnTo>
                        <a:pt x="38" y="12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6" y="5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1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40" name="Freeform 2180"/>
                <p:cNvSpPr>
                  <a:spLocks/>
                </p:cNvSpPr>
                <p:nvPr/>
              </p:nvSpPr>
              <p:spPr bwMode="auto">
                <a:xfrm>
                  <a:off x="1857" y="3108"/>
                  <a:ext cx="38" cy="34"/>
                </a:xfrm>
                <a:custGeom>
                  <a:avLst/>
                  <a:gdLst>
                    <a:gd name="T0" fmla="*/ 11 w 38"/>
                    <a:gd name="T1" fmla="*/ 3 h 34"/>
                    <a:gd name="T2" fmla="*/ 11 w 38"/>
                    <a:gd name="T3" fmla="*/ 3 h 34"/>
                    <a:gd name="T4" fmla="*/ 5 w 38"/>
                    <a:gd name="T5" fmla="*/ 9 h 34"/>
                    <a:gd name="T6" fmla="*/ 1 w 38"/>
                    <a:gd name="T7" fmla="*/ 15 h 34"/>
                    <a:gd name="T8" fmla="*/ 0 w 38"/>
                    <a:gd name="T9" fmla="*/ 21 h 34"/>
                    <a:gd name="T10" fmla="*/ 0 w 38"/>
                    <a:gd name="T11" fmla="*/ 24 h 34"/>
                    <a:gd name="T12" fmla="*/ 1 w 38"/>
                    <a:gd name="T13" fmla="*/ 28 h 34"/>
                    <a:gd name="T14" fmla="*/ 1 w 38"/>
                    <a:gd name="T15" fmla="*/ 28 h 34"/>
                    <a:gd name="T16" fmla="*/ 2 w 38"/>
                    <a:gd name="T17" fmla="*/ 30 h 34"/>
                    <a:gd name="T18" fmla="*/ 5 w 38"/>
                    <a:gd name="T19" fmla="*/ 32 h 34"/>
                    <a:gd name="T20" fmla="*/ 11 w 38"/>
                    <a:gd name="T21" fmla="*/ 34 h 34"/>
                    <a:gd name="T22" fmla="*/ 19 w 38"/>
                    <a:gd name="T23" fmla="*/ 34 h 34"/>
                    <a:gd name="T24" fmla="*/ 27 w 38"/>
                    <a:gd name="T25" fmla="*/ 32 h 34"/>
                    <a:gd name="T26" fmla="*/ 27 w 38"/>
                    <a:gd name="T27" fmla="*/ 32 h 34"/>
                    <a:gd name="T28" fmla="*/ 33 w 38"/>
                    <a:gd name="T29" fmla="*/ 26 h 34"/>
                    <a:gd name="T30" fmla="*/ 37 w 38"/>
                    <a:gd name="T31" fmla="*/ 20 h 34"/>
                    <a:gd name="T32" fmla="*/ 38 w 38"/>
                    <a:gd name="T33" fmla="*/ 12 h 34"/>
                    <a:gd name="T34" fmla="*/ 38 w 38"/>
                    <a:gd name="T35" fmla="*/ 10 h 34"/>
                    <a:gd name="T36" fmla="*/ 37 w 38"/>
                    <a:gd name="T37" fmla="*/ 7 h 34"/>
                    <a:gd name="T38" fmla="*/ 37 w 38"/>
                    <a:gd name="T39" fmla="*/ 7 h 34"/>
                    <a:gd name="T40" fmla="*/ 36 w 38"/>
                    <a:gd name="T41" fmla="*/ 5 h 34"/>
                    <a:gd name="T42" fmla="*/ 33 w 38"/>
                    <a:gd name="T43" fmla="*/ 2 h 34"/>
                    <a:gd name="T44" fmla="*/ 27 w 38"/>
                    <a:gd name="T45" fmla="*/ 0 h 34"/>
                    <a:gd name="T46" fmla="*/ 19 w 38"/>
                    <a:gd name="T47" fmla="*/ 1 h 34"/>
                    <a:gd name="T48" fmla="*/ 11 w 38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4"/>
                    <a:gd name="T77" fmla="*/ 38 w 38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4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2" y="30"/>
                      </a:lnTo>
                      <a:lnTo>
                        <a:pt x="5" y="32"/>
                      </a:lnTo>
                      <a:lnTo>
                        <a:pt x="11" y="34"/>
                      </a:lnTo>
                      <a:lnTo>
                        <a:pt x="19" y="34"/>
                      </a:lnTo>
                      <a:lnTo>
                        <a:pt x="27" y="32"/>
                      </a:lnTo>
                      <a:lnTo>
                        <a:pt x="33" y="26"/>
                      </a:lnTo>
                      <a:lnTo>
                        <a:pt x="37" y="20"/>
                      </a:lnTo>
                      <a:lnTo>
                        <a:pt x="38" y="12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6" y="5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1"/>
                      </a:lnTo>
                      <a:lnTo>
                        <a:pt x="11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41" name="Freeform 2181"/>
                <p:cNvSpPr>
                  <a:spLocks/>
                </p:cNvSpPr>
                <p:nvPr/>
              </p:nvSpPr>
              <p:spPr bwMode="auto">
                <a:xfrm>
                  <a:off x="1885" y="3111"/>
                  <a:ext cx="41" cy="34"/>
                </a:xfrm>
                <a:custGeom>
                  <a:avLst/>
                  <a:gdLst>
                    <a:gd name="T0" fmla="*/ 27 w 41"/>
                    <a:gd name="T1" fmla="*/ 2 h 34"/>
                    <a:gd name="T2" fmla="*/ 27 w 41"/>
                    <a:gd name="T3" fmla="*/ 2 h 34"/>
                    <a:gd name="T4" fmla="*/ 18 w 41"/>
                    <a:gd name="T5" fmla="*/ 0 h 34"/>
                    <a:gd name="T6" fmla="*/ 10 w 41"/>
                    <a:gd name="T7" fmla="*/ 2 h 34"/>
                    <a:gd name="T8" fmla="*/ 5 w 41"/>
                    <a:gd name="T9" fmla="*/ 4 h 34"/>
                    <a:gd name="T10" fmla="*/ 3 w 41"/>
                    <a:gd name="T11" fmla="*/ 7 h 34"/>
                    <a:gd name="T12" fmla="*/ 1 w 41"/>
                    <a:gd name="T13" fmla="*/ 11 h 34"/>
                    <a:gd name="T14" fmla="*/ 1 w 41"/>
                    <a:gd name="T15" fmla="*/ 11 h 34"/>
                    <a:gd name="T16" fmla="*/ 0 w 41"/>
                    <a:gd name="T17" fmla="*/ 13 h 34"/>
                    <a:gd name="T18" fmla="*/ 0 w 41"/>
                    <a:gd name="T19" fmla="*/ 17 h 34"/>
                    <a:gd name="T20" fmla="*/ 3 w 41"/>
                    <a:gd name="T21" fmla="*/ 23 h 34"/>
                    <a:gd name="T22" fmla="*/ 8 w 41"/>
                    <a:gd name="T23" fmla="*/ 29 h 34"/>
                    <a:gd name="T24" fmla="*/ 15 w 41"/>
                    <a:gd name="T25" fmla="*/ 32 h 34"/>
                    <a:gd name="T26" fmla="*/ 15 w 41"/>
                    <a:gd name="T27" fmla="*/ 32 h 34"/>
                    <a:gd name="T28" fmla="*/ 23 w 41"/>
                    <a:gd name="T29" fmla="*/ 34 h 34"/>
                    <a:gd name="T30" fmla="*/ 31 w 41"/>
                    <a:gd name="T31" fmla="*/ 34 h 34"/>
                    <a:gd name="T32" fmla="*/ 36 w 41"/>
                    <a:gd name="T33" fmla="*/ 30 h 34"/>
                    <a:gd name="T34" fmla="*/ 38 w 41"/>
                    <a:gd name="T35" fmla="*/ 27 h 34"/>
                    <a:gd name="T36" fmla="*/ 40 w 41"/>
                    <a:gd name="T37" fmla="*/ 25 h 34"/>
                    <a:gd name="T38" fmla="*/ 40 w 41"/>
                    <a:gd name="T39" fmla="*/ 25 h 34"/>
                    <a:gd name="T40" fmla="*/ 41 w 41"/>
                    <a:gd name="T41" fmla="*/ 21 h 34"/>
                    <a:gd name="T42" fmla="*/ 41 w 41"/>
                    <a:gd name="T43" fmla="*/ 18 h 34"/>
                    <a:gd name="T44" fmla="*/ 38 w 41"/>
                    <a:gd name="T45" fmla="*/ 12 h 34"/>
                    <a:gd name="T46" fmla="*/ 33 w 41"/>
                    <a:gd name="T47" fmla="*/ 6 h 34"/>
                    <a:gd name="T48" fmla="*/ 27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7" y="2"/>
                      </a:moveTo>
                      <a:lnTo>
                        <a:pt x="27" y="2"/>
                      </a:lnTo>
                      <a:lnTo>
                        <a:pt x="18" y="0"/>
                      </a:lnTo>
                      <a:lnTo>
                        <a:pt x="10" y="2"/>
                      </a:lnTo>
                      <a:lnTo>
                        <a:pt x="5" y="4"/>
                      </a:lnTo>
                      <a:lnTo>
                        <a:pt x="3" y="7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9"/>
                      </a:lnTo>
                      <a:lnTo>
                        <a:pt x="15" y="32"/>
                      </a:lnTo>
                      <a:lnTo>
                        <a:pt x="23" y="34"/>
                      </a:lnTo>
                      <a:lnTo>
                        <a:pt x="31" y="34"/>
                      </a:lnTo>
                      <a:lnTo>
                        <a:pt x="36" y="30"/>
                      </a:lnTo>
                      <a:lnTo>
                        <a:pt x="38" y="27"/>
                      </a:lnTo>
                      <a:lnTo>
                        <a:pt x="40" y="25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6"/>
                      </a:lnTo>
                      <a:lnTo>
                        <a:pt x="27" y="2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42" name="Freeform 2182"/>
                <p:cNvSpPr>
                  <a:spLocks/>
                </p:cNvSpPr>
                <p:nvPr/>
              </p:nvSpPr>
              <p:spPr bwMode="auto">
                <a:xfrm>
                  <a:off x="1885" y="3111"/>
                  <a:ext cx="41" cy="34"/>
                </a:xfrm>
                <a:custGeom>
                  <a:avLst/>
                  <a:gdLst>
                    <a:gd name="T0" fmla="*/ 27 w 41"/>
                    <a:gd name="T1" fmla="*/ 2 h 34"/>
                    <a:gd name="T2" fmla="*/ 27 w 41"/>
                    <a:gd name="T3" fmla="*/ 2 h 34"/>
                    <a:gd name="T4" fmla="*/ 18 w 41"/>
                    <a:gd name="T5" fmla="*/ 0 h 34"/>
                    <a:gd name="T6" fmla="*/ 10 w 41"/>
                    <a:gd name="T7" fmla="*/ 2 h 34"/>
                    <a:gd name="T8" fmla="*/ 5 w 41"/>
                    <a:gd name="T9" fmla="*/ 4 h 34"/>
                    <a:gd name="T10" fmla="*/ 3 w 41"/>
                    <a:gd name="T11" fmla="*/ 7 h 34"/>
                    <a:gd name="T12" fmla="*/ 1 w 41"/>
                    <a:gd name="T13" fmla="*/ 11 h 34"/>
                    <a:gd name="T14" fmla="*/ 1 w 41"/>
                    <a:gd name="T15" fmla="*/ 11 h 34"/>
                    <a:gd name="T16" fmla="*/ 0 w 41"/>
                    <a:gd name="T17" fmla="*/ 13 h 34"/>
                    <a:gd name="T18" fmla="*/ 0 w 41"/>
                    <a:gd name="T19" fmla="*/ 17 h 34"/>
                    <a:gd name="T20" fmla="*/ 3 w 41"/>
                    <a:gd name="T21" fmla="*/ 23 h 34"/>
                    <a:gd name="T22" fmla="*/ 8 w 41"/>
                    <a:gd name="T23" fmla="*/ 29 h 34"/>
                    <a:gd name="T24" fmla="*/ 15 w 41"/>
                    <a:gd name="T25" fmla="*/ 32 h 34"/>
                    <a:gd name="T26" fmla="*/ 15 w 41"/>
                    <a:gd name="T27" fmla="*/ 32 h 34"/>
                    <a:gd name="T28" fmla="*/ 23 w 41"/>
                    <a:gd name="T29" fmla="*/ 34 h 34"/>
                    <a:gd name="T30" fmla="*/ 31 w 41"/>
                    <a:gd name="T31" fmla="*/ 34 h 34"/>
                    <a:gd name="T32" fmla="*/ 36 w 41"/>
                    <a:gd name="T33" fmla="*/ 30 h 34"/>
                    <a:gd name="T34" fmla="*/ 38 w 41"/>
                    <a:gd name="T35" fmla="*/ 27 h 34"/>
                    <a:gd name="T36" fmla="*/ 40 w 41"/>
                    <a:gd name="T37" fmla="*/ 25 h 34"/>
                    <a:gd name="T38" fmla="*/ 40 w 41"/>
                    <a:gd name="T39" fmla="*/ 25 h 34"/>
                    <a:gd name="T40" fmla="*/ 41 w 41"/>
                    <a:gd name="T41" fmla="*/ 21 h 34"/>
                    <a:gd name="T42" fmla="*/ 41 w 41"/>
                    <a:gd name="T43" fmla="*/ 18 h 34"/>
                    <a:gd name="T44" fmla="*/ 38 w 41"/>
                    <a:gd name="T45" fmla="*/ 12 h 34"/>
                    <a:gd name="T46" fmla="*/ 33 w 41"/>
                    <a:gd name="T47" fmla="*/ 6 h 34"/>
                    <a:gd name="T48" fmla="*/ 27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7" y="2"/>
                      </a:moveTo>
                      <a:lnTo>
                        <a:pt x="27" y="2"/>
                      </a:lnTo>
                      <a:lnTo>
                        <a:pt x="18" y="0"/>
                      </a:lnTo>
                      <a:lnTo>
                        <a:pt x="10" y="2"/>
                      </a:lnTo>
                      <a:lnTo>
                        <a:pt x="5" y="4"/>
                      </a:lnTo>
                      <a:lnTo>
                        <a:pt x="3" y="7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9"/>
                      </a:lnTo>
                      <a:lnTo>
                        <a:pt x="15" y="32"/>
                      </a:lnTo>
                      <a:lnTo>
                        <a:pt x="23" y="34"/>
                      </a:lnTo>
                      <a:lnTo>
                        <a:pt x="31" y="34"/>
                      </a:lnTo>
                      <a:lnTo>
                        <a:pt x="36" y="30"/>
                      </a:lnTo>
                      <a:lnTo>
                        <a:pt x="38" y="27"/>
                      </a:lnTo>
                      <a:lnTo>
                        <a:pt x="40" y="25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6"/>
                      </a:lnTo>
                      <a:lnTo>
                        <a:pt x="27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43" name="Freeform 2183"/>
                <p:cNvSpPr>
                  <a:spLocks/>
                </p:cNvSpPr>
                <p:nvPr/>
              </p:nvSpPr>
              <p:spPr bwMode="auto">
                <a:xfrm>
                  <a:off x="1875" y="3101"/>
                  <a:ext cx="30" cy="90"/>
                </a:xfrm>
                <a:custGeom>
                  <a:avLst/>
                  <a:gdLst>
                    <a:gd name="T0" fmla="*/ 0 w 30"/>
                    <a:gd name="T1" fmla="*/ 84 h 90"/>
                    <a:gd name="T2" fmla="*/ 7 w 30"/>
                    <a:gd name="T3" fmla="*/ 69 h 90"/>
                    <a:gd name="T4" fmla="*/ 7 w 30"/>
                    <a:gd name="T5" fmla="*/ 0 h 90"/>
                    <a:gd name="T6" fmla="*/ 23 w 30"/>
                    <a:gd name="T7" fmla="*/ 3 h 90"/>
                    <a:gd name="T8" fmla="*/ 21 w 30"/>
                    <a:gd name="T9" fmla="*/ 70 h 90"/>
                    <a:gd name="T10" fmla="*/ 30 w 30"/>
                    <a:gd name="T11" fmla="*/ 86 h 90"/>
                    <a:gd name="T12" fmla="*/ 20 w 30"/>
                    <a:gd name="T13" fmla="*/ 79 h 90"/>
                    <a:gd name="T14" fmla="*/ 20 w 30"/>
                    <a:gd name="T15" fmla="*/ 90 h 90"/>
                    <a:gd name="T16" fmla="*/ 14 w 30"/>
                    <a:gd name="T17" fmla="*/ 82 h 90"/>
                    <a:gd name="T18" fmla="*/ 9 w 30"/>
                    <a:gd name="T19" fmla="*/ 88 h 90"/>
                    <a:gd name="T20" fmla="*/ 7 w 30"/>
                    <a:gd name="T21" fmla="*/ 81 h 90"/>
                    <a:gd name="T22" fmla="*/ 0 w 30"/>
                    <a:gd name="T23" fmla="*/ 84 h 90"/>
                    <a:gd name="T24" fmla="*/ 0 w 30"/>
                    <a:gd name="T25" fmla="*/ 84 h 9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90"/>
                    <a:gd name="T41" fmla="*/ 30 w 30"/>
                    <a:gd name="T42" fmla="*/ 90 h 9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90">
                      <a:moveTo>
                        <a:pt x="0" y="84"/>
                      </a:moveTo>
                      <a:lnTo>
                        <a:pt x="7" y="69"/>
                      </a:lnTo>
                      <a:lnTo>
                        <a:pt x="7" y="0"/>
                      </a:lnTo>
                      <a:lnTo>
                        <a:pt x="23" y="3"/>
                      </a:lnTo>
                      <a:lnTo>
                        <a:pt x="21" y="70"/>
                      </a:lnTo>
                      <a:lnTo>
                        <a:pt x="30" y="86"/>
                      </a:lnTo>
                      <a:lnTo>
                        <a:pt x="20" y="79"/>
                      </a:lnTo>
                      <a:lnTo>
                        <a:pt x="20" y="90"/>
                      </a:lnTo>
                      <a:lnTo>
                        <a:pt x="14" y="82"/>
                      </a:lnTo>
                      <a:lnTo>
                        <a:pt x="9" y="88"/>
                      </a:lnTo>
                      <a:lnTo>
                        <a:pt x="7" y="81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44" name="Freeform 2184"/>
                <p:cNvSpPr>
                  <a:spLocks/>
                </p:cNvSpPr>
                <p:nvPr/>
              </p:nvSpPr>
              <p:spPr bwMode="auto">
                <a:xfrm>
                  <a:off x="1857" y="3086"/>
                  <a:ext cx="38" cy="34"/>
                </a:xfrm>
                <a:custGeom>
                  <a:avLst/>
                  <a:gdLst>
                    <a:gd name="T0" fmla="*/ 11 w 38"/>
                    <a:gd name="T1" fmla="*/ 4 h 34"/>
                    <a:gd name="T2" fmla="*/ 11 w 38"/>
                    <a:gd name="T3" fmla="*/ 4 h 34"/>
                    <a:gd name="T4" fmla="*/ 5 w 38"/>
                    <a:gd name="T5" fmla="*/ 9 h 34"/>
                    <a:gd name="T6" fmla="*/ 1 w 38"/>
                    <a:gd name="T7" fmla="*/ 15 h 34"/>
                    <a:gd name="T8" fmla="*/ 0 w 38"/>
                    <a:gd name="T9" fmla="*/ 22 h 34"/>
                    <a:gd name="T10" fmla="*/ 0 w 38"/>
                    <a:gd name="T11" fmla="*/ 25 h 34"/>
                    <a:gd name="T12" fmla="*/ 1 w 38"/>
                    <a:gd name="T13" fmla="*/ 28 h 34"/>
                    <a:gd name="T14" fmla="*/ 1 w 38"/>
                    <a:gd name="T15" fmla="*/ 28 h 34"/>
                    <a:gd name="T16" fmla="*/ 2 w 38"/>
                    <a:gd name="T17" fmla="*/ 31 h 34"/>
                    <a:gd name="T18" fmla="*/ 5 w 38"/>
                    <a:gd name="T19" fmla="*/ 33 h 34"/>
                    <a:gd name="T20" fmla="*/ 11 w 38"/>
                    <a:gd name="T21" fmla="*/ 34 h 34"/>
                    <a:gd name="T22" fmla="*/ 19 w 38"/>
                    <a:gd name="T23" fmla="*/ 34 h 34"/>
                    <a:gd name="T24" fmla="*/ 27 w 38"/>
                    <a:gd name="T25" fmla="*/ 32 h 34"/>
                    <a:gd name="T26" fmla="*/ 27 w 38"/>
                    <a:gd name="T27" fmla="*/ 32 h 34"/>
                    <a:gd name="T28" fmla="*/ 33 w 38"/>
                    <a:gd name="T29" fmla="*/ 27 h 34"/>
                    <a:gd name="T30" fmla="*/ 37 w 38"/>
                    <a:gd name="T31" fmla="*/ 20 h 34"/>
                    <a:gd name="T32" fmla="*/ 38 w 38"/>
                    <a:gd name="T33" fmla="*/ 14 h 34"/>
                    <a:gd name="T34" fmla="*/ 38 w 38"/>
                    <a:gd name="T35" fmla="*/ 10 h 34"/>
                    <a:gd name="T36" fmla="*/ 37 w 38"/>
                    <a:gd name="T37" fmla="*/ 8 h 34"/>
                    <a:gd name="T38" fmla="*/ 37 w 38"/>
                    <a:gd name="T39" fmla="*/ 8 h 34"/>
                    <a:gd name="T40" fmla="*/ 36 w 38"/>
                    <a:gd name="T41" fmla="*/ 5 h 34"/>
                    <a:gd name="T42" fmla="*/ 33 w 38"/>
                    <a:gd name="T43" fmla="*/ 3 h 34"/>
                    <a:gd name="T44" fmla="*/ 27 w 38"/>
                    <a:gd name="T45" fmla="*/ 0 h 34"/>
                    <a:gd name="T46" fmla="*/ 19 w 38"/>
                    <a:gd name="T47" fmla="*/ 1 h 34"/>
                    <a:gd name="T48" fmla="*/ 11 w 38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4"/>
                    <a:gd name="T77" fmla="*/ 38 w 38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2" y="31"/>
                      </a:lnTo>
                      <a:lnTo>
                        <a:pt x="5" y="33"/>
                      </a:lnTo>
                      <a:lnTo>
                        <a:pt x="11" y="34"/>
                      </a:lnTo>
                      <a:lnTo>
                        <a:pt x="19" y="34"/>
                      </a:lnTo>
                      <a:lnTo>
                        <a:pt x="27" y="32"/>
                      </a:lnTo>
                      <a:lnTo>
                        <a:pt x="33" y="27"/>
                      </a:lnTo>
                      <a:lnTo>
                        <a:pt x="37" y="20"/>
                      </a:lnTo>
                      <a:lnTo>
                        <a:pt x="38" y="14"/>
                      </a:lnTo>
                      <a:lnTo>
                        <a:pt x="38" y="10"/>
                      </a:lnTo>
                      <a:lnTo>
                        <a:pt x="37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1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45" name="Freeform 2185"/>
                <p:cNvSpPr>
                  <a:spLocks/>
                </p:cNvSpPr>
                <p:nvPr/>
              </p:nvSpPr>
              <p:spPr bwMode="auto">
                <a:xfrm>
                  <a:off x="1857" y="3086"/>
                  <a:ext cx="38" cy="34"/>
                </a:xfrm>
                <a:custGeom>
                  <a:avLst/>
                  <a:gdLst>
                    <a:gd name="T0" fmla="*/ 11 w 38"/>
                    <a:gd name="T1" fmla="*/ 4 h 34"/>
                    <a:gd name="T2" fmla="*/ 11 w 38"/>
                    <a:gd name="T3" fmla="*/ 4 h 34"/>
                    <a:gd name="T4" fmla="*/ 5 w 38"/>
                    <a:gd name="T5" fmla="*/ 9 h 34"/>
                    <a:gd name="T6" fmla="*/ 1 w 38"/>
                    <a:gd name="T7" fmla="*/ 15 h 34"/>
                    <a:gd name="T8" fmla="*/ 0 w 38"/>
                    <a:gd name="T9" fmla="*/ 22 h 34"/>
                    <a:gd name="T10" fmla="*/ 0 w 38"/>
                    <a:gd name="T11" fmla="*/ 25 h 34"/>
                    <a:gd name="T12" fmla="*/ 1 w 38"/>
                    <a:gd name="T13" fmla="*/ 28 h 34"/>
                    <a:gd name="T14" fmla="*/ 1 w 38"/>
                    <a:gd name="T15" fmla="*/ 28 h 34"/>
                    <a:gd name="T16" fmla="*/ 2 w 38"/>
                    <a:gd name="T17" fmla="*/ 31 h 34"/>
                    <a:gd name="T18" fmla="*/ 5 w 38"/>
                    <a:gd name="T19" fmla="*/ 33 h 34"/>
                    <a:gd name="T20" fmla="*/ 11 w 38"/>
                    <a:gd name="T21" fmla="*/ 34 h 34"/>
                    <a:gd name="T22" fmla="*/ 19 w 38"/>
                    <a:gd name="T23" fmla="*/ 34 h 34"/>
                    <a:gd name="T24" fmla="*/ 27 w 38"/>
                    <a:gd name="T25" fmla="*/ 32 h 34"/>
                    <a:gd name="T26" fmla="*/ 27 w 38"/>
                    <a:gd name="T27" fmla="*/ 32 h 34"/>
                    <a:gd name="T28" fmla="*/ 33 w 38"/>
                    <a:gd name="T29" fmla="*/ 27 h 34"/>
                    <a:gd name="T30" fmla="*/ 37 w 38"/>
                    <a:gd name="T31" fmla="*/ 20 h 34"/>
                    <a:gd name="T32" fmla="*/ 38 w 38"/>
                    <a:gd name="T33" fmla="*/ 14 h 34"/>
                    <a:gd name="T34" fmla="*/ 38 w 38"/>
                    <a:gd name="T35" fmla="*/ 10 h 34"/>
                    <a:gd name="T36" fmla="*/ 37 w 38"/>
                    <a:gd name="T37" fmla="*/ 8 h 34"/>
                    <a:gd name="T38" fmla="*/ 37 w 38"/>
                    <a:gd name="T39" fmla="*/ 8 h 34"/>
                    <a:gd name="T40" fmla="*/ 36 w 38"/>
                    <a:gd name="T41" fmla="*/ 5 h 34"/>
                    <a:gd name="T42" fmla="*/ 33 w 38"/>
                    <a:gd name="T43" fmla="*/ 3 h 34"/>
                    <a:gd name="T44" fmla="*/ 27 w 38"/>
                    <a:gd name="T45" fmla="*/ 0 h 34"/>
                    <a:gd name="T46" fmla="*/ 19 w 38"/>
                    <a:gd name="T47" fmla="*/ 1 h 34"/>
                    <a:gd name="T48" fmla="*/ 11 w 38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4"/>
                    <a:gd name="T77" fmla="*/ 38 w 38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2" y="31"/>
                      </a:lnTo>
                      <a:lnTo>
                        <a:pt x="5" y="33"/>
                      </a:lnTo>
                      <a:lnTo>
                        <a:pt x="11" y="34"/>
                      </a:lnTo>
                      <a:lnTo>
                        <a:pt x="19" y="34"/>
                      </a:lnTo>
                      <a:lnTo>
                        <a:pt x="27" y="32"/>
                      </a:lnTo>
                      <a:lnTo>
                        <a:pt x="33" y="27"/>
                      </a:lnTo>
                      <a:lnTo>
                        <a:pt x="37" y="20"/>
                      </a:lnTo>
                      <a:lnTo>
                        <a:pt x="38" y="14"/>
                      </a:lnTo>
                      <a:lnTo>
                        <a:pt x="38" y="10"/>
                      </a:lnTo>
                      <a:lnTo>
                        <a:pt x="37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1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46" name="Freeform 2186"/>
                <p:cNvSpPr>
                  <a:spLocks/>
                </p:cNvSpPr>
                <p:nvPr/>
              </p:nvSpPr>
              <p:spPr bwMode="auto">
                <a:xfrm>
                  <a:off x="1885" y="3090"/>
                  <a:ext cx="41" cy="34"/>
                </a:xfrm>
                <a:custGeom>
                  <a:avLst/>
                  <a:gdLst>
                    <a:gd name="T0" fmla="*/ 26 w 41"/>
                    <a:gd name="T1" fmla="*/ 2 h 34"/>
                    <a:gd name="T2" fmla="*/ 26 w 41"/>
                    <a:gd name="T3" fmla="*/ 2 h 34"/>
                    <a:gd name="T4" fmla="*/ 18 w 41"/>
                    <a:gd name="T5" fmla="*/ 0 h 34"/>
                    <a:gd name="T6" fmla="*/ 10 w 41"/>
                    <a:gd name="T7" fmla="*/ 1 h 34"/>
                    <a:gd name="T8" fmla="*/ 5 w 41"/>
                    <a:gd name="T9" fmla="*/ 5 h 34"/>
                    <a:gd name="T10" fmla="*/ 3 w 41"/>
                    <a:gd name="T11" fmla="*/ 7 h 34"/>
                    <a:gd name="T12" fmla="*/ 1 w 41"/>
                    <a:gd name="T13" fmla="*/ 10 h 34"/>
                    <a:gd name="T14" fmla="*/ 1 w 41"/>
                    <a:gd name="T15" fmla="*/ 10 h 34"/>
                    <a:gd name="T16" fmla="*/ 0 w 41"/>
                    <a:gd name="T17" fmla="*/ 13 h 34"/>
                    <a:gd name="T18" fmla="*/ 0 w 41"/>
                    <a:gd name="T19" fmla="*/ 16 h 34"/>
                    <a:gd name="T20" fmla="*/ 3 w 41"/>
                    <a:gd name="T21" fmla="*/ 23 h 34"/>
                    <a:gd name="T22" fmla="*/ 8 w 41"/>
                    <a:gd name="T23" fmla="*/ 28 h 34"/>
                    <a:gd name="T24" fmla="*/ 15 w 41"/>
                    <a:gd name="T25" fmla="*/ 32 h 34"/>
                    <a:gd name="T26" fmla="*/ 15 w 41"/>
                    <a:gd name="T27" fmla="*/ 32 h 34"/>
                    <a:gd name="T28" fmla="*/ 23 w 41"/>
                    <a:gd name="T29" fmla="*/ 34 h 34"/>
                    <a:gd name="T30" fmla="*/ 31 w 41"/>
                    <a:gd name="T31" fmla="*/ 33 h 34"/>
                    <a:gd name="T32" fmla="*/ 37 w 41"/>
                    <a:gd name="T33" fmla="*/ 29 h 34"/>
                    <a:gd name="T34" fmla="*/ 38 w 41"/>
                    <a:gd name="T35" fmla="*/ 27 h 34"/>
                    <a:gd name="T36" fmla="*/ 40 w 41"/>
                    <a:gd name="T37" fmla="*/ 24 h 34"/>
                    <a:gd name="T38" fmla="*/ 40 w 41"/>
                    <a:gd name="T39" fmla="*/ 24 h 34"/>
                    <a:gd name="T40" fmla="*/ 41 w 41"/>
                    <a:gd name="T41" fmla="*/ 21 h 34"/>
                    <a:gd name="T42" fmla="*/ 41 w 41"/>
                    <a:gd name="T43" fmla="*/ 18 h 34"/>
                    <a:gd name="T44" fmla="*/ 38 w 41"/>
                    <a:gd name="T45" fmla="*/ 11 h 34"/>
                    <a:gd name="T46" fmla="*/ 33 w 41"/>
                    <a:gd name="T47" fmla="*/ 6 h 34"/>
                    <a:gd name="T48" fmla="*/ 26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3" y="7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4"/>
                      </a:lnTo>
                      <a:lnTo>
                        <a:pt x="31" y="33"/>
                      </a:lnTo>
                      <a:lnTo>
                        <a:pt x="37" y="29"/>
                      </a:lnTo>
                      <a:lnTo>
                        <a:pt x="38" y="27"/>
                      </a:lnTo>
                      <a:lnTo>
                        <a:pt x="40" y="24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8" y="11"/>
                      </a:lnTo>
                      <a:lnTo>
                        <a:pt x="33" y="6"/>
                      </a:lnTo>
                      <a:lnTo>
                        <a:pt x="26" y="2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47" name="Freeform 2187"/>
                <p:cNvSpPr>
                  <a:spLocks/>
                </p:cNvSpPr>
                <p:nvPr/>
              </p:nvSpPr>
              <p:spPr bwMode="auto">
                <a:xfrm>
                  <a:off x="1885" y="3090"/>
                  <a:ext cx="41" cy="34"/>
                </a:xfrm>
                <a:custGeom>
                  <a:avLst/>
                  <a:gdLst>
                    <a:gd name="T0" fmla="*/ 26 w 41"/>
                    <a:gd name="T1" fmla="*/ 2 h 34"/>
                    <a:gd name="T2" fmla="*/ 26 w 41"/>
                    <a:gd name="T3" fmla="*/ 2 h 34"/>
                    <a:gd name="T4" fmla="*/ 18 w 41"/>
                    <a:gd name="T5" fmla="*/ 0 h 34"/>
                    <a:gd name="T6" fmla="*/ 10 w 41"/>
                    <a:gd name="T7" fmla="*/ 1 h 34"/>
                    <a:gd name="T8" fmla="*/ 5 w 41"/>
                    <a:gd name="T9" fmla="*/ 5 h 34"/>
                    <a:gd name="T10" fmla="*/ 3 w 41"/>
                    <a:gd name="T11" fmla="*/ 7 h 34"/>
                    <a:gd name="T12" fmla="*/ 1 w 41"/>
                    <a:gd name="T13" fmla="*/ 10 h 34"/>
                    <a:gd name="T14" fmla="*/ 1 w 41"/>
                    <a:gd name="T15" fmla="*/ 10 h 34"/>
                    <a:gd name="T16" fmla="*/ 0 w 41"/>
                    <a:gd name="T17" fmla="*/ 13 h 34"/>
                    <a:gd name="T18" fmla="*/ 0 w 41"/>
                    <a:gd name="T19" fmla="*/ 16 h 34"/>
                    <a:gd name="T20" fmla="*/ 3 w 41"/>
                    <a:gd name="T21" fmla="*/ 23 h 34"/>
                    <a:gd name="T22" fmla="*/ 8 w 41"/>
                    <a:gd name="T23" fmla="*/ 28 h 34"/>
                    <a:gd name="T24" fmla="*/ 15 w 41"/>
                    <a:gd name="T25" fmla="*/ 32 h 34"/>
                    <a:gd name="T26" fmla="*/ 15 w 41"/>
                    <a:gd name="T27" fmla="*/ 32 h 34"/>
                    <a:gd name="T28" fmla="*/ 23 w 41"/>
                    <a:gd name="T29" fmla="*/ 34 h 34"/>
                    <a:gd name="T30" fmla="*/ 31 w 41"/>
                    <a:gd name="T31" fmla="*/ 33 h 34"/>
                    <a:gd name="T32" fmla="*/ 37 w 41"/>
                    <a:gd name="T33" fmla="*/ 29 h 34"/>
                    <a:gd name="T34" fmla="*/ 38 w 41"/>
                    <a:gd name="T35" fmla="*/ 27 h 34"/>
                    <a:gd name="T36" fmla="*/ 40 w 41"/>
                    <a:gd name="T37" fmla="*/ 24 h 34"/>
                    <a:gd name="T38" fmla="*/ 40 w 41"/>
                    <a:gd name="T39" fmla="*/ 24 h 34"/>
                    <a:gd name="T40" fmla="*/ 41 w 41"/>
                    <a:gd name="T41" fmla="*/ 21 h 34"/>
                    <a:gd name="T42" fmla="*/ 41 w 41"/>
                    <a:gd name="T43" fmla="*/ 18 h 34"/>
                    <a:gd name="T44" fmla="*/ 38 w 41"/>
                    <a:gd name="T45" fmla="*/ 11 h 34"/>
                    <a:gd name="T46" fmla="*/ 33 w 41"/>
                    <a:gd name="T47" fmla="*/ 6 h 34"/>
                    <a:gd name="T48" fmla="*/ 26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3" y="7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4"/>
                      </a:lnTo>
                      <a:lnTo>
                        <a:pt x="31" y="33"/>
                      </a:lnTo>
                      <a:lnTo>
                        <a:pt x="37" y="29"/>
                      </a:lnTo>
                      <a:lnTo>
                        <a:pt x="38" y="27"/>
                      </a:lnTo>
                      <a:lnTo>
                        <a:pt x="40" y="24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8" y="11"/>
                      </a:lnTo>
                      <a:lnTo>
                        <a:pt x="33" y="6"/>
                      </a:lnTo>
                      <a:lnTo>
                        <a:pt x="26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48" name="Freeform 2188"/>
                <p:cNvSpPr>
                  <a:spLocks/>
                </p:cNvSpPr>
                <p:nvPr/>
              </p:nvSpPr>
              <p:spPr bwMode="auto">
                <a:xfrm>
                  <a:off x="1861" y="3063"/>
                  <a:ext cx="42" cy="33"/>
                </a:xfrm>
                <a:custGeom>
                  <a:avLst/>
                  <a:gdLst>
                    <a:gd name="T0" fmla="*/ 20 w 42"/>
                    <a:gd name="T1" fmla="*/ 0 h 33"/>
                    <a:gd name="T2" fmla="*/ 20 w 42"/>
                    <a:gd name="T3" fmla="*/ 0 h 33"/>
                    <a:gd name="T4" fmla="*/ 13 w 42"/>
                    <a:gd name="T5" fmla="*/ 1 h 33"/>
                    <a:gd name="T6" fmla="*/ 6 w 42"/>
                    <a:gd name="T7" fmla="*/ 5 h 33"/>
                    <a:gd name="T8" fmla="*/ 1 w 42"/>
                    <a:gd name="T9" fmla="*/ 10 h 33"/>
                    <a:gd name="T10" fmla="*/ 0 w 42"/>
                    <a:gd name="T11" fmla="*/ 13 h 33"/>
                    <a:gd name="T12" fmla="*/ 0 w 42"/>
                    <a:gd name="T13" fmla="*/ 17 h 33"/>
                    <a:gd name="T14" fmla="*/ 0 w 42"/>
                    <a:gd name="T15" fmla="*/ 17 h 33"/>
                    <a:gd name="T16" fmla="*/ 0 w 42"/>
                    <a:gd name="T17" fmla="*/ 20 h 33"/>
                    <a:gd name="T18" fmla="*/ 1 w 42"/>
                    <a:gd name="T19" fmla="*/ 23 h 33"/>
                    <a:gd name="T20" fmla="*/ 6 w 42"/>
                    <a:gd name="T21" fmla="*/ 28 h 33"/>
                    <a:gd name="T22" fmla="*/ 13 w 42"/>
                    <a:gd name="T23" fmla="*/ 32 h 33"/>
                    <a:gd name="T24" fmla="*/ 20 w 42"/>
                    <a:gd name="T25" fmla="*/ 33 h 33"/>
                    <a:gd name="T26" fmla="*/ 20 w 42"/>
                    <a:gd name="T27" fmla="*/ 33 h 33"/>
                    <a:gd name="T28" fmla="*/ 29 w 42"/>
                    <a:gd name="T29" fmla="*/ 32 h 33"/>
                    <a:gd name="T30" fmla="*/ 35 w 42"/>
                    <a:gd name="T31" fmla="*/ 28 h 33"/>
                    <a:gd name="T32" fmla="*/ 39 w 42"/>
                    <a:gd name="T33" fmla="*/ 23 h 33"/>
                    <a:gd name="T34" fmla="*/ 41 w 42"/>
                    <a:gd name="T35" fmla="*/ 20 h 33"/>
                    <a:gd name="T36" fmla="*/ 42 w 42"/>
                    <a:gd name="T37" fmla="*/ 17 h 33"/>
                    <a:gd name="T38" fmla="*/ 42 w 42"/>
                    <a:gd name="T39" fmla="*/ 17 h 33"/>
                    <a:gd name="T40" fmla="*/ 41 w 42"/>
                    <a:gd name="T41" fmla="*/ 13 h 33"/>
                    <a:gd name="T42" fmla="*/ 39 w 42"/>
                    <a:gd name="T43" fmla="*/ 10 h 33"/>
                    <a:gd name="T44" fmla="*/ 35 w 42"/>
                    <a:gd name="T45" fmla="*/ 5 h 33"/>
                    <a:gd name="T46" fmla="*/ 29 w 42"/>
                    <a:gd name="T47" fmla="*/ 1 h 33"/>
                    <a:gd name="T48" fmla="*/ 20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0" y="33"/>
                      </a:lnTo>
                      <a:lnTo>
                        <a:pt x="29" y="32"/>
                      </a:lnTo>
                      <a:lnTo>
                        <a:pt x="35" y="28"/>
                      </a:lnTo>
                      <a:lnTo>
                        <a:pt x="39" y="23"/>
                      </a:lnTo>
                      <a:lnTo>
                        <a:pt x="41" y="20"/>
                      </a:lnTo>
                      <a:lnTo>
                        <a:pt x="42" y="17"/>
                      </a:lnTo>
                      <a:lnTo>
                        <a:pt x="41" y="13"/>
                      </a:lnTo>
                      <a:lnTo>
                        <a:pt x="39" y="10"/>
                      </a:lnTo>
                      <a:lnTo>
                        <a:pt x="35" y="5"/>
                      </a:lnTo>
                      <a:lnTo>
                        <a:pt x="29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49" name="Freeform 2189"/>
                <p:cNvSpPr>
                  <a:spLocks/>
                </p:cNvSpPr>
                <p:nvPr/>
              </p:nvSpPr>
              <p:spPr bwMode="auto">
                <a:xfrm>
                  <a:off x="1861" y="3063"/>
                  <a:ext cx="42" cy="33"/>
                </a:xfrm>
                <a:custGeom>
                  <a:avLst/>
                  <a:gdLst>
                    <a:gd name="T0" fmla="*/ 20 w 42"/>
                    <a:gd name="T1" fmla="*/ 0 h 33"/>
                    <a:gd name="T2" fmla="*/ 20 w 42"/>
                    <a:gd name="T3" fmla="*/ 0 h 33"/>
                    <a:gd name="T4" fmla="*/ 13 w 42"/>
                    <a:gd name="T5" fmla="*/ 1 h 33"/>
                    <a:gd name="T6" fmla="*/ 6 w 42"/>
                    <a:gd name="T7" fmla="*/ 5 h 33"/>
                    <a:gd name="T8" fmla="*/ 1 w 42"/>
                    <a:gd name="T9" fmla="*/ 10 h 33"/>
                    <a:gd name="T10" fmla="*/ 0 w 42"/>
                    <a:gd name="T11" fmla="*/ 13 h 33"/>
                    <a:gd name="T12" fmla="*/ 0 w 42"/>
                    <a:gd name="T13" fmla="*/ 17 h 33"/>
                    <a:gd name="T14" fmla="*/ 0 w 42"/>
                    <a:gd name="T15" fmla="*/ 17 h 33"/>
                    <a:gd name="T16" fmla="*/ 0 w 42"/>
                    <a:gd name="T17" fmla="*/ 20 h 33"/>
                    <a:gd name="T18" fmla="*/ 1 w 42"/>
                    <a:gd name="T19" fmla="*/ 23 h 33"/>
                    <a:gd name="T20" fmla="*/ 6 w 42"/>
                    <a:gd name="T21" fmla="*/ 28 h 33"/>
                    <a:gd name="T22" fmla="*/ 13 w 42"/>
                    <a:gd name="T23" fmla="*/ 32 h 33"/>
                    <a:gd name="T24" fmla="*/ 20 w 42"/>
                    <a:gd name="T25" fmla="*/ 33 h 33"/>
                    <a:gd name="T26" fmla="*/ 20 w 42"/>
                    <a:gd name="T27" fmla="*/ 33 h 33"/>
                    <a:gd name="T28" fmla="*/ 29 w 42"/>
                    <a:gd name="T29" fmla="*/ 32 h 33"/>
                    <a:gd name="T30" fmla="*/ 35 w 42"/>
                    <a:gd name="T31" fmla="*/ 28 h 33"/>
                    <a:gd name="T32" fmla="*/ 39 w 42"/>
                    <a:gd name="T33" fmla="*/ 23 h 33"/>
                    <a:gd name="T34" fmla="*/ 41 w 42"/>
                    <a:gd name="T35" fmla="*/ 20 h 33"/>
                    <a:gd name="T36" fmla="*/ 42 w 42"/>
                    <a:gd name="T37" fmla="*/ 17 h 33"/>
                    <a:gd name="T38" fmla="*/ 42 w 42"/>
                    <a:gd name="T39" fmla="*/ 17 h 33"/>
                    <a:gd name="T40" fmla="*/ 41 w 42"/>
                    <a:gd name="T41" fmla="*/ 13 h 33"/>
                    <a:gd name="T42" fmla="*/ 39 w 42"/>
                    <a:gd name="T43" fmla="*/ 10 h 33"/>
                    <a:gd name="T44" fmla="*/ 35 w 42"/>
                    <a:gd name="T45" fmla="*/ 5 h 33"/>
                    <a:gd name="T46" fmla="*/ 29 w 42"/>
                    <a:gd name="T47" fmla="*/ 1 h 33"/>
                    <a:gd name="T48" fmla="*/ 20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0" y="33"/>
                      </a:lnTo>
                      <a:lnTo>
                        <a:pt x="29" y="32"/>
                      </a:lnTo>
                      <a:lnTo>
                        <a:pt x="35" y="28"/>
                      </a:lnTo>
                      <a:lnTo>
                        <a:pt x="39" y="23"/>
                      </a:lnTo>
                      <a:lnTo>
                        <a:pt x="41" y="20"/>
                      </a:lnTo>
                      <a:lnTo>
                        <a:pt x="42" y="17"/>
                      </a:lnTo>
                      <a:lnTo>
                        <a:pt x="41" y="13"/>
                      </a:lnTo>
                      <a:lnTo>
                        <a:pt x="39" y="10"/>
                      </a:lnTo>
                      <a:lnTo>
                        <a:pt x="35" y="5"/>
                      </a:lnTo>
                      <a:lnTo>
                        <a:pt x="29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50" name="Freeform 2190"/>
                <p:cNvSpPr>
                  <a:spLocks/>
                </p:cNvSpPr>
                <p:nvPr/>
              </p:nvSpPr>
              <p:spPr bwMode="auto">
                <a:xfrm>
                  <a:off x="1886" y="3068"/>
                  <a:ext cx="41" cy="32"/>
                </a:xfrm>
                <a:custGeom>
                  <a:avLst/>
                  <a:gdLst>
                    <a:gd name="T0" fmla="*/ 25 w 41"/>
                    <a:gd name="T1" fmla="*/ 0 h 32"/>
                    <a:gd name="T2" fmla="*/ 25 w 41"/>
                    <a:gd name="T3" fmla="*/ 0 h 32"/>
                    <a:gd name="T4" fmla="*/ 16 w 41"/>
                    <a:gd name="T5" fmla="*/ 0 h 32"/>
                    <a:gd name="T6" fmla="*/ 9 w 41"/>
                    <a:gd name="T7" fmla="*/ 1 h 32"/>
                    <a:gd name="T8" fmla="*/ 3 w 41"/>
                    <a:gd name="T9" fmla="*/ 6 h 32"/>
                    <a:gd name="T10" fmla="*/ 2 w 41"/>
                    <a:gd name="T11" fmla="*/ 9 h 32"/>
                    <a:gd name="T12" fmla="*/ 0 w 41"/>
                    <a:gd name="T13" fmla="*/ 12 h 32"/>
                    <a:gd name="T14" fmla="*/ 0 w 41"/>
                    <a:gd name="T15" fmla="*/ 12 h 32"/>
                    <a:gd name="T16" fmla="*/ 0 w 41"/>
                    <a:gd name="T17" fmla="*/ 15 h 32"/>
                    <a:gd name="T18" fmla="*/ 0 w 41"/>
                    <a:gd name="T19" fmla="*/ 19 h 32"/>
                    <a:gd name="T20" fmla="*/ 4 w 41"/>
                    <a:gd name="T21" fmla="*/ 24 h 32"/>
                    <a:gd name="T22" fmla="*/ 10 w 41"/>
                    <a:gd name="T23" fmla="*/ 29 h 32"/>
                    <a:gd name="T24" fmla="*/ 18 w 41"/>
                    <a:gd name="T25" fmla="*/ 32 h 32"/>
                    <a:gd name="T26" fmla="*/ 18 w 41"/>
                    <a:gd name="T27" fmla="*/ 32 h 32"/>
                    <a:gd name="T28" fmla="*/ 26 w 41"/>
                    <a:gd name="T29" fmla="*/ 32 h 32"/>
                    <a:gd name="T30" fmla="*/ 33 w 41"/>
                    <a:gd name="T31" fmla="*/ 29 h 32"/>
                    <a:gd name="T32" fmla="*/ 39 w 41"/>
                    <a:gd name="T33" fmla="*/ 26 h 32"/>
                    <a:gd name="T34" fmla="*/ 40 w 41"/>
                    <a:gd name="T35" fmla="*/ 23 h 32"/>
                    <a:gd name="T36" fmla="*/ 41 w 41"/>
                    <a:gd name="T37" fmla="*/ 19 h 32"/>
                    <a:gd name="T38" fmla="*/ 41 w 41"/>
                    <a:gd name="T39" fmla="*/ 19 h 32"/>
                    <a:gd name="T40" fmla="*/ 41 w 41"/>
                    <a:gd name="T41" fmla="*/ 17 h 32"/>
                    <a:gd name="T42" fmla="*/ 41 w 41"/>
                    <a:gd name="T43" fmla="*/ 13 h 32"/>
                    <a:gd name="T44" fmla="*/ 37 w 41"/>
                    <a:gd name="T45" fmla="*/ 8 h 32"/>
                    <a:gd name="T46" fmla="*/ 32 w 41"/>
                    <a:gd name="T47" fmla="*/ 3 h 32"/>
                    <a:gd name="T48" fmla="*/ 25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16" y="0"/>
                      </a:lnTo>
                      <a:lnTo>
                        <a:pt x="9" y="1"/>
                      </a:lnTo>
                      <a:lnTo>
                        <a:pt x="3" y="6"/>
                      </a:lnTo>
                      <a:lnTo>
                        <a:pt x="2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4" y="24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6" y="32"/>
                      </a:lnTo>
                      <a:lnTo>
                        <a:pt x="33" y="29"/>
                      </a:lnTo>
                      <a:lnTo>
                        <a:pt x="39" y="26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7" y="8"/>
                      </a:lnTo>
                      <a:lnTo>
                        <a:pt x="32" y="3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51" name="Freeform 2191"/>
                <p:cNvSpPr>
                  <a:spLocks/>
                </p:cNvSpPr>
                <p:nvPr/>
              </p:nvSpPr>
              <p:spPr bwMode="auto">
                <a:xfrm>
                  <a:off x="1886" y="3068"/>
                  <a:ext cx="41" cy="32"/>
                </a:xfrm>
                <a:custGeom>
                  <a:avLst/>
                  <a:gdLst>
                    <a:gd name="T0" fmla="*/ 25 w 41"/>
                    <a:gd name="T1" fmla="*/ 0 h 32"/>
                    <a:gd name="T2" fmla="*/ 25 w 41"/>
                    <a:gd name="T3" fmla="*/ 0 h 32"/>
                    <a:gd name="T4" fmla="*/ 16 w 41"/>
                    <a:gd name="T5" fmla="*/ 0 h 32"/>
                    <a:gd name="T6" fmla="*/ 9 w 41"/>
                    <a:gd name="T7" fmla="*/ 1 h 32"/>
                    <a:gd name="T8" fmla="*/ 3 w 41"/>
                    <a:gd name="T9" fmla="*/ 6 h 32"/>
                    <a:gd name="T10" fmla="*/ 2 w 41"/>
                    <a:gd name="T11" fmla="*/ 9 h 32"/>
                    <a:gd name="T12" fmla="*/ 0 w 41"/>
                    <a:gd name="T13" fmla="*/ 12 h 32"/>
                    <a:gd name="T14" fmla="*/ 0 w 41"/>
                    <a:gd name="T15" fmla="*/ 12 h 32"/>
                    <a:gd name="T16" fmla="*/ 0 w 41"/>
                    <a:gd name="T17" fmla="*/ 15 h 32"/>
                    <a:gd name="T18" fmla="*/ 0 w 41"/>
                    <a:gd name="T19" fmla="*/ 19 h 32"/>
                    <a:gd name="T20" fmla="*/ 4 w 41"/>
                    <a:gd name="T21" fmla="*/ 24 h 32"/>
                    <a:gd name="T22" fmla="*/ 10 w 41"/>
                    <a:gd name="T23" fmla="*/ 29 h 32"/>
                    <a:gd name="T24" fmla="*/ 18 w 41"/>
                    <a:gd name="T25" fmla="*/ 32 h 32"/>
                    <a:gd name="T26" fmla="*/ 18 w 41"/>
                    <a:gd name="T27" fmla="*/ 32 h 32"/>
                    <a:gd name="T28" fmla="*/ 26 w 41"/>
                    <a:gd name="T29" fmla="*/ 32 h 32"/>
                    <a:gd name="T30" fmla="*/ 33 w 41"/>
                    <a:gd name="T31" fmla="*/ 29 h 32"/>
                    <a:gd name="T32" fmla="*/ 39 w 41"/>
                    <a:gd name="T33" fmla="*/ 26 h 32"/>
                    <a:gd name="T34" fmla="*/ 40 w 41"/>
                    <a:gd name="T35" fmla="*/ 23 h 32"/>
                    <a:gd name="T36" fmla="*/ 41 w 41"/>
                    <a:gd name="T37" fmla="*/ 19 h 32"/>
                    <a:gd name="T38" fmla="*/ 41 w 41"/>
                    <a:gd name="T39" fmla="*/ 19 h 32"/>
                    <a:gd name="T40" fmla="*/ 41 w 41"/>
                    <a:gd name="T41" fmla="*/ 17 h 32"/>
                    <a:gd name="T42" fmla="*/ 41 w 41"/>
                    <a:gd name="T43" fmla="*/ 13 h 32"/>
                    <a:gd name="T44" fmla="*/ 37 w 41"/>
                    <a:gd name="T45" fmla="*/ 8 h 32"/>
                    <a:gd name="T46" fmla="*/ 32 w 41"/>
                    <a:gd name="T47" fmla="*/ 3 h 32"/>
                    <a:gd name="T48" fmla="*/ 25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16" y="0"/>
                      </a:lnTo>
                      <a:lnTo>
                        <a:pt x="9" y="1"/>
                      </a:lnTo>
                      <a:lnTo>
                        <a:pt x="3" y="6"/>
                      </a:lnTo>
                      <a:lnTo>
                        <a:pt x="2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4" y="24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6" y="32"/>
                      </a:lnTo>
                      <a:lnTo>
                        <a:pt x="33" y="29"/>
                      </a:lnTo>
                      <a:lnTo>
                        <a:pt x="39" y="26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7" y="8"/>
                      </a:lnTo>
                      <a:lnTo>
                        <a:pt x="32" y="3"/>
                      </a:lnTo>
                      <a:lnTo>
                        <a:pt x="2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52" name="Freeform 2192"/>
                <p:cNvSpPr>
                  <a:spLocks/>
                </p:cNvSpPr>
                <p:nvPr/>
              </p:nvSpPr>
              <p:spPr bwMode="auto">
                <a:xfrm>
                  <a:off x="1875" y="3046"/>
                  <a:ext cx="42" cy="32"/>
                </a:xfrm>
                <a:custGeom>
                  <a:avLst/>
                  <a:gdLst>
                    <a:gd name="T0" fmla="*/ 20 w 42"/>
                    <a:gd name="T1" fmla="*/ 0 h 32"/>
                    <a:gd name="T2" fmla="*/ 20 w 42"/>
                    <a:gd name="T3" fmla="*/ 0 h 32"/>
                    <a:gd name="T4" fmla="*/ 13 w 42"/>
                    <a:gd name="T5" fmla="*/ 2 h 32"/>
                    <a:gd name="T6" fmla="*/ 6 w 42"/>
                    <a:gd name="T7" fmla="*/ 4 h 32"/>
                    <a:gd name="T8" fmla="*/ 1 w 42"/>
                    <a:gd name="T9" fmla="*/ 9 h 32"/>
                    <a:gd name="T10" fmla="*/ 0 w 42"/>
                    <a:gd name="T11" fmla="*/ 13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0 w 42"/>
                    <a:gd name="T17" fmla="*/ 20 h 32"/>
                    <a:gd name="T18" fmla="*/ 1 w 42"/>
                    <a:gd name="T19" fmla="*/ 22 h 32"/>
                    <a:gd name="T20" fmla="*/ 6 w 42"/>
                    <a:gd name="T21" fmla="*/ 27 h 32"/>
                    <a:gd name="T22" fmla="*/ 13 w 42"/>
                    <a:gd name="T23" fmla="*/ 31 h 32"/>
                    <a:gd name="T24" fmla="*/ 20 w 42"/>
                    <a:gd name="T25" fmla="*/ 32 h 32"/>
                    <a:gd name="T26" fmla="*/ 20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7 h 32"/>
                    <a:gd name="T32" fmla="*/ 39 w 42"/>
                    <a:gd name="T33" fmla="*/ 22 h 32"/>
                    <a:gd name="T34" fmla="*/ 41 w 42"/>
                    <a:gd name="T35" fmla="*/ 20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1 w 42"/>
                    <a:gd name="T41" fmla="*/ 13 h 32"/>
                    <a:gd name="T42" fmla="*/ 39 w 42"/>
                    <a:gd name="T43" fmla="*/ 9 h 32"/>
                    <a:gd name="T44" fmla="*/ 36 w 42"/>
                    <a:gd name="T45" fmla="*/ 4 h 32"/>
                    <a:gd name="T46" fmla="*/ 29 w 42"/>
                    <a:gd name="T47" fmla="*/ 2 h 32"/>
                    <a:gd name="T48" fmla="*/ 20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2"/>
                      </a:lnTo>
                      <a:lnTo>
                        <a:pt x="6" y="4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1" y="22"/>
                      </a:lnTo>
                      <a:lnTo>
                        <a:pt x="6" y="27"/>
                      </a:lnTo>
                      <a:lnTo>
                        <a:pt x="13" y="31"/>
                      </a:lnTo>
                      <a:lnTo>
                        <a:pt x="20" y="32"/>
                      </a:lnTo>
                      <a:lnTo>
                        <a:pt x="29" y="31"/>
                      </a:lnTo>
                      <a:lnTo>
                        <a:pt x="36" y="27"/>
                      </a:lnTo>
                      <a:lnTo>
                        <a:pt x="39" y="22"/>
                      </a:lnTo>
                      <a:lnTo>
                        <a:pt x="41" y="20"/>
                      </a:lnTo>
                      <a:lnTo>
                        <a:pt x="42" y="16"/>
                      </a:lnTo>
                      <a:lnTo>
                        <a:pt x="41" y="13"/>
                      </a:lnTo>
                      <a:lnTo>
                        <a:pt x="39" y="9"/>
                      </a:lnTo>
                      <a:lnTo>
                        <a:pt x="36" y="4"/>
                      </a:lnTo>
                      <a:lnTo>
                        <a:pt x="29" y="2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53" name="Freeform 2193"/>
                <p:cNvSpPr>
                  <a:spLocks/>
                </p:cNvSpPr>
                <p:nvPr/>
              </p:nvSpPr>
              <p:spPr bwMode="auto">
                <a:xfrm>
                  <a:off x="1875" y="3046"/>
                  <a:ext cx="42" cy="32"/>
                </a:xfrm>
                <a:custGeom>
                  <a:avLst/>
                  <a:gdLst>
                    <a:gd name="T0" fmla="*/ 20 w 42"/>
                    <a:gd name="T1" fmla="*/ 0 h 32"/>
                    <a:gd name="T2" fmla="*/ 20 w 42"/>
                    <a:gd name="T3" fmla="*/ 0 h 32"/>
                    <a:gd name="T4" fmla="*/ 13 w 42"/>
                    <a:gd name="T5" fmla="*/ 2 h 32"/>
                    <a:gd name="T6" fmla="*/ 6 w 42"/>
                    <a:gd name="T7" fmla="*/ 4 h 32"/>
                    <a:gd name="T8" fmla="*/ 1 w 42"/>
                    <a:gd name="T9" fmla="*/ 9 h 32"/>
                    <a:gd name="T10" fmla="*/ 0 w 42"/>
                    <a:gd name="T11" fmla="*/ 13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0 w 42"/>
                    <a:gd name="T17" fmla="*/ 20 h 32"/>
                    <a:gd name="T18" fmla="*/ 1 w 42"/>
                    <a:gd name="T19" fmla="*/ 22 h 32"/>
                    <a:gd name="T20" fmla="*/ 6 w 42"/>
                    <a:gd name="T21" fmla="*/ 27 h 32"/>
                    <a:gd name="T22" fmla="*/ 13 w 42"/>
                    <a:gd name="T23" fmla="*/ 31 h 32"/>
                    <a:gd name="T24" fmla="*/ 20 w 42"/>
                    <a:gd name="T25" fmla="*/ 32 h 32"/>
                    <a:gd name="T26" fmla="*/ 20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7 h 32"/>
                    <a:gd name="T32" fmla="*/ 39 w 42"/>
                    <a:gd name="T33" fmla="*/ 22 h 32"/>
                    <a:gd name="T34" fmla="*/ 41 w 42"/>
                    <a:gd name="T35" fmla="*/ 20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1 w 42"/>
                    <a:gd name="T41" fmla="*/ 13 h 32"/>
                    <a:gd name="T42" fmla="*/ 39 w 42"/>
                    <a:gd name="T43" fmla="*/ 9 h 32"/>
                    <a:gd name="T44" fmla="*/ 36 w 42"/>
                    <a:gd name="T45" fmla="*/ 4 h 32"/>
                    <a:gd name="T46" fmla="*/ 29 w 42"/>
                    <a:gd name="T47" fmla="*/ 2 h 32"/>
                    <a:gd name="T48" fmla="*/ 20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2"/>
                      </a:lnTo>
                      <a:lnTo>
                        <a:pt x="6" y="4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1" y="22"/>
                      </a:lnTo>
                      <a:lnTo>
                        <a:pt x="6" y="27"/>
                      </a:lnTo>
                      <a:lnTo>
                        <a:pt x="13" y="31"/>
                      </a:lnTo>
                      <a:lnTo>
                        <a:pt x="20" y="32"/>
                      </a:lnTo>
                      <a:lnTo>
                        <a:pt x="29" y="31"/>
                      </a:lnTo>
                      <a:lnTo>
                        <a:pt x="36" y="27"/>
                      </a:lnTo>
                      <a:lnTo>
                        <a:pt x="39" y="22"/>
                      </a:lnTo>
                      <a:lnTo>
                        <a:pt x="41" y="20"/>
                      </a:lnTo>
                      <a:lnTo>
                        <a:pt x="42" y="16"/>
                      </a:lnTo>
                      <a:lnTo>
                        <a:pt x="41" y="13"/>
                      </a:lnTo>
                      <a:lnTo>
                        <a:pt x="39" y="9"/>
                      </a:lnTo>
                      <a:lnTo>
                        <a:pt x="36" y="4"/>
                      </a:lnTo>
                      <a:lnTo>
                        <a:pt x="29" y="2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54" name="Freeform 2194"/>
                <p:cNvSpPr>
                  <a:spLocks/>
                </p:cNvSpPr>
                <p:nvPr/>
              </p:nvSpPr>
              <p:spPr bwMode="auto">
                <a:xfrm>
                  <a:off x="1857" y="3108"/>
                  <a:ext cx="38" cy="34"/>
                </a:xfrm>
                <a:custGeom>
                  <a:avLst/>
                  <a:gdLst>
                    <a:gd name="T0" fmla="*/ 11 w 38"/>
                    <a:gd name="T1" fmla="*/ 3 h 34"/>
                    <a:gd name="T2" fmla="*/ 11 w 38"/>
                    <a:gd name="T3" fmla="*/ 3 h 34"/>
                    <a:gd name="T4" fmla="*/ 5 w 38"/>
                    <a:gd name="T5" fmla="*/ 9 h 34"/>
                    <a:gd name="T6" fmla="*/ 1 w 38"/>
                    <a:gd name="T7" fmla="*/ 15 h 34"/>
                    <a:gd name="T8" fmla="*/ 0 w 38"/>
                    <a:gd name="T9" fmla="*/ 21 h 34"/>
                    <a:gd name="T10" fmla="*/ 0 w 38"/>
                    <a:gd name="T11" fmla="*/ 24 h 34"/>
                    <a:gd name="T12" fmla="*/ 1 w 38"/>
                    <a:gd name="T13" fmla="*/ 28 h 34"/>
                    <a:gd name="T14" fmla="*/ 1 w 38"/>
                    <a:gd name="T15" fmla="*/ 28 h 34"/>
                    <a:gd name="T16" fmla="*/ 2 w 38"/>
                    <a:gd name="T17" fmla="*/ 30 h 34"/>
                    <a:gd name="T18" fmla="*/ 5 w 38"/>
                    <a:gd name="T19" fmla="*/ 32 h 34"/>
                    <a:gd name="T20" fmla="*/ 11 w 38"/>
                    <a:gd name="T21" fmla="*/ 34 h 34"/>
                    <a:gd name="T22" fmla="*/ 19 w 38"/>
                    <a:gd name="T23" fmla="*/ 34 h 34"/>
                    <a:gd name="T24" fmla="*/ 27 w 38"/>
                    <a:gd name="T25" fmla="*/ 32 h 34"/>
                    <a:gd name="T26" fmla="*/ 27 w 38"/>
                    <a:gd name="T27" fmla="*/ 32 h 34"/>
                    <a:gd name="T28" fmla="*/ 33 w 38"/>
                    <a:gd name="T29" fmla="*/ 26 h 34"/>
                    <a:gd name="T30" fmla="*/ 37 w 38"/>
                    <a:gd name="T31" fmla="*/ 20 h 34"/>
                    <a:gd name="T32" fmla="*/ 38 w 38"/>
                    <a:gd name="T33" fmla="*/ 12 h 34"/>
                    <a:gd name="T34" fmla="*/ 38 w 38"/>
                    <a:gd name="T35" fmla="*/ 10 h 34"/>
                    <a:gd name="T36" fmla="*/ 37 w 38"/>
                    <a:gd name="T37" fmla="*/ 7 h 34"/>
                    <a:gd name="T38" fmla="*/ 37 w 38"/>
                    <a:gd name="T39" fmla="*/ 7 h 34"/>
                    <a:gd name="T40" fmla="*/ 36 w 38"/>
                    <a:gd name="T41" fmla="*/ 5 h 34"/>
                    <a:gd name="T42" fmla="*/ 33 w 38"/>
                    <a:gd name="T43" fmla="*/ 2 h 34"/>
                    <a:gd name="T44" fmla="*/ 27 w 38"/>
                    <a:gd name="T45" fmla="*/ 0 h 34"/>
                    <a:gd name="T46" fmla="*/ 19 w 38"/>
                    <a:gd name="T47" fmla="*/ 1 h 34"/>
                    <a:gd name="T48" fmla="*/ 11 w 38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4"/>
                    <a:gd name="T77" fmla="*/ 38 w 38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4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2" y="30"/>
                      </a:lnTo>
                      <a:lnTo>
                        <a:pt x="5" y="32"/>
                      </a:lnTo>
                      <a:lnTo>
                        <a:pt x="11" y="34"/>
                      </a:lnTo>
                      <a:lnTo>
                        <a:pt x="19" y="34"/>
                      </a:lnTo>
                      <a:lnTo>
                        <a:pt x="27" y="32"/>
                      </a:lnTo>
                      <a:lnTo>
                        <a:pt x="33" y="26"/>
                      </a:lnTo>
                      <a:lnTo>
                        <a:pt x="37" y="20"/>
                      </a:lnTo>
                      <a:lnTo>
                        <a:pt x="38" y="12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6" y="5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1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55" name="Freeform 2195"/>
                <p:cNvSpPr>
                  <a:spLocks/>
                </p:cNvSpPr>
                <p:nvPr/>
              </p:nvSpPr>
              <p:spPr bwMode="auto">
                <a:xfrm>
                  <a:off x="1857" y="3108"/>
                  <a:ext cx="38" cy="34"/>
                </a:xfrm>
                <a:custGeom>
                  <a:avLst/>
                  <a:gdLst>
                    <a:gd name="T0" fmla="*/ 11 w 38"/>
                    <a:gd name="T1" fmla="*/ 3 h 34"/>
                    <a:gd name="T2" fmla="*/ 11 w 38"/>
                    <a:gd name="T3" fmla="*/ 3 h 34"/>
                    <a:gd name="T4" fmla="*/ 5 w 38"/>
                    <a:gd name="T5" fmla="*/ 9 h 34"/>
                    <a:gd name="T6" fmla="*/ 1 w 38"/>
                    <a:gd name="T7" fmla="*/ 15 h 34"/>
                    <a:gd name="T8" fmla="*/ 0 w 38"/>
                    <a:gd name="T9" fmla="*/ 21 h 34"/>
                    <a:gd name="T10" fmla="*/ 0 w 38"/>
                    <a:gd name="T11" fmla="*/ 24 h 34"/>
                    <a:gd name="T12" fmla="*/ 1 w 38"/>
                    <a:gd name="T13" fmla="*/ 28 h 34"/>
                    <a:gd name="T14" fmla="*/ 1 w 38"/>
                    <a:gd name="T15" fmla="*/ 28 h 34"/>
                    <a:gd name="T16" fmla="*/ 2 w 38"/>
                    <a:gd name="T17" fmla="*/ 30 h 34"/>
                    <a:gd name="T18" fmla="*/ 5 w 38"/>
                    <a:gd name="T19" fmla="*/ 32 h 34"/>
                    <a:gd name="T20" fmla="*/ 11 w 38"/>
                    <a:gd name="T21" fmla="*/ 34 h 34"/>
                    <a:gd name="T22" fmla="*/ 19 w 38"/>
                    <a:gd name="T23" fmla="*/ 34 h 34"/>
                    <a:gd name="T24" fmla="*/ 27 w 38"/>
                    <a:gd name="T25" fmla="*/ 32 h 34"/>
                    <a:gd name="T26" fmla="*/ 27 w 38"/>
                    <a:gd name="T27" fmla="*/ 32 h 34"/>
                    <a:gd name="T28" fmla="*/ 33 w 38"/>
                    <a:gd name="T29" fmla="*/ 26 h 34"/>
                    <a:gd name="T30" fmla="*/ 37 w 38"/>
                    <a:gd name="T31" fmla="*/ 20 h 34"/>
                    <a:gd name="T32" fmla="*/ 38 w 38"/>
                    <a:gd name="T33" fmla="*/ 12 h 34"/>
                    <a:gd name="T34" fmla="*/ 38 w 38"/>
                    <a:gd name="T35" fmla="*/ 10 h 34"/>
                    <a:gd name="T36" fmla="*/ 37 w 38"/>
                    <a:gd name="T37" fmla="*/ 7 h 34"/>
                    <a:gd name="T38" fmla="*/ 37 w 38"/>
                    <a:gd name="T39" fmla="*/ 7 h 34"/>
                    <a:gd name="T40" fmla="*/ 36 w 38"/>
                    <a:gd name="T41" fmla="*/ 5 h 34"/>
                    <a:gd name="T42" fmla="*/ 33 w 38"/>
                    <a:gd name="T43" fmla="*/ 2 h 34"/>
                    <a:gd name="T44" fmla="*/ 27 w 38"/>
                    <a:gd name="T45" fmla="*/ 0 h 34"/>
                    <a:gd name="T46" fmla="*/ 19 w 38"/>
                    <a:gd name="T47" fmla="*/ 1 h 34"/>
                    <a:gd name="T48" fmla="*/ 11 w 38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4"/>
                    <a:gd name="T77" fmla="*/ 38 w 38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4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2" y="30"/>
                      </a:lnTo>
                      <a:lnTo>
                        <a:pt x="5" y="32"/>
                      </a:lnTo>
                      <a:lnTo>
                        <a:pt x="11" y="34"/>
                      </a:lnTo>
                      <a:lnTo>
                        <a:pt x="19" y="34"/>
                      </a:lnTo>
                      <a:lnTo>
                        <a:pt x="27" y="32"/>
                      </a:lnTo>
                      <a:lnTo>
                        <a:pt x="33" y="26"/>
                      </a:lnTo>
                      <a:lnTo>
                        <a:pt x="37" y="20"/>
                      </a:lnTo>
                      <a:lnTo>
                        <a:pt x="38" y="12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6" y="5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1"/>
                      </a:lnTo>
                      <a:lnTo>
                        <a:pt x="11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56" name="Freeform 2196"/>
                <p:cNvSpPr>
                  <a:spLocks/>
                </p:cNvSpPr>
                <p:nvPr/>
              </p:nvSpPr>
              <p:spPr bwMode="auto">
                <a:xfrm>
                  <a:off x="1885" y="3111"/>
                  <a:ext cx="41" cy="34"/>
                </a:xfrm>
                <a:custGeom>
                  <a:avLst/>
                  <a:gdLst>
                    <a:gd name="T0" fmla="*/ 27 w 41"/>
                    <a:gd name="T1" fmla="*/ 2 h 34"/>
                    <a:gd name="T2" fmla="*/ 27 w 41"/>
                    <a:gd name="T3" fmla="*/ 2 h 34"/>
                    <a:gd name="T4" fmla="*/ 18 w 41"/>
                    <a:gd name="T5" fmla="*/ 0 h 34"/>
                    <a:gd name="T6" fmla="*/ 10 w 41"/>
                    <a:gd name="T7" fmla="*/ 2 h 34"/>
                    <a:gd name="T8" fmla="*/ 5 w 41"/>
                    <a:gd name="T9" fmla="*/ 4 h 34"/>
                    <a:gd name="T10" fmla="*/ 3 w 41"/>
                    <a:gd name="T11" fmla="*/ 7 h 34"/>
                    <a:gd name="T12" fmla="*/ 1 w 41"/>
                    <a:gd name="T13" fmla="*/ 11 h 34"/>
                    <a:gd name="T14" fmla="*/ 1 w 41"/>
                    <a:gd name="T15" fmla="*/ 11 h 34"/>
                    <a:gd name="T16" fmla="*/ 0 w 41"/>
                    <a:gd name="T17" fmla="*/ 13 h 34"/>
                    <a:gd name="T18" fmla="*/ 0 w 41"/>
                    <a:gd name="T19" fmla="*/ 17 h 34"/>
                    <a:gd name="T20" fmla="*/ 3 w 41"/>
                    <a:gd name="T21" fmla="*/ 23 h 34"/>
                    <a:gd name="T22" fmla="*/ 8 w 41"/>
                    <a:gd name="T23" fmla="*/ 29 h 34"/>
                    <a:gd name="T24" fmla="*/ 15 w 41"/>
                    <a:gd name="T25" fmla="*/ 32 h 34"/>
                    <a:gd name="T26" fmla="*/ 15 w 41"/>
                    <a:gd name="T27" fmla="*/ 32 h 34"/>
                    <a:gd name="T28" fmla="*/ 23 w 41"/>
                    <a:gd name="T29" fmla="*/ 34 h 34"/>
                    <a:gd name="T30" fmla="*/ 31 w 41"/>
                    <a:gd name="T31" fmla="*/ 34 h 34"/>
                    <a:gd name="T32" fmla="*/ 36 w 41"/>
                    <a:gd name="T33" fmla="*/ 30 h 34"/>
                    <a:gd name="T34" fmla="*/ 38 w 41"/>
                    <a:gd name="T35" fmla="*/ 27 h 34"/>
                    <a:gd name="T36" fmla="*/ 40 w 41"/>
                    <a:gd name="T37" fmla="*/ 25 h 34"/>
                    <a:gd name="T38" fmla="*/ 40 w 41"/>
                    <a:gd name="T39" fmla="*/ 25 h 34"/>
                    <a:gd name="T40" fmla="*/ 41 w 41"/>
                    <a:gd name="T41" fmla="*/ 21 h 34"/>
                    <a:gd name="T42" fmla="*/ 41 w 41"/>
                    <a:gd name="T43" fmla="*/ 18 h 34"/>
                    <a:gd name="T44" fmla="*/ 38 w 41"/>
                    <a:gd name="T45" fmla="*/ 12 h 34"/>
                    <a:gd name="T46" fmla="*/ 33 w 41"/>
                    <a:gd name="T47" fmla="*/ 6 h 34"/>
                    <a:gd name="T48" fmla="*/ 27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7" y="2"/>
                      </a:moveTo>
                      <a:lnTo>
                        <a:pt x="27" y="2"/>
                      </a:lnTo>
                      <a:lnTo>
                        <a:pt x="18" y="0"/>
                      </a:lnTo>
                      <a:lnTo>
                        <a:pt x="10" y="2"/>
                      </a:lnTo>
                      <a:lnTo>
                        <a:pt x="5" y="4"/>
                      </a:lnTo>
                      <a:lnTo>
                        <a:pt x="3" y="7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9"/>
                      </a:lnTo>
                      <a:lnTo>
                        <a:pt x="15" y="32"/>
                      </a:lnTo>
                      <a:lnTo>
                        <a:pt x="23" y="34"/>
                      </a:lnTo>
                      <a:lnTo>
                        <a:pt x="31" y="34"/>
                      </a:lnTo>
                      <a:lnTo>
                        <a:pt x="36" y="30"/>
                      </a:lnTo>
                      <a:lnTo>
                        <a:pt x="38" y="27"/>
                      </a:lnTo>
                      <a:lnTo>
                        <a:pt x="40" y="25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6"/>
                      </a:lnTo>
                      <a:lnTo>
                        <a:pt x="27" y="2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57" name="Freeform 2197"/>
                <p:cNvSpPr>
                  <a:spLocks/>
                </p:cNvSpPr>
                <p:nvPr/>
              </p:nvSpPr>
              <p:spPr bwMode="auto">
                <a:xfrm>
                  <a:off x="1885" y="3111"/>
                  <a:ext cx="41" cy="34"/>
                </a:xfrm>
                <a:custGeom>
                  <a:avLst/>
                  <a:gdLst>
                    <a:gd name="T0" fmla="*/ 27 w 41"/>
                    <a:gd name="T1" fmla="*/ 2 h 34"/>
                    <a:gd name="T2" fmla="*/ 27 w 41"/>
                    <a:gd name="T3" fmla="*/ 2 h 34"/>
                    <a:gd name="T4" fmla="*/ 18 w 41"/>
                    <a:gd name="T5" fmla="*/ 0 h 34"/>
                    <a:gd name="T6" fmla="*/ 10 w 41"/>
                    <a:gd name="T7" fmla="*/ 2 h 34"/>
                    <a:gd name="T8" fmla="*/ 5 w 41"/>
                    <a:gd name="T9" fmla="*/ 4 h 34"/>
                    <a:gd name="T10" fmla="*/ 3 w 41"/>
                    <a:gd name="T11" fmla="*/ 7 h 34"/>
                    <a:gd name="T12" fmla="*/ 1 w 41"/>
                    <a:gd name="T13" fmla="*/ 11 h 34"/>
                    <a:gd name="T14" fmla="*/ 1 w 41"/>
                    <a:gd name="T15" fmla="*/ 11 h 34"/>
                    <a:gd name="T16" fmla="*/ 0 w 41"/>
                    <a:gd name="T17" fmla="*/ 13 h 34"/>
                    <a:gd name="T18" fmla="*/ 0 w 41"/>
                    <a:gd name="T19" fmla="*/ 17 h 34"/>
                    <a:gd name="T20" fmla="*/ 3 w 41"/>
                    <a:gd name="T21" fmla="*/ 23 h 34"/>
                    <a:gd name="T22" fmla="*/ 8 w 41"/>
                    <a:gd name="T23" fmla="*/ 29 h 34"/>
                    <a:gd name="T24" fmla="*/ 15 w 41"/>
                    <a:gd name="T25" fmla="*/ 32 h 34"/>
                    <a:gd name="T26" fmla="*/ 15 w 41"/>
                    <a:gd name="T27" fmla="*/ 32 h 34"/>
                    <a:gd name="T28" fmla="*/ 23 w 41"/>
                    <a:gd name="T29" fmla="*/ 34 h 34"/>
                    <a:gd name="T30" fmla="*/ 31 w 41"/>
                    <a:gd name="T31" fmla="*/ 34 h 34"/>
                    <a:gd name="T32" fmla="*/ 36 w 41"/>
                    <a:gd name="T33" fmla="*/ 30 h 34"/>
                    <a:gd name="T34" fmla="*/ 38 w 41"/>
                    <a:gd name="T35" fmla="*/ 27 h 34"/>
                    <a:gd name="T36" fmla="*/ 40 w 41"/>
                    <a:gd name="T37" fmla="*/ 25 h 34"/>
                    <a:gd name="T38" fmla="*/ 40 w 41"/>
                    <a:gd name="T39" fmla="*/ 25 h 34"/>
                    <a:gd name="T40" fmla="*/ 41 w 41"/>
                    <a:gd name="T41" fmla="*/ 21 h 34"/>
                    <a:gd name="T42" fmla="*/ 41 w 41"/>
                    <a:gd name="T43" fmla="*/ 18 h 34"/>
                    <a:gd name="T44" fmla="*/ 38 w 41"/>
                    <a:gd name="T45" fmla="*/ 12 h 34"/>
                    <a:gd name="T46" fmla="*/ 33 w 41"/>
                    <a:gd name="T47" fmla="*/ 6 h 34"/>
                    <a:gd name="T48" fmla="*/ 27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7" y="2"/>
                      </a:moveTo>
                      <a:lnTo>
                        <a:pt x="27" y="2"/>
                      </a:lnTo>
                      <a:lnTo>
                        <a:pt x="18" y="0"/>
                      </a:lnTo>
                      <a:lnTo>
                        <a:pt x="10" y="2"/>
                      </a:lnTo>
                      <a:lnTo>
                        <a:pt x="5" y="4"/>
                      </a:lnTo>
                      <a:lnTo>
                        <a:pt x="3" y="7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9"/>
                      </a:lnTo>
                      <a:lnTo>
                        <a:pt x="15" y="32"/>
                      </a:lnTo>
                      <a:lnTo>
                        <a:pt x="23" y="34"/>
                      </a:lnTo>
                      <a:lnTo>
                        <a:pt x="31" y="34"/>
                      </a:lnTo>
                      <a:lnTo>
                        <a:pt x="36" y="30"/>
                      </a:lnTo>
                      <a:lnTo>
                        <a:pt x="38" y="27"/>
                      </a:lnTo>
                      <a:lnTo>
                        <a:pt x="40" y="25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6"/>
                      </a:lnTo>
                      <a:lnTo>
                        <a:pt x="27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58" name="Freeform 2198"/>
                <p:cNvSpPr>
                  <a:spLocks/>
                </p:cNvSpPr>
                <p:nvPr/>
              </p:nvSpPr>
              <p:spPr bwMode="auto">
                <a:xfrm>
                  <a:off x="1940" y="3090"/>
                  <a:ext cx="30" cy="88"/>
                </a:xfrm>
                <a:custGeom>
                  <a:avLst/>
                  <a:gdLst>
                    <a:gd name="T0" fmla="*/ 0 w 30"/>
                    <a:gd name="T1" fmla="*/ 84 h 88"/>
                    <a:gd name="T2" fmla="*/ 9 w 30"/>
                    <a:gd name="T3" fmla="*/ 69 h 88"/>
                    <a:gd name="T4" fmla="*/ 9 w 30"/>
                    <a:gd name="T5" fmla="*/ 0 h 88"/>
                    <a:gd name="T6" fmla="*/ 23 w 30"/>
                    <a:gd name="T7" fmla="*/ 2 h 88"/>
                    <a:gd name="T8" fmla="*/ 23 w 30"/>
                    <a:gd name="T9" fmla="*/ 69 h 88"/>
                    <a:gd name="T10" fmla="*/ 30 w 30"/>
                    <a:gd name="T11" fmla="*/ 85 h 88"/>
                    <a:gd name="T12" fmla="*/ 20 w 30"/>
                    <a:gd name="T13" fmla="*/ 79 h 88"/>
                    <a:gd name="T14" fmla="*/ 20 w 30"/>
                    <a:gd name="T15" fmla="*/ 88 h 88"/>
                    <a:gd name="T16" fmla="*/ 14 w 30"/>
                    <a:gd name="T17" fmla="*/ 80 h 88"/>
                    <a:gd name="T18" fmla="*/ 9 w 30"/>
                    <a:gd name="T19" fmla="*/ 87 h 88"/>
                    <a:gd name="T20" fmla="*/ 9 w 30"/>
                    <a:gd name="T21" fmla="*/ 80 h 88"/>
                    <a:gd name="T22" fmla="*/ 0 w 30"/>
                    <a:gd name="T23" fmla="*/ 84 h 88"/>
                    <a:gd name="T24" fmla="*/ 0 w 30"/>
                    <a:gd name="T25" fmla="*/ 84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88"/>
                    <a:gd name="T41" fmla="*/ 30 w 30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88">
                      <a:moveTo>
                        <a:pt x="0" y="84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2"/>
                      </a:lnTo>
                      <a:lnTo>
                        <a:pt x="23" y="69"/>
                      </a:lnTo>
                      <a:lnTo>
                        <a:pt x="30" y="85"/>
                      </a:lnTo>
                      <a:lnTo>
                        <a:pt x="20" y="79"/>
                      </a:lnTo>
                      <a:lnTo>
                        <a:pt x="20" y="88"/>
                      </a:lnTo>
                      <a:lnTo>
                        <a:pt x="14" y="80"/>
                      </a:lnTo>
                      <a:lnTo>
                        <a:pt x="9" y="87"/>
                      </a:lnTo>
                      <a:lnTo>
                        <a:pt x="9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59" name="Freeform 2199"/>
                <p:cNvSpPr>
                  <a:spLocks/>
                </p:cNvSpPr>
                <p:nvPr/>
              </p:nvSpPr>
              <p:spPr bwMode="auto">
                <a:xfrm>
                  <a:off x="1922" y="3074"/>
                  <a:ext cx="40" cy="35"/>
                </a:xfrm>
                <a:custGeom>
                  <a:avLst/>
                  <a:gdLst>
                    <a:gd name="T0" fmla="*/ 11 w 40"/>
                    <a:gd name="T1" fmla="*/ 4 h 35"/>
                    <a:gd name="T2" fmla="*/ 11 w 40"/>
                    <a:gd name="T3" fmla="*/ 4 h 35"/>
                    <a:gd name="T4" fmla="*/ 5 w 40"/>
                    <a:gd name="T5" fmla="*/ 9 h 35"/>
                    <a:gd name="T6" fmla="*/ 1 w 40"/>
                    <a:gd name="T7" fmla="*/ 16 h 35"/>
                    <a:gd name="T8" fmla="*/ 0 w 40"/>
                    <a:gd name="T9" fmla="*/ 22 h 35"/>
                    <a:gd name="T10" fmla="*/ 0 w 40"/>
                    <a:gd name="T11" fmla="*/ 25 h 35"/>
                    <a:gd name="T12" fmla="*/ 1 w 40"/>
                    <a:gd name="T13" fmla="*/ 29 h 35"/>
                    <a:gd name="T14" fmla="*/ 1 w 40"/>
                    <a:gd name="T15" fmla="*/ 29 h 35"/>
                    <a:gd name="T16" fmla="*/ 4 w 40"/>
                    <a:gd name="T17" fmla="*/ 31 h 35"/>
                    <a:gd name="T18" fmla="*/ 6 w 40"/>
                    <a:gd name="T19" fmla="*/ 32 h 35"/>
                    <a:gd name="T20" fmla="*/ 13 w 40"/>
                    <a:gd name="T21" fmla="*/ 35 h 35"/>
                    <a:gd name="T22" fmla="*/ 20 w 40"/>
                    <a:gd name="T23" fmla="*/ 35 h 35"/>
                    <a:gd name="T24" fmla="*/ 28 w 40"/>
                    <a:gd name="T25" fmla="*/ 31 h 35"/>
                    <a:gd name="T26" fmla="*/ 28 w 40"/>
                    <a:gd name="T27" fmla="*/ 31 h 35"/>
                    <a:gd name="T28" fmla="*/ 34 w 40"/>
                    <a:gd name="T29" fmla="*/ 26 h 35"/>
                    <a:gd name="T30" fmla="*/ 38 w 40"/>
                    <a:gd name="T31" fmla="*/ 20 h 35"/>
                    <a:gd name="T32" fmla="*/ 40 w 40"/>
                    <a:gd name="T33" fmla="*/ 13 h 35"/>
                    <a:gd name="T34" fmla="*/ 40 w 40"/>
                    <a:gd name="T35" fmla="*/ 11 h 35"/>
                    <a:gd name="T36" fmla="*/ 38 w 40"/>
                    <a:gd name="T37" fmla="*/ 7 h 35"/>
                    <a:gd name="T38" fmla="*/ 38 w 40"/>
                    <a:gd name="T39" fmla="*/ 7 h 35"/>
                    <a:gd name="T40" fmla="*/ 36 w 40"/>
                    <a:gd name="T41" fmla="*/ 4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0 h 35"/>
                    <a:gd name="T48" fmla="*/ 11 w 40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1" y="29"/>
                      </a:lnTo>
                      <a:lnTo>
                        <a:pt x="4" y="31"/>
                      </a:lnTo>
                      <a:lnTo>
                        <a:pt x="6" y="32"/>
                      </a:lnTo>
                      <a:lnTo>
                        <a:pt x="13" y="35"/>
                      </a:lnTo>
                      <a:lnTo>
                        <a:pt x="20" y="35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20"/>
                      </a:lnTo>
                      <a:lnTo>
                        <a:pt x="40" y="13"/>
                      </a:lnTo>
                      <a:lnTo>
                        <a:pt x="40" y="11"/>
                      </a:lnTo>
                      <a:lnTo>
                        <a:pt x="38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60" name="Freeform 2200"/>
                <p:cNvSpPr>
                  <a:spLocks/>
                </p:cNvSpPr>
                <p:nvPr/>
              </p:nvSpPr>
              <p:spPr bwMode="auto">
                <a:xfrm>
                  <a:off x="1922" y="3074"/>
                  <a:ext cx="40" cy="35"/>
                </a:xfrm>
                <a:custGeom>
                  <a:avLst/>
                  <a:gdLst>
                    <a:gd name="T0" fmla="*/ 11 w 40"/>
                    <a:gd name="T1" fmla="*/ 4 h 35"/>
                    <a:gd name="T2" fmla="*/ 11 w 40"/>
                    <a:gd name="T3" fmla="*/ 4 h 35"/>
                    <a:gd name="T4" fmla="*/ 5 w 40"/>
                    <a:gd name="T5" fmla="*/ 9 h 35"/>
                    <a:gd name="T6" fmla="*/ 1 w 40"/>
                    <a:gd name="T7" fmla="*/ 16 h 35"/>
                    <a:gd name="T8" fmla="*/ 0 w 40"/>
                    <a:gd name="T9" fmla="*/ 22 h 35"/>
                    <a:gd name="T10" fmla="*/ 0 w 40"/>
                    <a:gd name="T11" fmla="*/ 25 h 35"/>
                    <a:gd name="T12" fmla="*/ 1 w 40"/>
                    <a:gd name="T13" fmla="*/ 29 h 35"/>
                    <a:gd name="T14" fmla="*/ 1 w 40"/>
                    <a:gd name="T15" fmla="*/ 29 h 35"/>
                    <a:gd name="T16" fmla="*/ 4 w 40"/>
                    <a:gd name="T17" fmla="*/ 31 h 35"/>
                    <a:gd name="T18" fmla="*/ 6 w 40"/>
                    <a:gd name="T19" fmla="*/ 32 h 35"/>
                    <a:gd name="T20" fmla="*/ 13 w 40"/>
                    <a:gd name="T21" fmla="*/ 35 h 35"/>
                    <a:gd name="T22" fmla="*/ 20 w 40"/>
                    <a:gd name="T23" fmla="*/ 35 h 35"/>
                    <a:gd name="T24" fmla="*/ 28 w 40"/>
                    <a:gd name="T25" fmla="*/ 31 h 35"/>
                    <a:gd name="T26" fmla="*/ 28 w 40"/>
                    <a:gd name="T27" fmla="*/ 31 h 35"/>
                    <a:gd name="T28" fmla="*/ 34 w 40"/>
                    <a:gd name="T29" fmla="*/ 26 h 35"/>
                    <a:gd name="T30" fmla="*/ 38 w 40"/>
                    <a:gd name="T31" fmla="*/ 20 h 35"/>
                    <a:gd name="T32" fmla="*/ 40 w 40"/>
                    <a:gd name="T33" fmla="*/ 13 h 35"/>
                    <a:gd name="T34" fmla="*/ 40 w 40"/>
                    <a:gd name="T35" fmla="*/ 11 h 35"/>
                    <a:gd name="T36" fmla="*/ 38 w 40"/>
                    <a:gd name="T37" fmla="*/ 7 h 35"/>
                    <a:gd name="T38" fmla="*/ 38 w 40"/>
                    <a:gd name="T39" fmla="*/ 7 h 35"/>
                    <a:gd name="T40" fmla="*/ 36 w 40"/>
                    <a:gd name="T41" fmla="*/ 4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0 h 35"/>
                    <a:gd name="T48" fmla="*/ 11 w 40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1" y="29"/>
                      </a:lnTo>
                      <a:lnTo>
                        <a:pt x="4" y="31"/>
                      </a:lnTo>
                      <a:lnTo>
                        <a:pt x="6" y="32"/>
                      </a:lnTo>
                      <a:lnTo>
                        <a:pt x="13" y="35"/>
                      </a:lnTo>
                      <a:lnTo>
                        <a:pt x="20" y="35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20"/>
                      </a:lnTo>
                      <a:lnTo>
                        <a:pt x="40" y="13"/>
                      </a:lnTo>
                      <a:lnTo>
                        <a:pt x="40" y="11"/>
                      </a:lnTo>
                      <a:lnTo>
                        <a:pt x="38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61" name="Freeform 2201"/>
                <p:cNvSpPr>
                  <a:spLocks/>
                </p:cNvSpPr>
                <p:nvPr/>
              </p:nvSpPr>
              <p:spPr bwMode="auto">
                <a:xfrm>
                  <a:off x="1951" y="3078"/>
                  <a:ext cx="40" cy="33"/>
                </a:xfrm>
                <a:custGeom>
                  <a:avLst/>
                  <a:gdLst>
                    <a:gd name="T0" fmla="*/ 26 w 40"/>
                    <a:gd name="T1" fmla="*/ 2 h 33"/>
                    <a:gd name="T2" fmla="*/ 26 w 40"/>
                    <a:gd name="T3" fmla="*/ 2 h 33"/>
                    <a:gd name="T4" fmla="*/ 18 w 40"/>
                    <a:gd name="T5" fmla="*/ 0 h 33"/>
                    <a:gd name="T6" fmla="*/ 11 w 40"/>
                    <a:gd name="T7" fmla="*/ 2 h 33"/>
                    <a:gd name="T8" fmla="*/ 4 w 40"/>
                    <a:gd name="T9" fmla="*/ 4 h 33"/>
                    <a:gd name="T10" fmla="*/ 2 w 40"/>
                    <a:gd name="T11" fmla="*/ 7 h 33"/>
                    <a:gd name="T12" fmla="*/ 0 w 40"/>
                    <a:gd name="T13" fmla="*/ 9 h 33"/>
                    <a:gd name="T14" fmla="*/ 0 w 40"/>
                    <a:gd name="T15" fmla="*/ 9 h 33"/>
                    <a:gd name="T16" fmla="*/ 0 w 40"/>
                    <a:gd name="T17" fmla="*/ 13 h 33"/>
                    <a:gd name="T18" fmla="*/ 0 w 40"/>
                    <a:gd name="T19" fmla="*/ 17 h 33"/>
                    <a:gd name="T20" fmla="*/ 3 w 40"/>
                    <a:gd name="T21" fmla="*/ 23 h 33"/>
                    <a:gd name="T22" fmla="*/ 8 w 40"/>
                    <a:gd name="T23" fmla="*/ 28 h 33"/>
                    <a:gd name="T24" fmla="*/ 14 w 40"/>
                    <a:gd name="T25" fmla="*/ 32 h 33"/>
                    <a:gd name="T26" fmla="*/ 14 w 40"/>
                    <a:gd name="T27" fmla="*/ 32 h 33"/>
                    <a:gd name="T28" fmla="*/ 23 w 40"/>
                    <a:gd name="T29" fmla="*/ 33 h 33"/>
                    <a:gd name="T30" fmla="*/ 30 w 40"/>
                    <a:gd name="T31" fmla="*/ 32 h 33"/>
                    <a:gd name="T32" fmla="*/ 36 w 40"/>
                    <a:gd name="T33" fmla="*/ 30 h 33"/>
                    <a:gd name="T34" fmla="*/ 39 w 40"/>
                    <a:gd name="T35" fmla="*/ 27 h 33"/>
                    <a:gd name="T36" fmla="*/ 40 w 40"/>
                    <a:gd name="T37" fmla="*/ 25 h 33"/>
                    <a:gd name="T38" fmla="*/ 40 w 40"/>
                    <a:gd name="T39" fmla="*/ 25 h 33"/>
                    <a:gd name="T40" fmla="*/ 40 w 40"/>
                    <a:gd name="T41" fmla="*/ 21 h 33"/>
                    <a:gd name="T42" fmla="*/ 40 w 40"/>
                    <a:gd name="T43" fmla="*/ 18 h 33"/>
                    <a:gd name="T44" fmla="*/ 37 w 40"/>
                    <a:gd name="T45" fmla="*/ 12 h 33"/>
                    <a:gd name="T46" fmla="*/ 34 w 40"/>
                    <a:gd name="T47" fmla="*/ 5 h 33"/>
                    <a:gd name="T48" fmla="*/ 26 w 40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1" y="2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3" y="33"/>
                      </a:lnTo>
                      <a:lnTo>
                        <a:pt x="30" y="32"/>
                      </a:lnTo>
                      <a:lnTo>
                        <a:pt x="36" y="30"/>
                      </a:lnTo>
                      <a:lnTo>
                        <a:pt x="39" y="27"/>
                      </a:lnTo>
                      <a:lnTo>
                        <a:pt x="40" y="25"/>
                      </a:lnTo>
                      <a:lnTo>
                        <a:pt x="40" y="21"/>
                      </a:lnTo>
                      <a:lnTo>
                        <a:pt x="40" y="18"/>
                      </a:lnTo>
                      <a:lnTo>
                        <a:pt x="37" y="12"/>
                      </a:lnTo>
                      <a:lnTo>
                        <a:pt x="34" y="5"/>
                      </a:lnTo>
                      <a:lnTo>
                        <a:pt x="26" y="2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62" name="Freeform 2202"/>
                <p:cNvSpPr>
                  <a:spLocks/>
                </p:cNvSpPr>
                <p:nvPr/>
              </p:nvSpPr>
              <p:spPr bwMode="auto">
                <a:xfrm>
                  <a:off x="1951" y="3078"/>
                  <a:ext cx="40" cy="33"/>
                </a:xfrm>
                <a:custGeom>
                  <a:avLst/>
                  <a:gdLst>
                    <a:gd name="T0" fmla="*/ 26 w 40"/>
                    <a:gd name="T1" fmla="*/ 2 h 33"/>
                    <a:gd name="T2" fmla="*/ 26 w 40"/>
                    <a:gd name="T3" fmla="*/ 2 h 33"/>
                    <a:gd name="T4" fmla="*/ 18 w 40"/>
                    <a:gd name="T5" fmla="*/ 0 h 33"/>
                    <a:gd name="T6" fmla="*/ 11 w 40"/>
                    <a:gd name="T7" fmla="*/ 2 h 33"/>
                    <a:gd name="T8" fmla="*/ 4 w 40"/>
                    <a:gd name="T9" fmla="*/ 4 h 33"/>
                    <a:gd name="T10" fmla="*/ 2 w 40"/>
                    <a:gd name="T11" fmla="*/ 7 h 33"/>
                    <a:gd name="T12" fmla="*/ 0 w 40"/>
                    <a:gd name="T13" fmla="*/ 9 h 33"/>
                    <a:gd name="T14" fmla="*/ 0 w 40"/>
                    <a:gd name="T15" fmla="*/ 9 h 33"/>
                    <a:gd name="T16" fmla="*/ 0 w 40"/>
                    <a:gd name="T17" fmla="*/ 13 h 33"/>
                    <a:gd name="T18" fmla="*/ 0 w 40"/>
                    <a:gd name="T19" fmla="*/ 17 h 33"/>
                    <a:gd name="T20" fmla="*/ 3 w 40"/>
                    <a:gd name="T21" fmla="*/ 23 h 33"/>
                    <a:gd name="T22" fmla="*/ 8 w 40"/>
                    <a:gd name="T23" fmla="*/ 28 h 33"/>
                    <a:gd name="T24" fmla="*/ 14 w 40"/>
                    <a:gd name="T25" fmla="*/ 32 h 33"/>
                    <a:gd name="T26" fmla="*/ 14 w 40"/>
                    <a:gd name="T27" fmla="*/ 32 h 33"/>
                    <a:gd name="T28" fmla="*/ 23 w 40"/>
                    <a:gd name="T29" fmla="*/ 33 h 33"/>
                    <a:gd name="T30" fmla="*/ 30 w 40"/>
                    <a:gd name="T31" fmla="*/ 32 h 33"/>
                    <a:gd name="T32" fmla="*/ 36 w 40"/>
                    <a:gd name="T33" fmla="*/ 30 h 33"/>
                    <a:gd name="T34" fmla="*/ 39 w 40"/>
                    <a:gd name="T35" fmla="*/ 27 h 33"/>
                    <a:gd name="T36" fmla="*/ 40 w 40"/>
                    <a:gd name="T37" fmla="*/ 25 h 33"/>
                    <a:gd name="T38" fmla="*/ 40 w 40"/>
                    <a:gd name="T39" fmla="*/ 25 h 33"/>
                    <a:gd name="T40" fmla="*/ 40 w 40"/>
                    <a:gd name="T41" fmla="*/ 21 h 33"/>
                    <a:gd name="T42" fmla="*/ 40 w 40"/>
                    <a:gd name="T43" fmla="*/ 18 h 33"/>
                    <a:gd name="T44" fmla="*/ 37 w 40"/>
                    <a:gd name="T45" fmla="*/ 12 h 33"/>
                    <a:gd name="T46" fmla="*/ 34 w 40"/>
                    <a:gd name="T47" fmla="*/ 5 h 33"/>
                    <a:gd name="T48" fmla="*/ 26 w 40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1" y="2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3" y="33"/>
                      </a:lnTo>
                      <a:lnTo>
                        <a:pt x="30" y="32"/>
                      </a:lnTo>
                      <a:lnTo>
                        <a:pt x="36" y="30"/>
                      </a:lnTo>
                      <a:lnTo>
                        <a:pt x="39" y="27"/>
                      </a:lnTo>
                      <a:lnTo>
                        <a:pt x="40" y="25"/>
                      </a:lnTo>
                      <a:lnTo>
                        <a:pt x="40" y="21"/>
                      </a:lnTo>
                      <a:lnTo>
                        <a:pt x="40" y="18"/>
                      </a:lnTo>
                      <a:lnTo>
                        <a:pt x="37" y="12"/>
                      </a:lnTo>
                      <a:lnTo>
                        <a:pt x="34" y="5"/>
                      </a:lnTo>
                      <a:lnTo>
                        <a:pt x="26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63" name="Freeform 2203"/>
                <p:cNvSpPr>
                  <a:spLocks/>
                </p:cNvSpPr>
                <p:nvPr/>
              </p:nvSpPr>
              <p:spPr bwMode="auto">
                <a:xfrm>
                  <a:off x="1926" y="3052"/>
                  <a:ext cx="42" cy="31"/>
                </a:xfrm>
                <a:custGeom>
                  <a:avLst/>
                  <a:gdLst>
                    <a:gd name="T0" fmla="*/ 22 w 42"/>
                    <a:gd name="T1" fmla="*/ 0 h 31"/>
                    <a:gd name="T2" fmla="*/ 22 w 42"/>
                    <a:gd name="T3" fmla="*/ 0 h 31"/>
                    <a:gd name="T4" fmla="*/ 13 w 42"/>
                    <a:gd name="T5" fmla="*/ 1 h 31"/>
                    <a:gd name="T6" fmla="*/ 6 w 42"/>
                    <a:gd name="T7" fmla="*/ 5 h 31"/>
                    <a:gd name="T8" fmla="*/ 2 w 42"/>
                    <a:gd name="T9" fmla="*/ 10 h 31"/>
                    <a:gd name="T10" fmla="*/ 1 w 42"/>
                    <a:gd name="T11" fmla="*/ 12 h 31"/>
                    <a:gd name="T12" fmla="*/ 0 w 42"/>
                    <a:gd name="T13" fmla="*/ 16 h 31"/>
                    <a:gd name="T14" fmla="*/ 0 w 42"/>
                    <a:gd name="T15" fmla="*/ 16 h 31"/>
                    <a:gd name="T16" fmla="*/ 1 w 42"/>
                    <a:gd name="T17" fmla="*/ 19 h 31"/>
                    <a:gd name="T18" fmla="*/ 2 w 42"/>
                    <a:gd name="T19" fmla="*/ 21 h 31"/>
                    <a:gd name="T20" fmla="*/ 6 w 42"/>
                    <a:gd name="T21" fmla="*/ 26 h 31"/>
                    <a:gd name="T22" fmla="*/ 13 w 42"/>
                    <a:gd name="T23" fmla="*/ 30 h 31"/>
                    <a:gd name="T24" fmla="*/ 22 w 42"/>
                    <a:gd name="T25" fmla="*/ 31 h 31"/>
                    <a:gd name="T26" fmla="*/ 22 w 42"/>
                    <a:gd name="T27" fmla="*/ 31 h 31"/>
                    <a:gd name="T28" fmla="*/ 29 w 42"/>
                    <a:gd name="T29" fmla="*/ 30 h 31"/>
                    <a:gd name="T30" fmla="*/ 36 w 42"/>
                    <a:gd name="T31" fmla="*/ 26 h 31"/>
                    <a:gd name="T32" fmla="*/ 41 w 42"/>
                    <a:gd name="T33" fmla="*/ 21 h 31"/>
                    <a:gd name="T34" fmla="*/ 42 w 42"/>
                    <a:gd name="T35" fmla="*/ 19 h 31"/>
                    <a:gd name="T36" fmla="*/ 42 w 42"/>
                    <a:gd name="T37" fmla="*/ 16 h 31"/>
                    <a:gd name="T38" fmla="*/ 42 w 42"/>
                    <a:gd name="T39" fmla="*/ 16 h 31"/>
                    <a:gd name="T40" fmla="*/ 42 w 42"/>
                    <a:gd name="T41" fmla="*/ 12 h 31"/>
                    <a:gd name="T42" fmla="*/ 41 w 42"/>
                    <a:gd name="T43" fmla="*/ 10 h 31"/>
                    <a:gd name="T44" fmla="*/ 36 w 42"/>
                    <a:gd name="T45" fmla="*/ 5 h 31"/>
                    <a:gd name="T46" fmla="*/ 29 w 42"/>
                    <a:gd name="T47" fmla="*/ 1 h 31"/>
                    <a:gd name="T48" fmla="*/ 22 w 42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1"/>
                    <a:gd name="T77" fmla="*/ 42 w 42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1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2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2" y="21"/>
                      </a:lnTo>
                      <a:lnTo>
                        <a:pt x="6" y="26"/>
                      </a:lnTo>
                      <a:lnTo>
                        <a:pt x="13" y="30"/>
                      </a:lnTo>
                      <a:lnTo>
                        <a:pt x="22" y="31"/>
                      </a:lnTo>
                      <a:lnTo>
                        <a:pt x="29" y="30"/>
                      </a:lnTo>
                      <a:lnTo>
                        <a:pt x="36" y="26"/>
                      </a:lnTo>
                      <a:lnTo>
                        <a:pt x="41" y="21"/>
                      </a:lnTo>
                      <a:lnTo>
                        <a:pt x="42" y="19"/>
                      </a:lnTo>
                      <a:lnTo>
                        <a:pt x="42" y="16"/>
                      </a:lnTo>
                      <a:lnTo>
                        <a:pt x="42" y="12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64" name="Freeform 2204"/>
                <p:cNvSpPr>
                  <a:spLocks/>
                </p:cNvSpPr>
                <p:nvPr/>
              </p:nvSpPr>
              <p:spPr bwMode="auto">
                <a:xfrm>
                  <a:off x="1926" y="3052"/>
                  <a:ext cx="42" cy="31"/>
                </a:xfrm>
                <a:custGeom>
                  <a:avLst/>
                  <a:gdLst>
                    <a:gd name="T0" fmla="*/ 22 w 42"/>
                    <a:gd name="T1" fmla="*/ 0 h 31"/>
                    <a:gd name="T2" fmla="*/ 22 w 42"/>
                    <a:gd name="T3" fmla="*/ 0 h 31"/>
                    <a:gd name="T4" fmla="*/ 13 w 42"/>
                    <a:gd name="T5" fmla="*/ 1 h 31"/>
                    <a:gd name="T6" fmla="*/ 6 w 42"/>
                    <a:gd name="T7" fmla="*/ 5 h 31"/>
                    <a:gd name="T8" fmla="*/ 2 w 42"/>
                    <a:gd name="T9" fmla="*/ 10 h 31"/>
                    <a:gd name="T10" fmla="*/ 1 w 42"/>
                    <a:gd name="T11" fmla="*/ 12 h 31"/>
                    <a:gd name="T12" fmla="*/ 0 w 42"/>
                    <a:gd name="T13" fmla="*/ 16 h 31"/>
                    <a:gd name="T14" fmla="*/ 0 w 42"/>
                    <a:gd name="T15" fmla="*/ 16 h 31"/>
                    <a:gd name="T16" fmla="*/ 1 w 42"/>
                    <a:gd name="T17" fmla="*/ 19 h 31"/>
                    <a:gd name="T18" fmla="*/ 2 w 42"/>
                    <a:gd name="T19" fmla="*/ 21 h 31"/>
                    <a:gd name="T20" fmla="*/ 6 w 42"/>
                    <a:gd name="T21" fmla="*/ 26 h 31"/>
                    <a:gd name="T22" fmla="*/ 13 w 42"/>
                    <a:gd name="T23" fmla="*/ 30 h 31"/>
                    <a:gd name="T24" fmla="*/ 22 w 42"/>
                    <a:gd name="T25" fmla="*/ 31 h 31"/>
                    <a:gd name="T26" fmla="*/ 22 w 42"/>
                    <a:gd name="T27" fmla="*/ 31 h 31"/>
                    <a:gd name="T28" fmla="*/ 29 w 42"/>
                    <a:gd name="T29" fmla="*/ 30 h 31"/>
                    <a:gd name="T30" fmla="*/ 36 w 42"/>
                    <a:gd name="T31" fmla="*/ 26 h 31"/>
                    <a:gd name="T32" fmla="*/ 41 w 42"/>
                    <a:gd name="T33" fmla="*/ 21 h 31"/>
                    <a:gd name="T34" fmla="*/ 42 w 42"/>
                    <a:gd name="T35" fmla="*/ 19 h 31"/>
                    <a:gd name="T36" fmla="*/ 42 w 42"/>
                    <a:gd name="T37" fmla="*/ 16 h 31"/>
                    <a:gd name="T38" fmla="*/ 42 w 42"/>
                    <a:gd name="T39" fmla="*/ 16 h 31"/>
                    <a:gd name="T40" fmla="*/ 42 w 42"/>
                    <a:gd name="T41" fmla="*/ 12 h 31"/>
                    <a:gd name="T42" fmla="*/ 41 w 42"/>
                    <a:gd name="T43" fmla="*/ 10 h 31"/>
                    <a:gd name="T44" fmla="*/ 36 w 42"/>
                    <a:gd name="T45" fmla="*/ 5 h 31"/>
                    <a:gd name="T46" fmla="*/ 29 w 42"/>
                    <a:gd name="T47" fmla="*/ 1 h 31"/>
                    <a:gd name="T48" fmla="*/ 22 w 42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1"/>
                    <a:gd name="T77" fmla="*/ 42 w 42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1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2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2" y="21"/>
                      </a:lnTo>
                      <a:lnTo>
                        <a:pt x="6" y="26"/>
                      </a:lnTo>
                      <a:lnTo>
                        <a:pt x="13" y="30"/>
                      </a:lnTo>
                      <a:lnTo>
                        <a:pt x="22" y="31"/>
                      </a:lnTo>
                      <a:lnTo>
                        <a:pt x="29" y="30"/>
                      </a:lnTo>
                      <a:lnTo>
                        <a:pt x="36" y="26"/>
                      </a:lnTo>
                      <a:lnTo>
                        <a:pt x="41" y="21"/>
                      </a:lnTo>
                      <a:lnTo>
                        <a:pt x="42" y="19"/>
                      </a:lnTo>
                      <a:lnTo>
                        <a:pt x="42" y="16"/>
                      </a:lnTo>
                      <a:lnTo>
                        <a:pt x="42" y="12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65" name="Freeform 2205"/>
                <p:cNvSpPr>
                  <a:spLocks/>
                </p:cNvSpPr>
                <p:nvPr/>
              </p:nvSpPr>
              <p:spPr bwMode="auto">
                <a:xfrm>
                  <a:off x="1951" y="3055"/>
                  <a:ext cx="42" cy="34"/>
                </a:xfrm>
                <a:custGeom>
                  <a:avLst/>
                  <a:gdLst>
                    <a:gd name="T0" fmla="*/ 25 w 42"/>
                    <a:gd name="T1" fmla="*/ 0 h 34"/>
                    <a:gd name="T2" fmla="*/ 25 w 42"/>
                    <a:gd name="T3" fmla="*/ 0 h 34"/>
                    <a:gd name="T4" fmla="*/ 17 w 42"/>
                    <a:gd name="T5" fmla="*/ 0 h 34"/>
                    <a:gd name="T6" fmla="*/ 9 w 42"/>
                    <a:gd name="T7" fmla="*/ 3 h 34"/>
                    <a:gd name="T8" fmla="*/ 4 w 42"/>
                    <a:gd name="T9" fmla="*/ 7 h 34"/>
                    <a:gd name="T10" fmla="*/ 2 w 42"/>
                    <a:gd name="T11" fmla="*/ 11 h 34"/>
                    <a:gd name="T12" fmla="*/ 2 w 42"/>
                    <a:gd name="T13" fmla="*/ 13 h 34"/>
                    <a:gd name="T14" fmla="*/ 2 w 42"/>
                    <a:gd name="T15" fmla="*/ 13 h 34"/>
                    <a:gd name="T16" fmla="*/ 0 w 42"/>
                    <a:gd name="T17" fmla="*/ 17 h 34"/>
                    <a:gd name="T18" fmla="*/ 2 w 42"/>
                    <a:gd name="T19" fmla="*/ 19 h 34"/>
                    <a:gd name="T20" fmla="*/ 5 w 42"/>
                    <a:gd name="T21" fmla="*/ 26 h 34"/>
                    <a:gd name="T22" fmla="*/ 11 w 42"/>
                    <a:gd name="T23" fmla="*/ 30 h 34"/>
                    <a:gd name="T24" fmla="*/ 18 w 42"/>
                    <a:gd name="T25" fmla="*/ 34 h 34"/>
                    <a:gd name="T26" fmla="*/ 18 w 42"/>
                    <a:gd name="T27" fmla="*/ 34 h 34"/>
                    <a:gd name="T28" fmla="*/ 27 w 42"/>
                    <a:gd name="T29" fmla="*/ 34 h 34"/>
                    <a:gd name="T30" fmla="*/ 34 w 42"/>
                    <a:gd name="T31" fmla="*/ 31 h 34"/>
                    <a:gd name="T32" fmla="*/ 39 w 42"/>
                    <a:gd name="T33" fmla="*/ 27 h 34"/>
                    <a:gd name="T34" fmla="*/ 41 w 42"/>
                    <a:gd name="T35" fmla="*/ 23 h 34"/>
                    <a:gd name="T36" fmla="*/ 42 w 42"/>
                    <a:gd name="T37" fmla="*/ 21 h 34"/>
                    <a:gd name="T38" fmla="*/ 42 w 42"/>
                    <a:gd name="T39" fmla="*/ 21 h 34"/>
                    <a:gd name="T40" fmla="*/ 42 w 42"/>
                    <a:gd name="T41" fmla="*/ 17 h 34"/>
                    <a:gd name="T42" fmla="*/ 41 w 42"/>
                    <a:gd name="T43" fmla="*/ 14 h 34"/>
                    <a:gd name="T44" fmla="*/ 39 w 42"/>
                    <a:gd name="T45" fmla="*/ 8 h 34"/>
                    <a:gd name="T46" fmla="*/ 32 w 42"/>
                    <a:gd name="T47" fmla="*/ 4 h 34"/>
                    <a:gd name="T48" fmla="*/ 25 w 42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4"/>
                    <a:gd name="T77" fmla="*/ 42 w 42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4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17" y="0"/>
                      </a:lnTo>
                      <a:lnTo>
                        <a:pt x="9" y="3"/>
                      </a:lnTo>
                      <a:lnTo>
                        <a:pt x="4" y="7"/>
                      </a:lnTo>
                      <a:lnTo>
                        <a:pt x="2" y="11"/>
                      </a:lnTo>
                      <a:lnTo>
                        <a:pt x="2" y="13"/>
                      </a:lnTo>
                      <a:lnTo>
                        <a:pt x="0" y="17"/>
                      </a:lnTo>
                      <a:lnTo>
                        <a:pt x="2" y="19"/>
                      </a:lnTo>
                      <a:lnTo>
                        <a:pt x="5" y="26"/>
                      </a:lnTo>
                      <a:lnTo>
                        <a:pt x="11" y="30"/>
                      </a:lnTo>
                      <a:lnTo>
                        <a:pt x="18" y="34"/>
                      </a:lnTo>
                      <a:lnTo>
                        <a:pt x="27" y="34"/>
                      </a:lnTo>
                      <a:lnTo>
                        <a:pt x="34" y="31"/>
                      </a:lnTo>
                      <a:lnTo>
                        <a:pt x="39" y="27"/>
                      </a:lnTo>
                      <a:lnTo>
                        <a:pt x="41" y="23"/>
                      </a:lnTo>
                      <a:lnTo>
                        <a:pt x="42" y="21"/>
                      </a:lnTo>
                      <a:lnTo>
                        <a:pt x="42" y="17"/>
                      </a:lnTo>
                      <a:lnTo>
                        <a:pt x="41" y="14"/>
                      </a:lnTo>
                      <a:lnTo>
                        <a:pt x="39" y="8"/>
                      </a:lnTo>
                      <a:lnTo>
                        <a:pt x="32" y="4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66" name="Freeform 2206"/>
                <p:cNvSpPr>
                  <a:spLocks/>
                </p:cNvSpPr>
                <p:nvPr/>
              </p:nvSpPr>
              <p:spPr bwMode="auto">
                <a:xfrm>
                  <a:off x="1951" y="3055"/>
                  <a:ext cx="42" cy="34"/>
                </a:xfrm>
                <a:custGeom>
                  <a:avLst/>
                  <a:gdLst>
                    <a:gd name="T0" fmla="*/ 25 w 42"/>
                    <a:gd name="T1" fmla="*/ 0 h 34"/>
                    <a:gd name="T2" fmla="*/ 25 w 42"/>
                    <a:gd name="T3" fmla="*/ 0 h 34"/>
                    <a:gd name="T4" fmla="*/ 17 w 42"/>
                    <a:gd name="T5" fmla="*/ 0 h 34"/>
                    <a:gd name="T6" fmla="*/ 9 w 42"/>
                    <a:gd name="T7" fmla="*/ 3 h 34"/>
                    <a:gd name="T8" fmla="*/ 4 w 42"/>
                    <a:gd name="T9" fmla="*/ 7 h 34"/>
                    <a:gd name="T10" fmla="*/ 2 w 42"/>
                    <a:gd name="T11" fmla="*/ 11 h 34"/>
                    <a:gd name="T12" fmla="*/ 2 w 42"/>
                    <a:gd name="T13" fmla="*/ 13 h 34"/>
                    <a:gd name="T14" fmla="*/ 2 w 42"/>
                    <a:gd name="T15" fmla="*/ 13 h 34"/>
                    <a:gd name="T16" fmla="*/ 0 w 42"/>
                    <a:gd name="T17" fmla="*/ 17 h 34"/>
                    <a:gd name="T18" fmla="*/ 2 w 42"/>
                    <a:gd name="T19" fmla="*/ 19 h 34"/>
                    <a:gd name="T20" fmla="*/ 5 w 42"/>
                    <a:gd name="T21" fmla="*/ 26 h 34"/>
                    <a:gd name="T22" fmla="*/ 11 w 42"/>
                    <a:gd name="T23" fmla="*/ 30 h 34"/>
                    <a:gd name="T24" fmla="*/ 18 w 42"/>
                    <a:gd name="T25" fmla="*/ 34 h 34"/>
                    <a:gd name="T26" fmla="*/ 18 w 42"/>
                    <a:gd name="T27" fmla="*/ 34 h 34"/>
                    <a:gd name="T28" fmla="*/ 27 w 42"/>
                    <a:gd name="T29" fmla="*/ 34 h 34"/>
                    <a:gd name="T30" fmla="*/ 34 w 42"/>
                    <a:gd name="T31" fmla="*/ 31 h 34"/>
                    <a:gd name="T32" fmla="*/ 39 w 42"/>
                    <a:gd name="T33" fmla="*/ 27 h 34"/>
                    <a:gd name="T34" fmla="*/ 41 w 42"/>
                    <a:gd name="T35" fmla="*/ 23 h 34"/>
                    <a:gd name="T36" fmla="*/ 42 w 42"/>
                    <a:gd name="T37" fmla="*/ 21 h 34"/>
                    <a:gd name="T38" fmla="*/ 42 w 42"/>
                    <a:gd name="T39" fmla="*/ 21 h 34"/>
                    <a:gd name="T40" fmla="*/ 42 w 42"/>
                    <a:gd name="T41" fmla="*/ 17 h 34"/>
                    <a:gd name="T42" fmla="*/ 41 w 42"/>
                    <a:gd name="T43" fmla="*/ 14 h 34"/>
                    <a:gd name="T44" fmla="*/ 39 w 42"/>
                    <a:gd name="T45" fmla="*/ 8 h 34"/>
                    <a:gd name="T46" fmla="*/ 32 w 42"/>
                    <a:gd name="T47" fmla="*/ 4 h 34"/>
                    <a:gd name="T48" fmla="*/ 25 w 42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4"/>
                    <a:gd name="T77" fmla="*/ 42 w 42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4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17" y="0"/>
                      </a:lnTo>
                      <a:lnTo>
                        <a:pt x="9" y="3"/>
                      </a:lnTo>
                      <a:lnTo>
                        <a:pt x="4" y="7"/>
                      </a:lnTo>
                      <a:lnTo>
                        <a:pt x="2" y="11"/>
                      </a:lnTo>
                      <a:lnTo>
                        <a:pt x="2" y="13"/>
                      </a:lnTo>
                      <a:lnTo>
                        <a:pt x="0" y="17"/>
                      </a:lnTo>
                      <a:lnTo>
                        <a:pt x="2" y="19"/>
                      </a:lnTo>
                      <a:lnTo>
                        <a:pt x="5" y="26"/>
                      </a:lnTo>
                      <a:lnTo>
                        <a:pt x="11" y="30"/>
                      </a:lnTo>
                      <a:lnTo>
                        <a:pt x="18" y="34"/>
                      </a:lnTo>
                      <a:lnTo>
                        <a:pt x="27" y="34"/>
                      </a:lnTo>
                      <a:lnTo>
                        <a:pt x="34" y="31"/>
                      </a:lnTo>
                      <a:lnTo>
                        <a:pt x="39" y="27"/>
                      </a:lnTo>
                      <a:lnTo>
                        <a:pt x="41" y="23"/>
                      </a:lnTo>
                      <a:lnTo>
                        <a:pt x="42" y="21"/>
                      </a:lnTo>
                      <a:lnTo>
                        <a:pt x="42" y="17"/>
                      </a:lnTo>
                      <a:lnTo>
                        <a:pt x="41" y="14"/>
                      </a:lnTo>
                      <a:lnTo>
                        <a:pt x="39" y="8"/>
                      </a:lnTo>
                      <a:lnTo>
                        <a:pt x="32" y="4"/>
                      </a:lnTo>
                      <a:lnTo>
                        <a:pt x="2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67" name="Freeform 2207"/>
                <p:cNvSpPr>
                  <a:spLocks/>
                </p:cNvSpPr>
                <p:nvPr/>
              </p:nvSpPr>
              <p:spPr bwMode="auto">
                <a:xfrm>
                  <a:off x="1940" y="3034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2 w 42"/>
                    <a:gd name="T9" fmla="*/ 10 h 32"/>
                    <a:gd name="T10" fmla="*/ 1 w 42"/>
                    <a:gd name="T11" fmla="*/ 12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1 w 42"/>
                    <a:gd name="T17" fmla="*/ 19 h 32"/>
                    <a:gd name="T18" fmla="*/ 2 w 42"/>
                    <a:gd name="T19" fmla="*/ 23 h 32"/>
                    <a:gd name="T20" fmla="*/ 6 w 42"/>
                    <a:gd name="T21" fmla="*/ 28 h 32"/>
                    <a:gd name="T22" fmla="*/ 13 w 42"/>
                    <a:gd name="T23" fmla="*/ 30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29 w 42"/>
                    <a:gd name="T29" fmla="*/ 30 h 32"/>
                    <a:gd name="T30" fmla="*/ 36 w 42"/>
                    <a:gd name="T31" fmla="*/ 28 h 32"/>
                    <a:gd name="T32" fmla="*/ 41 w 42"/>
                    <a:gd name="T33" fmla="*/ 23 h 32"/>
                    <a:gd name="T34" fmla="*/ 42 w 42"/>
                    <a:gd name="T35" fmla="*/ 19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2 w 42"/>
                    <a:gd name="T41" fmla="*/ 12 h 32"/>
                    <a:gd name="T42" fmla="*/ 41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2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3" y="30"/>
                      </a:lnTo>
                      <a:lnTo>
                        <a:pt x="22" y="32"/>
                      </a:lnTo>
                      <a:lnTo>
                        <a:pt x="29" y="30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2" y="19"/>
                      </a:lnTo>
                      <a:lnTo>
                        <a:pt x="42" y="16"/>
                      </a:lnTo>
                      <a:lnTo>
                        <a:pt x="42" y="12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68" name="Freeform 2208"/>
                <p:cNvSpPr>
                  <a:spLocks/>
                </p:cNvSpPr>
                <p:nvPr/>
              </p:nvSpPr>
              <p:spPr bwMode="auto">
                <a:xfrm>
                  <a:off x="1940" y="3034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2 w 42"/>
                    <a:gd name="T9" fmla="*/ 10 h 32"/>
                    <a:gd name="T10" fmla="*/ 1 w 42"/>
                    <a:gd name="T11" fmla="*/ 12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1 w 42"/>
                    <a:gd name="T17" fmla="*/ 19 h 32"/>
                    <a:gd name="T18" fmla="*/ 2 w 42"/>
                    <a:gd name="T19" fmla="*/ 23 h 32"/>
                    <a:gd name="T20" fmla="*/ 6 w 42"/>
                    <a:gd name="T21" fmla="*/ 28 h 32"/>
                    <a:gd name="T22" fmla="*/ 13 w 42"/>
                    <a:gd name="T23" fmla="*/ 30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29 w 42"/>
                    <a:gd name="T29" fmla="*/ 30 h 32"/>
                    <a:gd name="T30" fmla="*/ 36 w 42"/>
                    <a:gd name="T31" fmla="*/ 28 h 32"/>
                    <a:gd name="T32" fmla="*/ 41 w 42"/>
                    <a:gd name="T33" fmla="*/ 23 h 32"/>
                    <a:gd name="T34" fmla="*/ 42 w 42"/>
                    <a:gd name="T35" fmla="*/ 19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2 w 42"/>
                    <a:gd name="T41" fmla="*/ 12 h 32"/>
                    <a:gd name="T42" fmla="*/ 41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2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3" y="30"/>
                      </a:lnTo>
                      <a:lnTo>
                        <a:pt x="22" y="32"/>
                      </a:lnTo>
                      <a:lnTo>
                        <a:pt x="29" y="30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2" y="19"/>
                      </a:lnTo>
                      <a:lnTo>
                        <a:pt x="42" y="16"/>
                      </a:lnTo>
                      <a:lnTo>
                        <a:pt x="42" y="12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69" name="Freeform 2209"/>
                <p:cNvSpPr>
                  <a:spLocks/>
                </p:cNvSpPr>
                <p:nvPr/>
              </p:nvSpPr>
              <p:spPr bwMode="auto">
                <a:xfrm>
                  <a:off x="1922" y="3096"/>
                  <a:ext cx="40" cy="35"/>
                </a:xfrm>
                <a:custGeom>
                  <a:avLst/>
                  <a:gdLst>
                    <a:gd name="T0" fmla="*/ 11 w 40"/>
                    <a:gd name="T1" fmla="*/ 3 h 35"/>
                    <a:gd name="T2" fmla="*/ 11 w 40"/>
                    <a:gd name="T3" fmla="*/ 3 h 35"/>
                    <a:gd name="T4" fmla="*/ 5 w 40"/>
                    <a:gd name="T5" fmla="*/ 8 h 35"/>
                    <a:gd name="T6" fmla="*/ 1 w 40"/>
                    <a:gd name="T7" fmla="*/ 14 h 35"/>
                    <a:gd name="T8" fmla="*/ 0 w 40"/>
                    <a:gd name="T9" fmla="*/ 22 h 35"/>
                    <a:gd name="T10" fmla="*/ 0 w 40"/>
                    <a:gd name="T11" fmla="*/ 24 h 35"/>
                    <a:gd name="T12" fmla="*/ 1 w 40"/>
                    <a:gd name="T13" fmla="*/ 27 h 35"/>
                    <a:gd name="T14" fmla="*/ 1 w 40"/>
                    <a:gd name="T15" fmla="*/ 27 h 35"/>
                    <a:gd name="T16" fmla="*/ 4 w 40"/>
                    <a:gd name="T17" fmla="*/ 30 h 35"/>
                    <a:gd name="T18" fmla="*/ 6 w 40"/>
                    <a:gd name="T19" fmla="*/ 32 h 35"/>
                    <a:gd name="T20" fmla="*/ 13 w 40"/>
                    <a:gd name="T21" fmla="*/ 35 h 35"/>
                    <a:gd name="T22" fmla="*/ 20 w 40"/>
                    <a:gd name="T23" fmla="*/ 33 h 35"/>
                    <a:gd name="T24" fmla="*/ 28 w 40"/>
                    <a:gd name="T25" fmla="*/ 31 h 35"/>
                    <a:gd name="T26" fmla="*/ 28 w 40"/>
                    <a:gd name="T27" fmla="*/ 31 h 35"/>
                    <a:gd name="T28" fmla="*/ 34 w 40"/>
                    <a:gd name="T29" fmla="*/ 26 h 35"/>
                    <a:gd name="T30" fmla="*/ 38 w 40"/>
                    <a:gd name="T31" fmla="*/ 19 h 35"/>
                    <a:gd name="T32" fmla="*/ 40 w 40"/>
                    <a:gd name="T33" fmla="*/ 13 h 35"/>
                    <a:gd name="T34" fmla="*/ 40 w 40"/>
                    <a:gd name="T35" fmla="*/ 10 h 35"/>
                    <a:gd name="T36" fmla="*/ 38 w 40"/>
                    <a:gd name="T37" fmla="*/ 7 h 35"/>
                    <a:gd name="T38" fmla="*/ 38 w 40"/>
                    <a:gd name="T39" fmla="*/ 7 h 35"/>
                    <a:gd name="T40" fmla="*/ 36 w 40"/>
                    <a:gd name="T41" fmla="*/ 4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0 h 35"/>
                    <a:gd name="T48" fmla="*/ 11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5"/>
                      </a:lnTo>
                      <a:lnTo>
                        <a:pt x="20" y="33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19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70" name="Freeform 2210"/>
                <p:cNvSpPr>
                  <a:spLocks/>
                </p:cNvSpPr>
                <p:nvPr/>
              </p:nvSpPr>
              <p:spPr bwMode="auto">
                <a:xfrm>
                  <a:off x="1922" y="3096"/>
                  <a:ext cx="40" cy="35"/>
                </a:xfrm>
                <a:custGeom>
                  <a:avLst/>
                  <a:gdLst>
                    <a:gd name="T0" fmla="*/ 11 w 40"/>
                    <a:gd name="T1" fmla="*/ 3 h 35"/>
                    <a:gd name="T2" fmla="*/ 11 w 40"/>
                    <a:gd name="T3" fmla="*/ 3 h 35"/>
                    <a:gd name="T4" fmla="*/ 5 w 40"/>
                    <a:gd name="T5" fmla="*/ 8 h 35"/>
                    <a:gd name="T6" fmla="*/ 1 w 40"/>
                    <a:gd name="T7" fmla="*/ 14 h 35"/>
                    <a:gd name="T8" fmla="*/ 0 w 40"/>
                    <a:gd name="T9" fmla="*/ 22 h 35"/>
                    <a:gd name="T10" fmla="*/ 0 w 40"/>
                    <a:gd name="T11" fmla="*/ 24 h 35"/>
                    <a:gd name="T12" fmla="*/ 1 w 40"/>
                    <a:gd name="T13" fmla="*/ 27 h 35"/>
                    <a:gd name="T14" fmla="*/ 1 w 40"/>
                    <a:gd name="T15" fmla="*/ 27 h 35"/>
                    <a:gd name="T16" fmla="*/ 4 w 40"/>
                    <a:gd name="T17" fmla="*/ 30 h 35"/>
                    <a:gd name="T18" fmla="*/ 6 w 40"/>
                    <a:gd name="T19" fmla="*/ 32 h 35"/>
                    <a:gd name="T20" fmla="*/ 13 w 40"/>
                    <a:gd name="T21" fmla="*/ 35 h 35"/>
                    <a:gd name="T22" fmla="*/ 20 w 40"/>
                    <a:gd name="T23" fmla="*/ 33 h 35"/>
                    <a:gd name="T24" fmla="*/ 28 w 40"/>
                    <a:gd name="T25" fmla="*/ 31 h 35"/>
                    <a:gd name="T26" fmla="*/ 28 w 40"/>
                    <a:gd name="T27" fmla="*/ 31 h 35"/>
                    <a:gd name="T28" fmla="*/ 34 w 40"/>
                    <a:gd name="T29" fmla="*/ 26 h 35"/>
                    <a:gd name="T30" fmla="*/ 38 w 40"/>
                    <a:gd name="T31" fmla="*/ 19 h 35"/>
                    <a:gd name="T32" fmla="*/ 40 w 40"/>
                    <a:gd name="T33" fmla="*/ 13 h 35"/>
                    <a:gd name="T34" fmla="*/ 40 w 40"/>
                    <a:gd name="T35" fmla="*/ 10 h 35"/>
                    <a:gd name="T36" fmla="*/ 38 w 40"/>
                    <a:gd name="T37" fmla="*/ 7 h 35"/>
                    <a:gd name="T38" fmla="*/ 38 w 40"/>
                    <a:gd name="T39" fmla="*/ 7 h 35"/>
                    <a:gd name="T40" fmla="*/ 36 w 40"/>
                    <a:gd name="T41" fmla="*/ 4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0 h 35"/>
                    <a:gd name="T48" fmla="*/ 11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5"/>
                      </a:lnTo>
                      <a:lnTo>
                        <a:pt x="20" y="33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19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71" name="Freeform 2211"/>
                <p:cNvSpPr>
                  <a:spLocks/>
                </p:cNvSpPr>
                <p:nvPr/>
              </p:nvSpPr>
              <p:spPr bwMode="auto">
                <a:xfrm>
                  <a:off x="1951" y="3099"/>
                  <a:ext cx="40" cy="34"/>
                </a:xfrm>
                <a:custGeom>
                  <a:avLst/>
                  <a:gdLst>
                    <a:gd name="T0" fmla="*/ 26 w 40"/>
                    <a:gd name="T1" fmla="*/ 2 h 34"/>
                    <a:gd name="T2" fmla="*/ 26 w 40"/>
                    <a:gd name="T3" fmla="*/ 2 h 34"/>
                    <a:gd name="T4" fmla="*/ 18 w 40"/>
                    <a:gd name="T5" fmla="*/ 0 h 34"/>
                    <a:gd name="T6" fmla="*/ 11 w 40"/>
                    <a:gd name="T7" fmla="*/ 1 h 34"/>
                    <a:gd name="T8" fmla="*/ 4 w 40"/>
                    <a:gd name="T9" fmla="*/ 5 h 34"/>
                    <a:gd name="T10" fmla="*/ 3 w 40"/>
                    <a:gd name="T11" fmla="*/ 7 h 34"/>
                    <a:gd name="T12" fmla="*/ 0 w 40"/>
                    <a:gd name="T13" fmla="*/ 10 h 34"/>
                    <a:gd name="T14" fmla="*/ 0 w 40"/>
                    <a:gd name="T15" fmla="*/ 10 h 34"/>
                    <a:gd name="T16" fmla="*/ 0 w 40"/>
                    <a:gd name="T17" fmla="*/ 14 h 34"/>
                    <a:gd name="T18" fmla="*/ 0 w 40"/>
                    <a:gd name="T19" fmla="*/ 16 h 34"/>
                    <a:gd name="T20" fmla="*/ 3 w 40"/>
                    <a:gd name="T21" fmla="*/ 23 h 34"/>
                    <a:gd name="T22" fmla="*/ 8 w 40"/>
                    <a:gd name="T23" fmla="*/ 29 h 34"/>
                    <a:gd name="T24" fmla="*/ 14 w 40"/>
                    <a:gd name="T25" fmla="*/ 33 h 34"/>
                    <a:gd name="T26" fmla="*/ 14 w 40"/>
                    <a:gd name="T27" fmla="*/ 33 h 34"/>
                    <a:gd name="T28" fmla="*/ 22 w 40"/>
                    <a:gd name="T29" fmla="*/ 34 h 34"/>
                    <a:gd name="T30" fmla="*/ 30 w 40"/>
                    <a:gd name="T31" fmla="*/ 33 h 34"/>
                    <a:gd name="T32" fmla="*/ 36 w 40"/>
                    <a:gd name="T33" fmla="*/ 29 h 34"/>
                    <a:gd name="T34" fmla="*/ 39 w 40"/>
                    <a:gd name="T35" fmla="*/ 28 h 34"/>
                    <a:gd name="T36" fmla="*/ 40 w 40"/>
                    <a:gd name="T37" fmla="*/ 24 h 34"/>
                    <a:gd name="T38" fmla="*/ 40 w 40"/>
                    <a:gd name="T39" fmla="*/ 24 h 34"/>
                    <a:gd name="T40" fmla="*/ 40 w 40"/>
                    <a:gd name="T41" fmla="*/ 21 h 34"/>
                    <a:gd name="T42" fmla="*/ 40 w 40"/>
                    <a:gd name="T43" fmla="*/ 18 h 34"/>
                    <a:gd name="T44" fmla="*/ 39 w 40"/>
                    <a:gd name="T45" fmla="*/ 11 h 34"/>
                    <a:gd name="T46" fmla="*/ 34 w 40"/>
                    <a:gd name="T47" fmla="*/ 6 h 34"/>
                    <a:gd name="T48" fmla="*/ 26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4" y="5"/>
                      </a:lnTo>
                      <a:lnTo>
                        <a:pt x="3" y="7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9"/>
                      </a:lnTo>
                      <a:lnTo>
                        <a:pt x="14" y="33"/>
                      </a:lnTo>
                      <a:lnTo>
                        <a:pt x="22" y="34"/>
                      </a:lnTo>
                      <a:lnTo>
                        <a:pt x="30" y="33"/>
                      </a:lnTo>
                      <a:lnTo>
                        <a:pt x="36" y="29"/>
                      </a:lnTo>
                      <a:lnTo>
                        <a:pt x="39" y="28"/>
                      </a:lnTo>
                      <a:lnTo>
                        <a:pt x="40" y="24"/>
                      </a:lnTo>
                      <a:lnTo>
                        <a:pt x="40" y="21"/>
                      </a:lnTo>
                      <a:lnTo>
                        <a:pt x="40" y="18"/>
                      </a:lnTo>
                      <a:lnTo>
                        <a:pt x="39" y="11"/>
                      </a:lnTo>
                      <a:lnTo>
                        <a:pt x="34" y="6"/>
                      </a:lnTo>
                      <a:lnTo>
                        <a:pt x="26" y="2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72" name="Freeform 2212"/>
                <p:cNvSpPr>
                  <a:spLocks/>
                </p:cNvSpPr>
                <p:nvPr/>
              </p:nvSpPr>
              <p:spPr bwMode="auto">
                <a:xfrm>
                  <a:off x="1951" y="3099"/>
                  <a:ext cx="40" cy="34"/>
                </a:xfrm>
                <a:custGeom>
                  <a:avLst/>
                  <a:gdLst>
                    <a:gd name="T0" fmla="*/ 26 w 40"/>
                    <a:gd name="T1" fmla="*/ 2 h 34"/>
                    <a:gd name="T2" fmla="*/ 26 w 40"/>
                    <a:gd name="T3" fmla="*/ 2 h 34"/>
                    <a:gd name="T4" fmla="*/ 18 w 40"/>
                    <a:gd name="T5" fmla="*/ 0 h 34"/>
                    <a:gd name="T6" fmla="*/ 11 w 40"/>
                    <a:gd name="T7" fmla="*/ 1 h 34"/>
                    <a:gd name="T8" fmla="*/ 4 w 40"/>
                    <a:gd name="T9" fmla="*/ 5 h 34"/>
                    <a:gd name="T10" fmla="*/ 3 w 40"/>
                    <a:gd name="T11" fmla="*/ 7 h 34"/>
                    <a:gd name="T12" fmla="*/ 0 w 40"/>
                    <a:gd name="T13" fmla="*/ 10 h 34"/>
                    <a:gd name="T14" fmla="*/ 0 w 40"/>
                    <a:gd name="T15" fmla="*/ 10 h 34"/>
                    <a:gd name="T16" fmla="*/ 0 w 40"/>
                    <a:gd name="T17" fmla="*/ 14 h 34"/>
                    <a:gd name="T18" fmla="*/ 0 w 40"/>
                    <a:gd name="T19" fmla="*/ 16 h 34"/>
                    <a:gd name="T20" fmla="*/ 3 w 40"/>
                    <a:gd name="T21" fmla="*/ 23 h 34"/>
                    <a:gd name="T22" fmla="*/ 8 w 40"/>
                    <a:gd name="T23" fmla="*/ 29 h 34"/>
                    <a:gd name="T24" fmla="*/ 14 w 40"/>
                    <a:gd name="T25" fmla="*/ 33 h 34"/>
                    <a:gd name="T26" fmla="*/ 14 w 40"/>
                    <a:gd name="T27" fmla="*/ 33 h 34"/>
                    <a:gd name="T28" fmla="*/ 22 w 40"/>
                    <a:gd name="T29" fmla="*/ 34 h 34"/>
                    <a:gd name="T30" fmla="*/ 30 w 40"/>
                    <a:gd name="T31" fmla="*/ 33 h 34"/>
                    <a:gd name="T32" fmla="*/ 36 w 40"/>
                    <a:gd name="T33" fmla="*/ 29 h 34"/>
                    <a:gd name="T34" fmla="*/ 39 w 40"/>
                    <a:gd name="T35" fmla="*/ 28 h 34"/>
                    <a:gd name="T36" fmla="*/ 40 w 40"/>
                    <a:gd name="T37" fmla="*/ 24 h 34"/>
                    <a:gd name="T38" fmla="*/ 40 w 40"/>
                    <a:gd name="T39" fmla="*/ 24 h 34"/>
                    <a:gd name="T40" fmla="*/ 40 w 40"/>
                    <a:gd name="T41" fmla="*/ 21 h 34"/>
                    <a:gd name="T42" fmla="*/ 40 w 40"/>
                    <a:gd name="T43" fmla="*/ 18 h 34"/>
                    <a:gd name="T44" fmla="*/ 39 w 40"/>
                    <a:gd name="T45" fmla="*/ 11 h 34"/>
                    <a:gd name="T46" fmla="*/ 34 w 40"/>
                    <a:gd name="T47" fmla="*/ 6 h 34"/>
                    <a:gd name="T48" fmla="*/ 26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4" y="5"/>
                      </a:lnTo>
                      <a:lnTo>
                        <a:pt x="3" y="7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9"/>
                      </a:lnTo>
                      <a:lnTo>
                        <a:pt x="14" y="33"/>
                      </a:lnTo>
                      <a:lnTo>
                        <a:pt x="22" y="34"/>
                      </a:lnTo>
                      <a:lnTo>
                        <a:pt x="30" y="33"/>
                      </a:lnTo>
                      <a:lnTo>
                        <a:pt x="36" y="29"/>
                      </a:lnTo>
                      <a:lnTo>
                        <a:pt x="39" y="28"/>
                      </a:lnTo>
                      <a:lnTo>
                        <a:pt x="40" y="24"/>
                      </a:lnTo>
                      <a:lnTo>
                        <a:pt x="40" y="21"/>
                      </a:lnTo>
                      <a:lnTo>
                        <a:pt x="40" y="18"/>
                      </a:lnTo>
                      <a:lnTo>
                        <a:pt x="39" y="11"/>
                      </a:lnTo>
                      <a:lnTo>
                        <a:pt x="34" y="6"/>
                      </a:lnTo>
                      <a:lnTo>
                        <a:pt x="26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73" name="Freeform 2213"/>
                <p:cNvSpPr>
                  <a:spLocks/>
                </p:cNvSpPr>
                <p:nvPr/>
              </p:nvSpPr>
              <p:spPr bwMode="auto">
                <a:xfrm>
                  <a:off x="1940" y="3090"/>
                  <a:ext cx="30" cy="88"/>
                </a:xfrm>
                <a:custGeom>
                  <a:avLst/>
                  <a:gdLst>
                    <a:gd name="T0" fmla="*/ 0 w 30"/>
                    <a:gd name="T1" fmla="*/ 84 h 88"/>
                    <a:gd name="T2" fmla="*/ 9 w 30"/>
                    <a:gd name="T3" fmla="*/ 69 h 88"/>
                    <a:gd name="T4" fmla="*/ 9 w 30"/>
                    <a:gd name="T5" fmla="*/ 0 h 88"/>
                    <a:gd name="T6" fmla="*/ 23 w 30"/>
                    <a:gd name="T7" fmla="*/ 2 h 88"/>
                    <a:gd name="T8" fmla="*/ 23 w 30"/>
                    <a:gd name="T9" fmla="*/ 69 h 88"/>
                    <a:gd name="T10" fmla="*/ 30 w 30"/>
                    <a:gd name="T11" fmla="*/ 85 h 88"/>
                    <a:gd name="T12" fmla="*/ 20 w 30"/>
                    <a:gd name="T13" fmla="*/ 79 h 88"/>
                    <a:gd name="T14" fmla="*/ 20 w 30"/>
                    <a:gd name="T15" fmla="*/ 88 h 88"/>
                    <a:gd name="T16" fmla="*/ 14 w 30"/>
                    <a:gd name="T17" fmla="*/ 80 h 88"/>
                    <a:gd name="T18" fmla="*/ 9 w 30"/>
                    <a:gd name="T19" fmla="*/ 87 h 88"/>
                    <a:gd name="T20" fmla="*/ 9 w 30"/>
                    <a:gd name="T21" fmla="*/ 80 h 88"/>
                    <a:gd name="T22" fmla="*/ 0 w 30"/>
                    <a:gd name="T23" fmla="*/ 84 h 88"/>
                    <a:gd name="T24" fmla="*/ 0 w 30"/>
                    <a:gd name="T25" fmla="*/ 84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88"/>
                    <a:gd name="T41" fmla="*/ 30 w 30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88">
                      <a:moveTo>
                        <a:pt x="0" y="84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2"/>
                      </a:lnTo>
                      <a:lnTo>
                        <a:pt x="23" y="69"/>
                      </a:lnTo>
                      <a:lnTo>
                        <a:pt x="30" y="85"/>
                      </a:lnTo>
                      <a:lnTo>
                        <a:pt x="20" y="79"/>
                      </a:lnTo>
                      <a:lnTo>
                        <a:pt x="20" y="88"/>
                      </a:lnTo>
                      <a:lnTo>
                        <a:pt x="14" y="80"/>
                      </a:lnTo>
                      <a:lnTo>
                        <a:pt x="9" y="87"/>
                      </a:lnTo>
                      <a:lnTo>
                        <a:pt x="9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74" name="Freeform 2214"/>
                <p:cNvSpPr>
                  <a:spLocks/>
                </p:cNvSpPr>
                <p:nvPr/>
              </p:nvSpPr>
              <p:spPr bwMode="auto">
                <a:xfrm>
                  <a:off x="1922" y="3074"/>
                  <a:ext cx="40" cy="35"/>
                </a:xfrm>
                <a:custGeom>
                  <a:avLst/>
                  <a:gdLst>
                    <a:gd name="T0" fmla="*/ 11 w 40"/>
                    <a:gd name="T1" fmla="*/ 4 h 35"/>
                    <a:gd name="T2" fmla="*/ 11 w 40"/>
                    <a:gd name="T3" fmla="*/ 4 h 35"/>
                    <a:gd name="T4" fmla="*/ 5 w 40"/>
                    <a:gd name="T5" fmla="*/ 9 h 35"/>
                    <a:gd name="T6" fmla="*/ 1 w 40"/>
                    <a:gd name="T7" fmla="*/ 16 h 35"/>
                    <a:gd name="T8" fmla="*/ 0 w 40"/>
                    <a:gd name="T9" fmla="*/ 22 h 35"/>
                    <a:gd name="T10" fmla="*/ 0 w 40"/>
                    <a:gd name="T11" fmla="*/ 25 h 35"/>
                    <a:gd name="T12" fmla="*/ 1 w 40"/>
                    <a:gd name="T13" fmla="*/ 29 h 35"/>
                    <a:gd name="T14" fmla="*/ 1 w 40"/>
                    <a:gd name="T15" fmla="*/ 29 h 35"/>
                    <a:gd name="T16" fmla="*/ 4 w 40"/>
                    <a:gd name="T17" fmla="*/ 31 h 35"/>
                    <a:gd name="T18" fmla="*/ 6 w 40"/>
                    <a:gd name="T19" fmla="*/ 32 h 35"/>
                    <a:gd name="T20" fmla="*/ 13 w 40"/>
                    <a:gd name="T21" fmla="*/ 35 h 35"/>
                    <a:gd name="T22" fmla="*/ 20 w 40"/>
                    <a:gd name="T23" fmla="*/ 35 h 35"/>
                    <a:gd name="T24" fmla="*/ 28 w 40"/>
                    <a:gd name="T25" fmla="*/ 31 h 35"/>
                    <a:gd name="T26" fmla="*/ 28 w 40"/>
                    <a:gd name="T27" fmla="*/ 31 h 35"/>
                    <a:gd name="T28" fmla="*/ 34 w 40"/>
                    <a:gd name="T29" fmla="*/ 26 h 35"/>
                    <a:gd name="T30" fmla="*/ 38 w 40"/>
                    <a:gd name="T31" fmla="*/ 20 h 35"/>
                    <a:gd name="T32" fmla="*/ 40 w 40"/>
                    <a:gd name="T33" fmla="*/ 13 h 35"/>
                    <a:gd name="T34" fmla="*/ 40 w 40"/>
                    <a:gd name="T35" fmla="*/ 11 h 35"/>
                    <a:gd name="T36" fmla="*/ 38 w 40"/>
                    <a:gd name="T37" fmla="*/ 7 h 35"/>
                    <a:gd name="T38" fmla="*/ 38 w 40"/>
                    <a:gd name="T39" fmla="*/ 7 h 35"/>
                    <a:gd name="T40" fmla="*/ 36 w 40"/>
                    <a:gd name="T41" fmla="*/ 4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0 h 35"/>
                    <a:gd name="T48" fmla="*/ 11 w 40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1" y="29"/>
                      </a:lnTo>
                      <a:lnTo>
                        <a:pt x="4" y="31"/>
                      </a:lnTo>
                      <a:lnTo>
                        <a:pt x="6" y="32"/>
                      </a:lnTo>
                      <a:lnTo>
                        <a:pt x="13" y="35"/>
                      </a:lnTo>
                      <a:lnTo>
                        <a:pt x="20" y="35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20"/>
                      </a:lnTo>
                      <a:lnTo>
                        <a:pt x="40" y="13"/>
                      </a:lnTo>
                      <a:lnTo>
                        <a:pt x="40" y="11"/>
                      </a:lnTo>
                      <a:lnTo>
                        <a:pt x="38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75" name="Freeform 2215"/>
                <p:cNvSpPr>
                  <a:spLocks/>
                </p:cNvSpPr>
                <p:nvPr/>
              </p:nvSpPr>
              <p:spPr bwMode="auto">
                <a:xfrm>
                  <a:off x="1922" y="3074"/>
                  <a:ext cx="40" cy="35"/>
                </a:xfrm>
                <a:custGeom>
                  <a:avLst/>
                  <a:gdLst>
                    <a:gd name="T0" fmla="*/ 11 w 40"/>
                    <a:gd name="T1" fmla="*/ 4 h 35"/>
                    <a:gd name="T2" fmla="*/ 11 w 40"/>
                    <a:gd name="T3" fmla="*/ 4 h 35"/>
                    <a:gd name="T4" fmla="*/ 5 w 40"/>
                    <a:gd name="T5" fmla="*/ 9 h 35"/>
                    <a:gd name="T6" fmla="*/ 1 w 40"/>
                    <a:gd name="T7" fmla="*/ 16 h 35"/>
                    <a:gd name="T8" fmla="*/ 0 w 40"/>
                    <a:gd name="T9" fmla="*/ 22 h 35"/>
                    <a:gd name="T10" fmla="*/ 0 w 40"/>
                    <a:gd name="T11" fmla="*/ 25 h 35"/>
                    <a:gd name="T12" fmla="*/ 1 w 40"/>
                    <a:gd name="T13" fmla="*/ 29 h 35"/>
                    <a:gd name="T14" fmla="*/ 1 w 40"/>
                    <a:gd name="T15" fmla="*/ 29 h 35"/>
                    <a:gd name="T16" fmla="*/ 4 w 40"/>
                    <a:gd name="T17" fmla="*/ 31 h 35"/>
                    <a:gd name="T18" fmla="*/ 6 w 40"/>
                    <a:gd name="T19" fmla="*/ 32 h 35"/>
                    <a:gd name="T20" fmla="*/ 13 w 40"/>
                    <a:gd name="T21" fmla="*/ 35 h 35"/>
                    <a:gd name="T22" fmla="*/ 20 w 40"/>
                    <a:gd name="T23" fmla="*/ 35 h 35"/>
                    <a:gd name="T24" fmla="*/ 28 w 40"/>
                    <a:gd name="T25" fmla="*/ 31 h 35"/>
                    <a:gd name="T26" fmla="*/ 28 w 40"/>
                    <a:gd name="T27" fmla="*/ 31 h 35"/>
                    <a:gd name="T28" fmla="*/ 34 w 40"/>
                    <a:gd name="T29" fmla="*/ 26 h 35"/>
                    <a:gd name="T30" fmla="*/ 38 w 40"/>
                    <a:gd name="T31" fmla="*/ 20 h 35"/>
                    <a:gd name="T32" fmla="*/ 40 w 40"/>
                    <a:gd name="T33" fmla="*/ 13 h 35"/>
                    <a:gd name="T34" fmla="*/ 40 w 40"/>
                    <a:gd name="T35" fmla="*/ 11 h 35"/>
                    <a:gd name="T36" fmla="*/ 38 w 40"/>
                    <a:gd name="T37" fmla="*/ 7 h 35"/>
                    <a:gd name="T38" fmla="*/ 38 w 40"/>
                    <a:gd name="T39" fmla="*/ 7 h 35"/>
                    <a:gd name="T40" fmla="*/ 36 w 40"/>
                    <a:gd name="T41" fmla="*/ 4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0 h 35"/>
                    <a:gd name="T48" fmla="*/ 11 w 40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1" y="29"/>
                      </a:lnTo>
                      <a:lnTo>
                        <a:pt x="4" y="31"/>
                      </a:lnTo>
                      <a:lnTo>
                        <a:pt x="6" y="32"/>
                      </a:lnTo>
                      <a:lnTo>
                        <a:pt x="13" y="35"/>
                      </a:lnTo>
                      <a:lnTo>
                        <a:pt x="20" y="35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20"/>
                      </a:lnTo>
                      <a:lnTo>
                        <a:pt x="40" y="13"/>
                      </a:lnTo>
                      <a:lnTo>
                        <a:pt x="40" y="11"/>
                      </a:lnTo>
                      <a:lnTo>
                        <a:pt x="38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76" name="Freeform 2216"/>
                <p:cNvSpPr>
                  <a:spLocks/>
                </p:cNvSpPr>
                <p:nvPr/>
              </p:nvSpPr>
              <p:spPr bwMode="auto">
                <a:xfrm>
                  <a:off x="1951" y="3078"/>
                  <a:ext cx="40" cy="33"/>
                </a:xfrm>
                <a:custGeom>
                  <a:avLst/>
                  <a:gdLst>
                    <a:gd name="T0" fmla="*/ 26 w 40"/>
                    <a:gd name="T1" fmla="*/ 2 h 33"/>
                    <a:gd name="T2" fmla="*/ 26 w 40"/>
                    <a:gd name="T3" fmla="*/ 2 h 33"/>
                    <a:gd name="T4" fmla="*/ 18 w 40"/>
                    <a:gd name="T5" fmla="*/ 0 h 33"/>
                    <a:gd name="T6" fmla="*/ 11 w 40"/>
                    <a:gd name="T7" fmla="*/ 2 h 33"/>
                    <a:gd name="T8" fmla="*/ 4 w 40"/>
                    <a:gd name="T9" fmla="*/ 4 h 33"/>
                    <a:gd name="T10" fmla="*/ 2 w 40"/>
                    <a:gd name="T11" fmla="*/ 7 h 33"/>
                    <a:gd name="T12" fmla="*/ 0 w 40"/>
                    <a:gd name="T13" fmla="*/ 9 h 33"/>
                    <a:gd name="T14" fmla="*/ 0 w 40"/>
                    <a:gd name="T15" fmla="*/ 9 h 33"/>
                    <a:gd name="T16" fmla="*/ 0 w 40"/>
                    <a:gd name="T17" fmla="*/ 13 h 33"/>
                    <a:gd name="T18" fmla="*/ 0 w 40"/>
                    <a:gd name="T19" fmla="*/ 17 h 33"/>
                    <a:gd name="T20" fmla="*/ 3 w 40"/>
                    <a:gd name="T21" fmla="*/ 23 h 33"/>
                    <a:gd name="T22" fmla="*/ 8 w 40"/>
                    <a:gd name="T23" fmla="*/ 28 h 33"/>
                    <a:gd name="T24" fmla="*/ 14 w 40"/>
                    <a:gd name="T25" fmla="*/ 32 h 33"/>
                    <a:gd name="T26" fmla="*/ 14 w 40"/>
                    <a:gd name="T27" fmla="*/ 32 h 33"/>
                    <a:gd name="T28" fmla="*/ 23 w 40"/>
                    <a:gd name="T29" fmla="*/ 33 h 33"/>
                    <a:gd name="T30" fmla="*/ 30 w 40"/>
                    <a:gd name="T31" fmla="*/ 32 h 33"/>
                    <a:gd name="T32" fmla="*/ 36 w 40"/>
                    <a:gd name="T33" fmla="*/ 30 h 33"/>
                    <a:gd name="T34" fmla="*/ 39 w 40"/>
                    <a:gd name="T35" fmla="*/ 27 h 33"/>
                    <a:gd name="T36" fmla="*/ 40 w 40"/>
                    <a:gd name="T37" fmla="*/ 25 h 33"/>
                    <a:gd name="T38" fmla="*/ 40 w 40"/>
                    <a:gd name="T39" fmla="*/ 25 h 33"/>
                    <a:gd name="T40" fmla="*/ 40 w 40"/>
                    <a:gd name="T41" fmla="*/ 21 h 33"/>
                    <a:gd name="T42" fmla="*/ 40 w 40"/>
                    <a:gd name="T43" fmla="*/ 18 h 33"/>
                    <a:gd name="T44" fmla="*/ 37 w 40"/>
                    <a:gd name="T45" fmla="*/ 12 h 33"/>
                    <a:gd name="T46" fmla="*/ 34 w 40"/>
                    <a:gd name="T47" fmla="*/ 5 h 33"/>
                    <a:gd name="T48" fmla="*/ 26 w 40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1" y="2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3" y="33"/>
                      </a:lnTo>
                      <a:lnTo>
                        <a:pt x="30" y="32"/>
                      </a:lnTo>
                      <a:lnTo>
                        <a:pt x="36" y="30"/>
                      </a:lnTo>
                      <a:lnTo>
                        <a:pt x="39" y="27"/>
                      </a:lnTo>
                      <a:lnTo>
                        <a:pt x="40" y="25"/>
                      </a:lnTo>
                      <a:lnTo>
                        <a:pt x="40" y="21"/>
                      </a:lnTo>
                      <a:lnTo>
                        <a:pt x="40" y="18"/>
                      </a:lnTo>
                      <a:lnTo>
                        <a:pt x="37" y="12"/>
                      </a:lnTo>
                      <a:lnTo>
                        <a:pt x="34" y="5"/>
                      </a:lnTo>
                      <a:lnTo>
                        <a:pt x="26" y="2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77" name="Freeform 2217"/>
                <p:cNvSpPr>
                  <a:spLocks/>
                </p:cNvSpPr>
                <p:nvPr/>
              </p:nvSpPr>
              <p:spPr bwMode="auto">
                <a:xfrm>
                  <a:off x="1951" y="3078"/>
                  <a:ext cx="40" cy="33"/>
                </a:xfrm>
                <a:custGeom>
                  <a:avLst/>
                  <a:gdLst>
                    <a:gd name="T0" fmla="*/ 26 w 40"/>
                    <a:gd name="T1" fmla="*/ 2 h 33"/>
                    <a:gd name="T2" fmla="*/ 26 w 40"/>
                    <a:gd name="T3" fmla="*/ 2 h 33"/>
                    <a:gd name="T4" fmla="*/ 18 w 40"/>
                    <a:gd name="T5" fmla="*/ 0 h 33"/>
                    <a:gd name="T6" fmla="*/ 11 w 40"/>
                    <a:gd name="T7" fmla="*/ 2 h 33"/>
                    <a:gd name="T8" fmla="*/ 4 w 40"/>
                    <a:gd name="T9" fmla="*/ 4 h 33"/>
                    <a:gd name="T10" fmla="*/ 2 w 40"/>
                    <a:gd name="T11" fmla="*/ 7 h 33"/>
                    <a:gd name="T12" fmla="*/ 0 w 40"/>
                    <a:gd name="T13" fmla="*/ 9 h 33"/>
                    <a:gd name="T14" fmla="*/ 0 w 40"/>
                    <a:gd name="T15" fmla="*/ 9 h 33"/>
                    <a:gd name="T16" fmla="*/ 0 w 40"/>
                    <a:gd name="T17" fmla="*/ 13 h 33"/>
                    <a:gd name="T18" fmla="*/ 0 w 40"/>
                    <a:gd name="T19" fmla="*/ 17 h 33"/>
                    <a:gd name="T20" fmla="*/ 3 w 40"/>
                    <a:gd name="T21" fmla="*/ 23 h 33"/>
                    <a:gd name="T22" fmla="*/ 8 w 40"/>
                    <a:gd name="T23" fmla="*/ 28 h 33"/>
                    <a:gd name="T24" fmla="*/ 14 w 40"/>
                    <a:gd name="T25" fmla="*/ 32 h 33"/>
                    <a:gd name="T26" fmla="*/ 14 w 40"/>
                    <a:gd name="T27" fmla="*/ 32 h 33"/>
                    <a:gd name="T28" fmla="*/ 23 w 40"/>
                    <a:gd name="T29" fmla="*/ 33 h 33"/>
                    <a:gd name="T30" fmla="*/ 30 w 40"/>
                    <a:gd name="T31" fmla="*/ 32 h 33"/>
                    <a:gd name="T32" fmla="*/ 36 w 40"/>
                    <a:gd name="T33" fmla="*/ 30 h 33"/>
                    <a:gd name="T34" fmla="*/ 39 w 40"/>
                    <a:gd name="T35" fmla="*/ 27 h 33"/>
                    <a:gd name="T36" fmla="*/ 40 w 40"/>
                    <a:gd name="T37" fmla="*/ 25 h 33"/>
                    <a:gd name="T38" fmla="*/ 40 w 40"/>
                    <a:gd name="T39" fmla="*/ 25 h 33"/>
                    <a:gd name="T40" fmla="*/ 40 w 40"/>
                    <a:gd name="T41" fmla="*/ 21 h 33"/>
                    <a:gd name="T42" fmla="*/ 40 w 40"/>
                    <a:gd name="T43" fmla="*/ 18 h 33"/>
                    <a:gd name="T44" fmla="*/ 37 w 40"/>
                    <a:gd name="T45" fmla="*/ 12 h 33"/>
                    <a:gd name="T46" fmla="*/ 34 w 40"/>
                    <a:gd name="T47" fmla="*/ 5 h 33"/>
                    <a:gd name="T48" fmla="*/ 26 w 40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1" y="2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3" y="33"/>
                      </a:lnTo>
                      <a:lnTo>
                        <a:pt x="30" y="32"/>
                      </a:lnTo>
                      <a:lnTo>
                        <a:pt x="36" y="30"/>
                      </a:lnTo>
                      <a:lnTo>
                        <a:pt x="39" y="27"/>
                      </a:lnTo>
                      <a:lnTo>
                        <a:pt x="40" y="25"/>
                      </a:lnTo>
                      <a:lnTo>
                        <a:pt x="40" y="21"/>
                      </a:lnTo>
                      <a:lnTo>
                        <a:pt x="40" y="18"/>
                      </a:lnTo>
                      <a:lnTo>
                        <a:pt x="37" y="12"/>
                      </a:lnTo>
                      <a:lnTo>
                        <a:pt x="34" y="5"/>
                      </a:lnTo>
                      <a:lnTo>
                        <a:pt x="26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78" name="Freeform 2218"/>
                <p:cNvSpPr>
                  <a:spLocks/>
                </p:cNvSpPr>
                <p:nvPr/>
              </p:nvSpPr>
              <p:spPr bwMode="auto">
                <a:xfrm>
                  <a:off x="1926" y="3052"/>
                  <a:ext cx="42" cy="31"/>
                </a:xfrm>
                <a:custGeom>
                  <a:avLst/>
                  <a:gdLst>
                    <a:gd name="T0" fmla="*/ 22 w 42"/>
                    <a:gd name="T1" fmla="*/ 0 h 31"/>
                    <a:gd name="T2" fmla="*/ 22 w 42"/>
                    <a:gd name="T3" fmla="*/ 0 h 31"/>
                    <a:gd name="T4" fmla="*/ 13 w 42"/>
                    <a:gd name="T5" fmla="*/ 1 h 31"/>
                    <a:gd name="T6" fmla="*/ 6 w 42"/>
                    <a:gd name="T7" fmla="*/ 5 h 31"/>
                    <a:gd name="T8" fmla="*/ 2 w 42"/>
                    <a:gd name="T9" fmla="*/ 10 h 31"/>
                    <a:gd name="T10" fmla="*/ 1 w 42"/>
                    <a:gd name="T11" fmla="*/ 12 h 31"/>
                    <a:gd name="T12" fmla="*/ 0 w 42"/>
                    <a:gd name="T13" fmla="*/ 16 h 31"/>
                    <a:gd name="T14" fmla="*/ 0 w 42"/>
                    <a:gd name="T15" fmla="*/ 16 h 31"/>
                    <a:gd name="T16" fmla="*/ 1 w 42"/>
                    <a:gd name="T17" fmla="*/ 19 h 31"/>
                    <a:gd name="T18" fmla="*/ 2 w 42"/>
                    <a:gd name="T19" fmla="*/ 21 h 31"/>
                    <a:gd name="T20" fmla="*/ 6 w 42"/>
                    <a:gd name="T21" fmla="*/ 26 h 31"/>
                    <a:gd name="T22" fmla="*/ 13 w 42"/>
                    <a:gd name="T23" fmla="*/ 30 h 31"/>
                    <a:gd name="T24" fmla="*/ 22 w 42"/>
                    <a:gd name="T25" fmla="*/ 31 h 31"/>
                    <a:gd name="T26" fmla="*/ 22 w 42"/>
                    <a:gd name="T27" fmla="*/ 31 h 31"/>
                    <a:gd name="T28" fmla="*/ 29 w 42"/>
                    <a:gd name="T29" fmla="*/ 30 h 31"/>
                    <a:gd name="T30" fmla="*/ 36 w 42"/>
                    <a:gd name="T31" fmla="*/ 26 h 31"/>
                    <a:gd name="T32" fmla="*/ 41 w 42"/>
                    <a:gd name="T33" fmla="*/ 21 h 31"/>
                    <a:gd name="T34" fmla="*/ 42 w 42"/>
                    <a:gd name="T35" fmla="*/ 19 h 31"/>
                    <a:gd name="T36" fmla="*/ 42 w 42"/>
                    <a:gd name="T37" fmla="*/ 16 h 31"/>
                    <a:gd name="T38" fmla="*/ 42 w 42"/>
                    <a:gd name="T39" fmla="*/ 16 h 31"/>
                    <a:gd name="T40" fmla="*/ 42 w 42"/>
                    <a:gd name="T41" fmla="*/ 12 h 31"/>
                    <a:gd name="T42" fmla="*/ 41 w 42"/>
                    <a:gd name="T43" fmla="*/ 10 h 31"/>
                    <a:gd name="T44" fmla="*/ 36 w 42"/>
                    <a:gd name="T45" fmla="*/ 5 h 31"/>
                    <a:gd name="T46" fmla="*/ 29 w 42"/>
                    <a:gd name="T47" fmla="*/ 1 h 31"/>
                    <a:gd name="T48" fmla="*/ 22 w 42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1"/>
                    <a:gd name="T77" fmla="*/ 42 w 42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1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2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2" y="21"/>
                      </a:lnTo>
                      <a:lnTo>
                        <a:pt x="6" y="26"/>
                      </a:lnTo>
                      <a:lnTo>
                        <a:pt x="13" y="30"/>
                      </a:lnTo>
                      <a:lnTo>
                        <a:pt x="22" y="31"/>
                      </a:lnTo>
                      <a:lnTo>
                        <a:pt x="29" y="30"/>
                      </a:lnTo>
                      <a:lnTo>
                        <a:pt x="36" y="26"/>
                      </a:lnTo>
                      <a:lnTo>
                        <a:pt x="41" y="21"/>
                      </a:lnTo>
                      <a:lnTo>
                        <a:pt x="42" y="19"/>
                      </a:lnTo>
                      <a:lnTo>
                        <a:pt x="42" y="16"/>
                      </a:lnTo>
                      <a:lnTo>
                        <a:pt x="42" y="12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79" name="Freeform 2219"/>
                <p:cNvSpPr>
                  <a:spLocks/>
                </p:cNvSpPr>
                <p:nvPr/>
              </p:nvSpPr>
              <p:spPr bwMode="auto">
                <a:xfrm>
                  <a:off x="1926" y="3052"/>
                  <a:ext cx="42" cy="31"/>
                </a:xfrm>
                <a:custGeom>
                  <a:avLst/>
                  <a:gdLst>
                    <a:gd name="T0" fmla="*/ 22 w 42"/>
                    <a:gd name="T1" fmla="*/ 0 h 31"/>
                    <a:gd name="T2" fmla="*/ 22 w 42"/>
                    <a:gd name="T3" fmla="*/ 0 h 31"/>
                    <a:gd name="T4" fmla="*/ 13 w 42"/>
                    <a:gd name="T5" fmla="*/ 1 h 31"/>
                    <a:gd name="T6" fmla="*/ 6 w 42"/>
                    <a:gd name="T7" fmla="*/ 5 h 31"/>
                    <a:gd name="T8" fmla="*/ 2 w 42"/>
                    <a:gd name="T9" fmla="*/ 10 h 31"/>
                    <a:gd name="T10" fmla="*/ 1 w 42"/>
                    <a:gd name="T11" fmla="*/ 12 h 31"/>
                    <a:gd name="T12" fmla="*/ 0 w 42"/>
                    <a:gd name="T13" fmla="*/ 16 h 31"/>
                    <a:gd name="T14" fmla="*/ 0 w 42"/>
                    <a:gd name="T15" fmla="*/ 16 h 31"/>
                    <a:gd name="T16" fmla="*/ 1 w 42"/>
                    <a:gd name="T17" fmla="*/ 19 h 31"/>
                    <a:gd name="T18" fmla="*/ 2 w 42"/>
                    <a:gd name="T19" fmla="*/ 21 h 31"/>
                    <a:gd name="T20" fmla="*/ 6 w 42"/>
                    <a:gd name="T21" fmla="*/ 26 h 31"/>
                    <a:gd name="T22" fmla="*/ 13 w 42"/>
                    <a:gd name="T23" fmla="*/ 30 h 31"/>
                    <a:gd name="T24" fmla="*/ 22 w 42"/>
                    <a:gd name="T25" fmla="*/ 31 h 31"/>
                    <a:gd name="T26" fmla="*/ 22 w 42"/>
                    <a:gd name="T27" fmla="*/ 31 h 31"/>
                    <a:gd name="T28" fmla="*/ 29 w 42"/>
                    <a:gd name="T29" fmla="*/ 30 h 31"/>
                    <a:gd name="T30" fmla="*/ 36 w 42"/>
                    <a:gd name="T31" fmla="*/ 26 h 31"/>
                    <a:gd name="T32" fmla="*/ 41 w 42"/>
                    <a:gd name="T33" fmla="*/ 21 h 31"/>
                    <a:gd name="T34" fmla="*/ 42 w 42"/>
                    <a:gd name="T35" fmla="*/ 19 h 31"/>
                    <a:gd name="T36" fmla="*/ 42 w 42"/>
                    <a:gd name="T37" fmla="*/ 16 h 31"/>
                    <a:gd name="T38" fmla="*/ 42 w 42"/>
                    <a:gd name="T39" fmla="*/ 16 h 31"/>
                    <a:gd name="T40" fmla="*/ 42 w 42"/>
                    <a:gd name="T41" fmla="*/ 12 h 31"/>
                    <a:gd name="T42" fmla="*/ 41 w 42"/>
                    <a:gd name="T43" fmla="*/ 10 h 31"/>
                    <a:gd name="T44" fmla="*/ 36 w 42"/>
                    <a:gd name="T45" fmla="*/ 5 h 31"/>
                    <a:gd name="T46" fmla="*/ 29 w 42"/>
                    <a:gd name="T47" fmla="*/ 1 h 31"/>
                    <a:gd name="T48" fmla="*/ 22 w 42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1"/>
                    <a:gd name="T77" fmla="*/ 42 w 42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1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2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2" y="21"/>
                      </a:lnTo>
                      <a:lnTo>
                        <a:pt x="6" y="26"/>
                      </a:lnTo>
                      <a:lnTo>
                        <a:pt x="13" y="30"/>
                      </a:lnTo>
                      <a:lnTo>
                        <a:pt x="22" y="31"/>
                      </a:lnTo>
                      <a:lnTo>
                        <a:pt x="29" y="30"/>
                      </a:lnTo>
                      <a:lnTo>
                        <a:pt x="36" y="26"/>
                      </a:lnTo>
                      <a:lnTo>
                        <a:pt x="41" y="21"/>
                      </a:lnTo>
                      <a:lnTo>
                        <a:pt x="42" y="19"/>
                      </a:lnTo>
                      <a:lnTo>
                        <a:pt x="42" y="16"/>
                      </a:lnTo>
                      <a:lnTo>
                        <a:pt x="42" y="12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80" name="Freeform 2220"/>
                <p:cNvSpPr>
                  <a:spLocks/>
                </p:cNvSpPr>
                <p:nvPr/>
              </p:nvSpPr>
              <p:spPr bwMode="auto">
                <a:xfrm>
                  <a:off x="1951" y="3055"/>
                  <a:ext cx="42" cy="34"/>
                </a:xfrm>
                <a:custGeom>
                  <a:avLst/>
                  <a:gdLst>
                    <a:gd name="T0" fmla="*/ 25 w 42"/>
                    <a:gd name="T1" fmla="*/ 0 h 34"/>
                    <a:gd name="T2" fmla="*/ 25 w 42"/>
                    <a:gd name="T3" fmla="*/ 0 h 34"/>
                    <a:gd name="T4" fmla="*/ 17 w 42"/>
                    <a:gd name="T5" fmla="*/ 0 h 34"/>
                    <a:gd name="T6" fmla="*/ 9 w 42"/>
                    <a:gd name="T7" fmla="*/ 3 h 34"/>
                    <a:gd name="T8" fmla="*/ 4 w 42"/>
                    <a:gd name="T9" fmla="*/ 7 h 34"/>
                    <a:gd name="T10" fmla="*/ 2 w 42"/>
                    <a:gd name="T11" fmla="*/ 11 h 34"/>
                    <a:gd name="T12" fmla="*/ 2 w 42"/>
                    <a:gd name="T13" fmla="*/ 13 h 34"/>
                    <a:gd name="T14" fmla="*/ 2 w 42"/>
                    <a:gd name="T15" fmla="*/ 13 h 34"/>
                    <a:gd name="T16" fmla="*/ 0 w 42"/>
                    <a:gd name="T17" fmla="*/ 17 h 34"/>
                    <a:gd name="T18" fmla="*/ 2 w 42"/>
                    <a:gd name="T19" fmla="*/ 19 h 34"/>
                    <a:gd name="T20" fmla="*/ 5 w 42"/>
                    <a:gd name="T21" fmla="*/ 26 h 34"/>
                    <a:gd name="T22" fmla="*/ 11 w 42"/>
                    <a:gd name="T23" fmla="*/ 30 h 34"/>
                    <a:gd name="T24" fmla="*/ 18 w 42"/>
                    <a:gd name="T25" fmla="*/ 34 h 34"/>
                    <a:gd name="T26" fmla="*/ 18 w 42"/>
                    <a:gd name="T27" fmla="*/ 34 h 34"/>
                    <a:gd name="T28" fmla="*/ 27 w 42"/>
                    <a:gd name="T29" fmla="*/ 34 h 34"/>
                    <a:gd name="T30" fmla="*/ 34 w 42"/>
                    <a:gd name="T31" fmla="*/ 31 h 34"/>
                    <a:gd name="T32" fmla="*/ 39 w 42"/>
                    <a:gd name="T33" fmla="*/ 27 h 34"/>
                    <a:gd name="T34" fmla="*/ 41 w 42"/>
                    <a:gd name="T35" fmla="*/ 23 h 34"/>
                    <a:gd name="T36" fmla="*/ 42 w 42"/>
                    <a:gd name="T37" fmla="*/ 21 h 34"/>
                    <a:gd name="T38" fmla="*/ 42 w 42"/>
                    <a:gd name="T39" fmla="*/ 21 h 34"/>
                    <a:gd name="T40" fmla="*/ 42 w 42"/>
                    <a:gd name="T41" fmla="*/ 17 h 34"/>
                    <a:gd name="T42" fmla="*/ 41 w 42"/>
                    <a:gd name="T43" fmla="*/ 14 h 34"/>
                    <a:gd name="T44" fmla="*/ 39 w 42"/>
                    <a:gd name="T45" fmla="*/ 8 h 34"/>
                    <a:gd name="T46" fmla="*/ 32 w 42"/>
                    <a:gd name="T47" fmla="*/ 4 h 34"/>
                    <a:gd name="T48" fmla="*/ 25 w 42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4"/>
                    <a:gd name="T77" fmla="*/ 42 w 42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4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17" y="0"/>
                      </a:lnTo>
                      <a:lnTo>
                        <a:pt x="9" y="3"/>
                      </a:lnTo>
                      <a:lnTo>
                        <a:pt x="4" y="7"/>
                      </a:lnTo>
                      <a:lnTo>
                        <a:pt x="2" y="11"/>
                      </a:lnTo>
                      <a:lnTo>
                        <a:pt x="2" y="13"/>
                      </a:lnTo>
                      <a:lnTo>
                        <a:pt x="0" y="17"/>
                      </a:lnTo>
                      <a:lnTo>
                        <a:pt x="2" y="19"/>
                      </a:lnTo>
                      <a:lnTo>
                        <a:pt x="5" y="26"/>
                      </a:lnTo>
                      <a:lnTo>
                        <a:pt x="11" y="30"/>
                      </a:lnTo>
                      <a:lnTo>
                        <a:pt x="18" y="34"/>
                      </a:lnTo>
                      <a:lnTo>
                        <a:pt x="27" y="34"/>
                      </a:lnTo>
                      <a:lnTo>
                        <a:pt x="34" y="31"/>
                      </a:lnTo>
                      <a:lnTo>
                        <a:pt x="39" y="27"/>
                      </a:lnTo>
                      <a:lnTo>
                        <a:pt x="41" y="23"/>
                      </a:lnTo>
                      <a:lnTo>
                        <a:pt x="42" y="21"/>
                      </a:lnTo>
                      <a:lnTo>
                        <a:pt x="42" y="17"/>
                      </a:lnTo>
                      <a:lnTo>
                        <a:pt x="41" y="14"/>
                      </a:lnTo>
                      <a:lnTo>
                        <a:pt x="39" y="8"/>
                      </a:lnTo>
                      <a:lnTo>
                        <a:pt x="32" y="4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81" name="Freeform 2221"/>
                <p:cNvSpPr>
                  <a:spLocks/>
                </p:cNvSpPr>
                <p:nvPr/>
              </p:nvSpPr>
              <p:spPr bwMode="auto">
                <a:xfrm>
                  <a:off x="1951" y="3055"/>
                  <a:ext cx="42" cy="34"/>
                </a:xfrm>
                <a:custGeom>
                  <a:avLst/>
                  <a:gdLst>
                    <a:gd name="T0" fmla="*/ 25 w 42"/>
                    <a:gd name="T1" fmla="*/ 0 h 34"/>
                    <a:gd name="T2" fmla="*/ 25 w 42"/>
                    <a:gd name="T3" fmla="*/ 0 h 34"/>
                    <a:gd name="T4" fmla="*/ 17 w 42"/>
                    <a:gd name="T5" fmla="*/ 0 h 34"/>
                    <a:gd name="T6" fmla="*/ 9 w 42"/>
                    <a:gd name="T7" fmla="*/ 3 h 34"/>
                    <a:gd name="T8" fmla="*/ 4 w 42"/>
                    <a:gd name="T9" fmla="*/ 7 h 34"/>
                    <a:gd name="T10" fmla="*/ 2 w 42"/>
                    <a:gd name="T11" fmla="*/ 11 h 34"/>
                    <a:gd name="T12" fmla="*/ 2 w 42"/>
                    <a:gd name="T13" fmla="*/ 13 h 34"/>
                    <a:gd name="T14" fmla="*/ 2 w 42"/>
                    <a:gd name="T15" fmla="*/ 13 h 34"/>
                    <a:gd name="T16" fmla="*/ 0 w 42"/>
                    <a:gd name="T17" fmla="*/ 17 h 34"/>
                    <a:gd name="T18" fmla="*/ 2 w 42"/>
                    <a:gd name="T19" fmla="*/ 19 h 34"/>
                    <a:gd name="T20" fmla="*/ 5 w 42"/>
                    <a:gd name="T21" fmla="*/ 26 h 34"/>
                    <a:gd name="T22" fmla="*/ 11 w 42"/>
                    <a:gd name="T23" fmla="*/ 30 h 34"/>
                    <a:gd name="T24" fmla="*/ 18 w 42"/>
                    <a:gd name="T25" fmla="*/ 34 h 34"/>
                    <a:gd name="T26" fmla="*/ 18 w 42"/>
                    <a:gd name="T27" fmla="*/ 34 h 34"/>
                    <a:gd name="T28" fmla="*/ 27 w 42"/>
                    <a:gd name="T29" fmla="*/ 34 h 34"/>
                    <a:gd name="T30" fmla="*/ 34 w 42"/>
                    <a:gd name="T31" fmla="*/ 31 h 34"/>
                    <a:gd name="T32" fmla="*/ 39 w 42"/>
                    <a:gd name="T33" fmla="*/ 27 h 34"/>
                    <a:gd name="T34" fmla="*/ 41 w 42"/>
                    <a:gd name="T35" fmla="*/ 23 h 34"/>
                    <a:gd name="T36" fmla="*/ 42 w 42"/>
                    <a:gd name="T37" fmla="*/ 21 h 34"/>
                    <a:gd name="T38" fmla="*/ 42 w 42"/>
                    <a:gd name="T39" fmla="*/ 21 h 34"/>
                    <a:gd name="T40" fmla="*/ 42 w 42"/>
                    <a:gd name="T41" fmla="*/ 17 h 34"/>
                    <a:gd name="T42" fmla="*/ 41 w 42"/>
                    <a:gd name="T43" fmla="*/ 14 h 34"/>
                    <a:gd name="T44" fmla="*/ 39 w 42"/>
                    <a:gd name="T45" fmla="*/ 8 h 34"/>
                    <a:gd name="T46" fmla="*/ 32 w 42"/>
                    <a:gd name="T47" fmla="*/ 4 h 34"/>
                    <a:gd name="T48" fmla="*/ 25 w 42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4"/>
                    <a:gd name="T77" fmla="*/ 42 w 42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4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17" y="0"/>
                      </a:lnTo>
                      <a:lnTo>
                        <a:pt x="9" y="3"/>
                      </a:lnTo>
                      <a:lnTo>
                        <a:pt x="4" y="7"/>
                      </a:lnTo>
                      <a:lnTo>
                        <a:pt x="2" y="11"/>
                      </a:lnTo>
                      <a:lnTo>
                        <a:pt x="2" y="13"/>
                      </a:lnTo>
                      <a:lnTo>
                        <a:pt x="0" y="17"/>
                      </a:lnTo>
                      <a:lnTo>
                        <a:pt x="2" y="19"/>
                      </a:lnTo>
                      <a:lnTo>
                        <a:pt x="5" y="26"/>
                      </a:lnTo>
                      <a:lnTo>
                        <a:pt x="11" y="30"/>
                      </a:lnTo>
                      <a:lnTo>
                        <a:pt x="18" y="34"/>
                      </a:lnTo>
                      <a:lnTo>
                        <a:pt x="27" y="34"/>
                      </a:lnTo>
                      <a:lnTo>
                        <a:pt x="34" y="31"/>
                      </a:lnTo>
                      <a:lnTo>
                        <a:pt x="39" y="27"/>
                      </a:lnTo>
                      <a:lnTo>
                        <a:pt x="41" y="23"/>
                      </a:lnTo>
                      <a:lnTo>
                        <a:pt x="42" y="21"/>
                      </a:lnTo>
                      <a:lnTo>
                        <a:pt x="42" y="17"/>
                      </a:lnTo>
                      <a:lnTo>
                        <a:pt x="41" y="14"/>
                      </a:lnTo>
                      <a:lnTo>
                        <a:pt x="39" y="8"/>
                      </a:lnTo>
                      <a:lnTo>
                        <a:pt x="32" y="4"/>
                      </a:lnTo>
                      <a:lnTo>
                        <a:pt x="2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82" name="Freeform 2222"/>
                <p:cNvSpPr>
                  <a:spLocks/>
                </p:cNvSpPr>
                <p:nvPr/>
              </p:nvSpPr>
              <p:spPr bwMode="auto">
                <a:xfrm>
                  <a:off x="1940" y="3034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2 w 42"/>
                    <a:gd name="T9" fmla="*/ 10 h 32"/>
                    <a:gd name="T10" fmla="*/ 1 w 42"/>
                    <a:gd name="T11" fmla="*/ 12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1 w 42"/>
                    <a:gd name="T17" fmla="*/ 19 h 32"/>
                    <a:gd name="T18" fmla="*/ 2 w 42"/>
                    <a:gd name="T19" fmla="*/ 23 h 32"/>
                    <a:gd name="T20" fmla="*/ 6 w 42"/>
                    <a:gd name="T21" fmla="*/ 28 h 32"/>
                    <a:gd name="T22" fmla="*/ 13 w 42"/>
                    <a:gd name="T23" fmla="*/ 30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29 w 42"/>
                    <a:gd name="T29" fmla="*/ 30 h 32"/>
                    <a:gd name="T30" fmla="*/ 36 w 42"/>
                    <a:gd name="T31" fmla="*/ 28 h 32"/>
                    <a:gd name="T32" fmla="*/ 41 w 42"/>
                    <a:gd name="T33" fmla="*/ 23 h 32"/>
                    <a:gd name="T34" fmla="*/ 42 w 42"/>
                    <a:gd name="T35" fmla="*/ 19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2 w 42"/>
                    <a:gd name="T41" fmla="*/ 12 h 32"/>
                    <a:gd name="T42" fmla="*/ 41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2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3" y="30"/>
                      </a:lnTo>
                      <a:lnTo>
                        <a:pt x="22" y="32"/>
                      </a:lnTo>
                      <a:lnTo>
                        <a:pt x="29" y="30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2" y="19"/>
                      </a:lnTo>
                      <a:lnTo>
                        <a:pt x="42" y="16"/>
                      </a:lnTo>
                      <a:lnTo>
                        <a:pt x="42" y="12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83" name="Freeform 2223"/>
                <p:cNvSpPr>
                  <a:spLocks/>
                </p:cNvSpPr>
                <p:nvPr/>
              </p:nvSpPr>
              <p:spPr bwMode="auto">
                <a:xfrm>
                  <a:off x="1940" y="3034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2 w 42"/>
                    <a:gd name="T9" fmla="*/ 10 h 32"/>
                    <a:gd name="T10" fmla="*/ 1 w 42"/>
                    <a:gd name="T11" fmla="*/ 12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1 w 42"/>
                    <a:gd name="T17" fmla="*/ 19 h 32"/>
                    <a:gd name="T18" fmla="*/ 2 w 42"/>
                    <a:gd name="T19" fmla="*/ 23 h 32"/>
                    <a:gd name="T20" fmla="*/ 6 w 42"/>
                    <a:gd name="T21" fmla="*/ 28 h 32"/>
                    <a:gd name="T22" fmla="*/ 13 w 42"/>
                    <a:gd name="T23" fmla="*/ 30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29 w 42"/>
                    <a:gd name="T29" fmla="*/ 30 h 32"/>
                    <a:gd name="T30" fmla="*/ 36 w 42"/>
                    <a:gd name="T31" fmla="*/ 28 h 32"/>
                    <a:gd name="T32" fmla="*/ 41 w 42"/>
                    <a:gd name="T33" fmla="*/ 23 h 32"/>
                    <a:gd name="T34" fmla="*/ 42 w 42"/>
                    <a:gd name="T35" fmla="*/ 19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2 w 42"/>
                    <a:gd name="T41" fmla="*/ 12 h 32"/>
                    <a:gd name="T42" fmla="*/ 41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2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3" y="30"/>
                      </a:lnTo>
                      <a:lnTo>
                        <a:pt x="22" y="32"/>
                      </a:lnTo>
                      <a:lnTo>
                        <a:pt x="29" y="30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2" y="19"/>
                      </a:lnTo>
                      <a:lnTo>
                        <a:pt x="42" y="16"/>
                      </a:lnTo>
                      <a:lnTo>
                        <a:pt x="42" y="12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84" name="Freeform 2224"/>
                <p:cNvSpPr>
                  <a:spLocks/>
                </p:cNvSpPr>
                <p:nvPr/>
              </p:nvSpPr>
              <p:spPr bwMode="auto">
                <a:xfrm>
                  <a:off x="1922" y="3096"/>
                  <a:ext cx="40" cy="35"/>
                </a:xfrm>
                <a:custGeom>
                  <a:avLst/>
                  <a:gdLst>
                    <a:gd name="T0" fmla="*/ 11 w 40"/>
                    <a:gd name="T1" fmla="*/ 3 h 35"/>
                    <a:gd name="T2" fmla="*/ 11 w 40"/>
                    <a:gd name="T3" fmla="*/ 3 h 35"/>
                    <a:gd name="T4" fmla="*/ 5 w 40"/>
                    <a:gd name="T5" fmla="*/ 8 h 35"/>
                    <a:gd name="T6" fmla="*/ 1 w 40"/>
                    <a:gd name="T7" fmla="*/ 14 h 35"/>
                    <a:gd name="T8" fmla="*/ 0 w 40"/>
                    <a:gd name="T9" fmla="*/ 22 h 35"/>
                    <a:gd name="T10" fmla="*/ 0 w 40"/>
                    <a:gd name="T11" fmla="*/ 24 h 35"/>
                    <a:gd name="T12" fmla="*/ 1 w 40"/>
                    <a:gd name="T13" fmla="*/ 27 h 35"/>
                    <a:gd name="T14" fmla="*/ 1 w 40"/>
                    <a:gd name="T15" fmla="*/ 27 h 35"/>
                    <a:gd name="T16" fmla="*/ 4 w 40"/>
                    <a:gd name="T17" fmla="*/ 30 h 35"/>
                    <a:gd name="T18" fmla="*/ 6 w 40"/>
                    <a:gd name="T19" fmla="*/ 32 h 35"/>
                    <a:gd name="T20" fmla="*/ 13 w 40"/>
                    <a:gd name="T21" fmla="*/ 35 h 35"/>
                    <a:gd name="T22" fmla="*/ 20 w 40"/>
                    <a:gd name="T23" fmla="*/ 33 h 35"/>
                    <a:gd name="T24" fmla="*/ 28 w 40"/>
                    <a:gd name="T25" fmla="*/ 31 h 35"/>
                    <a:gd name="T26" fmla="*/ 28 w 40"/>
                    <a:gd name="T27" fmla="*/ 31 h 35"/>
                    <a:gd name="T28" fmla="*/ 34 w 40"/>
                    <a:gd name="T29" fmla="*/ 26 h 35"/>
                    <a:gd name="T30" fmla="*/ 38 w 40"/>
                    <a:gd name="T31" fmla="*/ 19 h 35"/>
                    <a:gd name="T32" fmla="*/ 40 w 40"/>
                    <a:gd name="T33" fmla="*/ 13 h 35"/>
                    <a:gd name="T34" fmla="*/ 40 w 40"/>
                    <a:gd name="T35" fmla="*/ 10 h 35"/>
                    <a:gd name="T36" fmla="*/ 38 w 40"/>
                    <a:gd name="T37" fmla="*/ 7 h 35"/>
                    <a:gd name="T38" fmla="*/ 38 w 40"/>
                    <a:gd name="T39" fmla="*/ 7 h 35"/>
                    <a:gd name="T40" fmla="*/ 36 w 40"/>
                    <a:gd name="T41" fmla="*/ 4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0 h 35"/>
                    <a:gd name="T48" fmla="*/ 11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5"/>
                      </a:lnTo>
                      <a:lnTo>
                        <a:pt x="20" y="33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19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85" name="Freeform 2225"/>
                <p:cNvSpPr>
                  <a:spLocks/>
                </p:cNvSpPr>
                <p:nvPr/>
              </p:nvSpPr>
              <p:spPr bwMode="auto">
                <a:xfrm>
                  <a:off x="1922" y="3096"/>
                  <a:ext cx="40" cy="35"/>
                </a:xfrm>
                <a:custGeom>
                  <a:avLst/>
                  <a:gdLst>
                    <a:gd name="T0" fmla="*/ 11 w 40"/>
                    <a:gd name="T1" fmla="*/ 3 h 35"/>
                    <a:gd name="T2" fmla="*/ 11 w 40"/>
                    <a:gd name="T3" fmla="*/ 3 h 35"/>
                    <a:gd name="T4" fmla="*/ 5 w 40"/>
                    <a:gd name="T5" fmla="*/ 8 h 35"/>
                    <a:gd name="T6" fmla="*/ 1 w 40"/>
                    <a:gd name="T7" fmla="*/ 14 h 35"/>
                    <a:gd name="T8" fmla="*/ 0 w 40"/>
                    <a:gd name="T9" fmla="*/ 22 h 35"/>
                    <a:gd name="T10" fmla="*/ 0 w 40"/>
                    <a:gd name="T11" fmla="*/ 24 h 35"/>
                    <a:gd name="T12" fmla="*/ 1 w 40"/>
                    <a:gd name="T13" fmla="*/ 27 h 35"/>
                    <a:gd name="T14" fmla="*/ 1 w 40"/>
                    <a:gd name="T15" fmla="*/ 27 h 35"/>
                    <a:gd name="T16" fmla="*/ 4 w 40"/>
                    <a:gd name="T17" fmla="*/ 30 h 35"/>
                    <a:gd name="T18" fmla="*/ 6 w 40"/>
                    <a:gd name="T19" fmla="*/ 32 h 35"/>
                    <a:gd name="T20" fmla="*/ 13 w 40"/>
                    <a:gd name="T21" fmla="*/ 35 h 35"/>
                    <a:gd name="T22" fmla="*/ 20 w 40"/>
                    <a:gd name="T23" fmla="*/ 33 h 35"/>
                    <a:gd name="T24" fmla="*/ 28 w 40"/>
                    <a:gd name="T25" fmla="*/ 31 h 35"/>
                    <a:gd name="T26" fmla="*/ 28 w 40"/>
                    <a:gd name="T27" fmla="*/ 31 h 35"/>
                    <a:gd name="T28" fmla="*/ 34 w 40"/>
                    <a:gd name="T29" fmla="*/ 26 h 35"/>
                    <a:gd name="T30" fmla="*/ 38 w 40"/>
                    <a:gd name="T31" fmla="*/ 19 h 35"/>
                    <a:gd name="T32" fmla="*/ 40 w 40"/>
                    <a:gd name="T33" fmla="*/ 13 h 35"/>
                    <a:gd name="T34" fmla="*/ 40 w 40"/>
                    <a:gd name="T35" fmla="*/ 10 h 35"/>
                    <a:gd name="T36" fmla="*/ 38 w 40"/>
                    <a:gd name="T37" fmla="*/ 7 h 35"/>
                    <a:gd name="T38" fmla="*/ 38 w 40"/>
                    <a:gd name="T39" fmla="*/ 7 h 35"/>
                    <a:gd name="T40" fmla="*/ 36 w 40"/>
                    <a:gd name="T41" fmla="*/ 4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0 h 35"/>
                    <a:gd name="T48" fmla="*/ 11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5"/>
                      </a:lnTo>
                      <a:lnTo>
                        <a:pt x="20" y="33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19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86" name="Freeform 2226"/>
                <p:cNvSpPr>
                  <a:spLocks/>
                </p:cNvSpPr>
                <p:nvPr/>
              </p:nvSpPr>
              <p:spPr bwMode="auto">
                <a:xfrm>
                  <a:off x="1951" y="3099"/>
                  <a:ext cx="40" cy="34"/>
                </a:xfrm>
                <a:custGeom>
                  <a:avLst/>
                  <a:gdLst>
                    <a:gd name="T0" fmla="*/ 26 w 40"/>
                    <a:gd name="T1" fmla="*/ 2 h 34"/>
                    <a:gd name="T2" fmla="*/ 26 w 40"/>
                    <a:gd name="T3" fmla="*/ 2 h 34"/>
                    <a:gd name="T4" fmla="*/ 18 w 40"/>
                    <a:gd name="T5" fmla="*/ 0 h 34"/>
                    <a:gd name="T6" fmla="*/ 11 w 40"/>
                    <a:gd name="T7" fmla="*/ 1 h 34"/>
                    <a:gd name="T8" fmla="*/ 4 w 40"/>
                    <a:gd name="T9" fmla="*/ 5 h 34"/>
                    <a:gd name="T10" fmla="*/ 3 w 40"/>
                    <a:gd name="T11" fmla="*/ 7 h 34"/>
                    <a:gd name="T12" fmla="*/ 0 w 40"/>
                    <a:gd name="T13" fmla="*/ 10 h 34"/>
                    <a:gd name="T14" fmla="*/ 0 w 40"/>
                    <a:gd name="T15" fmla="*/ 10 h 34"/>
                    <a:gd name="T16" fmla="*/ 0 w 40"/>
                    <a:gd name="T17" fmla="*/ 14 h 34"/>
                    <a:gd name="T18" fmla="*/ 0 w 40"/>
                    <a:gd name="T19" fmla="*/ 16 h 34"/>
                    <a:gd name="T20" fmla="*/ 3 w 40"/>
                    <a:gd name="T21" fmla="*/ 23 h 34"/>
                    <a:gd name="T22" fmla="*/ 8 w 40"/>
                    <a:gd name="T23" fmla="*/ 29 h 34"/>
                    <a:gd name="T24" fmla="*/ 14 w 40"/>
                    <a:gd name="T25" fmla="*/ 33 h 34"/>
                    <a:gd name="T26" fmla="*/ 14 w 40"/>
                    <a:gd name="T27" fmla="*/ 33 h 34"/>
                    <a:gd name="T28" fmla="*/ 22 w 40"/>
                    <a:gd name="T29" fmla="*/ 34 h 34"/>
                    <a:gd name="T30" fmla="*/ 30 w 40"/>
                    <a:gd name="T31" fmla="*/ 33 h 34"/>
                    <a:gd name="T32" fmla="*/ 36 w 40"/>
                    <a:gd name="T33" fmla="*/ 29 h 34"/>
                    <a:gd name="T34" fmla="*/ 39 w 40"/>
                    <a:gd name="T35" fmla="*/ 28 h 34"/>
                    <a:gd name="T36" fmla="*/ 40 w 40"/>
                    <a:gd name="T37" fmla="*/ 24 h 34"/>
                    <a:gd name="T38" fmla="*/ 40 w 40"/>
                    <a:gd name="T39" fmla="*/ 24 h 34"/>
                    <a:gd name="T40" fmla="*/ 40 w 40"/>
                    <a:gd name="T41" fmla="*/ 21 h 34"/>
                    <a:gd name="T42" fmla="*/ 40 w 40"/>
                    <a:gd name="T43" fmla="*/ 18 h 34"/>
                    <a:gd name="T44" fmla="*/ 39 w 40"/>
                    <a:gd name="T45" fmla="*/ 11 h 34"/>
                    <a:gd name="T46" fmla="*/ 34 w 40"/>
                    <a:gd name="T47" fmla="*/ 6 h 34"/>
                    <a:gd name="T48" fmla="*/ 26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4" y="5"/>
                      </a:lnTo>
                      <a:lnTo>
                        <a:pt x="3" y="7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9"/>
                      </a:lnTo>
                      <a:lnTo>
                        <a:pt x="14" y="33"/>
                      </a:lnTo>
                      <a:lnTo>
                        <a:pt x="22" y="34"/>
                      </a:lnTo>
                      <a:lnTo>
                        <a:pt x="30" y="33"/>
                      </a:lnTo>
                      <a:lnTo>
                        <a:pt x="36" y="29"/>
                      </a:lnTo>
                      <a:lnTo>
                        <a:pt x="39" y="28"/>
                      </a:lnTo>
                      <a:lnTo>
                        <a:pt x="40" y="24"/>
                      </a:lnTo>
                      <a:lnTo>
                        <a:pt x="40" y="21"/>
                      </a:lnTo>
                      <a:lnTo>
                        <a:pt x="40" y="18"/>
                      </a:lnTo>
                      <a:lnTo>
                        <a:pt x="39" y="11"/>
                      </a:lnTo>
                      <a:lnTo>
                        <a:pt x="34" y="6"/>
                      </a:lnTo>
                      <a:lnTo>
                        <a:pt x="26" y="2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87" name="Freeform 2227"/>
                <p:cNvSpPr>
                  <a:spLocks/>
                </p:cNvSpPr>
                <p:nvPr/>
              </p:nvSpPr>
              <p:spPr bwMode="auto">
                <a:xfrm>
                  <a:off x="1951" y="3099"/>
                  <a:ext cx="40" cy="34"/>
                </a:xfrm>
                <a:custGeom>
                  <a:avLst/>
                  <a:gdLst>
                    <a:gd name="T0" fmla="*/ 26 w 40"/>
                    <a:gd name="T1" fmla="*/ 2 h 34"/>
                    <a:gd name="T2" fmla="*/ 26 w 40"/>
                    <a:gd name="T3" fmla="*/ 2 h 34"/>
                    <a:gd name="T4" fmla="*/ 18 w 40"/>
                    <a:gd name="T5" fmla="*/ 0 h 34"/>
                    <a:gd name="T6" fmla="*/ 11 w 40"/>
                    <a:gd name="T7" fmla="*/ 1 h 34"/>
                    <a:gd name="T8" fmla="*/ 4 w 40"/>
                    <a:gd name="T9" fmla="*/ 5 h 34"/>
                    <a:gd name="T10" fmla="*/ 3 w 40"/>
                    <a:gd name="T11" fmla="*/ 7 h 34"/>
                    <a:gd name="T12" fmla="*/ 0 w 40"/>
                    <a:gd name="T13" fmla="*/ 10 h 34"/>
                    <a:gd name="T14" fmla="*/ 0 w 40"/>
                    <a:gd name="T15" fmla="*/ 10 h 34"/>
                    <a:gd name="T16" fmla="*/ 0 w 40"/>
                    <a:gd name="T17" fmla="*/ 14 h 34"/>
                    <a:gd name="T18" fmla="*/ 0 w 40"/>
                    <a:gd name="T19" fmla="*/ 16 h 34"/>
                    <a:gd name="T20" fmla="*/ 3 w 40"/>
                    <a:gd name="T21" fmla="*/ 23 h 34"/>
                    <a:gd name="T22" fmla="*/ 8 w 40"/>
                    <a:gd name="T23" fmla="*/ 29 h 34"/>
                    <a:gd name="T24" fmla="*/ 14 w 40"/>
                    <a:gd name="T25" fmla="*/ 33 h 34"/>
                    <a:gd name="T26" fmla="*/ 14 w 40"/>
                    <a:gd name="T27" fmla="*/ 33 h 34"/>
                    <a:gd name="T28" fmla="*/ 22 w 40"/>
                    <a:gd name="T29" fmla="*/ 34 h 34"/>
                    <a:gd name="T30" fmla="*/ 30 w 40"/>
                    <a:gd name="T31" fmla="*/ 33 h 34"/>
                    <a:gd name="T32" fmla="*/ 36 w 40"/>
                    <a:gd name="T33" fmla="*/ 29 h 34"/>
                    <a:gd name="T34" fmla="*/ 39 w 40"/>
                    <a:gd name="T35" fmla="*/ 28 h 34"/>
                    <a:gd name="T36" fmla="*/ 40 w 40"/>
                    <a:gd name="T37" fmla="*/ 24 h 34"/>
                    <a:gd name="T38" fmla="*/ 40 w 40"/>
                    <a:gd name="T39" fmla="*/ 24 h 34"/>
                    <a:gd name="T40" fmla="*/ 40 w 40"/>
                    <a:gd name="T41" fmla="*/ 21 h 34"/>
                    <a:gd name="T42" fmla="*/ 40 w 40"/>
                    <a:gd name="T43" fmla="*/ 18 h 34"/>
                    <a:gd name="T44" fmla="*/ 39 w 40"/>
                    <a:gd name="T45" fmla="*/ 11 h 34"/>
                    <a:gd name="T46" fmla="*/ 34 w 40"/>
                    <a:gd name="T47" fmla="*/ 6 h 34"/>
                    <a:gd name="T48" fmla="*/ 26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4" y="5"/>
                      </a:lnTo>
                      <a:lnTo>
                        <a:pt x="3" y="7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9"/>
                      </a:lnTo>
                      <a:lnTo>
                        <a:pt x="14" y="33"/>
                      </a:lnTo>
                      <a:lnTo>
                        <a:pt x="22" y="34"/>
                      </a:lnTo>
                      <a:lnTo>
                        <a:pt x="30" y="33"/>
                      </a:lnTo>
                      <a:lnTo>
                        <a:pt x="36" y="29"/>
                      </a:lnTo>
                      <a:lnTo>
                        <a:pt x="39" y="28"/>
                      </a:lnTo>
                      <a:lnTo>
                        <a:pt x="40" y="24"/>
                      </a:lnTo>
                      <a:lnTo>
                        <a:pt x="40" y="21"/>
                      </a:lnTo>
                      <a:lnTo>
                        <a:pt x="40" y="18"/>
                      </a:lnTo>
                      <a:lnTo>
                        <a:pt x="39" y="11"/>
                      </a:lnTo>
                      <a:lnTo>
                        <a:pt x="34" y="6"/>
                      </a:lnTo>
                      <a:lnTo>
                        <a:pt x="26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88" name="Freeform 2228"/>
                <p:cNvSpPr>
                  <a:spLocks/>
                </p:cNvSpPr>
                <p:nvPr/>
              </p:nvSpPr>
              <p:spPr bwMode="auto">
                <a:xfrm>
                  <a:off x="2061" y="3066"/>
                  <a:ext cx="31" cy="88"/>
                </a:xfrm>
                <a:custGeom>
                  <a:avLst/>
                  <a:gdLst>
                    <a:gd name="T0" fmla="*/ 0 w 31"/>
                    <a:gd name="T1" fmla="*/ 84 h 88"/>
                    <a:gd name="T2" fmla="*/ 9 w 31"/>
                    <a:gd name="T3" fmla="*/ 68 h 88"/>
                    <a:gd name="T4" fmla="*/ 9 w 31"/>
                    <a:gd name="T5" fmla="*/ 0 h 88"/>
                    <a:gd name="T6" fmla="*/ 23 w 31"/>
                    <a:gd name="T7" fmla="*/ 2 h 88"/>
                    <a:gd name="T8" fmla="*/ 23 w 31"/>
                    <a:gd name="T9" fmla="*/ 68 h 88"/>
                    <a:gd name="T10" fmla="*/ 31 w 31"/>
                    <a:gd name="T11" fmla="*/ 85 h 88"/>
                    <a:gd name="T12" fmla="*/ 20 w 31"/>
                    <a:gd name="T13" fmla="*/ 79 h 88"/>
                    <a:gd name="T14" fmla="*/ 20 w 31"/>
                    <a:gd name="T15" fmla="*/ 88 h 88"/>
                    <a:gd name="T16" fmla="*/ 14 w 31"/>
                    <a:gd name="T17" fmla="*/ 80 h 88"/>
                    <a:gd name="T18" fmla="*/ 9 w 31"/>
                    <a:gd name="T19" fmla="*/ 88 h 88"/>
                    <a:gd name="T20" fmla="*/ 9 w 31"/>
                    <a:gd name="T21" fmla="*/ 80 h 88"/>
                    <a:gd name="T22" fmla="*/ 0 w 31"/>
                    <a:gd name="T23" fmla="*/ 84 h 88"/>
                    <a:gd name="T24" fmla="*/ 0 w 31"/>
                    <a:gd name="T25" fmla="*/ 84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8"/>
                    <a:gd name="T41" fmla="*/ 31 w 31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8">
                      <a:moveTo>
                        <a:pt x="0" y="84"/>
                      </a:moveTo>
                      <a:lnTo>
                        <a:pt x="9" y="68"/>
                      </a:lnTo>
                      <a:lnTo>
                        <a:pt x="9" y="0"/>
                      </a:lnTo>
                      <a:lnTo>
                        <a:pt x="23" y="2"/>
                      </a:lnTo>
                      <a:lnTo>
                        <a:pt x="23" y="68"/>
                      </a:lnTo>
                      <a:lnTo>
                        <a:pt x="31" y="85"/>
                      </a:lnTo>
                      <a:lnTo>
                        <a:pt x="20" y="79"/>
                      </a:lnTo>
                      <a:lnTo>
                        <a:pt x="20" y="88"/>
                      </a:lnTo>
                      <a:lnTo>
                        <a:pt x="14" y="80"/>
                      </a:lnTo>
                      <a:lnTo>
                        <a:pt x="9" y="88"/>
                      </a:lnTo>
                      <a:lnTo>
                        <a:pt x="9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89" name="Freeform 2229"/>
                <p:cNvSpPr>
                  <a:spLocks/>
                </p:cNvSpPr>
                <p:nvPr/>
              </p:nvSpPr>
              <p:spPr bwMode="auto">
                <a:xfrm>
                  <a:off x="2043" y="3050"/>
                  <a:ext cx="40" cy="35"/>
                </a:xfrm>
                <a:custGeom>
                  <a:avLst/>
                  <a:gdLst>
                    <a:gd name="T0" fmla="*/ 12 w 40"/>
                    <a:gd name="T1" fmla="*/ 4 h 35"/>
                    <a:gd name="T2" fmla="*/ 12 w 40"/>
                    <a:gd name="T3" fmla="*/ 4 h 35"/>
                    <a:gd name="T4" fmla="*/ 5 w 40"/>
                    <a:gd name="T5" fmla="*/ 9 h 35"/>
                    <a:gd name="T6" fmla="*/ 1 w 40"/>
                    <a:gd name="T7" fmla="*/ 16 h 35"/>
                    <a:gd name="T8" fmla="*/ 0 w 40"/>
                    <a:gd name="T9" fmla="*/ 22 h 35"/>
                    <a:gd name="T10" fmla="*/ 0 w 40"/>
                    <a:gd name="T11" fmla="*/ 24 h 35"/>
                    <a:gd name="T12" fmla="*/ 1 w 40"/>
                    <a:gd name="T13" fmla="*/ 28 h 35"/>
                    <a:gd name="T14" fmla="*/ 1 w 40"/>
                    <a:gd name="T15" fmla="*/ 28 h 35"/>
                    <a:gd name="T16" fmla="*/ 4 w 40"/>
                    <a:gd name="T17" fmla="*/ 31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1 h 35"/>
                    <a:gd name="T26" fmla="*/ 28 w 40"/>
                    <a:gd name="T27" fmla="*/ 31 h 35"/>
                    <a:gd name="T28" fmla="*/ 35 w 40"/>
                    <a:gd name="T29" fmla="*/ 26 h 35"/>
                    <a:gd name="T30" fmla="*/ 38 w 40"/>
                    <a:gd name="T31" fmla="*/ 21 h 35"/>
                    <a:gd name="T32" fmla="*/ 40 w 40"/>
                    <a:gd name="T33" fmla="*/ 13 h 35"/>
                    <a:gd name="T34" fmla="*/ 40 w 40"/>
                    <a:gd name="T35" fmla="*/ 10 h 35"/>
                    <a:gd name="T36" fmla="*/ 38 w 40"/>
                    <a:gd name="T37" fmla="*/ 7 h 35"/>
                    <a:gd name="T38" fmla="*/ 38 w 40"/>
                    <a:gd name="T39" fmla="*/ 7 h 35"/>
                    <a:gd name="T40" fmla="*/ 36 w 40"/>
                    <a:gd name="T41" fmla="*/ 4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0 h 35"/>
                    <a:gd name="T48" fmla="*/ 12 w 40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1"/>
                      </a:lnTo>
                      <a:lnTo>
                        <a:pt x="35" y="26"/>
                      </a:lnTo>
                      <a:lnTo>
                        <a:pt x="38" y="21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90" name="Freeform 2230"/>
                <p:cNvSpPr>
                  <a:spLocks/>
                </p:cNvSpPr>
                <p:nvPr/>
              </p:nvSpPr>
              <p:spPr bwMode="auto">
                <a:xfrm>
                  <a:off x="2043" y="3050"/>
                  <a:ext cx="40" cy="35"/>
                </a:xfrm>
                <a:custGeom>
                  <a:avLst/>
                  <a:gdLst>
                    <a:gd name="T0" fmla="*/ 12 w 40"/>
                    <a:gd name="T1" fmla="*/ 4 h 35"/>
                    <a:gd name="T2" fmla="*/ 12 w 40"/>
                    <a:gd name="T3" fmla="*/ 4 h 35"/>
                    <a:gd name="T4" fmla="*/ 5 w 40"/>
                    <a:gd name="T5" fmla="*/ 9 h 35"/>
                    <a:gd name="T6" fmla="*/ 1 w 40"/>
                    <a:gd name="T7" fmla="*/ 16 h 35"/>
                    <a:gd name="T8" fmla="*/ 0 w 40"/>
                    <a:gd name="T9" fmla="*/ 22 h 35"/>
                    <a:gd name="T10" fmla="*/ 0 w 40"/>
                    <a:gd name="T11" fmla="*/ 24 h 35"/>
                    <a:gd name="T12" fmla="*/ 1 w 40"/>
                    <a:gd name="T13" fmla="*/ 28 h 35"/>
                    <a:gd name="T14" fmla="*/ 1 w 40"/>
                    <a:gd name="T15" fmla="*/ 28 h 35"/>
                    <a:gd name="T16" fmla="*/ 4 w 40"/>
                    <a:gd name="T17" fmla="*/ 31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1 h 35"/>
                    <a:gd name="T26" fmla="*/ 28 w 40"/>
                    <a:gd name="T27" fmla="*/ 31 h 35"/>
                    <a:gd name="T28" fmla="*/ 35 w 40"/>
                    <a:gd name="T29" fmla="*/ 26 h 35"/>
                    <a:gd name="T30" fmla="*/ 38 w 40"/>
                    <a:gd name="T31" fmla="*/ 21 h 35"/>
                    <a:gd name="T32" fmla="*/ 40 w 40"/>
                    <a:gd name="T33" fmla="*/ 13 h 35"/>
                    <a:gd name="T34" fmla="*/ 40 w 40"/>
                    <a:gd name="T35" fmla="*/ 10 h 35"/>
                    <a:gd name="T36" fmla="*/ 38 w 40"/>
                    <a:gd name="T37" fmla="*/ 7 h 35"/>
                    <a:gd name="T38" fmla="*/ 38 w 40"/>
                    <a:gd name="T39" fmla="*/ 7 h 35"/>
                    <a:gd name="T40" fmla="*/ 36 w 40"/>
                    <a:gd name="T41" fmla="*/ 4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0 h 35"/>
                    <a:gd name="T48" fmla="*/ 12 w 40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1"/>
                      </a:lnTo>
                      <a:lnTo>
                        <a:pt x="35" y="26"/>
                      </a:lnTo>
                      <a:lnTo>
                        <a:pt x="38" y="21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91" name="Freeform 2231"/>
                <p:cNvSpPr>
                  <a:spLocks/>
                </p:cNvSpPr>
                <p:nvPr/>
              </p:nvSpPr>
              <p:spPr bwMode="auto">
                <a:xfrm>
                  <a:off x="2073" y="3054"/>
                  <a:ext cx="39" cy="33"/>
                </a:xfrm>
                <a:custGeom>
                  <a:avLst/>
                  <a:gdLst>
                    <a:gd name="T0" fmla="*/ 25 w 39"/>
                    <a:gd name="T1" fmla="*/ 1 h 33"/>
                    <a:gd name="T2" fmla="*/ 25 w 39"/>
                    <a:gd name="T3" fmla="*/ 1 h 33"/>
                    <a:gd name="T4" fmla="*/ 17 w 39"/>
                    <a:gd name="T5" fmla="*/ 0 h 33"/>
                    <a:gd name="T6" fmla="*/ 10 w 39"/>
                    <a:gd name="T7" fmla="*/ 1 h 33"/>
                    <a:gd name="T8" fmla="*/ 3 w 39"/>
                    <a:gd name="T9" fmla="*/ 4 h 33"/>
                    <a:gd name="T10" fmla="*/ 2 w 39"/>
                    <a:gd name="T11" fmla="*/ 6 h 33"/>
                    <a:gd name="T12" fmla="*/ 0 w 39"/>
                    <a:gd name="T13" fmla="*/ 10 h 33"/>
                    <a:gd name="T14" fmla="*/ 0 w 39"/>
                    <a:gd name="T15" fmla="*/ 10 h 33"/>
                    <a:gd name="T16" fmla="*/ 0 w 39"/>
                    <a:gd name="T17" fmla="*/ 13 h 33"/>
                    <a:gd name="T18" fmla="*/ 0 w 39"/>
                    <a:gd name="T19" fmla="*/ 17 h 33"/>
                    <a:gd name="T20" fmla="*/ 2 w 39"/>
                    <a:gd name="T21" fmla="*/ 23 h 33"/>
                    <a:gd name="T22" fmla="*/ 7 w 39"/>
                    <a:gd name="T23" fmla="*/ 28 h 33"/>
                    <a:gd name="T24" fmla="*/ 14 w 39"/>
                    <a:gd name="T25" fmla="*/ 32 h 33"/>
                    <a:gd name="T26" fmla="*/ 14 w 39"/>
                    <a:gd name="T27" fmla="*/ 32 h 33"/>
                    <a:gd name="T28" fmla="*/ 23 w 39"/>
                    <a:gd name="T29" fmla="*/ 33 h 33"/>
                    <a:gd name="T30" fmla="*/ 29 w 39"/>
                    <a:gd name="T31" fmla="*/ 33 h 33"/>
                    <a:gd name="T32" fmla="*/ 35 w 39"/>
                    <a:gd name="T33" fmla="*/ 29 h 33"/>
                    <a:gd name="T34" fmla="*/ 38 w 39"/>
                    <a:gd name="T35" fmla="*/ 27 h 33"/>
                    <a:gd name="T36" fmla="*/ 39 w 39"/>
                    <a:gd name="T37" fmla="*/ 24 h 33"/>
                    <a:gd name="T38" fmla="*/ 39 w 39"/>
                    <a:gd name="T39" fmla="*/ 24 h 33"/>
                    <a:gd name="T40" fmla="*/ 39 w 39"/>
                    <a:gd name="T41" fmla="*/ 20 h 33"/>
                    <a:gd name="T42" fmla="*/ 39 w 39"/>
                    <a:gd name="T43" fmla="*/ 18 h 33"/>
                    <a:gd name="T44" fmla="*/ 37 w 39"/>
                    <a:gd name="T45" fmla="*/ 12 h 33"/>
                    <a:gd name="T46" fmla="*/ 33 w 39"/>
                    <a:gd name="T47" fmla="*/ 5 h 33"/>
                    <a:gd name="T48" fmla="*/ 25 w 39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10" y="1"/>
                      </a:lnTo>
                      <a:lnTo>
                        <a:pt x="3" y="4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4" y="32"/>
                      </a:lnTo>
                      <a:lnTo>
                        <a:pt x="23" y="33"/>
                      </a:lnTo>
                      <a:lnTo>
                        <a:pt x="29" y="33"/>
                      </a:lnTo>
                      <a:lnTo>
                        <a:pt x="35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39" y="20"/>
                      </a:lnTo>
                      <a:lnTo>
                        <a:pt x="39" y="18"/>
                      </a:lnTo>
                      <a:lnTo>
                        <a:pt x="37" y="12"/>
                      </a:lnTo>
                      <a:lnTo>
                        <a:pt x="33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92" name="Freeform 2232"/>
                <p:cNvSpPr>
                  <a:spLocks/>
                </p:cNvSpPr>
                <p:nvPr/>
              </p:nvSpPr>
              <p:spPr bwMode="auto">
                <a:xfrm>
                  <a:off x="2073" y="3054"/>
                  <a:ext cx="39" cy="33"/>
                </a:xfrm>
                <a:custGeom>
                  <a:avLst/>
                  <a:gdLst>
                    <a:gd name="T0" fmla="*/ 25 w 39"/>
                    <a:gd name="T1" fmla="*/ 1 h 33"/>
                    <a:gd name="T2" fmla="*/ 25 w 39"/>
                    <a:gd name="T3" fmla="*/ 1 h 33"/>
                    <a:gd name="T4" fmla="*/ 17 w 39"/>
                    <a:gd name="T5" fmla="*/ 0 h 33"/>
                    <a:gd name="T6" fmla="*/ 10 w 39"/>
                    <a:gd name="T7" fmla="*/ 1 h 33"/>
                    <a:gd name="T8" fmla="*/ 3 w 39"/>
                    <a:gd name="T9" fmla="*/ 4 h 33"/>
                    <a:gd name="T10" fmla="*/ 2 w 39"/>
                    <a:gd name="T11" fmla="*/ 6 h 33"/>
                    <a:gd name="T12" fmla="*/ 0 w 39"/>
                    <a:gd name="T13" fmla="*/ 10 h 33"/>
                    <a:gd name="T14" fmla="*/ 0 w 39"/>
                    <a:gd name="T15" fmla="*/ 10 h 33"/>
                    <a:gd name="T16" fmla="*/ 0 w 39"/>
                    <a:gd name="T17" fmla="*/ 13 h 33"/>
                    <a:gd name="T18" fmla="*/ 0 w 39"/>
                    <a:gd name="T19" fmla="*/ 17 h 33"/>
                    <a:gd name="T20" fmla="*/ 2 w 39"/>
                    <a:gd name="T21" fmla="*/ 23 h 33"/>
                    <a:gd name="T22" fmla="*/ 7 w 39"/>
                    <a:gd name="T23" fmla="*/ 28 h 33"/>
                    <a:gd name="T24" fmla="*/ 14 w 39"/>
                    <a:gd name="T25" fmla="*/ 32 h 33"/>
                    <a:gd name="T26" fmla="*/ 14 w 39"/>
                    <a:gd name="T27" fmla="*/ 32 h 33"/>
                    <a:gd name="T28" fmla="*/ 23 w 39"/>
                    <a:gd name="T29" fmla="*/ 33 h 33"/>
                    <a:gd name="T30" fmla="*/ 29 w 39"/>
                    <a:gd name="T31" fmla="*/ 33 h 33"/>
                    <a:gd name="T32" fmla="*/ 35 w 39"/>
                    <a:gd name="T33" fmla="*/ 29 h 33"/>
                    <a:gd name="T34" fmla="*/ 38 w 39"/>
                    <a:gd name="T35" fmla="*/ 27 h 33"/>
                    <a:gd name="T36" fmla="*/ 39 w 39"/>
                    <a:gd name="T37" fmla="*/ 24 h 33"/>
                    <a:gd name="T38" fmla="*/ 39 w 39"/>
                    <a:gd name="T39" fmla="*/ 24 h 33"/>
                    <a:gd name="T40" fmla="*/ 39 w 39"/>
                    <a:gd name="T41" fmla="*/ 20 h 33"/>
                    <a:gd name="T42" fmla="*/ 39 w 39"/>
                    <a:gd name="T43" fmla="*/ 18 h 33"/>
                    <a:gd name="T44" fmla="*/ 37 w 39"/>
                    <a:gd name="T45" fmla="*/ 12 h 33"/>
                    <a:gd name="T46" fmla="*/ 33 w 39"/>
                    <a:gd name="T47" fmla="*/ 5 h 33"/>
                    <a:gd name="T48" fmla="*/ 25 w 39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10" y="1"/>
                      </a:lnTo>
                      <a:lnTo>
                        <a:pt x="3" y="4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4" y="32"/>
                      </a:lnTo>
                      <a:lnTo>
                        <a:pt x="23" y="33"/>
                      </a:lnTo>
                      <a:lnTo>
                        <a:pt x="29" y="33"/>
                      </a:lnTo>
                      <a:lnTo>
                        <a:pt x="35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39" y="20"/>
                      </a:lnTo>
                      <a:lnTo>
                        <a:pt x="39" y="18"/>
                      </a:lnTo>
                      <a:lnTo>
                        <a:pt x="37" y="12"/>
                      </a:lnTo>
                      <a:lnTo>
                        <a:pt x="33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93" name="Freeform 2233"/>
                <p:cNvSpPr>
                  <a:spLocks/>
                </p:cNvSpPr>
                <p:nvPr/>
              </p:nvSpPr>
              <p:spPr bwMode="auto">
                <a:xfrm>
                  <a:off x="2047" y="3027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2 h 32"/>
                    <a:gd name="T6" fmla="*/ 6 w 42"/>
                    <a:gd name="T7" fmla="*/ 5 h 32"/>
                    <a:gd name="T8" fmla="*/ 3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1 w 42"/>
                    <a:gd name="T17" fmla="*/ 19 h 32"/>
                    <a:gd name="T18" fmla="*/ 3 w 42"/>
                    <a:gd name="T19" fmla="*/ 23 h 32"/>
                    <a:gd name="T20" fmla="*/ 6 w 42"/>
                    <a:gd name="T21" fmla="*/ 28 h 32"/>
                    <a:gd name="T22" fmla="*/ 13 w 42"/>
                    <a:gd name="T23" fmla="*/ 31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8 h 32"/>
                    <a:gd name="T32" fmla="*/ 41 w 42"/>
                    <a:gd name="T33" fmla="*/ 23 h 32"/>
                    <a:gd name="T34" fmla="*/ 42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2 w 42"/>
                    <a:gd name="T41" fmla="*/ 13 h 32"/>
                    <a:gd name="T42" fmla="*/ 41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2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2"/>
                      </a:lnTo>
                      <a:lnTo>
                        <a:pt x="6" y="5"/>
                      </a:lnTo>
                      <a:lnTo>
                        <a:pt x="3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3" y="23"/>
                      </a:lnTo>
                      <a:lnTo>
                        <a:pt x="6" y="28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29" y="31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2" y="19"/>
                      </a:lnTo>
                      <a:lnTo>
                        <a:pt x="42" y="17"/>
                      </a:lnTo>
                      <a:lnTo>
                        <a:pt x="42" y="13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94" name="Freeform 2234"/>
                <p:cNvSpPr>
                  <a:spLocks/>
                </p:cNvSpPr>
                <p:nvPr/>
              </p:nvSpPr>
              <p:spPr bwMode="auto">
                <a:xfrm>
                  <a:off x="2047" y="3027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2 h 32"/>
                    <a:gd name="T6" fmla="*/ 6 w 42"/>
                    <a:gd name="T7" fmla="*/ 5 h 32"/>
                    <a:gd name="T8" fmla="*/ 3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1 w 42"/>
                    <a:gd name="T17" fmla="*/ 19 h 32"/>
                    <a:gd name="T18" fmla="*/ 3 w 42"/>
                    <a:gd name="T19" fmla="*/ 23 h 32"/>
                    <a:gd name="T20" fmla="*/ 6 w 42"/>
                    <a:gd name="T21" fmla="*/ 28 h 32"/>
                    <a:gd name="T22" fmla="*/ 13 w 42"/>
                    <a:gd name="T23" fmla="*/ 31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8 h 32"/>
                    <a:gd name="T32" fmla="*/ 41 w 42"/>
                    <a:gd name="T33" fmla="*/ 23 h 32"/>
                    <a:gd name="T34" fmla="*/ 42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2 w 42"/>
                    <a:gd name="T41" fmla="*/ 13 h 32"/>
                    <a:gd name="T42" fmla="*/ 41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2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2"/>
                      </a:lnTo>
                      <a:lnTo>
                        <a:pt x="6" y="5"/>
                      </a:lnTo>
                      <a:lnTo>
                        <a:pt x="3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3" y="23"/>
                      </a:lnTo>
                      <a:lnTo>
                        <a:pt x="6" y="28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29" y="31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2" y="19"/>
                      </a:lnTo>
                      <a:lnTo>
                        <a:pt x="42" y="17"/>
                      </a:lnTo>
                      <a:lnTo>
                        <a:pt x="42" y="13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2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95" name="Freeform 2235"/>
                <p:cNvSpPr>
                  <a:spLocks/>
                </p:cNvSpPr>
                <p:nvPr/>
              </p:nvSpPr>
              <p:spPr bwMode="auto">
                <a:xfrm>
                  <a:off x="2074" y="3031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5 w 41"/>
                    <a:gd name="T5" fmla="*/ 0 h 33"/>
                    <a:gd name="T6" fmla="*/ 7 w 41"/>
                    <a:gd name="T7" fmla="*/ 3 h 33"/>
                    <a:gd name="T8" fmla="*/ 2 w 41"/>
                    <a:gd name="T9" fmla="*/ 6 h 33"/>
                    <a:gd name="T10" fmla="*/ 0 w 41"/>
                    <a:gd name="T11" fmla="*/ 10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7 h 33"/>
                    <a:gd name="T18" fmla="*/ 0 w 41"/>
                    <a:gd name="T19" fmla="*/ 19 h 33"/>
                    <a:gd name="T20" fmla="*/ 4 w 41"/>
                    <a:gd name="T21" fmla="*/ 26 h 33"/>
                    <a:gd name="T22" fmla="*/ 9 w 41"/>
                    <a:gd name="T23" fmla="*/ 31 h 33"/>
                    <a:gd name="T24" fmla="*/ 16 w 41"/>
                    <a:gd name="T25" fmla="*/ 33 h 33"/>
                    <a:gd name="T26" fmla="*/ 16 w 41"/>
                    <a:gd name="T27" fmla="*/ 33 h 33"/>
                    <a:gd name="T28" fmla="*/ 25 w 41"/>
                    <a:gd name="T29" fmla="*/ 33 h 33"/>
                    <a:gd name="T30" fmla="*/ 32 w 41"/>
                    <a:gd name="T31" fmla="*/ 31 h 33"/>
                    <a:gd name="T32" fmla="*/ 37 w 41"/>
                    <a:gd name="T33" fmla="*/ 27 h 33"/>
                    <a:gd name="T34" fmla="*/ 39 w 41"/>
                    <a:gd name="T35" fmla="*/ 24 h 33"/>
                    <a:gd name="T36" fmla="*/ 41 w 41"/>
                    <a:gd name="T37" fmla="*/ 21 h 33"/>
                    <a:gd name="T38" fmla="*/ 41 w 41"/>
                    <a:gd name="T39" fmla="*/ 21 h 33"/>
                    <a:gd name="T40" fmla="*/ 41 w 41"/>
                    <a:gd name="T41" fmla="*/ 17 h 33"/>
                    <a:gd name="T42" fmla="*/ 39 w 41"/>
                    <a:gd name="T43" fmla="*/ 14 h 33"/>
                    <a:gd name="T44" fmla="*/ 37 w 41"/>
                    <a:gd name="T45" fmla="*/ 8 h 33"/>
                    <a:gd name="T46" fmla="*/ 30 w 41"/>
                    <a:gd name="T47" fmla="*/ 4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7" y="3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4" y="26"/>
                      </a:lnTo>
                      <a:lnTo>
                        <a:pt x="9" y="31"/>
                      </a:lnTo>
                      <a:lnTo>
                        <a:pt x="16" y="33"/>
                      </a:lnTo>
                      <a:lnTo>
                        <a:pt x="25" y="33"/>
                      </a:lnTo>
                      <a:lnTo>
                        <a:pt x="32" y="31"/>
                      </a:lnTo>
                      <a:lnTo>
                        <a:pt x="37" y="27"/>
                      </a:lnTo>
                      <a:lnTo>
                        <a:pt x="39" y="24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39" y="14"/>
                      </a:lnTo>
                      <a:lnTo>
                        <a:pt x="37" y="8"/>
                      </a:lnTo>
                      <a:lnTo>
                        <a:pt x="30" y="4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96" name="Freeform 2236"/>
                <p:cNvSpPr>
                  <a:spLocks/>
                </p:cNvSpPr>
                <p:nvPr/>
              </p:nvSpPr>
              <p:spPr bwMode="auto">
                <a:xfrm>
                  <a:off x="2074" y="3031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5 w 41"/>
                    <a:gd name="T5" fmla="*/ 0 h 33"/>
                    <a:gd name="T6" fmla="*/ 7 w 41"/>
                    <a:gd name="T7" fmla="*/ 3 h 33"/>
                    <a:gd name="T8" fmla="*/ 2 w 41"/>
                    <a:gd name="T9" fmla="*/ 6 h 33"/>
                    <a:gd name="T10" fmla="*/ 0 w 41"/>
                    <a:gd name="T11" fmla="*/ 10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7 h 33"/>
                    <a:gd name="T18" fmla="*/ 0 w 41"/>
                    <a:gd name="T19" fmla="*/ 19 h 33"/>
                    <a:gd name="T20" fmla="*/ 4 w 41"/>
                    <a:gd name="T21" fmla="*/ 26 h 33"/>
                    <a:gd name="T22" fmla="*/ 9 w 41"/>
                    <a:gd name="T23" fmla="*/ 31 h 33"/>
                    <a:gd name="T24" fmla="*/ 16 w 41"/>
                    <a:gd name="T25" fmla="*/ 33 h 33"/>
                    <a:gd name="T26" fmla="*/ 16 w 41"/>
                    <a:gd name="T27" fmla="*/ 33 h 33"/>
                    <a:gd name="T28" fmla="*/ 25 w 41"/>
                    <a:gd name="T29" fmla="*/ 33 h 33"/>
                    <a:gd name="T30" fmla="*/ 32 w 41"/>
                    <a:gd name="T31" fmla="*/ 31 h 33"/>
                    <a:gd name="T32" fmla="*/ 37 w 41"/>
                    <a:gd name="T33" fmla="*/ 27 h 33"/>
                    <a:gd name="T34" fmla="*/ 39 w 41"/>
                    <a:gd name="T35" fmla="*/ 24 h 33"/>
                    <a:gd name="T36" fmla="*/ 41 w 41"/>
                    <a:gd name="T37" fmla="*/ 21 h 33"/>
                    <a:gd name="T38" fmla="*/ 41 w 41"/>
                    <a:gd name="T39" fmla="*/ 21 h 33"/>
                    <a:gd name="T40" fmla="*/ 41 w 41"/>
                    <a:gd name="T41" fmla="*/ 17 h 33"/>
                    <a:gd name="T42" fmla="*/ 39 w 41"/>
                    <a:gd name="T43" fmla="*/ 14 h 33"/>
                    <a:gd name="T44" fmla="*/ 37 w 41"/>
                    <a:gd name="T45" fmla="*/ 8 h 33"/>
                    <a:gd name="T46" fmla="*/ 30 w 41"/>
                    <a:gd name="T47" fmla="*/ 4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7" y="3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4" y="26"/>
                      </a:lnTo>
                      <a:lnTo>
                        <a:pt x="9" y="31"/>
                      </a:lnTo>
                      <a:lnTo>
                        <a:pt x="16" y="33"/>
                      </a:lnTo>
                      <a:lnTo>
                        <a:pt x="25" y="33"/>
                      </a:lnTo>
                      <a:lnTo>
                        <a:pt x="32" y="31"/>
                      </a:lnTo>
                      <a:lnTo>
                        <a:pt x="37" y="27"/>
                      </a:lnTo>
                      <a:lnTo>
                        <a:pt x="39" y="24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39" y="14"/>
                      </a:lnTo>
                      <a:lnTo>
                        <a:pt x="37" y="8"/>
                      </a:lnTo>
                      <a:lnTo>
                        <a:pt x="30" y="4"/>
                      </a:lnTo>
                      <a:lnTo>
                        <a:pt x="2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97" name="Freeform 2237"/>
                <p:cNvSpPr>
                  <a:spLocks/>
                </p:cNvSpPr>
                <p:nvPr/>
              </p:nvSpPr>
              <p:spPr bwMode="auto">
                <a:xfrm>
                  <a:off x="2061" y="3009"/>
                  <a:ext cx="42" cy="34"/>
                </a:xfrm>
                <a:custGeom>
                  <a:avLst/>
                  <a:gdLst>
                    <a:gd name="T0" fmla="*/ 22 w 42"/>
                    <a:gd name="T1" fmla="*/ 0 h 34"/>
                    <a:gd name="T2" fmla="*/ 22 w 42"/>
                    <a:gd name="T3" fmla="*/ 0 h 34"/>
                    <a:gd name="T4" fmla="*/ 13 w 42"/>
                    <a:gd name="T5" fmla="*/ 2 h 34"/>
                    <a:gd name="T6" fmla="*/ 6 w 42"/>
                    <a:gd name="T7" fmla="*/ 6 h 34"/>
                    <a:gd name="T8" fmla="*/ 3 w 42"/>
                    <a:gd name="T9" fmla="*/ 11 h 34"/>
                    <a:gd name="T10" fmla="*/ 1 w 42"/>
                    <a:gd name="T11" fmla="*/ 13 h 34"/>
                    <a:gd name="T12" fmla="*/ 0 w 42"/>
                    <a:gd name="T13" fmla="*/ 17 h 34"/>
                    <a:gd name="T14" fmla="*/ 0 w 42"/>
                    <a:gd name="T15" fmla="*/ 17 h 34"/>
                    <a:gd name="T16" fmla="*/ 1 w 42"/>
                    <a:gd name="T17" fmla="*/ 21 h 34"/>
                    <a:gd name="T18" fmla="*/ 3 w 42"/>
                    <a:gd name="T19" fmla="*/ 23 h 34"/>
                    <a:gd name="T20" fmla="*/ 6 w 42"/>
                    <a:gd name="T21" fmla="*/ 28 h 34"/>
                    <a:gd name="T22" fmla="*/ 13 w 42"/>
                    <a:gd name="T23" fmla="*/ 32 h 34"/>
                    <a:gd name="T24" fmla="*/ 22 w 42"/>
                    <a:gd name="T25" fmla="*/ 34 h 34"/>
                    <a:gd name="T26" fmla="*/ 22 w 42"/>
                    <a:gd name="T27" fmla="*/ 34 h 34"/>
                    <a:gd name="T28" fmla="*/ 29 w 42"/>
                    <a:gd name="T29" fmla="*/ 32 h 34"/>
                    <a:gd name="T30" fmla="*/ 36 w 42"/>
                    <a:gd name="T31" fmla="*/ 28 h 34"/>
                    <a:gd name="T32" fmla="*/ 41 w 42"/>
                    <a:gd name="T33" fmla="*/ 23 h 34"/>
                    <a:gd name="T34" fmla="*/ 42 w 42"/>
                    <a:gd name="T35" fmla="*/ 21 h 34"/>
                    <a:gd name="T36" fmla="*/ 42 w 42"/>
                    <a:gd name="T37" fmla="*/ 17 h 34"/>
                    <a:gd name="T38" fmla="*/ 42 w 42"/>
                    <a:gd name="T39" fmla="*/ 17 h 34"/>
                    <a:gd name="T40" fmla="*/ 42 w 42"/>
                    <a:gd name="T41" fmla="*/ 13 h 34"/>
                    <a:gd name="T42" fmla="*/ 41 w 42"/>
                    <a:gd name="T43" fmla="*/ 11 h 34"/>
                    <a:gd name="T44" fmla="*/ 36 w 42"/>
                    <a:gd name="T45" fmla="*/ 6 h 34"/>
                    <a:gd name="T46" fmla="*/ 29 w 42"/>
                    <a:gd name="T47" fmla="*/ 2 h 34"/>
                    <a:gd name="T48" fmla="*/ 22 w 42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4"/>
                    <a:gd name="T77" fmla="*/ 42 w 42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4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2"/>
                      </a:lnTo>
                      <a:lnTo>
                        <a:pt x="6" y="6"/>
                      </a:lnTo>
                      <a:lnTo>
                        <a:pt x="3" y="11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21"/>
                      </a:lnTo>
                      <a:lnTo>
                        <a:pt x="3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2" y="34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2" y="21"/>
                      </a:lnTo>
                      <a:lnTo>
                        <a:pt x="42" y="17"/>
                      </a:lnTo>
                      <a:lnTo>
                        <a:pt x="42" y="13"/>
                      </a:lnTo>
                      <a:lnTo>
                        <a:pt x="41" y="11"/>
                      </a:lnTo>
                      <a:lnTo>
                        <a:pt x="36" y="6"/>
                      </a:lnTo>
                      <a:lnTo>
                        <a:pt x="29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98" name="Freeform 2238"/>
                <p:cNvSpPr>
                  <a:spLocks/>
                </p:cNvSpPr>
                <p:nvPr/>
              </p:nvSpPr>
              <p:spPr bwMode="auto">
                <a:xfrm>
                  <a:off x="2061" y="3009"/>
                  <a:ext cx="42" cy="34"/>
                </a:xfrm>
                <a:custGeom>
                  <a:avLst/>
                  <a:gdLst>
                    <a:gd name="T0" fmla="*/ 22 w 42"/>
                    <a:gd name="T1" fmla="*/ 0 h 34"/>
                    <a:gd name="T2" fmla="*/ 22 w 42"/>
                    <a:gd name="T3" fmla="*/ 0 h 34"/>
                    <a:gd name="T4" fmla="*/ 13 w 42"/>
                    <a:gd name="T5" fmla="*/ 2 h 34"/>
                    <a:gd name="T6" fmla="*/ 6 w 42"/>
                    <a:gd name="T7" fmla="*/ 6 h 34"/>
                    <a:gd name="T8" fmla="*/ 3 w 42"/>
                    <a:gd name="T9" fmla="*/ 11 h 34"/>
                    <a:gd name="T10" fmla="*/ 1 w 42"/>
                    <a:gd name="T11" fmla="*/ 13 h 34"/>
                    <a:gd name="T12" fmla="*/ 0 w 42"/>
                    <a:gd name="T13" fmla="*/ 17 h 34"/>
                    <a:gd name="T14" fmla="*/ 0 w 42"/>
                    <a:gd name="T15" fmla="*/ 17 h 34"/>
                    <a:gd name="T16" fmla="*/ 1 w 42"/>
                    <a:gd name="T17" fmla="*/ 21 h 34"/>
                    <a:gd name="T18" fmla="*/ 3 w 42"/>
                    <a:gd name="T19" fmla="*/ 23 h 34"/>
                    <a:gd name="T20" fmla="*/ 6 w 42"/>
                    <a:gd name="T21" fmla="*/ 28 h 34"/>
                    <a:gd name="T22" fmla="*/ 13 w 42"/>
                    <a:gd name="T23" fmla="*/ 32 h 34"/>
                    <a:gd name="T24" fmla="*/ 22 w 42"/>
                    <a:gd name="T25" fmla="*/ 34 h 34"/>
                    <a:gd name="T26" fmla="*/ 22 w 42"/>
                    <a:gd name="T27" fmla="*/ 34 h 34"/>
                    <a:gd name="T28" fmla="*/ 29 w 42"/>
                    <a:gd name="T29" fmla="*/ 32 h 34"/>
                    <a:gd name="T30" fmla="*/ 36 w 42"/>
                    <a:gd name="T31" fmla="*/ 28 h 34"/>
                    <a:gd name="T32" fmla="*/ 41 w 42"/>
                    <a:gd name="T33" fmla="*/ 23 h 34"/>
                    <a:gd name="T34" fmla="*/ 42 w 42"/>
                    <a:gd name="T35" fmla="*/ 21 h 34"/>
                    <a:gd name="T36" fmla="*/ 42 w 42"/>
                    <a:gd name="T37" fmla="*/ 17 h 34"/>
                    <a:gd name="T38" fmla="*/ 42 w 42"/>
                    <a:gd name="T39" fmla="*/ 17 h 34"/>
                    <a:gd name="T40" fmla="*/ 42 w 42"/>
                    <a:gd name="T41" fmla="*/ 13 h 34"/>
                    <a:gd name="T42" fmla="*/ 41 w 42"/>
                    <a:gd name="T43" fmla="*/ 11 h 34"/>
                    <a:gd name="T44" fmla="*/ 36 w 42"/>
                    <a:gd name="T45" fmla="*/ 6 h 34"/>
                    <a:gd name="T46" fmla="*/ 29 w 42"/>
                    <a:gd name="T47" fmla="*/ 2 h 34"/>
                    <a:gd name="T48" fmla="*/ 22 w 42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4"/>
                    <a:gd name="T77" fmla="*/ 42 w 42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4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2"/>
                      </a:lnTo>
                      <a:lnTo>
                        <a:pt x="6" y="6"/>
                      </a:lnTo>
                      <a:lnTo>
                        <a:pt x="3" y="11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21"/>
                      </a:lnTo>
                      <a:lnTo>
                        <a:pt x="3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2" y="34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2" y="21"/>
                      </a:lnTo>
                      <a:lnTo>
                        <a:pt x="42" y="17"/>
                      </a:lnTo>
                      <a:lnTo>
                        <a:pt x="42" y="13"/>
                      </a:lnTo>
                      <a:lnTo>
                        <a:pt x="41" y="11"/>
                      </a:lnTo>
                      <a:lnTo>
                        <a:pt x="36" y="6"/>
                      </a:lnTo>
                      <a:lnTo>
                        <a:pt x="29" y="2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199" name="Freeform 2239"/>
                <p:cNvSpPr>
                  <a:spLocks/>
                </p:cNvSpPr>
                <p:nvPr/>
              </p:nvSpPr>
              <p:spPr bwMode="auto">
                <a:xfrm>
                  <a:off x="2043" y="3072"/>
                  <a:ext cx="40" cy="34"/>
                </a:xfrm>
                <a:custGeom>
                  <a:avLst/>
                  <a:gdLst>
                    <a:gd name="T0" fmla="*/ 12 w 40"/>
                    <a:gd name="T1" fmla="*/ 2 h 34"/>
                    <a:gd name="T2" fmla="*/ 12 w 40"/>
                    <a:gd name="T3" fmla="*/ 2 h 34"/>
                    <a:gd name="T4" fmla="*/ 5 w 40"/>
                    <a:gd name="T5" fmla="*/ 8 h 34"/>
                    <a:gd name="T6" fmla="*/ 1 w 40"/>
                    <a:gd name="T7" fmla="*/ 14 h 34"/>
                    <a:gd name="T8" fmla="*/ 0 w 40"/>
                    <a:gd name="T9" fmla="*/ 22 h 34"/>
                    <a:gd name="T10" fmla="*/ 0 w 40"/>
                    <a:gd name="T11" fmla="*/ 24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1 h 34"/>
                    <a:gd name="T18" fmla="*/ 7 w 40"/>
                    <a:gd name="T19" fmla="*/ 32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1 h 34"/>
                    <a:gd name="T26" fmla="*/ 28 w 40"/>
                    <a:gd name="T27" fmla="*/ 31 h 34"/>
                    <a:gd name="T28" fmla="*/ 35 w 40"/>
                    <a:gd name="T29" fmla="*/ 25 h 34"/>
                    <a:gd name="T30" fmla="*/ 38 w 40"/>
                    <a:gd name="T31" fmla="*/ 19 h 34"/>
                    <a:gd name="T32" fmla="*/ 40 w 40"/>
                    <a:gd name="T33" fmla="*/ 13 h 34"/>
                    <a:gd name="T34" fmla="*/ 40 w 40"/>
                    <a:gd name="T35" fmla="*/ 10 h 34"/>
                    <a:gd name="T36" fmla="*/ 38 w 40"/>
                    <a:gd name="T37" fmla="*/ 6 h 34"/>
                    <a:gd name="T38" fmla="*/ 38 w 40"/>
                    <a:gd name="T39" fmla="*/ 6 h 34"/>
                    <a:gd name="T40" fmla="*/ 36 w 40"/>
                    <a:gd name="T41" fmla="*/ 4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2"/>
                      </a:moveTo>
                      <a:lnTo>
                        <a:pt x="12" y="2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1"/>
                      </a:lnTo>
                      <a:lnTo>
                        <a:pt x="35" y="25"/>
                      </a:lnTo>
                      <a:lnTo>
                        <a:pt x="38" y="19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8" y="6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2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00" name="Freeform 2240"/>
                <p:cNvSpPr>
                  <a:spLocks/>
                </p:cNvSpPr>
                <p:nvPr/>
              </p:nvSpPr>
              <p:spPr bwMode="auto">
                <a:xfrm>
                  <a:off x="2043" y="3072"/>
                  <a:ext cx="40" cy="34"/>
                </a:xfrm>
                <a:custGeom>
                  <a:avLst/>
                  <a:gdLst>
                    <a:gd name="T0" fmla="*/ 12 w 40"/>
                    <a:gd name="T1" fmla="*/ 2 h 34"/>
                    <a:gd name="T2" fmla="*/ 12 w 40"/>
                    <a:gd name="T3" fmla="*/ 2 h 34"/>
                    <a:gd name="T4" fmla="*/ 5 w 40"/>
                    <a:gd name="T5" fmla="*/ 8 h 34"/>
                    <a:gd name="T6" fmla="*/ 1 w 40"/>
                    <a:gd name="T7" fmla="*/ 14 h 34"/>
                    <a:gd name="T8" fmla="*/ 0 w 40"/>
                    <a:gd name="T9" fmla="*/ 22 h 34"/>
                    <a:gd name="T10" fmla="*/ 0 w 40"/>
                    <a:gd name="T11" fmla="*/ 24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1 h 34"/>
                    <a:gd name="T18" fmla="*/ 7 w 40"/>
                    <a:gd name="T19" fmla="*/ 32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1 h 34"/>
                    <a:gd name="T26" fmla="*/ 28 w 40"/>
                    <a:gd name="T27" fmla="*/ 31 h 34"/>
                    <a:gd name="T28" fmla="*/ 35 w 40"/>
                    <a:gd name="T29" fmla="*/ 25 h 34"/>
                    <a:gd name="T30" fmla="*/ 38 w 40"/>
                    <a:gd name="T31" fmla="*/ 19 h 34"/>
                    <a:gd name="T32" fmla="*/ 40 w 40"/>
                    <a:gd name="T33" fmla="*/ 13 h 34"/>
                    <a:gd name="T34" fmla="*/ 40 w 40"/>
                    <a:gd name="T35" fmla="*/ 10 h 34"/>
                    <a:gd name="T36" fmla="*/ 38 w 40"/>
                    <a:gd name="T37" fmla="*/ 6 h 34"/>
                    <a:gd name="T38" fmla="*/ 38 w 40"/>
                    <a:gd name="T39" fmla="*/ 6 h 34"/>
                    <a:gd name="T40" fmla="*/ 36 w 40"/>
                    <a:gd name="T41" fmla="*/ 4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2"/>
                      </a:moveTo>
                      <a:lnTo>
                        <a:pt x="12" y="2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1"/>
                      </a:lnTo>
                      <a:lnTo>
                        <a:pt x="35" y="25"/>
                      </a:lnTo>
                      <a:lnTo>
                        <a:pt x="38" y="19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8" y="6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01" name="Freeform 2241"/>
                <p:cNvSpPr>
                  <a:spLocks/>
                </p:cNvSpPr>
                <p:nvPr/>
              </p:nvSpPr>
              <p:spPr bwMode="auto">
                <a:xfrm>
                  <a:off x="2073" y="3074"/>
                  <a:ext cx="40" cy="35"/>
                </a:xfrm>
                <a:custGeom>
                  <a:avLst/>
                  <a:gdLst>
                    <a:gd name="T0" fmla="*/ 25 w 40"/>
                    <a:gd name="T1" fmla="*/ 3 h 35"/>
                    <a:gd name="T2" fmla="*/ 25 w 40"/>
                    <a:gd name="T3" fmla="*/ 3 h 35"/>
                    <a:gd name="T4" fmla="*/ 17 w 40"/>
                    <a:gd name="T5" fmla="*/ 0 h 35"/>
                    <a:gd name="T6" fmla="*/ 10 w 40"/>
                    <a:gd name="T7" fmla="*/ 2 h 35"/>
                    <a:gd name="T8" fmla="*/ 3 w 40"/>
                    <a:gd name="T9" fmla="*/ 6 h 35"/>
                    <a:gd name="T10" fmla="*/ 2 w 40"/>
                    <a:gd name="T11" fmla="*/ 8 h 35"/>
                    <a:gd name="T12" fmla="*/ 0 w 40"/>
                    <a:gd name="T13" fmla="*/ 11 h 35"/>
                    <a:gd name="T14" fmla="*/ 0 w 40"/>
                    <a:gd name="T15" fmla="*/ 11 h 35"/>
                    <a:gd name="T16" fmla="*/ 0 w 40"/>
                    <a:gd name="T17" fmla="*/ 15 h 35"/>
                    <a:gd name="T18" fmla="*/ 0 w 40"/>
                    <a:gd name="T19" fmla="*/ 17 h 35"/>
                    <a:gd name="T20" fmla="*/ 2 w 40"/>
                    <a:gd name="T21" fmla="*/ 23 h 35"/>
                    <a:gd name="T22" fmla="*/ 7 w 40"/>
                    <a:gd name="T23" fmla="*/ 30 h 35"/>
                    <a:gd name="T24" fmla="*/ 14 w 40"/>
                    <a:gd name="T25" fmla="*/ 34 h 35"/>
                    <a:gd name="T26" fmla="*/ 14 w 40"/>
                    <a:gd name="T27" fmla="*/ 34 h 35"/>
                    <a:gd name="T28" fmla="*/ 21 w 40"/>
                    <a:gd name="T29" fmla="*/ 35 h 35"/>
                    <a:gd name="T30" fmla="*/ 29 w 40"/>
                    <a:gd name="T31" fmla="*/ 34 h 35"/>
                    <a:gd name="T32" fmla="*/ 35 w 40"/>
                    <a:gd name="T33" fmla="*/ 31 h 35"/>
                    <a:gd name="T34" fmla="*/ 38 w 40"/>
                    <a:gd name="T35" fmla="*/ 29 h 35"/>
                    <a:gd name="T36" fmla="*/ 39 w 40"/>
                    <a:gd name="T37" fmla="*/ 25 h 35"/>
                    <a:gd name="T38" fmla="*/ 39 w 40"/>
                    <a:gd name="T39" fmla="*/ 25 h 35"/>
                    <a:gd name="T40" fmla="*/ 40 w 40"/>
                    <a:gd name="T41" fmla="*/ 22 h 35"/>
                    <a:gd name="T42" fmla="*/ 39 w 40"/>
                    <a:gd name="T43" fmla="*/ 18 h 35"/>
                    <a:gd name="T44" fmla="*/ 38 w 40"/>
                    <a:gd name="T45" fmla="*/ 12 h 35"/>
                    <a:gd name="T46" fmla="*/ 33 w 40"/>
                    <a:gd name="T47" fmla="*/ 7 h 35"/>
                    <a:gd name="T48" fmla="*/ 25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25" y="3"/>
                      </a:moveTo>
                      <a:lnTo>
                        <a:pt x="25" y="3"/>
                      </a:lnTo>
                      <a:lnTo>
                        <a:pt x="17" y="0"/>
                      </a:lnTo>
                      <a:lnTo>
                        <a:pt x="10" y="2"/>
                      </a:lnTo>
                      <a:lnTo>
                        <a:pt x="3" y="6"/>
                      </a:lnTo>
                      <a:lnTo>
                        <a:pt x="2" y="8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30"/>
                      </a:lnTo>
                      <a:lnTo>
                        <a:pt x="14" y="34"/>
                      </a:lnTo>
                      <a:lnTo>
                        <a:pt x="21" y="35"/>
                      </a:lnTo>
                      <a:lnTo>
                        <a:pt x="29" y="34"/>
                      </a:lnTo>
                      <a:lnTo>
                        <a:pt x="35" y="31"/>
                      </a:lnTo>
                      <a:lnTo>
                        <a:pt x="38" y="29"/>
                      </a:lnTo>
                      <a:lnTo>
                        <a:pt x="39" y="25"/>
                      </a:lnTo>
                      <a:lnTo>
                        <a:pt x="40" y="22"/>
                      </a:lnTo>
                      <a:lnTo>
                        <a:pt x="39" y="18"/>
                      </a:lnTo>
                      <a:lnTo>
                        <a:pt x="38" y="12"/>
                      </a:lnTo>
                      <a:lnTo>
                        <a:pt x="33" y="7"/>
                      </a:lnTo>
                      <a:lnTo>
                        <a:pt x="25" y="3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02" name="Freeform 2242"/>
                <p:cNvSpPr>
                  <a:spLocks/>
                </p:cNvSpPr>
                <p:nvPr/>
              </p:nvSpPr>
              <p:spPr bwMode="auto">
                <a:xfrm>
                  <a:off x="2073" y="3074"/>
                  <a:ext cx="40" cy="35"/>
                </a:xfrm>
                <a:custGeom>
                  <a:avLst/>
                  <a:gdLst>
                    <a:gd name="T0" fmla="*/ 25 w 40"/>
                    <a:gd name="T1" fmla="*/ 3 h 35"/>
                    <a:gd name="T2" fmla="*/ 25 w 40"/>
                    <a:gd name="T3" fmla="*/ 3 h 35"/>
                    <a:gd name="T4" fmla="*/ 17 w 40"/>
                    <a:gd name="T5" fmla="*/ 0 h 35"/>
                    <a:gd name="T6" fmla="*/ 10 w 40"/>
                    <a:gd name="T7" fmla="*/ 2 h 35"/>
                    <a:gd name="T8" fmla="*/ 3 w 40"/>
                    <a:gd name="T9" fmla="*/ 6 h 35"/>
                    <a:gd name="T10" fmla="*/ 2 w 40"/>
                    <a:gd name="T11" fmla="*/ 8 h 35"/>
                    <a:gd name="T12" fmla="*/ 0 w 40"/>
                    <a:gd name="T13" fmla="*/ 11 h 35"/>
                    <a:gd name="T14" fmla="*/ 0 w 40"/>
                    <a:gd name="T15" fmla="*/ 11 h 35"/>
                    <a:gd name="T16" fmla="*/ 0 w 40"/>
                    <a:gd name="T17" fmla="*/ 15 h 35"/>
                    <a:gd name="T18" fmla="*/ 0 w 40"/>
                    <a:gd name="T19" fmla="*/ 17 h 35"/>
                    <a:gd name="T20" fmla="*/ 2 w 40"/>
                    <a:gd name="T21" fmla="*/ 23 h 35"/>
                    <a:gd name="T22" fmla="*/ 7 w 40"/>
                    <a:gd name="T23" fmla="*/ 30 h 35"/>
                    <a:gd name="T24" fmla="*/ 14 w 40"/>
                    <a:gd name="T25" fmla="*/ 34 h 35"/>
                    <a:gd name="T26" fmla="*/ 14 w 40"/>
                    <a:gd name="T27" fmla="*/ 34 h 35"/>
                    <a:gd name="T28" fmla="*/ 21 w 40"/>
                    <a:gd name="T29" fmla="*/ 35 h 35"/>
                    <a:gd name="T30" fmla="*/ 29 w 40"/>
                    <a:gd name="T31" fmla="*/ 34 h 35"/>
                    <a:gd name="T32" fmla="*/ 35 w 40"/>
                    <a:gd name="T33" fmla="*/ 31 h 35"/>
                    <a:gd name="T34" fmla="*/ 38 w 40"/>
                    <a:gd name="T35" fmla="*/ 29 h 35"/>
                    <a:gd name="T36" fmla="*/ 39 w 40"/>
                    <a:gd name="T37" fmla="*/ 25 h 35"/>
                    <a:gd name="T38" fmla="*/ 39 w 40"/>
                    <a:gd name="T39" fmla="*/ 25 h 35"/>
                    <a:gd name="T40" fmla="*/ 40 w 40"/>
                    <a:gd name="T41" fmla="*/ 22 h 35"/>
                    <a:gd name="T42" fmla="*/ 39 w 40"/>
                    <a:gd name="T43" fmla="*/ 18 h 35"/>
                    <a:gd name="T44" fmla="*/ 38 w 40"/>
                    <a:gd name="T45" fmla="*/ 12 h 35"/>
                    <a:gd name="T46" fmla="*/ 33 w 40"/>
                    <a:gd name="T47" fmla="*/ 7 h 35"/>
                    <a:gd name="T48" fmla="*/ 25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25" y="3"/>
                      </a:moveTo>
                      <a:lnTo>
                        <a:pt x="25" y="3"/>
                      </a:lnTo>
                      <a:lnTo>
                        <a:pt x="17" y="0"/>
                      </a:lnTo>
                      <a:lnTo>
                        <a:pt x="10" y="2"/>
                      </a:lnTo>
                      <a:lnTo>
                        <a:pt x="3" y="6"/>
                      </a:lnTo>
                      <a:lnTo>
                        <a:pt x="2" y="8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30"/>
                      </a:lnTo>
                      <a:lnTo>
                        <a:pt x="14" y="34"/>
                      </a:lnTo>
                      <a:lnTo>
                        <a:pt x="21" y="35"/>
                      </a:lnTo>
                      <a:lnTo>
                        <a:pt x="29" y="34"/>
                      </a:lnTo>
                      <a:lnTo>
                        <a:pt x="35" y="31"/>
                      </a:lnTo>
                      <a:lnTo>
                        <a:pt x="38" y="29"/>
                      </a:lnTo>
                      <a:lnTo>
                        <a:pt x="39" y="25"/>
                      </a:lnTo>
                      <a:lnTo>
                        <a:pt x="40" y="22"/>
                      </a:lnTo>
                      <a:lnTo>
                        <a:pt x="39" y="18"/>
                      </a:lnTo>
                      <a:lnTo>
                        <a:pt x="38" y="12"/>
                      </a:lnTo>
                      <a:lnTo>
                        <a:pt x="33" y="7"/>
                      </a:lnTo>
                      <a:lnTo>
                        <a:pt x="25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03" name="Freeform 2243"/>
                <p:cNvSpPr>
                  <a:spLocks/>
                </p:cNvSpPr>
                <p:nvPr/>
              </p:nvSpPr>
              <p:spPr bwMode="auto">
                <a:xfrm>
                  <a:off x="2061" y="3066"/>
                  <a:ext cx="31" cy="88"/>
                </a:xfrm>
                <a:custGeom>
                  <a:avLst/>
                  <a:gdLst>
                    <a:gd name="T0" fmla="*/ 0 w 31"/>
                    <a:gd name="T1" fmla="*/ 84 h 88"/>
                    <a:gd name="T2" fmla="*/ 9 w 31"/>
                    <a:gd name="T3" fmla="*/ 68 h 88"/>
                    <a:gd name="T4" fmla="*/ 9 w 31"/>
                    <a:gd name="T5" fmla="*/ 0 h 88"/>
                    <a:gd name="T6" fmla="*/ 23 w 31"/>
                    <a:gd name="T7" fmla="*/ 2 h 88"/>
                    <a:gd name="T8" fmla="*/ 23 w 31"/>
                    <a:gd name="T9" fmla="*/ 68 h 88"/>
                    <a:gd name="T10" fmla="*/ 31 w 31"/>
                    <a:gd name="T11" fmla="*/ 85 h 88"/>
                    <a:gd name="T12" fmla="*/ 20 w 31"/>
                    <a:gd name="T13" fmla="*/ 79 h 88"/>
                    <a:gd name="T14" fmla="*/ 20 w 31"/>
                    <a:gd name="T15" fmla="*/ 88 h 88"/>
                    <a:gd name="T16" fmla="*/ 14 w 31"/>
                    <a:gd name="T17" fmla="*/ 80 h 88"/>
                    <a:gd name="T18" fmla="*/ 9 w 31"/>
                    <a:gd name="T19" fmla="*/ 88 h 88"/>
                    <a:gd name="T20" fmla="*/ 9 w 31"/>
                    <a:gd name="T21" fmla="*/ 80 h 88"/>
                    <a:gd name="T22" fmla="*/ 0 w 31"/>
                    <a:gd name="T23" fmla="*/ 84 h 88"/>
                    <a:gd name="T24" fmla="*/ 0 w 31"/>
                    <a:gd name="T25" fmla="*/ 84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8"/>
                    <a:gd name="T41" fmla="*/ 31 w 31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8">
                      <a:moveTo>
                        <a:pt x="0" y="84"/>
                      </a:moveTo>
                      <a:lnTo>
                        <a:pt x="9" y="68"/>
                      </a:lnTo>
                      <a:lnTo>
                        <a:pt x="9" y="0"/>
                      </a:lnTo>
                      <a:lnTo>
                        <a:pt x="23" y="2"/>
                      </a:lnTo>
                      <a:lnTo>
                        <a:pt x="23" y="68"/>
                      </a:lnTo>
                      <a:lnTo>
                        <a:pt x="31" y="85"/>
                      </a:lnTo>
                      <a:lnTo>
                        <a:pt x="20" y="79"/>
                      </a:lnTo>
                      <a:lnTo>
                        <a:pt x="20" y="88"/>
                      </a:lnTo>
                      <a:lnTo>
                        <a:pt x="14" y="80"/>
                      </a:lnTo>
                      <a:lnTo>
                        <a:pt x="9" y="88"/>
                      </a:lnTo>
                      <a:lnTo>
                        <a:pt x="9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04" name="Freeform 2244"/>
                <p:cNvSpPr>
                  <a:spLocks/>
                </p:cNvSpPr>
                <p:nvPr/>
              </p:nvSpPr>
              <p:spPr bwMode="auto">
                <a:xfrm>
                  <a:off x="2043" y="3050"/>
                  <a:ext cx="40" cy="35"/>
                </a:xfrm>
                <a:custGeom>
                  <a:avLst/>
                  <a:gdLst>
                    <a:gd name="T0" fmla="*/ 12 w 40"/>
                    <a:gd name="T1" fmla="*/ 4 h 35"/>
                    <a:gd name="T2" fmla="*/ 12 w 40"/>
                    <a:gd name="T3" fmla="*/ 4 h 35"/>
                    <a:gd name="T4" fmla="*/ 5 w 40"/>
                    <a:gd name="T5" fmla="*/ 9 h 35"/>
                    <a:gd name="T6" fmla="*/ 1 w 40"/>
                    <a:gd name="T7" fmla="*/ 16 h 35"/>
                    <a:gd name="T8" fmla="*/ 0 w 40"/>
                    <a:gd name="T9" fmla="*/ 22 h 35"/>
                    <a:gd name="T10" fmla="*/ 0 w 40"/>
                    <a:gd name="T11" fmla="*/ 24 h 35"/>
                    <a:gd name="T12" fmla="*/ 1 w 40"/>
                    <a:gd name="T13" fmla="*/ 28 h 35"/>
                    <a:gd name="T14" fmla="*/ 1 w 40"/>
                    <a:gd name="T15" fmla="*/ 28 h 35"/>
                    <a:gd name="T16" fmla="*/ 4 w 40"/>
                    <a:gd name="T17" fmla="*/ 31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1 h 35"/>
                    <a:gd name="T26" fmla="*/ 28 w 40"/>
                    <a:gd name="T27" fmla="*/ 31 h 35"/>
                    <a:gd name="T28" fmla="*/ 35 w 40"/>
                    <a:gd name="T29" fmla="*/ 26 h 35"/>
                    <a:gd name="T30" fmla="*/ 38 w 40"/>
                    <a:gd name="T31" fmla="*/ 21 h 35"/>
                    <a:gd name="T32" fmla="*/ 40 w 40"/>
                    <a:gd name="T33" fmla="*/ 13 h 35"/>
                    <a:gd name="T34" fmla="*/ 40 w 40"/>
                    <a:gd name="T35" fmla="*/ 10 h 35"/>
                    <a:gd name="T36" fmla="*/ 38 w 40"/>
                    <a:gd name="T37" fmla="*/ 7 h 35"/>
                    <a:gd name="T38" fmla="*/ 38 w 40"/>
                    <a:gd name="T39" fmla="*/ 7 h 35"/>
                    <a:gd name="T40" fmla="*/ 36 w 40"/>
                    <a:gd name="T41" fmla="*/ 4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0 h 35"/>
                    <a:gd name="T48" fmla="*/ 12 w 40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1"/>
                      </a:lnTo>
                      <a:lnTo>
                        <a:pt x="35" y="26"/>
                      </a:lnTo>
                      <a:lnTo>
                        <a:pt x="38" y="21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05" name="Freeform 2245"/>
                <p:cNvSpPr>
                  <a:spLocks/>
                </p:cNvSpPr>
                <p:nvPr/>
              </p:nvSpPr>
              <p:spPr bwMode="auto">
                <a:xfrm>
                  <a:off x="2043" y="3050"/>
                  <a:ext cx="40" cy="35"/>
                </a:xfrm>
                <a:custGeom>
                  <a:avLst/>
                  <a:gdLst>
                    <a:gd name="T0" fmla="*/ 12 w 40"/>
                    <a:gd name="T1" fmla="*/ 4 h 35"/>
                    <a:gd name="T2" fmla="*/ 12 w 40"/>
                    <a:gd name="T3" fmla="*/ 4 h 35"/>
                    <a:gd name="T4" fmla="*/ 5 w 40"/>
                    <a:gd name="T5" fmla="*/ 9 h 35"/>
                    <a:gd name="T6" fmla="*/ 1 w 40"/>
                    <a:gd name="T7" fmla="*/ 16 h 35"/>
                    <a:gd name="T8" fmla="*/ 0 w 40"/>
                    <a:gd name="T9" fmla="*/ 22 h 35"/>
                    <a:gd name="T10" fmla="*/ 0 w 40"/>
                    <a:gd name="T11" fmla="*/ 24 h 35"/>
                    <a:gd name="T12" fmla="*/ 1 w 40"/>
                    <a:gd name="T13" fmla="*/ 28 h 35"/>
                    <a:gd name="T14" fmla="*/ 1 w 40"/>
                    <a:gd name="T15" fmla="*/ 28 h 35"/>
                    <a:gd name="T16" fmla="*/ 4 w 40"/>
                    <a:gd name="T17" fmla="*/ 31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1 h 35"/>
                    <a:gd name="T26" fmla="*/ 28 w 40"/>
                    <a:gd name="T27" fmla="*/ 31 h 35"/>
                    <a:gd name="T28" fmla="*/ 35 w 40"/>
                    <a:gd name="T29" fmla="*/ 26 h 35"/>
                    <a:gd name="T30" fmla="*/ 38 w 40"/>
                    <a:gd name="T31" fmla="*/ 21 h 35"/>
                    <a:gd name="T32" fmla="*/ 40 w 40"/>
                    <a:gd name="T33" fmla="*/ 13 h 35"/>
                    <a:gd name="T34" fmla="*/ 40 w 40"/>
                    <a:gd name="T35" fmla="*/ 10 h 35"/>
                    <a:gd name="T36" fmla="*/ 38 w 40"/>
                    <a:gd name="T37" fmla="*/ 7 h 35"/>
                    <a:gd name="T38" fmla="*/ 38 w 40"/>
                    <a:gd name="T39" fmla="*/ 7 h 35"/>
                    <a:gd name="T40" fmla="*/ 36 w 40"/>
                    <a:gd name="T41" fmla="*/ 4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0 h 35"/>
                    <a:gd name="T48" fmla="*/ 12 w 40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1"/>
                      </a:lnTo>
                      <a:lnTo>
                        <a:pt x="35" y="26"/>
                      </a:lnTo>
                      <a:lnTo>
                        <a:pt x="38" y="21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06" name="Freeform 2246"/>
                <p:cNvSpPr>
                  <a:spLocks/>
                </p:cNvSpPr>
                <p:nvPr/>
              </p:nvSpPr>
              <p:spPr bwMode="auto">
                <a:xfrm>
                  <a:off x="2073" y="3054"/>
                  <a:ext cx="39" cy="33"/>
                </a:xfrm>
                <a:custGeom>
                  <a:avLst/>
                  <a:gdLst>
                    <a:gd name="T0" fmla="*/ 25 w 39"/>
                    <a:gd name="T1" fmla="*/ 1 h 33"/>
                    <a:gd name="T2" fmla="*/ 25 w 39"/>
                    <a:gd name="T3" fmla="*/ 1 h 33"/>
                    <a:gd name="T4" fmla="*/ 17 w 39"/>
                    <a:gd name="T5" fmla="*/ 0 h 33"/>
                    <a:gd name="T6" fmla="*/ 10 w 39"/>
                    <a:gd name="T7" fmla="*/ 1 h 33"/>
                    <a:gd name="T8" fmla="*/ 3 w 39"/>
                    <a:gd name="T9" fmla="*/ 4 h 33"/>
                    <a:gd name="T10" fmla="*/ 2 w 39"/>
                    <a:gd name="T11" fmla="*/ 6 h 33"/>
                    <a:gd name="T12" fmla="*/ 0 w 39"/>
                    <a:gd name="T13" fmla="*/ 10 h 33"/>
                    <a:gd name="T14" fmla="*/ 0 w 39"/>
                    <a:gd name="T15" fmla="*/ 10 h 33"/>
                    <a:gd name="T16" fmla="*/ 0 w 39"/>
                    <a:gd name="T17" fmla="*/ 13 h 33"/>
                    <a:gd name="T18" fmla="*/ 0 w 39"/>
                    <a:gd name="T19" fmla="*/ 17 h 33"/>
                    <a:gd name="T20" fmla="*/ 2 w 39"/>
                    <a:gd name="T21" fmla="*/ 23 h 33"/>
                    <a:gd name="T22" fmla="*/ 7 w 39"/>
                    <a:gd name="T23" fmla="*/ 28 h 33"/>
                    <a:gd name="T24" fmla="*/ 14 w 39"/>
                    <a:gd name="T25" fmla="*/ 32 h 33"/>
                    <a:gd name="T26" fmla="*/ 14 w 39"/>
                    <a:gd name="T27" fmla="*/ 32 h 33"/>
                    <a:gd name="T28" fmla="*/ 23 w 39"/>
                    <a:gd name="T29" fmla="*/ 33 h 33"/>
                    <a:gd name="T30" fmla="*/ 29 w 39"/>
                    <a:gd name="T31" fmla="*/ 33 h 33"/>
                    <a:gd name="T32" fmla="*/ 35 w 39"/>
                    <a:gd name="T33" fmla="*/ 29 h 33"/>
                    <a:gd name="T34" fmla="*/ 38 w 39"/>
                    <a:gd name="T35" fmla="*/ 27 h 33"/>
                    <a:gd name="T36" fmla="*/ 39 w 39"/>
                    <a:gd name="T37" fmla="*/ 24 h 33"/>
                    <a:gd name="T38" fmla="*/ 39 w 39"/>
                    <a:gd name="T39" fmla="*/ 24 h 33"/>
                    <a:gd name="T40" fmla="*/ 39 w 39"/>
                    <a:gd name="T41" fmla="*/ 20 h 33"/>
                    <a:gd name="T42" fmla="*/ 39 w 39"/>
                    <a:gd name="T43" fmla="*/ 18 h 33"/>
                    <a:gd name="T44" fmla="*/ 37 w 39"/>
                    <a:gd name="T45" fmla="*/ 12 h 33"/>
                    <a:gd name="T46" fmla="*/ 33 w 39"/>
                    <a:gd name="T47" fmla="*/ 5 h 33"/>
                    <a:gd name="T48" fmla="*/ 25 w 39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10" y="1"/>
                      </a:lnTo>
                      <a:lnTo>
                        <a:pt x="3" y="4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4" y="32"/>
                      </a:lnTo>
                      <a:lnTo>
                        <a:pt x="23" y="33"/>
                      </a:lnTo>
                      <a:lnTo>
                        <a:pt x="29" y="33"/>
                      </a:lnTo>
                      <a:lnTo>
                        <a:pt x="35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39" y="20"/>
                      </a:lnTo>
                      <a:lnTo>
                        <a:pt x="39" y="18"/>
                      </a:lnTo>
                      <a:lnTo>
                        <a:pt x="37" y="12"/>
                      </a:lnTo>
                      <a:lnTo>
                        <a:pt x="33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07" name="Freeform 2247"/>
                <p:cNvSpPr>
                  <a:spLocks/>
                </p:cNvSpPr>
                <p:nvPr/>
              </p:nvSpPr>
              <p:spPr bwMode="auto">
                <a:xfrm>
                  <a:off x="2073" y="3054"/>
                  <a:ext cx="39" cy="33"/>
                </a:xfrm>
                <a:custGeom>
                  <a:avLst/>
                  <a:gdLst>
                    <a:gd name="T0" fmla="*/ 25 w 39"/>
                    <a:gd name="T1" fmla="*/ 1 h 33"/>
                    <a:gd name="T2" fmla="*/ 25 w 39"/>
                    <a:gd name="T3" fmla="*/ 1 h 33"/>
                    <a:gd name="T4" fmla="*/ 17 w 39"/>
                    <a:gd name="T5" fmla="*/ 0 h 33"/>
                    <a:gd name="T6" fmla="*/ 10 w 39"/>
                    <a:gd name="T7" fmla="*/ 1 h 33"/>
                    <a:gd name="T8" fmla="*/ 3 w 39"/>
                    <a:gd name="T9" fmla="*/ 4 h 33"/>
                    <a:gd name="T10" fmla="*/ 2 w 39"/>
                    <a:gd name="T11" fmla="*/ 6 h 33"/>
                    <a:gd name="T12" fmla="*/ 0 w 39"/>
                    <a:gd name="T13" fmla="*/ 10 h 33"/>
                    <a:gd name="T14" fmla="*/ 0 w 39"/>
                    <a:gd name="T15" fmla="*/ 10 h 33"/>
                    <a:gd name="T16" fmla="*/ 0 w 39"/>
                    <a:gd name="T17" fmla="*/ 13 h 33"/>
                    <a:gd name="T18" fmla="*/ 0 w 39"/>
                    <a:gd name="T19" fmla="*/ 17 h 33"/>
                    <a:gd name="T20" fmla="*/ 2 w 39"/>
                    <a:gd name="T21" fmla="*/ 23 h 33"/>
                    <a:gd name="T22" fmla="*/ 7 w 39"/>
                    <a:gd name="T23" fmla="*/ 28 h 33"/>
                    <a:gd name="T24" fmla="*/ 14 w 39"/>
                    <a:gd name="T25" fmla="*/ 32 h 33"/>
                    <a:gd name="T26" fmla="*/ 14 w 39"/>
                    <a:gd name="T27" fmla="*/ 32 h 33"/>
                    <a:gd name="T28" fmla="*/ 23 w 39"/>
                    <a:gd name="T29" fmla="*/ 33 h 33"/>
                    <a:gd name="T30" fmla="*/ 29 w 39"/>
                    <a:gd name="T31" fmla="*/ 33 h 33"/>
                    <a:gd name="T32" fmla="*/ 35 w 39"/>
                    <a:gd name="T33" fmla="*/ 29 h 33"/>
                    <a:gd name="T34" fmla="*/ 38 w 39"/>
                    <a:gd name="T35" fmla="*/ 27 h 33"/>
                    <a:gd name="T36" fmla="*/ 39 w 39"/>
                    <a:gd name="T37" fmla="*/ 24 h 33"/>
                    <a:gd name="T38" fmla="*/ 39 w 39"/>
                    <a:gd name="T39" fmla="*/ 24 h 33"/>
                    <a:gd name="T40" fmla="*/ 39 w 39"/>
                    <a:gd name="T41" fmla="*/ 20 h 33"/>
                    <a:gd name="T42" fmla="*/ 39 w 39"/>
                    <a:gd name="T43" fmla="*/ 18 h 33"/>
                    <a:gd name="T44" fmla="*/ 37 w 39"/>
                    <a:gd name="T45" fmla="*/ 12 h 33"/>
                    <a:gd name="T46" fmla="*/ 33 w 39"/>
                    <a:gd name="T47" fmla="*/ 5 h 33"/>
                    <a:gd name="T48" fmla="*/ 25 w 39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10" y="1"/>
                      </a:lnTo>
                      <a:lnTo>
                        <a:pt x="3" y="4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4" y="32"/>
                      </a:lnTo>
                      <a:lnTo>
                        <a:pt x="23" y="33"/>
                      </a:lnTo>
                      <a:lnTo>
                        <a:pt x="29" y="33"/>
                      </a:lnTo>
                      <a:lnTo>
                        <a:pt x="35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39" y="20"/>
                      </a:lnTo>
                      <a:lnTo>
                        <a:pt x="39" y="18"/>
                      </a:lnTo>
                      <a:lnTo>
                        <a:pt x="37" y="12"/>
                      </a:lnTo>
                      <a:lnTo>
                        <a:pt x="33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08" name="Freeform 2248"/>
                <p:cNvSpPr>
                  <a:spLocks/>
                </p:cNvSpPr>
                <p:nvPr/>
              </p:nvSpPr>
              <p:spPr bwMode="auto">
                <a:xfrm>
                  <a:off x="2047" y="3027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2 h 32"/>
                    <a:gd name="T6" fmla="*/ 6 w 42"/>
                    <a:gd name="T7" fmla="*/ 5 h 32"/>
                    <a:gd name="T8" fmla="*/ 3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1 w 42"/>
                    <a:gd name="T17" fmla="*/ 19 h 32"/>
                    <a:gd name="T18" fmla="*/ 3 w 42"/>
                    <a:gd name="T19" fmla="*/ 23 h 32"/>
                    <a:gd name="T20" fmla="*/ 6 w 42"/>
                    <a:gd name="T21" fmla="*/ 28 h 32"/>
                    <a:gd name="T22" fmla="*/ 13 w 42"/>
                    <a:gd name="T23" fmla="*/ 31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8 h 32"/>
                    <a:gd name="T32" fmla="*/ 41 w 42"/>
                    <a:gd name="T33" fmla="*/ 23 h 32"/>
                    <a:gd name="T34" fmla="*/ 42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2 w 42"/>
                    <a:gd name="T41" fmla="*/ 13 h 32"/>
                    <a:gd name="T42" fmla="*/ 41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2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2"/>
                      </a:lnTo>
                      <a:lnTo>
                        <a:pt x="6" y="5"/>
                      </a:lnTo>
                      <a:lnTo>
                        <a:pt x="3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3" y="23"/>
                      </a:lnTo>
                      <a:lnTo>
                        <a:pt x="6" y="28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29" y="31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2" y="19"/>
                      </a:lnTo>
                      <a:lnTo>
                        <a:pt x="42" y="17"/>
                      </a:lnTo>
                      <a:lnTo>
                        <a:pt x="42" y="13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09" name="Freeform 2249"/>
                <p:cNvSpPr>
                  <a:spLocks/>
                </p:cNvSpPr>
                <p:nvPr/>
              </p:nvSpPr>
              <p:spPr bwMode="auto">
                <a:xfrm>
                  <a:off x="2047" y="3027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2 h 32"/>
                    <a:gd name="T6" fmla="*/ 6 w 42"/>
                    <a:gd name="T7" fmla="*/ 5 h 32"/>
                    <a:gd name="T8" fmla="*/ 3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1 w 42"/>
                    <a:gd name="T17" fmla="*/ 19 h 32"/>
                    <a:gd name="T18" fmla="*/ 3 w 42"/>
                    <a:gd name="T19" fmla="*/ 23 h 32"/>
                    <a:gd name="T20" fmla="*/ 6 w 42"/>
                    <a:gd name="T21" fmla="*/ 28 h 32"/>
                    <a:gd name="T22" fmla="*/ 13 w 42"/>
                    <a:gd name="T23" fmla="*/ 31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8 h 32"/>
                    <a:gd name="T32" fmla="*/ 41 w 42"/>
                    <a:gd name="T33" fmla="*/ 23 h 32"/>
                    <a:gd name="T34" fmla="*/ 42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2 w 42"/>
                    <a:gd name="T41" fmla="*/ 13 h 32"/>
                    <a:gd name="T42" fmla="*/ 41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2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2"/>
                      </a:lnTo>
                      <a:lnTo>
                        <a:pt x="6" y="5"/>
                      </a:lnTo>
                      <a:lnTo>
                        <a:pt x="3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3" y="23"/>
                      </a:lnTo>
                      <a:lnTo>
                        <a:pt x="6" y="28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29" y="31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2" y="19"/>
                      </a:lnTo>
                      <a:lnTo>
                        <a:pt x="42" y="17"/>
                      </a:lnTo>
                      <a:lnTo>
                        <a:pt x="42" y="13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2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10" name="Freeform 2250"/>
                <p:cNvSpPr>
                  <a:spLocks/>
                </p:cNvSpPr>
                <p:nvPr/>
              </p:nvSpPr>
              <p:spPr bwMode="auto">
                <a:xfrm>
                  <a:off x="2074" y="3031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5 w 41"/>
                    <a:gd name="T5" fmla="*/ 0 h 33"/>
                    <a:gd name="T6" fmla="*/ 7 w 41"/>
                    <a:gd name="T7" fmla="*/ 3 h 33"/>
                    <a:gd name="T8" fmla="*/ 2 w 41"/>
                    <a:gd name="T9" fmla="*/ 6 h 33"/>
                    <a:gd name="T10" fmla="*/ 0 w 41"/>
                    <a:gd name="T11" fmla="*/ 10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7 h 33"/>
                    <a:gd name="T18" fmla="*/ 0 w 41"/>
                    <a:gd name="T19" fmla="*/ 19 h 33"/>
                    <a:gd name="T20" fmla="*/ 4 w 41"/>
                    <a:gd name="T21" fmla="*/ 26 h 33"/>
                    <a:gd name="T22" fmla="*/ 9 w 41"/>
                    <a:gd name="T23" fmla="*/ 31 h 33"/>
                    <a:gd name="T24" fmla="*/ 16 w 41"/>
                    <a:gd name="T25" fmla="*/ 33 h 33"/>
                    <a:gd name="T26" fmla="*/ 16 w 41"/>
                    <a:gd name="T27" fmla="*/ 33 h 33"/>
                    <a:gd name="T28" fmla="*/ 25 w 41"/>
                    <a:gd name="T29" fmla="*/ 33 h 33"/>
                    <a:gd name="T30" fmla="*/ 32 w 41"/>
                    <a:gd name="T31" fmla="*/ 31 h 33"/>
                    <a:gd name="T32" fmla="*/ 37 w 41"/>
                    <a:gd name="T33" fmla="*/ 27 h 33"/>
                    <a:gd name="T34" fmla="*/ 39 w 41"/>
                    <a:gd name="T35" fmla="*/ 24 h 33"/>
                    <a:gd name="T36" fmla="*/ 41 w 41"/>
                    <a:gd name="T37" fmla="*/ 21 h 33"/>
                    <a:gd name="T38" fmla="*/ 41 w 41"/>
                    <a:gd name="T39" fmla="*/ 21 h 33"/>
                    <a:gd name="T40" fmla="*/ 41 w 41"/>
                    <a:gd name="T41" fmla="*/ 17 h 33"/>
                    <a:gd name="T42" fmla="*/ 39 w 41"/>
                    <a:gd name="T43" fmla="*/ 14 h 33"/>
                    <a:gd name="T44" fmla="*/ 37 w 41"/>
                    <a:gd name="T45" fmla="*/ 8 h 33"/>
                    <a:gd name="T46" fmla="*/ 30 w 41"/>
                    <a:gd name="T47" fmla="*/ 4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7" y="3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4" y="26"/>
                      </a:lnTo>
                      <a:lnTo>
                        <a:pt x="9" y="31"/>
                      </a:lnTo>
                      <a:lnTo>
                        <a:pt x="16" y="33"/>
                      </a:lnTo>
                      <a:lnTo>
                        <a:pt x="25" y="33"/>
                      </a:lnTo>
                      <a:lnTo>
                        <a:pt x="32" y="31"/>
                      </a:lnTo>
                      <a:lnTo>
                        <a:pt x="37" y="27"/>
                      </a:lnTo>
                      <a:lnTo>
                        <a:pt x="39" y="24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39" y="14"/>
                      </a:lnTo>
                      <a:lnTo>
                        <a:pt x="37" y="8"/>
                      </a:lnTo>
                      <a:lnTo>
                        <a:pt x="30" y="4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11" name="Freeform 2251"/>
                <p:cNvSpPr>
                  <a:spLocks/>
                </p:cNvSpPr>
                <p:nvPr/>
              </p:nvSpPr>
              <p:spPr bwMode="auto">
                <a:xfrm>
                  <a:off x="2074" y="3031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5 w 41"/>
                    <a:gd name="T5" fmla="*/ 0 h 33"/>
                    <a:gd name="T6" fmla="*/ 7 w 41"/>
                    <a:gd name="T7" fmla="*/ 3 h 33"/>
                    <a:gd name="T8" fmla="*/ 2 w 41"/>
                    <a:gd name="T9" fmla="*/ 6 h 33"/>
                    <a:gd name="T10" fmla="*/ 0 w 41"/>
                    <a:gd name="T11" fmla="*/ 10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7 h 33"/>
                    <a:gd name="T18" fmla="*/ 0 w 41"/>
                    <a:gd name="T19" fmla="*/ 19 h 33"/>
                    <a:gd name="T20" fmla="*/ 4 w 41"/>
                    <a:gd name="T21" fmla="*/ 26 h 33"/>
                    <a:gd name="T22" fmla="*/ 9 w 41"/>
                    <a:gd name="T23" fmla="*/ 31 h 33"/>
                    <a:gd name="T24" fmla="*/ 16 w 41"/>
                    <a:gd name="T25" fmla="*/ 33 h 33"/>
                    <a:gd name="T26" fmla="*/ 16 w 41"/>
                    <a:gd name="T27" fmla="*/ 33 h 33"/>
                    <a:gd name="T28" fmla="*/ 25 w 41"/>
                    <a:gd name="T29" fmla="*/ 33 h 33"/>
                    <a:gd name="T30" fmla="*/ 32 w 41"/>
                    <a:gd name="T31" fmla="*/ 31 h 33"/>
                    <a:gd name="T32" fmla="*/ 37 w 41"/>
                    <a:gd name="T33" fmla="*/ 27 h 33"/>
                    <a:gd name="T34" fmla="*/ 39 w 41"/>
                    <a:gd name="T35" fmla="*/ 24 h 33"/>
                    <a:gd name="T36" fmla="*/ 41 w 41"/>
                    <a:gd name="T37" fmla="*/ 21 h 33"/>
                    <a:gd name="T38" fmla="*/ 41 w 41"/>
                    <a:gd name="T39" fmla="*/ 21 h 33"/>
                    <a:gd name="T40" fmla="*/ 41 w 41"/>
                    <a:gd name="T41" fmla="*/ 17 h 33"/>
                    <a:gd name="T42" fmla="*/ 39 w 41"/>
                    <a:gd name="T43" fmla="*/ 14 h 33"/>
                    <a:gd name="T44" fmla="*/ 37 w 41"/>
                    <a:gd name="T45" fmla="*/ 8 h 33"/>
                    <a:gd name="T46" fmla="*/ 30 w 41"/>
                    <a:gd name="T47" fmla="*/ 4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7" y="3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4" y="26"/>
                      </a:lnTo>
                      <a:lnTo>
                        <a:pt x="9" y="31"/>
                      </a:lnTo>
                      <a:lnTo>
                        <a:pt x="16" y="33"/>
                      </a:lnTo>
                      <a:lnTo>
                        <a:pt x="25" y="33"/>
                      </a:lnTo>
                      <a:lnTo>
                        <a:pt x="32" y="31"/>
                      </a:lnTo>
                      <a:lnTo>
                        <a:pt x="37" y="27"/>
                      </a:lnTo>
                      <a:lnTo>
                        <a:pt x="39" y="24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39" y="14"/>
                      </a:lnTo>
                      <a:lnTo>
                        <a:pt x="37" y="8"/>
                      </a:lnTo>
                      <a:lnTo>
                        <a:pt x="30" y="4"/>
                      </a:lnTo>
                      <a:lnTo>
                        <a:pt x="2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12" name="Freeform 2252"/>
                <p:cNvSpPr>
                  <a:spLocks/>
                </p:cNvSpPr>
                <p:nvPr/>
              </p:nvSpPr>
              <p:spPr bwMode="auto">
                <a:xfrm>
                  <a:off x="2061" y="3009"/>
                  <a:ext cx="42" cy="34"/>
                </a:xfrm>
                <a:custGeom>
                  <a:avLst/>
                  <a:gdLst>
                    <a:gd name="T0" fmla="*/ 22 w 42"/>
                    <a:gd name="T1" fmla="*/ 0 h 34"/>
                    <a:gd name="T2" fmla="*/ 22 w 42"/>
                    <a:gd name="T3" fmla="*/ 0 h 34"/>
                    <a:gd name="T4" fmla="*/ 13 w 42"/>
                    <a:gd name="T5" fmla="*/ 2 h 34"/>
                    <a:gd name="T6" fmla="*/ 6 w 42"/>
                    <a:gd name="T7" fmla="*/ 6 h 34"/>
                    <a:gd name="T8" fmla="*/ 3 w 42"/>
                    <a:gd name="T9" fmla="*/ 11 h 34"/>
                    <a:gd name="T10" fmla="*/ 1 w 42"/>
                    <a:gd name="T11" fmla="*/ 13 h 34"/>
                    <a:gd name="T12" fmla="*/ 0 w 42"/>
                    <a:gd name="T13" fmla="*/ 17 h 34"/>
                    <a:gd name="T14" fmla="*/ 0 w 42"/>
                    <a:gd name="T15" fmla="*/ 17 h 34"/>
                    <a:gd name="T16" fmla="*/ 1 w 42"/>
                    <a:gd name="T17" fmla="*/ 21 h 34"/>
                    <a:gd name="T18" fmla="*/ 3 w 42"/>
                    <a:gd name="T19" fmla="*/ 23 h 34"/>
                    <a:gd name="T20" fmla="*/ 6 w 42"/>
                    <a:gd name="T21" fmla="*/ 28 h 34"/>
                    <a:gd name="T22" fmla="*/ 13 w 42"/>
                    <a:gd name="T23" fmla="*/ 32 h 34"/>
                    <a:gd name="T24" fmla="*/ 22 w 42"/>
                    <a:gd name="T25" fmla="*/ 34 h 34"/>
                    <a:gd name="T26" fmla="*/ 22 w 42"/>
                    <a:gd name="T27" fmla="*/ 34 h 34"/>
                    <a:gd name="T28" fmla="*/ 29 w 42"/>
                    <a:gd name="T29" fmla="*/ 32 h 34"/>
                    <a:gd name="T30" fmla="*/ 36 w 42"/>
                    <a:gd name="T31" fmla="*/ 28 h 34"/>
                    <a:gd name="T32" fmla="*/ 41 w 42"/>
                    <a:gd name="T33" fmla="*/ 23 h 34"/>
                    <a:gd name="T34" fmla="*/ 42 w 42"/>
                    <a:gd name="T35" fmla="*/ 21 h 34"/>
                    <a:gd name="T36" fmla="*/ 42 w 42"/>
                    <a:gd name="T37" fmla="*/ 17 h 34"/>
                    <a:gd name="T38" fmla="*/ 42 w 42"/>
                    <a:gd name="T39" fmla="*/ 17 h 34"/>
                    <a:gd name="T40" fmla="*/ 42 w 42"/>
                    <a:gd name="T41" fmla="*/ 13 h 34"/>
                    <a:gd name="T42" fmla="*/ 41 w 42"/>
                    <a:gd name="T43" fmla="*/ 11 h 34"/>
                    <a:gd name="T44" fmla="*/ 36 w 42"/>
                    <a:gd name="T45" fmla="*/ 6 h 34"/>
                    <a:gd name="T46" fmla="*/ 29 w 42"/>
                    <a:gd name="T47" fmla="*/ 2 h 34"/>
                    <a:gd name="T48" fmla="*/ 22 w 42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4"/>
                    <a:gd name="T77" fmla="*/ 42 w 42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4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2"/>
                      </a:lnTo>
                      <a:lnTo>
                        <a:pt x="6" y="6"/>
                      </a:lnTo>
                      <a:lnTo>
                        <a:pt x="3" y="11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21"/>
                      </a:lnTo>
                      <a:lnTo>
                        <a:pt x="3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2" y="34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2" y="21"/>
                      </a:lnTo>
                      <a:lnTo>
                        <a:pt x="42" y="17"/>
                      </a:lnTo>
                      <a:lnTo>
                        <a:pt x="42" y="13"/>
                      </a:lnTo>
                      <a:lnTo>
                        <a:pt x="41" y="11"/>
                      </a:lnTo>
                      <a:lnTo>
                        <a:pt x="36" y="6"/>
                      </a:lnTo>
                      <a:lnTo>
                        <a:pt x="29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13" name="Freeform 2253"/>
                <p:cNvSpPr>
                  <a:spLocks/>
                </p:cNvSpPr>
                <p:nvPr/>
              </p:nvSpPr>
              <p:spPr bwMode="auto">
                <a:xfrm>
                  <a:off x="2061" y="3009"/>
                  <a:ext cx="42" cy="34"/>
                </a:xfrm>
                <a:custGeom>
                  <a:avLst/>
                  <a:gdLst>
                    <a:gd name="T0" fmla="*/ 22 w 42"/>
                    <a:gd name="T1" fmla="*/ 0 h 34"/>
                    <a:gd name="T2" fmla="*/ 22 w 42"/>
                    <a:gd name="T3" fmla="*/ 0 h 34"/>
                    <a:gd name="T4" fmla="*/ 13 w 42"/>
                    <a:gd name="T5" fmla="*/ 2 h 34"/>
                    <a:gd name="T6" fmla="*/ 6 w 42"/>
                    <a:gd name="T7" fmla="*/ 6 h 34"/>
                    <a:gd name="T8" fmla="*/ 3 w 42"/>
                    <a:gd name="T9" fmla="*/ 11 h 34"/>
                    <a:gd name="T10" fmla="*/ 1 w 42"/>
                    <a:gd name="T11" fmla="*/ 13 h 34"/>
                    <a:gd name="T12" fmla="*/ 0 w 42"/>
                    <a:gd name="T13" fmla="*/ 17 h 34"/>
                    <a:gd name="T14" fmla="*/ 0 w 42"/>
                    <a:gd name="T15" fmla="*/ 17 h 34"/>
                    <a:gd name="T16" fmla="*/ 1 w 42"/>
                    <a:gd name="T17" fmla="*/ 21 h 34"/>
                    <a:gd name="T18" fmla="*/ 3 w 42"/>
                    <a:gd name="T19" fmla="*/ 23 h 34"/>
                    <a:gd name="T20" fmla="*/ 6 w 42"/>
                    <a:gd name="T21" fmla="*/ 28 h 34"/>
                    <a:gd name="T22" fmla="*/ 13 w 42"/>
                    <a:gd name="T23" fmla="*/ 32 h 34"/>
                    <a:gd name="T24" fmla="*/ 22 w 42"/>
                    <a:gd name="T25" fmla="*/ 34 h 34"/>
                    <a:gd name="T26" fmla="*/ 22 w 42"/>
                    <a:gd name="T27" fmla="*/ 34 h 34"/>
                    <a:gd name="T28" fmla="*/ 29 w 42"/>
                    <a:gd name="T29" fmla="*/ 32 h 34"/>
                    <a:gd name="T30" fmla="*/ 36 w 42"/>
                    <a:gd name="T31" fmla="*/ 28 h 34"/>
                    <a:gd name="T32" fmla="*/ 41 w 42"/>
                    <a:gd name="T33" fmla="*/ 23 h 34"/>
                    <a:gd name="T34" fmla="*/ 42 w 42"/>
                    <a:gd name="T35" fmla="*/ 21 h 34"/>
                    <a:gd name="T36" fmla="*/ 42 w 42"/>
                    <a:gd name="T37" fmla="*/ 17 h 34"/>
                    <a:gd name="T38" fmla="*/ 42 w 42"/>
                    <a:gd name="T39" fmla="*/ 17 h 34"/>
                    <a:gd name="T40" fmla="*/ 42 w 42"/>
                    <a:gd name="T41" fmla="*/ 13 h 34"/>
                    <a:gd name="T42" fmla="*/ 41 w 42"/>
                    <a:gd name="T43" fmla="*/ 11 h 34"/>
                    <a:gd name="T44" fmla="*/ 36 w 42"/>
                    <a:gd name="T45" fmla="*/ 6 h 34"/>
                    <a:gd name="T46" fmla="*/ 29 w 42"/>
                    <a:gd name="T47" fmla="*/ 2 h 34"/>
                    <a:gd name="T48" fmla="*/ 22 w 42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4"/>
                    <a:gd name="T77" fmla="*/ 42 w 42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4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2"/>
                      </a:lnTo>
                      <a:lnTo>
                        <a:pt x="6" y="6"/>
                      </a:lnTo>
                      <a:lnTo>
                        <a:pt x="3" y="11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21"/>
                      </a:lnTo>
                      <a:lnTo>
                        <a:pt x="3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2" y="34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2" y="21"/>
                      </a:lnTo>
                      <a:lnTo>
                        <a:pt x="42" y="17"/>
                      </a:lnTo>
                      <a:lnTo>
                        <a:pt x="42" y="13"/>
                      </a:lnTo>
                      <a:lnTo>
                        <a:pt x="41" y="11"/>
                      </a:lnTo>
                      <a:lnTo>
                        <a:pt x="36" y="6"/>
                      </a:lnTo>
                      <a:lnTo>
                        <a:pt x="29" y="2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14" name="Freeform 2254"/>
                <p:cNvSpPr>
                  <a:spLocks/>
                </p:cNvSpPr>
                <p:nvPr/>
              </p:nvSpPr>
              <p:spPr bwMode="auto">
                <a:xfrm>
                  <a:off x="2043" y="3072"/>
                  <a:ext cx="40" cy="34"/>
                </a:xfrm>
                <a:custGeom>
                  <a:avLst/>
                  <a:gdLst>
                    <a:gd name="T0" fmla="*/ 12 w 40"/>
                    <a:gd name="T1" fmla="*/ 2 h 34"/>
                    <a:gd name="T2" fmla="*/ 12 w 40"/>
                    <a:gd name="T3" fmla="*/ 2 h 34"/>
                    <a:gd name="T4" fmla="*/ 5 w 40"/>
                    <a:gd name="T5" fmla="*/ 8 h 34"/>
                    <a:gd name="T6" fmla="*/ 1 w 40"/>
                    <a:gd name="T7" fmla="*/ 14 h 34"/>
                    <a:gd name="T8" fmla="*/ 0 w 40"/>
                    <a:gd name="T9" fmla="*/ 22 h 34"/>
                    <a:gd name="T10" fmla="*/ 0 w 40"/>
                    <a:gd name="T11" fmla="*/ 24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1 h 34"/>
                    <a:gd name="T18" fmla="*/ 7 w 40"/>
                    <a:gd name="T19" fmla="*/ 32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1 h 34"/>
                    <a:gd name="T26" fmla="*/ 28 w 40"/>
                    <a:gd name="T27" fmla="*/ 31 h 34"/>
                    <a:gd name="T28" fmla="*/ 35 w 40"/>
                    <a:gd name="T29" fmla="*/ 25 h 34"/>
                    <a:gd name="T30" fmla="*/ 38 w 40"/>
                    <a:gd name="T31" fmla="*/ 19 h 34"/>
                    <a:gd name="T32" fmla="*/ 40 w 40"/>
                    <a:gd name="T33" fmla="*/ 13 h 34"/>
                    <a:gd name="T34" fmla="*/ 40 w 40"/>
                    <a:gd name="T35" fmla="*/ 10 h 34"/>
                    <a:gd name="T36" fmla="*/ 38 w 40"/>
                    <a:gd name="T37" fmla="*/ 6 h 34"/>
                    <a:gd name="T38" fmla="*/ 38 w 40"/>
                    <a:gd name="T39" fmla="*/ 6 h 34"/>
                    <a:gd name="T40" fmla="*/ 36 w 40"/>
                    <a:gd name="T41" fmla="*/ 4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2"/>
                      </a:moveTo>
                      <a:lnTo>
                        <a:pt x="12" y="2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1"/>
                      </a:lnTo>
                      <a:lnTo>
                        <a:pt x="35" y="25"/>
                      </a:lnTo>
                      <a:lnTo>
                        <a:pt x="38" y="19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8" y="6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2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15" name="Freeform 2255"/>
                <p:cNvSpPr>
                  <a:spLocks/>
                </p:cNvSpPr>
                <p:nvPr/>
              </p:nvSpPr>
              <p:spPr bwMode="auto">
                <a:xfrm>
                  <a:off x="2043" y="3072"/>
                  <a:ext cx="40" cy="34"/>
                </a:xfrm>
                <a:custGeom>
                  <a:avLst/>
                  <a:gdLst>
                    <a:gd name="T0" fmla="*/ 12 w 40"/>
                    <a:gd name="T1" fmla="*/ 2 h 34"/>
                    <a:gd name="T2" fmla="*/ 12 w 40"/>
                    <a:gd name="T3" fmla="*/ 2 h 34"/>
                    <a:gd name="T4" fmla="*/ 5 w 40"/>
                    <a:gd name="T5" fmla="*/ 8 h 34"/>
                    <a:gd name="T6" fmla="*/ 1 w 40"/>
                    <a:gd name="T7" fmla="*/ 14 h 34"/>
                    <a:gd name="T8" fmla="*/ 0 w 40"/>
                    <a:gd name="T9" fmla="*/ 22 h 34"/>
                    <a:gd name="T10" fmla="*/ 0 w 40"/>
                    <a:gd name="T11" fmla="*/ 24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1 h 34"/>
                    <a:gd name="T18" fmla="*/ 7 w 40"/>
                    <a:gd name="T19" fmla="*/ 32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1 h 34"/>
                    <a:gd name="T26" fmla="*/ 28 w 40"/>
                    <a:gd name="T27" fmla="*/ 31 h 34"/>
                    <a:gd name="T28" fmla="*/ 35 w 40"/>
                    <a:gd name="T29" fmla="*/ 25 h 34"/>
                    <a:gd name="T30" fmla="*/ 38 w 40"/>
                    <a:gd name="T31" fmla="*/ 19 h 34"/>
                    <a:gd name="T32" fmla="*/ 40 w 40"/>
                    <a:gd name="T33" fmla="*/ 13 h 34"/>
                    <a:gd name="T34" fmla="*/ 40 w 40"/>
                    <a:gd name="T35" fmla="*/ 10 h 34"/>
                    <a:gd name="T36" fmla="*/ 38 w 40"/>
                    <a:gd name="T37" fmla="*/ 6 h 34"/>
                    <a:gd name="T38" fmla="*/ 38 w 40"/>
                    <a:gd name="T39" fmla="*/ 6 h 34"/>
                    <a:gd name="T40" fmla="*/ 36 w 40"/>
                    <a:gd name="T41" fmla="*/ 4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2"/>
                      </a:moveTo>
                      <a:lnTo>
                        <a:pt x="12" y="2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1"/>
                      </a:lnTo>
                      <a:lnTo>
                        <a:pt x="35" y="25"/>
                      </a:lnTo>
                      <a:lnTo>
                        <a:pt x="38" y="19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8" y="6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16" name="Freeform 2256"/>
                <p:cNvSpPr>
                  <a:spLocks/>
                </p:cNvSpPr>
                <p:nvPr/>
              </p:nvSpPr>
              <p:spPr bwMode="auto">
                <a:xfrm>
                  <a:off x="2073" y="3074"/>
                  <a:ext cx="40" cy="35"/>
                </a:xfrm>
                <a:custGeom>
                  <a:avLst/>
                  <a:gdLst>
                    <a:gd name="T0" fmla="*/ 25 w 40"/>
                    <a:gd name="T1" fmla="*/ 3 h 35"/>
                    <a:gd name="T2" fmla="*/ 25 w 40"/>
                    <a:gd name="T3" fmla="*/ 3 h 35"/>
                    <a:gd name="T4" fmla="*/ 17 w 40"/>
                    <a:gd name="T5" fmla="*/ 0 h 35"/>
                    <a:gd name="T6" fmla="*/ 10 w 40"/>
                    <a:gd name="T7" fmla="*/ 2 h 35"/>
                    <a:gd name="T8" fmla="*/ 3 w 40"/>
                    <a:gd name="T9" fmla="*/ 6 h 35"/>
                    <a:gd name="T10" fmla="*/ 2 w 40"/>
                    <a:gd name="T11" fmla="*/ 8 h 35"/>
                    <a:gd name="T12" fmla="*/ 0 w 40"/>
                    <a:gd name="T13" fmla="*/ 11 h 35"/>
                    <a:gd name="T14" fmla="*/ 0 w 40"/>
                    <a:gd name="T15" fmla="*/ 11 h 35"/>
                    <a:gd name="T16" fmla="*/ 0 w 40"/>
                    <a:gd name="T17" fmla="*/ 15 h 35"/>
                    <a:gd name="T18" fmla="*/ 0 w 40"/>
                    <a:gd name="T19" fmla="*/ 17 h 35"/>
                    <a:gd name="T20" fmla="*/ 2 w 40"/>
                    <a:gd name="T21" fmla="*/ 23 h 35"/>
                    <a:gd name="T22" fmla="*/ 7 w 40"/>
                    <a:gd name="T23" fmla="*/ 30 h 35"/>
                    <a:gd name="T24" fmla="*/ 14 w 40"/>
                    <a:gd name="T25" fmla="*/ 34 h 35"/>
                    <a:gd name="T26" fmla="*/ 14 w 40"/>
                    <a:gd name="T27" fmla="*/ 34 h 35"/>
                    <a:gd name="T28" fmla="*/ 21 w 40"/>
                    <a:gd name="T29" fmla="*/ 35 h 35"/>
                    <a:gd name="T30" fmla="*/ 29 w 40"/>
                    <a:gd name="T31" fmla="*/ 34 h 35"/>
                    <a:gd name="T32" fmla="*/ 35 w 40"/>
                    <a:gd name="T33" fmla="*/ 31 h 35"/>
                    <a:gd name="T34" fmla="*/ 38 w 40"/>
                    <a:gd name="T35" fmla="*/ 29 h 35"/>
                    <a:gd name="T36" fmla="*/ 39 w 40"/>
                    <a:gd name="T37" fmla="*/ 25 h 35"/>
                    <a:gd name="T38" fmla="*/ 39 w 40"/>
                    <a:gd name="T39" fmla="*/ 25 h 35"/>
                    <a:gd name="T40" fmla="*/ 40 w 40"/>
                    <a:gd name="T41" fmla="*/ 22 h 35"/>
                    <a:gd name="T42" fmla="*/ 39 w 40"/>
                    <a:gd name="T43" fmla="*/ 18 h 35"/>
                    <a:gd name="T44" fmla="*/ 38 w 40"/>
                    <a:gd name="T45" fmla="*/ 12 h 35"/>
                    <a:gd name="T46" fmla="*/ 33 w 40"/>
                    <a:gd name="T47" fmla="*/ 7 h 35"/>
                    <a:gd name="T48" fmla="*/ 25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25" y="3"/>
                      </a:moveTo>
                      <a:lnTo>
                        <a:pt x="25" y="3"/>
                      </a:lnTo>
                      <a:lnTo>
                        <a:pt x="17" y="0"/>
                      </a:lnTo>
                      <a:lnTo>
                        <a:pt x="10" y="2"/>
                      </a:lnTo>
                      <a:lnTo>
                        <a:pt x="3" y="6"/>
                      </a:lnTo>
                      <a:lnTo>
                        <a:pt x="2" y="8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30"/>
                      </a:lnTo>
                      <a:lnTo>
                        <a:pt x="14" y="34"/>
                      </a:lnTo>
                      <a:lnTo>
                        <a:pt x="21" y="35"/>
                      </a:lnTo>
                      <a:lnTo>
                        <a:pt x="29" y="34"/>
                      </a:lnTo>
                      <a:lnTo>
                        <a:pt x="35" y="31"/>
                      </a:lnTo>
                      <a:lnTo>
                        <a:pt x="38" y="29"/>
                      </a:lnTo>
                      <a:lnTo>
                        <a:pt x="39" y="25"/>
                      </a:lnTo>
                      <a:lnTo>
                        <a:pt x="40" y="22"/>
                      </a:lnTo>
                      <a:lnTo>
                        <a:pt x="39" y="18"/>
                      </a:lnTo>
                      <a:lnTo>
                        <a:pt x="38" y="12"/>
                      </a:lnTo>
                      <a:lnTo>
                        <a:pt x="33" y="7"/>
                      </a:lnTo>
                      <a:lnTo>
                        <a:pt x="25" y="3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17" name="Freeform 2257"/>
                <p:cNvSpPr>
                  <a:spLocks/>
                </p:cNvSpPr>
                <p:nvPr/>
              </p:nvSpPr>
              <p:spPr bwMode="auto">
                <a:xfrm>
                  <a:off x="2073" y="3074"/>
                  <a:ext cx="40" cy="35"/>
                </a:xfrm>
                <a:custGeom>
                  <a:avLst/>
                  <a:gdLst>
                    <a:gd name="T0" fmla="*/ 25 w 40"/>
                    <a:gd name="T1" fmla="*/ 3 h 35"/>
                    <a:gd name="T2" fmla="*/ 25 w 40"/>
                    <a:gd name="T3" fmla="*/ 3 h 35"/>
                    <a:gd name="T4" fmla="*/ 17 w 40"/>
                    <a:gd name="T5" fmla="*/ 0 h 35"/>
                    <a:gd name="T6" fmla="*/ 10 w 40"/>
                    <a:gd name="T7" fmla="*/ 2 h 35"/>
                    <a:gd name="T8" fmla="*/ 3 w 40"/>
                    <a:gd name="T9" fmla="*/ 6 h 35"/>
                    <a:gd name="T10" fmla="*/ 2 w 40"/>
                    <a:gd name="T11" fmla="*/ 8 h 35"/>
                    <a:gd name="T12" fmla="*/ 0 w 40"/>
                    <a:gd name="T13" fmla="*/ 11 h 35"/>
                    <a:gd name="T14" fmla="*/ 0 w 40"/>
                    <a:gd name="T15" fmla="*/ 11 h 35"/>
                    <a:gd name="T16" fmla="*/ 0 w 40"/>
                    <a:gd name="T17" fmla="*/ 15 h 35"/>
                    <a:gd name="T18" fmla="*/ 0 w 40"/>
                    <a:gd name="T19" fmla="*/ 17 h 35"/>
                    <a:gd name="T20" fmla="*/ 2 w 40"/>
                    <a:gd name="T21" fmla="*/ 23 h 35"/>
                    <a:gd name="T22" fmla="*/ 7 w 40"/>
                    <a:gd name="T23" fmla="*/ 30 h 35"/>
                    <a:gd name="T24" fmla="*/ 14 w 40"/>
                    <a:gd name="T25" fmla="*/ 34 h 35"/>
                    <a:gd name="T26" fmla="*/ 14 w 40"/>
                    <a:gd name="T27" fmla="*/ 34 h 35"/>
                    <a:gd name="T28" fmla="*/ 21 w 40"/>
                    <a:gd name="T29" fmla="*/ 35 h 35"/>
                    <a:gd name="T30" fmla="*/ 29 w 40"/>
                    <a:gd name="T31" fmla="*/ 34 h 35"/>
                    <a:gd name="T32" fmla="*/ 35 w 40"/>
                    <a:gd name="T33" fmla="*/ 31 h 35"/>
                    <a:gd name="T34" fmla="*/ 38 w 40"/>
                    <a:gd name="T35" fmla="*/ 29 h 35"/>
                    <a:gd name="T36" fmla="*/ 39 w 40"/>
                    <a:gd name="T37" fmla="*/ 25 h 35"/>
                    <a:gd name="T38" fmla="*/ 39 w 40"/>
                    <a:gd name="T39" fmla="*/ 25 h 35"/>
                    <a:gd name="T40" fmla="*/ 40 w 40"/>
                    <a:gd name="T41" fmla="*/ 22 h 35"/>
                    <a:gd name="T42" fmla="*/ 39 w 40"/>
                    <a:gd name="T43" fmla="*/ 18 h 35"/>
                    <a:gd name="T44" fmla="*/ 38 w 40"/>
                    <a:gd name="T45" fmla="*/ 12 h 35"/>
                    <a:gd name="T46" fmla="*/ 33 w 40"/>
                    <a:gd name="T47" fmla="*/ 7 h 35"/>
                    <a:gd name="T48" fmla="*/ 25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25" y="3"/>
                      </a:moveTo>
                      <a:lnTo>
                        <a:pt x="25" y="3"/>
                      </a:lnTo>
                      <a:lnTo>
                        <a:pt x="17" y="0"/>
                      </a:lnTo>
                      <a:lnTo>
                        <a:pt x="10" y="2"/>
                      </a:lnTo>
                      <a:lnTo>
                        <a:pt x="3" y="6"/>
                      </a:lnTo>
                      <a:lnTo>
                        <a:pt x="2" y="8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30"/>
                      </a:lnTo>
                      <a:lnTo>
                        <a:pt x="14" y="34"/>
                      </a:lnTo>
                      <a:lnTo>
                        <a:pt x="21" y="35"/>
                      </a:lnTo>
                      <a:lnTo>
                        <a:pt x="29" y="34"/>
                      </a:lnTo>
                      <a:lnTo>
                        <a:pt x="35" y="31"/>
                      </a:lnTo>
                      <a:lnTo>
                        <a:pt x="38" y="29"/>
                      </a:lnTo>
                      <a:lnTo>
                        <a:pt x="39" y="25"/>
                      </a:lnTo>
                      <a:lnTo>
                        <a:pt x="40" y="22"/>
                      </a:lnTo>
                      <a:lnTo>
                        <a:pt x="39" y="18"/>
                      </a:lnTo>
                      <a:lnTo>
                        <a:pt x="38" y="12"/>
                      </a:lnTo>
                      <a:lnTo>
                        <a:pt x="33" y="7"/>
                      </a:lnTo>
                      <a:lnTo>
                        <a:pt x="25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18" name="Freeform 2258"/>
                <p:cNvSpPr>
                  <a:spLocks/>
                </p:cNvSpPr>
                <p:nvPr/>
              </p:nvSpPr>
              <p:spPr bwMode="auto">
                <a:xfrm>
                  <a:off x="2010" y="3096"/>
                  <a:ext cx="31" cy="88"/>
                </a:xfrm>
                <a:custGeom>
                  <a:avLst/>
                  <a:gdLst>
                    <a:gd name="T0" fmla="*/ 0 w 31"/>
                    <a:gd name="T1" fmla="*/ 84 h 88"/>
                    <a:gd name="T2" fmla="*/ 9 w 31"/>
                    <a:gd name="T3" fmla="*/ 69 h 88"/>
                    <a:gd name="T4" fmla="*/ 9 w 31"/>
                    <a:gd name="T5" fmla="*/ 0 h 88"/>
                    <a:gd name="T6" fmla="*/ 23 w 31"/>
                    <a:gd name="T7" fmla="*/ 3 h 88"/>
                    <a:gd name="T8" fmla="*/ 22 w 31"/>
                    <a:gd name="T9" fmla="*/ 70 h 88"/>
                    <a:gd name="T10" fmla="*/ 31 w 31"/>
                    <a:gd name="T11" fmla="*/ 86 h 88"/>
                    <a:gd name="T12" fmla="*/ 20 w 31"/>
                    <a:gd name="T13" fmla="*/ 79 h 88"/>
                    <a:gd name="T14" fmla="*/ 20 w 31"/>
                    <a:gd name="T15" fmla="*/ 88 h 88"/>
                    <a:gd name="T16" fmla="*/ 14 w 31"/>
                    <a:gd name="T17" fmla="*/ 82 h 88"/>
                    <a:gd name="T18" fmla="*/ 9 w 31"/>
                    <a:gd name="T19" fmla="*/ 88 h 88"/>
                    <a:gd name="T20" fmla="*/ 8 w 31"/>
                    <a:gd name="T21" fmla="*/ 81 h 88"/>
                    <a:gd name="T22" fmla="*/ 0 w 31"/>
                    <a:gd name="T23" fmla="*/ 84 h 88"/>
                    <a:gd name="T24" fmla="*/ 0 w 31"/>
                    <a:gd name="T25" fmla="*/ 84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8"/>
                    <a:gd name="T41" fmla="*/ 31 w 31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8">
                      <a:moveTo>
                        <a:pt x="0" y="84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3"/>
                      </a:lnTo>
                      <a:lnTo>
                        <a:pt x="22" y="70"/>
                      </a:lnTo>
                      <a:lnTo>
                        <a:pt x="31" y="86"/>
                      </a:lnTo>
                      <a:lnTo>
                        <a:pt x="20" y="79"/>
                      </a:lnTo>
                      <a:lnTo>
                        <a:pt x="20" y="88"/>
                      </a:lnTo>
                      <a:lnTo>
                        <a:pt x="14" y="82"/>
                      </a:lnTo>
                      <a:lnTo>
                        <a:pt x="9" y="88"/>
                      </a:lnTo>
                      <a:lnTo>
                        <a:pt x="8" y="81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19" name="Freeform 2259"/>
                <p:cNvSpPr>
                  <a:spLocks/>
                </p:cNvSpPr>
                <p:nvPr/>
              </p:nvSpPr>
              <p:spPr bwMode="auto">
                <a:xfrm>
                  <a:off x="1992" y="3081"/>
                  <a:ext cx="40" cy="34"/>
                </a:xfrm>
                <a:custGeom>
                  <a:avLst/>
                  <a:gdLst>
                    <a:gd name="T0" fmla="*/ 12 w 40"/>
                    <a:gd name="T1" fmla="*/ 4 h 34"/>
                    <a:gd name="T2" fmla="*/ 12 w 40"/>
                    <a:gd name="T3" fmla="*/ 4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2 h 34"/>
                    <a:gd name="T10" fmla="*/ 0 w 40"/>
                    <a:gd name="T11" fmla="*/ 25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0 h 34"/>
                    <a:gd name="T18" fmla="*/ 7 w 40"/>
                    <a:gd name="T19" fmla="*/ 32 h 34"/>
                    <a:gd name="T20" fmla="*/ 13 w 40"/>
                    <a:gd name="T21" fmla="*/ 34 h 34"/>
                    <a:gd name="T22" fmla="*/ 19 w 40"/>
                    <a:gd name="T23" fmla="*/ 34 h 34"/>
                    <a:gd name="T24" fmla="*/ 27 w 40"/>
                    <a:gd name="T25" fmla="*/ 32 h 34"/>
                    <a:gd name="T26" fmla="*/ 27 w 40"/>
                    <a:gd name="T27" fmla="*/ 32 h 34"/>
                    <a:gd name="T28" fmla="*/ 33 w 40"/>
                    <a:gd name="T29" fmla="*/ 27 h 34"/>
                    <a:gd name="T30" fmla="*/ 38 w 40"/>
                    <a:gd name="T31" fmla="*/ 20 h 34"/>
                    <a:gd name="T32" fmla="*/ 40 w 40"/>
                    <a:gd name="T33" fmla="*/ 13 h 34"/>
                    <a:gd name="T34" fmla="*/ 38 w 40"/>
                    <a:gd name="T35" fmla="*/ 10 h 34"/>
                    <a:gd name="T36" fmla="*/ 37 w 40"/>
                    <a:gd name="T37" fmla="*/ 8 h 34"/>
                    <a:gd name="T38" fmla="*/ 37 w 40"/>
                    <a:gd name="T39" fmla="*/ 8 h 34"/>
                    <a:gd name="T40" fmla="*/ 36 w 40"/>
                    <a:gd name="T41" fmla="*/ 5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19" y="34"/>
                      </a:lnTo>
                      <a:lnTo>
                        <a:pt x="27" y="32"/>
                      </a:lnTo>
                      <a:lnTo>
                        <a:pt x="33" y="27"/>
                      </a:lnTo>
                      <a:lnTo>
                        <a:pt x="38" y="20"/>
                      </a:lnTo>
                      <a:lnTo>
                        <a:pt x="40" y="13"/>
                      </a:lnTo>
                      <a:lnTo>
                        <a:pt x="38" y="10"/>
                      </a:lnTo>
                      <a:lnTo>
                        <a:pt x="37" y="8"/>
                      </a:lnTo>
                      <a:lnTo>
                        <a:pt x="36" y="5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20" name="Freeform 2260"/>
                <p:cNvSpPr>
                  <a:spLocks/>
                </p:cNvSpPr>
                <p:nvPr/>
              </p:nvSpPr>
              <p:spPr bwMode="auto">
                <a:xfrm>
                  <a:off x="1992" y="3081"/>
                  <a:ext cx="40" cy="34"/>
                </a:xfrm>
                <a:custGeom>
                  <a:avLst/>
                  <a:gdLst>
                    <a:gd name="T0" fmla="*/ 12 w 40"/>
                    <a:gd name="T1" fmla="*/ 4 h 34"/>
                    <a:gd name="T2" fmla="*/ 12 w 40"/>
                    <a:gd name="T3" fmla="*/ 4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2 h 34"/>
                    <a:gd name="T10" fmla="*/ 0 w 40"/>
                    <a:gd name="T11" fmla="*/ 25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0 h 34"/>
                    <a:gd name="T18" fmla="*/ 7 w 40"/>
                    <a:gd name="T19" fmla="*/ 32 h 34"/>
                    <a:gd name="T20" fmla="*/ 13 w 40"/>
                    <a:gd name="T21" fmla="*/ 34 h 34"/>
                    <a:gd name="T22" fmla="*/ 19 w 40"/>
                    <a:gd name="T23" fmla="*/ 34 h 34"/>
                    <a:gd name="T24" fmla="*/ 27 w 40"/>
                    <a:gd name="T25" fmla="*/ 32 h 34"/>
                    <a:gd name="T26" fmla="*/ 27 w 40"/>
                    <a:gd name="T27" fmla="*/ 32 h 34"/>
                    <a:gd name="T28" fmla="*/ 33 w 40"/>
                    <a:gd name="T29" fmla="*/ 27 h 34"/>
                    <a:gd name="T30" fmla="*/ 38 w 40"/>
                    <a:gd name="T31" fmla="*/ 20 h 34"/>
                    <a:gd name="T32" fmla="*/ 40 w 40"/>
                    <a:gd name="T33" fmla="*/ 13 h 34"/>
                    <a:gd name="T34" fmla="*/ 38 w 40"/>
                    <a:gd name="T35" fmla="*/ 10 h 34"/>
                    <a:gd name="T36" fmla="*/ 37 w 40"/>
                    <a:gd name="T37" fmla="*/ 8 h 34"/>
                    <a:gd name="T38" fmla="*/ 37 w 40"/>
                    <a:gd name="T39" fmla="*/ 8 h 34"/>
                    <a:gd name="T40" fmla="*/ 36 w 40"/>
                    <a:gd name="T41" fmla="*/ 5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19" y="34"/>
                      </a:lnTo>
                      <a:lnTo>
                        <a:pt x="27" y="32"/>
                      </a:lnTo>
                      <a:lnTo>
                        <a:pt x="33" y="27"/>
                      </a:lnTo>
                      <a:lnTo>
                        <a:pt x="38" y="20"/>
                      </a:lnTo>
                      <a:lnTo>
                        <a:pt x="40" y="13"/>
                      </a:lnTo>
                      <a:lnTo>
                        <a:pt x="38" y="10"/>
                      </a:lnTo>
                      <a:lnTo>
                        <a:pt x="37" y="8"/>
                      </a:lnTo>
                      <a:lnTo>
                        <a:pt x="36" y="5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21" name="Freeform 2261"/>
                <p:cNvSpPr>
                  <a:spLocks/>
                </p:cNvSpPr>
                <p:nvPr/>
              </p:nvSpPr>
              <p:spPr bwMode="auto">
                <a:xfrm>
                  <a:off x="2020" y="3085"/>
                  <a:ext cx="41" cy="33"/>
                </a:xfrm>
                <a:custGeom>
                  <a:avLst/>
                  <a:gdLst>
                    <a:gd name="T0" fmla="*/ 27 w 41"/>
                    <a:gd name="T1" fmla="*/ 1 h 33"/>
                    <a:gd name="T2" fmla="*/ 27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5 w 41"/>
                    <a:gd name="T9" fmla="*/ 5 h 33"/>
                    <a:gd name="T10" fmla="*/ 3 w 41"/>
                    <a:gd name="T11" fmla="*/ 6 h 33"/>
                    <a:gd name="T12" fmla="*/ 2 w 41"/>
                    <a:gd name="T13" fmla="*/ 10 h 33"/>
                    <a:gd name="T14" fmla="*/ 2 w 41"/>
                    <a:gd name="T15" fmla="*/ 10 h 33"/>
                    <a:gd name="T16" fmla="*/ 0 w 41"/>
                    <a:gd name="T17" fmla="*/ 12 h 33"/>
                    <a:gd name="T18" fmla="*/ 0 w 41"/>
                    <a:gd name="T19" fmla="*/ 16 h 33"/>
                    <a:gd name="T20" fmla="*/ 3 w 41"/>
                    <a:gd name="T21" fmla="*/ 23 h 33"/>
                    <a:gd name="T22" fmla="*/ 8 w 41"/>
                    <a:gd name="T23" fmla="*/ 28 h 33"/>
                    <a:gd name="T24" fmla="*/ 16 w 41"/>
                    <a:gd name="T25" fmla="*/ 32 h 33"/>
                    <a:gd name="T26" fmla="*/ 16 w 41"/>
                    <a:gd name="T27" fmla="*/ 32 h 33"/>
                    <a:gd name="T28" fmla="*/ 23 w 41"/>
                    <a:gd name="T29" fmla="*/ 33 h 33"/>
                    <a:gd name="T30" fmla="*/ 31 w 41"/>
                    <a:gd name="T31" fmla="*/ 33 h 33"/>
                    <a:gd name="T32" fmla="*/ 37 w 41"/>
                    <a:gd name="T33" fmla="*/ 29 h 33"/>
                    <a:gd name="T34" fmla="*/ 39 w 41"/>
                    <a:gd name="T35" fmla="*/ 26 h 33"/>
                    <a:gd name="T36" fmla="*/ 40 w 41"/>
                    <a:gd name="T37" fmla="*/ 24 h 33"/>
                    <a:gd name="T38" fmla="*/ 40 w 41"/>
                    <a:gd name="T39" fmla="*/ 24 h 33"/>
                    <a:gd name="T40" fmla="*/ 41 w 41"/>
                    <a:gd name="T41" fmla="*/ 20 h 33"/>
                    <a:gd name="T42" fmla="*/ 41 w 41"/>
                    <a:gd name="T43" fmla="*/ 18 h 33"/>
                    <a:gd name="T44" fmla="*/ 39 w 41"/>
                    <a:gd name="T45" fmla="*/ 11 h 33"/>
                    <a:gd name="T46" fmla="*/ 33 w 41"/>
                    <a:gd name="T47" fmla="*/ 6 h 33"/>
                    <a:gd name="T48" fmla="*/ 27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7" y="1"/>
                      </a:moveTo>
                      <a:lnTo>
                        <a:pt x="27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3" y="6"/>
                      </a:lnTo>
                      <a:lnTo>
                        <a:pt x="2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6" y="32"/>
                      </a:lnTo>
                      <a:lnTo>
                        <a:pt x="23" y="33"/>
                      </a:lnTo>
                      <a:lnTo>
                        <a:pt x="31" y="33"/>
                      </a:lnTo>
                      <a:lnTo>
                        <a:pt x="37" y="29"/>
                      </a:lnTo>
                      <a:lnTo>
                        <a:pt x="39" y="26"/>
                      </a:lnTo>
                      <a:lnTo>
                        <a:pt x="40" y="24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39" y="11"/>
                      </a:lnTo>
                      <a:lnTo>
                        <a:pt x="33" y="6"/>
                      </a:lnTo>
                      <a:lnTo>
                        <a:pt x="27" y="1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22" name="Freeform 2262"/>
                <p:cNvSpPr>
                  <a:spLocks/>
                </p:cNvSpPr>
                <p:nvPr/>
              </p:nvSpPr>
              <p:spPr bwMode="auto">
                <a:xfrm>
                  <a:off x="2020" y="3085"/>
                  <a:ext cx="41" cy="33"/>
                </a:xfrm>
                <a:custGeom>
                  <a:avLst/>
                  <a:gdLst>
                    <a:gd name="T0" fmla="*/ 27 w 41"/>
                    <a:gd name="T1" fmla="*/ 1 h 33"/>
                    <a:gd name="T2" fmla="*/ 27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5 w 41"/>
                    <a:gd name="T9" fmla="*/ 5 h 33"/>
                    <a:gd name="T10" fmla="*/ 3 w 41"/>
                    <a:gd name="T11" fmla="*/ 6 h 33"/>
                    <a:gd name="T12" fmla="*/ 2 w 41"/>
                    <a:gd name="T13" fmla="*/ 10 h 33"/>
                    <a:gd name="T14" fmla="*/ 2 w 41"/>
                    <a:gd name="T15" fmla="*/ 10 h 33"/>
                    <a:gd name="T16" fmla="*/ 0 w 41"/>
                    <a:gd name="T17" fmla="*/ 12 h 33"/>
                    <a:gd name="T18" fmla="*/ 0 w 41"/>
                    <a:gd name="T19" fmla="*/ 16 h 33"/>
                    <a:gd name="T20" fmla="*/ 3 w 41"/>
                    <a:gd name="T21" fmla="*/ 23 h 33"/>
                    <a:gd name="T22" fmla="*/ 8 w 41"/>
                    <a:gd name="T23" fmla="*/ 28 h 33"/>
                    <a:gd name="T24" fmla="*/ 16 w 41"/>
                    <a:gd name="T25" fmla="*/ 32 h 33"/>
                    <a:gd name="T26" fmla="*/ 16 w 41"/>
                    <a:gd name="T27" fmla="*/ 32 h 33"/>
                    <a:gd name="T28" fmla="*/ 23 w 41"/>
                    <a:gd name="T29" fmla="*/ 33 h 33"/>
                    <a:gd name="T30" fmla="*/ 31 w 41"/>
                    <a:gd name="T31" fmla="*/ 33 h 33"/>
                    <a:gd name="T32" fmla="*/ 37 w 41"/>
                    <a:gd name="T33" fmla="*/ 29 h 33"/>
                    <a:gd name="T34" fmla="*/ 39 w 41"/>
                    <a:gd name="T35" fmla="*/ 26 h 33"/>
                    <a:gd name="T36" fmla="*/ 40 w 41"/>
                    <a:gd name="T37" fmla="*/ 24 h 33"/>
                    <a:gd name="T38" fmla="*/ 40 w 41"/>
                    <a:gd name="T39" fmla="*/ 24 h 33"/>
                    <a:gd name="T40" fmla="*/ 41 w 41"/>
                    <a:gd name="T41" fmla="*/ 20 h 33"/>
                    <a:gd name="T42" fmla="*/ 41 w 41"/>
                    <a:gd name="T43" fmla="*/ 18 h 33"/>
                    <a:gd name="T44" fmla="*/ 39 w 41"/>
                    <a:gd name="T45" fmla="*/ 11 h 33"/>
                    <a:gd name="T46" fmla="*/ 33 w 41"/>
                    <a:gd name="T47" fmla="*/ 6 h 33"/>
                    <a:gd name="T48" fmla="*/ 27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7" y="1"/>
                      </a:moveTo>
                      <a:lnTo>
                        <a:pt x="27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3" y="6"/>
                      </a:lnTo>
                      <a:lnTo>
                        <a:pt x="2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6" y="32"/>
                      </a:lnTo>
                      <a:lnTo>
                        <a:pt x="23" y="33"/>
                      </a:lnTo>
                      <a:lnTo>
                        <a:pt x="31" y="33"/>
                      </a:lnTo>
                      <a:lnTo>
                        <a:pt x="37" y="29"/>
                      </a:lnTo>
                      <a:lnTo>
                        <a:pt x="39" y="26"/>
                      </a:lnTo>
                      <a:lnTo>
                        <a:pt x="40" y="24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39" y="11"/>
                      </a:lnTo>
                      <a:lnTo>
                        <a:pt x="33" y="6"/>
                      </a:lnTo>
                      <a:lnTo>
                        <a:pt x="27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23" name="Freeform 2263"/>
                <p:cNvSpPr>
                  <a:spLocks/>
                </p:cNvSpPr>
                <p:nvPr/>
              </p:nvSpPr>
              <p:spPr bwMode="auto">
                <a:xfrm>
                  <a:off x="1996" y="3058"/>
                  <a:ext cx="42" cy="32"/>
                </a:xfrm>
                <a:custGeom>
                  <a:avLst/>
                  <a:gdLst>
                    <a:gd name="T0" fmla="*/ 20 w 42"/>
                    <a:gd name="T1" fmla="*/ 0 h 32"/>
                    <a:gd name="T2" fmla="*/ 20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1 w 42"/>
                    <a:gd name="T9" fmla="*/ 10 h 32"/>
                    <a:gd name="T10" fmla="*/ 0 w 42"/>
                    <a:gd name="T11" fmla="*/ 13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0 w 42"/>
                    <a:gd name="T17" fmla="*/ 19 h 32"/>
                    <a:gd name="T18" fmla="*/ 1 w 42"/>
                    <a:gd name="T19" fmla="*/ 23 h 32"/>
                    <a:gd name="T20" fmla="*/ 6 w 42"/>
                    <a:gd name="T21" fmla="*/ 28 h 32"/>
                    <a:gd name="T22" fmla="*/ 13 w 42"/>
                    <a:gd name="T23" fmla="*/ 31 h 32"/>
                    <a:gd name="T24" fmla="*/ 20 w 42"/>
                    <a:gd name="T25" fmla="*/ 32 h 32"/>
                    <a:gd name="T26" fmla="*/ 20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8 h 32"/>
                    <a:gd name="T32" fmla="*/ 40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1 w 42"/>
                    <a:gd name="T41" fmla="*/ 13 h 32"/>
                    <a:gd name="T42" fmla="*/ 40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0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1"/>
                      </a:lnTo>
                      <a:lnTo>
                        <a:pt x="20" y="32"/>
                      </a:lnTo>
                      <a:lnTo>
                        <a:pt x="29" y="31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24" name="Freeform 2264"/>
                <p:cNvSpPr>
                  <a:spLocks/>
                </p:cNvSpPr>
                <p:nvPr/>
              </p:nvSpPr>
              <p:spPr bwMode="auto">
                <a:xfrm>
                  <a:off x="1996" y="3058"/>
                  <a:ext cx="42" cy="32"/>
                </a:xfrm>
                <a:custGeom>
                  <a:avLst/>
                  <a:gdLst>
                    <a:gd name="T0" fmla="*/ 20 w 42"/>
                    <a:gd name="T1" fmla="*/ 0 h 32"/>
                    <a:gd name="T2" fmla="*/ 20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1 w 42"/>
                    <a:gd name="T9" fmla="*/ 10 h 32"/>
                    <a:gd name="T10" fmla="*/ 0 w 42"/>
                    <a:gd name="T11" fmla="*/ 13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0 w 42"/>
                    <a:gd name="T17" fmla="*/ 19 h 32"/>
                    <a:gd name="T18" fmla="*/ 1 w 42"/>
                    <a:gd name="T19" fmla="*/ 23 h 32"/>
                    <a:gd name="T20" fmla="*/ 6 w 42"/>
                    <a:gd name="T21" fmla="*/ 28 h 32"/>
                    <a:gd name="T22" fmla="*/ 13 w 42"/>
                    <a:gd name="T23" fmla="*/ 31 h 32"/>
                    <a:gd name="T24" fmla="*/ 20 w 42"/>
                    <a:gd name="T25" fmla="*/ 32 h 32"/>
                    <a:gd name="T26" fmla="*/ 20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8 h 32"/>
                    <a:gd name="T32" fmla="*/ 40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1 w 42"/>
                    <a:gd name="T41" fmla="*/ 13 h 32"/>
                    <a:gd name="T42" fmla="*/ 40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0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1"/>
                      </a:lnTo>
                      <a:lnTo>
                        <a:pt x="20" y="32"/>
                      </a:lnTo>
                      <a:lnTo>
                        <a:pt x="29" y="31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25" name="Freeform 2265"/>
                <p:cNvSpPr>
                  <a:spLocks/>
                </p:cNvSpPr>
                <p:nvPr/>
              </p:nvSpPr>
              <p:spPr bwMode="auto">
                <a:xfrm>
                  <a:off x="2022" y="3062"/>
                  <a:ext cx="40" cy="33"/>
                </a:xfrm>
                <a:custGeom>
                  <a:avLst/>
                  <a:gdLst>
                    <a:gd name="T0" fmla="*/ 24 w 40"/>
                    <a:gd name="T1" fmla="*/ 1 h 33"/>
                    <a:gd name="T2" fmla="*/ 24 w 40"/>
                    <a:gd name="T3" fmla="*/ 1 h 33"/>
                    <a:gd name="T4" fmla="*/ 15 w 40"/>
                    <a:gd name="T5" fmla="*/ 0 h 33"/>
                    <a:gd name="T6" fmla="*/ 8 w 40"/>
                    <a:gd name="T7" fmla="*/ 2 h 33"/>
                    <a:gd name="T8" fmla="*/ 2 w 40"/>
                    <a:gd name="T9" fmla="*/ 7 h 33"/>
                    <a:gd name="T10" fmla="*/ 1 w 40"/>
                    <a:gd name="T11" fmla="*/ 10 h 33"/>
                    <a:gd name="T12" fmla="*/ 0 w 40"/>
                    <a:gd name="T13" fmla="*/ 12 h 33"/>
                    <a:gd name="T14" fmla="*/ 0 w 40"/>
                    <a:gd name="T15" fmla="*/ 12 h 33"/>
                    <a:gd name="T16" fmla="*/ 0 w 40"/>
                    <a:gd name="T17" fmla="*/ 16 h 33"/>
                    <a:gd name="T18" fmla="*/ 1 w 40"/>
                    <a:gd name="T19" fmla="*/ 19 h 33"/>
                    <a:gd name="T20" fmla="*/ 3 w 40"/>
                    <a:gd name="T21" fmla="*/ 25 h 33"/>
                    <a:gd name="T22" fmla="*/ 10 w 40"/>
                    <a:gd name="T23" fmla="*/ 30 h 33"/>
                    <a:gd name="T24" fmla="*/ 17 w 40"/>
                    <a:gd name="T25" fmla="*/ 33 h 33"/>
                    <a:gd name="T26" fmla="*/ 17 w 40"/>
                    <a:gd name="T27" fmla="*/ 33 h 33"/>
                    <a:gd name="T28" fmla="*/ 25 w 40"/>
                    <a:gd name="T29" fmla="*/ 33 h 33"/>
                    <a:gd name="T30" fmla="*/ 33 w 40"/>
                    <a:gd name="T31" fmla="*/ 30 h 33"/>
                    <a:gd name="T32" fmla="*/ 38 w 40"/>
                    <a:gd name="T33" fmla="*/ 27 h 33"/>
                    <a:gd name="T34" fmla="*/ 39 w 40"/>
                    <a:gd name="T35" fmla="*/ 24 h 33"/>
                    <a:gd name="T36" fmla="*/ 40 w 40"/>
                    <a:gd name="T37" fmla="*/ 20 h 33"/>
                    <a:gd name="T38" fmla="*/ 40 w 40"/>
                    <a:gd name="T39" fmla="*/ 20 h 33"/>
                    <a:gd name="T40" fmla="*/ 40 w 40"/>
                    <a:gd name="T41" fmla="*/ 18 h 33"/>
                    <a:gd name="T42" fmla="*/ 40 w 40"/>
                    <a:gd name="T43" fmla="*/ 14 h 33"/>
                    <a:gd name="T44" fmla="*/ 37 w 40"/>
                    <a:gd name="T45" fmla="*/ 7 h 33"/>
                    <a:gd name="T46" fmla="*/ 31 w 40"/>
                    <a:gd name="T47" fmla="*/ 4 h 33"/>
                    <a:gd name="T48" fmla="*/ 24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4" y="1"/>
                      </a:move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8" y="2"/>
                      </a:lnTo>
                      <a:lnTo>
                        <a:pt x="2" y="7"/>
                      </a:lnTo>
                      <a:lnTo>
                        <a:pt x="1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3" y="25"/>
                      </a:lnTo>
                      <a:lnTo>
                        <a:pt x="10" y="30"/>
                      </a:lnTo>
                      <a:lnTo>
                        <a:pt x="17" y="33"/>
                      </a:lnTo>
                      <a:lnTo>
                        <a:pt x="25" y="33"/>
                      </a:lnTo>
                      <a:lnTo>
                        <a:pt x="33" y="30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40" y="14"/>
                      </a:lnTo>
                      <a:lnTo>
                        <a:pt x="37" y="7"/>
                      </a:lnTo>
                      <a:lnTo>
                        <a:pt x="31" y="4"/>
                      </a:lnTo>
                      <a:lnTo>
                        <a:pt x="24" y="1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26" name="Freeform 2266"/>
                <p:cNvSpPr>
                  <a:spLocks/>
                </p:cNvSpPr>
                <p:nvPr/>
              </p:nvSpPr>
              <p:spPr bwMode="auto">
                <a:xfrm>
                  <a:off x="2022" y="3062"/>
                  <a:ext cx="40" cy="33"/>
                </a:xfrm>
                <a:custGeom>
                  <a:avLst/>
                  <a:gdLst>
                    <a:gd name="T0" fmla="*/ 24 w 40"/>
                    <a:gd name="T1" fmla="*/ 1 h 33"/>
                    <a:gd name="T2" fmla="*/ 24 w 40"/>
                    <a:gd name="T3" fmla="*/ 1 h 33"/>
                    <a:gd name="T4" fmla="*/ 15 w 40"/>
                    <a:gd name="T5" fmla="*/ 0 h 33"/>
                    <a:gd name="T6" fmla="*/ 8 w 40"/>
                    <a:gd name="T7" fmla="*/ 2 h 33"/>
                    <a:gd name="T8" fmla="*/ 2 w 40"/>
                    <a:gd name="T9" fmla="*/ 7 h 33"/>
                    <a:gd name="T10" fmla="*/ 1 w 40"/>
                    <a:gd name="T11" fmla="*/ 10 h 33"/>
                    <a:gd name="T12" fmla="*/ 0 w 40"/>
                    <a:gd name="T13" fmla="*/ 12 h 33"/>
                    <a:gd name="T14" fmla="*/ 0 w 40"/>
                    <a:gd name="T15" fmla="*/ 12 h 33"/>
                    <a:gd name="T16" fmla="*/ 0 w 40"/>
                    <a:gd name="T17" fmla="*/ 16 h 33"/>
                    <a:gd name="T18" fmla="*/ 1 w 40"/>
                    <a:gd name="T19" fmla="*/ 19 h 33"/>
                    <a:gd name="T20" fmla="*/ 3 w 40"/>
                    <a:gd name="T21" fmla="*/ 25 h 33"/>
                    <a:gd name="T22" fmla="*/ 10 w 40"/>
                    <a:gd name="T23" fmla="*/ 30 h 33"/>
                    <a:gd name="T24" fmla="*/ 17 w 40"/>
                    <a:gd name="T25" fmla="*/ 33 h 33"/>
                    <a:gd name="T26" fmla="*/ 17 w 40"/>
                    <a:gd name="T27" fmla="*/ 33 h 33"/>
                    <a:gd name="T28" fmla="*/ 25 w 40"/>
                    <a:gd name="T29" fmla="*/ 33 h 33"/>
                    <a:gd name="T30" fmla="*/ 33 w 40"/>
                    <a:gd name="T31" fmla="*/ 30 h 33"/>
                    <a:gd name="T32" fmla="*/ 38 w 40"/>
                    <a:gd name="T33" fmla="*/ 27 h 33"/>
                    <a:gd name="T34" fmla="*/ 39 w 40"/>
                    <a:gd name="T35" fmla="*/ 24 h 33"/>
                    <a:gd name="T36" fmla="*/ 40 w 40"/>
                    <a:gd name="T37" fmla="*/ 20 h 33"/>
                    <a:gd name="T38" fmla="*/ 40 w 40"/>
                    <a:gd name="T39" fmla="*/ 20 h 33"/>
                    <a:gd name="T40" fmla="*/ 40 w 40"/>
                    <a:gd name="T41" fmla="*/ 18 h 33"/>
                    <a:gd name="T42" fmla="*/ 40 w 40"/>
                    <a:gd name="T43" fmla="*/ 14 h 33"/>
                    <a:gd name="T44" fmla="*/ 37 w 40"/>
                    <a:gd name="T45" fmla="*/ 7 h 33"/>
                    <a:gd name="T46" fmla="*/ 31 w 40"/>
                    <a:gd name="T47" fmla="*/ 4 h 33"/>
                    <a:gd name="T48" fmla="*/ 24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4" y="1"/>
                      </a:move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8" y="2"/>
                      </a:lnTo>
                      <a:lnTo>
                        <a:pt x="2" y="7"/>
                      </a:lnTo>
                      <a:lnTo>
                        <a:pt x="1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3" y="25"/>
                      </a:lnTo>
                      <a:lnTo>
                        <a:pt x="10" y="30"/>
                      </a:lnTo>
                      <a:lnTo>
                        <a:pt x="17" y="33"/>
                      </a:lnTo>
                      <a:lnTo>
                        <a:pt x="25" y="33"/>
                      </a:lnTo>
                      <a:lnTo>
                        <a:pt x="33" y="30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40" y="14"/>
                      </a:lnTo>
                      <a:lnTo>
                        <a:pt x="37" y="7"/>
                      </a:lnTo>
                      <a:lnTo>
                        <a:pt x="31" y="4"/>
                      </a:lnTo>
                      <a:lnTo>
                        <a:pt x="24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27" name="Freeform 2267"/>
                <p:cNvSpPr>
                  <a:spLocks/>
                </p:cNvSpPr>
                <p:nvPr/>
              </p:nvSpPr>
              <p:spPr bwMode="auto">
                <a:xfrm>
                  <a:off x="2010" y="3041"/>
                  <a:ext cx="42" cy="32"/>
                </a:xfrm>
                <a:custGeom>
                  <a:avLst/>
                  <a:gdLst>
                    <a:gd name="T0" fmla="*/ 20 w 42"/>
                    <a:gd name="T1" fmla="*/ 0 h 32"/>
                    <a:gd name="T2" fmla="*/ 20 w 42"/>
                    <a:gd name="T3" fmla="*/ 0 h 32"/>
                    <a:gd name="T4" fmla="*/ 13 w 42"/>
                    <a:gd name="T5" fmla="*/ 2 h 32"/>
                    <a:gd name="T6" fmla="*/ 6 w 42"/>
                    <a:gd name="T7" fmla="*/ 4 h 32"/>
                    <a:gd name="T8" fmla="*/ 1 w 42"/>
                    <a:gd name="T9" fmla="*/ 9 h 32"/>
                    <a:gd name="T10" fmla="*/ 0 w 42"/>
                    <a:gd name="T11" fmla="*/ 13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0 w 42"/>
                    <a:gd name="T17" fmla="*/ 19 h 32"/>
                    <a:gd name="T18" fmla="*/ 1 w 42"/>
                    <a:gd name="T19" fmla="*/ 22 h 32"/>
                    <a:gd name="T20" fmla="*/ 6 w 42"/>
                    <a:gd name="T21" fmla="*/ 27 h 32"/>
                    <a:gd name="T22" fmla="*/ 13 w 42"/>
                    <a:gd name="T23" fmla="*/ 31 h 32"/>
                    <a:gd name="T24" fmla="*/ 20 w 42"/>
                    <a:gd name="T25" fmla="*/ 32 h 32"/>
                    <a:gd name="T26" fmla="*/ 20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7 h 32"/>
                    <a:gd name="T32" fmla="*/ 40 w 42"/>
                    <a:gd name="T33" fmla="*/ 22 h 32"/>
                    <a:gd name="T34" fmla="*/ 41 w 42"/>
                    <a:gd name="T35" fmla="*/ 19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1 w 42"/>
                    <a:gd name="T41" fmla="*/ 13 h 32"/>
                    <a:gd name="T42" fmla="*/ 40 w 42"/>
                    <a:gd name="T43" fmla="*/ 9 h 32"/>
                    <a:gd name="T44" fmla="*/ 36 w 42"/>
                    <a:gd name="T45" fmla="*/ 4 h 32"/>
                    <a:gd name="T46" fmla="*/ 29 w 42"/>
                    <a:gd name="T47" fmla="*/ 2 h 32"/>
                    <a:gd name="T48" fmla="*/ 20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2"/>
                      </a:lnTo>
                      <a:lnTo>
                        <a:pt x="6" y="4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1" y="22"/>
                      </a:lnTo>
                      <a:lnTo>
                        <a:pt x="6" y="27"/>
                      </a:lnTo>
                      <a:lnTo>
                        <a:pt x="13" y="31"/>
                      </a:lnTo>
                      <a:lnTo>
                        <a:pt x="20" y="32"/>
                      </a:lnTo>
                      <a:lnTo>
                        <a:pt x="29" y="31"/>
                      </a:lnTo>
                      <a:lnTo>
                        <a:pt x="36" y="27"/>
                      </a:lnTo>
                      <a:lnTo>
                        <a:pt x="40" y="22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3"/>
                      </a:lnTo>
                      <a:lnTo>
                        <a:pt x="40" y="9"/>
                      </a:lnTo>
                      <a:lnTo>
                        <a:pt x="36" y="4"/>
                      </a:lnTo>
                      <a:lnTo>
                        <a:pt x="29" y="2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28" name="Freeform 2268"/>
                <p:cNvSpPr>
                  <a:spLocks/>
                </p:cNvSpPr>
                <p:nvPr/>
              </p:nvSpPr>
              <p:spPr bwMode="auto">
                <a:xfrm>
                  <a:off x="2010" y="3041"/>
                  <a:ext cx="42" cy="32"/>
                </a:xfrm>
                <a:custGeom>
                  <a:avLst/>
                  <a:gdLst>
                    <a:gd name="T0" fmla="*/ 20 w 42"/>
                    <a:gd name="T1" fmla="*/ 0 h 32"/>
                    <a:gd name="T2" fmla="*/ 20 w 42"/>
                    <a:gd name="T3" fmla="*/ 0 h 32"/>
                    <a:gd name="T4" fmla="*/ 13 w 42"/>
                    <a:gd name="T5" fmla="*/ 2 h 32"/>
                    <a:gd name="T6" fmla="*/ 6 w 42"/>
                    <a:gd name="T7" fmla="*/ 4 h 32"/>
                    <a:gd name="T8" fmla="*/ 1 w 42"/>
                    <a:gd name="T9" fmla="*/ 9 h 32"/>
                    <a:gd name="T10" fmla="*/ 0 w 42"/>
                    <a:gd name="T11" fmla="*/ 13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0 w 42"/>
                    <a:gd name="T17" fmla="*/ 19 h 32"/>
                    <a:gd name="T18" fmla="*/ 1 w 42"/>
                    <a:gd name="T19" fmla="*/ 22 h 32"/>
                    <a:gd name="T20" fmla="*/ 6 w 42"/>
                    <a:gd name="T21" fmla="*/ 27 h 32"/>
                    <a:gd name="T22" fmla="*/ 13 w 42"/>
                    <a:gd name="T23" fmla="*/ 31 h 32"/>
                    <a:gd name="T24" fmla="*/ 20 w 42"/>
                    <a:gd name="T25" fmla="*/ 32 h 32"/>
                    <a:gd name="T26" fmla="*/ 20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7 h 32"/>
                    <a:gd name="T32" fmla="*/ 40 w 42"/>
                    <a:gd name="T33" fmla="*/ 22 h 32"/>
                    <a:gd name="T34" fmla="*/ 41 w 42"/>
                    <a:gd name="T35" fmla="*/ 19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1 w 42"/>
                    <a:gd name="T41" fmla="*/ 13 h 32"/>
                    <a:gd name="T42" fmla="*/ 40 w 42"/>
                    <a:gd name="T43" fmla="*/ 9 h 32"/>
                    <a:gd name="T44" fmla="*/ 36 w 42"/>
                    <a:gd name="T45" fmla="*/ 4 h 32"/>
                    <a:gd name="T46" fmla="*/ 29 w 42"/>
                    <a:gd name="T47" fmla="*/ 2 h 32"/>
                    <a:gd name="T48" fmla="*/ 20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2"/>
                      </a:lnTo>
                      <a:lnTo>
                        <a:pt x="6" y="4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1" y="22"/>
                      </a:lnTo>
                      <a:lnTo>
                        <a:pt x="6" y="27"/>
                      </a:lnTo>
                      <a:lnTo>
                        <a:pt x="13" y="31"/>
                      </a:lnTo>
                      <a:lnTo>
                        <a:pt x="20" y="32"/>
                      </a:lnTo>
                      <a:lnTo>
                        <a:pt x="29" y="31"/>
                      </a:lnTo>
                      <a:lnTo>
                        <a:pt x="36" y="27"/>
                      </a:lnTo>
                      <a:lnTo>
                        <a:pt x="40" y="22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3"/>
                      </a:lnTo>
                      <a:lnTo>
                        <a:pt x="40" y="9"/>
                      </a:lnTo>
                      <a:lnTo>
                        <a:pt x="36" y="4"/>
                      </a:lnTo>
                      <a:lnTo>
                        <a:pt x="29" y="2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29" name="Freeform 2269"/>
                <p:cNvSpPr>
                  <a:spLocks/>
                </p:cNvSpPr>
                <p:nvPr/>
              </p:nvSpPr>
              <p:spPr bwMode="auto">
                <a:xfrm>
                  <a:off x="1992" y="3103"/>
                  <a:ext cx="40" cy="34"/>
                </a:xfrm>
                <a:custGeom>
                  <a:avLst/>
                  <a:gdLst>
                    <a:gd name="T0" fmla="*/ 12 w 40"/>
                    <a:gd name="T1" fmla="*/ 3 h 34"/>
                    <a:gd name="T2" fmla="*/ 12 w 40"/>
                    <a:gd name="T3" fmla="*/ 3 h 34"/>
                    <a:gd name="T4" fmla="*/ 5 w 40"/>
                    <a:gd name="T5" fmla="*/ 8 h 34"/>
                    <a:gd name="T6" fmla="*/ 1 w 40"/>
                    <a:gd name="T7" fmla="*/ 15 h 34"/>
                    <a:gd name="T8" fmla="*/ 0 w 40"/>
                    <a:gd name="T9" fmla="*/ 21 h 34"/>
                    <a:gd name="T10" fmla="*/ 0 w 40"/>
                    <a:gd name="T11" fmla="*/ 24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0 h 34"/>
                    <a:gd name="T18" fmla="*/ 7 w 40"/>
                    <a:gd name="T19" fmla="*/ 31 h 34"/>
                    <a:gd name="T20" fmla="*/ 13 w 40"/>
                    <a:gd name="T21" fmla="*/ 34 h 34"/>
                    <a:gd name="T22" fmla="*/ 19 w 40"/>
                    <a:gd name="T23" fmla="*/ 34 h 34"/>
                    <a:gd name="T24" fmla="*/ 27 w 40"/>
                    <a:gd name="T25" fmla="*/ 30 h 34"/>
                    <a:gd name="T26" fmla="*/ 27 w 40"/>
                    <a:gd name="T27" fmla="*/ 30 h 34"/>
                    <a:gd name="T28" fmla="*/ 33 w 40"/>
                    <a:gd name="T29" fmla="*/ 25 h 34"/>
                    <a:gd name="T30" fmla="*/ 38 w 40"/>
                    <a:gd name="T31" fmla="*/ 19 h 34"/>
                    <a:gd name="T32" fmla="*/ 40 w 40"/>
                    <a:gd name="T33" fmla="*/ 12 h 34"/>
                    <a:gd name="T34" fmla="*/ 38 w 40"/>
                    <a:gd name="T35" fmla="*/ 10 h 34"/>
                    <a:gd name="T36" fmla="*/ 37 w 40"/>
                    <a:gd name="T37" fmla="*/ 6 h 34"/>
                    <a:gd name="T38" fmla="*/ 37 w 40"/>
                    <a:gd name="T39" fmla="*/ 6 h 34"/>
                    <a:gd name="T40" fmla="*/ 36 w 40"/>
                    <a:gd name="T41" fmla="*/ 3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7" y="31"/>
                      </a:lnTo>
                      <a:lnTo>
                        <a:pt x="13" y="34"/>
                      </a:lnTo>
                      <a:lnTo>
                        <a:pt x="19" y="34"/>
                      </a:lnTo>
                      <a:lnTo>
                        <a:pt x="27" y="30"/>
                      </a:lnTo>
                      <a:lnTo>
                        <a:pt x="33" y="25"/>
                      </a:lnTo>
                      <a:lnTo>
                        <a:pt x="38" y="19"/>
                      </a:lnTo>
                      <a:lnTo>
                        <a:pt x="40" y="12"/>
                      </a:lnTo>
                      <a:lnTo>
                        <a:pt x="38" y="10"/>
                      </a:lnTo>
                      <a:lnTo>
                        <a:pt x="37" y="6"/>
                      </a:lnTo>
                      <a:lnTo>
                        <a:pt x="36" y="3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30" name="Freeform 2270"/>
                <p:cNvSpPr>
                  <a:spLocks/>
                </p:cNvSpPr>
                <p:nvPr/>
              </p:nvSpPr>
              <p:spPr bwMode="auto">
                <a:xfrm>
                  <a:off x="1992" y="3103"/>
                  <a:ext cx="40" cy="34"/>
                </a:xfrm>
                <a:custGeom>
                  <a:avLst/>
                  <a:gdLst>
                    <a:gd name="T0" fmla="*/ 12 w 40"/>
                    <a:gd name="T1" fmla="*/ 3 h 34"/>
                    <a:gd name="T2" fmla="*/ 12 w 40"/>
                    <a:gd name="T3" fmla="*/ 3 h 34"/>
                    <a:gd name="T4" fmla="*/ 5 w 40"/>
                    <a:gd name="T5" fmla="*/ 8 h 34"/>
                    <a:gd name="T6" fmla="*/ 1 w 40"/>
                    <a:gd name="T7" fmla="*/ 15 h 34"/>
                    <a:gd name="T8" fmla="*/ 0 w 40"/>
                    <a:gd name="T9" fmla="*/ 21 h 34"/>
                    <a:gd name="T10" fmla="*/ 0 w 40"/>
                    <a:gd name="T11" fmla="*/ 24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0 h 34"/>
                    <a:gd name="T18" fmla="*/ 7 w 40"/>
                    <a:gd name="T19" fmla="*/ 31 h 34"/>
                    <a:gd name="T20" fmla="*/ 13 w 40"/>
                    <a:gd name="T21" fmla="*/ 34 h 34"/>
                    <a:gd name="T22" fmla="*/ 19 w 40"/>
                    <a:gd name="T23" fmla="*/ 34 h 34"/>
                    <a:gd name="T24" fmla="*/ 27 w 40"/>
                    <a:gd name="T25" fmla="*/ 30 h 34"/>
                    <a:gd name="T26" fmla="*/ 27 w 40"/>
                    <a:gd name="T27" fmla="*/ 30 h 34"/>
                    <a:gd name="T28" fmla="*/ 33 w 40"/>
                    <a:gd name="T29" fmla="*/ 25 h 34"/>
                    <a:gd name="T30" fmla="*/ 38 w 40"/>
                    <a:gd name="T31" fmla="*/ 19 h 34"/>
                    <a:gd name="T32" fmla="*/ 40 w 40"/>
                    <a:gd name="T33" fmla="*/ 12 h 34"/>
                    <a:gd name="T34" fmla="*/ 38 w 40"/>
                    <a:gd name="T35" fmla="*/ 10 h 34"/>
                    <a:gd name="T36" fmla="*/ 37 w 40"/>
                    <a:gd name="T37" fmla="*/ 6 h 34"/>
                    <a:gd name="T38" fmla="*/ 37 w 40"/>
                    <a:gd name="T39" fmla="*/ 6 h 34"/>
                    <a:gd name="T40" fmla="*/ 36 w 40"/>
                    <a:gd name="T41" fmla="*/ 3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7" y="31"/>
                      </a:lnTo>
                      <a:lnTo>
                        <a:pt x="13" y="34"/>
                      </a:lnTo>
                      <a:lnTo>
                        <a:pt x="19" y="34"/>
                      </a:lnTo>
                      <a:lnTo>
                        <a:pt x="27" y="30"/>
                      </a:lnTo>
                      <a:lnTo>
                        <a:pt x="33" y="25"/>
                      </a:lnTo>
                      <a:lnTo>
                        <a:pt x="38" y="19"/>
                      </a:lnTo>
                      <a:lnTo>
                        <a:pt x="40" y="12"/>
                      </a:lnTo>
                      <a:lnTo>
                        <a:pt x="38" y="10"/>
                      </a:lnTo>
                      <a:lnTo>
                        <a:pt x="37" y="6"/>
                      </a:lnTo>
                      <a:lnTo>
                        <a:pt x="36" y="3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31" name="Freeform 2271"/>
                <p:cNvSpPr>
                  <a:spLocks/>
                </p:cNvSpPr>
                <p:nvPr/>
              </p:nvSpPr>
              <p:spPr bwMode="auto">
                <a:xfrm>
                  <a:off x="2020" y="3106"/>
                  <a:ext cx="41" cy="34"/>
                </a:xfrm>
                <a:custGeom>
                  <a:avLst/>
                  <a:gdLst>
                    <a:gd name="T0" fmla="*/ 27 w 41"/>
                    <a:gd name="T1" fmla="*/ 2 h 34"/>
                    <a:gd name="T2" fmla="*/ 27 w 41"/>
                    <a:gd name="T3" fmla="*/ 2 h 34"/>
                    <a:gd name="T4" fmla="*/ 18 w 41"/>
                    <a:gd name="T5" fmla="*/ 0 h 34"/>
                    <a:gd name="T6" fmla="*/ 12 w 41"/>
                    <a:gd name="T7" fmla="*/ 0 h 34"/>
                    <a:gd name="T8" fmla="*/ 5 w 41"/>
                    <a:gd name="T9" fmla="*/ 4 h 34"/>
                    <a:gd name="T10" fmla="*/ 3 w 41"/>
                    <a:gd name="T11" fmla="*/ 7 h 34"/>
                    <a:gd name="T12" fmla="*/ 2 w 41"/>
                    <a:gd name="T13" fmla="*/ 9 h 34"/>
                    <a:gd name="T14" fmla="*/ 2 w 41"/>
                    <a:gd name="T15" fmla="*/ 9 h 34"/>
                    <a:gd name="T16" fmla="*/ 0 w 41"/>
                    <a:gd name="T17" fmla="*/ 13 h 34"/>
                    <a:gd name="T18" fmla="*/ 0 w 41"/>
                    <a:gd name="T19" fmla="*/ 16 h 34"/>
                    <a:gd name="T20" fmla="*/ 3 w 41"/>
                    <a:gd name="T21" fmla="*/ 22 h 34"/>
                    <a:gd name="T22" fmla="*/ 8 w 41"/>
                    <a:gd name="T23" fmla="*/ 28 h 34"/>
                    <a:gd name="T24" fmla="*/ 16 w 41"/>
                    <a:gd name="T25" fmla="*/ 32 h 34"/>
                    <a:gd name="T26" fmla="*/ 16 w 41"/>
                    <a:gd name="T27" fmla="*/ 32 h 34"/>
                    <a:gd name="T28" fmla="*/ 23 w 41"/>
                    <a:gd name="T29" fmla="*/ 34 h 34"/>
                    <a:gd name="T30" fmla="*/ 31 w 41"/>
                    <a:gd name="T31" fmla="*/ 32 h 34"/>
                    <a:gd name="T32" fmla="*/ 37 w 41"/>
                    <a:gd name="T33" fmla="*/ 30 h 34"/>
                    <a:gd name="T34" fmla="*/ 39 w 41"/>
                    <a:gd name="T35" fmla="*/ 27 h 34"/>
                    <a:gd name="T36" fmla="*/ 40 w 41"/>
                    <a:gd name="T37" fmla="*/ 23 h 34"/>
                    <a:gd name="T38" fmla="*/ 40 w 41"/>
                    <a:gd name="T39" fmla="*/ 23 h 34"/>
                    <a:gd name="T40" fmla="*/ 41 w 41"/>
                    <a:gd name="T41" fmla="*/ 21 h 34"/>
                    <a:gd name="T42" fmla="*/ 41 w 41"/>
                    <a:gd name="T43" fmla="*/ 17 h 34"/>
                    <a:gd name="T44" fmla="*/ 39 w 41"/>
                    <a:gd name="T45" fmla="*/ 11 h 34"/>
                    <a:gd name="T46" fmla="*/ 33 w 41"/>
                    <a:gd name="T47" fmla="*/ 5 h 34"/>
                    <a:gd name="T48" fmla="*/ 27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7" y="2"/>
                      </a:moveTo>
                      <a:lnTo>
                        <a:pt x="27" y="2"/>
                      </a:lnTo>
                      <a:lnTo>
                        <a:pt x="18" y="0"/>
                      </a:lnTo>
                      <a:lnTo>
                        <a:pt x="12" y="0"/>
                      </a:lnTo>
                      <a:lnTo>
                        <a:pt x="5" y="4"/>
                      </a:lnTo>
                      <a:lnTo>
                        <a:pt x="3" y="7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3" y="22"/>
                      </a:lnTo>
                      <a:lnTo>
                        <a:pt x="8" y="28"/>
                      </a:lnTo>
                      <a:lnTo>
                        <a:pt x="16" y="32"/>
                      </a:lnTo>
                      <a:lnTo>
                        <a:pt x="23" y="34"/>
                      </a:lnTo>
                      <a:lnTo>
                        <a:pt x="31" y="32"/>
                      </a:lnTo>
                      <a:lnTo>
                        <a:pt x="37" y="30"/>
                      </a:lnTo>
                      <a:lnTo>
                        <a:pt x="39" y="27"/>
                      </a:lnTo>
                      <a:lnTo>
                        <a:pt x="40" y="23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39" y="11"/>
                      </a:lnTo>
                      <a:lnTo>
                        <a:pt x="33" y="5"/>
                      </a:lnTo>
                      <a:lnTo>
                        <a:pt x="27" y="2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32" name="Freeform 2272"/>
                <p:cNvSpPr>
                  <a:spLocks/>
                </p:cNvSpPr>
                <p:nvPr/>
              </p:nvSpPr>
              <p:spPr bwMode="auto">
                <a:xfrm>
                  <a:off x="2020" y="3106"/>
                  <a:ext cx="41" cy="34"/>
                </a:xfrm>
                <a:custGeom>
                  <a:avLst/>
                  <a:gdLst>
                    <a:gd name="T0" fmla="*/ 27 w 41"/>
                    <a:gd name="T1" fmla="*/ 2 h 34"/>
                    <a:gd name="T2" fmla="*/ 27 w 41"/>
                    <a:gd name="T3" fmla="*/ 2 h 34"/>
                    <a:gd name="T4" fmla="*/ 18 w 41"/>
                    <a:gd name="T5" fmla="*/ 0 h 34"/>
                    <a:gd name="T6" fmla="*/ 12 w 41"/>
                    <a:gd name="T7" fmla="*/ 0 h 34"/>
                    <a:gd name="T8" fmla="*/ 5 w 41"/>
                    <a:gd name="T9" fmla="*/ 4 h 34"/>
                    <a:gd name="T10" fmla="*/ 3 w 41"/>
                    <a:gd name="T11" fmla="*/ 7 h 34"/>
                    <a:gd name="T12" fmla="*/ 2 w 41"/>
                    <a:gd name="T13" fmla="*/ 9 h 34"/>
                    <a:gd name="T14" fmla="*/ 2 w 41"/>
                    <a:gd name="T15" fmla="*/ 9 h 34"/>
                    <a:gd name="T16" fmla="*/ 0 w 41"/>
                    <a:gd name="T17" fmla="*/ 13 h 34"/>
                    <a:gd name="T18" fmla="*/ 0 w 41"/>
                    <a:gd name="T19" fmla="*/ 16 h 34"/>
                    <a:gd name="T20" fmla="*/ 3 w 41"/>
                    <a:gd name="T21" fmla="*/ 22 h 34"/>
                    <a:gd name="T22" fmla="*/ 8 w 41"/>
                    <a:gd name="T23" fmla="*/ 28 h 34"/>
                    <a:gd name="T24" fmla="*/ 16 w 41"/>
                    <a:gd name="T25" fmla="*/ 32 h 34"/>
                    <a:gd name="T26" fmla="*/ 16 w 41"/>
                    <a:gd name="T27" fmla="*/ 32 h 34"/>
                    <a:gd name="T28" fmla="*/ 23 w 41"/>
                    <a:gd name="T29" fmla="*/ 34 h 34"/>
                    <a:gd name="T30" fmla="*/ 31 w 41"/>
                    <a:gd name="T31" fmla="*/ 32 h 34"/>
                    <a:gd name="T32" fmla="*/ 37 w 41"/>
                    <a:gd name="T33" fmla="*/ 30 h 34"/>
                    <a:gd name="T34" fmla="*/ 39 w 41"/>
                    <a:gd name="T35" fmla="*/ 27 h 34"/>
                    <a:gd name="T36" fmla="*/ 40 w 41"/>
                    <a:gd name="T37" fmla="*/ 23 h 34"/>
                    <a:gd name="T38" fmla="*/ 40 w 41"/>
                    <a:gd name="T39" fmla="*/ 23 h 34"/>
                    <a:gd name="T40" fmla="*/ 41 w 41"/>
                    <a:gd name="T41" fmla="*/ 21 h 34"/>
                    <a:gd name="T42" fmla="*/ 41 w 41"/>
                    <a:gd name="T43" fmla="*/ 17 h 34"/>
                    <a:gd name="T44" fmla="*/ 39 w 41"/>
                    <a:gd name="T45" fmla="*/ 11 h 34"/>
                    <a:gd name="T46" fmla="*/ 33 w 41"/>
                    <a:gd name="T47" fmla="*/ 5 h 34"/>
                    <a:gd name="T48" fmla="*/ 27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7" y="2"/>
                      </a:moveTo>
                      <a:lnTo>
                        <a:pt x="27" y="2"/>
                      </a:lnTo>
                      <a:lnTo>
                        <a:pt x="18" y="0"/>
                      </a:lnTo>
                      <a:lnTo>
                        <a:pt x="12" y="0"/>
                      </a:lnTo>
                      <a:lnTo>
                        <a:pt x="5" y="4"/>
                      </a:lnTo>
                      <a:lnTo>
                        <a:pt x="3" y="7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3" y="22"/>
                      </a:lnTo>
                      <a:lnTo>
                        <a:pt x="8" y="28"/>
                      </a:lnTo>
                      <a:lnTo>
                        <a:pt x="16" y="32"/>
                      </a:lnTo>
                      <a:lnTo>
                        <a:pt x="23" y="34"/>
                      </a:lnTo>
                      <a:lnTo>
                        <a:pt x="31" y="32"/>
                      </a:lnTo>
                      <a:lnTo>
                        <a:pt x="37" y="30"/>
                      </a:lnTo>
                      <a:lnTo>
                        <a:pt x="39" y="27"/>
                      </a:lnTo>
                      <a:lnTo>
                        <a:pt x="40" y="23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39" y="11"/>
                      </a:lnTo>
                      <a:lnTo>
                        <a:pt x="33" y="5"/>
                      </a:lnTo>
                      <a:lnTo>
                        <a:pt x="27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33" name="Freeform 2273"/>
                <p:cNvSpPr>
                  <a:spLocks/>
                </p:cNvSpPr>
                <p:nvPr/>
              </p:nvSpPr>
              <p:spPr bwMode="auto">
                <a:xfrm>
                  <a:off x="2010" y="3096"/>
                  <a:ext cx="31" cy="88"/>
                </a:xfrm>
                <a:custGeom>
                  <a:avLst/>
                  <a:gdLst>
                    <a:gd name="T0" fmla="*/ 0 w 31"/>
                    <a:gd name="T1" fmla="*/ 84 h 88"/>
                    <a:gd name="T2" fmla="*/ 9 w 31"/>
                    <a:gd name="T3" fmla="*/ 69 h 88"/>
                    <a:gd name="T4" fmla="*/ 9 w 31"/>
                    <a:gd name="T5" fmla="*/ 0 h 88"/>
                    <a:gd name="T6" fmla="*/ 23 w 31"/>
                    <a:gd name="T7" fmla="*/ 3 h 88"/>
                    <a:gd name="T8" fmla="*/ 22 w 31"/>
                    <a:gd name="T9" fmla="*/ 70 h 88"/>
                    <a:gd name="T10" fmla="*/ 31 w 31"/>
                    <a:gd name="T11" fmla="*/ 86 h 88"/>
                    <a:gd name="T12" fmla="*/ 20 w 31"/>
                    <a:gd name="T13" fmla="*/ 79 h 88"/>
                    <a:gd name="T14" fmla="*/ 20 w 31"/>
                    <a:gd name="T15" fmla="*/ 88 h 88"/>
                    <a:gd name="T16" fmla="*/ 14 w 31"/>
                    <a:gd name="T17" fmla="*/ 82 h 88"/>
                    <a:gd name="T18" fmla="*/ 9 w 31"/>
                    <a:gd name="T19" fmla="*/ 88 h 88"/>
                    <a:gd name="T20" fmla="*/ 8 w 31"/>
                    <a:gd name="T21" fmla="*/ 81 h 88"/>
                    <a:gd name="T22" fmla="*/ 0 w 31"/>
                    <a:gd name="T23" fmla="*/ 84 h 88"/>
                    <a:gd name="T24" fmla="*/ 0 w 31"/>
                    <a:gd name="T25" fmla="*/ 84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8"/>
                    <a:gd name="T41" fmla="*/ 31 w 31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8">
                      <a:moveTo>
                        <a:pt x="0" y="84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3"/>
                      </a:lnTo>
                      <a:lnTo>
                        <a:pt x="22" y="70"/>
                      </a:lnTo>
                      <a:lnTo>
                        <a:pt x="31" y="86"/>
                      </a:lnTo>
                      <a:lnTo>
                        <a:pt x="20" y="79"/>
                      </a:lnTo>
                      <a:lnTo>
                        <a:pt x="20" y="88"/>
                      </a:lnTo>
                      <a:lnTo>
                        <a:pt x="14" y="82"/>
                      </a:lnTo>
                      <a:lnTo>
                        <a:pt x="9" y="88"/>
                      </a:lnTo>
                      <a:lnTo>
                        <a:pt x="8" y="81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34" name="Freeform 2274"/>
                <p:cNvSpPr>
                  <a:spLocks/>
                </p:cNvSpPr>
                <p:nvPr/>
              </p:nvSpPr>
              <p:spPr bwMode="auto">
                <a:xfrm>
                  <a:off x="1992" y="3081"/>
                  <a:ext cx="40" cy="34"/>
                </a:xfrm>
                <a:custGeom>
                  <a:avLst/>
                  <a:gdLst>
                    <a:gd name="T0" fmla="*/ 12 w 40"/>
                    <a:gd name="T1" fmla="*/ 4 h 34"/>
                    <a:gd name="T2" fmla="*/ 12 w 40"/>
                    <a:gd name="T3" fmla="*/ 4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2 h 34"/>
                    <a:gd name="T10" fmla="*/ 0 w 40"/>
                    <a:gd name="T11" fmla="*/ 25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0 h 34"/>
                    <a:gd name="T18" fmla="*/ 7 w 40"/>
                    <a:gd name="T19" fmla="*/ 32 h 34"/>
                    <a:gd name="T20" fmla="*/ 13 w 40"/>
                    <a:gd name="T21" fmla="*/ 34 h 34"/>
                    <a:gd name="T22" fmla="*/ 19 w 40"/>
                    <a:gd name="T23" fmla="*/ 34 h 34"/>
                    <a:gd name="T24" fmla="*/ 27 w 40"/>
                    <a:gd name="T25" fmla="*/ 32 h 34"/>
                    <a:gd name="T26" fmla="*/ 27 w 40"/>
                    <a:gd name="T27" fmla="*/ 32 h 34"/>
                    <a:gd name="T28" fmla="*/ 33 w 40"/>
                    <a:gd name="T29" fmla="*/ 27 h 34"/>
                    <a:gd name="T30" fmla="*/ 38 w 40"/>
                    <a:gd name="T31" fmla="*/ 20 h 34"/>
                    <a:gd name="T32" fmla="*/ 40 w 40"/>
                    <a:gd name="T33" fmla="*/ 13 h 34"/>
                    <a:gd name="T34" fmla="*/ 38 w 40"/>
                    <a:gd name="T35" fmla="*/ 10 h 34"/>
                    <a:gd name="T36" fmla="*/ 37 w 40"/>
                    <a:gd name="T37" fmla="*/ 8 h 34"/>
                    <a:gd name="T38" fmla="*/ 37 w 40"/>
                    <a:gd name="T39" fmla="*/ 8 h 34"/>
                    <a:gd name="T40" fmla="*/ 36 w 40"/>
                    <a:gd name="T41" fmla="*/ 5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19" y="34"/>
                      </a:lnTo>
                      <a:lnTo>
                        <a:pt x="27" y="32"/>
                      </a:lnTo>
                      <a:lnTo>
                        <a:pt x="33" y="27"/>
                      </a:lnTo>
                      <a:lnTo>
                        <a:pt x="38" y="20"/>
                      </a:lnTo>
                      <a:lnTo>
                        <a:pt x="40" y="13"/>
                      </a:lnTo>
                      <a:lnTo>
                        <a:pt x="38" y="10"/>
                      </a:lnTo>
                      <a:lnTo>
                        <a:pt x="37" y="8"/>
                      </a:lnTo>
                      <a:lnTo>
                        <a:pt x="36" y="5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35" name="Freeform 2275"/>
                <p:cNvSpPr>
                  <a:spLocks/>
                </p:cNvSpPr>
                <p:nvPr/>
              </p:nvSpPr>
              <p:spPr bwMode="auto">
                <a:xfrm>
                  <a:off x="1992" y="3081"/>
                  <a:ext cx="40" cy="34"/>
                </a:xfrm>
                <a:custGeom>
                  <a:avLst/>
                  <a:gdLst>
                    <a:gd name="T0" fmla="*/ 12 w 40"/>
                    <a:gd name="T1" fmla="*/ 4 h 34"/>
                    <a:gd name="T2" fmla="*/ 12 w 40"/>
                    <a:gd name="T3" fmla="*/ 4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2 h 34"/>
                    <a:gd name="T10" fmla="*/ 0 w 40"/>
                    <a:gd name="T11" fmla="*/ 25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0 h 34"/>
                    <a:gd name="T18" fmla="*/ 7 w 40"/>
                    <a:gd name="T19" fmla="*/ 32 h 34"/>
                    <a:gd name="T20" fmla="*/ 13 w 40"/>
                    <a:gd name="T21" fmla="*/ 34 h 34"/>
                    <a:gd name="T22" fmla="*/ 19 w 40"/>
                    <a:gd name="T23" fmla="*/ 34 h 34"/>
                    <a:gd name="T24" fmla="*/ 27 w 40"/>
                    <a:gd name="T25" fmla="*/ 32 h 34"/>
                    <a:gd name="T26" fmla="*/ 27 w 40"/>
                    <a:gd name="T27" fmla="*/ 32 h 34"/>
                    <a:gd name="T28" fmla="*/ 33 w 40"/>
                    <a:gd name="T29" fmla="*/ 27 h 34"/>
                    <a:gd name="T30" fmla="*/ 38 w 40"/>
                    <a:gd name="T31" fmla="*/ 20 h 34"/>
                    <a:gd name="T32" fmla="*/ 40 w 40"/>
                    <a:gd name="T33" fmla="*/ 13 h 34"/>
                    <a:gd name="T34" fmla="*/ 38 w 40"/>
                    <a:gd name="T35" fmla="*/ 10 h 34"/>
                    <a:gd name="T36" fmla="*/ 37 w 40"/>
                    <a:gd name="T37" fmla="*/ 8 h 34"/>
                    <a:gd name="T38" fmla="*/ 37 w 40"/>
                    <a:gd name="T39" fmla="*/ 8 h 34"/>
                    <a:gd name="T40" fmla="*/ 36 w 40"/>
                    <a:gd name="T41" fmla="*/ 5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19" y="34"/>
                      </a:lnTo>
                      <a:lnTo>
                        <a:pt x="27" y="32"/>
                      </a:lnTo>
                      <a:lnTo>
                        <a:pt x="33" y="27"/>
                      </a:lnTo>
                      <a:lnTo>
                        <a:pt x="38" y="20"/>
                      </a:lnTo>
                      <a:lnTo>
                        <a:pt x="40" y="13"/>
                      </a:lnTo>
                      <a:lnTo>
                        <a:pt x="38" y="10"/>
                      </a:lnTo>
                      <a:lnTo>
                        <a:pt x="37" y="8"/>
                      </a:lnTo>
                      <a:lnTo>
                        <a:pt x="36" y="5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236" name="Freeform 2276"/>
                <p:cNvSpPr>
                  <a:spLocks/>
                </p:cNvSpPr>
                <p:nvPr/>
              </p:nvSpPr>
              <p:spPr bwMode="auto">
                <a:xfrm>
                  <a:off x="2020" y="3085"/>
                  <a:ext cx="41" cy="33"/>
                </a:xfrm>
                <a:custGeom>
                  <a:avLst/>
                  <a:gdLst>
                    <a:gd name="T0" fmla="*/ 27 w 41"/>
                    <a:gd name="T1" fmla="*/ 1 h 33"/>
                    <a:gd name="T2" fmla="*/ 27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5 w 41"/>
                    <a:gd name="T9" fmla="*/ 5 h 33"/>
                    <a:gd name="T10" fmla="*/ 3 w 41"/>
                    <a:gd name="T11" fmla="*/ 6 h 33"/>
                    <a:gd name="T12" fmla="*/ 2 w 41"/>
                    <a:gd name="T13" fmla="*/ 10 h 33"/>
                    <a:gd name="T14" fmla="*/ 2 w 41"/>
                    <a:gd name="T15" fmla="*/ 10 h 33"/>
                    <a:gd name="T16" fmla="*/ 0 w 41"/>
                    <a:gd name="T17" fmla="*/ 12 h 33"/>
                    <a:gd name="T18" fmla="*/ 0 w 41"/>
                    <a:gd name="T19" fmla="*/ 16 h 33"/>
                    <a:gd name="T20" fmla="*/ 3 w 41"/>
                    <a:gd name="T21" fmla="*/ 23 h 33"/>
                    <a:gd name="T22" fmla="*/ 8 w 41"/>
                    <a:gd name="T23" fmla="*/ 28 h 33"/>
                    <a:gd name="T24" fmla="*/ 16 w 41"/>
                    <a:gd name="T25" fmla="*/ 32 h 33"/>
                    <a:gd name="T26" fmla="*/ 16 w 41"/>
                    <a:gd name="T27" fmla="*/ 32 h 33"/>
                    <a:gd name="T28" fmla="*/ 23 w 41"/>
                    <a:gd name="T29" fmla="*/ 33 h 33"/>
                    <a:gd name="T30" fmla="*/ 31 w 41"/>
                    <a:gd name="T31" fmla="*/ 33 h 33"/>
                    <a:gd name="T32" fmla="*/ 37 w 41"/>
                    <a:gd name="T33" fmla="*/ 29 h 33"/>
                    <a:gd name="T34" fmla="*/ 39 w 41"/>
                    <a:gd name="T35" fmla="*/ 26 h 33"/>
                    <a:gd name="T36" fmla="*/ 40 w 41"/>
                    <a:gd name="T37" fmla="*/ 24 h 33"/>
                    <a:gd name="T38" fmla="*/ 40 w 41"/>
                    <a:gd name="T39" fmla="*/ 24 h 33"/>
                    <a:gd name="T40" fmla="*/ 41 w 41"/>
                    <a:gd name="T41" fmla="*/ 20 h 33"/>
                    <a:gd name="T42" fmla="*/ 41 w 41"/>
                    <a:gd name="T43" fmla="*/ 18 h 33"/>
                    <a:gd name="T44" fmla="*/ 39 w 41"/>
                    <a:gd name="T45" fmla="*/ 11 h 33"/>
                    <a:gd name="T46" fmla="*/ 33 w 41"/>
                    <a:gd name="T47" fmla="*/ 6 h 33"/>
                    <a:gd name="T48" fmla="*/ 27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7" y="1"/>
                      </a:moveTo>
                      <a:lnTo>
                        <a:pt x="27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3" y="6"/>
                      </a:lnTo>
                      <a:lnTo>
                        <a:pt x="2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6" y="32"/>
                      </a:lnTo>
                      <a:lnTo>
                        <a:pt x="23" y="33"/>
                      </a:lnTo>
                      <a:lnTo>
                        <a:pt x="31" y="33"/>
                      </a:lnTo>
                      <a:lnTo>
                        <a:pt x="37" y="29"/>
                      </a:lnTo>
                      <a:lnTo>
                        <a:pt x="39" y="26"/>
                      </a:lnTo>
                      <a:lnTo>
                        <a:pt x="40" y="24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39" y="11"/>
                      </a:lnTo>
                      <a:lnTo>
                        <a:pt x="33" y="6"/>
                      </a:lnTo>
                      <a:lnTo>
                        <a:pt x="27" y="1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30056" name="Group 2277"/>
              <p:cNvGrpSpPr>
                <a:grpSpLocks/>
              </p:cNvGrpSpPr>
              <p:nvPr/>
            </p:nvGrpSpPr>
            <p:grpSpPr bwMode="auto">
              <a:xfrm>
                <a:off x="1992" y="2965"/>
                <a:ext cx="375" cy="241"/>
                <a:chOff x="1992" y="2965"/>
                <a:chExt cx="375" cy="241"/>
              </a:xfrm>
            </p:grpSpPr>
            <p:sp>
              <p:nvSpPr>
                <p:cNvPr id="60837" name="Freeform 2278"/>
                <p:cNvSpPr>
                  <a:spLocks/>
                </p:cNvSpPr>
                <p:nvPr/>
              </p:nvSpPr>
              <p:spPr bwMode="auto">
                <a:xfrm>
                  <a:off x="2020" y="3085"/>
                  <a:ext cx="41" cy="33"/>
                </a:xfrm>
                <a:custGeom>
                  <a:avLst/>
                  <a:gdLst>
                    <a:gd name="T0" fmla="*/ 27 w 41"/>
                    <a:gd name="T1" fmla="*/ 1 h 33"/>
                    <a:gd name="T2" fmla="*/ 27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5 w 41"/>
                    <a:gd name="T9" fmla="*/ 5 h 33"/>
                    <a:gd name="T10" fmla="*/ 3 w 41"/>
                    <a:gd name="T11" fmla="*/ 6 h 33"/>
                    <a:gd name="T12" fmla="*/ 2 w 41"/>
                    <a:gd name="T13" fmla="*/ 10 h 33"/>
                    <a:gd name="T14" fmla="*/ 2 w 41"/>
                    <a:gd name="T15" fmla="*/ 10 h 33"/>
                    <a:gd name="T16" fmla="*/ 0 w 41"/>
                    <a:gd name="T17" fmla="*/ 12 h 33"/>
                    <a:gd name="T18" fmla="*/ 0 w 41"/>
                    <a:gd name="T19" fmla="*/ 16 h 33"/>
                    <a:gd name="T20" fmla="*/ 3 w 41"/>
                    <a:gd name="T21" fmla="*/ 23 h 33"/>
                    <a:gd name="T22" fmla="*/ 8 w 41"/>
                    <a:gd name="T23" fmla="*/ 28 h 33"/>
                    <a:gd name="T24" fmla="*/ 16 w 41"/>
                    <a:gd name="T25" fmla="*/ 32 h 33"/>
                    <a:gd name="T26" fmla="*/ 16 w 41"/>
                    <a:gd name="T27" fmla="*/ 32 h 33"/>
                    <a:gd name="T28" fmla="*/ 23 w 41"/>
                    <a:gd name="T29" fmla="*/ 33 h 33"/>
                    <a:gd name="T30" fmla="*/ 31 w 41"/>
                    <a:gd name="T31" fmla="*/ 33 h 33"/>
                    <a:gd name="T32" fmla="*/ 37 w 41"/>
                    <a:gd name="T33" fmla="*/ 29 h 33"/>
                    <a:gd name="T34" fmla="*/ 39 w 41"/>
                    <a:gd name="T35" fmla="*/ 26 h 33"/>
                    <a:gd name="T36" fmla="*/ 40 w 41"/>
                    <a:gd name="T37" fmla="*/ 24 h 33"/>
                    <a:gd name="T38" fmla="*/ 40 w 41"/>
                    <a:gd name="T39" fmla="*/ 24 h 33"/>
                    <a:gd name="T40" fmla="*/ 41 w 41"/>
                    <a:gd name="T41" fmla="*/ 20 h 33"/>
                    <a:gd name="T42" fmla="*/ 41 w 41"/>
                    <a:gd name="T43" fmla="*/ 18 h 33"/>
                    <a:gd name="T44" fmla="*/ 39 w 41"/>
                    <a:gd name="T45" fmla="*/ 11 h 33"/>
                    <a:gd name="T46" fmla="*/ 33 w 41"/>
                    <a:gd name="T47" fmla="*/ 6 h 33"/>
                    <a:gd name="T48" fmla="*/ 27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7" y="1"/>
                      </a:moveTo>
                      <a:lnTo>
                        <a:pt x="27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3" y="6"/>
                      </a:lnTo>
                      <a:lnTo>
                        <a:pt x="2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6" y="32"/>
                      </a:lnTo>
                      <a:lnTo>
                        <a:pt x="23" y="33"/>
                      </a:lnTo>
                      <a:lnTo>
                        <a:pt x="31" y="33"/>
                      </a:lnTo>
                      <a:lnTo>
                        <a:pt x="37" y="29"/>
                      </a:lnTo>
                      <a:lnTo>
                        <a:pt x="39" y="26"/>
                      </a:lnTo>
                      <a:lnTo>
                        <a:pt x="40" y="24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39" y="11"/>
                      </a:lnTo>
                      <a:lnTo>
                        <a:pt x="33" y="6"/>
                      </a:lnTo>
                      <a:lnTo>
                        <a:pt x="27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38" name="Freeform 2279"/>
                <p:cNvSpPr>
                  <a:spLocks/>
                </p:cNvSpPr>
                <p:nvPr/>
              </p:nvSpPr>
              <p:spPr bwMode="auto">
                <a:xfrm>
                  <a:off x="1996" y="3058"/>
                  <a:ext cx="42" cy="32"/>
                </a:xfrm>
                <a:custGeom>
                  <a:avLst/>
                  <a:gdLst>
                    <a:gd name="T0" fmla="*/ 20 w 42"/>
                    <a:gd name="T1" fmla="*/ 0 h 32"/>
                    <a:gd name="T2" fmla="*/ 20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1 w 42"/>
                    <a:gd name="T9" fmla="*/ 10 h 32"/>
                    <a:gd name="T10" fmla="*/ 0 w 42"/>
                    <a:gd name="T11" fmla="*/ 13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0 w 42"/>
                    <a:gd name="T17" fmla="*/ 19 h 32"/>
                    <a:gd name="T18" fmla="*/ 1 w 42"/>
                    <a:gd name="T19" fmla="*/ 23 h 32"/>
                    <a:gd name="T20" fmla="*/ 6 w 42"/>
                    <a:gd name="T21" fmla="*/ 28 h 32"/>
                    <a:gd name="T22" fmla="*/ 13 w 42"/>
                    <a:gd name="T23" fmla="*/ 31 h 32"/>
                    <a:gd name="T24" fmla="*/ 20 w 42"/>
                    <a:gd name="T25" fmla="*/ 32 h 32"/>
                    <a:gd name="T26" fmla="*/ 20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8 h 32"/>
                    <a:gd name="T32" fmla="*/ 40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1 w 42"/>
                    <a:gd name="T41" fmla="*/ 13 h 32"/>
                    <a:gd name="T42" fmla="*/ 40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0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1"/>
                      </a:lnTo>
                      <a:lnTo>
                        <a:pt x="20" y="32"/>
                      </a:lnTo>
                      <a:lnTo>
                        <a:pt x="29" y="31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39" name="Freeform 2280"/>
                <p:cNvSpPr>
                  <a:spLocks/>
                </p:cNvSpPr>
                <p:nvPr/>
              </p:nvSpPr>
              <p:spPr bwMode="auto">
                <a:xfrm>
                  <a:off x="1996" y="3058"/>
                  <a:ext cx="42" cy="32"/>
                </a:xfrm>
                <a:custGeom>
                  <a:avLst/>
                  <a:gdLst>
                    <a:gd name="T0" fmla="*/ 20 w 42"/>
                    <a:gd name="T1" fmla="*/ 0 h 32"/>
                    <a:gd name="T2" fmla="*/ 20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1 w 42"/>
                    <a:gd name="T9" fmla="*/ 10 h 32"/>
                    <a:gd name="T10" fmla="*/ 0 w 42"/>
                    <a:gd name="T11" fmla="*/ 13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0 w 42"/>
                    <a:gd name="T17" fmla="*/ 19 h 32"/>
                    <a:gd name="T18" fmla="*/ 1 w 42"/>
                    <a:gd name="T19" fmla="*/ 23 h 32"/>
                    <a:gd name="T20" fmla="*/ 6 w 42"/>
                    <a:gd name="T21" fmla="*/ 28 h 32"/>
                    <a:gd name="T22" fmla="*/ 13 w 42"/>
                    <a:gd name="T23" fmla="*/ 31 h 32"/>
                    <a:gd name="T24" fmla="*/ 20 w 42"/>
                    <a:gd name="T25" fmla="*/ 32 h 32"/>
                    <a:gd name="T26" fmla="*/ 20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8 h 32"/>
                    <a:gd name="T32" fmla="*/ 40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1 w 42"/>
                    <a:gd name="T41" fmla="*/ 13 h 32"/>
                    <a:gd name="T42" fmla="*/ 40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0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1"/>
                      </a:lnTo>
                      <a:lnTo>
                        <a:pt x="20" y="32"/>
                      </a:lnTo>
                      <a:lnTo>
                        <a:pt x="29" y="31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40" name="Freeform 2281"/>
                <p:cNvSpPr>
                  <a:spLocks/>
                </p:cNvSpPr>
                <p:nvPr/>
              </p:nvSpPr>
              <p:spPr bwMode="auto">
                <a:xfrm>
                  <a:off x="2022" y="3062"/>
                  <a:ext cx="40" cy="33"/>
                </a:xfrm>
                <a:custGeom>
                  <a:avLst/>
                  <a:gdLst>
                    <a:gd name="T0" fmla="*/ 24 w 40"/>
                    <a:gd name="T1" fmla="*/ 1 h 33"/>
                    <a:gd name="T2" fmla="*/ 24 w 40"/>
                    <a:gd name="T3" fmla="*/ 1 h 33"/>
                    <a:gd name="T4" fmla="*/ 15 w 40"/>
                    <a:gd name="T5" fmla="*/ 0 h 33"/>
                    <a:gd name="T6" fmla="*/ 8 w 40"/>
                    <a:gd name="T7" fmla="*/ 2 h 33"/>
                    <a:gd name="T8" fmla="*/ 2 w 40"/>
                    <a:gd name="T9" fmla="*/ 7 h 33"/>
                    <a:gd name="T10" fmla="*/ 1 w 40"/>
                    <a:gd name="T11" fmla="*/ 10 h 33"/>
                    <a:gd name="T12" fmla="*/ 0 w 40"/>
                    <a:gd name="T13" fmla="*/ 12 h 33"/>
                    <a:gd name="T14" fmla="*/ 0 w 40"/>
                    <a:gd name="T15" fmla="*/ 12 h 33"/>
                    <a:gd name="T16" fmla="*/ 0 w 40"/>
                    <a:gd name="T17" fmla="*/ 16 h 33"/>
                    <a:gd name="T18" fmla="*/ 1 w 40"/>
                    <a:gd name="T19" fmla="*/ 19 h 33"/>
                    <a:gd name="T20" fmla="*/ 3 w 40"/>
                    <a:gd name="T21" fmla="*/ 25 h 33"/>
                    <a:gd name="T22" fmla="*/ 10 w 40"/>
                    <a:gd name="T23" fmla="*/ 30 h 33"/>
                    <a:gd name="T24" fmla="*/ 17 w 40"/>
                    <a:gd name="T25" fmla="*/ 33 h 33"/>
                    <a:gd name="T26" fmla="*/ 17 w 40"/>
                    <a:gd name="T27" fmla="*/ 33 h 33"/>
                    <a:gd name="T28" fmla="*/ 25 w 40"/>
                    <a:gd name="T29" fmla="*/ 33 h 33"/>
                    <a:gd name="T30" fmla="*/ 33 w 40"/>
                    <a:gd name="T31" fmla="*/ 30 h 33"/>
                    <a:gd name="T32" fmla="*/ 38 w 40"/>
                    <a:gd name="T33" fmla="*/ 27 h 33"/>
                    <a:gd name="T34" fmla="*/ 39 w 40"/>
                    <a:gd name="T35" fmla="*/ 24 h 33"/>
                    <a:gd name="T36" fmla="*/ 40 w 40"/>
                    <a:gd name="T37" fmla="*/ 20 h 33"/>
                    <a:gd name="T38" fmla="*/ 40 w 40"/>
                    <a:gd name="T39" fmla="*/ 20 h 33"/>
                    <a:gd name="T40" fmla="*/ 40 w 40"/>
                    <a:gd name="T41" fmla="*/ 18 h 33"/>
                    <a:gd name="T42" fmla="*/ 40 w 40"/>
                    <a:gd name="T43" fmla="*/ 14 h 33"/>
                    <a:gd name="T44" fmla="*/ 37 w 40"/>
                    <a:gd name="T45" fmla="*/ 7 h 33"/>
                    <a:gd name="T46" fmla="*/ 31 w 40"/>
                    <a:gd name="T47" fmla="*/ 4 h 33"/>
                    <a:gd name="T48" fmla="*/ 24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4" y="1"/>
                      </a:move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8" y="2"/>
                      </a:lnTo>
                      <a:lnTo>
                        <a:pt x="2" y="7"/>
                      </a:lnTo>
                      <a:lnTo>
                        <a:pt x="1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3" y="25"/>
                      </a:lnTo>
                      <a:lnTo>
                        <a:pt x="10" y="30"/>
                      </a:lnTo>
                      <a:lnTo>
                        <a:pt x="17" y="33"/>
                      </a:lnTo>
                      <a:lnTo>
                        <a:pt x="25" y="33"/>
                      </a:lnTo>
                      <a:lnTo>
                        <a:pt x="33" y="30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40" y="14"/>
                      </a:lnTo>
                      <a:lnTo>
                        <a:pt x="37" y="7"/>
                      </a:lnTo>
                      <a:lnTo>
                        <a:pt x="31" y="4"/>
                      </a:lnTo>
                      <a:lnTo>
                        <a:pt x="24" y="1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41" name="Freeform 2282"/>
                <p:cNvSpPr>
                  <a:spLocks/>
                </p:cNvSpPr>
                <p:nvPr/>
              </p:nvSpPr>
              <p:spPr bwMode="auto">
                <a:xfrm>
                  <a:off x="2022" y="3062"/>
                  <a:ext cx="40" cy="33"/>
                </a:xfrm>
                <a:custGeom>
                  <a:avLst/>
                  <a:gdLst>
                    <a:gd name="T0" fmla="*/ 24 w 40"/>
                    <a:gd name="T1" fmla="*/ 1 h 33"/>
                    <a:gd name="T2" fmla="*/ 24 w 40"/>
                    <a:gd name="T3" fmla="*/ 1 h 33"/>
                    <a:gd name="T4" fmla="*/ 15 w 40"/>
                    <a:gd name="T5" fmla="*/ 0 h 33"/>
                    <a:gd name="T6" fmla="*/ 8 w 40"/>
                    <a:gd name="T7" fmla="*/ 2 h 33"/>
                    <a:gd name="T8" fmla="*/ 2 w 40"/>
                    <a:gd name="T9" fmla="*/ 7 h 33"/>
                    <a:gd name="T10" fmla="*/ 1 w 40"/>
                    <a:gd name="T11" fmla="*/ 10 h 33"/>
                    <a:gd name="T12" fmla="*/ 0 w 40"/>
                    <a:gd name="T13" fmla="*/ 12 h 33"/>
                    <a:gd name="T14" fmla="*/ 0 w 40"/>
                    <a:gd name="T15" fmla="*/ 12 h 33"/>
                    <a:gd name="T16" fmla="*/ 0 w 40"/>
                    <a:gd name="T17" fmla="*/ 16 h 33"/>
                    <a:gd name="T18" fmla="*/ 1 w 40"/>
                    <a:gd name="T19" fmla="*/ 19 h 33"/>
                    <a:gd name="T20" fmla="*/ 3 w 40"/>
                    <a:gd name="T21" fmla="*/ 25 h 33"/>
                    <a:gd name="T22" fmla="*/ 10 w 40"/>
                    <a:gd name="T23" fmla="*/ 30 h 33"/>
                    <a:gd name="T24" fmla="*/ 17 w 40"/>
                    <a:gd name="T25" fmla="*/ 33 h 33"/>
                    <a:gd name="T26" fmla="*/ 17 w 40"/>
                    <a:gd name="T27" fmla="*/ 33 h 33"/>
                    <a:gd name="T28" fmla="*/ 25 w 40"/>
                    <a:gd name="T29" fmla="*/ 33 h 33"/>
                    <a:gd name="T30" fmla="*/ 33 w 40"/>
                    <a:gd name="T31" fmla="*/ 30 h 33"/>
                    <a:gd name="T32" fmla="*/ 38 w 40"/>
                    <a:gd name="T33" fmla="*/ 27 h 33"/>
                    <a:gd name="T34" fmla="*/ 39 w 40"/>
                    <a:gd name="T35" fmla="*/ 24 h 33"/>
                    <a:gd name="T36" fmla="*/ 40 w 40"/>
                    <a:gd name="T37" fmla="*/ 20 h 33"/>
                    <a:gd name="T38" fmla="*/ 40 w 40"/>
                    <a:gd name="T39" fmla="*/ 20 h 33"/>
                    <a:gd name="T40" fmla="*/ 40 w 40"/>
                    <a:gd name="T41" fmla="*/ 18 h 33"/>
                    <a:gd name="T42" fmla="*/ 40 w 40"/>
                    <a:gd name="T43" fmla="*/ 14 h 33"/>
                    <a:gd name="T44" fmla="*/ 37 w 40"/>
                    <a:gd name="T45" fmla="*/ 7 h 33"/>
                    <a:gd name="T46" fmla="*/ 31 w 40"/>
                    <a:gd name="T47" fmla="*/ 4 h 33"/>
                    <a:gd name="T48" fmla="*/ 24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4" y="1"/>
                      </a:move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8" y="2"/>
                      </a:lnTo>
                      <a:lnTo>
                        <a:pt x="2" y="7"/>
                      </a:lnTo>
                      <a:lnTo>
                        <a:pt x="1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3" y="25"/>
                      </a:lnTo>
                      <a:lnTo>
                        <a:pt x="10" y="30"/>
                      </a:lnTo>
                      <a:lnTo>
                        <a:pt x="17" y="33"/>
                      </a:lnTo>
                      <a:lnTo>
                        <a:pt x="25" y="33"/>
                      </a:lnTo>
                      <a:lnTo>
                        <a:pt x="33" y="30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40" y="14"/>
                      </a:lnTo>
                      <a:lnTo>
                        <a:pt x="37" y="7"/>
                      </a:lnTo>
                      <a:lnTo>
                        <a:pt x="31" y="4"/>
                      </a:lnTo>
                      <a:lnTo>
                        <a:pt x="24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42" name="Freeform 2283"/>
                <p:cNvSpPr>
                  <a:spLocks/>
                </p:cNvSpPr>
                <p:nvPr/>
              </p:nvSpPr>
              <p:spPr bwMode="auto">
                <a:xfrm>
                  <a:off x="2010" y="3041"/>
                  <a:ext cx="42" cy="32"/>
                </a:xfrm>
                <a:custGeom>
                  <a:avLst/>
                  <a:gdLst>
                    <a:gd name="T0" fmla="*/ 20 w 42"/>
                    <a:gd name="T1" fmla="*/ 0 h 32"/>
                    <a:gd name="T2" fmla="*/ 20 w 42"/>
                    <a:gd name="T3" fmla="*/ 0 h 32"/>
                    <a:gd name="T4" fmla="*/ 13 w 42"/>
                    <a:gd name="T5" fmla="*/ 2 h 32"/>
                    <a:gd name="T6" fmla="*/ 6 w 42"/>
                    <a:gd name="T7" fmla="*/ 4 h 32"/>
                    <a:gd name="T8" fmla="*/ 1 w 42"/>
                    <a:gd name="T9" fmla="*/ 9 h 32"/>
                    <a:gd name="T10" fmla="*/ 0 w 42"/>
                    <a:gd name="T11" fmla="*/ 13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0 w 42"/>
                    <a:gd name="T17" fmla="*/ 19 h 32"/>
                    <a:gd name="T18" fmla="*/ 1 w 42"/>
                    <a:gd name="T19" fmla="*/ 22 h 32"/>
                    <a:gd name="T20" fmla="*/ 6 w 42"/>
                    <a:gd name="T21" fmla="*/ 27 h 32"/>
                    <a:gd name="T22" fmla="*/ 13 w 42"/>
                    <a:gd name="T23" fmla="*/ 31 h 32"/>
                    <a:gd name="T24" fmla="*/ 20 w 42"/>
                    <a:gd name="T25" fmla="*/ 32 h 32"/>
                    <a:gd name="T26" fmla="*/ 20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7 h 32"/>
                    <a:gd name="T32" fmla="*/ 40 w 42"/>
                    <a:gd name="T33" fmla="*/ 22 h 32"/>
                    <a:gd name="T34" fmla="*/ 41 w 42"/>
                    <a:gd name="T35" fmla="*/ 19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1 w 42"/>
                    <a:gd name="T41" fmla="*/ 13 h 32"/>
                    <a:gd name="T42" fmla="*/ 40 w 42"/>
                    <a:gd name="T43" fmla="*/ 9 h 32"/>
                    <a:gd name="T44" fmla="*/ 36 w 42"/>
                    <a:gd name="T45" fmla="*/ 4 h 32"/>
                    <a:gd name="T46" fmla="*/ 29 w 42"/>
                    <a:gd name="T47" fmla="*/ 2 h 32"/>
                    <a:gd name="T48" fmla="*/ 20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2"/>
                      </a:lnTo>
                      <a:lnTo>
                        <a:pt x="6" y="4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1" y="22"/>
                      </a:lnTo>
                      <a:lnTo>
                        <a:pt x="6" y="27"/>
                      </a:lnTo>
                      <a:lnTo>
                        <a:pt x="13" y="31"/>
                      </a:lnTo>
                      <a:lnTo>
                        <a:pt x="20" y="32"/>
                      </a:lnTo>
                      <a:lnTo>
                        <a:pt x="29" y="31"/>
                      </a:lnTo>
                      <a:lnTo>
                        <a:pt x="36" y="27"/>
                      </a:lnTo>
                      <a:lnTo>
                        <a:pt x="40" y="22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3"/>
                      </a:lnTo>
                      <a:lnTo>
                        <a:pt x="40" y="9"/>
                      </a:lnTo>
                      <a:lnTo>
                        <a:pt x="36" y="4"/>
                      </a:lnTo>
                      <a:lnTo>
                        <a:pt x="29" y="2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43" name="Freeform 2284"/>
                <p:cNvSpPr>
                  <a:spLocks/>
                </p:cNvSpPr>
                <p:nvPr/>
              </p:nvSpPr>
              <p:spPr bwMode="auto">
                <a:xfrm>
                  <a:off x="2010" y="3041"/>
                  <a:ext cx="42" cy="32"/>
                </a:xfrm>
                <a:custGeom>
                  <a:avLst/>
                  <a:gdLst>
                    <a:gd name="T0" fmla="*/ 20 w 42"/>
                    <a:gd name="T1" fmla="*/ 0 h 32"/>
                    <a:gd name="T2" fmla="*/ 20 w 42"/>
                    <a:gd name="T3" fmla="*/ 0 h 32"/>
                    <a:gd name="T4" fmla="*/ 13 w 42"/>
                    <a:gd name="T5" fmla="*/ 2 h 32"/>
                    <a:gd name="T6" fmla="*/ 6 w 42"/>
                    <a:gd name="T7" fmla="*/ 4 h 32"/>
                    <a:gd name="T8" fmla="*/ 1 w 42"/>
                    <a:gd name="T9" fmla="*/ 9 h 32"/>
                    <a:gd name="T10" fmla="*/ 0 w 42"/>
                    <a:gd name="T11" fmla="*/ 13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0 w 42"/>
                    <a:gd name="T17" fmla="*/ 19 h 32"/>
                    <a:gd name="T18" fmla="*/ 1 w 42"/>
                    <a:gd name="T19" fmla="*/ 22 h 32"/>
                    <a:gd name="T20" fmla="*/ 6 w 42"/>
                    <a:gd name="T21" fmla="*/ 27 h 32"/>
                    <a:gd name="T22" fmla="*/ 13 w 42"/>
                    <a:gd name="T23" fmla="*/ 31 h 32"/>
                    <a:gd name="T24" fmla="*/ 20 w 42"/>
                    <a:gd name="T25" fmla="*/ 32 h 32"/>
                    <a:gd name="T26" fmla="*/ 20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7 h 32"/>
                    <a:gd name="T32" fmla="*/ 40 w 42"/>
                    <a:gd name="T33" fmla="*/ 22 h 32"/>
                    <a:gd name="T34" fmla="*/ 41 w 42"/>
                    <a:gd name="T35" fmla="*/ 19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1 w 42"/>
                    <a:gd name="T41" fmla="*/ 13 h 32"/>
                    <a:gd name="T42" fmla="*/ 40 w 42"/>
                    <a:gd name="T43" fmla="*/ 9 h 32"/>
                    <a:gd name="T44" fmla="*/ 36 w 42"/>
                    <a:gd name="T45" fmla="*/ 4 h 32"/>
                    <a:gd name="T46" fmla="*/ 29 w 42"/>
                    <a:gd name="T47" fmla="*/ 2 h 32"/>
                    <a:gd name="T48" fmla="*/ 20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2"/>
                      </a:lnTo>
                      <a:lnTo>
                        <a:pt x="6" y="4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1" y="22"/>
                      </a:lnTo>
                      <a:lnTo>
                        <a:pt x="6" y="27"/>
                      </a:lnTo>
                      <a:lnTo>
                        <a:pt x="13" y="31"/>
                      </a:lnTo>
                      <a:lnTo>
                        <a:pt x="20" y="32"/>
                      </a:lnTo>
                      <a:lnTo>
                        <a:pt x="29" y="31"/>
                      </a:lnTo>
                      <a:lnTo>
                        <a:pt x="36" y="27"/>
                      </a:lnTo>
                      <a:lnTo>
                        <a:pt x="40" y="22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3"/>
                      </a:lnTo>
                      <a:lnTo>
                        <a:pt x="40" y="9"/>
                      </a:lnTo>
                      <a:lnTo>
                        <a:pt x="36" y="4"/>
                      </a:lnTo>
                      <a:lnTo>
                        <a:pt x="29" y="2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44" name="Freeform 2285"/>
                <p:cNvSpPr>
                  <a:spLocks/>
                </p:cNvSpPr>
                <p:nvPr/>
              </p:nvSpPr>
              <p:spPr bwMode="auto">
                <a:xfrm>
                  <a:off x="1992" y="3103"/>
                  <a:ext cx="40" cy="34"/>
                </a:xfrm>
                <a:custGeom>
                  <a:avLst/>
                  <a:gdLst>
                    <a:gd name="T0" fmla="*/ 12 w 40"/>
                    <a:gd name="T1" fmla="*/ 3 h 34"/>
                    <a:gd name="T2" fmla="*/ 12 w 40"/>
                    <a:gd name="T3" fmla="*/ 3 h 34"/>
                    <a:gd name="T4" fmla="*/ 5 w 40"/>
                    <a:gd name="T5" fmla="*/ 8 h 34"/>
                    <a:gd name="T6" fmla="*/ 1 w 40"/>
                    <a:gd name="T7" fmla="*/ 15 h 34"/>
                    <a:gd name="T8" fmla="*/ 0 w 40"/>
                    <a:gd name="T9" fmla="*/ 21 h 34"/>
                    <a:gd name="T10" fmla="*/ 0 w 40"/>
                    <a:gd name="T11" fmla="*/ 24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0 h 34"/>
                    <a:gd name="T18" fmla="*/ 7 w 40"/>
                    <a:gd name="T19" fmla="*/ 31 h 34"/>
                    <a:gd name="T20" fmla="*/ 13 w 40"/>
                    <a:gd name="T21" fmla="*/ 34 h 34"/>
                    <a:gd name="T22" fmla="*/ 19 w 40"/>
                    <a:gd name="T23" fmla="*/ 34 h 34"/>
                    <a:gd name="T24" fmla="*/ 27 w 40"/>
                    <a:gd name="T25" fmla="*/ 30 h 34"/>
                    <a:gd name="T26" fmla="*/ 27 w 40"/>
                    <a:gd name="T27" fmla="*/ 30 h 34"/>
                    <a:gd name="T28" fmla="*/ 33 w 40"/>
                    <a:gd name="T29" fmla="*/ 25 h 34"/>
                    <a:gd name="T30" fmla="*/ 38 w 40"/>
                    <a:gd name="T31" fmla="*/ 19 h 34"/>
                    <a:gd name="T32" fmla="*/ 40 w 40"/>
                    <a:gd name="T33" fmla="*/ 12 h 34"/>
                    <a:gd name="T34" fmla="*/ 38 w 40"/>
                    <a:gd name="T35" fmla="*/ 10 h 34"/>
                    <a:gd name="T36" fmla="*/ 37 w 40"/>
                    <a:gd name="T37" fmla="*/ 6 h 34"/>
                    <a:gd name="T38" fmla="*/ 37 w 40"/>
                    <a:gd name="T39" fmla="*/ 6 h 34"/>
                    <a:gd name="T40" fmla="*/ 36 w 40"/>
                    <a:gd name="T41" fmla="*/ 3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7" y="31"/>
                      </a:lnTo>
                      <a:lnTo>
                        <a:pt x="13" y="34"/>
                      </a:lnTo>
                      <a:lnTo>
                        <a:pt x="19" y="34"/>
                      </a:lnTo>
                      <a:lnTo>
                        <a:pt x="27" y="30"/>
                      </a:lnTo>
                      <a:lnTo>
                        <a:pt x="33" y="25"/>
                      </a:lnTo>
                      <a:lnTo>
                        <a:pt x="38" y="19"/>
                      </a:lnTo>
                      <a:lnTo>
                        <a:pt x="40" y="12"/>
                      </a:lnTo>
                      <a:lnTo>
                        <a:pt x="38" y="10"/>
                      </a:lnTo>
                      <a:lnTo>
                        <a:pt x="37" y="6"/>
                      </a:lnTo>
                      <a:lnTo>
                        <a:pt x="36" y="3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45" name="Freeform 2286"/>
                <p:cNvSpPr>
                  <a:spLocks/>
                </p:cNvSpPr>
                <p:nvPr/>
              </p:nvSpPr>
              <p:spPr bwMode="auto">
                <a:xfrm>
                  <a:off x="1992" y="3103"/>
                  <a:ext cx="40" cy="34"/>
                </a:xfrm>
                <a:custGeom>
                  <a:avLst/>
                  <a:gdLst>
                    <a:gd name="T0" fmla="*/ 12 w 40"/>
                    <a:gd name="T1" fmla="*/ 3 h 34"/>
                    <a:gd name="T2" fmla="*/ 12 w 40"/>
                    <a:gd name="T3" fmla="*/ 3 h 34"/>
                    <a:gd name="T4" fmla="*/ 5 w 40"/>
                    <a:gd name="T5" fmla="*/ 8 h 34"/>
                    <a:gd name="T6" fmla="*/ 1 w 40"/>
                    <a:gd name="T7" fmla="*/ 15 h 34"/>
                    <a:gd name="T8" fmla="*/ 0 w 40"/>
                    <a:gd name="T9" fmla="*/ 21 h 34"/>
                    <a:gd name="T10" fmla="*/ 0 w 40"/>
                    <a:gd name="T11" fmla="*/ 24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0 h 34"/>
                    <a:gd name="T18" fmla="*/ 7 w 40"/>
                    <a:gd name="T19" fmla="*/ 31 h 34"/>
                    <a:gd name="T20" fmla="*/ 13 w 40"/>
                    <a:gd name="T21" fmla="*/ 34 h 34"/>
                    <a:gd name="T22" fmla="*/ 19 w 40"/>
                    <a:gd name="T23" fmla="*/ 34 h 34"/>
                    <a:gd name="T24" fmla="*/ 27 w 40"/>
                    <a:gd name="T25" fmla="*/ 30 h 34"/>
                    <a:gd name="T26" fmla="*/ 27 w 40"/>
                    <a:gd name="T27" fmla="*/ 30 h 34"/>
                    <a:gd name="T28" fmla="*/ 33 w 40"/>
                    <a:gd name="T29" fmla="*/ 25 h 34"/>
                    <a:gd name="T30" fmla="*/ 38 w 40"/>
                    <a:gd name="T31" fmla="*/ 19 h 34"/>
                    <a:gd name="T32" fmla="*/ 40 w 40"/>
                    <a:gd name="T33" fmla="*/ 12 h 34"/>
                    <a:gd name="T34" fmla="*/ 38 w 40"/>
                    <a:gd name="T35" fmla="*/ 10 h 34"/>
                    <a:gd name="T36" fmla="*/ 37 w 40"/>
                    <a:gd name="T37" fmla="*/ 6 h 34"/>
                    <a:gd name="T38" fmla="*/ 37 w 40"/>
                    <a:gd name="T39" fmla="*/ 6 h 34"/>
                    <a:gd name="T40" fmla="*/ 36 w 40"/>
                    <a:gd name="T41" fmla="*/ 3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7" y="31"/>
                      </a:lnTo>
                      <a:lnTo>
                        <a:pt x="13" y="34"/>
                      </a:lnTo>
                      <a:lnTo>
                        <a:pt x="19" y="34"/>
                      </a:lnTo>
                      <a:lnTo>
                        <a:pt x="27" y="30"/>
                      </a:lnTo>
                      <a:lnTo>
                        <a:pt x="33" y="25"/>
                      </a:lnTo>
                      <a:lnTo>
                        <a:pt x="38" y="19"/>
                      </a:lnTo>
                      <a:lnTo>
                        <a:pt x="40" y="12"/>
                      </a:lnTo>
                      <a:lnTo>
                        <a:pt x="38" y="10"/>
                      </a:lnTo>
                      <a:lnTo>
                        <a:pt x="37" y="6"/>
                      </a:lnTo>
                      <a:lnTo>
                        <a:pt x="36" y="3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46" name="Freeform 2287"/>
                <p:cNvSpPr>
                  <a:spLocks/>
                </p:cNvSpPr>
                <p:nvPr/>
              </p:nvSpPr>
              <p:spPr bwMode="auto">
                <a:xfrm>
                  <a:off x="2020" y="3106"/>
                  <a:ext cx="41" cy="34"/>
                </a:xfrm>
                <a:custGeom>
                  <a:avLst/>
                  <a:gdLst>
                    <a:gd name="T0" fmla="*/ 27 w 41"/>
                    <a:gd name="T1" fmla="*/ 2 h 34"/>
                    <a:gd name="T2" fmla="*/ 27 w 41"/>
                    <a:gd name="T3" fmla="*/ 2 h 34"/>
                    <a:gd name="T4" fmla="*/ 18 w 41"/>
                    <a:gd name="T5" fmla="*/ 0 h 34"/>
                    <a:gd name="T6" fmla="*/ 12 w 41"/>
                    <a:gd name="T7" fmla="*/ 0 h 34"/>
                    <a:gd name="T8" fmla="*/ 5 w 41"/>
                    <a:gd name="T9" fmla="*/ 4 h 34"/>
                    <a:gd name="T10" fmla="*/ 3 w 41"/>
                    <a:gd name="T11" fmla="*/ 7 h 34"/>
                    <a:gd name="T12" fmla="*/ 2 w 41"/>
                    <a:gd name="T13" fmla="*/ 9 h 34"/>
                    <a:gd name="T14" fmla="*/ 2 w 41"/>
                    <a:gd name="T15" fmla="*/ 9 h 34"/>
                    <a:gd name="T16" fmla="*/ 0 w 41"/>
                    <a:gd name="T17" fmla="*/ 13 h 34"/>
                    <a:gd name="T18" fmla="*/ 0 w 41"/>
                    <a:gd name="T19" fmla="*/ 16 h 34"/>
                    <a:gd name="T20" fmla="*/ 3 w 41"/>
                    <a:gd name="T21" fmla="*/ 22 h 34"/>
                    <a:gd name="T22" fmla="*/ 8 w 41"/>
                    <a:gd name="T23" fmla="*/ 28 h 34"/>
                    <a:gd name="T24" fmla="*/ 16 w 41"/>
                    <a:gd name="T25" fmla="*/ 32 h 34"/>
                    <a:gd name="T26" fmla="*/ 16 w 41"/>
                    <a:gd name="T27" fmla="*/ 32 h 34"/>
                    <a:gd name="T28" fmla="*/ 23 w 41"/>
                    <a:gd name="T29" fmla="*/ 34 h 34"/>
                    <a:gd name="T30" fmla="*/ 31 w 41"/>
                    <a:gd name="T31" fmla="*/ 32 h 34"/>
                    <a:gd name="T32" fmla="*/ 37 w 41"/>
                    <a:gd name="T33" fmla="*/ 30 h 34"/>
                    <a:gd name="T34" fmla="*/ 39 w 41"/>
                    <a:gd name="T35" fmla="*/ 27 h 34"/>
                    <a:gd name="T36" fmla="*/ 40 w 41"/>
                    <a:gd name="T37" fmla="*/ 23 h 34"/>
                    <a:gd name="T38" fmla="*/ 40 w 41"/>
                    <a:gd name="T39" fmla="*/ 23 h 34"/>
                    <a:gd name="T40" fmla="*/ 41 w 41"/>
                    <a:gd name="T41" fmla="*/ 21 h 34"/>
                    <a:gd name="T42" fmla="*/ 41 w 41"/>
                    <a:gd name="T43" fmla="*/ 17 h 34"/>
                    <a:gd name="T44" fmla="*/ 39 w 41"/>
                    <a:gd name="T45" fmla="*/ 11 h 34"/>
                    <a:gd name="T46" fmla="*/ 33 w 41"/>
                    <a:gd name="T47" fmla="*/ 5 h 34"/>
                    <a:gd name="T48" fmla="*/ 27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7" y="2"/>
                      </a:moveTo>
                      <a:lnTo>
                        <a:pt x="27" y="2"/>
                      </a:lnTo>
                      <a:lnTo>
                        <a:pt x="18" y="0"/>
                      </a:lnTo>
                      <a:lnTo>
                        <a:pt x="12" y="0"/>
                      </a:lnTo>
                      <a:lnTo>
                        <a:pt x="5" y="4"/>
                      </a:lnTo>
                      <a:lnTo>
                        <a:pt x="3" y="7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3" y="22"/>
                      </a:lnTo>
                      <a:lnTo>
                        <a:pt x="8" y="28"/>
                      </a:lnTo>
                      <a:lnTo>
                        <a:pt x="16" y="32"/>
                      </a:lnTo>
                      <a:lnTo>
                        <a:pt x="23" y="34"/>
                      </a:lnTo>
                      <a:lnTo>
                        <a:pt x="31" y="32"/>
                      </a:lnTo>
                      <a:lnTo>
                        <a:pt x="37" y="30"/>
                      </a:lnTo>
                      <a:lnTo>
                        <a:pt x="39" y="27"/>
                      </a:lnTo>
                      <a:lnTo>
                        <a:pt x="40" y="23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39" y="11"/>
                      </a:lnTo>
                      <a:lnTo>
                        <a:pt x="33" y="5"/>
                      </a:lnTo>
                      <a:lnTo>
                        <a:pt x="27" y="2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47" name="Freeform 2288"/>
                <p:cNvSpPr>
                  <a:spLocks/>
                </p:cNvSpPr>
                <p:nvPr/>
              </p:nvSpPr>
              <p:spPr bwMode="auto">
                <a:xfrm>
                  <a:off x="2020" y="3106"/>
                  <a:ext cx="41" cy="34"/>
                </a:xfrm>
                <a:custGeom>
                  <a:avLst/>
                  <a:gdLst>
                    <a:gd name="T0" fmla="*/ 27 w 41"/>
                    <a:gd name="T1" fmla="*/ 2 h 34"/>
                    <a:gd name="T2" fmla="*/ 27 w 41"/>
                    <a:gd name="T3" fmla="*/ 2 h 34"/>
                    <a:gd name="T4" fmla="*/ 18 w 41"/>
                    <a:gd name="T5" fmla="*/ 0 h 34"/>
                    <a:gd name="T6" fmla="*/ 12 w 41"/>
                    <a:gd name="T7" fmla="*/ 0 h 34"/>
                    <a:gd name="T8" fmla="*/ 5 w 41"/>
                    <a:gd name="T9" fmla="*/ 4 h 34"/>
                    <a:gd name="T10" fmla="*/ 3 w 41"/>
                    <a:gd name="T11" fmla="*/ 7 h 34"/>
                    <a:gd name="T12" fmla="*/ 2 w 41"/>
                    <a:gd name="T13" fmla="*/ 9 h 34"/>
                    <a:gd name="T14" fmla="*/ 2 w 41"/>
                    <a:gd name="T15" fmla="*/ 9 h 34"/>
                    <a:gd name="T16" fmla="*/ 0 w 41"/>
                    <a:gd name="T17" fmla="*/ 13 h 34"/>
                    <a:gd name="T18" fmla="*/ 0 w 41"/>
                    <a:gd name="T19" fmla="*/ 16 h 34"/>
                    <a:gd name="T20" fmla="*/ 3 w 41"/>
                    <a:gd name="T21" fmla="*/ 22 h 34"/>
                    <a:gd name="T22" fmla="*/ 8 w 41"/>
                    <a:gd name="T23" fmla="*/ 28 h 34"/>
                    <a:gd name="T24" fmla="*/ 16 w 41"/>
                    <a:gd name="T25" fmla="*/ 32 h 34"/>
                    <a:gd name="T26" fmla="*/ 16 w 41"/>
                    <a:gd name="T27" fmla="*/ 32 h 34"/>
                    <a:gd name="T28" fmla="*/ 23 w 41"/>
                    <a:gd name="T29" fmla="*/ 34 h 34"/>
                    <a:gd name="T30" fmla="*/ 31 w 41"/>
                    <a:gd name="T31" fmla="*/ 32 h 34"/>
                    <a:gd name="T32" fmla="*/ 37 w 41"/>
                    <a:gd name="T33" fmla="*/ 30 h 34"/>
                    <a:gd name="T34" fmla="*/ 39 w 41"/>
                    <a:gd name="T35" fmla="*/ 27 h 34"/>
                    <a:gd name="T36" fmla="*/ 40 w 41"/>
                    <a:gd name="T37" fmla="*/ 23 h 34"/>
                    <a:gd name="T38" fmla="*/ 40 w 41"/>
                    <a:gd name="T39" fmla="*/ 23 h 34"/>
                    <a:gd name="T40" fmla="*/ 41 w 41"/>
                    <a:gd name="T41" fmla="*/ 21 h 34"/>
                    <a:gd name="T42" fmla="*/ 41 w 41"/>
                    <a:gd name="T43" fmla="*/ 17 h 34"/>
                    <a:gd name="T44" fmla="*/ 39 w 41"/>
                    <a:gd name="T45" fmla="*/ 11 h 34"/>
                    <a:gd name="T46" fmla="*/ 33 w 41"/>
                    <a:gd name="T47" fmla="*/ 5 h 34"/>
                    <a:gd name="T48" fmla="*/ 27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7" y="2"/>
                      </a:moveTo>
                      <a:lnTo>
                        <a:pt x="27" y="2"/>
                      </a:lnTo>
                      <a:lnTo>
                        <a:pt x="18" y="0"/>
                      </a:lnTo>
                      <a:lnTo>
                        <a:pt x="12" y="0"/>
                      </a:lnTo>
                      <a:lnTo>
                        <a:pt x="5" y="4"/>
                      </a:lnTo>
                      <a:lnTo>
                        <a:pt x="3" y="7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3" y="22"/>
                      </a:lnTo>
                      <a:lnTo>
                        <a:pt x="8" y="28"/>
                      </a:lnTo>
                      <a:lnTo>
                        <a:pt x="16" y="32"/>
                      </a:lnTo>
                      <a:lnTo>
                        <a:pt x="23" y="34"/>
                      </a:lnTo>
                      <a:lnTo>
                        <a:pt x="31" y="32"/>
                      </a:lnTo>
                      <a:lnTo>
                        <a:pt x="37" y="30"/>
                      </a:lnTo>
                      <a:lnTo>
                        <a:pt x="39" y="27"/>
                      </a:lnTo>
                      <a:lnTo>
                        <a:pt x="40" y="23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39" y="11"/>
                      </a:lnTo>
                      <a:lnTo>
                        <a:pt x="33" y="5"/>
                      </a:lnTo>
                      <a:lnTo>
                        <a:pt x="27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48" name="Freeform 2289"/>
                <p:cNvSpPr>
                  <a:spLocks/>
                </p:cNvSpPr>
                <p:nvPr/>
              </p:nvSpPr>
              <p:spPr bwMode="auto">
                <a:xfrm>
                  <a:off x="2284" y="3039"/>
                  <a:ext cx="30" cy="88"/>
                </a:xfrm>
                <a:custGeom>
                  <a:avLst/>
                  <a:gdLst>
                    <a:gd name="T0" fmla="*/ 0 w 30"/>
                    <a:gd name="T1" fmla="*/ 84 h 88"/>
                    <a:gd name="T2" fmla="*/ 8 w 30"/>
                    <a:gd name="T3" fmla="*/ 69 h 88"/>
                    <a:gd name="T4" fmla="*/ 8 w 30"/>
                    <a:gd name="T5" fmla="*/ 0 h 88"/>
                    <a:gd name="T6" fmla="*/ 23 w 30"/>
                    <a:gd name="T7" fmla="*/ 2 h 88"/>
                    <a:gd name="T8" fmla="*/ 22 w 30"/>
                    <a:gd name="T9" fmla="*/ 69 h 88"/>
                    <a:gd name="T10" fmla="*/ 30 w 30"/>
                    <a:gd name="T11" fmla="*/ 85 h 88"/>
                    <a:gd name="T12" fmla="*/ 21 w 30"/>
                    <a:gd name="T13" fmla="*/ 79 h 88"/>
                    <a:gd name="T14" fmla="*/ 21 w 30"/>
                    <a:gd name="T15" fmla="*/ 88 h 88"/>
                    <a:gd name="T16" fmla="*/ 14 w 30"/>
                    <a:gd name="T17" fmla="*/ 80 h 88"/>
                    <a:gd name="T18" fmla="*/ 9 w 30"/>
                    <a:gd name="T19" fmla="*/ 88 h 88"/>
                    <a:gd name="T20" fmla="*/ 8 w 30"/>
                    <a:gd name="T21" fmla="*/ 80 h 88"/>
                    <a:gd name="T22" fmla="*/ 0 w 30"/>
                    <a:gd name="T23" fmla="*/ 84 h 88"/>
                    <a:gd name="T24" fmla="*/ 0 w 30"/>
                    <a:gd name="T25" fmla="*/ 84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88"/>
                    <a:gd name="T41" fmla="*/ 30 w 30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88">
                      <a:moveTo>
                        <a:pt x="0" y="84"/>
                      </a:moveTo>
                      <a:lnTo>
                        <a:pt x="8" y="69"/>
                      </a:lnTo>
                      <a:lnTo>
                        <a:pt x="8" y="0"/>
                      </a:lnTo>
                      <a:lnTo>
                        <a:pt x="23" y="2"/>
                      </a:lnTo>
                      <a:lnTo>
                        <a:pt x="22" y="69"/>
                      </a:lnTo>
                      <a:lnTo>
                        <a:pt x="30" y="85"/>
                      </a:lnTo>
                      <a:lnTo>
                        <a:pt x="21" y="79"/>
                      </a:lnTo>
                      <a:lnTo>
                        <a:pt x="21" y="88"/>
                      </a:lnTo>
                      <a:lnTo>
                        <a:pt x="14" y="80"/>
                      </a:lnTo>
                      <a:lnTo>
                        <a:pt x="9" y="88"/>
                      </a:lnTo>
                      <a:lnTo>
                        <a:pt x="8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49" name="Freeform 2290"/>
                <p:cNvSpPr>
                  <a:spLocks/>
                </p:cNvSpPr>
                <p:nvPr/>
              </p:nvSpPr>
              <p:spPr bwMode="auto">
                <a:xfrm>
                  <a:off x="2265" y="3023"/>
                  <a:ext cx="40" cy="35"/>
                </a:xfrm>
                <a:custGeom>
                  <a:avLst/>
                  <a:gdLst>
                    <a:gd name="T0" fmla="*/ 13 w 40"/>
                    <a:gd name="T1" fmla="*/ 4 h 35"/>
                    <a:gd name="T2" fmla="*/ 13 w 40"/>
                    <a:gd name="T3" fmla="*/ 4 h 35"/>
                    <a:gd name="T4" fmla="*/ 7 w 40"/>
                    <a:gd name="T5" fmla="*/ 9 h 35"/>
                    <a:gd name="T6" fmla="*/ 1 w 40"/>
                    <a:gd name="T7" fmla="*/ 16 h 35"/>
                    <a:gd name="T8" fmla="*/ 0 w 40"/>
                    <a:gd name="T9" fmla="*/ 22 h 35"/>
                    <a:gd name="T10" fmla="*/ 1 w 40"/>
                    <a:gd name="T11" fmla="*/ 25 h 35"/>
                    <a:gd name="T12" fmla="*/ 3 w 40"/>
                    <a:gd name="T13" fmla="*/ 29 h 35"/>
                    <a:gd name="T14" fmla="*/ 3 w 40"/>
                    <a:gd name="T15" fmla="*/ 29 h 35"/>
                    <a:gd name="T16" fmla="*/ 4 w 40"/>
                    <a:gd name="T17" fmla="*/ 31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1 h 35"/>
                    <a:gd name="T26" fmla="*/ 28 w 40"/>
                    <a:gd name="T27" fmla="*/ 31 h 35"/>
                    <a:gd name="T28" fmla="*/ 35 w 40"/>
                    <a:gd name="T29" fmla="*/ 26 h 35"/>
                    <a:gd name="T30" fmla="*/ 38 w 40"/>
                    <a:gd name="T31" fmla="*/ 21 h 35"/>
                    <a:gd name="T32" fmla="*/ 40 w 40"/>
                    <a:gd name="T33" fmla="*/ 13 h 35"/>
                    <a:gd name="T34" fmla="*/ 40 w 40"/>
                    <a:gd name="T35" fmla="*/ 11 h 35"/>
                    <a:gd name="T36" fmla="*/ 38 w 40"/>
                    <a:gd name="T37" fmla="*/ 7 h 35"/>
                    <a:gd name="T38" fmla="*/ 38 w 40"/>
                    <a:gd name="T39" fmla="*/ 7 h 35"/>
                    <a:gd name="T40" fmla="*/ 36 w 40"/>
                    <a:gd name="T41" fmla="*/ 4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21 w 40"/>
                    <a:gd name="T47" fmla="*/ 0 h 35"/>
                    <a:gd name="T48" fmla="*/ 13 w 40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3" y="4"/>
                      </a:moveTo>
                      <a:lnTo>
                        <a:pt x="13" y="4"/>
                      </a:lnTo>
                      <a:lnTo>
                        <a:pt x="7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1" y="25"/>
                      </a:lnTo>
                      <a:lnTo>
                        <a:pt x="3" y="29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1"/>
                      </a:lnTo>
                      <a:lnTo>
                        <a:pt x="35" y="26"/>
                      </a:lnTo>
                      <a:lnTo>
                        <a:pt x="38" y="21"/>
                      </a:lnTo>
                      <a:lnTo>
                        <a:pt x="40" y="13"/>
                      </a:lnTo>
                      <a:lnTo>
                        <a:pt x="40" y="11"/>
                      </a:lnTo>
                      <a:lnTo>
                        <a:pt x="38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21" y="0"/>
                      </a:lnTo>
                      <a:lnTo>
                        <a:pt x="13" y="4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50" name="Freeform 2291"/>
                <p:cNvSpPr>
                  <a:spLocks/>
                </p:cNvSpPr>
                <p:nvPr/>
              </p:nvSpPr>
              <p:spPr bwMode="auto">
                <a:xfrm>
                  <a:off x="2265" y="3023"/>
                  <a:ext cx="40" cy="35"/>
                </a:xfrm>
                <a:custGeom>
                  <a:avLst/>
                  <a:gdLst>
                    <a:gd name="T0" fmla="*/ 13 w 40"/>
                    <a:gd name="T1" fmla="*/ 4 h 35"/>
                    <a:gd name="T2" fmla="*/ 13 w 40"/>
                    <a:gd name="T3" fmla="*/ 4 h 35"/>
                    <a:gd name="T4" fmla="*/ 7 w 40"/>
                    <a:gd name="T5" fmla="*/ 9 h 35"/>
                    <a:gd name="T6" fmla="*/ 1 w 40"/>
                    <a:gd name="T7" fmla="*/ 16 h 35"/>
                    <a:gd name="T8" fmla="*/ 0 w 40"/>
                    <a:gd name="T9" fmla="*/ 22 h 35"/>
                    <a:gd name="T10" fmla="*/ 1 w 40"/>
                    <a:gd name="T11" fmla="*/ 25 h 35"/>
                    <a:gd name="T12" fmla="*/ 3 w 40"/>
                    <a:gd name="T13" fmla="*/ 29 h 35"/>
                    <a:gd name="T14" fmla="*/ 3 w 40"/>
                    <a:gd name="T15" fmla="*/ 29 h 35"/>
                    <a:gd name="T16" fmla="*/ 4 w 40"/>
                    <a:gd name="T17" fmla="*/ 31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1 h 35"/>
                    <a:gd name="T26" fmla="*/ 28 w 40"/>
                    <a:gd name="T27" fmla="*/ 31 h 35"/>
                    <a:gd name="T28" fmla="*/ 35 w 40"/>
                    <a:gd name="T29" fmla="*/ 26 h 35"/>
                    <a:gd name="T30" fmla="*/ 38 w 40"/>
                    <a:gd name="T31" fmla="*/ 21 h 35"/>
                    <a:gd name="T32" fmla="*/ 40 w 40"/>
                    <a:gd name="T33" fmla="*/ 13 h 35"/>
                    <a:gd name="T34" fmla="*/ 40 w 40"/>
                    <a:gd name="T35" fmla="*/ 11 h 35"/>
                    <a:gd name="T36" fmla="*/ 38 w 40"/>
                    <a:gd name="T37" fmla="*/ 7 h 35"/>
                    <a:gd name="T38" fmla="*/ 38 w 40"/>
                    <a:gd name="T39" fmla="*/ 7 h 35"/>
                    <a:gd name="T40" fmla="*/ 36 w 40"/>
                    <a:gd name="T41" fmla="*/ 4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21 w 40"/>
                    <a:gd name="T47" fmla="*/ 0 h 35"/>
                    <a:gd name="T48" fmla="*/ 13 w 40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3" y="4"/>
                      </a:moveTo>
                      <a:lnTo>
                        <a:pt x="13" y="4"/>
                      </a:lnTo>
                      <a:lnTo>
                        <a:pt x="7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1" y="25"/>
                      </a:lnTo>
                      <a:lnTo>
                        <a:pt x="3" y="29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1"/>
                      </a:lnTo>
                      <a:lnTo>
                        <a:pt x="35" y="26"/>
                      </a:lnTo>
                      <a:lnTo>
                        <a:pt x="38" y="21"/>
                      </a:lnTo>
                      <a:lnTo>
                        <a:pt x="40" y="13"/>
                      </a:lnTo>
                      <a:lnTo>
                        <a:pt x="40" y="11"/>
                      </a:lnTo>
                      <a:lnTo>
                        <a:pt x="38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21" y="0"/>
                      </a:lnTo>
                      <a:lnTo>
                        <a:pt x="13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51" name="Freeform 2292"/>
                <p:cNvSpPr>
                  <a:spLocks/>
                </p:cNvSpPr>
                <p:nvPr/>
              </p:nvSpPr>
              <p:spPr bwMode="auto">
                <a:xfrm>
                  <a:off x="2295" y="3027"/>
                  <a:ext cx="40" cy="33"/>
                </a:xfrm>
                <a:custGeom>
                  <a:avLst/>
                  <a:gdLst>
                    <a:gd name="T0" fmla="*/ 25 w 40"/>
                    <a:gd name="T1" fmla="*/ 2 h 33"/>
                    <a:gd name="T2" fmla="*/ 25 w 40"/>
                    <a:gd name="T3" fmla="*/ 2 h 33"/>
                    <a:gd name="T4" fmla="*/ 17 w 40"/>
                    <a:gd name="T5" fmla="*/ 0 h 33"/>
                    <a:gd name="T6" fmla="*/ 10 w 40"/>
                    <a:gd name="T7" fmla="*/ 2 h 33"/>
                    <a:gd name="T8" fmla="*/ 5 w 40"/>
                    <a:gd name="T9" fmla="*/ 4 h 33"/>
                    <a:gd name="T10" fmla="*/ 2 w 40"/>
                    <a:gd name="T11" fmla="*/ 7 h 33"/>
                    <a:gd name="T12" fmla="*/ 1 w 40"/>
                    <a:gd name="T13" fmla="*/ 10 h 33"/>
                    <a:gd name="T14" fmla="*/ 1 w 40"/>
                    <a:gd name="T15" fmla="*/ 10 h 33"/>
                    <a:gd name="T16" fmla="*/ 0 w 40"/>
                    <a:gd name="T17" fmla="*/ 13 h 33"/>
                    <a:gd name="T18" fmla="*/ 0 w 40"/>
                    <a:gd name="T19" fmla="*/ 17 h 33"/>
                    <a:gd name="T20" fmla="*/ 2 w 40"/>
                    <a:gd name="T21" fmla="*/ 23 h 33"/>
                    <a:gd name="T22" fmla="*/ 7 w 40"/>
                    <a:gd name="T23" fmla="*/ 28 h 33"/>
                    <a:gd name="T24" fmla="*/ 15 w 40"/>
                    <a:gd name="T25" fmla="*/ 32 h 33"/>
                    <a:gd name="T26" fmla="*/ 15 w 40"/>
                    <a:gd name="T27" fmla="*/ 32 h 33"/>
                    <a:gd name="T28" fmla="*/ 23 w 40"/>
                    <a:gd name="T29" fmla="*/ 33 h 33"/>
                    <a:gd name="T30" fmla="*/ 30 w 40"/>
                    <a:gd name="T31" fmla="*/ 33 h 33"/>
                    <a:gd name="T32" fmla="*/ 35 w 40"/>
                    <a:gd name="T33" fmla="*/ 30 h 33"/>
                    <a:gd name="T34" fmla="*/ 38 w 40"/>
                    <a:gd name="T35" fmla="*/ 27 h 33"/>
                    <a:gd name="T36" fmla="*/ 39 w 40"/>
                    <a:gd name="T37" fmla="*/ 25 h 33"/>
                    <a:gd name="T38" fmla="*/ 39 w 40"/>
                    <a:gd name="T39" fmla="*/ 25 h 33"/>
                    <a:gd name="T40" fmla="*/ 40 w 40"/>
                    <a:gd name="T41" fmla="*/ 21 h 33"/>
                    <a:gd name="T42" fmla="*/ 40 w 40"/>
                    <a:gd name="T43" fmla="*/ 18 h 33"/>
                    <a:gd name="T44" fmla="*/ 38 w 40"/>
                    <a:gd name="T45" fmla="*/ 12 h 33"/>
                    <a:gd name="T46" fmla="*/ 33 w 40"/>
                    <a:gd name="T47" fmla="*/ 5 h 33"/>
                    <a:gd name="T48" fmla="*/ 25 w 40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7" y="0"/>
                      </a:lnTo>
                      <a:lnTo>
                        <a:pt x="10" y="2"/>
                      </a:lnTo>
                      <a:lnTo>
                        <a:pt x="5" y="4"/>
                      </a:lnTo>
                      <a:lnTo>
                        <a:pt x="2" y="7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0" y="33"/>
                      </a:lnTo>
                      <a:lnTo>
                        <a:pt x="35" y="30"/>
                      </a:lnTo>
                      <a:lnTo>
                        <a:pt x="38" y="27"/>
                      </a:lnTo>
                      <a:lnTo>
                        <a:pt x="39" y="25"/>
                      </a:lnTo>
                      <a:lnTo>
                        <a:pt x="40" y="21"/>
                      </a:lnTo>
                      <a:lnTo>
                        <a:pt x="40" y="18"/>
                      </a:lnTo>
                      <a:lnTo>
                        <a:pt x="38" y="12"/>
                      </a:lnTo>
                      <a:lnTo>
                        <a:pt x="33" y="5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52" name="Freeform 2293"/>
                <p:cNvSpPr>
                  <a:spLocks/>
                </p:cNvSpPr>
                <p:nvPr/>
              </p:nvSpPr>
              <p:spPr bwMode="auto">
                <a:xfrm>
                  <a:off x="2295" y="3027"/>
                  <a:ext cx="40" cy="33"/>
                </a:xfrm>
                <a:custGeom>
                  <a:avLst/>
                  <a:gdLst>
                    <a:gd name="T0" fmla="*/ 25 w 40"/>
                    <a:gd name="T1" fmla="*/ 2 h 33"/>
                    <a:gd name="T2" fmla="*/ 25 w 40"/>
                    <a:gd name="T3" fmla="*/ 2 h 33"/>
                    <a:gd name="T4" fmla="*/ 17 w 40"/>
                    <a:gd name="T5" fmla="*/ 0 h 33"/>
                    <a:gd name="T6" fmla="*/ 10 w 40"/>
                    <a:gd name="T7" fmla="*/ 2 h 33"/>
                    <a:gd name="T8" fmla="*/ 5 w 40"/>
                    <a:gd name="T9" fmla="*/ 4 h 33"/>
                    <a:gd name="T10" fmla="*/ 2 w 40"/>
                    <a:gd name="T11" fmla="*/ 7 h 33"/>
                    <a:gd name="T12" fmla="*/ 1 w 40"/>
                    <a:gd name="T13" fmla="*/ 10 h 33"/>
                    <a:gd name="T14" fmla="*/ 1 w 40"/>
                    <a:gd name="T15" fmla="*/ 10 h 33"/>
                    <a:gd name="T16" fmla="*/ 0 w 40"/>
                    <a:gd name="T17" fmla="*/ 13 h 33"/>
                    <a:gd name="T18" fmla="*/ 0 w 40"/>
                    <a:gd name="T19" fmla="*/ 17 h 33"/>
                    <a:gd name="T20" fmla="*/ 2 w 40"/>
                    <a:gd name="T21" fmla="*/ 23 h 33"/>
                    <a:gd name="T22" fmla="*/ 7 w 40"/>
                    <a:gd name="T23" fmla="*/ 28 h 33"/>
                    <a:gd name="T24" fmla="*/ 15 w 40"/>
                    <a:gd name="T25" fmla="*/ 32 h 33"/>
                    <a:gd name="T26" fmla="*/ 15 w 40"/>
                    <a:gd name="T27" fmla="*/ 32 h 33"/>
                    <a:gd name="T28" fmla="*/ 23 w 40"/>
                    <a:gd name="T29" fmla="*/ 33 h 33"/>
                    <a:gd name="T30" fmla="*/ 30 w 40"/>
                    <a:gd name="T31" fmla="*/ 33 h 33"/>
                    <a:gd name="T32" fmla="*/ 35 w 40"/>
                    <a:gd name="T33" fmla="*/ 30 h 33"/>
                    <a:gd name="T34" fmla="*/ 38 w 40"/>
                    <a:gd name="T35" fmla="*/ 27 h 33"/>
                    <a:gd name="T36" fmla="*/ 39 w 40"/>
                    <a:gd name="T37" fmla="*/ 25 h 33"/>
                    <a:gd name="T38" fmla="*/ 39 w 40"/>
                    <a:gd name="T39" fmla="*/ 25 h 33"/>
                    <a:gd name="T40" fmla="*/ 40 w 40"/>
                    <a:gd name="T41" fmla="*/ 21 h 33"/>
                    <a:gd name="T42" fmla="*/ 40 w 40"/>
                    <a:gd name="T43" fmla="*/ 18 h 33"/>
                    <a:gd name="T44" fmla="*/ 38 w 40"/>
                    <a:gd name="T45" fmla="*/ 12 h 33"/>
                    <a:gd name="T46" fmla="*/ 33 w 40"/>
                    <a:gd name="T47" fmla="*/ 5 h 33"/>
                    <a:gd name="T48" fmla="*/ 25 w 40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7" y="0"/>
                      </a:lnTo>
                      <a:lnTo>
                        <a:pt x="10" y="2"/>
                      </a:lnTo>
                      <a:lnTo>
                        <a:pt x="5" y="4"/>
                      </a:lnTo>
                      <a:lnTo>
                        <a:pt x="2" y="7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0" y="33"/>
                      </a:lnTo>
                      <a:lnTo>
                        <a:pt x="35" y="30"/>
                      </a:lnTo>
                      <a:lnTo>
                        <a:pt x="38" y="27"/>
                      </a:lnTo>
                      <a:lnTo>
                        <a:pt x="39" y="25"/>
                      </a:lnTo>
                      <a:lnTo>
                        <a:pt x="40" y="21"/>
                      </a:lnTo>
                      <a:lnTo>
                        <a:pt x="40" y="18"/>
                      </a:lnTo>
                      <a:lnTo>
                        <a:pt x="38" y="12"/>
                      </a:lnTo>
                      <a:lnTo>
                        <a:pt x="33" y="5"/>
                      </a:lnTo>
                      <a:lnTo>
                        <a:pt x="25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53" name="Freeform 2294"/>
                <p:cNvSpPr>
                  <a:spLocks/>
                </p:cNvSpPr>
                <p:nvPr/>
              </p:nvSpPr>
              <p:spPr bwMode="auto">
                <a:xfrm>
                  <a:off x="2270" y="3001"/>
                  <a:ext cx="41" cy="31"/>
                </a:xfrm>
                <a:custGeom>
                  <a:avLst/>
                  <a:gdLst>
                    <a:gd name="T0" fmla="*/ 21 w 41"/>
                    <a:gd name="T1" fmla="*/ 0 h 31"/>
                    <a:gd name="T2" fmla="*/ 21 w 41"/>
                    <a:gd name="T3" fmla="*/ 0 h 31"/>
                    <a:gd name="T4" fmla="*/ 13 w 41"/>
                    <a:gd name="T5" fmla="*/ 1 h 31"/>
                    <a:gd name="T6" fmla="*/ 7 w 41"/>
                    <a:gd name="T7" fmla="*/ 5 h 31"/>
                    <a:gd name="T8" fmla="*/ 2 w 41"/>
                    <a:gd name="T9" fmla="*/ 10 h 31"/>
                    <a:gd name="T10" fmla="*/ 0 w 41"/>
                    <a:gd name="T11" fmla="*/ 12 h 31"/>
                    <a:gd name="T12" fmla="*/ 0 w 41"/>
                    <a:gd name="T13" fmla="*/ 16 h 31"/>
                    <a:gd name="T14" fmla="*/ 0 w 41"/>
                    <a:gd name="T15" fmla="*/ 16 h 31"/>
                    <a:gd name="T16" fmla="*/ 0 w 41"/>
                    <a:gd name="T17" fmla="*/ 19 h 31"/>
                    <a:gd name="T18" fmla="*/ 2 w 41"/>
                    <a:gd name="T19" fmla="*/ 22 h 31"/>
                    <a:gd name="T20" fmla="*/ 7 w 41"/>
                    <a:gd name="T21" fmla="*/ 28 h 31"/>
                    <a:gd name="T22" fmla="*/ 13 w 41"/>
                    <a:gd name="T23" fmla="*/ 30 h 31"/>
                    <a:gd name="T24" fmla="*/ 21 w 41"/>
                    <a:gd name="T25" fmla="*/ 31 h 31"/>
                    <a:gd name="T26" fmla="*/ 21 w 41"/>
                    <a:gd name="T27" fmla="*/ 31 h 31"/>
                    <a:gd name="T28" fmla="*/ 28 w 41"/>
                    <a:gd name="T29" fmla="*/ 30 h 31"/>
                    <a:gd name="T30" fmla="*/ 36 w 41"/>
                    <a:gd name="T31" fmla="*/ 28 h 31"/>
                    <a:gd name="T32" fmla="*/ 40 w 41"/>
                    <a:gd name="T33" fmla="*/ 22 h 31"/>
                    <a:gd name="T34" fmla="*/ 41 w 41"/>
                    <a:gd name="T35" fmla="*/ 19 h 31"/>
                    <a:gd name="T36" fmla="*/ 41 w 41"/>
                    <a:gd name="T37" fmla="*/ 16 h 31"/>
                    <a:gd name="T38" fmla="*/ 41 w 41"/>
                    <a:gd name="T39" fmla="*/ 16 h 31"/>
                    <a:gd name="T40" fmla="*/ 41 w 41"/>
                    <a:gd name="T41" fmla="*/ 12 h 31"/>
                    <a:gd name="T42" fmla="*/ 40 w 41"/>
                    <a:gd name="T43" fmla="*/ 10 h 31"/>
                    <a:gd name="T44" fmla="*/ 36 w 41"/>
                    <a:gd name="T45" fmla="*/ 5 h 31"/>
                    <a:gd name="T46" fmla="*/ 28 w 41"/>
                    <a:gd name="T47" fmla="*/ 1 h 31"/>
                    <a:gd name="T48" fmla="*/ 21 w 41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1"/>
                    <a:gd name="T77" fmla="*/ 41 w 41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1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2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2" y="22"/>
                      </a:lnTo>
                      <a:lnTo>
                        <a:pt x="7" y="28"/>
                      </a:lnTo>
                      <a:lnTo>
                        <a:pt x="13" y="30"/>
                      </a:lnTo>
                      <a:lnTo>
                        <a:pt x="21" y="31"/>
                      </a:lnTo>
                      <a:lnTo>
                        <a:pt x="28" y="30"/>
                      </a:lnTo>
                      <a:lnTo>
                        <a:pt x="36" y="28"/>
                      </a:lnTo>
                      <a:lnTo>
                        <a:pt x="40" y="22"/>
                      </a:lnTo>
                      <a:lnTo>
                        <a:pt x="41" y="19"/>
                      </a:lnTo>
                      <a:lnTo>
                        <a:pt x="41" y="16"/>
                      </a:lnTo>
                      <a:lnTo>
                        <a:pt x="41" y="12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28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54" name="Freeform 2295"/>
                <p:cNvSpPr>
                  <a:spLocks/>
                </p:cNvSpPr>
                <p:nvPr/>
              </p:nvSpPr>
              <p:spPr bwMode="auto">
                <a:xfrm>
                  <a:off x="2270" y="3001"/>
                  <a:ext cx="41" cy="31"/>
                </a:xfrm>
                <a:custGeom>
                  <a:avLst/>
                  <a:gdLst>
                    <a:gd name="T0" fmla="*/ 21 w 41"/>
                    <a:gd name="T1" fmla="*/ 0 h 31"/>
                    <a:gd name="T2" fmla="*/ 21 w 41"/>
                    <a:gd name="T3" fmla="*/ 0 h 31"/>
                    <a:gd name="T4" fmla="*/ 13 w 41"/>
                    <a:gd name="T5" fmla="*/ 1 h 31"/>
                    <a:gd name="T6" fmla="*/ 7 w 41"/>
                    <a:gd name="T7" fmla="*/ 5 h 31"/>
                    <a:gd name="T8" fmla="*/ 2 w 41"/>
                    <a:gd name="T9" fmla="*/ 10 h 31"/>
                    <a:gd name="T10" fmla="*/ 0 w 41"/>
                    <a:gd name="T11" fmla="*/ 12 h 31"/>
                    <a:gd name="T12" fmla="*/ 0 w 41"/>
                    <a:gd name="T13" fmla="*/ 16 h 31"/>
                    <a:gd name="T14" fmla="*/ 0 w 41"/>
                    <a:gd name="T15" fmla="*/ 16 h 31"/>
                    <a:gd name="T16" fmla="*/ 0 w 41"/>
                    <a:gd name="T17" fmla="*/ 19 h 31"/>
                    <a:gd name="T18" fmla="*/ 2 w 41"/>
                    <a:gd name="T19" fmla="*/ 22 h 31"/>
                    <a:gd name="T20" fmla="*/ 7 w 41"/>
                    <a:gd name="T21" fmla="*/ 28 h 31"/>
                    <a:gd name="T22" fmla="*/ 13 w 41"/>
                    <a:gd name="T23" fmla="*/ 30 h 31"/>
                    <a:gd name="T24" fmla="*/ 21 w 41"/>
                    <a:gd name="T25" fmla="*/ 31 h 31"/>
                    <a:gd name="T26" fmla="*/ 21 w 41"/>
                    <a:gd name="T27" fmla="*/ 31 h 31"/>
                    <a:gd name="T28" fmla="*/ 28 w 41"/>
                    <a:gd name="T29" fmla="*/ 30 h 31"/>
                    <a:gd name="T30" fmla="*/ 36 w 41"/>
                    <a:gd name="T31" fmla="*/ 28 h 31"/>
                    <a:gd name="T32" fmla="*/ 40 w 41"/>
                    <a:gd name="T33" fmla="*/ 22 h 31"/>
                    <a:gd name="T34" fmla="*/ 41 w 41"/>
                    <a:gd name="T35" fmla="*/ 19 h 31"/>
                    <a:gd name="T36" fmla="*/ 41 w 41"/>
                    <a:gd name="T37" fmla="*/ 16 h 31"/>
                    <a:gd name="T38" fmla="*/ 41 w 41"/>
                    <a:gd name="T39" fmla="*/ 16 h 31"/>
                    <a:gd name="T40" fmla="*/ 41 w 41"/>
                    <a:gd name="T41" fmla="*/ 12 h 31"/>
                    <a:gd name="T42" fmla="*/ 40 w 41"/>
                    <a:gd name="T43" fmla="*/ 10 h 31"/>
                    <a:gd name="T44" fmla="*/ 36 w 41"/>
                    <a:gd name="T45" fmla="*/ 5 h 31"/>
                    <a:gd name="T46" fmla="*/ 28 w 41"/>
                    <a:gd name="T47" fmla="*/ 1 h 31"/>
                    <a:gd name="T48" fmla="*/ 21 w 41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1"/>
                    <a:gd name="T77" fmla="*/ 41 w 41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1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2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2" y="22"/>
                      </a:lnTo>
                      <a:lnTo>
                        <a:pt x="7" y="28"/>
                      </a:lnTo>
                      <a:lnTo>
                        <a:pt x="13" y="30"/>
                      </a:lnTo>
                      <a:lnTo>
                        <a:pt x="21" y="31"/>
                      </a:lnTo>
                      <a:lnTo>
                        <a:pt x="28" y="30"/>
                      </a:lnTo>
                      <a:lnTo>
                        <a:pt x="36" y="28"/>
                      </a:lnTo>
                      <a:lnTo>
                        <a:pt x="40" y="22"/>
                      </a:lnTo>
                      <a:lnTo>
                        <a:pt x="41" y="19"/>
                      </a:lnTo>
                      <a:lnTo>
                        <a:pt x="41" y="16"/>
                      </a:lnTo>
                      <a:lnTo>
                        <a:pt x="41" y="12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28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55" name="Freeform 2296"/>
                <p:cNvSpPr>
                  <a:spLocks/>
                </p:cNvSpPr>
                <p:nvPr/>
              </p:nvSpPr>
              <p:spPr bwMode="auto">
                <a:xfrm>
                  <a:off x="2296" y="3004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5 w 41"/>
                    <a:gd name="T5" fmla="*/ 0 h 33"/>
                    <a:gd name="T6" fmla="*/ 7 w 41"/>
                    <a:gd name="T7" fmla="*/ 3 h 33"/>
                    <a:gd name="T8" fmla="*/ 2 w 41"/>
                    <a:gd name="T9" fmla="*/ 7 h 33"/>
                    <a:gd name="T10" fmla="*/ 1 w 41"/>
                    <a:gd name="T11" fmla="*/ 11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7 h 33"/>
                    <a:gd name="T18" fmla="*/ 0 w 41"/>
                    <a:gd name="T19" fmla="*/ 19 h 33"/>
                    <a:gd name="T20" fmla="*/ 4 w 41"/>
                    <a:gd name="T21" fmla="*/ 26 h 33"/>
                    <a:gd name="T22" fmla="*/ 10 w 41"/>
                    <a:gd name="T23" fmla="*/ 31 h 33"/>
                    <a:gd name="T24" fmla="*/ 18 w 41"/>
                    <a:gd name="T25" fmla="*/ 33 h 33"/>
                    <a:gd name="T26" fmla="*/ 18 w 41"/>
                    <a:gd name="T27" fmla="*/ 33 h 33"/>
                    <a:gd name="T28" fmla="*/ 25 w 41"/>
                    <a:gd name="T29" fmla="*/ 33 h 33"/>
                    <a:gd name="T30" fmla="*/ 33 w 41"/>
                    <a:gd name="T31" fmla="*/ 31 h 33"/>
                    <a:gd name="T32" fmla="*/ 38 w 41"/>
                    <a:gd name="T33" fmla="*/ 27 h 33"/>
                    <a:gd name="T34" fmla="*/ 39 w 41"/>
                    <a:gd name="T35" fmla="*/ 25 h 33"/>
                    <a:gd name="T36" fmla="*/ 41 w 41"/>
                    <a:gd name="T37" fmla="*/ 21 h 33"/>
                    <a:gd name="T38" fmla="*/ 41 w 41"/>
                    <a:gd name="T39" fmla="*/ 21 h 33"/>
                    <a:gd name="T40" fmla="*/ 41 w 41"/>
                    <a:gd name="T41" fmla="*/ 17 h 33"/>
                    <a:gd name="T42" fmla="*/ 41 w 41"/>
                    <a:gd name="T43" fmla="*/ 14 h 33"/>
                    <a:gd name="T44" fmla="*/ 37 w 41"/>
                    <a:gd name="T45" fmla="*/ 8 h 33"/>
                    <a:gd name="T46" fmla="*/ 30 w 41"/>
                    <a:gd name="T47" fmla="*/ 4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7" y="3"/>
                      </a:lnTo>
                      <a:lnTo>
                        <a:pt x="2" y="7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4" y="26"/>
                      </a:lnTo>
                      <a:lnTo>
                        <a:pt x="10" y="31"/>
                      </a:lnTo>
                      <a:lnTo>
                        <a:pt x="18" y="33"/>
                      </a:lnTo>
                      <a:lnTo>
                        <a:pt x="25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39" y="25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0" y="4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56" name="Freeform 2297"/>
                <p:cNvSpPr>
                  <a:spLocks/>
                </p:cNvSpPr>
                <p:nvPr/>
              </p:nvSpPr>
              <p:spPr bwMode="auto">
                <a:xfrm>
                  <a:off x="2296" y="3004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5 w 41"/>
                    <a:gd name="T5" fmla="*/ 0 h 33"/>
                    <a:gd name="T6" fmla="*/ 7 w 41"/>
                    <a:gd name="T7" fmla="*/ 3 h 33"/>
                    <a:gd name="T8" fmla="*/ 2 w 41"/>
                    <a:gd name="T9" fmla="*/ 7 h 33"/>
                    <a:gd name="T10" fmla="*/ 1 w 41"/>
                    <a:gd name="T11" fmla="*/ 11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7 h 33"/>
                    <a:gd name="T18" fmla="*/ 0 w 41"/>
                    <a:gd name="T19" fmla="*/ 19 h 33"/>
                    <a:gd name="T20" fmla="*/ 4 w 41"/>
                    <a:gd name="T21" fmla="*/ 26 h 33"/>
                    <a:gd name="T22" fmla="*/ 10 w 41"/>
                    <a:gd name="T23" fmla="*/ 31 h 33"/>
                    <a:gd name="T24" fmla="*/ 18 w 41"/>
                    <a:gd name="T25" fmla="*/ 33 h 33"/>
                    <a:gd name="T26" fmla="*/ 18 w 41"/>
                    <a:gd name="T27" fmla="*/ 33 h 33"/>
                    <a:gd name="T28" fmla="*/ 25 w 41"/>
                    <a:gd name="T29" fmla="*/ 33 h 33"/>
                    <a:gd name="T30" fmla="*/ 33 w 41"/>
                    <a:gd name="T31" fmla="*/ 31 h 33"/>
                    <a:gd name="T32" fmla="*/ 38 w 41"/>
                    <a:gd name="T33" fmla="*/ 27 h 33"/>
                    <a:gd name="T34" fmla="*/ 39 w 41"/>
                    <a:gd name="T35" fmla="*/ 25 h 33"/>
                    <a:gd name="T36" fmla="*/ 41 w 41"/>
                    <a:gd name="T37" fmla="*/ 21 h 33"/>
                    <a:gd name="T38" fmla="*/ 41 w 41"/>
                    <a:gd name="T39" fmla="*/ 21 h 33"/>
                    <a:gd name="T40" fmla="*/ 41 w 41"/>
                    <a:gd name="T41" fmla="*/ 17 h 33"/>
                    <a:gd name="T42" fmla="*/ 41 w 41"/>
                    <a:gd name="T43" fmla="*/ 14 h 33"/>
                    <a:gd name="T44" fmla="*/ 37 w 41"/>
                    <a:gd name="T45" fmla="*/ 8 h 33"/>
                    <a:gd name="T46" fmla="*/ 30 w 41"/>
                    <a:gd name="T47" fmla="*/ 4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7" y="3"/>
                      </a:lnTo>
                      <a:lnTo>
                        <a:pt x="2" y="7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4" y="26"/>
                      </a:lnTo>
                      <a:lnTo>
                        <a:pt x="10" y="31"/>
                      </a:lnTo>
                      <a:lnTo>
                        <a:pt x="18" y="33"/>
                      </a:lnTo>
                      <a:lnTo>
                        <a:pt x="25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39" y="25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0" y="4"/>
                      </a:lnTo>
                      <a:lnTo>
                        <a:pt x="2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57" name="Freeform 2298"/>
                <p:cNvSpPr>
                  <a:spLocks/>
                </p:cNvSpPr>
                <p:nvPr/>
              </p:nvSpPr>
              <p:spPr bwMode="auto">
                <a:xfrm>
                  <a:off x="2284" y="2983"/>
                  <a:ext cx="41" cy="33"/>
                </a:xfrm>
                <a:custGeom>
                  <a:avLst/>
                  <a:gdLst>
                    <a:gd name="T0" fmla="*/ 21 w 41"/>
                    <a:gd name="T1" fmla="*/ 0 h 33"/>
                    <a:gd name="T2" fmla="*/ 21 w 41"/>
                    <a:gd name="T3" fmla="*/ 0 h 33"/>
                    <a:gd name="T4" fmla="*/ 13 w 41"/>
                    <a:gd name="T5" fmla="*/ 1 h 33"/>
                    <a:gd name="T6" fmla="*/ 7 w 41"/>
                    <a:gd name="T7" fmla="*/ 5 h 33"/>
                    <a:gd name="T8" fmla="*/ 2 w 41"/>
                    <a:gd name="T9" fmla="*/ 10 h 33"/>
                    <a:gd name="T10" fmla="*/ 0 w 41"/>
                    <a:gd name="T11" fmla="*/ 12 h 33"/>
                    <a:gd name="T12" fmla="*/ 0 w 41"/>
                    <a:gd name="T13" fmla="*/ 16 h 33"/>
                    <a:gd name="T14" fmla="*/ 0 w 41"/>
                    <a:gd name="T15" fmla="*/ 16 h 33"/>
                    <a:gd name="T16" fmla="*/ 0 w 41"/>
                    <a:gd name="T17" fmla="*/ 20 h 33"/>
                    <a:gd name="T18" fmla="*/ 2 w 41"/>
                    <a:gd name="T19" fmla="*/ 23 h 33"/>
                    <a:gd name="T20" fmla="*/ 7 w 41"/>
                    <a:gd name="T21" fmla="*/ 28 h 33"/>
                    <a:gd name="T22" fmla="*/ 13 w 41"/>
                    <a:gd name="T23" fmla="*/ 32 h 33"/>
                    <a:gd name="T24" fmla="*/ 21 w 41"/>
                    <a:gd name="T25" fmla="*/ 33 h 33"/>
                    <a:gd name="T26" fmla="*/ 21 w 41"/>
                    <a:gd name="T27" fmla="*/ 33 h 33"/>
                    <a:gd name="T28" fmla="*/ 28 w 41"/>
                    <a:gd name="T29" fmla="*/ 32 h 33"/>
                    <a:gd name="T30" fmla="*/ 36 w 41"/>
                    <a:gd name="T31" fmla="*/ 28 h 33"/>
                    <a:gd name="T32" fmla="*/ 40 w 41"/>
                    <a:gd name="T33" fmla="*/ 23 h 33"/>
                    <a:gd name="T34" fmla="*/ 41 w 41"/>
                    <a:gd name="T35" fmla="*/ 20 h 33"/>
                    <a:gd name="T36" fmla="*/ 41 w 41"/>
                    <a:gd name="T37" fmla="*/ 16 h 33"/>
                    <a:gd name="T38" fmla="*/ 41 w 41"/>
                    <a:gd name="T39" fmla="*/ 16 h 33"/>
                    <a:gd name="T40" fmla="*/ 41 w 41"/>
                    <a:gd name="T41" fmla="*/ 12 h 33"/>
                    <a:gd name="T42" fmla="*/ 40 w 41"/>
                    <a:gd name="T43" fmla="*/ 10 h 33"/>
                    <a:gd name="T44" fmla="*/ 36 w 41"/>
                    <a:gd name="T45" fmla="*/ 5 h 33"/>
                    <a:gd name="T46" fmla="*/ 28 w 41"/>
                    <a:gd name="T47" fmla="*/ 1 h 33"/>
                    <a:gd name="T48" fmla="*/ 21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2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3" y="32"/>
                      </a:lnTo>
                      <a:lnTo>
                        <a:pt x="21" y="33"/>
                      </a:lnTo>
                      <a:lnTo>
                        <a:pt x="28" y="32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41" y="12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28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58" name="Freeform 2299"/>
                <p:cNvSpPr>
                  <a:spLocks/>
                </p:cNvSpPr>
                <p:nvPr/>
              </p:nvSpPr>
              <p:spPr bwMode="auto">
                <a:xfrm>
                  <a:off x="2284" y="2983"/>
                  <a:ext cx="41" cy="33"/>
                </a:xfrm>
                <a:custGeom>
                  <a:avLst/>
                  <a:gdLst>
                    <a:gd name="T0" fmla="*/ 21 w 41"/>
                    <a:gd name="T1" fmla="*/ 0 h 33"/>
                    <a:gd name="T2" fmla="*/ 21 w 41"/>
                    <a:gd name="T3" fmla="*/ 0 h 33"/>
                    <a:gd name="T4" fmla="*/ 13 w 41"/>
                    <a:gd name="T5" fmla="*/ 1 h 33"/>
                    <a:gd name="T6" fmla="*/ 7 w 41"/>
                    <a:gd name="T7" fmla="*/ 5 h 33"/>
                    <a:gd name="T8" fmla="*/ 2 w 41"/>
                    <a:gd name="T9" fmla="*/ 10 h 33"/>
                    <a:gd name="T10" fmla="*/ 0 w 41"/>
                    <a:gd name="T11" fmla="*/ 12 h 33"/>
                    <a:gd name="T12" fmla="*/ 0 w 41"/>
                    <a:gd name="T13" fmla="*/ 16 h 33"/>
                    <a:gd name="T14" fmla="*/ 0 w 41"/>
                    <a:gd name="T15" fmla="*/ 16 h 33"/>
                    <a:gd name="T16" fmla="*/ 0 w 41"/>
                    <a:gd name="T17" fmla="*/ 20 h 33"/>
                    <a:gd name="T18" fmla="*/ 2 w 41"/>
                    <a:gd name="T19" fmla="*/ 23 h 33"/>
                    <a:gd name="T20" fmla="*/ 7 w 41"/>
                    <a:gd name="T21" fmla="*/ 28 h 33"/>
                    <a:gd name="T22" fmla="*/ 13 w 41"/>
                    <a:gd name="T23" fmla="*/ 32 h 33"/>
                    <a:gd name="T24" fmla="*/ 21 w 41"/>
                    <a:gd name="T25" fmla="*/ 33 h 33"/>
                    <a:gd name="T26" fmla="*/ 21 w 41"/>
                    <a:gd name="T27" fmla="*/ 33 h 33"/>
                    <a:gd name="T28" fmla="*/ 28 w 41"/>
                    <a:gd name="T29" fmla="*/ 32 h 33"/>
                    <a:gd name="T30" fmla="*/ 36 w 41"/>
                    <a:gd name="T31" fmla="*/ 28 h 33"/>
                    <a:gd name="T32" fmla="*/ 40 w 41"/>
                    <a:gd name="T33" fmla="*/ 23 h 33"/>
                    <a:gd name="T34" fmla="*/ 41 w 41"/>
                    <a:gd name="T35" fmla="*/ 20 h 33"/>
                    <a:gd name="T36" fmla="*/ 41 w 41"/>
                    <a:gd name="T37" fmla="*/ 16 h 33"/>
                    <a:gd name="T38" fmla="*/ 41 w 41"/>
                    <a:gd name="T39" fmla="*/ 16 h 33"/>
                    <a:gd name="T40" fmla="*/ 41 w 41"/>
                    <a:gd name="T41" fmla="*/ 12 h 33"/>
                    <a:gd name="T42" fmla="*/ 40 w 41"/>
                    <a:gd name="T43" fmla="*/ 10 h 33"/>
                    <a:gd name="T44" fmla="*/ 36 w 41"/>
                    <a:gd name="T45" fmla="*/ 5 h 33"/>
                    <a:gd name="T46" fmla="*/ 28 w 41"/>
                    <a:gd name="T47" fmla="*/ 1 h 33"/>
                    <a:gd name="T48" fmla="*/ 21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2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3" y="32"/>
                      </a:lnTo>
                      <a:lnTo>
                        <a:pt x="21" y="33"/>
                      </a:lnTo>
                      <a:lnTo>
                        <a:pt x="28" y="32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41" y="12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28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59" name="Freeform 2300"/>
                <p:cNvSpPr>
                  <a:spLocks/>
                </p:cNvSpPr>
                <p:nvPr/>
              </p:nvSpPr>
              <p:spPr bwMode="auto">
                <a:xfrm>
                  <a:off x="2265" y="3045"/>
                  <a:ext cx="40" cy="35"/>
                </a:xfrm>
                <a:custGeom>
                  <a:avLst/>
                  <a:gdLst>
                    <a:gd name="T0" fmla="*/ 13 w 40"/>
                    <a:gd name="T1" fmla="*/ 3 h 35"/>
                    <a:gd name="T2" fmla="*/ 13 w 40"/>
                    <a:gd name="T3" fmla="*/ 3 h 35"/>
                    <a:gd name="T4" fmla="*/ 7 w 40"/>
                    <a:gd name="T5" fmla="*/ 8 h 35"/>
                    <a:gd name="T6" fmla="*/ 1 w 40"/>
                    <a:gd name="T7" fmla="*/ 14 h 35"/>
                    <a:gd name="T8" fmla="*/ 0 w 40"/>
                    <a:gd name="T9" fmla="*/ 22 h 35"/>
                    <a:gd name="T10" fmla="*/ 1 w 40"/>
                    <a:gd name="T11" fmla="*/ 24 h 35"/>
                    <a:gd name="T12" fmla="*/ 3 w 40"/>
                    <a:gd name="T13" fmla="*/ 28 h 35"/>
                    <a:gd name="T14" fmla="*/ 3 w 40"/>
                    <a:gd name="T15" fmla="*/ 28 h 35"/>
                    <a:gd name="T16" fmla="*/ 4 w 40"/>
                    <a:gd name="T17" fmla="*/ 31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1 h 35"/>
                    <a:gd name="T26" fmla="*/ 28 w 40"/>
                    <a:gd name="T27" fmla="*/ 31 h 35"/>
                    <a:gd name="T28" fmla="*/ 35 w 40"/>
                    <a:gd name="T29" fmla="*/ 26 h 35"/>
                    <a:gd name="T30" fmla="*/ 38 w 40"/>
                    <a:gd name="T31" fmla="*/ 19 h 35"/>
                    <a:gd name="T32" fmla="*/ 40 w 40"/>
                    <a:gd name="T33" fmla="*/ 13 h 35"/>
                    <a:gd name="T34" fmla="*/ 40 w 40"/>
                    <a:gd name="T35" fmla="*/ 10 h 35"/>
                    <a:gd name="T36" fmla="*/ 38 w 40"/>
                    <a:gd name="T37" fmla="*/ 7 h 35"/>
                    <a:gd name="T38" fmla="*/ 38 w 40"/>
                    <a:gd name="T39" fmla="*/ 7 h 35"/>
                    <a:gd name="T40" fmla="*/ 36 w 40"/>
                    <a:gd name="T41" fmla="*/ 4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21 w 40"/>
                    <a:gd name="T47" fmla="*/ 0 h 35"/>
                    <a:gd name="T48" fmla="*/ 13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3" y="3"/>
                      </a:moveTo>
                      <a:lnTo>
                        <a:pt x="13" y="3"/>
                      </a:lnTo>
                      <a:lnTo>
                        <a:pt x="7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1" y="24"/>
                      </a:lnTo>
                      <a:lnTo>
                        <a:pt x="3" y="28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1"/>
                      </a:lnTo>
                      <a:lnTo>
                        <a:pt x="35" y="26"/>
                      </a:lnTo>
                      <a:lnTo>
                        <a:pt x="38" y="19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21" y="0"/>
                      </a:lnTo>
                      <a:lnTo>
                        <a:pt x="13" y="3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60" name="Freeform 2301"/>
                <p:cNvSpPr>
                  <a:spLocks/>
                </p:cNvSpPr>
                <p:nvPr/>
              </p:nvSpPr>
              <p:spPr bwMode="auto">
                <a:xfrm>
                  <a:off x="2265" y="3045"/>
                  <a:ext cx="40" cy="35"/>
                </a:xfrm>
                <a:custGeom>
                  <a:avLst/>
                  <a:gdLst>
                    <a:gd name="T0" fmla="*/ 13 w 40"/>
                    <a:gd name="T1" fmla="*/ 3 h 35"/>
                    <a:gd name="T2" fmla="*/ 13 w 40"/>
                    <a:gd name="T3" fmla="*/ 3 h 35"/>
                    <a:gd name="T4" fmla="*/ 7 w 40"/>
                    <a:gd name="T5" fmla="*/ 8 h 35"/>
                    <a:gd name="T6" fmla="*/ 1 w 40"/>
                    <a:gd name="T7" fmla="*/ 14 h 35"/>
                    <a:gd name="T8" fmla="*/ 0 w 40"/>
                    <a:gd name="T9" fmla="*/ 22 h 35"/>
                    <a:gd name="T10" fmla="*/ 1 w 40"/>
                    <a:gd name="T11" fmla="*/ 24 h 35"/>
                    <a:gd name="T12" fmla="*/ 3 w 40"/>
                    <a:gd name="T13" fmla="*/ 28 h 35"/>
                    <a:gd name="T14" fmla="*/ 3 w 40"/>
                    <a:gd name="T15" fmla="*/ 28 h 35"/>
                    <a:gd name="T16" fmla="*/ 4 w 40"/>
                    <a:gd name="T17" fmla="*/ 31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1 h 35"/>
                    <a:gd name="T26" fmla="*/ 28 w 40"/>
                    <a:gd name="T27" fmla="*/ 31 h 35"/>
                    <a:gd name="T28" fmla="*/ 35 w 40"/>
                    <a:gd name="T29" fmla="*/ 26 h 35"/>
                    <a:gd name="T30" fmla="*/ 38 w 40"/>
                    <a:gd name="T31" fmla="*/ 19 h 35"/>
                    <a:gd name="T32" fmla="*/ 40 w 40"/>
                    <a:gd name="T33" fmla="*/ 13 h 35"/>
                    <a:gd name="T34" fmla="*/ 40 w 40"/>
                    <a:gd name="T35" fmla="*/ 10 h 35"/>
                    <a:gd name="T36" fmla="*/ 38 w 40"/>
                    <a:gd name="T37" fmla="*/ 7 h 35"/>
                    <a:gd name="T38" fmla="*/ 38 w 40"/>
                    <a:gd name="T39" fmla="*/ 7 h 35"/>
                    <a:gd name="T40" fmla="*/ 36 w 40"/>
                    <a:gd name="T41" fmla="*/ 4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21 w 40"/>
                    <a:gd name="T47" fmla="*/ 0 h 35"/>
                    <a:gd name="T48" fmla="*/ 13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3" y="3"/>
                      </a:moveTo>
                      <a:lnTo>
                        <a:pt x="13" y="3"/>
                      </a:lnTo>
                      <a:lnTo>
                        <a:pt x="7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1" y="24"/>
                      </a:lnTo>
                      <a:lnTo>
                        <a:pt x="3" y="28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1"/>
                      </a:lnTo>
                      <a:lnTo>
                        <a:pt x="35" y="26"/>
                      </a:lnTo>
                      <a:lnTo>
                        <a:pt x="38" y="19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21" y="0"/>
                      </a:lnTo>
                      <a:lnTo>
                        <a:pt x="13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61" name="Freeform 2302"/>
                <p:cNvSpPr>
                  <a:spLocks/>
                </p:cNvSpPr>
                <p:nvPr/>
              </p:nvSpPr>
              <p:spPr bwMode="auto">
                <a:xfrm>
                  <a:off x="2295" y="3048"/>
                  <a:ext cx="40" cy="34"/>
                </a:xfrm>
                <a:custGeom>
                  <a:avLst/>
                  <a:gdLst>
                    <a:gd name="T0" fmla="*/ 25 w 40"/>
                    <a:gd name="T1" fmla="*/ 2 h 34"/>
                    <a:gd name="T2" fmla="*/ 25 w 40"/>
                    <a:gd name="T3" fmla="*/ 2 h 34"/>
                    <a:gd name="T4" fmla="*/ 17 w 40"/>
                    <a:gd name="T5" fmla="*/ 0 h 34"/>
                    <a:gd name="T6" fmla="*/ 10 w 40"/>
                    <a:gd name="T7" fmla="*/ 1 h 34"/>
                    <a:gd name="T8" fmla="*/ 5 w 40"/>
                    <a:gd name="T9" fmla="*/ 5 h 34"/>
                    <a:gd name="T10" fmla="*/ 2 w 40"/>
                    <a:gd name="T11" fmla="*/ 7 h 34"/>
                    <a:gd name="T12" fmla="*/ 1 w 40"/>
                    <a:gd name="T13" fmla="*/ 10 h 34"/>
                    <a:gd name="T14" fmla="*/ 1 w 40"/>
                    <a:gd name="T15" fmla="*/ 10 h 34"/>
                    <a:gd name="T16" fmla="*/ 0 w 40"/>
                    <a:gd name="T17" fmla="*/ 14 h 34"/>
                    <a:gd name="T18" fmla="*/ 0 w 40"/>
                    <a:gd name="T19" fmla="*/ 16 h 34"/>
                    <a:gd name="T20" fmla="*/ 2 w 40"/>
                    <a:gd name="T21" fmla="*/ 23 h 34"/>
                    <a:gd name="T22" fmla="*/ 7 w 40"/>
                    <a:gd name="T23" fmla="*/ 29 h 34"/>
                    <a:gd name="T24" fmla="*/ 15 w 40"/>
                    <a:gd name="T25" fmla="*/ 33 h 34"/>
                    <a:gd name="T26" fmla="*/ 15 w 40"/>
                    <a:gd name="T27" fmla="*/ 33 h 34"/>
                    <a:gd name="T28" fmla="*/ 23 w 40"/>
                    <a:gd name="T29" fmla="*/ 34 h 34"/>
                    <a:gd name="T30" fmla="*/ 30 w 40"/>
                    <a:gd name="T31" fmla="*/ 33 h 34"/>
                    <a:gd name="T32" fmla="*/ 35 w 40"/>
                    <a:gd name="T33" fmla="*/ 30 h 34"/>
                    <a:gd name="T34" fmla="*/ 38 w 40"/>
                    <a:gd name="T35" fmla="*/ 28 h 34"/>
                    <a:gd name="T36" fmla="*/ 39 w 40"/>
                    <a:gd name="T37" fmla="*/ 24 h 34"/>
                    <a:gd name="T38" fmla="*/ 39 w 40"/>
                    <a:gd name="T39" fmla="*/ 24 h 34"/>
                    <a:gd name="T40" fmla="*/ 40 w 40"/>
                    <a:gd name="T41" fmla="*/ 21 h 34"/>
                    <a:gd name="T42" fmla="*/ 40 w 40"/>
                    <a:gd name="T43" fmla="*/ 18 h 34"/>
                    <a:gd name="T44" fmla="*/ 38 w 40"/>
                    <a:gd name="T45" fmla="*/ 11 h 34"/>
                    <a:gd name="T46" fmla="*/ 33 w 40"/>
                    <a:gd name="T47" fmla="*/ 6 h 34"/>
                    <a:gd name="T48" fmla="*/ 25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7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2" y="7"/>
                      </a:lnTo>
                      <a:lnTo>
                        <a:pt x="1" y="10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2" y="23"/>
                      </a:lnTo>
                      <a:lnTo>
                        <a:pt x="7" y="29"/>
                      </a:lnTo>
                      <a:lnTo>
                        <a:pt x="15" y="33"/>
                      </a:lnTo>
                      <a:lnTo>
                        <a:pt x="23" y="34"/>
                      </a:lnTo>
                      <a:lnTo>
                        <a:pt x="30" y="33"/>
                      </a:lnTo>
                      <a:lnTo>
                        <a:pt x="35" y="30"/>
                      </a:lnTo>
                      <a:lnTo>
                        <a:pt x="38" y="28"/>
                      </a:lnTo>
                      <a:lnTo>
                        <a:pt x="39" y="24"/>
                      </a:lnTo>
                      <a:lnTo>
                        <a:pt x="40" y="21"/>
                      </a:lnTo>
                      <a:lnTo>
                        <a:pt x="40" y="18"/>
                      </a:lnTo>
                      <a:lnTo>
                        <a:pt x="38" y="11"/>
                      </a:lnTo>
                      <a:lnTo>
                        <a:pt x="33" y="6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62" name="Freeform 2303"/>
                <p:cNvSpPr>
                  <a:spLocks/>
                </p:cNvSpPr>
                <p:nvPr/>
              </p:nvSpPr>
              <p:spPr bwMode="auto">
                <a:xfrm>
                  <a:off x="2295" y="3048"/>
                  <a:ext cx="40" cy="34"/>
                </a:xfrm>
                <a:custGeom>
                  <a:avLst/>
                  <a:gdLst>
                    <a:gd name="T0" fmla="*/ 25 w 40"/>
                    <a:gd name="T1" fmla="*/ 2 h 34"/>
                    <a:gd name="T2" fmla="*/ 25 w 40"/>
                    <a:gd name="T3" fmla="*/ 2 h 34"/>
                    <a:gd name="T4" fmla="*/ 17 w 40"/>
                    <a:gd name="T5" fmla="*/ 0 h 34"/>
                    <a:gd name="T6" fmla="*/ 10 w 40"/>
                    <a:gd name="T7" fmla="*/ 1 h 34"/>
                    <a:gd name="T8" fmla="*/ 5 w 40"/>
                    <a:gd name="T9" fmla="*/ 5 h 34"/>
                    <a:gd name="T10" fmla="*/ 2 w 40"/>
                    <a:gd name="T11" fmla="*/ 7 h 34"/>
                    <a:gd name="T12" fmla="*/ 1 w 40"/>
                    <a:gd name="T13" fmla="*/ 10 h 34"/>
                    <a:gd name="T14" fmla="*/ 1 w 40"/>
                    <a:gd name="T15" fmla="*/ 10 h 34"/>
                    <a:gd name="T16" fmla="*/ 0 w 40"/>
                    <a:gd name="T17" fmla="*/ 14 h 34"/>
                    <a:gd name="T18" fmla="*/ 0 w 40"/>
                    <a:gd name="T19" fmla="*/ 16 h 34"/>
                    <a:gd name="T20" fmla="*/ 2 w 40"/>
                    <a:gd name="T21" fmla="*/ 23 h 34"/>
                    <a:gd name="T22" fmla="*/ 7 w 40"/>
                    <a:gd name="T23" fmla="*/ 29 h 34"/>
                    <a:gd name="T24" fmla="*/ 15 w 40"/>
                    <a:gd name="T25" fmla="*/ 33 h 34"/>
                    <a:gd name="T26" fmla="*/ 15 w 40"/>
                    <a:gd name="T27" fmla="*/ 33 h 34"/>
                    <a:gd name="T28" fmla="*/ 23 w 40"/>
                    <a:gd name="T29" fmla="*/ 34 h 34"/>
                    <a:gd name="T30" fmla="*/ 30 w 40"/>
                    <a:gd name="T31" fmla="*/ 33 h 34"/>
                    <a:gd name="T32" fmla="*/ 35 w 40"/>
                    <a:gd name="T33" fmla="*/ 30 h 34"/>
                    <a:gd name="T34" fmla="*/ 38 w 40"/>
                    <a:gd name="T35" fmla="*/ 28 h 34"/>
                    <a:gd name="T36" fmla="*/ 39 w 40"/>
                    <a:gd name="T37" fmla="*/ 24 h 34"/>
                    <a:gd name="T38" fmla="*/ 39 w 40"/>
                    <a:gd name="T39" fmla="*/ 24 h 34"/>
                    <a:gd name="T40" fmla="*/ 40 w 40"/>
                    <a:gd name="T41" fmla="*/ 21 h 34"/>
                    <a:gd name="T42" fmla="*/ 40 w 40"/>
                    <a:gd name="T43" fmla="*/ 18 h 34"/>
                    <a:gd name="T44" fmla="*/ 38 w 40"/>
                    <a:gd name="T45" fmla="*/ 11 h 34"/>
                    <a:gd name="T46" fmla="*/ 33 w 40"/>
                    <a:gd name="T47" fmla="*/ 6 h 34"/>
                    <a:gd name="T48" fmla="*/ 25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7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2" y="7"/>
                      </a:lnTo>
                      <a:lnTo>
                        <a:pt x="1" y="10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2" y="23"/>
                      </a:lnTo>
                      <a:lnTo>
                        <a:pt x="7" y="29"/>
                      </a:lnTo>
                      <a:lnTo>
                        <a:pt x="15" y="33"/>
                      </a:lnTo>
                      <a:lnTo>
                        <a:pt x="23" y="34"/>
                      </a:lnTo>
                      <a:lnTo>
                        <a:pt x="30" y="33"/>
                      </a:lnTo>
                      <a:lnTo>
                        <a:pt x="35" y="30"/>
                      </a:lnTo>
                      <a:lnTo>
                        <a:pt x="38" y="28"/>
                      </a:lnTo>
                      <a:lnTo>
                        <a:pt x="39" y="24"/>
                      </a:lnTo>
                      <a:lnTo>
                        <a:pt x="40" y="21"/>
                      </a:lnTo>
                      <a:lnTo>
                        <a:pt x="40" y="18"/>
                      </a:lnTo>
                      <a:lnTo>
                        <a:pt x="38" y="11"/>
                      </a:lnTo>
                      <a:lnTo>
                        <a:pt x="33" y="6"/>
                      </a:lnTo>
                      <a:lnTo>
                        <a:pt x="25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63" name="Freeform 2304"/>
                <p:cNvSpPr>
                  <a:spLocks/>
                </p:cNvSpPr>
                <p:nvPr/>
              </p:nvSpPr>
              <p:spPr bwMode="auto">
                <a:xfrm>
                  <a:off x="2228" y="3032"/>
                  <a:ext cx="31" cy="88"/>
                </a:xfrm>
                <a:custGeom>
                  <a:avLst/>
                  <a:gdLst>
                    <a:gd name="T0" fmla="*/ 0 w 31"/>
                    <a:gd name="T1" fmla="*/ 83 h 88"/>
                    <a:gd name="T2" fmla="*/ 9 w 31"/>
                    <a:gd name="T3" fmla="*/ 69 h 88"/>
                    <a:gd name="T4" fmla="*/ 9 w 31"/>
                    <a:gd name="T5" fmla="*/ 0 h 88"/>
                    <a:gd name="T6" fmla="*/ 23 w 31"/>
                    <a:gd name="T7" fmla="*/ 2 h 88"/>
                    <a:gd name="T8" fmla="*/ 23 w 31"/>
                    <a:gd name="T9" fmla="*/ 69 h 88"/>
                    <a:gd name="T10" fmla="*/ 31 w 31"/>
                    <a:gd name="T11" fmla="*/ 86 h 88"/>
                    <a:gd name="T12" fmla="*/ 21 w 31"/>
                    <a:gd name="T13" fmla="*/ 79 h 88"/>
                    <a:gd name="T14" fmla="*/ 21 w 31"/>
                    <a:gd name="T15" fmla="*/ 88 h 88"/>
                    <a:gd name="T16" fmla="*/ 14 w 31"/>
                    <a:gd name="T17" fmla="*/ 81 h 88"/>
                    <a:gd name="T18" fmla="*/ 9 w 31"/>
                    <a:gd name="T19" fmla="*/ 87 h 88"/>
                    <a:gd name="T20" fmla="*/ 9 w 31"/>
                    <a:gd name="T21" fmla="*/ 81 h 88"/>
                    <a:gd name="T22" fmla="*/ 0 w 31"/>
                    <a:gd name="T23" fmla="*/ 83 h 88"/>
                    <a:gd name="T24" fmla="*/ 0 w 31"/>
                    <a:gd name="T25" fmla="*/ 83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8"/>
                    <a:gd name="T41" fmla="*/ 31 w 31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8">
                      <a:moveTo>
                        <a:pt x="0" y="83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2"/>
                      </a:lnTo>
                      <a:lnTo>
                        <a:pt x="23" y="69"/>
                      </a:lnTo>
                      <a:lnTo>
                        <a:pt x="31" y="86"/>
                      </a:lnTo>
                      <a:lnTo>
                        <a:pt x="21" y="79"/>
                      </a:lnTo>
                      <a:lnTo>
                        <a:pt x="21" y="88"/>
                      </a:lnTo>
                      <a:lnTo>
                        <a:pt x="14" y="81"/>
                      </a:lnTo>
                      <a:lnTo>
                        <a:pt x="9" y="87"/>
                      </a:lnTo>
                      <a:lnTo>
                        <a:pt x="9" y="81"/>
                      </a:lnTo>
                      <a:lnTo>
                        <a:pt x="0" y="83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64" name="Freeform 2305"/>
                <p:cNvSpPr>
                  <a:spLocks/>
                </p:cNvSpPr>
                <p:nvPr/>
              </p:nvSpPr>
              <p:spPr bwMode="auto">
                <a:xfrm>
                  <a:off x="2210" y="3017"/>
                  <a:ext cx="40" cy="35"/>
                </a:xfrm>
                <a:custGeom>
                  <a:avLst/>
                  <a:gdLst>
                    <a:gd name="T0" fmla="*/ 12 w 40"/>
                    <a:gd name="T1" fmla="*/ 3 h 35"/>
                    <a:gd name="T2" fmla="*/ 12 w 40"/>
                    <a:gd name="T3" fmla="*/ 3 h 35"/>
                    <a:gd name="T4" fmla="*/ 5 w 40"/>
                    <a:gd name="T5" fmla="*/ 8 h 35"/>
                    <a:gd name="T6" fmla="*/ 2 w 40"/>
                    <a:gd name="T7" fmla="*/ 14 h 35"/>
                    <a:gd name="T8" fmla="*/ 0 w 40"/>
                    <a:gd name="T9" fmla="*/ 22 h 35"/>
                    <a:gd name="T10" fmla="*/ 0 w 40"/>
                    <a:gd name="T11" fmla="*/ 24 h 35"/>
                    <a:gd name="T12" fmla="*/ 2 w 40"/>
                    <a:gd name="T13" fmla="*/ 27 h 35"/>
                    <a:gd name="T14" fmla="*/ 2 w 40"/>
                    <a:gd name="T15" fmla="*/ 27 h 35"/>
                    <a:gd name="T16" fmla="*/ 4 w 40"/>
                    <a:gd name="T17" fmla="*/ 29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1 h 35"/>
                    <a:gd name="T26" fmla="*/ 28 w 40"/>
                    <a:gd name="T27" fmla="*/ 31 h 35"/>
                    <a:gd name="T28" fmla="*/ 35 w 40"/>
                    <a:gd name="T29" fmla="*/ 26 h 35"/>
                    <a:gd name="T30" fmla="*/ 39 w 40"/>
                    <a:gd name="T31" fmla="*/ 19 h 35"/>
                    <a:gd name="T32" fmla="*/ 40 w 40"/>
                    <a:gd name="T33" fmla="*/ 13 h 35"/>
                    <a:gd name="T34" fmla="*/ 39 w 40"/>
                    <a:gd name="T35" fmla="*/ 10 h 35"/>
                    <a:gd name="T36" fmla="*/ 37 w 40"/>
                    <a:gd name="T37" fmla="*/ 6 h 35"/>
                    <a:gd name="T38" fmla="*/ 37 w 40"/>
                    <a:gd name="T39" fmla="*/ 6 h 35"/>
                    <a:gd name="T40" fmla="*/ 36 w 40"/>
                    <a:gd name="T41" fmla="*/ 4 h 35"/>
                    <a:gd name="T42" fmla="*/ 34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0 h 35"/>
                    <a:gd name="T48" fmla="*/ 12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2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2" y="27"/>
                      </a:lnTo>
                      <a:lnTo>
                        <a:pt x="4" y="29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1"/>
                      </a:lnTo>
                      <a:lnTo>
                        <a:pt x="35" y="26"/>
                      </a:lnTo>
                      <a:lnTo>
                        <a:pt x="39" y="19"/>
                      </a:lnTo>
                      <a:lnTo>
                        <a:pt x="40" y="13"/>
                      </a:lnTo>
                      <a:lnTo>
                        <a:pt x="39" y="10"/>
                      </a:lnTo>
                      <a:lnTo>
                        <a:pt x="37" y="6"/>
                      </a:lnTo>
                      <a:lnTo>
                        <a:pt x="36" y="4"/>
                      </a:lnTo>
                      <a:lnTo>
                        <a:pt x="34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65" name="Freeform 2306"/>
                <p:cNvSpPr>
                  <a:spLocks/>
                </p:cNvSpPr>
                <p:nvPr/>
              </p:nvSpPr>
              <p:spPr bwMode="auto">
                <a:xfrm>
                  <a:off x="2210" y="3017"/>
                  <a:ext cx="40" cy="35"/>
                </a:xfrm>
                <a:custGeom>
                  <a:avLst/>
                  <a:gdLst>
                    <a:gd name="T0" fmla="*/ 12 w 40"/>
                    <a:gd name="T1" fmla="*/ 3 h 35"/>
                    <a:gd name="T2" fmla="*/ 12 w 40"/>
                    <a:gd name="T3" fmla="*/ 3 h 35"/>
                    <a:gd name="T4" fmla="*/ 5 w 40"/>
                    <a:gd name="T5" fmla="*/ 8 h 35"/>
                    <a:gd name="T6" fmla="*/ 2 w 40"/>
                    <a:gd name="T7" fmla="*/ 14 h 35"/>
                    <a:gd name="T8" fmla="*/ 0 w 40"/>
                    <a:gd name="T9" fmla="*/ 22 h 35"/>
                    <a:gd name="T10" fmla="*/ 0 w 40"/>
                    <a:gd name="T11" fmla="*/ 24 h 35"/>
                    <a:gd name="T12" fmla="*/ 2 w 40"/>
                    <a:gd name="T13" fmla="*/ 27 h 35"/>
                    <a:gd name="T14" fmla="*/ 2 w 40"/>
                    <a:gd name="T15" fmla="*/ 27 h 35"/>
                    <a:gd name="T16" fmla="*/ 4 w 40"/>
                    <a:gd name="T17" fmla="*/ 29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1 h 35"/>
                    <a:gd name="T26" fmla="*/ 28 w 40"/>
                    <a:gd name="T27" fmla="*/ 31 h 35"/>
                    <a:gd name="T28" fmla="*/ 35 w 40"/>
                    <a:gd name="T29" fmla="*/ 26 h 35"/>
                    <a:gd name="T30" fmla="*/ 39 w 40"/>
                    <a:gd name="T31" fmla="*/ 19 h 35"/>
                    <a:gd name="T32" fmla="*/ 40 w 40"/>
                    <a:gd name="T33" fmla="*/ 13 h 35"/>
                    <a:gd name="T34" fmla="*/ 39 w 40"/>
                    <a:gd name="T35" fmla="*/ 10 h 35"/>
                    <a:gd name="T36" fmla="*/ 37 w 40"/>
                    <a:gd name="T37" fmla="*/ 6 h 35"/>
                    <a:gd name="T38" fmla="*/ 37 w 40"/>
                    <a:gd name="T39" fmla="*/ 6 h 35"/>
                    <a:gd name="T40" fmla="*/ 36 w 40"/>
                    <a:gd name="T41" fmla="*/ 4 h 35"/>
                    <a:gd name="T42" fmla="*/ 34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0 h 35"/>
                    <a:gd name="T48" fmla="*/ 12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2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2" y="27"/>
                      </a:lnTo>
                      <a:lnTo>
                        <a:pt x="4" y="29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1"/>
                      </a:lnTo>
                      <a:lnTo>
                        <a:pt x="35" y="26"/>
                      </a:lnTo>
                      <a:lnTo>
                        <a:pt x="39" y="19"/>
                      </a:lnTo>
                      <a:lnTo>
                        <a:pt x="40" y="13"/>
                      </a:lnTo>
                      <a:lnTo>
                        <a:pt x="39" y="10"/>
                      </a:lnTo>
                      <a:lnTo>
                        <a:pt x="37" y="6"/>
                      </a:lnTo>
                      <a:lnTo>
                        <a:pt x="36" y="4"/>
                      </a:lnTo>
                      <a:lnTo>
                        <a:pt x="34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66" name="Freeform 2307"/>
                <p:cNvSpPr>
                  <a:spLocks/>
                </p:cNvSpPr>
                <p:nvPr/>
              </p:nvSpPr>
              <p:spPr bwMode="auto">
                <a:xfrm>
                  <a:off x="2240" y="3021"/>
                  <a:ext cx="39" cy="33"/>
                </a:xfrm>
                <a:custGeom>
                  <a:avLst/>
                  <a:gdLst>
                    <a:gd name="T0" fmla="*/ 25 w 39"/>
                    <a:gd name="T1" fmla="*/ 1 h 33"/>
                    <a:gd name="T2" fmla="*/ 25 w 39"/>
                    <a:gd name="T3" fmla="*/ 1 h 33"/>
                    <a:gd name="T4" fmla="*/ 16 w 39"/>
                    <a:gd name="T5" fmla="*/ 0 h 33"/>
                    <a:gd name="T6" fmla="*/ 10 w 39"/>
                    <a:gd name="T7" fmla="*/ 1 h 33"/>
                    <a:gd name="T8" fmla="*/ 4 w 39"/>
                    <a:gd name="T9" fmla="*/ 4 h 33"/>
                    <a:gd name="T10" fmla="*/ 1 w 39"/>
                    <a:gd name="T11" fmla="*/ 6 h 33"/>
                    <a:gd name="T12" fmla="*/ 0 w 39"/>
                    <a:gd name="T13" fmla="*/ 9 h 33"/>
                    <a:gd name="T14" fmla="*/ 0 w 39"/>
                    <a:gd name="T15" fmla="*/ 9 h 33"/>
                    <a:gd name="T16" fmla="*/ 0 w 39"/>
                    <a:gd name="T17" fmla="*/ 13 h 33"/>
                    <a:gd name="T18" fmla="*/ 0 w 39"/>
                    <a:gd name="T19" fmla="*/ 15 h 33"/>
                    <a:gd name="T20" fmla="*/ 2 w 39"/>
                    <a:gd name="T21" fmla="*/ 22 h 33"/>
                    <a:gd name="T22" fmla="*/ 6 w 39"/>
                    <a:gd name="T23" fmla="*/ 28 h 33"/>
                    <a:gd name="T24" fmla="*/ 14 w 39"/>
                    <a:gd name="T25" fmla="*/ 32 h 33"/>
                    <a:gd name="T26" fmla="*/ 14 w 39"/>
                    <a:gd name="T27" fmla="*/ 32 h 33"/>
                    <a:gd name="T28" fmla="*/ 21 w 39"/>
                    <a:gd name="T29" fmla="*/ 33 h 33"/>
                    <a:gd name="T30" fmla="*/ 29 w 39"/>
                    <a:gd name="T31" fmla="*/ 32 h 33"/>
                    <a:gd name="T32" fmla="*/ 35 w 39"/>
                    <a:gd name="T33" fmla="*/ 29 h 33"/>
                    <a:gd name="T34" fmla="*/ 37 w 39"/>
                    <a:gd name="T35" fmla="*/ 27 h 33"/>
                    <a:gd name="T36" fmla="*/ 39 w 39"/>
                    <a:gd name="T37" fmla="*/ 24 h 33"/>
                    <a:gd name="T38" fmla="*/ 39 w 39"/>
                    <a:gd name="T39" fmla="*/ 24 h 33"/>
                    <a:gd name="T40" fmla="*/ 39 w 39"/>
                    <a:gd name="T41" fmla="*/ 20 h 33"/>
                    <a:gd name="T42" fmla="*/ 39 w 39"/>
                    <a:gd name="T43" fmla="*/ 16 h 33"/>
                    <a:gd name="T44" fmla="*/ 37 w 39"/>
                    <a:gd name="T45" fmla="*/ 11 h 33"/>
                    <a:gd name="T46" fmla="*/ 32 w 39"/>
                    <a:gd name="T47" fmla="*/ 5 h 33"/>
                    <a:gd name="T48" fmla="*/ 25 w 39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6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6" y="28"/>
                      </a:lnTo>
                      <a:lnTo>
                        <a:pt x="14" y="32"/>
                      </a:lnTo>
                      <a:lnTo>
                        <a:pt x="21" y="33"/>
                      </a:lnTo>
                      <a:lnTo>
                        <a:pt x="29" y="32"/>
                      </a:lnTo>
                      <a:lnTo>
                        <a:pt x="35" y="29"/>
                      </a:lnTo>
                      <a:lnTo>
                        <a:pt x="37" y="27"/>
                      </a:lnTo>
                      <a:lnTo>
                        <a:pt x="39" y="24"/>
                      </a:lnTo>
                      <a:lnTo>
                        <a:pt x="39" y="20"/>
                      </a:lnTo>
                      <a:lnTo>
                        <a:pt x="39" y="16"/>
                      </a:lnTo>
                      <a:lnTo>
                        <a:pt x="37" y="11"/>
                      </a:lnTo>
                      <a:lnTo>
                        <a:pt x="32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67" name="Freeform 2308"/>
                <p:cNvSpPr>
                  <a:spLocks/>
                </p:cNvSpPr>
                <p:nvPr/>
              </p:nvSpPr>
              <p:spPr bwMode="auto">
                <a:xfrm>
                  <a:off x="2240" y="3021"/>
                  <a:ext cx="39" cy="33"/>
                </a:xfrm>
                <a:custGeom>
                  <a:avLst/>
                  <a:gdLst>
                    <a:gd name="T0" fmla="*/ 25 w 39"/>
                    <a:gd name="T1" fmla="*/ 1 h 33"/>
                    <a:gd name="T2" fmla="*/ 25 w 39"/>
                    <a:gd name="T3" fmla="*/ 1 h 33"/>
                    <a:gd name="T4" fmla="*/ 16 w 39"/>
                    <a:gd name="T5" fmla="*/ 0 h 33"/>
                    <a:gd name="T6" fmla="*/ 10 w 39"/>
                    <a:gd name="T7" fmla="*/ 1 h 33"/>
                    <a:gd name="T8" fmla="*/ 4 w 39"/>
                    <a:gd name="T9" fmla="*/ 4 h 33"/>
                    <a:gd name="T10" fmla="*/ 1 w 39"/>
                    <a:gd name="T11" fmla="*/ 6 h 33"/>
                    <a:gd name="T12" fmla="*/ 0 w 39"/>
                    <a:gd name="T13" fmla="*/ 9 h 33"/>
                    <a:gd name="T14" fmla="*/ 0 w 39"/>
                    <a:gd name="T15" fmla="*/ 9 h 33"/>
                    <a:gd name="T16" fmla="*/ 0 w 39"/>
                    <a:gd name="T17" fmla="*/ 13 h 33"/>
                    <a:gd name="T18" fmla="*/ 0 w 39"/>
                    <a:gd name="T19" fmla="*/ 15 h 33"/>
                    <a:gd name="T20" fmla="*/ 2 w 39"/>
                    <a:gd name="T21" fmla="*/ 22 h 33"/>
                    <a:gd name="T22" fmla="*/ 6 w 39"/>
                    <a:gd name="T23" fmla="*/ 28 h 33"/>
                    <a:gd name="T24" fmla="*/ 14 w 39"/>
                    <a:gd name="T25" fmla="*/ 32 h 33"/>
                    <a:gd name="T26" fmla="*/ 14 w 39"/>
                    <a:gd name="T27" fmla="*/ 32 h 33"/>
                    <a:gd name="T28" fmla="*/ 21 w 39"/>
                    <a:gd name="T29" fmla="*/ 33 h 33"/>
                    <a:gd name="T30" fmla="*/ 29 w 39"/>
                    <a:gd name="T31" fmla="*/ 32 h 33"/>
                    <a:gd name="T32" fmla="*/ 35 w 39"/>
                    <a:gd name="T33" fmla="*/ 29 h 33"/>
                    <a:gd name="T34" fmla="*/ 37 w 39"/>
                    <a:gd name="T35" fmla="*/ 27 h 33"/>
                    <a:gd name="T36" fmla="*/ 39 w 39"/>
                    <a:gd name="T37" fmla="*/ 24 h 33"/>
                    <a:gd name="T38" fmla="*/ 39 w 39"/>
                    <a:gd name="T39" fmla="*/ 24 h 33"/>
                    <a:gd name="T40" fmla="*/ 39 w 39"/>
                    <a:gd name="T41" fmla="*/ 20 h 33"/>
                    <a:gd name="T42" fmla="*/ 39 w 39"/>
                    <a:gd name="T43" fmla="*/ 16 h 33"/>
                    <a:gd name="T44" fmla="*/ 37 w 39"/>
                    <a:gd name="T45" fmla="*/ 11 h 33"/>
                    <a:gd name="T46" fmla="*/ 32 w 39"/>
                    <a:gd name="T47" fmla="*/ 5 h 33"/>
                    <a:gd name="T48" fmla="*/ 25 w 39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6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6" y="28"/>
                      </a:lnTo>
                      <a:lnTo>
                        <a:pt x="14" y="32"/>
                      </a:lnTo>
                      <a:lnTo>
                        <a:pt x="21" y="33"/>
                      </a:lnTo>
                      <a:lnTo>
                        <a:pt x="29" y="32"/>
                      </a:lnTo>
                      <a:lnTo>
                        <a:pt x="35" y="29"/>
                      </a:lnTo>
                      <a:lnTo>
                        <a:pt x="37" y="27"/>
                      </a:lnTo>
                      <a:lnTo>
                        <a:pt x="39" y="24"/>
                      </a:lnTo>
                      <a:lnTo>
                        <a:pt x="39" y="20"/>
                      </a:lnTo>
                      <a:lnTo>
                        <a:pt x="39" y="16"/>
                      </a:lnTo>
                      <a:lnTo>
                        <a:pt x="37" y="11"/>
                      </a:lnTo>
                      <a:lnTo>
                        <a:pt x="32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68" name="Freeform 2309"/>
                <p:cNvSpPr>
                  <a:spLocks/>
                </p:cNvSpPr>
                <p:nvPr/>
              </p:nvSpPr>
              <p:spPr bwMode="auto">
                <a:xfrm>
                  <a:off x="2214" y="2994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3 w 42"/>
                    <a:gd name="T5" fmla="*/ 1 h 32"/>
                    <a:gd name="T6" fmla="*/ 7 w 42"/>
                    <a:gd name="T7" fmla="*/ 4 h 32"/>
                    <a:gd name="T8" fmla="*/ 1 w 42"/>
                    <a:gd name="T9" fmla="*/ 9 h 32"/>
                    <a:gd name="T10" fmla="*/ 1 w 42"/>
                    <a:gd name="T11" fmla="*/ 13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1 w 42"/>
                    <a:gd name="T17" fmla="*/ 19 h 32"/>
                    <a:gd name="T18" fmla="*/ 1 w 42"/>
                    <a:gd name="T19" fmla="*/ 22 h 32"/>
                    <a:gd name="T20" fmla="*/ 7 w 42"/>
                    <a:gd name="T21" fmla="*/ 27 h 32"/>
                    <a:gd name="T22" fmla="*/ 13 w 42"/>
                    <a:gd name="T23" fmla="*/ 31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30 w 42"/>
                    <a:gd name="T29" fmla="*/ 31 h 32"/>
                    <a:gd name="T30" fmla="*/ 36 w 42"/>
                    <a:gd name="T31" fmla="*/ 27 h 32"/>
                    <a:gd name="T32" fmla="*/ 40 w 42"/>
                    <a:gd name="T33" fmla="*/ 22 h 32"/>
                    <a:gd name="T34" fmla="*/ 41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1 w 42"/>
                    <a:gd name="T41" fmla="*/ 13 h 32"/>
                    <a:gd name="T42" fmla="*/ 40 w 42"/>
                    <a:gd name="T43" fmla="*/ 9 h 32"/>
                    <a:gd name="T44" fmla="*/ 36 w 42"/>
                    <a:gd name="T45" fmla="*/ 4 h 32"/>
                    <a:gd name="T46" fmla="*/ 30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4"/>
                      </a:lnTo>
                      <a:lnTo>
                        <a:pt x="1" y="9"/>
                      </a:lnTo>
                      <a:lnTo>
                        <a:pt x="1" y="13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1" y="22"/>
                      </a:lnTo>
                      <a:lnTo>
                        <a:pt x="7" y="27"/>
                      </a:lnTo>
                      <a:lnTo>
                        <a:pt x="13" y="31"/>
                      </a:lnTo>
                      <a:lnTo>
                        <a:pt x="21" y="32"/>
                      </a:lnTo>
                      <a:lnTo>
                        <a:pt x="30" y="31"/>
                      </a:lnTo>
                      <a:lnTo>
                        <a:pt x="36" y="27"/>
                      </a:lnTo>
                      <a:lnTo>
                        <a:pt x="40" y="22"/>
                      </a:lnTo>
                      <a:lnTo>
                        <a:pt x="41" y="19"/>
                      </a:lnTo>
                      <a:lnTo>
                        <a:pt x="42" y="15"/>
                      </a:lnTo>
                      <a:lnTo>
                        <a:pt x="41" y="13"/>
                      </a:lnTo>
                      <a:lnTo>
                        <a:pt x="40" y="9"/>
                      </a:lnTo>
                      <a:lnTo>
                        <a:pt x="36" y="4"/>
                      </a:lnTo>
                      <a:lnTo>
                        <a:pt x="30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69" name="Freeform 2310"/>
                <p:cNvSpPr>
                  <a:spLocks/>
                </p:cNvSpPr>
                <p:nvPr/>
              </p:nvSpPr>
              <p:spPr bwMode="auto">
                <a:xfrm>
                  <a:off x="2214" y="2994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3 w 42"/>
                    <a:gd name="T5" fmla="*/ 1 h 32"/>
                    <a:gd name="T6" fmla="*/ 7 w 42"/>
                    <a:gd name="T7" fmla="*/ 4 h 32"/>
                    <a:gd name="T8" fmla="*/ 1 w 42"/>
                    <a:gd name="T9" fmla="*/ 9 h 32"/>
                    <a:gd name="T10" fmla="*/ 1 w 42"/>
                    <a:gd name="T11" fmla="*/ 13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1 w 42"/>
                    <a:gd name="T17" fmla="*/ 19 h 32"/>
                    <a:gd name="T18" fmla="*/ 1 w 42"/>
                    <a:gd name="T19" fmla="*/ 22 h 32"/>
                    <a:gd name="T20" fmla="*/ 7 w 42"/>
                    <a:gd name="T21" fmla="*/ 27 h 32"/>
                    <a:gd name="T22" fmla="*/ 13 w 42"/>
                    <a:gd name="T23" fmla="*/ 31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30 w 42"/>
                    <a:gd name="T29" fmla="*/ 31 h 32"/>
                    <a:gd name="T30" fmla="*/ 36 w 42"/>
                    <a:gd name="T31" fmla="*/ 27 h 32"/>
                    <a:gd name="T32" fmla="*/ 40 w 42"/>
                    <a:gd name="T33" fmla="*/ 22 h 32"/>
                    <a:gd name="T34" fmla="*/ 41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1 w 42"/>
                    <a:gd name="T41" fmla="*/ 13 h 32"/>
                    <a:gd name="T42" fmla="*/ 40 w 42"/>
                    <a:gd name="T43" fmla="*/ 9 h 32"/>
                    <a:gd name="T44" fmla="*/ 36 w 42"/>
                    <a:gd name="T45" fmla="*/ 4 h 32"/>
                    <a:gd name="T46" fmla="*/ 30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4"/>
                      </a:lnTo>
                      <a:lnTo>
                        <a:pt x="1" y="9"/>
                      </a:lnTo>
                      <a:lnTo>
                        <a:pt x="1" y="13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1" y="22"/>
                      </a:lnTo>
                      <a:lnTo>
                        <a:pt x="7" y="27"/>
                      </a:lnTo>
                      <a:lnTo>
                        <a:pt x="13" y="31"/>
                      </a:lnTo>
                      <a:lnTo>
                        <a:pt x="21" y="32"/>
                      </a:lnTo>
                      <a:lnTo>
                        <a:pt x="30" y="31"/>
                      </a:lnTo>
                      <a:lnTo>
                        <a:pt x="36" y="27"/>
                      </a:lnTo>
                      <a:lnTo>
                        <a:pt x="40" y="22"/>
                      </a:lnTo>
                      <a:lnTo>
                        <a:pt x="41" y="19"/>
                      </a:lnTo>
                      <a:lnTo>
                        <a:pt x="42" y="15"/>
                      </a:lnTo>
                      <a:lnTo>
                        <a:pt x="41" y="13"/>
                      </a:lnTo>
                      <a:lnTo>
                        <a:pt x="40" y="9"/>
                      </a:lnTo>
                      <a:lnTo>
                        <a:pt x="36" y="4"/>
                      </a:lnTo>
                      <a:lnTo>
                        <a:pt x="30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70" name="Freeform 2311"/>
                <p:cNvSpPr>
                  <a:spLocks/>
                </p:cNvSpPr>
                <p:nvPr/>
              </p:nvSpPr>
              <p:spPr bwMode="auto">
                <a:xfrm>
                  <a:off x="2240" y="2998"/>
                  <a:ext cx="42" cy="33"/>
                </a:xfrm>
                <a:custGeom>
                  <a:avLst/>
                  <a:gdLst>
                    <a:gd name="T0" fmla="*/ 24 w 42"/>
                    <a:gd name="T1" fmla="*/ 0 h 33"/>
                    <a:gd name="T2" fmla="*/ 24 w 42"/>
                    <a:gd name="T3" fmla="*/ 0 h 33"/>
                    <a:gd name="T4" fmla="*/ 15 w 42"/>
                    <a:gd name="T5" fmla="*/ 0 h 33"/>
                    <a:gd name="T6" fmla="*/ 9 w 42"/>
                    <a:gd name="T7" fmla="*/ 3 h 33"/>
                    <a:gd name="T8" fmla="*/ 4 w 42"/>
                    <a:gd name="T9" fmla="*/ 6 h 33"/>
                    <a:gd name="T10" fmla="*/ 1 w 42"/>
                    <a:gd name="T11" fmla="*/ 9 h 33"/>
                    <a:gd name="T12" fmla="*/ 0 w 42"/>
                    <a:gd name="T13" fmla="*/ 13 h 33"/>
                    <a:gd name="T14" fmla="*/ 0 w 42"/>
                    <a:gd name="T15" fmla="*/ 13 h 33"/>
                    <a:gd name="T16" fmla="*/ 0 w 42"/>
                    <a:gd name="T17" fmla="*/ 15 h 33"/>
                    <a:gd name="T18" fmla="*/ 1 w 42"/>
                    <a:gd name="T19" fmla="*/ 19 h 33"/>
                    <a:gd name="T20" fmla="*/ 4 w 42"/>
                    <a:gd name="T21" fmla="*/ 25 h 33"/>
                    <a:gd name="T22" fmla="*/ 10 w 42"/>
                    <a:gd name="T23" fmla="*/ 29 h 33"/>
                    <a:gd name="T24" fmla="*/ 18 w 42"/>
                    <a:gd name="T25" fmla="*/ 32 h 33"/>
                    <a:gd name="T26" fmla="*/ 18 w 42"/>
                    <a:gd name="T27" fmla="*/ 32 h 33"/>
                    <a:gd name="T28" fmla="*/ 25 w 42"/>
                    <a:gd name="T29" fmla="*/ 33 h 33"/>
                    <a:gd name="T30" fmla="*/ 33 w 42"/>
                    <a:gd name="T31" fmla="*/ 31 h 33"/>
                    <a:gd name="T32" fmla="*/ 38 w 42"/>
                    <a:gd name="T33" fmla="*/ 27 h 33"/>
                    <a:gd name="T34" fmla="*/ 41 w 42"/>
                    <a:gd name="T35" fmla="*/ 23 h 33"/>
                    <a:gd name="T36" fmla="*/ 41 w 42"/>
                    <a:gd name="T37" fmla="*/ 20 h 33"/>
                    <a:gd name="T38" fmla="*/ 41 w 42"/>
                    <a:gd name="T39" fmla="*/ 20 h 33"/>
                    <a:gd name="T40" fmla="*/ 42 w 42"/>
                    <a:gd name="T41" fmla="*/ 17 h 33"/>
                    <a:gd name="T42" fmla="*/ 41 w 42"/>
                    <a:gd name="T43" fmla="*/ 14 h 33"/>
                    <a:gd name="T44" fmla="*/ 37 w 42"/>
                    <a:gd name="T45" fmla="*/ 8 h 33"/>
                    <a:gd name="T46" fmla="*/ 32 w 42"/>
                    <a:gd name="T47" fmla="*/ 3 h 33"/>
                    <a:gd name="T48" fmla="*/ 24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9" y="3"/>
                      </a:lnTo>
                      <a:lnTo>
                        <a:pt x="4" y="6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4" y="25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5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41" y="23"/>
                      </a:lnTo>
                      <a:lnTo>
                        <a:pt x="41" y="20"/>
                      </a:lnTo>
                      <a:lnTo>
                        <a:pt x="42" y="17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3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71" name="Freeform 2312"/>
                <p:cNvSpPr>
                  <a:spLocks/>
                </p:cNvSpPr>
                <p:nvPr/>
              </p:nvSpPr>
              <p:spPr bwMode="auto">
                <a:xfrm>
                  <a:off x="2240" y="2998"/>
                  <a:ext cx="42" cy="33"/>
                </a:xfrm>
                <a:custGeom>
                  <a:avLst/>
                  <a:gdLst>
                    <a:gd name="T0" fmla="*/ 24 w 42"/>
                    <a:gd name="T1" fmla="*/ 0 h 33"/>
                    <a:gd name="T2" fmla="*/ 24 w 42"/>
                    <a:gd name="T3" fmla="*/ 0 h 33"/>
                    <a:gd name="T4" fmla="*/ 15 w 42"/>
                    <a:gd name="T5" fmla="*/ 0 h 33"/>
                    <a:gd name="T6" fmla="*/ 9 w 42"/>
                    <a:gd name="T7" fmla="*/ 3 h 33"/>
                    <a:gd name="T8" fmla="*/ 4 w 42"/>
                    <a:gd name="T9" fmla="*/ 6 h 33"/>
                    <a:gd name="T10" fmla="*/ 1 w 42"/>
                    <a:gd name="T11" fmla="*/ 9 h 33"/>
                    <a:gd name="T12" fmla="*/ 0 w 42"/>
                    <a:gd name="T13" fmla="*/ 13 h 33"/>
                    <a:gd name="T14" fmla="*/ 0 w 42"/>
                    <a:gd name="T15" fmla="*/ 13 h 33"/>
                    <a:gd name="T16" fmla="*/ 0 w 42"/>
                    <a:gd name="T17" fmla="*/ 15 h 33"/>
                    <a:gd name="T18" fmla="*/ 1 w 42"/>
                    <a:gd name="T19" fmla="*/ 19 h 33"/>
                    <a:gd name="T20" fmla="*/ 4 w 42"/>
                    <a:gd name="T21" fmla="*/ 25 h 33"/>
                    <a:gd name="T22" fmla="*/ 10 w 42"/>
                    <a:gd name="T23" fmla="*/ 29 h 33"/>
                    <a:gd name="T24" fmla="*/ 18 w 42"/>
                    <a:gd name="T25" fmla="*/ 32 h 33"/>
                    <a:gd name="T26" fmla="*/ 18 w 42"/>
                    <a:gd name="T27" fmla="*/ 32 h 33"/>
                    <a:gd name="T28" fmla="*/ 25 w 42"/>
                    <a:gd name="T29" fmla="*/ 33 h 33"/>
                    <a:gd name="T30" fmla="*/ 33 w 42"/>
                    <a:gd name="T31" fmla="*/ 31 h 33"/>
                    <a:gd name="T32" fmla="*/ 38 w 42"/>
                    <a:gd name="T33" fmla="*/ 27 h 33"/>
                    <a:gd name="T34" fmla="*/ 41 w 42"/>
                    <a:gd name="T35" fmla="*/ 23 h 33"/>
                    <a:gd name="T36" fmla="*/ 41 w 42"/>
                    <a:gd name="T37" fmla="*/ 20 h 33"/>
                    <a:gd name="T38" fmla="*/ 41 w 42"/>
                    <a:gd name="T39" fmla="*/ 20 h 33"/>
                    <a:gd name="T40" fmla="*/ 42 w 42"/>
                    <a:gd name="T41" fmla="*/ 17 h 33"/>
                    <a:gd name="T42" fmla="*/ 41 w 42"/>
                    <a:gd name="T43" fmla="*/ 14 h 33"/>
                    <a:gd name="T44" fmla="*/ 37 w 42"/>
                    <a:gd name="T45" fmla="*/ 8 h 33"/>
                    <a:gd name="T46" fmla="*/ 32 w 42"/>
                    <a:gd name="T47" fmla="*/ 3 h 33"/>
                    <a:gd name="T48" fmla="*/ 24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9" y="3"/>
                      </a:lnTo>
                      <a:lnTo>
                        <a:pt x="4" y="6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4" y="25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5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41" y="23"/>
                      </a:lnTo>
                      <a:lnTo>
                        <a:pt x="41" y="20"/>
                      </a:lnTo>
                      <a:lnTo>
                        <a:pt x="42" y="17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3"/>
                      </a:lnTo>
                      <a:lnTo>
                        <a:pt x="24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72" name="Freeform 2313"/>
                <p:cNvSpPr>
                  <a:spLocks/>
                </p:cNvSpPr>
                <p:nvPr/>
              </p:nvSpPr>
              <p:spPr bwMode="auto">
                <a:xfrm>
                  <a:off x="2228" y="2976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3 w 42"/>
                    <a:gd name="T5" fmla="*/ 2 h 32"/>
                    <a:gd name="T6" fmla="*/ 7 w 42"/>
                    <a:gd name="T7" fmla="*/ 5 h 32"/>
                    <a:gd name="T8" fmla="*/ 3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1 w 42"/>
                    <a:gd name="T17" fmla="*/ 19 h 32"/>
                    <a:gd name="T18" fmla="*/ 3 w 42"/>
                    <a:gd name="T19" fmla="*/ 23 h 32"/>
                    <a:gd name="T20" fmla="*/ 7 w 42"/>
                    <a:gd name="T21" fmla="*/ 28 h 32"/>
                    <a:gd name="T22" fmla="*/ 13 w 42"/>
                    <a:gd name="T23" fmla="*/ 31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30 w 42"/>
                    <a:gd name="T29" fmla="*/ 31 h 32"/>
                    <a:gd name="T30" fmla="*/ 36 w 42"/>
                    <a:gd name="T31" fmla="*/ 28 h 32"/>
                    <a:gd name="T32" fmla="*/ 41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1 w 42"/>
                    <a:gd name="T41" fmla="*/ 13 h 32"/>
                    <a:gd name="T42" fmla="*/ 41 w 42"/>
                    <a:gd name="T43" fmla="*/ 10 h 32"/>
                    <a:gd name="T44" fmla="*/ 36 w 42"/>
                    <a:gd name="T45" fmla="*/ 5 h 32"/>
                    <a:gd name="T46" fmla="*/ 30 w 42"/>
                    <a:gd name="T47" fmla="*/ 2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2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1"/>
                      </a:lnTo>
                      <a:lnTo>
                        <a:pt x="21" y="32"/>
                      </a:lnTo>
                      <a:lnTo>
                        <a:pt x="30" y="31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1" y="19"/>
                      </a:lnTo>
                      <a:lnTo>
                        <a:pt x="42" y="17"/>
                      </a:lnTo>
                      <a:lnTo>
                        <a:pt x="41" y="13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2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73" name="Freeform 2314"/>
                <p:cNvSpPr>
                  <a:spLocks/>
                </p:cNvSpPr>
                <p:nvPr/>
              </p:nvSpPr>
              <p:spPr bwMode="auto">
                <a:xfrm>
                  <a:off x="2228" y="2976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3 w 42"/>
                    <a:gd name="T5" fmla="*/ 2 h 32"/>
                    <a:gd name="T6" fmla="*/ 7 w 42"/>
                    <a:gd name="T7" fmla="*/ 5 h 32"/>
                    <a:gd name="T8" fmla="*/ 3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1 w 42"/>
                    <a:gd name="T17" fmla="*/ 19 h 32"/>
                    <a:gd name="T18" fmla="*/ 3 w 42"/>
                    <a:gd name="T19" fmla="*/ 23 h 32"/>
                    <a:gd name="T20" fmla="*/ 7 w 42"/>
                    <a:gd name="T21" fmla="*/ 28 h 32"/>
                    <a:gd name="T22" fmla="*/ 13 w 42"/>
                    <a:gd name="T23" fmla="*/ 31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30 w 42"/>
                    <a:gd name="T29" fmla="*/ 31 h 32"/>
                    <a:gd name="T30" fmla="*/ 36 w 42"/>
                    <a:gd name="T31" fmla="*/ 28 h 32"/>
                    <a:gd name="T32" fmla="*/ 41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1 w 42"/>
                    <a:gd name="T41" fmla="*/ 13 h 32"/>
                    <a:gd name="T42" fmla="*/ 41 w 42"/>
                    <a:gd name="T43" fmla="*/ 10 h 32"/>
                    <a:gd name="T44" fmla="*/ 36 w 42"/>
                    <a:gd name="T45" fmla="*/ 5 h 32"/>
                    <a:gd name="T46" fmla="*/ 30 w 42"/>
                    <a:gd name="T47" fmla="*/ 2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2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1"/>
                      </a:lnTo>
                      <a:lnTo>
                        <a:pt x="21" y="32"/>
                      </a:lnTo>
                      <a:lnTo>
                        <a:pt x="30" y="31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1" y="19"/>
                      </a:lnTo>
                      <a:lnTo>
                        <a:pt x="42" y="17"/>
                      </a:lnTo>
                      <a:lnTo>
                        <a:pt x="41" y="13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2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74" name="Freeform 2315"/>
                <p:cNvSpPr>
                  <a:spLocks/>
                </p:cNvSpPr>
                <p:nvPr/>
              </p:nvSpPr>
              <p:spPr bwMode="auto">
                <a:xfrm>
                  <a:off x="2210" y="3039"/>
                  <a:ext cx="40" cy="34"/>
                </a:xfrm>
                <a:custGeom>
                  <a:avLst/>
                  <a:gdLst>
                    <a:gd name="T0" fmla="*/ 12 w 40"/>
                    <a:gd name="T1" fmla="*/ 2 h 34"/>
                    <a:gd name="T2" fmla="*/ 12 w 40"/>
                    <a:gd name="T3" fmla="*/ 2 h 34"/>
                    <a:gd name="T4" fmla="*/ 5 w 40"/>
                    <a:gd name="T5" fmla="*/ 7 h 34"/>
                    <a:gd name="T6" fmla="*/ 2 w 40"/>
                    <a:gd name="T7" fmla="*/ 14 h 34"/>
                    <a:gd name="T8" fmla="*/ 0 w 40"/>
                    <a:gd name="T9" fmla="*/ 20 h 34"/>
                    <a:gd name="T10" fmla="*/ 0 w 40"/>
                    <a:gd name="T11" fmla="*/ 24 h 34"/>
                    <a:gd name="T12" fmla="*/ 2 w 40"/>
                    <a:gd name="T13" fmla="*/ 27 h 34"/>
                    <a:gd name="T14" fmla="*/ 2 w 40"/>
                    <a:gd name="T15" fmla="*/ 27 h 34"/>
                    <a:gd name="T16" fmla="*/ 4 w 40"/>
                    <a:gd name="T17" fmla="*/ 29 h 34"/>
                    <a:gd name="T18" fmla="*/ 7 w 40"/>
                    <a:gd name="T19" fmla="*/ 32 h 34"/>
                    <a:gd name="T20" fmla="*/ 13 w 40"/>
                    <a:gd name="T21" fmla="*/ 34 h 34"/>
                    <a:gd name="T22" fmla="*/ 21 w 40"/>
                    <a:gd name="T23" fmla="*/ 33 h 34"/>
                    <a:gd name="T24" fmla="*/ 28 w 40"/>
                    <a:gd name="T25" fmla="*/ 30 h 34"/>
                    <a:gd name="T26" fmla="*/ 28 w 40"/>
                    <a:gd name="T27" fmla="*/ 30 h 34"/>
                    <a:gd name="T28" fmla="*/ 35 w 40"/>
                    <a:gd name="T29" fmla="*/ 25 h 34"/>
                    <a:gd name="T30" fmla="*/ 39 w 40"/>
                    <a:gd name="T31" fmla="*/ 19 h 34"/>
                    <a:gd name="T32" fmla="*/ 40 w 40"/>
                    <a:gd name="T33" fmla="*/ 13 h 34"/>
                    <a:gd name="T34" fmla="*/ 39 w 40"/>
                    <a:gd name="T35" fmla="*/ 9 h 34"/>
                    <a:gd name="T36" fmla="*/ 37 w 40"/>
                    <a:gd name="T37" fmla="*/ 6 h 34"/>
                    <a:gd name="T38" fmla="*/ 37 w 40"/>
                    <a:gd name="T39" fmla="*/ 6 h 34"/>
                    <a:gd name="T40" fmla="*/ 36 w 40"/>
                    <a:gd name="T41" fmla="*/ 4 h 34"/>
                    <a:gd name="T42" fmla="*/ 34 w 40"/>
                    <a:gd name="T43" fmla="*/ 1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2"/>
                      </a:moveTo>
                      <a:lnTo>
                        <a:pt x="12" y="2"/>
                      </a:lnTo>
                      <a:lnTo>
                        <a:pt x="5" y="7"/>
                      </a:lnTo>
                      <a:lnTo>
                        <a:pt x="2" y="14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2" y="27"/>
                      </a:lnTo>
                      <a:lnTo>
                        <a:pt x="4" y="29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21" y="33"/>
                      </a:lnTo>
                      <a:lnTo>
                        <a:pt x="28" y="30"/>
                      </a:lnTo>
                      <a:lnTo>
                        <a:pt x="35" y="25"/>
                      </a:lnTo>
                      <a:lnTo>
                        <a:pt x="39" y="19"/>
                      </a:lnTo>
                      <a:lnTo>
                        <a:pt x="40" y="13"/>
                      </a:lnTo>
                      <a:lnTo>
                        <a:pt x="39" y="9"/>
                      </a:lnTo>
                      <a:lnTo>
                        <a:pt x="37" y="6"/>
                      </a:lnTo>
                      <a:lnTo>
                        <a:pt x="36" y="4"/>
                      </a:lnTo>
                      <a:lnTo>
                        <a:pt x="34" y="1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2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75" name="Freeform 2316"/>
                <p:cNvSpPr>
                  <a:spLocks/>
                </p:cNvSpPr>
                <p:nvPr/>
              </p:nvSpPr>
              <p:spPr bwMode="auto">
                <a:xfrm>
                  <a:off x="2210" y="3039"/>
                  <a:ext cx="40" cy="34"/>
                </a:xfrm>
                <a:custGeom>
                  <a:avLst/>
                  <a:gdLst>
                    <a:gd name="T0" fmla="*/ 12 w 40"/>
                    <a:gd name="T1" fmla="*/ 2 h 34"/>
                    <a:gd name="T2" fmla="*/ 12 w 40"/>
                    <a:gd name="T3" fmla="*/ 2 h 34"/>
                    <a:gd name="T4" fmla="*/ 5 w 40"/>
                    <a:gd name="T5" fmla="*/ 7 h 34"/>
                    <a:gd name="T6" fmla="*/ 2 w 40"/>
                    <a:gd name="T7" fmla="*/ 14 h 34"/>
                    <a:gd name="T8" fmla="*/ 0 w 40"/>
                    <a:gd name="T9" fmla="*/ 20 h 34"/>
                    <a:gd name="T10" fmla="*/ 0 w 40"/>
                    <a:gd name="T11" fmla="*/ 24 h 34"/>
                    <a:gd name="T12" fmla="*/ 2 w 40"/>
                    <a:gd name="T13" fmla="*/ 27 h 34"/>
                    <a:gd name="T14" fmla="*/ 2 w 40"/>
                    <a:gd name="T15" fmla="*/ 27 h 34"/>
                    <a:gd name="T16" fmla="*/ 4 w 40"/>
                    <a:gd name="T17" fmla="*/ 29 h 34"/>
                    <a:gd name="T18" fmla="*/ 7 w 40"/>
                    <a:gd name="T19" fmla="*/ 32 h 34"/>
                    <a:gd name="T20" fmla="*/ 13 w 40"/>
                    <a:gd name="T21" fmla="*/ 34 h 34"/>
                    <a:gd name="T22" fmla="*/ 21 w 40"/>
                    <a:gd name="T23" fmla="*/ 33 h 34"/>
                    <a:gd name="T24" fmla="*/ 28 w 40"/>
                    <a:gd name="T25" fmla="*/ 30 h 34"/>
                    <a:gd name="T26" fmla="*/ 28 w 40"/>
                    <a:gd name="T27" fmla="*/ 30 h 34"/>
                    <a:gd name="T28" fmla="*/ 35 w 40"/>
                    <a:gd name="T29" fmla="*/ 25 h 34"/>
                    <a:gd name="T30" fmla="*/ 39 w 40"/>
                    <a:gd name="T31" fmla="*/ 19 h 34"/>
                    <a:gd name="T32" fmla="*/ 40 w 40"/>
                    <a:gd name="T33" fmla="*/ 13 h 34"/>
                    <a:gd name="T34" fmla="*/ 39 w 40"/>
                    <a:gd name="T35" fmla="*/ 9 h 34"/>
                    <a:gd name="T36" fmla="*/ 37 w 40"/>
                    <a:gd name="T37" fmla="*/ 6 h 34"/>
                    <a:gd name="T38" fmla="*/ 37 w 40"/>
                    <a:gd name="T39" fmla="*/ 6 h 34"/>
                    <a:gd name="T40" fmla="*/ 36 w 40"/>
                    <a:gd name="T41" fmla="*/ 4 h 34"/>
                    <a:gd name="T42" fmla="*/ 34 w 40"/>
                    <a:gd name="T43" fmla="*/ 1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2"/>
                      </a:moveTo>
                      <a:lnTo>
                        <a:pt x="12" y="2"/>
                      </a:lnTo>
                      <a:lnTo>
                        <a:pt x="5" y="7"/>
                      </a:lnTo>
                      <a:lnTo>
                        <a:pt x="2" y="14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2" y="27"/>
                      </a:lnTo>
                      <a:lnTo>
                        <a:pt x="4" y="29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21" y="33"/>
                      </a:lnTo>
                      <a:lnTo>
                        <a:pt x="28" y="30"/>
                      </a:lnTo>
                      <a:lnTo>
                        <a:pt x="35" y="25"/>
                      </a:lnTo>
                      <a:lnTo>
                        <a:pt x="39" y="19"/>
                      </a:lnTo>
                      <a:lnTo>
                        <a:pt x="40" y="13"/>
                      </a:lnTo>
                      <a:lnTo>
                        <a:pt x="39" y="9"/>
                      </a:lnTo>
                      <a:lnTo>
                        <a:pt x="37" y="6"/>
                      </a:lnTo>
                      <a:lnTo>
                        <a:pt x="36" y="4"/>
                      </a:lnTo>
                      <a:lnTo>
                        <a:pt x="34" y="1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76" name="Freeform 2317"/>
                <p:cNvSpPr>
                  <a:spLocks/>
                </p:cNvSpPr>
                <p:nvPr/>
              </p:nvSpPr>
              <p:spPr bwMode="auto">
                <a:xfrm>
                  <a:off x="2240" y="3041"/>
                  <a:ext cx="39" cy="35"/>
                </a:xfrm>
                <a:custGeom>
                  <a:avLst/>
                  <a:gdLst>
                    <a:gd name="T0" fmla="*/ 25 w 39"/>
                    <a:gd name="T1" fmla="*/ 2 h 35"/>
                    <a:gd name="T2" fmla="*/ 25 w 39"/>
                    <a:gd name="T3" fmla="*/ 2 h 35"/>
                    <a:gd name="T4" fmla="*/ 18 w 39"/>
                    <a:gd name="T5" fmla="*/ 0 h 35"/>
                    <a:gd name="T6" fmla="*/ 10 w 39"/>
                    <a:gd name="T7" fmla="*/ 2 h 35"/>
                    <a:gd name="T8" fmla="*/ 4 w 39"/>
                    <a:gd name="T9" fmla="*/ 5 h 35"/>
                    <a:gd name="T10" fmla="*/ 1 w 39"/>
                    <a:gd name="T11" fmla="*/ 8 h 35"/>
                    <a:gd name="T12" fmla="*/ 0 w 39"/>
                    <a:gd name="T13" fmla="*/ 11 h 35"/>
                    <a:gd name="T14" fmla="*/ 0 w 39"/>
                    <a:gd name="T15" fmla="*/ 11 h 35"/>
                    <a:gd name="T16" fmla="*/ 0 w 39"/>
                    <a:gd name="T17" fmla="*/ 13 h 35"/>
                    <a:gd name="T18" fmla="*/ 0 w 39"/>
                    <a:gd name="T19" fmla="*/ 17 h 35"/>
                    <a:gd name="T20" fmla="*/ 1 w 39"/>
                    <a:gd name="T21" fmla="*/ 23 h 35"/>
                    <a:gd name="T22" fmla="*/ 6 w 39"/>
                    <a:gd name="T23" fmla="*/ 28 h 35"/>
                    <a:gd name="T24" fmla="*/ 14 w 39"/>
                    <a:gd name="T25" fmla="*/ 33 h 35"/>
                    <a:gd name="T26" fmla="*/ 14 w 39"/>
                    <a:gd name="T27" fmla="*/ 33 h 35"/>
                    <a:gd name="T28" fmla="*/ 21 w 39"/>
                    <a:gd name="T29" fmla="*/ 35 h 35"/>
                    <a:gd name="T30" fmla="*/ 29 w 39"/>
                    <a:gd name="T31" fmla="*/ 33 h 35"/>
                    <a:gd name="T32" fmla="*/ 35 w 39"/>
                    <a:gd name="T33" fmla="*/ 30 h 35"/>
                    <a:gd name="T34" fmla="*/ 37 w 39"/>
                    <a:gd name="T35" fmla="*/ 27 h 35"/>
                    <a:gd name="T36" fmla="*/ 39 w 39"/>
                    <a:gd name="T37" fmla="*/ 25 h 35"/>
                    <a:gd name="T38" fmla="*/ 39 w 39"/>
                    <a:gd name="T39" fmla="*/ 25 h 35"/>
                    <a:gd name="T40" fmla="*/ 39 w 39"/>
                    <a:gd name="T41" fmla="*/ 21 h 35"/>
                    <a:gd name="T42" fmla="*/ 39 w 39"/>
                    <a:gd name="T43" fmla="*/ 18 h 35"/>
                    <a:gd name="T44" fmla="*/ 37 w 39"/>
                    <a:gd name="T45" fmla="*/ 12 h 35"/>
                    <a:gd name="T46" fmla="*/ 32 w 39"/>
                    <a:gd name="T47" fmla="*/ 7 h 35"/>
                    <a:gd name="T48" fmla="*/ 25 w 39"/>
                    <a:gd name="T49" fmla="*/ 2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8" y="0"/>
                      </a:lnTo>
                      <a:lnTo>
                        <a:pt x="10" y="2"/>
                      </a:lnTo>
                      <a:lnTo>
                        <a:pt x="4" y="5"/>
                      </a:lnTo>
                      <a:lnTo>
                        <a:pt x="1" y="8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4" y="33"/>
                      </a:lnTo>
                      <a:lnTo>
                        <a:pt x="21" y="35"/>
                      </a:lnTo>
                      <a:lnTo>
                        <a:pt x="29" y="33"/>
                      </a:lnTo>
                      <a:lnTo>
                        <a:pt x="35" y="30"/>
                      </a:lnTo>
                      <a:lnTo>
                        <a:pt x="37" y="27"/>
                      </a:lnTo>
                      <a:lnTo>
                        <a:pt x="39" y="25"/>
                      </a:lnTo>
                      <a:lnTo>
                        <a:pt x="39" y="21"/>
                      </a:lnTo>
                      <a:lnTo>
                        <a:pt x="39" y="18"/>
                      </a:lnTo>
                      <a:lnTo>
                        <a:pt x="37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77" name="Freeform 2318"/>
                <p:cNvSpPr>
                  <a:spLocks/>
                </p:cNvSpPr>
                <p:nvPr/>
              </p:nvSpPr>
              <p:spPr bwMode="auto">
                <a:xfrm>
                  <a:off x="2240" y="3041"/>
                  <a:ext cx="39" cy="35"/>
                </a:xfrm>
                <a:custGeom>
                  <a:avLst/>
                  <a:gdLst>
                    <a:gd name="T0" fmla="*/ 25 w 39"/>
                    <a:gd name="T1" fmla="*/ 2 h 35"/>
                    <a:gd name="T2" fmla="*/ 25 w 39"/>
                    <a:gd name="T3" fmla="*/ 2 h 35"/>
                    <a:gd name="T4" fmla="*/ 18 w 39"/>
                    <a:gd name="T5" fmla="*/ 0 h 35"/>
                    <a:gd name="T6" fmla="*/ 10 w 39"/>
                    <a:gd name="T7" fmla="*/ 2 h 35"/>
                    <a:gd name="T8" fmla="*/ 4 w 39"/>
                    <a:gd name="T9" fmla="*/ 5 h 35"/>
                    <a:gd name="T10" fmla="*/ 1 w 39"/>
                    <a:gd name="T11" fmla="*/ 8 h 35"/>
                    <a:gd name="T12" fmla="*/ 0 w 39"/>
                    <a:gd name="T13" fmla="*/ 11 h 35"/>
                    <a:gd name="T14" fmla="*/ 0 w 39"/>
                    <a:gd name="T15" fmla="*/ 11 h 35"/>
                    <a:gd name="T16" fmla="*/ 0 w 39"/>
                    <a:gd name="T17" fmla="*/ 13 h 35"/>
                    <a:gd name="T18" fmla="*/ 0 w 39"/>
                    <a:gd name="T19" fmla="*/ 17 h 35"/>
                    <a:gd name="T20" fmla="*/ 1 w 39"/>
                    <a:gd name="T21" fmla="*/ 23 h 35"/>
                    <a:gd name="T22" fmla="*/ 6 w 39"/>
                    <a:gd name="T23" fmla="*/ 28 h 35"/>
                    <a:gd name="T24" fmla="*/ 14 w 39"/>
                    <a:gd name="T25" fmla="*/ 33 h 35"/>
                    <a:gd name="T26" fmla="*/ 14 w 39"/>
                    <a:gd name="T27" fmla="*/ 33 h 35"/>
                    <a:gd name="T28" fmla="*/ 21 w 39"/>
                    <a:gd name="T29" fmla="*/ 35 h 35"/>
                    <a:gd name="T30" fmla="*/ 29 w 39"/>
                    <a:gd name="T31" fmla="*/ 33 h 35"/>
                    <a:gd name="T32" fmla="*/ 35 w 39"/>
                    <a:gd name="T33" fmla="*/ 30 h 35"/>
                    <a:gd name="T34" fmla="*/ 37 w 39"/>
                    <a:gd name="T35" fmla="*/ 27 h 35"/>
                    <a:gd name="T36" fmla="*/ 39 w 39"/>
                    <a:gd name="T37" fmla="*/ 25 h 35"/>
                    <a:gd name="T38" fmla="*/ 39 w 39"/>
                    <a:gd name="T39" fmla="*/ 25 h 35"/>
                    <a:gd name="T40" fmla="*/ 39 w 39"/>
                    <a:gd name="T41" fmla="*/ 21 h 35"/>
                    <a:gd name="T42" fmla="*/ 39 w 39"/>
                    <a:gd name="T43" fmla="*/ 18 h 35"/>
                    <a:gd name="T44" fmla="*/ 37 w 39"/>
                    <a:gd name="T45" fmla="*/ 12 h 35"/>
                    <a:gd name="T46" fmla="*/ 32 w 39"/>
                    <a:gd name="T47" fmla="*/ 7 h 35"/>
                    <a:gd name="T48" fmla="*/ 25 w 39"/>
                    <a:gd name="T49" fmla="*/ 2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8" y="0"/>
                      </a:lnTo>
                      <a:lnTo>
                        <a:pt x="10" y="2"/>
                      </a:lnTo>
                      <a:lnTo>
                        <a:pt x="4" y="5"/>
                      </a:lnTo>
                      <a:lnTo>
                        <a:pt x="1" y="8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4" y="33"/>
                      </a:lnTo>
                      <a:lnTo>
                        <a:pt x="21" y="35"/>
                      </a:lnTo>
                      <a:lnTo>
                        <a:pt x="29" y="33"/>
                      </a:lnTo>
                      <a:lnTo>
                        <a:pt x="35" y="30"/>
                      </a:lnTo>
                      <a:lnTo>
                        <a:pt x="37" y="27"/>
                      </a:lnTo>
                      <a:lnTo>
                        <a:pt x="39" y="25"/>
                      </a:lnTo>
                      <a:lnTo>
                        <a:pt x="39" y="21"/>
                      </a:lnTo>
                      <a:lnTo>
                        <a:pt x="39" y="18"/>
                      </a:lnTo>
                      <a:lnTo>
                        <a:pt x="37" y="12"/>
                      </a:lnTo>
                      <a:lnTo>
                        <a:pt x="32" y="7"/>
                      </a:lnTo>
                      <a:lnTo>
                        <a:pt x="25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78" name="Freeform 2319"/>
                <p:cNvSpPr>
                  <a:spLocks/>
                </p:cNvSpPr>
                <p:nvPr/>
              </p:nvSpPr>
              <p:spPr bwMode="auto">
                <a:xfrm>
                  <a:off x="2125" y="3020"/>
                  <a:ext cx="29" cy="89"/>
                </a:xfrm>
                <a:custGeom>
                  <a:avLst/>
                  <a:gdLst>
                    <a:gd name="T0" fmla="*/ 0 w 29"/>
                    <a:gd name="T1" fmla="*/ 84 h 89"/>
                    <a:gd name="T2" fmla="*/ 8 w 29"/>
                    <a:gd name="T3" fmla="*/ 69 h 89"/>
                    <a:gd name="T4" fmla="*/ 8 w 29"/>
                    <a:gd name="T5" fmla="*/ 0 h 89"/>
                    <a:gd name="T6" fmla="*/ 23 w 29"/>
                    <a:gd name="T7" fmla="*/ 2 h 89"/>
                    <a:gd name="T8" fmla="*/ 22 w 29"/>
                    <a:gd name="T9" fmla="*/ 70 h 89"/>
                    <a:gd name="T10" fmla="*/ 29 w 29"/>
                    <a:gd name="T11" fmla="*/ 85 h 89"/>
                    <a:gd name="T12" fmla="*/ 20 w 29"/>
                    <a:gd name="T13" fmla="*/ 79 h 89"/>
                    <a:gd name="T14" fmla="*/ 20 w 29"/>
                    <a:gd name="T15" fmla="*/ 89 h 89"/>
                    <a:gd name="T16" fmla="*/ 14 w 29"/>
                    <a:gd name="T17" fmla="*/ 81 h 89"/>
                    <a:gd name="T18" fmla="*/ 9 w 29"/>
                    <a:gd name="T19" fmla="*/ 88 h 89"/>
                    <a:gd name="T20" fmla="*/ 8 w 29"/>
                    <a:gd name="T21" fmla="*/ 80 h 89"/>
                    <a:gd name="T22" fmla="*/ 0 w 29"/>
                    <a:gd name="T23" fmla="*/ 84 h 89"/>
                    <a:gd name="T24" fmla="*/ 0 w 29"/>
                    <a:gd name="T25" fmla="*/ 84 h 8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9"/>
                    <a:gd name="T40" fmla="*/ 0 h 89"/>
                    <a:gd name="T41" fmla="*/ 29 w 29"/>
                    <a:gd name="T42" fmla="*/ 89 h 8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9" h="89">
                      <a:moveTo>
                        <a:pt x="0" y="84"/>
                      </a:moveTo>
                      <a:lnTo>
                        <a:pt x="8" y="69"/>
                      </a:lnTo>
                      <a:lnTo>
                        <a:pt x="8" y="0"/>
                      </a:lnTo>
                      <a:lnTo>
                        <a:pt x="23" y="2"/>
                      </a:lnTo>
                      <a:lnTo>
                        <a:pt x="22" y="70"/>
                      </a:lnTo>
                      <a:lnTo>
                        <a:pt x="29" y="85"/>
                      </a:lnTo>
                      <a:lnTo>
                        <a:pt x="20" y="79"/>
                      </a:lnTo>
                      <a:lnTo>
                        <a:pt x="20" y="89"/>
                      </a:lnTo>
                      <a:lnTo>
                        <a:pt x="14" y="81"/>
                      </a:lnTo>
                      <a:lnTo>
                        <a:pt x="9" y="88"/>
                      </a:lnTo>
                      <a:lnTo>
                        <a:pt x="8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79" name="Freeform 2320"/>
                <p:cNvSpPr>
                  <a:spLocks/>
                </p:cNvSpPr>
                <p:nvPr/>
              </p:nvSpPr>
              <p:spPr bwMode="auto">
                <a:xfrm>
                  <a:off x="2106" y="3004"/>
                  <a:ext cx="39" cy="35"/>
                </a:xfrm>
                <a:custGeom>
                  <a:avLst/>
                  <a:gdLst>
                    <a:gd name="T0" fmla="*/ 12 w 39"/>
                    <a:gd name="T1" fmla="*/ 4 h 35"/>
                    <a:gd name="T2" fmla="*/ 12 w 39"/>
                    <a:gd name="T3" fmla="*/ 4 h 35"/>
                    <a:gd name="T4" fmla="*/ 6 w 39"/>
                    <a:gd name="T5" fmla="*/ 9 h 35"/>
                    <a:gd name="T6" fmla="*/ 1 w 39"/>
                    <a:gd name="T7" fmla="*/ 16 h 35"/>
                    <a:gd name="T8" fmla="*/ 0 w 39"/>
                    <a:gd name="T9" fmla="*/ 22 h 35"/>
                    <a:gd name="T10" fmla="*/ 1 w 39"/>
                    <a:gd name="T11" fmla="*/ 26 h 35"/>
                    <a:gd name="T12" fmla="*/ 2 w 39"/>
                    <a:gd name="T13" fmla="*/ 28 h 35"/>
                    <a:gd name="T14" fmla="*/ 2 w 39"/>
                    <a:gd name="T15" fmla="*/ 28 h 35"/>
                    <a:gd name="T16" fmla="*/ 4 w 39"/>
                    <a:gd name="T17" fmla="*/ 31 h 35"/>
                    <a:gd name="T18" fmla="*/ 6 w 39"/>
                    <a:gd name="T19" fmla="*/ 33 h 35"/>
                    <a:gd name="T20" fmla="*/ 12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2 h 35"/>
                    <a:gd name="T26" fmla="*/ 28 w 39"/>
                    <a:gd name="T27" fmla="*/ 32 h 35"/>
                    <a:gd name="T28" fmla="*/ 34 w 39"/>
                    <a:gd name="T29" fmla="*/ 27 h 35"/>
                    <a:gd name="T30" fmla="*/ 38 w 39"/>
                    <a:gd name="T31" fmla="*/ 21 h 35"/>
                    <a:gd name="T32" fmla="*/ 39 w 39"/>
                    <a:gd name="T33" fmla="*/ 14 h 35"/>
                    <a:gd name="T34" fmla="*/ 39 w 39"/>
                    <a:gd name="T35" fmla="*/ 11 h 35"/>
                    <a:gd name="T36" fmla="*/ 38 w 39"/>
                    <a:gd name="T37" fmla="*/ 8 h 35"/>
                    <a:gd name="T38" fmla="*/ 38 w 39"/>
                    <a:gd name="T39" fmla="*/ 8 h 35"/>
                    <a:gd name="T40" fmla="*/ 35 w 39"/>
                    <a:gd name="T41" fmla="*/ 5 h 35"/>
                    <a:gd name="T42" fmla="*/ 33 w 39"/>
                    <a:gd name="T43" fmla="*/ 3 h 35"/>
                    <a:gd name="T44" fmla="*/ 27 w 39"/>
                    <a:gd name="T45" fmla="*/ 0 h 35"/>
                    <a:gd name="T46" fmla="*/ 20 w 39"/>
                    <a:gd name="T47" fmla="*/ 2 h 35"/>
                    <a:gd name="T48" fmla="*/ 12 w 39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6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1" y="26"/>
                      </a:lnTo>
                      <a:lnTo>
                        <a:pt x="2" y="28"/>
                      </a:lnTo>
                      <a:lnTo>
                        <a:pt x="4" y="31"/>
                      </a:lnTo>
                      <a:lnTo>
                        <a:pt x="6" y="33"/>
                      </a:lnTo>
                      <a:lnTo>
                        <a:pt x="12" y="35"/>
                      </a:lnTo>
                      <a:lnTo>
                        <a:pt x="20" y="35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1"/>
                      </a:lnTo>
                      <a:lnTo>
                        <a:pt x="39" y="14"/>
                      </a:lnTo>
                      <a:lnTo>
                        <a:pt x="39" y="11"/>
                      </a:lnTo>
                      <a:lnTo>
                        <a:pt x="38" y="8"/>
                      </a:lnTo>
                      <a:lnTo>
                        <a:pt x="35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20" y="2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80" name="Freeform 2321"/>
                <p:cNvSpPr>
                  <a:spLocks/>
                </p:cNvSpPr>
                <p:nvPr/>
              </p:nvSpPr>
              <p:spPr bwMode="auto">
                <a:xfrm>
                  <a:off x="2106" y="3004"/>
                  <a:ext cx="39" cy="35"/>
                </a:xfrm>
                <a:custGeom>
                  <a:avLst/>
                  <a:gdLst>
                    <a:gd name="T0" fmla="*/ 12 w 39"/>
                    <a:gd name="T1" fmla="*/ 4 h 35"/>
                    <a:gd name="T2" fmla="*/ 12 w 39"/>
                    <a:gd name="T3" fmla="*/ 4 h 35"/>
                    <a:gd name="T4" fmla="*/ 6 w 39"/>
                    <a:gd name="T5" fmla="*/ 9 h 35"/>
                    <a:gd name="T6" fmla="*/ 1 w 39"/>
                    <a:gd name="T7" fmla="*/ 16 h 35"/>
                    <a:gd name="T8" fmla="*/ 0 w 39"/>
                    <a:gd name="T9" fmla="*/ 22 h 35"/>
                    <a:gd name="T10" fmla="*/ 1 w 39"/>
                    <a:gd name="T11" fmla="*/ 26 h 35"/>
                    <a:gd name="T12" fmla="*/ 2 w 39"/>
                    <a:gd name="T13" fmla="*/ 28 h 35"/>
                    <a:gd name="T14" fmla="*/ 2 w 39"/>
                    <a:gd name="T15" fmla="*/ 28 h 35"/>
                    <a:gd name="T16" fmla="*/ 4 w 39"/>
                    <a:gd name="T17" fmla="*/ 31 h 35"/>
                    <a:gd name="T18" fmla="*/ 6 w 39"/>
                    <a:gd name="T19" fmla="*/ 33 h 35"/>
                    <a:gd name="T20" fmla="*/ 12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2 h 35"/>
                    <a:gd name="T26" fmla="*/ 28 w 39"/>
                    <a:gd name="T27" fmla="*/ 32 h 35"/>
                    <a:gd name="T28" fmla="*/ 34 w 39"/>
                    <a:gd name="T29" fmla="*/ 27 h 35"/>
                    <a:gd name="T30" fmla="*/ 38 w 39"/>
                    <a:gd name="T31" fmla="*/ 21 h 35"/>
                    <a:gd name="T32" fmla="*/ 39 w 39"/>
                    <a:gd name="T33" fmla="*/ 14 h 35"/>
                    <a:gd name="T34" fmla="*/ 39 w 39"/>
                    <a:gd name="T35" fmla="*/ 11 h 35"/>
                    <a:gd name="T36" fmla="*/ 38 w 39"/>
                    <a:gd name="T37" fmla="*/ 8 h 35"/>
                    <a:gd name="T38" fmla="*/ 38 w 39"/>
                    <a:gd name="T39" fmla="*/ 8 h 35"/>
                    <a:gd name="T40" fmla="*/ 35 w 39"/>
                    <a:gd name="T41" fmla="*/ 5 h 35"/>
                    <a:gd name="T42" fmla="*/ 33 w 39"/>
                    <a:gd name="T43" fmla="*/ 3 h 35"/>
                    <a:gd name="T44" fmla="*/ 27 w 39"/>
                    <a:gd name="T45" fmla="*/ 0 h 35"/>
                    <a:gd name="T46" fmla="*/ 20 w 39"/>
                    <a:gd name="T47" fmla="*/ 2 h 35"/>
                    <a:gd name="T48" fmla="*/ 12 w 39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6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1" y="26"/>
                      </a:lnTo>
                      <a:lnTo>
                        <a:pt x="2" y="28"/>
                      </a:lnTo>
                      <a:lnTo>
                        <a:pt x="4" y="31"/>
                      </a:lnTo>
                      <a:lnTo>
                        <a:pt x="6" y="33"/>
                      </a:lnTo>
                      <a:lnTo>
                        <a:pt x="12" y="35"/>
                      </a:lnTo>
                      <a:lnTo>
                        <a:pt x="20" y="35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1"/>
                      </a:lnTo>
                      <a:lnTo>
                        <a:pt x="39" y="14"/>
                      </a:lnTo>
                      <a:lnTo>
                        <a:pt x="39" y="11"/>
                      </a:lnTo>
                      <a:lnTo>
                        <a:pt x="38" y="8"/>
                      </a:lnTo>
                      <a:lnTo>
                        <a:pt x="35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20" y="2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81" name="Freeform 2322"/>
                <p:cNvSpPr>
                  <a:spLocks/>
                </p:cNvSpPr>
                <p:nvPr/>
              </p:nvSpPr>
              <p:spPr bwMode="auto">
                <a:xfrm>
                  <a:off x="2135" y="3008"/>
                  <a:ext cx="41" cy="35"/>
                </a:xfrm>
                <a:custGeom>
                  <a:avLst/>
                  <a:gdLst>
                    <a:gd name="T0" fmla="*/ 26 w 41"/>
                    <a:gd name="T1" fmla="*/ 3 h 35"/>
                    <a:gd name="T2" fmla="*/ 26 w 41"/>
                    <a:gd name="T3" fmla="*/ 3 h 35"/>
                    <a:gd name="T4" fmla="*/ 18 w 41"/>
                    <a:gd name="T5" fmla="*/ 0 h 35"/>
                    <a:gd name="T6" fmla="*/ 10 w 41"/>
                    <a:gd name="T7" fmla="*/ 1 h 35"/>
                    <a:gd name="T8" fmla="*/ 5 w 41"/>
                    <a:gd name="T9" fmla="*/ 5 h 35"/>
                    <a:gd name="T10" fmla="*/ 3 w 41"/>
                    <a:gd name="T11" fmla="*/ 8 h 35"/>
                    <a:gd name="T12" fmla="*/ 1 w 41"/>
                    <a:gd name="T13" fmla="*/ 10 h 35"/>
                    <a:gd name="T14" fmla="*/ 1 w 41"/>
                    <a:gd name="T15" fmla="*/ 10 h 35"/>
                    <a:gd name="T16" fmla="*/ 0 w 41"/>
                    <a:gd name="T17" fmla="*/ 13 h 35"/>
                    <a:gd name="T18" fmla="*/ 0 w 41"/>
                    <a:gd name="T19" fmla="*/ 17 h 35"/>
                    <a:gd name="T20" fmla="*/ 3 w 41"/>
                    <a:gd name="T21" fmla="*/ 23 h 35"/>
                    <a:gd name="T22" fmla="*/ 8 w 41"/>
                    <a:gd name="T23" fmla="*/ 28 h 35"/>
                    <a:gd name="T24" fmla="*/ 15 w 41"/>
                    <a:gd name="T25" fmla="*/ 32 h 35"/>
                    <a:gd name="T26" fmla="*/ 15 w 41"/>
                    <a:gd name="T27" fmla="*/ 32 h 35"/>
                    <a:gd name="T28" fmla="*/ 23 w 41"/>
                    <a:gd name="T29" fmla="*/ 35 h 35"/>
                    <a:gd name="T30" fmla="*/ 31 w 41"/>
                    <a:gd name="T31" fmla="*/ 33 h 35"/>
                    <a:gd name="T32" fmla="*/ 36 w 41"/>
                    <a:gd name="T33" fmla="*/ 29 h 35"/>
                    <a:gd name="T34" fmla="*/ 38 w 41"/>
                    <a:gd name="T35" fmla="*/ 27 h 35"/>
                    <a:gd name="T36" fmla="*/ 40 w 41"/>
                    <a:gd name="T37" fmla="*/ 24 h 35"/>
                    <a:gd name="T38" fmla="*/ 40 w 41"/>
                    <a:gd name="T39" fmla="*/ 24 h 35"/>
                    <a:gd name="T40" fmla="*/ 41 w 41"/>
                    <a:gd name="T41" fmla="*/ 22 h 35"/>
                    <a:gd name="T42" fmla="*/ 41 w 41"/>
                    <a:gd name="T43" fmla="*/ 18 h 35"/>
                    <a:gd name="T44" fmla="*/ 38 w 41"/>
                    <a:gd name="T45" fmla="*/ 12 h 35"/>
                    <a:gd name="T46" fmla="*/ 33 w 41"/>
                    <a:gd name="T47" fmla="*/ 7 h 35"/>
                    <a:gd name="T48" fmla="*/ 26 w 41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5"/>
                    <a:gd name="T77" fmla="*/ 41 w 41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5">
                      <a:moveTo>
                        <a:pt x="26" y="3"/>
                      </a:moveTo>
                      <a:lnTo>
                        <a:pt x="26" y="3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5"/>
                      </a:lnTo>
                      <a:lnTo>
                        <a:pt x="31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40" y="24"/>
                      </a:lnTo>
                      <a:lnTo>
                        <a:pt x="41" y="22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7"/>
                      </a:lnTo>
                      <a:lnTo>
                        <a:pt x="26" y="3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82" name="Freeform 2323"/>
                <p:cNvSpPr>
                  <a:spLocks/>
                </p:cNvSpPr>
                <p:nvPr/>
              </p:nvSpPr>
              <p:spPr bwMode="auto">
                <a:xfrm>
                  <a:off x="2135" y="3008"/>
                  <a:ext cx="41" cy="35"/>
                </a:xfrm>
                <a:custGeom>
                  <a:avLst/>
                  <a:gdLst>
                    <a:gd name="T0" fmla="*/ 26 w 41"/>
                    <a:gd name="T1" fmla="*/ 3 h 35"/>
                    <a:gd name="T2" fmla="*/ 26 w 41"/>
                    <a:gd name="T3" fmla="*/ 3 h 35"/>
                    <a:gd name="T4" fmla="*/ 18 w 41"/>
                    <a:gd name="T5" fmla="*/ 0 h 35"/>
                    <a:gd name="T6" fmla="*/ 10 w 41"/>
                    <a:gd name="T7" fmla="*/ 1 h 35"/>
                    <a:gd name="T8" fmla="*/ 5 w 41"/>
                    <a:gd name="T9" fmla="*/ 5 h 35"/>
                    <a:gd name="T10" fmla="*/ 3 w 41"/>
                    <a:gd name="T11" fmla="*/ 8 h 35"/>
                    <a:gd name="T12" fmla="*/ 1 w 41"/>
                    <a:gd name="T13" fmla="*/ 10 h 35"/>
                    <a:gd name="T14" fmla="*/ 1 w 41"/>
                    <a:gd name="T15" fmla="*/ 10 h 35"/>
                    <a:gd name="T16" fmla="*/ 0 w 41"/>
                    <a:gd name="T17" fmla="*/ 13 h 35"/>
                    <a:gd name="T18" fmla="*/ 0 w 41"/>
                    <a:gd name="T19" fmla="*/ 17 h 35"/>
                    <a:gd name="T20" fmla="*/ 3 w 41"/>
                    <a:gd name="T21" fmla="*/ 23 h 35"/>
                    <a:gd name="T22" fmla="*/ 8 w 41"/>
                    <a:gd name="T23" fmla="*/ 28 h 35"/>
                    <a:gd name="T24" fmla="*/ 15 w 41"/>
                    <a:gd name="T25" fmla="*/ 32 h 35"/>
                    <a:gd name="T26" fmla="*/ 15 w 41"/>
                    <a:gd name="T27" fmla="*/ 32 h 35"/>
                    <a:gd name="T28" fmla="*/ 23 w 41"/>
                    <a:gd name="T29" fmla="*/ 35 h 35"/>
                    <a:gd name="T30" fmla="*/ 31 w 41"/>
                    <a:gd name="T31" fmla="*/ 33 h 35"/>
                    <a:gd name="T32" fmla="*/ 36 w 41"/>
                    <a:gd name="T33" fmla="*/ 29 h 35"/>
                    <a:gd name="T34" fmla="*/ 38 w 41"/>
                    <a:gd name="T35" fmla="*/ 27 h 35"/>
                    <a:gd name="T36" fmla="*/ 40 w 41"/>
                    <a:gd name="T37" fmla="*/ 24 h 35"/>
                    <a:gd name="T38" fmla="*/ 40 w 41"/>
                    <a:gd name="T39" fmla="*/ 24 h 35"/>
                    <a:gd name="T40" fmla="*/ 41 w 41"/>
                    <a:gd name="T41" fmla="*/ 22 h 35"/>
                    <a:gd name="T42" fmla="*/ 41 w 41"/>
                    <a:gd name="T43" fmla="*/ 18 h 35"/>
                    <a:gd name="T44" fmla="*/ 38 w 41"/>
                    <a:gd name="T45" fmla="*/ 12 h 35"/>
                    <a:gd name="T46" fmla="*/ 33 w 41"/>
                    <a:gd name="T47" fmla="*/ 7 h 35"/>
                    <a:gd name="T48" fmla="*/ 26 w 41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5"/>
                    <a:gd name="T77" fmla="*/ 41 w 41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5">
                      <a:moveTo>
                        <a:pt x="26" y="3"/>
                      </a:moveTo>
                      <a:lnTo>
                        <a:pt x="26" y="3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5"/>
                      </a:lnTo>
                      <a:lnTo>
                        <a:pt x="31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40" y="24"/>
                      </a:lnTo>
                      <a:lnTo>
                        <a:pt x="41" y="22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7"/>
                      </a:lnTo>
                      <a:lnTo>
                        <a:pt x="26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83" name="Freeform 2324"/>
                <p:cNvSpPr>
                  <a:spLocks/>
                </p:cNvSpPr>
                <p:nvPr/>
              </p:nvSpPr>
              <p:spPr bwMode="auto">
                <a:xfrm>
                  <a:off x="2111" y="2981"/>
                  <a:ext cx="41" cy="34"/>
                </a:xfrm>
                <a:custGeom>
                  <a:avLst/>
                  <a:gdLst>
                    <a:gd name="T0" fmla="*/ 20 w 41"/>
                    <a:gd name="T1" fmla="*/ 0 h 34"/>
                    <a:gd name="T2" fmla="*/ 20 w 41"/>
                    <a:gd name="T3" fmla="*/ 0 h 34"/>
                    <a:gd name="T4" fmla="*/ 13 w 41"/>
                    <a:gd name="T5" fmla="*/ 2 h 34"/>
                    <a:gd name="T6" fmla="*/ 6 w 41"/>
                    <a:gd name="T7" fmla="*/ 5 h 34"/>
                    <a:gd name="T8" fmla="*/ 1 w 41"/>
                    <a:gd name="T9" fmla="*/ 11 h 34"/>
                    <a:gd name="T10" fmla="*/ 0 w 41"/>
                    <a:gd name="T11" fmla="*/ 13 h 34"/>
                    <a:gd name="T12" fmla="*/ 0 w 41"/>
                    <a:gd name="T13" fmla="*/ 17 h 34"/>
                    <a:gd name="T14" fmla="*/ 0 w 41"/>
                    <a:gd name="T15" fmla="*/ 17 h 34"/>
                    <a:gd name="T16" fmla="*/ 0 w 41"/>
                    <a:gd name="T17" fmla="*/ 20 h 34"/>
                    <a:gd name="T18" fmla="*/ 1 w 41"/>
                    <a:gd name="T19" fmla="*/ 23 h 34"/>
                    <a:gd name="T20" fmla="*/ 6 w 41"/>
                    <a:gd name="T21" fmla="*/ 28 h 34"/>
                    <a:gd name="T22" fmla="*/ 13 w 41"/>
                    <a:gd name="T23" fmla="*/ 32 h 34"/>
                    <a:gd name="T24" fmla="*/ 20 w 41"/>
                    <a:gd name="T25" fmla="*/ 34 h 34"/>
                    <a:gd name="T26" fmla="*/ 20 w 41"/>
                    <a:gd name="T27" fmla="*/ 34 h 34"/>
                    <a:gd name="T28" fmla="*/ 28 w 41"/>
                    <a:gd name="T29" fmla="*/ 32 h 34"/>
                    <a:gd name="T30" fmla="*/ 36 w 41"/>
                    <a:gd name="T31" fmla="*/ 28 h 34"/>
                    <a:gd name="T32" fmla="*/ 39 w 41"/>
                    <a:gd name="T33" fmla="*/ 23 h 34"/>
                    <a:gd name="T34" fmla="*/ 41 w 41"/>
                    <a:gd name="T35" fmla="*/ 20 h 34"/>
                    <a:gd name="T36" fmla="*/ 41 w 41"/>
                    <a:gd name="T37" fmla="*/ 17 h 34"/>
                    <a:gd name="T38" fmla="*/ 41 w 41"/>
                    <a:gd name="T39" fmla="*/ 17 h 34"/>
                    <a:gd name="T40" fmla="*/ 41 w 41"/>
                    <a:gd name="T41" fmla="*/ 13 h 34"/>
                    <a:gd name="T42" fmla="*/ 39 w 41"/>
                    <a:gd name="T43" fmla="*/ 11 h 34"/>
                    <a:gd name="T44" fmla="*/ 36 w 41"/>
                    <a:gd name="T45" fmla="*/ 5 h 34"/>
                    <a:gd name="T46" fmla="*/ 28 w 41"/>
                    <a:gd name="T47" fmla="*/ 2 h 34"/>
                    <a:gd name="T48" fmla="*/ 20 w 41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2"/>
                      </a:lnTo>
                      <a:lnTo>
                        <a:pt x="6" y="5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6" y="28"/>
                      </a:lnTo>
                      <a:lnTo>
                        <a:pt x="39" y="23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9" y="11"/>
                      </a:lnTo>
                      <a:lnTo>
                        <a:pt x="36" y="5"/>
                      </a:lnTo>
                      <a:lnTo>
                        <a:pt x="28" y="2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84" name="Freeform 2325"/>
                <p:cNvSpPr>
                  <a:spLocks/>
                </p:cNvSpPr>
                <p:nvPr/>
              </p:nvSpPr>
              <p:spPr bwMode="auto">
                <a:xfrm>
                  <a:off x="2111" y="2981"/>
                  <a:ext cx="41" cy="34"/>
                </a:xfrm>
                <a:custGeom>
                  <a:avLst/>
                  <a:gdLst>
                    <a:gd name="T0" fmla="*/ 20 w 41"/>
                    <a:gd name="T1" fmla="*/ 0 h 34"/>
                    <a:gd name="T2" fmla="*/ 20 w 41"/>
                    <a:gd name="T3" fmla="*/ 0 h 34"/>
                    <a:gd name="T4" fmla="*/ 13 w 41"/>
                    <a:gd name="T5" fmla="*/ 2 h 34"/>
                    <a:gd name="T6" fmla="*/ 6 w 41"/>
                    <a:gd name="T7" fmla="*/ 5 h 34"/>
                    <a:gd name="T8" fmla="*/ 1 w 41"/>
                    <a:gd name="T9" fmla="*/ 11 h 34"/>
                    <a:gd name="T10" fmla="*/ 0 w 41"/>
                    <a:gd name="T11" fmla="*/ 13 h 34"/>
                    <a:gd name="T12" fmla="*/ 0 w 41"/>
                    <a:gd name="T13" fmla="*/ 17 h 34"/>
                    <a:gd name="T14" fmla="*/ 0 w 41"/>
                    <a:gd name="T15" fmla="*/ 17 h 34"/>
                    <a:gd name="T16" fmla="*/ 0 w 41"/>
                    <a:gd name="T17" fmla="*/ 20 h 34"/>
                    <a:gd name="T18" fmla="*/ 1 w 41"/>
                    <a:gd name="T19" fmla="*/ 23 h 34"/>
                    <a:gd name="T20" fmla="*/ 6 w 41"/>
                    <a:gd name="T21" fmla="*/ 28 h 34"/>
                    <a:gd name="T22" fmla="*/ 13 w 41"/>
                    <a:gd name="T23" fmla="*/ 32 h 34"/>
                    <a:gd name="T24" fmla="*/ 20 w 41"/>
                    <a:gd name="T25" fmla="*/ 34 h 34"/>
                    <a:gd name="T26" fmla="*/ 20 w 41"/>
                    <a:gd name="T27" fmla="*/ 34 h 34"/>
                    <a:gd name="T28" fmla="*/ 28 w 41"/>
                    <a:gd name="T29" fmla="*/ 32 h 34"/>
                    <a:gd name="T30" fmla="*/ 36 w 41"/>
                    <a:gd name="T31" fmla="*/ 28 h 34"/>
                    <a:gd name="T32" fmla="*/ 39 w 41"/>
                    <a:gd name="T33" fmla="*/ 23 h 34"/>
                    <a:gd name="T34" fmla="*/ 41 w 41"/>
                    <a:gd name="T35" fmla="*/ 20 h 34"/>
                    <a:gd name="T36" fmla="*/ 41 w 41"/>
                    <a:gd name="T37" fmla="*/ 17 h 34"/>
                    <a:gd name="T38" fmla="*/ 41 w 41"/>
                    <a:gd name="T39" fmla="*/ 17 h 34"/>
                    <a:gd name="T40" fmla="*/ 41 w 41"/>
                    <a:gd name="T41" fmla="*/ 13 h 34"/>
                    <a:gd name="T42" fmla="*/ 39 w 41"/>
                    <a:gd name="T43" fmla="*/ 11 h 34"/>
                    <a:gd name="T44" fmla="*/ 36 w 41"/>
                    <a:gd name="T45" fmla="*/ 5 h 34"/>
                    <a:gd name="T46" fmla="*/ 28 w 41"/>
                    <a:gd name="T47" fmla="*/ 2 h 34"/>
                    <a:gd name="T48" fmla="*/ 20 w 41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2"/>
                      </a:lnTo>
                      <a:lnTo>
                        <a:pt x="6" y="5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6" y="28"/>
                      </a:lnTo>
                      <a:lnTo>
                        <a:pt x="39" y="23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9" y="11"/>
                      </a:lnTo>
                      <a:lnTo>
                        <a:pt x="36" y="5"/>
                      </a:lnTo>
                      <a:lnTo>
                        <a:pt x="28" y="2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85" name="Freeform 2326"/>
                <p:cNvSpPr>
                  <a:spLocks/>
                </p:cNvSpPr>
                <p:nvPr/>
              </p:nvSpPr>
              <p:spPr bwMode="auto">
                <a:xfrm>
                  <a:off x="2136" y="2986"/>
                  <a:ext cx="41" cy="32"/>
                </a:xfrm>
                <a:custGeom>
                  <a:avLst/>
                  <a:gdLst>
                    <a:gd name="T0" fmla="*/ 23 w 41"/>
                    <a:gd name="T1" fmla="*/ 0 h 32"/>
                    <a:gd name="T2" fmla="*/ 23 w 41"/>
                    <a:gd name="T3" fmla="*/ 0 h 32"/>
                    <a:gd name="T4" fmla="*/ 16 w 41"/>
                    <a:gd name="T5" fmla="*/ 0 h 32"/>
                    <a:gd name="T6" fmla="*/ 8 w 41"/>
                    <a:gd name="T7" fmla="*/ 2 h 32"/>
                    <a:gd name="T8" fmla="*/ 3 w 41"/>
                    <a:gd name="T9" fmla="*/ 7 h 32"/>
                    <a:gd name="T10" fmla="*/ 2 w 41"/>
                    <a:gd name="T11" fmla="*/ 9 h 32"/>
                    <a:gd name="T12" fmla="*/ 0 w 41"/>
                    <a:gd name="T13" fmla="*/ 12 h 32"/>
                    <a:gd name="T14" fmla="*/ 0 w 41"/>
                    <a:gd name="T15" fmla="*/ 12 h 32"/>
                    <a:gd name="T16" fmla="*/ 0 w 41"/>
                    <a:gd name="T17" fmla="*/ 16 h 32"/>
                    <a:gd name="T18" fmla="*/ 0 w 41"/>
                    <a:gd name="T19" fmla="*/ 20 h 32"/>
                    <a:gd name="T20" fmla="*/ 4 w 41"/>
                    <a:gd name="T21" fmla="*/ 25 h 32"/>
                    <a:gd name="T22" fmla="*/ 11 w 41"/>
                    <a:gd name="T23" fmla="*/ 30 h 32"/>
                    <a:gd name="T24" fmla="*/ 18 w 41"/>
                    <a:gd name="T25" fmla="*/ 32 h 32"/>
                    <a:gd name="T26" fmla="*/ 18 w 41"/>
                    <a:gd name="T27" fmla="*/ 32 h 32"/>
                    <a:gd name="T28" fmla="*/ 26 w 41"/>
                    <a:gd name="T29" fmla="*/ 32 h 32"/>
                    <a:gd name="T30" fmla="*/ 34 w 41"/>
                    <a:gd name="T31" fmla="*/ 30 h 32"/>
                    <a:gd name="T32" fmla="*/ 39 w 41"/>
                    <a:gd name="T33" fmla="*/ 26 h 32"/>
                    <a:gd name="T34" fmla="*/ 40 w 41"/>
                    <a:gd name="T35" fmla="*/ 23 h 32"/>
                    <a:gd name="T36" fmla="*/ 41 w 41"/>
                    <a:gd name="T37" fmla="*/ 20 h 32"/>
                    <a:gd name="T38" fmla="*/ 41 w 41"/>
                    <a:gd name="T39" fmla="*/ 20 h 32"/>
                    <a:gd name="T40" fmla="*/ 41 w 41"/>
                    <a:gd name="T41" fmla="*/ 17 h 32"/>
                    <a:gd name="T42" fmla="*/ 41 w 41"/>
                    <a:gd name="T43" fmla="*/ 13 h 32"/>
                    <a:gd name="T44" fmla="*/ 37 w 41"/>
                    <a:gd name="T45" fmla="*/ 8 h 32"/>
                    <a:gd name="T46" fmla="*/ 31 w 41"/>
                    <a:gd name="T47" fmla="*/ 3 h 32"/>
                    <a:gd name="T48" fmla="*/ 23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6" y="0"/>
                      </a:lnTo>
                      <a:lnTo>
                        <a:pt x="8" y="2"/>
                      </a:lnTo>
                      <a:lnTo>
                        <a:pt x="3" y="7"/>
                      </a:lnTo>
                      <a:lnTo>
                        <a:pt x="2" y="9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25"/>
                      </a:lnTo>
                      <a:lnTo>
                        <a:pt x="11" y="30"/>
                      </a:lnTo>
                      <a:lnTo>
                        <a:pt x="18" y="32"/>
                      </a:lnTo>
                      <a:lnTo>
                        <a:pt x="26" y="32"/>
                      </a:lnTo>
                      <a:lnTo>
                        <a:pt x="34" y="30"/>
                      </a:lnTo>
                      <a:lnTo>
                        <a:pt x="39" y="26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7" y="8"/>
                      </a:lnTo>
                      <a:lnTo>
                        <a:pt x="31" y="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86" name="Freeform 2327"/>
                <p:cNvSpPr>
                  <a:spLocks/>
                </p:cNvSpPr>
                <p:nvPr/>
              </p:nvSpPr>
              <p:spPr bwMode="auto">
                <a:xfrm>
                  <a:off x="2136" y="2986"/>
                  <a:ext cx="41" cy="32"/>
                </a:xfrm>
                <a:custGeom>
                  <a:avLst/>
                  <a:gdLst>
                    <a:gd name="T0" fmla="*/ 23 w 41"/>
                    <a:gd name="T1" fmla="*/ 0 h 32"/>
                    <a:gd name="T2" fmla="*/ 23 w 41"/>
                    <a:gd name="T3" fmla="*/ 0 h 32"/>
                    <a:gd name="T4" fmla="*/ 16 w 41"/>
                    <a:gd name="T5" fmla="*/ 0 h 32"/>
                    <a:gd name="T6" fmla="*/ 8 w 41"/>
                    <a:gd name="T7" fmla="*/ 2 h 32"/>
                    <a:gd name="T8" fmla="*/ 3 w 41"/>
                    <a:gd name="T9" fmla="*/ 7 h 32"/>
                    <a:gd name="T10" fmla="*/ 2 w 41"/>
                    <a:gd name="T11" fmla="*/ 9 h 32"/>
                    <a:gd name="T12" fmla="*/ 0 w 41"/>
                    <a:gd name="T13" fmla="*/ 12 h 32"/>
                    <a:gd name="T14" fmla="*/ 0 w 41"/>
                    <a:gd name="T15" fmla="*/ 12 h 32"/>
                    <a:gd name="T16" fmla="*/ 0 w 41"/>
                    <a:gd name="T17" fmla="*/ 16 h 32"/>
                    <a:gd name="T18" fmla="*/ 0 w 41"/>
                    <a:gd name="T19" fmla="*/ 20 h 32"/>
                    <a:gd name="T20" fmla="*/ 4 w 41"/>
                    <a:gd name="T21" fmla="*/ 25 h 32"/>
                    <a:gd name="T22" fmla="*/ 11 w 41"/>
                    <a:gd name="T23" fmla="*/ 30 h 32"/>
                    <a:gd name="T24" fmla="*/ 18 w 41"/>
                    <a:gd name="T25" fmla="*/ 32 h 32"/>
                    <a:gd name="T26" fmla="*/ 18 w 41"/>
                    <a:gd name="T27" fmla="*/ 32 h 32"/>
                    <a:gd name="T28" fmla="*/ 26 w 41"/>
                    <a:gd name="T29" fmla="*/ 32 h 32"/>
                    <a:gd name="T30" fmla="*/ 34 w 41"/>
                    <a:gd name="T31" fmla="*/ 30 h 32"/>
                    <a:gd name="T32" fmla="*/ 39 w 41"/>
                    <a:gd name="T33" fmla="*/ 26 h 32"/>
                    <a:gd name="T34" fmla="*/ 40 w 41"/>
                    <a:gd name="T35" fmla="*/ 23 h 32"/>
                    <a:gd name="T36" fmla="*/ 41 w 41"/>
                    <a:gd name="T37" fmla="*/ 20 h 32"/>
                    <a:gd name="T38" fmla="*/ 41 w 41"/>
                    <a:gd name="T39" fmla="*/ 20 h 32"/>
                    <a:gd name="T40" fmla="*/ 41 w 41"/>
                    <a:gd name="T41" fmla="*/ 17 h 32"/>
                    <a:gd name="T42" fmla="*/ 41 w 41"/>
                    <a:gd name="T43" fmla="*/ 13 h 32"/>
                    <a:gd name="T44" fmla="*/ 37 w 41"/>
                    <a:gd name="T45" fmla="*/ 8 h 32"/>
                    <a:gd name="T46" fmla="*/ 31 w 41"/>
                    <a:gd name="T47" fmla="*/ 3 h 32"/>
                    <a:gd name="T48" fmla="*/ 23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6" y="0"/>
                      </a:lnTo>
                      <a:lnTo>
                        <a:pt x="8" y="2"/>
                      </a:lnTo>
                      <a:lnTo>
                        <a:pt x="3" y="7"/>
                      </a:lnTo>
                      <a:lnTo>
                        <a:pt x="2" y="9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25"/>
                      </a:lnTo>
                      <a:lnTo>
                        <a:pt x="11" y="30"/>
                      </a:lnTo>
                      <a:lnTo>
                        <a:pt x="18" y="32"/>
                      </a:lnTo>
                      <a:lnTo>
                        <a:pt x="26" y="32"/>
                      </a:lnTo>
                      <a:lnTo>
                        <a:pt x="34" y="30"/>
                      </a:lnTo>
                      <a:lnTo>
                        <a:pt x="39" y="26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7" y="8"/>
                      </a:lnTo>
                      <a:lnTo>
                        <a:pt x="31" y="3"/>
                      </a:lnTo>
                      <a:lnTo>
                        <a:pt x="2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87" name="Freeform 2328"/>
                <p:cNvSpPr>
                  <a:spLocks/>
                </p:cNvSpPr>
                <p:nvPr/>
              </p:nvSpPr>
              <p:spPr bwMode="auto">
                <a:xfrm>
                  <a:off x="2125" y="2965"/>
                  <a:ext cx="41" cy="32"/>
                </a:xfrm>
                <a:custGeom>
                  <a:avLst/>
                  <a:gdLst>
                    <a:gd name="T0" fmla="*/ 20 w 41"/>
                    <a:gd name="T1" fmla="*/ 0 h 32"/>
                    <a:gd name="T2" fmla="*/ 20 w 41"/>
                    <a:gd name="T3" fmla="*/ 0 h 32"/>
                    <a:gd name="T4" fmla="*/ 13 w 41"/>
                    <a:gd name="T5" fmla="*/ 1 h 32"/>
                    <a:gd name="T6" fmla="*/ 6 w 41"/>
                    <a:gd name="T7" fmla="*/ 4 h 32"/>
                    <a:gd name="T8" fmla="*/ 1 w 41"/>
                    <a:gd name="T9" fmla="*/ 9 h 32"/>
                    <a:gd name="T10" fmla="*/ 0 w 41"/>
                    <a:gd name="T11" fmla="*/ 13 h 32"/>
                    <a:gd name="T12" fmla="*/ 0 w 41"/>
                    <a:gd name="T13" fmla="*/ 15 h 32"/>
                    <a:gd name="T14" fmla="*/ 0 w 41"/>
                    <a:gd name="T15" fmla="*/ 15 h 32"/>
                    <a:gd name="T16" fmla="*/ 0 w 41"/>
                    <a:gd name="T17" fmla="*/ 19 h 32"/>
                    <a:gd name="T18" fmla="*/ 1 w 41"/>
                    <a:gd name="T19" fmla="*/ 21 h 32"/>
                    <a:gd name="T20" fmla="*/ 6 w 41"/>
                    <a:gd name="T21" fmla="*/ 27 h 32"/>
                    <a:gd name="T22" fmla="*/ 13 w 41"/>
                    <a:gd name="T23" fmla="*/ 30 h 32"/>
                    <a:gd name="T24" fmla="*/ 20 w 41"/>
                    <a:gd name="T25" fmla="*/ 32 h 32"/>
                    <a:gd name="T26" fmla="*/ 20 w 41"/>
                    <a:gd name="T27" fmla="*/ 32 h 32"/>
                    <a:gd name="T28" fmla="*/ 28 w 41"/>
                    <a:gd name="T29" fmla="*/ 30 h 32"/>
                    <a:gd name="T30" fmla="*/ 36 w 41"/>
                    <a:gd name="T31" fmla="*/ 27 h 32"/>
                    <a:gd name="T32" fmla="*/ 39 w 41"/>
                    <a:gd name="T33" fmla="*/ 21 h 32"/>
                    <a:gd name="T34" fmla="*/ 41 w 41"/>
                    <a:gd name="T35" fmla="*/ 19 h 32"/>
                    <a:gd name="T36" fmla="*/ 41 w 41"/>
                    <a:gd name="T37" fmla="*/ 15 h 32"/>
                    <a:gd name="T38" fmla="*/ 41 w 41"/>
                    <a:gd name="T39" fmla="*/ 15 h 32"/>
                    <a:gd name="T40" fmla="*/ 41 w 41"/>
                    <a:gd name="T41" fmla="*/ 13 h 32"/>
                    <a:gd name="T42" fmla="*/ 39 w 41"/>
                    <a:gd name="T43" fmla="*/ 9 h 32"/>
                    <a:gd name="T44" fmla="*/ 36 w 41"/>
                    <a:gd name="T45" fmla="*/ 4 h 32"/>
                    <a:gd name="T46" fmla="*/ 28 w 41"/>
                    <a:gd name="T47" fmla="*/ 1 h 32"/>
                    <a:gd name="T48" fmla="*/ 20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4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1"/>
                      </a:lnTo>
                      <a:lnTo>
                        <a:pt x="6" y="27"/>
                      </a:lnTo>
                      <a:lnTo>
                        <a:pt x="13" y="30"/>
                      </a:lnTo>
                      <a:lnTo>
                        <a:pt x="20" y="32"/>
                      </a:lnTo>
                      <a:lnTo>
                        <a:pt x="28" y="30"/>
                      </a:lnTo>
                      <a:lnTo>
                        <a:pt x="36" y="27"/>
                      </a:lnTo>
                      <a:lnTo>
                        <a:pt x="39" y="21"/>
                      </a:lnTo>
                      <a:lnTo>
                        <a:pt x="41" y="19"/>
                      </a:lnTo>
                      <a:lnTo>
                        <a:pt x="41" y="15"/>
                      </a:lnTo>
                      <a:lnTo>
                        <a:pt x="41" y="13"/>
                      </a:lnTo>
                      <a:lnTo>
                        <a:pt x="39" y="9"/>
                      </a:lnTo>
                      <a:lnTo>
                        <a:pt x="36" y="4"/>
                      </a:lnTo>
                      <a:lnTo>
                        <a:pt x="28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88" name="Freeform 2329"/>
                <p:cNvSpPr>
                  <a:spLocks/>
                </p:cNvSpPr>
                <p:nvPr/>
              </p:nvSpPr>
              <p:spPr bwMode="auto">
                <a:xfrm>
                  <a:off x="2125" y="2965"/>
                  <a:ext cx="41" cy="32"/>
                </a:xfrm>
                <a:custGeom>
                  <a:avLst/>
                  <a:gdLst>
                    <a:gd name="T0" fmla="*/ 20 w 41"/>
                    <a:gd name="T1" fmla="*/ 0 h 32"/>
                    <a:gd name="T2" fmla="*/ 20 w 41"/>
                    <a:gd name="T3" fmla="*/ 0 h 32"/>
                    <a:gd name="T4" fmla="*/ 13 w 41"/>
                    <a:gd name="T5" fmla="*/ 1 h 32"/>
                    <a:gd name="T6" fmla="*/ 6 w 41"/>
                    <a:gd name="T7" fmla="*/ 4 h 32"/>
                    <a:gd name="T8" fmla="*/ 1 w 41"/>
                    <a:gd name="T9" fmla="*/ 9 h 32"/>
                    <a:gd name="T10" fmla="*/ 0 w 41"/>
                    <a:gd name="T11" fmla="*/ 13 h 32"/>
                    <a:gd name="T12" fmla="*/ 0 w 41"/>
                    <a:gd name="T13" fmla="*/ 15 h 32"/>
                    <a:gd name="T14" fmla="*/ 0 w 41"/>
                    <a:gd name="T15" fmla="*/ 15 h 32"/>
                    <a:gd name="T16" fmla="*/ 0 w 41"/>
                    <a:gd name="T17" fmla="*/ 19 h 32"/>
                    <a:gd name="T18" fmla="*/ 1 w 41"/>
                    <a:gd name="T19" fmla="*/ 21 h 32"/>
                    <a:gd name="T20" fmla="*/ 6 w 41"/>
                    <a:gd name="T21" fmla="*/ 27 h 32"/>
                    <a:gd name="T22" fmla="*/ 13 w 41"/>
                    <a:gd name="T23" fmla="*/ 30 h 32"/>
                    <a:gd name="T24" fmla="*/ 20 w 41"/>
                    <a:gd name="T25" fmla="*/ 32 h 32"/>
                    <a:gd name="T26" fmla="*/ 20 w 41"/>
                    <a:gd name="T27" fmla="*/ 32 h 32"/>
                    <a:gd name="T28" fmla="*/ 28 w 41"/>
                    <a:gd name="T29" fmla="*/ 30 h 32"/>
                    <a:gd name="T30" fmla="*/ 36 w 41"/>
                    <a:gd name="T31" fmla="*/ 27 h 32"/>
                    <a:gd name="T32" fmla="*/ 39 w 41"/>
                    <a:gd name="T33" fmla="*/ 21 h 32"/>
                    <a:gd name="T34" fmla="*/ 41 w 41"/>
                    <a:gd name="T35" fmla="*/ 19 h 32"/>
                    <a:gd name="T36" fmla="*/ 41 w 41"/>
                    <a:gd name="T37" fmla="*/ 15 h 32"/>
                    <a:gd name="T38" fmla="*/ 41 w 41"/>
                    <a:gd name="T39" fmla="*/ 15 h 32"/>
                    <a:gd name="T40" fmla="*/ 41 w 41"/>
                    <a:gd name="T41" fmla="*/ 13 h 32"/>
                    <a:gd name="T42" fmla="*/ 39 w 41"/>
                    <a:gd name="T43" fmla="*/ 9 h 32"/>
                    <a:gd name="T44" fmla="*/ 36 w 41"/>
                    <a:gd name="T45" fmla="*/ 4 h 32"/>
                    <a:gd name="T46" fmla="*/ 28 w 41"/>
                    <a:gd name="T47" fmla="*/ 1 h 32"/>
                    <a:gd name="T48" fmla="*/ 20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4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1"/>
                      </a:lnTo>
                      <a:lnTo>
                        <a:pt x="6" y="27"/>
                      </a:lnTo>
                      <a:lnTo>
                        <a:pt x="13" y="30"/>
                      </a:lnTo>
                      <a:lnTo>
                        <a:pt x="20" y="32"/>
                      </a:lnTo>
                      <a:lnTo>
                        <a:pt x="28" y="30"/>
                      </a:lnTo>
                      <a:lnTo>
                        <a:pt x="36" y="27"/>
                      </a:lnTo>
                      <a:lnTo>
                        <a:pt x="39" y="21"/>
                      </a:lnTo>
                      <a:lnTo>
                        <a:pt x="41" y="19"/>
                      </a:lnTo>
                      <a:lnTo>
                        <a:pt x="41" y="15"/>
                      </a:lnTo>
                      <a:lnTo>
                        <a:pt x="41" y="13"/>
                      </a:lnTo>
                      <a:lnTo>
                        <a:pt x="39" y="9"/>
                      </a:lnTo>
                      <a:lnTo>
                        <a:pt x="36" y="4"/>
                      </a:lnTo>
                      <a:lnTo>
                        <a:pt x="28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89" name="Freeform 2330"/>
                <p:cNvSpPr>
                  <a:spLocks/>
                </p:cNvSpPr>
                <p:nvPr/>
              </p:nvSpPr>
              <p:spPr bwMode="auto">
                <a:xfrm>
                  <a:off x="2106" y="3026"/>
                  <a:ext cx="39" cy="34"/>
                </a:xfrm>
                <a:custGeom>
                  <a:avLst/>
                  <a:gdLst>
                    <a:gd name="T0" fmla="*/ 12 w 39"/>
                    <a:gd name="T1" fmla="*/ 4 h 34"/>
                    <a:gd name="T2" fmla="*/ 12 w 39"/>
                    <a:gd name="T3" fmla="*/ 4 h 34"/>
                    <a:gd name="T4" fmla="*/ 6 w 39"/>
                    <a:gd name="T5" fmla="*/ 9 h 34"/>
                    <a:gd name="T6" fmla="*/ 1 w 39"/>
                    <a:gd name="T7" fmla="*/ 15 h 34"/>
                    <a:gd name="T8" fmla="*/ 0 w 39"/>
                    <a:gd name="T9" fmla="*/ 22 h 34"/>
                    <a:gd name="T10" fmla="*/ 1 w 39"/>
                    <a:gd name="T11" fmla="*/ 24 h 34"/>
                    <a:gd name="T12" fmla="*/ 2 w 39"/>
                    <a:gd name="T13" fmla="*/ 28 h 34"/>
                    <a:gd name="T14" fmla="*/ 2 w 39"/>
                    <a:gd name="T15" fmla="*/ 28 h 34"/>
                    <a:gd name="T16" fmla="*/ 4 w 39"/>
                    <a:gd name="T17" fmla="*/ 31 h 34"/>
                    <a:gd name="T18" fmla="*/ 6 w 39"/>
                    <a:gd name="T19" fmla="*/ 32 h 34"/>
                    <a:gd name="T20" fmla="*/ 12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2 h 34"/>
                    <a:gd name="T26" fmla="*/ 28 w 39"/>
                    <a:gd name="T27" fmla="*/ 32 h 34"/>
                    <a:gd name="T28" fmla="*/ 34 w 39"/>
                    <a:gd name="T29" fmla="*/ 27 h 34"/>
                    <a:gd name="T30" fmla="*/ 38 w 39"/>
                    <a:gd name="T31" fmla="*/ 20 h 34"/>
                    <a:gd name="T32" fmla="*/ 39 w 39"/>
                    <a:gd name="T33" fmla="*/ 13 h 34"/>
                    <a:gd name="T34" fmla="*/ 39 w 39"/>
                    <a:gd name="T35" fmla="*/ 10 h 34"/>
                    <a:gd name="T36" fmla="*/ 38 w 39"/>
                    <a:gd name="T37" fmla="*/ 8 h 34"/>
                    <a:gd name="T38" fmla="*/ 38 w 39"/>
                    <a:gd name="T39" fmla="*/ 8 h 34"/>
                    <a:gd name="T40" fmla="*/ 35 w 39"/>
                    <a:gd name="T41" fmla="*/ 4 h 34"/>
                    <a:gd name="T42" fmla="*/ 33 w 39"/>
                    <a:gd name="T43" fmla="*/ 3 h 34"/>
                    <a:gd name="T44" fmla="*/ 27 w 39"/>
                    <a:gd name="T45" fmla="*/ 0 h 34"/>
                    <a:gd name="T46" fmla="*/ 20 w 39"/>
                    <a:gd name="T47" fmla="*/ 0 h 34"/>
                    <a:gd name="T48" fmla="*/ 12 w 39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6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1" y="24"/>
                      </a:lnTo>
                      <a:lnTo>
                        <a:pt x="2" y="28"/>
                      </a:lnTo>
                      <a:lnTo>
                        <a:pt x="4" y="31"/>
                      </a:lnTo>
                      <a:lnTo>
                        <a:pt x="6" y="32"/>
                      </a:lnTo>
                      <a:lnTo>
                        <a:pt x="12" y="34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0"/>
                      </a:lnTo>
                      <a:lnTo>
                        <a:pt x="39" y="13"/>
                      </a:lnTo>
                      <a:lnTo>
                        <a:pt x="39" y="10"/>
                      </a:lnTo>
                      <a:lnTo>
                        <a:pt x="38" y="8"/>
                      </a:lnTo>
                      <a:lnTo>
                        <a:pt x="35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90" name="Freeform 2331"/>
                <p:cNvSpPr>
                  <a:spLocks/>
                </p:cNvSpPr>
                <p:nvPr/>
              </p:nvSpPr>
              <p:spPr bwMode="auto">
                <a:xfrm>
                  <a:off x="2106" y="3026"/>
                  <a:ext cx="39" cy="34"/>
                </a:xfrm>
                <a:custGeom>
                  <a:avLst/>
                  <a:gdLst>
                    <a:gd name="T0" fmla="*/ 12 w 39"/>
                    <a:gd name="T1" fmla="*/ 4 h 34"/>
                    <a:gd name="T2" fmla="*/ 12 w 39"/>
                    <a:gd name="T3" fmla="*/ 4 h 34"/>
                    <a:gd name="T4" fmla="*/ 6 w 39"/>
                    <a:gd name="T5" fmla="*/ 9 h 34"/>
                    <a:gd name="T6" fmla="*/ 1 w 39"/>
                    <a:gd name="T7" fmla="*/ 15 h 34"/>
                    <a:gd name="T8" fmla="*/ 0 w 39"/>
                    <a:gd name="T9" fmla="*/ 22 h 34"/>
                    <a:gd name="T10" fmla="*/ 1 w 39"/>
                    <a:gd name="T11" fmla="*/ 24 h 34"/>
                    <a:gd name="T12" fmla="*/ 2 w 39"/>
                    <a:gd name="T13" fmla="*/ 28 h 34"/>
                    <a:gd name="T14" fmla="*/ 2 w 39"/>
                    <a:gd name="T15" fmla="*/ 28 h 34"/>
                    <a:gd name="T16" fmla="*/ 4 w 39"/>
                    <a:gd name="T17" fmla="*/ 31 h 34"/>
                    <a:gd name="T18" fmla="*/ 6 w 39"/>
                    <a:gd name="T19" fmla="*/ 32 h 34"/>
                    <a:gd name="T20" fmla="*/ 12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2 h 34"/>
                    <a:gd name="T26" fmla="*/ 28 w 39"/>
                    <a:gd name="T27" fmla="*/ 32 h 34"/>
                    <a:gd name="T28" fmla="*/ 34 w 39"/>
                    <a:gd name="T29" fmla="*/ 27 h 34"/>
                    <a:gd name="T30" fmla="*/ 38 w 39"/>
                    <a:gd name="T31" fmla="*/ 20 h 34"/>
                    <a:gd name="T32" fmla="*/ 39 w 39"/>
                    <a:gd name="T33" fmla="*/ 13 h 34"/>
                    <a:gd name="T34" fmla="*/ 39 w 39"/>
                    <a:gd name="T35" fmla="*/ 10 h 34"/>
                    <a:gd name="T36" fmla="*/ 38 w 39"/>
                    <a:gd name="T37" fmla="*/ 8 h 34"/>
                    <a:gd name="T38" fmla="*/ 38 w 39"/>
                    <a:gd name="T39" fmla="*/ 8 h 34"/>
                    <a:gd name="T40" fmla="*/ 35 w 39"/>
                    <a:gd name="T41" fmla="*/ 4 h 34"/>
                    <a:gd name="T42" fmla="*/ 33 w 39"/>
                    <a:gd name="T43" fmla="*/ 3 h 34"/>
                    <a:gd name="T44" fmla="*/ 27 w 39"/>
                    <a:gd name="T45" fmla="*/ 0 h 34"/>
                    <a:gd name="T46" fmla="*/ 20 w 39"/>
                    <a:gd name="T47" fmla="*/ 0 h 34"/>
                    <a:gd name="T48" fmla="*/ 12 w 39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6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1" y="24"/>
                      </a:lnTo>
                      <a:lnTo>
                        <a:pt x="2" y="28"/>
                      </a:lnTo>
                      <a:lnTo>
                        <a:pt x="4" y="31"/>
                      </a:lnTo>
                      <a:lnTo>
                        <a:pt x="6" y="32"/>
                      </a:lnTo>
                      <a:lnTo>
                        <a:pt x="12" y="34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0"/>
                      </a:lnTo>
                      <a:lnTo>
                        <a:pt x="39" y="13"/>
                      </a:lnTo>
                      <a:lnTo>
                        <a:pt x="39" y="10"/>
                      </a:lnTo>
                      <a:lnTo>
                        <a:pt x="38" y="8"/>
                      </a:lnTo>
                      <a:lnTo>
                        <a:pt x="35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91" name="Freeform 2332"/>
                <p:cNvSpPr>
                  <a:spLocks/>
                </p:cNvSpPr>
                <p:nvPr/>
              </p:nvSpPr>
              <p:spPr bwMode="auto">
                <a:xfrm>
                  <a:off x="2135" y="3030"/>
                  <a:ext cx="41" cy="33"/>
                </a:xfrm>
                <a:custGeom>
                  <a:avLst/>
                  <a:gdLst>
                    <a:gd name="T0" fmla="*/ 26 w 41"/>
                    <a:gd name="T1" fmla="*/ 1 h 33"/>
                    <a:gd name="T2" fmla="*/ 26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5 w 41"/>
                    <a:gd name="T9" fmla="*/ 4 h 33"/>
                    <a:gd name="T10" fmla="*/ 3 w 41"/>
                    <a:gd name="T11" fmla="*/ 6 h 33"/>
                    <a:gd name="T12" fmla="*/ 1 w 41"/>
                    <a:gd name="T13" fmla="*/ 9 h 33"/>
                    <a:gd name="T14" fmla="*/ 1 w 41"/>
                    <a:gd name="T15" fmla="*/ 9 h 33"/>
                    <a:gd name="T16" fmla="*/ 0 w 41"/>
                    <a:gd name="T17" fmla="*/ 13 h 33"/>
                    <a:gd name="T18" fmla="*/ 0 w 41"/>
                    <a:gd name="T19" fmla="*/ 16 h 33"/>
                    <a:gd name="T20" fmla="*/ 3 w 41"/>
                    <a:gd name="T21" fmla="*/ 23 h 33"/>
                    <a:gd name="T22" fmla="*/ 8 w 41"/>
                    <a:gd name="T23" fmla="*/ 28 h 33"/>
                    <a:gd name="T24" fmla="*/ 15 w 41"/>
                    <a:gd name="T25" fmla="*/ 32 h 33"/>
                    <a:gd name="T26" fmla="*/ 15 w 41"/>
                    <a:gd name="T27" fmla="*/ 32 h 33"/>
                    <a:gd name="T28" fmla="*/ 23 w 41"/>
                    <a:gd name="T29" fmla="*/ 33 h 33"/>
                    <a:gd name="T30" fmla="*/ 31 w 41"/>
                    <a:gd name="T31" fmla="*/ 32 h 33"/>
                    <a:gd name="T32" fmla="*/ 36 w 41"/>
                    <a:gd name="T33" fmla="*/ 29 h 33"/>
                    <a:gd name="T34" fmla="*/ 38 w 41"/>
                    <a:gd name="T35" fmla="*/ 27 h 33"/>
                    <a:gd name="T36" fmla="*/ 40 w 41"/>
                    <a:gd name="T37" fmla="*/ 24 h 33"/>
                    <a:gd name="T38" fmla="*/ 40 w 41"/>
                    <a:gd name="T39" fmla="*/ 24 h 33"/>
                    <a:gd name="T40" fmla="*/ 41 w 41"/>
                    <a:gd name="T41" fmla="*/ 20 h 33"/>
                    <a:gd name="T42" fmla="*/ 41 w 41"/>
                    <a:gd name="T43" fmla="*/ 16 h 33"/>
                    <a:gd name="T44" fmla="*/ 38 w 41"/>
                    <a:gd name="T45" fmla="*/ 10 h 33"/>
                    <a:gd name="T46" fmla="*/ 33 w 41"/>
                    <a:gd name="T47" fmla="*/ 5 h 33"/>
                    <a:gd name="T48" fmla="*/ 26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4"/>
                      </a:lnTo>
                      <a:lnTo>
                        <a:pt x="3" y="6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1" y="32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40" y="24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92" name="Freeform 2333"/>
                <p:cNvSpPr>
                  <a:spLocks/>
                </p:cNvSpPr>
                <p:nvPr/>
              </p:nvSpPr>
              <p:spPr bwMode="auto">
                <a:xfrm>
                  <a:off x="2135" y="3030"/>
                  <a:ext cx="41" cy="33"/>
                </a:xfrm>
                <a:custGeom>
                  <a:avLst/>
                  <a:gdLst>
                    <a:gd name="T0" fmla="*/ 26 w 41"/>
                    <a:gd name="T1" fmla="*/ 1 h 33"/>
                    <a:gd name="T2" fmla="*/ 26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5 w 41"/>
                    <a:gd name="T9" fmla="*/ 4 h 33"/>
                    <a:gd name="T10" fmla="*/ 3 w 41"/>
                    <a:gd name="T11" fmla="*/ 6 h 33"/>
                    <a:gd name="T12" fmla="*/ 1 w 41"/>
                    <a:gd name="T13" fmla="*/ 9 h 33"/>
                    <a:gd name="T14" fmla="*/ 1 w 41"/>
                    <a:gd name="T15" fmla="*/ 9 h 33"/>
                    <a:gd name="T16" fmla="*/ 0 w 41"/>
                    <a:gd name="T17" fmla="*/ 13 h 33"/>
                    <a:gd name="T18" fmla="*/ 0 w 41"/>
                    <a:gd name="T19" fmla="*/ 16 h 33"/>
                    <a:gd name="T20" fmla="*/ 3 w 41"/>
                    <a:gd name="T21" fmla="*/ 23 h 33"/>
                    <a:gd name="T22" fmla="*/ 8 w 41"/>
                    <a:gd name="T23" fmla="*/ 28 h 33"/>
                    <a:gd name="T24" fmla="*/ 15 w 41"/>
                    <a:gd name="T25" fmla="*/ 32 h 33"/>
                    <a:gd name="T26" fmla="*/ 15 w 41"/>
                    <a:gd name="T27" fmla="*/ 32 h 33"/>
                    <a:gd name="T28" fmla="*/ 23 w 41"/>
                    <a:gd name="T29" fmla="*/ 33 h 33"/>
                    <a:gd name="T30" fmla="*/ 31 w 41"/>
                    <a:gd name="T31" fmla="*/ 32 h 33"/>
                    <a:gd name="T32" fmla="*/ 36 w 41"/>
                    <a:gd name="T33" fmla="*/ 29 h 33"/>
                    <a:gd name="T34" fmla="*/ 38 w 41"/>
                    <a:gd name="T35" fmla="*/ 27 h 33"/>
                    <a:gd name="T36" fmla="*/ 40 w 41"/>
                    <a:gd name="T37" fmla="*/ 24 h 33"/>
                    <a:gd name="T38" fmla="*/ 40 w 41"/>
                    <a:gd name="T39" fmla="*/ 24 h 33"/>
                    <a:gd name="T40" fmla="*/ 41 w 41"/>
                    <a:gd name="T41" fmla="*/ 20 h 33"/>
                    <a:gd name="T42" fmla="*/ 41 w 41"/>
                    <a:gd name="T43" fmla="*/ 16 h 33"/>
                    <a:gd name="T44" fmla="*/ 38 w 41"/>
                    <a:gd name="T45" fmla="*/ 10 h 33"/>
                    <a:gd name="T46" fmla="*/ 33 w 41"/>
                    <a:gd name="T47" fmla="*/ 5 h 33"/>
                    <a:gd name="T48" fmla="*/ 26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4"/>
                      </a:lnTo>
                      <a:lnTo>
                        <a:pt x="3" y="6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1" y="32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40" y="24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93" name="Freeform 2334"/>
                <p:cNvSpPr>
                  <a:spLocks/>
                </p:cNvSpPr>
                <p:nvPr/>
              </p:nvSpPr>
              <p:spPr bwMode="auto">
                <a:xfrm>
                  <a:off x="2180" y="3020"/>
                  <a:ext cx="30" cy="89"/>
                </a:xfrm>
                <a:custGeom>
                  <a:avLst/>
                  <a:gdLst>
                    <a:gd name="T0" fmla="*/ 0 w 30"/>
                    <a:gd name="T1" fmla="*/ 84 h 89"/>
                    <a:gd name="T2" fmla="*/ 7 w 30"/>
                    <a:gd name="T3" fmla="*/ 69 h 89"/>
                    <a:gd name="T4" fmla="*/ 7 w 30"/>
                    <a:gd name="T5" fmla="*/ 0 h 89"/>
                    <a:gd name="T6" fmla="*/ 23 w 30"/>
                    <a:gd name="T7" fmla="*/ 2 h 89"/>
                    <a:gd name="T8" fmla="*/ 21 w 30"/>
                    <a:gd name="T9" fmla="*/ 70 h 89"/>
                    <a:gd name="T10" fmla="*/ 30 w 30"/>
                    <a:gd name="T11" fmla="*/ 85 h 89"/>
                    <a:gd name="T12" fmla="*/ 20 w 30"/>
                    <a:gd name="T13" fmla="*/ 79 h 89"/>
                    <a:gd name="T14" fmla="*/ 20 w 30"/>
                    <a:gd name="T15" fmla="*/ 89 h 89"/>
                    <a:gd name="T16" fmla="*/ 14 w 30"/>
                    <a:gd name="T17" fmla="*/ 81 h 89"/>
                    <a:gd name="T18" fmla="*/ 9 w 30"/>
                    <a:gd name="T19" fmla="*/ 88 h 89"/>
                    <a:gd name="T20" fmla="*/ 7 w 30"/>
                    <a:gd name="T21" fmla="*/ 80 h 89"/>
                    <a:gd name="T22" fmla="*/ 0 w 30"/>
                    <a:gd name="T23" fmla="*/ 84 h 89"/>
                    <a:gd name="T24" fmla="*/ 0 w 30"/>
                    <a:gd name="T25" fmla="*/ 84 h 8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89"/>
                    <a:gd name="T41" fmla="*/ 30 w 30"/>
                    <a:gd name="T42" fmla="*/ 89 h 8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89">
                      <a:moveTo>
                        <a:pt x="0" y="84"/>
                      </a:moveTo>
                      <a:lnTo>
                        <a:pt x="7" y="69"/>
                      </a:lnTo>
                      <a:lnTo>
                        <a:pt x="7" y="0"/>
                      </a:lnTo>
                      <a:lnTo>
                        <a:pt x="23" y="2"/>
                      </a:lnTo>
                      <a:lnTo>
                        <a:pt x="21" y="70"/>
                      </a:lnTo>
                      <a:lnTo>
                        <a:pt x="30" y="85"/>
                      </a:lnTo>
                      <a:lnTo>
                        <a:pt x="20" y="79"/>
                      </a:lnTo>
                      <a:lnTo>
                        <a:pt x="20" y="89"/>
                      </a:lnTo>
                      <a:lnTo>
                        <a:pt x="14" y="81"/>
                      </a:lnTo>
                      <a:lnTo>
                        <a:pt x="9" y="88"/>
                      </a:lnTo>
                      <a:lnTo>
                        <a:pt x="7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94" name="Freeform 2335"/>
                <p:cNvSpPr>
                  <a:spLocks/>
                </p:cNvSpPr>
                <p:nvPr/>
              </p:nvSpPr>
              <p:spPr bwMode="auto">
                <a:xfrm>
                  <a:off x="2162" y="3004"/>
                  <a:ext cx="38" cy="35"/>
                </a:xfrm>
                <a:custGeom>
                  <a:avLst/>
                  <a:gdLst>
                    <a:gd name="T0" fmla="*/ 11 w 38"/>
                    <a:gd name="T1" fmla="*/ 4 h 35"/>
                    <a:gd name="T2" fmla="*/ 11 w 38"/>
                    <a:gd name="T3" fmla="*/ 4 h 35"/>
                    <a:gd name="T4" fmla="*/ 5 w 38"/>
                    <a:gd name="T5" fmla="*/ 9 h 35"/>
                    <a:gd name="T6" fmla="*/ 1 w 38"/>
                    <a:gd name="T7" fmla="*/ 16 h 35"/>
                    <a:gd name="T8" fmla="*/ 0 w 38"/>
                    <a:gd name="T9" fmla="*/ 22 h 35"/>
                    <a:gd name="T10" fmla="*/ 0 w 38"/>
                    <a:gd name="T11" fmla="*/ 26 h 35"/>
                    <a:gd name="T12" fmla="*/ 1 w 38"/>
                    <a:gd name="T13" fmla="*/ 28 h 35"/>
                    <a:gd name="T14" fmla="*/ 1 w 38"/>
                    <a:gd name="T15" fmla="*/ 28 h 35"/>
                    <a:gd name="T16" fmla="*/ 2 w 38"/>
                    <a:gd name="T17" fmla="*/ 31 h 35"/>
                    <a:gd name="T18" fmla="*/ 5 w 38"/>
                    <a:gd name="T19" fmla="*/ 33 h 35"/>
                    <a:gd name="T20" fmla="*/ 11 w 38"/>
                    <a:gd name="T21" fmla="*/ 35 h 35"/>
                    <a:gd name="T22" fmla="*/ 19 w 38"/>
                    <a:gd name="T23" fmla="*/ 35 h 35"/>
                    <a:gd name="T24" fmla="*/ 27 w 38"/>
                    <a:gd name="T25" fmla="*/ 32 h 35"/>
                    <a:gd name="T26" fmla="*/ 27 w 38"/>
                    <a:gd name="T27" fmla="*/ 32 h 35"/>
                    <a:gd name="T28" fmla="*/ 33 w 38"/>
                    <a:gd name="T29" fmla="*/ 27 h 35"/>
                    <a:gd name="T30" fmla="*/ 37 w 38"/>
                    <a:gd name="T31" fmla="*/ 21 h 35"/>
                    <a:gd name="T32" fmla="*/ 38 w 38"/>
                    <a:gd name="T33" fmla="*/ 14 h 35"/>
                    <a:gd name="T34" fmla="*/ 38 w 38"/>
                    <a:gd name="T35" fmla="*/ 11 h 35"/>
                    <a:gd name="T36" fmla="*/ 37 w 38"/>
                    <a:gd name="T37" fmla="*/ 8 h 35"/>
                    <a:gd name="T38" fmla="*/ 37 w 38"/>
                    <a:gd name="T39" fmla="*/ 8 h 35"/>
                    <a:gd name="T40" fmla="*/ 34 w 38"/>
                    <a:gd name="T41" fmla="*/ 5 h 35"/>
                    <a:gd name="T42" fmla="*/ 32 w 38"/>
                    <a:gd name="T43" fmla="*/ 3 h 35"/>
                    <a:gd name="T44" fmla="*/ 25 w 38"/>
                    <a:gd name="T45" fmla="*/ 0 h 35"/>
                    <a:gd name="T46" fmla="*/ 19 w 38"/>
                    <a:gd name="T47" fmla="*/ 2 h 35"/>
                    <a:gd name="T48" fmla="*/ 11 w 38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5"/>
                    <a:gd name="T77" fmla="*/ 38 w 38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5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2" y="31"/>
                      </a:lnTo>
                      <a:lnTo>
                        <a:pt x="5" y="33"/>
                      </a:lnTo>
                      <a:lnTo>
                        <a:pt x="11" y="35"/>
                      </a:lnTo>
                      <a:lnTo>
                        <a:pt x="19" y="35"/>
                      </a:lnTo>
                      <a:lnTo>
                        <a:pt x="27" y="32"/>
                      </a:lnTo>
                      <a:lnTo>
                        <a:pt x="33" y="27"/>
                      </a:lnTo>
                      <a:lnTo>
                        <a:pt x="37" y="21"/>
                      </a:lnTo>
                      <a:lnTo>
                        <a:pt x="38" y="14"/>
                      </a:lnTo>
                      <a:lnTo>
                        <a:pt x="38" y="11"/>
                      </a:lnTo>
                      <a:lnTo>
                        <a:pt x="37" y="8"/>
                      </a:lnTo>
                      <a:lnTo>
                        <a:pt x="34" y="5"/>
                      </a:lnTo>
                      <a:lnTo>
                        <a:pt x="32" y="3"/>
                      </a:lnTo>
                      <a:lnTo>
                        <a:pt x="25" y="0"/>
                      </a:lnTo>
                      <a:lnTo>
                        <a:pt x="19" y="2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95" name="Freeform 2336"/>
                <p:cNvSpPr>
                  <a:spLocks/>
                </p:cNvSpPr>
                <p:nvPr/>
              </p:nvSpPr>
              <p:spPr bwMode="auto">
                <a:xfrm>
                  <a:off x="2162" y="3004"/>
                  <a:ext cx="38" cy="35"/>
                </a:xfrm>
                <a:custGeom>
                  <a:avLst/>
                  <a:gdLst>
                    <a:gd name="T0" fmla="*/ 11 w 38"/>
                    <a:gd name="T1" fmla="*/ 4 h 35"/>
                    <a:gd name="T2" fmla="*/ 11 w 38"/>
                    <a:gd name="T3" fmla="*/ 4 h 35"/>
                    <a:gd name="T4" fmla="*/ 5 w 38"/>
                    <a:gd name="T5" fmla="*/ 9 h 35"/>
                    <a:gd name="T6" fmla="*/ 1 w 38"/>
                    <a:gd name="T7" fmla="*/ 16 h 35"/>
                    <a:gd name="T8" fmla="*/ 0 w 38"/>
                    <a:gd name="T9" fmla="*/ 22 h 35"/>
                    <a:gd name="T10" fmla="*/ 0 w 38"/>
                    <a:gd name="T11" fmla="*/ 26 h 35"/>
                    <a:gd name="T12" fmla="*/ 1 w 38"/>
                    <a:gd name="T13" fmla="*/ 28 h 35"/>
                    <a:gd name="T14" fmla="*/ 1 w 38"/>
                    <a:gd name="T15" fmla="*/ 28 h 35"/>
                    <a:gd name="T16" fmla="*/ 2 w 38"/>
                    <a:gd name="T17" fmla="*/ 31 h 35"/>
                    <a:gd name="T18" fmla="*/ 5 w 38"/>
                    <a:gd name="T19" fmla="*/ 33 h 35"/>
                    <a:gd name="T20" fmla="*/ 11 w 38"/>
                    <a:gd name="T21" fmla="*/ 35 h 35"/>
                    <a:gd name="T22" fmla="*/ 19 w 38"/>
                    <a:gd name="T23" fmla="*/ 35 h 35"/>
                    <a:gd name="T24" fmla="*/ 27 w 38"/>
                    <a:gd name="T25" fmla="*/ 32 h 35"/>
                    <a:gd name="T26" fmla="*/ 27 w 38"/>
                    <a:gd name="T27" fmla="*/ 32 h 35"/>
                    <a:gd name="T28" fmla="*/ 33 w 38"/>
                    <a:gd name="T29" fmla="*/ 27 h 35"/>
                    <a:gd name="T30" fmla="*/ 37 w 38"/>
                    <a:gd name="T31" fmla="*/ 21 h 35"/>
                    <a:gd name="T32" fmla="*/ 38 w 38"/>
                    <a:gd name="T33" fmla="*/ 14 h 35"/>
                    <a:gd name="T34" fmla="*/ 38 w 38"/>
                    <a:gd name="T35" fmla="*/ 11 h 35"/>
                    <a:gd name="T36" fmla="*/ 37 w 38"/>
                    <a:gd name="T37" fmla="*/ 8 h 35"/>
                    <a:gd name="T38" fmla="*/ 37 w 38"/>
                    <a:gd name="T39" fmla="*/ 8 h 35"/>
                    <a:gd name="T40" fmla="*/ 34 w 38"/>
                    <a:gd name="T41" fmla="*/ 5 h 35"/>
                    <a:gd name="T42" fmla="*/ 32 w 38"/>
                    <a:gd name="T43" fmla="*/ 3 h 35"/>
                    <a:gd name="T44" fmla="*/ 25 w 38"/>
                    <a:gd name="T45" fmla="*/ 0 h 35"/>
                    <a:gd name="T46" fmla="*/ 19 w 38"/>
                    <a:gd name="T47" fmla="*/ 2 h 35"/>
                    <a:gd name="T48" fmla="*/ 11 w 38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5"/>
                    <a:gd name="T77" fmla="*/ 38 w 38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5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2" y="31"/>
                      </a:lnTo>
                      <a:lnTo>
                        <a:pt x="5" y="33"/>
                      </a:lnTo>
                      <a:lnTo>
                        <a:pt x="11" y="35"/>
                      </a:lnTo>
                      <a:lnTo>
                        <a:pt x="19" y="35"/>
                      </a:lnTo>
                      <a:lnTo>
                        <a:pt x="27" y="32"/>
                      </a:lnTo>
                      <a:lnTo>
                        <a:pt x="33" y="27"/>
                      </a:lnTo>
                      <a:lnTo>
                        <a:pt x="37" y="21"/>
                      </a:lnTo>
                      <a:lnTo>
                        <a:pt x="38" y="14"/>
                      </a:lnTo>
                      <a:lnTo>
                        <a:pt x="38" y="11"/>
                      </a:lnTo>
                      <a:lnTo>
                        <a:pt x="37" y="8"/>
                      </a:lnTo>
                      <a:lnTo>
                        <a:pt x="34" y="5"/>
                      </a:lnTo>
                      <a:lnTo>
                        <a:pt x="32" y="3"/>
                      </a:lnTo>
                      <a:lnTo>
                        <a:pt x="25" y="0"/>
                      </a:lnTo>
                      <a:lnTo>
                        <a:pt x="19" y="2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96" name="Freeform 2337"/>
                <p:cNvSpPr>
                  <a:spLocks/>
                </p:cNvSpPr>
                <p:nvPr/>
              </p:nvSpPr>
              <p:spPr bwMode="auto">
                <a:xfrm>
                  <a:off x="2190" y="3008"/>
                  <a:ext cx="41" cy="35"/>
                </a:xfrm>
                <a:custGeom>
                  <a:avLst/>
                  <a:gdLst>
                    <a:gd name="T0" fmla="*/ 25 w 41"/>
                    <a:gd name="T1" fmla="*/ 3 h 35"/>
                    <a:gd name="T2" fmla="*/ 25 w 41"/>
                    <a:gd name="T3" fmla="*/ 3 h 35"/>
                    <a:gd name="T4" fmla="*/ 18 w 41"/>
                    <a:gd name="T5" fmla="*/ 0 h 35"/>
                    <a:gd name="T6" fmla="*/ 10 w 41"/>
                    <a:gd name="T7" fmla="*/ 1 h 35"/>
                    <a:gd name="T8" fmla="*/ 5 w 41"/>
                    <a:gd name="T9" fmla="*/ 5 h 35"/>
                    <a:gd name="T10" fmla="*/ 2 w 41"/>
                    <a:gd name="T11" fmla="*/ 8 h 35"/>
                    <a:gd name="T12" fmla="*/ 1 w 41"/>
                    <a:gd name="T13" fmla="*/ 10 h 35"/>
                    <a:gd name="T14" fmla="*/ 1 w 41"/>
                    <a:gd name="T15" fmla="*/ 10 h 35"/>
                    <a:gd name="T16" fmla="*/ 0 w 41"/>
                    <a:gd name="T17" fmla="*/ 13 h 35"/>
                    <a:gd name="T18" fmla="*/ 0 w 41"/>
                    <a:gd name="T19" fmla="*/ 17 h 35"/>
                    <a:gd name="T20" fmla="*/ 2 w 41"/>
                    <a:gd name="T21" fmla="*/ 23 h 35"/>
                    <a:gd name="T22" fmla="*/ 8 w 41"/>
                    <a:gd name="T23" fmla="*/ 28 h 35"/>
                    <a:gd name="T24" fmla="*/ 15 w 41"/>
                    <a:gd name="T25" fmla="*/ 32 h 35"/>
                    <a:gd name="T26" fmla="*/ 15 w 41"/>
                    <a:gd name="T27" fmla="*/ 32 h 35"/>
                    <a:gd name="T28" fmla="*/ 23 w 41"/>
                    <a:gd name="T29" fmla="*/ 35 h 35"/>
                    <a:gd name="T30" fmla="*/ 31 w 41"/>
                    <a:gd name="T31" fmla="*/ 33 h 35"/>
                    <a:gd name="T32" fmla="*/ 36 w 41"/>
                    <a:gd name="T33" fmla="*/ 29 h 35"/>
                    <a:gd name="T34" fmla="*/ 38 w 41"/>
                    <a:gd name="T35" fmla="*/ 27 h 35"/>
                    <a:gd name="T36" fmla="*/ 39 w 41"/>
                    <a:gd name="T37" fmla="*/ 24 h 35"/>
                    <a:gd name="T38" fmla="*/ 39 w 41"/>
                    <a:gd name="T39" fmla="*/ 24 h 35"/>
                    <a:gd name="T40" fmla="*/ 41 w 41"/>
                    <a:gd name="T41" fmla="*/ 22 h 35"/>
                    <a:gd name="T42" fmla="*/ 41 w 41"/>
                    <a:gd name="T43" fmla="*/ 18 h 35"/>
                    <a:gd name="T44" fmla="*/ 38 w 41"/>
                    <a:gd name="T45" fmla="*/ 12 h 35"/>
                    <a:gd name="T46" fmla="*/ 33 w 41"/>
                    <a:gd name="T47" fmla="*/ 7 h 35"/>
                    <a:gd name="T48" fmla="*/ 25 w 41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5"/>
                    <a:gd name="T77" fmla="*/ 41 w 41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5">
                      <a:moveTo>
                        <a:pt x="25" y="3"/>
                      </a:moveTo>
                      <a:lnTo>
                        <a:pt x="25" y="3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5"/>
                      </a:lnTo>
                      <a:lnTo>
                        <a:pt x="31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1" y="22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7"/>
                      </a:lnTo>
                      <a:lnTo>
                        <a:pt x="25" y="3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97" name="Freeform 2338"/>
                <p:cNvSpPr>
                  <a:spLocks/>
                </p:cNvSpPr>
                <p:nvPr/>
              </p:nvSpPr>
              <p:spPr bwMode="auto">
                <a:xfrm>
                  <a:off x="2190" y="3008"/>
                  <a:ext cx="41" cy="35"/>
                </a:xfrm>
                <a:custGeom>
                  <a:avLst/>
                  <a:gdLst>
                    <a:gd name="T0" fmla="*/ 25 w 41"/>
                    <a:gd name="T1" fmla="*/ 3 h 35"/>
                    <a:gd name="T2" fmla="*/ 25 w 41"/>
                    <a:gd name="T3" fmla="*/ 3 h 35"/>
                    <a:gd name="T4" fmla="*/ 18 w 41"/>
                    <a:gd name="T5" fmla="*/ 0 h 35"/>
                    <a:gd name="T6" fmla="*/ 10 w 41"/>
                    <a:gd name="T7" fmla="*/ 1 h 35"/>
                    <a:gd name="T8" fmla="*/ 5 w 41"/>
                    <a:gd name="T9" fmla="*/ 5 h 35"/>
                    <a:gd name="T10" fmla="*/ 2 w 41"/>
                    <a:gd name="T11" fmla="*/ 8 h 35"/>
                    <a:gd name="T12" fmla="*/ 1 w 41"/>
                    <a:gd name="T13" fmla="*/ 10 h 35"/>
                    <a:gd name="T14" fmla="*/ 1 w 41"/>
                    <a:gd name="T15" fmla="*/ 10 h 35"/>
                    <a:gd name="T16" fmla="*/ 0 w 41"/>
                    <a:gd name="T17" fmla="*/ 13 h 35"/>
                    <a:gd name="T18" fmla="*/ 0 w 41"/>
                    <a:gd name="T19" fmla="*/ 17 h 35"/>
                    <a:gd name="T20" fmla="*/ 2 w 41"/>
                    <a:gd name="T21" fmla="*/ 23 h 35"/>
                    <a:gd name="T22" fmla="*/ 8 w 41"/>
                    <a:gd name="T23" fmla="*/ 28 h 35"/>
                    <a:gd name="T24" fmla="*/ 15 w 41"/>
                    <a:gd name="T25" fmla="*/ 32 h 35"/>
                    <a:gd name="T26" fmla="*/ 15 w 41"/>
                    <a:gd name="T27" fmla="*/ 32 h 35"/>
                    <a:gd name="T28" fmla="*/ 23 w 41"/>
                    <a:gd name="T29" fmla="*/ 35 h 35"/>
                    <a:gd name="T30" fmla="*/ 31 w 41"/>
                    <a:gd name="T31" fmla="*/ 33 h 35"/>
                    <a:gd name="T32" fmla="*/ 36 w 41"/>
                    <a:gd name="T33" fmla="*/ 29 h 35"/>
                    <a:gd name="T34" fmla="*/ 38 w 41"/>
                    <a:gd name="T35" fmla="*/ 27 h 35"/>
                    <a:gd name="T36" fmla="*/ 39 w 41"/>
                    <a:gd name="T37" fmla="*/ 24 h 35"/>
                    <a:gd name="T38" fmla="*/ 39 w 41"/>
                    <a:gd name="T39" fmla="*/ 24 h 35"/>
                    <a:gd name="T40" fmla="*/ 41 w 41"/>
                    <a:gd name="T41" fmla="*/ 22 h 35"/>
                    <a:gd name="T42" fmla="*/ 41 w 41"/>
                    <a:gd name="T43" fmla="*/ 18 h 35"/>
                    <a:gd name="T44" fmla="*/ 38 w 41"/>
                    <a:gd name="T45" fmla="*/ 12 h 35"/>
                    <a:gd name="T46" fmla="*/ 33 w 41"/>
                    <a:gd name="T47" fmla="*/ 7 h 35"/>
                    <a:gd name="T48" fmla="*/ 25 w 41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5"/>
                    <a:gd name="T77" fmla="*/ 41 w 41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5">
                      <a:moveTo>
                        <a:pt x="25" y="3"/>
                      </a:moveTo>
                      <a:lnTo>
                        <a:pt x="25" y="3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5"/>
                      </a:lnTo>
                      <a:lnTo>
                        <a:pt x="31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1" y="22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7"/>
                      </a:lnTo>
                      <a:lnTo>
                        <a:pt x="25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98" name="Freeform 2339"/>
                <p:cNvSpPr>
                  <a:spLocks/>
                </p:cNvSpPr>
                <p:nvPr/>
              </p:nvSpPr>
              <p:spPr bwMode="auto">
                <a:xfrm>
                  <a:off x="2166" y="2981"/>
                  <a:ext cx="41" cy="34"/>
                </a:xfrm>
                <a:custGeom>
                  <a:avLst/>
                  <a:gdLst>
                    <a:gd name="T0" fmla="*/ 20 w 41"/>
                    <a:gd name="T1" fmla="*/ 0 h 34"/>
                    <a:gd name="T2" fmla="*/ 20 w 41"/>
                    <a:gd name="T3" fmla="*/ 0 h 34"/>
                    <a:gd name="T4" fmla="*/ 12 w 41"/>
                    <a:gd name="T5" fmla="*/ 2 h 34"/>
                    <a:gd name="T6" fmla="*/ 6 w 41"/>
                    <a:gd name="T7" fmla="*/ 5 h 34"/>
                    <a:gd name="T8" fmla="*/ 1 w 41"/>
                    <a:gd name="T9" fmla="*/ 11 h 34"/>
                    <a:gd name="T10" fmla="*/ 0 w 41"/>
                    <a:gd name="T11" fmla="*/ 13 h 34"/>
                    <a:gd name="T12" fmla="*/ 0 w 41"/>
                    <a:gd name="T13" fmla="*/ 17 h 34"/>
                    <a:gd name="T14" fmla="*/ 0 w 41"/>
                    <a:gd name="T15" fmla="*/ 17 h 34"/>
                    <a:gd name="T16" fmla="*/ 0 w 41"/>
                    <a:gd name="T17" fmla="*/ 20 h 34"/>
                    <a:gd name="T18" fmla="*/ 1 w 41"/>
                    <a:gd name="T19" fmla="*/ 23 h 34"/>
                    <a:gd name="T20" fmla="*/ 6 w 41"/>
                    <a:gd name="T21" fmla="*/ 28 h 34"/>
                    <a:gd name="T22" fmla="*/ 12 w 41"/>
                    <a:gd name="T23" fmla="*/ 32 h 34"/>
                    <a:gd name="T24" fmla="*/ 20 w 41"/>
                    <a:gd name="T25" fmla="*/ 34 h 34"/>
                    <a:gd name="T26" fmla="*/ 20 w 41"/>
                    <a:gd name="T27" fmla="*/ 34 h 34"/>
                    <a:gd name="T28" fmla="*/ 28 w 41"/>
                    <a:gd name="T29" fmla="*/ 32 h 34"/>
                    <a:gd name="T30" fmla="*/ 35 w 41"/>
                    <a:gd name="T31" fmla="*/ 28 h 34"/>
                    <a:gd name="T32" fmla="*/ 39 w 41"/>
                    <a:gd name="T33" fmla="*/ 23 h 34"/>
                    <a:gd name="T34" fmla="*/ 41 w 41"/>
                    <a:gd name="T35" fmla="*/ 20 h 34"/>
                    <a:gd name="T36" fmla="*/ 41 w 41"/>
                    <a:gd name="T37" fmla="*/ 17 h 34"/>
                    <a:gd name="T38" fmla="*/ 41 w 41"/>
                    <a:gd name="T39" fmla="*/ 17 h 34"/>
                    <a:gd name="T40" fmla="*/ 41 w 41"/>
                    <a:gd name="T41" fmla="*/ 13 h 34"/>
                    <a:gd name="T42" fmla="*/ 39 w 41"/>
                    <a:gd name="T43" fmla="*/ 11 h 34"/>
                    <a:gd name="T44" fmla="*/ 35 w 41"/>
                    <a:gd name="T45" fmla="*/ 5 h 34"/>
                    <a:gd name="T46" fmla="*/ 28 w 41"/>
                    <a:gd name="T47" fmla="*/ 2 h 34"/>
                    <a:gd name="T48" fmla="*/ 20 w 41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2" y="2"/>
                      </a:lnTo>
                      <a:lnTo>
                        <a:pt x="6" y="5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2" y="32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5" y="28"/>
                      </a:lnTo>
                      <a:lnTo>
                        <a:pt x="39" y="23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9" y="11"/>
                      </a:lnTo>
                      <a:lnTo>
                        <a:pt x="35" y="5"/>
                      </a:lnTo>
                      <a:lnTo>
                        <a:pt x="28" y="2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99" name="Freeform 2340"/>
                <p:cNvSpPr>
                  <a:spLocks/>
                </p:cNvSpPr>
                <p:nvPr/>
              </p:nvSpPr>
              <p:spPr bwMode="auto">
                <a:xfrm>
                  <a:off x="2166" y="2981"/>
                  <a:ext cx="41" cy="34"/>
                </a:xfrm>
                <a:custGeom>
                  <a:avLst/>
                  <a:gdLst>
                    <a:gd name="T0" fmla="*/ 20 w 41"/>
                    <a:gd name="T1" fmla="*/ 0 h 34"/>
                    <a:gd name="T2" fmla="*/ 20 w 41"/>
                    <a:gd name="T3" fmla="*/ 0 h 34"/>
                    <a:gd name="T4" fmla="*/ 12 w 41"/>
                    <a:gd name="T5" fmla="*/ 2 h 34"/>
                    <a:gd name="T6" fmla="*/ 6 w 41"/>
                    <a:gd name="T7" fmla="*/ 5 h 34"/>
                    <a:gd name="T8" fmla="*/ 1 w 41"/>
                    <a:gd name="T9" fmla="*/ 11 h 34"/>
                    <a:gd name="T10" fmla="*/ 0 w 41"/>
                    <a:gd name="T11" fmla="*/ 13 h 34"/>
                    <a:gd name="T12" fmla="*/ 0 w 41"/>
                    <a:gd name="T13" fmla="*/ 17 h 34"/>
                    <a:gd name="T14" fmla="*/ 0 w 41"/>
                    <a:gd name="T15" fmla="*/ 17 h 34"/>
                    <a:gd name="T16" fmla="*/ 0 w 41"/>
                    <a:gd name="T17" fmla="*/ 20 h 34"/>
                    <a:gd name="T18" fmla="*/ 1 w 41"/>
                    <a:gd name="T19" fmla="*/ 23 h 34"/>
                    <a:gd name="T20" fmla="*/ 6 w 41"/>
                    <a:gd name="T21" fmla="*/ 28 h 34"/>
                    <a:gd name="T22" fmla="*/ 12 w 41"/>
                    <a:gd name="T23" fmla="*/ 32 h 34"/>
                    <a:gd name="T24" fmla="*/ 20 w 41"/>
                    <a:gd name="T25" fmla="*/ 34 h 34"/>
                    <a:gd name="T26" fmla="*/ 20 w 41"/>
                    <a:gd name="T27" fmla="*/ 34 h 34"/>
                    <a:gd name="T28" fmla="*/ 28 w 41"/>
                    <a:gd name="T29" fmla="*/ 32 h 34"/>
                    <a:gd name="T30" fmla="*/ 35 w 41"/>
                    <a:gd name="T31" fmla="*/ 28 h 34"/>
                    <a:gd name="T32" fmla="*/ 39 w 41"/>
                    <a:gd name="T33" fmla="*/ 23 h 34"/>
                    <a:gd name="T34" fmla="*/ 41 w 41"/>
                    <a:gd name="T35" fmla="*/ 20 h 34"/>
                    <a:gd name="T36" fmla="*/ 41 w 41"/>
                    <a:gd name="T37" fmla="*/ 17 h 34"/>
                    <a:gd name="T38" fmla="*/ 41 w 41"/>
                    <a:gd name="T39" fmla="*/ 17 h 34"/>
                    <a:gd name="T40" fmla="*/ 41 w 41"/>
                    <a:gd name="T41" fmla="*/ 13 h 34"/>
                    <a:gd name="T42" fmla="*/ 39 w 41"/>
                    <a:gd name="T43" fmla="*/ 11 h 34"/>
                    <a:gd name="T44" fmla="*/ 35 w 41"/>
                    <a:gd name="T45" fmla="*/ 5 h 34"/>
                    <a:gd name="T46" fmla="*/ 28 w 41"/>
                    <a:gd name="T47" fmla="*/ 2 h 34"/>
                    <a:gd name="T48" fmla="*/ 20 w 41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2" y="2"/>
                      </a:lnTo>
                      <a:lnTo>
                        <a:pt x="6" y="5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2" y="32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5" y="28"/>
                      </a:lnTo>
                      <a:lnTo>
                        <a:pt x="39" y="23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9" y="11"/>
                      </a:lnTo>
                      <a:lnTo>
                        <a:pt x="35" y="5"/>
                      </a:lnTo>
                      <a:lnTo>
                        <a:pt x="28" y="2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00" name="Freeform 2341"/>
                <p:cNvSpPr>
                  <a:spLocks/>
                </p:cNvSpPr>
                <p:nvPr/>
              </p:nvSpPr>
              <p:spPr bwMode="auto">
                <a:xfrm>
                  <a:off x="2191" y="2986"/>
                  <a:ext cx="41" cy="32"/>
                </a:xfrm>
                <a:custGeom>
                  <a:avLst/>
                  <a:gdLst>
                    <a:gd name="T0" fmla="*/ 23 w 41"/>
                    <a:gd name="T1" fmla="*/ 0 h 32"/>
                    <a:gd name="T2" fmla="*/ 23 w 41"/>
                    <a:gd name="T3" fmla="*/ 0 h 32"/>
                    <a:gd name="T4" fmla="*/ 16 w 41"/>
                    <a:gd name="T5" fmla="*/ 0 h 32"/>
                    <a:gd name="T6" fmla="*/ 8 w 41"/>
                    <a:gd name="T7" fmla="*/ 2 h 32"/>
                    <a:gd name="T8" fmla="*/ 3 w 41"/>
                    <a:gd name="T9" fmla="*/ 7 h 32"/>
                    <a:gd name="T10" fmla="*/ 1 w 41"/>
                    <a:gd name="T11" fmla="*/ 9 h 32"/>
                    <a:gd name="T12" fmla="*/ 0 w 41"/>
                    <a:gd name="T13" fmla="*/ 12 h 32"/>
                    <a:gd name="T14" fmla="*/ 0 w 41"/>
                    <a:gd name="T15" fmla="*/ 12 h 32"/>
                    <a:gd name="T16" fmla="*/ 0 w 41"/>
                    <a:gd name="T17" fmla="*/ 16 h 32"/>
                    <a:gd name="T18" fmla="*/ 0 w 41"/>
                    <a:gd name="T19" fmla="*/ 20 h 32"/>
                    <a:gd name="T20" fmla="*/ 4 w 41"/>
                    <a:gd name="T21" fmla="*/ 25 h 32"/>
                    <a:gd name="T22" fmla="*/ 10 w 41"/>
                    <a:gd name="T23" fmla="*/ 30 h 32"/>
                    <a:gd name="T24" fmla="*/ 18 w 41"/>
                    <a:gd name="T25" fmla="*/ 32 h 32"/>
                    <a:gd name="T26" fmla="*/ 18 w 41"/>
                    <a:gd name="T27" fmla="*/ 32 h 32"/>
                    <a:gd name="T28" fmla="*/ 26 w 41"/>
                    <a:gd name="T29" fmla="*/ 32 h 32"/>
                    <a:gd name="T30" fmla="*/ 33 w 41"/>
                    <a:gd name="T31" fmla="*/ 30 h 32"/>
                    <a:gd name="T32" fmla="*/ 38 w 41"/>
                    <a:gd name="T33" fmla="*/ 26 h 32"/>
                    <a:gd name="T34" fmla="*/ 40 w 41"/>
                    <a:gd name="T35" fmla="*/ 23 h 32"/>
                    <a:gd name="T36" fmla="*/ 41 w 41"/>
                    <a:gd name="T37" fmla="*/ 20 h 32"/>
                    <a:gd name="T38" fmla="*/ 41 w 41"/>
                    <a:gd name="T39" fmla="*/ 20 h 32"/>
                    <a:gd name="T40" fmla="*/ 41 w 41"/>
                    <a:gd name="T41" fmla="*/ 17 h 32"/>
                    <a:gd name="T42" fmla="*/ 41 w 41"/>
                    <a:gd name="T43" fmla="*/ 13 h 32"/>
                    <a:gd name="T44" fmla="*/ 37 w 41"/>
                    <a:gd name="T45" fmla="*/ 8 h 32"/>
                    <a:gd name="T46" fmla="*/ 32 w 41"/>
                    <a:gd name="T47" fmla="*/ 3 h 32"/>
                    <a:gd name="T48" fmla="*/ 23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6" y="0"/>
                      </a:lnTo>
                      <a:lnTo>
                        <a:pt x="8" y="2"/>
                      </a:lnTo>
                      <a:lnTo>
                        <a:pt x="3" y="7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25"/>
                      </a:lnTo>
                      <a:lnTo>
                        <a:pt x="10" y="30"/>
                      </a:lnTo>
                      <a:lnTo>
                        <a:pt x="18" y="32"/>
                      </a:lnTo>
                      <a:lnTo>
                        <a:pt x="26" y="32"/>
                      </a:lnTo>
                      <a:lnTo>
                        <a:pt x="33" y="30"/>
                      </a:lnTo>
                      <a:lnTo>
                        <a:pt x="38" y="26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7" y="8"/>
                      </a:lnTo>
                      <a:lnTo>
                        <a:pt x="32" y="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01" name="Freeform 2342"/>
                <p:cNvSpPr>
                  <a:spLocks/>
                </p:cNvSpPr>
                <p:nvPr/>
              </p:nvSpPr>
              <p:spPr bwMode="auto">
                <a:xfrm>
                  <a:off x="2191" y="2986"/>
                  <a:ext cx="41" cy="32"/>
                </a:xfrm>
                <a:custGeom>
                  <a:avLst/>
                  <a:gdLst>
                    <a:gd name="T0" fmla="*/ 23 w 41"/>
                    <a:gd name="T1" fmla="*/ 0 h 32"/>
                    <a:gd name="T2" fmla="*/ 23 w 41"/>
                    <a:gd name="T3" fmla="*/ 0 h 32"/>
                    <a:gd name="T4" fmla="*/ 16 w 41"/>
                    <a:gd name="T5" fmla="*/ 0 h 32"/>
                    <a:gd name="T6" fmla="*/ 8 w 41"/>
                    <a:gd name="T7" fmla="*/ 2 h 32"/>
                    <a:gd name="T8" fmla="*/ 3 w 41"/>
                    <a:gd name="T9" fmla="*/ 7 h 32"/>
                    <a:gd name="T10" fmla="*/ 1 w 41"/>
                    <a:gd name="T11" fmla="*/ 9 h 32"/>
                    <a:gd name="T12" fmla="*/ 0 w 41"/>
                    <a:gd name="T13" fmla="*/ 12 h 32"/>
                    <a:gd name="T14" fmla="*/ 0 w 41"/>
                    <a:gd name="T15" fmla="*/ 12 h 32"/>
                    <a:gd name="T16" fmla="*/ 0 w 41"/>
                    <a:gd name="T17" fmla="*/ 16 h 32"/>
                    <a:gd name="T18" fmla="*/ 0 w 41"/>
                    <a:gd name="T19" fmla="*/ 20 h 32"/>
                    <a:gd name="T20" fmla="*/ 4 w 41"/>
                    <a:gd name="T21" fmla="*/ 25 h 32"/>
                    <a:gd name="T22" fmla="*/ 10 w 41"/>
                    <a:gd name="T23" fmla="*/ 30 h 32"/>
                    <a:gd name="T24" fmla="*/ 18 w 41"/>
                    <a:gd name="T25" fmla="*/ 32 h 32"/>
                    <a:gd name="T26" fmla="*/ 18 w 41"/>
                    <a:gd name="T27" fmla="*/ 32 h 32"/>
                    <a:gd name="T28" fmla="*/ 26 w 41"/>
                    <a:gd name="T29" fmla="*/ 32 h 32"/>
                    <a:gd name="T30" fmla="*/ 33 w 41"/>
                    <a:gd name="T31" fmla="*/ 30 h 32"/>
                    <a:gd name="T32" fmla="*/ 38 w 41"/>
                    <a:gd name="T33" fmla="*/ 26 h 32"/>
                    <a:gd name="T34" fmla="*/ 40 w 41"/>
                    <a:gd name="T35" fmla="*/ 23 h 32"/>
                    <a:gd name="T36" fmla="*/ 41 w 41"/>
                    <a:gd name="T37" fmla="*/ 20 h 32"/>
                    <a:gd name="T38" fmla="*/ 41 w 41"/>
                    <a:gd name="T39" fmla="*/ 20 h 32"/>
                    <a:gd name="T40" fmla="*/ 41 w 41"/>
                    <a:gd name="T41" fmla="*/ 17 h 32"/>
                    <a:gd name="T42" fmla="*/ 41 w 41"/>
                    <a:gd name="T43" fmla="*/ 13 h 32"/>
                    <a:gd name="T44" fmla="*/ 37 w 41"/>
                    <a:gd name="T45" fmla="*/ 8 h 32"/>
                    <a:gd name="T46" fmla="*/ 32 w 41"/>
                    <a:gd name="T47" fmla="*/ 3 h 32"/>
                    <a:gd name="T48" fmla="*/ 23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6" y="0"/>
                      </a:lnTo>
                      <a:lnTo>
                        <a:pt x="8" y="2"/>
                      </a:lnTo>
                      <a:lnTo>
                        <a:pt x="3" y="7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25"/>
                      </a:lnTo>
                      <a:lnTo>
                        <a:pt x="10" y="30"/>
                      </a:lnTo>
                      <a:lnTo>
                        <a:pt x="18" y="32"/>
                      </a:lnTo>
                      <a:lnTo>
                        <a:pt x="26" y="32"/>
                      </a:lnTo>
                      <a:lnTo>
                        <a:pt x="33" y="30"/>
                      </a:lnTo>
                      <a:lnTo>
                        <a:pt x="38" y="26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7" y="8"/>
                      </a:lnTo>
                      <a:lnTo>
                        <a:pt x="32" y="3"/>
                      </a:lnTo>
                      <a:lnTo>
                        <a:pt x="2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02" name="Freeform 2343"/>
                <p:cNvSpPr>
                  <a:spLocks/>
                </p:cNvSpPr>
                <p:nvPr/>
              </p:nvSpPr>
              <p:spPr bwMode="auto">
                <a:xfrm>
                  <a:off x="2180" y="2965"/>
                  <a:ext cx="41" cy="32"/>
                </a:xfrm>
                <a:custGeom>
                  <a:avLst/>
                  <a:gdLst>
                    <a:gd name="T0" fmla="*/ 20 w 41"/>
                    <a:gd name="T1" fmla="*/ 0 h 32"/>
                    <a:gd name="T2" fmla="*/ 20 w 41"/>
                    <a:gd name="T3" fmla="*/ 0 h 32"/>
                    <a:gd name="T4" fmla="*/ 12 w 41"/>
                    <a:gd name="T5" fmla="*/ 1 h 32"/>
                    <a:gd name="T6" fmla="*/ 6 w 41"/>
                    <a:gd name="T7" fmla="*/ 4 h 32"/>
                    <a:gd name="T8" fmla="*/ 1 w 41"/>
                    <a:gd name="T9" fmla="*/ 9 h 32"/>
                    <a:gd name="T10" fmla="*/ 0 w 41"/>
                    <a:gd name="T11" fmla="*/ 13 h 32"/>
                    <a:gd name="T12" fmla="*/ 0 w 41"/>
                    <a:gd name="T13" fmla="*/ 15 h 32"/>
                    <a:gd name="T14" fmla="*/ 0 w 41"/>
                    <a:gd name="T15" fmla="*/ 15 h 32"/>
                    <a:gd name="T16" fmla="*/ 0 w 41"/>
                    <a:gd name="T17" fmla="*/ 19 h 32"/>
                    <a:gd name="T18" fmla="*/ 1 w 41"/>
                    <a:gd name="T19" fmla="*/ 21 h 32"/>
                    <a:gd name="T20" fmla="*/ 6 w 41"/>
                    <a:gd name="T21" fmla="*/ 27 h 32"/>
                    <a:gd name="T22" fmla="*/ 12 w 41"/>
                    <a:gd name="T23" fmla="*/ 30 h 32"/>
                    <a:gd name="T24" fmla="*/ 20 w 41"/>
                    <a:gd name="T25" fmla="*/ 32 h 32"/>
                    <a:gd name="T26" fmla="*/ 20 w 41"/>
                    <a:gd name="T27" fmla="*/ 32 h 32"/>
                    <a:gd name="T28" fmla="*/ 29 w 41"/>
                    <a:gd name="T29" fmla="*/ 30 h 32"/>
                    <a:gd name="T30" fmla="*/ 35 w 41"/>
                    <a:gd name="T31" fmla="*/ 27 h 32"/>
                    <a:gd name="T32" fmla="*/ 39 w 41"/>
                    <a:gd name="T33" fmla="*/ 21 h 32"/>
                    <a:gd name="T34" fmla="*/ 41 w 41"/>
                    <a:gd name="T35" fmla="*/ 19 h 32"/>
                    <a:gd name="T36" fmla="*/ 41 w 41"/>
                    <a:gd name="T37" fmla="*/ 15 h 32"/>
                    <a:gd name="T38" fmla="*/ 41 w 41"/>
                    <a:gd name="T39" fmla="*/ 15 h 32"/>
                    <a:gd name="T40" fmla="*/ 41 w 41"/>
                    <a:gd name="T41" fmla="*/ 13 h 32"/>
                    <a:gd name="T42" fmla="*/ 39 w 41"/>
                    <a:gd name="T43" fmla="*/ 9 h 32"/>
                    <a:gd name="T44" fmla="*/ 35 w 41"/>
                    <a:gd name="T45" fmla="*/ 4 h 32"/>
                    <a:gd name="T46" fmla="*/ 29 w 41"/>
                    <a:gd name="T47" fmla="*/ 1 h 32"/>
                    <a:gd name="T48" fmla="*/ 20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4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1"/>
                      </a:lnTo>
                      <a:lnTo>
                        <a:pt x="6" y="27"/>
                      </a:lnTo>
                      <a:lnTo>
                        <a:pt x="12" y="30"/>
                      </a:lnTo>
                      <a:lnTo>
                        <a:pt x="20" y="32"/>
                      </a:lnTo>
                      <a:lnTo>
                        <a:pt x="29" y="30"/>
                      </a:lnTo>
                      <a:lnTo>
                        <a:pt x="35" y="27"/>
                      </a:lnTo>
                      <a:lnTo>
                        <a:pt x="39" y="21"/>
                      </a:lnTo>
                      <a:lnTo>
                        <a:pt x="41" y="19"/>
                      </a:lnTo>
                      <a:lnTo>
                        <a:pt x="41" y="15"/>
                      </a:lnTo>
                      <a:lnTo>
                        <a:pt x="41" y="13"/>
                      </a:lnTo>
                      <a:lnTo>
                        <a:pt x="39" y="9"/>
                      </a:lnTo>
                      <a:lnTo>
                        <a:pt x="35" y="4"/>
                      </a:lnTo>
                      <a:lnTo>
                        <a:pt x="29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03" name="Freeform 2344"/>
                <p:cNvSpPr>
                  <a:spLocks/>
                </p:cNvSpPr>
                <p:nvPr/>
              </p:nvSpPr>
              <p:spPr bwMode="auto">
                <a:xfrm>
                  <a:off x="2180" y="2965"/>
                  <a:ext cx="41" cy="32"/>
                </a:xfrm>
                <a:custGeom>
                  <a:avLst/>
                  <a:gdLst>
                    <a:gd name="T0" fmla="*/ 20 w 41"/>
                    <a:gd name="T1" fmla="*/ 0 h 32"/>
                    <a:gd name="T2" fmla="*/ 20 w 41"/>
                    <a:gd name="T3" fmla="*/ 0 h 32"/>
                    <a:gd name="T4" fmla="*/ 12 w 41"/>
                    <a:gd name="T5" fmla="*/ 1 h 32"/>
                    <a:gd name="T6" fmla="*/ 6 w 41"/>
                    <a:gd name="T7" fmla="*/ 4 h 32"/>
                    <a:gd name="T8" fmla="*/ 1 w 41"/>
                    <a:gd name="T9" fmla="*/ 9 h 32"/>
                    <a:gd name="T10" fmla="*/ 0 w 41"/>
                    <a:gd name="T11" fmla="*/ 13 h 32"/>
                    <a:gd name="T12" fmla="*/ 0 w 41"/>
                    <a:gd name="T13" fmla="*/ 15 h 32"/>
                    <a:gd name="T14" fmla="*/ 0 w 41"/>
                    <a:gd name="T15" fmla="*/ 15 h 32"/>
                    <a:gd name="T16" fmla="*/ 0 w 41"/>
                    <a:gd name="T17" fmla="*/ 19 h 32"/>
                    <a:gd name="T18" fmla="*/ 1 w 41"/>
                    <a:gd name="T19" fmla="*/ 21 h 32"/>
                    <a:gd name="T20" fmla="*/ 6 w 41"/>
                    <a:gd name="T21" fmla="*/ 27 h 32"/>
                    <a:gd name="T22" fmla="*/ 12 w 41"/>
                    <a:gd name="T23" fmla="*/ 30 h 32"/>
                    <a:gd name="T24" fmla="*/ 20 w 41"/>
                    <a:gd name="T25" fmla="*/ 32 h 32"/>
                    <a:gd name="T26" fmla="*/ 20 w 41"/>
                    <a:gd name="T27" fmla="*/ 32 h 32"/>
                    <a:gd name="T28" fmla="*/ 29 w 41"/>
                    <a:gd name="T29" fmla="*/ 30 h 32"/>
                    <a:gd name="T30" fmla="*/ 35 w 41"/>
                    <a:gd name="T31" fmla="*/ 27 h 32"/>
                    <a:gd name="T32" fmla="*/ 39 w 41"/>
                    <a:gd name="T33" fmla="*/ 21 h 32"/>
                    <a:gd name="T34" fmla="*/ 41 w 41"/>
                    <a:gd name="T35" fmla="*/ 19 h 32"/>
                    <a:gd name="T36" fmla="*/ 41 w 41"/>
                    <a:gd name="T37" fmla="*/ 15 h 32"/>
                    <a:gd name="T38" fmla="*/ 41 w 41"/>
                    <a:gd name="T39" fmla="*/ 15 h 32"/>
                    <a:gd name="T40" fmla="*/ 41 w 41"/>
                    <a:gd name="T41" fmla="*/ 13 h 32"/>
                    <a:gd name="T42" fmla="*/ 39 w 41"/>
                    <a:gd name="T43" fmla="*/ 9 h 32"/>
                    <a:gd name="T44" fmla="*/ 35 w 41"/>
                    <a:gd name="T45" fmla="*/ 4 h 32"/>
                    <a:gd name="T46" fmla="*/ 29 w 41"/>
                    <a:gd name="T47" fmla="*/ 1 h 32"/>
                    <a:gd name="T48" fmla="*/ 20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4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1"/>
                      </a:lnTo>
                      <a:lnTo>
                        <a:pt x="6" y="27"/>
                      </a:lnTo>
                      <a:lnTo>
                        <a:pt x="12" y="30"/>
                      </a:lnTo>
                      <a:lnTo>
                        <a:pt x="20" y="32"/>
                      </a:lnTo>
                      <a:lnTo>
                        <a:pt x="29" y="30"/>
                      </a:lnTo>
                      <a:lnTo>
                        <a:pt x="35" y="27"/>
                      </a:lnTo>
                      <a:lnTo>
                        <a:pt x="39" y="21"/>
                      </a:lnTo>
                      <a:lnTo>
                        <a:pt x="41" y="19"/>
                      </a:lnTo>
                      <a:lnTo>
                        <a:pt x="41" y="15"/>
                      </a:lnTo>
                      <a:lnTo>
                        <a:pt x="41" y="13"/>
                      </a:lnTo>
                      <a:lnTo>
                        <a:pt x="39" y="9"/>
                      </a:lnTo>
                      <a:lnTo>
                        <a:pt x="35" y="4"/>
                      </a:lnTo>
                      <a:lnTo>
                        <a:pt x="29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04" name="Freeform 2345"/>
                <p:cNvSpPr>
                  <a:spLocks/>
                </p:cNvSpPr>
                <p:nvPr/>
              </p:nvSpPr>
              <p:spPr bwMode="auto">
                <a:xfrm>
                  <a:off x="2162" y="3026"/>
                  <a:ext cx="38" cy="34"/>
                </a:xfrm>
                <a:custGeom>
                  <a:avLst/>
                  <a:gdLst>
                    <a:gd name="T0" fmla="*/ 11 w 38"/>
                    <a:gd name="T1" fmla="*/ 4 h 34"/>
                    <a:gd name="T2" fmla="*/ 11 w 38"/>
                    <a:gd name="T3" fmla="*/ 4 h 34"/>
                    <a:gd name="T4" fmla="*/ 5 w 38"/>
                    <a:gd name="T5" fmla="*/ 9 h 34"/>
                    <a:gd name="T6" fmla="*/ 1 w 38"/>
                    <a:gd name="T7" fmla="*/ 15 h 34"/>
                    <a:gd name="T8" fmla="*/ 0 w 38"/>
                    <a:gd name="T9" fmla="*/ 22 h 34"/>
                    <a:gd name="T10" fmla="*/ 0 w 38"/>
                    <a:gd name="T11" fmla="*/ 24 h 34"/>
                    <a:gd name="T12" fmla="*/ 1 w 38"/>
                    <a:gd name="T13" fmla="*/ 28 h 34"/>
                    <a:gd name="T14" fmla="*/ 1 w 38"/>
                    <a:gd name="T15" fmla="*/ 28 h 34"/>
                    <a:gd name="T16" fmla="*/ 2 w 38"/>
                    <a:gd name="T17" fmla="*/ 31 h 34"/>
                    <a:gd name="T18" fmla="*/ 5 w 38"/>
                    <a:gd name="T19" fmla="*/ 32 h 34"/>
                    <a:gd name="T20" fmla="*/ 11 w 38"/>
                    <a:gd name="T21" fmla="*/ 34 h 34"/>
                    <a:gd name="T22" fmla="*/ 19 w 38"/>
                    <a:gd name="T23" fmla="*/ 34 h 34"/>
                    <a:gd name="T24" fmla="*/ 27 w 38"/>
                    <a:gd name="T25" fmla="*/ 32 h 34"/>
                    <a:gd name="T26" fmla="*/ 27 w 38"/>
                    <a:gd name="T27" fmla="*/ 32 h 34"/>
                    <a:gd name="T28" fmla="*/ 33 w 38"/>
                    <a:gd name="T29" fmla="*/ 27 h 34"/>
                    <a:gd name="T30" fmla="*/ 37 w 38"/>
                    <a:gd name="T31" fmla="*/ 20 h 34"/>
                    <a:gd name="T32" fmla="*/ 38 w 38"/>
                    <a:gd name="T33" fmla="*/ 13 h 34"/>
                    <a:gd name="T34" fmla="*/ 38 w 38"/>
                    <a:gd name="T35" fmla="*/ 10 h 34"/>
                    <a:gd name="T36" fmla="*/ 37 w 38"/>
                    <a:gd name="T37" fmla="*/ 8 h 34"/>
                    <a:gd name="T38" fmla="*/ 37 w 38"/>
                    <a:gd name="T39" fmla="*/ 8 h 34"/>
                    <a:gd name="T40" fmla="*/ 34 w 38"/>
                    <a:gd name="T41" fmla="*/ 4 h 34"/>
                    <a:gd name="T42" fmla="*/ 32 w 38"/>
                    <a:gd name="T43" fmla="*/ 3 h 34"/>
                    <a:gd name="T44" fmla="*/ 25 w 38"/>
                    <a:gd name="T45" fmla="*/ 0 h 34"/>
                    <a:gd name="T46" fmla="*/ 19 w 38"/>
                    <a:gd name="T47" fmla="*/ 0 h 34"/>
                    <a:gd name="T48" fmla="*/ 11 w 38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4"/>
                    <a:gd name="T77" fmla="*/ 38 w 38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2" y="31"/>
                      </a:lnTo>
                      <a:lnTo>
                        <a:pt x="5" y="32"/>
                      </a:lnTo>
                      <a:lnTo>
                        <a:pt x="11" y="34"/>
                      </a:lnTo>
                      <a:lnTo>
                        <a:pt x="19" y="34"/>
                      </a:lnTo>
                      <a:lnTo>
                        <a:pt x="27" y="32"/>
                      </a:lnTo>
                      <a:lnTo>
                        <a:pt x="33" y="27"/>
                      </a:lnTo>
                      <a:lnTo>
                        <a:pt x="37" y="20"/>
                      </a:lnTo>
                      <a:lnTo>
                        <a:pt x="38" y="13"/>
                      </a:lnTo>
                      <a:lnTo>
                        <a:pt x="38" y="10"/>
                      </a:lnTo>
                      <a:lnTo>
                        <a:pt x="37" y="8"/>
                      </a:lnTo>
                      <a:lnTo>
                        <a:pt x="34" y="4"/>
                      </a:lnTo>
                      <a:lnTo>
                        <a:pt x="32" y="3"/>
                      </a:ln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05" name="Freeform 2346"/>
                <p:cNvSpPr>
                  <a:spLocks/>
                </p:cNvSpPr>
                <p:nvPr/>
              </p:nvSpPr>
              <p:spPr bwMode="auto">
                <a:xfrm>
                  <a:off x="2162" y="3026"/>
                  <a:ext cx="38" cy="34"/>
                </a:xfrm>
                <a:custGeom>
                  <a:avLst/>
                  <a:gdLst>
                    <a:gd name="T0" fmla="*/ 11 w 38"/>
                    <a:gd name="T1" fmla="*/ 4 h 34"/>
                    <a:gd name="T2" fmla="*/ 11 w 38"/>
                    <a:gd name="T3" fmla="*/ 4 h 34"/>
                    <a:gd name="T4" fmla="*/ 5 w 38"/>
                    <a:gd name="T5" fmla="*/ 9 h 34"/>
                    <a:gd name="T6" fmla="*/ 1 w 38"/>
                    <a:gd name="T7" fmla="*/ 15 h 34"/>
                    <a:gd name="T8" fmla="*/ 0 w 38"/>
                    <a:gd name="T9" fmla="*/ 22 h 34"/>
                    <a:gd name="T10" fmla="*/ 0 w 38"/>
                    <a:gd name="T11" fmla="*/ 24 h 34"/>
                    <a:gd name="T12" fmla="*/ 1 w 38"/>
                    <a:gd name="T13" fmla="*/ 28 h 34"/>
                    <a:gd name="T14" fmla="*/ 1 w 38"/>
                    <a:gd name="T15" fmla="*/ 28 h 34"/>
                    <a:gd name="T16" fmla="*/ 2 w 38"/>
                    <a:gd name="T17" fmla="*/ 31 h 34"/>
                    <a:gd name="T18" fmla="*/ 5 w 38"/>
                    <a:gd name="T19" fmla="*/ 32 h 34"/>
                    <a:gd name="T20" fmla="*/ 11 w 38"/>
                    <a:gd name="T21" fmla="*/ 34 h 34"/>
                    <a:gd name="T22" fmla="*/ 19 w 38"/>
                    <a:gd name="T23" fmla="*/ 34 h 34"/>
                    <a:gd name="T24" fmla="*/ 27 w 38"/>
                    <a:gd name="T25" fmla="*/ 32 h 34"/>
                    <a:gd name="T26" fmla="*/ 27 w 38"/>
                    <a:gd name="T27" fmla="*/ 32 h 34"/>
                    <a:gd name="T28" fmla="*/ 33 w 38"/>
                    <a:gd name="T29" fmla="*/ 27 h 34"/>
                    <a:gd name="T30" fmla="*/ 37 w 38"/>
                    <a:gd name="T31" fmla="*/ 20 h 34"/>
                    <a:gd name="T32" fmla="*/ 38 w 38"/>
                    <a:gd name="T33" fmla="*/ 13 h 34"/>
                    <a:gd name="T34" fmla="*/ 38 w 38"/>
                    <a:gd name="T35" fmla="*/ 10 h 34"/>
                    <a:gd name="T36" fmla="*/ 37 w 38"/>
                    <a:gd name="T37" fmla="*/ 8 h 34"/>
                    <a:gd name="T38" fmla="*/ 37 w 38"/>
                    <a:gd name="T39" fmla="*/ 8 h 34"/>
                    <a:gd name="T40" fmla="*/ 34 w 38"/>
                    <a:gd name="T41" fmla="*/ 4 h 34"/>
                    <a:gd name="T42" fmla="*/ 32 w 38"/>
                    <a:gd name="T43" fmla="*/ 3 h 34"/>
                    <a:gd name="T44" fmla="*/ 25 w 38"/>
                    <a:gd name="T45" fmla="*/ 0 h 34"/>
                    <a:gd name="T46" fmla="*/ 19 w 38"/>
                    <a:gd name="T47" fmla="*/ 0 h 34"/>
                    <a:gd name="T48" fmla="*/ 11 w 38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4"/>
                    <a:gd name="T77" fmla="*/ 38 w 38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2" y="31"/>
                      </a:lnTo>
                      <a:lnTo>
                        <a:pt x="5" y="32"/>
                      </a:lnTo>
                      <a:lnTo>
                        <a:pt x="11" y="34"/>
                      </a:lnTo>
                      <a:lnTo>
                        <a:pt x="19" y="34"/>
                      </a:lnTo>
                      <a:lnTo>
                        <a:pt x="27" y="32"/>
                      </a:lnTo>
                      <a:lnTo>
                        <a:pt x="33" y="27"/>
                      </a:lnTo>
                      <a:lnTo>
                        <a:pt x="37" y="20"/>
                      </a:lnTo>
                      <a:lnTo>
                        <a:pt x="38" y="13"/>
                      </a:lnTo>
                      <a:lnTo>
                        <a:pt x="38" y="10"/>
                      </a:lnTo>
                      <a:lnTo>
                        <a:pt x="37" y="8"/>
                      </a:lnTo>
                      <a:lnTo>
                        <a:pt x="34" y="4"/>
                      </a:lnTo>
                      <a:lnTo>
                        <a:pt x="32" y="3"/>
                      </a:ln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06" name="Freeform 2347"/>
                <p:cNvSpPr>
                  <a:spLocks/>
                </p:cNvSpPr>
                <p:nvPr/>
              </p:nvSpPr>
              <p:spPr bwMode="auto">
                <a:xfrm>
                  <a:off x="2190" y="3030"/>
                  <a:ext cx="41" cy="33"/>
                </a:xfrm>
                <a:custGeom>
                  <a:avLst/>
                  <a:gdLst>
                    <a:gd name="T0" fmla="*/ 25 w 41"/>
                    <a:gd name="T1" fmla="*/ 1 h 33"/>
                    <a:gd name="T2" fmla="*/ 25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5 w 41"/>
                    <a:gd name="T9" fmla="*/ 4 h 33"/>
                    <a:gd name="T10" fmla="*/ 2 w 41"/>
                    <a:gd name="T11" fmla="*/ 6 h 33"/>
                    <a:gd name="T12" fmla="*/ 1 w 41"/>
                    <a:gd name="T13" fmla="*/ 9 h 33"/>
                    <a:gd name="T14" fmla="*/ 1 w 41"/>
                    <a:gd name="T15" fmla="*/ 9 h 33"/>
                    <a:gd name="T16" fmla="*/ 0 w 41"/>
                    <a:gd name="T17" fmla="*/ 13 h 33"/>
                    <a:gd name="T18" fmla="*/ 0 w 41"/>
                    <a:gd name="T19" fmla="*/ 16 h 33"/>
                    <a:gd name="T20" fmla="*/ 2 w 41"/>
                    <a:gd name="T21" fmla="*/ 23 h 33"/>
                    <a:gd name="T22" fmla="*/ 8 w 41"/>
                    <a:gd name="T23" fmla="*/ 28 h 33"/>
                    <a:gd name="T24" fmla="*/ 15 w 41"/>
                    <a:gd name="T25" fmla="*/ 32 h 33"/>
                    <a:gd name="T26" fmla="*/ 15 w 41"/>
                    <a:gd name="T27" fmla="*/ 32 h 33"/>
                    <a:gd name="T28" fmla="*/ 23 w 41"/>
                    <a:gd name="T29" fmla="*/ 33 h 33"/>
                    <a:gd name="T30" fmla="*/ 31 w 41"/>
                    <a:gd name="T31" fmla="*/ 32 h 33"/>
                    <a:gd name="T32" fmla="*/ 36 w 41"/>
                    <a:gd name="T33" fmla="*/ 29 h 33"/>
                    <a:gd name="T34" fmla="*/ 38 w 41"/>
                    <a:gd name="T35" fmla="*/ 27 h 33"/>
                    <a:gd name="T36" fmla="*/ 39 w 41"/>
                    <a:gd name="T37" fmla="*/ 24 h 33"/>
                    <a:gd name="T38" fmla="*/ 39 w 41"/>
                    <a:gd name="T39" fmla="*/ 24 h 33"/>
                    <a:gd name="T40" fmla="*/ 41 w 41"/>
                    <a:gd name="T41" fmla="*/ 20 h 33"/>
                    <a:gd name="T42" fmla="*/ 41 w 41"/>
                    <a:gd name="T43" fmla="*/ 16 h 33"/>
                    <a:gd name="T44" fmla="*/ 38 w 41"/>
                    <a:gd name="T45" fmla="*/ 10 h 33"/>
                    <a:gd name="T46" fmla="*/ 33 w 41"/>
                    <a:gd name="T47" fmla="*/ 5 h 33"/>
                    <a:gd name="T48" fmla="*/ 25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4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2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1" y="32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07" name="Freeform 2348"/>
                <p:cNvSpPr>
                  <a:spLocks/>
                </p:cNvSpPr>
                <p:nvPr/>
              </p:nvSpPr>
              <p:spPr bwMode="auto">
                <a:xfrm>
                  <a:off x="2190" y="3030"/>
                  <a:ext cx="41" cy="33"/>
                </a:xfrm>
                <a:custGeom>
                  <a:avLst/>
                  <a:gdLst>
                    <a:gd name="T0" fmla="*/ 25 w 41"/>
                    <a:gd name="T1" fmla="*/ 1 h 33"/>
                    <a:gd name="T2" fmla="*/ 25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5 w 41"/>
                    <a:gd name="T9" fmla="*/ 4 h 33"/>
                    <a:gd name="T10" fmla="*/ 2 w 41"/>
                    <a:gd name="T11" fmla="*/ 6 h 33"/>
                    <a:gd name="T12" fmla="*/ 1 w 41"/>
                    <a:gd name="T13" fmla="*/ 9 h 33"/>
                    <a:gd name="T14" fmla="*/ 1 w 41"/>
                    <a:gd name="T15" fmla="*/ 9 h 33"/>
                    <a:gd name="T16" fmla="*/ 0 w 41"/>
                    <a:gd name="T17" fmla="*/ 13 h 33"/>
                    <a:gd name="T18" fmla="*/ 0 w 41"/>
                    <a:gd name="T19" fmla="*/ 16 h 33"/>
                    <a:gd name="T20" fmla="*/ 2 w 41"/>
                    <a:gd name="T21" fmla="*/ 23 h 33"/>
                    <a:gd name="T22" fmla="*/ 8 w 41"/>
                    <a:gd name="T23" fmla="*/ 28 h 33"/>
                    <a:gd name="T24" fmla="*/ 15 w 41"/>
                    <a:gd name="T25" fmla="*/ 32 h 33"/>
                    <a:gd name="T26" fmla="*/ 15 w 41"/>
                    <a:gd name="T27" fmla="*/ 32 h 33"/>
                    <a:gd name="T28" fmla="*/ 23 w 41"/>
                    <a:gd name="T29" fmla="*/ 33 h 33"/>
                    <a:gd name="T30" fmla="*/ 31 w 41"/>
                    <a:gd name="T31" fmla="*/ 32 h 33"/>
                    <a:gd name="T32" fmla="*/ 36 w 41"/>
                    <a:gd name="T33" fmla="*/ 29 h 33"/>
                    <a:gd name="T34" fmla="*/ 38 w 41"/>
                    <a:gd name="T35" fmla="*/ 27 h 33"/>
                    <a:gd name="T36" fmla="*/ 39 w 41"/>
                    <a:gd name="T37" fmla="*/ 24 h 33"/>
                    <a:gd name="T38" fmla="*/ 39 w 41"/>
                    <a:gd name="T39" fmla="*/ 24 h 33"/>
                    <a:gd name="T40" fmla="*/ 41 w 41"/>
                    <a:gd name="T41" fmla="*/ 20 h 33"/>
                    <a:gd name="T42" fmla="*/ 41 w 41"/>
                    <a:gd name="T43" fmla="*/ 16 h 33"/>
                    <a:gd name="T44" fmla="*/ 38 w 41"/>
                    <a:gd name="T45" fmla="*/ 10 h 33"/>
                    <a:gd name="T46" fmla="*/ 33 w 41"/>
                    <a:gd name="T47" fmla="*/ 5 h 33"/>
                    <a:gd name="T48" fmla="*/ 25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4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2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1" y="32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08" name="Freeform 2349"/>
                <p:cNvSpPr>
                  <a:spLocks/>
                </p:cNvSpPr>
                <p:nvPr/>
              </p:nvSpPr>
              <p:spPr bwMode="auto">
                <a:xfrm>
                  <a:off x="2087" y="3032"/>
                  <a:ext cx="30" cy="88"/>
                </a:xfrm>
                <a:custGeom>
                  <a:avLst/>
                  <a:gdLst>
                    <a:gd name="T0" fmla="*/ 0 w 30"/>
                    <a:gd name="T1" fmla="*/ 83 h 88"/>
                    <a:gd name="T2" fmla="*/ 7 w 30"/>
                    <a:gd name="T3" fmla="*/ 69 h 88"/>
                    <a:gd name="T4" fmla="*/ 7 w 30"/>
                    <a:gd name="T5" fmla="*/ 0 h 88"/>
                    <a:gd name="T6" fmla="*/ 23 w 30"/>
                    <a:gd name="T7" fmla="*/ 2 h 88"/>
                    <a:gd name="T8" fmla="*/ 21 w 30"/>
                    <a:gd name="T9" fmla="*/ 69 h 88"/>
                    <a:gd name="T10" fmla="*/ 30 w 30"/>
                    <a:gd name="T11" fmla="*/ 86 h 88"/>
                    <a:gd name="T12" fmla="*/ 20 w 30"/>
                    <a:gd name="T13" fmla="*/ 79 h 88"/>
                    <a:gd name="T14" fmla="*/ 20 w 30"/>
                    <a:gd name="T15" fmla="*/ 88 h 88"/>
                    <a:gd name="T16" fmla="*/ 14 w 30"/>
                    <a:gd name="T17" fmla="*/ 81 h 88"/>
                    <a:gd name="T18" fmla="*/ 9 w 30"/>
                    <a:gd name="T19" fmla="*/ 87 h 88"/>
                    <a:gd name="T20" fmla="*/ 7 w 30"/>
                    <a:gd name="T21" fmla="*/ 81 h 88"/>
                    <a:gd name="T22" fmla="*/ 0 w 30"/>
                    <a:gd name="T23" fmla="*/ 83 h 88"/>
                    <a:gd name="T24" fmla="*/ 0 w 30"/>
                    <a:gd name="T25" fmla="*/ 83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88"/>
                    <a:gd name="T41" fmla="*/ 30 w 30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88">
                      <a:moveTo>
                        <a:pt x="0" y="83"/>
                      </a:moveTo>
                      <a:lnTo>
                        <a:pt x="7" y="69"/>
                      </a:lnTo>
                      <a:lnTo>
                        <a:pt x="7" y="0"/>
                      </a:lnTo>
                      <a:lnTo>
                        <a:pt x="23" y="2"/>
                      </a:lnTo>
                      <a:lnTo>
                        <a:pt x="21" y="69"/>
                      </a:lnTo>
                      <a:lnTo>
                        <a:pt x="30" y="86"/>
                      </a:lnTo>
                      <a:lnTo>
                        <a:pt x="20" y="79"/>
                      </a:lnTo>
                      <a:lnTo>
                        <a:pt x="20" y="88"/>
                      </a:lnTo>
                      <a:lnTo>
                        <a:pt x="14" y="81"/>
                      </a:lnTo>
                      <a:lnTo>
                        <a:pt x="9" y="87"/>
                      </a:lnTo>
                      <a:lnTo>
                        <a:pt x="7" y="81"/>
                      </a:lnTo>
                      <a:lnTo>
                        <a:pt x="0" y="83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09" name="Freeform 2350"/>
                <p:cNvSpPr>
                  <a:spLocks/>
                </p:cNvSpPr>
                <p:nvPr/>
              </p:nvSpPr>
              <p:spPr bwMode="auto">
                <a:xfrm>
                  <a:off x="2069" y="3017"/>
                  <a:ext cx="38" cy="35"/>
                </a:xfrm>
                <a:custGeom>
                  <a:avLst/>
                  <a:gdLst>
                    <a:gd name="T0" fmla="*/ 11 w 38"/>
                    <a:gd name="T1" fmla="*/ 3 h 35"/>
                    <a:gd name="T2" fmla="*/ 11 w 38"/>
                    <a:gd name="T3" fmla="*/ 3 h 35"/>
                    <a:gd name="T4" fmla="*/ 5 w 38"/>
                    <a:gd name="T5" fmla="*/ 8 h 35"/>
                    <a:gd name="T6" fmla="*/ 1 w 38"/>
                    <a:gd name="T7" fmla="*/ 14 h 35"/>
                    <a:gd name="T8" fmla="*/ 0 w 38"/>
                    <a:gd name="T9" fmla="*/ 22 h 35"/>
                    <a:gd name="T10" fmla="*/ 0 w 38"/>
                    <a:gd name="T11" fmla="*/ 24 h 35"/>
                    <a:gd name="T12" fmla="*/ 1 w 38"/>
                    <a:gd name="T13" fmla="*/ 27 h 35"/>
                    <a:gd name="T14" fmla="*/ 1 w 38"/>
                    <a:gd name="T15" fmla="*/ 27 h 35"/>
                    <a:gd name="T16" fmla="*/ 2 w 38"/>
                    <a:gd name="T17" fmla="*/ 29 h 35"/>
                    <a:gd name="T18" fmla="*/ 5 w 38"/>
                    <a:gd name="T19" fmla="*/ 32 h 35"/>
                    <a:gd name="T20" fmla="*/ 11 w 38"/>
                    <a:gd name="T21" fmla="*/ 35 h 35"/>
                    <a:gd name="T22" fmla="*/ 19 w 38"/>
                    <a:gd name="T23" fmla="*/ 35 h 35"/>
                    <a:gd name="T24" fmla="*/ 27 w 38"/>
                    <a:gd name="T25" fmla="*/ 31 h 35"/>
                    <a:gd name="T26" fmla="*/ 27 w 38"/>
                    <a:gd name="T27" fmla="*/ 31 h 35"/>
                    <a:gd name="T28" fmla="*/ 33 w 38"/>
                    <a:gd name="T29" fmla="*/ 26 h 35"/>
                    <a:gd name="T30" fmla="*/ 37 w 38"/>
                    <a:gd name="T31" fmla="*/ 19 h 35"/>
                    <a:gd name="T32" fmla="*/ 38 w 38"/>
                    <a:gd name="T33" fmla="*/ 13 h 35"/>
                    <a:gd name="T34" fmla="*/ 38 w 38"/>
                    <a:gd name="T35" fmla="*/ 10 h 35"/>
                    <a:gd name="T36" fmla="*/ 37 w 38"/>
                    <a:gd name="T37" fmla="*/ 6 h 35"/>
                    <a:gd name="T38" fmla="*/ 37 w 38"/>
                    <a:gd name="T39" fmla="*/ 6 h 35"/>
                    <a:gd name="T40" fmla="*/ 35 w 38"/>
                    <a:gd name="T41" fmla="*/ 4 h 35"/>
                    <a:gd name="T42" fmla="*/ 33 w 38"/>
                    <a:gd name="T43" fmla="*/ 3 h 35"/>
                    <a:gd name="T44" fmla="*/ 25 w 38"/>
                    <a:gd name="T45" fmla="*/ 0 h 35"/>
                    <a:gd name="T46" fmla="*/ 19 w 38"/>
                    <a:gd name="T47" fmla="*/ 0 h 35"/>
                    <a:gd name="T48" fmla="*/ 11 w 38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5"/>
                    <a:gd name="T77" fmla="*/ 38 w 38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5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2" y="29"/>
                      </a:lnTo>
                      <a:lnTo>
                        <a:pt x="5" y="32"/>
                      </a:lnTo>
                      <a:lnTo>
                        <a:pt x="11" y="35"/>
                      </a:lnTo>
                      <a:lnTo>
                        <a:pt x="19" y="35"/>
                      </a:lnTo>
                      <a:lnTo>
                        <a:pt x="27" y="31"/>
                      </a:lnTo>
                      <a:lnTo>
                        <a:pt x="33" y="26"/>
                      </a:lnTo>
                      <a:lnTo>
                        <a:pt x="37" y="19"/>
                      </a:lnTo>
                      <a:lnTo>
                        <a:pt x="38" y="13"/>
                      </a:lnTo>
                      <a:lnTo>
                        <a:pt x="38" y="10"/>
                      </a:lnTo>
                      <a:lnTo>
                        <a:pt x="37" y="6"/>
                      </a:lnTo>
                      <a:lnTo>
                        <a:pt x="35" y="4"/>
                      </a:lnTo>
                      <a:lnTo>
                        <a:pt x="33" y="3"/>
                      </a:ln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10" name="Freeform 2351"/>
                <p:cNvSpPr>
                  <a:spLocks/>
                </p:cNvSpPr>
                <p:nvPr/>
              </p:nvSpPr>
              <p:spPr bwMode="auto">
                <a:xfrm>
                  <a:off x="2069" y="3017"/>
                  <a:ext cx="38" cy="35"/>
                </a:xfrm>
                <a:custGeom>
                  <a:avLst/>
                  <a:gdLst>
                    <a:gd name="T0" fmla="*/ 11 w 38"/>
                    <a:gd name="T1" fmla="*/ 3 h 35"/>
                    <a:gd name="T2" fmla="*/ 11 w 38"/>
                    <a:gd name="T3" fmla="*/ 3 h 35"/>
                    <a:gd name="T4" fmla="*/ 5 w 38"/>
                    <a:gd name="T5" fmla="*/ 8 h 35"/>
                    <a:gd name="T6" fmla="*/ 1 w 38"/>
                    <a:gd name="T7" fmla="*/ 14 h 35"/>
                    <a:gd name="T8" fmla="*/ 0 w 38"/>
                    <a:gd name="T9" fmla="*/ 22 h 35"/>
                    <a:gd name="T10" fmla="*/ 0 w 38"/>
                    <a:gd name="T11" fmla="*/ 24 h 35"/>
                    <a:gd name="T12" fmla="*/ 1 w 38"/>
                    <a:gd name="T13" fmla="*/ 27 h 35"/>
                    <a:gd name="T14" fmla="*/ 1 w 38"/>
                    <a:gd name="T15" fmla="*/ 27 h 35"/>
                    <a:gd name="T16" fmla="*/ 2 w 38"/>
                    <a:gd name="T17" fmla="*/ 29 h 35"/>
                    <a:gd name="T18" fmla="*/ 5 w 38"/>
                    <a:gd name="T19" fmla="*/ 32 h 35"/>
                    <a:gd name="T20" fmla="*/ 11 w 38"/>
                    <a:gd name="T21" fmla="*/ 35 h 35"/>
                    <a:gd name="T22" fmla="*/ 19 w 38"/>
                    <a:gd name="T23" fmla="*/ 35 h 35"/>
                    <a:gd name="T24" fmla="*/ 27 w 38"/>
                    <a:gd name="T25" fmla="*/ 31 h 35"/>
                    <a:gd name="T26" fmla="*/ 27 w 38"/>
                    <a:gd name="T27" fmla="*/ 31 h 35"/>
                    <a:gd name="T28" fmla="*/ 33 w 38"/>
                    <a:gd name="T29" fmla="*/ 26 h 35"/>
                    <a:gd name="T30" fmla="*/ 37 w 38"/>
                    <a:gd name="T31" fmla="*/ 19 h 35"/>
                    <a:gd name="T32" fmla="*/ 38 w 38"/>
                    <a:gd name="T33" fmla="*/ 13 h 35"/>
                    <a:gd name="T34" fmla="*/ 38 w 38"/>
                    <a:gd name="T35" fmla="*/ 10 h 35"/>
                    <a:gd name="T36" fmla="*/ 37 w 38"/>
                    <a:gd name="T37" fmla="*/ 6 h 35"/>
                    <a:gd name="T38" fmla="*/ 37 w 38"/>
                    <a:gd name="T39" fmla="*/ 6 h 35"/>
                    <a:gd name="T40" fmla="*/ 35 w 38"/>
                    <a:gd name="T41" fmla="*/ 4 h 35"/>
                    <a:gd name="T42" fmla="*/ 33 w 38"/>
                    <a:gd name="T43" fmla="*/ 3 h 35"/>
                    <a:gd name="T44" fmla="*/ 25 w 38"/>
                    <a:gd name="T45" fmla="*/ 0 h 35"/>
                    <a:gd name="T46" fmla="*/ 19 w 38"/>
                    <a:gd name="T47" fmla="*/ 0 h 35"/>
                    <a:gd name="T48" fmla="*/ 11 w 38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5"/>
                    <a:gd name="T77" fmla="*/ 38 w 38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5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2" y="29"/>
                      </a:lnTo>
                      <a:lnTo>
                        <a:pt x="5" y="32"/>
                      </a:lnTo>
                      <a:lnTo>
                        <a:pt x="11" y="35"/>
                      </a:lnTo>
                      <a:lnTo>
                        <a:pt x="19" y="35"/>
                      </a:lnTo>
                      <a:lnTo>
                        <a:pt x="27" y="31"/>
                      </a:lnTo>
                      <a:lnTo>
                        <a:pt x="33" y="26"/>
                      </a:lnTo>
                      <a:lnTo>
                        <a:pt x="37" y="19"/>
                      </a:lnTo>
                      <a:lnTo>
                        <a:pt x="38" y="13"/>
                      </a:lnTo>
                      <a:lnTo>
                        <a:pt x="38" y="10"/>
                      </a:lnTo>
                      <a:lnTo>
                        <a:pt x="37" y="6"/>
                      </a:lnTo>
                      <a:lnTo>
                        <a:pt x="35" y="4"/>
                      </a:lnTo>
                      <a:lnTo>
                        <a:pt x="33" y="3"/>
                      </a:ln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11" name="Freeform 2352"/>
                <p:cNvSpPr>
                  <a:spLocks/>
                </p:cNvSpPr>
                <p:nvPr/>
              </p:nvSpPr>
              <p:spPr bwMode="auto">
                <a:xfrm>
                  <a:off x="2097" y="3021"/>
                  <a:ext cx="41" cy="33"/>
                </a:xfrm>
                <a:custGeom>
                  <a:avLst/>
                  <a:gdLst>
                    <a:gd name="T0" fmla="*/ 25 w 41"/>
                    <a:gd name="T1" fmla="*/ 1 h 33"/>
                    <a:gd name="T2" fmla="*/ 25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5 w 41"/>
                    <a:gd name="T9" fmla="*/ 4 h 33"/>
                    <a:gd name="T10" fmla="*/ 2 w 41"/>
                    <a:gd name="T11" fmla="*/ 6 h 33"/>
                    <a:gd name="T12" fmla="*/ 1 w 41"/>
                    <a:gd name="T13" fmla="*/ 9 h 33"/>
                    <a:gd name="T14" fmla="*/ 1 w 41"/>
                    <a:gd name="T15" fmla="*/ 9 h 33"/>
                    <a:gd name="T16" fmla="*/ 0 w 41"/>
                    <a:gd name="T17" fmla="*/ 13 h 33"/>
                    <a:gd name="T18" fmla="*/ 0 w 41"/>
                    <a:gd name="T19" fmla="*/ 15 h 33"/>
                    <a:gd name="T20" fmla="*/ 2 w 41"/>
                    <a:gd name="T21" fmla="*/ 22 h 33"/>
                    <a:gd name="T22" fmla="*/ 7 w 41"/>
                    <a:gd name="T23" fmla="*/ 28 h 33"/>
                    <a:gd name="T24" fmla="*/ 15 w 41"/>
                    <a:gd name="T25" fmla="*/ 32 h 33"/>
                    <a:gd name="T26" fmla="*/ 15 w 41"/>
                    <a:gd name="T27" fmla="*/ 32 h 33"/>
                    <a:gd name="T28" fmla="*/ 23 w 41"/>
                    <a:gd name="T29" fmla="*/ 33 h 33"/>
                    <a:gd name="T30" fmla="*/ 30 w 41"/>
                    <a:gd name="T31" fmla="*/ 32 h 33"/>
                    <a:gd name="T32" fmla="*/ 36 w 41"/>
                    <a:gd name="T33" fmla="*/ 29 h 33"/>
                    <a:gd name="T34" fmla="*/ 38 w 41"/>
                    <a:gd name="T35" fmla="*/ 27 h 33"/>
                    <a:gd name="T36" fmla="*/ 39 w 41"/>
                    <a:gd name="T37" fmla="*/ 24 h 33"/>
                    <a:gd name="T38" fmla="*/ 39 w 41"/>
                    <a:gd name="T39" fmla="*/ 24 h 33"/>
                    <a:gd name="T40" fmla="*/ 41 w 41"/>
                    <a:gd name="T41" fmla="*/ 20 h 33"/>
                    <a:gd name="T42" fmla="*/ 41 w 41"/>
                    <a:gd name="T43" fmla="*/ 16 h 33"/>
                    <a:gd name="T44" fmla="*/ 38 w 41"/>
                    <a:gd name="T45" fmla="*/ 11 h 33"/>
                    <a:gd name="T46" fmla="*/ 33 w 41"/>
                    <a:gd name="T47" fmla="*/ 5 h 33"/>
                    <a:gd name="T48" fmla="*/ 25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4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7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0" y="32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12" name="Freeform 2353"/>
                <p:cNvSpPr>
                  <a:spLocks/>
                </p:cNvSpPr>
                <p:nvPr/>
              </p:nvSpPr>
              <p:spPr bwMode="auto">
                <a:xfrm>
                  <a:off x="2097" y="3021"/>
                  <a:ext cx="41" cy="33"/>
                </a:xfrm>
                <a:custGeom>
                  <a:avLst/>
                  <a:gdLst>
                    <a:gd name="T0" fmla="*/ 25 w 41"/>
                    <a:gd name="T1" fmla="*/ 1 h 33"/>
                    <a:gd name="T2" fmla="*/ 25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5 w 41"/>
                    <a:gd name="T9" fmla="*/ 4 h 33"/>
                    <a:gd name="T10" fmla="*/ 2 w 41"/>
                    <a:gd name="T11" fmla="*/ 6 h 33"/>
                    <a:gd name="T12" fmla="*/ 1 w 41"/>
                    <a:gd name="T13" fmla="*/ 9 h 33"/>
                    <a:gd name="T14" fmla="*/ 1 w 41"/>
                    <a:gd name="T15" fmla="*/ 9 h 33"/>
                    <a:gd name="T16" fmla="*/ 0 w 41"/>
                    <a:gd name="T17" fmla="*/ 13 h 33"/>
                    <a:gd name="T18" fmla="*/ 0 w 41"/>
                    <a:gd name="T19" fmla="*/ 15 h 33"/>
                    <a:gd name="T20" fmla="*/ 2 w 41"/>
                    <a:gd name="T21" fmla="*/ 22 h 33"/>
                    <a:gd name="T22" fmla="*/ 7 w 41"/>
                    <a:gd name="T23" fmla="*/ 28 h 33"/>
                    <a:gd name="T24" fmla="*/ 15 w 41"/>
                    <a:gd name="T25" fmla="*/ 32 h 33"/>
                    <a:gd name="T26" fmla="*/ 15 w 41"/>
                    <a:gd name="T27" fmla="*/ 32 h 33"/>
                    <a:gd name="T28" fmla="*/ 23 w 41"/>
                    <a:gd name="T29" fmla="*/ 33 h 33"/>
                    <a:gd name="T30" fmla="*/ 30 w 41"/>
                    <a:gd name="T31" fmla="*/ 32 h 33"/>
                    <a:gd name="T32" fmla="*/ 36 w 41"/>
                    <a:gd name="T33" fmla="*/ 29 h 33"/>
                    <a:gd name="T34" fmla="*/ 38 w 41"/>
                    <a:gd name="T35" fmla="*/ 27 h 33"/>
                    <a:gd name="T36" fmla="*/ 39 w 41"/>
                    <a:gd name="T37" fmla="*/ 24 h 33"/>
                    <a:gd name="T38" fmla="*/ 39 w 41"/>
                    <a:gd name="T39" fmla="*/ 24 h 33"/>
                    <a:gd name="T40" fmla="*/ 41 w 41"/>
                    <a:gd name="T41" fmla="*/ 20 h 33"/>
                    <a:gd name="T42" fmla="*/ 41 w 41"/>
                    <a:gd name="T43" fmla="*/ 16 h 33"/>
                    <a:gd name="T44" fmla="*/ 38 w 41"/>
                    <a:gd name="T45" fmla="*/ 11 h 33"/>
                    <a:gd name="T46" fmla="*/ 33 w 41"/>
                    <a:gd name="T47" fmla="*/ 5 h 33"/>
                    <a:gd name="T48" fmla="*/ 25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4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7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0" y="32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13" name="Freeform 2354"/>
                <p:cNvSpPr>
                  <a:spLocks/>
                </p:cNvSpPr>
                <p:nvPr/>
              </p:nvSpPr>
              <p:spPr bwMode="auto">
                <a:xfrm>
                  <a:off x="2073" y="2994"/>
                  <a:ext cx="40" cy="32"/>
                </a:xfrm>
                <a:custGeom>
                  <a:avLst/>
                  <a:gdLst>
                    <a:gd name="T0" fmla="*/ 20 w 40"/>
                    <a:gd name="T1" fmla="*/ 0 h 32"/>
                    <a:gd name="T2" fmla="*/ 20 w 40"/>
                    <a:gd name="T3" fmla="*/ 0 h 32"/>
                    <a:gd name="T4" fmla="*/ 12 w 40"/>
                    <a:gd name="T5" fmla="*/ 1 h 32"/>
                    <a:gd name="T6" fmla="*/ 6 w 40"/>
                    <a:gd name="T7" fmla="*/ 4 h 32"/>
                    <a:gd name="T8" fmla="*/ 1 w 40"/>
                    <a:gd name="T9" fmla="*/ 9 h 32"/>
                    <a:gd name="T10" fmla="*/ 0 w 40"/>
                    <a:gd name="T11" fmla="*/ 13 h 32"/>
                    <a:gd name="T12" fmla="*/ 0 w 40"/>
                    <a:gd name="T13" fmla="*/ 15 h 32"/>
                    <a:gd name="T14" fmla="*/ 0 w 40"/>
                    <a:gd name="T15" fmla="*/ 15 h 32"/>
                    <a:gd name="T16" fmla="*/ 0 w 40"/>
                    <a:gd name="T17" fmla="*/ 19 h 32"/>
                    <a:gd name="T18" fmla="*/ 1 w 40"/>
                    <a:gd name="T19" fmla="*/ 22 h 32"/>
                    <a:gd name="T20" fmla="*/ 6 w 40"/>
                    <a:gd name="T21" fmla="*/ 27 h 32"/>
                    <a:gd name="T22" fmla="*/ 12 w 40"/>
                    <a:gd name="T23" fmla="*/ 31 h 32"/>
                    <a:gd name="T24" fmla="*/ 20 w 40"/>
                    <a:gd name="T25" fmla="*/ 32 h 32"/>
                    <a:gd name="T26" fmla="*/ 20 w 40"/>
                    <a:gd name="T27" fmla="*/ 32 h 32"/>
                    <a:gd name="T28" fmla="*/ 28 w 40"/>
                    <a:gd name="T29" fmla="*/ 31 h 32"/>
                    <a:gd name="T30" fmla="*/ 35 w 40"/>
                    <a:gd name="T31" fmla="*/ 27 h 32"/>
                    <a:gd name="T32" fmla="*/ 39 w 40"/>
                    <a:gd name="T33" fmla="*/ 22 h 32"/>
                    <a:gd name="T34" fmla="*/ 40 w 40"/>
                    <a:gd name="T35" fmla="*/ 19 h 32"/>
                    <a:gd name="T36" fmla="*/ 40 w 40"/>
                    <a:gd name="T37" fmla="*/ 15 h 32"/>
                    <a:gd name="T38" fmla="*/ 40 w 40"/>
                    <a:gd name="T39" fmla="*/ 15 h 32"/>
                    <a:gd name="T40" fmla="*/ 40 w 40"/>
                    <a:gd name="T41" fmla="*/ 13 h 32"/>
                    <a:gd name="T42" fmla="*/ 39 w 40"/>
                    <a:gd name="T43" fmla="*/ 9 h 32"/>
                    <a:gd name="T44" fmla="*/ 35 w 40"/>
                    <a:gd name="T45" fmla="*/ 4 h 32"/>
                    <a:gd name="T46" fmla="*/ 28 w 40"/>
                    <a:gd name="T47" fmla="*/ 1 h 32"/>
                    <a:gd name="T48" fmla="*/ 20 w 40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2"/>
                    <a:gd name="T77" fmla="*/ 40 w 40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4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2"/>
                      </a:lnTo>
                      <a:lnTo>
                        <a:pt x="6" y="27"/>
                      </a:lnTo>
                      <a:lnTo>
                        <a:pt x="12" y="31"/>
                      </a:lnTo>
                      <a:lnTo>
                        <a:pt x="20" y="32"/>
                      </a:lnTo>
                      <a:lnTo>
                        <a:pt x="28" y="31"/>
                      </a:lnTo>
                      <a:lnTo>
                        <a:pt x="35" y="27"/>
                      </a:lnTo>
                      <a:lnTo>
                        <a:pt x="39" y="22"/>
                      </a:lnTo>
                      <a:lnTo>
                        <a:pt x="40" y="19"/>
                      </a:lnTo>
                      <a:lnTo>
                        <a:pt x="40" y="15"/>
                      </a:lnTo>
                      <a:lnTo>
                        <a:pt x="40" y="13"/>
                      </a:lnTo>
                      <a:lnTo>
                        <a:pt x="39" y="9"/>
                      </a:lnTo>
                      <a:lnTo>
                        <a:pt x="35" y="4"/>
                      </a:lnTo>
                      <a:lnTo>
                        <a:pt x="28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14" name="Freeform 2355"/>
                <p:cNvSpPr>
                  <a:spLocks/>
                </p:cNvSpPr>
                <p:nvPr/>
              </p:nvSpPr>
              <p:spPr bwMode="auto">
                <a:xfrm>
                  <a:off x="2073" y="2994"/>
                  <a:ext cx="40" cy="32"/>
                </a:xfrm>
                <a:custGeom>
                  <a:avLst/>
                  <a:gdLst>
                    <a:gd name="T0" fmla="*/ 20 w 40"/>
                    <a:gd name="T1" fmla="*/ 0 h 32"/>
                    <a:gd name="T2" fmla="*/ 20 w 40"/>
                    <a:gd name="T3" fmla="*/ 0 h 32"/>
                    <a:gd name="T4" fmla="*/ 12 w 40"/>
                    <a:gd name="T5" fmla="*/ 1 h 32"/>
                    <a:gd name="T6" fmla="*/ 6 w 40"/>
                    <a:gd name="T7" fmla="*/ 4 h 32"/>
                    <a:gd name="T8" fmla="*/ 1 w 40"/>
                    <a:gd name="T9" fmla="*/ 9 h 32"/>
                    <a:gd name="T10" fmla="*/ 0 w 40"/>
                    <a:gd name="T11" fmla="*/ 13 h 32"/>
                    <a:gd name="T12" fmla="*/ 0 w 40"/>
                    <a:gd name="T13" fmla="*/ 15 h 32"/>
                    <a:gd name="T14" fmla="*/ 0 w 40"/>
                    <a:gd name="T15" fmla="*/ 15 h 32"/>
                    <a:gd name="T16" fmla="*/ 0 w 40"/>
                    <a:gd name="T17" fmla="*/ 19 h 32"/>
                    <a:gd name="T18" fmla="*/ 1 w 40"/>
                    <a:gd name="T19" fmla="*/ 22 h 32"/>
                    <a:gd name="T20" fmla="*/ 6 w 40"/>
                    <a:gd name="T21" fmla="*/ 27 h 32"/>
                    <a:gd name="T22" fmla="*/ 12 w 40"/>
                    <a:gd name="T23" fmla="*/ 31 h 32"/>
                    <a:gd name="T24" fmla="*/ 20 w 40"/>
                    <a:gd name="T25" fmla="*/ 32 h 32"/>
                    <a:gd name="T26" fmla="*/ 20 w 40"/>
                    <a:gd name="T27" fmla="*/ 32 h 32"/>
                    <a:gd name="T28" fmla="*/ 28 w 40"/>
                    <a:gd name="T29" fmla="*/ 31 h 32"/>
                    <a:gd name="T30" fmla="*/ 35 w 40"/>
                    <a:gd name="T31" fmla="*/ 27 h 32"/>
                    <a:gd name="T32" fmla="*/ 39 w 40"/>
                    <a:gd name="T33" fmla="*/ 22 h 32"/>
                    <a:gd name="T34" fmla="*/ 40 w 40"/>
                    <a:gd name="T35" fmla="*/ 19 h 32"/>
                    <a:gd name="T36" fmla="*/ 40 w 40"/>
                    <a:gd name="T37" fmla="*/ 15 h 32"/>
                    <a:gd name="T38" fmla="*/ 40 w 40"/>
                    <a:gd name="T39" fmla="*/ 15 h 32"/>
                    <a:gd name="T40" fmla="*/ 40 w 40"/>
                    <a:gd name="T41" fmla="*/ 13 h 32"/>
                    <a:gd name="T42" fmla="*/ 39 w 40"/>
                    <a:gd name="T43" fmla="*/ 9 h 32"/>
                    <a:gd name="T44" fmla="*/ 35 w 40"/>
                    <a:gd name="T45" fmla="*/ 4 h 32"/>
                    <a:gd name="T46" fmla="*/ 28 w 40"/>
                    <a:gd name="T47" fmla="*/ 1 h 32"/>
                    <a:gd name="T48" fmla="*/ 20 w 40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2"/>
                    <a:gd name="T77" fmla="*/ 40 w 40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4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2"/>
                      </a:lnTo>
                      <a:lnTo>
                        <a:pt x="6" y="27"/>
                      </a:lnTo>
                      <a:lnTo>
                        <a:pt x="12" y="31"/>
                      </a:lnTo>
                      <a:lnTo>
                        <a:pt x="20" y="32"/>
                      </a:lnTo>
                      <a:lnTo>
                        <a:pt x="28" y="31"/>
                      </a:lnTo>
                      <a:lnTo>
                        <a:pt x="35" y="27"/>
                      </a:lnTo>
                      <a:lnTo>
                        <a:pt x="39" y="22"/>
                      </a:lnTo>
                      <a:lnTo>
                        <a:pt x="40" y="19"/>
                      </a:lnTo>
                      <a:lnTo>
                        <a:pt x="40" y="15"/>
                      </a:lnTo>
                      <a:lnTo>
                        <a:pt x="40" y="13"/>
                      </a:lnTo>
                      <a:lnTo>
                        <a:pt x="39" y="9"/>
                      </a:lnTo>
                      <a:lnTo>
                        <a:pt x="35" y="4"/>
                      </a:lnTo>
                      <a:lnTo>
                        <a:pt x="28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15" name="Freeform 2356"/>
                <p:cNvSpPr>
                  <a:spLocks/>
                </p:cNvSpPr>
                <p:nvPr/>
              </p:nvSpPr>
              <p:spPr bwMode="auto">
                <a:xfrm>
                  <a:off x="2098" y="2998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5 w 41"/>
                    <a:gd name="T5" fmla="*/ 0 h 33"/>
                    <a:gd name="T6" fmla="*/ 8 w 41"/>
                    <a:gd name="T7" fmla="*/ 3 h 33"/>
                    <a:gd name="T8" fmla="*/ 3 w 41"/>
                    <a:gd name="T9" fmla="*/ 6 h 33"/>
                    <a:gd name="T10" fmla="*/ 1 w 41"/>
                    <a:gd name="T11" fmla="*/ 9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5 h 33"/>
                    <a:gd name="T18" fmla="*/ 0 w 41"/>
                    <a:gd name="T19" fmla="*/ 19 h 33"/>
                    <a:gd name="T20" fmla="*/ 4 w 41"/>
                    <a:gd name="T21" fmla="*/ 25 h 33"/>
                    <a:gd name="T22" fmla="*/ 10 w 41"/>
                    <a:gd name="T23" fmla="*/ 29 h 33"/>
                    <a:gd name="T24" fmla="*/ 18 w 41"/>
                    <a:gd name="T25" fmla="*/ 32 h 33"/>
                    <a:gd name="T26" fmla="*/ 18 w 41"/>
                    <a:gd name="T27" fmla="*/ 32 h 33"/>
                    <a:gd name="T28" fmla="*/ 26 w 41"/>
                    <a:gd name="T29" fmla="*/ 33 h 33"/>
                    <a:gd name="T30" fmla="*/ 33 w 41"/>
                    <a:gd name="T31" fmla="*/ 31 h 33"/>
                    <a:gd name="T32" fmla="*/ 38 w 41"/>
                    <a:gd name="T33" fmla="*/ 27 h 33"/>
                    <a:gd name="T34" fmla="*/ 40 w 41"/>
                    <a:gd name="T35" fmla="*/ 23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7 h 33"/>
                    <a:gd name="T42" fmla="*/ 41 w 41"/>
                    <a:gd name="T43" fmla="*/ 14 h 33"/>
                    <a:gd name="T44" fmla="*/ 37 w 41"/>
                    <a:gd name="T45" fmla="*/ 8 h 33"/>
                    <a:gd name="T46" fmla="*/ 32 w 41"/>
                    <a:gd name="T47" fmla="*/ 3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8" y="3"/>
                      </a:lnTo>
                      <a:lnTo>
                        <a:pt x="3" y="6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4" y="25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6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16" name="Freeform 2357"/>
                <p:cNvSpPr>
                  <a:spLocks/>
                </p:cNvSpPr>
                <p:nvPr/>
              </p:nvSpPr>
              <p:spPr bwMode="auto">
                <a:xfrm>
                  <a:off x="2098" y="2998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5 w 41"/>
                    <a:gd name="T5" fmla="*/ 0 h 33"/>
                    <a:gd name="T6" fmla="*/ 8 w 41"/>
                    <a:gd name="T7" fmla="*/ 3 h 33"/>
                    <a:gd name="T8" fmla="*/ 3 w 41"/>
                    <a:gd name="T9" fmla="*/ 6 h 33"/>
                    <a:gd name="T10" fmla="*/ 1 w 41"/>
                    <a:gd name="T11" fmla="*/ 9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5 h 33"/>
                    <a:gd name="T18" fmla="*/ 0 w 41"/>
                    <a:gd name="T19" fmla="*/ 19 h 33"/>
                    <a:gd name="T20" fmla="*/ 4 w 41"/>
                    <a:gd name="T21" fmla="*/ 25 h 33"/>
                    <a:gd name="T22" fmla="*/ 10 w 41"/>
                    <a:gd name="T23" fmla="*/ 29 h 33"/>
                    <a:gd name="T24" fmla="*/ 18 w 41"/>
                    <a:gd name="T25" fmla="*/ 32 h 33"/>
                    <a:gd name="T26" fmla="*/ 18 w 41"/>
                    <a:gd name="T27" fmla="*/ 32 h 33"/>
                    <a:gd name="T28" fmla="*/ 26 w 41"/>
                    <a:gd name="T29" fmla="*/ 33 h 33"/>
                    <a:gd name="T30" fmla="*/ 33 w 41"/>
                    <a:gd name="T31" fmla="*/ 31 h 33"/>
                    <a:gd name="T32" fmla="*/ 38 w 41"/>
                    <a:gd name="T33" fmla="*/ 27 h 33"/>
                    <a:gd name="T34" fmla="*/ 40 w 41"/>
                    <a:gd name="T35" fmla="*/ 23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7 h 33"/>
                    <a:gd name="T42" fmla="*/ 41 w 41"/>
                    <a:gd name="T43" fmla="*/ 14 h 33"/>
                    <a:gd name="T44" fmla="*/ 37 w 41"/>
                    <a:gd name="T45" fmla="*/ 8 h 33"/>
                    <a:gd name="T46" fmla="*/ 32 w 41"/>
                    <a:gd name="T47" fmla="*/ 3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8" y="3"/>
                      </a:lnTo>
                      <a:lnTo>
                        <a:pt x="3" y="6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4" y="25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6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3"/>
                      </a:lnTo>
                      <a:lnTo>
                        <a:pt x="2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17" name="Freeform 2358"/>
                <p:cNvSpPr>
                  <a:spLocks/>
                </p:cNvSpPr>
                <p:nvPr/>
              </p:nvSpPr>
              <p:spPr bwMode="auto">
                <a:xfrm>
                  <a:off x="2087" y="2976"/>
                  <a:ext cx="40" cy="32"/>
                </a:xfrm>
                <a:custGeom>
                  <a:avLst/>
                  <a:gdLst>
                    <a:gd name="T0" fmla="*/ 20 w 40"/>
                    <a:gd name="T1" fmla="*/ 0 h 32"/>
                    <a:gd name="T2" fmla="*/ 20 w 40"/>
                    <a:gd name="T3" fmla="*/ 0 h 32"/>
                    <a:gd name="T4" fmla="*/ 12 w 40"/>
                    <a:gd name="T5" fmla="*/ 2 h 32"/>
                    <a:gd name="T6" fmla="*/ 6 w 40"/>
                    <a:gd name="T7" fmla="*/ 5 h 32"/>
                    <a:gd name="T8" fmla="*/ 1 w 40"/>
                    <a:gd name="T9" fmla="*/ 10 h 32"/>
                    <a:gd name="T10" fmla="*/ 0 w 40"/>
                    <a:gd name="T11" fmla="*/ 13 h 32"/>
                    <a:gd name="T12" fmla="*/ 0 w 40"/>
                    <a:gd name="T13" fmla="*/ 17 h 32"/>
                    <a:gd name="T14" fmla="*/ 0 w 40"/>
                    <a:gd name="T15" fmla="*/ 17 h 32"/>
                    <a:gd name="T16" fmla="*/ 0 w 40"/>
                    <a:gd name="T17" fmla="*/ 19 h 32"/>
                    <a:gd name="T18" fmla="*/ 1 w 40"/>
                    <a:gd name="T19" fmla="*/ 23 h 32"/>
                    <a:gd name="T20" fmla="*/ 6 w 40"/>
                    <a:gd name="T21" fmla="*/ 28 h 32"/>
                    <a:gd name="T22" fmla="*/ 12 w 40"/>
                    <a:gd name="T23" fmla="*/ 31 h 32"/>
                    <a:gd name="T24" fmla="*/ 20 w 40"/>
                    <a:gd name="T25" fmla="*/ 32 h 32"/>
                    <a:gd name="T26" fmla="*/ 20 w 40"/>
                    <a:gd name="T27" fmla="*/ 32 h 32"/>
                    <a:gd name="T28" fmla="*/ 29 w 40"/>
                    <a:gd name="T29" fmla="*/ 31 h 32"/>
                    <a:gd name="T30" fmla="*/ 35 w 40"/>
                    <a:gd name="T31" fmla="*/ 28 h 32"/>
                    <a:gd name="T32" fmla="*/ 39 w 40"/>
                    <a:gd name="T33" fmla="*/ 23 h 32"/>
                    <a:gd name="T34" fmla="*/ 40 w 40"/>
                    <a:gd name="T35" fmla="*/ 19 h 32"/>
                    <a:gd name="T36" fmla="*/ 40 w 40"/>
                    <a:gd name="T37" fmla="*/ 17 h 32"/>
                    <a:gd name="T38" fmla="*/ 40 w 40"/>
                    <a:gd name="T39" fmla="*/ 17 h 32"/>
                    <a:gd name="T40" fmla="*/ 40 w 40"/>
                    <a:gd name="T41" fmla="*/ 13 h 32"/>
                    <a:gd name="T42" fmla="*/ 39 w 40"/>
                    <a:gd name="T43" fmla="*/ 10 h 32"/>
                    <a:gd name="T44" fmla="*/ 35 w 40"/>
                    <a:gd name="T45" fmla="*/ 5 h 32"/>
                    <a:gd name="T46" fmla="*/ 29 w 40"/>
                    <a:gd name="T47" fmla="*/ 2 h 32"/>
                    <a:gd name="T48" fmla="*/ 20 w 40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2"/>
                    <a:gd name="T77" fmla="*/ 40 w 40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2" y="2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2" y="31"/>
                      </a:lnTo>
                      <a:lnTo>
                        <a:pt x="20" y="32"/>
                      </a:lnTo>
                      <a:lnTo>
                        <a:pt x="29" y="31"/>
                      </a:lnTo>
                      <a:lnTo>
                        <a:pt x="35" y="28"/>
                      </a:lnTo>
                      <a:lnTo>
                        <a:pt x="39" y="23"/>
                      </a:lnTo>
                      <a:lnTo>
                        <a:pt x="40" y="19"/>
                      </a:lnTo>
                      <a:lnTo>
                        <a:pt x="40" y="17"/>
                      </a:lnTo>
                      <a:lnTo>
                        <a:pt x="40" y="13"/>
                      </a:lnTo>
                      <a:lnTo>
                        <a:pt x="39" y="10"/>
                      </a:lnTo>
                      <a:lnTo>
                        <a:pt x="35" y="5"/>
                      </a:lnTo>
                      <a:lnTo>
                        <a:pt x="29" y="2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18" name="Freeform 2359"/>
                <p:cNvSpPr>
                  <a:spLocks/>
                </p:cNvSpPr>
                <p:nvPr/>
              </p:nvSpPr>
              <p:spPr bwMode="auto">
                <a:xfrm>
                  <a:off x="2087" y="2976"/>
                  <a:ext cx="40" cy="32"/>
                </a:xfrm>
                <a:custGeom>
                  <a:avLst/>
                  <a:gdLst>
                    <a:gd name="T0" fmla="*/ 20 w 40"/>
                    <a:gd name="T1" fmla="*/ 0 h 32"/>
                    <a:gd name="T2" fmla="*/ 20 w 40"/>
                    <a:gd name="T3" fmla="*/ 0 h 32"/>
                    <a:gd name="T4" fmla="*/ 12 w 40"/>
                    <a:gd name="T5" fmla="*/ 2 h 32"/>
                    <a:gd name="T6" fmla="*/ 6 w 40"/>
                    <a:gd name="T7" fmla="*/ 5 h 32"/>
                    <a:gd name="T8" fmla="*/ 1 w 40"/>
                    <a:gd name="T9" fmla="*/ 10 h 32"/>
                    <a:gd name="T10" fmla="*/ 0 w 40"/>
                    <a:gd name="T11" fmla="*/ 13 h 32"/>
                    <a:gd name="T12" fmla="*/ 0 w 40"/>
                    <a:gd name="T13" fmla="*/ 17 h 32"/>
                    <a:gd name="T14" fmla="*/ 0 w 40"/>
                    <a:gd name="T15" fmla="*/ 17 h 32"/>
                    <a:gd name="T16" fmla="*/ 0 w 40"/>
                    <a:gd name="T17" fmla="*/ 19 h 32"/>
                    <a:gd name="T18" fmla="*/ 1 w 40"/>
                    <a:gd name="T19" fmla="*/ 23 h 32"/>
                    <a:gd name="T20" fmla="*/ 6 w 40"/>
                    <a:gd name="T21" fmla="*/ 28 h 32"/>
                    <a:gd name="T22" fmla="*/ 12 w 40"/>
                    <a:gd name="T23" fmla="*/ 31 h 32"/>
                    <a:gd name="T24" fmla="*/ 20 w 40"/>
                    <a:gd name="T25" fmla="*/ 32 h 32"/>
                    <a:gd name="T26" fmla="*/ 20 w 40"/>
                    <a:gd name="T27" fmla="*/ 32 h 32"/>
                    <a:gd name="T28" fmla="*/ 29 w 40"/>
                    <a:gd name="T29" fmla="*/ 31 h 32"/>
                    <a:gd name="T30" fmla="*/ 35 w 40"/>
                    <a:gd name="T31" fmla="*/ 28 h 32"/>
                    <a:gd name="T32" fmla="*/ 39 w 40"/>
                    <a:gd name="T33" fmla="*/ 23 h 32"/>
                    <a:gd name="T34" fmla="*/ 40 w 40"/>
                    <a:gd name="T35" fmla="*/ 19 h 32"/>
                    <a:gd name="T36" fmla="*/ 40 w 40"/>
                    <a:gd name="T37" fmla="*/ 17 h 32"/>
                    <a:gd name="T38" fmla="*/ 40 w 40"/>
                    <a:gd name="T39" fmla="*/ 17 h 32"/>
                    <a:gd name="T40" fmla="*/ 40 w 40"/>
                    <a:gd name="T41" fmla="*/ 13 h 32"/>
                    <a:gd name="T42" fmla="*/ 39 w 40"/>
                    <a:gd name="T43" fmla="*/ 10 h 32"/>
                    <a:gd name="T44" fmla="*/ 35 w 40"/>
                    <a:gd name="T45" fmla="*/ 5 h 32"/>
                    <a:gd name="T46" fmla="*/ 29 w 40"/>
                    <a:gd name="T47" fmla="*/ 2 h 32"/>
                    <a:gd name="T48" fmla="*/ 20 w 40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2"/>
                    <a:gd name="T77" fmla="*/ 40 w 40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2" y="2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2" y="31"/>
                      </a:lnTo>
                      <a:lnTo>
                        <a:pt x="20" y="32"/>
                      </a:lnTo>
                      <a:lnTo>
                        <a:pt x="29" y="31"/>
                      </a:lnTo>
                      <a:lnTo>
                        <a:pt x="35" y="28"/>
                      </a:lnTo>
                      <a:lnTo>
                        <a:pt x="39" y="23"/>
                      </a:lnTo>
                      <a:lnTo>
                        <a:pt x="40" y="19"/>
                      </a:lnTo>
                      <a:lnTo>
                        <a:pt x="40" y="17"/>
                      </a:lnTo>
                      <a:lnTo>
                        <a:pt x="40" y="13"/>
                      </a:lnTo>
                      <a:lnTo>
                        <a:pt x="39" y="10"/>
                      </a:lnTo>
                      <a:lnTo>
                        <a:pt x="35" y="5"/>
                      </a:lnTo>
                      <a:lnTo>
                        <a:pt x="29" y="2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19" name="Freeform 2360"/>
                <p:cNvSpPr>
                  <a:spLocks/>
                </p:cNvSpPr>
                <p:nvPr/>
              </p:nvSpPr>
              <p:spPr bwMode="auto">
                <a:xfrm>
                  <a:off x="2069" y="3039"/>
                  <a:ext cx="38" cy="34"/>
                </a:xfrm>
                <a:custGeom>
                  <a:avLst/>
                  <a:gdLst>
                    <a:gd name="T0" fmla="*/ 11 w 38"/>
                    <a:gd name="T1" fmla="*/ 2 h 34"/>
                    <a:gd name="T2" fmla="*/ 11 w 38"/>
                    <a:gd name="T3" fmla="*/ 2 h 34"/>
                    <a:gd name="T4" fmla="*/ 5 w 38"/>
                    <a:gd name="T5" fmla="*/ 7 h 34"/>
                    <a:gd name="T6" fmla="*/ 1 w 38"/>
                    <a:gd name="T7" fmla="*/ 14 h 34"/>
                    <a:gd name="T8" fmla="*/ 0 w 38"/>
                    <a:gd name="T9" fmla="*/ 20 h 34"/>
                    <a:gd name="T10" fmla="*/ 0 w 38"/>
                    <a:gd name="T11" fmla="*/ 24 h 34"/>
                    <a:gd name="T12" fmla="*/ 1 w 38"/>
                    <a:gd name="T13" fmla="*/ 27 h 34"/>
                    <a:gd name="T14" fmla="*/ 1 w 38"/>
                    <a:gd name="T15" fmla="*/ 27 h 34"/>
                    <a:gd name="T16" fmla="*/ 2 w 38"/>
                    <a:gd name="T17" fmla="*/ 29 h 34"/>
                    <a:gd name="T18" fmla="*/ 5 w 38"/>
                    <a:gd name="T19" fmla="*/ 32 h 34"/>
                    <a:gd name="T20" fmla="*/ 11 w 38"/>
                    <a:gd name="T21" fmla="*/ 34 h 34"/>
                    <a:gd name="T22" fmla="*/ 19 w 38"/>
                    <a:gd name="T23" fmla="*/ 33 h 34"/>
                    <a:gd name="T24" fmla="*/ 27 w 38"/>
                    <a:gd name="T25" fmla="*/ 30 h 34"/>
                    <a:gd name="T26" fmla="*/ 27 w 38"/>
                    <a:gd name="T27" fmla="*/ 30 h 34"/>
                    <a:gd name="T28" fmla="*/ 33 w 38"/>
                    <a:gd name="T29" fmla="*/ 25 h 34"/>
                    <a:gd name="T30" fmla="*/ 37 w 38"/>
                    <a:gd name="T31" fmla="*/ 19 h 34"/>
                    <a:gd name="T32" fmla="*/ 38 w 38"/>
                    <a:gd name="T33" fmla="*/ 13 h 34"/>
                    <a:gd name="T34" fmla="*/ 38 w 38"/>
                    <a:gd name="T35" fmla="*/ 9 h 34"/>
                    <a:gd name="T36" fmla="*/ 37 w 38"/>
                    <a:gd name="T37" fmla="*/ 6 h 34"/>
                    <a:gd name="T38" fmla="*/ 37 w 38"/>
                    <a:gd name="T39" fmla="*/ 6 h 34"/>
                    <a:gd name="T40" fmla="*/ 35 w 38"/>
                    <a:gd name="T41" fmla="*/ 4 h 34"/>
                    <a:gd name="T42" fmla="*/ 33 w 38"/>
                    <a:gd name="T43" fmla="*/ 1 h 34"/>
                    <a:gd name="T44" fmla="*/ 25 w 38"/>
                    <a:gd name="T45" fmla="*/ 0 h 34"/>
                    <a:gd name="T46" fmla="*/ 19 w 38"/>
                    <a:gd name="T47" fmla="*/ 0 h 34"/>
                    <a:gd name="T48" fmla="*/ 11 w 38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4"/>
                    <a:gd name="T77" fmla="*/ 38 w 38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4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7"/>
                      </a:lnTo>
                      <a:lnTo>
                        <a:pt x="1" y="14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2" y="29"/>
                      </a:lnTo>
                      <a:lnTo>
                        <a:pt x="5" y="32"/>
                      </a:lnTo>
                      <a:lnTo>
                        <a:pt x="11" y="34"/>
                      </a:lnTo>
                      <a:lnTo>
                        <a:pt x="19" y="33"/>
                      </a:lnTo>
                      <a:lnTo>
                        <a:pt x="27" y="30"/>
                      </a:lnTo>
                      <a:lnTo>
                        <a:pt x="33" y="25"/>
                      </a:lnTo>
                      <a:lnTo>
                        <a:pt x="37" y="19"/>
                      </a:lnTo>
                      <a:lnTo>
                        <a:pt x="38" y="13"/>
                      </a:lnTo>
                      <a:lnTo>
                        <a:pt x="38" y="9"/>
                      </a:lnTo>
                      <a:lnTo>
                        <a:pt x="37" y="6"/>
                      </a:lnTo>
                      <a:lnTo>
                        <a:pt x="35" y="4"/>
                      </a:lnTo>
                      <a:lnTo>
                        <a:pt x="33" y="1"/>
                      </a:ln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2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20" name="Freeform 2361"/>
                <p:cNvSpPr>
                  <a:spLocks/>
                </p:cNvSpPr>
                <p:nvPr/>
              </p:nvSpPr>
              <p:spPr bwMode="auto">
                <a:xfrm>
                  <a:off x="2069" y="3039"/>
                  <a:ext cx="38" cy="34"/>
                </a:xfrm>
                <a:custGeom>
                  <a:avLst/>
                  <a:gdLst>
                    <a:gd name="T0" fmla="*/ 11 w 38"/>
                    <a:gd name="T1" fmla="*/ 2 h 34"/>
                    <a:gd name="T2" fmla="*/ 11 w 38"/>
                    <a:gd name="T3" fmla="*/ 2 h 34"/>
                    <a:gd name="T4" fmla="*/ 5 w 38"/>
                    <a:gd name="T5" fmla="*/ 7 h 34"/>
                    <a:gd name="T6" fmla="*/ 1 w 38"/>
                    <a:gd name="T7" fmla="*/ 14 h 34"/>
                    <a:gd name="T8" fmla="*/ 0 w 38"/>
                    <a:gd name="T9" fmla="*/ 20 h 34"/>
                    <a:gd name="T10" fmla="*/ 0 w 38"/>
                    <a:gd name="T11" fmla="*/ 24 h 34"/>
                    <a:gd name="T12" fmla="*/ 1 w 38"/>
                    <a:gd name="T13" fmla="*/ 27 h 34"/>
                    <a:gd name="T14" fmla="*/ 1 w 38"/>
                    <a:gd name="T15" fmla="*/ 27 h 34"/>
                    <a:gd name="T16" fmla="*/ 2 w 38"/>
                    <a:gd name="T17" fmla="*/ 29 h 34"/>
                    <a:gd name="T18" fmla="*/ 5 w 38"/>
                    <a:gd name="T19" fmla="*/ 32 h 34"/>
                    <a:gd name="T20" fmla="*/ 11 w 38"/>
                    <a:gd name="T21" fmla="*/ 34 h 34"/>
                    <a:gd name="T22" fmla="*/ 19 w 38"/>
                    <a:gd name="T23" fmla="*/ 33 h 34"/>
                    <a:gd name="T24" fmla="*/ 27 w 38"/>
                    <a:gd name="T25" fmla="*/ 30 h 34"/>
                    <a:gd name="T26" fmla="*/ 27 w 38"/>
                    <a:gd name="T27" fmla="*/ 30 h 34"/>
                    <a:gd name="T28" fmla="*/ 33 w 38"/>
                    <a:gd name="T29" fmla="*/ 25 h 34"/>
                    <a:gd name="T30" fmla="*/ 37 w 38"/>
                    <a:gd name="T31" fmla="*/ 19 h 34"/>
                    <a:gd name="T32" fmla="*/ 38 w 38"/>
                    <a:gd name="T33" fmla="*/ 13 h 34"/>
                    <a:gd name="T34" fmla="*/ 38 w 38"/>
                    <a:gd name="T35" fmla="*/ 9 h 34"/>
                    <a:gd name="T36" fmla="*/ 37 w 38"/>
                    <a:gd name="T37" fmla="*/ 6 h 34"/>
                    <a:gd name="T38" fmla="*/ 37 w 38"/>
                    <a:gd name="T39" fmla="*/ 6 h 34"/>
                    <a:gd name="T40" fmla="*/ 35 w 38"/>
                    <a:gd name="T41" fmla="*/ 4 h 34"/>
                    <a:gd name="T42" fmla="*/ 33 w 38"/>
                    <a:gd name="T43" fmla="*/ 1 h 34"/>
                    <a:gd name="T44" fmla="*/ 25 w 38"/>
                    <a:gd name="T45" fmla="*/ 0 h 34"/>
                    <a:gd name="T46" fmla="*/ 19 w 38"/>
                    <a:gd name="T47" fmla="*/ 0 h 34"/>
                    <a:gd name="T48" fmla="*/ 11 w 38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4"/>
                    <a:gd name="T77" fmla="*/ 38 w 38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4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7"/>
                      </a:lnTo>
                      <a:lnTo>
                        <a:pt x="1" y="14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2" y="29"/>
                      </a:lnTo>
                      <a:lnTo>
                        <a:pt x="5" y="32"/>
                      </a:lnTo>
                      <a:lnTo>
                        <a:pt x="11" y="34"/>
                      </a:lnTo>
                      <a:lnTo>
                        <a:pt x="19" y="33"/>
                      </a:lnTo>
                      <a:lnTo>
                        <a:pt x="27" y="30"/>
                      </a:lnTo>
                      <a:lnTo>
                        <a:pt x="33" y="25"/>
                      </a:lnTo>
                      <a:lnTo>
                        <a:pt x="37" y="19"/>
                      </a:lnTo>
                      <a:lnTo>
                        <a:pt x="38" y="13"/>
                      </a:lnTo>
                      <a:lnTo>
                        <a:pt x="38" y="9"/>
                      </a:lnTo>
                      <a:lnTo>
                        <a:pt x="37" y="6"/>
                      </a:lnTo>
                      <a:lnTo>
                        <a:pt x="35" y="4"/>
                      </a:lnTo>
                      <a:lnTo>
                        <a:pt x="33" y="1"/>
                      </a:ln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21" name="Freeform 2362"/>
                <p:cNvSpPr>
                  <a:spLocks/>
                </p:cNvSpPr>
                <p:nvPr/>
              </p:nvSpPr>
              <p:spPr bwMode="auto">
                <a:xfrm>
                  <a:off x="2097" y="3041"/>
                  <a:ext cx="41" cy="35"/>
                </a:xfrm>
                <a:custGeom>
                  <a:avLst/>
                  <a:gdLst>
                    <a:gd name="T0" fmla="*/ 25 w 41"/>
                    <a:gd name="T1" fmla="*/ 2 h 35"/>
                    <a:gd name="T2" fmla="*/ 25 w 41"/>
                    <a:gd name="T3" fmla="*/ 2 h 35"/>
                    <a:gd name="T4" fmla="*/ 18 w 41"/>
                    <a:gd name="T5" fmla="*/ 0 h 35"/>
                    <a:gd name="T6" fmla="*/ 10 w 41"/>
                    <a:gd name="T7" fmla="*/ 2 h 35"/>
                    <a:gd name="T8" fmla="*/ 5 w 41"/>
                    <a:gd name="T9" fmla="*/ 5 h 35"/>
                    <a:gd name="T10" fmla="*/ 2 w 41"/>
                    <a:gd name="T11" fmla="*/ 8 h 35"/>
                    <a:gd name="T12" fmla="*/ 1 w 41"/>
                    <a:gd name="T13" fmla="*/ 11 h 35"/>
                    <a:gd name="T14" fmla="*/ 1 w 41"/>
                    <a:gd name="T15" fmla="*/ 11 h 35"/>
                    <a:gd name="T16" fmla="*/ 0 w 41"/>
                    <a:gd name="T17" fmla="*/ 13 h 35"/>
                    <a:gd name="T18" fmla="*/ 0 w 41"/>
                    <a:gd name="T19" fmla="*/ 17 h 35"/>
                    <a:gd name="T20" fmla="*/ 2 w 41"/>
                    <a:gd name="T21" fmla="*/ 23 h 35"/>
                    <a:gd name="T22" fmla="*/ 7 w 41"/>
                    <a:gd name="T23" fmla="*/ 28 h 35"/>
                    <a:gd name="T24" fmla="*/ 15 w 41"/>
                    <a:gd name="T25" fmla="*/ 33 h 35"/>
                    <a:gd name="T26" fmla="*/ 15 w 41"/>
                    <a:gd name="T27" fmla="*/ 33 h 35"/>
                    <a:gd name="T28" fmla="*/ 23 w 41"/>
                    <a:gd name="T29" fmla="*/ 35 h 35"/>
                    <a:gd name="T30" fmla="*/ 30 w 41"/>
                    <a:gd name="T31" fmla="*/ 33 h 35"/>
                    <a:gd name="T32" fmla="*/ 36 w 41"/>
                    <a:gd name="T33" fmla="*/ 30 h 35"/>
                    <a:gd name="T34" fmla="*/ 38 w 41"/>
                    <a:gd name="T35" fmla="*/ 27 h 35"/>
                    <a:gd name="T36" fmla="*/ 39 w 41"/>
                    <a:gd name="T37" fmla="*/ 25 h 35"/>
                    <a:gd name="T38" fmla="*/ 39 w 41"/>
                    <a:gd name="T39" fmla="*/ 25 h 35"/>
                    <a:gd name="T40" fmla="*/ 41 w 41"/>
                    <a:gd name="T41" fmla="*/ 21 h 35"/>
                    <a:gd name="T42" fmla="*/ 41 w 41"/>
                    <a:gd name="T43" fmla="*/ 18 h 35"/>
                    <a:gd name="T44" fmla="*/ 38 w 41"/>
                    <a:gd name="T45" fmla="*/ 12 h 35"/>
                    <a:gd name="T46" fmla="*/ 33 w 41"/>
                    <a:gd name="T47" fmla="*/ 7 h 35"/>
                    <a:gd name="T48" fmla="*/ 25 w 41"/>
                    <a:gd name="T49" fmla="*/ 2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5"/>
                    <a:gd name="T77" fmla="*/ 41 w 41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5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8" y="0"/>
                      </a:lnTo>
                      <a:lnTo>
                        <a:pt x="10" y="2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5" y="33"/>
                      </a:lnTo>
                      <a:lnTo>
                        <a:pt x="23" y="35"/>
                      </a:lnTo>
                      <a:lnTo>
                        <a:pt x="30" y="33"/>
                      </a:lnTo>
                      <a:lnTo>
                        <a:pt x="36" y="30"/>
                      </a:lnTo>
                      <a:lnTo>
                        <a:pt x="38" y="27"/>
                      </a:lnTo>
                      <a:lnTo>
                        <a:pt x="39" y="25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7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22" name="Freeform 2363"/>
                <p:cNvSpPr>
                  <a:spLocks/>
                </p:cNvSpPr>
                <p:nvPr/>
              </p:nvSpPr>
              <p:spPr bwMode="auto">
                <a:xfrm>
                  <a:off x="2097" y="3041"/>
                  <a:ext cx="41" cy="35"/>
                </a:xfrm>
                <a:custGeom>
                  <a:avLst/>
                  <a:gdLst>
                    <a:gd name="T0" fmla="*/ 25 w 41"/>
                    <a:gd name="T1" fmla="*/ 2 h 35"/>
                    <a:gd name="T2" fmla="*/ 25 w 41"/>
                    <a:gd name="T3" fmla="*/ 2 h 35"/>
                    <a:gd name="T4" fmla="*/ 18 w 41"/>
                    <a:gd name="T5" fmla="*/ 0 h 35"/>
                    <a:gd name="T6" fmla="*/ 10 w 41"/>
                    <a:gd name="T7" fmla="*/ 2 h 35"/>
                    <a:gd name="T8" fmla="*/ 5 w 41"/>
                    <a:gd name="T9" fmla="*/ 5 h 35"/>
                    <a:gd name="T10" fmla="*/ 2 w 41"/>
                    <a:gd name="T11" fmla="*/ 8 h 35"/>
                    <a:gd name="T12" fmla="*/ 1 w 41"/>
                    <a:gd name="T13" fmla="*/ 11 h 35"/>
                    <a:gd name="T14" fmla="*/ 1 w 41"/>
                    <a:gd name="T15" fmla="*/ 11 h 35"/>
                    <a:gd name="T16" fmla="*/ 0 w 41"/>
                    <a:gd name="T17" fmla="*/ 13 h 35"/>
                    <a:gd name="T18" fmla="*/ 0 w 41"/>
                    <a:gd name="T19" fmla="*/ 17 h 35"/>
                    <a:gd name="T20" fmla="*/ 2 w 41"/>
                    <a:gd name="T21" fmla="*/ 23 h 35"/>
                    <a:gd name="T22" fmla="*/ 7 w 41"/>
                    <a:gd name="T23" fmla="*/ 28 h 35"/>
                    <a:gd name="T24" fmla="*/ 15 w 41"/>
                    <a:gd name="T25" fmla="*/ 33 h 35"/>
                    <a:gd name="T26" fmla="*/ 15 w 41"/>
                    <a:gd name="T27" fmla="*/ 33 h 35"/>
                    <a:gd name="T28" fmla="*/ 23 w 41"/>
                    <a:gd name="T29" fmla="*/ 35 h 35"/>
                    <a:gd name="T30" fmla="*/ 30 w 41"/>
                    <a:gd name="T31" fmla="*/ 33 h 35"/>
                    <a:gd name="T32" fmla="*/ 36 w 41"/>
                    <a:gd name="T33" fmla="*/ 30 h 35"/>
                    <a:gd name="T34" fmla="*/ 38 w 41"/>
                    <a:gd name="T35" fmla="*/ 27 h 35"/>
                    <a:gd name="T36" fmla="*/ 39 w 41"/>
                    <a:gd name="T37" fmla="*/ 25 h 35"/>
                    <a:gd name="T38" fmla="*/ 39 w 41"/>
                    <a:gd name="T39" fmla="*/ 25 h 35"/>
                    <a:gd name="T40" fmla="*/ 41 w 41"/>
                    <a:gd name="T41" fmla="*/ 21 h 35"/>
                    <a:gd name="T42" fmla="*/ 41 w 41"/>
                    <a:gd name="T43" fmla="*/ 18 h 35"/>
                    <a:gd name="T44" fmla="*/ 38 w 41"/>
                    <a:gd name="T45" fmla="*/ 12 h 35"/>
                    <a:gd name="T46" fmla="*/ 33 w 41"/>
                    <a:gd name="T47" fmla="*/ 7 h 35"/>
                    <a:gd name="T48" fmla="*/ 25 w 41"/>
                    <a:gd name="T49" fmla="*/ 2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5"/>
                    <a:gd name="T77" fmla="*/ 41 w 41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5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8" y="0"/>
                      </a:lnTo>
                      <a:lnTo>
                        <a:pt x="10" y="2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5" y="33"/>
                      </a:lnTo>
                      <a:lnTo>
                        <a:pt x="23" y="35"/>
                      </a:lnTo>
                      <a:lnTo>
                        <a:pt x="30" y="33"/>
                      </a:lnTo>
                      <a:lnTo>
                        <a:pt x="36" y="30"/>
                      </a:lnTo>
                      <a:lnTo>
                        <a:pt x="38" y="27"/>
                      </a:lnTo>
                      <a:lnTo>
                        <a:pt x="39" y="25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7"/>
                      </a:lnTo>
                      <a:lnTo>
                        <a:pt x="25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23" name="Freeform 2364"/>
                <p:cNvSpPr>
                  <a:spLocks/>
                </p:cNvSpPr>
                <p:nvPr/>
              </p:nvSpPr>
              <p:spPr bwMode="auto">
                <a:xfrm>
                  <a:off x="2190" y="3063"/>
                  <a:ext cx="31" cy="89"/>
                </a:xfrm>
                <a:custGeom>
                  <a:avLst/>
                  <a:gdLst>
                    <a:gd name="T0" fmla="*/ 0 w 31"/>
                    <a:gd name="T1" fmla="*/ 84 h 89"/>
                    <a:gd name="T2" fmla="*/ 9 w 31"/>
                    <a:gd name="T3" fmla="*/ 69 h 89"/>
                    <a:gd name="T4" fmla="*/ 9 w 31"/>
                    <a:gd name="T5" fmla="*/ 0 h 89"/>
                    <a:gd name="T6" fmla="*/ 23 w 31"/>
                    <a:gd name="T7" fmla="*/ 3 h 89"/>
                    <a:gd name="T8" fmla="*/ 23 w 31"/>
                    <a:gd name="T9" fmla="*/ 70 h 89"/>
                    <a:gd name="T10" fmla="*/ 31 w 31"/>
                    <a:gd name="T11" fmla="*/ 85 h 89"/>
                    <a:gd name="T12" fmla="*/ 20 w 31"/>
                    <a:gd name="T13" fmla="*/ 80 h 89"/>
                    <a:gd name="T14" fmla="*/ 20 w 31"/>
                    <a:gd name="T15" fmla="*/ 89 h 89"/>
                    <a:gd name="T16" fmla="*/ 14 w 31"/>
                    <a:gd name="T17" fmla="*/ 82 h 89"/>
                    <a:gd name="T18" fmla="*/ 9 w 31"/>
                    <a:gd name="T19" fmla="*/ 88 h 89"/>
                    <a:gd name="T20" fmla="*/ 9 w 31"/>
                    <a:gd name="T21" fmla="*/ 80 h 89"/>
                    <a:gd name="T22" fmla="*/ 0 w 31"/>
                    <a:gd name="T23" fmla="*/ 84 h 89"/>
                    <a:gd name="T24" fmla="*/ 0 w 31"/>
                    <a:gd name="T25" fmla="*/ 84 h 8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9"/>
                    <a:gd name="T41" fmla="*/ 31 w 31"/>
                    <a:gd name="T42" fmla="*/ 89 h 8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9">
                      <a:moveTo>
                        <a:pt x="0" y="84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3"/>
                      </a:lnTo>
                      <a:lnTo>
                        <a:pt x="23" y="70"/>
                      </a:lnTo>
                      <a:lnTo>
                        <a:pt x="31" y="85"/>
                      </a:lnTo>
                      <a:lnTo>
                        <a:pt x="20" y="80"/>
                      </a:lnTo>
                      <a:lnTo>
                        <a:pt x="20" y="89"/>
                      </a:lnTo>
                      <a:lnTo>
                        <a:pt x="14" y="82"/>
                      </a:lnTo>
                      <a:lnTo>
                        <a:pt x="9" y="88"/>
                      </a:lnTo>
                      <a:lnTo>
                        <a:pt x="9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24" name="Freeform 2365"/>
                <p:cNvSpPr>
                  <a:spLocks/>
                </p:cNvSpPr>
                <p:nvPr/>
              </p:nvSpPr>
              <p:spPr bwMode="auto">
                <a:xfrm>
                  <a:off x="2172" y="3049"/>
                  <a:ext cx="40" cy="33"/>
                </a:xfrm>
                <a:custGeom>
                  <a:avLst/>
                  <a:gdLst>
                    <a:gd name="T0" fmla="*/ 12 w 40"/>
                    <a:gd name="T1" fmla="*/ 3 h 33"/>
                    <a:gd name="T2" fmla="*/ 12 w 40"/>
                    <a:gd name="T3" fmla="*/ 3 h 33"/>
                    <a:gd name="T4" fmla="*/ 5 w 40"/>
                    <a:gd name="T5" fmla="*/ 8 h 33"/>
                    <a:gd name="T6" fmla="*/ 1 w 40"/>
                    <a:gd name="T7" fmla="*/ 14 h 33"/>
                    <a:gd name="T8" fmla="*/ 0 w 40"/>
                    <a:gd name="T9" fmla="*/ 20 h 33"/>
                    <a:gd name="T10" fmla="*/ 0 w 40"/>
                    <a:gd name="T11" fmla="*/ 24 h 33"/>
                    <a:gd name="T12" fmla="*/ 1 w 40"/>
                    <a:gd name="T13" fmla="*/ 27 h 33"/>
                    <a:gd name="T14" fmla="*/ 1 w 40"/>
                    <a:gd name="T15" fmla="*/ 27 h 33"/>
                    <a:gd name="T16" fmla="*/ 4 w 40"/>
                    <a:gd name="T17" fmla="*/ 29 h 33"/>
                    <a:gd name="T18" fmla="*/ 6 w 40"/>
                    <a:gd name="T19" fmla="*/ 32 h 33"/>
                    <a:gd name="T20" fmla="*/ 13 w 40"/>
                    <a:gd name="T21" fmla="*/ 33 h 33"/>
                    <a:gd name="T22" fmla="*/ 20 w 40"/>
                    <a:gd name="T23" fmla="*/ 33 h 33"/>
                    <a:gd name="T24" fmla="*/ 28 w 40"/>
                    <a:gd name="T25" fmla="*/ 31 h 33"/>
                    <a:gd name="T26" fmla="*/ 28 w 40"/>
                    <a:gd name="T27" fmla="*/ 31 h 33"/>
                    <a:gd name="T28" fmla="*/ 35 w 40"/>
                    <a:gd name="T29" fmla="*/ 25 h 33"/>
                    <a:gd name="T30" fmla="*/ 38 w 40"/>
                    <a:gd name="T31" fmla="*/ 19 h 33"/>
                    <a:gd name="T32" fmla="*/ 40 w 40"/>
                    <a:gd name="T33" fmla="*/ 13 h 33"/>
                    <a:gd name="T34" fmla="*/ 38 w 40"/>
                    <a:gd name="T35" fmla="*/ 9 h 33"/>
                    <a:gd name="T36" fmla="*/ 37 w 40"/>
                    <a:gd name="T37" fmla="*/ 6 h 33"/>
                    <a:gd name="T38" fmla="*/ 37 w 40"/>
                    <a:gd name="T39" fmla="*/ 6 h 33"/>
                    <a:gd name="T40" fmla="*/ 36 w 40"/>
                    <a:gd name="T41" fmla="*/ 4 h 33"/>
                    <a:gd name="T42" fmla="*/ 33 w 40"/>
                    <a:gd name="T43" fmla="*/ 1 h 33"/>
                    <a:gd name="T44" fmla="*/ 27 w 40"/>
                    <a:gd name="T45" fmla="*/ 0 h 33"/>
                    <a:gd name="T46" fmla="*/ 19 w 40"/>
                    <a:gd name="T47" fmla="*/ 0 h 33"/>
                    <a:gd name="T48" fmla="*/ 12 w 40"/>
                    <a:gd name="T49" fmla="*/ 3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4" y="29"/>
                      </a:lnTo>
                      <a:lnTo>
                        <a:pt x="6" y="32"/>
                      </a:lnTo>
                      <a:lnTo>
                        <a:pt x="13" y="33"/>
                      </a:lnTo>
                      <a:lnTo>
                        <a:pt x="20" y="33"/>
                      </a:lnTo>
                      <a:lnTo>
                        <a:pt x="28" y="31"/>
                      </a:lnTo>
                      <a:lnTo>
                        <a:pt x="35" y="25"/>
                      </a:lnTo>
                      <a:lnTo>
                        <a:pt x="38" y="19"/>
                      </a:lnTo>
                      <a:lnTo>
                        <a:pt x="40" y="13"/>
                      </a:lnTo>
                      <a:lnTo>
                        <a:pt x="38" y="9"/>
                      </a:lnTo>
                      <a:lnTo>
                        <a:pt x="37" y="6"/>
                      </a:lnTo>
                      <a:lnTo>
                        <a:pt x="36" y="4"/>
                      </a:lnTo>
                      <a:lnTo>
                        <a:pt x="33" y="1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25" name="Freeform 2366"/>
                <p:cNvSpPr>
                  <a:spLocks/>
                </p:cNvSpPr>
                <p:nvPr/>
              </p:nvSpPr>
              <p:spPr bwMode="auto">
                <a:xfrm>
                  <a:off x="2172" y="3049"/>
                  <a:ext cx="40" cy="33"/>
                </a:xfrm>
                <a:custGeom>
                  <a:avLst/>
                  <a:gdLst>
                    <a:gd name="T0" fmla="*/ 12 w 40"/>
                    <a:gd name="T1" fmla="*/ 3 h 33"/>
                    <a:gd name="T2" fmla="*/ 12 w 40"/>
                    <a:gd name="T3" fmla="*/ 3 h 33"/>
                    <a:gd name="T4" fmla="*/ 5 w 40"/>
                    <a:gd name="T5" fmla="*/ 8 h 33"/>
                    <a:gd name="T6" fmla="*/ 1 w 40"/>
                    <a:gd name="T7" fmla="*/ 14 h 33"/>
                    <a:gd name="T8" fmla="*/ 0 w 40"/>
                    <a:gd name="T9" fmla="*/ 20 h 33"/>
                    <a:gd name="T10" fmla="*/ 0 w 40"/>
                    <a:gd name="T11" fmla="*/ 24 h 33"/>
                    <a:gd name="T12" fmla="*/ 1 w 40"/>
                    <a:gd name="T13" fmla="*/ 27 h 33"/>
                    <a:gd name="T14" fmla="*/ 1 w 40"/>
                    <a:gd name="T15" fmla="*/ 27 h 33"/>
                    <a:gd name="T16" fmla="*/ 4 w 40"/>
                    <a:gd name="T17" fmla="*/ 29 h 33"/>
                    <a:gd name="T18" fmla="*/ 6 w 40"/>
                    <a:gd name="T19" fmla="*/ 32 h 33"/>
                    <a:gd name="T20" fmla="*/ 13 w 40"/>
                    <a:gd name="T21" fmla="*/ 33 h 33"/>
                    <a:gd name="T22" fmla="*/ 20 w 40"/>
                    <a:gd name="T23" fmla="*/ 33 h 33"/>
                    <a:gd name="T24" fmla="*/ 28 w 40"/>
                    <a:gd name="T25" fmla="*/ 31 h 33"/>
                    <a:gd name="T26" fmla="*/ 28 w 40"/>
                    <a:gd name="T27" fmla="*/ 31 h 33"/>
                    <a:gd name="T28" fmla="*/ 35 w 40"/>
                    <a:gd name="T29" fmla="*/ 25 h 33"/>
                    <a:gd name="T30" fmla="*/ 38 w 40"/>
                    <a:gd name="T31" fmla="*/ 19 h 33"/>
                    <a:gd name="T32" fmla="*/ 40 w 40"/>
                    <a:gd name="T33" fmla="*/ 13 h 33"/>
                    <a:gd name="T34" fmla="*/ 38 w 40"/>
                    <a:gd name="T35" fmla="*/ 9 h 33"/>
                    <a:gd name="T36" fmla="*/ 37 w 40"/>
                    <a:gd name="T37" fmla="*/ 6 h 33"/>
                    <a:gd name="T38" fmla="*/ 37 w 40"/>
                    <a:gd name="T39" fmla="*/ 6 h 33"/>
                    <a:gd name="T40" fmla="*/ 36 w 40"/>
                    <a:gd name="T41" fmla="*/ 4 h 33"/>
                    <a:gd name="T42" fmla="*/ 33 w 40"/>
                    <a:gd name="T43" fmla="*/ 1 h 33"/>
                    <a:gd name="T44" fmla="*/ 27 w 40"/>
                    <a:gd name="T45" fmla="*/ 0 h 33"/>
                    <a:gd name="T46" fmla="*/ 19 w 40"/>
                    <a:gd name="T47" fmla="*/ 0 h 33"/>
                    <a:gd name="T48" fmla="*/ 12 w 40"/>
                    <a:gd name="T49" fmla="*/ 3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4" y="29"/>
                      </a:lnTo>
                      <a:lnTo>
                        <a:pt x="6" y="32"/>
                      </a:lnTo>
                      <a:lnTo>
                        <a:pt x="13" y="33"/>
                      </a:lnTo>
                      <a:lnTo>
                        <a:pt x="20" y="33"/>
                      </a:lnTo>
                      <a:lnTo>
                        <a:pt x="28" y="31"/>
                      </a:lnTo>
                      <a:lnTo>
                        <a:pt x="35" y="25"/>
                      </a:lnTo>
                      <a:lnTo>
                        <a:pt x="38" y="19"/>
                      </a:lnTo>
                      <a:lnTo>
                        <a:pt x="40" y="13"/>
                      </a:lnTo>
                      <a:lnTo>
                        <a:pt x="38" y="9"/>
                      </a:lnTo>
                      <a:lnTo>
                        <a:pt x="37" y="6"/>
                      </a:lnTo>
                      <a:lnTo>
                        <a:pt x="36" y="4"/>
                      </a:lnTo>
                      <a:lnTo>
                        <a:pt x="33" y="1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26" name="Freeform 2367"/>
                <p:cNvSpPr>
                  <a:spLocks/>
                </p:cNvSpPr>
                <p:nvPr/>
              </p:nvSpPr>
              <p:spPr bwMode="auto">
                <a:xfrm>
                  <a:off x="2201" y="3053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7 w 40"/>
                    <a:gd name="T5" fmla="*/ 0 h 33"/>
                    <a:gd name="T6" fmla="*/ 11 w 40"/>
                    <a:gd name="T7" fmla="*/ 0 h 33"/>
                    <a:gd name="T8" fmla="*/ 4 w 40"/>
                    <a:gd name="T9" fmla="*/ 4 h 33"/>
                    <a:gd name="T10" fmla="*/ 2 w 40"/>
                    <a:gd name="T11" fmla="*/ 6 h 33"/>
                    <a:gd name="T12" fmla="*/ 0 w 40"/>
                    <a:gd name="T13" fmla="*/ 9 h 33"/>
                    <a:gd name="T14" fmla="*/ 0 w 40"/>
                    <a:gd name="T15" fmla="*/ 9 h 33"/>
                    <a:gd name="T16" fmla="*/ 0 w 40"/>
                    <a:gd name="T17" fmla="*/ 13 h 33"/>
                    <a:gd name="T18" fmla="*/ 0 w 40"/>
                    <a:gd name="T19" fmla="*/ 15 h 33"/>
                    <a:gd name="T20" fmla="*/ 3 w 40"/>
                    <a:gd name="T21" fmla="*/ 21 h 33"/>
                    <a:gd name="T22" fmla="*/ 8 w 40"/>
                    <a:gd name="T23" fmla="*/ 27 h 33"/>
                    <a:gd name="T24" fmla="*/ 14 w 40"/>
                    <a:gd name="T25" fmla="*/ 30 h 33"/>
                    <a:gd name="T26" fmla="*/ 14 w 40"/>
                    <a:gd name="T27" fmla="*/ 30 h 33"/>
                    <a:gd name="T28" fmla="*/ 22 w 40"/>
                    <a:gd name="T29" fmla="*/ 33 h 33"/>
                    <a:gd name="T30" fmla="*/ 30 w 40"/>
                    <a:gd name="T31" fmla="*/ 32 h 33"/>
                    <a:gd name="T32" fmla="*/ 36 w 40"/>
                    <a:gd name="T33" fmla="*/ 28 h 33"/>
                    <a:gd name="T34" fmla="*/ 39 w 40"/>
                    <a:gd name="T35" fmla="*/ 25 h 33"/>
                    <a:gd name="T36" fmla="*/ 40 w 40"/>
                    <a:gd name="T37" fmla="*/ 23 h 33"/>
                    <a:gd name="T38" fmla="*/ 40 w 40"/>
                    <a:gd name="T39" fmla="*/ 23 h 33"/>
                    <a:gd name="T40" fmla="*/ 40 w 40"/>
                    <a:gd name="T41" fmla="*/ 20 h 33"/>
                    <a:gd name="T42" fmla="*/ 40 w 40"/>
                    <a:gd name="T43" fmla="*/ 16 h 33"/>
                    <a:gd name="T44" fmla="*/ 37 w 40"/>
                    <a:gd name="T45" fmla="*/ 10 h 33"/>
                    <a:gd name="T46" fmla="*/ 32 w 40"/>
                    <a:gd name="T47" fmla="*/ 5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7" y="0"/>
                      </a:lnTo>
                      <a:lnTo>
                        <a:pt x="11" y="0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3" y="21"/>
                      </a:lnTo>
                      <a:lnTo>
                        <a:pt x="8" y="27"/>
                      </a:lnTo>
                      <a:lnTo>
                        <a:pt x="14" y="30"/>
                      </a:lnTo>
                      <a:lnTo>
                        <a:pt x="22" y="33"/>
                      </a:lnTo>
                      <a:lnTo>
                        <a:pt x="30" y="32"/>
                      </a:lnTo>
                      <a:lnTo>
                        <a:pt x="36" y="28"/>
                      </a:lnTo>
                      <a:lnTo>
                        <a:pt x="39" y="25"/>
                      </a:lnTo>
                      <a:lnTo>
                        <a:pt x="40" y="23"/>
                      </a:lnTo>
                      <a:lnTo>
                        <a:pt x="40" y="20"/>
                      </a:lnTo>
                      <a:lnTo>
                        <a:pt x="40" y="16"/>
                      </a:lnTo>
                      <a:lnTo>
                        <a:pt x="37" y="10"/>
                      </a:lnTo>
                      <a:lnTo>
                        <a:pt x="32" y="5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27" name="Freeform 2368"/>
                <p:cNvSpPr>
                  <a:spLocks/>
                </p:cNvSpPr>
                <p:nvPr/>
              </p:nvSpPr>
              <p:spPr bwMode="auto">
                <a:xfrm>
                  <a:off x="2201" y="3053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7 w 40"/>
                    <a:gd name="T5" fmla="*/ 0 h 33"/>
                    <a:gd name="T6" fmla="*/ 11 w 40"/>
                    <a:gd name="T7" fmla="*/ 0 h 33"/>
                    <a:gd name="T8" fmla="*/ 4 w 40"/>
                    <a:gd name="T9" fmla="*/ 4 h 33"/>
                    <a:gd name="T10" fmla="*/ 2 w 40"/>
                    <a:gd name="T11" fmla="*/ 6 h 33"/>
                    <a:gd name="T12" fmla="*/ 0 w 40"/>
                    <a:gd name="T13" fmla="*/ 9 h 33"/>
                    <a:gd name="T14" fmla="*/ 0 w 40"/>
                    <a:gd name="T15" fmla="*/ 9 h 33"/>
                    <a:gd name="T16" fmla="*/ 0 w 40"/>
                    <a:gd name="T17" fmla="*/ 13 h 33"/>
                    <a:gd name="T18" fmla="*/ 0 w 40"/>
                    <a:gd name="T19" fmla="*/ 15 h 33"/>
                    <a:gd name="T20" fmla="*/ 3 w 40"/>
                    <a:gd name="T21" fmla="*/ 21 h 33"/>
                    <a:gd name="T22" fmla="*/ 8 w 40"/>
                    <a:gd name="T23" fmla="*/ 27 h 33"/>
                    <a:gd name="T24" fmla="*/ 14 w 40"/>
                    <a:gd name="T25" fmla="*/ 30 h 33"/>
                    <a:gd name="T26" fmla="*/ 14 w 40"/>
                    <a:gd name="T27" fmla="*/ 30 h 33"/>
                    <a:gd name="T28" fmla="*/ 22 w 40"/>
                    <a:gd name="T29" fmla="*/ 33 h 33"/>
                    <a:gd name="T30" fmla="*/ 30 w 40"/>
                    <a:gd name="T31" fmla="*/ 32 h 33"/>
                    <a:gd name="T32" fmla="*/ 36 w 40"/>
                    <a:gd name="T33" fmla="*/ 28 h 33"/>
                    <a:gd name="T34" fmla="*/ 39 w 40"/>
                    <a:gd name="T35" fmla="*/ 25 h 33"/>
                    <a:gd name="T36" fmla="*/ 40 w 40"/>
                    <a:gd name="T37" fmla="*/ 23 h 33"/>
                    <a:gd name="T38" fmla="*/ 40 w 40"/>
                    <a:gd name="T39" fmla="*/ 23 h 33"/>
                    <a:gd name="T40" fmla="*/ 40 w 40"/>
                    <a:gd name="T41" fmla="*/ 20 h 33"/>
                    <a:gd name="T42" fmla="*/ 40 w 40"/>
                    <a:gd name="T43" fmla="*/ 16 h 33"/>
                    <a:gd name="T44" fmla="*/ 37 w 40"/>
                    <a:gd name="T45" fmla="*/ 10 h 33"/>
                    <a:gd name="T46" fmla="*/ 32 w 40"/>
                    <a:gd name="T47" fmla="*/ 5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7" y="0"/>
                      </a:lnTo>
                      <a:lnTo>
                        <a:pt x="11" y="0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3" y="21"/>
                      </a:lnTo>
                      <a:lnTo>
                        <a:pt x="8" y="27"/>
                      </a:lnTo>
                      <a:lnTo>
                        <a:pt x="14" y="30"/>
                      </a:lnTo>
                      <a:lnTo>
                        <a:pt x="22" y="33"/>
                      </a:lnTo>
                      <a:lnTo>
                        <a:pt x="30" y="32"/>
                      </a:lnTo>
                      <a:lnTo>
                        <a:pt x="36" y="28"/>
                      </a:lnTo>
                      <a:lnTo>
                        <a:pt x="39" y="25"/>
                      </a:lnTo>
                      <a:lnTo>
                        <a:pt x="40" y="23"/>
                      </a:lnTo>
                      <a:lnTo>
                        <a:pt x="40" y="20"/>
                      </a:lnTo>
                      <a:lnTo>
                        <a:pt x="40" y="16"/>
                      </a:lnTo>
                      <a:lnTo>
                        <a:pt x="37" y="10"/>
                      </a:lnTo>
                      <a:lnTo>
                        <a:pt x="32" y="5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28" name="Freeform 2369"/>
                <p:cNvSpPr>
                  <a:spLocks/>
                </p:cNvSpPr>
                <p:nvPr/>
              </p:nvSpPr>
              <p:spPr bwMode="auto">
                <a:xfrm>
                  <a:off x="2176" y="3025"/>
                  <a:ext cx="42" cy="33"/>
                </a:xfrm>
                <a:custGeom>
                  <a:avLst/>
                  <a:gdLst>
                    <a:gd name="T0" fmla="*/ 22 w 42"/>
                    <a:gd name="T1" fmla="*/ 0 h 33"/>
                    <a:gd name="T2" fmla="*/ 22 w 42"/>
                    <a:gd name="T3" fmla="*/ 0 h 33"/>
                    <a:gd name="T4" fmla="*/ 13 w 42"/>
                    <a:gd name="T5" fmla="*/ 1 h 33"/>
                    <a:gd name="T6" fmla="*/ 6 w 42"/>
                    <a:gd name="T7" fmla="*/ 5 h 33"/>
                    <a:gd name="T8" fmla="*/ 2 w 42"/>
                    <a:gd name="T9" fmla="*/ 10 h 33"/>
                    <a:gd name="T10" fmla="*/ 1 w 42"/>
                    <a:gd name="T11" fmla="*/ 14 h 33"/>
                    <a:gd name="T12" fmla="*/ 0 w 42"/>
                    <a:gd name="T13" fmla="*/ 16 h 33"/>
                    <a:gd name="T14" fmla="*/ 0 w 42"/>
                    <a:gd name="T15" fmla="*/ 16 h 33"/>
                    <a:gd name="T16" fmla="*/ 1 w 42"/>
                    <a:gd name="T17" fmla="*/ 20 h 33"/>
                    <a:gd name="T18" fmla="*/ 2 w 42"/>
                    <a:gd name="T19" fmla="*/ 23 h 33"/>
                    <a:gd name="T20" fmla="*/ 6 w 42"/>
                    <a:gd name="T21" fmla="*/ 28 h 33"/>
                    <a:gd name="T22" fmla="*/ 13 w 42"/>
                    <a:gd name="T23" fmla="*/ 32 h 33"/>
                    <a:gd name="T24" fmla="*/ 22 w 42"/>
                    <a:gd name="T25" fmla="*/ 33 h 33"/>
                    <a:gd name="T26" fmla="*/ 22 w 42"/>
                    <a:gd name="T27" fmla="*/ 33 h 33"/>
                    <a:gd name="T28" fmla="*/ 29 w 42"/>
                    <a:gd name="T29" fmla="*/ 32 h 33"/>
                    <a:gd name="T30" fmla="*/ 36 w 42"/>
                    <a:gd name="T31" fmla="*/ 28 h 33"/>
                    <a:gd name="T32" fmla="*/ 41 w 42"/>
                    <a:gd name="T33" fmla="*/ 23 h 33"/>
                    <a:gd name="T34" fmla="*/ 42 w 42"/>
                    <a:gd name="T35" fmla="*/ 20 h 33"/>
                    <a:gd name="T36" fmla="*/ 42 w 42"/>
                    <a:gd name="T37" fmla="*/ 16 h 33"/>
                    <a:gd name="T38" fmla="*/ 42 w 42"/>
                    <a:gd name="T39" fmla="*/ 16 h 33"/>
                    <a:gd name="T40" fmla="*/ 42 w 42"/>
                    <a:gd name="T41" fmla="*/ 14 h 33"/>
                    <a:gd name="T42" fmla="*/ 41 w 42"/>
                    <a:gd name="T43" fmla="*/ 10 h 33"/>
                    <a:gd name="T44" fmla="*/ 36 w 42"/>
                    <a:gd name="T45" fmla="*/ 5 h 33"/>
                    <a:gd name="T46" fmla="*/ 29 w 42"/>
                    <a:gd name="T47" fmla="*/ 1 h 33"/>
                    <a:gd name="T48" fmla="*/ 22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4"/>
                      </a:lnTo>
                      <a:lnTo>
                        <a:pt x="0" y="16"/>
                      </a:lnTo>
                      <a:lnTo>
                        <a:pt x="1" y="20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2" y="33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2" y="20"/>
                      </a:lnTo>
                      <a:lnTo>
                        <a:pt x="42" y="16"/>
                      </a:lnTo>
                      <a:lnTo>
                        <a:pt x="42" y="14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29" name="Freeform 2370"/>
                <p:cNvSpPr>
                  <a:spLocks/>
                </p:cNvSpPr>
                <p:nvPr/>
              </p:nvSpPr>
              <p:spPr bwMode="auto">
                <a:xfrm>
                  <a:off x="2176" y="3025"/>
                  <a:ext cx="42" cy="33"/>
                </a:xfrm>
                <a:custGeom>
                  <a:avLst/>
                  <a:gdLst>
                    <a:gd name="T0" fmla="*/ 22 w 42"/>
                    <a:gd name="T1" fmla="*/ 0 h 33"/>
                    <a:gd name="T2" fmla="*/ 22 w 42"/>
                    <a:gd name="T3" fmla="*/ 0 h 33"/>
                    <a:gd name="T4" fmla="*/ 13 w 42"/>
                    <a:gd name="T5" fmla="*/ 1 h 33"/>
                    <a:gd name="T6" fmla="*/ 6 w 42"/>
                    <a:gd name="T7" fmla="*/ 5 h 33"/>
                    <a:gd name="T8" fmla="*/ 2 w 42"/>
                    <a:gd name="T9" fmla="*/ 10 h 33"/>
                    <a:gd name="T10" fmla="*/ 1 w 42"/>
                    <a:gd name="T11" fmla="*/ 14 h 33"/>
                    <a:gd name="T12" fmla="*/ 0 w 42"/>
                    <a:gd name="T13" fmla="*/ 16 h 33"/>
                    <a:gd name="T14" fmla="*/ 0 w 42"/>
                    <a:gd name="T15" fmla="*/ 16 h 33"/>
                    <a:gd name="T16" fmla="*/ 1 w 42"/>
                    <a:gd name="T17" fmla="*/ 20 h 33"/>
                    <a:gd name="T18" fmla="*/ 2 w 42"/>
                    <a:gd name="T19" fmla="*/ 23 h 33"/>
                    <a:gd name="T20" fmla="*/ 6 w 42"/>
                    <a:gd name="T21" fmla="*/ 28 h 33"/>
                    <a:gd name="T22" fmla="*/ 13 w 42"/>
                    <a:gd name="T23" fmla="*/ 32 h 33"/>
                    <a:gd name="T24" fmla="*/ 22 w 42"/>
                    <a:gd name="T25" fmla="*/ 33 h 33"/>
                    <a:gd name="T26" fmla="*/ 22 w 42"/>
                    <a:gd name="T27" fmla="*/ 33 h 33"/>
                    <a:gd name="T28" fmla="*/ 29 w 42"/>
                    <a:gd name="T29" fmla="*/ 32 h 33"/>
                    <a:gd name="T30" fmla="*/ 36 w 42"/>
                    <a:gd name="T31" fmla="*/ 28 h 33"/>
                    <a:gd name="T32" fmla="*/ 41 w 42"/>
                    <a:gd name="T33" fmla="*/ 23 h 33"/>
                    <a:gd name="T34" fmla="*/ 42 w 42"/>
                    <a:gd name="T35" fmla="*/ 20 h 33"/>
                    <a:gd name="T36" fmla="*/ 42 w 42"/>
                    <a:gd name="T37" fmla="*/ 16 h 33"/>
                    <a:gd name="T38" fmla="*/ 42 w 42"/>
                    <a:gd name="T39" fmla="*/ 16 h 33"/>
                    <a:gd name="T40" fmla="*/ 42 w 42"/>
                    <a:gd name="T41" fmla="*/ 14 h 33"/>
                    <a:gd name="T42" fmla="*/ 41 w 42"/>
                    <a:gd name="T43" fmla="*/ 10 h 33"/>
                    <a:gd name="T44" fmla="*/ 36 w 42"/>
                    <a:gd name="T45" fmla="*/ 5 h 33"/>
                    <a:gd name="T46" fmla="*/ 29 w 42"/>
                    <a:gd name="T47" fmla="*/ 1 h 33"/>
                    <a:gd name="T48" fmla="*/ 22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4"/>
                      </a:lnTo>
                      <a:lnTo>
                        <a:pt x="0" y="16"/>
                      </a:lnTo>
                      <a:lnTo>
                        <a:pt x="1" y="20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2" y="33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2" y="20"/>
                      </a:lnTo>
                      <a:lnTo>
                        <a:pt x="42" y="16"/>
                      </a:lnTo>
                      <a:lnTo>
                        <a:pt x="42" y="14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30" name="Freeform 2371"/>
                <p:cNvSpPr>
                  <a:spLocks/>
                </p:cNvSpPr>
                <p:nvPr/>
              </p:nvSpPr>
              <p:spPr bwMode="auto">
                <a:xfrm>
                  <a:off x="2201" y="3030"/>
                  <a:ext cx="43" cy="32"/>
                </a:xfrm>
                <a:custGeom>
                  <a:avLst/>
                  <a:gdLst>
                    <a:gd name="T0" fmla="*/ 25 w 43"/>
                    <a:gd name="T1" fmla="*/ 0 h 32"/>
                    <a:gd name="T2" fmla="*/ 25 w 43"/>
                    <a:gd name="T3" fmla="*/ 0 h 32"/>
                    <a:gd name="T4" fmla="*/ 16 w 43"/>
                    <a:gd name="T5" fmla="*/ 0 h 32"/>
                    <a:gd name="T6" fmla="*/ 9 w 43"/>
                    <a:gd name="T7" fmla="*/ 1 h 32"/>
                    <a:gd name="T8" fmla="*/ 4 w 43"/>
                    <a:gd name="T9" fmla="*/ 6 h 32"/>
                    <a:gd name="T10" fmla="*/ 2 w 43"/>
                    <a:gd name="T11" fmla="*/ 9 h 32"/>
                    <a:gd name="T12" fmla="*/ 0 w 43"/>
                    <a:gd name="T13" fmla="*/ 13 h 32"/>
                    <a:gd name="T14" fmla="*/ 0 w 43"/>
                    <a:gd name="T15" fmla="*/ 13 h 32"/>
                    <a:gd name="T16" fmla="*/ 0 w 43"/>
                    <a:gd name="T17" fmla="*/ 15 h 32"/>
                    <a:gd name="T18" fmla="*/ 2 w 43"/>
                    <a:gd name="T19" fmla="*/ 19 h 32"/>
                    <a:gd name="T20" fmla="*/ 6 w 43"/>
                    <a:gd name="T21" fmla="*/ 24 h 32"/>
                    <a:gd name="T22" fmla="*/ 11 w 43"/>
                    <a:gd name="T23" fmla="*/ 29 h 32"/>
                    <a:gd name="T24" fmla="*/ 18 w 43"/>
                    <a:gd name="T25" fmla="*/ 32 h 32"/>
                    <a:gd name="T26" fmla="*/ 18 w 43"/>
                    <a:gd name="T27" fmla="*/ 32 h 32"/>
                    <a:gd name="T28" fmla="*/ 27 w 43"/>
                    <a:gd name="T29" fmla="*/ 32 h 32"/>
                    <a:gd name="T30" fmla="*/ 34 w 43"/>
                    <a:gd name="T31" fmla="*/ 30 h 32"/>
                    <a:gd name="T32" fmla="*/ 39 w 43"/>
                    <a:gd name="T33" fmla="*/ 25 h 32"/>
                    <a:gd name="T34" fmla="*/ 41 w 43"/>
                    <a:gd name="T35" fmla="*/ 23 h 32"/>
                    <a:gd name="T36" fmla="*/ 43 w 43"/>
                    <a:gd name="T37" fmla="*/ 20 h 32"/>
                    <a:gd name="T38" fmla="*/ 43 w 43"/>
                    <a:gd name="T39" fmla="*/ 20 h 32"/>
                    <a:gd name="T40" fmla="*/ 43 w 43"/>
                    <a:gd name="T41" fmla="*/ 16 h 32"/>
                    <a:gd name="T42" fmla="*/ 41 w 43"/>
                    <a:gd name="T43" fmla="*/ 13 h 32"/>
                    <a:gd name="T44" fmla="*/ 39 w 43"/>
                    <a:gd name="T45" fmla="*/ 7 h 32"/>
                    <a:gd name="T46" fmla="*/ 32 w 43"/>
                    <a:gd name="T47" fmla="*/ 2 h 32"/>
                    <a:gd name="T48" fmla="*/ 25 w 43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2"/>
                    <a:gd name="T77" fmla="*/ 43 w 43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2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16" y="0"/>
                      </a:lnTo>
                      <a:lnTo>
                        <a:pt x="9" y="1"/>
                      </a:lnTo>
                      <a:lnTo>
                        <a:pt x="4" y="6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6" y="24"/>
                      </a:lnTo>
                      <a:lnTo>
                        <a:pt x="11" y="29"/>
                      </a:lnTo>
                      <a:lnTo>
                        <a:pt x="18" y="32"/>
                      </a:lnTo>
                      <a:lnTo>
                        <a:pt x="27" y="32"/>
                      </a:lnTo>
                      <a:lnTo>
                        <a:pt x="34" y="30"/>
                      </a:lnTo>
                      <a:lnTo>
                        <a:pt x="39" y="25"/>
                      </a:lnTo>
                      <a:lnTo>
                        <a:pt x="41" y="23"/>
                      </a:lnTo>
                      <a:lnTo>
                        <a:pt x="43" y="20"/>
                      </a:lnTo>
                      <a:lnTo>
                        <a:pt x="43" y="16"/>
                      </a:lnTo>
                      <a:lnTo>
                        <a:pt x="41" y="13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31" name="Freeform 2372"/>
                <p:cNvSpPr>
                  <a:spLocks/>
                </p:cNvSpPr>
                <p:nvPr/>
              </p:nvSpPr>
              <p:spPr bwMode="auto">
                <a:xfrm>
                  <a:off x="2201" y="3030"/>
                  <a:ext cx="43" cy="32"/>
                </a:xfrm>
                <a:custGeom>
                  <a:avLst/>
                  <a:gdLst>
                    <a:gd name="T0" fmla="*/ 25 w 43"/>
                    <a:gd name="T1" fmla="*/ 0 h 32"/>
                    <a:gd name="T2" fmla="*/ 25 w 43"/>
                    <a:gd name="T3" fmla="*/ 0 h 32"/>
                    <a:gd name="T4" fmla="*/ 16 w 43"/>
                    <a:gd name="T5" fmla="*/ 0 h 32"/>
                    <a:gd name="T6" fmla="*/ 9 w 43"/>
                    <a:gd name="T7" fmla="*/ 1 h 32"/>
                    <a:gd name="T8" fmla="*/ 4 w 43"/>
                    <a:gd name="T9" fmla="*/ 6 h 32"/>
                    <a:gd name="T10" fmla="*/ 2 w 43"/>
                    <a:gd name="T11" fmla="*/ 9 h 32"/>
                    <a:gd name="T12" fmla="*/ 0 w 43"/>
                    <a:gd name="T13" fmla="*/ 13 h 32"/>
                    <a:gd name="T14" fmla="*/ 0 w 43"/>
                    <a:gd name="T15" fmla="*/ 13 h 32"/>
                    <a:gd name="T16" fmla="*/ 0 w 43"/>
                    <a:gd name="T17" fmla="*/ 15 h 32"/>
                    <a:gd name="T18" fmla="*/ 2 w 43"/>
                    <a:gd name="T19" fmla="*/ 19 h 32"/>
                    <a:gd name="T20" fmla="*/ 6 w 43"/>
                    <a:gd name="T21" fmla="*/ 24 h 32"/>
                    <a:gd name="T22" fmla="*/ 11 w 43"/>
                    <a:gd name="T23" fmla="*/ 29 h 32"/>
                    <a:gd name="T24" fmla="*/ 18 w 43"/>
                    <a:gd name="T25" fmla="*/ 32 h 32"/>
                    <a:gd name="T26" fmla="*/ 18 w 43"/>
                    <a:gd name="T27" fmla="*/ 32 h 32"/>
                    <a:gd name="T28" fmla="*/ 27 w 43"/>
                    <a:gd name="T29" fmla="*/ 32 h 32"/>
                    <a:gd name="T30" fmla="*/ 34 w 43"/>
                    <a:gd name="T31" fmla="*/ 30 h 32"/>
                    <a:gd name="T32" fmla="*/ 39 w 43"/>
                    <a:gd name="T33" fmla="*/ 25 h 32"/>
                    <a:gd name="T34" fmla="*/ 41 w 43"/>
                    <a:gd name="T35" fmla="*/ 23 h 32"/>
                    <a:gd name="T36" fmla="*/ 43 w 43"/>
                    <a:gd name="T37" fmla="*/ 20 h 32"/>
                    <a:gd name="T38" fmla="*/ 43 w 43"/>
                    <a:gd name="T39" fmla="*/ 20 h 32"/>
                    <a:gd name="T40" fmla="*/ 43 w 43"/>
                    <a:gd name="T41" fmla="*/ 16 h 32"/>
                    <a:gd name="T42" fmla="*/ 41 w 43"/>
                    <a:gd name="T43" fmla="*/ 13 h 32"/>
                    <a:gd name="T44" fmla="*/ 39 w 43"/>
                    <a:gd name="T45" fmla="*/ 7 h 32"/>
                    <a:gd name="T46" fmla="*/ 32 w 43"/>
                    <a:gd name="T47" fmla="*/ 2 h 32"/>
                    <a:gd name="T48" fmla="*/ 25 w 43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2"/>
                    <a:gd name="T77" fmla="*/ 43 w 43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2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16" y="0"/>
                      </a:lnTo>
                      <a:lnTo>
                        <a:pt x="9" y="1"/>
                      </a:lnTo>
                      <a:lnTo>
                        <a:pt x="4" y="6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6" y="24"/>
                      </a:lnTo>
                      <a:lnTo>
                        <a:pt x="11" y="29"/>
                      </a:lnTo>
                      <a:lnTo>
                        <a:pt x="18" y="32"/>
                      </a:lnTo>
                      <a:lnTo>
                        <a:pt x="27" y="32"/>
                      </a:lnTo>
                      <a:lnTo>
                        <a:pt x="34" y="30"/>
                      </a:lnTo>
                      <a:lnTo>
                        <a:pt x="39" y="25"/>
                      </a:lnTo>
                      <a:lnTo>
                        <a:pt x="41" y="23"/>
                      </a:lnTo>
                      <a:lnTo>
                        <a:pt x="43" y="20"/>
                      </a:lnTo>
                      <a:lnTo>
                        <a:pt x="43" y="16"/>
                      </a:lnTo>
                      <a:lnTo>
                        <a:pt x="41" y="13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32" name="Freeform 2373"/>
                <p:cNvSpPr>
                  <a:spLocks/>
                </p:cNvSpPr>
                <p:nvPr/>
              </p:nvSpPr>
              <p:spPr bwMode="auto">
                <a:xfrm>
                  <a:off x="2190" y="3008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2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1 w 42"/>
                    <a:gd name="T17" fmla="*/ 19 h 32"/>
                    <a:gd name="T18" fmla="*/ 2 w 42"/>
                    <a:gd name="T19" fmla="*/ 22 h 32"/>
                    <a:gd name="T20" fmla="*/ 6 w 42"/>
                    <a:gd name="T21" fmla="*/ 27 h 32"/>
                    <a:gd name="T22" fmla="*/ 13 w 42"/>
                    <a:gd name="T23" fmla="*/ 31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7 h 32"/>
                    <a:gd name="T32" fmla="*/ 41 w 42"/>
                    <a:gd name="T33" fmla="*/ 22 h 32"/>
                    <a:gd name="T34" fmla="*/ 42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2 w 42"/>
                    <a:gd name="T41" fmla="*/ 13 h 32"/>
                    <a:gd name="T42" fmla="*/ 41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3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2" y="22"/>
                      </a:lnTo>
                      <a:lnTo>
                        <a:pt x="6" y="27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29" y="31"/>
                      </a:lnTo>
                      <a:lnTo>
                        <a:pt x="36" y="27"/>
                      </a:lnTo>
                      <a:lnTo>
                        <a:pt x="41" y="22"/>
                      </a:lnTo>
                      <a:lnTo>
                        <a:pt x="42" y="19"/>
                      </a:lnTo>
                      <a:lnTo>
                        <a:pt x="42" y="15"/>
                      </a:lnTo>
                      <a:lnTo>
                        <a:pt x="42" y="13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33" name="Freeform 2374"/>
                <p:cNvSpPr>
                  <a:spLocks/>
                </p:cNvSpPr>
                <p:nvPr/>
              </p:nvSpPr>
              <p:spPr bwMode="auto">
                <a:xfrm>
                  <a:off x="2190" y="3008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2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1 w 42"/>
                    <a:gd name="T17" fmla="*/ 19 h 32"/>
                    <a:gd name="T18" fmla="*/ 2 w 42"/>
                    <a:gd name="T19" fmla="*/ 22 h 32"/>
                    <a:gd name="T20" fmla="*/ 6 w 42"/>
                    <a:gd name="T21" fmla="*/ 27 h 32"/>
                    <a:gd name="T22" fmla="*/ 13 w 42"/>
                    <a:gd name="T23" fmla="*/ 31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7 h 32"/>
                    <a:gd name="T32" fmla="*/ 41 w 42"/>
                    <a:gd name="T33" fmla="*/ 22 h 32"/>
                    <a:gd name="T34" fmla="*/ 42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2 w 42"/>
                    <a:gd name="T41" fmla="*/ 13 h 32"/>
                    <a:gd name="T42" fmla="*/ 41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3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2" y="22"/>
                      </a:lnTo>
                      <a:lnTo>
                        <a:pt x="6" y="27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29" y="31"/>
                      </a:lnTo>
                      <a:lnTo>
                        <a:pt x="36" y="27"/>
                      </a:lnTo>
                      <a:lnTo>
                        <a:pt x="41" y="22"/>
                      </a:lnTo>
                      <a:lnTo>
                        <a:pt x="42" y="19"/>
                      </a:lnTo>
                      <a:lnTo>
                        <a:pt x="42" y="15"/>
                      </a:lnTo>
                      <a:lnTo>
                        <a:pt x="42" y="13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34" name="Freeform 2375"/>
                <p:cNvSpPr>
                  <a:spLocks/>
                </p:cNvSpPr>
                <p:nvPr/>
              </p:nvSpPr>
              <p:spPr bwMode="auto">
                <a:xfrm>
                  <a:off x="2172" y="3069"/>
                  <a:ext cx="40" cy="35"/>
                </a:xfrm>
                <a:custGeom>
                  <a:avLst/>
                  <a:gdLst>
                    <a:gd name="T0" fmla="*/ 12 w 40"/>
                    <a:gd name="T1" fmla="*/ 4 h 35"/>
                    <a:gd name="T2" fmla="*/ 12 w 40"/>
                    <a:gd name="T3" fmla="*/ 4 h 35"/>
                    <a:gd name="T4" fmla="*/ 5 w 40"/>
                    <a:gd name="T5" fmla="*/ 9 h 35"/>
                    <a:gd name="T6" fmla="*/ 1 w 40"/>
                    <a:gd name="T7" fmla="*/ 16 h 35"/>
                    <a:gd name="T8" fmla="*/ 0 w 40"/>
                    <a:gd name="T9" fmla="*/ 22 h 35"/>
                    <a:gd name="T10" fmla="*/ 0 w 40"/>
                    <a:gd name="T11" fmla="*/ 26 h 35"/>
                    <a:gd name="T12" fmla="*/ 1 w 40"/>
                    <a:gd name="T13" fmla="*/ 28 h 35"/>
                    <a:gd name="T14" fmla="*/ 1 w 40"/>
                    <a:gd name="T15" fmla="*/ 28 h 35"/>
                    <a:gd name="T16" fmla="*/ 4 w 40"/>
                    <a:gd name="T17" fmla="*/ 31 h 35"/>
                    <a:gd name="T18" fmla="*/ 6 w 40"/>
                    <a:gd name="T19" fmla="*/ 34 h 35"/>
                    <a:gd name="T20" fmla="*/ 13 w 40"/>
                    <a:gd name="T21" fmla="*/ 35 h 35"/>
                    <a:gd name="T22" fmla="*/ 20 w 40"/>
                    <a:gd name="T23" fmla="*/ 35 h 35"/>
                    <a:gd name="T24" fmla="*/ 28 w 40"/>
                    <a:gd name="T25" fmla="*/ 32 h 35"/>
                    <a:gd name="T26" fmla="*/ 28 w 40"/>
                    <a:gd name="T27" fmla="*/ 32 h 35"/>
                    <a:gd name="T28" fmla="*/ 35 w 40"/>
                    <a:gd name="T29" fmla="*/ 27 h 35"/>
                    <a:gd name="T30" fmla="*/ 38 w 40"/>
                    <a:gd name="T31" fmla="*/ 21 h 35"/>
                    <a:gd name="T32" fmla="*/ 40 w 40"/>
                    <a:gd name="T33" fmla="*/ 14 h 35"/>
                    <a:gd name="T34" fmla="*/ 38 w 40"/>
                    <a:gd name="T35" fmla="*/ 11 h 35"/>
                    <a:gd name="T36" fmla="*/ 37 w 40"/>
                    <a:gd name="T37" fmla="*/ 8 h 35"/>
                    <a:gd name="T38" fmla="*/ 37 w 40"/>
                    <a:gd name="T39" fmla="*/ 8 h 35"/>
                    <a:gd name="T40" fmla="*/ 36 w 40"/>
                    <a:gd name="T41" fmla="*/ 5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2 h 35"/>
                    <a:gd name="T48" fmla="*/ 12 w 40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6" y="34"/>
                      </a:lnTo>
                      <a:lnTo>
                        <a:pt x="13" y="35"/>
                      </a:lnTo>
                      <a:lnTo>
                        <a:pt x="20" y="35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8" y="21"/>
                      </a:lnTo>
                      <a:lnTo>
                        <a:pt x="40" y="14"/>
                      </a:lnTo>
                      <a:lnTo>
                        <a:pt x="38" y="11"/>
                      </a:lnTo>
                      <a:lnTo>
                        <a:pt x="37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2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35" name="Freeform 2376"/>
                <p:cNvSpPr>
                  <a:spLocks/>
                </p:cNvSpPr>
                <p:nvPr/>
              </p:nvSpPr>
              <p:spPr bwMode="auto">
                <a:xfrm>
                  <a:off x="2172" y="3069"/>
                  <a:ext cx="40" cy="35"/>
                </a:xfrm>
                <a:custGeom>
                  <a:avLst/>
                  <a:gdLst>
                    <a:gd name="T0" fmla="*/ 12 w 40"/>
                    <a:gd name="T1" fmla="*/ 4 h 35"/>
                    <a:gd name="T2" fmla="*/ 12 w 40"/>
                    <a:gd name="T3" fmla="*/ 4 h 35"/>
                    <a:gd name="T4" fmla="*/ 5 w 40"/>
                    <a:gd name="T5" fmla="*/ 9 h 35"/>
                    <a:gd name="T6" fmla="*/ 1 w 40"/>
                    <a:gd name="T7" fmla="*/ 16 h 35"/>
                    <a:gd name="T8" fmla="*/ 0 w 40"/>
                    <a:gd name="T9" fmla="*/ 22 h 35"/>
                    <a:gd name="T10" fmla="*/ 0 w 40"/>
                    <a:gd name="T11" fmla="*/ 26 h 35"/>
                    <a:gd name="T12" fmla="*/ 1 w 40"/>
                    <a:gd name="T13" fmla="*/ 28 h 35"/>
                    <a:gd name="T14" fmla="*/ 1 w 40"/>
                    <a:gd name="T15" fmla="*/ 28 h 35"/>
                    <a:gd name="T16" fmla="*/ 4 w 40"/>
                    <a:gd name="T17" fmla="*/ 31 h 35"/>
                    <a:gd name="T18" fmla="*/ 6 w 40"/>
                    <a:gd name="T19" fmla="*/ 34 h 35"/>
                    <a:gd name="T20" fmla="*/ 13 w 40"/>
                    <a:gd name="T21" fmla="*/ 35 h 35"/>
                    <a:gd name="T22" fmla="*/ 20 w 40"/>
                    <a:gd name="T23" fmla="*/ 35 h 35"/>
                    <a:gd name="T24" fmla="*/ 28 w 40"/>
                    <a:gd name="T25" fmla="*/ 32 h 35"/>
                    <a:gd name="T26" fmla="*/ 28 w 40"/>
                    <a:gd name="T27" fmla="*/ 32 h 35"/>
                    <a:gd name="T28" fmla="*/ 35 w 40"/>
                    <a:gd name="T29" fmla="*/ 27 h 35"/>
                    <a:gd name="T30" fmla="*/ 38 w 40"/>
                    <a:gd name="T31" fmla="*/ 21 h 35"/>
                    <a:gd name="T32" fmla="*/ 40 w 40"/>
                    <a:gd name="T33" fmla="*/ 14 h 35"/>
                    <a:gd name="T34" fmla="*/ 38 w 40"/>
                    <a:gd name="T35" fmla="*/ 11 h 35"/>
                    <a:gd name="T36" fmla="*/ 37 w 40"/>
                    <a:gd name="T37" fmla="*/ 8 h 35"/>
                    <a:gd name="T38" fmla="*/ 37 w 40"/>
                    <a:gd name="T39" fmla="*/ 8 h 35"/>
                    <a:gd name="T40" fmla="*/ 36 w 40"/>
                    <a:gd name="T41" fmla="*/ 5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2 h 35"/>
                    <a:gd name="T48" fmla="*/ 12 w 40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6" y="34"/>
                      </a:lnTo>
                      <a:lnTo>
                        <a:pt x="13" y="35"/>
                      </a:lnTo>
                      <a:lnTo>
                        <a:pt x="20" y="35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8" y="21"/>
                      </a:lnTo>
                      <a:lnTo>
                        <a:pt x="40" y="14"/>
                      </a:lnTo>
                      <a:lnTo>
                        <a:pt x="38" y="11"/>
                      </a:lnTo>
                      <a:lnTo>
                        <a:pt x="37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2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36" name="Freeform 2377"/>
                <p:cNvSpPr>
                  <a:spLocks/>
                </p:cNvSpPr>
                <p:nvPr/>
              </p:nvSpPr>
              <p:spPr bwMode="auto">
                <a:xfrm>
                  <a:off x="2201" y="3073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8 w 40"/>
                    <a:gd name="T5" fmla="*/ 0 h 33"/>
                    <a:gd name="T6" fmla="*/ 11 w 40"/>
                    <a:gd name="T7" fmla="*/ 1 h 33"/>
                    <a:gd name="T8" fmla="*/ 4 w 40"/>
                    <a:gd name="T9" fmla="*/ 4 h 33"/>
                    <a:gd name="T10" fmla="*/ 2 w 40"/>
                    <a:gd name="T11" fmla="*/ 7 h 33"/>
                    <a:gd name="T12" fmla="*/ 0 w 40"/>
                    <a:gd name="T13" fmla="*/ 10 h 33"/>
                    <a:gd name="T14" fmla="*/ 0 w 40"/>
                    <a:gd name="T15" fmla="*/ 10 h 33"/>
                    <a:gd name="T16" fmla="*/ 0 w 40"/>
                    <a:gd name="T17" fmla="*/ 13 h 33"/>
                    <a:gd name="T18" fmla="*/ 0 w 40"/>
                    <a:gd name="T19" fmla="*/ 17 h 33"/>
                    <a:gd name="T20" fmla="*/ 3 w 40"/>
                    <a:gd name="T21" fmla="*/ 23 h 33"/>
                    <a:gd name="T22" fmla="*/ 7 w 40"/>
                    <a:gd name="T23" fmla="*/ 28 h 33"/>
                    <a:gd name="T24" fmla="*/ 14 w 40"/>
                    <a:gd name="T25" fmla="*/ 32 h 33"/>
                    <a:gd name="T26" fmla="*/ 14 w 40"/>
                    <a:gd name="T27" fmla="*/ 32 h 33"/>
                    <a:gd name="T28" fmla="*/ 22 w 40"/>
                    <a:gd name="T29" fmla="*/ 33 h 33"/>
                    <a:gd name="T30" fmla="*/ 30 w 40"/>
                    <a:gd name="T31" fmla="*/ 33 h 33"/>
                    <a:gd name="T32" fmla="*/ 36 w 40"/>
                    <a:gd name="T33" fmla="*/ 30 h 33"/>
                    <a:gd name="T34" fmla="*/ 39 w 40"/>
                    <a:gd name="T35" fmla="*/ 27 h 33"/>
                    <a:gd name="T36" fmla="*/ 40 w 40"/>
                    <a:gd name="T37" fmla="*/ 24 h 33"/>
                    <a:gd name="T38" fmla="*/ 40 w 40"/>
                    <a:gd name="T39" fmla="*/ 24 h 33"/>
                    <a:gd name="T40" fmla="*/ 40 w 40"/>
                    <a:gd name="T41" fmla="*/ 21 h 33"/>
                    <a:gd name="T42" fmla="*/ 40 w 40"/>
                    <a:gd name="T43" fmla="*/ 18 h 33"/>
                    <a:gd name="T44" fmla="*/ 37 w 40"/>
                    <a:gd name="T45" fmla="*/ 12 h 33"/>
                    <a:gd name="T46" fmla="*/ 34 w 40"/>
                    <a:gd name="T47" fmla="*/ 5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30" y="33"/>
                      </a:lnTo>
                      <a:lnTo>
                        <a:pt x="36" y="30"/>
                      </a:lnTo>
                      <a:lnTo>
                        <a:pt x="39" y="27"/>
                      </a:lnTo>
                      <a:lnTo>
                        <a:pt x="40" y="24"/>
                      </a:lnTo>
                      <a:lnTo>
                        <a:pt x="40" y="21"/>
                      </a:lnTo>
                      <a:lnTo>
                        <a:pt x="40" y="18"/>
                      </a:lnTo>
                      <a:lnTo>
                        <a:pt x="37" y="12"/>
                      </a:lnTo>
                      <a:lnTo>
                        <a:pt x="34" y="5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37" name="Freeform 2378"/>
                <p:cNvSpPr>
                  <a:spLocks/>
                </p:cNvSpPr>
                <p:nvPr/>
              </p:nvSpPr>
              <p:spPr bwMode="auto">
                <a:xfrm>
                  <a:off x="2201" y="3073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8 w 40"/>
                    <a:gd name="T5" fmla="*/ 0 h 33"/>
                    <a:gd name="T6" fmla="*/ 11 w 40"/>
                    <a:gd name="T7" fmla="*/ 1 h 33"/>
                    <a:gd name="T8" fmla="*/ 4 w 40"/>
                    <a:gd name="T9" fmla="*/ 4 h 33"/>
                    <a:gd name="T10" fmla="*/ 2 w 40"/>
                    <a:gd name="T11" fmla="*/ 7 h 33"/>
                    <a:gd name="T12" fmla="*/ 0 w 40"/>
                    <a:gd name="T13" fmla="*/ 10 h 33"/>
                    <a:gd name="T14" fmla="*/ 0 w 40"/>
                    <a:gd name="T15" fmla="*/ 10 h 33"/>
                    <a:gd name="T16" fmla="*/ 0 w 40"/>
                    <a:gd name="T17" fmla="*/ 13 h 33"/>
                    <a:gd name="T18" fmla="*/ 0 w 40"/>
                    <a:gd name="T19" fmla="*/ 17 h 33"/>
                    <a:gd name="T20" fmla="*/ 3 w 40"/>
                    <a:gd name="T21" fmla="*/ 23 h 33"/>
                    <a:gd name="T22" fmla="*/ 7 w 40"/>
                    <a:gd name="T23" fmla="*/ 28 h 33"/>
                    <a:gd name="T24" fmla="*/ 14 w 40"/>
                    <a:gd name="T25" fmla="*/ 32 h 33"/>
                    <a:gd name="T26" fmla="*/ 14 w 40"/>
                    <a:gd name="T27" fmla="*/ 32 h 33"/>
                    <a:gd name="T28" fmla="*/ 22 w 40"/>
                    <a:gd name="T29" fmla="*/ 33 h 33"/>
                    <a:gd name="T30" fmla="*/ 30 w 40"/>
                    <a:gd name="T31" fmla="*/ 33 h 33"/>
                    <a:gd name="T32" fmla="*/ 36 w 40"/>
                    <a:gd name="T33" fmla="*/ 30 h 33"/>
                    <a:gd name="T34" fmla="*/ 39 w 40"/>
                    <a:gd name="T35" fmla="*/ 27 h 33"/>
                    <a:gd name="T36" fmla="*/ 40 w 40"/>
                    <a:gd name="T37" fmla="*/ 24 h 33"/>
                    <a:gd name="T38" fmla="*/ 40 w 40"/>
                    <a:gd name="T39" fmla="*/ 24 h 33"/>
                    <a:gd name="T40" fmla="*/ 40 w 40"/>
                    <a:gd name="T41" fmla="*/ 21 h 33"/>
                    <a:gd name="T42" fmla="*/ 40 w 40"/>
                    <a:gd name="T43" fmla="*/ 18 h 33"/>
                    <a:gd name="T44" fmla="*/ 37 w 40"/>
                    <a:gd name="T45" fmla="*/ 12 h 33"/>
                    <a:gd name="T46" fmla="*/ 34 w 40"/>
                    <a:gd name="T47" fmla="*/ 5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30" y="33"/>
                      </a:lnTo>
                      <a:lnTo>
                        <a:pt x="36" y="30"/>
                      </a:lnTo>
                      <a:lnTo>
                        <a:pt x="39" y="27"/>
                      </a:lnTo>
                      <a:lnTo>
                        <a:pt x="40" y="24"/>
                      </a:lnTo>
                      <a:lnTo>
                        <a:pt x="40" y="21"/>
                      </a:lnTo>
                      <a:lnTo>
                        <a:pt x="40" y="18"/>
                      </a:lnTo>
                      <a:lnTo>
                        <a:pt x="37" y="12"/>
                      </a:lnTo>
                      <a:lnTo>
                        <a:pt x="34" y="5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38" name="Freeform 2379"/>
                <p:cNvSpPr>
                  <a:spLocks/>
                </p:cNvSpPr>
                <p:nvPr/>
              </p:nvSpPr>
              <p:spPr bwMode="auto">
                <a:xfrm>
                  <a:off x="2117" y="3060"/>
                  <a:ext cx="31" cy="88"/>
                </a:xfrm>
                <a:custGeom>
                  <a:avLst/>
                  <a:gdLst>
                    <a:gd name="T0" fmla="*/ 0 w 31"/>
                    <a:gd name="T1" fmla="*/ 85 h 88"/>
                    <a:gd name="T2" fmla="*/ 9 w 31"/>
                    <a:gd name="T3" fmla="*/ 69 h 88"/>
                    <a:gd name="T4" fmla="*/ 9 w 31"/>
                    <a:gd name="T5" fmla="*/ 0 h 88"/>
                    <a:gd name="T6" fmla="*/ 23 w 31"/>
                    <a:gd name="T7" fmla="*/ 3 h 88"/>
                    <a:gd name="T8" fmla="*/ 22 w 31"/>
                    <a:gd name="T9" fmla="*/ 69 h 88"/>
                    <a:gd name="T10" fmla="*/ 31 w 31"/>
                    <a:gd name="T11" fmla="*/ 86 h 88"/>
                    <a:gd name="T12" fmla="*/ 21 w 31"/>
                    <a:gd name="T13" fmla="*/ 80 h 88"/>
                    <a:gd name="T14" fmla="*/ 21 w 31"/>
                    <a:gd name="T15" fmla="*/ 88 h 88"/>
                    <a:gd name="T16" fmla="*/ 14 w 31"/>
                    <a:gd name="T17" fmla="*/ 81 h 88"/>
                    <a:gd name="T18" fmla="*/ 9 w 31"/>
                    <a:gd name="T19" fmla="*/ 87 h 88"/>
                    <a:gd name="T20" fmla="*/ 8 w 31"/>
                    <a:gd name="T21" fmla="*/ 81 h 88"/>
                    <a:gd name="T22" fmla="*/ 0 w 31"/>
                    <a:gd name="T23" fmla="*/ 85 h 88"/>
                    <a:gd name="T24" fmla="*/ 0 w 31"/>
                    <a:gd name="T25" fmla="*/ 85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8"/>
                    <a:gd name="T41" fmla="*/ 31 w 31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8">
                      <a:moveTo>
                        <a:pt x="0" y="85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3"/>
                      </a:lnTo>
                      <a:lnTo>
                        <a:pt x="22" y="69"/>
                      </a:lnTo>
                      <a:lnTo>
                        <a:pt x="31" y="86"/>
                      </a:lnTo>
                      <a:lnTo>
                        <a:pt x="21" y="80"/>
                      </a:lnTo>
                      <a:lnTo>
                        <a:pt x="21" y="88"/>
                      </a:lnTo>
                      <a:lnTo>
                        <a:pt x="14" y="81"/>
                      </a:lnTo>
                      <a:lnTo>
                        <a:pt x="9" y="87"/>
                      </a:lnTo>
                      <a:lnTo>
                        <a:pt x="8" y="81"/>
                      </a:lnTo>
                      <a:lnTo>
                        <a:pt x="0" y="85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39" name="Freeform 2380"/>
                <p:cNvSpPr>
                  <a:spLocks/>
                </p:cNvSpPr>
                <p:nvPr/>
              </p:nvSpPr>
              <p:spPr bwMode="auto">
                <a:xfrm>
                  <a:off x="2099" y="3045"/>
                  <a:ext cx="40" cy="35"/>
                </a:xfrm>
                <a:custGeom>
                  <a:avLst/>
                  <a:gdLst>
                    <a:gd name="T0" fmla="*/ 12 w 40"/>
                    <a:gd name="T1" fmla="*/ 3 h 35"/>
                    <a:gd name="T2" fmla="*/ 12 w 40"/>
                    <a:gd name="T3" fmla="*/ 3 h 35"/>
                    <a:gd name="T4" fmla="*/ 5 w 40"/>
                    <a:gd name="T5" fmla="*/ 8 h 35"/>
                    <a:gd name="T6" fmla="*/ 2 w 40"/>
                    <a:gd name="T7" fmla="*/ 14 h 35"/>
                    <a:gd name="T8" fmla="*/ 0 w 40"/>
                    <a:gd name="T9" fmla="*/ 22 h 35"/>
                    <a:gd name="T10" fmla="*/ 0 w 40"/>
                    <a:gd name="T11" fmla="*/ 24 h 35"/>
                    <a:gd name="T12" fmla="*/ 2 w 40"/>
                    <a:gd name="T13" fmla="*/ 28 h 35"/>
                    <a:gd name="T14" fmla="*/ 2 w 40"/>
                    <a:gd name="T15" fmla="*/ 28 h 35"/>
                    <a:gd name="T16" fmla="*/ 4 w 40"/>
                    <a:gd name="T17" fmla="*/ 31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19 w 40"/>
                    <a:gd name="T23" fmla="*/ 35 h 35"/>
                    <a:gd name="T24" fmla="*/ 27 w 40"/>
                    <a:gd name="T25" fmla="*/ 31 h 35"/>
                    <a:gd name="T26" fmla="*/ 27 w 40"/>
                    <a:gd name="T27" fmla="*/ 31 h 35"/>
                    <a:gd name="T28" fmla="*/ 34 w 40"/>
                    <a:gd name="T29" fmla="*/ 26 h 35"/>
                    <a:gd name="T30" fmla="*/ 39 w 40"/>
                    <a:gd name="T31" fmla="*/ 19 h 35"/>
                    <a:gd name="T32" fmla="*/ 40 w 40"/>
                    <a:gd name="T33" fmla="*/ 13 h 35"/>
                    <a:gd name="T34" fmla="*/ 39 w 40"/>
                    <a:gd name="T35" fmla="*/ 10 h 35"/>
                    <a:gd name="T36" fmla="*/ 37 w 40"/>
                    <a:gd name="T37" fmla="*/ 7 h 35"/>
                    <a:gd name="T38" fmla="*/ 37 w 40"/>
                    <a:gd name="T39" fmla="*/ 7 h 35"/>
                    <a:gd name="T40" fmla="*/ 36 w 40"/>
                    <a:gd name="T41" fmla="*/ 4 h 35"/>
                    <a:gd name="T42" fmla="*/ 34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0 h 35"/>
                    <a:gd name="T48" fmla="*/ 12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2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2" y="28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19" y="35"/>
                      </a:lnTo>
                      <a:lnTo>
                        <a:pt x="27" y="31"/>
                      </a:lnTo>
                      <a:lnTo>
                        <a:pt x="34" y="26"/>
                      </a:lnTo>
                      <a:lnTo>
                        <a:pt x="39" y="19"/>
                      </a:lnTo>
                      <a:lnTo>
                        <a:pt x="40" y="13"/>
                      </a:lnTo>
                      <a:lnTo>
                        <a:pt x="39" y="10"/>
                      </a:lnTo>
                      <a:lnTo>
                        <a:pt x="37" y="7"/>
                      </a:lnTo>
                      <a:lnTo>
                        <a:pt x="36" y="4"/>
                      </a:lnTo>
                      <a:lnTo>
                        <a:pt x="34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40" name="Freeform 2381"/>
                <p:cNvSpPr>
                  <a:spLocks/>
                </p:cNvSpPr>
                <p:nvPr/>
              </p:nvSpPr>
              <p:spPr bwMode="auto">
                <a:xfrm>
                  <a:off x="2099" y="3045"/>
                  <a:ext cx="40" cy="35"/>
                </a:xfrm>
                <a:custGeom>
                  <a:avLst/>
                  <a:gdLst>
                    <a:gd name="T0" fmla="*/ 12 w 40"/>
                    <a:gd name="T1" fmla="*/ 3 h 35"/>
                    <a:gd name="T2" fmla="*/ 12 w 40"/>
                    <a:gd name="T3" fmla="*/ 3 h 35"/>
                    <a:gd name="T4" fmla="*/ 5 w 40"/>
                    <a:gd name="T5" fmla="*/ 8 h 35"/>
                    <a:gd name="T6" fmla="*/ 2 w 40"/>
                    <a:gd name="T7" fmla="*/ 14 h 35"/>
                    <a:gd name="T8" fmla="*/ 0 w 40"/>
                    <a:gd name="T9" fmla="*/ 22 h 35"/>
                    <a:gd name="T10" fmla="*/ 0 w 40"/>
                    <a:gd name="T11" fmla="*/ 24 h 35"/>
                    <a:gd name="T12" fmla="*/ 2 w 40"/>
                    <a:gd name="T13" fmla="*/ 28 h 35"/>
                    <a:gd name="T14" fmla="*/ 2 w 40"/>
                    <a:gd name="T15" fmla="*/ 28 h 35"/>
                    <a:gd name="T16" fmla="*/ 4 w 40"/>
                    <a:gd name="T17" fmla="*/ 31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19 w 40"/>
                    <a:gd name="T23" fmla="*/ 35 h 35"/>
                    <a:gd name="T24" fmla="*/ 27 w 40"/>
                    <a:gd name="T25" fmla="*/ 31 h 35"/>
                    <a:gd name="T26" fmla="*/ 27 w 40"/>
                    <a:gd name="T27" fmla="*/ 31 h 35"/>
                    <a:gd name="T28" fmla="*/ 34 w 40"/>
                    <a:gd name="T29" fmla="*/ 26 h 35"/>
                    <a:gd name="T30" fmla="*/ 39 w 40"/>
                    <a:gd name="T31" fmla="*/ 19 h 35"/>
                    <a:gd name="T32" fmla="*/ 40 w 40"/>
                    <a:gd name="T33" fmla="*/ 13 h 35"/>
                    <a:gd name="T34" fmla="*/ 39 w 40"/>
                    <a:gd name="T35" fmla="*/ 10 h 35"/>
                    <a:gd name="T36" fmla="*/ 37 w 40"/>
                    <a:gd name="T37" fmla="*/ 7 h 35"/>
                    <a:gd name="T38" fmla="*/ 37 w 40"/>
                    <a:gd name="T39" fmla="*/ 7 h 35"/>
                    <a:gd name="T40" fmla="*/ 36 w 40"/>
                    <a:gd name="T41" fmla="*/ 4 h 35"/>
                    <a:gd name="T42" fmla="*/ 34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0 h 35"/>
                    <a:gd name="T48" fmla="*/ 12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2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2" y="28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19" y="35"/>
                      </a:lnTo>
                      <a:lnTo>
                        <a:pt x="27" y="31"/>
                      </a:lnTo>
                      <a:lnTo>
                        <a:pt x="34" y="26"/>
                      </a:lnTo>
                      <a:lnTo>
                        <a:pt x="39" y="19"/>
                      </a:lnTo>
                      <a:lnTo>
                        <a:pt x="40" y="13"/>
                      </a:lnTo>
                      <a:lnTo>
                        <a:pt x="39" y="10"/>
                      </a:lnTo>
                      <a:lnTo>
                        <a:pt x="37" y="7"/>
                      </a:lnTo>
                      <a:lnTo>
                        <a:pt x="36" y="4"/>
                      </a:lnTo>
                      <a:lnTo>
                        <a:pt x="34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41" name="Freeform 2382"/>
                <p:cNvSpPr>
                  <a:spLocks/>
                </p:cNvSpPr>
                <p:nvPr/>
              </p:nvSpPr>
              <p:spPr bwMode="auto">
                <a:xfrm>
                  <a:off x="2127" y="3049"/>
                  <a:ext cx="41" cy="33"/>
                </a:xfrm>
                <a:custGeom>
                  <a:avLst/>
                  <a:gdLst>
                    <a:gd name="T0" fmla="*/ 27 w 41"/>
                    <a:gd name="T1" fmla="*/ 1 h 33"/>
                    <a:gd name="T2" fmla="*/ 27 w 41"/>
                    <a:gd name="T3" fmla="*/ 1 h 33"/>
                    <a:gd name="T4" fmla="*/ 18 w 41"/>
                    <a:gd name="T5" fmla="*/ 0 h 33"/>
                    <a:gd name="T6" fmla="*/ 11 w 41"/>
                    <a:gd name="T7" fmla="*/ 1 h 33"/>
                    <a:gd name="T8" fmla="*/ 6 w 41"/>
                    <a:gd name="T9" fmla="*/ 4 h 33"/>
                    <a:gd name="T10" fmla="*/ 3 w 41"/>
                    <a:gd name="T11" fmla="*/ 6 h 33"/>
                    <a:gd name="T12" fmla="*/ 2 w 41"/>
                    <a:gd name="T13" fmla="*/ 9 h 33"/>
                    <a:gd name="T14" fmla="*/ 2 w 41"/>
                    <a:gd name="T15" fmla="*/ 9 h 33"/>
                    <a:gd name="T16" fmla="*/ 0 w 41"/>
                    <a:gd name="T17" fmla="*/ 13 h 33"/>
                    <a:gd name="T18" fmla="*/ 0 w 41"/>
                    <a:gd name="T19" fmla="*/ 15 h 33"/>
                    <a:gd name="T20" fmla="*/ 3 w 41"/>
                    <a:gd name="T21" fmla="*/ 22 h 33"/>
                    <a:gd name="T22" fmla="*/ 8 w 41"/>
                    <a:gd name="T23" fmla="*/ 28 h 33"/>
                    <a:gd name="T24" fmla="*/ 16 w 41"/>
                    <a:gd name="T25" fmla="*/ 32 h 33"/>
                    <a:gd name="T26" fmla="*/ 16 w 41"/>
                    <a:gd name="T27" fmla="*/ 32 h 33"/>
                    <a:gd name="T28" fmla="*/ 23 w 41"/>
                    <a:gd name="T29" fmla="*/ 33 h 33"/>
                    <a:gd name="T30" fmla="*/ 31 w 41"/>
                    <a:gd name="T31" fmla="*/ 32 h 33"/>
                    <a:gd name="T32" fmla="*/ 37 w 41"/>
                    <a:gd name="T33" fmla="*/ 29 h 33"/>
                    <a:gd name="T34" fmla="*/ 39 w 41"/>
                    <a:gd name="T35" fmla="*/ 27 h 33"/>
                    <a:gd name="T36" fmla="*/ 41 w 41"/>
                    <a:gd name="T37" fmla="*/ 24 h 33"/>
                    <a:gd name="T38" fmla="*/ 41 w 41"/>
                    <a:gd name="T39" fmla="*/ 24 h 33"/>
                    <a:gd name="T40" fmla="*/ 41 w 41"/>
                    <a:gd name="T41" fmla="*/ 20 h 33"/>
                    <a:gd name="T42" fmla="*/ 41 w 41"/>
                    <a:gd name="T43" fmla="*/ 18 h 33"/>
                    <a:gd name="T44" fmla="*/ 39 w 41"/>
                    <a:gd name="T45" fmla="*/ 11 h 33"/>
                    <a:gd name="T46" fmla="*/ 34 w 41"/>
                    <a:gd name="T47" fmla="*/ 5 h 33"/>
                    <a:gd name="T48" fmla="*/ 27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7" y="1"/>
                      </a:moveTo>
                      <a:lnTo>
                        <a:pt x="27" y="1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6" y="4"/>
                      </a:lnTo>
                      <a:lnTo>
                        <a:pt x="3" y="6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8" y="28"/>
                      </a:lnTo>
                      <a:lnTo>
                        <a:pt x="16" y="32"/>
                      </a:lnTo>
                      <a:lnTo>
                        <a:pt x="23" y="33"/>
                      </a:lnTo>
                      <a:lnTo>
                        <a:pt x="31" y="32"/>
                      </a:lnTo>
                      <a:lnTo>
                        <a:pt x="37" y="29"/>
                      </a:lnTo>
                      <a:lnTo>
                        <a:pt x="39" y="27"/>
                      </a:lnTo>
                      <a:lnTo>
                        <a:pt x="41" y="24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39" y="11"/>
                      </a:lnTo>
                      <a:lnTo>
                        <a:pt x="34" y="5"/>
                      </a:lnTo>
                      <a:lnTo>
                        <a:pt x="27" y="1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42" name="Freeform 2383"/>
                <p:cNvSpPr>
                  <a:spLocks/>
                </p:cNvSpPr>
                <p:nvPr/>
              </p:nvSpPr>
              <p:spPr bwMode="auto">
                <a:xfrm>
                  <a:off x="2127" y="3049"/>
                  <a:ext cx="41" cy="33"/>
                </a:xfrm>
                <a:custGeom>
                  <a:avLst/>
                  <a:gdLst>
                    <a:gd name="T0" fmla="*/ 27 w 41"/>
                    <a:gd name="T1" fmla="*/ 1 h 33"/>
                    <a:gd name="T2" fmla="*/ 27 w 41"/>
                    <a:gd name="T3" fmla="*/ 1 h 33"/>
                    <a:gd name="T4" fmla="*/ 18 w 41"/>
                    <a:gd name="T5" fmla="*/ 0 h 33"/>
                    <a:gd name="T6" fmla="*/ 11 w 41"/>
                    <a:gd name="T7" fmla="*/ 1 h 33"/>
                    <a:gd name="T8" fmla="*/ 6 w 41"/>
                    <a:gd name="T9" fmla="*/ 4 h 33"/>
                    <a:gd name="T10" fmla="*/ 3 w 41"/>
                    <a:gd name="T11" fmla="*/ 6 h 33"/>
                    <a:gd name="T12" fmla="*/ 2 w 41"/>
                    <a:gd name="T13" fmla="*/ 9 h 33"/>
                    <a:gd name="T14" fmla="*/ 2 w 41"/>
                    <a:gd name="T15" fmla="*/ 9 h 33"/>
                    <a:gd name="T16" fmla="*/ 0 w 41"/>
                    <a:gd name="T17" fmla="*/ 13 h 33"/>
                    <a:gd name="T18" fmla="*/ 0 w 41"/>
                    <a:gd name="T19" fmla="*/ 15 h 33"/>
                    <a:gd name="T20" fmla="*/ 3 w 41"/>
                    <a:gd name="T21" fmla="*/ 22 h 33"/>
                    <a:gd name="T22" fmla="*/ 8 w 41"/>
                    <a:gd name="T23" fmla="*/ 28 h 33"/>
                    <a:gd name="T24" fmla="*/ 16 w 41"/>
                    <a:gd name="T25" fmla="*/ 32 h 33"/>
                    <a:gd name="T26" fmla="*/ 16 w 41"/>
                    <a:gd name="T27" fmla="*/ 32 h 33"/>
                    <a:gd name="T28" fmla="*/ 23 w 41"/>
                    <a:gd name="T29" fmla="*/ 33 h 33"/>
                    <a:gd name="T30" fmla="*/ 31 w 41"/>
                    <a:gd name="T31" fmla="*/ 32 h 33"/>
                    <a:gd name="T32" fmla="*/ 37 w 41"/>
                    <a:gd name="T33" fmla="*/ 29 h 33"/>
                    <a:gd name="T34" fmla="*/ 39 w 41"/>
                    <a:gd name="T35" fmla="*/ 27 h 33"/>
                    <a:gd name="T36" fmla="*/ 41 w 41"/>
                    <a:gd name="T37" fmla="*/ 24 h 33"/>
                    <a:gd name="T38" fmla="*/ 41 w 41"/>
                    <a:gd name="T39" fmla="*/ 24 h 33"/>
                    <a:gd name="T40" fmla="*/ 41 w 41"/>
                    <a:gd name="T41" fmla="*/ 20 h 33"/>
                    <a:gd name="T42" fmla="*/ 41 w 41"/>
                    <a:gd name="T43" fmla="*/ 18 h 33"/>
                    <a:gd name="T44" fmla="*/ 39 w 41"/>
                    <a:gd name="T45" fmla="*/ 11 h 33"/>
                    <a:gd name="T46" fmla="*/ 34 w 41"/>
                    <a:gd name="T47" fmla="*/ 5 h 33"/>
                    <a:gd name="T48" fmla="*/ 27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7" y="1"/>
                      </a:moveTo>
                      <a:lnTo>
                        <a:pt x="27" y="1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6" y="4"/>
                      </a:lnTo>
                      <a:lnTo>
                        <a:pt x="3" y="6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8" y="28"/>
                      </a:lnTo>
                      <a:lnTo>
                        <a:pt x="16" y="32"/>
                      </a:lnTo>
                      <a:lnTo>
                        <a:pt x="23" y="33"/>
                      </a:lnTo>
                      <a:lnTo>
                        <a:pt x="31" y="32"/>
                      </a:lnTo>
                      <a:lnTo>
                        <a:pt x="37" y="29"/>
                      </a:lnTo>
                      <a:lnTo>
                        <a:pt x="39" y="27"/>
                      </a:lnTo>
                      <a:lnTo>
                        <a:pt x="41" y="24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39" y="11"/>
                      </a:lnTo>
                      <a:lnTo>
                        <a:pt x="34" y="5"/>
                      </a:lnTo>
                      <a:lnTo>
                        <a:pt x="27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43" name="Freeform 2384"/>
                <p:cNvSpPr>
                  <a:spLocks/>
                </p:cNvSpPr>
                <p:nvPr/>
              </p:nvSpPr>
              <p:spPr bwMode="auto">
                <a:xfrm>
                  <a:off x="2103" y="3022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3 w 42"/>
                    <a:gd name="T5" fmla="*/ 1 h 32"/>
                    <a:gd name="T6" fmla="*/ 7 w 42"/>
                    <a:gd name="T7" fmla="*/ 5 h 32"/>
                    <a:gd name="T8" fmla="*/ 1 w 42"/>
                    <a:gd name="T9" fmla="*/ 10 h 32"/>
                    <a:gd name="T10" fmla="*/ 0 w 42"/>
                    <a:gd name="T11" fmla="*/ 13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0 w 42"/>
                    <a:gd name="T17" fmla="*/ 19 h 32"/>
                    <a:gd name="T18" fmla="*/ 1 w 42"/>
                    <a:gd name="T19" fmla="*/ 22 h 32"/>
                    <a:gd name="T20" fmla="*/ 7 w 42"/>
                    <a:gd name="T21" fmla="*/ 27 h 32"/>
                    <a:gd name="T22" fmla="*/ 13 w 42"/>
                    <a:gd name="T23" fmla="*/ 31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30 w 42"/>
                    <a:gd name="T29" fmla="*/ 31 h 32"/>
                    <a:gd name="T30" fmla="*/ 36 w 42"/>
                    <a:gd name="T31" fmla="*/ 27 h 32"/>
                    <a:gd name="T32" fmla="*/ 40 w 42"/>
                    <a:gd name="T33" fmla="*/ 22 h 32"/>
                    <a:gd name="T34" fmla="*/ 41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1 w 42"/>
                    <a:gd name="T41" fmla="*/ 13 h 32"/>
                    <a:gd name="T42" fmla="*/ 40 w 42"/>
                    <a:gd name="T43" fmla="*/ 10 h 32"/>
                    <a:gd name="T44" fmla="*/ 36 w 42"/>
                    <a:gd name="T45" fmla="*/ 5 h 32"/>
                    <a:gd name="T46" fmla="*/ 30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2"/>
                      </a:lnTo>
                      <a:lnTo>
                        <a:pt x="7" y="27"/>
                      </a:lnTo>
                      <a:lnTo>
                        <a:pt x="13" y="31"/>
                      </a:lnTo>
                      <a:lnTo>
                        <a:pt x="21" y="32"/>
                      </a:lnTo>
                      <a:lnTo>
                        <a:pt x="30" y="31"/>
                      </a:lnTo>
                      <a:lnTo>
                        <a:pt x="36" y="27"/>
                      </a:lnTo>
                      <a:lnTo>
                        <a:pt x="40" y="22"/>
                      </a:lnTo>
                      <a:lnTo>
                        <a:pt x="41" y="19"/>
                      </a:lnTo>
                      <a:lnTo>
                        <a:pt x="42" y="15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44" name="Freeform 2385"/>
                <p:cNvSpPr>
                  <a:spLocks/>
                </p:cNvSpPr>
                <p:nvPr/>
              </p:nvSpPr>
              <p:spPr bwMode="auto">
                <a:xfrm>
                  <a:off x="2103" y="3022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3 w 42"/>
                    <a:gd name="T5" fmla="*/ 1 h 32"/>
                    <a:gd name="T6" fmla="*/ 7 w 42"/>
                    <a:gd name="T7" fmla="*/ 5 h 32"/>
                    <a:gd name="T8" fmla="*/ 1 w 42"/>
                    <a:gd name="T9" fmla="*/ 10 h 32"/>
                    <a:gd name="T10" fmla="*/ 0 w 42"/>
                    <a:gd name="T11" fmla="*/ 13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0 w 42"/>
                    <a:gd name="T17" fmla="*/ 19 h 32"/>
                    <a:gd name="T18" fmla="*/ 1 w 42"/>
                    <a:gd name="T19" fmla="*/ 22 h 32"/>
                    <a:gd name="T20" fmla="*/ 7 w 42"/>
                    <a:gd name="T21" fmla="*/ 27 h 32"/>
                    <a:gd name="T22" fmla="*/ 13 w 42"/>
                    <a:gd name="T23" fmla="*/ 31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30 w 42"/>
                    <a:gd name="T29" fmla="*/ 31 h 32"/>
                    <a:gd name="T30" fmla="*/ 36 w 42"/>
                    <a:gd name="T31" fmla="*/ 27 h 32"/>
                    <a:gd name="T32" fmla="*/ 40 w 42"/>
                    <a:gd name="T33" fmla="*/ 22 h 32"/>
                    <a:gd name="T34" fmla="*/ 41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1 w 42"/>
                    <a:gd name="T41" fmla="*/ 13 h 32"/>
                    <a:gd name="T42" fmla="*/ 40 w 42"/>
                    <a:gd name="T43" fmla="*/ 10 h 32"/>
                    <a:gd name="T44" fmla="*/ 36 w 42"/>
                    <a:gd name="T45" fmla="*/ 5 h 32"/>
                    <a:gd name="T46" fmla="*/ 30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2"/>
                      </a:lnTo>
                      <a:lnTo>
                        <a:pt x="7" y="27"/>
                      </a:lnTo>
                      <a:lnTo>
                        <a:pt x="13" y="31"/>
                      </a:lnTo>
                      <a:lnTo>
                        <a:pt x="21" y="32"/>
                      </a:lnTo>
                      <a:lnTo>
                        <a:pt x="30" y="31"/>
                      </a:lnTo>
                      <a:lnTo>
                        <a:pt x="36" y="27"/>
                      </a:lnTo>
                      <a:lnTo>
                        <a:pt x="40" y="22"/>
                      </a:lnTo>
                      <a:lnTo>
                        <a:pt x="41" y="19"/>
                      </a:lnTo>
                      <a:lnTo>
                        <a:pt x="42" y="15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45" name="Freeform 2386"/>
                <p:cNvSpPr>
                  <a:spLocks/>
                </p:cNvSpPr>
                <p:nvPr/>
              </p:nvSpPr>
              <p:spPr bwMode="auto">
                <a:xfrm>
                  <a:off x="2129" y="3026"/>
                  <a:ext cx="41" cy="33"/>
                </a:xfrm>
                <a:custGeom>
                  <a:avLst/>
                  <a:gdLst>
                    <a:gd name="T0" fmla="*/ 24 w 41"/>
                    <a:gd name="T1" fmla="*/ 0 h 33"/>
                    <a:gd name="T2" fmla="*/ 24 w 41"/>
                    <a:gd name="T3" fmla="*/ 0 h 33"/>
                    <a:gd name="T4" fmla="*/ 15 w 41"/>
                    <a:gd name="T5" fmla="*/ 0 h 33"/>
                    <a:gd name="T6" fmla="*/ 9 w 41"/>
                    <a:gd name="T7" fmla="*/ 3 h 33"/>
                    <a:gd name="T8" fmla="*/ 2 w 41"/>
                    <a:gd name="T9" fmla="*/ 6 h 33"/>
                    <a:gd name="T10" fmla="*/ 1 w 41"/>
                    <a:gd name="T11" fmla="*/ 9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5 h 33"/>
                    <a:gd name="T18" fmla="*/ 1 w 41"/>
                    <a:gd name="T19" fmla="*/ 19 h 33"/>
                    <a:gd name="T20" fmla="*/ 4 w 41"/>
                    <a:gd name="T21" fmla="*/ 26 h 33"/>
                    <a:gd name="T22" fmla="*/ 10 w 41"/>
                    <a:gd name="T23" fmla="*/ 29 h 33"/>
                    <a:gd name="T24" fmla="*/ 18 w 41"/>
                    <a:gd name="T25" fmla="*/ 32 h 33"/>
                    <a:gd name="T26" fmla="*/ 18 w 41"/>
                    <a:gd name="T27" fmla="*/ 32 h 33"/>
                    <a:gd name="T28" fmla="*/ 25 w 41"/>
                    <a:gd name="T29" fmla="*/ 33 h 33"/>
                    <a:gd name="T30" fmla="*/ 33 w 41"/>
                    <a:gd name="T31" fmla="*/ 31 h 33"/>
                    <a:gd name="T32" fmla="*/ 38 w 41"/>
                    <a:gd name="T33" fmla="*/ 27 h 33"/>
                    <a:gd name="T34" fmla="*/ 39 w 41"/>
                    <a:gd name="T35" fmla="*/ 23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7 h 33"/>
                    <a:gd name="T42" fmla="*/ 41 w 41"/>
                    <a:gd name="T43" fmla="*/ 14 h 33"/>
                    <a:gd name="T44" fmla="*/ 37 w 41"/>
                    <a:gd name="T45" fmla="*/ 8 h 33"/>
                    <a:gd name="T46" fmla="*/ 32 w 41"/>
                    <a:gd name="T47" fmla="*/ 3 h 33"/>
                    <a:gd name="T48" fmla="*/ 24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9" y="3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4" y="26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5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39" y="23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3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46" name="Freeform 2387"/>
                <p:cNvSpPr>
                  <a:spLocks/>
                </p:cNvSpPr>
                <p:nvPr/>
              </p:nvSpPr>
              <p:spPr bwMode="auto">
                <a:xfrm>
                  <a:off x="2129" y="3026"/>
                  <a:ext cx="41" cy="33"/>
                </a:xfrm>
                <a:custGeom>
                  <a:avLst/>
                  <a:gdLst>
                    <a:gd name="T0" fmla="*/ 24 w 41"/>
                    <a:gd name="T1" fmla="*/ 0 h 33"/>
                    <a:gd name="T2" fmla="*/ 24 w 41"/>
                    <a:gd name="T3" fmla="*/ 0 h 33"/>
                    <a:gd name="T4" fmla="*/ 15 w 41"/>
                    <a:gd name="T5" fmla="*/ 0 h 33"/>
                    <a:gd name="T6" fmla="*/ 9 w 41"/>
                    <a:gd name="T7" fmla="*/ 3 h 33"/>
                    <a:gd name="T8" fmla="*/ 2 w 41"/>
                    <a:gd name="T9" fmla="*/ 6 h 33"/>
                    <a:gd name="T10" fmla="*/ 1 w 41"/>
                    <a:gd name="T11" fmla="*/ 9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5 h 33"/>
                    <a:gd name="T18" fmla="*/ 1 w 41"/>
                    <a:gd name="T19" fmla="*/ 19 h 33"/>
                    <a:gd name="T20" fmla="*/ 4 w 41"/>
                    <a:gd name="T21" fmla="*/ 26 h 33"/>
                    <a:gd name="T22" fmla="*/ 10 w 41"/>
                    <a:gd name="T23" fmla="*/ 29 h 33"/>
                    <a:gd name="T24" fmla="*/ 18 w 41"/>
                    <a:gd name="T25" fmla="*/ 32 h 33"/>
                    <a:gd name="T26" fmla="*/ 18 w 41"/>
                    <a:gd name="T27" fmla="*/ 32 h 33"/>
                    <a:gd name="T28" fmla="*/ 25 w 41"/>
                    <a:gd name="T29" fmla="*/ 33 h 33"/>
                    <a:gd name="T30" fmla="*/ 33 w 41"/>
                    <a:gd name="T31" fmla="*/ 31 h 33"/>
                    <a:gd name="T32" fmla="*/ 38 w 41"/>
                    <a:gd name="T33" fmla="*/ 27 h 33"/>
                    <a:gd name="T34" fmla="*/ 39 w 41"/>
                    <a:gd name="T35" fmla="*/ 23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7 h 33"/>
                    <a:gd name="T42" fmla="*/ 41 w 41"/>
                    <a:gd name="T43" fmla="*/ 14 h 33"/>
                    <a:gd name="T44" fmla="*/ 37 w 41"/>
                    <a:gd name="T45" fmla="*/ 8 h 33"/>
                    <a:gd name="T46" fmla="*/ 32 w 41"/>
                    <a:gd name="T47" fmla="*/ 3 h 33"/>
                    <a:gd name="T48" fmla="*/ 24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9" y="3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4" y="26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5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39" y="23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3"/>
                      </a:lnTo>
                      <a:lnTo>
                        <a:pt x="24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47" name="Freeform 2388"/>
                <p:cNvSpPr>
                  <a:spLocks/>
                </p:cNvSpPr>
                <p:nvPr/>
              </p:nvSpPr>
              <p:spPr bwMode="auto">
                <a:xfrm>
                  <a:off x="2117" y="3004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3 w 42"/>
                    <a:gd name="T5" fmla="*/ 2 h 32"/>
                    <a:gd name="T6" fmla="*/ 7 w 42"/>
                    <a:gd name="T7" fmla="*/ 5 h 32"/>
                    <a:gd name="T8" fmla="*/ 1 w 42"/>
                    <a:gd name="T9" fmla="*/ 11 h 32"/>
                    <a:gd name="T10" fmla="*/ 0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0 w 42"/>
                    <a:gd name="T17" fmla="*/ 19 h 32"/>
                    <a:gd name="T18" fmla="*/ 1 w 42"/>
                    <a:gd name="T19" fmla="*/ 23 h 32"/>
                    <a:gd name="T20" fmla="*/ 7 w 42"/>
                    <a:gd name="T21" fmla="*/ 28 h 32"/>
                    <a:gd name="T22" fmla="*/ 13 w 42"/>
                    <a:gd name="T23" fmla="*/ 31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30 w 42"/>
                    <a:gd name="T29" fmla="*/ 31 h 32"/>
                    <a:gd name="T30" fmla="*/ 36 w 42"/>
                    <a:gd name="T31" fmla="*/ 28 h 32"/>
                    <a:gd name="T32" fmla="*/ 40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1 w 42"/>
                    <a:gd name="T41" fmla="*/ 13 h 32"/>
                    <a:gd name="T42" fmla="*/ 40 w 42"/>
                    <a:gd name="T43" fmla="*/ 11 h 32"/>
                    <a:gd name="T44" fmla="*/ 36 w 42"/>
                    <a:gd name="T45" fmla="*/ 5 h 32"/>
                    <a:gd name="T46" fmla="*/ 30 w 42"/>
                    <a:gd name="T47" fmla="*/ 2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2"/>
                      </a:lnTo>
                      <a:lnTo>
                        <a:pt x="7" y="5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7" y="28"/>
                      </a:lnTo>
                      <a:lnTo>
                        <a:pt x="13" y="31"/>
                      </a:lnTo>
                      <a:lnTo>
                        <a:pt x="21" y="32"/>
                      </a:lnTo>
                      <a:lnTo>
                        <a:pt x="30" y="31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2" y="17"/>
                      </a:lnTo>
                      <a:lnTo>
                        <a:pt x="41" y="13"/>
                      </a:lnTo>
                      <a:lnTo>
                        <a:pt x="40" y="11"/>
                      </a:lnTo>
                      <a:lnTo>
                        <a:pt x="36" y="5"/>
                      </a:lnTo>
                      <a:lnTo>
                        <a:pt x="30" y="2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48" name="Freeform 2389"/>
                <p:cNvSpPr>
                  <a:spLocks/>
                </p:cNvSpPr>
                <p:nvPr/>
              </p:nvSpPr>
              <p:spPr bwMode="auto">
                <a:xfrm>
                  <a:off x="2117" y="3004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3 w 42"/>
                    <a:gd name="T5" fmla="*/ 2 h 32"/>
                    <a:gd name="T6" fmla="*/ 7 w 42"/>
                    <a:gd name="T7" fmla="*/ 5 h 32"/>
                    <a:gd name="T8" fmla="*/ 1 w 42"/>
                    <a:gd name="T9" fmla="*/ 11 h 32"/>
                    <a:gd name="T10" fmla="*/ 0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0 w 42"/>
                    <a:gd name="T17" fmla="*/ 19 h 32"/>
                    <a:gd name="T18" fmla="*/ 1 w 42"/>
                    <a:gd name="T19" fmla="*/ 23 h 32"/>
                    <a:gd name="T20" fmla="*/ 7 w 42"/>
                    <a:gd name="T21" fmla="*/ 28 h 32"/>
                    <a:gd name="T22" fmla="*/ 13 w 42"/>
                    <a:gd name="T23" fmla="*/ 31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30 w 42"/>
                    <a:gd name="T29" fmla="*/ 31 h 32"/>
                    <a:gd name="T30" fmla="*/ 36 w 42"/>
                    <a:gd name="T31" fmla="*/ 28 h 32"/>
                    <a:gd name="T32" fmla="*/ 40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1 w 42"/>
                    <a:gd name="T41" fmla="*/ 13 h 32"/>
                    <a:gd name="T42" fmla="*/ 40 w 42"/>
                    <a:gd name="T43" fmla="*/ 11 h 32"/>
                    <a:gd name="T44" fmla="*/ 36 w 42"/>
                    <a:gd name="T45" fmla="*/ 5 h 32"/>
                    <a:gd name="T46" fmla="*/ 30 w 42"/>
                    <a:gd name="T47" fmla="*/ 2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2"/>
                      </a:lnTo>
                      <a:lnTo>
                        <a:pt x="7" y="5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7" y="28"/>
                      </a:lnTo>
                      <a:lnTo>
                        <a:pt x="13" y="31"/>
                      </a:lnTo>
                      <a:lnTo>
                        <a:pt x="21" y="32"/>
                      </a:lnTo>
                      <a:lnTo>
                        <a:pt x="30" y="31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2" y="17"/>
                      </a:lnTo>
                      <a:lnTo>
                        <a:pt x="41" y="13"/>
                      </a:lnTo>
                      <a:lnTo>
                        <a:pt x="40" y="11"/>
                      </a:lnTo>
                      <a:lnTo>
                        <a:pt x="36" y="5"/>
                      </a:lnTo>
                      <a:lnTo>
                        <a:pt x="30" y="2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49" name="Freeform 2390"/>
                <p:cNvSpPr>
                  <a:spLocks/>
                </p:cNvSpPr>
                <p:nvPr/>
              </p:nvSpPr>
              <p:spPr bwMode="auto">
                <a:xfrm>
                  <a:off x="2099" y="3067"/>
                  <a:ext cx="40" cy="34"/>
                </a:xfrm>
                <a:custGeom>
                  <a:avLst/>
                  <a:gdLst>
                    <a:gd name="T0" fmla="*/ 12 w 40"/>
                    <a:gd name="T1" fmla="*/ 2 h 34"/>
                    <a:gd name="T2" fmla="*/ 12 w 40"/>
                    <a:gd name="T3" fmla="*/ 2 h 34"/>
                    <a:gd name="T4" fmla="*/ 5 w 40"/>
                    <a:gd name="T5" fmla="*/ 7 h 34"/>
                    <a:gd name="T6" fmla="*/ 2 w 40"/>
                    <a:gd name="T7" fmla="*/ 14 h 34"/>
                    <a:gd name="T8" fmla="*/ 0 w 40"/>
                    <a:gd name="T9" fmla="*/ 20 h 34"/>
                    <a:gd name="T10" fmla="*/ 0 w 40"/>
                    <a:gd name="T11" fmla="*/ 24 h 34"/>
                    <a:gd name="T12" fmla="*/ 2 w 40"/>
                    <a:gd name="T13" fmla="*/ 27 h 34"/>
                    <a:gd name="T14" fmla="*/ 2 w 40"/>
                    <a:gd name="T15" fmla="*/ 27 h 34"/>
                    <a:gd name="T16" fmla="*/ 4 w 40"/>
                    <a:gd name="T17" fmla="*/ 29 h 34"/>
                    <a:gd name="T18" fmla="*/ 7 w 40"/>
                    <a:gd name="T19" fmla="*/ 32 h 34"/>
                    <a:gd name="T20" fmla="*/ 13 w 40"/>
                    <a:gd name="T21" fmla="*/ 34 h 34"/>
                    <a:gd name="T22" fmla="*/ 19 w 40"/>
                    <a:gd name="T23" fmla="*/ 33 h 34"/>
                    <a:gd name="T24" fmla="*/ 27 w 40"/>
                    <a:gd name="T25" fmla="*/ 30 h 34"/>
                    <a:gd name="T26" fmla="*/ 27 w 40"/>
                    <a:gd name="T27" fmla="*/ 30 h 34"/>
                    <a:gd name="T28" fmla="*/ 34 w 40"/>
                    <a:gd name="T29" fmla="*/ 25 h 34"/>
                    <a:gd name="T30" fmla="*/ 39 w 40"/>
                    <a:gd name="T31" fmla="*/ 19 h 34"/>
                    <a:gd name="T32" fmla="*/ 40 w 40"/>
                    <a:gd name="T33" fmla="*/ 13 h 34"/>
                    <a:gd name="T34" fmla="*/ 39 w 40"/>
                    <a:gd name="T35" fmla="*/ 9 h 34"/>
                    <a:gd name="T36" fmla="*/ 37 w 40"/>
                    <a:gd name="T37" fmla="*/ 6 h 34"/>
                    <a:gd name="T38" fmla="*/ 37 w 40"/>
                    <a:gd name="T39" fmla="*/ 6 h 34"/>
                    <a:gd name="T40" fmla="*/ 36 w 40"/>
                    <a:gd name="T41" fmla="*/ 4 h 34"/>
                    <a:gd name="T42" fmla="*/ 34 w 40"/>
                    <a:gd name="T43" fmla="*/ 1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2"/>
                      </a:moveTo>
                      <a:lnTo>
                        <a:pt x="12" y="2"/>
                      </a:lnTo>
                      <a:lnTo>
                        <a:pt x="5" y="7"/>
                      </a:lnTo>
                      <a:lnTo>
                        <a:pt x="2" y="14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2" y="27"/>
                      </a:lnTo>
                      <a:lnTo>
                        <a:pt x="4" y="29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19" y="33"/>
                      </a:lnTo>
                      <a:lnTo>
                        <a:pt x="27" y="30"/>
                      </a:lnTo>
                      <a:lnTo>
                        <a:pt x="34" y="25"/>
                      </a:lnTo>
                      <a:lnTo>
                        <a:pt x="39" y="19"/>
                      </a:lnTo>
                      <a:lnTo>
                        <a:pt x="40" y="13"/>
                      </a:lnTo>
                      <a:lnTo>
                        <a:pt x="39" y="9"/>
                      </a:lnTo>
                      <a:lnTo>
                        <a:pt x="37" y="6"/>
                      </a:lnTo>
                      <a:lnTo>
                        <a:pt x="36" y="4"/>
                      </a:lnTo>
                      <a:lnTo>
                        <a:pt x="34" y="1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2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50" name="Freeform 2391"/>
                <p:cNvSpPr>
                  <a:spLocks/>
                </p:cNvSpPr>
                <p:nvPr/>
              </p:nvSpPr>
              <p:spPr bwMode="auto">
                <a:xfrm>
                  <a:off x="2099" y="3067"/>
                  <a:ext cx="40" cy="34"/>
                </a:xfrm>
                <a:custGeom>
                  <a:avLst/>
                  <a:gdLst>
                    <a:gd name="T0" fmla="*/ 12 w 40"/>
                    <a:gd name="T1" fmla="*/ 2 h 34"/>
                    <a:gd name="T2" fmla="*/ 12 w 40"/>
                    <a:gd name="T3" fmla="*/ 2 h 34"/>
                    <a:gd name="T4" fmla="*/ 5 w 40"/>
                    <a:gd name="T5" fmla="*/ 7 h 34"/>
                    <a:gd name="T6" fmla="*/ 2 w 40"/>
                    <a:gd name="T7" fmla="*/ 14 h 34"/>
                    <a:gd name="T8" fmla="*/ 0 w 40"/>
                    <a:gd name="T9" fmla="*/ 20 h 34"/>
                    <a:gd name="T10" fmla="*/ 0 w 40"/>
                    <a:gd name="T11" fmla="*/ 24 h 34"/>
                    <a:gd name="T12" fmla="*/ 2 w 40"/>
                    <a:gd name="T13" fmla="*/ 27 h 34"/>
                    <a:gd name="T14" fmla="*/ 2 w 40"/>
                    <a:gd name="T15" fmla="*/ 27 h 34"/>
                    <a:gd name="T16" fmla="*/ 4 w 40"/>
                    <a:gd name="T17" fmla="*/ 29 h 34"/>
                    <a:gd name="T18" fmla="*/ 7 w 40"/>
                    <a:gd name="T19" fmla="*/ 32 h 34"/>
                    <a:gd name="T20" fmla="*/ 13 w 40"/>
                    <a:gd name="T21" fmla="*/ 34 h 34"/>
                    <a:gd name="T22" fmla="*/ 19 w 40"/>
                    <a:gd name="T23" fmla="*/ 33 h 34"/>
                    <a:gd name="T24" fmla="*/ 27 w 40"/>
                    <a:gd name="T25" fmla="*/ 30 h 34"/>
                    <a:gd name="T26" fmla="*/ 27 w 40"/>
                    <a:gd name="T27" fmla="*/ 30 h 34"/>
                    <a:gd name="T28" fmla="*/ 34 w 40"/>
                    <a:gd name="T29" fmla="*/ 25 h 34"/>
                    <a:gd name="T30" fmla="*/ 39 w 40"/>
                    <a:gd name="T31" fmla="*/ 19 h 34"/>
                    <a:gd name="T32" fmla="*/ 40 w 40"/>
                    <a:gd name="T33" fmla="*/ 13 h 34"/>
                    <a:gd name="T34" fmla="*/ 39 w 40"/>
                    <a:gd name="T35" fmla="*/ 9 h 34"/>
                    <a:gd name="T36" fmla="*/ 37 w 40"/>
                    <a:gd name="T37" fmla="*/ 6 h 34"/>
                    <a:gd name="T38" fmla="*/ 37 w 40"/>
                    <a:gd name="T39" fmla="*/ 6 h 34"/>
                    <a:gd name="T40" fmla="*/ 36 w 40"/>
                    <a:gd name="T41" fmla="*/ 4 h 34"/>
                    <a:gd name="T42" fmla="*/ 34 w 40"/>
                    <a:gd name="T43" fmla="*/ 1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2"/>
                      </a:moveTo>
                      <a:lnTo>
                        <a:pt x="12" y="2"/>
                      </a:lnTo>
                      <a:lnTo>
                        <a:pt x="5" y="7"/>
                      </a:lnTo>
                      <a:lnTo>
                        <a:pt x="2" y="14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2" y="27"/>
                      </a:lnTo>
                      <a:lnTo>
                        <a:pt x="4" y="29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19" y="33"/>
                      </a:lnTo>
                      <a:lnTo>
                        <a:pt x="27" y="30"/>
                      </a:lnTo>
                      <a:lnTo>
                        <a:pt x="34" y="25"/>
                      </a:lnTo>
                      <a:lnTo>
                        <a:pt x="39" y="19"/>
                      </a:lnTo>
                      <a:lnTo>
                        <a:pt x="40" y="13"/>
                      </a:lnTo>
                      <a:lnTo>
                        <a:pt x="39" y="9"/>
                      </a:lnTo>
                      <a:lnTo>
                        <a:pt x="37" y="6"/>
                      </a:lnTo>
                      <a:lnTo>
                        <a:pt x="36" y="4"/>
                      </a:lnTo>
                      <a:lnTo>
                        <a:pt x="34" y="1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51" name="Freeform 2392"/>
                <p:cNvSpPr>
                  <a:spLocks/>
                </p:cNvSpPr>
                <p:nvPr/>
              </p:nvSpPr>
              <p:spPr bwMode="auto">
                <a:xfrm>
                  <a:off x="2127" y="3069"/>
                  <a:ext cx="41" cy="35"/>
                </a:xfrm>
                <a:custGeom>
                  <a:avLst/>
                  <a:gdLst>
                    <a:gd name="T0" fmla="*/ 27 w 41"/>
                    <a:gd name="T1" fmla="*/ 2 h 35"/>
                    <a:gd name="T2" fmla="*/ 27 w 41"/>
                    <a:gd name="T3" fmla="*/ 2 h 35"/>
                    <a:gd name="T4" fmla="*/ 18 w 41"/>
                    <a:gd name="T5" fmla="*/ 0 h 35"/>
                    <a:gd name="T6" fmla="*/ 12 w 41"/>
                    <a:gd name="T7" fmla="*/ 2 h 35"/>
                    <a:gd name="T8" fmla="*/ 6 w 41"/>
                    <a:gd name="T9" fmla="*/ 5 h 35"/>
                    <a:gd name="T10" fmla="*/ 3 w 41"/>
                    <a:gd name="T11" fmla="*/ 8 h 35"/>
                    <a:gd name="T12" fmla="*/ 2 w 41"/>
                    <a:gd name="T13" fmla="*/ 11 h 35"/>
                    <a:gd name="T14" fmla="*/ 2 w 41"/>
                    <a:gd name="T15" fmla="*/ 11 h 35"/>
                    <a:gd name="T16" fmla="*/ 0 w 41"/>
                    <a:gd name="T17" fmla="*/ 13 h 35"/>
                    <a:gd name="T18" fmla="*/ 0 w 41"/>
                    <a:gd name="T19" fmla="*/ 17 h 35"/>
                    <a:gd name="T20" fmla="*/ 3 w 41"/>
                    <a:gd name="T21" fmla="*/ 23 h 35"/>
                    <a:gd name="T22" fmla="*/ 8 w 41"/>
                    <a:gd name="T23" fmla="*/ 28 h 35"/>
                    <a:gd name="T24" fmla="*/ 16 w 41"/>
                    <a:gd name="T25" fmla="*/ 34 h 35"/>
                    <a:gd name="T26" fmla="*/ 16 w 41"/>
                    <a:gd name="T27" fmla="*/ 34 h 35"/>
                    <a:gd name="T28" fmla="*/ 23 w 41"/>
                    <a:gd name="T29" fmla="*/ 35 h 35"/>
                    <a:gd name="T30" fmla="*/ 31 w 41"/>
                    <a:gd name="T31" fmla="*/ 34 h 35"/>
                    <a:gd name="T32" fmla="*/ 37 w 41"/>
                    <a:gd name="T33" fmla="*/ 30 h 35"/>
                    <a:gd name="T34" fmla="*/ 39 w 41"/>
                    <a:gd name="T35" fmla="*/ 27 h 35"/>
                    <a:gd name="T36" fmla="*/ 41 w 41"/>
                    <a:gd name="T37" fmla="*/ 25 h 35"/>
                    <a:gd name="T38" fmla="*/ 41 w 41"/>
                    <a:gd name="T39" fmla="*/ 25 h 35"/>
                    <a:gd name="T40" fmla="*/ 41 w 41"/>
                    <a:gd name="T41" fmla="*/ 22 h 35"/>
                    <a:gd name="T42" fmla="*/ 41 w 41"/>
                    <a:gd name="T43" fmla="*/ 18 h 35"/>
                    <a:gd name="T44" fmla="*/ 39 w 41"/>
                    <a:gd name="T45" fmla="*/ 12 h 35"/>
                    <a:gd name="T46" fmla="*/ 34 w 41"/>
                    <a:gd name="T47" fmla="*/ 7 h 35"/>
                    <a:gd name="T48" fmla="*/ 27 w 41"/>
                    <a:gd name="T49" fmla="*/ 2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5"/>
                    <a:gd name="T77" fmla="*/ 41 w 41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5">
                      <a:moveTo>
                        <a:pt x="27" y="2"/>
                      </a:moveTo>
                      <a:lnTo>
                        <a:pt x="27" y="2"/>
                      </a:lnTo>
                      <a:lnTo>
                        <a:pt x="18" y="0"/>
                      </a:lnTo>
                      <a:lnTo>
                        <a:pt x="12" y="2"/>
                      </a:lnTo>
                      <a:lnTo>
                        <a:pt x="6" y="5"/>
                      </a:lnTo>
                      <a:lnTo>
                        <a:pt x="3" y="8"/>
                      </a:lnTo>
                      <a:lnTo>
                        <a:pt x="2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6" y="34"/>
                      </a:lnTo>
                      <a:lnTo>
                        <a:pt x="23" y="35"/>
                      </a:lnTo>
                      <a:lnTo>
                        <a:pt x="31" y="34"/>
                      </a:lnTo>
                      <a:lnTo>
                        <a:pt x="37" y="30"/>
                      </a:lnTo>
                      <a:lnTo>
                        <a:pt x="39" y="27"/>
                      </a:lnTo>
                      <a:lnTo>
                        <a:pt x="41" y="25"/>
                      </a:lnTo>
                      <a:lnTo>
                        <a:pt x="41" y="22"/>
                      </a:lnTo>
                      <a:lnTo>
                        <a:pt x="41" y="18"/>
                      </a:lnTo>
                      <a:lnTo>
                        <a:pt x="39" y="12"/>
                      </a:lnTo>
                      <a:lnTo>
                        <a:pt x="34" y="7"/>
                      </a:lnTo>
                      <a:lnTo>
                        <a:pt x="27" y="2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52" name="Freeform 2393"/>
                <p:cNvSpPr>
                  <a:spLocks/>
                </p:cNvSpPr>
                <p:nvPr/>
              </p:nvSpPr>
              <p:spPr bwMode="auto">
                <a:xfrm>
                  <a:off x="2127" y="3069"/>
                  <a:ext cx="41" cy="35"/>
                </a:xfrm>
                <a:custGeom>
                  <a:avLst/>
                  <a:gdLst>
                    <a:gd name="T0" fmla="*/ 27 w 41"/>
                    <a:gd name="T1" fmla="*/ 2 h 35"/>
                    <a:gd name="T2" fmla="*/ 27 w 41"/>
                    <a:gd name="T3" fmla="*/ 2 h 35"/>
                    <a:gd name="T4" fmla="*/ 18 w 41"/>
                    <a:gd name="T5" fmla="*/ 0 h 35"/>
                    <a:gd name="T6" fmla="*/ 12 w 41"/>
                    <a:gd name="T7" fmla="*/ 2 h 35"/>
                    <a:gd name="T8" fmla="*/ 6 w 41"/>
                    <a:gd name="T9" fmla="*/ 5 h 35"/>
                    <a:gd name="T10" fmla="*/ 3 w 41"/>
                    <a:gd name="T11" fmla="*/ 8 h 35"/>
                    <a:gd name="T12" fmla="*/ 2 w 41"/>
                    <a:gd name="T13" fmla="*/ 11 h 35"/>
                    <a:gd name="T14" fmla="*/ 2 w 41"/>
                    <a:gd name="T15" fmla="*/ 11 h 35"/>
                    <a:gd name="T16" fmla="*/ 0 w 41"/>
                    <a:gd name="T17" fmla="*/ 13 h 35"/>
                    <a:gd name="T18" fmla="*/ 0 w 41"/>
                    <a:gd name="T19" fmla="*/ 17 h 35"/>
                    <a:gd name="T20" fmla="*/ 3 w 41"/>
                    <a:gd name="T21" fmla="*/ 23 h 35"/>
                    <a:gd name="T22" fmla="*/ 8 w 41"/>
                    <a:gd name="T23" fmla="*/ 28 h 35"/>
                    <a:gd name="T24" fmla="*/ 16 w 41"/>
                    <a:gd name="T25" fmla="*/ 34 h 35"/>
                    <a:gd name="T26" fmla="*/ 16 w 41"/>
                    <a:gd name="T27" fmla="*/ 34 h 35"/>
                    <a:gd name="T28" fmla="*/ 23 w 41"/>
                    <a:gd name="T29" fmla="*/ 35 h 35"/>
                    <a:gd name="T30" fmla="*/ 31 w 41"/>
                    <a:gd name="T31" fmla="*/ 34 h 35"/>
                    <a:gd name="T32" fmla="*/ 37 w 41"/>
                    <a:gd name="T33" fmla="*/ 30 h 35"/>
                    <a:gd name="T34" fmla="*/ 39 w 41"/>
                    <a:gd name="T35" fmla="*/ 27 h 35"/>
                    <a:gd name="T36" fmla="*/ 41 w 41"/>
                    <a:gd name="T37" fmla="*/ 25 h 35"/>
                    <a:gd name="T38" fmla="*/ 41 w 41"/>
                    <a:gd name="T39" fmla="*/ 25 h 35"/>
                    <a:gd name="T40" fmla="*/ 41 w 41"/>
                    <a:gd name="T41" fmla="*/ 22 h 35"/>
                    <a:gd name="T42" fmla="*/ 41 w 41"/>
                    <a:gd name="T43" fmla="*/ 18 h 35"/>
                    <a:gd name="T44" fmla="*/ 39 w 41"/>
                    <a:gd name="T45" fmla="*/ 12 h 35"/>
                    <a:gd name="T46" fmla="*/ 34 w 41"/>
                    <a:gd name="T47" fmla="*/ 7 h 35"/>
                    <a:gd name="T48" fmla="*/ 27 w 41"/>
                    <a:gd name="T49" fmla="*/ 2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5"/>
                    <a:gd name="T77" fmla="*/ 41 w 41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5">
                      <a:moveTo>
                        <a:pt x="27" y="2"/>
                      </a:moveTo>
                      <a:lnTo>
                        <a:pt x="27" y="2"/>
                      </a:lnTo>
                      <a:lnTo>
                        <a:pt x="18" y="0"/>
                      </a:lnTo>
                      <a:lnTo>
                        <a:pt x="12" y="2"/>
                      </a:lnTo>
                      <a:lnTo>
                        <a:pt x="6" y="5"/>
                      </a:lnTo>
                      <a:lnTo>
                        <a:pt x="3" y="8"/>
                      </a:lnTo>
                      <a:lnTo>
                        <a:pt x="2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6" y="34"/>
                      </a:lnTo>
                      <a:lnTo>
                        <a:pt x="23" y="35"/>
                      </a:lnTo>
                      <a:lnTo>
                        <a:pt x="31" y="34"/>
                      </a:lnTo>
                      <a:lnTo>
                        <a:pt x="37" y="30"/>
                      </a:lnTo>
                      <a:lnTo>
                        <a:pt x="39" y="27"/>
                      </a:lnTo>
                      <a:lnTo>
                        <a:pt x="41" y="25"/>
                      </a:lnTo>
                      <a:lnTo>
                        <a:pt x="41" y="22"/>
                      </a:lnTo>
                      <a:lnTo>
                        <a:pt x="41" y="18"/>
                      </a:lnTo>
                      <a:lnTo>
                        <a:pt x="39" y="12"/>
                      </a:lnTo>
                      <a:lnTo>
                        <a:pt x="34" y="7"/>
                      </a:lnTo>
                      <a:lnTo>
                        <a:pt x="27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53" name="Freeform 2394"/>
                <p:cNvSpPr>
                  <a:spLocks/>
                </p:cNvSpPr>
                <p:nvPr/>
              </p:nvSpPr>
              <p:spPr bwMode="auto">
                <a:xfrm>
                  <a:off x="2044" y="3060"/>
                  <a:ext cx="31" cy="88"/>
                </a:xfrm>
                <a:custGeom>
                  <a:avLst/>
                  <a:gdLst>
                    <a:gd name="T0" fmla="*/ 0 w 31"/>
                    <a:gd name="T1" fmla="*/ 85 h 88"/>
                    <a:gd name="T2" fmla="*/ 9 w 31"/>
                    <a:gd name="T3" fmla="*/ 69 h 88"/>
                    <a:gd name="T4" fmla="*/ 9 w 31"/>
                    <a:gd name="T5" fmla="*/ 0 h 88"/>
                    <a:gd name="T6" fmla="*/ 23 w 31"/>
                    <a:gd name="T7" fmla="*/ 3 h 88"/>
                    <a:gd name="T8" fmla="*/ 23 w 31"/>
                    <a:gd name="T9" fmla="*/ 69 h 88"/>
                    <a:gd name="T10" fmla="*/ 31 w 31"/>
                    <a:gd name="T11" fmla="*/ 86 h 88"/>
                    <a:gd name="T12" fmla="*/ 21 w 31"/>
                    <a:gd name="T13" fmla="*/ 80 h 88"/>
                    <a:gd name="T14" fmla="*/ 21 w 31"/>
                    <a:gd name="T15" fmla="*/ 88 h 88"/>
                    <a:gd name="T16" fmla="*/ 15 w 31"/>
                    <a:gd name="T17" fmla="*/ 81 h 88"/>
                    <a:gd name="T18" fmla="*/ 9 w 31"/>
                    <a:gd name="T19" fmla="*/ 87 h 88"/>
                    <a:gd name="T20" fmla="*/ 9 w 31"/>
                    <a:gd name="T21" fmla="*/ 81 h 88"/>
                    <a:gd name="T22" fmla="*/ 0 w 31"/>
                    <a:gd name="T23" fmla="*/ 85 h 88"/>
                    <a:gd name="T24" fmla="*/ 0 w 31"/>
                    <a:gd name="T25" fmla="*/ 85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8"/>
                    <a:gd name="T41" fmla="*/ 31 w 31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8">
                      <a:moveTo>
                        <a:pt x="0" y="85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3"/>
                      </a:lnTo>
                      <a:lnTo>
                        <a:pt x="23" y="69"/>
                      </a:lnTo>
                      <a:lnTo>
                        <a:pt x="31" y="86"/>
                      </a:lnTo>
                      <a:lnTo>
                        <a:pt x="21" y="80"/>
                      </a:lnTo>
                      <a:lnTo>
                        <a:pt x="21" y="88"/>
                      </a:lnTo>
                      <a:lnTo>
                        <a:pt x="15" y="81"/>
                      </a:lnTo>
                      <a:lnTo>
                        <a:pt x="9" y="87"/>
                      </a:lnTo>
                      <a:lnTo>
                        <a:pt x="9" y="81"/>
                      </a:lnTo>
                      <a:lnTo>
                        <a:pt x="0" y="85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54" name="Freeform 2395"/>
                <p:cNvSpPr>
                  <a:spLocks/>
                </p:cNvSpPr>
                <p:nvPr/>
              </p:nvSpPr>
              <p:spPr bwMode="auto">
                <a:xfrm>
                  <a:off x="2027" y="3045"/>
                  <a:ext cx="39" cy="35"/>
                </a:xfrm>
                <a:custGeom>
                  <a:avLst/>
                  <a:gdLst>
                    <a:gd name="T0" fmla="*/ 11 w 39"/>
                    <a:gd name="T1" fmla="*/ 3 h 35"/>
                    <a:gd name="T2" fmla="*/ 11 w 39"/>
                    <a:gd name="T3" fmla="*/ 3 h 35"/>
                    <a:gd name="T4" fmla="*/ 5 w 39"/>
                    <a:gd name="T5" fmla="*/ 8 h 35"/>
                    <a:gd name="T6" fmla="*/ 1 w 39"/>
                    <a:gd name="T7" fmla="*/ 14 h 35"/>
                    <a:gd name="T8" fmla="*/ 0 w 39"/>
                    <a:gd name="T9" fmla="*/ 22 h 35"/>
                    <a:gd name="T10" fmla="*/ 0 w 39"/>
                    <a:gd name="T11" fmla="*/ 24 h 35"/>
                    <a:gd name="T12" fmla="*/ 1 w 39"/>
                    <a:gd name="T13" fmla="*/ 28 h 35"/>
                    <a:gd name="T14" fmla="*/ 1 w 39"/>
                    <a:gd name="T15" fmla="*/ 28 h 35"/>
                    <a:gd name="T16" fmla="*/ 3 w 39"/>
                    <a:gd name="T17" fmla="*/ 31 h 35"/>
                    <a:gd name="T18" fmla="*/ 6 w 39"/>
                    <a:gd name="T19" fmla="*/ 32 h 35"/>
                    <a:gd name="T20" fmla="*/ 12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1 h 35"/>
                    <a:gd name="T26" fmla="*/ 28 w 39"/>
                    <a:gd name="T27" fmla="*/ 31 h 35"/>
                    <a:gd name="T28" fmla="*/ 34 w 39"/>
                    <a:gd name="T29" fmla="*/ 26 h 35"/>
                    <a:gd name="T30" fmla="*/ 38 w 39"/>
                    <a:gd name="T31" fmla="*/ 19 h 35"/>
                    <a:gd name="T32" fmla="*/ 39 w 39"/>
                    <a:gd name="T33" fmla="*/ 13 h 35"/>
                    <a:gd name="T34" fmla="*/ 38 w 39"/>
                    <a:gd name="T35" fmla="*/ 10 h 35"/>
                    <a:gd name="T36" fmla="*/ 37 w 39"/>
                    <a:gd name="T37" fmla="*/ 7 h 35"/>
                    <a:gd name="T38" fmla="*/ 37 w 39"/>
                    <a:gd name="T39" fmla="*/ 7 h 35"/>
                    <a:gd name="T40" fmla="*/ 35 w 39"/>
                    <a:gd name="T41" fmla="*/ 4 h 35"/>
                    <a:gd name="T42" fmla="*/ 33 w 39"/>
                    <a:gd name="T43" fmla="*/ 3 h 35"/>
                    <a:gd name="T44" fmla="*/ 26 w 39"/>
                    <a:gd name="T45" fmla="*/ 0 h 35"/>
                    <a:gd name="T46" fmla="*/ 19 w 39"/>
                    <a:gd name="T47" fmla="*/ 0 h 35"/>
                    <a:gd name="T48" fmla="*/ 11 w 39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3" y="31"/>
                      </a:lnTo>
                      <a:lnTo>
                        <a:pt x="6" y="32"/>
                      </a:lnTo>
                      <a:lnTo>
                        <a:pt x="12" y="35"/>
                      </a:lnTo>
                      <a:lnTo>
                        <a:pt x="20" y="35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19"/>
                      </a:lnTo>
                      <a:lnTo>
                        <a:pt x="39" y="13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5" y="4"/>
                      </a:lnTo>
                      <a:lnTo>
                        <a:pt x="33" y="3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55" name="Freeform 2396"/>
                <p:cNvSpPr>
                  <a:spLocks/>
                </p:cNvSpPr>
                <p:nvPr/>
              </p:nvSpPr>
              <p:spPr bwMode="auto">
                <a:xfrm>
                  <a:off x="2027" y="3045"/>
                  <a:ext cx="39" cy="35"/>
                </a:xfrm>
                <a:custGeom>
                  <a:avLst/>
                  <a:gdLst>
                    <a:gd name="T0" fmla="*/ 11 w 39"/>
                    <a:gd name="T1" fmla="*/ 3 h 35"/>
                    <a:gd name="T2" fmla="*/ 11 w 39"/>
                    <a:gd name="T3" fmla="*/ 3 h 35"/>
                    <a:gd name="T4" fmla="*/ 5 w 39"/>
                    <a:gd name="T5" fmla="*/ 8 h 35"/>
                    <a:gd name="T6" fmla="*/ 1 w 39"/>
                    <a:gd name="T7" fmla="*/ 14 h 35"/>
                    <a:gd name="T8" fmla="*/ 0 w 39"/>
                    <a:gd name="T9" fmla="*/ 22 h 35"/>
                    <a:gd name="T10" fmla="*/ 0 w 39"/>
                    <a:gd name="T11" fmla="*/ 24 h 35"/>
                    <a:gd name="T12" fmla="*/ 1 w 39"/>
                    <a:gd name="T13" fmla="*/ 28 h 35"/>
                    <a:gd name="T14" fmla="*/ 1 w 39"/>
                    <a:gd name="T15" fmla="*/ 28 h 35"/>
                    <a:gd name="T16" fmla="*/ 3 w 39"/>
                    <a:gd name="T17" fmla="*/ 31 h 35"/>
                    <a:gd name="T18" fmla="*/ 6 w 39"/>
                    <a:gd name="T19" fmla="*/ 32 h 35"/>
                    <a:gd name="T20" fmla="*/ 12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1 h 35"/>
                    <a:gd name="T26" fmla="*/ 28 w 39"/>
                    <a:gd name="T27" fmla="*/ 31 h 35"/>
                    <a:gd name="T28" fmla="*/ 34 w 39"/>
                    <a:gd name="T29" fmla="*/ 26 h 35"/>
                    <a:gd name="T30" fmla="*/ 38 w 39"/>
                    <a:gd name="T31" fmla="*/ 19 h 35"/>
                    <a:gd name="T32" fmla="*/ 39 w 39"/>
                    <a:gd name="T33" fmla="*/ 13 h 35"/>
                    <a:gd name="T34" fmla="*/ 38 w 39"/>
                    <a:gd name="T35" fmla="*/ 10 h 35"/>
                    <a:gd name="T36" fmla="*/ 37 w 39"/>
                    <a:gd name="T37" fmla="*/ 7 h 35"/>
                    <a:gd name="T38" fmla="*/ 37 w 39"/>
                    <a:gd name="T39" fmla="*/ 7 h 35"/>
                    <a:gd name="T40" fmla="*/ 35 w 39"/>
                    <a:gd name="T41" fmla="*/ 4 h 35"/>
                    <a:gd name="T42" fmla="*/ 33 w 39"/>
                    <a:gd name="T43" fmla="*/ 3 h 35"/>
                    <a:gd name="T44" fmla="*/ 26 w 39"/>
                    <a:gd name="T45" fmla="*/ 0 h 35"/>
                    <a:gd name="T46" fmla="*/ 19 w 39"/>
                    <a:gd name="T47" fmla="*/ 0 h 35"/>
                    <a:gd name="T48" fmla="*/ 11 w 39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3" y="31"/>
                      </a:lnTo>
                      <a:lnTo>
                        <a:pt x="6" y="32"/>
                      </a:lnTo>
                      <a:lnTo>
                        <a:pt x="12" y="35"/>
                      </a:lnTo>
                      <a:lnTo>
                        <a:pt x="20" y="35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19"/>
                      </a:lnTo>
                      <a:lnTo>
                        <a:pt x="39" y="13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5" y="4"/>
                      </a:lnTo>
                      <a:lnTo>
                        <a:pt x="33" y="3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56" name="Freeform 2397"/>
                <p:cNvSpPr>
                  <a:spLocks/>
                </p:cNvSpPr>
                <p:nvPr/>
              </p:nvSpPr>
              <p:spPr bwMode="auto">
                <a:xfrm>
                  <a:off x="2056" y="3049"/>
                  <a:ext cx="40" cy="33"/>
                </a:xfrm>
                <a:custGeom>
                  <a:avLst/>
                  <a:gdLst>
                    <a:gd name="T0" fmla="*/ 25 w 40"/>
                    <a:gd name="T1" fmla="*/ 1 h 33"/>
                    <a:gd name="T2" fmla="*/ 25 w 40"/>
                    <a:gd name="T3" fmla="*/ 1 h 33"/>
                    <a:gd name="T4" fmla="*/ 18 w 40"/>
                    <a:gd name="T5" fmla="*/ 0 h 33"/>
                    <a:gd name="T6" fmla="*/ 10 w 40"/>
                    <a:gd name="T7" fmla="*/ 1 h 33"/>
                    <a:gd name="T8" fmla="*/ 4 w 40"/>
                    <a:gd name="T9" fmla="*/ 4 h 33"/>
                    <a:gd name="T10" fmla="*/ 1 w 40"/>
                    <a:gd name="T11" fmla="*/ 6 h 33"/>
                    <a:gd name="T12" fmla="*/ 0 w 40"/>
                    <a:gd name="T13" fmla="*/ 9 h 33"/>
                    <a:gd name="T14" fmla="*/ 0 w 40"/>
                    <a:gd name="T15" fmla="*/ 9 h 33"/>
                    <a:gd name="T16" fmla="*/ 0 w 40"/>
                    <a:gd name="T17" fmla="*/ 13 h 33"/>
                    <a:gd name="T18" fmla="*/ 0 w 40"/>
                    <a:gd name="T19" fmla="*/ 15 h 33"/>
                    <a:gd name="T20" fmla="*/ 3 w 40"/>
                    <a:gd name="T21" fmla="*/ 22 h 33"/>
                    <a:gd name="T22" fmla="*/ 8 w 40"/>
                    <a:gd name="T23" fmla="*/ 28 h 33"/>
                    <a:gd name="T24" fmla="*/ 14 w 40"/>
                    <a:gd name="T25" fmla="*/ 32 h 33"/>
                    <a:gd name="T26" fmla="*/ 14 w 40"/>
                    <a:gd name="T27" fmla="*/ 32 h 33"/>
                    <a:gd name="T28" fmla="*/ 22 w 40"/>
                    <a:gd name="T29" fmla="*/ 33 h 33"/>
                    <a:gd name="T30" fmla="*/ 29 w 40"/>
                    <a:gd name="T31" fmla="*/ 32 h 33"/>
                    <a:gd name="T32" fmla="*/ 36 w 40"/>
                    <a:gd name="T33" fmla="*/ 29 h 33"/>
                    <a:gd name="T34" fmla="*/ 38 w 40"/>
                    <a:gd name="T35" fmla="*/ 27 h 33"/>
                    <a:gd name="T36" fmla="*/ 40 w 40"/>
                    <a:gd name="T37" fmla="*/ 24 h 33"/>
                    <a:gd name="T38" fmla="*/ 40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8 h 33"/>
                    <a:gd name="T44" fmla="*/ 37 w 40"/>
                    <a:gd name="T45" fmla="*/ 11 h 33"/>
                    <a:gd name="T46" fmla="*/ 32 w 40"/>
                    <a:gd name="T47" fmla="*/ 5 h 33"/>
                    <a:gd name="T48" fmla="*/ 25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29" y="32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40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37" y="11"/>
                      </a:lnTo>
                      <a:lnTo>
                        <a:pt x="32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57" name="Freeform 2398"/>
                <p:cNvSpPr>
                  <a:spLocks/>
                </p:cNvSpPr>
                <p:nvPr/>
              </p:nvSpPr>
              <p:spPr bwMode="auto">
                <a:xfrm>
                  <a:off x="2056" y="3049"/>
                  <a:ext cx="40" cy="33"/>
                </a:xfrm>
                <a:custGeom>
                  <a:avLst/>
                  <a:gdLst>
                    <a:gd name="T0" fmla="*/ 25 w 40"/>
                    <a:gd name="T1" fmla="*/ 1 h 33"/>
                    <a:gd name="T2" fmla="*/ 25 w 40"/>
                    <a:gd name="T3" fmla="*/ 1 h 33"/>
                    <a:gd name="T4" fmla="*/ 18 w 40"/>
                    <a:gd name="T5" fmla="*/ 0 h 33"/>
                    <a:gd name="T6" fmla="*/ 10 w 40"/>
                    <a:gd name="T7" fmla="*/ 1 h 33"/>
                    <a:gd name="T8" fmla="*/ 4 w 40"/>
                    <a:gd name="T9" fmla="*/ 4 h 33"/>
                    <a:gd name="T10" fmla="*/ 1 w 40"/>
                    <a:gd name="T11" fmla="*/ 6 h 33"/>
                    <a:gd name="T12" fmla="*/ 0 w 40"/>
                    <a:gd name="T13" fmla="*/ 9 h 33"/>
                    <a:gd name="T14" fmla="*/ 0 w 40"/>
                    <a:gd name="T15" fmla="*/ 9 h 33"/>
                    <a:gd name="T16" fmla="*/ 0 w 40"/>
                    <a:gd name="T17" fmla="*/ 13 h 33"/>
                    <a:gd name="T18" fmla="*/ 0 w 40"/>
                    <a:gd name="T19" fmla="*/ 15 h 33"/>
                    <a:gd name="T20" fmla="*/ 3 w 40"/>
                    <a:gd name="T21" fmla="*/ 22 h 33"/>
                    <a:gd name="T22" fmla="*/ 8 w 40"/>
                    <a:gd name="T23" fmla="*/ 28 h 33"/>
                    <a:gd name="T24" fmla="*/ 14 w 40"/>
                    <a:gd name="T25" fmla="*/ 32 h 33"/>
                    <a:gd name="T26" fmla="*/ 14 w 40"/>
                    <a:gd name="T27" fmla="*/ 32 h 33"/>
                    <a:gd name="T28" fmla="*/ 22 w 40"/>
                    <a:gd name="T29" fmla="*/ 33 h 33"/>
                    <a:gd name="T30" fmla="*/ 29 w 40"/>
                    <a:gd name="T31" fmla="*/ 32 h 33"/>
                    <a:gd name="T32" fmla="*/ 36 w 40"/>
                    <a:gd name="T33" fmla="*/ 29 h 33"/>
                    <a:gd name="T34" fmla="*/ 38 w 40"/>
                    <a:gd name="T35" fmla="*/ 27 h 33"/>
                    <a:gd name="T36" fmla="*/ 40 w 40"/>
                    <a:gd name="T37" fmla="*/ 24 h 33"/>
                    <a:gd name="T38" fmla="*/ 40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8 h 33"/>
                    <a:gd name="T44" fmla="*/ 37 w 40"/>
                    <a:gd name="T45" fmla="*/ 11 h 33"/>
                    <a:gd name="T46" fmla="*/ 32 w 40"/>
                    <a:gd name="T47" fmla="*/ 5 h 33"/>
                    <a:gd name="T48" fmla="*/ 25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29" y="32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40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37" y="11"/>
                      </a:lnTo>
                      <a:lnTo>
                        <a:pt x="32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58" name="Freeform 2399"/>
                <p:cNvSpPr>
                  <a:spLocks/>
                </p:cNvSpPr>
                <p:nvPr/>
              </p:nvSpPr>
              <p:spPr bwMode="auto">
                <a:xfrm>
                  <a:off x="2030" y="3022"/>
                  <a:ext cx="43" cy="32"/>
                </a:xfrm>
                <a:custGeom>
                  <a:avLst/>
                  <a:gdLst>
                    <a:gd name="T0" fmla="*/ 22 w 43"/>
                    <a:gd name="T1" fmla="*/ 0 h 32"/>
                    <a:gd name="T2" fmla="*/ 22 w 43"/>
                    <a:gd name="T3" fmla="*/ 0 h 32"/>
                    <a:gd name="T4" fmla="*/ 13 w 43"/>
                    <a:gd name="T5" fmla="*/ 1 h 32"/>
                    <a:gd name="T6" fmla="*/ 7 w 43"/>
                    <a:gd name="T7" fmla="*/ 5 h 32"/>
                    <a:gd name="T8" fmla="*/ 3 w 43"/>
                    <a:gd name="T9" fmla="*/ 10 h 32"/>
                    <a:gd name="T10" fmla="*/ 2 w 43"/>
                    <a:gd name="T11" fmla="*/ 13 h 32"/>
                    <a:gd name="T12" fmla="*/ 0 w 43"/>
                    <a:gd name="T13" fmla="*/ 15 h 32"/>
                    <a:gd name="T14" fmla="*/ 0 w 43"/>
                    <a:gd name="T15" fmla="*/ 15 h 32"/>
                    <a:gd name="T16" fmla="*/ 2 w 43"/>
                    <a:gd name="T17" fmla="*/ 19 h 32"/>
                    <a:gd name="T18" fmla="*/ 3 w 43"/>
                    <a:gd name="T19" fmla="*/ 22 h 32"/>
                    <a:gd name="T20" fmla="*/ 7 w 43"/>
                    <a:gd name="T21" fmla="*/ 27 h 32"/>
                    <a:gd name="T22" fmla="*/ 13 w 43"/>
                    <a:gd name="T23" fmla="*/ 31 h 32"/>
                    <a:gd name="T24" fmla="*/ 22 w 43"/>
                    <a:gd name="T25" fmla="*/ 32 h 32"/>
                    <a:gd name="T26" fmla="*/ 22 w 43"/>
                    <a:gd name="T27" fmla="*/ 32 h 32"/>
                    <a:gd name="T28" fmla="*/ 30 w 43"/>
                    <a:gd name="T29" fmla="*/ 31 h 32"/>
                    <a:gd name="T30" fmla="*/ 36 w 43"/>
                    <a:gd name="T31" fmla="*/ 27 h 32"/>
                    <a:gd name="T32" fmla="*/ 41 w 43"/>
                    <a:gd name="T33" fmla="*/ 22 h 32"/>
                    <a:gd name="T34" fmla="*/ 43 w 43"/>
                    <a:gd name="T35" fmla="*/ 19 h 32"/>
                    <a:gd name="T36" fmla="*/ 43 w 43"/>
                    <a:gd name="T37" fmla="*/ 15 h 32"/>
                    <a:gd name="T38" fmla="*/ 43 w 43"/>
                    <a:gd name="T39" fmla="*/ 15 h 32"/>
                    <a:gd name="T40" fmla="*/ 43 w 43"/>
                    <a:gd name="T41" fmla="*/ 13 h 32"/>
                    <a:gd name="T42" fmla="*/ 41 w 43"/>
                    <a:gd name="T43" fmla="*/ 10 h 32"/>
                    <a:gd name="T44" fmla="*/ 36 w 43"/>
                    <a:gd name="T45" fmla="*/ 5 h 32"/>
                    <a:gd name="T46" fmla="*/ 30 w 43"/>
                    <a:gd name="T47" fmla="*/ 1 h 32"/>
                    <a:gd name="T48" fmla="*/ 22 w 43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2"/>
                    <a:gd name="T77" fmla="*/ 43 w 43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2" y="13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3" y="22"/>
                      </a:lnTo>
                      <a:lnTo>
                        <a:pt x="7" y="27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30" y="31"/>
                      </a:lnTo>
                      <a:lnTo>
                        <a:pt x="36" y="27"/>
                      </a:lnTo>
                      <a:lnTo>
                        <a:pt x="41" y="22"/>
                      </a:lnTo>
                      <a:lnTo>
                        <a:pt x="43" y="19"/>
                      </a:lnTo>
                      <a:lnTo>
                        <a:pt x="43" y="15"/>
                      </a:lnTo>
                      <a:lnTo>
                        <a:pt x="43" y="13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59" name="Freeform 2400"/>
                <p:cNvSpPr>
                  <a:spLocks/>
                </p:cNvSpPr>
                <p:nvPr/>
              </p:nvSpPr>
              <p:spPr bwMode="auto">
                <a:xfrm>
                  <a:off x="2030" y="3022"/>
                  <a:ext cx="43" cy="32"/>
                </a:xfrm>
                <a:custGeom>
                  <a:avLst/>
                  <a:gdLst>
                    <a:gd name="T0" fmla="*/ 22 w 43"/>
                    <a:gd name="T1" fmla="*/ 0 h 32"/>
                    <a:gd name="T2" fmla="*/ 22 w 43"/>
                    <a:gd name="T3" fmla="*/ 0 h 32"/>
                    <a:gd name="T4" fmla="*/ 13 w 43"/>
                    <a:gd name="T5" fmla="*/ 1 h 32"/>
                    <a:gd name="T6" fmla="*/ 7 w 43"/>
                    <a:gd name="T7" fmla="*/ 5 h 32"/>
                    <a:gd name="T8" fmla="*/ 3 w 43"/>
                    <a:gd name="T9" fmla="*/ 10 h 32"/>
                    <a:gd name="T10" fmla="*/ 2 w 43"/>
                    <a:gd name="T11" fmla="*/ 13 h 32"/>
                    <a:gd name="T12" fmla="*/ 0 w 43"/>
                    <a:gd name="T13" fmla="*/ 15 h 32"/>
                    <a:gd name="T14" fmla="*/ 0 w 43"/>
                    <a:gd name="T15" fmla="*/ 15 h 32"/>
                    <a:gd name="T16" fmla="*/ 2 w 43"/>
                    <a:gd name="T17" fmla="*/ 19 h 32"/>
                    <a:gd name="T18" fmla="*/ 3 w 43"/>
                    <a:gd name="T19" fmla="*/ 22 h 32"/>
                    <a:gd name="T20" fmla="*/ 7 w 43"/>
                    <a:gd name="T21" fmla="*/ 27 h 32"/>
                    <a:gd name="T22" fmla="*/ 13 w 43"/>
                    <a:gd name="T23" fmla="*/ 31 h 32"/>
                    <a:gd name="T24" fmla="*/ 22 w 43"/>
                    <a:gd name="T25" fmla="*/ 32 h 32"/>
                    <a:gd name="T26" fmla="*/ 22 w 43"/>
                    <a:gd name="T27" fmla="*/ 32 h 32"/>
                    <a:gd name="T28" fmla="*/ 30 w 43"/>
                    <a:gd name="T29" fmla="*/ 31 h 32"/>
                    <a:gd name="T30" fmla="*/ 36 w 43"/>
                    <a:gd name="T31" fmla="*/ 27 h 32"/>
                    <a:gd name="T32" fmla="*/ 41 w 43"/>
                    <a:gd name="T33" fmla="*/ 22 h 32"/>
                    <a:gd name="T34" fmla="*/ 43 w 43"/>
                    <a:gd name="T35" fmla="*/ 19 h 32"/>
                    <a:gd name="T36" fmla="*/ 43 w 43"/>
                    <a:gd name="T37" fmla="*/ 15 h 32"/>
                    <a:gd name="T38" fmla="*/ 43 w 43"/>
                    <a:gd name="T39" fmla="*/ 15 h 32"/>
                    <a:gd name="T40" fmla="*/ 43 w 43"/>
                    <a:gd name="T41" fmla="*/ 13 h 32"/>
                    <a:gd name="T42" fmla="*/ 41 w 43"/>
                    <a:gd name="T43" fmla="*/ 10 h 32"/>
                    <a:gd name="T44" fmla="*/ 36 w 43"/>
                    <a:gd name="T45" fmla="*/ 5 h 32"/>
                    <a:gd name="T46" fmla="*/ 30 w 43"/>
                    <a:gd name="T47" fmla="*/ 1 h 32"/>
                    <a:gd name="T48" fmla="*/ 22 w 43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2"/>
                    <a:gd name="T77" fmla="*/ 43 w 43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2" y="13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3" y="22"/>
                      </a:lnTo>
                      <a:lnTo>
                        <a:pt x="7" y="27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30" y="31"/>
                      </a:lnTo>
                      <a:lnTo>
                        <a:pt x="36" y="27"/>
                      </a:lnTo>
                      <a:lnTo>
                        <a:pt x="41" y="22"/>
                      </a:lnTo>
                      <a:lnTo>
                        <a:pt x="43" y="19"/>
                      </a:lnTo>
                      <a:lnTo>
                        <a:pt x="43" y="15"/>
                      </a:lnTo>
                      <a:lnTo>
                        <a:pt x="43" y="13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60" name="Freeform 2401"/>
                <p:cNvSpPr>
                  <a:spLocks/>
                </p:cNvSpPr>
                <p:nvPr/>
              </p:nvSpPr>
              <p:spPr bwMode="auto">
                <a:xfrm>
                  <a:off x="2056" y="3026"/>
                  <a:ext cx="42" cy="33"/>
                </a:xfrm>
                <a:custGeom>
                  <a:avLst/>
                  <a:gdLst>
                    <a:gd name="T0" fmla="*/ 24 w 42"/>
                    <a:gd name="T1" fmla="*/ 0 h 33"/>
                    <a:gd name="T2" fmla="*/ 24 w 42"/>
                    <a:gd name="T3" fmla="*/ 0 h 33"/>
                    <a:gd name="T4" fmla="*/ 15 w 42"/>
                    <a:gd name="T5" fmla="*/ 0 h 33"/>
                    <a:gd name="T6" fmla="*/ 9 w 42"/>
                    <a:gd name="T7" fmla="*/ 3 h 33"/>
                    <a:gd name="T8" fmla="*/ 4 w 42"/>
                    <a:gd name="T9" fmla="*/ 6 h 33"/>
                    <a:gd name="T10" fmla="*/ 1 w 42"/>
                    <a:gd name="T11" fmla="*/ 9 h 33"/>
                    <a:gd name="T12" fmla="*/ 1 w 42"/>
                    <a:gd name="T13" fmla="*/ 13 h 33"/>
                    <a:gd name="T14" fmla="*/ 1 w 42"/>
                    <a:gd name="T15" fmla="*/ 13 h 33"/>
                    <a:gd name="T16" fmla="*/ 0 w 42"/>
                    <a:gd name="T17" fmla="*/ 15 h 33"/>
                    <a:gd name="T18" fmla="*/ 1 w 42"/>
                    <a:gd name="T19" fmla="*/ 19 h 33"/>
                    <a:gd name="T20" fmla="*/ 5 w 42"/>
                    <a:gd name="T21" fmla="*/ 26 h 33"/>
                    <a:gd name="T22" fmla="*/ 10 w 42"/>
                    <a:gd name="T23" fmla="*/ 29 h 33"/>
                    <a:gd name="T24" fmla="*/ 18 w 42"/>
                    <a:gd name="T25" fmla="*/ 32 h 33"/>
                    <a:gd name="T26" fmla="*/ 18 w 42"/>
                    <a:gd name="T27" fmla="*/ 32 h 33"/>
                    <a:gd name="T28" fmla="*/ 27 w 42"/>
                    <a:gd name="T29" fmla="*/ 33 h 33"/>
                    <a:gd name="T30" fmla="*/ 33 w 42"/>
                    <a:gd name="T31" fmla="*/ 31 h 33"/>
                    <a:gd name="T32" fmla="*/ 38 w 42"/>
                    <a:gd name="T33" fmla="*/ 27 h 33"/>
                    <a:gd name="T34" fmla="*/ 41 w 42"/>
                    <a:gd name="T35" fmla="*/ 23 h 33"/>
                    <a:gd name="T36" fmla="*/ 42 w 42"/>
                    <a:gd name="T37" fmla="*/ 20 h 33"/>
                    <a:gd name="T38" fmla="*/ 42 w 42"/>
                    <a:gd name="T39" fmla="*/ 20 h 33"/>
                    <a:gd name="T40" fmla="*/ 42 w 42"/>
                    <a:gd name="T41" fmla="*/ 17 h 33"/>
                    <a:gd name="T42" fmla="*/ 41 w 42"/>
                    <a:gd name="T43" fmla="*/ 14 h 33"/>
                    <a:gd name="T44" fmla="*/ 38 w 42"/>
                    <a:gd name="T45" fmla="*/ 8 h 33"/>
                    <a:gd name="T46" fmla="*/ 32 w 42"/>
                    <a:gd name="T47" fmla="*/ 3 h 33"/>
                    <a:gd name="T48" fmla="*/ 24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9" y="3"/>
                      </a:lnTo>
                      <a:lnTo>
                        <a:pt x="4" y="6"/>
                      </a:lnTo>
                      <a:lnTo>
                        <a:pt x="1" y="9"/>
                      </a:lnTo>
                      <a:lnTo>
                        <a:pt x="1" y="13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5" y="26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7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41" y="23"/>
                      </a:lnTo>
                      <a:lnTo>
                        <a:pt x="42" y="20"/>
                      </a:lnTo>
                      <a:lnTo>
                        <a:pt x="42" y="17"/>
                      </a:lnTo>
                      <a:lnTo>
                        <a:pt x="41" y="14"/>
                      </a:lnTo>
                      <a:lnTo>
                        <a:pt x="38" y="8"/>
                      </a:lnTo>
                      <a:lnTo>
                        <a:pt x="32" y="3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61" name="Freeform 2402"/>
                <p:cNvSpPr>
                  <a:spLocks/>
                </p:cNvSpPr>
                <p:nvPr/>
              </p:nvSpPr>
              <p:spPr bwMode="auto">
                <a:xfrm>
                  <a:off x="2056" y="3026"/>
                  <a:ext cx="42" cy="33"/>
                </a:xfrm>
                <a:custGeom>
                  <a:avLst/>
                  <a:gdLst>
                    <a:gd name="T0" fmla="*/ 24 w 42"/>
                    <a:gd name="T1" fmla="*/ 0 h 33"/>
                    <a:gd name="T2" fmla="*/ 24 w 42"/>
                    <a:gd name="T3" fmla="*/ 0 h 33"/>
                    <a:gd name="T4" fmla="*/ 15 w 42"/>
                    <a:gd name="T5" fmla="*/ 0 h 33"/>
                    <a:gd name="T6" fmla="*/ 9 w 42"/>
                    <a:gd name="T7" fmla="*/ 3 h 33"/>
                    <a:gd name="T8" fmla="*/ 4 w 42"/>
                    <a:gd name="T9" fmla="*/ 6 h 33"/>
                    <a:gd name="T10" fmla="*/ 1 w 42"/>
                    <a:gd name="T11" fmla="*/ 9 h 33"/>
                    <a:gd name="T12" fmla="*/ 1 w 42"/>
                    <a:gd name="T13" fmla="*/ 13 h 33"/>
                    <a:gd name="T14" fmla="*/ 1 w 42"/>
                    <a:gd name="T15" fmla="*/ 13 h 33"/>
                    <a:gd name="T16" fmla="*/ 0 w 42"/>
                    <a:gd name="T17" fmla="*/ 15 h 33"/>
                    <a:gd name="T18" fmla="*/ 1 w 42"/>
                    <a:gd name="T19" fmla="*/ 19 h 33"/>
                    <a:gd name="T20" fmla="*/ 5 w 42"/>
                    <a:gd name="T21" fmla="*/ 26 h 33"/>
                    <a:gd name="T22" fmla="*/ 10 w 42"/>
                    <a:gd name="T23" fmla="*/ 29 h 33"/>
                    <a:gd name="T24" fmla="*/ 18 w 42"/>
                    <a:gd name="T25" fmla="*/ 32 h 33"/>
                    <a:gd name="T26" fmla="*/ 18 w 42"/>
                    <a:gd name="T27" fmla="*/ 32 h 33"/>
                    <a:gd name="T28" fmla="*/ 27 w 42"/>
                    <a:gd name="T29" fmla="*/ 33 h 33"/>
                    <a:gd name="T30" fmla="*/ 33 w 42"/>
                    <a:gd name="T31" fmla="*/ 31 h 33"/>
                    <a:gd name="T32" fmla="*/ 38 w 42"/>
                    <a:gd name="T33" fmla="*/ 27 h 33"/>
                    <a:gd name="T34" fmla="*/ 41 w 42"/>
                    <a:gd name="T35" fmla="*/ 23 h 33"/>
                    <a:gd name="T36" fmla="*/ 42 w 42"/>
                    <a:gd name="T37" fmla="*/ 20 h 33"/>
                    <a:gd name="T38" fmla="*/ 42 w 42"/>
                    <a:gd name="T39" fmla="*/ 20 h 33"/>
                    <a:gd name="T40" fmla="*/ 42 w 42"/>
                    <a:gd name="T41" fmla="*/ 17 h 33"/>
                    <a:gd name="T42" fmla="*/ 41 w 42"/>
                    <a:gd name="T43" fmla="*/ 14 h 33"/>
                    <a:gd name="T44" fmla="*/ 38 w 42"/>
                    <a:gd name="T45" fmla="*/ 8 h 33"/>
                    <a:gd name="T46" fmla="*/ 32 w 42"/>
                    <a:gd name="T47" fmla="*/ 3 h 33"/>
                    <a:gd name="T48" fmla="*/ 24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9" y="3"/>
                      </a:lnTo>
                      <a:lnTo>
                        <a:pt x="4" y="6"/>
                      </a:lnTo>
                      <a:lnTo>
                        <a:pt x="1" y="9"/>
                      </a:lnTo>
                      <a:lnTo>
                        <a:pt x="1" y="13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5" y="26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7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41" y="23"/>
                      </a:lnTo>
                      <a:lnTo>
                        <a:pt x="42" y="20"/>
                      </a:lnTo>
                      <a:lnTo>
                        <a:pt x="42" y="17"/>
                      </a:lnTo>
                      <a:lnTo>
                        <a:pt x="41" y="14"/>
                      </a:lnTo>
                      <a:lnTo>
                        <a:pt x="38" y="8"/>
                      </a:lnTo>
                      <a:lnTo>
                        <a:pt x="32" y="3"/>
                      </a:lnTo>
                      <a:lnTo>
                        <a:pt x="24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62" name="Freeform 2403"/>
                <p:cNvSpPr>
                  <a:spLocks/>
                </p:cNvSpPr>
                <p:nvPr/>
              </p:nvSpPr>
              <p:spPr bwMode="auto">
                <a:xfrm>
                  <a:off x="2044" y="3004"/>
                  <a:ext cx="43" cy="32"/>
                </a:xfrm>
                <a:custGeom>
                  <a:avLst/>
                  <a:gdLst>
                    <a:gd name="T0" fmla="*/ 22 w 43"/>
                    <a:gd name="T1" fmla="*/ 0 h 32"/>
                    <a:gd name="T2" fmla="*/ 22 w 43"/>
                    <a:gd name="T3" fmla="*/ 0 h 32"/>
                    <a:gd name="T4" fmla="*/ 13 w 43"/>
                    <a:gd name="T5" fmla="*/ 2 h 32"/>
                    <a:gd name="T6" fmla="*/ 7 w 43"/>
                    <a:gd name="T7" fmla="*/ 5 h 32"/>
                    <a:gd name="T8" fmla="*/ 3 w 43"/>
                    <a:gd name="T9" fmla="*/ 11 h 32"/>
                    <a:gd name="T10" fmla="*/ 2 w 43"/>
                    <a:gd name="T11" fmla="*/ 13 h 32"/>
                    <a:gd name="T12" fmla="*/ 0 w 43"/>
                    <a:gd name="T13" fmla="*/ 17 h 32"/>
                    <a:gd name="T14" fmla="*/ 0 w 43"/>
                    <a:gd name="T15" fmla="*/ 17 h 32"/>
                    <a:gd name="T16" fmla="*/ 2 w 43"/>
                    <a:gd name="T17" fmla="*/ 19 h 32"/>
                    <a:gd name="T18" fmla="*/ 3 w 43"/>
                    <a:gd name="T19" fmla="*/ 23 h 32"/>
                    <a:gd name="T20" fmla="*/ 7 w 43"/>
                    <a:gd name="T21" fmla="*/ 28 h 32"/>
                    <a:gd name="T22" fmla="*/ 13 w 43"/>
                    <a:gd name="T23" fmla="*/ 31 h 32"/>
                    <a:gd name="T24" fmla="*/ 22 w 43"/>
                    <a:gd name="T25" fmla="*/ 32 h 32"/>
                    <a:gd name="T26" fmla="*/ 22 w 43"/>
                    <a:gd name="T27" fmla="*/ 32 h 32"/>
                    <a:gd name="T28" fmla="*/ 30 w 43"/>
                    <a:gd name="T29" fmla="*/ 31 h 32"/>
                    <a:gd name="T30" fmla="*/ 36 w 43"/>
                    <a:gd name="T31" fmla="*/ 28 h 32"/>
                    <a:gd name="T32" fmla="*/ 41 w 43"/>
                    <a:gd name="T33" fmla="*/ 23 h 32"/>
                    <a:gd name="T34" fmla="*/ 43 w 43"/>
                    <a:gd name="T35" fmla="*/ 19 h 32"/>
                    <a:gd name="T36" fmla="*/ 43 w 43"/>
                    <a:gd name="T37" fmla="*/ 17 h 32"/>
                    <a:gd name="T38" fmla="*/ 43 w 43"/>
                    <a:gd name="T39" fmla="*/ 17 h 32"/>
                    <a:gd name="T40" fmla="*/ 43 w 43"/>
                    <a:gd name="T41" fmla="*/ 13 h 32"/>
                    <a:gd name="T42" fmla="*/ 41 w 43"/>
                    <a:gd name="T43" fmla="*/ 11 h 32"/>
                    <a:gd name="T44" fmla="*/ 36 w 43"/>
                    <a:gd name="T45" fmla="*/ 5 h 32"/>
                    <a:gd name="T46" fmla="*/ 30 w 43"/>
                    <a:gd name="T47" fmla="*/ 2 h 32"/>
                    <a:gd name="T48" fmla="*/ 22 w 43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2"/>
                    <a:gd name="T77" fmla="*/ 43 w 43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2"/>
                      </a:lnTo>
                      <a:lnTo>
                        <a:pt x="7" y="5"/>
                      </a:lnTo>
                      <a:lnTo>
                        <a:pt x="3" y="11"/>
                      </a:lnTo>
                      <a:lnTo>
                        <a:pt x="2" y="13"/>
                      </a:lnTo>
                      <a:lnTo>
                        <a:pt x="0" y="17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30" y="31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3" y="19"/>
                      </a:lnTo>
                      <a:lnTo>
                        <a:pt x="43" y="17"/>
                      </a:lnTo>
                      <a:lnTo>
                        <a:pt x="43" y="13"/>
                      </a:lnTo>
                      <a:lnTo>
                        <a:pt x="41" y="11"/>
                      </a:lnTo>
                      <a:lnTo>
                        <a:pt x="36" y="5"/>
                      </a:lnTo>
                      <a:lnTo>
                        <a:pt x="30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63" name="Freeform 2404"/>
                <p:cNvSpPr>
                  <a:spLocks/>
                </p:cNvSpPr>
                <p:nvPr/>
              </p:nvSpPr>
              <p:spPr bwMode="auto">
                <a:xfrm>
                  <a:off x="2044" y="3004"/>
                  <a:ext cx="43" cy="32"/>
                </a:xfrm>
                <a:custGeom>
                  <a:avLst/>
                  <a:gdLst>
                    <a:gd name="T0" fmla="*/ 22 w 43"/>
                    <a:gd name="T1" fmla="*/ 0 h 32"/>
                    <a:gd name="T2" fmla="*/ 22 w 43"/>
                    <a:gd name="T3" fmla="*/ 0 h 32"/>
                    <a:gd name="T4" fmla="*/ 13 w 43"/>
                    <a:gd name="T5" fmla="*/ 2 h 32"/>
                    <a:gd name="T6" fmla="*/ 7 w 43"/>
                    <a:gd name="T7" fmla="*/ 5 h 32"/>
                    <a:gd name="T8" fmla="*/ 3 w 43"/>
                    <a:gd name="T9" fmla="*/ 11 h 32"/>
                    <a:gd name="T10" fmla="*/ 2 w 43"/>
                    <a:gd name="T11" fmla="*/ 13 h 32"/>
                    <a:gd name="T12" fmla="*/ 0 w 43"/>
                    <a:gd name="T13" fmla="*/ 17 h 32"/>
                    <a:gd name="T14" fmla="*/ 0 w 43"/>
                    <a:gd name="T15" fmla="*/ 17 h 32"/>
                    <a:gd name="T16" fmla="*/ 2 w 43"/>
                    <a:gd name="T17" fmla="*/ 19 h 32"/>
                    <a:gd name="T18" fmla="*/ 3 w 43"/>
                    <a:gd name="T19" fmla="*/ 23 h 32"/>
                    <a:gd name="T20" fmla="*/ 7 w 43"/>
                    <a:gd name="T21" fmla="*/ 28 h 32"/>
                    <a:gd name="T22" fmla="*/ 13 w 43"/>
                    <a:gd name="T23" fmla="*/ 31 h 32"/>
                    <a:gd name="T24" fmla="*/ 22 w 43"/>
                    <a:gd name="T25" fmla="*/ 32 h 32"/>
                    <a:gd name="T26" fmla="*/ 22 w 43"/>
                    <a:gd name="T27" fmla="*/ 32 h 32"/>
                    <a:gd name="T28" fmla="*/ 30 w 43"/>
                    <a:gd name="T29" fmla="*/ 31 h 32"/>
                    <a:gd name="T30" fmla="*/ 36 w 43"/>
                    <a:gd name="T31" fmla="*/ 28 h 32"/>
                    <a:gd name="T32" fmla="*/ 41 w 43"/>
                    <a:gd name="T33" fmla="*/ 23 h 32"/>
                    <a:gd name="T34" fmla="*/ 43 w 43"/>
                    <a:gd name="T35" fmla="*/ 19 h 32"/>
                    <a:gd name="T36" fmla="*/ 43 w 43"/>
                    <a:gd name="T37" fmla="*/ 17 h 32"/>
                    <a:gd name="T38" fmla="*/ 43 w 43"/>
                    <a:gd name="T39" fmla="*/ 17 h 32"/>
                    <a:gd name="T40" fmla="*/ 43 w 43"/>
                    <a:gd name="T41" fmla="*/ 13 h 32"/>
                    <a:gd name="T42" fmla="*/ 41 w 43"/>
                    <a:gd name="T43" fmla="*/ 11 h 32"/>
                    <a:gd name="T44" fmla="*/ 36 w 43"/>
                    <a:gd name="T45" fmla="*/ 5 h 32"/>
                    <a:gd name="T46" fmla="*/ 30 w 43"/>
                    <a:gd name="T47" fmla="*/ 2 h 32"/>
                    <a:gd name="T48" fmla="*/ 22 w 43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2"/>
                    <a:gd name="T77" fmla="*/ 43 w 43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2"/>
                      </a:lnTo>
                      <a:lnTo>
                        <a:pt x="7" y="5"/>
                      </a:lnTo>
                      <a:lnTo>
                        <a:pt x="3" y="11"/>
                      </a:lnTo>
                      <a:lnTo>
                        <a:pt x="2" y="13"/>
                      </a:lnTo>
                      <a:lnTo>
                        <a:pt x="0" y="17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30" y="31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3" y="19"/>
                      </a:lnTo>
                      <a:lnTo>
                        <a:pt x="43" y="17"/>
                      </a:lnTo>
                      <a:lnTo>
                        <a:pt x="43" y="13"/>
                      </a:lnTo>
                      <a:lnTo>
                        <a:pt x="41" y="11"/>
                      </a:lnTo>
                      <a:lnTo>
                        <a:pt x="36" y="5"/>
                      </a:lnTo>
                      <a:lnTo>
                        <a:pt x="30" y="2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64" name="Freeform 2405"/>
                <p:cNvSpPr>
                  <a:spLocks/>
                </p:cNvSpPr>
                <p:nvPr/>
              </p:nvSpPr>
              <p:spPr bwMode="auto">
                <a:xfrm>
                  <a:off x="2027" y="3067"/>
                  <a:ext cx="39" cy="34"/>
                </a:xfrm>
                <a:custGeom>
                  <a:avLst/>
                  <a:gdLst>
                    <a:gd name="T0" fmla="*/ 11 w 39"/>
                    <a:gd name="T1" fmla="*/ 2 h 34"/>
                    <a:gd name="T2" fmla="*/ 11 w 39"/>
                    <a:gd name="T3" fmla="*/ 2 h 34"/>
                    <a:gd name="T4" fmla="*/ 5 w 39"/>
                    <a:gd name="T5" fmla="*/ 7 h 34"/>
                    <a:gd name="T6" fmla="*/ 1 w 39"/>
                    <a:gd name="T7" fmla="*/ 14 h 34"/>
                    <a:gd name="T8" fmla="*/ 0 w 39"/>
                    <a:gd name="T9" fmla="*/ 20 h 34"/>
                    <a:gd name="T10" fmla="*/ 0 w 39"/>
                    <a:gd name="T11" fmla="*/ 24 h 34"/>
                    <a:gd name="T12" fmla="*/ 1 w 39"/>
                    <a:gd name="T13" fmla="*/ 27 h 34"/>
                    <a:gd name="T14" fmla="*/ 1 w 39"/>
                    <a:gd name="T15" fmla="*/ 27 h 34"/>
                    <a:gd name="T16" fmla="*/ 3 w 39"/>
                    <a:gd name="T17" fmla="*/ 29 h 34"/>
                    <a:gd name="T18" fmla="*/ 6 w 39"/>
                    <a:gd name="T19" fmla="*/ 32 h 34"/>
                    <a:gd name="T20" fmla="*/ 12 w 39"/>
                    <a:gd name="T21" fmla="*/ 34 h 34"/>
                    <a:gd name="T22" fmla="*/ 20 w 39"/>
                    <a:gd name="T23" fmla="*/ 33 h 34"/>
                    <a:gd name="T24" fmla="*/ 28 w 39"/>
                    <a:gd name="T25" fmla="*/ 30 h 34"/>
                    <a:gd name="T26" fmla="*/ 28 w 39"/>
                    <a:gd name="T27" fmla="*/ 30 h 34"/>
                    <a:gd name="T28" fmla="*/ 34 w 39"/>
                    <a:gd name="T29" fmla="*/ 25 h 34"/>
                    <a:gd name="T30" fmla="*/ 38 w 39"/>
                    <a:gd name="T31" fmla="*/ 19 h 34"/>
                    <a:gd name="T32" fmla="*/ 39 w 39"/>
                    <a:gd name="T33" fmla="*/ 13 h 34"/>
                    <a:gd name="T34" fmla="*/ 38 w 39"/>
                    <a:gd name="T35" fmla="*/ 9 h 34"/>
                    <a:gd name="T36" fmla="*/ 37 w 39"/>
                    <a:gd name="T37" fmla="*/ 6 h 34"/>
                    <a:gd name="T38" fmla="*/ 37 w 39"/>
                    <a:gd name="T39" fmla="*/ 6 h 34"/>
                    <a:gd name="T40" fmla="*/ 35 w 39"/>
                    <a:gd name="T41" fmla="*/ 4 h 34"/>
                    <a:gd name="T42" fmla="*/ 33 w 39"/>
                    <a:gd name="T43" fmla="*/ 1 h 34"/>
                    <a:gd name="T44" fmla="*/ 26 w 39"/>
                    <a:gd name="T45" fmla="*/ 0 h 34"/>
                    <a:gd name="T46" fmla="*/ 19 w 39"/>
                    <a:gd name="T47" fmla="*/ 0 h 34"/>
                    <a:gd name="T48" fmla="*/ 11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7"/>
                      </a:lnTo>
                      <a:lnTo>
                        <a:pt x="1" y="14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3" y="29"/>
                      </a:lnTo>
                      <a:lnTo>
                        <a:pt x="6" y="32"/>
                      </a:lnTo>
                      <a:lnTo>
                        <a:pt x="12" y="34"/>
                      </a:lnTo>
                      <a:lnTo>
                        <a:pt x="20" y="33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39" y="13"/>
                      </a:lnTo>
                      <a:lnTo>
                        <a:pt x="38" y="9"/>
                      </a:lnTo>
                      <a:lnTo>
                        <a:pt x="37" y="6"/>
                      </a:lnTo>
                      <a:lnTo>
                        <a:pt x="35" y="4"/>
                      </a:lnTo>
                      <a:lnTo>
                        <a:pt x="33" y="1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2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65" name="Freeform 2406"/>
                <p:cNvSpPr>
                  <a:spLocks/>
                </p:cNvSpPr>
                <p:nvPr/>
              </p:nvSpPr>
              <p:spPr bwMode="auto">
                <a:xfrm>
                  <a:off x="2027" y="3067"/>
                  <a:ext cx="39" cy="34"/>
                </a:xfrm>
                <a:custGeom>
                  <a:avLst/>
                  <a:gdLst>
                    <a:gd name="T0" fmla="*/ 11 w 39"/>
                    <a:gd name="T1" fmla="*/ 2 h 34"/>
                    <a:gd name="T2" fmla="*/ 11 w 39"/>
                    <a:gd name="T3" fmla="*/ 2 h 34"/>
                    <a:gd name="T4" fmla="*/ 5 w 39"/>
                    <a:gd name="T5" fmla="*/ 7 h 34"/>
                    <a:gd name="T6" fmla="*/ 1 w 39"/>
                    <a:gd name="T7" fmla="*/ 14 h 34"/>
                    <a:gd name="T8" fmla="*/ 0 w 39"/>
                    <a:gd name="T9" fmla="*/ 20 h 34"/>
                    <a:gd name="T10" fmla="*/ 0 w 39"/>
                    <a:gd name="T11" fmla="*/ 24 h 34"/>
                    <a:gd name="T12" fmla="*/ 1 w 39"/>
                    <a:gd name="T13" fmla="*/ 27 h 34"/>
                    <a:gd name="T14" fmla="*/ 1 w 39"/>
                    <a:gd name="T15" fmla="*/ 27 h 34"/>
                    <a:gd name="T16" fmla="*/ 3 w 39"/>
                    <a:gd name="T17" fmla="*/ 29 h 34"/>
                    <a:gd name="T18" fmla="*/ 6 w 39"/>
                    <a:gd name="T19" fmla="*/ 32 h 34"/>
                    <a:gd name="T20" fmla="*/ 12 w 39"/>
                    <a:gd name="T21" fmla="*/ 34 h 34"/>
                    <a:gd name="T22" fmla="*/ 20 w 39"/>
                    <a:gd name="T23" fmla="*/ 33 h 34"/>
                    <a:gd name="T24" fmla="*/ 28 w 39"/>
                    <a:gd name="T25" fmla="*/ 30 h 34"/>
                    <a:gd name="T26" fmla="*/ 28 w 39"/>
                    <a:gd name="T27" fmla="*/ 30 h 34"/>
                    <a:gd name="T28" fmla="*/ 34 w 39"/>
                    <a:gd name="T29" fmla="*/ 25 h 34"/>
                    <a:gd name="T30" fmla="*/ 38 w 39"/>
                    <a:gd name="T31" fmla="*/ 19 h 34"/>
                    <a:gd name="T32" fmla="*/ 39 w 39"/>
                    <a:gd name="T33" fmla="*/ 13 h 34"/>
                    <a:gd name="T34" fmla="*/ 38 w 39"/>
                    <a:gd name="T35" fmla="*/ 9 h 34"/>
                    <a:gd name="T36" fmla="*/ 37 w 39"/>
                    <a:gd name="T37" fmla="*/ 6 h 34"/>
                    <a:gd name="T38" fmla="*/ 37 w 39"/>
                    <a:gd name="T39" fmla="*/ 6 h 34"/>
                    <a:gd name="T40" fmla="*/ 35 w 39"/>
                    <a:gd name="T41" fmla="*/ 4 h 34"/>
                    <a:gd name="T42" fmla="*/ 33 w 39"/>
                    <a:gd name="T43" fmla="*/ 1 h 34"/>
                    <a:gd name="T44" fmla="*/ 26 w 39"/>
                    <a:gd name="T45" fmla="*/ 0 h 34"/>
                    <a:gd name="T46" fmla="*/ 19 w 39"/>
                    <a:gd name="T47" fmla="*/ 0 h 34"/>
                    <a:gd name="T48" fmla="*/ 11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7"/>
                      </a:lnTo>
                      <a:lnTo>
                        <a:pt x="1" y="14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3" y="29"/>
                      </a:lnTo>
                      <a:lnTo>
                        <a:pt x="6" y="32"/>
                      </a:lnTo>
                      <a:lnTo>
                        <a:pt x="12" y="34"/>
                      </a:lnTo>
                      <a:lnTo>
                        <a:pt x="20" y="33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39" y="13"/>
                      </a:lnTo>
                      <a:lnTo>
                        <a:pt x="38" y="9"/>
                      </a:lnTo>
                      <a:lnTo>
                        <a:pt x="37" y="6"/>
                      </a:lnTo>
                      <a:lnTo>
                        <a:pt x="35" y="4"/>
                      </a:lnTo>
                      <a:lnTo>
                        <a:pt x="33" y="1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66" name="Freeform 2407"/>
                <p:cNvSpPr>
                  <a:spLocks/>
                </p:cNvSpPr>
                <p:nvPr/>
              </p:nvSpPr>
              <p:spPr bwMode="auto">
                <a:xfrm>
                  <a:off x="2056" y="3069"/>
                  <a:ext cx="40" cy="35"/>
                </a:xfrm>
                <a:custGeom>
                  <a:avLst/>
                  <a:gdLst>
                    <a:gd name="T0" fmla="*/ 25 w 40"/>
                    <a:gd name="T1" fmla="*/ 2 h 35"/>
                    <a:gd name="T2" fmla="*/ 25 w 40"/>
                    <a:gd name="T3" fmla="*/ 2 h 35"/>
                    <a:gd name="T4" fmla="*/ 18 w 40"/>
                    <a:gd name="T5" fmla="*/ 0 h 35"/>
                    <a:gd name="T6" fmla="*/ 10 w 40"/>
                    <a:gd name="T7" fmla="*/ 2 h 35"/>
                    <a:gd name="T8" fmla="*/ 4 w 40"/>
                    <a:gd name="T9" fmla="*/ 5 h 35"/>
                    <a:gd name="T10" fmla="*/ 1 w 40"/>
                    <a:gd name="T11" fmla="*/ 8 h 35"/>
                    <a:gd name="T12" fmla="*/ 0 w 40"/>
                    <a:gd name="T13" fmla="*/ 11 h 35"/>
                    <a:gd name="T14" fmla="*/ 0 w 40"/>
                    <a:gd name="T15" fmla="*/ 11 h 35"/>
                    <a:gd name="T16" fmla="*/ 0 w 40"/>
                    <a:gd name="T17" fmla="*/ 13 h 35"/>
                    <a:gd name="T18" fmla="*/ 0 w 40"/>
                    <a:gd name="T19" fmla="*/ 17 h 35"/>
                    <a:gd name="T20" fmla="*/ 3 w 40"/>
                    <a:gd name="T21" fmla="*/ 23 h 35"/>
                    <a:gd name="T22" fmla="*/ 6 w 40"/>
                    <a:gd name="T23" fmla="*/ 28 h 35"/>
                    <a:gd name="T24" fmla="*/ 14 w 40"/>
                    <a:gd name="T25" fmla="*/ 34 h 35"/>
                    <a:gd name="T26" fmla="*/ 14 w 40"/>
                    <a:gd name="T27" fmla="*/ 34 h 35"/>
                    <a:gd name="T28" fmla="*/ 22 w 40"/>
                    <a:gd name="T29" fmla="*/ 35 h 35"/>
                    <a:gd name="T30" fmla="*/ 29 w 40"/>
                    <a:gd name="T31" fmla="*/ 34 h 35"/>
                    <a:gd name="T32" fmla="*/ 36 w 40"/>
                    <a:gd name="T33" fmla="*/ 30 h 35"/>
                    <a:gd name="T34" fmla="*/ 38 w 40"/>
                    <a:gd name="T35" fmla="*/ 27 h 35"/>
                    <a:gd name="T36" fmla="*/ 40 w 40"/>
                    <a:gd name="T37" fmla="*/ 25 h 35"/>
                    <a:gd name="T38" fmla="*/ 40 w 40"/>
                    <a:gd name="T39" fmla="*/ 25 h 35"/>
                    <a:gd name="T40" fmla="*/ 40 w 40"/>
                    <a:gd name="T41" fmla="*/ 22 h 35"/>
                    <a:gd name="T42" fmla="*/ 40 w 40"/>
                    <a:gd name="T43" fmla="*/ 18 h 35"/>
                    <a:gd name="T44" fmla="*/ 37 w 40"/>
                    <a:gd name="T45" fmla="*/ 12 h 35"/>
                    <a:gd name="T46" fmla="*/ 33 w 40"/>
                    <a:gd name="T47" fmla="*/ 7 h 35"/>
                    <a:gd name="T48" fmla="*/ 25 w 40"/>
                    <a:gd name="T49" fmla="*/ 2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8" y="0"/>
                      </a:lnTo>
                      <a:lnTo>
                        <a:pt x="10" y="2"/>
                      </a:lnTo>
                      <a:lnTo>
                        <a:pt x="4" y="5"/>
                      </a:lnTo>
                      <a:lnTo>
                        <a:pt x="1" y="8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6" y="28"/>
                      </a:lnTo>
                      <a:lnTo>
                        <a:pt x="14" y="34"/>
                      </a:lnTo>
                      <a:lnTo>
                        <a:pt x="22" y="35"/>
                      </a:lnTo>
                      <a:lnTo>
                        <a:pt x="29" y="34"/>
                      </a:lnTo>
                      <a:lnTo>
                        <a:pt x="36" y="30"/>
                      </a:lnTo>
                      <a:lnTo>
                        <a:pt x="38" y="27"/>
                      </a:lnTo>
                      <a:lnTo>
                        <a:pt x="40" y="25"/>
                      </a:lnTo>
                      <a:lnTo>
                        <a:pt x="40" y="22"/>
                      </a:lnTo>
                      <a:lnTo>
                        <a:pt x="40" y="18"/>
                      </a:lnTo>
                      <a:lnTo>
                        <a:pt x="37" y="12"/>
                      </a:lnTo>
                      <a:lnTo>
                        <a:pt x="33" y="7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67" name="Freeform 2408"/>
                <p:cNvSpPr>
                  <a:spLocks/>
                </p:cNvSpPr>
                <p:nvPr/>
              </p:nvSpPr>
              <p:spPr bwMode="auto">
                <a:xfrm>
                  <a:off x="2056" y="3069"/>
                  <a:ext cx="40" cy="35"/>
                </a:xfrm>
                <a:custGeom>
                  <a:avLst/>
                  <a:gdLst>
                    <a:gd name="T0" fmla="*/ 25 w 40"/>
                    <a:gd name="T1" fmla="*/ 2 h 35"/>
                    <a:gd name="T2" fmla="*/ 25 w 40"/>
                    <a:gd name="T3" fmla="*/ 2 h 35"/>
                    <a:gd name="T4" fmla="*/ 18 w 40"/>
                    <a:gd name="T5" fmla="*/ 0 h 35"/>
                    <a:gd name="T6" fmla="*/ 10 w 40"/>
                    <a:gd name="T7" fmla="*/ 2 h 35"/>
                    <a:gd name="T8" fmla="*/ 4 w 40"/>
                    <a:gd name="T9" fmla="*/ 5 h 35"/>
                    <a:gd name="T10" fmla="*/ 1 w 40"/>
                    <a:gd name="T11" fmla="*/ 8 h 35"/>
                    <a:gd name="T12" fmla="*/ 0 w 40"/>
                    <a:gd name="T13" fmla="*/ 11 h 35"/>
                    <a:gd name="T14" fmla="*/ 0 w 40"/>
                    <a:gd name="T15" fmla="*/ 11 h 35"/>
                    <a:gd name="T16" fmla="*/ 0 w 40"/>
                    <a:gd name="T17" fmla="*/ 13 h 35"/>
                    <a:gd name="T18" fmla="*/ 0 w 40"/>
                    <a:gd name="T19" fmla="*/ 17 h 35"/>
                    <a:gd name="T20" fmla="*/ 3 w 40"/>
                    <a:gd name="T21" fmla="*/ 23 h 35"/>
                    <a:gd name="T22" fmla="*/ 6 w 40"/>
                    <a:gd name="T23" fmla="*/ 28 h 35"/>
                    <a:gd name="T24" fmla="*/ 14 w 40"/>
                    <a:gd name="T25" fmla="*/ 34 h 35"/>
                    <a:gd name="T26" fmla="*/ 14 w 40"/>
                    <a:gd name="T27" fmla="*/ 34 h 35"/>
                    <a:gd name="T28" fmla="*/ 22 w 40"/>
                    <a:gd name="T29" fmla="*/ 35 h 35"/>
                    <a:gd name="T30" fmla="*/ 29 w 40"/>
                    <a:gd name="T31" fmla="*/ 34 h 35"/>
                    <a:gd name="T32" fmla="*/ 36 w 40"/>
                    <a:gd name="T33" fmla="*/ 30 h 35"/>
                    <a:gd name="T34" fmla="*/ 38 w 40"/>
                    <a:gd name="T35" fmla="*/ 27 h 35"/>
                    <a:gd name="T36" fmla="*/ 40 w 40"/>
                    <a:gd name="T37" fmla="*/ 25 h 35"/>
                    <a:gd name="T38" fmla="*/ 40 w 40"/>
                    <a:gd name="T39" fmla="*/ 25 h 35"/>
                    <a:gd name="T40" fmla="*/ 40 w 40"/>
                    <a:gd name="T41" fmla="*/ 22 h 35"/>
                    <a:gd name="T42" fmla="*/ 40 w 40"/>
                    <a:gd name="T43" fmla="*/ 18 h 35"/>
                    <a:gd name="T44" fmla="*/ 37 w 40"/>
                    <a:gd name="T45" fmla="*/ 12 h 35"/>
                    <a:gd name="T46" fmla="*/ 33 w 40"/>
                    <a:gd name="T47" fmla="*/ 7 h 35"/>
                    <a:gd name="T48" fmla="*/ 25 w 40"/>
                    <a:gd name="T49" fmla="*/ 2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8" y="0"/>
                      </a:lnTo>
                      <a:lnTo>
                        <a:pt x="10" y="2"/>
                      </a:lnTo>
                      <a:lnTo>
                        <a:pt x="4" y="5"/>
                      </a:lnTo>
                      <a:lnTo>
                        <a:pt x="1" y="8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6" y="28"/>
                      </a:lnTo>
                      <a:lnTo>
                        <a:pt x="14" y="34"/>
                      </a:lnTo>
                      <a:lnTo>
                        <a:pt x="22" y="35"/>
                      </a:lnTo>
                      <a:lnTo>
                        <a:pt x="29" y="34"/>
                      </a:lnTo>
                      <a:lnTo>
                        <a:pt x="36" y="30"/>
                      </a:lnTo>
                      <a:lnTo>
                        <a:pt x="38" y="27"/>
                      </a:lnTo>
                      <a:lnTo>
                        <a:pt x="40" y="25"/>
                      </a:lnTo>
                      <a:lnTo>
                        <a:pt x="40" y="22"/>
                      </a:lnTo>
                      <a:lnTo>
                        <a:pt x="40" y="18"/>
                      </a:lnTo>
                      <a:lnTo>
                        <a:pt x="37" y="12"/>
                      </a:lnTo>
                      <a:lnTo>
                        <a:pt x="33" y="7"/>
                      </a:lnTo>
                      <a:lnTo>
                        <a:pt x="25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68" name="Freeform 2409"/>
                <p:cNvSpPr>
                  <a:spLocks/>
                </p:cNvSpPr>
                <p:nvPr/>
              </p:nvSpPr>
              <p:spPr bwMode="auto">
                <a:xfrm>
                  <a:off x="2256" y="3073"/>
                  <a:ext cx="30" cy="90"/>
                </a:xfrm>
                <a:custGeom>
                  <a:avLst/>
                  <a:gdLst>
                    <a:gd name="T0" fmla="*/ 0 w 30"/>
                    <a:gd name="T1" fmla="*/ 84 h 90"/>
                    <a:gd name="T2" fmla="*/ 8 w 30"/>
                    <a:gd name="T3" fmla="*/ 69 h 90"/>
                    <a:gd name="T4" fmla="*/ 8 w 30"/>
                    <a:gd name="T5" fmla="*/ 0 h 90"/>
                    <a:gd name="T6" fmla="*/ 23 w 30"/>
                    <a:gd name="T7" fmla="*/ 3 h 90"/>
                    <a:gd name="T8" fmla="*/ 22 w 30"/>
                    <a:gd name="T9" fmla="*/ 70 h 90"/>
                    <a:gd name="T10" fmla="*/ 30 w 30"/>
                    <a:gd name="T11" fmla="*/ 86 h 90"/>
                    <a:gd name="T12" fmla="*/ 19 w 30"/>
                    <a:gd name="T13" fmla="*/ 79 h 90"/>
                    <a:gd name="T14" fmla="*/ 21 w 30"/>
                    <a:gd name="T15" fmla="*/ 90 h 90"/>
                    <a:gd name="T16" fmla="*/ 14 w 30"/>
                    <a:gd name="T17" fmla="*/ 82 h 90"/>
                    <a:gd name="T18" fmla="*/ 9 w 30"/>
                    <a:gd name="T19" fmla="*/ 88 h 90"/>
                    <a:gd name="T20" fmla="*/ 8 w 30"/>
                    <a:gd name="T21" fmla="*/ 81 h 90"/>
                    <a:gd name="T22" fmla="*/ 0 w 30"/>
                    <a:gd name="T23" fmla="*/ 84 h 90"/>
                    <a:gd name="T24" fmla="*/ 0 w 30"/>
                    <a:gd name="T25" fmla="*/ 84 h 9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90"/>
                    <a:gd name="T41" fmla="*/ 30 w 30"/>
                    <a:gd name="T42" fmla="*/ 90 h 9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90">
                      <a:moveTo>
                        <a:pt x="0" y="84"/>
                      </a:moveTo>
                      <a:lnTo>
                        <a:pt x="8" y="69"/>
                      </a:lnTo>
                      <a:lnTo>
                        <a:pt x="8" y="0"/>
                      </a:lnTo>
                      <a:lnTo>
                        <a:pt x="23" y="3"/>
                      </a:lnTo>
                      <a:lnTo>
                        <a:pt x="22" y="70"/>
                      </a:lnTo>
                      <a:lnTo>
                        <a:pt x="30" y="86"/>
                      </a:lnTo>
                      <a:lnTo>
                        <a:pt x="19" y="79"/>
                      </a:lnTo>
                      <a:lnTo>
                        <a:pt x="21" y="90"/>
                      </a:lnTo>
                      <a:lnTo>
                        <a:pt x="14" y="82"/>
                      </a:lnTo>
                      <a:lnTo>
                        <a:pt x="9" y="88"/>
                      </a:lnTo>
                      <a:lnTo>
                        <a:pt x="8" y="81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69" name="Freeform 2410"/>
                <p:cNvSpPr>
                  <a:spLocks/>
                </p:cNvSpPr>
                <p:nvPr/>
              </p:nvSpPr>
              <p:spPr bwMode="auto">
                <a:xfrm>
                  <a:off x="2237" y="3058"/>
                  <a:ext cx="40" cy="34"/>
                </a:xfrm>
                <a:custGeom>
                  <a:avLst/>
                  <a:gdLst>
                    <a:gd name="T0" fmla="*/ 12 w 40"/>
                    <a:gd name="T1" fmla="*/ 4 h 34"/>
                    <a:gd name="T2" fmla="*/ 12 w 40"/>
                    <a:gd name="T3" fmla="*/ 4 h 34"/>
                    <a:gd name="T4" fmla="*/ 7 w 40"/>
                    <a:gd name="T5" fmla="*/ 9 h 34"/>
                    <a:gd name="T6" fmla="*/ 1 w 40"/>
                    <a:gd name="T7" fmla="*/ 15 h 34"/>
                    <a:gd name="T8" fmla="*/ 0 w 40"/>
                    <a:gd name="T9" fmla="*/ 22 h 34"/>
                    <a:gd name="T10" fmla="*/ 1 w 40"/>
                    <a:gd name="T11" fmla="*/ 25 h 34"/>
                    <a:gd name="T12" fmla="*/ 3 w 40"/>
                    <a:gd name="T13" fmla="*/ 28 h 34"/>
                    <a:gd name="T14" fmla="*/ 3 w 40"/>
                    <a:gd name="T15" fmla="*/ 28 h 34"/>
                    <a:gd name="T16" fmla="*/ 4 w 40"/>
                    <a:gd name="T17" fmla="*/ 31 h 34"/>
                    <a:gd name="T18" fmla="*/ 7 w 40"/>
                    <a:gd name="T19" fmla="*/ 33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5 w 40"/>
                    <a:gd name="T29" fmla="*/ 27 h 34"/>
                    <a:gd name="T30" fmla="*/ 38 w 40"/>
                    <a:gd name="T31" fmla="*/ 20 h 34"/>
                    <a:gd name="T32" fmla="*/ 40 w 40"/>
                    <a:gd name="T33" fmla="*/ 14 h 34"/>
                    <a:gd name="T34" fmla="*/ 40 w 40"/>
                    <a:gd name="T35" fmla="*/ 10 h 34"/>
                    <a:gd name="T36" fmla="*/ 38 w 40"/>
                    <a:gd name="T37" fmla="*/ 8 h 34"/>
                    <a:gd name="T38" fmla="*/ 38 w 40"/>
                    <a:gd name="T39" fmla="*/ 8 h 34"/>
                    <a:gd name="T40" fmla="*/ 36 w 40"/>
                    <a:gd name="T41" fmla="*/ 5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1 h 34"/>
                    <a:gd name="T48" fmla="*/ 12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7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1" y="25"/>
                      </a:lnTo>
                      <a:lnTo>
                        <a:pt x="3" y="28"/>
                      </a:lnTo>
                      <a:lnTo>
                        <a:pt x="4" y="31"/>
                      </a:lnTo>
                      <a:lnTo>
                        <a:pt x="7" y="33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8" y="20"/>
                      </a:lnTo>
                      <a:lnTo>
                        <a:pt x="40" y="14"/>
                      </a:lnTo>
                      <a:lnTo>
                        <a:pt x="40" y="10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1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70" name="Freeform 2411"/>
                <p:cNvSpPr>
                  <a:spLocks/>
                </p:cNvSpPr>
                <p:nvPr/>
              </p:nvSpPr>
              <p:spPr bwMode="auto">
                <a:xfrm>
                  <a:off x="2237" y="3058"/>
                  <a:ext cx="40" cy="34"/>
                </a:xfrm>
                <a:custGeom>
                  <a:avLst/>
                  <a:gdLst>
                    <a:gd name="T0" fmla="*/ 12 w 40"/>
                    <a:gd name="T1" fmla="*/ 4 h 34"/>
                    <a:gd name="T2" fmla="*/ 12 w 40"/>
                    <a:gd name="T3" fmla="*/ 4 h 34"/>
                    <a:gd name="T4" fmla="*/ 7 w 40"/>
                    <a:gd name="T5" fmla="*/ 9 h 34"/>
                    <a:gd name="T6" fmla="*/ 1 w 40"/>
                    <a:gd name="T7" fmla="*/ 15 h 34"/>
                    <a:gd name="T8" fmla="*/ 0 w 40"/>
                    <a:gd name="T9" fmla="*/ 22 h 34"/>
                    <a:gd name="T10" fmla="*/ 1 w 40"/>
                    <a:gd name="T11" fmla="*/ 25 h 34"/>
                    <a:gd name="T12" fmla="*/ 3 w 40"/>
                    <a:gd name="T13" fmla="*/ 28 h 34"/>
                    <a:gd name="T14" fmla="*/ 3 w 40"/>
                    <a:gd name="T15" fmla="*/ 28 h 34"/>
                    <a:gd name="T16" fmla="*/ 4 w 40"/>
                    <a:gd name="T17" fmla="*/ 31 h 34"/>
                    <a:gd name="T18" fmla="*/ 7 w 40"/>
                    <a:gd name="T19" fmla="*/ 33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5 w 40"/>
                    <a:gd name="T29" fmla="*/ 27 h 34"/>
                    <a:gd name="T30" fmla="*/ 38 w 40"/>
                    <a:gd name="T31" fmla="*/ 20 h 34"/>
                    <a:gd name="T32" fmla="*/ 40 w 40"/>
                    <a:gd name="T33" fmla="*/ 14 h 34"/>
                    <a:gd name="T34" fmla="*/ 40 w 40"/>
                    <a:gd name="T35" fmla="*/ 10 h 34"/>
                    <a:gd name="T36" fmla="*/ 38 w 40"/>
                    <a:gd name="T37" fmla="*/ 8 h 34"/>
                    <a:gd name="T38" fmla="*/ 38 w 40"/>
                    <a:gd name="T39" fmla="*/ 8 h 34"/>
                    <a:gd name="T40" fmla="*/ 36 w 40"/>
                    <a:gd name="T41" fmla="*/ 5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1 h 34"/>
                    <a:gd name="T48" fmla="*/ 12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7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1" y="25"/>
                      </a:lnTo>
                      <a:lnTo>
                        <a:pt x="3" y="28"/>
                      </a:lnTo>
                      <a:lnTo>
                        <a:pt x="4" y="31"/>
                      </a:lnTo>
                      <a:lnTo>
                        <a:pt x="7" y="33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8" y="20"/>
                      </a:lnTo>
                      <a:lnTo>
                        <a:pt x="40" y="14"/>
                      </a:lnTo>
                      <a:lnTo>
                        <a:pt x="40" y="10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1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71" name="Freeform 2412"/>
                <p:cNvSpPr>
                  <a:spLocks/>
                </p:cNvSpPr>
                <p:nvPr/>
              </p:nvSpPr>
              <p:spPr bwMode="auto">
                <a:xfrm>
                  <a:off x="2266" y="3062"/>
                  <a:ext cx="41" cy="34"/>
                </a:xfrm>
                <a:custGeom>
                  <a:avLst/>
                  <a:gdLst>
                    <a:gd name="T0" fmla="*/ 26 w 41"/>
                    <a:gd name="T1" fmla="*/ 2 h 34"/>
                    <a:gd name="T2" fmla="*/ 26 w 41"/>
                    <a:gd name="T3" fmla="*/ 2 h 34"/>
                    <a:gd name="T4" fmla="*/ 18 w 41"/>
                    <a:gd name="T5" fmla="*/ 0 h 34"/>
                    <a:gd name="T6" fmla="*/ 11 w 41"/>
                    <a:gd name="T7" fmla="*/ 1 h 34"/>
                    <a:gd name="T8" fmla="*/ 6 w 41"/>
                    <a:gd name="T9" fmla="*/ 5 h 34"/>
                    <a:gd name="T10" fmla="*/ 3 w 41"/>
                    <a:gd name="T11" fmla="*/ 7 h 34"/>
                    <a:gd name="T12" fmla="*/ 2 w 41"/>
                    <a:gd name="T13" fmla="*/ 10 h 34"/>
                    <a:gd name="T14" fmla="*/ 2 w 41"/>
                    <a:gd name="T15" fmla="*/ 10 h 34"/>
                    <a:gd name="T16" fmla="*/ 0 w 41"/>
                    <a:gd name="T17" fmla="*/ 12 h 34"/>
                    <a:gd name="T18" fmla="*/ 0 w 41"/>
                    <a:gd name="T19" fmla="*/ 16 h 34"/>
                    <a:gd name="T20" fmla="*/ 3 w 41"/>
                    <a:gd name="T21" fmla="*/ 23 h 34"/>
                    <a:gd name="T22" fmla="*/ 8 w 41"/>
                    <a:gd name="T23" fmla="*/ 28 h 34"/>
                    <a:gd name="T24" fmla="*/ 16 w 41"/>
                    <a:gd name="T25" fmla="*/ 32 h 34"/>
                    <a:gd name="T26" fmla="*/ 16 w 41"/>
                    <a:gd name="T27" fmla="*/ 32 h 34"/>
                    <a:gd name="T28" fmla="*/ 23 w 41"/>
                    <a:gd name="T29" fmla="*/ 34 h 34"/>
                    <a:gd name="T30" fmla="*/ 31 w 41"/>
                    <a:gd name="T31" fmla="*/ 33 h 34"/>
                    <a:gd name="T32" fmla="*/ 36 w 41"/>
                    <a:gd name="T33" fmla="*/ 29 h 34"/>
                    <a:gd name="T34" fmla="*/ 39 w 41"/>
                    <a:gd name="T35" fmla="*/ 27 h 34"/>
                    <a:gd name="T36" fmla="*/ 40 w 41"/>
                    <a:gd name="T37" fmla="*/ 24 h 34"/>
                    <a:gd name="T38" fmla="*/ 40 w 41"/>
                    <a:gd name="T39" fmla="*/ 24 h 34"/>
                    <a:gd name="T40" fmla="*/ 41 w 41"/>
                    <a:gd name="T41" fmla="*/ 21 h 34"/>
                    <a:gd name="T42" fmla="*/ 41 w 41"/>
                    <a:gd name="T43" fmla="*/ 18 h 34"/>
                    <a:gd name="T44" fmla="*/ 39 w 41"/>
                    <a:gd name="T45" fmla="*/ 11 h 34"/>
                    <a:gd name="T46" fmla="*/ 34 w 41"/>
                    <a:gd name="T47" fmla="*/ 6 h 34"/>
                    <a:gd name="T48" fmla="*/ 26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6" y="5"/>
                      </a:lnTo>
                      <a:lnTo>
                        <a:pt x="3" y="7"/>
                      </a:lnTo>
                      <a:lnTo>
                        <a:pt x="2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6" y="32"/>
                      </a:lnTo>
                      <a:lnTo>
                        <a:pt x="23" y="34"/>
                      </a:lnTo>
                      <a:lnTo>
                        <a:pt x="31" y="33"/>
                      </a:lnTo>
                      <a:lnTo>
                        <a:pt x="36" y="29"/>
                      </a:lnTo>
                      <a:lnTo>
                        <a:pt x="39" y="27"/>
                      </a:lnTo>
                      <a:lnTo>
                        <a:pt x="40" y="24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9" y="11"/>
                      </a:lnTo>
                      <a:lnTo>
                        <a:pt x="34" y="6"/>
                      </a:lnTo>
                      <a:lnTo>
                        <a:pt x="26" y="2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72" name="Freeform 2413"/>
                <p:cNvSpPr>
                  <a:spLocks/>
                </p:cNvSpPr>
                <p:nvPr/>
              </p:nvSpPr>
              <p:spPr bwMode="auto">
                <a:xfrm>
                  <a:off x="2266" y="3062"/>
                  <a:ext cx="41" cy="34"/>
                </a:xfrm>
                <a:custGeom>
                  <a:avLst/>
                  <a:gdLst>
                    <a:gd name="T0" fmla="*/ 26 w 41"/>
                    <a:gd name="T1" fmla="*/ 2 h 34"/>
                    <a:gd name="T2" fmla="*/ 26 w 41"/>
                    <a:gd name="T3" fmla="*/ 2 h 34"/>
                    <a:gd name="T4" fmla="*/ 18 w 41"/>
                    <a:gd name="T5" fmla="*/ 0 h 34"/>
                    <a:gd name="T6" fmla="*/ 11 w 41"/>
                    <a:gd name="T7" fmla="*/ 1 h 34"/>
                    <a:gd name="T8" fmla="*/ 6 w 41"/>
                    <a:gd name="T9" fmla="*/ 5 h 34"/>
                    <a:gd name="T10" fmla="*/ 3 w 41"/>
                    <a:gd name="T11" fmla="*/ 7 h 34"/>
                    <a:gd name="T12" fmla="*/ 2 w 41"/>
                    <a:gd name="T13" fmla="*/ 10 h 34"/>
                    <a:gd name="T14" fmla="*/ 2 w 41"/>
                    <a:gd name="T15" fmla="*/ 10 h 34"/>
                    <a:gd name="T16" fmla="*/ 0 w 41"/>
                    <a:gd name="T17" fmla="*/ 12 h 34"/>
                    <a:gd name="T18" fmla="*/ 0 w 41"/>
                    <a:gd name="T19" fmla="*/ 16 h 34"/>
                    <a:gd name="T20" fmla="*/ 3 w 41"/>
                    <a:gd name="T21" fmla="*/ 23 h 34"/>
                    <a:gd name="T22" fmla="*/ 8 w 41"/>
                    <a:gd name="T23" fmla="*/ 28 h 34"/>
                    <a:gd name="T24" fmla="*/ 16 w 41"/>
                    <a:gd name="T25" fmla="*/ 32 h 34"/>
                    <a:gd name="T26" fmla="*/ 16 w 41"/>
                    <a:gd name="T27" fmla="*/ 32 h 34"/>
                    <a:gd name="T28" fmla="*/ 23 w 41"/>
                    <a:gd name="T29" fmla="*/ 34 h 34"/>
                    <a:gd name="T30" fmla="*/ 31 w 41"/>
                    <a:gd name="T31" fmla="*/ 33 h 34"/>
                    <a:gd name="T32" fmla="*/ 36 w 41"/>
                    <a:gd name="T33" fmla="*/ 29 h 34"/>
                    <a:gd name="T34" fmla="*/ 39 w 41"/>
                    <a:gd name="T35" fmla="*/ 27 h 34"/>
                    <a:gd name="T36" fmla="*/ 40 w 41"/>
                    <a:gd name="T37" fmla="*/ 24 h 34"/>
                    <a:gd name="T38" fmla="*/ 40 w 41"/>
                    <a:gd name="T39" fmla="*/ 24 h 34"/>
                    <a:gd name="T40" fmla="*/ 41 w 41"/>
                    <a:gd name="T41" fmla="*/ 21 h 34"/>
                    <a:gd name="T42" fmla="*/ 41 w 41"/>
                    <a:gd name="T43" fmla="*/ 18 h 34"/>
                    <a:gd name="T44" fmla="*/ 39 w 41"/>
                    <a:gd name="T45" fmla="*/ 11 h 34"/>
                    <a:gd name="T46" fmla="*/ 34 w 41"/>
                    <a:gd name="T47" fmla="*/ 6 h 34"/>
                    <a:gd name="T48" fmla="*/ 26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6" y="5"/>
                      </a:lnTo>
                      <a:lnTo>
                        <a:pt x="3" y="7"/>
                      </a:lnTo>
                      <a:lnTo>
                        <a:pt x="2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6" y="32"/>
                      </a:lnTo>
                      <a:lnTo>
                        <a:pt x="23" y="34"/>
                      </a:lnTo>
                      <a:lnTo>
                        <a:pt x="31" y="33"/>
                      </a:lnTo>
                      <a:lnTo>
                        <a:pt x="36" y="29"/>
                      </a:lnTo>
                      <a:lnTo>
                        <a:pt x="39" y="27"/>
                      </a:lnTo>
                      <a:lnTo>
                        <a:pt x="40" y="24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9" y="11"/>
                      </a:lnTo>
                      <a:lnTo>
                        <a:pt x="34" y="6"/>
                      </a:lnTo>
                      <a:lnTo>
                        <a:pt x="26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73" name="Freeform 2414"/>
                <p:cNvSpPr>
                  <a:spLocks/>
                </p:cNvSpPr>
                <p:nvPr/>
              </p:nvSpPr>
              <p:spPr bwMode="auto">
                <a:xfrm>
                  <a:off x="2242" y="3035"/>
                  <a:ext cx="41" cy="33"/>
                </a:xfrm>
                <a:custGeom>
                  <a:avLst/>
                  <a:gdLst>
                    <a:gd name="T0" fmla="*/ 21 w 41"/>
                    <a:gd name="T1" fmla="*/ 0 h 33"/>
                    <a:gd name="T2" fmla="*/ 21 w 41"/>
                    <a:gd name="T3" fmla="*/ 0 h 33"/>
                    <a:gd name="T4" fmla="*/ 13 w 41"/>
                    <a:gd name="T5" fmla="*/ 1 h 33"/>
                    <a:gd name="T6" fmla="*/ 5 w 41"/>
                    <a:gd name="T7" fmla="*/ 5 h 33"/>
                    <a:gd name="T8" fmla="*/ 2 w 41"/>
                    <a:gd name="T9" fmla="*/ 10 h 33"/>
                    <a:gd name="T10" fmla="*/ 0 w 41"/>
                    <a:gd name="T11" fmla="*/ 13 h 33"/>
                    <a:gd name="T12" fmla="*/ 0 w 41"/>
                    <a:gd name="T13" fmla="*/ 17 h 33"/>
                    <a:gd name="T14" fmla="*/ 0 w 41"/>
                    <a:gd name="T15" fmla="*/ 17 h 33"/>
                    <a:gd name="T16" fmla="*/ 0 w 41"/>
                    <a:gd name="T17" fmla="*/ 20 h 33"/>
                    <a:gd name="T18" fmla="*/ 2 w 41"/>
                    <a:gd name="T19" fmla="*/ 23 h 33"/>
                    <a:gd name="T20" fmla="*/ 5 w 41"/>
                    <a:gd name="T21" fmla="*/ 28 h 33"/>
                    <a:gd name="T22" fmla="*/ 13 w 41"/>
                    <a:gd name="T23" fmla="*/ 32 h 33"/>
                    <a:gd name="T24" fmla="*/ 21 w 41"/>
                    <a:gd name="T25" fmla="*/ 33 h 33"/>
                    <a:gd name="T26" fmla="*/ 21 w 41"/>
                    <a:gd name="T27" fmla="*/ 33 h 33"/>
                    <a:gd name="T28" fmla="*/ 28 w 41"/>
                    <a:gd name="T29" fmla="*/ 32 h 33"/>
                    <a:gd name="T30" fmla="*/ 36 w 41"/>
                    <a:gd name="T31" fmla="*/ 28 h 33"/>
                    <a:gd name="T32" fmla="*/ 40 w 41"/>
                    <a:gd name="T33" fmla="*/ 23 h 33"/>
                    <a:gd name="T34" fmla="*/ 41 w 41"/>
                    <a:gd name="T35" fmla="*/ 20 h 33"/>
                    <a:gd name="T36" fmla="*/ 41 w 41"/>
                    <a:gd name="T37" fmla="*/ 17 h 33"/>
                    <a:gd name="T38" fmla="*/ 41 w 41"/>
                    <a:gd name="T39" fmla="*/ 17 h 33"/>
                    <a:gd name="T40" fmla="*/ 41 w 41"/>
                    <a:gd name="T41" fmla="*/ 13 h 33"/>
                    <a:gd name="T42" fmla="*/ 40 w 41"/>
                    <a:gd name="T43" fmla="*/ 10 h 33"/>
                    <a:gd name="T44" fmla="*/ 36 w 41"/>
                    <a:gd name="T45" fmla="*/ 5 h 33"/>
                    <a:gd name="T46" fmla="*/ 28 w 41"/>
                    <a:gd name="T47" fmla="*/ 1 h 33"/>
                    <a:gd name="T48" fmla="*/ 21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2" y="23"/>
                      </a:lnTo>
                      <a:lnTo>
                        <a:pt x="5" y="28"/>
                      </a:lnTo>
                      <a:lnTo>
                        <a:pt x="13" y="32"/>
                      </a:lnTo>
                      <a:lnTo>
                        <a:pt x="21" y="33"/>
                      </a:lnTo>
                      <a:lnTo>
                        <a:pt x="28" y="32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28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74" name="Freeform 2415"/>
                <p:cNvSpPr>
                  <a:spLocks/>
                </p:cNvSpPr>
                <p:nvPr/>
              </p:nvSpPr>
              <p:spPr bwMode="auto">
                <a:xfrm>
                  <a:off x="2242" y="3035"/>
                  <a:ext cx="41" cy="33"/>
                </a:xfrm>
                <a:custGeom>
                  <a:avLst/>
                  <a:gdLst>
                    <a:gd name="T0" fmla="*/ 21 w 41"/>
                    <a:gd name="T1" fmla="*/ 0 h 33"/>
                    <a:gd name="T2" fmla="*/ 21 w 41"/>
                    <a:gd name="T3" fmla="*/ 0 h 33"/>
                    <a:gd name="T4" fmla="*/ 13 w 41"/>
                    <a:gd name="T5" fmla="*/ 1 h 33"/>
                    <a:gd name="T6" fmla="*/ 5 w 41"/>
                    <a:gd name="T7" fmla="*/ 5 h 33"/>
                    <a:gd name="T8" fmla="*/ 2 w 41"/>
                    <a:gd name="T9" fmla="*/ 10 h 33"/>
                    <a:gd name="T10" fmla="*/ 0 w 41"/>
                    <a:gd name="T11" fmla="*/ 13 h 33"/>
                    <a:gd name="T12" fmla="*/ 0 w 41"/>
                    <a:gd name="T13" fmla="*/ 17 h 33"/>
                    <a:gd name="T14" fmla="*/ 0 w 41"/>
                    <a:gd name="T15" fmla="*/ 17 h 33"/>
                    <a:gd name="T16" fmla="*/ 0 w 41"/>
                    <a:gd name="T17" fmla="*/ 20 h 33"/>
                    <a:gd name="T18" fmla="*/ 2 w 41"/>
                    <a:gd name="T19" fmla="*/ 23 h 33"/>
                    <a:gd name="T20" fmla="*/ 5 w 41"/>
                    <a:gd name="T21" fmla="*/ 28 h 33"/>
                    <a:gd name="T22" fmla="*/ 13 w 41"/>
                    <a:gd name="T23" fmla="*/ 32 h 33"/>
                    <a:gd name="T24" fmla="*/ 21 w 41"/>
                    <a:gd name="T25" fmla="*/ 33 h 33"/>
                    <a:gd name="T26" fmla="*/ 21 w 41"/>
                    <a:gd name="T27" fmla="*/ 33 h 33"/>
                    <a:gd name="T28" fmla="*/ 28 w 41"/>
                    <a:gd name="T29" fmla="*/ 32 h 33"/>
                    <a:gd name="T30" fmla="*/ 36 w 41"/>
                    <a:gd name="T31" fmla="*/ 28 h 33"/>
                    <a:gd name="T32" fmla="*/ 40 w 41"/>
                    <a:gd name="T33" fmla="*/ 23 h 33"/>
                    <a:gd name="T34" fmla="*/ 41 w 41"/>
                    <a:gd name="T35" fmla="*/ 20 h 33"/>
                    <a:gd name="T36" fmla="*/ 41 w 41"/>
                    <a:gd name="T37" fmla="*/ 17 h 33"/>
                    <a:gd name="T38" fmla="*/ 41 w 41"/>
                    <a:gd name="T39" fmla="*/ 17 h 33"/>
                    <a:gd name="T40" fmla="*/ 41 w 41"/>
                    <a:gd name="T41" fmla="*/ 13 h 33"/>
                    <a:gd name="T42" fmla="*/ 40 w 41"/>
                    <a:gd name="T43" fmla="*/ 10 h 33"/>
                    <a:gd name="T44" fmla="*/ 36 w 41"/>
                    <a:gd name="T45" fmla="*/ 5 h 33"/>
                    <a:gd name="T46" fmla="*/ 28 w 41"/>
                    <a:gd name="T47" fmla="*/ 1 h 33"/>
                    <a:gd name="T48" fmla="*/ 21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2" y="23"/>
                      </a:lnTo>
                      <a:lnTo>
                        <a:pt x="5" y="28"/>
                      </a:lnTo>
                      <a:lnTo>
                        <a:pt x="13" y="32"/>
                      </a:lnTo>
                      <a:lnTo>
                        <a:pt x="21" y="33"/>
                      </a:lnTo>
                      <a:lnTo>
                        <a:pt x="28" y="32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28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75" name="Freeform 2416"/>
                <p:cNvSpPr>
                  <a:spLocks/>
                </p:cNvSpPr>
                <p:nvPr/>
              </p:nvSpPr>
              <p:spPr bwMode="auto">
                <a:xfrm>
                  <a:off x="2268" y="3040"/>
                  <a:ext cx="41" cy="32"/>
                </a:xfrm>
                <a:custGeom>
                  <a:avLst/>
                  <a:gdLst>
                    <a:gd name="T0" fmla="*/ 23 w 41"/>
                    <a:gd name="T1" fmla="*/ 0 h 32"/>
                    <a:gd name="T2" fmla="*/ 23 w 41"/>
                    <a:gd name="T3" fmla="*/ 0 h 32"/>
                    <a:gd name="T4" fmla="*/ 15 w 41"/>
                    <a:gd name="T5" fmla="*/ 0 h 32"/>
                    <a:gd name="T6" fmla="*/ 7 w 41"/>
                    <a:gd name="T7" fmla="*/ 1 h 32"/>
                    <a:gd name="T8" fmla="*/ 2 w 41"/>
                    <a:gd name="T9" fmla="*/ 6 h 32"/>
                    <a:gd name="T10" fmla="*/ 1 w 41"/>
                    <a:gd name="T11" fmla="*/ 9 h 32"/>
                    <a:gd name="T12" fmla="*/ 0 w 41"/>
                    <a:gd name="T13" fmla="*/ 12 h 32"/>
                    <a:gd name="T14" fmla="*/ 0 w 41"/>
                    <a:gd name="T15" fmla="*/ 12 h 32"/>
                    <a:gd name="T16" fmla="*/ 0 w 41"/>
                    <a:gd name="T17" fmla="*/ 15 h 32"/>
                    <a:gd name="T18" fmla="*/ 0 w 41"/>
                    <a:gd name="T19" fmla="*/ 19 h 32"/>
                    <a:gd name="T20" fmla="*/ 4 w 41"/>
                    <a:gd name="T21" fmla="*/ 24 h 32"/>
                    <a:gd name="T22" fmla="*/ 10 w 41"/>
                    <a:gd name="T23" fmla="*/ 29 h 32"/>
                    <a:gd name="T24" fmla="*/ 18 w 41"/>
                    <a:gd name="T25" fmla="*/ 32 h 32"/>
                    <a:gd name="T26" fmla="*/ 18 w 41"/>
                    <a:gd name="T27" fmla="*/ 32 h 32"/>
                    <a:gd name="T28" fmla="*/ 25 w 41"/>
                    <a:gd name="T29" fmla="*/ 32 h 32"/>
                    <a:gd name="T30" fmla="*/ 33 w 41"/>
                    <a:gd name="T31" fmla="*/ 29 h 32"/>
                    <a:gd name="T32" fmla="*/ 38 w 41"/>
                    <a:gd name="T33" fmla="*/ 26 h 32"/>
                    <a:gd name="T34" fmla="*/ 39 w 41"/>
                    <a:gd name="T35" fmla="*/ 23 h 32"/>
                    <a:gd name="T36" fmla="*/ 41 w 41"/>
                    <a:gd name="T37" fmla="*/ 19 h 32"/>
                    <a:gd name="T38" fmla="*/ 41 w 41"/>
                    <a:gd name="T39" fmla="*/ 19 h 32"/>
                    <a:gd name="T40" fmla="*/ 41 w 41"/>
                    <a:gd name="T41" fmla="*/ 17 h 32"/>
                    <a:gd name="T42" fmla="*/ 41 w 41"/>
                    <a:gd name="T43" fmla="*/ 13 h 32"/>
                    <a:gd name="T44" fmla="*/ 37 w 41"/>
                    <a:gd name="T45" fmla="*/ 8 h 32"/>
                    <a:gd name="T46" fmla="*/ 30 w 41"/>
                    <a:gd name="T47" fmla="*/ 3 h 32"/>
                    <a:gd name="T48" fmla="*/ 23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4" y="24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5" y="32"/>
                      </a:lnTo>
                      <a:lnTo>
                        <a:pt x="33" y="29"/>
                      </a:lnTo>
                      <a:lnTo>
                        <a:pt x="38" y="26"/>
                      </a:lnTo>
                      <a:lnTo>
                        <a:pt x="39" y="23"/>
                      </a:lnTo>
                      <a:lnTo>
                        <a:pt x="41" y="19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7" y="8"/>
                      </a:lnTo>
                      <a:lnTo>
                        <a:pt x="30" y="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76" name="Freeform 2417"/>
                <p:cNvSpPr>
                  <a:spLocks/>
                </p:cNvSpPr>
                <p:nvPr/>
              </p:nvSpPr>
              <p:spPr bwMode="auto">
                <a:xfrm>
                  <a:off x="2268" y="3040"/>
                  <a:ext cx="41" cy="32"/>
                </a:xfrm>
                <a:custGeom>
                  <a:avLst/>
                  <a:gdLst>
                    <a:gd name="T0" fmla="*/ 23 w 41"/>
                    <a:gd name="T1" fmla="*/ 0 h 32"/>
                    <a:gd name="T2" fmla="*/ 23 w 41"/>
                    <a:gd name="T3" fmla="*/ 0 h 32"/>
                    <a:gd name="T4" fmla="*/ 15 w 41"/>
                    <a:gd name="T5" fmla="*/ 0 h 32"/>
                    <a:gd name="T6" fmla="*/ 7 w 41"/>
                    <a:gd name="T7" fmla="*/ 1 h 32"/>
                    <a:gd name="T8" fmla="*/ 2 w 41"/>
                    <a:gd name="T9" fmla="*/ 6 h 32"/>
                    <a:gd name="T10" fmla="*/ 1 w 41"/>
                    <a:gd name="T11" fmla="*/ 9 h 32"/>
                    <a:gd name="T12" fmla="*/ 0 w 41"/>
                    <a:gd name="T13" fmla="*/ 12 h 32"/>
                    <a:gd name="T14" fmla="*/ 0 w 41"/>
                    <a:gd name="T15" fmla="*/ 12 h 32"/>
                    <a:gd name="T16" fmla="*/ 0 w 41"/>
                    <a:gd name="T17" fmla="*/ 15 h 32"/>
                    <a:gd name="T18" fmla="*/ 0 w 41"/>
                    <a:gd name="T19" fmla="*/ 19 h 32"/>
                    <a:gd name="T20" fmla="*/ 4 w 41"/>
                    <a:gd name="T21" fmla="*/ 24 h 32"/>
                    <a:gd name="T22" fmla="*/ 10 w 41"/>
                    <a:gd name="T23" fmla="*/ 29 h 32"/>
                    <a:gd name="T24" fmla="*/ 18 w 41"/>
                    <a:gd name="T25" fmla="*/ 32 h 32"/>
                    <a:gd name="T26" fmla="*/ 18 w 41"/>
                    <a:gd name="T27" fmla="*/ 32 h 32"/>
                    <a:gd name="T28" fmla="*/ 25 w 41"/>
                    <a:gd name="T29" fmla="*/ 32 h 32"/>
                    <a:gd name="T30" fmla="*/ 33 w 41"/>
                    <a:gd name="T31" fmla="*/ 29 h 32"/>
                    <a:gd name="T32" fmla="*/ 38 w 41"/>
                    <a:gd name="T33" fmla="*/ 26 h 32"/>
                    <a:gd name="T34" fmla="*/ 39 w 41"/>
                    <a:gd name="T35" fmla="*/ 23 h 32"/>
                    <a:gd name="T36" fmla="*/ 41 w 41"/>
                    <a:gd name="T37" fmla="*/ 19 h 32"/>
                    <a:gd name="T38" fmla="*/ 41 w 41"/>
                    <a:gd name="T39" fmla="*/ 19 h 32"/>
                    <a:gd name="T40" fmla="*/ 41 w 41"/>
                    <a:gd name="T41" fmla="*/ 17 h 32"/>
                    <a:gd name="T42" fmla="*/ 41 w 41"/>
                    <a:gd name="T43" fmla="*/ 13 h 32"/>
                    <a:gd name="T44" fmla="*/ 37 w 41"/>
                    <a:gd name="T45" fmla="*/ 8 h 32"/>
                    <a:gd name="T46" fmla="*/ 30 w 41"/>
                    <a:gd name="T47" fmla="*/ 3 h 32"/>
                    <a:gd name="T48" fmla="*/ 23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4" y="24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5" y="32"/>
                      </a:lnTo>
                      <a:lnTo>
                        <a:pt x="33" y="29"/>
                      </a:lnTo>
                      <a:lnTo>
                        <a:pt x="38" y="26"/>
                      </a:lnTo>
                      <a:lnTo>
                        <a:pt x="39" y="23"/>
                      </a:lnTo>
                      <a:lnTo>
                        <a:pt x="41" y="19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7" y="8"/>
                      </a:lnTo>
                      <a:lnTo>
                        <a:pt x="30" y="3"/>
                      </a:lnTo>
                      <a:lnTo>
                        <a:pt x="2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77" name="Freeform 2418"/>
                <p:cNvSpPr>
                  <a:spLocks/>
                </p:cNvSpPr>
                <p:nvPr/>
              </p:nvSpPr>
              <p:spPr bwMode="auto">
                <a:xfrm>
                  <a:off x="2256" y="3018"/>
                  <a:ext cx="41" cy="32"/>
                </a:xfrm>
                <a:custGeom>
                  <a:avLst/>
                  <a:gdLst>
                    <a:gd name="T0" fmla="*/ 21 w 41"/>
                    <a:gd name="T1" fmla="*/ 0 h 32"/>
                    <a:gd name="T2" fmla="*/ 21 w 41"/>
                    <a:gd name="T3" fmla="*/ 0 h 32"/>
                    <a:gd name="T4" fmla="*/ 13 w 41"/>
                    <a:gd name="T5" fmla="*/ 2 h 32"/>
                    <a:gd name="T6" fmla="*/ 7 w 41"/>
                    <a:gd name="T7" fmla="*/ 4 h 32"/>
                    <a:gd name="T8" fmla="*/ 2 w 41"/>
                    <a:gd name="T9" fmla="*/ 9 h 32"/>
                    <a:gd name="T10" fmla="*/ 0 w 41"/>
                    <a:gd name="T11" fmla="*/ 13 h 32"/>
                    <a:gd name="T12" fmla="*/ 0 w 41"/>
                    <a:gd name="T13" fmla="*/ 16 h 32"/>
                    <a:gd name="T14" fmla="*/ 0 w 41"/>
                    <a:gd name="T15" fmla="*/ 16 h 32"/>
                    <a:gd name="T16" fmla="*/ 0 w 41"/>
                    <a:gd name="T17" fmla="*/ 19 h 32"/>
                    <a:gd name="T18" fmla="*/ 2 w 41"/>
                    <a:gd name="T19" fmla="*/ 22 h 32"/>
                    <a:gd name="T20" fmla="*/ 7 w 41"/>
                    <a:gd name="T21" fmla="*/ 27 h 32"/>
                    <a:gd name="T22" fmla="*/ 13 w 41"/>
                    <a:gd name="T23" fmla="*/ 31 h 32"/>
                    <a:gd name="T24" fmla="*/ 21 w 41"/>
                    <a:gd name="T25" fmla="*/ 32 h 32"/>
                    <a:gd name="T26" fmla="*/ 21 w 41"/>
                    <a:gd name="T27" fmla="*/ 32 h 32"/>
                    <a:gd name="T28" fmla="*/ 28 w 41"/>
                    <a:gd name="T29" fmla="*/ 31 h 32"/>
                    <a:gd name="T30" fmla="*/ 36 w 41"/>
                    <a:gd name="T31" fmla="*/ 27 h 32"/>
                    <a:gd name="T32" fmla="*/ 40 w 41"/>
                    <a:gd name="T33" fmla="*/ 22 h 32"/>
                    <a:gd name="T34" fmla="*/ 41 w 41"/>
                    <a:gd name="T35" fmla="*/ 19 h 32"/>
                    <a:gd name="T36" fmla="*/ 41 w 41"/>
                    <a:gd name="T37" fmla="*/ 16 h 32"/>
                    <a:gd name="T38" fmla="*/ 41 w 41"/>
                    <a:gd name="T39" fmla="*/ 16 h 32"/>
                    <a:gd name="T40" fmla="*/ 41 w 41"/>
                    <a:gd name="T41" fmla="*/ 13 h 32"/>
                    <a:gd name="T42" fmla="*/ 40 w 41"/>
                    <a:gd name="T43" fmla="*/ 9 h 32"/>
                    <a:gd name="T44" fmla="*/ 36 w 41"/>
                    <a:gd name="T45" fmla="*/ 4 h 32"/>
                    <a:gd name="T46" fmla="*/ 28 w 41"/>
                    <a:gd name="T47" fmla="*/ 2 h 32"/>
                    <a:gd name="T48" fmla="*/ 21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2"/>
                      </a:lnTo>
                      <a:lnTo>
                        <a:pt x="7" y="4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2" y="22"/>
                      </a:lnTo>
                      <a:lnTo>
                        <a:pt x="7" y="27"/>
                      </a:lnTo>
                      <a:lnTo>
                        <a:pt x="13" y="31"/>
                      </a:lnTo>
                      <a:lnTo>
                        <a:pt x="21" y="32"/>
                      </a:lnTo>
                      <a:lnTo>
                        <a:pt x="28" y="31"/>
                      </a:lnTo>
                      <a:lnTo>
                        <a:pt x="36" y="27"/>
                      </a:lnTo>
                      <a:lnTo>
                        <a:pt x="40" y="22"/>
                      </a:lnTo>
                      <a:lnTo>
                        <a:pt x="41" y="19"/>
                      </a:lnTo>
                      <a:lnTo>
                        <a:pt x="41" y="16"/>
                      </a:lnTo>
                      <a:lnTo>
                        <a:pt x="41" y="13"/>
                      </a:lnTo>
                      <a:lnTo>
                        <a:pt x="40" y="9"/>
                      </a:lnTo>
                      <a:lnTo>
                        <a:pt x="36" y="4"/>
                      </a:lnTo>
                      <a:lnTo>
                        <a:pt x="28" y="2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78" name="Freeform 2419"/>
                <p:cNvSpPr>
                  <a:spLocks/>
                </p:cNvSpPr>
                <p:nvPr/>
              </p:nvSpPr>
              <p:spPr bwMode="auto">
                <a:xfrm>
                  <a:off x="2256" y="3018"/>
                  <a:ext cx="41" cy="32"/>
                </a:xfrm>
                <a:custGeom>
                  <a:avLst/>
                  <a:gdLst>
                    <a:gd name="T0" fmla="*/ 21 w 41"/>
                    <a:gd name="T1" fmla="*/ 0 h 32"/>
                    <a:gd name="T2" fmla="*/ 21 w 41"/>
                    <a:gd name="T3" fmla="*/ 0 h 32"/>
                    <a:gd name="T4" fmla="*/ 13 w 41"/>
                    <a:gd name="T5" fmla="*/ 2 h 32"/>
                    <a:gd name="T6" fmla="*/ 7 w 41"/>
                    <a:gd name="T7" fmla="*/ 4 h 32"/>
                    <a:gd name="T8" fmla="*/ 2 w 41"/>
                    <a:gd name="T9" fmla="*/ 9 h 32"/>
                    <a:gd name="T10" fmla="*/ 0 w 41"/>
                    <a:gd name="T11" fmla="*/ 13 h 32"/>
                    <a:gd name="T12" fmla="*/ 0 w 41"/>
                    <a:gd name="T13" fmla="*/ 16 h 32"/>
                    <a:gd name="T14" fmla="*/ 0 w 41"/>
                    <a:gd name="T15" fmla="*/ 16 h 32"/>
                    <a:gd name="T16" fmla="*/ 0 w 41"/>
                    <a:gd name="T17" fmla="*/ 19 h 32"/>
                    <a:gd name="T18" fmla="*/ 2 w 41"/>
                    <a:gd name="T19" fmla="*/ 22 h 32"/>
                    <a:gd name="T20" fmla="*/ 7 w 41"/>
                    <a:gd name="T21" fmla="*/ 27 h 32"/>
                    <a:gd name="T22" fmla="*/ 13 w 41"/>
                    <a:gd name="T23" fmla="*/ 31 h 32"/>
                    <a:gd name="T24" fmla="*/ 21 w 41"/>
                    <a:gd name="T25" fmla="*/ 32 h 32"/>
                    <a:gd name="T26" fmla="*/ 21 w 41"/>
                    <a:gd name="T27" fmla="*/ 32 h 32"/>
                    <a:gd name="T28" fmla="*/ 28 w 41"/>
                    <a:gd name="T29" fmla="*/ 31 h 32"/>
                    <a:gd name="T30" fmla="*/ 36 w 41"/>
                    <a:gd name="T31" fmla="*/ 27 h 32"/>
                    <a:gd name="T32" fmla="*/ 40 w 41"/>
                    <a:gd name="T33" fmla="*/ 22 h 32"/>
                    <a:gd name="T34" fmla="*/ 41 w 41"/>
                    <a:gd name="T35" fmla="*/ 19 h 32"/>
                    <a:gd name="T36" fmla="*/ 41 w 41"/>
                    <a:gd name="T37" fmla="*/ 16 h 32"/>
                    <a:gd name="T38" fmla="*/ 41 w 41"/>
                    <a:gd name="T39" fmla="*/ 16 h 32"/>
                    <a:gd name="T40" fmla="*/ 41 w 41"/>
                    <a:gd name="T41" fmla="*/ 13 h 32"/>
                    <a:gd name="T42" fmla="*/ 40 w 41"/>
                    <a:gd name="T43" fmla="*/ 9 h 32"/>
                    <a:gd name="T44" fmla="*/ 36 w 41"/>
                    <a:gd name="T45" fmla="*/ 4 h 32"/>
                    <a:gd name="T46" fmla="*/ 28 w 41"/>
                    <a:gd name="T47" fmla="*/ 2 h 32"/>
                    <a:gd name="T48" fmla="*/ 21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2"/>
                      </a:lnTo>
                      <a:lnTo>
                        <a:pt x="7" y="4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2" y="22"/>
                      </a:lnTo>
                      <a:lnTo>
                        <a:pt x="7" y="27"/>
                      </a:lnTo>
                      <a:lnTo>
                        <a:pt x="13" y="31"/>
                      </a:lnTo>
                      <a:lnTo>
                        <a:pt x="21" y="32"/>
                      </a:lnTo>
                      <a:lnTo>
                        <a:pt x="28" y="31"/>
                      </a:lnTo>
                      <a:lnTo>
                        <a:pt x="36" y="27"/>
                      </a:lnTo>
                      <a:lnTo>
                        <a:pt x="40" y="22"/>
                      </a:lnTo>
                      <a:lnTo>
                        <a:pt x="41" y="19"/>
                      </a:lnTo>
                      <a:lnTo>
                        <a:pt x="41" y="16"/>
                      </a:lnTo>
                      <a:lnTo>
                        <a:pt x="41" y="13"/>
                      </a:lnTo>
                      <a:lnTo>
                        <a:pt x="40" y="9"/>
                      </a:lnTo>
                      <a:lnTo>
                        <a:pt x="36" y="4"/>
                      </a:lnTo>
                      <a:lnTo>
                        <a:pt x="28" y="2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79" name="Freeform 2420"/>
                <p:cNvSpPr>
                  <a:spLocks/>
                </p:cNvSpPr>
                <p:nvPr/>
              </p:nvSpPr>
              <p:spPr bwMode="auto">
                <a:xfrm>
                  <a:off x="2237" y="3080"/>
                  <a:ext cx="40" cy="34"/>
                </a:xfrm>
                <a:custGeom>
                  <a:avLst/>
                  <a:gdLst>
                    <a:gd name="T0" fmla="*/ 12 w 40"/>
                    <a:gd name="T1" fmla="*/ 3 h 34"/>
                    <a:gd name="T2" fmla="*/ 12 w 40"/>
                    <a:gd name="T3" fmla="*/ 3 h 34"/>
                    <a:gd name="T4" fmla="*/ 7 w 40"/>
                    <a:gd name="T5" fmla="*/ 9 h 34"/>
                    <a:gd name="T6" fmla="*/ 1 w 40"/>
                    <a:gd name="T7" fmla="*/ 15 h 34"/>
                    <a:gd name="T8" fmla="*/ 0 w 40"/>
                    <a:gd name="T9" fmla="*/ 21 h 34"/>
                    <a:gd name="T10" fmla="*/ 1 w 40"/>
                    <a:gd name="T11" fmla="*/ 24 h 34"/>
                    <a:gd name="T12" fmla="*/ 3 w 40"/>
                    <a:gd name="T13" fmla="*/ 28 h 34"/>
                    <a:gd name="T14" fmla="*/ 3 w 40"/>
                    <a:gd name="T15" fmla="*/ 28 h 34"/>
                    <a:gd name="T16" fmla="*/ 4 w 40"/>
                    <a:gd name="T17" fmla="*/ 30 h 34"/>
                    <a:gd name="T18" fmla="*/ 7 w 40"/>
                    <a:gd name="T19" fmla="*/ 31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1 h 34"/>
                    <a:gd name="T26" fmla="*/ 28 w 40"/>
                    <a:gd name="T27" fmla="*/ 31 h 34"/>
                    <a:gd name="T28" fmla="*/ 35 w 40"/>
                    <a:gd name="T29" fmla="*/ 26 h 34"/>
                    <a:gd name="T30" fmla="*/ 38 w 40"/>
                    <a:gd name="T31" fmla="*/ 20 h 34"/>
                    <a:gd name="T32" fmla="*/ 40 w 40"/>
                    <a:gd name="T33" fmla="*/ 12 h 34"/>
                    <a:gd name="T34" fmla="*/ 40 w 40"/>
                    <a:gd name="T35" fmla="*/ 10 h 34"/>
                    <a:gd name="T36" fmla="*/ 38 w 40"/>
                    <a:gd name="T37" fmla="*/ 7 h 34"/>
                    <a:gd name="T38" fmla="*/ 38 w 40"/>
                    <a:gd name="T39" fmla="*/ 7 h 34"/>
                    <a:gd name="T40" fmla="*/ 36 w 40"/>
                    <a:gd name="T41" fmla="*/ 5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7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1" y="24"/>
                      </a:lnTo>
                      <a:lnTo>
                        <a:pt x="3" y="28"/>
                      </a:lnTo>
                      <a:lnTo>
                        <a:pt x="4" y="30"/>
                      </a:lnTo>
                      <a:lnTo>
                        <a:pt x="7" y="31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1"/>
                      </a:lnTo>
                      <a:lnTo>
                        <a:pt x="35" y="26"/>
                      </a:lnTo>
                      <a:lnTo>
                        <a:pt x="38" y="20"/>
                      </a:lnTo>
                      <a:lnTo>
                        <a:pt x="40" y="12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6" y="5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80" name="Freeform 2421"/>
                <p:cNvSpPr>
                  <a:spLocks/>
                </p:cNvSpPr>
                <p:nvPr/>
              </p:nvSpPr>
              <p:spPr bwMode="auto">
                <a:xfrm>
                  <a:off x="2237" y="3080"/>
                  <a:ext cx="40" cy="34"/>
                </a:xfrm>
                <a:custGeom>
                  <a:avLst/>
                  <a:gdLst>
                    <a:gd name="T0" fmla="*/ 12 w 40"/>
                    <a:gd name="T1" fmla="*/ 3 h 34"/>
                    <a:gd name="T2" fmla="*/ 12 w 40"/>
                    <a:gd name="T3" fmla="*/ 3 h 34"/>
                    <a:gd name="T4" fmla="*/ 7 w 40"/>
                    <a:gd name="T5" fmla="*/ 9 h 34"/>
                    <a:gd name="T6" fmla="*/ 1 w 40"/>
                    <a:gd name="T7" fmla="*/ 15 h 34"/>
                    <a:gd name="T8" fmla="*/ 0 w 40"/>
                    <a:gd name="T9" fmla="*/ 21 h 34"/>
                    <a:gd name="T10" fmla="*/ 1 w 40"/>
                    <a:gd name="T11" fmla="*/ 24 h 34"/>
                    <a:gd name="T12" fmla="*/ 3 w 40"/>
                    <a:gd name="T13" fmla="*/ 28 h 34"/>
                    <a:gd name="T14" fmla="*/ 3 w 40"/>
                    <a:gd name="T15" fmla="*/ 28 h 34"/>
                    <a:gd name="T16" fmla="*/ 4 w 40"/>
                    <a:gd name="T17" fmla="*/ 30 h 34"/>
                    <a:gd name="T18" fmla="*/ 7 w 40"/>
                    <a:gd name="T19" fmla="*/ 31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1 h 34"/>
                    <a:gd name="T26" fmla="*/ 28 w 40"/>
                    <a:gd name="T27" fmla="*/ 31 h 34"/>
                    <a:gd name="T28" fmla="*/ 35 w 40"/>
                    <a:gd name="T29" fmla="*/ 26 h 34"/>
                    <a:gd name="T30" fmla="*/ 38 w 40"/>
                    <a:gd name="T31" fmla="*/ 20 h 34"/>
                    <a:gd name="T32" fmla="*/ 40 w 40"/>
                    <a:gd name="T33" fmla="*/ 12 h 34"/>
                    <a:gd name="T34" fmla="*/ 40 w 40"/>
                    <a:gd name="T35" fmla="*/ 10 h 34"/>
                    <a:gd name="T36" fmla="*/ 38 w 40"/>
                    <a:gd name="T37" fmla="*/ 7 h 34"/>
                    <a:gd name="T38" fmla="*/ 38 w 40"/>
                    <a:gd name="T39" fmla="*/ 7 h 34"/>
                    <a:gd name="T40" fmla="*/ 36 w 40"/>
                    <a:gd name="T41" fmla="*/ 5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7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1" y="24"/>
                      </a:lnTo>
                      <a:lnTo>
                        <a:pt x="3" y="28"/>
                      </a:lnTo>
                      <a:lnTo>
                        <a:pt x="4" y="30"/>
                      </a:lnTo>
                      <a:lnTo>
                        <a:pt x="7" y="31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1"/>
                      </a:lnTo>
                      <a:lnTo>
                        <a:pt x="35" y="26"/>
                      </a:lnTo>
                      <a:lnTo>
                        <a:pt x="38" y="20"/>
                      </a:lnTo>
                      <a:lnTo>
                        <a:pt x="40" y="12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6" y="5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81" name="Freeform 2422"/>
                <p:cNvSpPr>
                  <a:spLocks/>
                </p:cNvSpPr>
                <p:nvPr/>
              </p:nvSpPr>
              <p:spPr bwMode="auto">
                <a:xfrm>
                  <a:off x="2266" y="3083"/>
                  <a:ext cx="41" cy="34"/>
                </a:xfrm>
                <a:custGeom>
                  <a:avLst/>
                  <a:gdLst>
                    <a:gd name="T0" fmla="*/ 26 w 41"/>
                    <a:gd name="T1" fmla="*/ 2 h 34"/>
                    <a:gd name="T2" fmla="*/ 26 w 41"/>
                    <a:gd name="T3" fmla="*/ 2 h 34"/>
                    <a:gd name="T4" fmla="*/ 18 w 41"/>
                    <a:gd name="T5" fmla="*/ 0 h 34"/>
                    <a:gd name="T6" fmla="*/ 11 w 41"/>
                    <a:gd name="T7" fmla="*/ 2 h 34"/>
                    <a:gd name="T8" fmla="*/ 6 w 41"/>
                    <a:gd name="T9" fmla="*/ 4 h 34"/>
                    <a:gd name="T10" fmla="*/ 3 w 41"/>
                    <a:gd name="T11" fmla="*/ 7 h 34"/>
                    <a:gd name="T12" fmla="*/ 2 w 41"/>
                    <a:gd name="T13" fmla="*/ 9 h 34"/>
                    <a:gd name="T14" fmla="*/ 2 w 41"/>
                    <a:gd name="T15" fmla="*/ 9 h 34"/>
                    <a:gd name="T16" fmla="*/ 0 w 41"/>
                    <a:gd name="T17" fmla="*/ 13 h 34"/>
                    <a:gd name="T18" fmla="*/ 0 w 41"/>
                    <a:gd name="T19" fmla="*/ 17 h 34"/>
                    <a:gd name="T20" fmla="*/ 3 w 41"/>
                    <a:gd name="T21" fmla="*/ 23 h 34"/>
                    <a:gd name="T22" fmla="*/ 8 w 41"/>
                    <a:gd name="T23" fmla="*/ 28 h 34"/>
                    <a:gd name="T24" fmla="*/ 15 w 41"/>
                    <a:gd name="T25" fmla="*/ 32 h 34"/>
                    <a:gd name="T26" fmla="*/ 15 w 41"/>
                    <a:gd name="T27" fmla="*/ 32 h 34"/>
                    <a:gd name="T28" fmla="*/ 23 w 41"/>
                    <a:gd name="T29" fmla="*/ 34 h 34"/>
                    <a:gd name="T30" fmla="*/ 31 w 41"/>
                    <a:gd name="T31" fmla="*/ 34 h 34"/>
                    <a:gd name="T32" fmla="*/ 36 w 41"/>
                    <a:gd name="T33" fmla="*/ 30 h 34"/>
                    <a:gd name="T34" fmla="*/ 39 w 41"/>
                    <a:gd name="T35" fmla="*/ 27 h 34"/>
                    <a:gd name="T36" fmla="*/ 40 w 41"/>
                    <a:gd name="T37" fmla="*/ 25 h 34"/>
                    <a:gd name="T38" fmla="*/ 40 w 41"/>
                    <a:gd name="T39" fmla="*/ 25 h 34"/>
                    <a:gd name="T40" fmla="*/ 41 w 41"/>
                    <a:gd name="T41" fmla="*/ 21 h 34"/>
                    <a:gd name="T42" fmla="*/ 41 w 41"/>
                    <a:gd name="T43" fmla="*/ 17 h 34"/>
                    <a:gd name="T44" fmla="*/ 39 w 41"/>
                    <a:gd name="T45" fmla="*/ 11 h 34"/>
                    <a:gd name="T46" fmla="*/ 34 w 41"/>
                    <a:gd name="T47" fmla="*/ 6 h 34"/>
                    <a:gd name="T48" fmla="*/ 26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1" y="2"/>
                      </a:lnTo>
                      <a:lnTo>
                        <a:pt x="6" y="4"/>
                      </a:lnTo>
                      <a:lnTo>
                        <a:pt x="3" y="7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4"/>
                      </a:lnTo>
                      <a:lnTo>
                        <a:pt x="31" y="34"/>
                      </a:lnTo>
                      <a:lnTo>
                        <a:pt x="36" y="30"/>
                      </a:lnTo>
                      <a:lnTo>
                        <a:pt x="39" y="27"/>
                      </a:lnTo>
                      <a:lnTo>
                        <a:pt x="40" y="25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39" y="11"/>
                      </a:lnTo>
                      <a:lnTo>
                        <a:pt x="34" y="6"/>
                      </a:lnTo>
                      <a:lnTo>
                        <a:pt x="26" y="2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82" name="Freeform 2423"/>
                <p:cNvSpPr>
                  <a:spLocks/>
                </p:cNvSpPr>
                <p:nvPr/>
              </p:nvSpPr>
              <p:spPr bwMode="auto">
                <a:xfrm>
                  <a:off x="2266" y="3083"/>
                  <a:ext cx="41" cy="34"/>
                </a:xfrm>
                <a:custGeom>
                  <a:avLst/>
                  <a:gdLst>
                    <a:gd name="T0" fmla="*/ 26 w 41"/>
                    <a:gd name="T1" fmla="*/ 2 h 34"/>
                    <a:gd name="T2" fmla="*/ 26 w 41"/>
                    <a:gd name="T3" fmla="*/ 2 h 34"/>
                    <a:gd name="T4" fmla="*/ 18 w 41"/>
                    <a:gd name="T5" fmla="*/ 0 h 34"/>
                    <a:gd name="T6" fmla="*/ 11 w 41"/>
                    <a:gd name="T7" fmla="*/ 2 h 34"/>
                    <a:gd name="T8" fmla="*/ 6 w 41"/>
                    <a:gd name="T9" fmla="*/ 4 h 34"/>
                    <a:gd name="T10" fmla="*/ 3 w 41"/>
                    <a:gd name="T11" fmla="*/ 7 h 34"/>
                    <a:gd name="T12" fmla="*/ 2 w 41"/>
                    <a:gd name="T13" fmla="*/ 9 h 34"/>
                    <a:gd name="T14" fmla="*/ 2 w 41"/>
                    <a:gd name="T15" fmla="*/ 9 h 34"/>
                    <a:gd name="T16" fmla="*/ 0 w 41"/>
                    <a:gd name="T17" fmla="*/ 13 h 34"/>
                    <a:gd name="T18" fmla="*/ 0 w 41"/>
                    <a:gd name="T19" fmla="*/ 17 h 34"/>
                    <a:gd name="T20" fmla="*/ 3 w 41"/>
                    <a:gd name="T21" fmla="*/ 23 h 34"/>
                    <a:gd name="T22" fmla="*/ 8 w 41"/>
                    <a:gd name="T23" fmla="*/ 28 h 34"/>
                    <a:gd name="T24" fmla="*/ 15 w 41"/>
                    <a:gd name="T25" fmla="*/ 32 h 34"/>
                    <a:gd name="T26" fmla="*/ 15 w 41"/>
                    <a:gd name="T27" fmla="*/ 32 h 34"/>
                    <a:gd name="T28" fmla="*/ 23 w 41"/>
                    <a:gd name="T29" fmla="*/ 34 h 34"/>
                    <a:gd name="T30" fmla="*/ 31 w 41"/>
                    <a:gd name="T31" fmla="*/ 34 h 34"/>
                    <a:gd name="T32" fmla="*/ 36 w 41"/>
                    <a:gd name="T33" fmla="*/ 30 h 34"/>
                    <a:gd name="T34" fmla="*/ 39 w 41"/>
                    <a:gd name="T35" fmla="*/ 27 h 34"/>
                    <a:gd name="T36" fmla="*/ 40 w 41"/>
                    <a:gd name="T37" fmla="*/ 25 h 34"/>
                    <a:gd name="T38" fmla="*/ 40 w 41"/>
                    <a:gd name="T39" fmla="*/ 25 h 34"/>
                    <a:gd name="T40" fmla="*/ 41 w 41"/>
                    <a:gd name="T41" fmla="*/ 21 h 34"/>
                    <a:gd name="T42" fmla="*/ 41 w 41"/>
                    <a:gd name="T43" fmla="*/ 17 h 34"/>
                    <a:gd name="T44" fmla="*/ 39 w 41"/>
                    <a:gd name="T45" fmla="*/ 11 h 34"/>
                    <a:gd name="T46" fmla="*/ 34 w 41"/>
                    <a:gd name="T47" fmla="*/ 6 h 34"/>
                    <a:gd name="T48" fmla="*/ 26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1" y="2"/>
                      </a:lnTo>
                      <a:lnTo>
                        <a:pt x="6" y="4"/>
                      </a:lnTo>
                      <a:lnTo>
                        <a:pt x="3" y="7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4"/>
                      </a:lnTo>
                      <a:lnTo>
                        <a:pt x="31" y="34"/>
                      </a:lnTo>
                      <a:lnTo>
                        <a:pt x="36" y="30"/>
                      </a:lnTo>
                      <a:lnTo>
                        <a:pt x="39" y="27"/>
                      </a:lnTo>
                      <a:lnTo>
                        <a:pt x="40" y="25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39" y="11"/>
                      </a:lnTo>
                      <a:lnTo>
                        <a:pt x="34" y="6"/>
                      </a:lnTo>
                      <a:lnTo>
                        <a:pt x="26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83" name="Freeform 2424"/>
                <p:cNvSpPr>
                  <a:spLocks/>
                </p:cNvSpPr>
                <p:nvPr/>
              </p:nvSpPr>
              <p:spPr bwMode="auto">
                <a:xfrm>
                  <a:off x="2062" y="3105"/>
                  <a:ext cx="31" cy="88"/>
                </a:xfrm>
                <a:custGeom>
                  <a:avLst/>
                  <a:gdLst>
                    <a:gd name="T0" fmla="*/ 0 w 31"/>
                    <a:gd name="T1" fmla="*/ 84 h 88"/>
                    <a:gd name="T2" fmla="*/ 9 w 31"/>
                    <a:gd name="T3" fmla="*/ 69 h 88"/>
                    <a:gd name="T4" fmla="*/ 9 w 31"/>
                    <a:gd name="T5" fmla="*/ 0 h 88"/>
                    <a:gd name="T6" fmla="*/ 23 w 31"/>
                    <a:gd name="T7" fmla="*/ 3 h 88"/>
                    <a:gd name="T8" fmla="*/ 22 w 31"/>
                    <a:gd name="T9" fmla="*/ 69 h 88"/>
                    <a:gd name="T10" fmla="*/ 31 w 31"/>
                    <a:gd name="T11" fmla="*/ 86 h 88"/>
                    <a:gd name="T12" fmla="*/ 21 w 31"/>
                    <a:gd name="T13" fmla="*/ 79 h 88"/>
                    <a:gd name="T14" fmla="*/ 21 w 31"/>
                    <a:gd name="T15" fmla="*/ 88 h 88"/>
                    <a:gd name="T16" fmla="*/ 14 w 31"/>
                    <a:gd name="T17" fmla="*/ 80 h 88"/>
                    <a:gd name="T18" fmla="*/ 9 w 31"/>
                    <a:gd name="T19" fmla="*/ 88 h 88"/>
                    <a:gd name="T20" fmla="*/ 8 w 31"/>
                    <a:gd name="T21" fmla="*/ 80 h 88"/>
                    <a:gd name="T22" fmla="*/ 0 w 31"/>
                    <a:gd name="T23" fmla="*/ 84 h 88"/>
                    <a:gd name="T24" fmla="*/ 0 w 31"/>
                    <a:gd name="T25" fmla="*/ 84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8"/>
                    <a:gd name="T41" fmla="*/ 31 w 31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8">
                      <a:moveTo>
                        <a:pt x="0" y="84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3"/>
                      </a:lnTo>
                      <a:lnTo>
                        <a:pt x="22" y="69"/>
                      </a:lnTo>
                      <a:lnTo>
                        <a:pt x="31" y="86"/>
                      </a:lnTo>
                      <a:lnTo>
                        <a:pt x="21" y="79"/>
                      </a:lnTo>
                      <a:lnTo>
                        <a:pt x="21" y="88"/>
                      </a:lnTo>
                      <a:lnTo>
                        <a:pt x="14" y="80"/>
                      </a:lnTo>
                      <a:lnTo>
                        <a:pt x="9" y="88"/>
                      </a:lnTo>
                      <a:lnTo>
                        <a:pt x="8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84" name="Freeform 2425"/>
                <p:cNvSpPr>
                  <a:spLocks/>
                </p:cNvSpPr>
                <p:nvPr/>
              </p:nvSpPr>
              <p:spPr bwMode="auto">
                <a:xfrm>
                  <a:off x="2044" y="3090"/>
                  <a:ext cx="39" cy="34"/>
                </a:xfrm>
                <a:custGeom>
                  <a:avLst/>
                  <a:gdLst>
                    <a:gd name="T0" fmla="*/ 12 w 39"/>
                    <a:gd name="T1" fmla="*/ 4 h 34"/>
                    <a:gd name="T2" fmla="*/ 12 w 39"/>
                    <a:gd name="T3" fmla="*/ 4 h 34"/>
                    <a:gd name="T4" fmla="*/ 6 w 39"/>
                    <a:gd name="T5" fmla="*/ 9 h 34"/>
                    <a:gd name="T6" fmla="*/ 2 w 39"/>
                    <a:gd name="T7" fmla="*/ 15 h 34"/>
                    <a:gd name="T8" fmla="*/ 0 w 39"/>
                    <a:gd name="T9" fmla="*/ 21 h 34"/>
                    <a:gd name="T10" fmla="*/ 0 w 39"/>
                    <a:gd name="T11" fmla="*/ 24 h 34"/>
                    <a:gd name="T12" fmla="*/ 2 w 39"/>
                    <a:gd name="T13" fmla="*/ 28 h 34"/>
                    <a:gd name="T14" fmla="*/ 2 w 39"/>
                    <a:gd name="T15" fmla="*/ 28 h 34"/>
                    <a:gd name="T16" fmla="*/ 4 w 39"/>
                    <a:gd name="T17" fmla="*/ 30 h 34"/>
                    <a:gd name="T18" fmla="*/ 7 w 39"/>
                    <a:gd name="T19" fmla="*/ 32 h 34"/>
                    <a:gd name="T20" fmla="*/ 13 w 39"/>
                    <a:gd name="T21" fmla="*/ 34 h 34"/>
                    <a:gd name="T22" fmla="*/ 20 w 39"/>
                    <a:gd name="T23" fmla="*/ 34 h 34"/>
                    <a:gd name="T24" fmla="*/ 27 w 39"/>
                    <a:gd name="T25" fmla="*/ 30 h 34"/>
                    <a:gd name="T26" fmla="*/ 27 w 39"/>
                    <a:gd name="T27" fmla="*/ 30 h 34"/>
                    <a:gd name="T28" fmla="*/ 34 w 39"/>
                    <a:gd name="T29" fmla="*/ 25 h 34"/>
                    <a:gd name="T30" fmla="*/ 37 w 39"/>
                    <a:gd name="T31" fmla="*/ 20 h 34"/>
                    <a:gd name="T32" fmla="*/ 39 w 39"/>
                    <a:gd name="T33" fmla="*/ 13 h 34"/>
                    <a:gd name="T34" fmla="*/ 39 w 39"/>
                    <a:gd name="T35" fmla="*/ 10 h 34"/>
                    <a:gd name="T36" fmla="*/ 37 w 39"/>
                    <a:gd name="T37" fmla="*/ 6 h 34"/>
                    <a:gd name="T38" fmla="*/ 37 w 39"/>
                    <a:gd name="T39" fmla="*/ 6 h 34"/>
                    <a:gd name="T40" fmla="*/ 36 w 39"/>
                    <a:gd name="T41" fmla="*/ 4 h 34"/>
                    <a:gd name="T42" fmla="*/ 34 w 39"/>
                    <a:gd name="T43" fmla="*/ 2 h 34"/>
                    <a:gd name="T44" fmla="*/ 27 w 39"/>
                    <a:gd name="T45" fmla="*/ 0 h 34"/>
                    <a:gd name="T46" fmla="*/ 20 w 39"/>
                    <a:gd name="T47" fmla="*/ 0 h 34"/>
                    <a:gd name="T48" fmla="*/ 12 w 39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6" y="9"/>
                      </a:lnTo>
                      <a:lnTo>
                        <a:pt x="2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2" y="28"/>
                      </a:lnTo>
                      <a:lnTo>
                        <a:pt x="4" y="30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20" y="34"/>
                      </a:lnTo>
                      <a:lnTo>
                        <a:pt x="27" y="30"/>
                      </a:lnTo>
                      <a:lnTo>
                        <a:pt x="34" y="25"/>
                      </a:lnTo>
                      <a:lnTo>
                        <a:pt x="37" y="20"/>
                      </a:lnTo>
                      <a:lnTo>
                        <a:pt x="39" y="13"/>
                      </a:lnTo>
                      <a:lnTo>
                        <a:pt x="39" y="10"/>
                      </a:lnTo>
                      <a:lnTo>
                        <a:pt x="37" y="6"/>
                      </a:lnTo>
                      <a:lnTo>
                        <a:pt x="36" y="4"/>
                      </a:lnTo>
                      <a:lnTo>
                        <a:pt x="34" y="2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85" name="Freeform 2426"/>
                <p:cNvSpPr>
                  <a:spLocks/>
                </p:cNvSpPr>
                <p:nvPr/>
              </p:nvSpPr>
              <p:spPr bwMode="auto">
                <a:xfrm>
                  <a:off x="2044" y="3090"/>
                  <a:ext cx="39" cy="34"/>
                </a:xfrm>
                <a:custGeom>
                  <a:avLst/>
                  <a:gdLst>
                    <a:gd name="T0" fmla="*/ 12 w 39"/>
                    <a:gd name="T1" fmla="*/ 4 h 34"/>
                    <a:gd name="T2" fmla="*/ 12 w 39"/>
                    <a:gd name="T3" fmla="*/ 4 h 34"/>
                    <a:gd name="T4" fmla="*/ 6 w 39"/>
                    <a:gd name="T5" fmla="*/ 9 h 34"/>
                    <a:gd name="T6" fmla="*/ 2 w 39"/>
                    <a:gd name="T7" fmla="*/ 15 h 34"/>
                    <a:gd name="T8" fmla="*/ 0 w 39"/>
                    <a:gd name="T9" fmla="*/ 21 h 34"/>
                    <a:gd name="T10" fmla="*/ 0 w 39"/>
                    <a:gd name="T11" fmla="*/ 24 h 34"/>
                    <a:gd name="T12" fmla="*/ 2 w 39"/>
                    <a:gd name="T13" fmla="*/ 28 h 34"/>
                    <a:gd name="T14" fmla="*/ 2 w 39"/>
                    <a:gd name="T15" fmla="*/ 28 h 34"/>
                    <a:gd name="T16" fmla="*/ 4 w 39"/>
                    <a:gd name="T17" fmla="*/ 30 h 34"/>
                    <a:gd name="T18" fmla="*/ 7 w 39"/>
                    <a:gd name="T19" fmla="*/ 32 h 34"/>
                    <a:gd name="T20" fmla="*/ 13 w 39"/>
                    <a:gd name="T21" fmla="*/ 34 h 34"/>
                    <a:gd name="T22" fmla="*/ 20 w 39"/>
                    <a:gd name="T23" fmla="*/ 34 h 34"/>
                    <a:gd name="T24" fmla="*/ 27 w 39"/>
                    <a:gd name="T25" fmla="*/ 30 h 34"/>
                    <a:gd name="T26" fmla="*/ 27 w 39"/>
                    <a:gd name="T27" fmla="*/ 30 h 34"/>
                    <a:gd name="T28" fmla="*/ 34 w 39"/>
                    <a:gd name="T29" fmla="*/ 25 h 34"/>
                    <a:gd name="T30" fmla="*/ 37 w 39"/>
                    <a:gd name="T31" fmla="*/ 20 h 34"/>
                    <a:gd name="T32" fmla="*/ 39 w 39"/>
                    <a:gd name="T33" fmla="*/ 13 h 34"/>
                    <a:gd name="T34" fmla="*/ 39 w 39"/>
                    <a:gd name="T35" fmla="*/ 10 h 34"/>
                    <a:gd name="T36" fmla="*/ 37 w 39"/>
                    <a:gd name="T37" fmla="*/ 6 h 34"/>
                    <a:gd name="T38" fmla="*/ 37 w 39"/>
                    <a:gd name="T39" fmla="*/ 6 h 34"/>
                    <a:gd name="T40" fmla="*/ 36 w 39"/>
                    <a:gd name="T41" fmla="*/ 4 h 34"/>
                    <a:gd name="T42" fmla="*/ 34 w 39"/>
                    <a:gd name="T43" fmla="*/ 2 h 34"/>
                    <a:gd name="T44" fmla="*/ 27 w 39"/>
                    <a:gd name="T45" fmla="*/ 0 h 34"/>
                    <a:gd name="T46" fmla="*/ 20 w 39"/>
                    <a:gd name="T47" fmla="*/ 0 h 34"/>
                    <a:gd name="T48" fmla="*/ 12 w 39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6" y="9"/>
                      </a:lnTo>
                      <a:lnTo>
                        <a:pt x="2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2" y="28"/>
                      </a:lnTo>
                      <a:lnTo>
                        <a:pt x="4" y="30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20" y="34"/>
                      </a:lnTo>
                      <a:lnTo>
                        <a:pt x="27" y="30"/>
                      </a:lnTo>
                      <a:lnTo>
                        <a:pt x="34" y="25"/>
                      </a:lnTo>
                      <a:lnTo>
                        <a:pt x="37" y="20"/>
                      </a:lnTo>
                      <a:lnTo>
                        <a:pt x="39" y="13"/>
                      </a:lnTo>
                      <a:lnTo>
                        <a:pt x="39" y="10"/>
                      </a:lnTo>
                      <a:lnTo>
                        <a:pt x="37" y="6"/>
                      </a:lnTo>
                      <a:lnTo>
                        <a:pt x="36" y="4"/>
                      </a:lnTo>
                      <a:lnTo>
                        <a:pt x="34" y="2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86" name="Freeform 2427"/>
                <p:cNvSpPr>
                  <a:spLocks/>
                </p:cNvSpPr>
                <p:nvPr/>
              </p:nvSpPr>
              <p:spPr bwMode="auto">
                <a:xfrm>
                  <a:off x="2073" y="3094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7 w 40"/>
                    <a:gd name="T5" fmla="*/ 0 h 33"/>
                    <a:gd name="T6" fmla="*/ 10 w 40"/>
                    <a:gd name="T7" fmla="*/ 1 h 33"/>
                    <a:gd name="T8" fmla="*/ 5 w 40"/>
                    <a:gd name="T9" fmla="*/ 3 h 33"/>
                    <a:gd name="T10" fmla="*/ 2 w 40"/>
                    <a:gd name="T11" fmla="*/ 6 h 33"/>
                    <a:gd name="T12" fmla="*/ 1 w 40"/>
                    <a:gd name="T13" fmla="*/ 10 h 33"/>
                    <a:gd name="T14" fmla="*/ 1 w 40"/>
                    <a:gd name="T15" fmla="*/ 10 h 33"/>
                    <a:gd name="T16" fmla="*/ 0 w 40"/>
                    <a:gd name="T17" fmla="*/ 12 h 33"/>
                    <a:gd name="T18" fmla="*/ 0 w 40"/>
                    <a:gd name="T19" fmla="*/ 16 h 33"/>
                    <a:gd name="T20" fmla="*/ 2 w 40"/>
                    <a:gd name="T21" fmla="*/ 23 h 33"/>
                    <a:gd name="T22" fmla="*/ 7 w 40"/>
                    <a:gd name="T23" fmla="*/ 28 h 33"/>
                    <a:gd name="T24" fmla="*/ 15 w 40"/>
                    <a:gd name="T25" fmla="*/ 32 h 33"/>
                    <a:gd name="T26" fmla="*/ 15 w 40"/>
                    <a:gd name="T27" fmla="*/ 32 h 33"/>
                    <a:gd name="T28" fmla="*/ 23 w 40"/>
                    <a:gd name="T29" fmla="*/ 33 h 33"/>
                    <a:gd name="T30" fmla="*/ 30 w 40"/>
                    <a:gd name="T31" fmla="*/ 32 h 33"/>
                    <a:gd name="T32" fmla="*/ 37 w 40"/>
                    <a:gd name="T33" fmla="*/ 29 h 33"/>
                    <a:gd name="T34" fmla="*/ 38 w 40"/>
                    <a:gd name="T35" fmla="*/ 26 h 33"/>
                    <a:gd name="T36" fmla="*/ 39 w 40"/>
                    <a:gd name="T37" fmla="*/ 24 h 33"/>
                    <a:gd name="T38" fmla="*/ 39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7 h 33"/>
                    <a:gd name="T44" fmla="*/ 38 w 40"/>
                    <a:gd name="T45" fmla="*/ 11 h 33"/>
                    <a:gd name="T46" fmla="*/ 33 w 40"/>
                    <a:gd name="T47" fmla="*/ 5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7" y="0"/>
                      </a:lnTo>
                      <a:lnTo>
                        <a:pt x="10" y="1"/>
                      </a:lnTo>
                      <a:lnTo>
                        <a:pt x="5" y="3"/>
                      </a:lnTo>
                      <a:lnTo>
                        <a:pt x="2" y="6"/>
                      </a:lnTo>
                      <a:lnTo>
                        <a:pt x="1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0" y="32"/>
                      </a:lnTo>
                      <a:lnTo>
                        <a:pt x="37" y="29"/>
                      </a:lnTo>
                      <a:lnTo>
                        <a:pt x="38" y="26"/>
                      </a:lnTo>
                      <a:lnTo>
                        <a:pt x="39" y="24"/>
                      </a:lnTo>
                      <a:lnTo>
                        <a:pt x="40" y="20"/>
                      </a:lnTo>
                      <a:lnTo>
                        <a:pt x="40" y="17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87" name="Freeform 2428"/>
                <p:cNvSpPr>
                  <a:spLocks/>
                </p:cNvSpPr>
                <p:nvPr/>
              </p:nvSpPr>
              <p:spPr bwMode="auto">
                <a:xfrm>
                  <a:off x="2073" y="3094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7 w 40"/>
                    <a:gd name="T5" fmla="*/ 0 h 33"/>
                    <a:gd name="T6" fmla="*/ 10 w 40"/>
                    <a:gd name="T7" fmla="*/ 1 h 33"/>
                    <a:gd name="T8" fmla="*/ 5 w 40"/>
                    <a:gd name="T9" fmla="*/ 3 h 33"/>
                    <a:gd name="T10" fmla="*/ 2 w 40"/>
                    <a:gd name="T11" fmla="*/ 6 h 33"/>
                    <a:gd name="T12" fmla="*/ 1 w 40"/>
                    <a:gd name="T13" fmla="*/ 10 h 33"/>
                    <a:gd name="T14" fmla="*/ 1 w 40"/>
                    <a:gd name="T15" fmla="*/ 10 h 33"/>
                    <a:gd name="T16" fmla="*/ 0 w 40"/>
                    <a:gd name="T17" fmla="*/ 12 h 33"/>
                    <a:gd name="T18" fmla="*/ 0 w 40"/>
                    <a:gd name="T19" fmla="*/ 16 h 33"/>
                    <a:gd name="T20" fmla="*/ 2 w 40"/>
                    <a:gd name="T21" fmla="*/ 23 h 33"/>
                    <a:gd name="T22" fmla="*/ 7 w 40"/>
                    <a:gd name="T23" fmla="*/ 28 h 33"/>
                    <a:gd name="T24" fmla="*/ 15 w 40"/>
                    <a:gd name="T25" fmla="*/ 32 h 33"/>
                    <a:gd name="T26" fmla="*/ 15 w 40"/>
                    <a:gd name="T27" fmla="*/ 32 h 33"/>
                    <a:gd name="T28" fmla="*/ 23 w 40"/>
                    <a:gd name="T29" fmla="*/ 33 h 33"/>
                    <a:gd name="T30" fmla="*/ 30 w 40"/>
                    <a:gd name="T31" fmla="*/ 32 h 33"/>
                    <a:gd name="T32" fmla="*/ 37 w 40"/>
                    <a:gd name="T33" fmla="*/ 29 h 33"/>
                    <a:gd name="T34" fmla="*/ 38 w 40"/>
                    <a:gd name="T35" fmla="*/ 26 h 33"/>
                    <a:gd name="T36" fmla="*/ 39 w 40"/>
                    <a:gd name="T37" fmla="*/ 24 h 33"/>
                    <a:gd name="T38" fmla="*/ 39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7 h 33"/>
                    <a:gd name="T44" fmla="*/ 38 w 40"/>
                    <a:gd name="T45" fmla="*/ 11 h 33"/>
                    <a:gd name="T46" fmla="*/ 33 w 40"/>
                    <a:gd name="T47" fmla="*/ 5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7" y="0"/>
                      </a:lnTo>
                      <a:lnTo>
                        <a:pt x="10" y="1"/>
                      </a:lnTo>
                      <a:lnTo>
                        <a:pt x="5" y="3"/>
                      </a:lnTo>
                      <a:lnTo>
                        <a:pt x="2" y="6"/>
                      </a:lnTo>
                      <a:lnTo>
                        <a:pt x="1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0" y="32"/>
                      </a:lnTo>
                      <a:lnTo>
                        <a:pt x="37" y="29"/>
                      </a:lnTo>
                      <a:lnTo>
                        <a:pt x="38" y="26"/>
                      </a:lnTo>
                      <a:lnTo>
                        <a:pt x="39" y="24"/>
                      </a:lnTo>
                      <a:lnTo>
                        <a:pt x="40" y="20"/>
                      </a:lnTo>
                      <a:lnTo>
                        <a:pt x="40" y="17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88" name="Freeform 2429"/>
                <p:cNvSpPr>
                  <a:spLocks/>
                </p:cNvSpPr>
                <p:nvPr/>
              </p:nvSpPr>
              <p:spPr bwMode="auto">
                <a:xfrm>
                  <a:off x="2048" y="3067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3 w 42"/>
                    <a:gd name="T5" fmla="*/ 1 h 32"/>
                    <a:gd name="T6" fmla="*/ 7 w 42"/>
                    <a:gd name="T7" fmla="*/ 5 h 32"/>
                    <a:gd name="T8" fmla="*/ 2 w 42"/>
                    <a:gd name="T9" fmla="*/ 10 h 32"/>
                    <a:gd name="T10" fmla="*/ 0 w 42"/>
                    <a:gd name="T11" fmla="*/ 13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0 w 42"/>
                    <a:gd name="T17" fmla="*/ 19 h 32"/>
                    <a:gd name="T18" fmla="*/ 2 w 42"/>
                    <a:gd name="T19" fmla="*/ 23 h 32"/>
                    <a:gd name="T20" fmla="*/ 7 w 42"/>
                    <a:gd name="T21" fmla="*/ 28 h 32"/>
                    <a:gd name="T22" fmla="*/ 13 w 42"/>
                    <a:gd name="T23" fmla="*/ 30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30 w 42"/>
                    <a:gd name="T29" fmla="*/ 30 h 32"/>
                    <a:gd name="T30" fmla="*/ 36 w 42"/>
                    <a:gd name="T31" fmla="*/ 28 h 32"/>
                    <a:gd name="T32" fmla="*/ 40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1 w 42"/>
                    <a:gd name="T41" fmla="*/ 13 h 32"/>
                    <a:gd name="T42" fmla="*/ 40 w 42"/>
                    <a:gd name="T43" fmla="*/ 10 h 32"/>
                    <a:gd name="T44" fmla="*/ 36 w 42"/>
                    <a:gd name="T45" fmla="*/ 5 h 32"/>
                    <a:gd name="T46" fmla="*/ 30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3" y="30"/>
                      </a:lnTo>
                      <a:lnTo>
                        <a:pt x="21" y="32"/>
                      </a:lnTo>
                      <a:lnTo>
                        <a:pt x="30" y="30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89" name="Freeform 2430"/>
                <p:cNvSpPr>
                  <a:spLocks/>
                </p:cNvSpPr>
                <p:nvPr/>
              </p:nvSpPr>
              <p:spPr bwMode="auto">
                <a:xfrm>
                  <a:off x="2048" y="3067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3 w 42"/>
                    <a:gd name="T5" fmla="*/ 1 h 32"/>
                    <a:gd name="T6" fmla="*/ 7 w 42"/>
                    <a:gd name="T7" fmla="*/ 5 h 32"/>
                    <a:gd name="T8" fmla="*/ 2 w 42"/>
                    <a:gd name="T9" fmla="*/ 10 h 32"/>
                    <a:gd name="T10" fmla="*/ 0 w 42"/>
                    <a:gd name="T11" fmla="*/ 13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0 w 42"/>
                    <a:gd name="T17" fmla="*/ 19 h 32"/>
                    <a:gd name="T18" fmla="*/ 2 w 42"/>
                    <a:gd name="T19" fmla="*/ 23 h 32"/>
                    <a:gd name="T20" fmla="*/ 7 w 42"/>
                    <a:gd name="T21" fmla="*/ 28 h 32"/>
                    <a:gd name="T22" fmla="*/ 13 w 42"/>
                    <a:gd name="T23" fmla="*/ 30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30 w 42"/>
                    <a:gd name="T29" fmla="*/ 30 h 32"/>
                    <a:gd name="T30" fmla="*/ 36 w 42"/>
                    <a:gd name="T31" fmla="*/ 28 h 32"/>
                    <a:gd name="T32" fmla="*/ 40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1 w 42"/>
                    <a:gd name="T41" fmla="*/ 13 h 32"/>
                    <a:gd name="T42" fmla="*/ 40 w 42"/>
                    <a:gd name="T43" fmla="*/ 10 h 32"/>
                    <a:gd name="T44" fmla="*/ 36 w 42"/>
                    <a:gd name="T45" fmla="*/ 5 h 32"/>
                    <a:gd name="T46" fmla="*/ 30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3" y="30"/>
                      </a:lnTo>
                      <a:lnTo>
                        <a:pt x="21" y="32"/>
                      </a:lnTo>
                      <a:lnTo>
                        <a:pt x="30" y="30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90" name="Freeform 2431"/>
                <p:cNvSpPr>
                  <a:spLocks/>
                </p:cNvSpPr>
                <p:nvPr/>
              </p:nvSpPr>
              <p:spPr bwMode="auto">
                <a:xfrm>
                  <a:off x="2074" y="3071"/>
                  <a:ext cx="41" cy="33"/>
                </a:xfrm>
                <a:custGeom>
                  <a:avLst/>
                  <a:gdLst>
                    <a:gd name="T0" fmla="*/ 24 w 41"/>
                    <a:gd name="T1" fmla="*/ 0 h 33"/>
                    <a:gd name="T2" fmla="*/ 24 w 41"/>
                    <a:gd name="T3" fmla="*/ 0 h 33"/>
                    <a:gd name="T4" fmla="*/ 15 w 41"/>
                    <a:gd name="T5" fmla="*/ 0 h 33"/>
                    <a:gd name="T6" fmla="*/ 9 w 41"/>
                    <a:gd name="T7" fmla="*/ 2 h 33"/>
                    <a:gd name="T8" fmla="*/ 2 w 41"/>
                    <a:gd name="T9" fmla="*/ 6 h 33"/>
                    <a:gd name="T10" fmla="*/ 1 w 41"/>
                    <a:gd name="T11" fmla="*/ 10 h 33"/>
                    <a:gd name="T12" fmla="*/ 0 w 41"/>
                    <a:gd name="T13" fmla="*/ 12 h 33"/>
                    <a:gd name="T14" fmla="*/ 0 w 41"/>
                    <a:gd name="T15" fmla="*/ 12 h 33"/>
                    <a:gd name="T16" fmla="*/ 0 w 41"/>
                    <a:gd name="T17" fmla="*/ 16 h 33"/>
                    <a:gd name="T18" fmla="*/ 1 w 41"/>
                    <a:gd name="T19" fmla="*/ 19 h 33"/>
                    <a:gd name="T20" fmla="*/ 4 w 41"/>
                    <a:gd name="T21" fmla="*/ 25 h 33"/>
                    <a:gd name="T22" fmla="*/ 10 w 41"/>
                    <a:gd name="T23" fmla="*/ 30 h 33"/>
                    <a:gd name="T24" fmla="*/ 18 w 41"/>
                    <a:gd name="T25" fmla="*/ 33 h 33"/>
                    <a:gd name="T26" fmla="*/ 18 w 41"/>
                    <a:gd name="T27" fmla="*/ 33 h 33"/>
                    <a:gd name="T28" fmla="*/ 25 w 41"/>
                    <a:gd name="T29" fmla="*/ 33 h 33"/>
                    <a:gd name="T30" fmla="*/ 33 w 41"/>
                    <a:gd name="T31" fmla="*/ 30 h 33"/>
                    <a:gd name="T32" fmla="*/ 38 w 41"/>
                    <a:gd name="T33" fmla="*/ 26 h 33"/>
                    <a:gd name="T34" fmla="*/ 39 w 41"/>
                    <a:gd name="T35" fmla="*/ 24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6 h 33"/>
                    <a:gd name="T42" fmla="*/ 41 w 41"/>
                    <a:gd name="T43" fmla="*/ 14 h 33"/>
                    <a:gd name="T44" fmla="*/ 37 w 41"/>
                    <a:gd name="T45" fmla="*/ 7 h 33"/>
                    <a:gd name="T46" fmla="*/ 32 w 41"/>
                    <a:gd name="T47" fmla="*/ 3 h 33"/>
                    <a:gd name="T48" fmla="*/ 24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9" y="2"/>
                      </a:lnTo>
                      <a:lnTo>
                        <a:pt x="2" y="6"/>
                      </a:lnTo>
                      <a:lnTo>
                        <a:pt x="1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4" y="25"/>
                      </a:lnTo>
                      <a:lnTo>
                        <a:pt x="10" y="30"/>
                      </a:lnTo>
                      <a:lnTo>
                        <a:pt x="18" y="33"/>
                      </a:lnTo>
                      <a:lnTo>
                        <a:pt x="25" y="33"/>
                      </a:lnTo>
                      <a:lnTo>
                        <a:pt x="33" y="30"/>
                      </a:lnTo>
                      <a:lnTo>
                        <a:pt x="38" y="26"/>
                      </a:lnTo>
                      <a:lnTo>
                        <a:pt x="39" y="24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41" y="14"/>
                      </a:lnTo>
                      <a:lnTo>
                        <a:pt x="37" y="7"/>
                      </a:lnTo>
                      <a:lnTo>
                        <a:pt x="32" y="3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91" name="Freeform 2432"/>
                <p:cNvSpPr>
                  <a:spLocks/>
                </p:cNvSpPr>
                <p:nvPr/>
              </p:nvSpPr>
              <p:spPr bwMode="auto">
                <a:xfrm>
                  <a:off x="2074" y="3071"/>
                  <a:ext cx="41" cy="33"/>
                </a:xfrm>
                <a:custGeom>
                  <a:avLst/>
                  <a:gdLst>
                    <a:gd name="T0" fmla="*/ 24 w 41"/>
                    <a:gd name="T1" fmla="*/ 0 h 33"/>
                    <a:gd name="T2" fmla="*/ 24 w 41"/>
                    <a:gd name="T3" fmla="*/ 0 h 33"/>
                    <a:gd name="T4" fmla="*/ 15 w 41"/>
                    <a:gd name="T5" fmla="*/ 0 h 33"/>
                    <a:gd name="T6" fmla="*/ 9 w 41"/>
                    <a:gd name="T7" fmla="*/ 2 h 33"/>
                    <a:gd name="T8" fmla="*/ 2 w 41"/>
                    <a:gd name="T9" fmla="*/ 6 h 33"/>
                    <a:gd name="T10" fmla="*/ 1 w 41"/>
                    <a:gd name="T11" fmla="*/ 10 h 33"/>
                    <a:gd name="T12" fmla="*/ 0 w 41"/>
                    <a:gd name="T13" fmla="*/ 12 h 33"/>
                    <a:gd name="T14" fmla="*/ 0 w 41"/>
                    <a:gd name="T15" fmla="*/ 12 h 33"/>
                    <a:gd name="T16" fmla="*/ 0 w 41"/>
                    <a:gd name="T17" fmla="*/ 16 h 33"/>
                    <a:gd name="T18" fmla="*/ 1 w 41"/>
                    <a:gd name="T19" fmla="*/ 19 h 33"/>
                    <a:gd name="T20" fmla="*/ 4 w 41"/>
                    <a:gd name="T21" fmla="*/ 25 h 33"/>
                    <a:gd name="T22" fmla="*/ 10 w 41"/>
                    <a:gd name="T23" fmla="*/ 30 h 33"/>
                    <a:gd name="T24" fmla="*/ 18 w 41"/>
                    <a:gd name="T25" fmla="*/ 33 h 33"/>
                    <a:gd name="T26" fmla="*/ 18 w 41"/>
                    <a:gd name="T27" fmla="*/ 33 h 33"/>
                    <a:gd name="T28" fmla="*/ 25 w 41"/>
                    <a:gd name="T29" fmla="*/ 33 h 33"/>
                    <a:gd name="T30" fmla="*/ 33 w 41"/>
                    <a:gd name="T31" fmla="*/ 30 h 33"/>
                    <a:gd name="T32" fmla="*/ 38 w 41"/>
                    <a:gd name="T33" fmla="*/ 26 h 33"/>
                    <a:gd name="T34" fmla="*/ 39 w 41"/>
                    <a:gd name="T35" fmla="*/ 24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6 h 33"/>
                    <a:gd name="T42" fmla="*/ 41 w 41"/>
                    <a:gd name="T43" fmla="*/ 14 h 33"/>
                    <a:gd name="T44" fmla="*/ 37 w 41"/>
                    <a:gd name="T45" fmla="*/ 7 h 33"/>
                    <a:gd name="T46" fmla="*/ 32 w 41"/>
                    <a:gd name="T47" fmla="*/ 3 h 33"/>
                    <a:gd name="T48" fmla="*/ 24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9" y="2"/>
                      </a:lnTo>
                      <a:lnTo>
                        <a:pt x="2" y="6"/>
                      </a:lnTo>
                      <a:lnTo>
                        <a:pt x="1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4" y="25"/>
                      </a:lnTo>
                      <a:lnTo>
                        <a:pt x="10" y="30"/>
                      </a:lnTo>
                      <a:lnTo>
                        <a:pt x="18" y="33"/>
                      </a:lnTo>
                      <a:lnTo>
                        <a:pt x="25" y="33"/>
                      </a:lnTo>
                      <a:lnTo>
                        <a:pt x="33" y="30"/>
                      </a:lnTo>
                      <a:lnTo>
                        <a:pt x="38" y="26"/>
                      </a:lnTo>
                      <a:lnTo>
                        <a:pt x="39" y="24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41" y="14"/>
                      </a:lnTo>
                      <a:lnTo>
                        <a:pt x="37" y="7"/>
                      </a:lnTo>
                      <a:lnTo>
                        <a:pt x="32" y="3"/>
                      </a:lnTo>
                      <a:lnTo>
                        <a:pt x="24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92" name="Freeform 2433"/>
                <p:cNvSpPr>
                  <a:spLocks/>
                </p:cNvSpPr>
                <p:nvPr/>
              </p:nvSpPr>
              <p:spPr bwMode="auto">
                <a:xfrm>
                  <a:off x="2062" y="3049"/>
                  <a:ext cx="42" cy="33"/>
                </a:xfrm>
                <a:custGeom>
                  <a:avLst/>
                  <a:gdLst>
                    <a:gd name="T0" fmla="*/ 21 w 42"/>
                    <a:gd name="T1" fmla="*/ 0 h 33"/>
                    <a:gd name="T2" fmla="*/ 21 w 42"/>
                    <a:gd name="T3" fmla="*/ 0 h 33"/>
                    <a:gd name="T4" fmla="*/ 13 w 42"/>
                    <a:gd name="T5" fmla="*/ 1 h 33"/>
                    <a:gd name="T6" fmla="*/ 7 w 42"/>
                    <a:gd name="T7" fmla="*/ 5 h 33"/>
                    <a:gd name="T8" fmla="*/ 2 w 42"/>
                    <a:gd name="T9" fmla="*/ 10 h 33"/>
                    <a:gd name="T10" fmla="*/ 0 w 42"/>
                    <a:gd name="T11" fmla="*/ 13 h 33"/>
                    <a:gd name="T12" fmla="*/ 0 w 42"/>
                    <a:gd name="T13" fmla="*/ 17 h 33"/>
                    <a:gd name="T14" fmla="*/ 0 w 42"/>
                    <a:gd name="T15" fmla="*/ 17 h 33"/>
                    <a:gd name="T16" fmla="*/ 0 w 42"/>
                    <a:gd name="T17" fmla="*/ 20 h 33"/>
                    <a:gd name="T18" fmla="*/ 2 w 42"/>
                    <a:gd name="T19" fmla="*/ 23 h 33"/>
                    <a:gd name="T20" fmla="*/ 7 w 42"/>
                    <a:gd name="T21" fmla="*/ 28 h 33"/>
                    <a:gd name="T22" fmla="*/ 13 w 42"/>
                    <a:gd name="T23" fmla="*/ 32 h 33"/>
                    <a:gd name="T24" fmla="*/ 21 w 42"/>
                    <a:gd name="T25" fmla="*/ 33 h 33"/>
                    <a:gd name="T26" fmla="*/ 21 w 42"/>
                    <a:gd name="T27" fmla="*/ 33 h 33"/>
                    <a:gd name="T28" fmla="*/ 30 w 42"/>
                    <a:gd name="T29" fmla="*/ 32 h 33"/>
                    <a:gd name="T30" fmla="*/ 36 w 42"/>
                    <a:gd name="T31" fmla="*/ 28 h 33"/>
                    <a:gd name="T32" fmla="*/ 40 w 42"/>
                    <a:gd name="T33" fmla="*/ 23 h 33"/>
                    <a:gd name="T34" fmla="*/ 41 w 42"/>
                    <a:gd name="T35" fmla="*/ 20 h 33"/>
                    <a:gd name="T36" fmla="*/ 42 w 42"/>
                    <a:gd name="T37" fmla="*/ 17 h 33"/>
                    <a:gd name="T38" fmla="*/ 42 w 42"/>
                    <a:gd name="T39" fmla="*/ 17 h 33"/>
                    <a:gd name="T40" fmla="*/ 41 w 42"/>
                    <a:gd name="T41" fmla="*/ 13 h 33"/>
                    <a:gd name="T42" fmla="*/ 40 w 42"/>
                    <a:gd name="T43" fmla="*/ 10 h 33"/>
                    <a:gd name="T44" fmla="*/ 36 w 42"/>
                    <a:gd name="T45" fmla="*/ 5 h 33"/>
                    <a:gd name="T46" fmla="*/ 30 w 42"/>
                    <a:gd name="T47" fmla="*/ 1 h 33"/>
                    <a:gd name="T48" fmla="*/ 21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3" y="32"/>
                      </a:lnTo>
                      <a:lnTo>
                        <a:pt x="21" y="33"/>
                      </a:lnTo>
                      <a:lnTo>
                        <a:pt x="30" y="32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2" y="17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93" name="Freeform 2434"/>
                <p:cNvSpPr>
                  <a:spLocks/>
                </p:cNvSpPr>
                <p:nvPr/>
              </p:nvSpPr>
              <p:spPr bwMode="auto">
                <a:xfrm>
                  <a:off x="2062" y="3049"/>
                  <a:ext cx="42" cy="33"/>
                </a:xfrm>
                <a:custGeom>
                  <a:avLst/>
                  <a:gdLst>
                    <a:gd name="T0" fmla="*/ 21 w 42"/>
                    <a:gd name="T1" fmla="*/ 0 h 33"/>
                    <a:gd name="T2" fmla="*/ 21 w 42"/>
                    <a:gd name="T3" fmla="*/ 0 h 33"/>
                    <a:gd name="T4" fmla="*/ 13 w 42"/>
                    <a:gd name="T5" fmla="*/ 1 h 33"/>
                    <a:gd name="T6" fmla="*/ 7 w 42"/>
                    <a:gd name="T7" fmla="*/ 5 h 33"/>
                    <a:gd name="T8" fmla="*/ 2 w 42"/>
                    <a:gd name="T9" fmla="*/ 10 h 33"/>
                    <a:gd name="T10" fmla="*/ 0 w 42"/>
                    <a:gd name="T11" fmla="*/ 13 h 33"/>
                    <a:gd name="T12" fmla="*/ 0 w 42"/>
                    <a:gd name="T13" fmla="*/ 17 h 33"/>
                    <a:gd name="T14" fmla="*/ 0 w 42"/>
                    <a:gd name="T15" fmla="*/ 17 h 33"/>
                    <a:gd name="T16" fmla="*/ 0 w 42"/>
                    <a:gd name="T17" fmla="*/ 20 h 33"/>
                    <a:gd name="T18" fmla="*/ 2 w 42"/>
                    <a:gd name="T19" fmla="*/ 23 h 33"/>
                    <a:gd name="T20" fmla="*/ 7 w 42"/>
                    <a:gd name="T21" fmla="*/ 28 h 33"/>
                    <a:gd name="T22" fmla="*/ 13 w 42"/>
                    <a:gd name="T23" fmla="*/ 32 h 33"/>
                    <a:gd name="T24" fmla="*/ 21 w 42"/>
                    <a:gd name="T25" fmla="*/ 33 h 33"/>
                    <a:gd name="T26" fmla="*/ 21 w 42"/>
                    <a:gd name="T27" fmla="*/ 33 h 33"/>
                    <a:gd name="T28" fmla="*/ 30 w 42"/>
                    <a:gd name="T29" fmla="*/ 32 h 33"/>
                    <a:gd name="T30" fmla="*/ 36 w 42"/>
                    <a:gd name="T31" fmla="*/ 28 h 33"/>
                    <a:gd name="T32" fmla="*/ 40 w 42"/>
                    <a:gd name="T33" fmla="*/ 23 h 33"/>
                    <a:gd name="T34" fmla="*/ 41 w 42"/>
                    <a:gd name="T35" fmla="*/ 20 h 33"/>
                    <a:gd name="T36" fmla="*/ 42 w 42"/>
                    <a:gd name="T37" fmla="*/ 17 h 33"/>
                    <a:gd name="T38" fmla="*/ 42 w 42"/>
                    <a:gd name="T39" fmla="*/ 17 h 33"/>
                    <a:gd name="T40" fmla="*/ 41 w 42"/>
                    <a:gd name="T41" fmla="*/ 13 h 33"/>
                    <a:gd name="T42" fmla="*/ 40 w 42"/>
                    <a:gd name="T43" fmla="*/ 10 h 33"/>
                    <a:gd name="T44" fmla="*/ 36 w 42"/>
                    <a:gd name="T45" fmla="*/ 5 h 33"/>
                    <a:gd name="T46" fmla="*/ 30 w 42"/>
                    <a:gd name="T47" fmla="*/ 1 h 33"/>
                    <a:gd name="T48" fmla="*/ 21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3" y="32"/>
                      </a:lnTo>
                      <a:lnTo>
                        <a:pt x="21" y="33"/>
                      </a:lnTo>
                      <a:lnTo>
                        <a:pt x="30" y="32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2" y="17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94" name="Freeform 2435"/>
                <p:cNvSpPr>
                  <a:spLocks/>
                </p:cNvSpPr>
                <p:nvPr/>
              </p:nvSpPr>
              <p:spPr bwMode="auto">
                <a:xfrm>
                  <a:off x="2044" y="3111"/>
                  <a:ext cx="39" cy="35"/>
                </a:xfrm>
                <a:custGeom>
                  <a:avLst/>
                  <a:gdLst>
                    <a:gd name="T0" fmla="*/ 12 w 39"/>
                    <a:gd name="T1" fmla="*/ 3 h 35"/>
                    <a:gd name="T2" fmla="*/ 12 w 39"/>
                    <a:gd name="T3" fmla="*/ 3 h 35"/>
                    <a:gd name="T4" fmla="*/ 6 w 39"/>
                    <a:gd name="T5" fmla="*/ 8 h 35"/>
                    <a:gd name="T6" fmla="*/ 2 w 39"/>
                    <a:gd name="T7" fmla="*/ 15 h 35"/>
                    <a:gd name="T8" fmla="*/ 0 w 39"/>
                    <a:gd name="T9" fmla="*/ 22 h 35"/>
                    <a:gd name="T10" fmla="*/ 0 w 39"/>
                    <a:gd name="T11" fmla="*/ 25 h 35"/>
                    <a:gd name="T12" fmla="*/ 2 w 39"/>
                    <a:gd name="T13" fmla="*/ 29 h 35"/>
                    <a:gd name="T14" fmla="*/ 2 w 39"/>
                    <a:gd name="T15" fmla="*/ 29 h 35"/>
                    <a:gd name="T16" fmla="*/ 4 w 39"/>
                    <a:gd name="T17" fmla="*/ 31 h 35"/>
                    <a:gd name="T18" fmla="*/ 7 w 39"/>
                    <a:gd name="T19" fmla="*/ 32 h 35"/>
                    <a:gd name="T20" fmla="*/ 13 w 39"/>
                    <a:gd name="T21" fmla="*/ 35 h 35"/>
                    <a:gd name="T22" fmla="*/ 20 w 39"/>
                    <a:gd name="T23" fmla="*/ 35 h 35"/>
                    <a:gd name="T24" fmla="*/ 27 w 39"/>
                    <a:gd name="T25" fmla="*/ 31 h 35"/>
                    <a:gd name="T26" fmla="*/ 27 w 39"/>
                    <a:gd name="T27" fmla="*/ 31 h 35"/>
                    <a:gd name="T28" fmla="*/ 34 w 39"/>
                    <a:gd name="T29" fmla="*/ 26 h 35"/>
                    <a:gd name="T30" fmla="*/ 37 w 39"/>
                    <a:gd name="T31" fmla="*/ 20 h 35"/>
                    <a:gd name="T32" fmla="*/ 39 w 39"/>
                    <a:gd name="T33" fmla="*/ 13 h 35"/>
                    <a:gd name="T34" fmla="*/ 39 w 39"/>
                    <a:gd name="T35" fmla="*/ 11 h 35"/>
                    <a:gd name="T36" fmla="*/ 37 w 39"/>
                    <a:gd name="T37" fmla="*/ 7 h 35"/>
                    <a:gd name="T38" fmla="*/ 37 w 39"/>
                    <a:gd name="T39" fmla="*/ 7 h 35"/>
                    <a:gd name="T40" fmla="*/ 36 w 39"/>
                    <a:gd name="T41" fmla="*/ 4 h 35"/>
                    <a:gd name="T42" fmla="*/ 34 w 39"/>
                    <a:gd name="T43" fmla="*/ 3 h 35"/>
                    <a:gd name="T44" fmla="*/ 27 w 39"/>
                    <a:gd name="T45" fmla="*/ 0 h 35"/>
                    <a:gd name="T46" fmla="*/ 20 w 39"/>
                    <a:gd name="T47" fmla="*/ 0 h 35"/>
                    <a:gd name="T48" fmla="*/ 12 w 39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6" y="8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2" y="29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0" y="35"/>
                      </a:lnTo>
                      <a:lnTo>
                        <a:pt x="27" y="31"/>
                      </a:lnTo>
                      <a:lnTo>
                        <a:pt x="34" y="26"/>
                      </a:lnTo>
                      <a:lnTo>
                        <a:pt x="37" y="20"/>
                      </a:lnTo>
                      <a:lnTo>
                        <a:pt x="39" y="13"/>
                      </a:lnTo>
                      <a:lnTo>
                        <a:pt x="39" y="11"/>
                      </a:lnTo>
                      <a:lnTo>
                        <a:pt x="37" y="7"/>
                      </a:lnTo>
                      <a:lnTo>
                        <a:pt x="36" y="4"/>
                      </a:lnTo>
                      <a:lnTo>
                        <a:pt x="34" y="3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3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95" name="Freeform 2436"/>
                <p:cNvSpPr>
                  <a:spLocks/>
                </p:cNvSpPr>
                <p:nvPr/>
              </p:nvSpPr>
              <p:spPr bwMode="auto">
                <a:xfrm>
                  <a:off x="2044" y="3111"/>
                  <a:ext cx="39" cy="35"/>
                </a:xfrm>
                <a:custGeom>
                  <a:avLst/>
                  <a:gdLst>
                    <a:gd name="T0" fmla="*/ 12 w 39"/>
                    <a:gd name="T1" fmla="*/ 3 h 35"/>
                    <a:gd name="T2" fmla="*/ 12 w 39"/>
                    <a:gd name="T3" fmla="*/ 3 h 35"/>
                    <a:gd name="T4" fmla="*/ 6 w 39"/>
                    <a:gd name="T5" fmla="*/ 8 h 35"/>
                    <a:gd name="T6" fmla="*/ 2 w 39"/>
                    <a:gd name="T7" fmla="*/ 15 h 35"/>
                    <a:gd name="T8" fmla="*/ 0 w 39"/>
                    <a:gd name="T9" fmla="*/ 22 h 35"/>
                    <a:gd name="T10" fmla="*/ 0 w 39"/>
                    <a:gd name="T11" fmla="*/ 25 h 35"/>
                    <a:gd name="T12" fmla="*/ 2 w 39"/>
                    <a:gd name="T13" fmla="*/ 29 h 35"/>
                    <a:gd name="T14" fmla="*/ 2 w 39"/>
                    <a:gd name="T15" fmla="*/ 29 h 35"/>
                    <a:gd name="T16" fmla="*/ 4 w 39"/>
                    <a:gd name="T17" fmla="*/ 31 h 35"/>
                    <a:gd name="T18" fmla="*/ 7 w 39"/>
                    <a:gd name="T19" fmla="*/ 32 h 35"/>
                    <a:gd name="T20" fmla="*/ 13 w 39"/>
                    <a:gd name="T21" fmla="*/ 35 h 35"/>
                    <a:gd name="T22" fmla="*/ 20 w 39"/>
                    <a:gd name="T23" fmla="*/ 35 h 35"/>
                    <a:gd name="T24" fmla="*/ 27 w 39"/>
                    <a:gd name="T25" fmla="*/ 31 h 35"/>
                    <a:gd name="T26" fmla="*/ 27 w 39"/>
                    <a:gd name="T27" fmla="*/ 31 h 35"/>
                    <a:gd name="T28" fmla="*/ 34 w 39"/>
                    <a:gd name="T29" fmla="*/ 26 h 35"/>
                    <a:gd name="T30" fmla="*/ 37 w 39"/>
                    <a:gd name="T31" fmla="*/ 20 h 35"/>
                    <a:gd name="T32" fmla="*/ 39 w 39"/>
                    <a:gd name="T33" fmla="*/ 13 h 35"/>
                    <a:gd name="T34" fmla="*/ 39 w 39"/>
                    <a:gd name="T35" fmla="*/ 11 h 35"/>
                    <a:gd name="T36" fmla="*/ 37 w 39"/>
                    <a:gd name="T37" fmla="*/ 7 h 35"/>
                    <a:gd name="T38" fmla="*/ 37 w 39"/>
                    <a:gd name="T39" fmla="*/ 7 h 35"/>
                    <a:gd name="T40" fmla="*/ 36 w 39"/>
                    <a:gd name="T41" fmla="*/ 4 h 35"/>
                    <a:gd name="T42" fmla="*/ 34 w 39"/>
                    <a:gd name="T43" fmla="*/ 3 h 35"/>
                    <a:gd name="T44" fmla="*/ 27 w 39"/>
                    <a:gd name="T45" fmla="*/ 0 h 35"/>
                    <a:gd name="T46" fmla="*/ 20 w 39"/>
                    <a:gd name="T47" fmla="*/ 0 h 35"/>
                    <a:gd name="T48" fmla="*/ 12 w 39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6" y="8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2" y="29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0" y="35"/>
                      </a:lnTo>
                      <a:lnTo>
                        <a:pt x="27" y="31"/>
                      </a:lnTo>
                      <a:lnTo>
                        <a:pt x="34" y="26"/>
                      </a:lnTo>
                      <a:lnTo>
                        <a:pt x="37" y="20"/>
                      </a:lnTo>
                      <a:lnTo>
                        <a:pt x="39" y="13"/>
                      </a:lnTo>
                      <a:lnTo>
                        <a:pt x="39" y="11"/>
                      </a:lnTo>
                      <a:lnTo>
                        <a:pt x="37" y="7"/>
                      </a:lnTo>
                      <a:lnTo>
                        <a:pt x="36" y="4"/>
                      </a:lnTo>
                      <a:lnTo>
                        <a:pt x="34" y="3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96" name="Freeform 2437"/>
                <p:cNvSpPr>
                  <a:spLocks/>
                </p:cNvSpPr>
                <p:nvPr/>
              </p:nvSpPr>
              <p:spPr bwMode="auto">
                <a:xfrm>
                  <a:off x="2073" y="3114"/>
                  <a:ext cx="40" cy="34"/>
                </a:xfrm>
                <a:custGeom>
                  <a:avLst/>
                  <a:gdLst>
                    <a:gd name="T0" fmla="*/ 26 w 40"/>
                    <a:gd name="T1" fmla="*/ 3 h 34"/>
                    <a:gd name="T2" fmla="*/ 26 w 40"/>
                    <a:gd name="T3" fmla="*/ 3 h 34"/>
                    <a:gd name="T4" fmla="*/ 17 w 40"/>
                    <a:gd name="T5" fmla="*/ 0 h 34"/>
                    <a:gd name="T6" fmla="*/ 10 w 40"/>
                    <a:gd name="T7" fmla="*/ 1 h 34"/>
                    <a:gd name="T8" fmla="*/ 5 w 40"/>
                    <a:gd name="T9" fmla="*/ 5 h 34"/>
                    <a:gd name="T10" fmla="*/ 2 w 40"/>
                    <a:gd name="T11" fmla="*/ 8 h 34"/>
                    <a:gd name="T12" fmla="*/ 1 w 40"/>
                    <a:gd name="T13" fmla="*/ 10 h 34"/>
                    <a:gd name="T14" fmla="*/ 1 w 40"/>
                    <a:gd name="T15" fmla="*/ 10 h 34"/>
                    <a:gd name="T16" fmla="*/ 0 w 40"/>
                    <a:gd name="T17" fmla="*/ 14 h 34"/>
                    <a:gd name="T18" fmla="*/ 0 w 40"/>
                    <a:gd name="T19" fmla="*/ 17 h 34"/>
                    <a:gd name="T20" fmla="*/ 2 w 40"/>
                    <a:gd name="T21" fmla="*/ 23 h 34"/>
                    <a:gd name="T22" fmla="*/ 7 w 40"/>
                    <a:gd name="T23" fmla="*/ 29 h 34"/>
                    <a:gd name="T24" fmla="*/ 15 w 40"/>
                    <a:gd name="T25" fmla="*/ 33 h 34"/>
                    <a:gd name="T26" fmla="*/ 15 w 40"/>
                    <a:gd name="T27" fmla="*/ 33 h 34"/>
                    <a:gd name="T28" fmla="*/ 23 w 40"/>
                    <a:gd name="T29" fmla="*/ 34 h 34"/>
                    <a:gd name="T30" fmla="*/ 30 w 40"/>
                    <a:gd name="T31" fmla="*/ 33 h 34"/>
                    <a:gd name="T32" fmla="*/ 37 w 40"/>
                    <a:gd name="T33" fmla="*/ 31 h 34"/>
                    <a:gd name="T34" fmla="*/ 38 w 40"/>
                    <a:gd name="T35" fmla="*/ 28 h 34"/>
                    <a:gd name="T36" fmla="*/ 39 w 40"/>
                    <a:gd name="T37" fmla="*/ 24 h 34"/>
                    <a:gd name="T38" fmla="*/ 39 w 40"/>
                    <a:gd name="T39" fmla="*/ 24 h 34"/>
                    <a:gd name="T40" fmla="*/ 40 w 40"/>
                    <a:gd name="T41" fmla="*/ 22 h 34"/>
                    <a:gd name="T42" fmla="*/ 40 w 40"/>
                    <a:gd name="T43" fmla="*/ 18 h 34"/>
                    <a:gd name="T44" fmla="*/ 38 w 40"/>
                    <a:gd name="T45" fmla="*/ 12 h 34"/>
                    <a:gd name="T46" fmla="*/ 33 w 40"/>
                    <a:gd name="T47" fmla="*/ 6 h 34"/>
                    <a:gd name="T48" fmla="*/ 26 w 40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26" y="3"/>
                      </a:moveTo>
                      <a:lnTo>
                        <a:pt x="26" y="3"/>
                      </a:lnTo>
                      <a:lnTo>
                        <a:pt x="17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1" y="10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9"/>
                      </a:lnTo>
                      <a:lnTo>
                        <a:pt x="15" y="33"/>
                      </a:lnTo>
                      <a:lnTo>
                        <a:pt x="23" y="34"/>
                      </a:lnTo>
                      <a:lnTo>
                        <a:pt x="30" y="33"/>
                      </a:lnTo>
                      <a:lnTo>
                        <a:pt x="37" y="31"/>
                      </a:lnTo>
                      <a:lnTo>
                        <a:pt x="38" y="28"/>
                      </a:lnTo>
                      <a:lnTo>
                        <a:pt x="39" y="24"/>
                      </a:lnTo>
                      <a:lnTo>
                        <a:pt x="40" y="22"/>
                      </a:lnTo>
                      <a:lnTo>
                        <a:pt x="40" y="18"/>
                      </a:lnTo>
                      <a:lnTo>
                        <a:pt x="38" y="12"/>
                      </a:lnTo>
                      <a:lnTo>
                        <a:pt x="33" y="6"/>
                      </a:lnTo>
                      <a:lnTo>
                        <a:pt x="26" y="3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97" name="Freeform 2438"/>
                <p:cNvSpPr>
                  <a:spLocks/>
                </p:cNvSpPr>
                <p:nvPr/>
              </p:nvSpPr>
              <p:spPr bwMode="auto">
                <a:xfrm>
                  <a:off x="2073" y="3114"/>
                  <a:ext cx="40" cy="34"/>
                </a:xfrm>
                <a:custGeom>
                  <a:avLst/>
                  <a:gdLst>
                    <a:gd name="T0" fmla="*/ 26 w 40"/>
                    <a:gd name="T1" fmla="*/ 3 h 34"/>
                    <a:gd name="T2" fmla="*/ 26 w 40"/>
                    <a:gd name="T3" fmla="*/ 3 h 34"/>
                    <a:gd name="T4" fmla="*/ 17 w 40"/>
                    <a:gd name="T5" fmla="*/ 0 h 34"/>
                    <a:gd name="T6" fmla="*/ 10 w 40"/>
                    <a:gd name="T7" fmla="*/ 1 h 34"/>
                    <a:gd name="T8" fmla="*/ 5 w 40"/>
                    <a:gd name="T9" fmla="*/ 5 h 34"/>
                    <a:gd name="T10" fmla="*/ 2 w 40"/>
                    <a:gd name="T11" fmla="*/ 8 h 34"/>
                    <a:gd name="T12" fmla="*/ 1 w 40"/>
                    <a:gd name="T13" fmla="*/ 10 h 34"/>
                    <a:gd name="T14" fmla="*/ 1 w 40"/>
                    <a:gd name="T15" fmla="*/ 10 h 34"/>
                    <a:gd name="T16" fmla="*/ 0 w 40"/>
                    <a:gd name="T17" fmla="*/ 14 h 34"/>
                    <a:gd name="T18" fmla="*/ 0 w 40"/>
                    <a:gd name="T19" fmla="*/ 17 h 34"/>
                    <a:gd name="T20" fmla="*/ 2 w 40"/>
                    <a:gd name="T21" fmla="*/ 23 h 34"/>
                    <a:gd name="T22" fmla="*/ 7 w 40"/>
                    <a:gd name="T23" fmla="*/ 29 h 34"/>
                    <a:gd name="T24" fmla="*/ 15 w 40"/>
                    <a:gd name="T25" fmla="*/ 33 h 34"/>
                    <a:gd name="T26" fmla="*/ 15 w 40"/>
                    <a:gd name="T27" fmla="*/ 33 h 34"/>
                    <a:gd name="T28" fmla="*/ 23 w 40"/>
                    <a:gd name="T29" fmla="*/ 34 h 34"/>
                    <a:gd name="T30" fmla="*/ 30 w 40"/>
                    <a:gd name="T31" fmla="*/ 33 h 34"/>
                    <a:gd name="T32" fmla="*/ 37 w 40"/>
                    <a:gd name="T33" fmla="*/ 31 h 34"/>
                    <a:gd name="T34" fmla="*/ 38 w 40"/>
                    <a:gd name="T35" fmla="*/ 28 h 34"/>
                    <a:gd name="T36" fmla="*/ 39 w 40"/>
                    <a:gd name="T37" fmla="*/ 24 h 34"/>
                    <a:gd name="T38" fmla="*/ 39 w 40"/>
                    <a:gd name="T39" fmla="*/ 24 h 34"/>
                    <a:gd name="T40" fmla="*/ 40 w 40"/>
                    <a:gd name="T41" fmla="*/ 22 h 34"/>
                    <a:gd name="T42" fmla="*/ 40 w 40"/>
                    <a:gd name="T43" fmla="*/ 18 h 34"/>
                    <a:gd name="T44" fmla="*/ 38 w 40"/>
                    <a:gd name="T45" fmla="*/ 12 h 34"/>
                    <a:gd name="T46" fmla="*/ 33 w 40"/>
                    <a:gd name="T47" fmla="*/ 6 h 34"/>
                    <a:gd name="T48" fmla="*/ 26 w 40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26" y="3"/>
                      </a:moveTo>
                      <a:lnTo>
                        <a:pt x="26" y="3"/>
                      </a:lnTo>
                      <a:lnTo>
                        <a:pt x="17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1" y="10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9"/>
                      </a:lnTo>
                      <a:lnTo>
                        <a:pt x="15" y="33"/>
                      </a:lnTo>
                      <a:lnTo>
                        <a:pt x="23" y="34"/>
                      </a:lnTo>
                      <a:lnTo>
                        <a:pt x="30" y="33"/>
                      </a:lnTo>
                      <a:lnTo>
                        <a:pt x="37" y="31"/>
                      </a:lnTo>
                      <a:lnTo>
                        <a:pt x="38" y="28"/>
                      </a:lnTo>
                      <a:lnTo>
                        <a:pt x="39" y="24"/>
                      </a:lnTo>
                      <a:lnTo>
                        <a:pt x="40" y="22"/>
                      </a:lnTo>
                      <a:lnTo>
                        <a:pt x="40" y="18"/>
                      </a:lnTo>
                      <a:lnTo>
                        <a:pt x="38" y="12"/>
                      </a:lnTo>
                      <a:lnTo>
                        <a:pt x="33" y="6"/>
                      </a:lnTo>
                      <a:lnTo>
                        <a:pt x="26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98" name="Freeform 2439"/>
                <p:cNvSpPr>
                  <a:spLocks/>
                </p:cNvSpPr>
                <p:nvPr/>
              </p:nvSpPr>
              <p:spPr bwMode="auto">
                <a:xfrm>
                  <a:off x="2127" y="3117"/>
                  <a:ext cx="31" cy="89"/>
                </a:xfrm>
                <a:custGeom>
                  <a:avLst/>
                  <a:gdLst>
                    <a:gd name="T0" fmla="*/ 0 w 31"/>
                    <a:gd name="T1" fmla="*/ 84 h 89"/>
                    <a:gd name="T2" fmla="*/ 9 w 31"/>
                    <a:gd name="T3" fmla="*/ 68 h 89"/>
                    <a:gd name="T4" fmla="*/ 9 w 31"/>
                    <a:gd name="T5" fmla="*/ 0 h 89"/>
                    <a:gd name="T6" fmla="*/ 23 w 31"/>
                    <a:gd name="T7" fmla="*/ 2 h 89"/>
                    <a:gd name="T8" fmla="*/ 23 w 31"/>
                    <a:gd name="T9" fmla="*/ 70 h 89"/>
                    <a:gd name="T10" fmla="*/ 31 w 31"/>
                    <a:gd name="T11" fmla="*/ 85 h 89"/>
                    <a:gd name="T12" fmla="*/ 21 w 31"/>
                    <a:gd name="T13" fmla="*/ 80 h 89"/>
                    <a:gd name="T14" fmla="*/ 21 w 31"/>
                    <a:gd name="T15" fmla="*/ 89 h 89"/>
                    <a:gd name="T16" fmla="*/ 14 w 31"/>
                    <a:gd name="T17" fmla="*/ 81 h 89"/>
                    <a:gd name="T18" fmla="*/ 9 w 31"/>
                    <a:gd name="T19" fmla="*/ 88 h 89"/>
                    <a:gd name="T20" fmla="*/ 9 w 31"/>
                    <a:gd name="T21" fmla="*/ 80 h 89"/>
                    <a:gd name="T22" fmla="*/ 0 w 31"/>
                    <a:gd name="T23" fmla="*/ 84 h 89"/>
                    <a:gd name="T24" fmla="*/ 0 w 31"/>
                    <a:gd name="T25" fmla="*/ 84 h 8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9"/>
                    <a:gd name="T41" fmla="*/ 31 w 31"/>
                    <a:gd name="T42" fmla="*/ 89 h 8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9">
                      <a:moveTo>
                        <a:pt x="0" y="84"/>
                      </a:moveTo>
                      <a:lnTo>
                        <a:pt x="9" y="68"/>
                      </a:lnTo>
                      <a:lnTo>
                        <a:pt x="9" y="0"/>
                      </a:lnTo>
                      <a:lnTo>
                        <a:pt x="23" y="2"/>
                      </a:lnTo>
                      <a:lnTo>
                        <a:pt x="23" y="70"/>
                      </a:lnTo>
                      <a:lnTo>
                        <a:pt x="31" y="85"/>
                      </a:lnTo>
                      <a:lnTo>
                        <a:pt x="21" y="80"/>
                      </a:lnTo>
                      <a:lnTo>
                        <a:pt x="21" y="89"/>
                      </a:lnTo>
                      <a:lnTo>
                        <a:pt x="14" y="81"/>
                      </a:lnTo>
                      <a:lnTo>
                        <a:pt x="9" y="88"/>
                      </a:lnTo>
                      <a:lnTo>
                        <a:pt x="9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999" name="Freeform 2440"/>
                <p:cNvSpPr>
                  <a:spLocks/>
                </p:cNvSpPr>
                <p:nvPr/>
              </p:nvSpPr>
              <p:spPr bwMode="auto">
                <a:xfrm>
                  <a:off x="2110" y="3103"/>
                  <a:ext cx="39" cy="33"/>
                </a:xfrm>
                <a:custGeom>
                  <a:avLst/>
                  <a:gdLst>
                    <a:gd name="T0" fmla="*/ 11 w 39"/>
                    <a:gd name="T1" fmla="*/ 2 h 33"/>
                    <a:gd name="T2" fmla="*/ 11 w 39"/>
                    <a:gd name="T3" fmla="*/ 2 h 33"/>
                    <a:gd name="T4" fmla="*/ 5 w 39"/>
                    <a:gd name="T5" fmla="*/ 7 h 33"/>
                    <a:gd name="T6" fmla="*/ 1 w 39"/>
                    <a:gd name="T7" fmla="*/ 14 h 33"/>
                    <a:gd name="T8" fmla="*/ 0 w 39"/>
                    <a:gd name="T9" fmla="*/ 20 h 33"/>
                    <a:gd name="T10" fmla="*/ 0 w 39"/>
                    <a:gd name="T11" fmla="*/ 24 h 33"/>
                    <a:gd name="T12" fmla="*/ 1 w 39"/>
                    <a:gd name="T13" fmla="*/ 26 h 33"/>
                    <a:gd name="T14" fmla="*/ 1 w 39"/>
                    <a:gd name="T15" fmla="*/ 26 h 33"/>
                    <a:gd name="T16" fmla="*/ 3 w 39"/>
                    <a:gd name="T17" fmla="*/ 29 h 33"/>
                    <a:gd name="T18" fmla="*/ 6 w 39"/>
                    <a:gd name="T19" fmla="*/ 31 h 33"/>
                    <a:gd name="T20" fmla="*/ 12 w 39"/>
                    <a:gd name="T21" fmla="*/ 33 h 33"/>
                    <a:gd name="T22" fmla="*/ 20 w 39"/>
                    <a:gd name="T23" fmla="*/ 33 h 33"/>
                    <a:gd name="T24" fmla="*/ 28 w 39"/>
                    <a:gd name="T25" fmla="*/ 30 h 33"/>
                    <a:gd name="T26" fmla="*/ 28 w 39"/>
                    <a:gd name="T27" fmla="*/ 30 h 33"/>
                    <a:gd name="T28" fmla="*/ 34 w 39"/>
                    <a:gd name="T29" fmla="*/ 25 h 33"/>
                    <a:gd name="T30" fmla="*/ 38 w 39"/>
                    <a:gd name="T31" fmla="*/ 19 h 33"/>
                    <a:gd name="T32" fmla="*/ 39 w 39"/>
                    <a:gd name="T33" fmla="*/ 12 h 33"/>
                    <a:gd name="T34" fmla="*/ 39 w 39"/>
                    <a:gd name="T35" fmla="*/ 8 h 33"/>
                    <a:gd name="T36" fmla="*/ 38 w 39"/>
                    <a:gd name="T37" fmla="*/ 6 h 33"/>
                    <a:gd name="T38" fmla="*/ 38 w 39"/>
                    <a:gd name="T39" fmla="*/ 6 h 33"/>
                    <a:gd name="T40" fmla="*/ 35 w 39"/>
                    <a:gd name="T41" fmla="*/ 3 h 33"/>
                    <a:gd name="T42" fmla="*/ 33 w 39"/>
                    <a:gd name="T43" fmla="*/ 1 h 33"/>
                    <a:gd name="T44" fmla="*/ 26 w 39"/>
                    <a:gd name="T45" fmla="*/ 0 h 33"/>
                    <a:gd name="T46" fmla="*/ 19 w 39"/>
                    <a:gd name="T47" fmla="*/ 0 h 33"/>
                    <a:gd name="T48" fmla="*/ 11 w 39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7"/>
                      </a:lnTo>
                      <a:lnTo>
                        <a:pt x="1" y="14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1" y="26"/>
                      </a:lnTo>
                      <a:lnTo>
                        <a:pt x="3" y="29"/>
                      </a:lnTo>
                      <a:lnTo>
                        <a:pt x="6" y="31"/>
                      </a:lnTo>
                      <a:lnTo>
                        <a:pt x="12" y="33"/>
                      </a:lnTo>
                      <a:lnTo>
                        <a:pt x="20" y="33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39" y="12"/>
                      </a:lnTo>
                      <a:lnTo>
                        <a:pt x="39" y="8"/>
                      </a:lnTo>
                      <a:lnTo>
                        <a:pt x="38" y="6"/>
                      </a:lnTo>
                      <a:lnTo>
                        <a:pt x="35" y="3"/>
                      </a:lnTo>
                      <a:lnTo>
                        <a:pt x="33" y="1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2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00" name="Freeform 2441"/>
                <p:cNvSpPr>
                  <a:spLocks/>
                </p:cNvSpPr>
                <p:nvPr/>
              </p:nvSpPr>
              <p:spPr bwMode="auto">
                <a:xfrm>
                  <a:off x="2110" y="3103"/>
                  <a:ext cx="39" cy="33"/>
                </a:xfrm>
                <a:custGeom>
                  <a:avLst/>
                  <a:gdLst>
                    <a:gd name="T0" fmla="*/ 11 w 39"/>
                    <a:gd name="T1" fmla="*/ 2 h 33"/>
                    <a:gd name="T2" fmla="*/ 11 w 39"/>
                    <a:gd name="T3" fmla="*/ 2 h 33"/>
                    <a:gd name="T4" fmla="*/ 5 w 39"/>
                    <a:gd name="T5" fmla="*/ 7 h 33"/>
                    <a:gd name="T6" fmla="*/ 1 w 39"/>
                    <a:gd name="T7" fmla="*/ 14 h 33"/>
                    <a:gd name="T8" fmla="*/ 0 w 39"/>
                    <a:gd name="T9" fmla="*/ 20 h 33"/>
                    <a:gd name="T10" fmla="*/ 0 w 39"/>
                    <a:gd name="T11" fmla="*/ 24 h 33"/>
                    <a:gd name="T12" fmla="*/ 1 w 39"/>
                    <a:gd name="T13" fmla="*/ 26 h 33"/>
                    <a:gd name="T14" fmla="*/ 1 w 39"/>
                    <a:gd name="T15" fmla="*/ 26 h 33"/>
                    <a:gd name="T16" fmla="*/ 3 w 39"/>
                    <a:gd name="T17" fmla="*/ 29 h 33"/>
                    <a:gd name="T18" fmla="*/ 6 w 39"/>
                    <a:gd name="T19" fmla="*/ 31 h 33"/>
                    <a:gd name="T20" fmla="*/ 12 w 39"/>
                    <a:gd name="T21" fmla="*/ 33 h 33"/>
                    <a:gd name="T22" fmla="*/ 20 w 39"/>
                    <a:gd name="T23" fmla="*/ 33 h 33"/>
                    <a:gd name="T24" fmla="*/ 28 w 39"/>
                    <a:gd name="T25" fmla="*/ 30 h 33"/>
                    <a:gd name="T26" fmla="*/ 28 w 39"/>
                    <a:gd name="T27" fmla="*/ 30 h 33"/>
                    <a:gd name="T28" fmla="*/ 34 w 39"/>
                    <a:gd name="T29" fmla="*/ 25 h 33"/>
                    <a:gd name="T30" fmla="*/ 38 w 39"/>
                    <a:gd name="T31" fmla="*/ 19 h 33"/>
                    <a:gd name="T32" fmla="*/ 39 w 39"/>
                    <a:gd name="T33" fmla="*/ 12 h 33"/>
                    <a:gd name="T34" fmla="*/ 39 w 39"/>
                    <a:gd name="T35" fmla="*/ 8 h 33"/>
                    <a:gd name="T36" fmla="*/ 38 w 39"/>
                    <a:gd name="T37" fmla="*/ 6 h 33"/>
                    <a:gd name="T38" fmla="*/ 38 w 39"/>
                    <a:gd name="T39" fmla="*/ 6 h 33"/>
                    <a:gd name="T40" fmla="*/ 35 w 39"/>
                    <a:gd name="T41" fmla="*/ 3 h 33"/>
                    <a:gd name="T42" fmla="*/ 33 w 39"/>
                    <a:gd name="T43" fmla="*/ 1 h 33"/>
                    <a:gd name="T44" fmla="*/ 26 w 39"/>
                    <a:gd name="T45" fmla="*/ 0 h 33"/>
                    <a:gd name="T46" fmla="*/ 19 w 39"/>
                    <a:gd name="T47" fmla="*/ 0 h 33"/>
                    <a:gd name="T48" fmla="*/ 11 w 39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7"/>
                      </a:lnTo>
                      <a:lnTo>
                        <a:pt x="1" y="14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1" y="26"/>
                      </a:lnTo>
                      <a:lnTo>
                        <a:pt x="3" y="29"/>
                      </a:lnTo>
                      <a:lnTo>
                        <a:pt x="6" y="31"/>
                      </a:lnTo>
                      <a:lnTo>
                        <a:pt x="12" y="33"/>
                      </a:lnTo>
                      <a:lnTo>
                        <a:pt x="20" y="33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39" y="12"/>
                      </a:lnTo>
                      <a:lnTo>
                        <a:pt x="39" y="8"/>
                      </a:lnTo>
                      <a:lnTo>
                        <a:pt x="38" y="6"/>
                      </a:lnTo>
                      <a:lnTo>
                        <a:pt x="35" y="3"/>
                      </a:lnTo>
                      <a:lnTo>
                        <a:pt x="33" y="1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01" name="Freeform 2442"/>
                <p:cNvSpPr>
                  <a:spLocks/>
                </p:cNvSpPr>
                <p:nvPr/>
              </p:nvSpPr>
              <p:spPr bwMode="auto">
                <a:xfrm>
                  <a:off x="2139" y="3106"/>
                  <a:ext cx="39" cy="34"/>
                </a:xfrm>
                <a:custGeom>
                  <a:avLst/>
                  <a:gdLst>
                    <a:gd name="T0" fmla="*/ 25 w 39"/>
                    <a:gd name="T1" fmla="*/ 2 h 34"/>
                    <a:gd name="T2" fmla="*/ 25 w 39"/>
                    <a:gd name="T3" fmla="*/ 2 h 34"/>
                    <a:gd name="T4" fmla="*/ 18 w 39"/>
                    <a:gd name="T5" fmla="*/ 0 h 34"/>
                    <a:gd name="T6" fmla="*/ 10 w 39"/>
                    <a:gd name="T7" fmla="*/ 0 h 34"/>
                    <a:gd name="T8" fmla="*/ 4 w 39"/>
                    <a:gd name="T9" fmla="*/ 4 h 34"/>
                    <a:gd name="T10" fmla="*/ 2 w 39"/>
                    <a:gd name="T11" fmla="*/ 7 h 34"/>
                    <a:gd name="T12" fmla="*/ 0 w 39"/>
                    <a:gd name="T13" fmla="*/ 9 h 34"/>
                    <a:gd name="T14" fmla="*/ 0 w 39"/>
                    <a:gd name="T15" fmla="*/ 9 h 34"/>
                    <a:gd name="T16" fmla="*/ 0 w 39"/>
                    <a:gd name="T17" fmla="*/ 13 h 34"/>
                    <a:gd name="T18" fmla="*/ 0 w 39"/>
                    <a:gd name="T19" fmla="*/ 16 h 34"/>
                    <a:gd name="T20" fmla="*/ 2 w 39"/>
                    <a:gd name="T21" fmla="*/ 22 h 34"/>
                    <a:gd name="T22" fmla="*/ 8 w 39"/>
                    <a:gd name="T23" fmla="*/ 27 h 34"/>
                    <a:gd name="T24" fmla="*/ 14 w 39"/>
                    <a:gd name="T25" fmla="*/ 31 h 34"/>
                    <a:gd name="T26" fmla="*/ 14 w 39"/>
                    <a:gd name="T27" fmla="*/ 31 h 34"/>
                    <a:gd name="T28" fmla="*/ 23 w 39"/>
                    <a:gd name="T29" fmla="*/ 34 h 34"/>
                    <a:gd name="T30" fmla="*/ 29 w 39"/>
                    <a:gd name="T31" fmla="*/ 32 h 34"/>
                    <a:gd name="T32" fmla="*/ 36 w 39"/>
                    <a:gd name="T33" fmla="*/ 28 h 34"/>
                    <a:gd name="T34" fmla="*/ 38 w 39"/>
                    <a:gd name="T35" fmla="*/ 26 h 34"/>
                    <a:gd name="T36" fmla="*/ 39 w 39"/>
                    <a:gd name="T37" fmla="*/ 23 h 34"/>
                    <a:gd name="T38" fmla="*/ 39 w 39"/>
                    <a:gd name="T39" fmla="*/ 23 h 34"/>
                    <a:gd name="T40" fmla="*/ 39 w 39"/>
                    <a:gd name="T41" fmla="*/ 21 h 34"/>
                    <a:gd name="T42" fmla="*/ 39 w 39"/>
                    <a:gd name="T43" fmla="*/ 17 h 34"/>
                    <a:gd name="T44" fmla="*/ 37 w 39"/>
                    <a:gd name="T45" fmla="*/ 11 h 34"/>
                    <a:gd name="T46" fmla="*/ 33 w 39"/>
                    <a:gd name="T47" fmla="*/ 5 h 34"/>
                    <a:gd name="T48" fmla="*/ 25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8" y="0"/>
                      </a:lnTo>
                      <a:lnTo>
                        <a:pt x="10" y="0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2" y="22"/>
                      </a:lnTo>
                      <a:lnTo>
                        <a:pt x="8" y="27"/>
                      </a:lnTo>
                      <a:lnTo>
                        <a:pt x="14" y="31"/>
                      </a:lnTo>
                      <a:lnTo>
                        <a:pt x="23" y="34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38" y="26"/>
                      </a:lnTo>
                      <a:lnTo>
                        <a:pt x="39" y="23"/>
                      </a:lnTo>
                      <a:lnTo>
                        <a:pt x="39" y="21"/>
                      </a:lnTo>
                      <a:lnTo>
                        <a:pt x="39" y="17"/>
                      </a:lnTo>
                      <a:lnTo>
                        <a:pt x="37" y="11"/>
                      </a:lnTo>
                      <a:lnTo>
                        <a:pt x="33" y="5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02" name="Freeform 2443"/>
                <p:cNvSpPr>
                  <a:spLocks/>
                </p:cNvSpPr>
                <p:nvPr/>
              </p:nvSpPr>
              <p:spPr bwMode="auto">
                <a:xfrm>
                  <a:off x="2139" y="3106"/>
                  <a:ext cx="39" cy="34"/>
                </a:xfrm>
                <a:custGeom>
                  <a:avLst/>
                  <a:gdLst>
                    <a:gd name="T0" fmla="*/ 25 w 39"/>
                    <a:gd name="T1" fmla="*/ 2 h 34"/>
                    <a:gd name="T2" fmla="*/ 25 w 39"/>
                    <a:gd name="T3" fmla="*/ 2 h 34"/>
                    <a:gd name="T4" fmla="*/ 18 w 39"/>
                    <a:gd name="T5" fmla="*/ 0 h 34"/>
                    <a:gd name="T6" fmla="*/ 10 w 39"/>
                    <a:gd name="T7" fmla="*/ 0 h 34"/>
                    <a:gd name="T8" fmla="*/ 4 w 39"/>
                    <a:gd name="T9" fmla="*/ 4 h 34"/>
                    <a:gd name="T10" fmla="*/ 2 w 39"/>
                    <a:gd name="T11" fmla="*/ 7 h 34"/>
                    <a:gd name="T12" fmla="*/ 0 w 39"/>
                    <a:gd name="T13" fmla="*/ 9 h 34"/>
                    <a:gd name="T14" fmla="*/ 0 w 39"/>
                    <a:gd name="T15" fmla="*/ 9 h 34"/>
                    <a:gd name="T16" fmla="*/ 0 w 39"/>
                    <a:gd name="T17" fmla="*/ 13 h 34"/>
                    <a:gd name="T18" fmla="*/ 0 w 39"/>
                    <a:gd name="T19" fmla="*/ 16 h 34"/>
                    <a:gd name="T20" fmla="*/ 2 w 39"/>
                    <a:gd name="T21" fmla="*/ 22 h 34"/>
                    <a:gd name="T22" fmla="*/ 8 w 39"/>
                    <a:gd name="T23" fmla="*/ 27 h 34"/>
                    <a:gd name="T24" fmla="*/ 14 w 39"/>
                    <a:gd name="T25" fmla="*/ 31 h 34"/>
                    <a:gd name="T26" fmla="*/ 14 w 39"/>
                    <a:gd name="T27" fmla="*/ 31 h 34"/>
                    <a:gd name="T28" fmla="*/ 23 w 39"/>
                    <a:gd name="T29" fmla="*/ 34 h 34"/>
                    <a:gd name="T30" fmla="*/ 29 w 39"/>
                    <a:gd name="T31" fmla="*/ 32 h 34"/>
                    <a:gd name="T32" fmla="*/ 36 w 39"/>
                    <a:gd name="T33" fmla="*/ 28 h 34"/>
                    <a:gd name="T34" fmla="*/ 38 w 39"/>
                    <a:gd name="T35" fmla="*/ 26 h 34"/>
                    <a:gd name="T36" fmla="*/ 39 w 39"/>
                    <a:gd name="T37" fmla="*/ 23 h 34"/>
                    <a:gd name="T38" fmla="*/ 39 w 39"/>
                    <a:gd name="T39" fmla="*/ 23 h 34"/>
                    <a:gd name="T40" fmla="*/ 39 w 39"/>
                    <a:gd name="T41" fmla="*/ 21 h 34"/>
                    <a:gd name="T42" fmla="*/ 39 w 39"/>
                    <a:gd name="T43" fmla="*/ 17 h 34"/>
                    <a:gd name="T44" fmla="*/ 37 w 39"/>
                    <a:gd name="T45" fmla="*/ 11 h 34"/>
                    <a:gd name="T46" fmla="*/ 33 w 39"/>
                    <a:gd name="T47" fmla="*/ 5 h 34"/>
                    <a:gd name="T48" fmla="*/ 25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8" y="0"/>
                      </a:lnTo>
                      <a:lnTo>
                        <a:pt x="10" y="0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2" y="22"/>
                      </a:lnTo>
                      <a:lnTo>
                        <a:pt x="8" y="27"/>
                      </a:lnTo>
                      <a:lnTo>
                        <a:pt x="14" y="31"/>
                      </a:lnTo>
                      <a:lnTo>
                        <a:pt x="23" y="34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38" y="26"/>
                      </a:lnTo>
                      <a:lnTo>
                        <a:pt x="39" y="23"/>
                      </a:lnTo>
                      <a:lnTo>
                        <a:pt x="39" y="21"/>
                      </a:lnTo>
                      <a:lnTo>
                        <a:pt x="39" y="17"/>
                      </a:lnTo>
                      <a:lnTo>
                        <a:pt x="37" y="11"/>
                      </a:lnTo>
                      <a:lnTo>
                        <a:pt x="33" y="5"/>
                      </a:lnTo>
                      <a:lnTo>
                        <a:pt x="25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03" name="Freeform 2444"/>
                <p:cNvSpPr>
                  <a:spLocks/>
                </p:cNvSpPr>
                <p:nvPr/>
              </p:nvSpPr>
              <p:spPr bwMode="auto">
                <a:xfrm>
                  <a:off x="2113" y="3080"/>
                  <a:ext cx="42" cy="31"/>
                </a:xfrm>
                <a:custGeom>
                  <a:avLst/>
                  <a:gdLst>
                    <a:gd name="T0" fmla="*/ 22 w 42"/>
                    <a:gd name="T1" fmla="*/ 0 h 31"/>
                    <a:gd name="T2" fmla="*/ 22 w 42"/>
                    <a:gd name="T3" fmla="*/ 0 h 31"/>
                    <a:gd name="T4" fmla="*/ 13 w 42"/>
                    <a:gd name="T5" fmla="*/ 0 h 31"/>
                    <a:gd name="T6" fmla="*/ 7 w 42"/>
                    <a:gd name="T7" fmla="*/ 3 h 31"/>
                    <a:gd name="T8" fmla="*/ 3 w 42"/>
                    <a:gd name="T9" fmla="*/ 9 h 31"/>
                    <a:gd name="T10" fmla="*/ 2 w 42"/>
                    <a:gd name="T11" fmla="*/ 12 h 31"/>
                    <a:gd name="T12" fmla="*/ 0 w 42"/>
                    <a:gd name="T13" fmla="*/ 15 h 31"/>
                    <a:gd name="T14" fmla="*/ 0 w 42"/>
                    <a:gd name="T15" fmla="*/ 15 h 31"/>
                    <a:gd name="T16" fmla="*/ 2 w 42"/>
                    <a:gd name="T17" fmla="*/ 19 h 31"/>
                    <a:gd name="T18" fmla="*/ 3 w 42"/>
                    <a:gd name="T19" fmla="*/ 21 h 31"/>
                    <a:gd name="T20" fmla="*/ 7 w 42"/>
                    <a:gd name="T21" fmla="*/ 26 h 31"/>
                    <a:gd name="T22" fmla="*/ 13 w 42"/>
                    <a:gd name="T23" fmla="*/ 30 h 31"/>
                    <a:gd name="T24" fmla="*/ 22 w 42"/>
                    <a:gd name="T25" fmla="*/ 31 h 31"/>
                    <a:gd name="T26" fmla="*/ 22 w 42"/>
                    <a:gd name="T27" fmla="*/ 31 h 31"/>
                    <a:gd name="T28" fmla="*/ 30 w 42"/>
                    <a:gd name="T29" fmla="*/ 30 h 31"/>
                    <a:gd name="T30" fmla="*/ 36 w 42"/>
                    <a:gd name="T31" fmla="*/ 26 h 31"/>
                    <a:gd name="T32" fmla="*/ 41 w 42"/>
                    <a:gd name="T33" fmla="*/ 21 h 31"/>
                    <a:gd name="T34" fmla="*/ 42 w 42"/>
                    <a:gd name="T35" fmla="*/ 19 h 31"/>
                    <a:gd name="T36" fmla="*/ 42 w 42"/>
                    <a:gd name="T37" fmla="*/ 15 h 31"/>
                    <a:gd name="T38" fmla="*/ 42 w 42"/>
                    <a:gd name="T39" fmla="*/ 15 h 31"/>
                    <a:gd name="T40" fmla="*/ 42 w 42"/>
                    <a:gd name="T41" fmla="*/ 12 h 31"/>
                    <a:gd name="T42" fmla="*/ 41 w 42"/>
                    <a:gd name="T43" fmla="*/ 9 h 31"/>
                    <a:gd name="T44" fmla="*/ 36 w 42"/>
                    <a:gd name="T45" fmla="*/ 3 h 31"/>
                    <a:gd name="T46" fmla="*/ 30 w 42"/>
                    <a:gd name="T47" fmla="*/ 0 h 31"/>
                    <a:gd name="T48" fmla="*/ 22 w 42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1"/>
                    <a:gd name="T77" fmla="*/ 42 w 42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1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0"/>
                      </a:lnTo>
                      <a:lnTo>
                        <a:pt x="7" y="3"/>
                      </a:lnTo>
                      <a:lnTo>
                        <a:pt x="3" y="9"/>
                      </a:lnTo>
                      <a:lnTo>
                        <a:pt x="2" y="12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3" y="21"/>
                      </a:lnTo>
                      <a:lnTo>
                        <a:pt x="7" y="26"/>
                      </a:lnTo>
                      <a:lnTo>
                        <a:pt x="13" y="30"/>
                      </a:lnTo>
                      <a:lnTo>
                        <a:pt x="22" y="31"/>
                      </a:lnTo>
                      <a:lnTo>
                        <a:pt x="30" y="30"/>
                      </a:lnTo>
                      <a:lnTo>
                        <a:pt x="36" y="26"/>
                      </a:lnTo>
                      <a:lnTo>
                        <a:pt x="41" y="21"/>
                      </a:lnTo>
                      <a:lnTo>
                        <a:pt x="42" y="19"/>
                      </a:lnTo>
                      <a:lnTo>
                        <a:pt x="42" y="15"/>
                      </a:lnTo>
                      <a:lnTo>
                        <a:pt x="42" y="12"/>
                      </a:lnTo>
                      <a:lnTo>
                        <a:pt x="41" y="9"/>
                      </a:lnTo>
                      <a:lnTo>
                        <a:pt x="36" y="3"/>
                      </a:lnTo>
                      <a:lnTo>
                        <a:pt x="30" y="0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04" name="Freeform 2445"/>
                <p:cNvSpPr>
                  <a:spLocks/>
                </p:cNvSpPr>
                <p:nvPr/>
              </p:nvSpPr>
              <p:spPr bwMode="auto">
                <a:xfrm>
                  <a:off x="2113" y="3080"/>
                  <a:ext cx="42" cy="31"/>
                </a:xfrm>
                <a:custGeom>
                  <a:avLst/>
                  <a:gdLst>
                    <a:gd name="T0" fmla="*/ 22 w 42"/>
                    <a:gd name="T1" fmla="*/ 0 h 31"/>
                    <a:gd name="T2" fmla="*/ 22 w 42"/>
                    <a:gd name="T3" fmla="*/ 0 h 31"/>
                    <a:gd name="T4" fmla="*/ 13 w 42"/>
                    <a:gd name="T5" fmla="*/ 0 h 31"/>
                    <a:gd name="T6" fmla="*/ 7 w 42"/>
                    <a:gd name="T7" fmla="*/ 3 h 31"/>
                    <a:gd name="T8" fmla="*/ 3 w 42"/>
                    <a:gd name="T9" fmla="*/ 9 h 31"/>
                    <a:gd name="T10" fmla="*/ 2 w 42"/>
                    <a:gd name="T11" fmla="*/ 12 h 31"/>
                    <a:gd name="T12" fmla="*/ 0 w 42"/>
                    <a:gd name="T13" fmla="*/ 15 h 31"/>
                    <a:gd name="T14" fmla="*/ 0 w 42"/>
                    <a:gd name="T15" fmla="*/ 15 h 31"/>
                    <a:gd name="T16" fmla="*/ 2 w 42"/>
                    <a:gd name="T17" fmla="*/ 19 h 31"/>
                    <a:gd name="T18" fmla="*/ 3 w 42"/>
                    <a:gd name="T19" fmla="*/ 21 h 31"/>
                    <a:gd name="T20" fmla="*/ 7 w 42"/>
                    <a:gd name="T21" fmla="*/ 26 h 31"/>
                    <a:gd name="T22" fmla="*/ 13 w 42"/>
                    <a:gd name="T23" fmla="*/ 30 h 31"/>
                    <a:gd name="T24" fmla="*/ 22 w 42"/>
                    <a:gd name="T25" fmla="*/ 31 h 31"/>
                    <a:gd name="T26" fmla="*/ 22 w 42"/>
                    <a:gd name="T27" fmla="*/ 31 h 31"/>
                    <a:gd name="T28" fmla="*/ 30 w 42"/>
                    <a:gd name="T29" fmla="*/ 30 h 31"/>
                    <a:gd name="T30" fmla="*/ 36 w 42"/>
                    <a:gd name="T31" fmla="*/ 26 h 31"/>
                    <a:gd name="T32" fmla="*/ 41 w 42"/>
                    <a:gd name="T33" fmla="*/ 21 h 31"/>
                    <a:gd name="T34" fmla="*/ 42 w 42"/>
                    <a:gd name="T35" fmla="*/ 19 h 31"/>
                    <a:gd name="T36" fmla="*/ 42 w 42"/>
                    <a:gd name="T37" fmla="*/ 15 h 31"/>
                    <a:gd name="T38" fmla="*/ 42 w 42"/>
                    <a:gd name="T39" fmla="*/ 15 h 31"/>
                    <a:gd name="T40" fmla="*/ 42 w 42"/>
                    <a:gd name="T41" fmla="*/ 12 h 31"/>
                    <a:gd name="T42" fmla="*/ 41 w 42"/>
                    <a:gd name="T43" fmla="*/ 9 h 31"/>
                    <a:gd name="T44" fmla="*/ 36 w 42"/>
                    <a:gd name="T45" fmla="*/ 3 h 31"/>
                    <a:gd name="T46" fmla="*/ 30 w 42"/>
                    <a:gd name="T47" fmla="*/ 0 h 31"/>
                    <a:gd name="T48" fmla="*/ 22 w 42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1"/>
                    <a:gd name="T77" fmla="*/ 42 w 42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1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0"/>
                      </a:lnTo>
                      <a:lnTo>
                        <a:pt x="7" y="3"/>
                      </a:lnTo>
                      <a:lnTo>
                        <a:pt x="3" y="9"/>
                      </a:lnTo>
                      <a:lnTo>
                        <a:pt x="2" y="12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3" y="21"/>
                      </a:lnTo>
                      <a:lnTo>
                        <a:pt x="7" y="26"/>
                      </a:lnTo>
                      <a:lnTo>
                        <a:pt x="13" y="30"/>
                      </a:lnTo>
                      <a:lnTo>
                        <a:pt x="22" y="31"/>
                      </a:lnTo>
                      <a:lnTo>
                        <a:pt x="30" y="30"/>
                      </a:lnTo>
                      <a:lnTo>
                        <a:pt x="36" y="26"/>
                      </a:lnTo>
                      <a:lnTo>
                        <a:pt x="41" y="21"/>
                      </a:lnTo>
                      <a:lnTo>
                        <a:pt x="42" y="19"/>
                      </a:lnTo>
                      <a:lnTo>
                        <a:pt x="42" y="15"/>
                      </a:lnTo>
                      <a:lnTo>
                        <a:pt x="42" y="12"/>
                      </a:lnTo>
                      <a:lnTo>
                        <a:pt x="41" y="9"/>
                      </a:lnTo>
                      <a:lnTo>
                        <a:pt x="36" y="3"/>
                      </a:lnTo>
                      <a:lnTo>
                        <a:pt x="30" y="0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05" name="Freeform 2446"/>
                <p:cNvSpPr>
                  <a:spLocks/>
                </p:cNvSpPr>
                <p:nvPr/>
              </p:nvSpPr>
              <p:spPr bwMode="auto">
                <a:xfrm>
                  <a:off x="2139" y="3083"/>
                  <a:ext cx="42" cy="32"/>
                </a:xfrm>
                <a:custGeom>
                  <a:avLst/>
                  <a:gdLst>
                    <a:gd name="T0" fmla="*/ 24 w 42"/>
                    <a:gd name="T1" fmla="*/ 0 h 32"/>
                    <a:gd name="T2" fmla="*/ 24 w 42"/>
                    <a:gd name="T3" fmla="*/ 0 h 32"/>
                    <a:gd name="T4" fmla="*/ 16 w 42"/>
                    <a:gd name="T5" fmla="*/ 0 h 32"/>
                    <a:gd name="T6" fmla="*/ 9 w 42"/>
                    <a:gd name="T7" fmla="*/ 2 h 32"/>
                    <a:gd name="T8" fmla="*/ 4 w 42"/>
                    <a:gd name="T9" fmla="*/ 7 h 32"/>
                    <a:gd name="T10" fmla="*/ 1 w 42"/>
                    <a:gd name="T11" fmla="*/ 9 h 32"/>
                    <a:gd name="T12" fmla="*/ 1 w 42"/>
                    <a:gd name="T13" fmla="*/ 12 h 32"/>
                    <a:gd name="T14" fmla="*/ 1 w 42"/>
                    <a:gd name="T15" fmla="*/ 12 h 32"/>
                    <a:gd name="T16" fmla="*/ 0 w 42"/>
                    <a:gd name="T17" fmla="*/ 16 h 32"/>
                    <a:gd name="T18" fmla="*/ 1 w 42"/>
                    <a:gd name="T19" fmla="*/ 20 h 32"/>
                    <a:gd name="T20" fmla="*/ 5 w 42"/>
                    <a:gd name="T21" fmla="*/ 25 h 32"/>
                    <a:gd name="T22" fmla="*/ 10 w 42"/>
                    <a:gd name="T23" fmla="*/ 30 h 32"/>
                    <a:gd name="T24" fmla="*/ 18 w 42"/>
                    <a:gd name="T25" fmla="*/ 32 h 32"/>
                    <a:gd name="T26" fmla="*/ 18 w 42"/>
                    <a:gd name="T27" fmla="*/ 32 h 32"/>
                    <a:gd name="T28" fmla="*/ 27 w 42"/>
                    <a:gd name="T29" fmla="*/ 32 h 32"/>
                    <a:gd name="T30" fmla="*/ 33 w 42"/>
                    <a:gd name="T31" fmla="*/ 31 h 32"/>
                    <a:gd name="T32" fmla="*/ 38 w 42"/>
                    <a:gd name="T33" fmla="*/ 26 h 32"/>
                    <a:gd name="T34" fmla="*/ 41 w 42"/>
                    <a:gd name="T35" fmla="*/ 23 h 32"/>
                    <a:gd name="T36" fmla="*/ 42 w 42"/>
                    <a:gd name="T37" fmla="*/ 20 h 32"/>
                    <a:gd name="T38" fmla="*/ 42 w 42"/>
                    <a:gd name="T39" fmla="*/ 20 h 32"/>
                    <a:gd name="T40" fmla="*/ 42 w 42"/>
                    <a:gd name="T41" fmla="*/ 17 h 32"/>
                    <a:gd name="T42" fmla="*/ 41 w 42"/>
                    <a:gd name="T43" fmla="*/ 13 h 32"/>
                    <a:gd name="T44" fmla="*/ 38 w 42"/>
                    <a:gd name="T45" fmla="*/ 8 h 32"/>
                    <a:gd name="T46" fmla="*/ 32 w 42"/>
                    <a:gd name="T47" fmla="*/ 3 h 32"/>
                    <a:gd name="T48" fmla="*/ 24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6" y="0"/>
                      </a:lnTo>
                      <a:lnTo>
                        <a:pt x="9" y="2"/>
                      </a:lnTo>
                      <a:lnTo>
                        <a:pt x="4" y="7"/>
                      </a:lnTo>
                      <a:lnTo>
                        <a:pt x="1" y="9"/>
                      </a:lnTo>
                      <a:lnTo>
                        <a:pt x="1" y="12"/>
                      </a:lnTo>
                      <a:lnTo>
                        <a:pt x="0" y="16"/>
                      </a:lnTo>
                      <a:lnTo>
                        <a:pt x="1" y="20"/>
                      </a:lnTo>
                      <a:lnTo>
                        <a:pt x="5" y="25"/>
                      </a:lnTo>
                      <a:lnTo>
                        <a:pt x="10" y="30"/>
                      </a:lnTo>
                      <a:lnTo>
                        <a:pt x="18" y="32"/>
                      </a:lnTo>
                      <a:lnTo>
                        <a:pt x="27" y="32"/>
                      </a:lnTo>
                      <a:lnTo>
                        <a:pt x="33" y="31"/>
                      </a:lnTo>
                      <a:lnTo>
                        <a:pt x="38" y="26"/>
                      </a:lnTo>
                      <a:lnTo>
                        <a:pt x="41" y="23"/>
                      </a:lnTo>
                      <a:lnTo>
                        <a:pt x="42" y="20"/>
                      </a:lnTo>
                      <a:lnTo>
                        <a:pt x="42" y="17"/>
                      </a:lnTo>
                      <a:lnTo>
                        <a:pt x="41" y="13"/>
                      </a:lnTo>
                      <a:lnTo>
                        <a:pt x="38" y="8"/>
                      </a:lnTo>
                      <a:lnTo>
                        <a:pt x="32" y="3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06" name="Freeform 2447"/>
                <p:cNvSpPr>
                  <a:spLocks/>
                </p:cNvSpPr>
                <p:nvPr/>
              </p:nvSpPr>
              <p:spPr bwMode="auto">
                <a:xfrm>
                  <a:off x="2139" y="3083"/>
                  <a:ext cx="42" cy="32"/>
                </a:xfrm>
                <a:custGeom>
                  <a:avLst/>
                  <a:gdLst>
                    <a:gd name="T0" fmla="*/ 24 w 42"/>
                    <a:gd name="T1" fmla="*/ 0 h 32"/>
                    <a:gd name="T2" fmla="*/ 24 w 42"/>
                    <a:gd name="T3" fmla="*/ 0 h 32"/>
                    <a:gd name="T4" fmla="*/ 16 w 42"/>
                    <a:gd name="T5" fmla="*/ 0 h 32"/>
                    <a:gd name="T6" fmla="*/ 9 w 42"/>
                    <a:gd name="T7" fmla="*/ 2 h 32"/>
                    <a:gd name="T8" fmla="*/ 4 w 42"/>
                    <a:gd name="T9" fmla="*/ 7 h 32"/>
                    <a:gd name="T10" fmla="*/ 1 w 42"/>
                    <a:gd name="T11" fmla="*/ 9 h 32"/>
                    <a:gd name="T12" fmla="*/ 1 w 42"/>
                    <a:gd name="T13" fmla="*/ 12 h 32"/>
                    <a:gd name="T14" fmla="*/ 1 w 42"/>
                    <a:gd name="T15" fmla="*/ 12 h 32"/>
                    <a:gd name="T16" fmla="*/ 0 w 42"/>
                    <a:gd name="T17" fmla="*/ 16 h 32"/>
                    <a:gd name="T18" fmla="*/ 1 w 42"/>
                    <a:gd name="T19" fmla="*/ 20 h 32"/>
                    <a:gd name="T20" fmla="*/ 5 w 42"/>
                    <a:gd name="T21" fmla="*/ 25 h 32"/>
                    <a:gd name="T22" fmla="*/ 10 w 42"/>
                    <a:gd name="T23" fmla="*/ 30 h 32"/>
                    <a:gd name="T24" fmla="*/ 18 w 42"/>
                    <a:gd name="T25" fmla="*/ 32 h 32"/>
                    <a:gd name="T26" fmla="*/ 18 w 42"/>
                    <a:gd name="T27" fmla="*/ 32 h 32"/>
                    <a:gd name="T28" fmla="*/ 27 w 42"/>
                    <a:gd name="T29" fmla="*/ 32 h 32"/>
                    <a:gd name="T30" fmla="*/ 33 w 42"/>
                    <a:gd name="T31" fmla="*/ 31 h 32"/>
                    <a:gd name="T32" fmla="*/ 38 w 42"/>
                    <a:gd name="T33" fmla="*/ 26 h 32"/>
                    <a:gd name="T34" fmla="*/ 41 w 42"/>
                    <a:gd name="T35" fmla="*/ 23 h 32"/>
                    <a:gd name="T36" fmla="*/ 42 w 42"/>
                    <a:gd name="T37" fmla="*/ 20 h 32"/>
                    <a:gd name="T38" fmla="*/ 42 w 42"/>
                    <a:gd name="T39" fmla="*/ 20 h 32"/>
                    <a:gd name="T40" fmla="*/ 42 w 42"/>
                    <a:gd name="T41" fmla="*/ 17 h 32"/>
                    <a:gd name="T42" fmla="*/ 41 w 42"/>
                    <a:gd name="T43" fmla="*/ 13 h 32"/>
                    <a:gd name="T44" fmla="*/ 38 w 42"/>
                    <a:gd name="T45" fmla="*/ 8 h 32"/>
                    <a:gd name="T46" fmla="*/ 32 w 42"/>
                    <a:gd name="T47" fmla="*/ 3 h 32"/>
                    <a:gd name="T48" fmla="*/ 24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6" y="0"/>
                      </a:lnTo>
                      <a:lnTo>
                        <a:pt x="9" y="2"/>
                      </a:lnTo>
                      <a:lnTo>
                        <a:pt x="4" y="7"/>
                      </a:lnTo>
                      <a:lnTo>
                        <a:pt x="1" y="9"/>
                      </a:lnTo>
                      <a:lnTo>
                        <a:pt x="1" y="12"/>
                      </a:lnTo>
                      <a:lnTo>
                        <a:pt x="0" y="16"/>
                      </a:lnTo>
                      <a:lnTo>
                        <a:pt x="1" y="20"/>
                      </a:lnTo>
                      <a:lnTo>
                        <a:pt x="5" y="25"/>
                      </a:lnTo>
                      <a:lnTo>
                        <a:pt x="10" y="30"/>
                      </a:lnTo>
                      <a:lnTo>
                        <a:pt x="18" y="32"/>
                      </a:lnTo>
                      <a:lnTo>
                        <a:pt x="27" y="32"/>
                      </a:lnTo>
                      <a:lnTo>
                        <a:pt x="33" y="31"/>
                      </a:lnTo>
                      <a:lnTo>
                        <a:pt x="38" y="26"/>
                      </a:lnTo>
                      <a:lnTo>
                        <a:pt x="41" y="23"/>
                      </a:lnTo>
                      <a:lnTo>
                        <a:pt x="42" y="20"/>
                      </a:lnTo>
                      <a:lnTo>
                        <a:pt x="42" y="17"/>
                      </a:lnTo>
                      <a:lnTo>
                        <a:pt x="41" y="13"/>
                      </a:lnTo>
                      <a:lnTo>
                        <a:pt x="38" y="8"/>
                      </a:lnTo>
                      <a:lnTo>
                        <a:pt x="32" y="3"/>
                      </a:lnTo>
                      <a:lnTo>
                        <a:pt x="24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07" name="Freeform 2448"/>
                <p:cNvSpPr>
                  <a:spLocks/>
                </p:cNvSpPr>
                <p:nvPr/>
              </p:nvSpPr>
              <p:spPr bwMode="auto">
                <a:xfrm>
                  <a:off x="2127" y="3062"/>
                  <a:ext cx="43" cy="32"/>
                </a:xfrm>
                <a:custGeom>
                  <a:avLst/>
                  <a:gdLst>
                    <a:gd name="T0" fmla="*/ 22 w 43"/>
                    <a:gd name="T1" fmla="*/ 0 h 32"/>
                    <a:gd name="T2" fmla="*/ 22 w 43"/>
                    <a:gd name="T3" fmla="*/ 0 h 32"/>
                    <a:gd name="T4" fmla="*/ 13 w 43"/>
                    <a:gd name="T5" fmla="*/ 1 h 32"/>
                    <a:gd name="T6" fmla="*/ 7 w 43"/>
                    <a:gd name="T7" fmla="*/ 5 h 32"/>
                    <a:gd name="T8" fmla="*/ 3 w 43"/>
                    <a:gd name="T9" fmla="*/ 10 h 32"/>
                    <a:gd name="T10" fmla="*/ 2 w 43"/>
                    <a:gd name="T11" fmla="*/ 12 h 32"/>
                    <a:gd name="T12" fmla="*/ 0 w 43"/>
                    <a:gd name="T13" fmla="*/ 15 h 32"/>
                    <a:gd name="T14" fmla="*/ 0 w 43"/>
                    <a:gd name="T15" fmla="*/ 15 h 32"/>
                    <a:gd name="T16" fmla="*/ 2 w 43"/>
                    <a:gd name="T17" fmla="*/ 19 h 32"/>
                    <a:gd name="T18" fmla="*/ 3 w 43"/>
                    <a:gd name="T19" fmla="*/ 21 h 32"/>
                    <a:gd name="T20" fmla="*/ 7 w 43"/>
                    <a:gd name="T21" fmla="*/ 27 h 32"/>
                    <a:gd name="T22" fmla="*/ 13 w 43"/>
                    <a:gd name="T23" fmla="*/ 30 h 32"/>
                    <a:gd name="T24" fmla="*/ 22 w 43"/>
                    <a:gd name="T25" fmla="*/ 32 h 32"/>
                    <a:gd name="T26" fmla="*/ 22 w 43"/>
                    <a:gd name="T27" fmla="*/ 32 h 32"/>
                    <a:gd name="T28" fmla="*/ 30 w 43"/>
                    <a:gd name="T29" fmla="*/ 30 h 32"/>
                    <a:gd name="T30" fmla="*/ 36 w 43"/>
                    <a:gd name="T31" fmla="*/ 27 h 32"/>
                    <a:gd name="T32" fmla="*/ 41 w 43"/>
                    <a:gd name="T33" fmla="*/ 21 h 32"/>
                    <a:gd name="T34" fmla="*/ 43 w 43"/>
                    <a:gd name="T35" fmla="*/ 19 h 32"/>
                    <a:gd name="T36" fmla="*/ 43 w 43"/>
                    <a:gd name="T37" fmla="*/ 15 h 32"/>
                    <a:gd name="T38" fmla="*/ 43 w 43"/>
                    <a:gd name="T39" fmla="*/ 15 h 32"/>
                    <a:gd name="T40" fmla="*/ 43 w 43"/>
                    <a:gd name="T41" fmla="*/ 12 h 32"/>
                    <a:gd name="T42" fmla="*/ 41 w 43"/>
                    <a:gd name="T43" fmla="*/ 10 h 32"/>
                    <a:gd name="T44" fmla="*/ 36 w 43"/>
                    <a:gd name="T45" fmla="*/ 5 h 32"/>
                    <a:gd name="T46" fmla="*/ 30 w 43"/>
                    <a:gd name="T47" fmla="*/ 1 h 32"/>
                    <a:gd name="T48" fmla="*/ 22 w 43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2"/>
                    <a:gd name="T77" fmla="*/ 43 w 43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3" y="21"/>
                      </a:lnTo>
                      <a:lnTo>
                        <a:pt x="7" y="27"/>
                      </a:lnTo>
                      <a:lnTo>
                        <a:pt x="13" y="30"/>
                      </a:lnTo>
                      <a:lnTo>
                        <a:pt x="22" y="32"/>
                      </a:lnTo>
                      <a:lnTo>
                        <a:pt x="30" y="30"/>
                      </a:lnTo>
                      <a:lnTo>
                        <a:pt x="36" y="27"/>
                      </a:lnTo>
                      <a:lnTo>
                        <a:pt x="41" y="21"/>
                      </a:lnTo>
                      <a:lnTo>
                        <a:pt x="43" y="19"/>
                      </a:lnTo>
                      <a:lnTo>
                        <a:pt x="43" y="15"/>
                      </a:lnTo>
                      <a:lnTo>
                        <a:pt x="43" y="12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08" name="Freeform 2449"/>
                <p:cNvSpPr>
                  <a:spLocks/>
                </p:cNvSpPr>
                <p:nvPr/>
              </p:nvSpPr>
              <p:spPr bwMode="auto">
                <a:xfrm>
                  <a:off x="2127" y="3062"/>
                  <a:ext cx="43" cy="32"/>
                </a:xfrm>
                <a:custGeom>
                  <a:avLst/>
                  <a:gdLst>
                    <a:gd name="T0" fmla="*/ 22 w 43"/>
                    <a:gd name="T1" fmla="*/ 0 h 32"/>
                    <a:gd name="T2" fmla="*/ 22 w 43"/>
                    <a:gd name="T3" fmla="*/ 0 h 32"/>
                    <a:gd name="T4" fmla="*/ 13 w 43"/>
                    <a:gd name="T5" fmla="*/ 1 h 32"/>
                    <a:gd name="T6" fmla="*/ 7 w 43"/>
                    <a:gd name="T7" fmla="*/ 5 h 32"/>
                    <a:gd name="T8" fmla="*/ 3 w 43"/>
                    <a:gd name="T9" fmla="*/ 10 h 32"/>
                    <a:gd name="T10" fmla="*/ 2 w 43"/>
                    <a:gd name="T11" fmla="*/ 12 h 32"/>
                    <a:gd name="T12" fmla="*/ 0 w 43"/>
                    <a:gd name="T13" fmla="*/ 15 h 32"/>
                    <a:gd name="T14" fmla="*/ 0 w 43"/>
                    <a:gd name="T15" fmla="*/ 15 h 32"/>
                    <a:gd name="T16" fmla="*/ 2 w 43"/>
                    <a:gd name="T17" fmla="*/ 19 h 32"/>
                    <a:gd name="T18" fmla="*/ 3 w 43"/>
                    <a:gd name="T19" fmla="*/ 21 h 32"/>
                    <a:gd name="T20" fmla="*/ 7 w 43"/>
                    <a:gd name="T21" fmla="*/ 27 h 32"/>
                    <a:gd name="T22" fmla="*/ 13 w 43"/>
                    <a:gd name="T23" fmla="*/ 30 h 32"/>
                    <a:gd name="T24" fmla="*/ 22 w 43"/>
                    <a:gd name="T25" fmla="*/ 32 h 32"/>
                    <a:gd name="T26" fmla="*/ 22 w 43"/>
                    <a:gd name="T27" fmla="*/ 32 h 32"/>
                    <a:gd name="T28" fmla="*/ 30 w 43"/>
                    <a:gd name="T29" fmla="*/ 30 h 32"/>
                    <a:gd name="T30" fmla="*/ 36 w 43"/>
                    <a:gd name="T31" fmla="*/ 27 h 32"/>
                    <a:gd name="T32" fmla="*/ 41 w 43"/>
                    <a:gd name="T33" fmla="*/ 21 h 32"/>
                    <a:gd name="T34" fmla="*/ 43 w 43"/>
                    <a:gd name="T35" fmla="*/ 19 h 32"/>
                    <a:gd name="T36" fmla="*/ 43 w 43"/>
                    <a:gd name="T37" fmla="*/ 15 h 32"/>
                    <a:gd name="T38" fmla="*/ 43 w 43"/>
                    <a:gd name="T39" fmla="*/ 15 h 32"/>
                    <a:gd name="T40" fmla="*/ 43 w 43"/>
                    <a:gd name="T41" fmla="*/ 12 h 32"/>
                    <a:gd name="T42" fmla="*/ 41 w 43"/>
                    <a:gd name="T43" fmla="*/ 10 h 32"/>
                    <a:gd name="T44" fmla="*/ 36 w 43"/>
                    <a:gd name="T45" fmla="*/ 5 h 32"/>
                    <a:gd name="T46" fmla="*/ 30 w 43"/>
                    <a:gd name="T47" fmla="*/ 1 h 32"/>
                    <a:gd name="T48" fmla="*/ 22 w 43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2"/>
                    <a:gd name="T77" fmla="*/ 43 w 43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3" y="21"/>
                      </a:lnTo>
                      <a:lnTo>
                        <a:pt x="7" y="27"/>
                      </a:lnTo>
                      <a:lnTo>
                        <a:pt x="13" y="30"/>
                      </a:lnTo>
                      <a:lnTo>
                        <a:pt x="22" y="32"/>
                      </a:lnTo>
                      <a:lnTo>
                        <a:pt x="30" y="30"/>
                      </a:lnTo>
                      <a:lnTo>
                        <a:pt x="36" y="27"/>
                      </a:lnTo>
                      <a:lnTo>
                        <a:pt x="41" y="21"/>
                      </a:lnTo>
                      <a:lnTo>
                        <a:pt x="43" y="19"/>
                      </a:lnTo>
                      <a:lnTo>
                        <a:pt x="43" y="15"/>
                      </a:lnTo>
                      <a:lnTo>
                        <a:pt x="43" y="12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09" name="Freeform 2450"/>
                <p:cNvSpPr>
                  <a:spLocks/>
                </p:cNvSpPr>
                <p:nvPr/>
              </p:nvSpPr>
              <p:spPr bwMode="auto">
                <a:xfrm>
                  <a:off x="2110" y="3123"/>
                  <a:ext cx="39" cy="34"/>
                </a:xfrm>
                <a:custGeom>
                  <a:avLst/>
                  <a:gdLst>
                    <a:gd name="T0" fmla="*/ 11 w 39"/>
                    <a:gd name="T1" fmla="*/ 4 h 34"/>
                    <a:gd name="T2" fmla="*/ 11 w 39"/>
                    <a:gd name="T3" fmla="*/ 4 h 34"/>
                    <a:gd name="T4" fmla="*/ 5 w 39"/>
                    <a:gd name="T5" fmla="*/ 9 h 34"/>
                    <a:gd name="T6" fmla="*/ 1 w 39"/>
                    <a:gd name="T7" fmla="*/ 15 h 34"/>
                    <a:gd name="T8" fmla="*/ 0 w 39"/>
                    <a:gd name="T9" fmla="*/ 22 h 34"/>
                    <a:gd name="T10" fmla="*/ 0 w 39"/>
                    <a:gd name="T11" fmla="*/ 25 h 34"/>
                    <a:gd name="T12" fmla="*/ 1 w 39"/>
                    <a:gd name="T13" fmla="*/ 28 h 34"/>
                    <a:gd name="T14" fmla="*/ 1 w 39"/>
                    <a:gd name="T15" fmla="*/ 28 h 34"/>
                    <a:gd name="T16" fmla="*/ 3 w 39"/>
                    <a:gd name="T17" fmla="*/ 31 h 34"/>
                    <a:gd name="T18" fmla="*/ 6 w 39"/>
                    <a:gd name="T19" fmla="*/ 33 h 34"/>
                    <a:gd name="T20" fmla="*/ 12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2 h 34"/>
                    <a:gd name="T26" fmla="*/ 28 w 39"/>
                    <a:gd name="T27" fmla="*/ 32 h 34"/>
                    <a:gd name="T28" fmla="*/ 34 w 39"/>
                    <a:gd name="T29" fmla="*/ 27 h 34"/>
                    <a:gd name="T30" fmla="*/ 38 w 39"/>
                    <a:gd name="T31" fmla="*/ 20 h 34"/>
                    <a:gd name="T32" fmla="*/ 39 w 39"/>
                    <a:gd name="T33" fmla="*/ 14 h 34"/>
                    <a:gd name="T34" fmla="*/ 39 w 39"/>
                    <a:gd name="T35" fmla="*/ 10 h 34"/>
                    <a:gd name="T36" fmla="*/ 38 w 39"/>
                    <a:gd name="T37" fmla="*/ 8 h 34"/>
                    <a:gd name="T38" fmla="*/ 38 w 39"/>
                    <a:gd name="T39" fmla="*/ 8 h 34"/>
                    <a:gd name="T40" fmla="*/ 35 w 39"/>
                    <a:gd name="T41" fmla="*/ 5 h 34"/>
                    <a:gd name="T42" fmla="*/ 33 w 39"/>
                    <a:gd name="T43" fmla="*/ 3 h 34"/>
                    <a:gd name="T44" fmla="*/ 26 w 39"/>
                    <a:gd name="T45" fmla="*/ 0 h 34"/>
                    <a:gd name="T46" fmla="*/ 19 w 39"/>
                    <a:gd name="T47" fmla="*/ 1 h 34"/>
                    <a:gd name="T48" fmla="*/ 11 w 39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3" y="31"/>
                      </a:lnTo>
                      <a:lnTo>
                        <a:pt x="6" y="33"/>
                      </a:lnTo>
                      <a:lnTo>
                        <a:pt x="12" y="34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0"/>
                      </a:lnTo>
                      <a:lnTo>
                        <a:pt x="39" y="14"/>
                      </a:lnTo>
                      <a:lnTo>
                        <a:pt x="39" y="10"/>
                      </a:lnTo>
                      <a:lnTo>
                        <a:pt x="38" y="8"/>
                      </a:lnTo>
                      <a:lnTo>
                        <a:pt x="35" y="5"/>
                      </a:lnTo>
                      <a:lnTo>
                        <a:pt x="33" y="3"/>
                      </a:lnTo>
                      <a:lnTo>
                        <a:pt x="26" y="0"/>
                      </a:lnTo>
                      <a:lnTo>
                        <a:pt x="19" y="1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10" name="Freeform 2451"/>
                <p:cNvSpPr>
                  <a:spLocks/>
                </p:cNvSpPr>
                <p:nvPr/>
              </p:nvSpPr>
              <p:spPr bwMode="auto">
                <a:xfrm>
                  <a:off x="2110" y="3123"/>
                  <a:ext cx="39" cy="34"/>
                </a:xfrm>
                <a:custGeom>
                  <a:avLst/>
                  <a:gdLst>
                    <a:gd name="T0" fmla="*/ 11 w 39"/>
                    <a:gd name="T1" fmla="*/ 4 h 34"/>
                    <a:gd name="T2" fmla="*/ 11 w 39"/>
                    <a:gd name="T3" fmla="*/ 4 h 34"/>
                    <a:gd name="T4" fmla="*/ 5 w 39"/>
                    <a:gd name="T5" fmla="*/ 9 h 34"/>
                    <a:gd name="T6" fmla="*/ 1 w 39"/>
                    <a:gd name="T7" fmla="*/ 15 h 34"/>
                    <a:gd name="T8" fmla="*/ 0 w 39"/>
                    <a:gd name="T9" fmla="*/ 22 h 34"/>
                    <a:gd name="T10" fmla="*/ 0 w 39"/>
                    <a:gd name="T11" fmla="*/ 25 h 34"/>
                    <a:gd name="T12" fmla="*/ 1 w 39"/>
                    <a:gd name="T13" fmla="*/ 28 h 34"/>
                    <a:gd name="T14" fmla="*/ 1 w 39"/>
                    <a:gd name="T15" fmla="*/ 28 h 34"/>
                    <a:gd name="T16" fmla="*/ 3 w 39"/>
                    <a:gd name="T17" fmla="*/ 31 h 34"/>
                    <a:gd name="T18" fmla="*/ 6 w 39"/>
                    <a:gd name="T19" fmla="*/ 33 h 34"/>
                    <a:gd name="T20" fmla="*/ 12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2 h 34"/>
                    <a:gd name="T26" fmla="*/ 28 w 39"/>
                    <a:gd name="T27" fmla="*/ 32 h 34"/>
                    <a:gd name="T28" fmla="*/ 34 w 39"/>
                    <a:gd name="T29" fmla="*/ 27 h 34"/>
                    <a:gd name="T30" fmla="*/ 38 w 39"/>
                    <a:gd name="T31" fmla="*/ 20 h 34"/>
                    <a:gd name="T32" fmla="*/ 39 w 39"/>
                    <a:gd name="T33" fmla="*/ 14 h 34"/>
                    <a:gd name="T34" fmla="*/ 39 w 39"/>
                    <a:gd name="T35" fmla="*/ 10 h 34"/>
                    <a:gd name="T36" fmla="*/ 38 w 39"/>
                    <a:gd name="T37" fmla="*/ 8 h 34"/>
                    <a:gd name="T38" fmla="*/ 38 w 39"/>
                    <a:gd name="T39" fmla="*/ 8 h 34"/>
                    <a:gd name="T40" fmla="*/ 35 w 39"/>
                    <a:gd name="T41" fmla="*/ 5 h 34"/>
                    <a:gd name="T42" fmla="*/ 33 w 39"/>
                    <a:gd name="T43" fmla="*/ 3 h 34"/>
                    <a:gd name="T44" fmla="*/ 26 w 39"/>
                    <a:gd name="T45" fmla="*/ 0 h 34"/>
                    <a:gd name="T46" fmla="*/ 19 w 39"/>
                    <a:gd name="T47" fmla="*/ 1 h 34"/>
                    <a:gd name="T48" fmla="*/ 11 w 39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3" y="31"/>
                      </a:lnTo>
                      <a:lnTo>
                        <a:pt x="6" y="33"/>
                      </a:lnTo>
                      <a:lnTo>
                        <a:pt x="12" y="34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0"/>
                      </a:lnTo>
                      <a:lnTo>
                        <a:pt x="39" y="14"/>
                      </a:lnTo>
                      <a:lnTo>
                        <a:pt x="39" y="10"/>
                      </a:lnTo>
                      <a:lnTo>
                        <a:pt x="38" y="8"/>
                      </a:lnTo>
                      <a:lnTo>
                        <a:pt x="35" y="5"/>
                      </a:lnTo>
                      <a:lnTo>
                        <a:pt x="33" y="3"/>
                      </a:lnTo>
                      <a:lnTo>
                        <a:pt x="26" y="0"/>
                      </a:lnTo>
                      <a:lnTo>
                        <a:pt x="19" y="1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11" name="Freeform 2452"/>
                <p:cNvSpPr>
                  <a:spLocks/>
                </p:cNvSpPr>
                <p:nvPr/>
              </p:nvSpPr>
              <p:spPr bwMode="auto">
                <a:xfrm>
                  <a:off x="2139" y="3127"/>
                  <a:ext cx="39" cy="33"/>
                </a:xfrm>
                <a:custGeom>
                  <a:avLst/>
                  <a:gdLst>
                    <a:gd name="T0" fmla="*/ 25 w 39"/>
                    <a:gd name="T1" fmla="*/ 1 h 33"/>
                    <a:gd name="T2" fmla="*/ 25 w 39"/>
                    <a:gd name="T3" fmla="*/ 1 h 33"/>
                    <a:gd name="T4" fmla="*/ 18 w 39"/>
                    <a:gd name="T5" fmla="*/ 0 h 33"/>
                    <a:gd name="T6" fmla="*/ 10 w 39"/>
                    <a:gd name="T7" fmla="*/ 1 h 33"/>
                    <a:gd name="T8" fmla="*/ 4 w 39"/>
                    <a:gd name="T9" fmla="*/ 4 h 33"/>
                    <a:gd name="T10" fmla="*/ 2 w 39"/>
                    <a:gd name="T11" fmla="*/ 6 h 33"/>
                    <a:gd name="T12" fmla="*/ 0 w 39"/>
                    <a:gd name="T13" fmla="*/ 10 h 33"/>
                    <a:gd name="T14" fmla="*/ 0 w 39"/>
                    <a:gd name="T15" fmla="*/ 10 h 33"/>
                    <a:gd name="T16" fmla="*/ 0 w 39"/>
                    <a:gd name="T17" fmla="*/ 13 h 33"/>
                    <a:gd name="T18" fmla="*/ 0 w 39"/>
                    <a:gd name="T19" fmla="*/ 16 h 33"/>
                    <a:gd name="T20" fmla="*/ 2 w 39"/>
                    <a:gd name="T21" fmla="*/ 23 h 33"/>
                    <a:gd name="T22" fmla="*/ 8 w 39"/>
                    <a:gd name="T23" fmla="*/ 28 h 33"/>
                    <a:gd name="T24" fmla="*/ 14 w 39"/>
                    <a:gd name="T25" fmla="*/ 32 h 33"/>
                    <a:gd name="T26" fmla="*/ 14 w 39"/>
                    <a:gd name="T27" fmla="*/ 32 h 33"/>
                    <a:gd name="T28" fmla="*/ 22 w 39"/>
                    <a:gd name="T29" fmla="*/ 33 h 33"/>
                    <a:gd name="T30" fmla="*/ 29 w 39"/>
                    <a:gd name="T31" fmla="*/ 33 h 33"/>
                    <a:gd name="T32" fmla="*/ 36 w 39"/>
                    <a:gd name="T33" fmla="*/ 29 h 33"/>
                    <a:gd name="T34" fmla="*/ 38 w 39"/>
                    <a:gd name="T35" fmla="*/ 27 h 33"/>
                    <a:gd name="T36" fmla="*/ 39 w 39"/>
                    <a:gd name="T37" fmla="*/ 24 h 33"/>
                    <a:gd name="T38" fmla="*/ 39 w 39"/>
                    <a:gd name="T39" fmla="*/ 24 h 33"/>
                    <a:gd name="T40" fmla="*/ 39 w 39"/>
                    <a:gd name="T41" fmla="*/ 20 h 33"/>
                    <a:gd name="T42" fmla="*/ 39 w 39"/>
                    <a:gd name="T43" fmla="*/ 18 h 33"/>
                    <a:gd name="T44" fmla="*/ 38 w 39"/>
                    <a:gd name="T45" fmla="*/ 11 h 33"/>
                    <a:gd name="T46" fmla="*/ 33 w 39"/>
                    <a:gd name="T47" fmla="*/ 5 h 33"/>
                    <a:gd name="T48" fmla="*/ 25 w 39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2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29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39" y="20"/>
                      </a:lnTo>
                      <a:lnTo>
                        <a:pt x="39" y="18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12" name="Freeform 2453"/>
                <p:cNvSpPr>
                  <a:spLocks/>
                </p:cNvSpPr>
                <p:nvPr/>
              </p:nvSpPr>
              <p:spPr bwMode="auto">
                <a:xfrm>
                  <a:off x="2139" y="3127"/>
                  <a:ext cx="39" cy="33"/>
                </a:xfrm>
                <a:custGeom>
                  <a:avLst/>
                  <a:gdLst>
                    <a:gd name="T0" fmla="*/ 25 w 39"/>
                    <a:gd name="T1" fmla="*/ 1 h 33"/>
                    <a:gd name="T2" fmla="*/ 25 w 39"/>
                    <a:gd name="T3" fmla="*/ 1 h 33"/>
                    <a:gd name="T4" fmla="*/ 18 w 39"/>
                    <a:gd name="T5" fmla="*/ 0 h 33"/>
                    <a:gd name="T6" fmla="*/ 10 w 39"/>
                    <a:gd name="T7" fmla="*/ 1 h 33"/>
                    <a:gd name="T8" fmla="*/ 4 w 39"/>
                    <a:gd name="T9" fmla="*/ 4 h 33"/>
                    <a:gd name="T10" fmla="*/ 2 w 39"/>
                    <a:gd name="T11" fmla="*/ 6 h 33"/>
                    <a:gd name="T12" fmla="*/ 0 w 39"/>
                    <a:gd name="T13" fmla="*/ 10 h 33"/>
                    <a:gd name="T14" fmla="*/ 0 w 39"/>
                    <a:gd name="T15" fmla="*/ 10 h 33"/>
                    <a:gd name="T16" fmla="*/ 0 w 39"/>
                    <a:gd name="T17" fmla="*/ 13 h 33"/>
                    <a:gd name="T18" fmla="*/ 0 w 39"/>
                    <a:gd name="T19" fmla="*/ 16 h 33"/>
                    <a:gd name="T20" fmla="*/ 2 w 39"/>
                    <a:gd name="T21" fmla="*/ 23 h 33"/>
                    <a:gd name="T22" fmla="*/ 8 w 39"/>
                    <a:gd name="T23" fmla="*/ 28 h 33"/>
                    <a:gd name="T24" fmla="*/ 14 w 39"/>
                    <a:gd name="T25" fmla="*/ 32 h 33"/>
                    <a:gd name="T26" fmla="*/ 14 w 39"/>
                    <a:gd name="T27" fmla="*/ 32 h 33"/>
                    <a:gd name="T28" fmla="*/ 22 w 39"/>
                    <a:gd name="T29" fmla="*/ 33 h 33"/>
                    <a:gd name="T30" fmla="*/ 29 w 39"/>
                    <a:gd name="T31" fmla="*/ 33 h 33"/>
                    <a:gd name="T32" fmla="*/ 36 w 39"/>
                    <a:gd name="T33" fmla="*/ 29 h 33"/>
                    <a:gd name="T34" fmla="*/ 38 w 39"/>
                    <a:gd name="T35" fmla="*/ 27 h 33"/>
                    <a:gd name="T36" fmla="*/ 39 w 39"/>
                    <a:gd name="T37" fmla="*/ 24 h 33"/>
                    <a:gd name="T38" fmla="*/ 39 w 39"/>
                    <a:gd name="T39" fmla="*/ 24 h 33"/>
                    <a:gd name="T40" fmla="*/ 39 w 39"/>
                    <a:gd name="T41" fmla="*/ 20 h 33"/>
                    <a:gd name="T42" fmla="*/ 39 w 39"/>
                    <a:gd name="T43" fmla="*/ 18 h 33"/>
                    <a:gd name="T44" fmla="*/ 38 w 39"/>
                    <a:gd name="T45" fmla="*/ 11 h 33"/>
                    <a:gd name="T46" fmla="*/ 33 w 39"/>
                    <a:gd name="T47" fmla="*/ 5 h 33"/>
                    <a:gd name="T48" fmla="*/ 25 w 39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2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29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39" y="20"/>
                      </a:lnTo>
                      <a:lnTo>
                        <a:pt x="39" y="18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13" name="Freeform 2454"/>
                <p:cNvSpPr>
                  <a:spLocks/>
                </p:cNvSpPr>
                <p:nvPr/>
              </p:nvSpPr>
              <p:spPr bwMode="auto">
                <a:xfrm>
                  <a:off x="2194" y="3105"/>
                  <a:ext cx="30" cy="88"/>
                </a:xfrm>
                <a:custGeom>
                  <a:avLst/>
                  <a:gdLst>
                    <a:gd name="T0" fmla="*/ 0 w 30"/>
                    <a:gd name="T1" fmla="*/ 84 h 88"/>
                    <a:gd name="T2" fmla="*/ 7 w 30"/>
                    <a:gd name="T3" fmla="*/ 69 h 88"/>
                    <a:gd name="T4" fmla="*/ 7 w 30"/>
                    <a:gd name="T5" fmla="*/ 0 h 88"/>
                    <a:gd name="T6" fmla="*/ 23 w 30"/>
                    <a:gd name="T7" fmla="*/ 3 h 88"/>
                    <a:gd name="T8" fmla="*/ 21 w 30"/>
                    <a:gd name="T9" fmla="*/ 69 h 88"/>
                    <a:gd name="T10" fmla="*/ 30 w 30"/>
                    <a:gd name="T11" fmla="*/ 86 h 88"/>
                    <a:gd name="T12" fmla="*/ 20 w 30"/>
                    <a:gd name="T13" fmla="*/ 79 h 88"/>
                    <a:gd name="T14" fmla="*/ 20 w 30"/>
                    <a:gd name="T15" fmla="*/ 88 h 88"/>
                    <a:gd name="T16" fmla="*/ 14 w 30"/>
                    <a:gd name="T17" fmla="*/ 80 h 88"/>
                    <a:gd name="T18" fmla="*/ 9 w 30"/>
                    <a:gd name="T19" fmla="*/ 88 h 88"/>
                    <a:gd name="T20" fmla="*/ 7 w 30"/>
                    <a:gd name="T21" fmla="*/ 80 h 88"/>
                    <a:gd name="T22" fmla="*/ 0 w 30"/>
                    <a:gd name="T23" fmla="*/ 84 h 88"/>
                    <a:gd name="T24" fmla="*/ 0 w 30"/>
                    <a:gd name="T25" fmla="*/ 84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88"/>
                    <a:gd name="T41" fmla="*/ 30 w 30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88">
                      <a:moveTo>
                        <a:pt x="0" y="84"/>
                      </a:moveTo>
                      <a:lnTo>
                        <a:pt x="7" y="69"/>
                      </a:lnTo>
                      <a:lnTo>
                        <a:pt x="7" y="0"/>
                      </a:lnTo>
                      <a:lnTo>
                        <a:pt x="23" y="3"/>
                      </a:lnTo>
                      <a:lnTo>
                        <a:pt x="21" y="69"/>
                      </a:lnTo>
                      <a:lnTo>
                        <a:pt x="30" y="86"/>
                      </a:lnTo>
                      <a:lnTo>
                        <a:pt x="20" y="79"/>
                      </a:lnTo>
                      <a:lnTo>
                        <a:pt x="20" y="88"/>
                      </a:lnTo>
                      <a:lnTo>
                        <a:pt x="14" y="80"/>
                      </a:lnTo>
                      <a:lnTo>
                        <a:pt x="9" y="88"/>
                      </a:lnTo>
                      <a:lnTo>
                        <a:pt x="7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14" name="Freeform 2455"/>
                <p:cNvSpPr>
                  <a:spLocks/>
                </p:cNvSpPr>
                <p:nvPr/>
              </p:nvSpPr>
              <p:spPr bwMode="auto">
                <a:xfrm>
                  <a:off x="2176" y="3090"/>
                  <a:ext cx="38" cy="34"/>
                </a:xfrm>
                <a:custGeom>
                  <a:avLst/>
                  <a:gdLst>
                    <a:gd name="T0" fmla="*/ 11 w 38"/>
                    <a:gd name="T1" fmla="*/ 4 h 34"/>
                    <a:gd name="T2" fmla="*/ 11 w 38"/>
                    <a:gd name="T3" fmla="*/ 4 h 34"/>
                    <a:gd name="T4" fmla="*/ 5 w 38"/>
                    <a:gd name="T5" fmla="*/ 9 h 34"/>
                    <a:gd name="T6" fmla="*/ 1 w 38"/>
                    <a:gd name="T7" fmla="*/ 15 h 34"/>
                    <a:gd name="T8" fmla="*/ 0 w 38"/>
                    <a:gd name="T9" fmla="*/ 21 h 34"/>
                    <a:gd name="T10" fmla="*/ 0 w 38"/>
                    <a:gd name="T11" fmla="*/ 24 h 34"/>
                    <a:gd name="T12" fmla="*/ 1 w 38"/>
                    <a:gd name="T13" fmla="*/ 28 h 34"/>
                    <a:gd name="T14" fmla="*/ 1 w 38"/>
                    <a:gd name="T15" fmla="*/ 28 h 34"/>
                    <a:gd name="T16" fmla="*/ 2 w 38"/>
                    <a:gd name="T17" fmla="*/ 30 h 34"/>
                    <a:gd name="T18" fmla="*/ 5 w 38"/>
                    <a:gd name="T19" fmla="*/ 32 h 34"/>
                    <a:gd name="T20" fmla="*/ 11 w 38"/>
                    <a:gd name="T21" fmla="*/ 34 h 34"/>
                    <a:gd name="T22" fmla="*/ 19 w 38"/>
                    <a:gd name="T23" fmla="*/ 34 h 34"/>
                    <a:gd name="T24" fmla="*/ 27 w 38"/>
                    <a:gd name="T25" fmla="*/ 30 h 34"/>
                    <a:gd name="T26" fmla="*/ 27 w 38"/>
                    <a:gd name="T27" fmla="*/ 30 h 34"/>
                    <a:gd name="T28" fmla="*/ 33 w 38"/>
                    <a:gd name="T29" fmla="*/ 25 h 34"/>
                    <a:gd name="T30" fmla="*/ 37 w 38"/>
                    <a:gd name="T31" fmla="*/ 20 h 34"/>
                    <a:gd name="T32" fmla="*/ 38 w 38"/>
                    <a:gd name="T33" fmla="*/ 13 h 34"/>
                    <a:gd name="T34" fmla="*/ 38 w 38"/>
                    <a:gd name="T35" fmla="*/ 10 h 34"/>
                    <a:gd name="T36" fmla="*/ 37 w 38"/>
                    <a:gd name="T37" fmla="*/ 6 h 34"/>
                    <a:gd name="T38" fmla="*/ 37 w 38"/>
                    <a:gd name="T39" fmla="*/ 6 h 34"/>
                    <a:gd name="T40" fmla="*/ 36 w 38"/>
                    <a:gd name="T41" fmla="*/ 4 h 34"/>
                    <a:gd name="T42" fmla="*/ 33 w 38"/>
                    <a:gd name="T43" fmla="*/ 2 h 34"/>
                    <a:gd name="T44" fmla="*/ 25 w 38"/>
                    <a:gd name="T45" fmla="*/ 0 h 34"/>
                    <a:gd name="T46" fmla="*/ 19 w 38"/>
                    <a:gd name="T47" fmla="*/ 0 h 34"/>
                    <a:gd name="T48" fmla="*/ 11 w 38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4"/>
                    <a:gd name="T77" fmla="*/ 38 w 38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2" y="30"/>
                      </a:lnTo>
                      <a:lnTo>
                        <a:pt x="5" y="32"/>
                      </a:lnTo>
                      <a:lnTo>
                        <a:pt x="11" y="34"/>
                      </a:lnTo>
                      <a:lnTo>
                        <a:pt x="19" y="34"/>
                      </a:lnTo>
                      <a:lnTo>
                        <a:pt x="27" y="30"/>
                      </a:lnTo>
                      <a:lnTo>
                        <a:pt x="33" y="25"/>
                      </a:lnTo>
                      <a:lnTo>
                        <a:pt x="37" y="20"/>
                      </a:lnTo>
                      <a:lnTo>
                        <a:pt x="38" y="13"/>
                      </a:lnTo>
                      <a:lnTo>
                        <a:pt x="38" y="10"/>
                      </a:lnTo>
                      <a:lnTo>
                        <a:pt x="37" y="6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15" name="Freeform 2456"/>
                <p:cNvSpPr>
                  <a:spLocks/>
                </p:cNvSpPr>
                <p:nvPr/>
              </p:nvSpPr>
              <p:spPr bwMode="auto">
                <a:xfrm>
                  <a:off x="2176" y="3090"/>
                  <a:ext cx="38" cy="34"/>
                </a:xfrm>
                <a:custGeom>
                  <a:avLst/>
                  <a:gdLst>
                    <a:gd name="T0" fmla="*/ 11 w 38"/>
                    <a:gd name="T1" fmla="*/ 4 h 34"/>
                    <a:gd name="T2" fmla="*/ 11 w 38"/>
                    <a:gd name="T3" fmla="*/ 4 h 34"/>
                    <a:gd name="T4" fmla="*/ 5 w 38"/>
                    <a:gd name="T5" fmla="*/ 9 h 34"/>
                    <a:gd name="T6" fmla="*/ 1 w 38"/>
                    <a:gd name="T7" fmla="*/ 15 h 34"/>
                    <a:gd name="T8" fmla="*/ 0 w 38"/>
                    <a:gd name="T9" fmla="*/ 21 h 34"/>
                    <a:gd name="T10" fmla="*/ 0 w 38"/>
                    <a:gd name="T11" fmla="*/ 24 h 34"/>
                    <a:gd name="T12" fmla="*/ 1 w 38"/>
                    <a:gd name="T13" fmla="*/ 28 h 34"/>
                    <a:gd name="T14" fmla="*/ 1 w 38"/>
                    <a:gd name="T15" fmla="*/ 28 h 34"/>
                    <a:gd name="T16" fmla="*/ 2 w 38"/>
                    <a:gd name="T17" fmla="*/ 30 h 34"/>
                    <a:gd name="T18" fmla="*/ 5 w 38"/>
                    <a:gd name="T19" fmla="*/ 32 h 34"/>
                    <a:gd name="T20" fmla="*/ 11 w 38"/>
                    <a:gd name="T21" fmla="*/ 34 h 34"/>
                    <a:gd name="T22" fmla="*/ 19 w 38"/>
                    <a:gd name="T23" fmla="*/ 34 h 34"/>
                    <a:gd name="T24" fmla="*/ 27 w 38"/>
                    <a:gd name="T25" fmla="*/ 30 h 34"/>
                    <a:gd name="T26" fmla="*/ 27 w 38"/>
                    <a:gd name="T27" fmla="*/ 30 h 34"/>
                    <a:gd name="T28" fmla="*/ 33 w 38"/>
                    <a:gd name="T29" fmla="*/ 25 h 34"/>
                    <a:gd name="T30" fmla="*/ 37 w 38"/>
                    <a:gd name="T31" fmla="*/ 20 h 34"/>
                    <a:gd name="T32" fmla="*/ 38 w 38"/>
                    <a:gd name="T33" fmla="*/ 13 h 34"/>
                    <a:gd name="T34" fmla="*/ 38 w 38"/>
                    <a:gd name="T35" fmla="*/ 10 h 34"/>
                    <a:gd name="T36" fmla="*/ 37 w 38"/>
                    <a:gd name="T37" fmla="*/ 6 h 34"/>
                    <a:gd name="T38" fmla="*/ 37 w 38"/>
                    <a:gd name="T39" fmla="*/ 6 h 34"/>
                    <a:gd name="T40" fmla="*/ 36 w 38"/>
                    <a:gd name="T41" fmla="*/ 4 h 34"/>
                    <a:gd name="T42" fmla="*/ 33 w 38"/>
                    <a:gd name="T43" fmla="*/ 2 h 34"/>
                    <a:gd name="T44" fmla="*/ 25 w 38"/>
                    <a:gd name="T45" fmla="*/ 0 h 34"/>
                    <a:gd name="T46" fmla="*/ 19 w 38"/>
                    <a:gd name="T47" fmla="*/ 0 h 34"/>
                    <a:gd name="T48" fmla="*/ 11 w 38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4"/>
                    <a:gd name="T77" fmla="*/ 38 w 38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2" y="30"/>
                      </a:lnTo>
                      <a:lnTo>
                        <a:pt x="5" y="32"/>
                      </a:lnTo>
                      <a:lnTo>
                        <a:pt x="11" y="34"/>
                      </a:lnTo>
                      <a:lnTo>
                        <a:pt x="19" y="34"/>
                      </a:lnTo>
                      <a:lnTo>
                        <a:pt x="27" y="30"/>
                      </a:lnTo>
                      <a:lnTo>
                        <a:pt x="33" y="25"/>
                      </a:lnTo>
                      <a:lnTo>
                        <a:pt x="37" y="20"/>
                      </a:lnTo>
                      <a:lnTo>
                        <a:pt x="38" y="13"/>
                      </a:lnTo>
                      <a:lnTo>
                        <a:pt x="38" y="10"/>
                      </a:lnTo>
                      <a:lnTo>
                        <a:pt x="37" y="6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16" name="Freeform 2457"/>
                <p:cNvSpPr>
                  <a:spLocks/>
                </p:cNvSpPr>
                <p:nvPr/>
              </p:nvSpPr>
              <p:spPr bwMode="auto">
                <a:xfrm>
                  <a:off x="2204" y="3094"/>
                  <a:ext cx="41" cy="33"/>
                </a:xfrm>
                <a:custGeom>
                  <a:avLst/>
                  <a:gdLst>
                    <a:gd name="T0" fmla="*/ 25 w 41"/>
                    <a:gd name="T1" fmla="*/ 1 h 33"/>
                    <a:gd name="T2" fmla="*/ 25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5 w 41"/>
                    <a:gd name="T9" fmla="*/ 3 h 33"/>
                    <a:gd name="T10" fmla="*/ 3 w 41"/>
                    <a:gd name="T11" fmla="*/ 6 h 33"/>
                    <a:gd name="T12" fmla="*/ 1 w 41"/>
                    <a:gd name="T13" fmla="*/ 10 h 33"/>
                    <a:gd name="T14" fmla="*/ 1 w 41"/>
                    <a:gd name="T15" fmla="*/ 10 h 33"/>
                    <a:gd name="T16" fmla="*/ 0 w 41"/>
                    <a:gd name="T17" fmla="*/ 12 h 33"/>
                    <a:gd name="T18" fmla="*/ 0 w 41"/>
                    <a:gd name="T19" fmla="*/ 16 h 33"/>
                    <a:gd name="T20" fmla="*/ 3 w 41"/>
                    <a:gd name="T21" fmla="*/ 23 h 33"/>
                    <a:gd name="T22" fmla="*/ 8 w 41"/>
                    <a:gd name="T23" fmla="*/ 28 h 33"/>
                    <a:gd name="T24" fmla="*/ 15 w 41"/>
                    <a:gd name="T25" fmla="*/ 32 h 33"/>
                    <a:gd name="T26" fmla="*/ 15 w 41"/>
                    <a:gd name="T27" fmla="*/ 32 h 33"/>
                    <a:gd name="T28" fmla="*/ 23 w 41"/>
                    <a:gd name="T29" fmla="*/ 33 h 33"/>
                    <a:gd name="T30" fmla="*/ 31 w 41"/>
                    <a:gd name="T31" fmla="*/ 32 h 33"/>
                    <a:gd name="T32" fmla="*/ 36 w 41"/>
                    <a:gd name="T33" fmla="*/ 29 h 33"/>
                    <a:gd name="T34" fmla="*/ 38 w 41"/>
                    <a:gd name="T35" fmla="*/ 26 h 33"/>
                    <a:gd name="T36" fmla="*/ 40 w 41"/>
                    <a:gd name="T37" fmla="*/ 24 h 33"/>
                    <a:gd name="T38" fmla="*/ 40 w 41"/>
                    <a:gd name="T39" fmla="*/ 24 h 33"/>
                    <a:gd name="T40" fmla="*/ 41 w 41"/>
                    <a:gd name="T41" fmla="*/ 20 h 33"/>
                    <a:gd name="T42" fmla="*/ 41 w 41"/>
                    <a:gd name="T43" fmla="*/ 17 h 33"/>
                    <a:gd name="T44" fmla="*/ 38 w 41"/>
                    <a:gd name="T45" fmla="*/ 11 h 33"/>
                    <a:gd name="T46" fmla="*/ 33 w 41"/>
                    <a:gd name="T47" fmla="*/ 5 h 33"/>
                    <a:gd name="T48" fmla="*/ 25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3"/>
                      </a:lnTo>
                      <a:lnTo>
                        <a:pt x="3" y="6"/>
                      </a:lnTo>
                      <a:lnTo>
                        <a:pt x="1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1" y="32"/>
                      </a:lnTo>
                      <a:lnTo>
                        <a:pt x="36" y="29"/>
                      </a:lnTo>
                      <a:lnTo>
                        <a:pt x="38" y="26"/>
                      </a:lnTo>
                      <a:lnTo>
                        <a:pt x="40" y="24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17" name="Freeform 2458"/>
                <p:cNvSpPr>
                  <a:spLocks/>
                </p:cNvSpPr>
                <p:nvPr/>
              </p:nvSpPr>
              <p:spPr bwMode="auto">
                <a:xfrm>
                  <a:off x="2204" y="3094"/>
                  <a:ext cx="41" cy="33"/>
                </a:xfrm>
                <a:custGeom>
                  <a:avLst/>
                  <a:gdLst>
                    <a:gd name="T0" fmla="*/ 25 w 41"/>
                    <a:gd name="T1" fmla="*/ 1 h 33"/>
                    <a:gd name="T2" fmla="*/ 25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5 w 41"/>
                    <a:gd name="T9" fmla="*/ 3 h 33"/>
                    <a:gd name="T10" fmla="*/ 3 w 41"/>
                    <a:gd name="T11" fmla="*/ 6 h 33"/>
                    <a:gd name="T12" fmla="*/ 1 w 41"/>
                    <a:gd name="T13" fmla="*/ 10 h 33"/>
                    <a:gd name="T14" fmla="*/ 1 w 41"/>
                    <a:gd name="T15" fmla="*/ 10 h 33"/>
                    <a:gd name="T16" fmla="*/ 0 w 41"/>
                    <a:gd name="T17" fmla="*/ 12 h 33"/>
                    <a:gd name="T18" fmla="*/ 0 w 41"/>
                    <a:gd name="T19" fmla="*/ 16 h 33"/>
                    <a:gd name="T20" fmla="*/ 3 w 41"/>
                    <a:gd name="T21" fmla="*/ 23 h 33"/>
                    <a:gd name="T22" fmla="*/ 8 w 41"/>
                    <a:gd name="T23" fmla="*/ 28 h 33"/>
                    <a:gd name="T24" fmla="*/ 15 w 41"/>
                    <a:gd name="T25" fmla="*/ 32 h 33"/>
                    <a:gd name="T26" fmla="*/ 15 w 41"/>
                    <a:gd name="T27" fmla="*/ 32 h 33"/>
                    <a:gd name="T28" fmla="*/ 23 w 41"/>
                    <a:gd name="T29" fmla="*/ 33 h 33"/>
                    <a:gd name="T30" fmla="*/ 31 w 41"/>
                    <a:gd name="T31" fmla="*/ 32 h 33"/>
                    <a:gd name="T32" fmla="*/ 36 w 41"/>
                    <a:gd name="T33" fmla="*/ 29 h 33"/>
                    <a:gd name="T34" fmla="*/ 38 w 41"/>
                    <a:gd name="T35" fmla="*/ 26 h 33"/>
                    <a:gd name="T36" fmla="*/ 40 w 41"/>
                    <a:gd name="T37" fmla="*/ 24 h 33"/>
                    <a:gd name="T38" fmla="*/ 40 w 41"/>
                    <a:gd name="T39" fmla="*/ 24 h 33"/>
                    <a:gd name="T40" fmla="*/ 41 w 41"/>
                    <a:gd name="T41" fmla="*/ 20 h 33"/>
                    <a:gd name="T42" fmla="*/ 41 w 41"/>
                    <a:gd name="T43" fmla="*/ 17 h 33"/>
                    <a:gd name="T44" fmla="*/ 38 w 41"/>
                    <a:gd name="T45" fmla="*/ 11 h 33"/>
                    <a:gd name="T46" fmla="*/ 33 w 41"/>
                    <a:gd name="T47" fmla="*/ 5 h 33"/>
                    <a:gd name="T48" fmla="*/ 25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3"/>
                      </a:lnTo>
                      <a:lnTo>
                        <a:pt x="3" y="6"/>
                      </a:lnTo>
                      <a:lnTo>
                        <a:pt x="1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1" y="32"/>
                      </a:lnTo>
                      <a:lnTo>
                        <a:pt x="36" y="29"/>
                      </a:lnTo>
                      <a:lnTo>
                        <a:pt x="38" y="26"/>
                      </a:lnTo>
                      <a:lnTo>
                        <a:pt x="40" y="24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18" name="Freeform 2459"/>
                <p:cNvSpPr>
                  <a:spLocks/>
                </p:cNvSpPr>
                <p:nvPr/>
              </p:nvSpPr>
              <p:spPr bwMode="auto">
                <a:xfrm>
                  <a:off x="2180" y="3067"/>
                  <a:ext cx="41" cy="32"/>
                </a:xfrm>
                <a:custGeom>
                  <a:avLst/>
                  <a:gdLst>
                    <a:gd name="T0" fmla="*/ 20 w 41"/>
                    <a:gd name="T1" fmla="*/ 0 h 32"/>
                    <a:gd name="T2" fmla="*/ 20 w 41"/>
                    <a:gd name="T3" fmla="*/ 0 h 32"/>
                    <a:gd name="T4" fmla="*/ 12 w 41"/>
                    <a:gd name="T5" fmla="*/ 1 h 32"/>
                    <a:gd name="T6" fmla="*/ 6 w 41"/>
                    <a:gd name="T7" fmla="*/ 5 h 32"/>
                    <a:gd name="T8" fmla="*/ 1 w 41"/>
                    <a:gd name="T9" fmla="*/ 10 h 32"/>
                    <a:gd name="T10" fmla="*/ 0 w 41"/>
                    <a:gd name="T11" fmla="*/ 13 h 32"/>
                    <a:gd name="T12" fmla="*/ 0 w 41"/>
                    <a:gd name="T13" fmla="*/ 16 h 32"/>
                    <a:gd name="T14" fmla="*/ 0 w 41"/>
                    <a:gd name="T15" fmla="*/ 16 h 32"/>
                    <a:gd name="T16" fmla="*/ 0 w 41"/>
                    <a:gd name="T17" fmla="*/ 19 h 32"/>
                    <a:gd name="T18" fmla="*/ 1 w 41"/>
                    <a:gd name="T19" fmla="*/ 23 h 32"/>
                    <a:gd name="T20" fmla="*/ 6 w 41"/>
                    <a:gd name="T21" fmla="*/ 28 h 32"/>
                    <a:gd name="T22" fmla="*/ 12 w 41"/>
                    <a:gd name="T23" fmla="*/ 30 h 32"/>
                    <a:gd name="T24" fmla="*/ 20 w 41"/>
                    <a:gd name="T25" fmla="*/ 32 h 32"/>
                    <a:gd name="T26" fmla="*/ 20 w 41"/>
                    <a:gd name="T27" fmla="*/ 32 h 32"/>
                    <a:gd name="T28" fmla="*/ 29 w 41"/>
                    <a:gd name="T29" fmla="*/ 30 h 32"/>
                    <a:gd name="T30" fmla="*/ 35 w 41"/>
                    <a:gd name="T31" fmla="*/ 28 h 32"/>
                    <a:gd name="T32" fmla="*/ 39 w 41"/>
                    <a:gd name="T33" fmla="*/ 23 h 32"/>
                    <a:gd name="T34" fmla="*/ 41 w 41"/>
                    <a:gd name="T35" fmla="*/ 19 h 32"/>
                    <a:gd name="T36" fmla="*/ 41 w 41"/>
                    <a:gd name="T37" fmla="*/ 16 h 32"/>
                    <a:gd name="T38" fmla="*/ 41 w 41"/>
                    <a:gd name="T39" fmla="*/ 16 h 32"/>
                    <a:gd name="T40" fmla="*/ 41 w 41"/>
                    <a:gd name="T41" fmla="*/ 13 h 32"/>
                    <a:gd name="T42" fmla="*/ 39 w 41"/>
                    <a:gd name="T43" fmla="*/ 10 h 32"/>
                    <a:gd name="T44" fmla="*/ 35 w 41"/>
                    <a:gd name="T45" fmla="*/ 5 h 32"/>
                    <a:gd name="T46" fmla="*/ 29 w 41"/>
                    <a:gd name="T47" fmla="*/ 1 h 32"/>
                    <a:gd name="T48" fmla="*/ 20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2" y="30"/>
                      </a:lnTo>
                      <a:lnTo>
                        <a:pt x="20" y="32"/>
                      </a:lnTo>
                      <a:lnTo>
                        <a:pt x="29" y="30"/>
                      </a:lnTo>
                      <a:lnTo>
                        <a:pt x="35" y="28"/>
                      </a:lnTo>
                      <a:lnTo>
                        <a:pt x="39" y="23"/>
                      </a:lnTo>
                      <a:lnTo>
                        <a:pt x="41" y="19"/>
                      </a:lnTo>
                      <a:lnTo>
                        <a:pt x="41" y="16"/>
                      </a:lnTo>
                      <a:lnTo>
                        <a:pt x="41" y="13"/>
                      </a:lnTo>
                      <a:lnTo>
                        <a:pt x="39" y="10"/>
                      </a:lnTo>
                      <a:lnTo>
                        <a:pt x="35" y="5"/>
                      </a:lnTo>
                      <a:lnTo>
                        <a:pt x="29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19" name="Freeform 2460"/>
                <p:cNvSpPr>
                  <a:spLocks/>
                </p:cNvSpPr>
                <p:nvPr/>
              </p:nvSpPr>
              <p:spPr bwMode="auto">
                <a:xfrm>
                  <a:off x="2180" y="3067"/>
                  <a:ext cx="41" cy="32"/>
                </a:xfrm>
                <a:custGeom>
                  <a:avLst/>
                  <a:gdLst>
                    <a:gd name="T0" fmla="*/ 20 w 41"/>
                    <a:gd name="T1" fmla="*/ 0 h 32"/>
                    <a:gd name="T2" fmla="*/ 20 w 41"/>
                    <a:gd name="T3" fmla="*/ 0 h 32"/>
                    <a:gd name="T4" fmla="*/ 12 w 41"/>
                    <a:gd name="T5" fmla="*/ 1 h 32"/>
                    <a:gd name="T6" fmla="*/ 6 w 41"/>
                    <a:gd name="T7" fmla="*/ 5 h 32"/>
                    <a:gd name="T8" fmla="*/ 1 w 41"/>
                    <a:gd name="T9" fmla="*/ 10 h 32"/>
                    <a:gd name="T10" fmla="*/ 0 w 41"/>
                    <a:gd name="T11" fmla="*/ 13 h 32"/>
                    <a:gd name="T12" fmla="*/ 0 w 41"/>
                    <a:gd name="T13" fmla="*/ 16 h 32"/>
                    <a:gd name="T14" fmla="*/ 0 w 41"/>
                    <a:gd name="T15" fmla="*/ 16 h 32"/>
                    <a:gd name="T16" fmla="*/ 0 w 41"/>
                    <a:gd name="T17" fmla="*/ 19 h 32"/>
                    <a:gd name="T18" fmla="*/ 1 w 41"/>
                    <a:gd name="T19" fmla="*/ 23 h 32"/>
                    <a:gd name="T20" fmla="*/ 6 w 41"/>
                    <a:gd name="T21" fmla="*/ 28 h 32"/>
                    <a:gd name="T22" fmla="*/ 12 w 41"/>
                    <a:gd name="T23" fmla="*/ 30 h 32"/>
                    <a:gd name="T24" fmla="*/ 20 w 41"/>
                    <a:gd name="T25" fmla="*/ 32 h 32"/>
                    <a:gd name="T26" fmla="*/ 20 w 41"/>
                    <a:gd name="T27" fmla="*/ 32 h 32"/>
                    <a:gd name="T28" fmla="*/ 29 w 41"/>
                    <a:gd name="T29" fmla="*/ 30 h 32"/>
                    <a:gd name="T30" fmla="*/ 35 w 41"/>
                    <a:gd name="T31" fmla="*/ 28 h 32"/>
                    <a:gd name="T32" fmla="*/ 39 w 41"/>
                    <a:gd name="T33" fmla="*/ 23 h 32"/>
                    <a:gd name="T34" fmla="*/ 41 w 41"/>
                    <a:gd name="T35" fmla="*/ 19 h 32"/>
                    <a:gd name="T36" fmla="*/ 41 w 41"/>
                    <a:gd name="T37" fmla="*/ 16 h 32"/>
                    <a:gd name="T38" fmla="*/ 41 w 41"/>
                    <a:gd name="T39" fmla="*/ 16 h 32"/>
                    <a:gd name="T40" fmla="*/ 41 w 41"/>
                    <a:gd name="T41" fmla="*/ 13 h 32"/>
                    <a:gd name="T42" fmla="*/ 39 w 41"/>
                    <a:gd name="T43" fmla="*/ 10 h 32"/>
                    <a:gd name="T44" fmla="*/ 35 w 41"/>
                    <a:gd name="T45" fmla="*/ 5 h 32"/>
                    <a:gd name="T46" fmla="*/ 29 w 41"/>
                    <a:gd name="T47" fmla="*/ 1 h 32"/>
                    <a:gd name="T48" fmla="*/ 20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2" y="30"/>
                      </a:lnTo>
                      <a:lnTo>
                        <a:pt x="20" y="32"/>
                      </a:lnTo>
                      <a:lnTo>
                        <a:pt x="29" y="30"/>
                      </a:lnTo>
                      <a:lnTo>
                        <a:pt x="35" y="28"/>
                      </a:lnTo>
                      <a:lnTo>
                        <a:pt x="39" y="23"/>
                      </a:lnTo>
                      <a:lnTo>
                        <a:pt x="41" y="19"/>
                      </a:lnTo>
                      <a:lnTo>
                        <a:pt x="41" y="16"/>
                      </a:lnTo>
                      <a:lnTo>
                        <a:pt x="41" y="13"/>
                      </a:lnTo>
                      <a:lnTo>
                        <a:pt x="39" y="10"/>
                      </a:lnTo>
                      <a:lnTo>
                        <a:pt x="35" y="5"/>
                      </a:lnTo>
                      <a:lnTo>
                        <a:pt x="29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20" name="Freeform 2461"/>
                <p:cNvSpPr>
                  <a:spLocks/>
                </p:cNvSpPr>
                <p:nvPr/>
              </p:nvSpPr>
              <p:spPr bwMode="auto">
                <a:xfrm>
                  <a:off x="2205" y="3071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6 w 41"/>
                    <a:gd name="T5" fmla="*/ 0 h 33"/>
                    <a:gd name="T6" fmla="*/ 8 w 41"/>
                    <a:gd name="T7" fmla="*/ 2 h 33"/>
                    <a:gd name="T8" fmla="*/ 3 w 41"/>
                    <a:gd name="T9" fmla="*/ 6 h 33"/>
                    <a:gd name="T10" fmla="*/ 2 w 41"/>
                    <a:gd name="T11" fmla="*/ 10 h 33"/>
                    <a:gd name="T12" fmla="*/ 0 w 41"/>
                    <a:gd name="T13" fmla="*/ 12 h 33"/>
                    <a:gd name="T14" fmla="*/ 0 w 41"/>
                    <a:gd name="T15" fmla="*/ 12 h 33"/>
                    <a:gd name="T16" fmla="*/ 0 w 41"/>
                    <a:gd name="T17" fmla="*/ 16 h 33"/>
                    <a:gd name="T18" fmla="*/ 0 w 41"/>
                    <a:gd name="T19" fmla="*/ 19 h 33"/>
                    <a:gd name="T20" fmla="*/ 4 w 41"/>
                    <a:gd name="T21" fmla="*/ 25 h 33"/>
                    <a:gd name="T22" fmla="*/ 10 w 41"/>
                    <a:gd name="T23" fmla="*/ 30 h 33"/>
                    <a:gd name="T24" fmla="*/ 18 w 41"/>
                    <a:gd name="T25" fmla="*/ 33 h 33"/>
                    <a:gd name="T26" fmla="*/ 18 w 41"/>
                    <a:gd name="T27" fmla="*/ 33 h 33"/>
                    <a:gd name="T28" fmla="*/ 26 w 41"/>
                    <a:gd name="T29" fmla="*/ 33 h 33"/>
                    <a:gd name="T30" fmla="*/ 33 w 41"/>
                    <a:gd name="T31" fmla="*/ 30 h 33"/>
                    <a:gd name="T32" fmla="*/ 39 w 41"/>
                    <a:gd name="T33" fmla="*/ 26 h 33"/>
                    <a:gd name="T34" fmla="*/ 40 w 41"/>
                    <a:gd name="T35" fmla="*/ 24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6 h 33"/>
                    <a:gd name="T42" fmla="*/ 41 w 41"/>
                    <a:gd name="T43" fmla="*/ 14 h 33"/>
                    <a:gd name="T44" fmla="*/ 37 w 41"/>
                    <a:gd name="T45" fmla="*/ 7 h 33"/>
                    <a:gd name="T46" fmla="*/ 32 w 41"/>
                    <a:gd name="T47" fmla="*/ 3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6" y="0"/>
                      </a:lnTo>
                      <a:lnTo>
                        <a:pt x="8" y="2"/>
                      </a:lnTo>
                      <a:lnTo>
                        <a:pt x="3" y="6"/>
                      </a:lnTo>
                      <a:lnTo>
                        <a:pt x="2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4" y="25"/>
                      </a:lnTo>
                      <a:lnTo>
                        <a:pt x="10" y="30"/>
                      </a:lnTo>
                      <a:lnTo>
                        <a:pt x="18" y="33"/>
                      </a:lnTo>
                      <a:lnTo>
                        <a:pt x="26" y="33"/>
                      </a:lnTo>
                      <a:lnTo>
                        <a:pt x="33" y="30"/>
                      </a:lnTo>
                      <a:lnTo>
                        <a:pt x="39" y="26"/>
                      </a:lnTo>
                      <a:lnTo>
                        <a:pt x="40" y="24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41" y="14"/>
                      </a:lnTo>
                      <a:lnTo>
                        <a:pt x="37" y="7"/>
                      </a:lnTo>
                      <a:lnTo>
                        <a:pt x="32" y="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21" name="Freeform 2462"/>
                <p:cNvSpPr>
                  <a:spLocks/>
                </p:cNvSpPr>
                <p:nvPr/>
              </p:nvSpPr>
              <p:spPr bwMode="auto">
                <a:xfrm>
                  <a:off x="2205" y="3071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6 w 41"/>
                    <a:gd name="T5" fmla="*/ 0 h 33"/>
                    <a:gd name="T6" fmla="*/ 8 w 41"/>
                    <a:gd name="T7" fmla="*/ 2 h 33"/>
                    <a:gd name="T8" fmla="*/ 3 w 41"/>
                    <a:gd name="T9" fmla="*/ 6 h 33"/>
                    <a:gd name="T10" fmla="*/ 2 w 41"/>
                    <a:gd name="T11" fmla="*/ 10 h 33"/>
                    <a:gd name="T12" fmla="*/ 0 w 41"/>
                    <a:gd name="T13" fmla="*/ 12 h 33"/>
                    <a:gd name="T14" fmla="*/ 0 w 41"/>
                    <a:gd name="T15" fmla="*/ 12 h 33"/>
                    <a:gd name="T16" fmla="*/ 0 w 41"/>
                    <a:gd name="T17" fmla="*/ 16 h 33"/>
                    <a:gd name="T18" fmla="*/ 0 w 41"/>
                    <a:gd name="T19" fmla="*/ 19 h 33"/>
                    <a:gd name="T20" fmla="*/ 4 w 41"/>
                    <a:gd name="T21" fmla="*/ 25 h 33"/>
                    <a:gd name="T22" fmla="*/ 10 w 41"/>
                    <a:gd name="T23" fmla="*/ 30 h 33"/>
                    <a:gd name="T24" fmla="*/ 18 w 41"/>
                    <a:gd name="T25" fmla="*/ 33 h 33"/>
                    <a:gd name="T26" fmla="*/ 18 w 41"/>
                    <a:gd name="T27" fmla="*/ 33 h 33"/>
                    <a:gd name="T28" fmla="*/ 26 w 41"/>
                    <a:gd name="T29" fmla="*/ 33 h 33"/>
                    <a:gd name="T30" fmla="*/ 33 w 41"/>
                    <a:gd name="T31" fmla="*/ 30 h 33"/>
                    <a:gd name="T32" fmla="*/ 39 w 41"/>
                    <a:gd name="T33" fmla="*/ 26 h 33"/>
                    <a:gd name="T34" fmla="*/ 40 w 41"/>
                    <a:gd name="T35" fmla="*/ 24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6 h 33"/>
                    <a:gd name="T42" fmla="*/ 41 w 41"/>
                    <a:gd name="T43" fmla="*/ 14 h 33"/>
                    <a:gd name="T44" fmla="*/ 37 w 41"/>
                    <a:gd name="T45" fmla="*/ 7 h 33"/>
                    <a:gd name="T46" fmla="*/ 32 w 41"/>
                    <a:gd name="T47" fmla="*/ 3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6" y="0"/>
                      </a:lnTo>
                      <a:lnTo>
                        <a:pt x="8" y="2"/>
                      </a:lnTo>
                      <a:lnTo>
                        <a:pt x="3" y="6"/>
                      </a:lnTo>
                      <a:lnTo>
                        <a:pt x="2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4" y="25"/>
                      </a:lnTo>
                      <a:lnTo>
                        <a:pt x="10" y="30"/>
                      </a:lnTo>
                      <a:lnTo>
                        <a:pt x="18" y="33"/>
                      </a:lnTo>
                      <a:lnTo>
                        <a:pt x="26" y="33"/>
                      </a:lnTo>
                      <a:lnTo>
                        <a:pt x="33" y="30"/>
                      </a:lnTo>
                      <a:lnTo>
                        <a:pt x="39" y="26"/>
                      </a:lnTo>
                      <a:lnTo>
                        <a:pt x="40" y="24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41" y="14"/>
                      </a:lnTo>
                      <a:lnTo>
                        <a:pt x="37" y="7"/>
                      </a:lnTo>
                      <a:lnTo>
                        <a:pt x="32" y="3"/>
                      </a:lnTo>
                      <a:lnTo>
                        <a:pt x="2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22" name="Freeform 2463"/>
                <p:cNvSpPr>
                  <a:spLocks/>
                </p:cNvSpPr>
                <p:nvPr/>
              </p:nvSpPr>
              <p:spPr bwMode="auto">
                <a:xfrm>
                  <a:off x="2194" y="3049"/>
                  <a:ext cx="41" cy="33"/>
                </a:xfrm>
                <a:custGeom>
                  <a:avLst/>
                  <a:gdLst>
                    <a:gd name="T0" fmla="*/ 20 w 41"/>
                    <a:gd name="T1" fmla="*/ 0 h 33"/>
                    <a:gd name="T2" fmla="*/ 20 w 41"/>
                    <a:gd name="T3" fmla="*/ 0 h 33"/>
                    <a:gd name="T4" fmla="*/ 13 w 41"/>
                    <a:gd name="T5" fmla="*/ 1 h 33"/>
                    <a:gd name="T6" fmla="*/ 6 w 41"/>
                    <a:gd name="T7" fmla="*/ 5 h 33"/>
                    <a:gd name="T8" fmla="*/ 1 w 41"/>
                    <a:gd name="T9" fmla="*/ 10 h 33"/>
                    <a:gd name="T10" fmla="*/ 0 w 41"/>
                    <a:gd name="T11" fmla="*/ 13 h 33"/>
                    <a:gd name="T12" fmla="*/ 0 w 41"/>
                    <a:gd name="T13" fmla="*/ 17 h 33"/>
                    <a:gd name="T14" fmla="*/ 0 w 41"/>
                    <a:gd name="T15" fmla="*/ 17 h 33"/>
                    <a:gd name="T16" fmla="*/ 0 w 41"/>
                    <a:gd name="T17" fmla="*/ 20 h 33"/>
                    <a:gd name="T18" fmla="*/ 1 w 41"/>
                    <a:gd name="T19" fmla="*/ 23 h 33"/>
                    <a:gd name="T20" fmla="*/ 6 w 41"/>
                    <a:gd name="T21" fmla="*/ 28 h 33"/>
                    <a:gd name="T22" fmla="*/ 13 w 41"/>
                    <a:gd name="T23" fmla="*/ 32 h 33"/>
                    <a:gd name="T24" fmla="*/ 20 w 41"/>
                    <a:gd name="T25" fmla="*/ 33 h 33"/>
                    <a:gd name="T26" fmla="*/ 20 w 41"/>
                    <a:gd name="T27" fmla="*/ 33 h 33"/>
                    <a:gd name="T28" fmla="*/ 29 w 41"/>
                    <a:gd name="T29" fmla="*/ 32 h 33"/>
                    <a:gd name="T30" fmla="*/ 35 w 41"/>
                    <a:gd name="T31" fmla="*/ 28 h 33"/>
                    <a:gd name="T32" fmla="*/ 39 w 41"/>
                    <a:gd name="T33" fmla="*/ 23 h 33"/>
                    <a:gd name="T34" fmla="*/ 41 w 41"/>
                    <a:gd name="T35" fmla="*/ 20 h 33"/>
                    <a:gd name="T36" fmla="*/ 41 w 41"/>
                    <a:gd name="T37" fmla="*/ 17 h 33"/>
                    <a:gd name="T38" fmla="*/ 41 w 41"/>
                    <a:gd name="T39" fmla="*/ 17 h 33"/>
                    <a:gd name="T40" fmla="*/ 41 w 41"/>
                    <a:gd name="T41" fmla="*/ 13 h 33"/>
                    <a:gd name="T42" fmla="*/ 39 w 41"/>
                    <a:gd name="T43" fmla="*/ 10 h 33"/>
                    <a:gd name="T44" fmla="*/ 35 w 41"/>
                    <a:gd name="T45" fmla="*/ 5 h 33"/>
                    <a:gd name="T46" fmla="*/ 29 w 41"/>
                    <a:gd name="T47" fmla="*/ 1 h 33"/>
                    <a:gd name="T48" fmla="*/ 20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0" y="33"/>
                      </a:lnTo>
                      <a:lnTo>
                        <a:pt x="29" y="32"/>
                      </a:lnTo>
                      <a:lnTo>
                        <a:pt x="35" y="28"/>
                      </a:lnTo>
                      <a:lnTo>
                        <a:pt x="39" y="23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9" y="10"/>
                      </a:lnTo>
                      <a:lnTo>
                        <a:pt x="35" y="5"/>
                      </a:lnTo>
                      <a:lnTo>
                        <a:pt x="29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23" name="Freeform 2464"/>
                <p:cNvSpPr>
                  <a:spLocks/>
                </p:cNvSpPr>
                <p:nvPr/>
              </p:nvSpPr>
              <p:spPr bwMode="auto">
                <a:xfrm>
                  <a:off x="2194" y="3049"/>
                  <a:ext cx="41" cy="33"/>
                </a:xfrm>
                <a:custGeom>
                  <a:avLst/>
                  <a:gdLst>
                    <a:gd name="T0" fmla="*/ 20 w 41"/>
                    <a:gd name="T1" fmla="*/ 0 h 33"/>
                    <a:gd name="T2" fmla="*/ 20 w 41"/>
                    <a:gd name="T3" fmla="*/ 0 h 33"/>
                    <a:gd name="T4" fmla="*/ 13 w 41"/>
                    <a:gd name="T5" fmla="*/ 1 h 33"/>
                    <a:gd name="T6" fmla="*/ 6 w 41"/>
                    <a:gd name="T7" fmla="*/ 5 h 33"/>
                    <a:gd name="T8" fmla="*/ 1 w 41"/>
                    <a:gd name="T9" fmla="*/ 10 h 33"/>
                    <a:gd name="T10" fmla="*/ 0 w 41"/>
                    <a:gd name="T11" fmla="*/ 13 h 33"/>
                    <a:gd name="T12" fmla="*/ 0 w 41"/>
                    <a:gd name="T13" fmla="*/ 17 h 33"/>
                    <a:gd name="T14" fmla="*/ 0 w 41"/>
                    <a:gd name="T15" fmla="*/ 17 h 33"/>
                    <a:gd name="T16" fmla="*/ 0 w 41"/>
                    <a:gd name="T17" fmla="*/ 20 h 33"/>
                    <a:gd name="T18" fmla="*/ 1 w 41"/>
                    <a:gd name="T19" fmla="*/ 23 h 33"/>
                    <a:gd name="T20" fmla="*/ 6 w 41"/>
                    <a:gd name="T21" fmla="*/ 28 h 33"/>
                    <a:gd name="T22" fmla="*/ 13 w 41"/>
                    <a:gd name="T23" fmla="*/ 32 h 33"/>
                    <a:gd name="T24" fmla="*/ 20 w 41"/>
                    <a:gd name="T25" fmla="*/ 33 h 33"/>
                    <a:gd name="T26" fmla="*/ 20 w 41"/>
                    <a:gd name="T27" fmla="*/ 33 h 33"/>
                    <a:gd name="T28" fmla="*/ 29 w 41"/>
                    <a:gd name="T29" fmla="*/ 32 h 33"/>
                    <a:gd name="T30" fmla="*/ 35 w 41"/>
                    <a:gd name="T31" fmla="*/ 28 h 33"/>
                    <a:gd name="T32" fmla="*/ 39 w 41"/>
                    <a:gd name="T33" fmla="*/ 23 h 33"/>
                    <a:gd name="T34" fmla="*/ 41 w 41"/>
                    <a:gd name="T35" fmla="*/ 20 h 33"/>
                    <a:gd name="T36" fmla="*/ 41 w 41"/>
                    <a:gd name="T37" fmla="*/ 17 h 33"/>
                    <a:gd name="T38" fmla="*/ 41 w 41"/>
                    <a:gd name="T39" fmla="*/ 17 h 33"/>
                    <a:gd name="T40" fmla="*/ 41 w 41"/>
                    <a:gd name="T41" fmla="*/ 13 h 33"/>
                    <a:gd name="T42" fmla="*/ 39 w 41"/>
                    <a:gd name="T43" fmla="*/ 10 h 33"/>
                    <a:gd name="T44" fmla="*/ 35 w 41"/>
                    <a:gd name="T45" fmla="*/ 5 h 33"/>
                    <a:gd name="T46" fmla="*/ 29 w 41"/>
                    <a:gd name="T47" fmla="*/ 1 h 33"/>
                    <a:gd name="T48" fmla="*/ 20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0" y="33"/>
                      </a:lnTo>
                      <a:lnTo>
                        <a:pt x="29" y="32"/>
                      </a:lnTo>
                      <a:lnTo>
                        <a:pt x="35" y="28"/>
                      </a:lnTo>
                      <a:lnTo>
                        <a:pt x="39" y="23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9" y="10"/>
                      </a:lnTo>
                      <a:lnTo>
                        <a:pt x="35" y="5"/>
                      </a:lnTo>
                      <a:lnTo>
                        <a:pt x="29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24" name="Freeform 2465"/>
                <p:cNvSpPr>
                  <a:spLocks/>
                </p:cNvSpPr>
                <p:nvPr/>
              </p:nvSpPr>
              <p:spPr bwMode="auto">
                <a:xfrm>
                  <a:off x="2176" y="3111"/>
                  <a:ext cx="38" cy="35"/>
                </a:xfrm>
                <a:custGeom>
                  <a:avLst/>
                  <a:gdLst>
                    <a:gd name="T0" fmla="*/ 11 w 38"/>
                    <a:gd name="T1" fmla="*/ 3 h 35"/>
                    <a:gd name="T2" fmla="*/ 11 w 38"/>
                    <a:gd name="T3" fmla="*/ 3 h 35"/>
                    <a:gd name="T4" fmla="*/ 5 w 38"/>
                    <a:gd name="T5" fmla="*/ 8 h 35"/>
                    <a:gd name="T6" fmla="*/ 1 w 38"/>
                    <a:gd name="T7" fmla="*/ 15 h 35"/>
                    <a:gd name="T8" fmla="*/ 0 w 38"/>
                    <a:gd name="T9" fmla="*/ 22 h 35"/>
                    <a:gd name="T10" fmla="*/ 0 w 38"/>
                    <a:gd name="T11" fmla="*/ 25 h 35"/>
                    <a:gd name="T12" fmla="*/ 1 w 38"/>
                    <a:gd name="T13" fmla="*/ 29 h 35"/>
                    <a:gd name="T14" fmla="*/ 1 w 38"/>
                    <a:gd name="T15" fmla="*/ 29 h 35"/>
                    <a:gd name="T16" fmla="*/ 2 w 38"/>
                    <a:gd name="T17" fmla="*/ 31 h 35"/>
                    <a:gd name="T18" fmla="*/ 5 w 38"/>
                    <a:gd name="T19" fmla="*/ 32 h 35"/>
                    <a:gd name="T20" fmla="*/ 11 w 38"/>
                    <a:gd name="T21" fmla="*/ 35 h 35"/>
                    <a:gd name="T22" fmla="*/ 19 w 38"/>
                    <a:gd name="T23" fmla="*/ 35 h 35"/>
                    <a:gd name="T24" fmla="*/ 27 w 38"/>
                    <a:gd name="T25" fmla="*/ 31 h 35"/>
                    <a:gd name="T26" fmla="*/ 27 w 38"/>
                    <a:gd name="T27" fmla="*/ 31 h 35"/>
                    <a:gd name="T28" fmla="*/ 33 w 38"/>
                    <a:gd name="T29" fmla="*/ 26 h 35"/>
                    <a:gd name="T30" fmla="*/ 37 w 38"/>
                    <a:gd name="T31" fmla="*/ 20 h 35"/>
                    <a:gd name="T32" fmla="*/ 38 w 38"/>
                    <a:gd name="T33" fmla="*/ 13 h 35"/>
                    <a:gd name="T34" fmla="*/ 38 w 38"/>
                    <a:gd name="T35" fmla="*/ 11 h 35"/>
                    <a:gd name="T36" fmla="*/ 37 w 38"/>
                    <a:gd name="T37" fmla="*/ 7 h 35"/>
                    <a:gd name="T38" fmla="*/ 37 w 38"/>
                    <a:gd name="T39" fmla="*/ 7 h 35"/>
                    <a:gd name="T40" fmla="*/ 36 w 38"/>
                    <a:gd name="T41" fmla="*/ 4 h 35"/>
                    <a:gd name="T42" fmla="*/ 33 w 38"/>
                    <a:gd name="T43" fmla="*/ 3 h 35"/>
                    <a:gd name="T44" fmla="*/ 25 w 38"/>
                    <a:gd name="T45" fmla="*/ 0 h 35"/>
                    <a:gd name="T46" fmla="*/ 19 w 38"/>
                    <a:gd name="T47" fmla="*/ 0 h 35"/>
                    <a:gd name="T48" fmla="*/ 11 w 38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5"/>
                    <a:gd name="T77" fmla="*/ 38 w 38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5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8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1" y="29"/>
                      </a:lnTo>
                      <a:lnTo>
                        <a:pt x="2" y="31"/>
                      </a:lnTo>
                      <a:lnTo>
                        <a:pt x="5" y="32"/>
                      </a:lnTo>
                      <a:lnTo>
                        <a:pt x="11" y="35"/>
                      </a:lnTo>
                      <a:lnTo>
                        <a:pt x="19" y="35"/>
                      </a:lnTo>
                      <a:lnTo>
                        <a:pt x="27" y="31"/>
                      </a:lnTo>
                      <a:lnTo>
                        <a:pt x="33" y="26"/>
                      </a:lnTo>
                      <a:lnTo>
                        <a:pt x="37" y="20"/>
                      </a:lnTo>
                      <a:lnTo>
                        <a:pt x="38" y="13"/>
                      </a:lnTo>
                      <a:lnTo>
                        <a:pt x="38" y="11"/>
                      </a:lnTo>
                      <a:lnTo>
                        <a:pt x="37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25" name="Freeform 2466"/>
                <p:cNvSpPr>
                  <a:spLocks/>
                </p:cNvSpPr>
                <p:nvPr/>
              </p:nvSpPr>
              <p:spPr bwMode="auto">
                <a:xfrm>
                  <a:off x="2176" y="3111"/>
                  <a:ext cx="38" cy="35"/>
                </a:xfrm>
                <a:custGeom>
                  <a:avLst/>
                  <a:gdLst>
                    <a:gd name="T0" fmla="*/ 11 w 38"/>
                    <a:gd name="T1" fmla="*/ 3 h 35"/>
                    <a:gd name="T2" fmla="*/ 11 w 38"/>
                    <a:gd name="T3" fmla="*/ 3 h 35"/>
                    <a:gd name="T4" fmla="*/ 5 w 38"/>
                    <a:gd name="T5" fmla="*/ 8 h 35"/>
                    <a:gd name="T6" fmla="*/ 1 w 38"/>
                    <a:gd name="T7" fmla="*/ 15 h 35"/>
                    <a:gd name="T8" fmla="*/ 0 w 38"/>
                    <a:gd name="T9" fmla="*/ 22 h 35"/>
                    <a:gd name="T10" fmla="*/ 0 w 38"/>
                    <a:gd name="T11" fmla="*/ 25 h 35"/>
                    <a:gd name="T12" fmla="*/ 1 w 38"/>
                    <a:gd name="T13" fmla="*/ 29 h 35"/>
                    <a:gd name="T14" fmla="*/ 1 w 38"/>
                    <a:gd name="T15" fmla="*/ 29 h 35"/>
                    <a:gd name="T16" fmla="*/ 2 w 38"/>
                    <a:gd name="T17" fmla="*/ 31 h 35"/>
                    <a:gd name="T18" fmla="*/ 5 w 38"/>
                    <a:gd name="T19" fmla="*/ 32 h 35"/>
                    <a:gd name="T20" fmla="*/ 11 w 38"/>
                    <a:gd name="T21" fmla="*/ 35 h 35"/>
                    <a:gd name="T22" fmla="*/ 19 w 38"/>
                    <a:gd name="T23" fmla="*/ 35 h 35"/>
                    <a:gd name="T24" fmla="*/ 27 w 38"/>
                    <a:gd name="T25" fmla="*/ 31 h 35"/>
                    <a:gd name="T26" fmla="*/ 27 w 38"/>
                    <a:gd name="T27" fmla="*/ 31 h 35"/>
                    <a:gd name="T28" fmla="*/ 33 w 38"/>
                    <a:gd name="T29" fmla="*/ 26 h 35"/>
                    <a:gd name="T30" fmla="*/ 37 w 38"/>
                    <a:gd name="T31" fmla="*/ 20 h 35"/>
                    <a:gd name="T32" fmla="*/ 38 w 38"/>
                    <a:gd name="T33" fmla="*/ 13 h 35"/>
                    <a:gd name="T34" fmla="*/ 38 w 38"/>
                    <a:gd name="T35" fmla="*/ 11 h 35"/>
                    <a:gd name="T36" fmla="*/ 37 w 38"/>
                    <a:gd name="T37" fmla="*/ 7 h 35"/>
                    <a:gd name="T38" fmla="*/ 37 w 38"/>
                    <a:gd name="T39" fmla="*/ 7 h 35"/>
                    <a:gd name="T40" fmla="*/ 36 w 38"/>
                    <a:gd name="T41" fmla="*/ 4 h 35"/>
                    <a:gd name="T42" fmla="*/ 33 w 38"/>
                    <a:gd name="T43" fmla="*/ 3 h 35"/>
                    <a:gd name="T44" fmla="*/ 25 w 38"/>
                    <a:gd name="T45" fmla="*/ 0 h 35"/>
                    <a:gd name="T46" fmla="*/ 19 w 38"/>
                    <a:gd name="T47" fmla="*/ 0 h 35"/>
                    <a:gd name="T48" fmla="*/ 11 w 38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5"/>
                    <a:gd name="T77" fmla="*/ 38 w 38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5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8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1" y="29"/>
                      </a:lnTo>
                      <a:lnTo>
                        <a:pt x="2" y="31"/>
                      </a:lnTo>
                      <a:lnTo>
                        <a:pt x="5" y="32"/>
                      </a:lnTo>
                      <a:lnTo>
                        <a:pt x="11" y="35"/>
                      </a:lnTo>
                      <a:lnTo>
                        <a:pt x="19" y="35"/>
                      </a:lnTo>
                      <a:lnTo>
                        <a:pt x="27" y="31"/>
                      </a:lnTo>
                      <a:lnTo>
                        <a:pt x="33" y="26"/>
                      </a:lnTo>
                      <a:lnTo>
                        <a:pt x="37" y="20"/>
                      </a:lnTo>
                      <a:lnTo>
                        <a:pt x="38" y="13"/>
                      </a:lnTo>
                      <a:lnTo>
                        <a:pt x="38" y="11"/>
                      </a:lnTo>
                      <a:lnTo>
                        <a:pt x="37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26" name="Freeform 2467"/>
                <p:cNvSpPr>
                  <a:spLocks/>
                </p:cNvSpPr>
                <p:nvPr/>
              </p:nvSpPr>
              <p:spPr bwMode="auto">
                <a:xfrm>
                  <a:off x="2204" y="3114"/>
                  <a:ext cx="41" cy="34"/>
                </a:xfrm>
                <a:custGeom>
                  <a:avLst/>
                  <a:gdLst>
                    <a:gd name="T0" fmla="*/ 25 w 41"/>
                    <a:gd name="T1" fmla="*/ 3 h 34"/>
                    <a:gd name="T2" fmla="*/ 25 w 41"/>
                    <a:gd name="T3" fmla="*/ 3 h 34"/>
                    <a:gd name="T4" fmla="*/ 18 w 41"/>
                    <a:gd name="T5" fmla="*/ 0 h 34"/>
                    <a:gd name="T6" fmla="*/ 10 w 41"/>
                    <a:gd name="T7" fmla="*/ 1 h 34"/>
                    <a:gd name="T8" fmla="*/ 5 w 41"/>
                    <a:gd name="T9" fmla="*/ 5 h 34"/>
                    <a:gd name="T10" fmla="*/ 3 w 41"/>
                    <a:gd name="T11" fmla="*/ 8 h 34"/>
                    <a:gd name="T12" fmla="*/ 1 w 41"/>
                    <a:gd name="T13" fmla="*/ 10 h 34"/>
                    <a:gd name="T14" fmla="*/ 1 w 41"/>
                    <a:gd name="T15" fmla="*/ 10 h 34"/>
                    <a:gd name="T16" fmla="*/ 0 w 41"/>
                    <a:gd name="T17" fmla="*/ 14 h 34"/>
                    <a:gd name="T18" fmla="*/ 0 w 41"/>
                    <a:gd name="T19" fmla="*/ 17 h 34"/>
                    <a:gd name="T20" fmla="*/ 3 w 41"/>
                    <a:gd name="T21" fmla="*/ 23 h 34"/>
                    <a:gd name="T22" fmla="*/ 8 w 41"/>
                    <a:gd name="T23" fmla="*/ 29 h 34"/>
                    <a:gd name="T24" fmla="*/ 15 w 41"/>
                    <a:gd name="T25" fmla="*/ 33 h 34"/>
                    <a:gd name="T26" fmla="*/ 15 w 41"/>
                    <a:gd name="T27" fmla="*/ 33 h 34"/>
                    <a:gd name="T28" fmla="*/ 23 w 41"/>
                    <a:gd name="T29" fmla="*/ 34 h 34"/>
                    <a:gd name="T30" fmla="*/ 31 w 41"/>
                    <a:gd name="T31" fmla="*/ 33 h 34"/>
                    <a:gd name="T32" fmla="*/ 36 w 41"/>
                    <a:gd name="T33" fmla="*/ 31 h 34"/>
                    <a:gd name="T34" fmla="*/ 38 w 41"/>
                    <a:gd name="T35" fmla="*/ 28 h 34"/>
                    <a:gd name="T36" fmla="*/ 40 w 41"/>
                    <a:gd name="T37" fmla="*/ 24 h 34"/>
                    <a:gd name="T38" fmla="*/ 40 w 41"/>
                    <a:gd name="T39" fmla="*/ 24 h 34"/>
                    <a:gd name="T40" fmla="*/ 41 w 41"/>
                    <a:gd name="T41" fmla="*/ 22 h 34"/>
                    <a:gd name="T42" fmla="*/ 41 w 41"/>
                    <a:gd name="T43" fmla="*/ 18 h 34"/>
                    <a:gd name="T44" fmla="*/ 38 w 41"/>
                    <a:gd name="T45" fmla="*/ 12 h 34"/>
                    <a:gd name="T46" fmla="*/ 33 w 41"/>
                    <a:gd name="T47" fmla="*/ 6 h 34"/>
                    <a:gd name="T48" fmla="*/ 25 w 41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5" y="3"/>
                      </a:moveTo>
                      <a:lnTo>
                        <a:pt x="25" y="3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1" y="10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9"/>
                      </a:lnTo>
                      <a:lnTo>
                        <a:pt x="15" y="33"/>
                      </a:lnTo>
                      <a:lnTo>
                        <a:pt x="23" y="34"/>
                      </a:lnTo>
                      <a:lnTo>
                        <a:pt x="31" y="33"/>
                      </a:lnTo>
                      <a:lnTo>
                        <a:pt x="36" y="31"/>
                      </a:lnTo>
                      <a:lnTo>
                        <a:pt x="38" y="28"/>
                      </a:lnTo>
                      <a:lnTo>
                        <a:pt x="40" y="24"/>
                      </a:lnTo>
                      <a:lnTo>
                        <a:pt x="41" y="22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6"/>
                      </a:lnTo>
                      <a:lnTo>
                        <a:pt x="25" y="3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27" name="Freeform 2468"/>
                <p:cNvSpPr>
                  <a:spLocks/>
                </p:cNvSpPr>
                <p:nvPr/>
              </p:nvSpPr>
              <p:spPr bwMode="auto">
                <a:xfrm>
                  <a:off x="2204" y="3114"/>
                  <a:ext cx="41" cy="34"/>
                </a:xfrm>
                <a:custGeom>
                  <a:avLst/>
                  <a:gdLst>
                    <a:gd name="T0" fmla="*/ 25 w 41"/>
                    <a:gd name="T1" fmla="*/ 3 h 34"/>
                    <a:gd name="T2" fmla="*/ 25 w 41"/>
                    <a:gd name="T3" fmla="*/ 3 h 34"/>
                    <a:gd name="T4" fmla="*/ 18 w 41"/>
                    <a:gd name="T5" fmla="*/ 0 h 34"/>
                    <a:gd name="T6" fmla="*/ 10 w 41"/>
                    <a:gd name="T7" fmla="*/ 1 h 34"/>
                    <a:gd name="T8" fmla="*/ 5 w 41"/>
                    <a:gd name="T9" fmla="*/ 5 h 34"/>
                    <a:gd name="T10" fmla="*/ 3 w 41"/>
                    <a:gd name="T11" fmla="*/ 8 h 34"/>
                    <a:gd name="T12" fmla="*/ 1 w 41"/>
                    <a:gd name="T13" fmla="*/ 10 h 34"/>
                    <a:gd name="T14" fmla="*/ 1 w 41"/>
                    <a:gd name="T15" fmla="*/ 10 h 34"/>
                    <a:gd name="T16" fmla="*/ 0 w 41"/>
                    <a:gd name="T17" fmla="*/ 14 h 34"/>
                    <a:gd name="T18" fmla="*/ 0 w 41"/>
                    <a:gd name="T19" fmla="*/ 17 h 34"/>
                    <a:gd name="T20" fmla="*/ 3 w 41"/>
                    <a:gd name="T21" fmla="*/ 23 h 34"/>
                    <a:gd name="T22" fmla="*/ 8 w 41"/>
                    <a:gd name="T23" fmla="*/ 29 h 34"/>
                    <a:gd name="T24" fmla="*/ 15 w 41"/>
                    <a:gd name="T25" fmla="*/ 33 h 34"/>
                    <a:gd name="T26" fmla="*/ 15 w 41"/>
                    <a:gd name="T27" fmla="*/ 33 h 34"/>
                    <a:gd name="T28" fmla="*/ 23 w 41"/>
                    <a:gd name="T29" fmla="*/ 34 h 34"/>
                    <a:gd name="T30" fmla="*/ 31 w 41"/>
                    <a:gd name="T31" fmla="*/ 33 h 34"/>
                    <a:gd name="T32" fmla="*/ 36 w 41"/>
                    <a:gd name="T33" fmla="*/ 31 h 34"/>
                    <a:gd name="T34" fmla="*/ 38 w 41"/>
                    <a:gd name="T35" fmla="*/ 28 h 34"/>
                    <a:gd name="T36" fmla="*/ 40 w 41"/>
                    <a:gd name="T37" fmla="*/ 24 h 34"/>
                    <a:gd name="T38" fmla="*/ 40 w 41"/>
                    <a:gd name="T39" fmla="*/ 24 h 34"/>
                    <a:gd name="T40" fmla="*/ 41 w 41"/>
                    <a:gd name="T41" fmla="*/ 22 h 34"/>
                    <a:gd name="T42" fmla="*/ 41 w 41"/>
                    <a:gd name="T43" fmla="*/ 18 h 34"/>
                    <a:gd name="T44" fmla="*/ 38 w 41"/>
                    <a:gd name="T45" fmla="*/ 12 h 34"/>
                    <a:gd name="T46" fmla="*/ 33 w 41"/>
                    <a:gd name="T47" fmla="*/ 6 h 34"/>
                    <a:gd name="T48" fmla="*/ 25 w 41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5" y="3"/>
                      </a:moveTo>
                      <a:lnTo>
                        <a:pt x="25" y="3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1" y="10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9"/>
                      </a:lnTo>
                      <a:lnTo>
                        <a:pt x="15" y="33"/>
                      </a:lnTo>
                      <a:lnTo>
                        <a:pt x="23" y="34"/>
                      </a:lnTo>
                      <a:lnTo>
                        <a:pt x="31" y="33"/>
                      </a:lnTo>
                      <a:lnTo>
                        <a:pt x="36" y="31"/>
                      </a:lnTo>
                      <a:lnTo>
                        <a:pt x="38" y="28"/>
                      </a:lnTo>
                      <a:lnTo>
                        <a:pt x="40" y="24"/>
                      </a:lnTo>
                      <a:lnTo>
                        <a:pt x="41" y="22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6"/>
                      </a:lnTo>
                      <a:lnTo>
                        <a:pt x="25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28" name="Freeform 2469"/>
                <p:cNvSpPr>
                  <a:spLocks/>
                </p:cNvSpPr>
                <p:nvPr/>
              </p:nvSpPr>
              <p:spPr bwMode="auto">
                <a:xfrm>
                  <a:off x="2315" y="3081"/>
                  <a:ext cx="31" cy="88"/>
                </a:xfrm>
                <a:custGeom>
                  <a:avLst/>
                  <a:gdLst>
                    <a:gd name="T0" fmla="*/ 0 w 31"/>
                    <a:gd name="T1" fmla="*/ 84 h 88"/>
                    <a:gd name="T2" fmla="*/ 8 w 31"/>
                    <a:gd name="T3" fmla="*/ 69 h 88"/>
                    <a:gd name="T4" fmla="*/ 8 w 31"/>
                    <a:gd name="T5" fmla="*/ 0 h 88"/>
                    <a:gd name="T6" fmla="*/ 23 w 31"/>
                    <a:gd name="T7" fmla="*/ 2 h 88"/>
                    <a:gd name="T8" fmla="*/ 22 w 31"/>
                    <a:gd name="T9" fmla="*/ 70 h 88"/>
                    <a:gd name="T10" fmla="*/ 31 w 31"/>
                    <a:gd name="T11" fmla="*/ 85 h 88"/>
                    <a:gd name="T12" fmla="*/ 20 w 31"/>
                    <a:gd name="T13" fmla="*/ 79 h 88"/>
                    <a:gd name="T14" fmla="*/ 20 w 31"/>
                    <a:gd name="T15" fmla="*/ 88 h 88"/>
                    <a:gd name="T16" fmla="*/ 14 w 31"/>
                    <a:gd name="T17" fmla="*/ 82 h 88"/>
                    <a:gd name="T18" fmla="*/ 9 w 31"/>
                    <a:gd name="T19" fmla="*/ 88 h 88"/>
                    <a:gd name="T20" fmla="*/ 8 w 31"/>
                    <a:gd name="T21" fmla="*/ 80 h 88"/>
                    <a:gd name="T22" fmla="*/ 0 w 31"/>
                    <a:gd name="T23" fmla="*/ 84 h 88"/>
                    <a:gd name="T24" fmla="*/ 0 w 31"/>
                    <a:gd name="T25" fmla="*/ 84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8"/>
                    <a:gd name="T41" fmla="*/ 31 w 31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8">
                      <a:moveTo>
                        <a:pt x="0" y="84"/>
                      </a:moveTo>
                      <a:lnTo>
                        <a:pt x="8" y="69"/>
                      </a:lnTo>
                      <a:lnTo>
                        <a:pt x="8" y="0"/>
                      </a:lnTo>
                      <a:lnTo>
                        <a:pt x="23" y="2"/>
                      </a:lnTo>
                      <a:lnTo>
                        <a:pt x="22" y="70"/>
                      </a:lnTo>
                      <a:lnTo>
                        <a:pt x="31" y="85"/>
                      </a:lnTo>
                      <a:lnTo>
                        <a:pt x="20" y="79"/>
                      </a:lnTo>
                      <a:lnTo>
                        <a:pt x="20" y="88"/>
                      </a:lnTo>
                      <a:lnTo>
                        <a:pt x="14" y="82"/>
                      </a:lnTo>
                      <a:lnTo>
                        <a:pt x="9" y="88"/>
                      </a:lnTo>
                      <a:lnTo>
                        <a:pt x="8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29" name="Freeform 2470"/>
                <p:cNvSpPr>
                  <a:spLocks/>
                </p:cNvSpPr>
                <p:nvPr/>
              </p:nvSpPr>
              <p:spPr bwMode="auto">
                <a:xfrm>
                  <a:off x="2297" y="3066"/>
                  <a:ext cx="38" cy="34"/>
                </a:xfrm>
                <a:custGeom>
                  <a:avLst/>
                  <a:gdLst>
                    <a:gd name="T0" fmla="*/ 12 w 38"/>
                    <a:gd name="T1" fmla="*/ 3 h 34"/>
                    <a:gd name="T2" fmla="*/ 12 w 38"/>
                    <a:gd name="T3" fmla="*/ 3 h 34"/>
                    <a:gd name="T4" fmla="*/ 5 w 38"/>
                    <a:gd name="T5" fmla="*/ 8 h 34"/>
                    <a:gd name="T6" fmla="*/ 1 w 38"/>
                    <a:gd name="T7" fmla="*/ 15 h 34"/>
                    <a:gd name="T8" fmla="*/ 0 w 38"/>
                    <a:gd name="T9" fmla="*/ 21 h 34"/>
                    <a:gd name="T10" fmla="*/ 0 w 38"/>
                    <a:gd name="T11" fmla="*/ 24 h 34"/>
                    <a:gd name="T12" fmla="*/ 1 w 38"/>
                    <a:gd name="T13" fmla="*/ 28 h 34"/>
                    <a:gd name="T14" fmla="*/ 1 w 38"/>
                    <a:gd name="T15" fmla="*/ 28 h 34"/>
                    <a:gd name="T16" fmla="*/ 3 w 38"/>
                    <a:gd name="T17" fmla="*/ 30 h 34"/>
                    <a:gd name="T18" fmla="*/ 5 w 38"/>
                    <a:gd name="T19" fmla="*/ 31 h 34"/>
                    <a:gd name="T20" fmla="*/ 12 w 38"/>
                    <a:gd name="T21" fmla="*/ 34 h 34"/>
                    <a:gd name="T22" fmla="*/ 19 w 38"/>
                    <a:gd name="T23" fmla="*/ 34 h 34"/>
                    <a:gd name="T24" fmla="*/ 27 w 38"/>
                    <a:gd name="T25" fmla="*/ 31 h 34"/>
                    <a:gd name="T26" fmla="*/ 27 w 38"/>
                    <a:gd name="T27" fmla="*/ 31 h 34"/>
                    <a:gd name="T28" fmla="*/ 33 w 38"/>
                    <a:gd name="T29" fmla="*/ 26 h 34"/>
                    <a:gd name="T30" fmla="*/ 37 w 38"/>
                    <a:gd name="T31" fmla="*/ 20 h 34"/>
                    <a:gd name="T32" fmla="*/ 38 w 38"/>
                    <a:gd name="T33" fmla="*/ 12 h 34"/>
                    <a:gd name="T34" fmla="*/ 38 w 38"/>
                    <a:gd name="T35" fmla="*/ 10 h 34"/>
                    <a:gd name="T36" fmla="*/ 37 w 38"/>
                    <a:gd name="T37" fmla="*/ 7 h 34"/>
                    <a:gd name="T38" fmla="*/ 37 w 38"/>
                    <a:gd name="T39" fmla="*/ 7 h 34"/>
                    <a:gd name="T40" fmla="*/ 36 w 38"/>
                    <a:gd name="T41" fmla="*/ 3 h 34"/>
                    <a:gd name="T42" fmla="*/ 33 w 38"/>
                    <a:gd name="T43" fmla="*/ 2 h 34"/>
                    <a:gd name="T44" fmla="*/ 27 w 38"/>
                    <a:gd name="T45" fmla="*/ 0 h 34"/>
                    <a:gd name="T46" fmla="*/ 19 w 38"/>
                    <a:gd name="T47" fmla="*/ 0 h 34"/>
                    <a:gd name="T48" fmla="*/ 12 w 38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4"/>
                    <a:gd name="T77" fmla="*/ 38 w 38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4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3" y="30"/>
                      </a:lnTo>
                      <a:lnTo>
                        <a:pt x="5" y="31"/>
                      </a:lnTo>
                      <a:lnTo>
                        <a:pt x="12" y="34"/>
                      </a:lnTo>
                      <a:lnTo>
                        <a:pt x="19" y="34"/>
                      </a:lnTo>
                      <a:lnTo>
                        <a:pt x="27" y="31"/>
                      </a:lnTo>
                      <a:lnTo>
                        <a:pt x="33" y="26"/>
                      </a:lnTo>
                      <a:lnTo>
                        <a:pt x="37" y="20"/>
                      </a:lnTo>
                      <a:lnTo>
                        <a:pt x="38" y="12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6" y="3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30" name="Freeform 2471"/>
                <p:cNvSpPr>
                  <a:spLocks/>
                </p:cNvSpPr>
                <p:nvPr/>
              </p:nvSpPr>
              <p:spPr bwMode="auto">
                <a:xfrm>
                  <a:off x="2297" y="3066"/>
                  <a:ext cx="38" cy="34"/>
                </a:xfrm>
                <a:custGeom>
                  <a:avLst/>
                  <a:gdLst>
                    <a:gd name="T0" fmla="*/ 12 w 38"/>
                    <a:gd name="T1" fmla="*/ 3 h 34"/>
                    <a:gd name="T2" fmla="*/ 12 w 38"/>
                    <a:gd name="T3" fmla="*/ 3 h 34"/>
                    <a:gd name="T4" fmla="*/ 5 w 38"/>
                    <a:gd name="T5" fmla="*/ 8 h 34"/>
                    <a:gd name="T6" fmla="*/ 1 w 38"/>
                    <a:gd name="T7" fmla="*/ 15 h 34"/>
                    <a:gd name="T8" fmla="*/ 0 w 38"/>
                    <a:gd name="T9" fmla="*/ 21 h 34"/>
                    <a:gd name="T10" fmla="*/ 0 w 38"/>
                    <a:gd name="T11" fmla="*/ 24 h 34"/>
                    <a:gd name="T12" fmla="*/ 1 w 38"/>
                    <a:gd name="T13" fmla="*/ 28 h 34"/>
                    <a:gd name="T14" fmla="*/ 1 w 38"/>
                    <a:gd name="T15" fmla="*/ 28 h 34"/>
                    <a:gd name="T16" fmla="*/ 3 w 38"/>
                    <a:gd name="T17" fmla="*/ 30 h 34"/>
                    <a:gd name="T18" fmla="*/ 5 w 38"/>
                    <a:gd name="T19" fmla="*/ 31 h 34"/>
                    <a:gd name="T20" fmla="*/ 12 w 38"/>
                    <a:gd name="T21" fmla="*/ 34 h 34"/>
                    <a:gd name="T22" fmla="*/ 19 w 38"/>
                    <a:gd name="T23" fmla="*/ 34 h 34"/>
                    <a:gd name="T24" fmla="*/ 27 w 38"/>
                    <a:gd name="T25" fmla="*/ 31 h 34"/>
                    <a:gd name="T26" fmla="*/ 27 w 38"/>
                    <a:gd name="T27" fmla="*/ 31 h 34"/>
                    <a:gd name="T28" fmla="*/ 33 w 38"/>
                    <a:gd name="T29" fmla="*/ 26 h 34"/>
                    <a:gd name="T30" fmla="*/ 37 w 38"/>
                    <a:gd name="T31" fmla="*/ 20 h 34"/>
                    <a:gd name="T32" fmla="*/ 38 w 38"/>
                    <a:gd name="T33" fmla="*/ 12 h 34"/>
                    <a:gd name="T34" fmla="*/ 38 w 38"/>
                    <a:gd name="T35" fmla="*/ 10 h 34"/>
                    <a:gd name="T36" fmla="*/ 37 w 38"/>
                    <a:gd name="T37" fmla="*/ 7 h 34"/>
                    <a:gd name="T38" fmla="*/ 37 w 38"/>
                    <a:gd name="T39" fmla="*/ 7 h 34"/>
                    <a:gd name="T40" fmla="*/ 36 w 38"/>
                    <a:gd name="T41" fmla="*/ 3 h 34"/>
                    <a:gd name="T42" fmla="*/ 33 w 38"/>
                    <a:gd name="T43" fmla="*/ 2 h 34"/>
                    <a:gd name="T44" fmla="*/ 27 w 38"/>
                    <a:gd name="T45" fmla="*/ 0 h 34"/>
                    <a:gd name="T46" fmla="*/ 19 w 38"/>
                    <a:gd name="T47" fmla="*/ 0 h 34"/>
                    <a:gd name="T48" fmla="*/ 12 w 38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4"/>
                    <a:gd name="T77" fmla="*/ 38 w 38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4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3" y="30"/>
                      </a:lnTo>
                      <a:lnTo>
                        <a:pt x="5" y="31"/>
                      </a:lnTo>
                      <a:lnTo>
                        <a:pt x="12" y="34"/>
                      </a:lnTo>
                      <a:lnTo>
                        <a:pt x="19" y="34"/>
                      </a:lnTo>
                      <a:lnTo>
                        <a:pt x="27" y="31"/>
                      </a:lnTo>
                      <a:lnTo>
                        <a:pt x="33" y="26"/>
                      </a:lnTo>
                      <a:lnTo>
                        <a:pt x="37" y="20"/>
                      </a:lnTo>
                      <a:lnTo>
                        <a:pt x="38" y="12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6" y="3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31" name="Freeform 2472"/>
                <p:cNvSpPr>
                  <a:spLocks/>
                </p:cNvSpPr>
                <p:nvPr/>
              </p:nvSpPr>
              <p:spPr bwMode="auto">
                <a:xfrm>
                  <a:off x="2325" y="3069"/>
                  <a:ext cx="41" cy="34"/>
                </a:xfrm>
                <a:custGeom>
                  <a:avLst/>
                  <a:gdLst>
                    <a:gd name="T0" fmla="*/ 26 w 41"/>
                    <a:gd name="T1" fmla="*/ 2 h 34"/>
                    <a:gd name="T2" fmla="*/ 26 w 41"/>
                    <a:gd name="T3" fmla="*/ 2 h 34"/>
                    <a:gd name="T4" fmla="*/ 18 w 41"/>
                    <a:gd name="T5" fmla="*/ 0 h 34"/>
                    <a:gd name="T6" fmla="*/ 10 w 41"/>
                    <a:gd name="T7" fmla="*/ 2 h 34"/>
                    <a:gd name="T8" fmla="*/ 5 w 41"/>
                    <a:gd name="T9" fmla="*/ 5 h 34"/>
                    <a:gd name="T10" fmla="*/ 3 w 41"/>
                    <a:gd name="T11" fmla="*/ 7 h 34"/>
                    <a:gd name="T12" fmla="*/ 1 w 41"/>
                    <a:gd name="T13" fmla="*/ 11 h 34"/>
                    <a:gd name="T14" fmla="*/ 1 w 41"/>
                    <a:gd name="T15" fmla="*/ 11 h 34"/>
                    <a:gd name="T16" fmla="*/ 0 w 41"/>
                    <a:gd name="T17" fmla="*/ 13 h 34"/>
                    <a:gd name="T18" fmla="*/ 0 w 41"/>
                    <a:gd name="T19" fmla="*/ 17 h 34"/>
                    <a:gd name="T20" fmla="*/ 3 w 41"/>
                    <a:gd name="T21" fmla="*/ 23 h 34"/>
                    <a:gd name="T22" fmla="*/ 8 w 41"/>
                    <a:gd name="T23" fmla="*/ 28 h 34"/>
                    <a:gd name="T24" fmla="*/ 15 w 41"/>
                    <a:gd name="T25" fmla="*/ 32 h 34"/>
                    <a:gd name="T26" fmla="*/ 15 w 41"/>
                    <a:gd name="T27" fmla="*/ 32 h 34"/>
                    <a:gd name="T28" fmla="*/ 23 w 41"/>
                    <a:gd name="T29" fmla="*/ 34 h 34"/>
                    <a:gd name="T30" fmla="*/ 31 w 41"/>
                    <a:gd name="T31" fmla="*/ 34 h 34"/>
                    <a:gd name="T32" fmla="*/ 37 w 41"/>
                    <a:gd name="T33" fmla="*/ 30 h 34"/>
                    <a:gd name="T34" fmla="*/ 38 w 41"/>
                    <a:gd name="T35" fmla="*/ 27 h 34"/>
                    <a:gd name="T36" fmla="*/ 40 w 41"/>
                    <a:gd name="T37" fmla="*/ 25 h 34"/>
                    <a:gd name="T38" fmla="*/ 40 w 41"/>
                    <a:gd name="T39" fmla="*/ 25 h 34"/>
                    <a:gd name="T40" fmla="*/ 41 w 41"/>
                    <a:gd name="T41" fmla="*/ 21 h 34"/>
                    <a:gd name="T42" fmla="*/ 41 w 41"/>
                    <a:gd name="T43" fmla="*/ 18 h 34"/>
                    <a:gd name="T44" fmla="*/ 38 w 41"/>
                    <a:gd name="T45" fmla="*/ 12 h 34"/>
                    <a:gd name="T46" fmla="*/ 33 w 41"/>
                    <a:gd name="T47" fmla="*/ 7 h 34"/>
                    <a:gd name="T48" fmla="*/ 26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0" y="2"/>
                      </a:lnTo>
                      <a:lnTo>
                        <a:pt x="5" y="5"/>
                      </a:lnTo>
                      <a:lnTo>
                        <a:pt x="3" y="7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4"/>
                      </a:lnTo>
                      <a:lnTo>
                        <a:pt x="31" y="34"/>
                      </a:lnTo>
                      <a:lnTo>
                        <a:pt x="37" y="30"/>
                      </a:lnTo>
                      <a:lnTo>
                        <a:pt x="38" y="27"/>
                      </a:lnTo>
                      <a:lnTo>
                        <a:pt x="40" y="25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7"/>
                      </a:lnTo>
                      <a:lnTo>
                        <a:pt x="26" y="2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32" name="Freeform 2473"/>
                <p:cNvSpPr>
                  <a:spLocks/>
                </p:cNvSpPr>
                <p:nvPr/>
              </p:nvSpPr>
              <p:spPr bwMode="auto">
                <a:xfrm>
                  <a:off x="2325" y="3069"/>
                  <a:ext cx="41" cy="34"/>
                </a:xfrm>
                <a:custGeom>
                  <a:avLst/>
                  <a:gdLst>
                    <a:gd name="T0" fmla="*/ 26 w 41"/>
                    <a:gd name="T1" fmla="*/ 2 h 34"/>
                    <a:gd name="T2" fmla="*/ 26 w 41"/>
                    <a:gd name="T3" fmla="*/ 2 h 34"/>
                    <a:gd name="T4" fmla="*/ 18 w 41"/>
                    <a:gd name="T5" fmla="*/ 0 h 34"/>
                    <a:gd name="T6" fmla="*/ 10 w 41"/>
                    <a:gd name="T7" fmla="*/ 2 h 34"/>
                    <a:gd name="T8" fmla="*/ 5 w 41"/>
                    <a:gd name="T9" fmla="*/ 5 h 34"/>
                    <a:gd name="T10" fmla="*/ 3 w 41"/>
                    <a:gd name="T11" fmla="*/ 7 h 34"/>
                    <a:gd name="T12" fmla="*/ 1 w 41"/>
                    <a:gd name="T13" fmla="*/ 11 h 34"/>
                    <a:gd name="T14" fmla="*/ 1 w 41"/>
                    <a:gd name="T15" fmla="*/ 11 h 34"/>
                    <a:gd name="T16" fmla="*/ 0 w 41"/>
                    <a:gd name="T17" fmla="*/ 13 h 34"/>
                    <a:gd name="T18" fmla="*/ 0 w 41"/>
                    <a:gd name="T19" fmla="*/ 17 h 34"/>
                    <a:gd name="T20" fmla="*/ 3 w 41"/>
                    <a:gd name="T21" fmla="*/ 23 h 34"/>
                    <a:gd name="T22" fmla="*/ 8 w 41"/>
                    <a:gd name="T23" fmla="*/ 28 h 34"/>
                    <a:gd name="T24" fmla="*/ 15 w 41"/>
                    <a:gd name="T25" fmla="*/ 32 h 34"/>
                    <a:gd name="T26" fmla="*/ 15 w 41"/>
                    <a:gd name="T27" fmla="*/ 32 h 34"/>
                    <a:gd name="T28" fmla="*/ 23 w 41"/>
                    <a:gd name="T29" fmla="*/ 34 h 34"/>
                    <a:gd name="T30" fmla="*/ 31 w 41"/>
                    <a:gd name="T31" fmla="*/ 34 h 34"/>
                    <a:gd name="T32" fmla="*/ 37 w 41"/>
                    <a:gd name="T33" fmla="*/ 30 h 34"/>
                    <a:gd name="T34" fmla="*/ 38 w 41"/>
                    <a:gd name="T35" fmla="*/ 27 h 34"/>
                    <a:gd name="T36" fmla="*/ 40 w 41"/>
                    <a:gd name="T37" fmla="*/ 25 h 34"/>
                    <a:gd name="T38" fmla="*/ 40 w 41"/>
                    <a:gd name="T39" fmla="*/ 25 h 34"/>
                    <a:gd name="T40" fmla="*/ 41 w 41"/>
                    <a:gd name="T41" fmla="*/ 21 h 34"/>
                    <a:gd name="T42" fmla="*/ 41 w 41"/>
                    <a:gd name="T43" fmla="*/ 18 h 34"/>
                    <a:gd name="T44" fmla="*/ 38 w 41"/>
                    <a:gd name="T45" fmla="*/ 12 h 34"/>
                    <a:gd name="T46" fmla="*/ 33 w 41"/>
                    <a:gd name="T47" fmla="*/ 7 h 34"/>
                    <a:gd name="T48" fmla="*/ 26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0" y="2"/>
                      </a:lnTo>
                      <a:lnTo>
                        <a:pt x="5" y="5"/>
                      </a:lnTo>
                      <a:lnTo>
                        <a:pt x="3" y="7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4"/>
                      </a:lnTo>
                      <a:lnTo>
                        <a:pt x="31" y="34"/>
                      </a:lnTo>
                      <a:lnTo>
                        <a:pt x="37" y="30"/>
                      </a:lnTo>
                      <a:lnTo>
                        <a:pt x="38" y="27"/>
                      </a:lnTo>
                      <a:lnTo>
                        <a:pt x="40" y="25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7"/>
                      </a:lnTo>
                      <a:lnTo>
                        <a:pt x="26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33" name="Freeform 2474"/>
                <p:cNvSpPr>
                  <a:spLocks/>
                </p:cNvSpPr>
                <p:nvPr/>
              </p:nvSpPr>
              <p:spPr bwMode="auto">
                <a:xfrm>
                  <a:off x="2301" y="3043"/>
                  <a:ext cx="42" cy="31"/>
                </a:xfrm>
                <a:custGeom>
                  <a:avLst/>
                  <a:gdLst>
                    <a:gd name="T0" fmla="*/ 20 w 42"/>
                    <a:gd name="T1" fmla="*/ 0 h 31"/>
                    <a:gd name="T2" fmla="*/ 20 w 42"/>
                    <a:gd name="T3" fmla="*/ 0 h 31"/>
                    <a:gd name="T4" fmla="*/ 13 w 42"/>
                    <a:gd name="T5" fmla="*/ 1 h 31"/>
                    <a:gd name="T6" fmla="*/ 6 w 42"/>
                    <a:gd name="T7" fmla="*/ 5 h 31"/>
                    <a:gd name="T8" fmla="*/ 1 w 42"/>
                    <a:gd name="T9" fmla="*/ 10 h 31"/>
                    <a:gd name="T10" fmla="*/ 0 w 42"/>
                    <a:gd name="T11" fmla="*/ 12 h 31"/>
                    <a:gd name="T12" fmla="*/ 0 w 42"/>
                    <a:gd name="T13" fmla="*/ 16 h 31"/>
                    <a:gd name="T14" fmla="*/ 0 w 42"/>
                    <a:gd name="T15" fmla="*/ 16 h 31"/>
                    <a:gd name="T16" fmla="*/ 0 w 42"/>
                    <a:gd name="T17" fmla="*/ 19 h 31"/>
                    <a:gd name="T18" fmla="*/ 1 w 42"/>
                    <a:gd name="T19" fmla="*/ 23 h 31"/>
                    <a:gd name="T20" fmla="*/ 6 w 42"/>
                    <a:gd name="T21" fmla="*/ 28 h 31"/>
                    <a:gd name="T22" fmla="*/ 13 w 42"/>
                    <a:gd name="T23" fmla="*/ 30 h 31"/>
                    <a:gd name="T24" fmla="*/ 20 w 42"/>
                    <a:gd name="T25" fmla="*/ 31 h 31"/>
                    <a:gd name="T26" fmla="*/ 20 w 42"/>
                    <a:gd name="T27" fmla="*/ 31 h 31"/>
                    <a:gd name="T28" fmla="*/ 29 w 42"/>
                    <a:gd name="T29" fmla="*/ 30 h 31"/>
                    <a:gd name="T30" fmla="*/ 36 w 42"/>
                    <a:gd name="T31" fmla="*/ 28 h 31"/>
                    <a:gd name="T32" fmla="*/ 39 w 42"/>
                    <a:gd name="T33" fmla="*/ 23 h 31"/>
                    <a:gd name="T34" fmla="*/ 41 w 42"/>
                    <a:gd name="T35" fmla="*/ 19 h 31"/>
                    <a:gd name="T36" fmla="*/ 42 w 42"/>
                    <a:gd name="T37" fmla="*/ 16 h 31"/>
                    <a:gd name="T38" fmla="*/ 42 w 42"/>
                    <a:gd name="T39" fmla="*/ 16 h 31"/>
                    <a:gd name="T40" fmla="*/ 41 w 42"/>
                    <a:gd name="T41" fmla="*/ 12 h 31"/>
                    <a:gd name="T42" fmla="*/ 39 w 42"/>
                    <a:gd name="T43" fmla="*/ 10 h 31"/>
                    <a:gd name="T44" fmla="*/ 36 w 42"/>
                    <a:gd name="T45" fmla="*/ 5 h 31"/>
                    <a:gd name="T46" fmla="*/ 29 w 42"/>
                    <a:gd name="T47" fmla="*/ 1 h 31"/>
                    <a:gd name="T48" fmla="*/ 20 w 42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1"/>
                    <a:gd name="T77" fmla="*/ 42 w 42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1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0"/>
                      </a:lnTo>
                      <a:lnTo>
                        <a:pt x="20" y="31"/>
                      </a:lnTo>
                      <a:lnTo>
                        <a:pt x="29" y="30"/>
                      </a:lnTo>
                      <a:lnTo>
                        <a:pt x="36" y="28"/>
                      </a:lnTo>
                      <a:lnTo>
                        <a:pt x="39" y="23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2"/>
                      </a:lnTo>
                      <a:lnTo>
                        <a:pt x="39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34" name="Freeform 2475"/>
                <p:cNvSpPr>
                  <a:spLocks/>
                </p:cNvSpPr>
                <p:nvPr/>
              </p:nvSpPr>
              <p:spPr bwMode="auto">
                <a:xfrm>
                  <a:off x="2301" y="3043"/>
                  <a:ext cx="42" cy="31"/>
                </a:xfrm>
                <a:custGeom>
                  <a:avLst/>
                  <a:gdLst>
                    <a:gd name="T0" fmla="*/ 20 w 42"/>
                    <a:gd name="T1" fmla="*/ 0 h 31"/>
                    <a:gd name="T2" fmla="*/ 20 w 42"/>
                    <a:gd name="T3" fmla="*/ 0 h 31"/>
                    <a:gd name="T4" fmla="*/ 13 w 42"/>
                    <a:gd name="T5" fmla="*/ 1 h 31"/>
                    <a:gd name="T6" fmla="*/ 6 w 42"/>
                    <a:gd name="T7" fmla="*/ 5 h 31"/>
                    <a:gd name="T8" fmla="*/ 1 w 42"/>
                    <a:gd name="T9" fmla="*/ 10 h 31"/>
                    <a:gd name="T10" fmla="*/ 0 w 42"/>
                    <a:gd name="T11" fmla="*/ 12 h 31"/>
                    <a:gd name="T12" fmla="*/ 0 w 42"/>
                    <a:gd name="T13" fmla="*/ 16 h 31"/>
                    <a:gd name="T14" fmla="*/ 0 w 42"/>
                    <a:gd name="T15" fmla="*/ 16 h 31"/>
                    <a:gd name="T16" fmla="*/ 0 w 42"/>
                    <a:gd name="T17" fmla="*/ 19 h 31"/>
                    <a:gd name="T18" fmla="*/ 1 w 42"/>
                    <a:gd name="T19" fmla="*/ 23 h 31"/>
                    <a:gd name="T20" fmla="*/ 6 w 42"/>
                    <a:gd name="T21" fmla="*/ 28 h 31"/>
                    <a:gd name="T22" fmla="*/ 13 w 42"/>
                    <a:gd name="T23" fmla="*/ 30 h 31"/>
                    <a:gd name="T24" fmla="*/ 20 w 42"/>
                    <a:gd name="T25" fmla="*/ 31 h 31"/>
                    <a:gd name="T26" fmla="*/ 20 w 42"/>
                    <a:gd name="T27" fmla="*/ 31 h 31"/>
                    <a:gd name="T28" fmla="*/ 29 w 42"/>
                    <a:gd name="T29" fmla="*/ 30 h 31"/>
                    <a:gd name="T30" fmla="*/ 36 w 42"/>
                    <a:gd name="T31" fmla="*/ 28 h 31"/>
                    <a:gd name="T32" fmla="*/ 39 w 42"/>
                    <a:gd name="T33" fmla="*/ 23 h 31"/>
                    <a:gd name="T34" fmla="*/ 41 w 42"/>
                    <a:gd name="T35" fmla="*/ 19 h 31"/>
                    <a:gd name="T36" fmla="*/ 42 w 42"/>
                    <a:gd name="T37" fmla="*/ 16 h 31"/>
                    <a:gd name="T38" fmla="*/ 42 w 42"/>
                    <a:gd name="T39" fmla="*/ 16 h 31"/>
                    <a:gd name="T40" fmla="*/ 41 w 42"/>
                    <a:gd name="T41" fmla="*/ 12 h 31"/>
                    <a:gd name="T42" fmla="*/ 39 w 42"/>
                    <a:gd name="T43" fmla="*/ 10 h 31"/>
                    <a:gd name="T44" fmla="*/ 36 w 42"/>
                    <a:gd name="T45" fmla="*/ 5 h 31"/>
                    <a:gd name="T46" fmla="*/ 29 w 42"/>
                    <a:gd name="T47" fmla="*/ 1 h 31"/>
                    <a:gd name="T48" fmla="*/ 20 w 42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1"/>
                    <a:gd name="T77" fmla="*/ 42 w 42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1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0"/>
                      </a:lnTo>
                      <a:lnTo>
                        <a:pt x="20" y="31"/>
                      </a:lnTo>
                      <a:lnTo>
                        <a:pt x="29" y="30"/>
                      </a:lnTo>
                      <a:lnTo>
                        <a:pt x="36" y="28"/>
                      </a:lnTo>
                      <a:lnTo>
                        <a:pt x="39" y="23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2"/>
                      </a:lnTo>
                      <a:lnTo>
                        <a:pt x="39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35" name="Freeform 2476"/>
                <p:cNvSpPr>
                  <a:spLocks/>
                </p:cNvSpPr>
                <p:nvPr/>
              </p:nvSpPr>
              <p:spPr bwMode="auto">
                <a:xfrm>
                  <a:off x="2326" y="3046"/>
                  <a:ext cx="41" cy="34"/>
                </a:xfrm>
                <a:custGeom>
                  <a:avLst/>
                  <a:gdLst>
                    <a:gd name="T0" fmla="*/ 25 w 41"/>
                    <a:gd name="T1" fmla="*/ 0 h 34"/>
                    <a:gd name="T2" fmla="*/ 25 w 41"/>
                    <a:gd name="T3" fmla="*/ 0 h 34"/>
                    <a:gd name="T4" fmla="*/ 16 w 41"/>
                    <a:gd name="T5" fmla="*/ 0 h 34"/>
                    <a:gd name="T6" fmla="*/ 9 w 41"/>
                    <a:gd name="T7" fmla="*/ 3 h 34"/>
                    <a:gd name="T8" fmla="*/ 3 w 41"/>
                    <a:gd name="T9" fmla="*/ 7 h 34"/>
                    <a:gd name="T10" fmla="*/ 2 w 41"/>
                    <a:gd name="T11" fmla="*/ 11 h 34"/>
                    <a:gd name="T12" fmla="*/ 0 w 41"/>
                    <a:gd name="T13" fmla="*/ 13 h 34"/>
                    <a:gd name="T14" fmla="*/ 0 w 41"/>
                    <a:gd name="T15" fmla="*/ 13 h 34"/>
                    <a:gd name="T16" fmla="*/ 0 w 41"/>
                    <a:gd name="T17" fmla="*/ 17 h 34"/>
                    <a:gd name="T18" fmla="*/ 0 w 41"/>
                    <a:gd name="T19" fmla="*/ 20 h 34"/>
                    <a:gd name="T20" fmla="*/ 4 w 41"/>
                    <a:gd name="T21" fmla="*/ 26 h 34"/>
                    <a:gd name="T22" fmla="*/ 11 w 41"/>
                    <a:gd name="T23" fmla="*/ 31 h 34"/>
                    <a:gd name="T24" fmla="*/ 18 w 41"/>
                    <a:gd name="T25" fmla="*/ 34 h 34"/>
                    <a:gd name="T26" fmla="*/ 18 w 41"/>
                    <a:gd name="T27" fmla="*/ 34 h 34"/>
                    <a:gd name="T28" fmla="*/ 26 w 41"/>
                    <a:gd name="T29" fmla="*/ 34 h 34"/>
                    <a:gd name="T30" fmla="*/ 34 w 41"/>
                    <a:gd name="T31" fmla="*/ 31 h 34"/>
                    <a:gd name="T32" fmla="*/ 39 w 41"/>
                    <a:gd name="T33" fmla="*/ 27 h 34"/>
                    <a:gd name="T34" fmla="*/ 40 w 41"/>
                    <a:gd name="T35" fmla="*/ 25 h 34"/>
                    <a:gd name="T36" fmla="*/ 41 w 41"/>
                    <a:gd name="T37" fmla="*/ 21 h 34"/>
                    <a:gd name="T38" fmla="*/ 41 w 41"/>
                    <a:gd name="T39" fmla="*/ 21 h 34"/>
                    <a:gd name="T40" fmla="*/ 41 w 41"/>
                    <a:gd name="T41" fmla="*/ 18 h 34"/>
                    <a:gd name="T42" fmla="*/ 41 w 41"/>
                    <a:gd name="T43" fmla="*/ 14 h 34"/>
                    <a:gd name="T44" fmla="*/ 37 w 41"/>
                    <a:gd name="T45" fmla="*/ 8 h 34"/>
                    <a:gd name="T46" fmla="*/ 32 w 41"/>
                    <a:gd name="T47" fmla="*/ 4 h 34"/>
                    <a:gd name="T48" fmla="*/ 25 w 41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16" y="0"/>
                      </a:lnTo>
                      <a:lnTo>
                        <a:pt x="9" y="3"/>
                      </a:lnTo>
                      <a:lnTo>
                        <a:pt x="3" y="7"/>
                      </a:lnTo>
                      <a:lnTo>
                        <a:pt x="2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4" y="26"/>
                      </a:lnTo>
                      <a:lnTo>
                        <a:pt x="11" y="31"/>
                      </a:lnTo>
                      <a:lnTo>
                        <a:pt x="18" y="34"/>
                      </a:lnTo>
                      <a:lnTo>
                        <a:pt x="26" y="34"/>
                      </a:lnTo>
                      <a:lnTo>
                        <a:pt x="34" y="31"/>
                      </a:lnTo>
                      <a:lnTo>
                        <a:pt x="39" y="27"/>
                      </a:lnTo>
                      <a:lnTo>
                        <a:pt x="40" y="25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4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1036" name="Freeform 2477"/>
                <p:cNvSpPr>
                  <a:spLocks/>
                </p:cNvSpPr>
                <p:nvPr/>
              </p:nvSpPr>
              <p:spPr bwMode="auto">
                <a:xfrm>
                  <a:off x="2326" y="3046"/>
                  <a:ext cx="41" cy="34"/>
                </a:xfrm>
                <a:custGeom>
                  <a:avLst/>
                  <a:gdLst>
                    <a:gd name="T0" fmla="*/ 25 w 41"/>
                    <a:gd name="T1" fmla="*/ 0 h 34"/>
                    <a:gd name="T2" fmla="*/ 25 w 41"/>
                    <a:gd name="T3" fmla="*/ 0 h 34"/>
                    <a:gd name="T4" fmla="*/ 16 w 41"/>
                    <a:gd name="T5" fmla="*/ 0 h 34"/>
                    <a:gd name="T6" fmla="*/ 9 w 41"/>
                    <a:gd name="T7" fmla="*/ 3 h 34"/>
                    <a:gd name="T8" fmla="*/ 3 w 41"/>
                    <a:gd name="T9" fmla="*/ 7 h 34"/>
                    <a:gd name="T10" fmla="*/ 2 w 41"/>
                    <a:gd name="T11" fmla="*/ 11 h 34"/>
                    <a:gd name="T12" fmla="*/ 0 w 41"/>
                    <a:gd name="T13" fmla="*/ 13 h 34"/>
                    <a:gd name="T14" fmla="*/ 0 w 41"/>
                    <a:gd name="T15" fmla="*/ 13 h 34"/>
                    <a:gd name="T16" fmla="*/ 0 w 41"/>
                    <a:gd name="T17" fmla="*/ 17 h 34"/>
                    <a:gd name="T18" fmla="*/ 0 w 41"/>
                    <a:gd name="T19" fmla="*/ 20 h 34"/>
                    <a:gd name="T20" fmla="*/ 4 w 41"/>
                    <a:gd name="T21" fmla="*/ 26 h 34"/>
                    <a:gd name="T22" fmla="*/ 11 w 41"/>
                    <a:gd name="T23" fmla="*/ 31 h 34"/>
                    <a:gd name="T24" fmla="*/ 18 w 41"/>
                    <a:gd name="T25" fmla="*/ 34 h 34"/>
                    <a:gd name="T26" fmla="*/ 18 w 41"/>
                    <a:gd name="T27" fmla="*/ 34 h 34"/>
                    <a:gd name="T28" fmla="*/ 26 w 41"/>
                    <a:gd name="T29" fmla="*/ 34 h 34"/>
                    <a:gd name="T30" fmla="*/ 34 w 41"/>
                    <a:gd name="T31" fmla="*/ 31 h 34"/>
                    <a:gd name="T32" fmla="*/ 39 w 41"/>
                    <a:gd name="T33" fmla="*/ 27 h 34"/>
                    <a:gd name="T34" fmla="*/ 40 w 41"/>
                    <a:gd name="T35" fmla="*/ 25 h 34"/>
                    <a:gd name="T36" fmla="*/ 41 w 41"/>
                    <a:gd name="T37" fmla="*/ 21 h 34"/>
                    <a:gd name="T38" fmla="*/ 41 w 41"/>
                    <a:gd name="T39" fmla="*/ 21 h 34"/>
                    <a:gd name="T40" fmla="*/ 41 w 41"/>
                    <a:gd name="T41" fmla="*/ 18 h 34"/>
                    <a:gd name="T42" fmla="*/ 41 w 41"/>
                    <a:gd name="T43" fmla="*/ 14 h 34"/>
                    <a:gd name="T44" fmla="*/ 37 w 41"/>
                    <a:gd name="T45" fmla="*/ 8 h 34"/>
                    <a:gd name="T46" fmla="*/ 32 w 41"/>
                    <a:gd name="T47" fmla="*/ 4 h 34"/>
                    <a:gd name="T48" fmla="*/ 25 w 41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16" y="0"/>
                      </a:lnTo>
                      <a:lnTo>
                        <a:pt x="9" y="3"/>
                      </a:lnTo>
                      <a:lnTo>
                        <a:pt x="3" y="7"/>
                      </a:lnTo>
                      <a:lnTo>
                        <a:pt x="2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4" y="26"/>
                      </a:lnTo>
                      <a:lnTo>
                        <a:pt x="11" y="31"/>
                      </a:lnTo>
                      <a:lnTo>
                        <a:pt x="18" y="34"/>
                      </a:lnTo>
                      <a:lnTo>
                        <a:pt x="26" y="34"/>
                      </a:lnTo>
                      <a:lnTo>
                        <a:pt x="34" y="31"/>
                      </a:lnTo>
                      <a:lnTo>
                        <a:pt x="39" y="27"/>
                      </a:lnTo>
                      <a:lnTo>
                        <a:pt x="40" y="25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4"/>
                      </a:lnTo>
                      <a:lnTo>
                        <a:pt x="2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30057" name="Group 2478"/>
              <p:cNvGrpSpPr>
                <a:grpSpLocks/>
              </p:cNvGrpSpPr>
              <p:nvPr/>
            </p:nvGrpSpPr>
            <p:grpSpPr bwMode="auto">
              <a:xfrm>
                <a:off x="2069" y="2965"/>
                <a:ext cx="297" cy="236"/>
                <a:chOff x="2069" y="2965"/>
                <a:chExt cx="297" cy="236"/>
              </a:xfrm>
            </p:grpSpPr>
            <p:sp>
              <p:nvSpPr>
                <p:cNvPr id="60637" name="Freeform 2479"/>
                <p:cNvSpPr>
                  <a:spLocks/>
                </p:cNvSpPr>
                <p:nvPr/>
              </p:nvSpPr>
              <p:spPr bwMode="auto">
                <a:xfrm>
                  <a:off x="2315" y="3025"/>
                  <a:ext cx="42" cy="33"/>
                </a:xfrm>
                <a:custGeom>
                  <a:avLst/>
                  <a:gdLst>
                    <a:gd name="T0" fmla="*/ 20 w 42"/>
                    <a:gd name="T1" fmla="*/ 0 h 33"/>
                    <a:gd name="T2" fmla="*/ 20 w 42"/>
                    <a:gd name="T3" fmla="*/ 0 h 33"/>
                    <a:gd name="T4" fmla="*/ 13 w 42"/>
                    <a:gd name="T5" fmla="*/ 1 h 33"/>
                    <a:gd name="T6" fmla="*/ 6 w 42"/>
                    <a:gd name="T7" fmla="*/ 5 h 33"/>
                    <a:gd name="T8" fmla="*/ 1 w 42"/>
                    <a:gd name="T9" fmla="*/ 10 h 33"/>
                    <a:gd name="T10" fmla="*/ 0 w 42"/>
                    <a:gd name="T11" fmla="*/ 14 h 33"/>
                    <a:gd name="T12" fmla="*/ 0 w 42"/>
                    <a:gd name="T13" fmla="*/ 16 h 33"/>
                    <a:gd name="T14" fmla="*/ 0 w 42"/>
                    <a:gd name="T15" fmla="*/ 16 h 33"/>
                    <a:gd name="T16" fmla="*/ 0 w 42"/>
                    <a:gd name="T17" fmla="*/ 20 h 33"/>
                    <a:gd name="T18" fmla="*/ 1 w 42"/>
                    <a:gd name="T19" fmla="*/ 23 h 33"/>
                    <a:gd name="T20" fmla="*/ 6 w 42"/>
                    <a:gd name="T21" fmla="*/ 28 h 33"/>
                    <a:gd name="T22" fmla="*/ 13 w 42"/>
                    <a:gd name="T23" fmla="*/ 32 h 33"/>
                    <a:gd name="T24" fmla="*/ 20 w 42"/>
                    <a:gd name="T25" fmla="*/ 33 h 33"/>
                    <a:gd name="T26" fmla="*/ 20 w 42"/>
                    <a:gd name="T27" fmla="*/ 33 h 33"/>
                    <a:gd name="T28" fmla="*/ 29 w 42"/>
                    <a:gd name="T29" fmla="*/ 32 h 33"/>
                    <a:gd name="T30" fmla="*/ 36 w 42"/>
                    <a:gd name="T31" fmla="*/ 28 h 33"/>
                    <a:gd name="T32" fmla="*/ 40 w 42"/>
                    <a:gd name="T33" fmla="*/ 23 h 33"/>
                    <a:gd name="T34" fmla="*/ 41 w 42"/>
                    <a:gd name="T35" fmla="*/ 20 h 33"/>
                    <a:gd name="T36" fmla="*/ 42 w 42"/>
                    <a:gd name="T37" fmla="*/ 16 h 33"/>
                    <a:gd name="T38" fmla="*/ 42 w 42"/>
                    <a:gd name="T39" fmla="*/ 16 h 33"/>
                    <a:gd name="T40" fmla="*/ 41 w 42"/>
                    <a:gd name="T41" fmla="*/ 14 h 33"/>
                    <a:gd name="T42" fmla="*/ 40 w 42"/>
                    <a:gd name="T43" fmla="*/ 10 h 33"/>
                    <a:gd name="T44" fmla="*/ 36 w 42"/>
                    <a:gd name="T45" fmla="*/ 5 h 33"/>
                    <a:gd name="T46" fmla="*/ 29 w 42"/>
                    <a:gd name="T47" fmla="*/ 1 h 33"/>
                    <a:gd name="T48" fmla="*/ 20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0" y="33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2" y="16"/>
                      </a:lnTo>
                      <a:lnTo>
                        <a:pt x="41" y="14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38" name="Freeform 2480"/>
                <p:cNvSpPr>
                  <a:spLocks/>
                </p:cNvSpPr>
                <p:nvPr/>
              </p:nvSpPr>
              <p:spPr bwMode="auto">
                <a:xfrm>
                  <a:off x="2315" y="3025"/>
                  <a:ext cx="42" cy="33"/>
                </a:xfrm>
                <a:custGeom>
                  <a:avLst/>
                  <a:gdLst>
                    <a:gd name="T0" fmla="*/ 20 w 42"/>
                    <a:gd name="T1" fmla="*/ 0 h 33"/>
                    <a:gd name="T2" fmla="*/ 20 w 42"/>
                    <a:gd name="T3" fmla="*/ 0 h 33"/>
                    <a:gd name="T4" fmla="*/ 13 w 42"/>
                    <a:gd name="T5" fmla="*/ 1 h 33"/>
                    <a:gd name="T6" fmla="*/ 6 w 42"/>
                    <a:gd name="T7" fmla="*/ 5 h 33"/>
                    <a:gd name="T8" fmla="*/ 1 w 42"/>
                    <a:gd name="T9" fmla="*/ 10 h 33"/>
                    <a:gd name="T10" fmla="*/ 0 w 42"/>
                    <a:gd name="T11" fmla="*/ 14 h 33"/>
                    <a:gd name="T12" fmla="*/ 0 w 42"/>
                    <a:gd name="T13" fmla="*/ 16 h 33"/>
                    <a:gd name="T14" fmla="*/ 0 w 42"/>
                    <a:gd name="T15" fmla="*/ 16 h 33"/>
                    <a:gd name="T16" fmla="*/ 0 w 42"/>
                    <a:gd name="T17" fmla="*/ 20 h 33"/>
                    <a:gd name="T18" fmla="*/ 1 w 42"/>
                    <a:gd name="T19" fmla="*/ 23 h 33"/>
                    <a:gd name="T20" fmla="*/ 6 w 42"/>
                    <a:gd name="T21" fmla="*/ 28 h 33"/>
                    <a:gd name="T22" fmla="*/ 13 w 42"/>
                    <a:gd name="T23" fmla="*/ 32 h 33"/>
                    <a:gd name="T24" fmla="*/ 20 w 42"/>
                    <a:gd name="T25" fmla="*/ 33 h 33"/>
                    <a:gd name="T26" fmla="*/ 20 w 42"/>
                    <a:gd name="T27" fmla="*/ 33 h 33"/>
                    <a:gd name="T28" fmla="*/ 29 w 42"/>
                    <a:gd name="T29" fmla="*/ 32 h 33"/>
                    <a:gd name="T30" fmla="*/ 36 w 42"/>
                    <a:gd name="T31" fmla="*/ 28 h 33"/>
                    <a:gd name="T32" fmla="*/ 40 w 42"/>
                    <a:gd name="T33" fmla="*/ 23 h 33"/>
                    <a:gd name="T34" fmla="*/ 41 w 42"/>
                    <a:gd name="T35" fmla="*/ 20 h 33"/>
                    <a:gd name="T36" fmla="*/ 42 w 42"/>
                    <a:gd name="T37" fmla="*/ 16 h 33"/>
                    <a:gd name="T38" fmla="*/ 42 w 42"/>
                    <a:gd name="T39" fmla="*/ 16 h 33"/>
                    <a:gd name="T40" fmla="*/ 41 w 42"/>
                    <a:gd name="T41" fmla="*/ 14 h 33"/>
                    <a:gd name="T42" fmla="*/ 40 w 42"/>
                    <a:gd name="T43" fmla="*/ 10 h 33"/>
                    <a:gd name="T44" fmla="*/ 36 w 42"/>
                    <a:gd name="T45" fmla="*/ 5 h 33"/>
                    <a:gd name="T46" fmla="*/ 29 w 42"/>
                    <a:gd name="T47" fmla="*/ 1 h 33"/>
                    <a:gd name="T48" fmla="*/ 20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0" y="33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2" y="16"/>
                      </a:lnTo>
                      <a:lnTo>
                        <a:pt x="41" y="14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39" name="Freeform 2481"/>
                <p:cNvSpPr>
                  <a:spLocks/>
                </p:cNvSpPr>
                <p:nvPr/>
              </p:nvSpPr>
              <p:spPr bwMode="auto">
                <a:xfrm>
                  <a:off x="2297" y="3087"/>
                  <a:ext cx="38" cy="35"/>
                </a:xfrm>
                <a:custGeom>
                  <a:avLst/>
                  <a:gdLst>
                    <a:gd name="T0" fmla="*/ 12 w 38"/>
                    <a:gd name="T1" fmla="*/ 4 h 35"/>
                    <a:gd name="T2" fmla="*/ 12 w 38"/>
                    <a:gd name="T3" fmla="*/ 4 h 35"/>
                    <a:gd name="T4" fmla="*/ 5 w 38"/>
                    <a:gd name="T5" fmla="*/ 9 h 35"/>
                    <a:gd name="T6" fmla="*/ 1 w 38"/>
                    <a:gd name="T7" fmla="*/ 14 h 35"/>
                    <a:gd name="T8" fmla="*/ 0 w 38"/>
                    <a:gd name="T9" fmla="*/ 22 h 35"/>
                    <a:gd name="T10" fmla="*/ 0 w 38"/>
                    <a:gd name="T11" fmla="*/ 24 h 35"/>
                    <a:gd name="T12" fmla="*/ 1 w 38"/>
                    <a:gd name="T13" fmla="*/ 28 h 35"/>
                    <a:gd name="T14" fmla="*/ 1 w 38"/>
                    <a:gd name="T15" fmla="*/ 28 h 35"/>
                    <a:gd name="T16" fmla="*/ 3 w 38"/>
                    <a:gd name="T17" fmla="*/ 31 h 35"/>
                    <a:gd name="T18" fmla="*/ 5 w 38"/>
                    <a:gd name="T19" fmla="*/ 32 h 35"/>
                    <a:gd name="T20" fmla="*/ 12 w 38"/>
                    <a:gd name="T21" fmla="*/ 35 h 35"/>
                    <a:gd name="T22" fmla="*/ 19 w 38"/>
                    <a:gd name="T23" fmla="*/ 35 h 35"/>
                    <a:gd name="T24" fmla="*/ 27 w 38"/>
                    <a:gd name="T25" fmla="*/ 31 h 35"/>
                    <a:gd name="T26" fmla="*/ 27 w 38"/>
                    <a:gd name="T27" fmla="*/ 31 h 35"/>
                    <a:gd name="T28" fmla="*/ 33 w 38"/>
                    <a:gd name="T29" fmla="*/ 26 h 35"/>
                    <a:gd name="T30" fmla="*/ 37 w 38"/>
                    <a:gd name="T31" fmla="*/ 19 h 35"/>
                    <a:gd name="T32" fmla="*/ 38 w 38"/>
                    <a:gd name="T33" fmla="*/ 13 h 35"/>
                    <a:gd name="T34" fmla="*/ 38 w 38"/>
                    <a:gd name="T35" fmla="*/ 10 h 35"/>
                    <a:gd name="T36" fmla="*/ 37 w 38"/>
                    <a:gd name="T37" fmla="*/ 7 h 35"/>
                    <a:gd name="T38" fmla="*/ 37 w 38"/>
                    <a:gd name="T39" fmla="*/ 7 h 35"/>
                    <a:gd name="T40" fmla="*/ 36 w 38"/>
                    <a:gd name="T41" fmla="*/ 4 h 35"/>
                    <a:gd name="T42" fmla="*/ 33 w 38"/>
                    <a:gd name="T43" fmla="*/ 3 h 35"/>
                    <a:gd name="T44" fmla="*/ 27 w 38"/>
                    <a:gd name="T45" fmla="*/ 0 h 35"/>
                    <a:gd name="T46" fmla="*/ 19 w 38"/>
                    <a:gd name="T47" fmla="*/ 0 h 35"/>
                    <a:gd name="T48" fmla="*/ 12 w 38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5"/>
                    <a:gd name="T77" fmla="*/ 38 w 38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5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3" y="31"/>
                      </a:lnTo>
                      <a:lnTo>
                        <a:pt x="5" y="32"/>
                      </a:lnTo>
                      <a:lnTo>
                        <a:pt x="12" y="35"/>
                      </a:lnTo>
                      <a:lnTo>
                        <a:pt x="19" y="35"/>
                      </a:lnTo>
                      <a:lnTo>
                        <a:pt x="27" y="31"/>
                      </a:lnTo>
                      <a:lnTo>
                        <a:pt x="33" y="26"/>
                      </a:lnTo>
                      <a:lnTo>
                        <a:pt x="37" y="19"/>
                      </a:lnTo>
                      <a:lnTo>
                        <a:pt x="38" y="13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40" name="Freeform 2482"/>
                <p:cNvSpPr>
                  <a:spLocks/>
                </p:cNvSpPr>
                <p:nvPr/>
              </p:nvSpPr>
              <p:spPr bwMode="auto">
                <a:xfrm>
                  <a:off x="2297" y="3087"/>
                  <a:ext cx="38" cy="35"/>
                </a:xfrm>
                <a:custGeom>
                  <a:avLst/>
                  <a:gdLst>
                    <a:gd name="T0" fmla="*/ 12 w 38"/>
                    <a:gd name="T1" fmla="*/ 4 h 35"/>
                    <a:gd name="T2" fmla="*/ 12 w 38"/>
                    <a:gd name="T3" fmla="*/ 4 h 35"/>
                    <a:gd name="T4" fmla="*/ 5 w 38"/>
                    <a:gd name="T5" fmla="*/ 9 h 35"/>
                    <a:gd name="T6" fmla="*/ 1 w 38"/>
                    <a:gd name="T7" fmla="*/ 14 h 35"/>
                    <a:gd name="T8" fmla="*/ 0 w 38"/>
                    <a:gd name="T9" fmla="*/ 22 h 35"/>
                    <a:gd name="T10" fmla="*/ 0 w 38"/>
                    <a:gd name="T11" fmla="*/ 24 h 35"/>
                    <a:gd name="T12" fmla="*/ 1 w 38"/>
                    <a:gd name="T13" fmla="*/ 28 h 35"/>
                    <a:gd name="T14" fmla="*/ 1 w 38"/>
                    <a:gd name="T15" fmla="*/ 28 h 35"/>
                    <a:gd name="T16" fmla="*/ 3 w 38"/>
                    <a:gd name="T17" fmla="*/ 31 h 35"/>
                    <a:gd name="T18" fmla="*/ 5 w 38"/>
                    <a:gd name="T19" fmla="*/ 32 h 35"/>
                    <a:gd name="T20" fmla="*/ 12 w 38"/>
                    <a:gd name="T21" fmla="*/ 35 h 35"/>
                    <a:gd name="T22" fmla="*/ 19 w 38"/>
                    <a:gd name="T23" fmla="*/ 35 h 35"/>
                    <a:gd name="T24" fmla="*/ 27 w 38"/>
                    <a:gd name="T25" fmla="*/ 31 h 35"/>
                    <a:gd name="T26" fmla="*/ 27 w 38"/>
                    <a:gd name="T27" fmla="*/ 31 h 35"/>
                    <a:gd name="T28" fmla="*/ 33 w 38"/>
                    <a:gd name="T29" fmla="*/ 26 h 35"/>
                    <a:gd name="T30" fmla="*/ 37 w 38"/>
                    <a:gd name="T31" fmla="*/ 19 h 35"/>
                    <a:gd name="T32" fmla="*/ 38 w 38"/>
                    <a:gd name="T33" fmla="*/ 13 h 35"/>
                    <a:gd name="T34" fmla="*/ 38 w 38"/>
                    <a:gd name="T35" fmla="*/ 10 h 35"/>
                    <a:gd name="T36" fmla="*/ 37 w 38"/>
                    <a:gd name="T37" fmla="*/ 7 h 35"/>
                    <a:gd name="T38" fmla="*/ 37 w 38"/>
                    <a:gd name="T39" fmla="*/ 7 h 35"/>
                    <a:gd name="T40" fmla="*/ 36 w 38"/>
                    <a:gd name="T41" fmla="*/ 4 h 35"/>
                    <a:gd name="T42" fmla="*/ 33 w 38"/>
                    <a:gd name="T43" fmla="*/ 3 h 35"/>
                    <a:gd name="T44" fmla="*/ 27 w 38"/>
                    <a:gd name="T45" fmla="*/ 0 h 35"/>
                    <a:gd name="T46" fmla="*/ 19 w 38"/>
                    <a:gd name="T47" fmla="*/ 0 h 35"/>
                    <a:gd name="T48" fmla="*/ 12 w 38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5"/>
                    <a:gd name="T77" fmla="*/ 38 w 38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5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3" y="31"/>
                      </a:lnTo>
                      <a:lnTo>
                        <a:pt x="5" y="32"/>
                      </a:lnTo>
                      <a:lnTo>
                        <a:pt x="12" y="35"/>
                      </a:lnTo>
                      <a:lnTo>
                        <a:pt x="19" y="35"/>
                      </a:lnTo>
                      <a:lnTo>
                        <a:pt x="27" y="31"/>
                      </a:lnTo>
                      <a:lnTo>
                        <a:pt x="33" y="26"/>
                      </a:lnTo>
                      <a:lnTo>
                        <a:pt x="37" y="19"/>
                      </a:lnTo>
                      <a:lnTo>
                        <a:pt x="38" y="13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41" name="Freeform 2483"/>
                <p:cNvSpPr>
                  <a:spLocks/>
                </p:cNvSpPr>
                <p:nvPr/>
              </p:nvSpPr>
              <p:spPr bwMode="auto">
                <a:xfrm>
                  <a:off x="2325" y="3090"/>
                  <a:ext cx="41" cy="34"/>
                </a:xfrm>
                <a:custGeom>
                  <a:avLst/>
                  <a:gdLst>
                    <a:gd name="T0" fmla="*/ 27 w 41"/>
                    <a:gd name="T1" fmla="*/ 2 h 34"/>
                    <a:gd name="T2" fmla="*/ 27 w 41"/>
                    <a:gd name="T3" fmla="*/ 2 h 34"/>
                    <a:gd name="T4" fmla="*/ 18 w 41"/>
                    <a:gd name="T5" fmla="*/ 0 h 34"/>
                    <a:gd name="T6" fmla="*/ 10 w 41"/>
                    <a:gd name="T7" fmla="*/ 1 h 34"/>
                    <a:gd name="T8" fmla="*/ 5 w 41"/>
                    <a:gd name="T9" fmla="*/ 5 h 34"/>
                    <a:gd name="T10" fmla="*/ 3 w 41"/>
                    <a:gd name="T11" fmla="*/ 7 h 34"/>
                    <a:gd name="T12" fmla="*/ 1 w 41"/>
                    <a:gd name="T13" fmla="*/ 10 h 34"/>
                    <a:gd name="T14" fmla="*/ 1 w 41"/>
                    <a:gd name="T15" fmla="*/ 10 h 34"/>
                    <a:gd name="T16" fmla="*/ 0 w 41"/>
                    <a:gd name="T17" fmla="*/ 14 h 34"/>
                    <a:gd name="T18" fmla="*/ 0 w 41"/>
                    <a:gd name="T19" fmla="*/ 16 h 34"/>
                    <a:gd name="T20" fmla="*/ 3 w 41"/>
                    <a:gd name="T21" fmla="*/ 23 h 34"/>
                    <a:gd name="T22" fmla="*/ 8 w 41"/>
                    <a:gd name="T23" fmla="*/ 29 h 34"/>
                    <a:gd name="T24" fmla="*/ 15 w 41"/>
                    <a:gd name="T25" fmla="*/ 33 h 34"/>
                    <a:gd name="T26" fmla="*/ 15 w 41"/>
                    <a:gd name="T27" fmla="*/ 33 h 34"/>
                    <a:gd name="T28" fmla="*/ 23 w 41"/>
                    <a:gd name="T29" fmla="*/ 34 h 34"/>
                    <a:gd name="T30" fmla="*/ 31 w 41"/>
                    <a:gd name="T31" fmla="*/ 33 h 34"/>
                    <a:gd name="T32" fmla="*/ 36 w 41"/>
                    <a:gd name="T33" fmla="*/ 30 h 34"/>
                    <a:gd name="T34" fmla="*/ 38 w 41"/>
                    <a:gd name="T35" fmla="*/ 28 h 34"/>
                    <a:gd name="T36" fmla="*/ 40 w 41"/>
                    <a:gd name="T37" fmla="*/ 24 h 34"/>
                    <a:gd name="T38" fmla="*/ 40 w 41"/>
                    <a:gd name="T39" fmla="*/ 24 h 34"/>
                    <a:gd name="T40" fmla="*/ 41 w 41"/>
                    <a:gd name="T41" fmla="*/ 21 h 34"/>
                    <a:gd name="T42" fmla="*/ 41 w 41"/>
                    <a:gd name="T43" fmla="*/ 18 h 34"/>
                    <a:gd name="T44" fmla="*/ 38 w 41"/>
                    <a:gd name="T45" fmla="*/ 11 h 34"/>
                    <a:gd name="T46" fmla="*/ 33 w 41"/>
                    <a:gd name="T47" fmla="*/ 6 h 34"/>
                    <a:gd name="T48" fmla="*/ 27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7" y="2"/>
                      </a:moveTo>
                      <a:lnTo>
                        <a:pt x="27" y="2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3" y="7"/>
                      </a:lnTo>
                      <a:lnTo>
                        <a:pt x="1" y="10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9"/>
                      </a:lnTo>
                      <a:lnTo>
                        <a:pt x="15" y="33"/>
                      </a:lnTo>
                      <a:lnTo>
                        <a:pt x="23" y="34"/>
                      </a:lnTo>
                      <a:lnTo>
                        <a:pt x="31" y="33"/>
                      </a:lnTo>
                      <a:lnTo>
                        <a:pt x="36" y="30"/>
                      </a:lnTo>
                      <a:lnTo>
                        <a:pt x="38" y="28"/>
                      </a:lnTo>
                      <a:lnTo>
                        <a:pt x="40" y="24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8" y="11"/>
                      </a:lnTo>
                      <a:lnTo>
                        <a:pt x="33" y="6"/>
                      </a:lnTo>
                      <a:lnTo>
                        <a:pt x="27" y="2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42" name="Freeform 2484"/>
                <p:cNvSpPr>
                  <a:spLocks/>
                </p:cNvSpPr>
                <p:nvPr/>
              </p:nvSpPr>
              <p:spPr bwMode="auto">
                <a:xfrm>
                  <a:off x="2325" y="3090"/>
                  <a:ext cx="41" cy="34"/>
                </a:xfrm>
                <a:custGeom>
                  <a:avLst/>
                  <a:gdLst>
                    <a:gd name="T0" fmla="*/ 27 w 41"/>
                    <a:gd name="T1" fmla="*/ 2 h 34"/>
                    <a:gd name="T2" fmla="*/ 27 w 41"/>
                    <a:gd name="T3" fmla="*/ 2 h 34"/>
                    <a:gd name="T4" fmla="*/ 18 w 41"/>
                    <a:gd name="T5" fmla="*/ 0 h 34"/>
                    <a:gd name="T6" fmla="*/ 10 w 41"/>
                    <a:gd name="T7" fmla="*/ 1 h 34"/>
                    <a:gd name="T8" fmla="*/ 5 w 41"/>
                    <a:gd name="T9" fmla="*/ 5 h 34"/>
                    <a:gd name="T10" fmla="*/ 3 w 41"/>
                    <a:gd name="T11" fmla="*/ 7 h 34"/>
                    <a:gd name="T12" fmla="*/ 1 w 41"/>
                    <a:gd name="T13" fmla="*/ 10 h 34"/>
                    <a:gd name="T14" fmla="*/ 1 w 41"/>
                    <a:gd name="T15" fmla="*/ 10 h 34"/>
                    <a:gd name="T16" fmla="*/ 0 w 41"/>
                    <a:gd name="T17" fmla="*/ 14 h 34"/>
                    <a:gd name="T18" fmla="*/ 0 w 41"/>
                    <a:gd name="T19" fmla="*/ 16 h 34"/>
                    <a:gd name="T20" fmla="*/ 3 w 41"/>
                    <a:gd name="T21" fmla="*/ 23 h 34"/>
                    <a:gd name="T22" fmla="*/ 8 w 41"/>
                    <a:gd name="T23" fmla="*/ 29 h 34"/>
                    <a:gd name="T24" fmla="*/ 15 w 41"/>
                    <a:gd name="T25" fmla="*/ 33 h 34"/>
                    <a:gd name="T26" fmla="*/ 15 w 41"/>
                    <a:gd name="T27" fmla="*/ 33 h 34"/>
                    <a:gd name="T28" fmla="*/ 23 w 41"/>
                    <a:gd name="T29" fmla="*/ 34 h 34"/>
                    <a:gd name="T30" fmla="*/ 31 w 41"/>
                    <a:gd name="T31" fmla="*/ 33 h 34"/>
                    <a:gd name="T32" fmla="*/ 36 w 41"/>
                    <a:gd name="T33" fmla="*/ 30 h 34"/>
                    <a:gd name="T34" fmla="*/ 38 w 41"/>
                    <a:gd name="T35" fmla="*/ 28 h 34"/>
                    <a:gd name="T36" fmla="*/ 40 w 41"/>
                    <a:gd name="T37" fmla="*/ 24 h 34"/>
                    <a:gd name="T38" fmla="*/ 40 w 41"/>
                    <a:gd name="T39" fmla="*/ 24 h 34"/>
                    <a:gd name="T40" fmla="*/ 41 w 41"/>
                    <a:gd name="T41" fmla="*/ 21 h 34"/>
                    <a:gd name="T42" fmla="*/ 41 w 41"/>
                    <a:gd name="T43" fmla="*/ 18 h 34"/>
                    <a:gd name="T44" fmla="*/ 38 w 41"/>
                    <a:gd name="T45" fmla="*/ 11 h 34"/>
                    <a:gd name="T46" fmla="*/ 33 w 41"/>
                    <a:gd name="T47" fmla="*/ 6 h 34"/>
                    <a:gd name="T48" fmla="*/ 27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7" y="2"/>
                      </a:moveTo>
                      <a:lnTo>
                        <a:pt x="27" y="2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3" y="7"/>
                      </a:lnTo>
                      <a:lnTo>
                        <a:pt x="1" y="10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9"/>
                      </a:lnTo>
                      <a:lnTo>
                        <a:pt x="15" y="33"/>
                      </a:lnTo>
                      <a:lnTo>
                        <a:pt x="23" y="34"/>
                      </a:lnTo>
                      <a:lnTo>
                        <a:pt x="31" y="33"/>
                      </a:lnTo>
                      <a:lnTo>
                        <a:pt x="36" y="30"/>
                      </a:lnTo>
                      <a:lnTo>
                        <a:pt x="38" y="28"/>
                      </a:lnTo>
                      <a:lnTo>
                        <a:pt x="40" y="24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8" y="11"/>
                      </a:lnTo>
                      <a:lnTo>
                        <a:pt x="33" y="6"/>
                      </a:lnTo>
                      <a:lnTo>
                        <a:pt x="27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43" name="Freeform 2485"/>
                <p:cNvSpPr>
                  <a:spLocks/>
                </p:cNvSpPr>
                <p:nvPr/>
              </p:nvSpPr>
              <p:spPr bwMode="auto">
                <a:xfrm>
                  <a:off x="2263" y="3111"/>
                  <a:ext cx="30" cy="90"/>
                </a:xfrm>
                <a:custGeom>
                  <a:avLst/>
                  <a:gdLst>
                    <a:gd name="T0" fmla="*/ 0 w 30"/>
                    <a:gd name="T1" fmla="*/ 85 h 90"/>
                    <a:gd name="T2" fmla="*/ 9 w 30"/>
                    <a:gd name="T3" fmla="*/ 69 h 90"/>
                    <a:gd name="T4" fmla="*/ 9 w 30"/>
                    <a:gd name="T5" fmla="*/ 0 h 90"/>
                    <a:gd name="T6" fmla="*/ 23 w 30"/>
                    <a:gd name="T7" fmla="*/ 3 h 90"/>
                    <a:gd name="T8" fmla="*/ 23 w 30"/>
                    <a:gd name="T9" fmla="*/ 71 h 90"/>
                    <a:gd name="T10" fmla="*/ 30 w 30"/>
                    <a:gd name="T11" fmla="*/ 86 h 90"/>
                    <a:gd name="T12" fmla="*/ 20 w 30"/>
                    <a:gd name="T13" fmla="*/ 80 h 90"/>
                    <a:gd name="T14" fmla="*/ 20 w 30"/>
                    <a:gd name="T15" fmla="*/ 90 h 90"/>
                    <a:gd name="T16" fmla="*/ 14 w 30"/>
                    <a:gd name="T17" fmla="*/ 82 h 90"/>
                    <a:gd name="T18" fmla="*/ 9 w 30"/>
                    <a:gd name="T19" fmla="*/ 89 h 90"/>
                    <a:gd name="T20" fmla="*/ 9 w 30"/>
                    <a:gd name="T21" fmla="*/ 81 h 90"/>
                    <a:gd name="T22" fmla="*/ 0 w 30"/>
                    <a:gd name="T23" fmla="*/ 85 h 90"/>
                    <a:gd name="T24" fmla="*/ 0 w 30"/>
                    <a:gd name="T25" fmla="*/ 85 h 9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90"/>
                    <a:gd name="T41" fmla="*/ 30 w 30"/>
                    <a:gd name="T42" fmla="*/ 90 h 9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90">
                      <a:moveTo>
                        <a:pt x="0" y="85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3"/>
                      </a:lnTo>
                      <a:lnTo>
                        <a:pt x="23" y="71"/>
                      </a:lnTo>
                      <a:lnTo>
                        <a:pt x="30" y="86"/>
                      </a:lnTo>
                      <a:lnTo>
                        <a:pt x="20" y="80"/>
                      </a:lnTo>
                      <a:lnTo>
                        <a:pt x="20" y="90"/>
                      </a:lnTo>
                      <a:lnTo>
                        <a:pt x="14" y="82"/>
                      </a:lnTo>
                      <a:lnTo>
                        <a:pt x="9" y="89"/>
                      </a:lnTo>
                      <a:lnTo>
                        <a:pt x="9" y="81"/>
                      </a:lnTo>
                      <a:lnTo>
                        <a:pt x="0" y="85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44" name="Freeform 2486"/>
                <p:cNvSpPr>
                  <a:spLocks/>
                </p:cNvSpPr>
                <p:nvPr/>
              </p:nvSpPr>
              <p:spPr bwMode="auto">
                <a:xfrm>
                  <a:off x="2245" y="3096"/>
                  <a:ext cx="39" cy="35"/>
                </a:xfrm>
                <a:custGeom>
                  <a:avLst/>
                  <a:gdLst>
                    <a:gd name="T0" fmla="*/ 11 w 39"/>
                    <a:gd name="T1" fmla="*/ 4 h 35"/>
                    <a:gd name="T2" fmla="*/ 11 w 39"/>
                    <a:gd name="T3" fmla="*/ 4 h 35"/>
                    <a:gd name="T4" fmla="*/ 5 w 39"/>
                    <a:gd name="T5" fmla="*/ 9 h 35"/>
                    <a:gd name="T6" fmla="*/ 1 w 39"/>
                    <a:gd name="T7" fmla="*/ 15 h 35"/>
                    <a:gd name="T8" fmla="*/ 0 w 39"/>
                    <a:gd name="T9" fmla="*/ 22 h 35"/>
                    <a:gd name="T10" fmla="*/ 0 w 39"/>
                    <a:gd name="T11" fmla="*/ 26 h 35"/>
                    <a:gd name="T12" fmla="*/ 1 w 39"/>
                    <a:gd name="T13" fmla="*/ 28 h 35"/>
                    <a:gd name="T14" fmla="*/ 1 w 39"/>
                    <a:gd name="T15" fmla="*/ 28 h 35"/>
                    <a:gd name="T16" fmla="*/ 4 w 39"/>
                    <a:gd name="T17" fmla="*/ 31 h 35"/>
                    <a:gd name="T18" fmla="*/ 6 w 39"/>
                    <a:gd name="T19" fmla="*/ 33 h 35"/>
                    <a:gd name="T20" fmla="*/ 13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2 h 35"/>
                    <a:gd name="T26" fmla="*/ 28 w 39"/>
                    <a:gd name="T27" fmla="*/ 32 h 35"/>
                    <a:gd name="T28" fmla="*/ 34 w 39"/>
                    <a:gd name="T29" fmla="*/ 27 h 35"/>
                    <a:gd name="T30" fmla="*/ 38 w 39"/>
                    <a:gd name="T31" fmla="*/ 21 h 35"/>
                    <a:gd name="T32" fmla="*/ 39 w 39"/>
                    <a:gd name="T33" fmla="*/ 14 h 35"/>
                    <a:gd name="T34" fmla="*/ 39 w 39"/>
                    <a:gd name="T35" fmla="*/ 10 h 35"/>
                    <a:gd name="T36" fmla="*/ 38 w 39"/>
                    <a:gd name="T37" fmla="*/ 8 h 35"/>
                    <a:gd name="T38" fmla="*/ 38 w 39"/>
                    <a:gd name="T39" fmla="*/ 8 h 35"/>
                    <a:gd name="T40" fmla="*/ 36 w 39"/>
                    <a:gd name="T41" fmla="*/ 5 h 35"/>
                    <a:gd name="T42" fmla="*/ 33 w 39"/>
                    <a:gd name="T43" fmla="*/ 3 h 35"/>
                    <a:gd name="T44" fmla="*/ 27 w 39"/>
                    <a:gd name="T45" fmla="*/ 0 h 35"/>
                    <a:gd name="T46" fmla="*/ 19 w 39"/>
                    <a:gd name="T47" fmla="*/ 1 h 35"/>
                    <a:gd name="T48" fmla="*/ 11 w 39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6" y="33"/>
                      </a:lnTo>
                      <a:lnTo>
                        <a:pt x="13" y="35"/>
                      </a:lnTo>
                      <a:lnTo>
                        <a:pt x="20" y="35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1"/>
                      </a:lnTo>
                      <a:lnTo>
                        <a:pt x="39" y="14"/>
                      </a:lnTo>
                      <a:lnTo>
                        <a:pt x="39" y="10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1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45" name="Freeform 2487"/>
                <p:cNvSpPr>
                  <a:spLocks/>
                </p:cNvSpPr>
                <p:nvPr/>
              </p:nvSpPr>
              <p:spPr bwMode="auto">
                <a:xfrm>
                  <a:off x="2245" y="3096"/>
                  <a:ext cx="39" cy="35"/>
                </a:xfrm>
                <a:custGeom>
                  <a:avLst/>
                  <a:gdLst>
                    <a:gd name="T0" fmla="*/ 11 w 39"/>
                    <a:gd name="T1" fmla="*/ 4 h 35"/>
                    <a:gd name="T2" fmla="*/ 11 w 39"/>
                    <a:gd name="T3" fmla="*/ 4 h 35"/>
                    <a:gd name="T4" fmla="*/ 5 w 39"/>
                    <a:gd name="T5" fmla="*/ 9 h 35"/>
                    <a:gd name="T6" fmla="*/ 1 w 39"/>
                    <a:gd name="T7" fmla="*/ 15 h 35"/>
                    <a:gd name="T8" fmla="*/ 0 w 39"/>
                    <a:gd name="T9" fmla="*/ 22 h 35"/>
                    <a:gd name="T10" fmla="*/ 0 w 39"/>
                    <a:gd name="T11" fmla="*/ 26 h 35"/>
                    <a:gd name="T12" fmla="*/ 1 w 39"/>
                    <a:gd name="T13" fmla="*/ 28 h 35"/>
                    <a:gd name="T14" fmla="*/ 1 w 39"/>
                    <a:gd name="T15" fmla="*/ 28 h 35"/>
                    <a:gd name="T16" fmla="*/ 4 w 39"/>
                    <a:gd name="T17" fmla="*/ 31 h 35"/>
                    <a:gd name="T18" fmla="*/ 6 w 39"/>
                    <a:gd name="T19" fmla="*/ 33 h 35"/>
                    <a:gd name="T20" fmla="*/ 13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2 h 35"/>
                    <a:gd name="T26" fmla="*/ 28 w 39"/>
                    <a:gd name="T27" fmla="*/ 32 h 35"/>
                    <a:gd name="T28" fmla="*/ 34 w 39"/>
                    <a:gd name="T29" fmla="*/ 27 h 35"/>
                    <a:gd name="T30" fmla="*/ 38 w 39"/>
                    <a:gd name="T31" fmla="*/ 21 h 35"/>
                    <a:gd name="T32" fmla="*/ 39 w 39"/>
                    <a:gd name="T33" fmla="*/ 14 h 35"/>
                    <a:gd name="T34" fmla="*/ 39 w 39"/>
                    <a:gd name="T35" fmla="*/ 10 h 35"/>
                    <a:gd name="T36" fmla="*/ 38 w 39"/>
                    <a:gd name="T37" fmla="*/ 8 h 35"/>
                    <a:gd name="T38" fmla="*/ 38 w 39"/>
                    <a:gd name="T39" fmla="*/ 8 h 35"/>
                    <a:gd name="T40" fmla="*/ 36 w 39"/>
                    <a:gd name="T41" fmla="*/ 5 h 35"/>
                    <a:gd name="T42" fmla="*/ 33 w 39"/>
                    <a:gd name="T43" fmla="*/ 3 h 35"/>
                    <a:gd name="T44" fmla="*/ 27 w 39"/>
                    <a:gd name="T45" fmla="*/ 0 h 35"/>
                    <a:gd name="T46" fmla="*/ 19 w 39"/>
                    <a:gd name="T47" fmla="*/ 1 h 35"/>
                    <a:gd name="T48" fmla="*/ 11 w 39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6" y="33"/>
                      </a:lnTo>
                      <a:lnTo>
                        <a:pt x="13" y="35"/>
                      </a:lnTo>
                      <a:lnTo>
                        <a:pt x="20" y="35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1"/>
                      </a:lnTo>
                      <a:lnTo>
                        <a:pt x="39" y="14"/>
                      </a:lnTo>
                      <a:lnTo>
                        <a:pt x="39" y="10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1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46" name="Freeform 2488"/>
                <p:cNvSpPr>
                  <a:spLocks/>
                </p:cNvSpPr>
                <p:nvPr/>
              </p:nvSpPr>
              <p:spPr bwMode="auto">
                <a:xfrm>
                  <a:off x="2274" y="3100"/>
                  <a:ext cx="41" cy="34"/>
                </a:xfrm>
                <a:custGeom>
                  <a:avLst/>
                  <a:gdLst>
                    <a:gd name="T0" fmla="*/ 26 w 41"/>
                    <a:gd name="T1" fmla="*/ 3 h 34"/>
                    <a:gd name="T2" fmla="*/ 26 w 41"/>
                    <a:gd name="T3" fmla="*/ 3 h 34"/>
                    <a:gd name="T4" fmla="*/ 18 w 41"/>
                    <a:gd name="T5" fmla="*/ 0 h 34"/>
                    <a:gd name="T6" fmla="*/ 10 w 41"/>
                    <a:gd name="T7" fmla="*/ 1 h 34"/>
                    <a:gd name="T8" fmla="*/ 4 w 41"/>
                    <a:gd name="T9" fmla="*/ 5 h 34"/>
                    <a:gd name="T10" fmla="*/ 3 w 41"/>
                    <a:gd name="T11" fmla="*/ 8 h 34"/>
                    <a:gd name="T12" fmla="*/ 0 w 41"/>
                    <a:gd name="T13" fmla="*/ 10 h 34"/>
                    <a:gd name="T14" fmla="*/ 0 w 41"/>
                    <a:gd name="T15" fmla="*/ 10 h 34"/>
                    <a:gd name="T16" fmla="*/ 0 w 41"/>
                    <a:gd name="T17" fmla="*/ 13 h 34"/>
                    <a:gd name="T18" fmla="*/ 0 w 41"/>
                    <a:gd name="T19" fmla="*/ 17 h 34"/>
                    <a:gd name="T20" fmla="*/ 3 w 41"/>
                    <a:gd name="T21" fmla="*/ 23 h 34"/>
                    <a:gd name="T22" fmla="*/ 8 w 41"/>
                    <a:gd name="T23" fmla="*/ 28 h 34"/>
                    <a:gd name="T24" fmla="*/ 14 w 41"/>
                    <a:gd name="T25" fmla="*/ 32 h 34"/>
                    <a:gd name="T26" fmla="*/ 14 w 41"/>
                    <a:gd name="T27" fmla="*/ 32 h 34"/>
                    <a:gd name="T28" fmla="*/ 23 w 41"/>
                    <a:gd name="T29" fmla="*/ 34 h 34"/>
                    <a:gd name="T30" fmla="*/ 29 w 41"/>
                    <a:gd name="T31" fmla="*/ 33 h 34"/>
                    <a:gd name="T32" fmla="*/ 36 w 41"/>
                    <a:gd name="T33" fmla="*/ 29 h 34"/>
                    <a:gd name="T34" fmla="*/ 38 w 41"/>
                    <a:gd name="T35" fmla="*/ 27 h 34"/>
                    <a:gd name="T36" fmla="*/ 40 w 41"/>
                    <a:gd name="T37" fmla="*/ 24 h 34"/>
                    <a:gd name="T38" fmla="*/ 40 w 41"/>
                    <a:gd name="T39" fmla="*/ 24 h 34"/>
                    <a:gd name="T40" fmla="*/ 41 w 41"/>
                    <a:gd name="T41" fmla="*/ 22 h 34"/>
                    <a:gd name="T42" fmla="*/ 40 w 41"/>
                    <a:gd name="T43" fmla="*/ 18 h 34"/>
                    <a:gd name="T44" fmla="*/ 38 w 41"/>
                    <a:gd name="T45" fmla="*/ 11 h 34"/>
                    <a:gd name="T46" fmla="*/ 33 w 41"/>
                    <a:gd name="T47" fmla="*/ 6 h 34"/>
                    <a:gd name="T48" fmla="*/ 26 w 41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6" y="3"/>
                      </a:moveTo>
                      <a:lnTo>
                        <a:pt x="26" y="3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5"/>
                      </a:lnTo>
                      <a:lnTo>
                        <a:pt x="3" y="8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3" y="34"/>
                      </a:lnTo>
                      <a:lnTo>
                        <a:pt x="29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40" y="24"/>
                      </a:lnTo>
                      <a:lnTo>
                        <a:pt x="41" y="22"/>
                      </a:lnTo>
                      <a:lnTo>
                        <a:pt x="40" y="18"/>
                      </a:lnTo>
                      <a:lnTo>
                        <a:pt x="38" y="11"/>
                      </a:lnTo>
                      <a:lnTo>
                        <a:pt x="33" y="6"/>
                      </a:lnTo>
                      <a:lnTo>
                        <a:pt x="26" y="3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47" name="Freeform 2489"/>
                <p:cNvSpPr>
                  <a:spLocks/>
                </p:cNvSpPr>
                <p:nvPr/>
              </p:nvSpPr>
              <p:spPr bwMode="auto">
                <a:xfrm>
                  <a:off x="2274" y="3100"/>
                  <a:ext cx="41" cy="34"/>
                </a:xfrm>
                <a:custGeom>
                  <a:avLst/>
                  <a:gdLst>
                    <a:gd name="T0" fmla="*/ 26 w 41"/>
                    <a:gd name="T1" fmla="*/ 3 h 34"/>
                    <a:gd name="T2" fmla="*/ 26 w 41"/>
                    <a:gd name="T3" fmla="*/ 3 h 34"/>
                    <a:gd name="T4" fmla="*/ 18 w 41"/>
                    <a:gd name="T5" fmla="*/ 0 h 34"/>
                    <a:gd name="T6" fmla="*/ 10 w 41"/>
                    <a:gd name="T7" fmla="*/ 1 h 34"/>
                    <a:gd name="T8" fmla="*/ 4 w 41"/>
                    <a:gd name="T9" fmla="*/ 5 h 34"/>
                    <a:gd name="T10" fmla="*/ 3 w 41"/>
                    <a:gd name="T11" fmla="*/ 8 h 34"/>
                    <a:gd name="T12" fmla="*/ 0 w 41"/>
                    <a:gd name="T13" fmla="*/ 10 h 34"/>
                    <a:gd name="T14" fmla="*/ 0 w 41"/>
                    <a:gd name="T15" fmla="*/ 10 h 34"/>
                    <a:gd name="T16" fmla="*/ 0 w 41"/>
                    <a:gd name="T17" fmla="*/ 13 h 34"/>
                    <a:gd name="T18" fmla="*/ 0 w 41"/>
                    <a:gd name="T19" fmla="*/ 17 h 34"/>
                    <a:gd name="T20" fmla="*/ 3 w 41"/>
                    <a:gd name="T21" fmla="*/ 23 h 34"/>
                    <a:gd name="T22" fmla="*/ 8 w 41"/>
                    <a:gd name="T23" fmla="*/ 28 h 34"/>
                    <a:gd name="T24" fmla="*/ 14 w 41"/>
                    <a:gd name="T25" fmla="*/ 32 h 34"/>
                    <a:gd name="T26" fmla="*/ 14 w 41"/>
                    <a:gd name="T27" fmla="*/ 32 h 34"/>
                    <a:gd name="T28" fmla="*/ 23 w 41"/>
                    <a:gd name="T29" fmla="*/ 34 h 34"/>
                    <a:gd name="T30" fmla="*/ 29 w 41"/>
                    <a:gd name="T31" fmla="*/ 33 h 34"/>
                    <a:gd name="T32" fmla="*/ 36 w 41"/>
                    <a:gd name="T33" fmla="*/ 29 h 34"/>
                    <a:gd name="T34" fmla="*/ 38 w 41"/>
                    <a:gd name="T35" fmla="*/ 27 h 34"/>
                    <a:gd name="T36" fmla="*/ 40 w 41"/>
                    <a:gd name="T37" fmla="*/ 24 h 34"/>
                    <a:gd name="T38" fmla="*/ 40 w 41"/>
                    <a:gd name="T39" fmla="*/ 24 h 34"/>
                    <a:gd name="T40" fmla="*/ 41 w 41"/>
                    <a:gd name="T41" fmla="*/ 22 h 34"/>
                    <a:gd name="T42" fmla="*/ 40 w 41"/>
                    <a:gd name="T43" fmla="*/ 18 h 34"/>
                    <a:gd name="T44" fmla="*/ 38 w 41"/>
                    <a:gd name="T45" fmla="*/ 11 h 34"/>
                    <a:gd name="T46" fmla="*/ 33 w 41"/>
                    <a:gd name="T47" fmla="*/ 6 h 34"/>
                    <a:gd name="T48" fmla="*/ 26 w 41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6" y="3"/>
                      </a:moveTo>
                      <a:lnTo>
                        <a:pt x="26" y="3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5"/>
                      </a:lnTo>
                      <a:lnTo>
                        <a:pt x="3" y="8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3" y="34"/>
                      </a:lnTo>
                      <a:lnTo>
                        <a:pt x="29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40" y="24"/>
                      </a:lnTo>
                      <a:lnTo>
                        <a:pt x="41" y="22"/>
                      </a:lnTo>
                      <a:lnTo>
                        <a:pt x="40" y="18"/>
                      </a:lnTo>
                      <a:lnTo>
                        <a:pt x="38" y="11"/>
                      </a:lnTo>
                      <a:lnTo>
                        <a:pt x="33" y="6"/>
                      </a:lnTo>
                      <a:lnTo>
                        <a:pt x="26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48" name="Freeform 2490"/>
                <p:cNvSpPr>
                  <a:spLocks/>
                </p:cNvSpPr>
                <p:nvPr/>
              </p:nvSpPr>
              <p:spPr bwMode="auto">
                <a:xfrm>
                  <a:off x="2249" y="3073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2 w 42"/>
                    <a:gd name="T5" fmla="*/ 1 h 32"/>
                    <a:gd name="T6" fmla="*/ 6 w 42"/>
                    <a:gd name="T7" fmla="*/ 5 h 32"/>
                    <a:gd name="T8" fmla="*/ 2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1 w 42"/>
                    <a:gd name="T17" fmla="*/ 19 h 32"/>
                    <a:gd name="T18" fmla="*/ 2 w 42"/>
                    <a:gd name="T19" fmla="*/ 23 h 32"/>
                    <a:gd name="T20" fmla="*/ 6 w 42"/>
                    <a:gd name="T21" fmla="*/ 28 h 32"/>
                    <a:gd name="T22" fmla="*/ 12 w 42"/>
                    <a:gd name="T23" fmla="*/ 32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29 w 42"/>
                    <a:gd name="T29" fmla="*/ 32 h 32"/>
                    <a:gd name="T30" fmla="*/ 35 w 42"/>
                    <a:gd name="T31" fmla="*/ 28 h 32"/>
                    <a:gd name="T32" fmla="*/ 40 w 42"/>
                    <a:gd name="T33" fmla="*/ 23 h 32"/>
                    <a:gd name="T34" fmla="*/ 42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2 w 42"/>
                    <a:gd name="T41" fmla="*/ 13 h 32"/>
                    <a:gd name="T42" fmla="*/ 40 w 42"/>
                    <a:gd name="T43" fmla="*/ 10 h 32"/>
                    <a:gd name="T44" fmla="*/ 35 w 42"/>
                    <a:gd name="T45" fmla="*/ 5 h 32"/>
                    <a:gd name="T46" fmla="*/ 29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2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2" y="32"/>
                      </a:lnTo>
                      <a:lnTo>
                        <a:pt x="21" y="32"/>
                      </a:lnTo>
                      <a:lnTo>
                        <a:pt x="29" y="32"/>
                      </a:lnTo>
                      <a:lnTo>
                        <a:pt x="35" y="28"/>
                      </a:lnTo>
                      <a:lnTo>
                        <a:pt x="40" y="23"/>
                      </a:lnTo>
                      <a:lnTo>
                        <a:pt x="42" y="19"/>
                      </a:lnTo>
                      <a:lnTo>
                        <a:pt x="42" y="17"/>
                      </a:lnTo>
                      <a:lnTo>
                        <a:pt x="42" y="13"/>
                      </a:lnTo>
                      <a:lnTo>
                        <a:pt x="40" y="10"/>
                      </a:lnTo>
                      <a:lnTo>
                        <a:pt x="35" y="5"/>
                      </a:lnTo>
                      <a:lnTo>
                        <a:pt x="29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49" name="Freeform 2491"/>
                <p:cNvSpPr>
                  <a:spLocks/>
                </p:cNvSpPr>
                <p:nvPr/>
              </p:nvSpPr>
              <p:spPr bwMode="auto">
                <a:xfrm>
                  <a:off x="2249" y="3073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2 w 42"/>
                    <a:gd name="T5" fmla="*/ 1 h 32"/>
                    <a:gd name="T6" fmla="*/ 6 w 42"/>
                    <a:gd name="T7" fmla="*/ 5 h 32"/>
                    <a:gd name="T8" fmla="*/ 2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1 w 42"/>
                    <a:gd name="T17" fmla="*/ 19 h 32"/>
                    <a:gd name="T18" fmla="*/ 2 w 42"/>
                    <a:gd name="T19" fmla="*/ 23 h 32"/>
                    <a:gd name="T20" fmla="*/ 6 w 42"/>
                    <a:gd name="T21" fmla="*/ 28 h 32"/>
                    <a:gd name="T22" fmla="*/ 12 w 42"/>
                    <a:gd name="T23" fmla="*/ 32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29 w 42"/>
                    <a:gd name="T29" fmla="*/ 32 h 32"/>
                    <a:gd name="T30" fmla="*/ 35 w 42"/>
                    <a:gd name="T31" fmla="*/ 28 h 32"/>
                    <a:gd name="T32" fmla="*/ 40 w 42"/>
                    <a:gd name="T33" fmla="*/ 23 h 32"/>
                    <a:gd name="T34" fmla="*/ 42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2 w 42"/>
                    <a:gd name="T41" fmla="*/ 13 h 32"/>
                    <a:gd name="T42" fmla="*/ 40 w 42"/>
                    <a:gd name="T43" fmla="*/ 10 h 32"/>
                    <a:gd name="T44" fmla="*/ 35 w 42"/>
                    <a:gd name="T45" fmla="*/ 5 h 32"/>
                    <a:gd name="T46" fmla="*/ 29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2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2" y="32"/>
                      </a:lnTo>
                      <a:lnTo>
                        <a:pt x="21" y="32"/>
                      </a:lnTo>
                      <a:lnTo>
                        <a:pt x="29" y="32"/>
                      </a:lnTo>
                      <a:lnTo>
                        <a:pt x="35" y="28"/>
                      </a:lnTo>
                      <a:lnTo>
                        <a:pt x="40" y="23"/>
                      </a:lnTo>
                      <a:lnTo>
                        <a:pt x="42" y="19"/>
                      </a:lnTo>
                      <a:lnTo>
                        <a:pt x="42" y="17"/>
                      </a:lnTo>
                      <a:lnTo>
                        <a:pt x="42" y="13"/>
                      </a:lnTo>
                      <a:lnTo>
                        <a:pt x="40" y="10"/>
                      </a:lnTo>
                      <a:lnTo>
                        <a:pt x="35" y="5"/>
                      </a:lnTo>
                      <a:lnTo>
                        <a:pt x="29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50" name="Freeform 2492"/>
                <p:cNvSpPr>
                  <a:spLocks/>
                </p:cNvSpPr>
                <p:nvPr/>
              </p:nvSpPr>
              <p:spPr bwMode="auto">
                <a:xfrm>
                  <a:off x="2275" y="3077"/>
                  <a:ext cx="41" cy="33"/>
                </a:xfrm>
                <a:custGeom>
                  <a:avLst/>
                  <a:gdLst>
                    <a:gd name="T0" fmla="*/ 23 w 41"/>
                    <a:gd name="T1" fmla="*/ 1 h 33"/>
                    <a:gd name="T2" fmla="*/ 23 w 41"/>
                    <a:gd name="T3" fmla="*/ 1 h 33"/>
                    <a:gd name="T4" fmla="*/ 16 w 41"/>
                    <a:gd name="T5" fmla="*/ 0 h 33"/>
                    <a:gd name="T6" fmla="*/ 8 w 41"/>
                    <a:gd name="T7" fmla="*/ 3 h 33"/>
                    <a:gd name="T8" fmla="*/ 3 w 41"/>
                    <a:gd name="T9" fmla="*/ 8 h 33"/>
                    <a:gd name="T10" fmla="*/ 2 w 41"/>
                    <a:gd name="T11" fmla="*/ 10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7 h 33"/>
                    <a:gd name="T18" fmla="*/ 0 w 41"/>
                    <a:gd name="T19" fmla="*/ 19 h 33"/>
                    <a:gd name="T20" fmla="*/ 4 w 41"/>
                    <a:gd name="T21" fmla="*/ 26 h 33"/>
                    <a:gd name="T22" fmla="*/ 9 w 41"/>
                    <a:gd name="T23" fmla="*/ 31 h 33"/>
                    <a:gd name="T24" fmla="*/ 17 w 41"/>
                    <a:gd name="T25" fmla="*/ 33 h 33"/>
                    <a:gd name="T26" fmla="*/ 17 w 41"/>
                    <a:gd name="T27" fmla="*/ 33 h 33"/>
                    <a:gd name="T28" fmla="*/ 26 w 41"/>
                    <a:gd name="T29" fmla="*/ 33 h 33"/>
                    <a:gd name="T30" fmla="*/ 32 w 41"/>
                    <a:gd name="T31" fmla="*/ 31 h 33"/>
                    <a:gd name="T32" fmla="*/ 39 w 41"/>
                    <a:gd name="T33" fmla="*/ 27 h 33"/>
                    <a:gd name="T34" fmla="*/ 40 w 41"/>
                    <a:gd name="T35" fmla="*/ 24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8 h 33"/>
                    <a:gd name="T42" fmla="*/ 40 w 41"/>
                    <a:gd name="T43" fmla="*/ 14 h 33"/>
                    <a:gd name="T44" fmla="*/ 37 w 41"/>
                    <a:gd name="T45" fmla="*/ 8 h 33"/>
                    <a:gd name="T46" fmla="*/ 31 w 41"/>
                    <a:gd name="T47" fmla="*/ 4 h 33"/>
                    <a:gd name="T48" fmla="*/ 23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1"/>
                      </a:moveTo>
                      <a:lnTo>
                        <a:pt x="23" y="1"/>
                      </a:lnTo>
                      <a:lnTo>
                        <a:pt x="16" y="0"/>
                      </a:lnTo>
                      <a:lnTo>
                        <a:pt x="8" y="3"/>
                      </a:lnTo>
                      <a:lnTo>
                        <a:pt x="3" y="8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4" y="26"/>
                      </a:lnTo>
                      <a:lnTo>
                        <a:pt x="9" y="31"/>
                      </a:lnTo>
                      <a:lnTo>
                        <a:pt x="17" y="33"/>
                      </a:lnTo>
                      <a:lnTo>
                        <a:pt x="26" y="33"/>
                      </a:lnTo>
                      <a:lnTo>
                        <a:pt x="32" y="31"/>
                      </a:lnTo>
                      <a:lnTo>
                        <a:pt x="39" y="27"/>
                      </a:lnTo>
                      <a:lnTo>
                        <a:pt x="40" y="24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40" y="14"/>
                      </a:lnTo>
                      <a:lnTo>
                        <a:pt x="37" y="8"/>
                      </a:lnTo>
                      <a:lnTo>
                        <a:pt x="31" y="4"/>
                      </a:lnTo>
                      <a:lnTo>
                        <a:pt x="23" y="1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51" name="Freeform 2493"/>
                <p:cNvSpPr>
                  <a:spLocks/>
                </p:cNvSpPr>
                <p:nvPr/>
              </p:nvSpPr>
              <p:spPr bwMode="auto">
                <a:xfrm>
                  <a:off x="2275" y="3077"/>
                  <a:ext cx="41" cy="33"/>
                </a:xfrm>
                <a:custGeom>
                  <a:avLst/>
                  <a:gdLst>
                    <a:gd name="T0" fmla="*/ 23 w 41"/>
                    <a:gd name="T1" fmla="*/ 1 h 33"/>
                    <a:gd name="T2" fmla="*/ 23 w 41"/>
                    <a:gd name="T3" fmla="*/ 1 h 33"/>
                    <a:gd name="T4" fmla="*/ 16 w 41"/>
                    <a:gd name="T5" fmla="*/ 0 h 33"/>
                    <a:gd name="T6" fmla="*/ 8 w 41"/>
                    <a:gd name="T7" fmla="*/ 3 h 33"/>
                    <a:gd name="T8" fmla="*/ 3 w 41"/>
                    <a:gd name="T9" fmla="*/ 8 h 33"/>
                    <a:gd name="T10" fmla="*/ 2 w 41"/>
                    <a:gd name="T11" fmla="*/ 10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7 h 33"/>
                    <a:gd name="T18" fmla="*/ 0 w 41"/>
                    <a:gd name="T19" fmla="*/ 19 h 33"/>
                    <a:gd name="T20" fmla="*/ 4 w 41"/>
                    <a:gd name="T21" fmla="*/ 26 h 33"/>
                    <a:gd name="T22" fmla="*/ 9 w 41"/>
                    <a:gd name="T23" fmla="*/ 31 h 33"/>
                    <a:gd name="T24" fmla="*/ 17 w 41"/>
                    <a:gd name="T25" fmla="*/ 33 h 33"/>
                    <a:gd name="T26" fmla="*/ 17 w 41"/>
                    <a:gd name="T27" fmla="*/ 33 h 33"/>
                    <a:gd name="T28" fmla="*/ 26 w 41"/>
                    <a:gd name="T29" fmla="*/ 33 h 33"/>
                    <a:gd name="T30" fmla="*/ 32 w 41"/>
                    <a:gd name="T31" fmla="*/ 31 h 33"/>
                    <a:gd name="T32" fmla="*/ 39 w 41"/>
                    <a:gd name="T33" fmla="*/ 27 h 33"/>
                    <a:gd name="T34" fmla="*/ 40 w 41"/>
                    <a:gd name="T35" fmla="*/ 24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8 h 33"/>
                    <a:gd name="T42" fmla="*/ 40 w 41"/>
                    <a:gd name="T43" fmla="*/ 14 h 33"/>
                    <a:gd name="T44" fmla="*/ 37 w 41"/>
                    <a:gd name="T45" fmla="*/ 8 h 33"/>
                    <a:gd name="T46" fmla="*/ 31 w 41"/>
                    <a:gd name="T47" fmla="*/ 4 h 33"/>
                    <a:gd name="T48" fmla="*/ 23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1"/>
                      </a:moveTo>
                      <a:lnTo>
                        <a:pt x="23" y="1"/>
                      </a:lnTo>
                      <a:lnTo>
                        <a:pt x="16" y="0"/>
                      </a:lnTo>
                      <a:lnTo>
                        <a:pt x="8" y="3"/>
                      </a:lnTo>
                      <a:lnTo>
                        <a:pt x="3" y="8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4" y="26"/>
                      </a:lnTo>
                      <a:lnTo>
                        <a:pt x="9" y="31"/>
                      </a:lnTo>
                      <a:lnTo>
                        <a:pt x="17" y="33"/>
                      </a:lnTo>
                      <a:lnTo>
                        <a:pt x="26" y="33"/>
                      </a:lnTo>
                      <a:lnTo>
                        <a:pt x="32" y="31"/>
                      </a:lnTo>
                      <a:lnTo>
                        <a:pt x="39" y="27"/>
                      </a:lnTo>
                      <a:lnTo>
                        <a:pt x="40" y="24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40" y="14"/>
                      </a:lnTo>
                      <a:lnTo>
                        <a:pt x="37" y="8"/>
                      </a:lnTo>
                      <a:lnTo>
                        <a:pt x="31" y="4"/>
                      </a:lnTo>
                      <a:lnTo>
                        <a:pt x="23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52" name="Freeform 2494"/>
                <p:cNvSpPr>
                  <a:spLocks/>
                </p:cNvSpPr>
                <p:nvPr/>
              </p:nvSpPr>
              <p:spPr bwMode="auto">
                <a:xfrm>
                  <a:off x="2263" y="3057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2 w 42"/>
                    <a:gd name="T5" fmla="*/ 1 h 32"/>
                    <a:gd name="T6" fmla="*/ 6 w 42"/>
                    <a:gd name="T7" fmla="*/ 3 h 32"/>
                    <a:gd name="T8" fmla="*/ 2 w 42"/>
                    <a:gd name="T9" fmla="*/ 9 h 32"/>
                    <a:gd name="T10" fmla="*/ 1 w 42"/>
                    <a:gd name="T11" fmla="*/ 12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1 w 42"/>
                    <a:gd name="T17" fmla="*/ 19 h 32"/>
                    <a:gd name="T18" fmla="*/ 2 w 42"/>
                    <a:gd name="T19" fmla="*/ 21 h 32"/>
                    <a:gd name="T20" fmla="*/ 6 w 42"/>
                    <a:gd name="T21" fmla="*/ 26 h 32"/>
                    <a:gd name="T22" fmla="*/ 12 w 42"/>
                    <a:gd name="T23" fmla="*/ 30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29 w 42"/>
                    <a:gd name="T29" fmla="*/ 30 h 32"/>
                    <a:gd name="T30" fmla="*/ 35 w 42"/>
                    <a:gd name="T31" fmla="*/ 26 h 32"/>
                    <a:gd name="T32" fmla="*/ 40 w 42"/>
                    <a:gd name="T33" fmla="*/ 21 h 32"/>
                    <a:gd name="T34" fmla="*/ 42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2 w 42"/>
                    <a:gd name="T41" fmla="*/ 12 h 32"/>
                    <a:gd name="T42" fmla="*/ 40 w 42"/>
                    <a:gd name="T43" fmla="*/ 9 h 32"/>
                    <a:gd name="T44" fmla="*/ 35 w 42"/>
                    <a:gd name="T45" fmla="*/ 3 h 32"/>
                    <a:gd name="T46" fmla="*/ 29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2" y="1"/>
                      </a:lnTo>
                      <a:lnTo>
                        <a:pt x="6" y="3"/>
                      </a:lnTo>
                      <a:lnTo>
                        <a:pt x="2" y="9"/>
                      </a:lnTo>
                      <a:lnTo>
                        <a:pt x="1" y="12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2" y="21"/>
                      </a:lnTo>
                      <a:lnTo>
                        <a:pt x="6" y="26"/>
                      </a:lnTo>
                      <a:lnTo>
                        <a:pt x="12" y="30"/>
                      </a:lnTo>
                      <a:lnTo>
                        <a:pt x="21" y="32"/>
                      </a:lnTo>
                      <a:lnTo>
                        <a:pt x="29" y="30"/>
                      </a:lnTo>
                      <a:lnTo>
                        <a:pt x="35" y="26"/>
                      </a:lnTo>
                      <a:lnTo>
                        <a:pt x="40" y="21"/>
                      </a:lnTo>
                      <a:lnTo>
                        <a:pt x="42" y="19"/>
                      </a:lnTo>
                      <a:lnTo>
                        <a:pt x="42" y="15"/>
                      </a:lnTo>
                      <a:lnTo>
                        <a:pt x="42" y="12"/>
                      </a:lnTo>
                      <a:lnTo>
                        <a:pt x="40" y="9"/>
                      </a:lnTo>
                      <a:lnTo>
                        <a:pt x="35" y="3"/>
                      </a:lnTo>
                      <a:lnTo>
                        <a:pt x="29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53" name="Freeform 2495"/>
                <p:cNvSpPr>
                  <a:spLocks/>
                </p:cNvSpPr>
                <p:nvPr/>
              </p:nvSpPr>
              <p:spPr bwMode="auto">
                <a:xfrm>
                  <a:off x="2263" y="3057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2 w 42"/>
                    <a:gd name="T5" fmla="*/ 1 h 32"/>
                    <a:gd name="T6" fmla="*/ 6 w 42"/>
                    <a:gd name="T7" fmla="*/ 3 h 32"/>
                    <a:gd name="T8" fmla="*/ 2 w 42"/>
                    <a:gd name="T9" fmla="*/ 9 h 32"/>
                    <a:gd name="T10" fmla="*/ 1 w 42"/>
                    <a:gd name="T11" fmla="*/ 12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1 w 42"/>
                    <a:gd name="T17" fmla="*/ 19 h 32"/>
                    <a:gd name="T18" fmla="*/ 2 w 42"/>
                    <a:gd name="T19" fmla="*/ 21 h 32"/>
                    <a:gd name="T20" fmla="*/ 6 w 42"/>
                    <a:gd name="T21" fmla="*/ 26 h 32"/>
                    <a:gd name="T22" fmla="*/ 12 w 42"/>
                    <a:gd name="T23" fmla="*/ 30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29 w 42"/>
                    <a:gd name="T29" fmla="*/ 30 h 32"/>
                    <a:gd name="T30" fmla="*/ 35 w 42"/>
                    <a:gd name="T31" fmla="*/ 26 h 32"/>
                    <a:gd name="T32" fmla="*/ 40 w 42"/>
                    <a:gd name="T33" fmla="*/ 21 h 32"/>
                    <a:gd name="T34" fmla="*/ 42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2 w 42"/>
                    <a:gd name="T41" fmla="*/ 12 h 32"/>
                    <a:gd name="T42" fmla="*/ 40 w 42"/>
                    <a:gd name="T43" fmla="*/ 9 h 32"/>
                    <a:gd name="T44" fmla="*/ 35 w 42"/>
                    <a:gd name="T45" fmla="*/ 3 h 32"/>
                    <a:gd name="T46" fmla="*/ 29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2" y="1"/>
                      </a:lnTo>
                      <a:lnTo>
                        <a:pt x="6" y="3"/>
                      </a:lnTo>
                      <a:lnTo>
                        <a:pt x="2" y="9"/>
                      </a:lnTo>
                      <a:lnTo>
                        <a:pt x="1" y="12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2" y="21"/>
                      </a:lnTo>
                      <a:lnTo>
                        <a:pt x="6" y="26"/>
                      </a:lnTo>
                      <a:lnTo>
                        <a:pt x="12" y="30"/>
                      </a:lnTo>
                      <a:lnTo>
                        <a:pt x="21" y="32"/>
                      </a:lnTo>
                      <a:lnTo>
                        <a:pt x="29" y="30"/>
                      </a:lnTo>
                      <a:lnTo>
                        <a:pt x="35" y="26"/>
                      </a:lnTo>
                      <a:lnTo>
                        <a:pt x="40" y="21"/>
                      </a:lnTo>
                      <a:lnTo>
                        <a:pt x="42" y="19"/>
                      </a:lnTo>
                      <a:lnTo>
                        <a:pt x="42" y="15"/>
                      </a:lnTo>
                      <a:lnTo>
                        <a:pt x="42" y="12"/>
                      </a:lnTo>
                      <a:lnTo>
                        <a:pt x="40" y="9"/>
                      </a:lnTo>
                      <a:lnTo>
                        <a:pt x="35" y="3"/>
                      </a:lnTo>
                      <a:lnTo>
                        <a:pt x="29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54" name="Freeform 2496"/>
                <p:cNvSpPr>
                  <a:spLocks/>
                </p:cNvSpPr>
                <p:nvPr/>
              </p:nvSpPr>
              <p:spPr bwMode="auto">
                <a:xfrm>
                  <a:off x="2245" y="3118"/>
                  <a:ext cx="39" cy="34"/>
                </a:xfrm>
                <a:custGeom>
                  <a:avLst/>
                  <a:gdLst>
                    <a:gd name="T0" fmla="*/ 11 w 39"/>
                    <a:gd name="T1" fmla="*/ 4 h 34"/>
                    <a:gd name="T2" fmla="*/ 11 w 39"/>
                    <a:gd name="T3" fmla="*/ 4 h 34"/>
                    <a:gd name="T4" fmla="*/ 5 w 39"/>
                    <a:gd name="T5" fmla="*/ 9 h 34"/>
                    <a:gd name="T6" fmla="*/ 1 w 39"/>
                    <a:gd name="T7" fmla="*/ 15 h 34"/>
                    <a:gd name="T8" fmla="*/ 0 w 39"/>
                    <a:gd name="T9" fmla="*/ 22 h 34"/>
                    <a:gd name="T10" fmla="*/ 0 w 39"/>
                    <a:gd name="T11" fmla="*/ 24 h 34"/>
                    <a:gd name="T12" fmla="*/ 1 w 39"/>
                    <a:gd name="T13" fmla="*/ 28 h 34"/>
                    <a:gd name="T14" fmla="*/ 1 w 39"/>
                    <a:gd name="T15" fmla="*/ 28 h 34"/>
                    <a:gd name="T16" fmla="*/ 4 w 39"/>
                    <a:gd name="T17" fmla="*/ 30 h 34"/>
                    <a:gd name="T18" fmla="*/ 6 w 39"/>
                    <a:gd name="T19" fmla="*/ 32 h 34"/>
                    <a:gd name="T20" fmla="*/ 13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2 h 34"/>
                    <a:gd name="T26" fmla="*/ 28 w 39"/>
                    <a:gd name="T27" fmla="*/ 32 h 34"/>
                    <a:gd name="T28" fmla="*/ 34 w 39"/>
                    <a:gd name="T29" fmla="*/ 25 h 34"/>
                    <a:gd name="T30" fmla="*/ 38 w 39"/>
                    <a:gd name="T31" fmla="*/ 20 h 34"/>
                    <a:gd name="T32" fmla="*/ 39 w 39"/>
                    <a:gd name="T33" fmla="*/ 13 h 34"/>
                    <a:gd name="T34" fmla="*/ 39 w 39"/>
                    <a:gd name="T35" fmla="*/ 10 h 34"/>
                    <a:gd name="T36" fmla="*/ 38 w 39"/>
                    <a:gd name="T37" fmla="*/ 6 h 34"/>
                    <a:gd name="T38" fmla="*/ 38 w 39"/>
                    <a:gd name="T39" fmla="*/ 6 h 34"/>
                    <a:gd name="T40" fmla="*/ 36 w 39"/>
                    <a:gd name="T41" fmla="*/ 4 h 34"/>
                    <a:gd name="T42" fmla="*/ 33 w 39"/>
                    <a:gd name="T43" fmla="*/ 2 h 34"/>
                    <a:gd name="T44" fmla="*/ 27 w 39"/>
                    <a:gd name="T45" fmla="*/ 0 h 34"/>
                    <a:gd name="T46" fmla="*/ 19 w 39"/>
                    <a:gd name="T47" fmla="*/ 0 h 34"/>
                    <a:gd name="T48" fmla="*/ 11 w 39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4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5"/>
                      </a:lnTo>
                      <a:lnTo>
                        <a:pt x="38" y="20"/>
                      </a:lnTo>
                      <a:lnTo>
                        <a:pt x="39" y="13"/>
                      </a:lnTo>
                      <a:lnTo>
                        <a:pt x="39" y="10"/>
                      </a:lnTo>
                      <a:lnTo>
                        <a:pt x="38" y="6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55" name="Freeform 2497"/>
                <p:cNvSpPr>
                  <a:spLocks/>
                </p:cNvSpPr>
                <p:nvPr/>
              </p:nvSpPr>
              <p:spPr bwMode="auto">
                <a:xfrm>
                  <a:off x="2245" y="3118"/>
                  <a:ext cx="39" cy="34"/>
                </a:xfrm>
                <a:custGeom>
                  <a:avLst/>
                  <a:gdLst>
                    <a:gd name="T0" fmla="*/ 11 w 39"/>
                    <a:gd name="T1" fmla="*/ 4 h 34"/>
                    <a:gd name="T2" fmla="*/ 11 w 39"/>
                    <a:gd name="T3" fmla="*/ 4 h 34"/>
                    <a:gd name="T4" fmla="*/ 5 w 39"/>
                    <a:gd name="T5" fmla="*/ 9 h 34"/>
                    <a:gd name="T6" fmla="*/ 1 w 39"/>
                    <a:gd name="T7" fmla="*/ 15 h 34"/>
                    <a:gd name="T8" fmla="*/ 0 w 39"/>
                    <a:gd name="T9" fmla="*/ 22 h 34"/>
                    <a:gd name="T10" fmla="*/ 0 w 39"/>
                    <a:gd name="T11" fmla="*/ 24 h 34"/>
                    <a:gd name="T12" fmla="*/ 1 w 39"/>
                    <a:gd name="T13" fmla="*/ 28 h 34"/>
                    <a:gd name="T14" fmla="*/ 1 w 39"/>
                    <a:gd name="T15" fmla="*/ 28 h 34"/>
                    <a:gd name="T16" fmla="*/ 4 w 39"/>
                    <a:gd name="T17" fmla="*/ 30 h 34"/>
                    <a:gd name="T18" fmla="*/ 6 w 39"/>
                    <a:gd name="T19" fmla="*/ 32 h 34"/>
                    <a:gd name="T20" fmla="*/ 13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2 h 34"/>
                    <a:gd name="T26" fmla="*/ 28 w 39"/>
                    <a:gd name="T27" fmla="*/ 32 h 34"/>
                    <a:gd name="T28" fmla="*/ 34 w 39"/>
                    <a:gd name="T29" fmla="*/ 25 h 34"/>
                    <a:gd name="T30" fmla="*/ 38 w 39"/>
                    <a:gd name="T31" fmla="*/ 20 h 34"/>
                    <a:gd name="T32" fmla="*/ 39 w 39"/>
                    <a:gd name="T33" fmla="*/ 13 h 34"/>
                    <a:gd name="T34" fmla="*/ 39 w 39"/>
                    <a:gd name="T35" fmla="*/ 10 h 34"/>
                    <a:gd name="T36" fmla="*/ 38 w 39"/>
                    <a:gd name="T37" fmla="*/ 6 h 34"/>
                    <a:gd name="T38" fmla="*/ 38 w 39"/>
                    <a:gd name="T39" fmla="*/ 6 h 34"/>
                    <a:gd name="T40" fmla="*/ 36 w 39"/>
                    <a:gd name="T41" fmla="*/ 4 h 34"/>
                    <a:gd name="T42" fmla="*/ 33 w 39"/>
                    <a:gd name="T43" fmla="*/ 2 h 34"/>
                    <a:gd name="T44" fmla="*/ 27 w 39"/>
                    <a:gd name="T45" fmla="*/ 0 h 34"/>
                    <a:gd name="T46" fmla="*/ 19 w 39"/>
                    <a:gd name="T47" fmla="*/ 0 h 34"/>
                    <a:gd name="T48" fmla="*/ 11 w 39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4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5"/>
                      </a:lnTo>
                      <a:lnTo>
                        <a:pt x="38" y="20"/>
                      </a:lnTo>
                      <a:lnTo>
                        <a:pt x="39" y="13"/>
                      </a:lnTo>
                      <a:lnTo>
                        <a:pt x="39" y="10"/>
                      </a:lnTo>
                      <a:lnTo>
                        <a:pt x="38" y="6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56" name="Freeform 2498"/>
                <p:cNvSpPr>
                  <a:spLocks/>
                </p:cNvSpPr>
                <p:nvPr/>
              </p:nvSpPr>
              <p:spPr bwMode="auto">
                <a:xfrm>
                  <a:off x="2274" y="3122"/>
                  <a:ext cx="41" cy="33"/>
                </a:xfrm>
                <a:custGeom>
                  <a:avLst/>
                  <a:gdLst>
                    <a:gd name="T0" fmla="*/ 26 w 41"/>
                    <a:gd name="T1" fmla="*/ 1 h 33"/>
                    <a:gd name="T2" fmla="*/ 26 w 41"/>
                    <a:gd name="T3" fmla="*/ 1 h 33"/>
                    <a:gd name="T4" fmla="*/ 18 w 41"/>
                    <a:gd name="T5" fmla="*/ 0 h 33"/>
                    <a:gd name="T6" fmla="*/ 10 w 41"/>
                    <a:gd name="T7" fmla="*/ 0 h 33"/>
                    <a:gd name="T8" fmla="*/ 4 w 41"/>
                    <a:gd name="T9" fmla="*/ 4 h 33"/>
                    <a:gd name="T10" fmla="*/ 3 w 41"/>
                    <a:gd name="T11" fmla="*/ 6 h 33"/>
                    <a:gd name="T12" fmla="*/ 0 w 41"/>
                    <a:gd name="T13" fmla="*/ 9 h 33"/>
                    <a:gd name="T14" fmla="*/ 0 w 41"/>
                    <a:gd name="T15" fmla="*/ 9 h 33"/>
                    <a:gd name="T16" fmla="*/ 0 w 41"/>
                    <a:gd name="T17" fmla="*/ 12 h 33"/>
                    <a:gd name="T18" fmla="*/ 0 w 41"/>
                    <a:gd name="T19" fmla="*/ 16 h 33"/>
                    <a:gd name="T20" fmla="*/ 3 w 41"/>
                    <a:gd name="T21" fmla="*/ 23 h 33"/>
                    <a:gd name="T22" fmla="*/ 8 w 41"/>
                    <a:gd name="T23" fmla="*/ 28 h 33"/>
                    <a:gd name="T24" fmla="*/ 14 w 41"/>
                    <a:gd name="T25" fmla="*/ 32 h 33"/>
                    <a:gd name="T26" fmla="*/ 14 w 41"/>
                    <a:gd name="T27" fmla="*/ 32 h 33"/>
                    <a:gd name="T28" fmla="*/ 23 w 41"/>
                    <a:gd name="T29" fmla="*/ 33 h 33"/>
                    <a:gd name="T30" fmla="*/ 29 w 41"/>
                    <a:gd name="T31" fmla="*/ 32 h 33"/>
                    <a:gd name="T32" fmla="*/ 36 w 41"/>
                    <a:gd name="T33" fmla="*/ 29 h 33"/>
                    <a:gd name="T34" fmla="*/ 38 w 41"/>
                    <a:gd name="T35" fmla="*/ 26 h 33"/>
                    <a:gd name="T36" fmla="*/ 40 w 41"/>
                    <a:gd name="T37" fmla="*/ 24 h 33"/>
                    <a:gd name="T38" fmla="*/ 40 w 41"/>
                    <a:gd name="T39" fmla="*/ 24 h 33"/>
                    <a:gd name="T40" fmla="*/ 41 w 41"/>
                    <a:gd name="T41" fmla="*/ 20 h 33"/>
                    <a:gd name="T42" fmla="*/ 40 w 41"/>
                    <a:gd name="T43" fmla="*/ 16 h 33"/>
                    <a:gd name="T44" fmla="*/ 38 w 41"/>
                    <a:gd name="T45" fmla="*/ 10 h 33"/>
                    <a:gd name="T46" fmla="*/ 33 w 41"/>
                    <a:gd name="T47" fmla="*/ 5 h 33"/>
                    <a:gd name="T48" fmla="*/ 26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0" y="0"/>
                      </a:lnTo>
                      <a:lnTo>
                        <a:pt x="4" y="4"/>
                      </a:lnTo>
                      <a:lnTo>
                        <a:pt x="3" y="6"/>
                      </a:lnTo>
                      <a:lnTo>
                        <a:pt x="0" y="9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3" y="33"/>
                      </a:lnTo>
                      <a:lnTo>
                        <a:pt x="29" y="32"/>
                      </a:lnTo>
                      <a:lnTo>
                        <a:pt x="36" y="29"/>
                      </a:lnTo>
                      <a:lnTo>
                        <a:pt x="38" y="26"/>
                      </a:lnTo>
                      <a:lnTo>
                        <a:pt x="40" y="24"/>
                      </a:lnTo>
                      <a:lnTo>
                        <a:pt x="41" y="20"/>
                      </a:lnTo>
                      <a:lnTo>
                        <a:pt x="40" y="16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57" name="Freeform 2499"/>
                <p:cNvSpPr>
                  <a:spLocks/>
                </p:cNvSpPr>
                <p:nvPr/>
              </p:nvSpPr>
              <p:spPr bwMode="auto">
                <a:xfrm>
                  <a:off x="2274" y="3122"/>
                  <a:ext cx="41" cy="33"/>
                </a:xfrm>
                <a:custGeom>
                  <a:avLst/>
                  <a:gdLst>
                    <a:gd name="T0" fmla="*/ 26 w 41"/>
                    <a:gd name="T1" fmla="*/ 1 h 33"/>
                    <a:gd name="T2" fmla="*/ 26 w 41"/>
                    <a:gd name="T3" fmla="*/ 1 h 33"/>
                    <a:gd name="T4" fmla="*/ 18 w 41"/>
                    <a:gd name="T5" fmla="*/ 0 h 33"/>
                    <a:gd name="T6" fmla="*/ 10 w 41"/>
                    <a:gd name="T7" fmla="*/ 0 h 33"/>
                    <a:gd name="T8" fmla="*/ 4 w 41"/>
                    <a:gd name="T9" fmla="*/ 4 h 33"/>
                    <a:gd name="T10" fmla="*/ 3 w 41"/>
                    <a:gd name="T11" fmla="*/ 6 h 33"/>
                    <a:gd name="T12" fmla="*/ 0 w 41"/>
                    <a:gd name="T13" fmla="*/ 9 h 33"/>
                    <a:gd name="T14" fmla="*/ 0 w 41"/>
                    <a:gd name="T15" fmla="*/ 9 h 33"/>
                    <a:gd name="T16" fmla="*/ 0 w 41"/>
                    <a:gd name="T17" fmla="*/ 12 h 33"/>
                    <a:gd name="T18" fmla="*/ 0 w 41"/>
                    <a:gd name="T19" fmla="*/ 16 h 33"/>
                    <a:gd name="T20" fmla="*/ 3 w 41"/>
                    <a:gd name="T21" fmla="*/ 23 h 33"/>
                    <a:gd name="T22" fmla="*/ 8 w 41"/>
                    <a:gd name="T23" fmla="*/ 28 h 33"/>
                    <a:gd name="T24" fmla="*/ 14 w 41"/>
                    <a:gd name="T25" fmla="*/ 32 h 33"/>
                    <a:gd name="T26" fmla="*/ 14 w 41"/>
                    <a:gd name="T27" fmla="*/ 32 h 33"/>
                    <a:gd name="T28" fmla="*/ 23 w 41"/>
                    <a:gd name="T29" fmla="*/ 33 h 33"/>
                    <a:gd name="T30" fmla="*/ 29 w 41"/>
                    <a:gd name="T31" fmla="*/ 32 h 33"/>
                    <a:gd name="T32" fmla="*/ 36 w 41"/>
                    <a:gd name="T33" fmla="*/ 29 h 33"/>
                    <a:gd name="T34" fmla="*/ 38 w 41"/>
                    <a:gd name="T35" fmla="*/ 26 h 33"/>
                    <a:gd name="T36" fmla="*/ 40 w 41"/>
                    <a:gd name="T37" fmla="*/ 24 h 33"/>
                    <a:gd name="T38" fmla="*/ 40 w 41"/>
                    <a:gd name="T39" fmla="*/ 24 h 33"/>
                    <a:gd name="T40" fmla="*/ 41 w 41"/>
                    <a:gd name="T41" fmla="*/ 20 h 33"/>
                    <a:gd name="T42" fmla="*/ 40 w 41"/>
                    <a:gd name="T43" fmla="*/ 16 h 33"/>
                    <a:gd name="T44" fmla="*/ 38 w 41"/>
                    <a:gd name="T45" fmla="*/ 10 h 33"/>
                    <a:gd name="T46" fmla="*/ 33 w 41"/>
                    <a:gd name="T47" fmla="*/ 5 h 33"/>
                    <a:gd name="T48" fmla="*/ 26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0" y="0"/>
                      </a:lnTo>
                      <a:lnTo>
                        <a:pt x="4" y="4"/>
                      </a:lnTo>
                      <a:lnTo>
                        <a:pt x="3" y="6"/>
                      </a:lnTo>
                      <a:lnTo>
                        <a:pt x="0" y="9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3" y="33"/>
                      </a:lnTo>
                      <a:lnTo>
                        <a:pt x="29" y="32"/>
                      </a:lnTo>
                      <a:lnTo>
                        <a:pt x="36" y="29"/>
                      </a:lnTo>
                      <a:lnTo>
                        <a:pt x="38" y="26"/>
                      </a:lnTo>
                      <a:lnTo>
                        <a:pt x="40" y="24"/>
                      </a:lnTo>
                      <a:lnTo>
                        <a:pt x="41" y="20"/>
                      </a:lnTo>
                      <a:lnTo>
                        <a:pt x="40" y="16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58" name="Freeform 2500"/>
                <p:cNvSpPr>
                  <a:spLocks/>
                </p:cNvSpPr>
                <p:nvPr/>
              </p:nvSpPr>
              <p:spPr bwMode="auto">
                <a:xfrm>
                  <a:off x="2284" y="3039"/>
                  <a:ext cx="30" cy="88"/>
                </a:xfrm>
                <a:custGeom>
                  <a:avLst/>
                  <a:gdLst>
                    <a:gd name="T0" fmla="*/ 0 w 30"/>
                    <a:gd name="T1" fmla="*/ 84 h 88"/>
                    <a:gd name="T2" fmla="*/ 8 w 30"/>
                    <a:gd name="T3" fmla="*/ 69 h 88"/>
                    <a:gd name="T4" fmla="*/ 8 w 30"/>
                    <a:gd name="T5" fmla="*/ 0 h 88"/>
                    <a:gd name="T6" fmla="*/ 23 w 30"/>
                    <a:gd name="T7" fmla="*/ 2 h 88"/>
                    <a:gd name="T8" fmla="*/ 22 w 30"/>
                    <a:gd name="T9" fmla="*/ 69 h 88"/>
                    <a:gd name="T10" fmla="*/ 30 w 30"/>
                    <a:gd name="T11" fmla="*/ 85 h 88"/>
                    <a:gd name="T12" fmla="*/ 21 w 30"/>
                    <a:gd name="T13" fmla="*/ 79 h 88"/>
                    <a:gd name="T14" fmla="*/ 21 w 30"/>
                    <a:gd name="T15" fmla="*/ 88 h 88"/>
                    <a:gd name="T16" fmla="*/ 14 w 30"/>
                    <a:gd name="T17" fmla="*/ 80 h 88"/>
                    <a:gd name="T18" fmla="*/ 9 w 30"/>
                    <a:gd name="T19" fmla="*/ 88 h 88"/>
                    <a:gd name="T20" fmla="*/ 8 w 30"/>
                    <a:gd name="T21" fmla="*/ 80 h 88"/>
                    <a:gd name="T22" fmla="*/ 0 w 30"/>
                    <a:gd name="T23" fmla="*/ 84 h 88"/>
                    <a:gd name="T24" fmla="*/ 0 w 30"/>
                    <a:gd name="T25" fmla="*/ 84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88"/>
                    <a:gd name="T41" fmla="*/ 30 w 30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88">
                      <a:moveTo>
                        <a:pt x="0" y="84"/>
                      </a:moveTo>
                      <a:lnTo>
                        <a:pt x="8" y="69"/>
                      </a:lnTo>
                      <a:lnTo>
                        <a:pt x="8" y="0"/>
                      </a:lnTo>
                      <a:lnTo>
                        <a:pt x="23" y="2"/>
                      </a:lnTo>
                      <a:lnTo>
                        <a:pt x="22" y="69"/>
                      </a:lnTo>
                      <a:lnTo>
                        <a:pt x="30" y="85"/>
                      </a:lnTo>
                      <a:lnTo>
                        <a:pt x="21" y="79"/>
                      </a:lnTo>
                      <a:lnTo>
                        <a:pt x="21" y="88"/>
                      </a:lnTo>
                      <a:lnTo>
                        <a:pt x="14" y="80"/>
                      </a:lnTo>
                      <a:lnTo>
                        <a:pt x="9" y="88"/>
                      </a:lnTo>
                      <a:lnTo>
                        <a:pt x="8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59" name="Freeform 2501"/>
                <p:cNvSpPr>
                  <a:spLocks/>
                </p:cNvSpPr>
                <p:nvPr/>
              </p:nvSpPr>
              <p:spPr bwMode="auto">
                <a:xfrm>
                  <a:off x="2265" y="3023"/>
                  <a:ext cx="40" cy="35"/>
                </a:xfrm>
                <a:custGeom>
                  <a:avLst/>
                  <a:gdLst>
                    <a:gd name="T0" fmla="*/ 13 w 40"/>
                    <a:gd name="T1" fmla="*/ 4 h 35"/>
                    <a:gd name="T2" fmla="*/ 13 w 40"/>
                    <a:gd name="T3" fmla="*/ 4 h 35"/>
                    <a:gd name="T4" fmla="*/ 7 w 40"/>
                    <a:gd name="T5" fmla="*/ 9 h 35"/>
                    <a:gd name="T6" fmla="*/ 1 w 40"/>
                    <a:gd name="T7" fmla="*/ 16 h 35"/>
                    <a:gd name="T8" fmla="*/ 0 w 40"/>
                    <a:gd name="T9" fmla="*/ 22 h 35"/>
                    <a:gd name="T10" fmla="*/ 1 w 40"/>
                    <a:gd name="T11" fmla="*/ 25 h 35"/>
                    <a:gd name="T12" fmla="*/ 3 w 40"/>
                    <a:gd name="T13" fmla="*/ 29 h 35"/>
                    <a:gd name="T14" fmla="*/ 3 w 40"/>
                    <a:gd name="T15" fmla="*/ 29 h 35"/>
                    <a:gd name="T16" fmla="*/ 4 w 40"/>
                    <a:gd name="T17" fmla="*/ 31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1 h 35"/>
                    <a:gd name="T26" fmla="*/ 28 w 40"/>
                    <a:gd name="T27" fmla="*/ 31 h 35"/>
                    <a:gd name="T28" fmla="*/ 35 w 40"/>
                    <a:gd name="T29" fmla="*/ 26 h 35"/>
                    <a:gd name="T30" fmla="*/ 38 w 40"/>
                    <a:gd name="T31" fmla="*/ 21 h 35"/>
                    <a:gd name="T32" fmla="*/ 40 w 40"/>
                    <a:gd name="T33" fmla="*/ 13 h 35"/>
                    <a:gd name="T34" fmla="*/ 40 w 40"/>
                    <a:gd name="T35" fmla="*/ 11 h 35"/>
                    <a:gd name="T36" fmla="*/ 38 w 40"/>
                    <a:gd name="T37" fmla="*/ 7 h 35"/>
                    <a:gd name="T38" fmla="*/ 38 w 40"/>
                    <a:gd name="T39" fmla="*/ 7 h 35"/>
                    <a:gd name="T40" fmla="*/ 36 w 40"/>
                    <a:gd name="T41" fmla="*/ 4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21 w 40"/>
                    <a:gd name="T47" fmla="*/ 0 h 35"/>
                    <a:gd name="T48" fmla="*/ 13 w 40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3" y="4"/>
                      </a:moveTo>
                      <a:lnTo>
                        <a:pt x="13" y="4"/>
                      </a:lnTo>
                      <a:lnTo>
                        <a:pt x="7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1" y="25"/>
                      </a:lnTo>
                      <a:lnTo>
                        <a:pt x="3" y="29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1"/>
                      </a:lnTo>
                      <a:lnTo>
                        <a:pt x="35" y="26"/>
                      </a:lnTo>
                      <a:lnTo>
                        <a:pt x="38" y="21"/>
                      </a:lnTo>
                      <a:lnTo>
                        <a:pt x="40" y="13"/>
                      </a:lnTo>
                      <a:lnTo>
                        <a:pt x="40" y="11"/>
                      </a:lnTo>
                      <a:lnTo>
                        <a:pt x="38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21" y="0"/>
                      </a:lnTo>
                      <a:lnTo>
                        <a:pt x="13" y="4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60" name="Freeform 2502"/>
                <p:cNvSpPr>
                  <a:spLocks/>
                </p:cNvSpPr>
                <p:nvPr/>
              </p:nvSpPr>
              <p:spPr bwMode="auto">
                <a:xfrm>
                  <a:off x="2265" y="3023"/>
                  <a:ext cx="40" cy="35"/>
                </a:xfrm>
                <a:custGeom>
                  <a:avLst/>
                  <a:gdLst>
                    <a:gd name="T0" fmla="*/ 13 w 40"/>
                    <a:gd name="T1" fmla="*/ 4 h 35"/>
                    <a:gd name="T2" fmla="*/ 13 w 40"/>
                    <a:gd name="T3" fmla="*/ 4 h 35"/>
                    <a:gd name="T4" fmla="*/ 7 w 40"/>
                    <a:gd name="T5" fmla="*/ 9 h 35"/>
                    <a:gd name="T6" fmla="*/ 1 w 40"/>
                    <a:gd name="T7" fmla="*/ 16 h 35"/>
                    <a:gd name="T8" fmla="*/ 0 w 40"/>
                    <a:gd name="T9" fmla="*/ 22 h 35"/>
                    <a:gd name="T10" fmla="*/ 1 w 40"/>
                    <a:gd name="T11" fmla="*/ 25 h 35"/>
                    <a:gd name="T12" fmla="*/ 3 w 40"/>
                    <a:gd name="T13" fmla="*/ 29 h 35"/>
                    <a:gd name="T14" fmla="*/ 3 w 40"/>
                    <a:gd name="T15" fmla="*/ 29 h 35"/>
                    <a:gd name="T16" fmla="*/ 4 w 40"/>
                    <a:gd name="T17" fmla="*/ 31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1 h 35"/>
                    <a:gd name="T26" fmla="*/ 28 w 40"/>
                    <a:gd name="T27" fmla="*/ 31 h 35"/>
                    <a:gd name="T28" fmla="*/ 35 w 40"/>
                    <a:gd name="T29" fmla="*/ 26 h 35"/>
                    <a:gd name="T30" fmla="*/ 38 w 40"/>
                    <a:gd name="T31" fmla="*/ 21 h 35"/>
                    <a:gd name="T32" fmla="*/ 40 w 40"/>
                    <a:gd name="T33" fmla="*/ 13 h 35"/>
                    <a:gd name="T34" fmla="*/ 40 w 40"/>
                    <a:gd name="T35" fmla="*/ 11 h 35"/>
                    <a:gd name="T36" fmla="*/ 38 w 40"/>
                    <a:gd name="T37" fmla="*/ 7 h 35"/>
                    <a:gd name="T38" fmla="*/ 38 w 40"/>
                    <a:gd name="T39" fmla="*/ 7 h 35"/>
                    <a:gd name="T40" fmla="*/ 36 w 40"/>
                    <a:gd name="T41" fmla="*/ 4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21 w 40"/>
                    <a:gd name="T47" fmla="*/ 0 h 35"/>
                    <a:gd name="T48" fmla="*/ 13 w 40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3" y="4"/>
                      </a:moveTo>
                      <a:lnTo>
                        <a:pt x="13" y="4"/>
                      </a:lnTo>
                      <a:lnTo>
                        <a:pt x="7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1" y="25"/>
                      </a:lnTo>
                      <a:lnTo>
                        <a:pt x="3" y="29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1"/>
                      </a:lnTo>
                      <a:lnTo>
                        <a:pt x="35" y="26"/>
                      </a:lnTo>
                      <a:lnTo>
                        <a:pt x="38" y="21"/>
                      </a:lnTo>
                      <a:lnTo>
                        <a:pt x="40" y="13"/>
                      </a:lnTo>
                      <a:lnTo>
                        <a:pt x="40" y="11"/>
                      </a:lnTo>
                      <a:lnTo>
                        <a:pt x="38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21" y="0"/>
                      </a:lnTo>
                      <a:lnTo>
                        <a:pt x="13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61" name="Freeform 2503"/>
                <p:cNvSpPr>
                  <a:spLocks/>
                </p:cNvSpPr>
                <p:nvPr/>
              </p:nvSpPr>
              <p:spPr bwMode="auto">
                <a:xfrm>
                  <a:off x="2295" y="3027"/>
                  <a:ext cx="40" cy="33"/>
                </a:xfrm>
                <a:custGeom>
                  <a:avLst/>
                  <a:gdLst>
                    <a:gd name="T0" fmla="*/ 25 w 40"/>
                    <a:gd name="T1" fmla="*/ 2 h 33"/>
                    <a:gd name="T2" fmla="*/ 25 w 40"/>
                    <a:gd name="T3" fmla="*/ 2 h 33"/>
                    <a:gd name="T4" fmla="*/ 17 w 40"/>
                    <a:gd name="T5" fmla="*/ 0 h 33"/>
                    <a:gd name="T6" fmla="*/ 10 w 40"/>
                    <a:gd name="T7" fmla="*/ 2 h 33"/>
                    <a:gd name="T8" fmla="*/ 5 w 40"/>
                    <a:gd name="T9" fmla="*/ 4 h 33"/>
                    <a:gd name="T10" fmla="*/ 2 w 40"/>
                    <a:gd name="T11" fmla="*/ 7 h 33"/>
                    <a:gd name="T12" fmla="*/ 1 w 40"/>
                    <a:gd name="T13" fmla="*/ 10 h 33"/>
                    <a:gd name="T14" fmla="*/ 1 w 40"/>
                    <a:gd name="T15" fmla="*/ 10 h 33"/>
                    <a:gd name="T16" fmla="*/ 0 w 40"/>
                    <a:gd name="T17" fmla="*/ 13 h 33"/>
                    <a:gd name="T18" fmla="*/ 0 w 40"/>
                    <a:gd name="T19" fmla="*/ 17 h 33"/>
                    <a:gd name="T20" fmla="*/ 2 w 40"/>
                    <a:gd name="T21" fmla="*/ 23 h 33"/>
                    <a:gd name="T22" fmla="*/ 7 w 40"/>
                    <a:gd name="T23" fmla="*/ 28 h 33"/>
                    <a:gd name="T24" fmla="*/ 15 w 40"/>
                    <a:gd name="T25" fmla="*/ 32 h 33"/>
                    <a:gd name="T26" fmla="*/ 15 w 40"/>
                    <a:gd name="T27" fmla="*/ 32 h 33"/>
                    <a:gd name="T28" fmla="*/ 23 w 40"/>
                    <a:gd name="T29" fmla="*/ 33 h 33"/>
                    <a:gd name="T30" fmla="*/ 30 w 40"/>
                    <a:gd name="T31" fmla="*/ 33 h 33"/>
                    <a:gd name="T32" fmla="*/ 35 w 40"/>
                    <a:gd name="T33" fmla="*/ 30 h 33"/>
                    <a:gd name="T34" fmla="*/ 38 w 40"/>
                    <a:gd name="T35" fmla="*/ 27 h 33"/>
                    <a:gd name="T36" fmla="*/ 39 w 40"/>
                    <a:gd name="T37" fmla="*/ 25 h 33"/>
                    <a:gd name="T38" fmla="*/ 39 w 40"/>
                    <a:gd name="T39" fmla="*/ 25 h 33"/>
                    <a:gd name="T40" fmla="*/ 40 w 40"/>
                    <a:gd name="T41" fmla="*/ 21 h 33"/>
                    <a:gd name="T42" fmla="*/ 40 w 40"/>
                    <a:gd name="T43" fmla="*/ 18 h 33"/>
                    <a:gd name="T44" fmla="*/ 38 w 40"/>
                    <a:gd name="T45" fmla="*/ 12 h 33"/>
                    <a:gd name="T46" fmla="*/ 33 w 40"/>
                    <a:gd name="T47" fmla="*/ 5 h 33"/>
                    <a:gd name="T48" fmla="*/ 25 w 40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7" y="0"/>
                      </a:lnTo>
                      <a:lnTo>
                        <a:pt x="10" y="2"/>
                      </a:lnTo>
                      <a:lnTo>
                        <a:pt x="5" y="4"/>
                      </a:lnTo>
                      <a:lnTo>
                        <a:pt x="2" y="7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0" y="33"/>
                      </a:lnTo>
                      <a:lnTo>
                        <a:pt x="35" y="30"/>
                      </a:lnTo>
                      <a:lnTo>
                        <a:pt x="38" y="27"/>
                      </a:lnTo>
                      <a:lnTo>
                        <a:pt x="39" y="25"/>
                      </a:lnTo>
                      <a:lnTo>
                        <a:pt x="40" y="21"/>
                      </a:lnTo>
                      <a:lnTo>
                        <a:pt x="40" y="18"/>
                      </a:lnTo>
                      <a:lnTo>
                        <a:pt x="38" y="12"/>
                      </a:lnTo>
                      <a:lnTo>
                        <a:pt x="33" y="5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62" name="Freeform 2504"/>
                <p:cNvSpPr>
                  <a:spLocks/>
                </p:cNvSpPr>
                <p:nvPr/>
              </p:nvSpPr>
              <p:spPr bwMode="auto">
                <a:xfrm>
                  <a:off x="2295" y="3027"/>
                  <a:ext cx="40" cy="33"/>
                </a:xfrm>
                <a:custGeom>
                  <a:avLst/>
                  <a:gdLst>
                    <a:gd name="T0" fmla="*/ 25 w 40"/>
                    <a:gd name="T1" fmla="*/ 2 h 33"/>
                    <a:gd name="T2" fmla="*/ 25 w 40"/>
                    <a:gd name="T3" fmla="*/ 2 h 33"/>
                    <a:gd name="T4" fmla="*/ 17 w 40"/>
                    <a:gd name="T5" fmla="*/ 0 h 33"/>
                    <a:gd name="T6" fmla="*/ 10 w 40"/>
                    <a:gd name="T7" fmla="*/ 2 h 33"/>
                    <a:gd name="T8" fmla="*/ 5 w 40"/>
                    <a:gd name="T9" fmla="*/ 4 h 33"/>
                    <a:gd name="T10" fmla="*/ 2 w 40"/>
                    <a:gd name="T11" fmla="*/ 7 h 33"/>
                    <a:gd name="T12" fmla="*/ 1 w 40"/>
                    <a:gd name="T13" fmla="*/ 10 h 33"/>
                    <a:gd name="T14" fmla="*/ 1 w 40"/>
                    <a:gd name="T15" fmla="*/ 10 h 33"/>
                    <a:gd name="T16" fmla="*/ 0 w 40"/>
                    <a:gd name="T17" fmla="*/ 13 h 33"/>
                    <a:gd name="T18" fmla="*/ 0 w 40"/>
                    <a:gd name="T19" fmla="*/ 17 h 33"/>
                    <a:gd name="T20" fmla="*/ 2 w 40"/>
                    <a:gd name="T21" fmla="*/ 23 h 33"/>
                    <a:gd name="T22" fmla="*/ 7 w 40"/>
                    <a:gd name="T23" fmla="*/ 28 h 33"/>
                    <a:gd name="T24" fmla="*/ 15 w 40"/>
                    <a:gd name="T25" fmla="*/ 32 h 33"/>
                    <a:gd name="T26" fmla="*/ 15 w 40"/>
                    <a:gd name="T27" fmla="*/ 32 h 33"/>
                    <a:gd name="T28" fmla="*/ 23 w 40"/>
                    <a:gd name="T29" fmla="*/ 33 h 33"/>
                    <a:gd name="T30" fmla="*/ 30 w 40"/>
                    <a:gd name="T31" fmla="*/ 33 h 33"/>
                    <a:gd name="T32" fmla="*/ 35 w 40"/>
                    <a:gd name="T33" fmla="*/ 30 h 33"/>
                    <a:gd name="T34" fmla="*/ 38 w 40"/>
                    <a:gd name="T35" fmla="*/ 27 h 33"/>
                    <a:gd name="T36" fmla="*/ 39 w 40"/>
                    <a:gd name="T37" fmla="*/ 25 h 33"/>
                    <a:gd name="T38" fmla="*/ 39 w 40"/>
                    <a:gd name="T39" fmla="*/ 25 h 33"/>
                    <a:gd name="T40" fmla="*/ 40 w 40"/>
                    <a:gd name="T41" fmla="*/ 21 h 33"/>
                    <a:gd name="T42" fmla="*/ 40 w 40"/>
                    <a:gd name="T43" fmla="*/ 18 h 33"/>
                    <a:gd name="T44" fmla="*/ 38 w 40"/>
                    <a:gd name="T45" fmla="*/ 12 h 33"/>
                    <a:gd name="T46" fmla="*/ 33 w 40"/>
                    <a:gd name="T47" fmla="*/ 5 h 33"/>
                    <a:gd name="T48" fmla="*/ 25 w 40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7" y="0"/>
                      </a:lnTo>
                      <a:lnTo>
                        <a:pt x="10" y="2"/>
                      </a:lnTo>
                      <a:lnTo>
                        <a:pt x="5" y="4"/>
                      </a:lnTo>
                      <a:lnTo>
                        <a:pt x="2" y="7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0" y="33"/>
                      </a:lnTo>
                      <a:lnTo>
                        <a:pt x="35" y="30"/>
                      </a:lnTo>
                      <a:lnTo>
                        <a:pt x="38" y="27"/>
                      </a:lnTo>
                      <a:lnTo>
                        <a:pt x="39" y="25"/>
                      </a:lnTo>
                      <a:lnTo>
                        <a:pt x="40" y="21"/>
                      </a:lnTo>
                      <a:lnTo>
                        <a:pt x="40" y="18"/>
                      </a:lnTo>
                      <a:lnTo>
                        <a:pt x="38" y="12"/>
                      </a:lnTo>
                      <a:lnTo>
                        <a:pt x="33" y="5"/>
                      </a:lnTo>
                      <a:lnTo>
                        <a:pt x="25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63" name="Freeform 2505"/>
                <p:cNvSpPr>
                  <a:spLocks/>
                </p:cNvSpPr>
                <p:nvPr/>
              </p:nvSpPr>
              <p:spPr bwMode="auto">
                <a:xfrm>
                  <a:off x="2270" y="3001"/>
                  <a:ext cx="41" cy="31"/>
                </a:xfrm>
                <a:custGeom>
                  <a:avLst/>
                  <a:gdLst>
                    <a:gd name="T0" fmla="*/ 21 w 41"/>
                    <a:gd name="T1" fmla="*/ 0 h 31"/>
                    <a:gd name="T2" fmla="*/ 21 w 41"/>
                    <a:gd name="T3" fmla="*/ 0 h 31"/>
                    <a:gd name="T4" fmla="*/ 13 w 41"/>
                    <a:gd name="T5" fmla="*/ 1 h 31"/>
                    <a:gd name="T6" fmla="*/ 7 w 41"/>
                    <a:gd name="T7" fmla="*/ 5 h 31"/>
                    <a:gd name="T8" fmla="*/ 2 w 41"/>
                    <a:gd name="T9" fmla="*/ 10 h 31"/>
                    <a:gd name="T10" fmla="*/ 0 w 41"/>
                    <a:gd name="T11" fmla="*/ 12 h 31"/>
                    <a:gd name="T12" fmla="*/ 0 w 41"/>
                    <a:gd name="T13" fmla="*/ 16 h 31"/>
                    <a:gd name="T14" fmla="*/ 0 w 41"/>
                    <a:gd name="T15" fmla="*/ 16 h 31"/>
                    <a:gd name="T16" fmla="*/ 0 w 41"/>
                    <a:gd name="T17" fmla="*/ 19 h 31"/>
                    <a:gd name="T18" fmla="*/ 2 w 41"/>
                    <a:gd name="T19" fmla="*/ 22 h 31"/>
                    <a:gd name="T20" fmla="*/ 7 w 41"/>
                    <a:gd name="T21" fmla="*/ 28 h 31"/>
                    <a:gd name="T22" fmla="*/ 13 w 41"/>
                    <a:gd name="T23" fmla="*/ 30 h 31"/>
                    <a:gd name="T24" fmla="*/ 21 w 41"/>
                    <a:gd name="T25" fmla="*/ 31 h 31"/>
                    <a:gd name="T26" fmla="*/ 21 w 41"/>
                    <a:gd name="T27" fmla="*/ 31 h 31"/>
                    <a:gd name="T28" fmla="*/ 28 w 41"/>
                    <a:gd name="T29" fmla="*/ 30 h 31"/>
                    <a:gd name="T30" fmla="*/ 36 w 41"/>
                    <a:gd name="T31" fmla="*/ 28 h 31"/>
                    <a:gd name="T32" fmla="*/ 40 w 41"/>
                    <a:gd name="T33" fmla="*/ 22 h 31"/>
                    <a:gd name="T34" fmla="*/ 41 w 41"/>
                    <a:gd name="T35" fmla="*/ 19 h 31"/>
                    <a:gd name="T36" fmla="*/ 41 w 41"/>
                    <a:gd name="T37" fmla="*/ 16 h 31"/>
                    <a:gd name="T38" fmla="*/ 41 w 41"/>
                    <a:gd name="T39" fmla="*/ 16 h 31"/>
                    <a:gd name="T40" fmla="*/ 41 w 41"/>
                    <a:gd name="T41" fmla="*/ 12 h 31"/>
                    <a:gd name="T42" fmla="*/ 40 w 41"/>
                    <a:gd name="T43" fmla="*/ 10 h 31"/>
                    <a:gd name="T44" fmla="*/ 36 w 41"/>
                    <a:gd name="T45" fmla="*/ 5 h 31"/>
                    <a:gd name="T46" fmla="*/ 28 w 41"/>
                    <a:gd name="T47" fmla="*/ 1 h 31"/>
                    <a:gd name="T48" fmla="*/ 21 w 41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1"/>
                    <a:gd name="T77" fmla="*/ 41 w 41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1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2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2" y="22"/>
                      </a:lnTo>
                      <a:lnTo>
                        <a:pt x="7" y="28"/>
                      </a:lnTo>
                      <a:lnTo>
                        <a:pt x="13" y="30"/>
                      </a:lnTo>
                      <a:lnTo>
                        <a:pt x="21" y="31"/>
                      </a:lnTo>
                      <a:lnTo>
                        <a:pt x="28" y="30"/>
                      </a:lnTo>
                      <a:lnTo>
                        <a:pt x="36" y="28"/>
                      </a:lnTo>
                      <a:lnTo>
                        <a:pt x="40" y="22"/>
                      </a:lnTo>
                      <a:lnTo>
                        <a:pt x="41" y="19"/>
                      </a:lnTo>
                      <a:lnTo>
                        <a:pt x="41" y="16"/>
                      </a:lnTo>
                      <a:lnTo>
                        <a:pt x="41" y="12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28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64" name="Freeform 2506"/>
                <p:cNvSpPr>
                  <a:spLocks/>
                </p:cNvSpPr>
                <p:nvPr/>
              </p:nvSpPr>
              <p:spPr bwMode="auto">
                <a:xfrm>
                  <a:off x="2270" y="3001"/>
                  <a:ext cx="41" cy="31"/>
                </a:xfrm>
                <a:custGeom>
                  <a:avLst/>
                  <a:gdLst>
                    <a:gd name="T0" fmla="*/ 21 w 41"/>
                    <a:gd name="T1" fmla="*/ 0 h 31"/>
                    <a:gd name="T2" fmla="*/ 21 w 41"/>
                    <a:gd name="T3" fmla="*/ 0 h 31"/>
                    <a:gd name="T4" fmla="*/ 13 w 41"/>
                    <a:gd name="T5" fmla="*/ 1 h 31"/>
                    <a:gd name="T6" fmla="*/ 7 w 41"/>
                    <a:gd name="T7" fmla="*/ 5 h 31"/>
                    <a:gd name="T8" fmla="*/ 2 w 41"/>
                    <a:gd name="T9" fmla="*/ 10 h 31"/>
                    <a:gd name="T10" fmla="*/ 0 w 41"/>
                    <a:gd name="T11" fmla="*/ 12 h 31"/>
                    <a:gd name="T12" fmla="*/ 0 w 41"/>
                    <a:gd name="T13" fmla="*/ 16 h 31"/>
                    <a:gd name="T14" fmla="*/ 0 w 41"/>
                    <a:gd name="T15" fmla="*/ 16 h 31"/>
                    <a:gd name="T16" fmla="*/ 0 w 41"/>
                    <a:gd name="T17" fmla="*/ 19 h 31"/>
                    <a:gd name="T18" fmla="*/ 2 w 41"/>
                    <a:gd name="T19" fmla="*/ 22 h 31"/>
                    <a:gd name="T20" fmla="*/ 7 w 41"/>
                    <a:gd name="T21" fmla="*/ 28 h 31"/>
                    <a:gd name="T22" fmla="*/ 13 w 41"/>
                    <a:gd name="T23" fmla="*/ 30 h 31"/>
                    <a:gd name="T24" fmla="*/ 21 w 41"/>
                    <a:gd name="T25" fmla="*/ 31 h 31"/>
                    <a:gd name="T26" fmla="*/ 21 w 41"/>
                    <a:gd name="T27" fmla="*/ 31 h 31"/>
                    <a:gd name="T28" fmla="*/ 28 w 41"/>
                    <a:gd name="T29" fmla="*/ 30 h 31"/>
                    <a:gd name="T30" fmla="*/ 36 w 41"/>
                    <a:gd name="T31" fmla="*/ 28 h 31"/>
                    <a:gd name="T32" fmla="*/ 40 w 41"/>
                    <a:gd name="T33" fmla="*/ 22 h 31"/>
                    <a:gd name="T34" fmla="*/ 41 w 41"/>
                    <a:gd name="T35" fmla="*/ 19 h 31"/>
                    <a:gd name="T36" fmla="*/ 41 w 41"/>
                    <a:gd name="T37" fmla="*/ 16 h 31"/>
                    <a:gd name="T38" fmla="*/ 41 w 41"/>
                    <a:gd name="T39" fmla="*/ 16 h 31"/>
                    <a:gd name="T40" fmla="*/ 41 w 41"/>
                    <a:gd name="T41" fmla="*/ 12 h 31"/>
                    <a:gd name="T42" fmla="*/ 40 w 41"/>
                    <a:gd name="T43" fmla="*/ 10 h 31"/>
                    <a:gd name="T44" fmla="*/ 36 w 41"/>
                    <a:gd name="T45" fmla="*/ 5 h 31"/>
                    <a:gd name="T46" fmla="*/ 28 w 41"/>
                    <a:gd name="T47" fmla="*/ 1 h 31"/>
                    <a:gd name="T48" fmla="*/ 21 w 41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1"/>
                    <a:gd name="T77" fmla="*/ 41 w 41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1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2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2" y="22"/>
                      </a:lnTo>
                      <a:lnTo>
                        <a:pt x="7" y="28"/>
                      </a:lnTo>
                      <a:lnTo>
                        <a:pt x="13" y="30"/>
                      </a:lnTo>
                      <a:lnTo>
                        <a:pt x="21" y="31"/>
                      </a:lnTo>
                      <a:lnTo>
                        <a:pt x="28" y="30"/>
                      </a:lnTo>
                      <a:lnTo>
                        <a:pt x="36" y="28"/>
                      </a:lnTo>
                      <a:lnTo>
                        <a:pt x="40" y="22"/>
                      </a:lnTo>
                      <a:lnTo>
                        <a:pt x="41" y="19"/>
                      </a:lnTo>
                      <a:lnTo>
                        <a:pt x="41" y="16"/>
                      </a:lnTo>
                      <a:lnTo>
                        <a:pt x="41" y="12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28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65" name="Freeform 2507"/>
                <p:cNvSpPr>
                  <a:spLocks/>
                </p:cNvSpPr>
                <p:nvPr/>
              </p:nvSpPr>
              <p:spPr bwMode="auto">
                <a:xfrm>
                  <a:off x="2296" y="3004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5 w 41"/>
                    <a:gd name="T5" fmla="*/ 0 h 33"/>
                    <a:gd name="T6" fmla="*/ 7 w 41"/>
                    <a:gd name="T7" fmla="*/ 3 h 33"/>
                    <a:gd name="T8" fmla="*/ 2 w 41"/>
                    <a:gd name="T9" fmla="*/ 7 h 33"/>
                    <a:gd name="T10" fmla="*/ 1 w 41"/>
                    <a:gd name="T11" fmla="*/ 11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7 h 33"/>
                    <a:gd name="T18" fmla="*/ 0 w 41"/>
                    <a:gd name="T19" fmla="*/ 19 h 33"/>
                    <a:gd name="T20" fmla="*/ 4 w 41"/>
                    <a:gd name="T21" fmla="*/ 26 h 33"/>
                    <a:gd name="T22" fmla="*/ 10 w 41"/>
                    <a:gd name="T23" fmla="*/ 31 h 33"/>
                    <a:gd name="T24" fmla="*/ 18 w 41"/>
                    <a:gd name="T25" fmla="*/ 33 h 33"/>
                    <a:gd name="T26" fmla="*/ 18 w 41"/>
                    <a:gd name="T27" fmla="*/ 33 h 33"/>
                    <a:gd name="T28" fmla="*/ 25 w 41"/>
                    <a:gd name="T29" fmla="*/ 33 h 33"/>
                    <a:gd name="T30" fmla="*/ 33 w 41"/>
                    <a:gd name="T31" fmla="*/ 31 h 33"/>
                    <a:gd name="T32" fmla="*/ 38 w 41"/>
                    <a:gd name="T33" fmla="*/ 27 h 33"/>
                    <a:gd name="T34" fmla="*/ 39 w 41"/>
                    <a:gd name="T35" fmla="*/ 25 h 33"/>
                    <a:gd name="T36" fmla="*/ 41 w 41"/>
                    <a:gd name="T37" fmla="*/ 21 h 33"/>
                    <a:gd name="T38" fmla="*/ 41 w 41"/>
                    <a:gd name="T39" fmla="*/ 21 h 33"/>
                    <a:gd name="T40" fmla="*/ 41 w 41"/>
                    <a:gd name="T41" fmla="*/ 17 h 33"/>
                    <a:gd name="T42" fmla="*/ 41 w 41"/>
                    <a:gd name="T43" fmla="*/ 14 h 33"/>
                    <a:gd name="T44" fmla="*/ 37 w 41"/>
                    <a:gd name="T45" fmla="*/ 8 h 33"/>
                    <a:gd name="T46" fmla="*/ 30 w 41"/>
                    <a:gd name="T47" fmla="*/ 4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7" y="3"/>
                      </a:lnTo>
                      <a:lnTo>
                        <a:pt x="2" y="7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4" y="26"/>
                      </a:lnTo>
                      <a:lnTo>
                        <a:pt x="10" y="31"/>
                      </a:lnTo>
                      <a:lnTo>
                        <a:pt x="18" y="33"/>
                      </a:lnTo>
                      <a:lnTo>
                        <a:pt x="25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39" y="25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0" y="4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66" name="Freeform 2508"/>
                <p:cNvSpPr>
                  <a:spLocks/>
                </p:cNvSpPr>
                <p:nvPr/>
              </p:nvSpPr>
              <p:spPr bwMode="auto">
                <a:xfrm>
                  <a:off x="2296" y="3004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5 w 41"/>
                    <a:gd name="T5" fmla="*/ 0 h 33"/>
                    <a:gd name="T6" fmla="*/ 7 w 41"/>
                    <a:gd name="T7" fmla="*/ 3 h 33"/>
                    <a:gd name="T8" fmla="*/ 2 w 41"/>
                    <a:gd name="T9" fmla="*/ 7 h 33"/>
                    <a:gd name="T10" fmla="*/ 1 w 41"/>
                    <a:gd name="T11" fmla="*/ 11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7 h 33"/>
                    <a:gd name="T18" fmla="*/ 0 w 41"/>
                    <a:gd name="T19" fmla="*/ 19 h 33"/>
                    <a:gd name="T20" fmla="*/ 4 w 41"/>
                    <a:gd name="T21" fmla="*/ 26 h 33"/>
                    <a:gd name="T22" fmla="*/ 10 w 41"/>
                    <a:gd name="T23" fmla="*/ 31 h 33"/>
                    <a:gd name="T24" fmla="*/ 18 w 41"/>
                    <a:gd name="T25" fmla="*/ 33 h 33"/>
                    <a:gd name="T26" fmla="*/ 18 w 41"/>
                    <a:gd name="T27" fmla="*/ 33 h 33"/>
                    <a:gd name="T28" fmla="*/ 25 w 41"/>
                    <a:gd name="T29" fmla="*/ 33 h 33"/>
                    <a:gd name="T30" fmla="*/ 33 w 41"/>
                    <a:gd name="T31" fmla="*/ 31 h 33"/>
                    <a:gd name="T32" fmla="*/ 38 w 41"/>
                    <a:gd name="T33" fmla="*/ 27 h 33"/>
                    <a:gd name="T34" fmla="*/ 39 w 41"/>
                    <a:gd name="T35" fmla="*/ 25 h 33"/>
                    <a:gd name="T36" fmla="*/ 41 w 41"/>
                    <a:gd name="T37" fmla="*/ 21 h 33"/>
                    <a:gd name="T38" fmla="*/ 41 w 41"/>
                    <a:gd name="T39" fmla="*/ 21 h 33"/>
                    <a:gd name="T40" fmla="*/ 41 w 41"/>
                    <a:gd name="T41" fmla="*/ 17 h 33"/>
                    <a:gd name="T42" fmla="*/ 41 w 41"/>
                    <a:gd name="T43" fmla="*/ 14 h 33"/>
                    <a:gd name="T44" fmla="*/ 37 w 41"/>
                    <a:gd name="T45" fmla="*/ 8 h 33"/>
                    <a:gd name="T46" fmla="*/ 30 w 41"/>
                    <a:gd name="T47" fmla="*/ 4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7" y="3"/>
                      </a:lnTo>
                      <a:lnTo>
                        <a:pt x="2" y="7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4" y="26"/>
                      </a:lnTo>
                      <a:lnTo>
                        <a:pt x="10" y="31"/>
                      </a:lnTo>
                      <a:lnTo>
                        <a:pt x="18" y="33"/>
                      </a:lnTo>
                      <a:lnTo>
                        <a:pt x="25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39" y="25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0" y="4"/>
                      </a:lnTo>
                      <a:lnTo>
                        <a:pt x="2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67" name="Freeform 2509"/>
                <p:cNvSpPr>
                  <a:spLocks/>
                </p:cNvSpPr>
                <p:nvPr/>
              </p:nvSpPr>
              <p:spPr bwMode="auto">
                <a:xfrm>
                  <a:off x="2284" y="2983"/>
                  <a:ext cx="41" cy="33"/>
                </a:xfrm>
                <a:custGeom>
                  <a:avLst/>
                  <a:gdLst>
                    <a:gd name="T0" fmla="*/ 21 w 41"/>
                    <a:gd name="T1" fmla="*/ 0 h 33"/>
                    <a:gd name="T2" fmla="*/ 21 w 41"/>
                    <a:gd name="T3" fmla="*/ 0 h 33"/>
                    <a:gd name="T4" fmla="*/ 13 w 41"/>
                    <a:gd name="T5" fmla="*/ 1 h 33"/>
                    <a:gd name="T6" fmla="*/ 7 w 41"/>
                    <a:gd name="T7" fmla="*/ 5 h 33"/>
                    <a:gd name="T8" fmla="*/ 2 w 41"/>
                    <a:gd name="T9" fmla="*/ 10 h 33"/>
                    <a:gd name="T10" fmla="*/ 0 w 41"/>
                    <a:gd name="T11" fmla="*/ 12 h 33"/>
                    <a:gd name="T12" fmla="*/ 0 w 41"/>
                    <a:gd name="T13" fmla="*/ 16 h 33"/>
                    <a:gd name="T14" fmla="*/ 0 w 41"/>
                    <a:gd name="T15" fmla="*/ 16 h 33"/>
                    <a:gd name="T16" fmla="*/ 0 w 41"/>
                    <a:gd name="T17" fmla="*/ 20 h 33"/>
                    <a:gd name="T18" fmla="*/ 2 w 41"/>
                    <a:gd name="T19" fmla="*/ 23 h 33"/>
                    <a:gd name="T20" fmla="*/ 7 w 41"/>
                    <a:gd name="T21" fmla="*/ 28 h 33"/>
                    <a:gd name="T22" fmla="*/ 13 w 41"/>
                    <a:gd name="T23" fmla="*/ 32 h 33"/>
                    <a:gd name="T24" fmla="*/ 21 w 41"/>
                    <a:gd name="T25" fmla="*/ 33 h 33"/>
                    <a:gd name="T26" fmla="*/ 21 w 41"/>
                    <a:gd name="T27" fmla="*/ 33 h 33"/>
                    <a:gd name="T28" fmla="*/ 28 w 41"/>
                    <a:gd name="T29" fmla="*/ 32 h 33"/>
                    <a:gd name="T30" fmla="*/ 36 w 41"/>
                    <a:gd name="T31" fmla="*/ 28 h 33"/>
                    <a:gd name="T32" fmla="*/ 40 w 41"/>
                    <a:gd name="T33" fmla="*/ 23 h 33"/>
                    <a:gd name="T34" fmla="*/ 41 w 41"/>
                    <a:gd name="T35" fmla="*/ 20 h 33"/>
                    <a:gd name="T36" fmla="*/ 41 w 41"/>
                    <a:gd name="T37" fmla="*/ 16 h 33"/>
                    <a:gd name="T38" fmla="*/ 41 w 41"/>
                    <a:gd name="T39" fmla="*/ 16 h 33"/>
                    <a:gd name="T40" fmla="*/ 41 w 41"/>
                    <a:gd name="T41" fmla="*/ 12 h 33"/>
                    <a:gd name="T42" fmla="*/ 40 w 41"/>
                    <a:gd name="T43" fmla="*/ 10 h 33"/>
                    <a:gd name="T44" fmla="*/ 36 w 41"/>
                    <a:gd name="T45" fmla="*/ 5 h 33"/>
                    <a:gd name="T46" fmla="*/ 28 w 41"/>
                    <a:gd name="T47" fmla="*/ 1 h 33"/>
                    <a:gd name="T48" fmla="*/ 21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2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3" y="32"/>
                      </a:lnTo>
                      <a:lnTo>
                        <a:pt x="21" y="33"/>
                      </a:lnTo>
                      <a:lnTo>
                        <a:pt x="28" y="32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41" y="12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28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68" name="Freeform 2510"/>
                <p:cNvSpPr>
                  <a:spLocks/>
                </p:cNvSpPr>
                <p:nvPr/>
              </p:nvSpPr>
              <p:spPr bwMode="auto">
                <a:xfrm>
                  <a:off x="2284" y="2983"/>
                  <a:ext cx="41" cy="33"/>
                </a:xfrm>
                <a:custGeom>
                  <a:avLst/>
                  <a:gdLst>
                    <a:gd name="T0" fmla="*/ 21 w 41"/>
                    <a:gd name="T1" fmla="*/ 0 h 33"/>
                    <a:gd name="T2" fmla="*/ 21 w 41"/>
                    <a:gd name="T3" fmla="*/ 0 h 33"/>
                    <a:gd name="T4" fmla="*/ 13 w 41"/>
                    <a:gd name="T5" fmla="*/ 1 h 33"/>
                    <a:gd name="T6" fmla="*/ 7 w 41"/>
                    <a:gd name="T7" fmla="*/ 5 h 33"/>
                    <a:gd name="T8" fmla="*/ 2 w 41"/>
                    <a:gd name="T9" fmla="*/ 10 h 33"/>
                    <a:gd name="T10" fmla="*/ 0 w 41"/>
                    <a:gd name="T11" fmla="*/ 12 h 33"/>
                    <a:gd name="T12" fmla="*/ 0 w 41"/>
                    <a:gd name="T13" fmla="*/ 16 h 33"/>
                    <a:gd name="T14" fmla="*/ 0 w 41"/>
                    <a:gd name="T15" fmla="*/ 16 h 33"/>
                    <a:gd name="T16" fmla="*/ 0 w 41"/>
                    <a:gd name="T17" fmla="*/ 20 h 33"/>
                    <a:gd name="T18" fmla="*/ 2 w 41"/>
                    <a:gd name="T19" fmla="*/ 23 h 33"/>
                    <a:gd name="T20" fmla="*/ 7 w 41"/>
                    <a:gd name="T21" fmla="*/ 28 h 33"/>
                    <a:gd name="T22" fmla="*/ 13 w 41"/>
                    <a:gd name="T23" fmla="*/ 32 h 33"/>
                    <a:gd name="T24" fmla="*/ 21 w 41"/>
                    <a:gd name="T25" fmla="*/ 33 h 33"/>
                    <a:gd name="T26" fmla="*/ 21 w 41"/>
                    <a:gd name="T27" fmla="*/ 33 h 33"/>
                    <a:gd name="T28" fmla="*/ 28 w 41"/>
                    <a:gd name="T29" fmla="*/ 32 h 33"/>
                    <a:gd name="T30" fmla="*/ 36 w 41"/>
                    <a:gd name="T31" fmla="*/ 28 h 33"/>
                    <a:gd name="T32" fmla="*/ 40 w 41"/>
                    <a:gd name="T33" fmla="*/ 23 h 33"/>
                    <a:gd name="T34" fmla="*/ 41 w 41"/>
                    <a:gd name="T35" fmla="*/ 20 h 33"/>
                    <a:gd name="T36" fmla="*/ 41 w 41"/>
                    <a:gd name="T37" fmla="*/ 16 h 33"/>
                    <a:gd name="T38" fmla="*/ 41 w 41"/>
                    <a:gd name="T39" fmla="*/ 16 h 33"/>
                    <a:gd name="T40" fmla="*/ 41 w 41"/>
                    <a:gd name="T41" fmla="*/ 12 h 33"/>
                    <a:gd name="T42" fmla="*/ 40 w 41"/>
                    <a:gd name="T43" fmla="*/ 10 h 33"/>
                    <a:gd name="T44" fmla="*/ 36 w 41"/>
                    <a:gd name="T45" fmla="*/ 5 h 33"/>
                    <a:gd name="T46" fmla="*/ 28 w 41"/>
                    <a:gd name="T47" fmla="*/ 1 h 33"/>
                    <a:gd name="T48" fmla="*/ 21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2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3" y="32"/>
                      </a:lnTo>
                      <a:lnTo>
                        <a:pt x="21" y="33"/>
                      </a:lnTo>
                      <a:lnTo>
                        <a:pt x="28" y="32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41" y="12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28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69" name="Freeform 2511"/>
                <p:cNvSpPr>
                  <a:spLocks/>
                </p:cNvSpPr>
                <p:nvPr/>
              </p:nvSpPr>
              <p:spPr bwMode="auto">
                <a:xfrm>
                  <a:off x="2265" y="3045"/>
                  <a:ext cx="40" cy="35"/>
                </a:xfrm>
                <a:custGeom>
                  <a:avLst/>
                  <a:gdLst>
                    <a:gd name="T0" fmla="*/ 13 w 40"/>
                    <a:gd name="T1" fmla="*/ 3 h 35"/>
                    <a:gd name="T2" fmla="*/ 13 w 40"/>
                    <a:gd name="T3" fmla="*/ 3 h 35"/>
                    <a:gd name="T4" fmla="*/ 7 w 40"/>
                    <a:gd name="T5" fmla="*/ 8 h 35"/>
                    <a:gd name="T6" fmla="*/ 1 w 40"/>
                    <a:gd name="T7" fmla="*/ 14 h 35"/>
                    <a:gd name="T8" fmla="*/ 0 w 40"/>
                    <a:gd name="T9" fmla="*/ 22 h 35"/>
                    <a:gd name="T10" fmla="*/ 1 w 40"/>
                    <a:gd name="T11" fmla="*/ 24 h 35"/>
                    <a:gd name="T12" fmla="*/ 3 w 40"/>
                    <a:gd name="T13" fmla="*/ 28 h 35"/>
                    <a:gd name="T14" fmla="*/ 3 w 40"/>
                    <a:gd name="T15" fmla="*/ 28 h 35"/>
                    <a:gd name="T16" fmla="*/ 4 w 40"/>
                    <a:gd name="T17" fmla="*/ 31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1 h 35"/>
                    <a:gd name="T26" fmla="*/ 28 w 40"/>
                    <a:gd name="T27" fmla="*/ 31 h 35"/>
                    <a:gd name="T28" fmla="*/ 35 w 40"/>
                    <a:gd name="T29" fmla="*/ 26 h 35"/>
                    <a:gd name="T30" fmla="*/ 38 w 40"/>
                    <a:gd name="T31" fmla="*/ 19 h 35"/>
                    <a:gd name="T32" fmla="*/ 40 w 40"/>
                    <a:gd name="T33" fmla="*/ 13 h 35"/>
                    <a:gd name="T34" fmla="*/ 40 w 40"/>
                    <a:gd name="T35" fmla="*/ 10 h 35"/>
                    <a:gd name="T36" fmla="*/ 38 w 40"/>
                    <a:gd name="T37" fmla="*/ 7 h 35"/>
                    <a:gd name="T38" fmla="*/ 38 w 40"/>
                    <a:gd name="T39" fmla="*/ 7 h 35"/>
                    <a:gd name="T40" fmla="*/ 36 w 40"/>
                    <a:gd name="T41" fmla="*/ 4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21 w 40"/>
                    <a:gd name="T47" fmla="*/ 0 h 35"/>
                    <a:gd name="T48" fmla="*/ 13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3" y="3"/>
                      </a:moveTo>
                      <a:lnTo>
                        <a:pt x="13" y="3"/>
                      </a:lnTo>
                      <a:lnTo>
                        <a:pt x="7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1" y="24"/>
                      </a:lnTo>
                      <a:lnTo>
                        <a:pt x="3" y="28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1"/>
                      </a:lnTo>
                      <a:lnTo>
                        <a:pt x="35" y="26"/>
                      </a:lnTo>
                      <a:lnTo>
                        <a:pt x="38" y="19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21" y="0"/>
                      </a:lnTo>
                      <a:lnTo>
                        <a:pt x="13" y="3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70" name="Freeform 2512"/>
                <p:cNvSpPr>
                  <a:spLocks/>
                </p:cNvSpPr>
                <p:nvPr/>
              </p:nvSpPr>
              <p:spPr bwMode="auto">
                <a:xfrm>
                  <a:off x="2265" y="3045"/>
                  <a:ext cx="40" cy="35"/>
                </a:xfrm>
                <a:custGeom>
                  <a:avLst/>
                  <a:gdLst>
                    <a:gd name="T0" fmla="*/ 13 w 40"/>
                    <a:gd name="T1" fmla="*/ 3 h 35"/>
                    <a:gd name="T2" fmla="*/ 13 w 40"/>
                    <a:gd name="T3" fmla="*/ 3 h 35"/>
                    <a:gd name="T4" fmla="*/ 7 w 40"/>
                    <a:gd name="T5" fmla="*/ 8 h 35"/>
                    <a:gd name="T6" fmla="*/ 1 w 40"/>
                    <a:gd name="T7" fmla="*/ 14 h 35"/>
                    <a:gd name="T8" fmla="*/ 0 w 40"/>
                    <a:gd name="T9" fmla="*/ 22 h 35"/>
                    <a:gd name="T10" fmla="*/ 1 w 40"/>
                    <a:gd name="T11" fmla="*/ 24 h 35"/>
                    <a:gd name="T12" fmla="*/ 3 w 40"/>
                    <a:gd name="T13" fmla="*/ 28 h 35"/>
                    <a:gd name="T14" fmla="*/ 3 w 40"/>
                    <a:gd name="T15" fmla="*/ 28 h 35"/>
                    <a:gd name="T16" fmla="*/ 4 w 40"/>
                    <a:gd name="T17" fmla="*/ 31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1 h 35"/>
                    <a:gd name="T26" fmla="*/ 28 w 40"/>
                    <a:gd name="T27" fmla="*/ 31 h 35"/>
                    <a:gd name="T28" fmla="*/ 35 w 40"/>
                    <a:gd name="T29" fmla="*/ 26 h 35"/>
                    <a:gd name="T30" fmla="*/ 38 w 40"/>
                    <a:gd name="T31" fmla="*/ 19 h 35"/>
                    <a:gd name="T32" fmla="*/ 40 w 40"/>
                    <a:gd name="T33" fmla="*/ 13 h 35"/>
                    <a:gd name="T34" fmla="*/ 40 w 40"/>
                    <a:gd name="T35" fmla="*/ 10 h 35"/>
                    <a:gd name="T36" fmla="*/ 38 w 40"/>
                    <a:gd name="T37" fmla="*/ 7 h 35"/>
                    <a:gd name="T38" fmla="*/ 38 w 40"/>
                    <a:gd name="T39" fmla="*/ 7 h 35"/>
                    <a:gd name="T40" fmla="*/ 36 w 40"/>
                    <a:gd name="T41" fmla="*/ 4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21 w 40"/>
                    <a:gd name="T47" fmla="*/ 0 h 35"/>
                    <a:gd name="T48" fmla="*/ 13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3" y="3"/>
                      </a:moveTo>
                      <a:lnTo>
                        <a:pt x="13" y="3"/>
                      </a:lnTo>
                      <a:lnTo>
                        <a:pt x="7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1" y="24"/>
                      </a:lnTo>
                      <a:lnTo>
                        <a:pt x="3" y="28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1"/>
                      </a:lnTo>
                      <a:lnTo>
                        <a:pt x="35" y="26"/>
                      </a:lnTo>
                      <a:lnTo>
                        <a:pt x="38" y="19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21" y="0"/>
                      </a:lnTo>
                      <a:lnTo>
                        <a:pt x="13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71" name="Freeform 2513"/>
                <p:cNvSpPr>
                  <a:spLocks/>
                </p:cNvSpPr>
                <p:nvPr/>
              </p:nvSpPr>
              <p:spPr bwMode="auto">
                <a:xfrm>
                  <a:off x="2295" y="3048"/>
                  <a:ext cx="40" cy="34"/>
                </a:xfrm>
                <a:custGeom>
                  <a:avLst/>
                  <a:gdLst>
                    <a:gd name="T0" fmla="*/ 25 w 40"/>
                    <a:gd name="T1" fmla="*/ 2 h 34"/>
                    <a:gd name="T2" fmla="*/ 25 w 40"/>
                    <a:gd name="T3" fmla="*/ 2 h 34"/>
                    <a:gd name="T4" fmla="*/ 17 w 40"/>
                    <a:gd name="T5" fmla="*/ 0 h 34"/>
                    <a:gd name="T6" fmla="*/ 10 w 40"/>
                    <a:gd name="T7" fmla="*/ 1 h 34"/>
                    <a:gd name="T8" fmla="*/ 5 w 40"/>
                    <a:gd name="T9" fmla="*/ 5 h 34"/>
                    <a:gd name="T10" fmla="*/ 2 w 40"/>
                    <a:gd name="T11" fmla="*/ 7 h 34"/>
                    <a:gd name="T12" fmla="*/ 1 w 40"/>
                    <a:gd name="T13" fmla="*/ 10 h 34"/>
                    <a:gd name="T14" fmla="*/ 1 w 40"/>
                    <a:gd name="T15" fmla="*/ 10 h 34"/>
                    <a:gd name="T16" fmla="*/ 0 w 40"/>
                    <a:gd name="T17" fmla="*/ 14 h 34"/>
                    <a:gd name="T18" fmla="*/ 0 w 40"/>
                    <a:gd name="T19" fmla="*/ 16 h 34"/>
                    <a:gd name="T20" fmla="*/ 2 w 40"/>
                    <a:gd name="T21" fmla="*/ 23 h 34"/>
                    <a:gd name="T22" fmla="*/ 7 w 40"/>
                    <a:gd name="T23" fmla="*/ 29 h 34"/>
                    <a:gd name="T24" fmla="*/ 15 w 40"/>
                    <a:gd name="T25" fmla="*/ 33 h 34"/>
                    <a:gd name="T26" fmla="*/ 15 w 40"/>
                    <a:gd name="T27" fmla="*/ 33 h 34"/>
                    <a:gd name="T28" fmla="*/ 23 w 40"/>
                    <a:gd name="T29" fmla="*/ 34 h 34"/>
                    <a:gd name="T30" fmla="*/ 30 w 40"/>
                    <a:gd name="T31" fmla="*/ 33 h 34"/>
                    <a:gd name="T32" fmla="*/ 35 w 40"/>
                    <a:gd name="T33" fmla="*/ 30 h 34"/>
                    <a:gd name="T34" fmla="*/ 38 w 40"/>
                    <a:gd name="T35" fmla="*/ 28 h 34"/>
                    <a:gd name="T36" fmla="*/ 39 w 40"/>
                    <a:gd name="T37" fmla="*/ 24 h 34"/>
                    <a:gd name="T38" fmla="*/ 39 w 40"/>
                    <a:gd name="T39" fmla="*/ 24 h 34"/>
                    <a:gd name="T40" fmla="*/ 40 w 40"/>
                    <a:gd name="T41" fmla="*/ 21 h 34"/>
                    <a:gd name="T42" fmla="*/ 40 w 40"/>
                    <a:gd name="T43" fmla="*/ 18 h 34"/>
                    <a:gd name="T44" fmla="*/ 38 w 40"/>
                    <a:gd name="T45" fmla="*/ 11 h 34"/>
                    <a:gd name="T46" fmla="*/ 33 w 40"/>
                    <a:gd name="T47" fmla="*/ 6 h 34"/>
                    <a:gd name="T48" fmla="*/ 25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7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2" y="7"/>
                      </a:lnTo>
                      <a:lnTo>
                        <a:pt x="1" y="10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2" y="23"/>
                      </a:lnTo>
                      <a:lnTo>
                        <a:pt x="7" y="29"/>
                      </a:lnTo>
                      <a:lnTo>
                        <a:pt x="15" y="33"/>
                      </a:lnTo>
                      <a:lnTo>
                        <a:pt x="23" y="34"/>
                      </a:lnTo>
                      <a:lnTo>
                        <a:pt x="30" y="33"/>
                      </a:lnTo>
                      <a:lnTo>
                        <a:pt x="35" y="30"/>
                      </a:lnTo>
                      <a:lnTo>
                        <a:pt x="38" y="28"/>
                      </a:lnTo>
                      <a:lnTo>
                        <a:pt x="39" y="24"/>
                      </a:lnTo>
                      <a:lnTo>
                        <a:pt x="40" y="21"/>
                      </a:lnTo>
                      <a:lnTo>
                        <a:pt x="40" y="18"/>
                      </a:lnTo>
                      <a:lnTo>
                        <a:pt x="38" y="11"/>
                      </a:lnTo>
                      <a:lnTo>
                        <a:pt x="33" y="6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72" name="Freeform 2514"/>
                <p:cNvSpPr>
                  <a:spLocks/>
                </p:cNvSpPr>
                <p:nvPr/>
              </p:nvSpPr>
              <p:spPr bwMode="auto">
                <a:xfrm>
                  <a:off x="2295" y="3048"/>
                  <a:ext cx="40" cy="34"/>
                </a:xfrm>
                <a:custGeom>
                  <a:avLst/>
                  <a:gdLst>
                    <a:gd name="T0" fmla="*/ 25 w 40"/>
                    <a:gd name="T1" fmla="*/ 2 h 34"/>
                    <a:gd name="T2" fmla="*/ 25 w 40"/>
                    <a:gd name="T3" fmla="*/ 2 h 34"/>
                    <a:gd name="T4" fmla="*/ 17 w 40"/>
                    <a:gd name="T5" fmla="*/ 0 h 34"/>
                    <a:gd name="T6" fmla="*/ 10 w 40"/>
                    <a:gd name="T7" fmla="*/ 1 h 34"/>
                    <a:gd name="T8" fmla="*/ 5 w 40"/>
                    <a:gd name="T9" fmla="*/ 5 h 34"/>
                    <a:gd name="T10" fmla="*/ 2 w 40"/>
                    <a:gd name="T11" fmla="*/ 7 h 34"/>
                    <a:gd name="T12" fmla="*/ 1 w 40"/>
                    <a:gd name="T13" fmla="*/ 10 h 34"/>
                    <a:gd name="T14" fmla="*/ 1 w 40"/>
                    <a:gd name="T15" fmla="*/ 10 h 34"/>
                    <a:gd name="T16" fmla="*/ 0 w 40"/>
                    <a:gd name="T17" fmla="*/ 14 h 34"/>
                    <a:gd name="T18" fmla="*/ 0 w 40"/>
                    <a:gd name="T19" fmla="*/ 16 h 34"/>
                    <a:gd name="T20" fmla="*/ 2 w 40"/>
                    <a:gd name="T21" fmla="*/ 23 h 34"/>
                    <a:gd name="T22" fmla="*/ 7 w 40"/>
                    <a:gd name="T23" fmla="*/ 29 h 34"/>
                    <a:gd name="T24" fmla="*/ 15 w 40"/>
                    <a:gd name="T25" fmla="*/ 33 h 34"/>
                    <a:gd name="T26" fmla="*/ 15 w 40"/>
                    <a:gd name="T27" fmla="*/ 33 h 34"/>
                    <a:gd name="T28" fmla="*/ 23 w 40"/>
                    <a:gd name="T29" fmla="*/ 34 h 34"/>
                    <a:gd name="T30" fmla="*/ 30 w 40"/>
                    <a:gd name="T31" fmla="*/ 33 h 34"/>
                    <a:gd name="T32" fmla="*/ 35 w 40"/>
                    <a:gd name="T33" fmla="*/ 30 h 34"/>
                    <a:gd name="T34" fmla="*/ 38 w 40"/>
                    <a:gd name="T35" fmla="*/ 28 h 34"/>
                    <a:gd name="T36" fmla="*/ 39 w 40"/>
                    <a:gd name="T37" fmla="*/ 24 h 34"/>
                    <a:gd name="T38" fmla="*/ 39 w 40"/>
                    <a:gd name="T39" fmla="*/ 24 h 34"/>
                    <a:gd name="T40" fmla="*/ 40 w 40"/>
                    <a:gd name="T41" fmla="*/ 21 h 34"/>
                    <a:gd name="T42" fmla="*/ 40 w 40"/>
                    <a:gd name="T43" fmla="*/ 18 h 34"/>
                    <a:gd name="T44" fmla="*/ 38 w 40"/>
                    <a:gd name="T45" fmla="*/ 11 h 34"/>
                    <a:gd name="T46" fmla="*/ 33 w 40"/>
                    <a:gd name="T47" fmla="*/ 6 h 34"/>
                    <a:gd name="T48" fmla="*/ 25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7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2" y="7"/>
                      </a:lnTo>
                      <a:lnTo>
                        <a:pt x="1" y="10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2" y="23"/>
                      </a:lnTo>
                      <a:lnTo>
                        <a:pt x="7" y="29"/>
                      </a:lnTo>
                      <a:lnTo>
                        <a:pt x="15" y="33"/>
                      </a:lnTo>
                      <a:lnTo>
                        <a:pt x="23" y="34"/>
                      </a:lnTo>
                      <a:lnTo>
                        <a:pt x="30" y="33"/>
                      </a:lnTo>
                      <a:lnTo>
                        <a:pt x="35" y="30"/>
                      </a:lnTo>
                      <a:lnTo>
                        <a:pt x="38" y="28"/>
                      </a:lnTo>
                      <a:lnTo>
                        <a:pt x="39" y="24"/>
                      </a:lnTo>
                      <a:lnTo>
                        <a:pt x="40" y="21"/>
                      </a:lnTo>
                      <a:lnTo>
                        <a:pt x="40" y="18"/>
                      </a:lnTo>
                      <a:lnTo>
                        <a:pt x="38" y="11"/>
                      </a:lnTo>
                      <a:lnTo>
                        <a:pt x="33" y="6"/>
                      </a:lnTo>
                      <a:lnTo>
                        <a:pt x="25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73" name="Freeform 2515"/>
                <p:cNvSpPr>
                  <a:spLocks/>
                </p:cNvSpPr>
                <p:nvPr/>
              </p:nvSpPr>
              <p:spPr bwMode="auto">
                <a:xfrm>
                  <a:off x="2284" y="3039"/>
                  <a:ext cx="30" cy="88"/>
                </a:xfrm>
                <a:custGeom>
                  <a:avLst/>
                  <a:gdLst>
                    <a:gd name="T0" fmla="*/ 0 w 30"/>
                    <a:gd name="T1" fmla="*/ 84 h 88"/>
                    <a:gd name="T2" fmla="*/ 8 w 30"/>
                    <a:gd name="T3" fmla="*/ 69 h 88"/>
                    <a:gd name="T4" fmla="*/ 8 w 30"/>
                    <a:gd name="T5" fmla="*/ 0 h 88"/>
                    <a:gd name="T6" fmla="*/ 23 w 30"/>
                    <a:gd name="T7" fmla="*/ 2 h 88"/>
                    <a:gd name="T8" fmla="*/ 22 w 30"/>
                    <a:gd name="T9" fmla="*/ 69 h 88"/>
                    <a:gd name="T10" fmla="*/ 30 w 30"/>
                    <a:gd name="T11" fmla="*/ 85 h 88"/>
                    <a:gd name="T12" fmla="*/ 21 w 30"/>
                    <a:gd name="T13" fmla="*/ 79 h 88"/>
                    <a:gd name="T14" fmla="*/ 21 w 30"/>
                    <a:gd name="T15" fmla="*/ 88 h 88"/>
                    <a:gd name="T16" fmla="*/ 14 w 30"/>
                    <a:gd name="T17" fmla="*/ 80 h 88"/>
                    <a:gd name="T18" fmla="*/ 9 w 30"/>
                    <a:gd name="T19" fmla="*/ 88 h 88"/>
                    <a:gd name="T20" fmla="*/ 8 w 30"/>
                    <a:gd name="T21" fmla="*/ 80 h 88"/>
                    <a:gd name="T22" fmla="*/ 0 w 30"/>
                    <a:gd name="T23" fmla="*/ 84 h 88"/>
                    <a:gd name="T24" fmla="*/ 0 w 30"/>
                    <a:gd name="T25" fmla="*/ 84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88"/>
                    <a:gd name="T41" fmla="*/ 30 w 30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88">
                      <a:moveTo>
                        <a:pt x="0" y="84"/>
                      </a:moveTo>
                      <a:lnTo>
                        <a:pt x="8" y="69"/>
                      </a:lnTo>
                      <a:lnTo>
                        <a:pt x="8" y="0"/>
                      </a:lnTo>
                      <a:lnTo>
                        <a:pt x="23" y="2"/>
                      </a:lnTo>
                      <a:lnTo>
                        <a:pt x="22" y="69"/>
                      </a:lnTo>
                      <a:lnTo>
                        <a:pt x="30" y="85"/>
                      </a:lnTo>
                      <a:lnTo>
                        <a:pt x="21" y="79"/>
                      </a:lnTo>
                      <a:lnTo>
                        <a:pt x="21" y="88"/>
                      </a:lnTo>
                      <a:lnTo>
                        <a:pt x="14" y="80"/>
                      </a:lnTo>
                      <a:lnTo>
                        <a:pt x="9" y="88"/>
                      </a:lnTo>
                      <a:lnTo>
                        <a:pt x="8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74" name="Freeform 2516"/>
                <p:cNvSpPr>
                  <a:spLocks/>
                </p:cNvSpPr>
                <p:nvPr/>
              </p:nvSpPr>
              <p:spPr bwMode="auto">
                <a:xfrm>
                  <a:off x="2265" y="3023"/>
                  <a:ext cx="40" cy="35"/>
                </a:xfrm>
                <a:custGeom>
                  <a:avLst/>
                  <a:gdLst>
                    <a:gd name="T0" fmla="*/ 13 w 40"/>
                    <a:gd name="T1" fmla="*/ 4 h 35"/>
                    <a:gd name="T2" fmla="*/ 13 w 40"/>
                    <a:gd name="T3" fmla="*/ 4 h 35"/>
                    <a:gd name="T4" fmla="*/ 7 w 40"/>
                    <a:gd name="T5" fmla="*/ 9 h 35"/>
                    <a:gd name="T6" fmla="*/ 1 w 40"/>
                    <a:gd name="T7" fmla="*/ 16 h 35"/>
                    <a:gd name="T8" fmla="*/ 0 w 40"/>
                    <a:gd name="T9" fmla="*/ 22 h 35"/>
                    <a:gd name="T10" fmla="*/ 1 w 40"/>
                    <a:gd name="T11" fmla="*/ 25 h 35"/>
                    <a:gd name="T12" fmla="*/ 3 w 40"/>
                    <a:gd name="T13" fmla="*/ 29 h 35"/>
                    <a:gd name="T14" fmla="*/ 3 w 40"/>
                    <a:gd name="T15" fmla="*/ 29 h 35"/>
                    <a:gd name="T16" fmla="*/ 4 w 40"/>
                    <a:gd name="T17" fmla="*/ 31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1 h 35"/>
                    <a:gd name="T26" fmla="*/ 28 w 40"/>
                    <a:gd name="T27" fmla="*/ 31 h 35"/>
                    <a:gd name="T28" fmla="*/ 35 w 40"/>
                    <a:gd name="T29" fmla="*/ 26 h 35"/>
                    <a:gd name="T30" fmla="*/ 38 w 40"/>
                    <a:gd name="T31" fmla="*/ 21 h 35"/>
                    <a:gd name="T32" fmla="*/ 40 w 40"/>
                    <a:gd name="T33" fmla="*/ 13 h 35"/>
                    <a:gd name="T34" fmla="*/ 40 w 40"/>
                    <a:gd name="T35" fmla="*/ 11 h 35"/>
                    <a:gd name="T36" fmla="*/ 38 w 40"/>
                    <a:gd name="T37" fmla="*/ 7 h 35"/>
                    <a:gd name="T38" fmla="*/ 38 w 40"/>
                    <a:gd name="T39" fmla="*/ 7 h 35"/>
                    <a:gd name="T40" fmla="*/ 36 w 40"/>
                    <a:gd name="T41" fmla="*/ 4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21 w 40"/>
                    <a:gd name="T47" fmla="*/ 0 h 35"/>
                    <a:gd name="T48" fmla="*/ 13 w 40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3" y="4"/>
                      </a:moveTo>
                      <a:lnTo>
                        <a:pt x="13" y="4"/>
                      </a:lnTo>
                      <a:lnTo>
                        <a:pt x="7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1" y="25"/>
                      </a:lnTo>
                      <a:lnTo>
                        <a:pt x="3" y="29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1"/>
                      </a:lnTo>
                      <a:lnTo>
                        <a:pt x="35" y="26"/>
                      </a:lnTo>
                      <a:lnTo>
                        <a:pt x="38" y="21"/>
                      </a:lnTo>
                      <a:lnTo>
                        <a:pt x="40" y="13"/>
                      </a:lnTo>
                      <a:lnTo>
                        <a:pt x="40" y="11"/>
                      </a:lnTo>
                      <a:lnTo>
                        <a:pt x="38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21" y="0"/>
                      </a:lnTo>
                      <a:lnTo>
                        <a:pt x="13" y="4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75" name="Freeform 2517"/>
                <p:cNvSpPr>
                  <a:spLocks/>
                </p:cNvSpPr>
                <p:nvPr/>
              </p:nvSpPr>
              <p:spPr bwMode="auto">
                <a:xfrm>
                  <a:off x="2265" y="3023"/>
                  <a:ext cx="40" cy="35"/>
                </a:xfrm>
                <a:custGeom>
                  <a:avLst/>
                  <a:gdLst>
                    <a:gd name="T0" fmla="*/ 13 w 40"/>
                    <a:gd name="T1" fmla="*/ 4 h 35"/>
                    <a:gd name="T2" fmla="*/ 13 w 40"/>
                    <a:gd name="T3" fmla="*/ 4 h 35"/>
                    <a:gd name="T4" fmla="*/ 7 w 40"/>
                    <a:gd name="T5" fmla="*/ 9 h 35"/>
                    <a:gd name="T6" fmla="*/ 1 w 40"/>
                    <a:gd name="T7" fmla="*/ 16 h 35"/>
                    <a:gd name="T8" fmla="*/ 0 w 40"/>
                    <a:gd name="T9" fmla="*/ 22 h 35"/>
                    <a:gd name="T10" fmla="*/ 1 w 40"/>
                    <a:gd name="T11" fmla="*/ 25 h 35"/>
                    <a:gd name="T12" fmla="*/ 3 w 40"/>
                    <a:gd name="T13" fmla="*/ 29 h 35"/>
                    <a:gd name="T14" fmla="*/ 3 w 40"/>
                    <a:gd name="T15" fmla="*/ 29 h 35"/>
                    <a:gd name="T16" fmla="*/ 4 w 40"/>
                    <a:gd name="T17" fmla="*/ 31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1 h 35"/>
                    <a:gd name="T26" fmla="*/ 28 w 40"/>
                    <a:gd name="T27" fmla="*/ 31 h 35"/>
                    <a:gd name="T28" fmla="*/ 35 w 40"/>
                    <a:gd name="T29" fmla="*/ 26 h 35"/>
                    <a:gd name="T30" fmla="*/ 38 w 40"/>
                    <a:gd name="T31" fmla="*/ 21 h 35"/>
                    <a:gd name="T32" fmla="*/ 40 w 40"/>
                    <a:gd name="T33" fmla="*/ 13 h 35"/>
                    <a:gd name="T34" fmla="*/ 40 w 40"/>
                    <a:gd name="T35" fmla="*/ 11 h 35"/>
                    <a:gd name="T36" fmla="*/ 38 w 40"/>
                    <a:gd name="T37" fmla="*/ 7 h 35"/>
                    <a:gd name="T38" fmla="*/ 38 w 40"/>
                    <a:gd name="T39" fmla="*/ 7 h 35"/>
                    <a:gd name="T40" fmla="*/ 36 w 40"/>
                    <a:gd name="T41" fmla="*/ 4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21 w 40"/>
                    <a:gd name="T47" fmla="*/ 0 h 35"/>
                    <a:gd name="T48" fmla="*/ 13 w 40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3" y="4"/>
                      </a:moveTo>
                      <a:lnTo>
                        <a:pt x="13" y="4"/>
                      </a:lnTo>
                      <a:lnTo>
                        <a:pt x="7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1" y="25"/>
                      </a:lnTo>
                      <a:lnTo>
                        <a:pt x="3" y="29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1"/>
                      </a:lnTo>
                      <a:lnTo>
                        <a:pt x="35" y="26"/>
                      </a:lnTo>
                      <a:lnTo>
                        <a:pt x="38" y="21"/>
                      </a:lnTo>
                      <a:lnTo>
                        <a:pt x="40" y="13"/>
                      </a:lnTo>
                      <a:lnTo>
                        <a:pt x="40" y="11"/>
                      </a:lnTo>
                      <a:lnTo>
                        <a:pt x="38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21" y="0"/>
                      </a:lnTo>
                      <a:lnTo>
                        <a:pt x="13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76" name="Freeform 2518"/>
                <p:cNvSpPr>
                  <a:spLocks/>
                </p:cNvSpPr>
                <p:nvPr/>
              </p:nvSpPr>
              <p:spPr bwMode="auto">
                <a:xfrm>
                  <a:off x="2295" y="3027"/>
                  <a:ext cx="40" cy="33"/>
                </a:xfrm>
                <a:custGeom>
                  <a:avLst/>
                  <a:gdLst>
                    <a:gd name="T0" fmla="*/ 25 w 40"/>
                    <a:gd name="T1" fmla="*/ 2 h 33"/>
                    <a:gd name="T2" fmla="*/ 25 w 40"/>
                    <a:gd name="T3" fmla="*/ 2 h 33"/>
                    <a:gd name="T4" fmla="*/ 17 w 40"/>
                    <a:gd name="T5" fmla="*/ 0 h 33"/>
                    <a:gd name="T6" fmla="*/ 10 w 40"/>
                    <a:gd name="T7" fmla="*/ 2 h 33"/>
                    <a:gd name="T8" fmla="*/ 5 w 40"/>
                    <a:gd name="T9" fmla="*/ 4 h 33"/>
                    <a:gd name="T10" fmla="*/ 2 w 40"/>
                    <a:gd name="T11" fmla="*/ 7 h 33"/>
                    <a:gd name="T12" fmla="*/ 1 w 40"/>
                    <a:gd name="T13" fmla="*/ 10 h 33"/>
                    <a:gd name="T14" fmla="*/ 1 w 40"/>
                    <a:gd name="T15" fmla="*/ 10 h 33"/>
                    <a:gd name="T16" fmla="*/ 0 w 40"/>
                    <a:gd name="T17" fmla="*/ 13 h 33"/>
                    <a:gd name="T18" fmla="*/ 0 w 40"/>
                    <a:gd name="T19" fmla="*/ 17 h 33"/>
                    <a:gd name="T20" fmla="*/ 2 w 40"/>
                    <a:gd name="T21" fmla="*/ 23 h 33"/>
                    <a:gd name="T22" fmla="*/ 7 w 40"/>
                    <a:gd name="T23" fmla="*/ 28 h 33"/>
                    <a:gd name="T24" fmla="*/ 15 w 40"/>
                    <a:gd name="T25" fmla="*/ 32 h 33"/>
                    <a:gd name="T26" fmla="*/ 15 w 40"/>
                    <a:gd name="T27" fmla="*/ 32 h 33"/>
                    <a:gd name="T28" fmla="*/ 23 w 40"/>
                    <a:gd name="T29" fmla="*/ 33 h 33"/>
                    <a:gd name="T30" fmla="*/ 30 w 40"/>
                    <a:gd name="T31" fmla="*/ 33 h 33"/>
                    <a:gd name="T32" fmla="*/ 35 w 40"/>
                    <a:gd name="T33" fmla="*/ 30 h 33"/>
                    <a:gd name="T34" fmla="*/ 38 w 40"/>
                    <a:gd name="T35" fmla="*/ 27 h 33"/>
                    <a:gd name="T36" fmla="*/ 39 w 40"/>
                    <a:gd name="T37" fmla="*/ 25 h 33"/>
                    <a:gd name="T38" fmla="*/ 39 w 40"/>
                    <a:gd name="T39" fmla="*/ 25 h 33"/>
                    <a:gd name="T40" fmla="*/ 40 w 40"/>
                    <a:gd name="T41" fmla="*/ 21 h 33"/>
                    <a:gd name="T42" fmla="*/ 40 w 40"/>
                    <a:gd name="T43" fmla="*/ 18 h 33"/>
                    <a:gd name="T44" fmla="*/ 38 w 40"/>
                    <a:gd name="T45" fmla="*/ 12 h 33"/>
                    <a:gd name="T46" fmla="*/ 33 w 40"/>
                    <a:gd name="T47" fmla="*/ 5 h 33"/>
                    <a:gd name="T48" fmla="*/ 25 w 40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7" y="0"/>
                      </a:lnTo>
                      <a:lnTo>
                        <a:pt x="10" y="2"/>
                      </a:lnTo>
                      <a:lnTo>
                        <a:pt x="5" y="4"/>
                      </a:lnTo>
                      <a:lnTo>
                        <a:pt x="2" y="7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0" y="33"/>
                      </a:lnTo>
                      <a:lnTo>
                        <a:pt x="35" y="30"/>
                      </a:lnTo>
                      <a:lnTo>
                        <a:pt x="38" y="27"/>
                      </a:lnTo>
                      <a:lnTo>
                        <a:pt x="39" y="25"/>
                      </a:lnTo>
                      <a:lnTo>
                        <a:pt x="40" y="21"/>
                      </a:lnTo>
                      <a:lnTo>
                        <a:pt x="40" y="18"/>
                      </a:lnTo>
                      <a:lnTo>
                        <a:pt x="38" y="12"/>
                      </a:lnTo>
                      <a:lnTo>
                        <a:pt x="33" y="5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77" name="Freeform 2519"/>
                <p:cNvSpPr>
                  <a:spLocks/>
                </p:cNvSpPr>
                <p:nvPr/>
              </p:nvSpPr>
              <p:spPr bwMode="auto">
                <a:xfrm>
                  <a:off x="2295" y="3027"/>
                  <a:ext cx="40" cy="33"/>
                </a:xfrm>
                <a:custGeom>
                  <a:avLst/>
                  <a:gdLst>
                    <a:gd name="T0" fmla="*/ 25 w 40"/>
                    <a:gd name="T1" fmla="*/ 2 h 33"/>
                    <a:gd name="T2" fmla="*/ 25 w 40"/>
                    <a:gd name="T3" fmla="*/ 2 h 33"/>
                    <a:gd name="T4" fmla="*/ 17 w 40"/>
                    <a:gd name="T5" fmla="*/ 0 h 33"/>
                    <a:gd name="T6" fmla="*/ 10 w 40"/>
                    <a:gd name="T7" fmla="*/ 2 h 33"/>
                    <a:gd name="T8" fmla="*/ 5 w 40"/>
                    <a:gd name="T9" fmla="*/ 4 h 33"/>
                    <a:gd name="T10" fmla="*/ 2 w 40"/>
                    <a:gd name="T11" fmla="*/ 7 h 33"/>
                    <a:gd name="T12" fmla="*/ 1 w 40"/>
                    <a:gd name="T13" fmla="*/ 10 h 33"/>
                    <a:gd name="T14" fmla="*/ 1 w 40"/>
                    <a:gd name="T15" fmla="*/ 10 h 33"/>
                    <a:gd name="T16" fmla="*/ 0 w 40"/>
                    <a:gd name="T17" fmla="*/ 13 h 33"/>
                    <a:gd name="T18" fmla="*/ 0 w 40"/>
                    <a:gd name="T19" fmla="*/ 17 h 33"/>
                    <a:gd name="T20" fmla="*/ 2 w 40"/>
                    <a:gd name="T21" fmla="*/ 23 h 33"/>
                    <a:gd name="T22" fmla="*/ 7 w 40"/>
                    <a:gd name="T23" fmla="*/ 28 h 33"/>
                    <a:gd name="T24" fmla="*/ 15 w 40"/>
                    <a:gd name="T25" fmla="*/ 32 h 33"/>
                    <a:gd name="T26" fmla="*/ 15 w 40"/>
                    <a:gd name="T27" fmla="*/ 32 h 33"/>
                    <a:gd name="T28" fmla="*/ 23 w 40"/>
                    <a:gd name="T29" fmla="*/ 33 h 33"/>
                    <a:gd name="T30" fmla="*/ 30 w 40"/>
                    <a:gd name="T31" fmla="*/ 33 h 33"/>
                    <a:gd name="T32" fmla="*/ 35 w 40"/>
                    <a:gd name="T33" fmla="*/ 30 h 33"/>
                    <a:gd name="T34" fmla="*/ 38 w 40"/>
                    <a:gd name="T35" fmla="*/ 27 h 33"/>
                    <a:gd name="T36" fmla="*/ 39 w 40"/>
                    <a:gd name="T37" fmla="*/ 25 h 33"/>
                    <a:gd name="T38" fmla="*/ 39 w 40"/>
                    <a:gd name="T39" fmla="*/ 25 h 33"/>
                    <a:gd name="T40" fmla="*/ 40 w 40"/>
                    <a:gd name="T41" fmla="*/ 21 h 33"/>
                    <a:gd name="T42" fmla="*/ 40 w 40"/>
                    <a:gd name="T43" fmla="*/ 18 h 33"/>
                    <a:gd name="T44" fmla="*/ 38 w 40"/>
                    <a:gd name="T45" fmla="*/ 12 h 33"/>
                    <a:gd name="T46" fmla="*/ 33 w 40"/>
                    <a:gd name="T47" fmla="*/ 5 h 33"/>
                    <a:gd name="T48" fmla="*/ 25 w 40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7" y="0"/>
                      </a:lnTo>
                      <a:lnTo>
                        <a:pt x="10" y="2"/>
                      </a:lnTo>
                      <a:lnTo>
                        <a:pt x="5" y="4"/>
                      </a:lnTo>
                      <a:lnTo>
                        <a:pt x="2" y="7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0" y="33"/>
                      </a:lnTo>
                      <a:lnTo>
                        <a:pt x="35" y="30"/>
                      </a:lnTo>
                      <a:lnTo>
                        <a:pt x="38" y="27"/>
                      </a:lnTo>
                      <a:lnTo>
                        <a:pt x="39" y="25"/>
                      </a:lnTo>
                      <a:lnTo>
                        <a:pt x="40" y="21"/>
                      </a:lnTo>
                      <a:lnTo>
                        <a:pt x="40" y="18"/>
                      </a:lnTo>
                      <a:lnTo>
                        <a:pt x="38" y="12"/>
                      </a:lnTo>
                      <a:lnTo>
                        <a:pt x="33" y="5"/>
                      </a:lnTo>
                      <a:lnTo>
                        <a:pt x="25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78" name="Freeform 2520"/>
                <p:cNvSpPr>
                  <a:spLocks/>
                </p:cNvSpPr>
                <p:nvPr/>
              </p:nvSpPr>
              <p:spPr bwMode="auto">
                <a:xfrm>
                  <a:off x="2270" y="3001"/>
                  <a:ext cx="41" cy="31"/>
                </a:xfrm>
                <a:custGeom>
                  <a:avLst/>
                  <a:gdLst>
                    <a:gd name="T0" fmla="*/ 21 w 41"/>
                    <a:gd name="T1" fmla="*/ 0 h 31"/>
                    <a:gd name="T2" fmla="*/ 21 w 41"/>
                    <a:gd name="T3" fmla="*/ 0 h 31"/>
                    <a:gd name="T4" fmla="*/ 13 w 41"/>
                    <a:gd name="T5" fmla="*/ 1 h 31"/>
                    <a:gd name="T6" fmla="*/ 7 w 41"/>
                    <a:gd name="T7" fmla="*/ 5 h 31"/>
                    <a:gd name="T8" fmla="*/ 2 w 41"/>
                    <a:gd name="T9" fmla="*/ 10 h 31"/>
                    <a:gd name="T10" fmla="*/ 0 w 41"/>
                    <a:gd name="T11" fmla="*/ 12 h 31"/>
                    <a:gd name="T12" fmla="*/ 0 w 41"/>
                    <a:gd name="T13" fmla="*/ 16 h 31"/>
                    <a:gd name="T14" fmla="*/ 0 w 41"/>
                    <a:gd name="T15" fmla="*/ 16 h 31"/>
                    <a:gd name="T16" fmla="*/ 0 w 41"/>
                    <a:gd name="T17" fmla="*/ 19 h 31"/>
                    <a:gd name="T18" fmla="*/ 2 w 41"/>
                    <a:gd name="T19" fmla="*/ 22 h 31"/>
                    <a:gd name="T20" fmla="*/ 7 w 41"/>
                    <a:gd name="T21" fmla="*/ 28 h 31"/>
                    <a:gd name="T22" fmla="*/ 13 w 41"/>
                    <a:gd name="T23" fmla="*/ 30 h 31"/>
                    <a:gd name="T24" fmla="*/ 21 w 41"/>
                    <a:gd name="T25" fmla="*/ 31 h 31"/>
                    <a:gd name="T26" fmla="*/ 21 w 41"/>
                    <a:gd name="T27" fmla="*/ 31 h 31"/>
                    <a:gd name="T28" fmla="*/ 28 w 41"/>
                    <a:gd name="T29" fmla="*/ 30 h 31"/>
                    <a:gd name="T30" fmla="*/ 36 w 41"/>
                    <a:gd name="T31" fmla="*/ 28 h 31"/>
                    <a:gd name="T32" fmla="*/ 40 w 41"/>
                    <a:gd name="T33" fmla="*/ 22 h 31"/>
                    <a:gd name="T34" fmla="*/ 41 w 41"/>
                    <a:gd name="T35" fmla="*/ 19 h 31"/>
                    <a:gd name="T36" fmla="*/ 41 w 41"/>
                    <a:gd name="T37" fmla="*/ 16 h 31"/>
                    <a:gd name="T38" fmla="*/ 41 w 41"/>
                    <a:gd name="T39" fmla="*/ 16 h 31"/>
                    <a:gd name="T40" fmla="*/ 41 w 41"/>
                    <a:gd name="T41" fmla="*/ 12 h 31"/>
                    <a:gd name="T42" fmla="*/ 40 w 41"/>
                    <a:gd name="T43" fmla="*/ 10 h 31"/>
                    <a:gd name="T44" fmla="*/ 36 w 41"/>
                    <a:gd name="T45" fmla="*/ 5 h 31"/>
                    <a:gd name="T46" fmla="*/ 28 w 41"/>
                    <a:gd name="T47" fmla="*/ 1 h 31"/>
                    <a:gd name="T48" fmla="*/ 21 w 41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1"/>
                    <a:gd name="T77" fmla="*/ 41 w 41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1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2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2" y="22"/>
                      </a:lnTo>
                      <a:lnTo>
                        <a:pt x="7" y="28"/>
                      </a:lnTo>
                      <a:lnTo>
                        <a:pt x="13" y="30"/>
                      </a:lnTo>
                      <a:lnTo>
                        <a:pt x="21" y="31"/>
                      </a:lnTo>
                      <a:lnTo>
                        <a:pt x="28" y="30"/>
                      </a:lnTo>
                      <a:lnTo>
                        <a:pt x="36" y="28"/>
                      </a:lnTo>
                      <a:lnTo>
                        <a:pt x="40" y="22"/>
                      </a:lnTo>
                      <a:lnTo>
                        <a:pt x="41" y="19"/>
                      </a:lnTo>
                      <a:lnTo>
                        <a:pt x="41" y="16"/>
                      </a:lnTo>
                      <a:lnTo>
                        <a:pt x="41" y="12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28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79" name="Freeform 2521"/>
                <p:cNvSpPr>
                  <a:spLocks/>
                </p:cNvSpPr>
                <p:nvPr/>
              </p:nvSpPr>
              <p:spPr bwMode="auto">
                <a:xfrm>
                  <a:off x="2270" y="3001"/>
                  <a:ext cx="41" cy="31"/>
                </a:xfrm>
                <a:custGeom>
                  <a:avLst/>
                  <a:gdLst>
                    <a:gd name="T0" fmla="*/ 21 w 41"/>
                    <a:gd name="T1" fmla="*/ 0 h 31"/>
                    <a:gd name="T2" fmla="*/ 21 w 41"/>
                    <a:gd name="T3" fmla="*/ 0 h 31"/>
                    <a:gd name="T4" fmla="*/ 13 w 41"/>
                    <a:gd name="T5" fmla="*/ 1 h 31"/>
                    <a:gd name="T6" fmla="*/ 7 w 41"/>
                    <a:gd name="T7" fmla="*/ 5 h 31"/>
                    <a:gd name="T8" fmla="*/ 2 w 41"/>
                    <a:gd name="T9" fmla="*/ 10 h 31"/>
                    <a:gd name="T10" fmla="*/ 0 w 41"/>
                    <a:gd name="T11" fmla="*/ 12 h 31"/>
                    <a:gd name="T12" fmla="*/ 0 w 41"/>
                    <a:gd name="T13" fmla="*/ 16 h 31"/>
                    <a:gd name="T14" fmla="*/ 0 w 41"/>
                    <a:gd name="T15" fmla="*/ 16 h 31"/>
                    <a:gd name="T16" fmla="*/ 0 w 41"/>
                    <a:gd name="T17" fmla="*/ 19 h 31"/>
                    <a:gd name="T18" fmla="*/ 2 w 41"/>
                    <a:gd name="T19" fmla="*/ 22 h 31"/>
                    <a:gd name="T20" fmla="*/ 7 w 41"/>
                    <a:gd name="T21" fmla="*/ 28 h 31"/>
                    <a:gd name="T22" fmla="*/ 13 w 41"/>
                    <a:gd name="T23" fmla="*/ 30 h 31"/>
                    <a:gd name="T24" fmla="*/ 21 w 41"/>
                    <a:gd name="T25" fmla="*/ 31 h 31"/>
                    <a:gd name="T26" fmla="*/ 21 w 41"/>
                    <a:gd name="T27" fmla="*/ 31 h 31"/>
                    <a:gd name="T28" fmla="*/ 28 w 41"/>
                    <a:gd name="T29" fmla="*/ 30 h 31"/>
                    <a:gd name="T30" fmla="*/ 36 w 41"/>
                    <a:gd name="T31" fmla="*/ 28 h 31"/>
                    <a:gd name="T32" fmla="*/ 40 w 41"/>
                    <a:gd name="T33" fmla="*/ 22 h 31"/>
                    <a:gd name="T34" fmla="*/ 41 w 41"/>
                    <a:gd name="T35" fmla="*/ 19 h 31"/>
                    <a:gd name="T36" fmla="*/ 41 w 41"/>
                    <a:gd name="T37" fmla="*/ 16 h 31"/>
                    <a:gd name="T38" fmla="*/ 41 w 41"/>
                    <a:gd name="T39" fmla="*/ 16 h 31"/>
                    <a:gd name="T40" fmla="*/ 41 w 41"/>
                    <a:gd name="T41" fmla="*/ 12 h 31"/>
                    <a:gd name="T42" fmla="*/ 40 w 41"/>
                    <a:gd name="T43" fmla="*/ 10 h 31"/>
                    <a:gd name="T44" fmla="*/ 36 w 41"/>
                    <a:gd name="T45" fmla="*/ 5 h 31"/>
                    <a:gd name="T46" fmla="*/ 28 w 41"/>
                    <a:gd name="T47" fmla="*/ 1 h 31"/>
                    <a:gd name="T48" fmla="*/ 21 w 41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1"/>
                    <a:gd name="T77" fmla="*/ 41 w 41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1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2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2" y="22"/>
                      </a:lnTo>
                      <a:lnTo>
                        <a:pt x="7" y="28"/>
                      </a:lnTo>
                      <a:lnTo>
                        <a:pt x="13" y="30"/>
                      </a:lnTo>
                      <a:lnTo>
                        <a:pt x="21" y="31"/>
                      </a:lnTo>
                      <a:lnTo>
                        <a:pt x="28" y="30"/>
                      </a:lnTo>
                      <a:lnTo>
                        <a:pt x="36" y="28"/>
                      </a:lnTo>
                      <a:lnTo>
                        <a:pt x="40" y="22"/>
                      </a:lnTo>
                      <a:lnTo>
                        <a:pt x="41" y="19"/>
                      </a:lnTo>
                      <a:lnTo>
                        <a:pt x="41" y="16"/>
                      </a:lnTo>
                      <a:lnTo>
                        <a:pt x="41" y="12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28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80" name="Freeform 2522"/>
                <p:cNvSpPr>
                  <a:spLocks/>
                </p:cNvSpPr>
                <p:nvPr/>
              </p:nvSpPr>
              <p:spPr bwMode="auto">
                <a:xfrm>
                  <a:off x="2296" y="3004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5 w 41"/>
                    <a:gd name="T5" fmla="*/ 0 h 33"/>
                    <a:gd name="T6" fmla="*/ 7 w 41"/>
                    <a:gd name="T7" fmla="*/ 3 h 33"/>
                    <a:gd name="T8" fmla="*/ 2 w 41"/>
                    <a:gd name="T9" fmla="*/ 7 h 33"/>
                    <a:gd name="T10" fmla="*/ 1 w 41"/>
                    <a:gd name="T11" fmla="*/ 11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7 h 33"/>
                    <a:gd name="T18" fmla="*/ 0 w 41"/>
                    <a:gd name="T19" fmla="*/ 19 h 33"/>
                    <a:gd name="T20" fmla="*/ 4 w 41"/>
                    <a:gd name="T21" fmla="*/ 26 h 33"/>
                    <a:gd name="T22" fmla="*/ 10 w 41"/>
                    <a:gd name="T23" fmla="*/ 31 h 33"/>
                    <a:gd name="T24" fmla="*/ 18 w 41"/>
                    <a:gd name="T25" fmla="*/ 33 h 33"/>
                    <a:gd name="T26" fmla="*/ 18 w 41"/>
                    <a:gd name="T27" fmla="*/ 33 h 33"/>
                    <a:gd name="T28" fmla="*/ 25 w 41"/>
                    <a:gd name="T29" fmla="*/ 33 h 33"/>
                    <a:gd name="T30" fmla="*/ 33 w 41"/>
                    <a:gd name="T31" fmla="*/ 31 h 33"/>
                    <a:gd name="T32" fmla="*/ 38 w 41"/>
                    <a:gd name="T33" fmla="*/ 27 h 33"/>
                    <a:gd name="T34" fmla="*/ 39 w 41"/>
                    <a:gd name="T35" fmla="*/ 25 h 33"/>
                    <a:gd name="T36" fmla="*/ 41 w 41"/>
                    <a:gd name="T37" fmla="*/ 21 h 33"/>
                    <a:gd name="T38" fmla="*/ 41 w 41"/>
                    <a:gd name="T39" fmla="*/ 21 h 33"/>
                    <a:gd name="T40" fmla="*/ 41 w 41"/>
                    <a:gd name="T41" fmla="*/ 17 h 33"/>
                    <a:gd name="T42" fmla="*/ 41 w 41"/>
                    <a:gd name="T43" fmla="*/ 14 h 33"/>
                    <a:gd name="T44" fmla="*/ 37 w 41"/>
                    <a:gd name="T45" fmla="*/ 8 h 33"/>
                    <a:gd name="T46" fmla="*/ 30 w 41"/>
                    <a:gd name="T47" fmla="*/ 4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7" y="3"/>
                      </a:lnTo>
                      <a:lnTo>
                        <a:pt x="2" y="7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4" y="26"/>
                      </a:lnTo>
                      <a:lnTo>
                        <a:pt x="10" y="31"/>
                      </a:lnTo>
                      <a:lnTo>
                        <a:pt x="18" y="33"/>
                      </a:lnTo>
                      <a:lnTo>
                        <a:pt x="25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39" y="25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0" y="4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81" name="Freeform 2523"/>
                <p:cNvSpPr>
                  <a:spLocks/>
                </p:cNvSpPr>
                <p:nvPr/>
              </p:nvSpPr>
              <p:spPr bwMode="auto">
                <a:xfrm>
                  <a:off x="2296" y="3004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5 w 41"/>
                    <a:gd name="T5" fmla="*/ 0 h 33"/>
                    <a:gd name="T6" fmla="*/ 7 w 41"/>
                    <a:gd name="T7" fmla="*/ 3 h 33"/>
                    <a:gd name="T8" fmla="*/ 2 w 41"/>
                    <a:gd name="T9" fmla="*/ 7 h 33"/>
                    <a:gd name="T10" fmla="*/ 1 w 41"/>
                    <a:gd name="T11" fmla="*/ 11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7 h 33"/>
                    <a:gd name="T18" fmla="*/ 0 w 41"/>
                    <a:gd name="T19" fmla="*/ 19 h 33"/>
                    <a:gd name="T20" fmla="*/ 4 w 41"/>
                    <a:gd name="T21" fmla="*/ 26 h 33"/>
                    <a:gd name="T22" fmla="*/ 10 w 41"/>
                    <a:gd name="T23" fmla="*/ 31 h 33"/>
                    <a:gd name="T24" fmla="*/ 18 w 41"/>
                    <a:gd name="T25" fmla="*/ 33 h 33"/>
                    <a:gd name="T26" fmla="*/ 18 w 41"/>
                    <a:gd name="T27" fmla="*/ 33 h 33"/>
                    <a:gd name="T28" fmla="*/ 25 w 41"/>
                    <a:gd name="T29" fmla="*/ 33 h 33"/>
                    <a:gd name="T30" fmla="*/ 33 w 41"/>
                    <a:gd name="T31" fmla="*/ 31 h 33"/>
                    <a:gd name="T32" fmla="*/ 38 w 41"/>
                    <a:gd name="T33" fmla="*/ 27 h 33"/>
                    <a:gd name="T34" fmla="*/ 39 w 41"/>
                    <a:gd name="T35" fmla="*/ 25 h 33"/>
                    <a:gd name="T36" fmla="*/ 41 w 41"/>
                    <a:gd name="T37" fmla="*/ 21 h 33"/>
                    <a:gd name="T38" fmla="*/ 41 w 41"/>
                    <a:gd name="T39" fmla="*/ 21 h 33"/>
                    <a:gd name="T40" fmla="*/ 41 w 41"/>
                    <a:gd name="T41" fmla="*/ 17 h 33"/>
                    <a:gd name="T42" fmla="*/ 41 w 41"/>
                    <a:gd name="T43" fmla="*/ 14 h 33"/>
                    <a:gd name="T44" fmla="*/ 37 w 41"/>
                    <a:gd name="T45" fmla="*/ 8 h 33"/>
                    <a:gd name="T46" fmla="*/ 30 w 41"/>
                    <a:gd name="T47" fmla="*/ 4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7" y="3"/>
                      </a:lnTo>
                      <a:lnTo>
                        <a:pt x="2" y="7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4" y="26"/>
                      </a:lnTo>
                      <a:lnTo>
                        <a:pt x="10" y="31"/>
                      </a:lnTo>
                      <a:lnTo>
                        <a:pt x="18" y="33"/>
                      </a:lnTo>
                      <a:lnTo>
                        <a:pt x="25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39" y="25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0" y="4"/>
                      </a:lnTo>
                      <a:lnTo>
                        <a:pt x="2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82" name="Freeform 2524"/>
                <p:cNvSpPr>
                  <a:spLocks/>
                </p:cNvSpPr>
                <p:nvPr/>
              </p:nvSpPr>
              <p:spPr bwMode="auto">
                <a:xfrm>
                  <a:off x="2284" y="2983"/>
                  <a:ext cx="41" cy="33"/>
                </a:xfrm>
                <a:custGeom>
                  <a:avLst/>
                  <a:gdLst>
                    <a:gd name="T0" fmla="*/ 21 w 41"/>
                    <a:gd name="T1" fmla="*/ 0 h 33"/>
                    <a:gd name="T2" fmla="*/ 21 w 41"/>
                    <a:gd name="T3" fmla="*/ 0 h 33"/>
                    <a:gd name="T4" fmla="*/ 13 w 41"/>
                    <a:gd name="T5" fmla="*/ 1 h 33"/>
                    <a:gd name="T6" fmla="*/ 7 w 41"/>
                    <a:gd name="T7" fmla="*/ 5 h 33"/>
                    <a:gd name="T8" fmla="*/ 2 w 41"/>
                    <a:gd name="T9" fmla="*/ 10 h 33"/>
                    <a:gd name="T10" fmla="*/ 0 w 41"/>
                    <a:gd name="T11" fmla="*/ 12 h 33"/>
                    <a:gd name="T12" fmla="*/ 0 w 41"/>
                    <a:gd name="T13" fmla="*/ 16 h 33"/>
                    <a:gd name="T14" fmla="*/ 0 w 41"/>
                    <a:gd name="T15" fmla="*/ 16 h 33"/>
                    <a:gd name="T16" fmla="*/ 0 w 41"/>
                    <a:gd name="T17" fmla="*/ 20 h 33"/>
                    <a:gd name="T18" fmla="*/ 2 w 41"/>
                    <a:gd name="T19" fmla="*/ 23 h 33"/>
                    <a:gd name="T20" fmla="*/ 7 w 41"/>
                    <a:gd name="T21" fmla="*/ 28 h 33"/>
                    <a:gd name="T22" fmla="*/ 13 w 41"/>
                    <a:gd name="T23" fmla="*/ 32 h 33"/>
                    <a:gd name="T24" fmla="*/ 21 w 41"/>
                    <a:gd name="T25" fmla="*/ 33 h 33"/>
                    <a:gd name="T26" fmla="*/ 21 w 41"/>
                    <a:gd name="T27" fmla="*/ 33 h 33"/>
                    <a:gd name="T28" fmla="*/ 28 w 41"/>
                    <a:gd name="T29" fmla="*/ 32 h 33"/>
                    <a:gd name="T30" fmla="*/ 36 w 41"/>
                    <a:gd name="T31" fmla="*/ 28 h 33"/>
                    <a:gd name="T32" fmla="*/ 40 w 41"/>
                    <a:gd name="T33" fmla="*/ 23 h 33"/>
                    <a:gd name="T34" fmla="*/ 41 w 41"/>
                    <a:gd name="T35" fmla="*/ 20 h 33"/>
                    <a:gd name="T36" fmla="*/ 41 w 41"/>
                    <a:gd name="T37" fmla="*/ 16 h 33"/>
                    <a:gd name="T38" fmla="*/ 41 w 41"/>
                    <a:gd name="T39" fmla="*/ 16 h 33"/>
                    <a:gd name="T40" fmla="*/ 41 w 41"/>
                    <a:gd name="T41" fmla="*/ 12 h 33"/>
                    <a:gd name="T42" fmla="*/ 40 w 41"/>
                    <a:gd name="T43" fmla="*/ 10 h 33"/>
                    <a:gd name="T44" fmla="*/ 36 w 41"/>
                    <a:gd name="T45" fmla="*/ 5 h 33"/>
                    <a:gd name="T46" fmla="*/ 28 w 41"/>
                    <a:gd name="T47" fmla="*/ 1 h 33"/>
                    <a:gd name="T48" fmla="*/ 21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2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3" y="32"/>
                      </a:lnTo>
                      <a:lnTo>
                        <a:pt x="21" y="33"/>
                      </a:lnTo>
                      <a:lnTo>
                        <a:pt x="28" y="32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41" y="12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28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83" name="Freeform 2525"/>
                <p:cNvSpPr>
                  <a:spLocks/>
                </p:cNvSpPr>
                <p:nvPr/>
              </p:nvSpPr>
              <p:spPr bwMode="auto">
                <a:xfrm>
                  <a:off x="2284" y="2983"/>
                  <a:ext cx="41" cy="33"/>
                </a:xfrm>
                <a:custGeom>
                  <a:avLst/>
                  <a:gdLst>
                    <a:gd name="T0" fmla="*/ 21 w 41"/>
                    <a:gd name="T1" fmla="*/ 0 h 33"/>
                    <a:gd name="T2" fmla="*/ 21 w 41"/>
                    <a:gd name="T3" fmla="*/ 0 h 33"/>
                    <a:gd name="T4" fmla="*/ 13 w 41"/>
                    <a:gd name="T5" fmla="*/ 1 h 33"/>
                    <a:gd name="T6" fmla="*/ 7 w 41"/>
                    <a:gd name="T7" fmla="*/ 5 h 33"/>
                    <a:gd name="T8" fmla="*/ 2 w 41"/>
                    <a:gd name="T9" fmla="*/ 10 h 33"/>
                    <a:gd name="T10" fmla="*/ 0 w 41"/>
                    <a:gd name="T11" fmla="*/ 12 h 33"/>
                    <a:gd name="T12" fmla="*/ 0 w 41"/>
                    <a:gd name="T13" fmla="*/ 16 h 33"/>
                    <a:gd name="T14" fmla="*/ 0 w 41"/>
                    <a:gd name="T15" fmla="*/ 16 h 33"/>
                    <a:gd name="T16" fmla="*/ 0 w 41"/>
                    <a:gd name="T17" fmla="*/ 20 h 33"/>
                    <a:gd name="T18" fmla="*/ 2 w 41"/>
                    <a:gd name="T19" fmla="*/ 23 h 33"/>
                    <a:gd name="T20" fmla="*/ 7 w 41"/>
                    <a:gd name="T21" fmla="*/ 28 h 33"/>
                    <a:gd name="T22" fmla="*/ 13 w 41"/>
                    <a:gd name="T23" fmla="*/ 32 h 33"/>
                    <a:gd name="T24" fmla="*/ 21 w 41"/>
                    <a:gd name="T25" fmla="*/ 33 h 33"/>
                    <a:gd name="T26" fmla="*/ 21 w 41"/>
                    <a:gd name="T27" fmla="*/ 33 h 33"/>
                    <a:gd name="T28" fmla="*/ 28 w 41"/>
                    <a:gd name="T29" fmla="*/ 32 h 33"/>
                    <a:gd name="T30" fmla="*/ 36 w 41"/>
                    <a:gd name="T31" fmla="*/ 28 h 33"/>
                    <a:gd name="T32" fmla="*/ 40 w 41"/>
                    <a:gd name="T33" fmla="*/ 23 h 33"/>
                    <a:gd name="T34" fmla="*/ 41 w 41"/>
                    <a:gd name="T35" fmla="*/ 20 h 33"/>
                    <a:gd name="T36" fmla="*/ 41 w 41"/>
                    <a:gd name="T37" fmla="*/ 16 h 33"/>
                    <a:gd name="T38" fmla="*/ 41 w 41"/>
                    <a:gd name="T39" fmla="*/ 16 h 33"/>
                    <a:gd name="T40" fmla="*/ 41 w 41"/>
                    <a:gd name="T41" fmla="*/ 12 h 33"/>
                    <a:gd name="T42" fmla="*/ 40 w 41"/>
                    <a:gd name="T43" fmla="*/ 10 h 33"/>
                    <a:gd name="T44" fmla="*/ 36 w 41"/>
                    <a:gd name="T45" fmla="*/ 5 h 33"/>
                    <a:gd name="T46" fmla="*/ 28 w 41"/>
                    <a:gd name="T47" fmla="*/ 1 h 33"/>
                    <a:gd name="T48" fmla="*/ 21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2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3" y="32"/>
                      </a:lnTo>
                      <a:lnTo>
                        <a:pt x="21" y="33"/>
                      </a:lnTo>
                      <a:lnTo>
                        <a:pt x="28" y="32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41" y="12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28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84" name="Freeform 2526"/>
                <p:cNvSpPr>
                  <a:spLocks/>
                </p:cNvSpPr>
                <p:nvPr/>
              </p:nvSpPr>
              <p:spPr bwMode="auto">
                <a:xfrm>
                  <a:off x="2265" y="3045"/>
                  <a:ext cx="40" cy="35"/>
                </a:xfrm>
                <a:custGeom>
                  <a:avLst/>
                  <a:gdLst>
                    <a:gd name="T0" fmla="*/ 13 w 40"/>
                    <a:gd name="T1" fmla="*/ 3 h 35"/>
                    <a:gd name="T2" fmla="*/ 13 w 40"/>
                    <a:gd name="T3" fmla="*/ 3 h 35"/>
                    <a:gd name="T4" fmla="*/ 7 w 40"/>
                    <a:gd name="T5" fmla="*/ 8 h 35"/>
                    <a:gd name="T6" fmla="*/ 1 w 40"/>
                    <a:gd name="T7" fmla="*/ 14 h 35"/>
                    <a:gd name="T8" fmla="*/ 0 w 40"/>
                    <a:gd name="T9" fmla="*/ 22 h 35"/>
                    <a:gd name="T10" fmla="*/ 1 w 40"/>
                    <a:gd name="T11" fmla="*/ 24 h 35"/>
                    <a:gd name="T12" fmla="*/ 3 w 40"/>
                    <a:gd name="T13" fmla="*/ 28 h 35"/>
                    <a:gd name="T14" fmla="*/ 3 w 40"/>
                    <a:gd name="T15" fmla="*/ 28 h 35"/>
                    <a:gd name="T16" fmla="*/ 4 w 40"/>
                    <a:gd name="T17" fmla="*/ 31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1 h 35"/>
                    <a:gd name="T26" fmla="*/ 28 w 40"/>
                    <a:gd name="T27" fmla="*/ 31 h 35"/>
                    <a:gd name="T28" fmla="*/ 35 w 40"/>
                    <a:gd name="T29" fmla="*/ 26 h 35"/>
                    <a:gd name="T30" fmla="*/ 38 w 40"/>
                    <a:gd name="T31" fmla="*/ 19 h 35"/>
                    <a:gd name="T32" fmla="*/ 40 w 40"/>
                    <a:gd name="T33" fmla="*/ 13 h 35"/>
                    <a:gd name="T34" fmla="*/ 40 w 40"/>
                    <a:gd name="T35" fmla="*/ 10 h 35"/>
                    <a:gd name="T36" fmla="*/ 38 w 40"/>
                    <a:gd name="T37" fmla="*/ 7 h 35"/>
                    <a:gd name="T38" fmla="*/ 38 w 40"/>
                    <a:gd name="T39" fmla="*/ 7 h 35"/>
                    <a:gd name="T40" fmla="*/ 36 w 40"/>
                    <a:gd name="T41" fmla="*/ 4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21 w 40"/>
                    <a:gd name="T47" fmla="*/ 0 h 35"/>
                    <a:gd name="T48" fmla="*/ 13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3" y="3"/>
                      </a:moveTo>
                      <a:lnTo>
                        <a:pt x="13" y="3"/>
                      </a:lnTo>
                      <a:lnTo>
                        <a:pt x="7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1" y="24"/>
                      </a:lnTo>
                      <a:lnTo>
                        <a:pt x="3" y="28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1"/>
                      </a:lnTo>
                      <a:lnTo>
                        <a:pt x="35" y="26"/>
                      </a:lnTo>
                      <a:lnTo>
                        <a:pt x="38" y="19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21" y="0"/>
                      </a:lnTo>
                      <a:lnTo>
                        <a:pt x="13" y="3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85" name="Freeform 2527"/>
                <p:cNvSpPr>
                  <a:spLocks/>
                </p:cNvSpPr>
                <p:nvPr/>
              </p:nvSpPr>
              <p:spPr bwMode="auto">
                <a:xfrm>
                  <a:off x="2265" y="3045"/>
                  <a:ext cx="40" cy="35"/>
                </a:xfrm>
                <a:custGeom>
                  <a:avLst/>
                  <a:gdLst>
                    <a:gd name="T0" fmla="*/ 13 w 40"/>
                    <a:gd name="T1" fmla="*/ 3 h 35"/>
                    <a:gd name="T2" fmla="*/ 13 w 40"/>
                    <a:gd name="T3" fmla="*/ 3 h 35"/>
                    <a:gd name="T4" fmla="*/ 7 w 40"/>
                    <a:gd name="T5" fmla="*/ 8 h 35"/>
                    <a:gd name="T6" fmla="*/ 1 w 40"/>
                    <a:gd name="T7" fmla="*/ 14 h 35"/>
                    <a:gd name="T8" fmla="*/ 0 w 40"/>
                    <a:gd name="T9" fmla="*/ 22 h 35"/>
                    <a:gd name="T10" fmla="*/ 1 w 40"/>
                    <a:gd name="T11" fmla="*/ 24 h 35"/>
                    <a:gd name="T12" fmla="*/ 3 w 40"/>
                    <a:gd name="T13" fmla="*/ 28 h 35"/>
                    <a:gd name="T14" fmla="*/ 3 w 40"/>
                    <a:gd name="T15" fmla="*/ 28 h 35"/>
                    <a:gd name="T16" fmla="*/ 4 w 40"/>
                    <a:gd name="T17" fmla="*/ 31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1 h 35"/>
                    <a:gd name="T26" fmla="*/ 28 w 40"/>
                    <a:gd name="T27" fmla="*/ 31 h 35"/>
                    <a:gd name="T28" fmla="*/ 35 w 40"/>
                    <a:gd name="T29" fmla="*/ 26 h 35"/>
                    <a:gd name="T30" fmla="*/ 38 w 40"/>
                    <a:gd name="T31" fmla="*/ 19 h 35"/>
                    <a:gd name="T32" fmla="*/ 40 w 40"/>
                    <a:gd name="T33" fmla="*/ 13 h 35"/>
                    <a:gd name="T34" fmla="*/ 40 w 40"/>
                    <a:gd name="T35" fmla="*/ 10 h 35"/>
                    <a:gd name="T36" fmla="*/ 38 w 40"/>
                    <a:gd name="T37" fmla="*/ 7 h 35"/>
                    <a:gd name="T38" fmla="*/ 38 w 40"/>
                    <a:gd name="T39" fmla="*/ 7 h 35"/>
                    <a:gd name="T40" fmla="*/ 36 w 40"/>
                    <a:gd name="T41" fmla="*/ 4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21 w 40"/>
                    <a:gd name="T47" fmla="*/ 0 h 35"/>
                    <a:gd name="T48" fmla="*/ 13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3" y="3"/>
                      </a:moveTo>
                      <a:lnTo>
                        <a:pt x="13" y="3"/>
                      </a:lnTo>
                      <a:lnTo>
                        <a:pt x="7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1" y="24"/>
                      </a:lnTo>
                      <a:lnTo>
                        <a:pt x="3" y="28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1"/>
                      </a:lnTo>
                      <a:lnTo>
                        <a:pt x="35" y="26"/>
                      </a:lnTo>
                      <a:lnTo>
                        <a:pt x="38" y="19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21" y="0"/>
                      </a:lnTo>
                      <a:lnTo>
                        <a:pt x="13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86" name="Freeform 2528"/>
                <p:cNvSpPr>
                  <a:spLocks/>
                </p:cNvSpPr>
                <p:nvPr/>
              </p:nvSpPr>
              <p:spPr bwMode="auto">
                <a:xfrm>
                  <a:off x="2295" y="3048"/>
                  <a:ext cx="40" cy="34"/>
                </a:xfrm>
                <a:custGeom>
                  <a:avLst/>
                  <a:gdLst>
                    <a:gd name="T0" fmla="*/ 25 w 40"/>
                    <a:gd name="T1" fmla="*/ 2 h 34"/>
                    <a:gd name="T2" fmla="*/ 25 w 40"/>
                    <a:gd name="T3" fmla="*/ 2 h 34"/>
                    <a:gd name="T4" fmla="*/ 17 w 40"/>
                    <a:gd name="T5" fmla="*/ 0 h 34"/>
                    <a:gd name="T6" fmla="*/ 10 w 40"/>
                    <a:gd name="T7" fmla="*/ 1 h 34"/>
                    <a:gd name="T8" fmla="*/ 5 w 40"/>
                    <a:gd name="T9" fmla="*/ 5 h 34"/>
                    <a:gd name="T10" fmla="*/ 2 w 40"/>
                    <a:gd name="T11" fmla="*/ 7 h 34"/>
                    <a:gd name="T12" fmla="*/ 1 w 40"/>
                    <a:gd name="T13" fmla="*/ 10 h 34"/>
                    <a:gd name="T14" fmla="*/ 1 w 40"/>
                    <a:gd name="T15" fmla="*/ 10 h 34"/>
                    <a:gd name="T16" fmla="*/ 0 w 40"/>
                    <a:gd name="T17" fmla="*/ 14 h 34"/>
                    <a:gd name="T18" fmla="*/ 0 w 40"/>
                    <a:gd name="T19" fmla="*/ 16 h 34"/>
                    <a:gd name="T20" fmla="*/ 2 w 40"/>
                    <a:gd name="T21" fmla="*/ 23 h 34"/>
                    <a:gd name="T22" fmla="*/ 7 w 40"/>
                    <a:gd name="T23" fmla="*/ 29 h 34"/>
                    <a:gd name="T24" fmla="*/ 15 w 40"/>
                    <a:gd name="T25" fmla="*/ 33 h 34"/>
                    <a:gd name="T26" fmla="*/ 15 w 40"/>
                    <a:gd name="T27" fmla="*/ 33 h 34"/>
                    <a:gd name="T28" fmla="*/ 23 w 40"/>
                    <a:gd name="T29" fmla="*/ 34 h 34"/>
                    <a:gd name="T30" fmla="*/ 30 w 40"/>
                    <a:gd name="T31" fmla="*/ 33 h 34"/>
                    <a:gd name="T32" fmla="*/ 35 w 40"/>
                    <a:gd name="T33" fmla="*/ 30 h 34"/>
                    <a:gd name="T34" fmla="*/ 38 w 40"/>
                    <a:gd name="T35" fmla="*/ 28 h 34"/>
                    <a:gd name="T36" fmla="*/ 39 w 40"/>
                    <a:gd name="T37" fmla="*/ 24 h 34"/>
                    <a:gd name="T38" fmla="*/ 39 w 40"/>
                    <a:gd name="T39" fmla="*/ 24 h 34"/>
                    <a:gd name="T40" fmla="*/ 40 w 40"/>
                    <a:gd name="T41" fmla="*/ 21 h 34"/>
                    <a:gd name="T42" fmla="*/ 40 w 40"/>
                    <a:gd name="T43" fmla="*/ 18 h 34"/>
                    <a:gd name="T44" fmla="*/ 38 w 40"/>
                    <a:gd name="T45" fmla="*/ 11 h 34"/>
                    <a:gd name="T46" fmla="*/ 33 w 40"/>
                    <a:gd name="T47" fmla="*/ 6 h 34"/>
                    <a:gd name="T48" fmla="*/ 25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7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2" y="7"/>
                      </a:lnTo>
                      <a:lnTo>
                        <a:pt x="1" y="10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2" y="23"/>
                      </a:lnTo>
                      <a:lnTo>
                        <a:pt x="7" y="29"/>
                      </a:lnTo>
                      <a:lnTo>
                        <a:pt x="15" y="33"/>
                      </a:lnTo>
                      <a:lnTo>
                        <a:pt x="23" y="34"/>
                      </a:lnTo>
                      <a:lnTo>
                        <a:pt x="30" y="33"/>
                      </a:lnTo>
                      <a:lnTo>
                        <a:pt x="35" y="30"/>
                      </a:lnTo>
                      <a:lnTo>
                        <a:pt x="38" y="28"/>
                      </a:lnTo>
                      <a:lnTo>
                        <a:pt x="39" y="24"/>
                      </a:lnTo>
                      <a:lnTo>
                        <a:pt x="40" y="21"/>
                      </a:lnTo>
                      <a:lnTo>
                        <a:pt x="40" y="18"/>
                      </a:lnTo>
                      <a:lnTo>
                        <a:pt x="38" y="11"/>
                      </a:lnTo>
                      <a:lnTo>
                        <a:pt x="33" y="6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87" name="Freeform 2529"/>
                <p:cNvSpPr>
                  <a:spLocks/>
                </p:cNvSpPr>
                <p:nvPr/>
              </p:nvSpPr>
              <p:spPr bwMode="auto">
                <a:xfrm>
                  <a:off x="2295" y="3048"/>
                  <a:ext cx="40" cy="34"/>
                </a:xfrm>
                <a:custGeom>
                  <a:avLst/>
                  <a:gdLst>
                    <a:gd name="T0" fmla="*/ 25 w 40"/>
                    <a:gd name="T1" fmla="*/ 2 h 34"/>
                    <a:gd name="T2" fmla="*/ 25 w 40"/>
                    <a:gd name="T3" fmla="*/ 2 h 34"/>
                    <a:gd name="T4" fmla="*/ 17 w 40"/>
                    <a:gd name="T5" fmla="*/ 0 h 34"/>
                    <a:gd name="T6" fmla="*/ 10 w 40"/>
                    <a:gd name="T7" fmla="*/ 1 h 34"/>
                    <a:gd name="T8" fmla="*/ 5 w 40"/>
                    <a:gd name="T9" fmla="*/ 5 h 34"/>
                    <a:gd name="T10" fmla="*/ 2 w 40"/>
                    <a:gd name="T11" fmla="*/ 7 h 34"/>
                    <a:gd name="T12" fmla="*/ 1 w 40"/>
                    <a:gd name="T13" fmla="*/ 10 h 34"/>
                    <a:gd name="T14" fmla="*/ 1 w 40"/>
                    <a:gd name="T15" fmla="*/ 10 h 34"/>
                    <a:gd name="T16" fmla="*/ 0 w 40"/>
                    <a:gd name="T17" fmla="*/ 14 h 34"/>
                    <a:gd name="T18" fmla="*/ 0 w 40"/>
                    <a:gd name="T19" fmla="*/ 16 h 34"/>
                    <a:gd name="T20" fmla="*/ 2 w 40"/>
                    <a:gd name="T21" fmla="*/ 23 h 34"/>
                    <a:gd name="T22" fmla="*/ 7 w 40"/>
                    <a:gd name="T23" fmla="*/ 29 h 34"/>
                    <a:gd name="T24" fmla="*/ 15 w 40"/>
                    <a:gd name="T25" fmla="*/ 33 h 34"/>
                    <a:gd name="T26" fmla="*/ 15 w 40"/>
                    <a:gd name="T27" fmla="*/ 33 h 34"/>
                    <a:gd name="T28" fmla="*/ 23 w 40"/>
                    <a:gd name="T29" fmla="*/ 34 h 34"/>
                    <a:gd name="T30" fmla="*/ 30 w 40"/>
                    <a:gd name="T31" fmla="*/ 33 h 34"/>
                    <a:gd name="T32" fmla="*/ 35 w 40"/>
                    <a:gd name="T33" fmla="*/ 30 h 34"/>
                    <a:gd name="T34" fmla="*/ 38 w 40"/>
                    <a:gd name="T35" fmla="*/ 28 h 34"/>
                    <a:gd name="T36" fmla="*/ 39 w 40"/>
                    <a:gd name="T37" fmla="*/ 24 h 34"/>
                    <a:gd name="T38" fmla="*/ 39 w 40"/>
                    <a:gd name="T39" fmla="*/ 24 h 34"/>
                    <a:gd name="T40" fmla="*/ 40 w 40"/>
                    <a:gd name="T41" fmla="*/ 21 h 34"/>
                    <a:gd name="T42" fmla="*/ 40 w 40"/>
                    <a:gd name="T43" fmla="*/ 18 h 34"/>
                    <a:gd name="T44" fmla="*/ 38 w 40"/>
                    <a:gd name="T45" fmla="*/ 11 h 34"/>
                    <a:gd name="T46" fmla="*/ 33 w 40"/>
                    <a:gd name="T47" fmla="*/ 6 h 34"/>
                    <a:gd name="T48" fmla="*/ 25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7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2" y="7"/>
                      </a:lnTo>
                      <a:lnTo>
                        <a:pt x="1" y="10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2" y="23"/>
                      </a:lnTo>
                      <a:lnTo>
                        <a:pt x="7" y="29"/>
                      </a:lnTo>
                      <a:lnTo>
                        <a:pt x="15" y="33"/>
                      </a:lnTo>
                      <a:lnTo>
                        <a:pt x="23" y="34"/>
                      </a:lnTo>
                      <a:lnTo>
                        <a:pt x="30" y="33"/>
                      </a:lnTo>
                      <a:lnTo>
                        <a:pt x="35" y="30"/>
                      </a:lnTo>
                      <a:lnTo>
                        <a:pt x="38" y="28"/>
                      </a:lnTo>
                      <a:lnTo>
                        <a:pt x="39" y="24"/>
                      </a:lnTo>
                      <a:lnTo>
                        <a:pt x="40" y="21"/>
                      </a:lnTo>
                      <a:lnTo>
                        <a:pt x="40" y="18"/>
                      </a:lnTo>
                      <a:lnTo>
                        <a:pt x="38" y="11"/>
                      </a:lnTo>
                      <a:lnTo>
                        <a:pt x="33" y="6"/>
                      </a:lnTo>
                      <a:lnTo>
                        <a:pt x="25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88" name="Freeform 2530"/>
                <p:cNvSpPr>
                  <a:spLocks/>
                </p:cNvSpPr>
                <p:nvPr/>
              </p:nvSpPr>
              <p:spPr bwMode="auto">
                <a:xfrm>
                  <a:off x="2228" y="3032"/>
                  <a:ext cx="31" cy="88"/>
                </a:xfrm>
                <a:custGeom>
                  <a:avLst/>
                  <a:gdLst>
                    <a:gd name="T0" fmla="*/ 0 w 31"/>
                    <a:gd name="T1" fmla="*/ 83 h 88"/>
                    <a:gd name="T2" fmla="*/ 9 w 31"/>
                    <a:gd name="T3" fmla="*/ 69 h 88"/>
                    <a:gd name="T4" fmla="*/ 9 w 31"/>
                    <a:gd name="T5" fmla="*/ 0 h 88"/>
                    <a:gd name="T6" fmla="*/ 23 w 31"/>
                    <a:gd name="T7" fmla="*/ 2 h 88"/>
                    <a:gd name="T8" fmla="*/ 23 w 31"/>
                    <a:gd name="T9" fmla="*/ 69 h 88"/>
                    <a:gd name="T10" fmla="*/ 31 w 31"/>
                    <a:gd name="T11" fmla="*/ 86 h 88"/>
                    <a:gd name="T12" fmla="*/ 21 w 31"/>
                    <a:gd name="T13" fmla="*/ 79 h 88"/>
                    <a:gd name="T14" fmla="*/ 21 w 31"/>
                    <a:gd name="T15" fmla="*/ 88 h 88"/>
                    <a:gd name="T16" fmla="*/ 14 w 31"/>
                    <a:gd name="T17" fmla="*/ 81 h 88"/>
                    <a:gd name="T18" fmla="*/ 9 w 31"/>
                    <a:gd name="T19" fmla="*/ 87 h 88"/>
                    <a:gd name="T20" fmla="*/ 9 w 31"/>
                    <a:gd name="T21" fmla="*/ 81 h 88"/>
                    <a:gd name="T22" fmla="*/ 0 w 31"/>
                    <a:gd name="T23" fmla="*/ 83 h 88"/>
                    <a:gd name="T24" fmla="*/ 0 w 31"/>
                    <a:gd name="T25" fmla="*/ 83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8"/>
                    <a:gd name="T41" fmla="*/ 31 w 31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8">
                      <a:moveTo>
                        <a:pt x="0" y="83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2"/>
                      </a:lnTo>
                      <a:lnTo>
                        <a:pt x="23" y="69"/>
                      </a:lnTo>
                      <a:lnTo>
                        <a:pt x="31" y="86"/>
                      </a:lnTo>
                      <a:lnTo>
                        <a:pt x="21" y="79"/>
                      </a:lnTo>
                      <a:lnTo>
                        <a:pt x="21" y="88"/>
                      </a:lnTo>
                      <a:lnTo>
                        <a:pt x="14" y="81"/>
                      </a:lnTo>
                      <a:lnTo>
                        <a:pt x="9" y="87"/>
                      </a:lnTo>
                      <a:lnTo>
                        <a:pt x="9" y="81"/>
                      </a:lnTo>
                      <a:lnTo>
                        <a:pt x="0" y="83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89" name="Freeform 2531"/>
                <p:cNvSpPr>
                  <a:spLocks/>
                </p:cNvSpPr>
                <p:nvPr/>
              </p:nvSpPr>
              <p:spPr bwMode="auto">
                <a:xfrm>
                  <a:off x="2210" y="3017"/>
                  <a:ext cx="40" cy="35"/>
                </a:xfrm>
                <a:custGeom>
                  <a:avLst/>
                  <a:gdLst>
                    <a:gd name="T0" fmla="*/ 12 w 40"/>
                    <a:gd name="T1" fmla="*/ 3 h 35"/>
                    <a:gd name="T2" fmla="*/ 12 w 40"/>
                    <a:gd name="T3" fmla="*/ 3 h 35"/>
                    <a:gd name="T4" fmla="*/ 5 w 40"/>
                    <a:gd name="T5" fmla="*/ 8 h 35"/>
                    <a:gd name="T6" fmla="*/ 2 w 40"/>
                    <a:gd name="T7" fmla="*/ 14 h 35"/>
                    <a:gd name="T8" fmla="*/ 0 w 40"/>
                    <a:gd name="T9" fmla="*/ 22 h 35"/>
                    <a:gd name="T10" fmla="*/ 0 w 40"/>
                    <a:gd name="T11" fmla="*/ 24 h 35"/>
                    <a:gd name="T12" fmla="*/ 2 w 40"/>
                    <a:gd name="T13" fmla="*/ 27 h 35"/>
                    <a:gd name="T14" fmla="*/ 2 w 40"/>
                    <a:gd name="T15" fmla="*/ 27 h 35"/>
                    <a:gd name="T16" fmla="*/ 4 w 40"/>
                    <a:gd name="T17" fmla="*/ 29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1 h 35"/>
                    <a:gd name="T26" fmla="*/ 28 w 40"/>
                    <a:gd name="T27" fmla="*/ 31 h 35"/>
                    <a:gd name="T28" fmla="*/ 35 w 40"/>
                    <a:gd name="T29" fmla="*/ 26 h 35"/>
                    <a:gd name="T30" fmla="*/ 39 w 40"/>
                    <a:gd name="T31" fmla="*/ 19 h 35"/>
                    <a:gd name="T32" fmla="*/ 40 w 40"/>
                    <a:gd name="T33" fmla="*/ 13 h 35"/>
                    <a:gd name="T34" fmla="*/ 39 w 40"/>
                    <a:gd name="T35" fmla="*/ 10 h 35"/>
                    <a:gd name="T36" fmla="*/ 37 w 40"/>
                    <a:gd name="T37" fmla="*/ 6 h 35"/>
                    <a:gd name="T38" fmla="*/ 37 w 40"/>
                    <a:gd name="T39" fmla="*/ 6 h 35"/>
                    <a:gd name="T40" fmla="*/ 36 w 40"/>
                    <a:gd name="T41" fmla="*/ 4 h 35"/>
                    <a:gd name="T42" fmla="*/ 34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0 h 35"/>
                    <a:gd name="T48" fmla="*/ 12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2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2" y="27"/>
                      </a:lnTo>
                      <a:lnTo>
                        <a:pt x="4" y="29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1"/>
                      </a:lnTo>
                      <a:lnTo>
                        <a:pt x="35" y="26"/>
                      </a:lnTo>
                      <a:lnTo>
                        <a:pt x="39" y="19"/>
                      </a:lnTo>
                      <a:lnTo>
                        <a:pt x="40" y="13"/>
                      </a:lnTo>
                      <a:lnTo>
                        <a:pt x="39" y="10"/>
                      </a:lnTo>
                      <a:lnTo>
                        <a:pt x="37" y="6"/>
                      </a:lnTo>
                      <a:lnTo>
                        <a:pt x="36" y="4"/>
                      </a:lnTo>
                      <a:lnTo>
                        <a:pt x="34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90" name="Freeform 2532"/>
                <p:cNvSpPr>
                  <a:spLocks/>
                </p:cNvSpPr>
                <p:nvPr/>
              </p:nvSpPr>
              <p:spPr bwMode="auto">
                <a:xfrm>
                  <a:off x="2210" y="3017"/>
                  <a:ext cx="40" cy="35"/>
                </a:xfrm>
                <a:custGeom>
                  <a:avLst/>
                  <a:gdLst>
                    <a:gd name="T0" fmla="*/ 12 w 40"/>
                    <a:gd name="T1" fmla="*/ 3 h 35"/>
                    <a:gd name="T2" fmla="*/ 12 w 40"/>
                    <a:gd name="T3" fmla="*/ 3 h 35"/>
                    <a:gd name="T4" fmla="*/ 5 w 40"/>
                    <a:gd name="T5" fmla="*/ 8 h 35"/>
                    <a:gd name="T6" fmla="*/ 2 w 40"/>
                    <a:gd name="T7" fmla="*/ 14 h 35"/>
                    <a:gd name="T8" fmla="*/ 0 w 40"/>
                    <a:gd name="T9" fmla="*/ 22 h 35"/>
                    <a:gd name="T10" fmla="*/ 0 w 40"/>
                    <a:gd name="T11" fmla="*/ 24 h 35"/>
                    <a:gd name="T12" fmla="*/ 2 w 40"/>
                    <a:gd name="T13" fmla="*/ 27 h 35"/>
                    <a:gd name="T14" fmla="*/ 2 w 40"/>
                    <a:gd name="T15" fmla="*/ 27 h 35"/>
                    <a:gd name="T16" fmla="*/ 4 w 40"/>
                    <a:gd name="T17" fmla="*/ 29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1 h 35"/>
                    <a:gd name="T26" fmla="*/ 28 w 40"/>
                    <a:gd name="T27" fmla="*/ 31 h 35"/>
                    <a:gd name="T28" fmla="*/ 35 w 40"/>
                    <a:gd name="T29" fmla="*/ 26 h 35"/>
                    <a:gd name="T30" fmla="*/ 39 w 40"/>
                    <a:gd name="T31" fmla="*/ 19 h 35"/>
                    <a:gd name="T32" fmla="*/ 40 w 40"/>
                    <a:gd name="T33" fmla="*/ 13 h 35"/>
                    <a:gd name="T34" fmla="*/ 39 w 40"/>
                    <a:gd name="T35" fmla="*/ 10 h 35"/>
                    <a:gd name="T36" fmla="*/ 37 w 40"/>
                    <a:gd name="T37" fmla="*/ 6 h 35"/>
                    <a:gd name="T38" fmla="*/ 37 w 40"/>
                    <a:gd name="T39" fmla="*/ 6 h 35"/>
                    <a:gd name="T40" fmla="*/ 36 w 40"/>
                    <a:gd name="T41" fmla="*/ 4 h 35"/>
                    <a:gd name="T42" fmla="*/ 34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0 h 35"/>
                    <a:gd name="T48" fmla="*/ 12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2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2" y="27"/>
                      </a:lnTo>
                      <a:lnTo>
                        <a:pt x="4" y="29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1"/>
                      </a:lnTo>
                      <a:lnTo>
                        <a:pt x="35" y="26"/>
                      </a:lnTo>
                      <a:lnTo>
                        <a:pt x="39" y="19"/>
                      </a:lnTo>
                      <a:lnTo>
                        <a:pt x="40" y="13"/>
                      </a:lnTo>
                      <a:lnTo>
                        <a:pt x="39" y="10"/>
                      </a:lnTo>
                      <a:lnTo>
                        <a:pt x="37" y="6"/>
                      </a:lnTo>
                      <a:lnTo>
                        <a:pt x="36" y="4"/>
                      </a:lnTo>
                      <a:lnTo>
                        <a:pt x="34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91" name="Freeform 2533"/>
                <p:cNvSpPr>
                  <a:spLocks/>
                </p:cNvSpPr>
                <p:nvPr/>
              </p:nvSpPr>
              <p:spPr bwMode="auto">
                <a:xfrm>
                  <a:off x="2240" y="3021"/>
                  <a:ext cx="39" cy="33"/>
                </a:xfrm>
                <a:custGeom>
                  <a:avLst/>
                  <a:gdLst>
                    <a:gd name="T0" fmla="*/ 25 w 39"/>
                    <a:gd name="T1" fmla="*/ 1 h 33"/>
                    <a:gd name="T2" fmla="*/ 25 w 39"/>
                    <a:gd name="T3" fmla="*/ 1 h 33"/>
                    <a:gd name="T4" fmla="*/ 16 w 39"/>
                    <a:gd name="T5" fmla="*/ 0 h 33"/>
                    <a:gd name="T6" fmla="*/ 10 w 39"/>
                    <a:gd name="T7" fmla="*/ 1 h 33"/>
                    <a:gd name="T8" fmla="*/ 4 w 39"/>
                    <a:gd name="T9" fmla="*/ 4 h 33"/>
                    <a:gd name="T10" fmla="*/ 1 w 39"/>
                    <a:gd name="T11" fmla="*/ 6 h 33"/>
                    <a:gd name="T12" fmla="*/ 0 w 39"/>
                    <a:gd name="T13" fmla="*/ 9 h 33"/>
                    <a:gd name="T14" fmla="*/ 0 w 39"/>
                    <a:gd name="T15" fmla="*/ 9 h 33"/>
                    <a:gd name="T16" fmla="*/ 0 w 39"/>
                    <a:gd name="T17" fmla="*/ 13 h 33"/>
                    <a:gd name="T18" fmla="*/ 0 w 39"/>
                    <a:gd name="T19" fmla="*/ 15 h 33"/>
                    <a:gd name="T20" fmla="*/ 2 w 39"/>
                    <a:gd name="T21" fmla="*/ 22 h 33"/>
                    <a:gd name="T22" fmla="*/ 6 w 39"/>
                    <a:gd name="T23" fmla="*/ 28 h 33"/>
                    <a:gd name="T24" fmla="*/ 14 w 39"/>
                    <a:gd name="T25" fmla="*/ 32 h 33"/>
                    <a:gd name="T26" fmla="*/ 14 w 39"/>
                    <a:gd name="T27" fmla="*/ 32 h 33"/>
                    <a:gd name="T28" fmla="*/ 21 w 39"/>
                    <a:gd name="T29" fmla="*/ 33 h 33"/>
                    <a:gd name="T30" fmla="*/ 29 w 39"/>
                    <a:gd name="T31" fmla="*/ 32 h 33"/>
                    <a:gd name="T32" fmla="*/ 35 w 39"/>
                    <a:gd name="T33" fmla="*/ 29 h 33"/>
                    <a:gd name="T34" fmla="*/ 37 w 39"/>
                    <a:gd name="T35" fmla="*/ 27 h 33"/>
                    <a:gd name="T36" fmla="*/ 39 w 39"/>
                    <a:gd name="T37" fmla="*/ 24 h 33"/>
                    <a:gd name="T38" fmla="*/ 39 w 39"/>
                    <a:gd name="T39" fmla="*/ 24 h 33"/>
                    <a:gd name="T40" fmla="*/ 39 w 39"/>
                    <a:gd name="T41" fmla="*/ 20 h 33"/>
                    <a:gd name="T42" fmla="*/ 39 w 39"/>
                    <a:gd name="T43" fmla="*/ 16 h 33"/>
                    <a:gd name="T44" fmla="*/ 37 w 39"/>
                    <a:gd name="T45" fmla="*/ 11 h 33"/>
                    <a:gd name="T46" fmla="*/ 32 w 39"/>
                    <a:gd name="T47" fmla="*/ 5 h 33"/>
                    <a:gd name="T48" fmla="*/ 25 w 39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6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6" y="28"/>
                      </a:lnTo>
                      <a:lnTo>
                        <a:pt x="14" y="32"/>
                      </a:lnTo>
                      <a:lnTo>
                        <a:pt x="21" y="33"/>
                      </a:lnTo>
                      <a:lnTo>
                        <a:pt x="29" y="32"/>
                      </a:lnTo>
                      <a:lnTo>
                        <a:pt x="35" y="29"/>
                      </a:lnTo>
                      <a:lnTo>
                        <a:pt x="37" y="27"/>
                      </a:lnTo>
                      <a:lnTo>
                        <a:pt x="39" y="24"/>
                      </a:lnTo>
                      <a:lnTo>
                        <a:pt x="39" y="20"/>
                      </a:lnTo>
                      <a:lnTo>
                        <a:pt x="39" y="16"/>
                      </a:lnTo>
                      <a:lnTo>
                        <a:pt x="37" y="11"/>
                      </a:lnTo>
                      <a:lnTo>
                        <a:pt x="32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92" name="Freeform 2534"/>
                <p:cNvSpPr>
                  <a:spLocks/>
                </p:cNvSpPr>
                <p:nvPr/>
              </p:nvSpPr>
              <p:spPr bwMode="auto">
                <a:xfrm>
                  <a:off x="2240" y="3021"/>
                  <a:ext cx="39" cy="33"/>
                </a:xfrm>
                <a:custGeom>
                  <a:avLst/>
                  <a:gdLst>
                    <a:gd name="T0" fmla="*/ 25 w 39"/>
                    <a:gd name="T1" fmla="*/ 1 h 33"/>
                    <a:gd name="T2" fmla="*/ 25 w 39"/>
                    <a:gd name="T3" fmla="*/ 1 h 33"/>
                    <a:gd name="T4" fmla="*/ 16 w 39"/>
                    <a:gd name="T5" fmla="*/ 0 h 33"/>
                    <a:gd name="T6" fmla="*/ 10 w 39"/>
                    <a:gd name="T7" fmla="*/ 1 h 33"/>
                    <a:gd name="T8" fmla="*/ 4 w 39"/>
                    <a:gd name="T9" fmla="*/ 4 h 33"/>
                    <a:gd name="T10" fmla="*/ 1 w 39"/>
                    <a:gd name="T11" fmla="*/ 6 h 33"/>
                    <a:gd name="T12" fmla="*/ 0 w 39"/>
                    <a:gd name="T13" fmla="*/ 9 h 33"/>
                    <a:gd name="T14" fmla="*/ 0 w 39"/>
                    <a:gd name="T15" fmla="*/ 9 h 33"/>
                    <a:gd name="T16" fmla="*/ 0 w 39"/>
                    <a:gd name="T17" fmla="*/ 13 h 33"/>
                    <a:gd name="T18" fmla="*/ 0 w 39"/>
                    <a:gd name="T19" fmla="*/ 15 h 33"/>
                    <a:gd name="T20" fmla="*/ 2 w 39"/>
                    <a:gd name="T21" fmla="*/ 22 h 33"/>
                    <a:gd name="T22" fmla="*/ 6 w 39"/>
                    <a:gd name="T23" fmla="*/ 28 h 33"/>
                    <a:gd name="T24" fmla="*/ 14 w 39"/>
                    <a:gd name="T25" fmla="*/ 32 h 33"/>
                    <a:gd name="T26" fmla="*/ 14 w 39"/>
                    <a:gd name="T27" fmla="*/ 32 h 33"/>
                    <a:gd name="T28" fmla="*/ 21 w 39"/>
                    <a:gd name="T29" fmla="*/ 33 h 33"/>
                    <a:gd name="T30" fmla="*/ 29 w 39"/>
                    <a:gd name="T31" fmla="*/ 32 h 33"/>
                    <a:gd name="T32" fmla="*/ 35 w 39"/>
                    <a:gd name="T33" fmla="*/ 29 h 33"/>
                    <a:gd name="T34" fmla="*/ 37 w 39"/>
                    <a:gd name="T35" fmla="*/ 27 h 33"/>
                    <a:gd name="T36" fmla="*/ 39 w 39"/>
                    <a:gd name="T37" fmla="*/ 24 h 33"/>
                    <a:gd name="T38" fmla="*/ 39 w 39"/>
                    <a:gd name="T39" fmla="*/ 24 h 33"/>
                    <a:gd name="T40" fmla="*/ 39 w 39"/>
                    <a:gd name="T41" fmla="*/ 20 h 33"/>
                    <a:gd name="T42" fmla="*/ 39 w 39"/>
                    <a:gd name="T43" fmla="*/ 16 h 33"/>
                    <a:gd name="T44" fmla="*/ 37 w 39"/>
                    <a:gd name="T45" fmla="*/ 11 h 33"/>
                    <a:gd name="T46" fmla="*/ 32 w 39"/>
                    <a:gd name="T47" fmla="*/ 5 h 33"/>
                    <a:gd name="T48" fmla="*/ 25 w 39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6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6" y="28"/>
                      </a:lnTo>
                      <a:lnTo>
                        <a:pt x="14" y="32"/>
                      </a:lnTo>
                      <a:lnTo>
                        <a:pt x="21" y="33"/>
                      </a:lnTo>
                      <a:lnTo>
                        <a:pt x="29" y="32"/>
                      </a:lnTo>
                      <a:lnTo>
                        <a:pt x="35" y="29"/>
                      </a:lnTo>
                      <a:lnTo>
                        <a:pt x="37" y="27"/>
                      </a:lnTo>
                      <a:lnTo>
                        <a:pt x="39" y="24"/>
                      </a:lnTo>
                      <a:lnTo>
                        <a:pt x="39" y="20"/>
                      </a:lnTo>
                      <a:lnTo>
                        <a:pt x="39" y="16"/>
                      </a:lnTo>
                      <a:lnTo>
                        <a:pt x="37" y="11"/>
                      </a:lnTo>
                      <a:lnTo>
                        <a:pt x="32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93" name="Freeform 2535"/>
                <p:cNvSpPr>
                  <a:spLocks/>
                </p:cNvSpPr>
                <p:nvPr/>
              </p:nvSpPr>
              <p:spPr bwMode="auto">
                <a:xfrm>
                  <a:off x="2214" y="2994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3 w 42"/>
                    <a:gd name="T5" fmla="*/ 1 h 32"/>
                    <a:gd name="T6" fmla="*/ 7 w 42"/>
                    <a:gd name="T7" fmla="*/ 4 h 32"/>
                    <a:gd name="T8" fmla="*/ 1 w 42"/>
                    <a:gd name="T9" fmla="*/ 9 h 32"/>
                    <a:gd name="T10" fmla="*/ 1 w 42"/>
                    <a:gd name="T11" fmla="*/ 13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1 w 42"/>
                    <a:gd name="T17" fmla="*/ 19 h 32"/>
                    <a:gd name="T18" fmla="*/ 1 w 42"/>
                    <a:gd name="T19" fmla="*/ 22 h 32"/>
                    <a:gd name="T20" fmla="*/ 7 w 42"/>
                    <a:gd name="T21" fmla="*/ 27 h 32"/>
                    <a:gd name="T22" fmla="*/ 13 w 42"/>
                    <a:gd name="T23" fmla="*/ 31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30 w 42"/>
                    <a:gd name="T29" fmla="*/ 31 h 32"/>
                    <a:gd name="T30" fmla="*/ 36 w 42"/>
                    <a:gd name="T31" fmla="*/ 27 h 32"/>
                    <a:gd name="T32" fmla="*/ 40 w 42"/>
                    <a:gd name="T33" fmla="*/ 22 h 32"/>
                    <a:gd name="T34" fmla="*/ 41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1 w 42"/>
                    <a:gd name="T41" fmla="*/ 13 h 32"/>
                    <a:gd name="T42" fmla="*/ 40 w 42"/>
                    <a:gd name="T43" fmla="*/ 9 h 32"/>
                    <a:gd name="T44" fmla="*/ 36 w 42"/>
                    <a:gd name="T45" fmla="*/ 4 h 32"/>
                    <a:gd name="T46" fmla="*/ 30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4"/>
                      </a:lnTo>
                      <a:lnTo>
                        <a:pt x="1" y="9"/>
                      </a:lnTo>
                      <a:lnTo>
                        <a:pt x="1" y="13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1" y="22"/>
                      </a:lnTo>
                      <a:lnTo>
                        <a:pt x="7" y="27"/>
                      </a:lnTo>
                      <a:lnTo>
                        <a:pt x="13" y="31"/>
                      </a:lnTo>
                      <a:lnTo>
                        <a:pt x="21" y="32"/>
                      </a:lnTo>
                      <a:lnTo>
                        <a:pt x="30" y="31"/>
                      </a:lnTo>
                      <a:lnTo>
                        <a:pt x="36" y="27"/>
                      </a:lnTo>
                      <a:lnTo>
                        <a:pt x="40" y="22"/>
                      </a:lnTo>
                      <a:lnTo>
                        <a:pt x="41" y="19"/>
                      </a:lnTo>
                      <a:lnTo>
                        <a:pt x="42" y="15"/>
                      </a:lnTo>
                      <a:lnTo>
                        <a:pt x="41" y="13"/>
                      </a:lnTo>
                      <a:lnTo>
                        <a:pt x="40" y="9"/>
                      </a:lnTo>
                      <a:lnTo>
                        <a:pt x="36" y="4"/>
                      </a:lnTo>
                      <a:lnTo>
                        <a:pt x="30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94" name="Freeform 2536"/>
                <p:cNvSpPr>
                  <a:spLocks/>
                </p:cNvSpPr>
                <p:nvPr/>
              </p:nvSpPr>
              <p:spPr bwMode="auto">
                <a:xfrm>
                  <a:off x="2214" y="2994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3 w 42"/>
                    <a:gd name="T5" fmla="*/ 1 h 32"/>
                    <a:gd name="T6" fmla="*/ 7 w 42"/>
                    <a:gd name="T7" fmla="*/ 4 h 32"/>
                    <a:gd name="T8" fmla="*/ 1 w 42"/>
                    <a:gd name="T9" fmla="*/ 9 h 32"/>
                    <a:gd name="T10" fmla="*/ 1 w 42"/>
                    <a:gd name="T11" fmla="*/ 13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1 w 42"/>
                    <a:gd name="T17" fmla="*/ 19 h 32"/>
                    <a:gd name="T18" fmla="*/ 1 w 42"/>
                    <a:gd name="T19" fmla="*/ 22 h 32"/>
                    <a:gd name="T20" fmla="*/ 7 w 42"/>
                    <a:gd name="T21" fmla="*/ 27 h 32"/>
                    <a:gd name="T22" fmla="*/ 13 w 42"/>
                    <a:gd name="T23" fmla="*/ 31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30 w 42"/>
                    <a:gd name="T29" fmla="*/ 31 h 32"/>
                    <a:gd name="T30" fmla="*/ 36 w 42"/>
                    <a:gd name="T31" fmla="*/ 27 h 32"/>
                    <a:gd name="T32" fmla="*/ 40 w 42"/>
                    <a:gd name="T33" fmla="*/ 22 h 32"/>
                    <a:gd name="T34" fmla="*/ 41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1 w 42"/>
                    <a:gd name="T41" fmla="*/ 13 h 32"/>
                    <a:gd name="T42" fmla="*/ 40 w 42"/>
                    <a:gd name="T43" fmla="*/ 9 h 32"/>
                    <a:gd name="T44" fmla="*/ 36 w 42"/>
                    <a:gd name="T45" fmla="*/ 4 h 32"/>
                    <a:gd name="T46" fmla="*/ 30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4"/>
                      </a:lnTo>
                      <a:lnTo>
                        <a:pt x="1" y="9"/>
                      </a:lnTo>
                      <a:lnTo>
                        <a:pt x="1" y="13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1" y="22"/>
                      </a:lnTo>
                      <a:lnTo>
                        <a:pt x="7" y="27"/>
                      </a:lnTo>
                      <a:lnTo>
                        <a:pt x="13" y="31"/>
                      </a:lnTo>
                      <a:lnTo>
                        <a:pt x="21" y="32"/>
                      </a:lnTo>
                      <a:lnTo>
                        <a:pt x="30" y="31"/>
                      </a:lnTo>
                      <a:lnTo>
                        <a:pt x="36" y="27"/>
                      </a:lnTo>
                      <a:lnTo>
                        <a:pt x="40" y="22"/>
                      </a:lnTo>
                      <a:lnTo>
                        <a:pt x="41" y="19"/>
                      </a:lnTo>
                      <a:lnTo>
                        <a:pt x="42" y="15"/>
                      </a:lnTo>
                      <a:lnTo>
                        <a:pt x="41" y="13"/>
                      </a:lnTo>
                      <a:lnTo>
                        <a:pt x="40" y="9"/>
                      </a:lnTo>
                      <a:lnTo>
                        <a:pt x="36" y="4"/>
                      </a:lnTo>
                      <a:lnTo>
                        <a:pt x="30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95" name="Freeform 2537"/>
                <p:cNvSpPr>
                  <a:spLocks/>
                </p:cNvSpPr>
                <p:nvPr/>
              </p:nvSpPr>
              <p:spPr bwMode="auto">
                <a:xfrm>
                  <a:off x="2240" y="2998"/>
                  <a:ext cx="42" cy="33"/>
                </a:xfrm>
                <a:custGeom>
                  <a:avLst/>
                  <a:gdLst>
                    <a:gd name="T0" fmla="*/ 24 w 42"/>
                    <a:gd name="T1" fmla="*/ 0 h 33"/>
                    <a:gd name="T2" fmla="*/ 24 w 42"/>
                    <a:gd name="T3" fmla="*/ 0 h 33"/>
                    <a:gd name="T4" fmla="*/ 15 w 42"/>
                    <a:gd name="T5" fmla="*/ 0 h 33"/>
                    <a:gd name="T6" fmla="*/ 9 w 42"/>
                    <a:gd name="T7" fmla="*/ 3 h 33"/>
                    <a:gd name="T8" fmla="*/ 4 w 42"/>
                    <a:gd name="T9" fmla="*/ 6 h 33"/>
                    <a:gd name="T10" fmla="*/ 1 w 42"/>
                    <a:gd name="T11" fmla="*/ 9 h 33"/>
                    <a:gd name="T12" fmla="*/ 0 w 42"/>
                    <a:gd name="T13" fmla="*/ 13 h 33"/>
                    <a:gd name="T14" fmla="*/ 0 w 42"/>
                    <a:gd name="T15" fmla="*/ 13 h 33"/>
                    <a:gd name="T16" fmla="*/ 0 w 42"/>
                    <a:gd name="T17" fmla="*/ 15 h 33"/>
                    <a:gd name="T18" fmla="*/ 1 w 42"/>
                    <a:gd name="T19" fmla="*/ 19 h 33"/>
                    <a:gd name="T20" fmla="*/ 4 w 42"/>
                    <a:gd name="T21" fmla="*/ 25 h 33"/>
                    <a:gd name="T22" fmla="*/ 10 w 42"/>
                    <a:gd name="T23" fmla="*/ 29 h 33"/>
                    <a:gd name="T24" fmla="*/ 18 w 42"/>
                    <a:gd name="T25" fmla="*/ 32 h 33"/>
                    <a:gd name="T26" fmla="*/ 18 w 42"/>
                    <a:gd name="T27" fmla="*/ 32 h 33"/>
                    <a:gd name="T28" fmla="*/ 25 w 42"/>
                    <a:gd name="T29" fmla="*/ 33 h 33"/>
                    <a:gd name="T30" fmla="*/ 33 w 42"/>
                    <a:gd name="T31" fmla="*/ 31 h 33"/>
                    <a:gd name="T32" fmla="*/ 38 w 42"/>
                    <a:gd name="T33" fmla="*/ 27 h 33"/>
                    <a:gd name="T34" fmla="*/ 41 w 42"/>
                    <a:gd name="T35" fmla="*/ 23 h 33"/>
                    <a:gd name="T36" fmla="*/ 41 w 42"/>
                    <a:gd name="T37" fmla="*/ 20 h 33"/>
                    <a:gd name="T38" fmla="*/ 41 w 42"/>
                    <a:gd name="T39" fmla="*/ 20 h 33"/>
                    <a:gd name="T40" fmla="*/ 42 w 42"/>
                    <a:gd name="T41" fmla="*/ 17 h 33"/>
                    <a:gd name="T42" fmla="*/ 41 w 42"/>
                    <a:gd name="T43" fmla="*/ 14 h 33"/>
                    <a:gd name="T44" fmla="*/ 37 w 42"/>
                    <a:gd name="T45" fmla="*/ 8 h 33"/>
                    <a:gd name="T46" fmla="*/ 32 w 42"/>
                    <a:gd name="T47" fmla="*/ 3 h 33"/>
                    <a:gd name="T48" fmla="*/ 24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9" y="3"/>
                      </a:lnTo>
                      <a:lnTo>
                        <a:pt x="4" y="6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4" y="25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5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41" y="23"/>
                      </a:lnTo>
                      <a:lnTo>
                        <a:pt x="41" y="20"/>
                      </a:lnTo>
                      <a:lnTo>
                        <a:pt x="42" y="17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3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96" name="Freeform 2538"/>
                <p:cNvSpPr>
                  <a:spLocks/>
                </p:cNvSpPr>
                <p:nvPr/>
              </p:nvSpPr>
              <p:spPr bwMode="auto">
                <a:xfrm>
                  <a:off x="2240" y="2998"/>
                  <a:ext cx="42" cy="33"/>
                </a:xfrm>
                <a:custGeom>
                  <a:avLst/>
                  <a:gdLst>
                    <a:gd name="T0" fmla="*/ 24 w 42"/>
                    <a:gd name="T1" fmla="*/ 0 h 33"/>
                    <a:gd name="T2" fmla="*/ 24 w 42"/>
                    <a:gd name="T3" fmla="*/ 0 h 33"/>
                    <a:gd name="T4" fmla="*/ 15 w 42"/>
                    <a:gd name="T5" fmla="*/ 0 h 33"/>
                    <a:gd name="T6" fmla="*/ 9 w 42"/>
                    <a:gd name="T7" fmla="*/ 3 h 33"/>
                    <a:gd name="T8" fmla="*/ 4 w 42"/>
                    <a:gd name="T9" fmla="*/ 6 h 33"/>
                    <a:gd name="T10" fmla="*/ 1 w 42"/>
                    <a:gd name="T11" fmla="*/ 9 h 33"/>
                    <a:gd name="T12" fmla="*/ 0 w 42"/>
                    <a:gd name="T13" fmla="*/ 13 h 33"/>
                    <a:gd name="T14" fmla="*/ 0 w 42"/>
                    <a:gd name="T15" fmla="*/ 13 h 33"/>
                    <a:gd name="T16" fmla="*/ 0 w 42"/>
                    <a:gd name="T17" fmla="*/ 15 h 33"/>
                    <a:gd name="T18" fmla="*/ 1 w 42"/>
                    <a:gd name="T19" fmla="*/ 19 h 33"/>
                    <a:gd name="T20" fmla="*/ 4 w 42"/>
                    <a:gd name="T21" fmla="*/ 25 h 33"/>
                    <a:gd name="T22" fmla="*/ 10 w 42"/>
                    <a:gd name="T23" fmla="*/ 29 h 33"/>
                    <a:gd name="T24" fmla="*/ 18 w 42"/>
                    <a:gd name="T25" fmla="*/ 32 h 33"/>
                    <a:gd name="T26" fmla="*/ 18 w 42"/>
                    <a:gd name="T27" fmla="*/ 32 h 33"/>
                    <a:gd name="T28" fmla="*/ 25 w 42"/>
                    <a:gd name="T29" fmla="*/ 33 h 33"/>
                    <a:gd name="T30" fmla="*/ 33 w 42"/>
                    <a:gd name="T31" fmla="*/ 31 h 33"/>
                    <a:gd name="T32" fmla="*/ 38 w 42"/>
                    <a:gd name="T33" fmla="*/ 27 h 33"/>
                    <a:gd name="T34" fmla="*/ 41 w 42"/>
                    <a:gd name="T35" fmla="*/ 23 h 33"/>
                    <a:gd name="T36" fmla="*/ 41 w 42"/>
                    <a:gd name="T37" fmla="*/ 20 h 33"/>
                    <a:gd name="T38" fmla="*/ 41 w 42"/>
                    <a:gd name="T39" fmla="*/ 20 h 33"/>
                    <a:gd name="T40" fmla="*/ 42 w 42"/>
                    <a:gd name="T41" fmla="*/ 17 h 33"/>
                    <a:gd name="T42" fmla="*/ 41 w 42"/>
                    <a:gd name="T43" fmla="*/ 14 h 33"/>
                    <a:gd name="T44" fmla="*/ 37 w 42"/>
                    <a:gd name="T45" fmla="*/ 8 h 33"/>
                    <a:gd name="T46" fmla="*/ 32 w 42"/>
                    <a:gd name="T47" fmla="*/ 3 h 33"/>
                    <a:gd name="T48" fmla="*/ 24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9" y="3"/>
                      </a:lnTo>
                      <a:lnTo>
                        <a:pt x="4" y="6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4" y="25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5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41" y="23"/>
                      </a:lnTo>
                      <a:lnTo>
                        <a:pt x="41" y="20"/>
                      </a:lnTo>
                      <a:lnTo>
                        <a:pt x="42" y="17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3"/>
                      </a:lnTo>
                      <a:lnTo>
                        <a:pt x="24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97" name="Freeform 2539"/>
                <p:cNvSpPr>
                  <a:spLocks/>
                </p:cNvSpPr>
                <p:nvPr/>
              </p:nvSpPr>
              <p:spPr bwMode="auto">
                <a:xfrm>
                  <a:off x="2228" y="2976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3 w 42"/>
                    <a:gd name="T5" fmla="*/ 2 h 32"/>
                    <a:gd name="T6" fmla="*/ 7 w 42"/>
                    <a:gd name="T7" fmla="*/ 5 h 32"/>
                    <a:gd name="T8" fmla="*/ 3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1 w 42"/>
                    <a:gd name="T17" fmla="*/ 19 h 32"/>
                    <a:gd name="T18" fmla="*/ 3 w 42"/>
                    <a:gd name="T19" fmla="*/ 23 h 32"/>
                    <a:gd name="T20" fmla="*/ 7 w 42"/>
                    <a:gd name="T21" fmla="*/ 28 h 32"/>
                    <a:gd name="T22" fmla="*/ 13 w 42"/>
                    <a:gd name="T23" fmla="*/ 31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30 w 42"/>
                    <a:gd name="T29" fmla="*/ 31 h 32"/>
                    <a:gd name="T30" fmla="*/ 36 w 42"/>
                    <a:gd name="T31" fmla="*/ 28 h 32"/>
                    <a:gd name="T32" fmla="*/ 41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1 w 42"/>
                    <a:gd name="T41" fmla="*/ 13 h 32"/>
                    <a:gd name="T42" fmla="*/ 41 w 42"/>
                    <a:gd name="T43" fmla="*/ 10 h 32"/>
                    <a:gd name="T44" fmla="*/ 36 w 42"/>
                    <a:gd name="T45" fmla="*/ 5 h 32"/>
                    <a:gd name="T46" fmla="*/ 30 w 42"/>
                    <a:gd name="T47" fmla="*/ 2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2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1"/>
                      </a:lnTo>
                      <a:lnTo>
                        <a:pt x="21" y="32"/>
                      </a:lnTo>
                      <a:lnTo>
                        <a:pt x="30" y="31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1" y="19"/>
                      </a:lnTo>
                      <a:lnTo>
                        <a:pt x="42" y="17"/>
                      </a:lnTo>
                      <a:lnTo>
                        <a:pt x="41" y="13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2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98" name="Freeform 2540"/>
                <p:cNvSpPr>
                  <a:spLocks/>
                </p:cNvSpPr>
                <p:nvPr/>
              </p:nvSpPr>
              <p:spPr bwMode="auto">
                <a:xfrm>
                  <a:off x="2228" y="2976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3 w 42"/>
                    <a:gd name="T5" fmla="*/ 2 h 32"/>
                    <a:gd name="T6" fmla="*/ 7 w 42"/>
                    <a:gd name="T7" fmla="*/ 5 h 32"/>
                    <a:gd name="T8" fmla="*/ 3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1 w 42"/>
                    <a:gd name="T17" fmla="*/ 19 h 32"/>
                    <a:gd name="T18" fmla="*/ 3 w 42"/>
                    <a:gd name="T19" fmla="*/ 23 h 32"/>
                    <a:gd name="T20" fmla="*/ 7 w 42"/>
                    <a:gd name="T21" fmla="*/ 28 h 32"/>
                    <a:gd name="T22" fmla="*/ 13 w 42"/>
                    <a:gd name="T23" fmla="*/ 31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30 w 42"/>
                    <a:gd name="T29" fmla="*/ 31 h 32"/>
                    <a:gd name="T30" fmla="*/ 36 w 42"/>
                    <a:gd name="T31" fmla="*/ 28 h 32"/>
                    <a:gd name="T32" fmla="*/ 41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1 w 42"/>
                    <a:gd name="T41" fmla="*/ 13 h 32"/>
                    <a:gd name="T42" fmla="*/ 41 w 42"/>
                    <a:gd name="T43" fmla="*/ 10 h 32"/>
                    <a:gd name="T44" fmla="*/ 36 w 42"/>
                    <a:gd name="T45" fmla="*/ 5 h 32"/>
                    <a:gd name="T46" fmla="*/ 30 w 42"/>
                    <a:gd name="T47" fmla="*/ 2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2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1"/>
                      </a:lnTo>
                      <a:lnTo>
                        <a:pt x="21" y="32"/>
                      </a:lnTo>
                      <a:lnTo>
                        <a:pt x="30" y="31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1" y="19"/>
                      </a:lnTo>
                      <a:lnTo>
                        <a:pt x="42" y="17"/>
                      </a:lnTo>
                      <a:lnTo>
                        <a:pt x="41" y="13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2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99" name="Freeform 2541"/>
                <p:cNvSpPr>
                  <a:spLocks/>
                </p:cNvSpPr>
                <p:nvPr/>
              </p:nvSpPr>
              <p:spPr bwMode="auto">
                <a:xfrm>
                  <a:off x="2210" y="3039"/>
                  <a:ext cx="40" cy="34"/>
                </a:xfrm>
                <a:custGeom>
                  <a:avLst/>
                  <a:gdLst>
                    <a:gd name="T0" fmla="*/ 12 w 40"/>
                    <a:gd name="T1" fmla="*/ 2 h 34"/>
                    <a:gd name="T2" fmla="*/ 12 w 40"/>
                    <a:gd name="T3" fmla="*/ 2 h 34"/>
                    <a:gd name="T4" fmla="*/ 5 w 40"/>
                    <a:gd name="T5" fmla="*/ 7 h 34"/>
                    <a:gd name="T6" fmla="*/ 2 w 40"/>
                    <a:gd name="T7" fmla="*/ 14 h 34"/>
                    <a:gd name="T8" fmla="*/ 0 w 40"/>
                    <a:gd name="T9" fmla="*/ 20 h 34"/>
                    <a:gd name="T10" fmla="*/ 0 w 40"/>
                    <a:gd name="T11" fmla="*/ 24 h 34"/>
                    <a:gd name="T12" fmla="*/ 2 w 40"/>
                    <a:gd name="T13" fmla="*/ 27 h 34"/>
                    <a:gd name="T14" fmla="*/ 2 w 40"/>
                    <a:gd name="T15" fmla="*/ 27 h 34"/>
                    <a:gd name="T16" fmla="*/ 4 w 40"/>
                    <a:gd name="T17" fmla="*/ 29 h 34"/>
                    <a:gd name="T18" fmla="*/ 7 w 40"/>
                    <a:gd name="T19" fmla="*/ 32 h 34"/>
                    <a:gd name="T20" fmla="*/ 13 w 40"/>
                    <a:gd name="T21" fmla="*/ 34 h 34"/>
                    <a:gd name="T22" fmla="*/ 21 w 40"/>
                    <a:gd name="T23" fmla="*/ 33 h 34"/>
                    <a:gd name="T24" fmla="*/ 28 w 40"/>
                    <a:gd name="T25" fmla="*/ 30 h 34"/>
                    <a:gd name="T26" fmla="*/ 28 w 40"/>
                    <a:gd name="T27" fmla="*/ 30 h 34"/>
                    <a:gd name="T28" fmla="*/ 35 w 40"/>
                    <a:gd name="T29" fmla="*/ 25 h 34"/>
                    <a:gd name="T30" fmla="*/ 39 w 40"/>
                    <a:gd name="T31" fmla="*/ 19 h 34"/>
                    <a:gd name="T32" fmla="*/ 40 w 40"/>
                    <a:gd name="T33" fmla="*/ 13 h 34"/>
                    <a:gd name="T34" fmla="*/ 39 w 40"/>
                    <a:gd name="T35" fmla="*/ 9 h 34"/>
                    <a:gd name="T36" fmla="*/ 37 w 40"/>
                    <a:gd name="T37" fmla="*/ 6 h 34"/>
                    <a:gd name="T38" fmla="*/ 37 w 40"/>
                    <a:gd name="T39" fmla="*/ 6 h 34"/>
                    <a:gd name="T40" fmla="*/ 36 w 40"/>
                    <a:gd name="T41" fmla="*/ 4 h 34"/>
                    <a:gd name="T42" fmla="*/ 34 w 40"/>
                    <a:gd name="T43" fmla="*/ 1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2"/>
                      </a:moveTo>
                      <a:lnTo>
                        <a:pt x="12" y="2"/>
                      </a:lnTo>
                      <a:lnTo>
                        <a:pt x="5" y="7"/>
                      </a:lnTo>
                      <a:lnTo>
                        <a:pt x="2" y="14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2" y="27"/>
                      </a:lnTo>
                      <a:lnTo>
                        <a:pt x="4" y="29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21" y="33"/>
                      </a:lnTo>
                      <a:lnTo>
                        <a:pt x="28" y="30"/>
                      </a:lnTo>
                      <a:lnTo>
                        <a:pt x="35" y="25"/>
                      </a:lnTo>
                      <a:lnTo>
                        <a:pt x="39" y="19"/>
                      </a:lnTo>
                      <a:lnTo>
                        <a:pt x="40" y="13"/>
                      </a:lnTo>
                      <a:lnTo>
                        <a:pt x="39" y="9"/>
                      </a:lnTo>
                      <a:lnTo>
                        <a:pt x="37" y="6"/>
                      </a:lnTo>
                      <a:lnTo>
                        <a:pt x="36" y="4"/>
                      </a:lnTo>
                      <a:lnTo>
                        <a:pt x="34" y="1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2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00" name="Freeform 2542"/>
                <p:cNvSpPr>
                  <a:spLocks/>
                </p:cNvSpPr>
                <p:nvPr/>
              </p:nvSpPr>
              <p:spPr bwMode="auto">
                <a:xfrm>
                  <a:off x="2210" y="3039"/>
                  <a:ext cx="40" cy="34"/>
                </a:xfrm>
                <a:custGeom>
                  <a:avLst/>
                  <a:gdLst>
                    <a:gd name="T0" fmla="*/ 12 w 40"/>
                    <a:gd name="T1" fmla="*/ 2 h 34"/>
                    <a:gd name="T2" fmla="*/ 12 w 40"/>
                    <a:gd name="T3" fmla="*/ 2 h 34"/>
                    <a:gd name="T4" fmla="*/ 5 w 40"/>
                    <a:gd name="T5" fmla="*/ 7 h 34"/>
                    <a:gd name="T6" fmla="*/ 2 w 40"/>
                    <a:gd name="T7" fmla="*/ 14 h 34"/>
                    <a:gd name="T8" fmla="*/ 0 w 40"/>
                    <a:gd name="T9" fmla="*/ 20 h 34"/>
                    <a:gd name="T10" fmla="*/ 0 w 40"/>
                    <a:gd name="T11" fmla="*/ 24 h 34"/>
                    <a:gd name="T12" fmla="*/ 2 w 40"/>
                    <a:gd name="T13" fmla="*/ 27 h 34"/>
                    <a:gd name="T14" fmla="*/ 2 w 40"/>
                    <a:gd name="T15" fmla="*/ 27 h 34"/>
                    <a:gd name="T16" fmla="*/ 4 w 40"/>
                    <a:gd name="T17" fmla="*/ 29 h 34"/>
                    <a:gd name="T18" fmla="*/ 7 w 40"/>
                    <a:gd name="T19" fmla="*/ 32 h 34"/>
                    <a:gd name="T20" fmla="*/ 13 w 40"/>
                    <a:gd name="T21" fmla="*/ 34 h 34"/>
                    <a:gd name="T22" fmla="*/ 21 w 40"/>
                    <a:gd name="T23" fmla="*/ 33 h 34"/>
                    <a:gd name="T24" fmla="*/ 28 w 40"/>
                    <a:gd name="T25" fmla="*/ 30 h 34"/>
                    <a:gd name="T26" fmla="*/ 28 w 40"/>
                    <a:gd name="T27" fmla="*/ 30 h 34"/>
                    <a:gd name="T28" fmla="*/ 35 w 40"/>
                    <a:gd name="T29" fmla="*/ 25 h 34"/>
                    <a:gd name="T30" fmla="*/ 39 w 40"/>
                    <a:gd name="T31" fmla="*/ 19 h 34"/>
                    <a:gd name="T32" fmla="*/ 40 w 40"/>
                    <a:gd name="T33" fmla="*/ 13 h 34"/>
                    <a:gd name="T34" fmla="*/ 39 w 40"/>
                    <a:gd name="T35" fmla="*/ 9 h 34"/>
                    <a:gd name="T36" fmla="*/ 37 w 40"/>
                    <a:gd name="T37" fmla="*/ 6 h 34"/>
                    <a:gd name="T38" fmla="*/ 37 w 40"/>
                    <a:gd name="T39" fmla="*/ 6 h 34"/>
                    <a:gd name="T40" fmla="*/ 36 w 40"/>
                    <a:gd name="T41" fmla="*/ 4 h 34"/>
                    <a:gd name="T42" fmla="*/ 34 w 40"/>
                    <a:gd name="T43" fmla="*/ 1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2"/>
                      </a:moveTo>
                      <a:lnTo>
                        <a:pt x="12" y="2"/>
                      </a:lnTo>
                      <a:lnTo>
                        <a:pt x="5" y="7"/>
                      </a:lnTo>
                      <a:lnTo>
                        <a:pt x="2" y="14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2" y="27"/>
                      </a:lnTo>
                      <a:lnTo>
                        <a:pt x="4" y="29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21" y="33"/>
                      </a:lnTo>
                      <a:lnTo>
                        <a:pt x="28" y="30"/>
                      </a:lnTo>
                      <a:lnTo>
                        <a:pt x="35" y="25"/>
                      </a:lnTo>
                      <a:lnTo>
                        <a:pt x="39" y="19"/>
                      </a:lnTo>
                      <a:lnTo>
                        <a:pt x="40" y="13"/>
                      </a:lnTo>
                      <a:lnTo>
                        <a:pt x="39" y="9"/>
                      </a:lnTo>
                      <a:lnTo>
                        <a:pt x="37" y="6"/>
                      </a:lnTo>
                      <a:lnTo>
                        <a:pt x="36" y="4"/>
                      </a:lnTo>
                      <a:lnTo>
                        <a:pt x="34" y="1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01" name="Freeform 2543"/>
                <p:cNvSpPr>
                  <a:spLocks/>
                </p:cNvSpPr>
                <p:nvPr/>
              </p:nvSpPr>
              <p:spPr bwMode="auto">
                <a:xfrm>
                  <a:off x="2240" y="3041"/>
                  <a:ext cx="39" cy="35"/>
                </a:xfrm>
                <a:custGeom>
                  <a:avLst/>
                  <a:gdLst>
                    <a:gd name="T0" fmla="*/ 25 w 39"/>
                    <a:gd name="T1" fmla="*/ 2 h 35"/>
                    <a:gd name="T2" fmla="*/ 25 w 39"/>
                    <a:gd name="T3" fmla="*/ 2 h 35"/>
                    <a:gd name="T4" fmla="*/ 18 w 39"/>
                    <a:gd name="T5" fmla="*/ 0 h 35"/>
                    <a:gd name="T6" fmla="*/ 10 w 39"/>
                    <a:gd name="T7" fmla="*/ 2 h 35"/>
                    <a:gd name="T8" fmla="*/ 4 w 39"/>
                    <a:gd name="T9" fmla="*/ 5 h 35"/>
                    <a:gd name="T10" fmla="*/ 1 w 39"/>
                    <a:gd name="T11" fmla="*/ 8 h 35"/>
                    <a:gd name="T12" fmla="*/ 0 w 39"/>
                    <a:gd name="T13" fmla="*/ 11 h 35"/>
                    <a:gd name="T14" fmla="*/ 0 w 39"/>
                    <a:gd name="T15" fmla="*/ 11 h 35"/>
                    <a:gd name="T16" fmla="*/ 0 w 39"/>
                    <a:gd name="T17" fmla="*/ 13 h 35"/>
                    <a:gd name="T18" fmla="*/ 0 w 39"/>
                    <a:gd name="T19" fmla="*/ 17 h 35"/>
                    <a:gd name="T20" fmla="*/ 1 w 39"/>
                    <a:gd name="T21" fmla="*/ 23 h 35"/>
                    <a:gd name="T22" fmla="*/ 6 w 39"/>
                    <a:gd name="T23" fmla="*/ 28 h 35"/>
                    <a:gd name="T24" fmla="*/ 14 w 39"/>
                    <a:gd name="T25" fmla="*/ 33 h 35"/>
                    <a:gd name="T26" fmla="*/ 14 w 39"/>
                    <a:gd name="T27" fmla="*/ 33 h 35"/>
                    <a:gd name="T28" fmla="*/ 21 w 39"/>
                    <a:gd name="T29" fmla="*/ 35 h 35"/>
                    <a:gd name="T30" fmla="*/ 29 w 39"/>
                    <a:gd name="T31" fmla="*/ 33 h 35"/>
                    <a:gd name="T32" fmla="*/ 35 w 39"/>
                    <a:gd name="T33" fmla="*/ 30 h 35"/>
                    <a:gd name="T34" fmla="*/ 37 w 39"/>
                    <a:gd name="T35" fmla="*/ 27 h 35"/>
                    <a:gd name="T36" fmla="*/ 39 w 39"/>
                    <a:gd name="T37" fmla="*/ 25 h 35"/>
                    <a:gd name="T38" fmla="*/ 39 w 39"/>
                    <a:gd name="T39" fmla="*/ 25 h 35"/>
                    <a:gd name="T40" fmla="*/ 39 w 39"/>
                    <a:gd name="T41" fmla="*/ 21 h 35"/>
                    <a:gd name="T42" fmla="*/ 39 w 39"/>
                    <a:gd name="T43" fmla="*/ 18 h 35"/>
                    <a:gd name="T44" fmla="*/ 37 w 39"/>
                    <a:gd name="T45" fmla="*/ 12 h 35"/>
                    <a:gd name="T46" fmla="*/ 32 w 39"/>
                    <a:gd name="T47" fmla="*/ 7 h 35"/>
                    <a:gd name="T48" fmla="*/ 25 w 39"/>
                    <a:gd name="T49" fmla="*/ 2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8" y="0"/>
                      </a:lnTo>
                      <a:lnTo>
                        <a:pt x="10" y="2"/>
                      </a:lnTo>
                      <a:lnTo>
                        <a:pt x="4" y="5"/>
                      </a:lnTo>
                      <a:lnTo>
                        <a:pt x="1" y="8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4" y="33"/>
                      </a:lnTo>
                      <a:lnTo>
                        <a:pt x="21" y="35"/>
                      </a:lnTo>
                      <a:lnTo>
                        <a:pt x="29" y="33"/>
                      </a:lnTo>
                      <a:lnTo>
                        <a:pt x="35" y="30"/>
                      </a:lnTo>
                      <a:lnTo>
                        <a:pt x="37" y="27"/>
                      </a:lnTo>
                      <a:lnTo>
                        <a:pt x="39" y="25"/>
                      </a:lnTo>
                      <a:lnTo>
                        <a:pt x="39" y="21"/>
                      </a:lnTo>
                      <a:lnTo>
                        <a:pt x="39" y="18"/>
                      </a:lnTo>
                      <a:lnTo>
                        <a:pt x="37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02" name="Freeform 2544"/>
                <p:cNvSpPr>
                  <a:spLocks/>
                </p:cNvSpPr>
                <p:nvPr/>
              </p:nvSpPr>
              <p:spPr bwMode="auto">
                <a:xfrm>
                  <a:off x="2240" y="3041"/>
                  <a:ext cx="39" cy="35"/>
                </a:xfrm>
                <a:custGeom>
                  <a:avLst/>
                  <a:gdLst>
                    <a:gd name="T0" fmla="*/ 25 w 39"/>
                    <a:gd name="T1" fmla="*/ 2 h 35"/>
                    <a:gd name="T2" fmla="*/ 25 w 39"/>
                    <a:gd name="T3" fmla="*/ 2 h 35"/>
                    <a:gd name="T4" fmla="*/ 18 w 39"/>
                    <a:gd name="T5" fmla="*/ 0 h 35"/>
                    <a:gd name="T6" fmla="*/ 10 w 39"/>
                    <a:gd name="T7" fmla="*/ 2 h 35"/>
                    <a:gd name="T8" fmla="*/ 4 w 39"/>
                    <a:gd name="T9" fmla="*/ 5 h 35"/>
                    <a:gd name="T10" fmla="*/ 1 w 39"/>
                    <a:gd name="T11" fmla="*/ 8 h 35"/>
                    <a:gd name="T12" fmla="*/ 0 w 39"/>
                    <a:gd name="T13" fmla="*/ 11 h 35"/>
                    <a:gd name="T14" fmla="*/ 0 w 39"/>
                    <a:gd name="T15" fmla="*/ 11 h 35"/>
                    <a:gd name="T16" fmla="*/ 0 w 39"/>
                    <a:gd name="T17" fmla="*/ 13 h 35"/>
                    <a:gd name="T18" fmla="*/ 0 w 39"/>
                    <a:gd name="T19" fmla="*/ 17 h 35"/>
                    <a:gd name="T20" fmla="*/ 1 w 39"/>
                    <a:gd name="T21" fmla="*/ 23 h 35"/>
                    <a:gd name="T22" fmla="*/ 6 w 39"/>
                    <a:gd name="T23" fmla="*/ 28 h 35"/>
                    <a:gd name="T24" fmla="*/ 14 w 39"/>
                    <a:gd name="T25" fmla="*/ 33 h 35"/>
                    <a:gd name="T26" fmla="*/ 14 w 39"/>
                    <a:gd name="T27" fmla="*/ 33 h 35"/>
                    <a:gd name="T28" fmla="*/ 21 w 39"/>
                    <a:gd name="T29" fmla="*/ 35 h 35"/>
                    <a:gd name="T30" fmla="*/ 29 w 39"/>
                    <a:gd name="T31" fmla="*/ 33 h 35"/>
                    <a:gd name="T32" fmla="*/ 35 w 39"/>
                    <a:gd name="T33" fmla="*/ 30 h 35"/>
                    <a:gd name="T34" fmla="*/ 37 w 39"/>
                    <a:gd name="T35" fmla="*/ 27 h 35"/>
                    <a:gd name="T36" fmla="*/ 39 w 39"/>
                    <a:gd name="T37" fmla="*/ 25 h 35"/>
                    <a:gd name="T38" fmla="*/ 39 w 39"/>
                    <a:gd name="T39" fmla="*/ 25 h 35"/>
                    <a:gd name="T40" fmla="*/ 39 w 39"/>
                    <a:gd name="T41" fmla="*/ 21 h 35"/>
                    <a:gd name="T42" fmla="*/ 39 w 39"/>
                    <a:gd name="T43" fmla="*/ 18 h 35"/>
                    <a:gd name="T44" fmla="*/ 37 w 39"/>
                    <a:gd name="T45" fmla="*/ 12 h 35"/>
                    <a:gd name="T46" fmla="*/ 32 w 39"/>
                    <a:gd name="T47" fmla="*/ 7 h 35"/>
                    <a:gd name="T48" fmla="*/ 25 w 39"/>
                    <a:gd name="T49" fmla="*/ 2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8" y="0"/>
                      </a:lnTo>
                      <a:lnTo>
                        <a:pt x="10" y="2"/>
                      </a:lnTo>
                      <a:lnTo>
                        <a:pt x="4" y="5"/>
                      </a:lnTo>
                      <a:lnTo>
                        <a:pt x="1" y="8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4" y="33"/>
                      </a:lnTo>
                      <a:lnTo>
                        <a:pt x="21" y="35"/>
                      </a:lnTo>
                      <a:lnTo>
                        <a:pt x="29" y="33"/>
                      </a:lnTo>
                      <a:lnTo>
                        <a:pt x="35" y="30"/>
                      </a:lnTo>
                      <a:lnTo>
                        <a:pt x="37" y="27"/>
                      </a:lnTo>
                      <a:lnTo>
                        <a:pt x="39" y="25"/>
                      </a:lnTo>
                      <a:lnTo>
                        <a:pt x="39" y="21"/>
                      </a:lnTo>
                      <a:lnTo>
                        <a:pt x="39" y="18"/>
                      </a:lnTo>
                      <a:lnTo>
                        <a:pt x="37" y="12"/>
                      </a:lnTo>
                      <a:lnTo>
                        <a:pt x="32" y="7"/>
                      </a:lnTo>
                      <a:lnTo>
                        <a:pt x="25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03" name="Freeform 2545"/>
                <p:cNvSpPr>
                  <a:spLocks/>
                </p:cNvSpPr>
                <p:nvPr/>
              </p:nvSpPr>
              <p:spPr bwMode="auto">
                <a:xfrm>
                  <a:off x="2228" y="3032"/>
                  <a:ext cx="31" cy="88"/>
                </a:xfrm>
                <a:custGeom>
                  <a:avLst/>
                  <a:gdLst>
                    <a:gd name="T0" fmla="*/ 0 w 31"/>
                    <a:gd name="T1" fmla="*/ 83 h 88"/>
                    <a:gd name="T2" fmla="*/ 9 w 31"/>
                    <a:gd name="T3" fmla="*/ 69 h 88"/>
                    <a:gd name="T4" fmla="*/ 9 w 31"/>
                    <a:gd name="T5" fmla="*/ 0 h 88"/>
                    <a:gd name="T6" fmla="*/ 23 w 31"/>
                    <a:gd name="T7" fmla="*/ 2 h 88"/>
                    <a:gd name="T8" fmla="*/ 23 w 31"/>
                    <a:gd name="T9" fmla="*/ 69 h 88"/>
                    <a:gd name="T10" fmla="*/ 31 w 31"/>
                    <a:gd name="T11" fmla="*/ 86 h 88"/>
                    <a:gd name="T12" fmla="*/ 21 w 31"/>
                    <a:gd name="T13" fmla="*/ 79 h 88"/>
                    <a:gd name="T14" fmla="*/ 21 w 31"/>
                    <a:gd name="T15" fmla="*/ 88 h 88"/>
                    <a:gd name="T16" fmla="*/ 14 w 31"/>
                    <a:gd name="T17" fmla="*/ 81 h 88"/>
                    <a:gd name="T18" fmla="*/ 9 w 31"/>
                    <a:gd name="T19" fmla="*/ 87 h 88"/>
                    <a:gd name="T20" fmla="*/ 9 w 31"/>
                    <a:gd name="T21" fmla="*/ 81 h 88"/>
                    <a:gd name="T22" fmla="*/ 0 w 31"/>
                    <a:gd name="T23" fmla="*/ 83 h 88"/>
                    <a:gd name="T24" fmla="*/ 0 w 31"/>
                    <a:gd name="T25" fmla="*/ 83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8"/>
                    <a:gd name="T41" fmla="*/ 31 w 31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8">
                      <a:moveTo>
                        <a:pt x="0" y="83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2"/>
                      </a:lnTo>
                      <a:lnTo>
                        <a:pt x="23" y="69"/>
                      </a:lnTo>
                      <a:lnTo>
                        <a:pt x="31" y="86"/>
                      </a:lnTo>
                      <a:lnTo>
                        <a:pt x="21" y="79"/>
                      </a:lnTo>
                      <a:lnTo>
                        <a:pt x="21" y="88"/>
                      </a:lnTo>
                      <a:lnTo>
                        <a:pt x="14" y="81"/>
                      </a:lnTo>
                      <a:lnTo>
                        <a:pt x="9" y="87"/>
                      </a:lnTo>
                      <a:lnTo>
                        <a:pt x="9" y="81"/>
                      </a:lnTo>
                      <a:lnTo>
                        <a:pt x="0" y="83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04" name="Freeform 2546"/>
                <p:cNvSpPr>
                  <a:spLocks/>
                </p:cNvSpPr>
                <p:nvPr/>
              </p:nvSpPr>
              <p:spPr bwMode="auto">
                <a:xfrm>
                  <a:off x="2210" y="3017"/>
                  <a:ext cx="40" cy="35"/>
                </a:xfrm>
                <a:custGeom>
                  <a:avLst/>
                  <a:gdLst>
                    <a:gd name="T0" fmla="*/ 12 w 40"/>
                    <a:gd name="T1" fmla="*/ 3 h 35"/>
                    <a:gd name="T2" fmla="*/ 12 w 40"/>
                    <a:gd name="T3" fmla="*/ 3 h 35"/>
                    <a:gd name="T4" fmla="*/ 5 w 40"/>
                    <a:gd name="T5" fmla="*/ 8 h 35"/>
                    <a:gd name="T6" fmla="*/ 2 w 40"/>
                    <a:gd name="T7" fmla="*/ 14 h 35"/>
                    <a:gd name="T8" fmla="*/ 0 w 40"/>
                    <a:gd name="T9" fmla="*/ 22 h 35"/>
                    <a:gd name="T10" fmla="*/ 0 w 40"/>
                    <a:gd name="T11" fmla="*/ 24 h 35"/>
                    <a:gd name="T12" fmla="*/ 2 w 40"/>
                    <a:gd name="T13" fmla="*/ 27 h 35"/>
                    <a:gd name="T14" fmla="*/ 2 w 40"/>
                    <a:gd name="T15" fmla="*/ 27 h 35"/>
                    <a:gd name="T16" fmla="*/ 4 w 40"/>
                    <a:gd name="T17" fmla="*/ 29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1 h 35"/>
                    <a:gd name="T26" fmla="*/ 28 w 40"/>
                    <a:gd name="T27" fmla="*/ 31 h 35"/>
                    <a:gd name="T28" fmla="*/ 35 w 40"/>
                    <a:gd name="T29" fmla="*/ 26 h 35"/>
                    <a:gd name="T30" fmla="*/ 39 w 40"/>
                    <a:gd name="T31" fmla="*/ 19 h 35"/>
                    <a:gd name="T32" fmla="*/ 40 w 40"/>
                    <a:gd name="T33" fmla="*/ 13 h 35"/>
                    <a:gd name="T34" fmla="*/ 39 w 40"/>
                    <a:gd name="T35" fmla="*/ 10 h 35"/>
                    <a:gd name="T36" fmla="*/ 37 w 40"/>
                    <a:gd name="T37" fmla="*/ 6 h 35"/>
                    <a:gd name="T38" fmla="*/ 37 w 40"/>
                    <a:gd name="T39" fmla="*/ 6 h 35"/>
                    <a:gd name="T40" fmla="*/ 36 w 40"/>
                    <a:gd name="T41" fmla="*/ 4 h 35"/>
                    <a:gd name="T42" fmla="*/ 34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0 h 35"/>
                    <a:gd name="T48" fmla="*/ 12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2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2" y="27"/>
                      </a:lnTo>
                      <a:lnTo>
                        <a:pt x="4" y="29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1"/>
                      </a:lnTo>
                      <a:lnTo>
                        <a:pt x="35" y="26"/>
                      </a:lnTo>
                      <a:lnTo>
                        <a:pt x="39" y="19"/>
                      </a:lnTo>
                      <a:lnTo>
                        <a:pt x="40" y="13"/>
                      </a:lnTo>
                      <a:lnTo>
                        <a:pt x="39" y="10"/>
                      </a:lnTo>
                      <a:lnTo>
                        <a:pt x="37" y="6"/>
                      </a:lnTo>
                      <a:lnTo>
                        <a:pt x="36" y="4"/>
                      </a:lnTo>
                      <a:lnTo>
                        <a:pt x="34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05" name="Freeform 2547"/>
                <p:cNvSpPr>
                  <a:spLocks/>
                </p:cNvSpPr>
                <p:nvPr/>
              </p:nvSpPr>
              <p:spPr bwMode="auto">
                <a:xfrm>
                  <a:off x="2210" y="3017"/>
                  <a:ext cx="40" cy="35"/>
                </a:xfrm>
                <a:custGeom>
                  <a:avLst/>
                  <a:gdLst>
                    <a:gd name="T0" fmla="*/ 12 w 40"/>
                    <a:gd name="T1" fmla="*/ 3 h 35"/>
                    <a:gd name="T2" fmla="*/ 12 w 40"/>
                    <a:gd name="T3" fmla="*/ 3 h 35"/>
                    <a:gd name="T4" fmla="*/ 5 w 40"/>
                    <a:gd name="T5" fmla="*/ 8 h 35"/>
                    <a:gd name="T6" fmla="*/ 2 w 40"/>
                    <a:gd name="T7" fmla="*/ 14 h 35"/>
                    <a:gd name="T8" fmla="*/ 0 w 40"/>
                    <a:gd name="T9" fmla="*/ 22 h 35"/>
                    <a:gd name="T10" fmla="*/ 0 w 40"/>
                    <a:gd name="T11" fmla="*/ 24 h 35"/>
                    <a:gd name="T12" fmla="*/ 2 w 40"/>
                    <a:gd name="T13" fmla="*/ 27 h 35"/>
                    <a:gd name="T14" fmla="*/ 2 w 40"/>
                    <a:gd name="T15" fmla="*/ 27 h 35"/>
                    <a:gd name="T16" fmla="*/ 4 w 40"/>
                    <a:gd name="T17" fmla="*/ 29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1 h 35"/>
                    <a:gd name="T26" fmla="*/ 28 w 40"/>
                    <a:gd name="T27" fmla="*/ 31 h 35"/>
                    <a:gd name="T28" fmla="*/ 35 w 40"/>
                    <a:gd name="T29" fmla="*/ 26 h 35"/>
                    <a:gd name="T30" fmla="*/ 39 w 40"/>
                    <a:gd name="T31" fmla="*/ 19 h 35"/>
                    <a:gd name="T32" fmla="*/ 40 w 40"/>
                    <a:gd name="T33" fmla="*/ 13 h 35"/>
                    <a:gd name="T34" fmla="*/ 39 w 40"/>
                    <a:gd name="T35" fmla="*/ 10 h 35"/>
                    <a:gd name="T36" fmla="*/ 37 w 40"/>
                    <a:gd name="T37" fmla="*/ 6 h 35"/>
                    <a:gd name="T38" fmla="*/ 37 w 40"/>
                    <a:gd name="T39" fmla="*/ 6 h 35"/>
                    <a:gd name="T40" fmla="*/ 36 w 40"/>
                    <a:gd name="T41" fmla="*/ 4 h 35"/>
                    <a:gd name="T42" fmla="*/ 34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0 h 35"/>
                    <a:gd name="T48" fmla="*/ 12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2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2" y="27"/>
                      </a:lnTo>
                      <a:lnTo>
                        <a:pt x="4" y="29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1"/>
                      </a:lnTo>
                      <a:lnTo>
                        <a:pt x="35" y="26"/>
                      </a:lnTo>
                      <a:lnTo>
                        <a:pt x="39" y="19"/>
                      </a:lnTo>
                      <a:lnTo>
                        <a:pt x="40" y="13"/>
                      </a:lnTo>
                      <a:lnTo>
                        <a:pt x="39" y="10"/>
                      </a:lnTo>
                      <a:lnTo>
                        <a:pt x="37" y="6"/>
                      </a:lnTo>
                      <a:lnTo>
                        <a:pt x="36" y="4"/>
                      </a:lnTo>
                      <a:lnTo>
                        <a:pt x="34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06" name="Freeform 2548"/>
                <p:cNvSpPr>
                  <a:spLocks/>
                </p:cNvSpPr>
                <p:nvPr/>
              </p:nvSpPr>
              <p:spPr bwMode="auto">
                <a:xfrm>
                  <a:off x="2240" y="3021"/>
                  <a:ext cx="39" cy="33"/>
                </a:xfrm>
                <a:custGeom>
                  <a:avLst/>
                  <a:gdLst>
                    <a:gd name="T0" fmla="*/ 25 w 39"/>
                    <a:gd name="T1" fmla="*/ 1 h 33"/>
                    <a:gd name="T2" fmla="*/ 25 w 39"/>
                    <a:gd name="T3" fmla="*/ 1 h 33"/>
                    <a:gd name="T4" fmla="*/ 16 w 39"/>
                    <a:gd name="T5" fmla="*/ 0 h 33"/>
                    <a:gd name="T6" fmla="*/ 10 w 39"/>
                    <a:gd name="T7" fmla="*/ 1 h 33"/>
                    <a:gd name="T8" fmla="*/ 4 w 39"/>
                    <a:gd name="T9" fmla="*/ 4 h 33"/>
                    <a:gd name="T10" fmla="*/ 1 w 39"/>
                    <a:gd name="T11" fmla="*/ 6 h 33"/>
                    <a:gd name="T12" fmla="*/ 0 w 39"/>
                    <a:gd name="T13" fmla="*/ 9 h 33"/>
                    <a:gd name="T14" fmla="*/ 0 w 39"/>
                    <a:gd name="T15" fmla="*/ 9 h 33"/>
                    <a:gd name="T16" fmla="*/ 0 w 39"/>
                    <a:gd name="T17" fmla="*/ 13 h 33"/>
                    <a:gd name="T18" fmla="*/ 0 w 39"/>
                    <a:gd name="T19" fmla="*/ 15 h 33"/>
                    <a:gd name="T20" fmla="*/ 2 w 39"/>
                    <a:gd name="T21" fmla="*/ 22 h 33"/>
                    <a:gd name="T22" fmla="*/ 6 w 39"/>
                    <a:gd name="T23" fmla="*/ 28 h 33"/>
                    <a:gd name="T24" fmla="*/ 14 w 39"/>
                    <a:gd name="T25" fmla="*/ 32 h 33"/>
                    <a:gd name="T26" fmla="*/ 14 w 39"/>
                    <a:gd name="T27" fmla="*/ 32 h 33"/>
                    <a:gd name="T28" fmla="*/ 21 w 39"/>
                    <a:gd name="T29" fmla="*/ 33 h 33"/>
                    <a:gd name="T30" fmla="*/ 29 w 39"/>
                    <a:gd name="T31" fmla="*/ 32 h 33"/>
                    <a:gd name="T32" fmla="*/ 35 w 39"/>
                    <a:gd name="T33" fmla="*/ 29 h 33"/>
                    <a:gd name="T34" fmla="*/ 37 w 39"/>
                    <a:gd name="T35" fmla="*/ 27 h 33"/>
                    <a:gd name="T36" fmla="*/ 39 w 39"/>
                    <a:gd name="T37" fmla="*/ 24 h 33"/>
                    <a:gd name="T38" fmla="*/ 39 w 39"/>
                    <a:gd name="T39" fmla="*/ 24 h 33"/>
                    <a:gd name="T40" fmla="*/ 39 w 39"/>
                    <a:gd name="T41" fmla="*/ 20 h 33"/>
                    <a:gd name="T42" fmla="*/ 39 w 39"/>
                    <a:gd name="T43" fmla="*/ 16 h 33"/>
                    <a:gd name="T44" fmla="*/ 37 w 39"/>
                    <a:gd name="T45" fmla="*/ 11 h 33"/>
                    <a:gd name="T46" fmla="*/ 32 w 39"/>
                    <a:gd name="T47" fmla="*/ 5 h 33"/>
                    <a:gd name="T48" fmla="*/ 25 w 39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6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6" y="28"/>
                      </a:lnTo>
                      <a:lnTo>
                        <a:pt x="14" y="32"/>
                      </a:lnTo>
                      <a:lnTo>
                        <a:pt x="21" y="33"/>
                      </a:lnTo>
                      <a:lnTo>
                        <a:pt x="29" y="32"/>
                      </a:lnTo>
                      <a:lnTo>
                        <a:pt x="35" y="29"/>
                      </a:lnTo>
                      <a:lnTo>
                        <a:pt x="37" y="27"/>
                      </a:lnTo>
                      <a:lnTo>
                        <a:pt x="39" y="24"/>
                      </a:lnTo>
                      <a:lnTo>
                        <a:pt x="39" y="20"/>
                      </a:lnTo>
                      <a:lnTo>
                        <a:pt x="39" y="16"/>
                      </a:lnTo>
                      <a:lnTo>
                        <a:pt x="37" y="11"/>
                      </a:lnTo>
                      <a:lnTo>
                        <a:pt x="32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07" name="Freeform 2549"/>
                <p:cNvSpPr>
                  <a:spLocks/>
                </p:cNvSpPr>
                <p:nvPr/>
              </p:nvSpPr>
              <p:spPr bwMode="auto">
                <a:xfrm>
                  <a:off x="2240" y="3021"/>
                  <a:ext cx="39" cy="33"/>
                </a:xfrm>
                <a:custGeom>
                  <a:avLst/>
                  <a:gdLst>
                    <a:gd name="T0" fmla="*/ 25 w 39"/>
                    <a:gd name="T1" fmla="*/ 1 h 33"/>
                    <a:gd name="T2" fmla="*/ 25 w 39"/>
                    <a:gd name="T3" fmla="*/ 1 h 33"/>
                    <a:gd name="T4" fmla="*/ 16 w 39"/>
                    <a:gd name="T5" fmla="*/ 0 h 33"/>
                    <a:gd name="T6" fmla="*/ 10 w 39"/>
                    <a:gd name="T7" fmla="*/ 1 h 33"/>
                    <a:gd name="T8" fmla="*/ 4 w 39"/>
                    <a:gd name="T9" fmla="*/ 4 h 33"/>
                    <a:gd name="T10" fmla="*/ 1 w 39"/>
                    <a:gd name="T11" fmla="*/ 6 h 33"/>
                    <a:gd name="T12" fmla="*/ 0 w 39"/>
                    <a:gd name="T13" fmla="*/ 9 h 33"/>
                    <a:gd name="T14" fmla="*/ 0 w 39"/>
                    <a:gd name="T15" fmla="*/ 9 h 33"/>
                    <a:gd name="T16" fmla="*/ 0 w 39"/>
                    <a:gd name="T17" fmla="*/ 13 h 33"/>
                    <a:gd name="T18" fmla="*/ 0 w 39"/>
                    <a:gd name="T19" fmla="*/ 15 h 33"/>
                    <a:gd name="T20" fmla="*/ 2 w 39"/>
                    <a:gd name="T21" fmla="*/ 22 h 33"/>
                    <a:gd name="T22" fmla="*/ 6 w 39"/>
                    <a:gd name="T23" fmla="*/ 28 h 33"/>
                    <a:gd name="T24" fmla="*/ 14 w 39"/>
                    <a:gd name="T25" fmla="*/ 32 h 33"/>
                    <a:gd name="T26" fmla="*/ 14 w 39"/>
                    <a:gd name="T27" fmla="*/ 32 h 33"/>
                    <a:gd name="T28" fmla="*/ 21 w 39"/>
                    <a:gd name="T29" fmla="*/ 33 h 33"/>
                    <a:gd name="T30" fmla="*/ 29 w 39"/>
                    <a:gd name="T31" fmla="*/ 32 h 33"/>
                    <a:gd name="T32" fmla="*/ 35 w 39"/>
                    <a:gd name="T33" fmla="*/ 29 h 33"/>
                    <a:gd name="T34" fmla="*/ 37 w 39"/>
                    <a:gd name="T35" fmla="*/ 27 h 33"/>
                    <a:gd name="T36" fmla="*/ 39 w 39"/>
                    <a:gd name="T37" fmla="*/ 24 h 33"/>
                    <a:gd name="T38" fmla="*/ 39 w 39"/>
                    <a:gd name="T39" fmla="*/ 24 h 33"/>
                    <a:gd name="T40" fmla="*/ 39 w 39"/>
                    <a:gd name="T41" fmla="*/ 20 h 33"/>
                    <a:gd name="T42" fmla="*/ 39 w 39"/>
                    <a:gd name="T43" fmla="*/ 16 h 33"/>
                    <a:gd name="T44" fmla="*/ 37 w 39"/>
                    <a:gd name="T45" fmla="*/ 11 h 33"/>
                    <a:gd name="T46" fmla="*/ 32 w 39"/>
                    <a:gd name="T47" fmla="*/ 5 h 33"/>
                    <a:gd name="T48" fmla="*/ 25 w 39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6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6" y="28"/>
                      </a:lnTo>
                      <a:lnTo>
                        <a:pt x="14" y="32"/>
                      </a:lnTo>
                      <a:lnTo>
                        <a:pt x="21" y="33"/>
                      </a:lnTo>
                      <a:lnTo>
                        <a:pt x="29" y="32"/>
                      </a:lnTo>
                      <a:lnTo>
                        <a:pt x="35" y="29"/>
                      </a:lnTo>
                      <a:lnTo>
                        <a:pt x="37" y="27"/>
                      </a:lnTo>
                      <a:lnTo>
                        <a:pt x="39" y="24"/>
                      </a:lnTo>
                      <a:lnTo>
                        <a:pt x="39" y="20"/>
                      </a:lnTo>
                      <a:lnTo>
                        <a:pt x="39" y="16"/>
                      </a:lnTo>
                      <a:lnTo>
                        <a:pt x="37" y="11"/>
                      </a:lnTo>
                      <a:lnTo>
                        <a:pt x="32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08" name="Freeform 2550"/>
                <p:cNvSpPr>
                  <a:spLocks/>
                </p:cNvSpPr>
                <p:nvPr/>
              </p:nvSpPr>
              <p:spPr bwMode="auto">
                <a:xfrm>
                  <a:off x="2214" y="2994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3 w 42"/>
                    <a:gd name="T5" fmla="*/ 1 h 32"/>
                    <a:gd name="T6" fmla="*/ 7 w 42"/>
                    <a:gd name="T7" fmla="*/ 4 h 32"/>
                    <a:gd name="T8" fmla="*/ 1 w 42"/>
                    <a:gd name="T9" fmla="*/ 9 h 32"/>
                    <a:gd name="T10" fmla="*/ 1 w 42"/>
                    <a:gd name="T11" fmla="*/ 13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1 w 42"/>
                    <a:gd name="T17" fmla="*/ 19 h 32"/>
                    <a:gd name="T18" fmla="*/ 1 w 42"/>
                    <a:gd name="T19" fmla="*/ 22 h 32"/>
                    <a:gd name="T20" fmla="*/ 7 w 42"/>
                    <a:gd name="T21" fmla="*/ 27 h 32"/>
                    <a:gd name="T22" fmla="*/ 13 w 42"/>
                    <a:gd name="T23" fmla="*/ 31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30 w 42"/>
                    <a:gd name="T29" fmla="*/ 31 h 32"/>
                    <a:gd name="T30" fmla="*/ 36 w 42"/>
                    <a:gd name="T31" fmla="*/ 27 h 32"/>
                    <a:gd name="T32" fmla="*/ 40 w 42"/>
                    <a:gd name="T33" fmla="*/ 22 h 32"/>
                    <a:gd name="T34" fmla="*/ 41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1 w 42"/>
                    <a:gd name="T41" fmla="*/ 13 h 32"/>
                    <a:gd name="T42" fmla="*/ 40 w 42"/>
                    <a:gd name="T43" fmla="*/ 9 h 32"/>
                    <a:gd name="T44" fmla="*/ 36 w 42"/>
                    <a:gd name="T45" fmla="*/ 4 h 32"/>
                    <a:gd name="T46" fmla="*/ 30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4"/>
                      </a:lnTo>
                      <a:lnTo>
                        <a:pt x="1" y="9"/>
                      </a:lnTo>
                      <a:lnTo>
                        <a:pt x="1" y="13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1" y="22"/>
                      </a:lnTo>
                      <a:lnTo>
                        <a:pt x="7" y="27"/>
                      </a:lnTo>
                      <a:lnTo>
                        <a:pt x="13" y="31"/>
                      </a:lnTo>
                      <a:lnTo>
                        <a:pt x="21" y="32"/>
                      </a:lnTo>
                      <a:lnTo>
                        <a:pt x="30" y="31"/>
                      </a:lnTo>
                      <a:lnTo>
                        <a:pt x="36" y="27"/>
                      </a:lnTo>
                      <a:lnTo>
                        <a:pt x="40" y="22"/>
                      </a:lnTo>
                      <a:lnTo>
                        <a:pt x="41" y="19"/>
                      </a:lnTo>
                      <a:lnTo>
                        <a:pt x="42" y="15"/>
                      </a:lnTo>
                      <a:lnTo>
                        <a:pt x="41" y="13"/>
                      </a:lnTo>
                      <a:lnTo>
                        <a:pt x="40" y="9"/>
                      </a:lnTo>
                      <a:lnTo>
                        <a:pt x="36" y="4"/>
                      </a:lnTo>
                      <a:lnTo>
                        <a:pt x="30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09" name="Freeform 2551"/>
                <p:cNvSpPr>
                  <a:spLocks/>
                </p:cNvSpPr>
                <p:nvPr/>
              </p:nvSpPr>
              <p:spPr bwMode="auto">
                <a:xfrm>
                  <a:off x="2214" y="2994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3 w 42"/>
                    <a:gd name="T5" fmla="*/ 1 h 32"/>
                    <a:gd name="T6" fmla="*/ 7 w 42"/>
                    <a:gd name="T7" fmla="*/ 4 h 32"/>
                    <a:gd name="T8" fmla="*/ 1 w 42"/>
                    <a:gd name="T9" fmla="*/ 9 h 32"/>
                    <a:gd name="T10" fmla="*/ 1 w 42"/>
                    <a:gd name="T11" fmla="*/ 13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1 w 42"/>
                    <a:gd name="T17" fmla="*/ 19 h 32"/>
                    <a:gd name="T18" fmla="*/ 1 w 42"/>
                    <a:gd name="T19" fmla="*/ 22 h 32"/>
                    <a:gd name="T20" fmla="*/ 7 w 42"/>
                    <a:gd name="T21" fmla="*/ 27 h 32"/>
                    <a:gd name="T22" fmla="*/ 13 w 42"/>
                    <a:gd name="T23" fmla="*/ 31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30 w 42"/>
                    <a:gd name="T29" fmla="*/ 31 h 32"/>
                    <a:gd name="T30" fmla="*/ 36 w 42"/>
                    <a:gd name="T31" fmla="*/ 27 h 32"/>
                    <a:gd name="T32" fmla="*/ 40 w 42"/>
                    <a:gd name="T33" fmla="*/ 22 h 32"/>
                    <a:gd name="T34" fmla="*/ 41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1 w 42"/>
                    <a:gd name="T41" fmla="*/ 13 h 32"/>
                    <a:gd name="T42" fmla="*/ 40 w 42"/>
                    <a:gd name="T43" fmla="*/ 9 h 32"/>
                    <a:gd name="T44" fmla="*/ 36 w 42"/>
                    <a:gd name="T45" fmla="*/ 4 h 32"/>
                    <a:gd name="T46" fmla="*/ 30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4"/>
                      </a:lnTo>
                      <a:lnTo>
                        <a:pt x="1" y="9"/>
                      </a:lnTo>
                      <a:lnTo>
                        <a:pt x="1" y="13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1" y="22"/>
                      </a:lnTo>
                      <a:lnTo>
                        <a:pt x="7" y="27"/>
                      </a:lnTo>
                      <a:lnTo>
                        <a:pt x="13" y="31"/>
                      </a:lnTo>
                      <a:lnTo>
                        <a:pt x="21" y="32"/>
                      </a:lnTo>
                      <a:lnTo>
                        <a:pt x="30" y="31"/>
                      </a:lnTo>
                      <a:lnTo>
                        <a:pt x="36" y="27"/>
                      </a:lnTo>
                      <a:lnTo>
                        <a:pt x="40" y="22"/>
                      </a:lnTo>
                      <a:lnTo>
                        <a:pt x="41" y="19"/>
                      </a:lnTo>
                      <a:lnTo>
                        <a:pt x="42" y="15"/>
                      </a:lnTo>
                      <a:lnTo>
                        <a:pt x="41" y="13"/>
                      </a:lnTo>
                      <a:lnTo>
                        <a:pt x="40" y="9"/>
                      </a:lnTo>
                      <a:lnTo>
                        <a:pt x="36" y="4"/>
                      </a:lnTo>
                      <a:lnTo>
                        <a:pt x="30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10" name="Freeform 2552"/>
                <p:cNvSpPr>
                  <a:spLocks/>
                </p:cNvSpPr>
                <p:nvPr/>
              </p:nvSpPr>
              <p:spPr bwMode="auto">
                <a:xfrm>
                  <a:off x="2240" y="2998"/>
                  <a:ext cx="42" cy="33"/>
                </a:xfrm>
                <a:custGeom>
                  <a:avLst/>
                  <a:gdLst>
                    <a:gd name="T0" fmla="*/ 24 w 42"/>
                    <a:gd name="T1" fmla="*/ 0 h 33"/>
                    <a:gd name="T2" fmla="*/ 24 w 42"/>
                    <a:gd name="T3" fmla="*/ 0 h 33"/>
                    <a:gd name="T4" fmla="*/ 15 w 42"/>
                    <a:gd name="T5" fmla="*/ 0 h 33"/>
                    <a:gd name="T6" fmla="*/ 9 w 42"/>
                    <a:gd name="T7" fmla="*/ 3 h 33"/>
                    <a:gd name="T8" fmla="*/ 4 w 42"/>
                    <a:gd name="T9" fmla="*/ 6 h 33"/>
                    <a:gd name="T10" fmla="*/ 1 w 42"/>
                    <a:gd name="T11" fmla="*/ 9 h 33"/>
                    <a:gd name="T12" fmla="*/ 0 w 42"/>
                    <a:gd name="T13" fmla="*/ 13 h 33"/>
                    <a:gd name="T14" fmla="*/ 0 w 42"/>
                    <a:gd name="T15" fmla="*/ 13 h 33"/>
                    <a:gd name="T16" fmla="*/ 0 w 42"/>
                    <a:gd name="T17" fmla="*/ 15 h 33"/>
                    <a:gd name="T18" fmla="*/ 1 w 42"/>
                    <a:gd name="T19" fmla="*/ 19 h 33"/>
                    <a:gd name="T20" fmla="*/ 4 w 42"/>
                    <a:gd name="T21" fmla="*/ 25 h 33"/>
                    <a:gd name="T22" fmla="*/ 10 w 42"/>
                    <a:gd name="T23" fmla="*/ 29 h 33"/>
                    <a:gd name="T24" fmla="*/ 18 w 42"/>
                    <a:gd name="T25" fmla="*/ 32 h 33"/>
                    <a:gd name="T26" fmla="*/ 18 w 42"/>
                    <a:gd name="T27" fmla="*/ 32 h 33"/>
                    <a:gd name="T28" fmla="*/ 25 w 42"/>
                    <a:gd name="T29" fmla="*/ 33 h 33"/>
                    <a:gd name="T30" fmla="*/ 33 w 42"/>
                    <a:gd name="T31" fmla="*/ 31 h 33"/>
                    <a:gd name="T32" fmla="*/ 38 w 42"/>
                    <a:gd name="T33" fmla="*/ 27 h 33"/>
                    <a:gd name="T34" fmla="*/ 41 w 42"/>
                    <a:gd name="T35" fmla="*/ 23 h 33"/>
                    <a:gd name="T36" fmla="*/ 41 w 42"/>
                    <a:gd name="T37" fmla="*/ 20 h 33"/>
                    <a:gd name="T38" fmla="*/ 41 w 42"/>
                    <a:gd name="T39" fmla="*/ 20 h 33"/>
                    <a:gd name="T40" fmla="*/ 42 w 42"/>
                    <a:gd name="T41" fmla="*/ 17 h 33"/>
                    <a:gd name="T42" fmla="*/ 41 w 42"/>
                    <a:gd name="T43" fmla="*/ 14 h 33"/>
                    <a:gd name="T44" fmla="*/ 37 w 42"/>
                    <a:gd name="T45" fmla="*/ 8 h 33"/>
                    <a:gd name="T46" fmla="*/ 32 w 42"/>
                    <a:gd name="T47" fmla="*/ 3 h 33"/>
                    <a:gd name="T48" fmla="*/ 24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9" y="3"/>
                      </a:lnTo>
                      <a:lnTo>
                        <a:pt x="4" y="6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4" y="25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5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41" y="23"/>
                      </a:lnTo>
                      <a:lnTo>
                        <a:pt x="41" y="20"/>
                      </a:lnTo>
                      <a:lnTo>
                        <a:pt x="42" y="17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3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11" name="Freeform 2553"/>
                <p:cNvSpPr>
                  <a:spLocks/>
                </p:cNvSpPr>
                <p:nvPr/>
              </p:nvSpPr>
              <p:spPr bwMode="auto">
                <a:xfrm>
                  <a:off x="2240" y="2998"/>
                  <a:ext cx="42" cy="33"/>
                </a:xfrm>
                <a:custGeom>
                  <a:avLst/>
                  <a:gdLst>
                    <a:gd name="T0" fmla="*/ 24 w 42"/>
                    <a:gd name="T1" fmla="*/ 0 h 33"/>
                    <a:gd name="T2" fmla="*/ 24 w 42"/>
                    <a:gd name="T3" fmla="*/ 0 h 33"/>
                    <a:gd name="T4" fmla="*/ 15 w 42"/>
                    <a:gd name="T5" fmla="*/ 0 h 33"/>
                    <a:gd name="T6" fmla="*/ 9 w 42"/>
                    <a:gd name="T7" fmla="*/ 3 h 33"/>
                    <a:gd name="T8" fmla="*/ 4 w 42"/>
                    <a:gd name="T9" fmla="*/ 6 h 33"/>
                    <a:gd name="T10" fmla="*/ 1 w 42"/>
                    <a:gd name="T11" fmla="*/ 9 h 33"/>
                    <a:gd name="T12" fmla="*/ 0 w 42"/>
                    <a:gd name="T13" fmla="*/ 13 h 33"/>
                    <a:gd name="T14" fmla="*/ 0 w 42"/>
                    <a:gd name="T15" fmla="*/ 13 h 33"/>
                    <a:gd name="T16" fmla="*/ 0 w 42"/>
                    <a:gd name="T17" fmla="*/ 15 h 33"/>
                    <a:gd name="T18" fmla="*/ 1 w 42"/>
                    <a:gd name="T19" fmla="*/ 19 h 33"/>
                    <a:gd name="T20" fmla="*/ 4 w 42"/>
                    <a:gd name="T21" fmla="*/ 25 h 33"/>
                    <a:gd name="T22" fmla="*/ 10 w 42"/>
                    <a:gd name="T23" fmla="*/ 29 h 33"/>
                    <a:gd name="T24" fmla="*/ 18 w 42"/>
                    <a:gd name="T25" fmla="*/ 32 h 33"/>
                    <a:gd name="T26" fmla="*/ 18 w 42"/>
                    <a:gd name="T27" fmla="*/ 32 h 33"/>
                    <a:gd name="T28" fmla="*/ 25 w 42"/>
                    <a:gd name="T29" fmla="*/ 33 h 33"/>
                    <a:gd name="T30" fmla="*/ 33 w 42"/>
                    <a:gd name="T31" fmla="*/ 31 h 33"/>
                    <a:gd name="T32" fmla="*/ 38 w 42"/>
                    <a:gd name="T33" fmla="*/ 27 h 33"/>
                    <a:gd name="T34" fmla="*/ 41 w 42"/>
                    <a:gd name="T35" fmla="*/ 23 h 33"/>
                    <a:gd name="T36" fmla="*/ 41 w 42"/>
                    <a:gd name="T37" fmla="*/ 20 h 33"/>
                    <a:gd name="T38" fmla="*/ 41 w 42"/>
                    <a:gd name="T39" fmla="*/ 20 h 33"/>
                    <a:gd name="T40" fmla="*/ 42 w 42"/>
                    <a:gd name="T41" fmla="*/ 17 h 33"/>
                    <a:gd name="T42" fmla="*/ 41 w 42"/>
                    <a:gd name="T43" fmla="*/ 14 h 33"/>
                    <a:gd name="T44" fmla="*/ 37 w 42"/>
                    <a:gd name="T45" fmla="*/ 8 h 33"/>
                    <a:gd name="T46" fmla="*/ 32 w 42"/>
                    <a:gd name="T47" fmla="*/ 3 h 33"/>
                    <a:gd name="T48" fmla="*/ 24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9" y="3"/>
                      </a:lnTo>
                      <a:lnTo>
                        <a:pt x="4" y="6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4" y="25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5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41" y="23"/>
                      </a:lnTo>
                      <a:lnTo>
                        <a:pt x="41" y="20"/>
                      </a:lnTo>
                      <a:lnTo>
                        <a:pt x="42" y="17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3"/>
                      </a:lnTo>
                      <a:lnTo>
                        <a:pt x="24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12" name="Freeform 2554"/>
                <p:cNvSpPr>
                  <a:spLocks/>
                </p:cNvSpPr>
                <p:nvPr/>
              </p:nvSpPr>
              <p:spPr bwMode="auto">
                <a:xfrm>
                  <a:off x="2228" y="2976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3 w 42"/>
                    <a:gd name="T5" fmla="*/ 2 h 32"/>
                    <a:gd name="T6" fmla="*/ 7 w 42"/>
                    <a:gd name="T7" fmla="*/ 5 h 32"/>
                    <a:gd name="T8" fmla="*/ 3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1 w 42"/>
                    <a:gd name="T17" fmla="*/ 19 h 32"/>
                    <a:gd name="T18" fmla="*/ 3 w 42"/>
                    <a:gd name="T19" fmla="*/ 23 h 32"/>
                    <a:gd name="T20" fmla="*/ 7 w 42"/>
                    <a:gd name="T21" fmla="*/ 28 h 32"/>
                    <a:gd name="T22" fmla="*/ 13 w 42"/>
                    <a:gd name="T23" fmla="*/ 31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30 w 42"/>
                    <a:gd name="T29" fmla="*/ 31 h 32"/>
                    <a:gd name="T30" fmla="*/ 36 w 42"/>
                    <a:gd name="T31" fmla="*/ 28 h 32"/>
                    <a:gd name="T32" fmla="*/ 41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1 w 42"/>
                    <a:gd name="T41" fmla="*/ 13 h 32"/>
                    <a:gd name="T42" fmla="*/ 41 w 42"/>
                    <a:gd name="T43" fmla="*/ 10 h 32"/>
                    <a:gd name="T44" fmla="*/ 36 w 42"/>
                    <a:gd name="T45" fmla="*/ 5 h 32"/>
                    <a:gd name="T46" fmla="*/ 30 w 42"/>
                    <a:gd name="T47" fmla="*/ 2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2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1"/>
                      </a:lnTo>
                      <a:lnTo>
                        <a:pt x="21" y="32"/>
                      </a:lnTo>
                      <a:lnTo>
                        <a:pt x="30" y="31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1" y="19"/>
                      </a:lnTo>
                      <a:lnTo>
                        <a:pt x="42" y="17"/>
                      </a:lnTo>
                      <a:lnTo>
                        <a:pt x="41" y="13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2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13" name="Freeform 2555"/>
                <p:cNvSpPr>
                  <a:spLocks/>
                </p:cNvSpPr>
                <p:nvPr/>
              </p:nvSpPr>
              <p:spPr bwMode="auto">
                <a:xfrm>
                  <a:off x="2228" y="2976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3 w 42"/>
                    <a:gd name="T5" fmla="*/ 2 h 32"/>
                    <a:gd name="T6" fmla="*/ 7 w 42"/>
                    <a:gd name="T7" fmla="*/ 5 h 32"/>
                    <a:gd name="T8" fmla="*/ 3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1 w 42"/>
                    <a:gd name="T17" fmla="*/ 19 h 32"/>
                    <a:gd name="T18" fmla="*/ 3 w 42"/>
                    <a:gd name="T19" fmla="*/ 23 h 32"/>
                    <a:gd name="T20" fmla="*/ 7 w 42"/>
                    <a:gd name="T21" fmla="*/ 28 h 32"/>
                    <a:gd name="T22" fmla="*/ 13 w 42"/>
                    <a:gd name="T23" fmla="*/ 31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30 w 42"/>
                    <a:gd name="T29" fmla="*/ 31 h 32"/>
                    <a:gd name="T30" fmla="*/ 36 w 42"/>
                    <a:gd name="T31" fmla="*/ 28 h 32"/>
                    <a:gd name="T32" fmla="*/ 41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1 w 42"/>
                    <a:gd name="T41" fmla="*/ 13 h 32"/>
                    <a:gd name="T42" fmla="*/ 41 w 42"/>
                    <a:gd name="T43" fmla="*/ 10 h 32"/>
                    <a:gd name="T44" fmla="*/ 36 w 42"/>
                    <a:gd name="T45" fmla="*/ 5 h 32"/>
                    <a:gd name="T46" fmla="*/ 30 w 42"/>
                    <a:gd name="T47" fmla="*/ 2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2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1"/>
                      </a:lnTo>
                      <a:lnTo>
                        <a:pt x="21" y="32"/>
                      </a:lnTo>
                      <a:lnTo>
                        <a:pt x="30" y="31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1" y="19"/>
                      </a:lnTo>
                      <a:lnTo>
                        <a:pt x="42" y="17"/>
                      </a:lnTo>
                      <a:lnTo>
                        <a:pt x="41" y="13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2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14" name="Freeform 2556"/>
                <p:cNvSpPr>
                  <a:spLocks/>
                </p:cNvSpPr>
                <p:nvPr/>
              </p:nvSpPr>
              <p:spPr bwMode="auto">
                <a:xfrm>
                  <a:off x="2210" y="3039"/>
                  <a:ext cx="40" cy="34"/>
                </a:xfrm>
                <a:custGeom>
                  <a:avLst/>
                  <a:gdLst>
                    <a:gd name="T0" fmla="*/ 12 w 40"/>
                    <a:gd name="T1" fmla="*/ 2 h 34"/>
                    <a:gd name="T2" fmla="*/ 12 w 40"/>
                    <a:gd name="T3" fmla="*/ 2 h 34"/>
                    <a:gd name="T4" fmla="*/ 5 w 40"/>
                    <a:gd name="T5" fmla="*/ 7 h 34"/>
                    <a:gd name="T6" fmla="*/ 2 w 40"/>
                    <a:gd name="T7" fmla="*/ 14 h 34"/>
                    <a:gd name="T8" fmla="*/ 0 w 40"/>
                    <a:gd name="T9" fmla="*/ 20 h 34"/>
                    <a:gd name="T10" fmla="*/ 0 w 40"/>
                    <a:gd name="T11" fmla="*/ 24 h 34"/>
                    <a:gd name="T12" fmla="*/ 2 w 40"/>
                    <a:gd name="T13" fmla="*/ 27 h 34"/>
                    <a:gd name="T14" fmla="*/ 2 w 40"/>
                    <a:gd name="T15" fmla="*/ 27 h 34"/>
                    <a:gd name="T16" fmla="*/ 4 w 40"/>
                    <a:gd name="T17" fmla="*/ 29 h 34"/>
                    <a:gd name="T18" fmla="*/ 7 w 40"/>
                    <a:gd name="T19" fmla="*/ 32 h 34"/>
                    <a:gd name="T20" fmla="*/ 13 w 40"/>
                    <a:gd name="T21" fmla="*/ 34 h 34"/>
                    <a:gd name="T22" fmla="*/ 21 w 40"/>
                    <a:gd name="T23" fmla="*/ 33 h 34"/>
                    <a:gd name="T24" fmla="*/ 28 w 40"/>
                    <a:gd name="T25" fmla="*/ 30 h 34"/>
                    <a:gd name="T26" fmla="*/ 28 w 40"/>
                    <a:gd name="T27" fmla="*/ 30 h 34"/>
                    <a:gd name="T28" fmla="*/ 35 w 40"/>
                    <a:gd name="T29" fmla="*/ 25 h 34"/>
                    <a:gd name="T30" fmla="*/ 39 w 40"/>
                    <a:gd name="T31" fmla="*/ 19 h 34"/>
                    <a:gd name="T32" fmla="*/ 40 w 40"/>
                    <a:gd name="T33" fmla="*/ 13 h 34"/>
                    <a:gd name="T34" fmla="*/ 39 w 40"/>
                    <a:gd name="T35" fmla="*/ 9 h 34"/>
                    <a:gd name="T36" fmla="*/ 37 w 40"/>
                    <a:gd name="T37" fmla="*/ 6 h 34"/>
                    <a:gd name="T38" fmla="*/ 37 w 40"/>
                    <a:gd name="T39" fmla="*/ 6 h 34"/>
                    <a:gd name="T40" fmla="*/ 36 w 40"/>
                    <a:gd name="T41" fmla="*/ 4 h 34"/>
                    <a:gd name="T42" fmla="*/ 34 w 40"/>
                    <a:gd name="T43" fmla="*/ 1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2"/>
                      </a:moveTo>
                      <a:lnTo>
                        <a:pt x="12" y="2"/>
                      </a:lnTo>
                      <a:lnTo>
                        <a:pt x="5" y="7"/>
                      </a:lnTo>
                      <a:lnTo>
                        <a:pt x="2" y="14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2" y="27"/>
                      </a:lnTo>
                      <a:lnTo>
                        <a:pt x="4" y="29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21" y="33"/>
                      </a:lnTo>
                      <a:lnTo>
                        <a:pt x="28" y="30"/>
                      </a:lnTo>
                      <a:lnTo>
                        <a:pt x="35" y="25"/>
                      </a:lnTo>
                      <a:lnTo>
                        <a:pt x="39" y="19"/>
                      </a:lnTo>
                      <a:lnTo>
                        <a:pt x="40" y="13"/>
                      </a:lnTo>
                      <a:lnTo>
                        <a:pt x="39" y="9"/>
                      </a:lnTo>
                      <a:lnTo>
                        <a:pt x="37" y="6"/>
                      </a:lnTo>
                      <a:lnTo>
                        <a:pt x="36" y="4"/>
                      </a:lnTo>
                      <a:lnTo>
                        <a:pt x="34" y="1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2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15" name="Freeform 2557"/>
                <p:cNvSpPr>
                  <a:spLocks/>
                </p:cNvSpPr>
                <p:nvPr/>
              </p:nvSpPr>
              <p:spPr bwMode="auto">
                <a:xfrm>
                  <a:off x="2210" y="3039"/>
                  <a:ext cx="40" cy="34"/>
                </a:xfrm>
                <a:custGeom>
                  <a:avLst/>
                  <a:gdLst>
                    <a:gd name="T0" fmla="*/ 12 w 40"/>
                    <a:gd name="T1" fmla="*/ 2 h 34"/>
                    <a:gd name="T2" fmla="*/ 12 w 40"/>
                    <a:gd name="T3" fmla="*/ 2 h 34"/>
                    <a:gd name="T4" fmla="*/ 5 w 40"/>
                    <a:gd name="T5" fmla="*/ 7 h 34"/>
                    <a:gd name="T6" fmla="*/ 2 w 40"/>
                    <a:gd name="T7" fmla="*/ 14 h 34"/>
                    <a:gd name="T8" fmla="*/ 0 w 40"/>
                    <a:gd name="T9" fmla="*/ 20 h 34"/>
                    <a:gd name="T10" fmla="*/ 0 w 40"/>
                    <a:gd name="T11" fmla="*/ 24 h 34"/>
                    <a:gd name="T12" fmla="*/ 2 w 40"/>
                    <a:gd name="T13" fmla="*/ 27 h 34"/>
                    <a:gd name="T14" fmla="*/ 2 w 40"/>
                    <a:gd name="T15" fmla="*/ 27 h 34"/>
                    <a:gd name="T16" fmla="*/ 4 w 40"/>
                    <a:gd name="T17" fmla="*/ 29 h 34"/>
                    <a:gd name="T18" fmla="*/ 7 w 40"/>
                    <a:gd name="T19" fmla="*/ 32 h 34"/>
                    <a:gd name="T20" fmla="*/ 13 w 40"/>
                    <a:gd name="T21" fmla="*/ 34 h 34"/>
                    <a:gd name="T22" fmla="*/ 21 w 40"/>
                    <a:gd name="T23" fmla="*/ 33 h 34"/>
                    <a:gd name="T24" fmla="*/ 28 w 40"/>
                    <a:gd name="T25" fmla="*/ 30 h 34"/>
                    <a:gd name="T26" fmla="*/ 28 w 40"/>
                    <a:gd name="T27" fmla="*/ 30 h 34"/>
                    <a:gd name="T28" fmla="*/ 35 w 40"/>
                    <a:gd name="T29" fmla="*/ 25 h 34"/>
                    <a:gd name="T30" fmla="*/ 39 w 40"/>
                    <a:gd name="T31" fmla="*/ 19 h 34"/>
                    <a:gd name="T32" fmla="*/ 40 w 40"/>
                    <a:gd name="T33" fmla="*/ 13 h 34"/>
                    <a:gd name="T34" fmla="*/ 39 w 40"/>
                    <a:gd name="T35" fmla="*/ 9 h 34"/>
                    <a:gd name="T36" fmla="*/ 37 w 40"/>
                    <a:gd name="T37" fmla="*/ 6 h 34"/>
                    <a:gd name="T38" fmla="*/ 37 w 40"/>
                    <a:gd name="T39" fmla="*/ 6 h 34"/>
                    <a:gd name="T40" fmla="*/ 36 w 40"/>
                    <a:gd name="T41" fmla="*/ 4 h 34"/>
                    <a:gd name="T42" fmla="*/ 34 w 40"/>
                    <a:gd name="T43" fmla="*/ 1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2"/>
                      </a:moveTo>
                      <a:lnTo>
                        <a:pt x="12" y="2"/>
                      </a:lnTo>
                      <a:lnTo>
                        <a:pt x="5" y="7"/>
                      </a:lnTo>
                      <a:lnTo>
                        <a:pt x="2" y="14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2" y="27"/>
                      </a:lnTo>
                      <a:lnTo>
                        <a:pt x="4" y="29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21" y="33"/>
                      </a:lnTo>
                      <a:lnTo>
                        <a:pt x="28" y="30"/>
                      </a:lnTo>
                      <a:lnTo>
                        <a:pt x="35" y="25"/>
                      </a:lnTo>
                      <a:lnTo>
                        <a:pt x="39" y="19"/>
                      </a:lnTo>
                      <a:lnTo>
                        <a:pt x="40" y="13"/>
                      </a:lnTo>
                      <a:lnTo>
                        <a:pt x="39" y="9"/>
                      </a:lnTo>
                      <a:lnTo>
                        <a:pt x="37" y="6"/>
                      </a:lnTo>
                      <a:lnTo>
                        <a:pt x="36" y="4"/>
                      </a:lnTo>
                      <a:lnTo>
                        <a:pt x="34" y="1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16" name="Freeform 2558"/>
                <p:cNvSpPr>
                  <a:spLocks/>
                </p:cNvSpPr>
                <p:nvPr/>
              </p:nvSpPr>
              <p:spPr bwMode="auto">
                <a:xfrm>
                  <a:off x="2240" y="3041"/>
                  <a:ext cx="39" cy="35"/>
                </a:xfrm>
                <a:custGeom>
                  <a:avLst/>
                  <a:gdLst>
                    <a:gd name="T0" fmla="*/ 25 w 39"/>
                    <a:gd name="T1" fmla="*/ 2 h 35"/>
                    <a:gd name="T2" fmla="*/ 25 w 39"/>
                    <a:gd name="T3" fmla="*/ 2 h 35"/>
                    <a:gd name="T4" fmla="*/ 18 w 39"/>
                    <a:gd name="T5" fmla="*/ 0 h 35"/>
                    <a:gd name="T6" fmla="*/ 10 w 39"/>
                    <a:gd name="T7" fmla="*/ 2 h 35"/>
                    <a:gd name="T8" fmla="*/ 4 w 39"/>
                    <a:gd name="T9" fmla="*/ 5 h 35"/>
                    <a:gd name="T10" fmla="*/ 1 w 39"/>
                    <a:gd name="T11" fmla="*/ 8 h 35"/>
                    <a:gd name="T12" fmla="*/ 0 w 39"/>
                    <a:gd name="T13" fmla="*/ 11 h 35"/>
                    <a:gd name="T14" fmla="*/ 0 w 39"/>
                    <a:gd name="T15" fmla="*/ 11 h 35"/>
                    <a:gd name="T16" fmla="*/ 0 w 39"/>
                    <a:gd name="T17" fmla="*/ 13 h 35"/>
                    <a:gd name="T18" fmla="*/ 0 w 39"/>
                    <a:gd name="T19" fmla="*/ 17 h 35"/>
                    <a:gd name="T20" fmla="*/ 1 w 39"/>
                    <a:gd name="T21" fmla="*/ 23 h 35"/>
                    <a:gd name="T22" fmla="*/ 6 w 39"/>
                    <a:gd name="T23" fmla="*/ 28 h 35"/>
                    <a:gd name="T24" fmla="*/ 14 w 39"/>
                    <a:gd name="T25" fmla="*/ 33 h 35"/>
                    <a:gd name="T26" fmla="*/ 14 w 39"/>
                    <a:gd name="T27" fmla="*/ 33 h 35"/>
                    <a:gd name="T28" fmla="*/ 21 w 39"/>
                    <a:gd name="T29" fmla="*/ 35 h 35"/>
                    <a:gd name="T30" fmla="*/ 29 w 39"/>
                    <a:gd name="T31" fmla="*/ 33 h 35"/>
                    <a:gd name="T32" fmla="*/ 35 w 39"/>
                    <a:gd name="T33" fmla="*/ 30 h 35"/>
                    <a:gd name="T34" fmla="*/ 37 w 39"/>
                    <a:gd name="T35" fmla="*/ 27 h 35"/>
                    <a:gd name="T36" fmla="*/ 39 w 39"/>
                    <a:gd name="T37" fmla="*/ 25 h 35"/>
                    <a:gd name="T38" fmla="*/ 39 w 39"/>
                    <a:gd name="T39" fmla="*/ 25 h 35"/>
                    <a:gd name="T40" fmla="*/ 39 w 39"/>
                    <a:gd name="T41" fmla="*/ 21 h 35"/>
                    <a:gd name="T42" fmla="*/ 39 w 39"/>
                    <a:gd name="T43" fmla="*/ 18 h 35"/>
                    <a:gd name="T44" fmla="*/ 37 w 39"/>
                    <a:gd name="T45" fmla="*/ 12 h 35"/>
                    <a:gd name="T46" fmla="*/ 32 w 39"/>
                    <a:gd name="T47" fmla="*/ 7 h 35"/>
                    <a:gd name="T48" fmla="*/ 25 w 39"/>
                    <a:gd name="T49" fmla="*/ 2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8" y="0"/>
                      </a:lnTo>
                      <a:lnTo>
                        <a:pt x="10" y="2"/>
                      </a:lnTo>
                      <a:lnTo>
                        <a:pt x="4" y="5"/>
                      </a:lnTo>
                      <a:lnTo>
                        <a:pt x="1" y="8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4" y="33"/>
                      </a:lnTo>
                      <a:lnTo>
                        <a:pt x="21" y="35"/>
                      </a:lnTo>
                      <a:lnTo>
                        <a:pt x="29" y="33"/>
                      </a:lnTo>
                      <a:lnTo>
                        <a:pt x="35" y="30"/>
                      </a:lnTo>
                      <a:lnTo>
                        <a:pt x="37" y="27"/>
                      </a:lnTo>
                      <a:lnTo>
                        <a:pt x="39" y="25"/>
                      </a:lnTo>
                      <a:lnTo>
                        <a:pt x="39" y="21"/>
                      </a:lnTo>
                      <a:lnTo>
                        <a:pt x="39" y="18"/>
                      </a:lnTo>
                      <a:lnTo>
                        <a:pt x="37" y="12"/>
                      </a:lnTo>
                      <a:lnTo>
                        <a:pt x="32" y="7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17" name="Freeform 2559"/>
                <p:cNvSpPr>
                  <a:spLocks/>
                </p:cNvSpPr>
                <p:nvPr/>
              </p:nvSpPr>
              <p:spPr bwMode="auto">
                <a:xfrm>
                  <a:off x="2240" y="3041"/>
                  <a:ext cx="39" cy="35"/>
                </a:xfrm>
                <a:custGeom>
                  <a:avLst/>
                  <a:gdLst>
                    <a:gd name="T0" fmla="*/ 25 w 39"/>
                    <a:gd name="T1" fmla="*/ 2 h 35"/>
                    <a:gd name="T2" fmla="*/ 25 w 39"/>
                    <a:gd name="T3" fmla="*/ 2 h 35"/>
                    <a:gd name="T4" fmla="*/ 18 w 39"/>
                    <a:gd name="T5" fmla="*/ 0 h 35"/>
                    <a:gd name="T6" fmla="*/ 10 w 39"/>
                    <a:gd name="T7" fmla="*/ 2 h 35"/>
                    <a:gd name="T8" fmla="*/ 4 w 39"/>
                    <a:gd name="T9" fmla="*/ 5 h 35"/>
                    <a:gd name="T10" fmla="*/ 1 w 39"/>
                    <a:gd name="T11" fmla="*/ 8 h 35"/>
                    <a:gd name="T12" fmla="*/ 0 w 39"/>
                    <a:gd name="T13" fmla="*/ 11 h 35"/>
                    <a:gd name="T14" fmla="*/ 0 w 39"/>
                    <a:gd name="T15" fmla="*/ 11 h 35"/>
                    <a:gd name="T16" fmla="*/ 0 w 39"/>
                    <a:gd name="T17" fmla="*/ 13 h 35"/>
                    <a:gd name="T18" fmla="*/ 0 w 39"/>
                    <a:gd name="T19" fmla="*/ 17 h 35"/>
                    <a:gd name="T20" fmla="*/ 1 w 39"/>
                    <a:gd name="T21" fmla="*/ 23 h 35"/>
                    <a:gd name="T22" fmla="*/ 6 w 39"/>
                    <a:gd name="T23" fmla="*/ 28 h 35"/>
                    <a:gd name="T24" fmla="*/ 14 w 39"/>
                    <a:gd name="T25" fmla="*/ 33 h 35"/>
                    <a:gd name="T26" fmla="*/ 14 w 39"/>
                    <a:gd name="T27" fmla="*/ 33 h 35"/>
                    <a:gd name="T28" fmla="*/ 21 w 39"/>
                    <a:gd name="T29" fmla="*/ 35 h 35"/>
                    <a:gd name="T30" fmla="*/ 29 w 39"/>
                    <a:gd name="T31" fmla="*/ 33 h 35"/>
                    <a:gd name="T32" fmla="*/ 35 w 39"/>
                    <a:gd name="T33" fmla="*/ 30 h 35"/>
                    <a:gd name="T34" fmla="*/ 37 w 39"/>
                    <a:gd name="T35" fmla="*/ 27 h 35"/>
                    <a:gd name="T36" fmla="*/ 39 w 39"/>
                    <a:gd name="T37" fmla="*/ 25 h 35"/>
                    <a:gd name="T38" fmla="*/ 39 w 39"/>
                    <a:gd name="T39" fmla="*/ 25 h 35"/>
                    <a:gd name="T40" fmla="*/ 39 w 39"/>
                    <a:gd name="T41" fmla="*/ 21 h 35"/>
                    <a:gd name="T42" fmla="*/ 39 w 39"/>
                    <a:gd name="T43" fmla="*/ 18 h 35"/>
                    <a:gd name="T44" fmla="*/ 37 w 39"/>
                    <a:gd name="T45" fmla="*/ 12 h 35"/>
                    <a:gd name="T46" fmla="*/ 32 w 39"/>
                    <a:gd name="T47" fmla="*/ 7 h 35"/>
                    <a:gd name="T48" fmla="*/ 25 w 39"/>
                    <a:gd name="T49" fmla="*/ 2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8" y="0"/>
                      </a:lnTo>
                      <a:lnTo>
                        <a:pt x="10" y="2"/>
                      </a:lnTo>
                      <a:lnTo>
                        <a:pt x="4" y="5"/>
                      </a:lnTo>
                      <a:lnTo>
                        <a:pt x="1" y="8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4" y="33"/>
                      </a:lnTo>
                      <a:lnTo>
                        <a:pt x="21" y="35"/>
                      </a:lnTo>
                      <a:lnTo>
                        <a:pt x="29" y="33"/>
                      </a:lnTo>
                      <a:lnTo>
                        <a:pt x="35" y="30"/>
                      </a:lnTo>
                      <a:lnTo>
                        <a:pt x="37" y="27"/>
                      </a:lnTo>
                      <a:lnTo>
                        <a:pt x="39" y="25"/>
                      </a:lnTo>
                      <a:lnTo>
                        <a:pt x="39" y="21"/>
                      </a:lnTo>
                      <a:lnTo>
                        <a:pt x="39" y="18"/>
                      </a:lnTo>
                      <a:lnTo>
                        <a:pt x="37" y="12"/>
                      </a:lnTo>
                      <a:lnTo>
                        <a:pt x="32" y="7"/>
                      </a:lnTo>
                      <a:lnTo>
                        <a:pt x="25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18" name="Freeform 2560"/>
                <p:cNvSpPr>
                  <a:spLocks/>
                </p:cNvSpPr>
                <p:nvPr/>
              </p:nvSpPr>
              <p:spPr bwMode="auto">
                <a:xfrm>
                  <a:off x="2125" y="3020"/>
                  <a:ext cx="29" cy="89"/>
                </a:xfrm>
                <a:custGeom>
                  <a:avLst/>
                  <a:gdLst>
                    <a:gd name="T0" fmla="*/ 0 w 29"/>
                    <a:gd name="T1" fmla="*/ 84 h 89"/>
                    <a:gd name="T2" fmla="*/ 8 w 29"/>
                    <a:gd name="T3" fmla="*/ 69 h 89"/>
                    <a:gd name="T4" fmla="*/ 8 w 29"/>
                    <a:gd name="T5" fmla="*/ 0 h 89"/>
                    <a:gd name="T6" fmla="*/ 23 w 29"/>
                    <a:gd name="T7" fmla="*/ 2 h 89"/>
                    <a:gd name="T8" fmla="*/ 22 w 29"/>
                    <a:gd name="T9" fmla="*/ 70 h 89"/>
                    <a:gd name="T10" fmla="*/ 29 w 29"/>
                    <a:gd name="T11" fmla="*/ 85 h 89"/>
                    <a:gd name="T12" fmla="*/ 20 w 29"/>
                    <a:gd name="T13" fmla="*/ 79 h 89"/>
                    <a:gd name="T14" fmla="*/ 20 w 29"/>
                    <a:gd name="T15" fmla="*/ 89 h 89"/>
                    <a:gd name="T16" fmla="*/ 14 w 29"/>
                    <a:gd name="T17" fmla="*/ 81 h 89"/>
                    <a:gd name="T18" fmla="*/ 9 w 29"/>
                    <a:gd name="T19" fmla="*/ 88 h 89"/>
                    <a:gd name="T20" fmla="*/ 8 w 29"/>
                    <a:gd name="T21" fmla="*/ 80 h 89"/>
                    <a:gd name="T22" fmla="*/ 0 w 29"/>
                    <a:gd name="T23" fmla="*/ 84 h 89"/>
                    <a:gd name="T24" fmla="*/ 0 w 29"/>
                    <a:gd name="T25" fmla="*/ 84 h 8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9"/>
                    <a:gd name="T40" fmla="*/ 0 h 89"/>
                    <a:gd name="T41" fmla="*/ 29 w 29"/>
                    <a:gd name="T42" fmla="*/ 89 h 8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9" h="89">
                      <a:moveTo>
                        <a:pt x="0" y="84"/>
                      </a:moveTo>
                      <a:lnTo>
                        <a:pt x="8" y="69"/>
                      </a:lnTo>
                      <a:lnTo>
                        <a:pt x="8" y="0"/>
                      </a:lnTo>
                      <a:lnTo>
                        <a:pt x="23" y="2"/>
                      </a:lnTo>
                      <a:lnTo>
                        <a:pt x="22" y="70"/>
                      </a:lnTo>
                      <a:lnTo>
                        <a:pt x="29" y="85"/>
                      </a:lnTo>
                      <a:lnTo>
                        <a:pt x="20" y="79"/>
                      </a:lnTo>
                      <a:lnTo>
                        <a:pt x="20" y="89"/>
                      </a:lnTo>
                      <a:lnTo>
                        <a:pt x="14" y="81"/>
                      </a:lnTo>
                      <a:lnTo>
                        <a:pt x="9" y="88"/>
                      </a:lnTo>
                      <a:lnTo>
                        <a:pt x="8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19" name="Freeform 2561"/>
                <p:cNvSpPr>
                  <a:spLocks/>
                </p:cNvSpPr>
                <p:nvPr/>
              </p:nvSpPr>
              <p:spPr bwMode="auto">
                <a:xfrm>
                  <a:off x="2106" y="3004"/>
                  <a:ext cx="39" cy="35"/>
                </a:xfrm>
                <a:custGeom>
                  <a:avLst/>
                  <a:gdLst>
                    <a:gd name="T0" fmla="*/ 12 w 39"/>
                    <a:gd name="T1" fmla="*/ 4 h 35"/>
                    <a:gd name="T2" fmla="*/ 12 w 39"/>
                    <a:gd name="T3" fmla="*/ 4 h 35"/>
                    <a:gd name="T4" fmla="*/ 6 w 39"/>
                    <a:gd name="T5" fmla="*/ 9 h 35"/>
                    <a:gd name="T6" fmla="*/ 1 w 39"/>
                    <a:gd name="T7" fmla="*/ 16 h 35"/>
                    <a:gd name="T8" fmla="*/ 0 w 39"/>
                    <a:gd name="T9" fmla="*/ 22 h 35"/>
                    <a:gd name="T10" fmla="*/ 1 w 39"/>
                    <a:gd name="T11" fmla="*/ 26 h 35"/>
                    <a:gd name="T12" fmla="*/ 2 w 39"/>
                    <a:gd name="T13" fmla="*/ 28 h 35"/>
                    <a:gd name="T14" fmla="*/ 2 w 39"/>
                    <a:gd name="T15" fmla="*/ 28 h 35"/>
                    <a:gd name="T16" fmla="*/ 4 w 39"/>
                    <a:gd name="T17" fmla="*/ 31 h 35"/>
                    <a:gd name="T18" fmla="*/ 6 w 39"/>
                    <a:gd name="T19" fmla="*/ 33 h 35"/>
                    <a:gd name="T20" fmla="*/ 12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2 h 35"/>
                    <a:gd name="T26" fmla="*/ 28 w 39"/>
                    <a:gd name="T27" fmla="*/ 32 h 35"/>
                    <a:gd name="T28" fmla="*/ 34 w 39"/>
                    <a:gd name="T29" fmla="*/ 27 h 35"/>
                    <a:gd name="T30" fmla="*/ 38 w 39"/>
                    <a:gd name="T31" fmla="*/ 21 h 35"/>
                    <a:gd name="T32" fmla="*/ 39 w 39"/>
                    <a:gd name="T33" fmla="*/ 14 h 35"/>
                    <a:gd name="T34" fmla="*/ 39 w 39"/>
                    <a:gd name="T35" fmla="*/ 11 h 35"/>
                    <a:gd name="T36" fmla="*/ 38 w 39"/>
                    <a:gd name="T37" fmla="*/ 8 h 35"/>
                    <a:gd name="T38" fmla="*/ 38 w 39"/>
                    <a:gd name="T39" fmla="*/ 8 h 35"/>
                    <a:gd name="T40" fmla="*/ 35 w 39"/>
                    <a:gd name="T41" fmla="*/ 5 h 35"/>
                    <a:gd name="T42" fmla="*/ 33 w 39"/>
                    <a:gd name="T43" fmla="*/ 3 h 35"/>
                    <a:gd name="T44" fmla="*/ 27 w 39"/>
                    <a:gd name="T45" fmla="*/ 0 h 35"/>
                    <a:gd name="T46" fmla="*/ 20 w 39"/>
                    <a:gd name="T47" fmla="*/ 2 h 35"/>
                    <a:gd name="T48" fmla="*/ 12 w 39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6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1" y="26"/>
                      </a:lnTo>
                      <a:lnTo>
                        <a:pt x="2" y="28"/>
                      </a:lnTo>
                      <a:lnTo>
                        <a:pt x="4" y="31"/>
                      </a:lnTo>
                      <a:lnTo>
                        <a:pt x="6" y="33"/>
                      </a:lnTo>
                      <a:lnTo>
                        <a:pt x="12" y="35"/>
                      </a:lnTo>
                      <a:lnTo>
                        <a:pt x="20" y="35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1"/>
                      </a:lnTo>
                      <a:lnTo>
                        <a:pt x="39" y="14"/>
                      </a:lnTo>
                      <a:lnTo>
                        <a:pt x="39" y="11"/>
                      </a:lnTo>
                      <a:lnTo>
                        <a:pt x="38" y="8"/>
                      </a:lnTo>
                      <a:lnTo>
                        <a:pt x="35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20" y="2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20" name="Freeform 2562"/>
                <p:cNvSpPr>
                  <a:spLocks/>
                </p:cNvSpPr>
                <p:nvPr/>
              </p:nvSpPr>
              <p:spPr bwMode="auto">
                <a:xfrm>
                  <a:off x="2106" y="3004"/>
                  <a:ext cx="39" cy="35"/>
                </a:xfrm>
                <a:custGeom>
                  <a:avLst/>
                  <a:gdLst>
                    <a:gd name="T0" fmla="*/ 12 w 39"/>
                    <a:gd name="T1" fmla="*/ 4 h 35"/>
                    <a:gd name="T2" fmla="*/ 12 w 39"/>
                    <a:gd name="T3" fmla="*/ 4 h 35"/>
                    <a:gd name="T4" fmla="*/ 6 w 39"/>
                    <a:gd name="T5" fmla="*/ 9 h 35"/>
                    <a:gd name="T6" fmla="*/ 1 w 39"/>
                    <a:gd name="T7" fmla="*/ 16 h 35"/>
                    <a:gd name="T8" fmla="*/ 0 w 39"/>
                    <a:gd name="T9" fmla="*/ 22 h 35"/>
                    <a:gd name="T10" fmla="*/ 1 w 39"/>
                    <a:gd name="T11" fmla="*/ 26 h 35"/>
                    <a:gd name="T12" fmla="*/ 2 w 39"/>
                    <a:gd name="T13" fmla="*/ 28 h 35"/>
                    <a:gd name="T14" fmla="*/ 2 w 39"/>
                    <a:gd name="T15" fmla="*/ 28 h 35"/>
                    <a:gd name="T16" fmla="*/ 4 w 39"/>
                    <a:gd name="T17" fmla="*/ 31 h 35"/>
                    <a:gd name="T18" fmla="*/ 6 w 39"/>
                    <a:gd name="T19" fmla="*/ 33 h 35"/>
                    <a:gd name="T20" fmla="*/ 12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2 h 35"/>
                    <a:gd name="T26" fmla="*/ 28 w 39"/>
                    <a:gd name="T27" fmla="*/ 32 h 35"/>
                    <a:gd name="T28" fmla="*/ 34 w 39"/>
                    <a:gd name="T29" fmla="*/ 27 h 35"/>
                    <a:gd name="T30" fmla="*/ 38 w 39"/>
                    <a:gd name="T31" fmla="*/ 21 h 35"/>
                    <a:gd name="T32" fmla="*/ 39 w 39"/>
                    <a:gd name="T33" fmla="*/ 14 h 35"/>
                    <a:gd name="T34" fmla="*/ 39 w 39"/>
                    <a:gd name="T35" fmla="*/ 11 h 35"/>
                    <a:gd name="T36" fmla="*/ 38 w 39"/>
                    <a:gd name="T37" fmla="*/ 8 h 35"/>
                    <a:gd name="T38" fmla="*/ 38 w 39"/>
                    <a:gd name="T39" fmla="*/ 8 h 35"/>
                    <a:gd name="T40" fmla="*/ 35 w 39"/>
                    <a:gd name="T41" fmla="*/ 5 h 35"/>
                    <a:gd name="T42" fmla="*/ 33 w 39"/>
                    <a:gd name="T43" fmla="*/ 3 h 35"/>
                    <a:gd name="T44" fmla="*/ 27 w 39"/>
                    <a:gd name="T45" fmla="*/ 0 h 35"/>
                    <a:gd name="T46" fmla="*/ 20 w 39"/>
                    <a:gd name="T47" fmla="*/ 2 h 35"/>
                    <a:gd name="T48" fmla="*/ 12 w 39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6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1" y="26"/>
                      </a:lnTo>
                      <a:lnTo>
                        <a:pt x="2" y="28"/>
                      </a:lnTo>
                      <a:lnTo>
                        <a:pt x="4" y="31"/>
                      </a:lnTo>
                      <a:lnTo>
                        <a:pt x="6" y="33"/>
                      </a:lnTo>
                      <a:lnTo>
                        <a:pt x="12" y="35"/>
                      </a:lnTo>
                      <a:lnTo>
                        <a:pt x="20" y="35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1"/>
                      </a:lnTo>
                      <a:lnTo>
                        <a:pt x="39" y="14"/>
                      </a:lnTo>
                      <a:lnTo>
                        <a:pt x="39" y="11"/>
                      </a:lnTo>
                      <a:lnTo>
                        <a:pt x="38" y="8"/>
                      </a:lnTo>
                      <a:lnTo>
                        <a:pt x="35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20" y="2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21" name="Freeform 2563"/>
                <p:cNvSpPr>
                  <a:spLocks/>
                </p:cNvSpPr>
                <p:nvPr/>
              </p:nvSpPr>
              <p:spPr bwMode="auto">
                <a:xfrm>
                  <a:off x="2135" y="3008"/>
                  <a:ext cx="41" cy="35"/>
                </a:xfrm>
                <a:custGeom>
                  <a:avLst/>
                  <a:gdLst>
                    <a:gd name="T0" fmla="*/ 26 w 41"/>
                    <a:gd name="T1" fmla="*/ 3 h 35"/>
                    <a:gd name="T2" fmla="*/ 26 w 41"/>
                    <a:gd name="T3" fmla="*/ 3 h 35"/>
                    <a:gd name="T4" fmla="*/ 18 w 41"/>
                    <a:gd name="T5" fmla="*/ 0 h 35"/>
                    <a:gd name="T6" fmla="*/ 10 w 41"/>
                    <a:gd name="T7" fmla="*/ 1 h 35"/>
                    <a:gd name="T8" fmla="*/ 5 w 41"/>
                    <a:gd name="T9" fmla="*/ 5 h 35"/>
                    <a:gd name="T10" fmla="*/ 3 w 41"/>
                    <a:gd name="T11" fmla="*/ 8 h 35"/>
                    <a:gd name="T12" fmla="*/ 1 w 41"/>
                    <a:gd name="T13" fmla="*/ 10 h 35"/>
                    <a:gd name="T14" fmla="*/ 1 w 41"/>
                    <a:gd name="T15" fmla="*/ 10 h 35"/>
                    <a:gd name="T16" fmla="*/ 0 w 41"/>
                    <a:gd name="T17" fmla="*/ 13 h 35"/>
                    <a:gd name="T18" fmla="*/ 0 w 41"/>
                    <a:gd name="T19" fmla="*/ 17 h 35"/>
                    <a:gd name="T20" fmla="*/ 3 w 41"/>
                    <a:gd name="T21" fmla="*/ 23 h 35"/>
                    <a:gd name="T22" fmla="*/ 8 w 41"/>
                    <a:gd name="T23" fmla="*/ 28 h 35"/>
                    <a:gd name="T24" fmla="*/ 15 w 41"/>
                    <a:gd name="T25" fmla="*/ 32 h 35"/>
                    <a:gd name="T26" fmla="*/ 15 w 41"/>
                    <a:gd name="T27" fmla="*/ 32 h 35"/>
                    <a:gd name="T28" fmla="*/ 23 w 41"/>
                    <a:gd name="T29" fmla="*/ 35 h 35"/>
                    <a:gd name="T30" fmla="*/ 31 w 41"/>
                    <a:gd name="T31" fmla="*/ 33 h 35"/>
                    <a:gd name="T32" fmla="*/ 36 w 41"/>
                    <a:gd name="T33" fmla="*/ 29 h 35"/>
                    <a:gd name="T34" fmla="*/ 38 w 41"/>
                    <a:gd name="T35" fmla="*/ 27 h 35"/>
                    <a:gd name="T36" fmla="*/ 40 w 41"/>
                    <a:gd name="T37" fmla="*/ 24 h 35"/>
                    <a:gd name="T38" fmla="*/ 40 w 41"/>
                    <a:gd name="T39" fmla="*/ 24 h 35"/>
                    <a:gd name="T40" fmla="*/ 41 w 41"/>
                    <a:gd name="T41" fmla="*/ 22 h 35"/>
                    <a:gd name="T42" fmla="*/ 41 w 41"/>
                    <a:gd name="T43" fmla="*/ 18 h 35"/>
                    <a:gd name="T44" fmla="*/ 38 w 41"/>
                    <a:gd name="T45" fmla="*/ 12 h 35"/>
                    <a:gd name="T46" fmla="*/ 33 w 41"/>
                    <a:gd name="T47" fmla="*/ 7 h 35"/>
                    <a:gd name="T48" fmla="*/ 26 w 41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5"/>
                    <a:gd name="T77" fmla="*/ 41 w 41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5">
                      <a:moveTo>
                        <a:pt x="26" y="3"/>
                      </a:moveTo>
                      <a:lnTo>
                        <a:pt x="26" y="3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5"/>
                      </a:lnTo>
                      <a:lnTo>
                        <a:pt x="31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40" y="24"/>
                      </a:lnTo>
                      <a:lnTo>
                        <a:pt x="41" y="22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7"/>
                      </a:lnTo>
                      <a:lnTo>
                        <a:pt x="26" y="3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22" name="Freeform 2564"/>
                <p:cNvSpPr>
                  <a:spLocks/>
                </p:cNvSpPr>
                <p:nvPr/>
              </p:nvSpPr>
              <p:spPr bwMode="auto">
                <a:xfrm>
                  <a:off x="2135" y="3008"/>
                  <a:ext cx="41" cy="35"/>
                </a:xfrm>
                <a:custGeom>
                  <a:avLst/>
                  <a:gdLst>
                    <a:gd name="T0" fmla="*/ 26 w 41"/>
                    <a:gd name="T1" fmla="*/ 3 h 35"/>
                    <a:gd name="T2" fmla="*/ 26 w 41"/>
                    <a:gd name="T3" fmla="*/ 3 h 35"/>
                    <a:gd name="T4" fmla="*/ 18 w 41"/>
                    <a:gd name="T5" fmla="*/ 0 h 35"/>
                    <a:gd name="T6" fmla="*/ 10 w 41"/>
                    <a:gd name="T7" fmla="*/ 1 h 35"/>
                    <a:gd name="T8" fmla="*/ 5 w 41"/>
                    <a:gd name="T9" fmla="*/ 5 h 35"/>
                    <a:gd name="T10" fmla="*/ 3 w 41"/>
                    <a:gd name="T11" fmla="*/ 8 h 35"/>
                    <a:gd name="T12" fmla="*/ 1 w 41"/>
                    <a:gd name="T13" fmla="*/ 10 h 35"/>
                    <a:gd name="T14" fmla="*/ 1 w 41"/>
                    <a:gd name="T15" fmla="*/ 10 h 35"/>
                    <a:gd name="T16" fmla="*/ 0 w 41"/>
                    <a:gd name="T17" fmla="*/ 13 h 35"/>
                    <a:gd name="T18" fmla="*/ 0 w 41"/>
                    <a:gd name="T19" fmla="*/ 17 h 35"/>
                    <a:gd name="T20" fmla="*/ 3 w 41"/>
                    <a:gd name="T21" fmla="*/ 23 h 35"/>
                    <a:gd name="T22" fmla="*/ 8 w 41"/>
                    <a:gd name="T23" fmla="*/ 28 h 35"/>
                    <a:gd name="T24" fmla="*/ 15 w 41"/>
                    <a:gd name="T25" fmla="*/ 32 h 35"/>
                    <a:gd name="T26" fmla="*/ 15 w 41"/>
                    <a:gd name="T27" fmla="*/ 32 h 35"/>
                    <a:gd name="T28" fmla="*/ 23 w 41"/>
                    <a:gd name="T29" fmla="*/ 35 h 35"/>
                    <a:gd name="T30" fmla="*/ 31 w 41"/>
                    <a:gd name="T31" fmla="*/ 33 h 35"/>
                    <a:gd name="T32" fmla="*/ 36 w 41"/>
                    <a:gd name="T33" fmla="*/ 29 h 35"/>
                    <a:gd name="T34" fmla="*/ 38 w 41"/>
                    <a:gd name="T35" fmla="*/ 27 h 35"/>
                    <a:gd name="T36" fmla="*/ 40 w 41"/>
                    <a:gd name="T37" fmla="*/ 24 h 35"/>
                    <a:gd name="T38" fmla="*/ 40 w 41"/>
                    <a:gd name="T39" fmla="*/ 24 h 35"/>
                    <a:gd name="T40" fmla="*/ 41 w 41"/>
                    <a:gd name="T41" fmla="*/ 22 h 35"/>
                    <a:gd name="T42" fmla="*/ 41 w 41"/>
                    <a:gd name="T43" fmla="*/ 18 h 35"/>
                    <a:gd name="T44" fmla="*/ 38 w 41"/>
                    <a:gd name="T45" fmla="*/ 12 h 35"/>
                    <a:gd name="T46" fmla="*/ 33 w 41"/>
                    <a:gd name="T47" fmla="*/ 7 h 35"/>
                    <a:gd name="T48" fmla="*/ 26 w 41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5"/>
                    <a:gd name="T77" fmla="*/ 41 w 41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5">
                      <a:moveTo>
                        <a:pt x="26" y="3"/>
                      </a:moveTo>
                      <a:lnTo>
                        <a:pt x="26" y="3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5"/>
                      </a:lnTo>
                      <a:lnTo>
                        <a:pt x="31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40" y="24"/>
                      </a:lnTo>
                      <a:lnTo>
                        <a:pt x="41" y="22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7"/>
                      </a:lnTo>
                      <a:lnTo>
                        <a:pt x="26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23" name="Freeform 2565"/>
                <p:cNvSpPr>
                  <a:spLocks/>
                </p:cNvSpPr>
                <p:nvPr/>
              </p:nvSpPr>
              <p:spPr bwMode="auto">
                <a:xfrm>
                  <a:off x="2111" y="2981"/>
                  <a:ext cx="41" cy="34"/>
                </a:xfrm>
                <a:custGeom>
                  <a:avLst/>
                  <a:gdLst>
                    <a:gd name="T0" fmla="*/ 20 w 41"/>
                    <a:gd name="T1" fmla="*/ 0 h 34"/>
                    <a:gd name="T2" fmla="*/ 20 w 41"/>
                    <a:gd name="T3" fmla="*/ 0 h 34"/>
                    <a:gd name="T4" fmla="*/ 13 w 41"/>
                    <a:gd name="T5" fmla="*/ 2 h 34"/>
                    <a:gd name="T6" fmla="*/ 6 w 41"/>
                    <a:gd name="T7" fmla="*/ 5 h 34"/>
                    <a:gd name="T8" fmla="*/ 1 w 41"/>
                    <a:gd name="T9" fmla="*/ 11 h 34"/>
                    <a:gd name="T10" fmla="*/ 0 w 41"/>
                    <a:gd name="T11" fmla="*/ 13 h 34"/>
                    <a:gd name="T12" fmla="*/ 0 w 41"/>
                    <a:gd name="T13" fmla="*/ 17 h 34"/>
                    <a:gd name="T14" fmla="*/ 0 w 41"/>
                    <a:gd name="T15" fmla="*/ 17 h 34"/>
                    <a:gd name="T16" fmla="*/ 0 w 41"/>
                    <a:gd name="T17" fmla="*/ 20 h 34"/>
                    <a:gd name="T18" fmla="*/ 1 w 41"/>
                    <a:gd name="T19" fmla="*/ 23 h 34"/>
                    <a:gd name="T20" fmla="*/ 6 w 41"/>
                    <a:gd name="T21" fmla="*/ 28 h 34"/>
                    <a:gd name="T22" fmla="*/ 13 w 41"/>
                    <a:gd name="T23" fmla="*/ 32 h 34"/>
                    <a:gd name="T24" fmla="*/ 20 w 41"/>
                    <a:gd name="T25" fmla="*/ 34 h 34"/>
                    <a:gd name="T26" fmla="*/ 20 w 41"/>
                    <a:gd name="T27" fmla="*/ 34 h 34"/>
                    <a:gd name="T28" fmla="*/ 28 w 41"/>
                    <a:gd name="T29" fmla="*/ 32 h 34"/>
                    <a:gd name="T30" fmla="*/ 36 w 41"/>
                    <a:gd name="T31" fmla="*/ 28 h 34"/>
                    <a:gd name="T32" fmla="*/ 39 w 41"/>
                    <a:gd name="T33" fmla="*/ 23 h 34"/>
                    <a:gd name="T34" fmla="*/ 41 w 41"/>
                    <a:gd name="T35" fmla="*/ 20 h 34"/>
                    <a:gd name="T36" fmla="*/ 41 w 41"/>
                    <a:gd name="T37" fmla="*/ 17 h 34"/>
                    <a:gd name="T38" fmla="*/ 41 w 41"/>
                    <a:gd name="T39" fmla="*/ 17 h 34"/>
                    <a:gd name="T40" fmla="*/ 41 w 41"/>
                    <a:gd name="T41" fmla="*/ 13 h 34"/>
                    <a:gd name="T42" fmla="*/ 39 w 41"/>
                    <a:gd name="T43" fmla="*/ 11 h 34"/>
                    <a:gd name="T44" fmla="*/ 36 w 41"/>
                    <a:gd name="T45" fmla="*/ 5 h 34"/>
                    <a:gd name="T46" fmla="*/ 28 w 41"/>
                    <a:gd name="T47" fmla="*/ 2 h 34"/>
                    <a:gd name="T48" fmla="*/ 20 w 41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2"/>
                      </a:lnTo>
                      <a:lnTo>
                        <a:pt x="6" y="5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6" y="28"/>
                      </a:lnTo>
                      <a:lnTo>
                        <a:pt x="39" y="23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9" y="11"/>
                      </a:lnTo>
                      <a:lnTo>
                        <a:pt x="36" y="5"/>
                      </a:lnTo>
                      <a:lnTo>
                        <a:pt x="28" y="2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24" name="Freeform 2566"/>
                <p:cNvSpPr>
                  <a:spLocks/>
                </p:cNvSpPr>
                <p:nvPr/>
              </p:nvSpPr>
              <p:spPr bwMode="auto">
                <a:xfrm>
                  <a:off x="2111" y="2981"/>
                  <a:ext cx="41" cy="34"/>
                </a:xfrm>
                <a:custGeom>
                  <a:avLst/>
                  <a:gdLst>
                    <a:gd name="T0" fmla="*/ 20 w 41"/>
                    <a:gd name="T1" fmla="*/ 0 h 34"/>
                    <a:gd name="T2" fmla="*/ 20 w 41"/>
                    <a:gd name="T3" fmla="*/ 0 h 34"/>
                    <a:gd name="T4" fmla="*/ 13 w 41"/>
                    <a:gd name="T5" fmla="*/ 2 h 34"/>
                    <a:gd name="T6" fmla="*/ 6 w 41"/>
                    <a:gd name="T7" fmla="*/ 5 h 34"/>
                    <a:gd name="T8" fmla="*/ 1 w 41"/>
                    <a:gd name="T9" fmla="*/ 11 h 34"/>
                    <a:gd name="T10" fmla="*/ 0 w 41"/>
                    <a:gd name="T11" fmla="*/ 13 h 34"/>
                    <a:gd name="T12" fmla="*/ 0 w 41"/>
                    <a:gd name="T13" fmla="*/ 17 h 34"/>
                    <a:gd name="T14" fmla="*/ 0 w 41"/>
                    <a:gd name="T15" fmla="*/ 17 h 34"/>
                    <a:gd name="T16" fmla="*/ 0 w 41"/>
                    <a:gd name="T17" fmla="*/ 20 h 34"/>
                    <a:gd name="T18" fmla="*/ 1 w 41"/>
                    <a:gd name="T19" fmla="*/ 23 h 34"/>
                    <a:gd name="T20" fmla="*/ 6 w 41"/>
                    <a:gd name="T21" fmla="*/ 28 h 34"/>
                    <a:gd name="T22" fmla="*/ 13 w 41"/>
                    <a:gd name="T23" fmla="*/ 32 h 34"/>
                    <a:gd name="T24" fmla="*/ 20 w 41"/>
                    <a:gd name="T25" fmla="*/ 34 h 34"/>
                    <a:gd name="T26" fmla="*/ 20 w 41"/>
                    <a:gd name="T27" fmla="*/ 34 h 34"/>
                    <a:gd name="T28" fmla="*/ 28 w 41"/>
                    <a:gd name="T29" fmla="*/ 32 h 34"/>
                    <a:gd name="T30" fmla="*/ 36 w 41"/>
                    <a:gd name="T31" fmla="*/ 28 h 34"/>
                    <a:gd name="T32" fmla="*/ 39 w 41"/>
                    <a:gd name="T33" fmla="*/ 23 h 34"/>
                    <a:gd name="T34" fmla="*/ 41 w 41"/>
                    <a:gd name="T35" fmla="*/ 20 h 34"/>
                    <a:gd name="T36" fmla="*/ 41 w 41"/>
                    <a:gd name="T37" fmla="*/ 17 h 34"/>
                    <a:gd name="T38" fmla="*/ 41 w 41"/>
                    <a:gd name="T39" fmla="*/ 17 h 34"/>
                    <a:gd name="T40" fmla="*/ 41 w 41"/>
                    <a:gd name="T41" fmla="*/ 13 h 34"/>
                    <a:gd name="T42" fmla="*/ 39 w 41"/>
                    <a:gd name="T43" fmla="*/ 11 h 34"/>
                    <a:gd name="T44" fmla="*/ 36 w 41"/>
                    <a:gd name="T45" fmla="*/ 5 h 34"/>
                    <a:gd name="T46" fmla="*/ 28 w 41"/>
                    <a:gd name="T47" fmla="*/ 2 h 34"/>
                    <a:gd name="T48" fmla="*/ 20 w 41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2"/>
                      </a:lnTo>
                      <a:lnTo>
                        <a:pt x="6" y="5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6" y="28"/>
                      </a:lnTo>
                      <a:lnTo>
                        <a:pt x="39" y="23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9" y="11"/>
                      </a:lnTo>
                      <a:lnTo>
                        <a:pt x="36" y="5"/>
                      </a:lnTo>
                      <a:lnTo>
                        <a:pt x="28" y="2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25" name="Freeform 2567"/>
                <p:cNvSpPr>
                  <a:spLocks/>
                </p:cNvSpPr>
                <p:nvPr/>
              </p:nvSpPr>
              <p:spPr bwMode="auto">
                <a:xfrm>
                  <a:off x="2136" y="2986"/>
                  <a:ext cx="41" cy="32"/>
                </a:xfrm>
                <a:custGeom>
                  <a:avLst/>
                  <a:gdLst>
                    <a:gd name="T0" fmla="*/ 23 w 41"/>
                    <a:gd name="T1" fmla="*/ 0 h 32"/>
                    <a:gd name="T2" fmla="*/ 23 w 41"/>
                    <a:gd name="T3" fmla="*/ 0 h 32"/>
                    <a:gd name="T4" fmla="*/ 16 w 41"/>
                    <a:gd name="T5" fmla="*/ 0 h 32"/>
                    <a:gd name="T6" fmla="*/ 8 w 41"/>
                    <a:gd name="T7" fmla="*/ 2 h 32"/>
                    <a:gd name="T8" fmla="*/ 3 w 41"/>
                    <a:gd name="T9" fmla="*/ 7 h 32"/>
                    <a:gd name="T10" fmla="*/ 2 w 41"/>
                    <a:gd name="T11" fmla="*/ 9 h 32"/>
                    <a:gd name="T12" fmla="*/ 0 w 41"/>
                    <a:gd name="T13" fmla="*/ 12 h 32"/>
                    <a:gd name="T14" fmla="*/ 0 w 41"/>
                    <a:gd name="T15" fmla="*/ 12 h 32"/>
                    <a:gd name="T16" fmla="*/ 0 w 41"/>
                    <a:gd name="T17" fmla="*/ 16 h 32"/>
                    <a:gd name="T18" fmla="*/ 0 w 41"/>
                    <a:gd name="T19" fmla="*/ 20 h 32"/>
                    <a:gd name="T20" fmla="*/ 4 w 41"/>
                    <a:gd name="T21" fmla="*/ 25 h 32"/>
                    <a:gd name="T22" fmla="*/ 11 w 41"/>
                    <a:gd name="T23" fmla="*/ 30 h 32"/>
                    <a:gd name="T24" fmla="*/ 18 w 41"/>
                    <a:gd name="T25" fmla="*/ 32 h 32"/>
                    <a:gd name="T26" fmla="*/ 18 w 41"/>
                    <a:gd name="T27" fmla="*/ 32 h 32"/>
                    <a:gd name="T28" fmla="*/ 26 w 41"/>
                    <a:gd name="T29" fmla="*/ 32 h 32"/>
                    <a:gd name="T30" fmla="*/ 34 w 41"/>
                    <a:gd name="T31" fmla="*/ 30 h 32"/>
                    <a:gd name="T32" fmla="*/ 39 w 41"/>
                    <a:gd name="T33" fmla="*/ 26 h 32"/>
                    <a:gd name="T34" fmla="*/ 40 w 41"/>
                    <a:gd name="T35" fmla="*/ 23 h 32"/>
                    <a:gd name="T36" fmla="*/ 41 w 41"/>
                    <a:gd name="T37" fmla="*/ 20 h 32"/>
                    <a:gd name="T38" fmla="*/ 41 w 41"/>
                    <a:gd name="T39" fmla="*/ 20 h 32"/>
                    <a:gd name="T40" fmla="*/ 41 w 41"/>
                    <a:gd name="T41" fmla="*/ 17 h 32"/>
                    <a:gd name="T42" fmla="*/ 41 w 41"/>
                    <a:gd name="T43" fmla="*/ 13 h 32"/>
                    <a:gd name="T44" fmla="*/ 37 w 41"/>
                    <a:gd name="T45" fmla="*/ 8 h 32"/>
                    <a:gd name="T46" fmla="*/ 31 w 41"/>
                    <a:gd name="T47" fmla="*/ 3 h 32"/>
                    <a:gd name="T48" fmla="*/ 23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6" y="0"/>
                      </a:lnTo>
                      <a:lnTo>
                        <a:pt x="8" y="2"/>
                      </a:lnTo>
                      <a:lnTo>
                        <a:pt x="3" y="7"/>
                      </a:lnTo>
                      <a:lnTo>
                        <a:pt x="2" y="9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25"/>
                      </a:lnTo>
                      <a:lnTo>
                        <a:pt x="11" y="30"/>
                      </a:lnTo>
                      <a:lnTo>
                        <a:pt x="18" y="32"/>
                      </a:lnTo>
                      <a:lnTo>
                        <a:pt x="26" y="32"/>
                      </a:lnTo>
                      <a:lnTo>
                        <a:pt x="34" y="30"/>
                      </a:lnTo>
                      <a:lnTo>
                        <a:pt x="39" y="26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7" y="8"/>
                      </a:lnTo>
                      <a:lnTo>
                        <a:pt x="31" y="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26" name="Freeform 2568"/>
                <p:cNvSpPr>
                  <a:spLocks/>
                </p:cNvSpPr>
                <p:nvPr/>
              </p:nvSpPr>
              <p:spPr bwMode="auto">
                <a:xfrm>
                  <a:off x="2136" y="2986"/>
                  <a:ext cx="41" cy="32"/>
                </a:xfrm>
                <a:custGeom>
                  <a:avLst/>
                  <a:gdLst>
                    <a:gd name="T0" fmla="*/ 23 w 41"/>
                    <a:gd name="T1" fmla="*/ 0 h 32"/>
                    <a:gd name="T2" fmla="*/ 23 w 41"/>
                    <a:gd name="T3" fmla="*/ 0 h 32"/>
                    <a:gd name="T4" fmla="*/ 16 w 41"/>
                    <a:gd name="T5" fmla="*/ 0 h 32"/>
                    <a:gd name="T6" fmla="*/ 8 w 41"/>
                    <a:gd name="T7" fmla="*/ 2 h 32"/>
                    <a:gd name="T8" fmla="*/ 3 w 41"/>
                    <a:gd name="T9" fmla="*/ 7 h 32"/>
                    <a:gd name="T10" fmla="*/ 2 w 41"/>
                    <a:gd name="T11" fmla="*/ 9 h 32"/>
                    <a:gd name="T12" fmla="*/ 0 w 41"/>
                    <a:gd name="T13" fmla="*/ 12 h 32"/>
                    <a:gd name="T14" fmla="*/ 0 w 41"/>
                    <a:gd name="T15" fmla="*/ 12 h 32"/>
                    <a:gd name="T16" fmla="*/ 0 w 41"/>
                    <a:gd name="T17" fmla="*/ 16 h 32"/>
                    <a:gd name="T18" fmla="*/ 0 w 41"/>
                    <a:gd name="T19" fmla="*/ 20 h 32"/>
                    <a:gd name="T20" fmla="*/ 4 w 41"/>
                    <a:gd name="T21" fmla="*/ 25 h 32"/>
                    <a:gd name="T22" fmla="*/ 11 w 41"/>
                    <a:gd name="T23" fmla="*/ 30 h 32"/>
                    <a:gd name="T24" fmla="*/ 18 w 41"/>
                    <a:gd name="T25" fmla="*/ 32 h 32"/>
                    <a:gd name="T26" fmla="*/ 18 w 41"/>
                    <a:gd name="T27" fmla="*/ 32 h 32"/>
                    <a:gd name="T28" fmla="*/ 26 w 41"/>
                    <a:gd name="T29" fmla="*/ 32 h 32"/>
                    <a:gd name="T30" fmla="*/ 34 w 41"/>
                    <a:gd name="T31" fmla="*/ 30 h 32"/>
                    <a:gd name="T32" fmla="*/ 39 w 41"/>
                    <a:gd name="T33" fmla="*/ 26 h 32"/>
                    <a:gd name="T34" fmla="*/ 40 w 41"/>
                    <a:gd name="T35" fmla="*/ 23 h 32"/>
                    <a:gd name="T36" fmla="*/ 41 w 41"/>
                    <a:gd name="T37" fmla="*/ 20 h 32"/>
                    <a:gd name="T38" fmla="*/ 41 w 41"/>
                    <a:gd name="T39" fmla="*/ 20 h 32"/>
                    <a:gd name="T40" fmla="*/ 41 w 41"/>
                    <a:gd name="T41" fmla="*/ 17 h 32"/>
                    <a:gd name="T42" fmla="*/ 41 w 41"/>
                    <a:gd name="T43" fmla="*/ 13 h 32"/>
                    <a:gd name="T44" fmla="*/ 37 w 41"/>
                    <a:gd name="T45" fmla="*/ 8 h 32"/>
                    <a:gd name="T46" fmla="*/ 31 w 41"/>
                    <a:gd name="T47" fmla="*/ 3 h 32"/>
                    <a:gd name="T48" fmla="*/ 23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6" y="0"/>
                      </a:lnTo>
                      <a:lnTo>
                        <a:pt x="8" y="2"/>
                      </a:lnTo>
                      <a:lnTo>
                        <a:pt x="3" y="7"/>
                      </a:lnTo>
                      <a:lnTo>
                        <a:pt x="2" y="9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25"/>
                      </a:lnTo>
                      <a:lnTo>
                        <a:pt x="11" y="30"/>
                      </a:lnTo>
                      <a:lnTo>
                        <a:pt x="18" y="32"/>
                      </a:lnTo>
                      <a:lnTo>
                        <a:pt x="26" y="32"/>
                      </a:lnTo>
                      <a:lnTo>
                        <a:pt x="34" y="30"/>
                      </a:lnTo>
                      <a:lnTo>
                        <a:pt x="39" y="26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7" y="8"/>
                      </a:lnTo>
                      <a:lnTo>
                        <a:pt x="31" y="3"/>
                      </a:lnTo>
                      <a:lnTo>
                        <a:pt x="2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27" name="Freeform 2569"/>
                <p:cNvSpPr>
                  <a:spLocks/>
                </p:cNvSpPr>
                <p:nvPr/>
              </p:nvSpPr>
              <p:spPr bwMode="auto">
                <a:xfrm>
                  <a:off x="2125" y="2965"/>
                  <a:ext cx="41" cy="32"/>
                </a:xfrm>
                <a:custGeom>
                  <a:avLst/>
                  <a:gdLst>
                    <a:gd name="T0" fmla="*/ 20 w 41"/>
                    <a:gd name="T1" fmla="*/ 0 h 32"/>
                    <a:gd name="T2" fmla="*/ 20 w 41"/>
                    <a:gd name="T3" fmla="*/ 0 h 32"/>
                    <a:gd name="T4" fmla="*/ 13 w 41"/>
                    <a:gd name="T5" fmla="*/ 1 h 32"/>
                    <a:gd name="T6" fmla="*/ 6 w 41"/>
                    <a:gd name="T7" fmla="*/ 4 h 32"/>
                    <a:gd name="T8" fmla="*/ 1 w 41"/>
                    <a:gd name="T9" fmla="*/ 9 h 32"/>
                    <a:gd name="T10" fmla="*/ 0 w 41"/>
                    <a:gd name="T11" fmla="*/ 13 h 32"/>
                    <a:gd name="T12" fmla="*/ 0 w 41"/>
                    <a:gd name="T13" fmla="*/ 15 h 32"/>
                    <a:gd name="T14" fmla="*/ 0 w 41"/>
                    <a:gd name="T15" fmla="*/ 15 h 32"/>
                    <a:gd name="T16" fmla="*/ 0 w 41"/>
                    <a:gd name="T17" fmla="*/ 19 h 32"/>
                    <a:gd name="T18" fmla="*/ 1 w 41"/>
                    <a:gd name="T19" fmla="*/ 21 h 32"/>
                    <a:gd name="T20" fmla="*/ 6 w 41"/>
                    <a:gd name="T21" fmla="*/ 27 h 32"/>
                    <a:gd name="T22" fmla="*/ 13 w 41"/>
                    <a:gd name="T23" fmla="*/ 30 h 32"/>
                    <a:gd name="T24" fmla="*/ 20 w 41"/>
                    <a:gd name="T25" fmla="*/ 32 h 32"/>
                    <a:gd name="T26" fmla="*/ 20 w 41"/>
                    <a:gd name="T27" fmla="*/ 32 h 32"/>
                    <a:gd name="T28" fmla="*/ 28 w 41"/>
                    <a:gd name="T29" fmla="*/ 30 h 32"/>
                    <a:gd name="T30" fmla="*/ 36 w 41"/>
                    <a:gd name="T31" fmla="*/ 27 h 32"/>
                    <a:gd name="T32" fmla="*/ 39 w 41"/>
                    <a:gd name="T33" fmla="*/ 21 h 32"/>
                    <a:gd name="T34" fmla="*/ 41 w 41"/>
                    <a:gd name="T35" fmla="*/ 19 h 32"/>
                    <a:gd name="T36" fmla="*/ 41 w 41"/>
                    <a:gd name="T37" fmla="*/ 15 h 32"/>
                    <a:gd name="T38" fmla="*/ 41 w 41"/>
                    <a:gd name="T39" fmla="*/ 15 h 32"/>
                    <a:gd name="T40" fmla="*/ 41 w 41"/>
                    <a:gd name="T41" fmla="*/ 13 h 32"/>
                    <a:gd name="T42" fmla="*/ 39 w 41"/>
                    <a:gd name="T43" fmla="*/ 9 h 32"/>
                    <a:gd name="T44" fmla="*/ 36 w 41"/>
                    <a:gd name="T45" fmla="*/ 4 h 32"/>
                    <a:gd name="T46" fmla="*/ 28 w 41"/>
                    <a:gd name="T47" fmla="*/ 1 h 32"/>
                    <a:gd name="T48" fmla="*/ 20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4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1"/>
                      </a:lnTo>
                      <a:lnTo>
                        <a:pt x="6" y="27"/>
                      </a:lnTo>
                      <a:lnTo>
                        <a:pt x="13" y="30"/>
                      </a:lnTo>
                      <a:lnTo>
                        <a:pt x="20" y="32"/>
                      </a:lnTo>
                      <a:lnTo>
                        <a:pt x="28" y="30"/>
                      </a:lnTo>
                      <a:lnTo>
                        <a:pt x="36" y="27"/>
                      </a:lnTo>
                      <a:lnTo>
                        <a:pt x="39" y="21"/>
                      </a:lnTo>
                      <a:lnTo>
                        <a:pt x="41" y="19"/>
                      </a:lnTo>
                      <a:lnTo>
                        <a:pt x="41" y="15"/>
                      </a:lnTo>
                      <a:lnTo>
                        <a:pt x="41" y="13"/>
                      </a:lnTo>
                      <a:lnTo>
                        <a:pt x="39" y="9"/>
                      </a:lnTo>
                      <a:lnTo>
                        <a:pt x="36" y="4"/>
                      </a:lnTo>
                      <a:lnTo>
                        <a:pt x="28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28" name="Freeform 2570"/>
                <p:cNvSpPr>
                  <a:spLocks/>
                </p:cNvSpPr>
                <p:nvPr/>
              </p:nvSpPr>
              <p:spPr bwMode="auto">
                <a:xfrm>
                  <a:off x="2125" y="2965"/>
                  <a:ext cx="41" cy="32"/>
                </a:xfrm>
                <a:custGeom>
                  <a:avLst/>
                  <a:gdLst>
                    <a:gd name="T0" fmla="*/ 20 w 41"/>
                    <a:gd name="T1" fmla="*/ 0 h 32"/>
                    <a:gd name="T2" fmla="*/ 20 w 41"/>
                    <a:gd name="T3" fmla="*/ 0 h 32"/>
                    <a:gd name="T4" fmla="*/ 13 w 41"/>
                    <a:gd name="T5" fmla="*/ 1 h 32"/>
                    <a:gd name="T6" fmla="*/ 6 w 41"/>
                    <a:gd name="T7" fmla="*/ 4 h 32"/>
                    <a:gd name="T8" fmla="*/ 1 w 41"/>
                    <a:gd name="T9" fmla="*/ 9 h 32"/>
                    <a:gd name="T10" fmla="*/ 0 w 41"/>
                    <a:gd name="T11" fmla="*/ 13 h 32"/>
                    <a:gd name="T12" fmla="*/ 0 w 41"/>
                    <a:gd name="T13" fmla="*/ 15 h 32"/>
                    <a:gd name="T14" fmla="*/ 0 w 41"/>
                    <a:gd name="T15" fmla="*/ 15 h 32"/>
                    <a:gd name="T16" fmla="*/ 0 w 41"/>
                    <a:gd name="T17" fmla="*/ 19 h 32"/>
                    <a:gd name="T18" fmla="*/ 1 w 41"/>
                    <a:gd name="T19" fmla="*/ 21 h 32"/>
                    <a:gd name="T20" fmla="*/ 6 w 41"/>
                    <a:gd name="T21" fmla="*/ 27 h 32"/>
                    <a:gd name="T22" fmla="*/ 13 w 41"/>
                    <a:gd name="T23" fmla="*/ 30 h 32"/>
                    <a:gd name="T24" fmla="*/ 20 w 41"/>
                    <a:gd name="T25" fmla="*/ 32 h 32"/>
                    <a:gd name="T26" fmla="*/ 20 w 41"/>
                    <a:gd name="T27" fmla="*/ 32 h 32"/>
                    <a:gd name="T28" fmla="*/ 28 w 41"/>
                    <a:gd name="T29" fmla="*/ 30 h 32"/>
                    <a:gd name="T30" fmla="*/ 36 w 41"/>
                    <a:gd name="T31" fmla="*/ 27 h 32"/>
                    <a:gd name="T32" fmla="*/ 39 w 41"/>
                    <a:gd name="T33" fmla="*/ 21 h 32"/>
                    <a:gd name="T34" fmla="*/ 41 w 41"/>
                    <a:gd name="T35" fmla="*/ 19 h 32"/>
                    <a:gd name="T36" fmla="*/ 41 w 41"/>
                    <a:gd name="T37" fmla="*/ 15 h 32"/>
                    <a:gd name="T38" fmla="*/ 41 w 41"/>
                    <a:gd name="T39" fmla="*/ 15 h 32"/>
                    <a:gd name="T40" fmla="*/ 41 w 41"/>
                    <a:gd name="T41" fmla="*/ 13 h 32"/>
                    <a:gd name="T42" fmla="*/ 39 w 41"/>
                    <a:gd name="T43" fmla="*/ 9 h 32"/>
                    <a:gd name="T44" fmla="*/ 36 w 41"/>
                    <a:gd name="T45" fmla="*/ 4 h 32"/>
                    <a:gd name="T46" fmla="*/ 28 w 41"/>
                    <a:gd name="T47" fmla="*/ 1 h 32"/>
                    <a:gd name="T48" fmla="*/ 20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4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1"/>
                      </a:lnTo>
                      <a:lnTo>
                        <a:pt x="6" y="27"/>
                      </a:lnTo>
                      <a:lnTo>
                        <a:pt x="13" y="30"/>
                      </a:lnTo>
                      <a:lnTo>
                        <a:pt x="20" y="32"/>
                      </a:lnTo>
                      <a:lnTo>
                        <a:pt x="28" y="30"/>
                      </a:lnTo>
                      <a:lnTo>
                        <a:pt x="36" y="27"/>
                      </a:lnTo>
                      <a:lnTo>
                        <a:pt x="39" y="21"/>
                      </a:lnTo>
                      <a:lnTo>
                        <a:pt x="41" y="19"/>
                      </a:lnTo>
                      <a:lnTo>
                        <a:pt x="41" y="15"/>
                      </a:lnTo>
                      <a:lnTo>
                        <a:pt x="41" y="13"/>
                      </a:lnTo>
                      <a:lnTo>
                        <a:pt x="39" y="9"/>
                      </a:lnTo>
                      <a:lnTo>
                        <a:pt x="36" y="4"/>
                      </a:lnTo>
                      <a:lnTo>
                        <a:pt x="28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29" name="Freeform 2571"/>
                <p:cNvSpPr>
                  <a:spLocks/>
                </p:cNvSpPr>
                <p:nvPr/>
              </p:nvSpPr>
              <p:spPr bwMode="auto">
                <a:xfrm>
                  <a:off x="2106" y="3026"/>
                  <a:ext cx="39" cy="34"/>
                </a:xfrm>
                <a:custGeom>
                  <a:avLst/>
                  <a:gdLst>
                    <a:gd name="T0" fmla="*/ 12 w 39"/>
                    <a:gd name="T1" fmla="*/ 4 h 34"/>
                    <a:gd name="T2" fmla="*/ 12 w 39"/>
                    <a:gd name="T3" fmla="*/ 4 h 34"/>
                    <a:gd name="T4" fmla="*/ 6 w 39"/>
                    <a:gd name="T5" fmla="*/ 9 h 34"/>
                    <a:gd name="T6" fmla="*/ 1 w 39"/>
                    <a:gd name="T7" fmla="*/ 15 h 34"/>
                    <a:gd name="T8" fmla="*/ 0 w 39"/>
                    <a:gd name="T9" fmla="*/ 22 h 34"/>
                    <a:gd name="T10" fmla="*/ 1 w 39"/>
                    <a:gd name="T11" fmla="*/ 24 h 34"/>
                    <a:gd name="T12" fmla="*/ 2 w 39"/>
                    <a:gd name="T13" fmla="*/ 28 h 34"/>
                    <a:gd name="T14" fmla="*/ 2 w 39"/>
                    <a:gd name="T15" fmla="*/ 28 h 34"/>
                    <a:gd name="T16" fmla="*/ 4 w 39"/>
                    <a:gd name="T17" fmla="*/ 31 h 34"/>
                    <a:gd name="T18" fmla="*/ 6 w 39"/>
                    <a:gd name="T19" fmla="*/ 32 h 34"/>
                    <a:gd name="T20" fmla="*/ 12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2 h 34"/>
                    <a:gd name="T26" fmla="*/ 28 w 39"/>
                    <a:gd name="T27" fmla="*/ 32 h 34"/>
                    <a:gd name="T28" fmla="*/ 34 w 39"/>
                    <a:gd name="T29" fmla="*/ 27 h 34"/>
                    <a:gd name="T30" fmla="*/ 38 w 39"/>
                    <a:gd name="T31" fmla="*/ 20 h 34"/>
                    <a:gd name="T32" fmla="*/ 39 w 39"/>
                    <a:gd name="T33" fmla="*/ 13 h 34"/>
                    <a:gd name="T34" fmla="*/ 39 w 39"/>
                    <a:gd name="T35" fmla="*/ 10 h 34"/>
                    <a:gd name="T36" fmla="*/ 38 w 39"/>
                    <a:gd name="T37" fmla="*/ 8 h 34"/>
                    <a:gd name="T38" fmla="*/ 38 w 39"/>
                    <a:gd name="T39" fmla="*/ 8 h 34"/>
                    <a:gd name="T40" fmla="*/ 35 w 39"/>
                    <a:gd name="T41" fmla="*/ 4 h 34"/>
                    <a:gd name="T42" fmla="*/ 33 w 39"/>
                    <a:gd name="T43" fmla="*/ 3 h 34"/>
                    <a:gd name="T44" fmla="*/ 27 w 39"/>
                    <a:gd name="T45" fmla="*/ 0 h 34"/>
                    <a:gd name="T46" fmla="*/ 20 w 39"/>
                    <a:gd name="T47" fmla="*/ 0 h 34"/>
                    <a:gd name="T48" fmla="*/ 12 w 39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6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1" y="24"/>
                      </a:lnTo>
                      <a:lnTo>
                        <a:pt x="2" y="28"/>
                      </a:lnTo>
                      <a:lnTo>
                        <a:pt x="4" y="31"/>
                      </a:lnTo>
                      <a:lnTo>
                        <a:pt x="6" y="32"/>
                      </a:lnTo>
                      <a:lnTo>
                        <a:pt x="12" y="34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0"/>
                      </a:lnTo>
                      <a:lnTo>
                        <a:pt x="39" y="13"/>
                      </a:lnTo>
                      <a:lnTo>
                        <a:pt x="39" y="10"/>
                      </a:lnTo>
                      <a:lnTo>
                        <a:pt x="38" y="8"/>
                      </a:lnTo>
                      <a:lnTo>
                        <a:pt x="35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30" name="Freeform 2572"/>
                <p:cNvSpPr>
                  <a:spLocks/>
                </p:cNvSpPr>
                <p:nvPr/>
              </p:nvSpPr>
              <p:spPr bwMode="auto">
                <a:xfrm>
                  <a:off x="2106" y="3026"/>
                  <a:ext cx="39" cy="34"/>
                </a:xfrm>
                <a:custGeom>
                  <a:avLst/>
                  <a:gdLst>
                    <a:gd name="T0" fmla="*/ 12 w 39"/>
                    <a:gd name="T1" fmla="*/ 4 h 34"/>
                    <a:gd name="T2" fmla="*/ 12 w 39"/>
                    <a:gd name="T3" fmla="*/ 4 h 34"/>
                    <a:gd name="T4" fmla="*/ 6 w 39"/>
                    <a:gd name="T5" fmla="*/ 9 h 34"/>
                    <a:gd name="T6" fmla="*/ 1 w 39"/>
                    <a:gd name="T7" fmla="*/ 15 h 34"/>
                    <a:gd name="T8" fmla="*/ 0 w 39"/>
                    <a:gd name="T9" fmla="*/ 22 h 34"/>
                    <a:gd name="T10" fmla="*/ 1 w 39"/>
                    <a:gd name="T11" fmla="*/ 24 h 34"/>
                    <a:gd name="T12" fmla="*/ 2 w 39"/>
                    <a:gd name="T13" fmla="*/ 28 h 34"/>
                    <a:gd name="T14" fmla="*/ 2 w 39"/>
                    <a:gd name="T15" fmla="*/ 28 h 34"/>
                    <a:gd name="T16" fmla="*/ 4 w 39"/>
                    <a:gd name="T17" fmla="*/ 31 h 34"/>
                    <a:gd name="T18" fmla="*/ 6 w 39"/>
                    <a:gd name="T19" fmla="*/ 32 h 34"/>
                    <a:gd name="T20" fmla="*/ 12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2 h 34"/>
                    <a:gd name="T26" fmla="*/ 28 w 39"/>
                    <a:gd name="T27" fmla="*/ 32 h 34"/>
                    <a:gd name="T28" fmla="*/ 34 w 39"/>
                    <a:gd name="T29" fmla="*/ 27 h 34"/>
                    <a:gd name="T30" fmla="*/ 38 w 39"/>
                    <a:gd name="T31" fmla="*/ 20 h 34"/>
                    <a:gd name="T32" fmla="*/ 39 w 39"/>
                    <a:gd name="T33" fmla="*/ 13 h 34"/>
                    <a:gd name="T34" fmla="*/ 39 w 39"/>
                    <a:gd name="T35" fmla="*/ 10 h 34"/>
                    <a:gd name="T36" fmla="*/ 38 w 39"/>
                    <a:gd name="T37" fmla="*/ 8 h 34"/>
                    <a:gd name="T38" fmla="*/ 38 w 39"/>
                    <a:gd name="T39" fmla="*/ 8 h 34"/>
                    <a:gd name="T40" fmla="*/ 35 w 39"/>
                    <a:gd name="T41" fmla="*/ 4 h 34"/>
                    <a:gd name="T42" fmla="*/ 33 w 39"/>
                    <a:gd name="T43" fmla="*/ 3 h 34"/>
                    <a:gd name="T44" fmla="*/ 27 w 39"/>
                    <a:gd name="T45" fmla="*/ 0 h 34"/>
                    <a:gd name="T46" fmla="*/ 20 w 39"/>
                    <a:gd name="T47" fmla="*/ 0 h 34"/>
                    <a:gd name="T48" fmla="*/ 12 w 39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6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1" y="24"/>
                      </a:lnTo>
                      <a:lnTo>
                        <a:pt x="2" y="28"/>
                      </a:lnTo>
                      <a:lnTo>
                        <a:pt x="4" y="31"/>
                      </a:lnTo>
                      <a:lnTo>
                        <a:pt x="6" y="32"/>
                      </a:lnTo>
                      <a:lnTo>
                        <a:pt x="12" y="34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0"/>
                      </a:lnTo>
                      <a:lnTo>
                        <a:pt x="39" y="13"/>
                      </a:lnTo>
                      <a:lnTo>
                        <a:pt x="39" y="10"/>
                      </a:lnTo>
                      <a:lnTo>
                        <a:pt x="38" y="8"/>
                      </a:lnTo>
                      <a:lnTo>
                        <a:pt x="35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31" name="Freeform 2573"/>
                <p:cNvSpPr>
                  <a:spLocks/>
                </p:cNvSpPr>
                <p:nvPr/>
              </p:nvSpPr>
              <p:spPr bwMode="auto">
                <a:xfrm>
                  <a:off x="2135" y="3030"/>
                  <a:ext cx="41" cy="33"/>
                </a:xfrm>
                <a:custGeom>
                  <a:avLst/>
                  <a:gdLst>
                    <a:gd name="T0" fmla="*/ 26 w 41"/>
                    <a:gd name="T1" fmla="*/ 1 h 33"/>
                    <a:gd name="T2" fmla="*/ 26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5 w 41"/>
                    <a:gd name="T9" fmla="*/ 4 h 33"/>
                    <a:gd name="T10" fmla="*/ 3 w 41"/>
                    <a:gd name="T11" fmla="*/ 6 h 33"/>
                    <a:gd name="T12" fmla="*/ 1 w 41"/>
                    <a:gd name="T13" fmla="*/ 9 h 33"/>
                    <a:gd name="T14" fmla="*/ 1 w 41"/>
                    <a:gd name="T15" fmla="*/ 9 h 33"/>
                    <a:gd name="T16" fmla="*/ 0 w 41"/>
                    <a:gd name="T17" fmla="*/ 13 h 33"/>
                    <a:gd name="T18" fmla="*/ 0 w 41"/>
                    <a:gd name="T19" fmla="*/ 16 h 33"/>
                    <a:gd name="T20" fmla="*/ 3 w 41"/>
                    <a:gd name="T21" fmla="*/ 23 h 33"/>
                    <a:gd name="T22" fmla="*/ 8 w 41"/>
                    <a:gd name="T23" fmla="*/ 28 h 33"/>
                    <a:gd name="T24" fmla="*/ 15 w 41"/>
                    <a:gd name="T25" fmla="*/ 32 h 33"/>
                    <a:gd name="T26" fmla="*/ 15 w 41"/>
                    <a:gd name="T27" fmla="*/ 32 h 33"/>
                    <a:gd name="T28" fmla="*/ 23 w 41"/>
                    <a:gd name="T29" fmla="*/ 33 h 33"/>
                    <a:gd name="T30" fmla="*/ 31 w 41"/>
                    <a:gd name="T31" fmla="*/ 32 h 33"/>
                    <a:gd name="T32" fmla="*/ 36 w 41"/>
                    <a:gd name="T33" fmla="*/ 29 h 33"/>
                    <a:gd name="T34" fmla="*/ 38 w 41"/>
                    <a:gd name="T35" fmla="*/ 27 h 33"/>
                    <a:gd name="T36" fmla="*/ 40 w 41"/>
                    <a:gd name="T37" fmla="*/ 24 h 33"/>
                    <a:gd name="T38" fmla="*/ 40 w 41"/>
                    <a:gd name="T39" fmla="*/ 24 h 33"/>
                    <a:gd name="T40" fmla="*/ 41 w 41"/>
                    <a:gd name="T41" fmla="*/ 20 h 33"/>
                    <a:gd name="T42" fmla="*/ 41 w 41"/>
                    <a:gd name="T43" fmla="*/ 16 h 33"/>
                    <a:gd name="T44" fmla="*/ 38 w 41"/>
                    <a:gd name="T45" fmla="*/ 10 h 33"/>
                    <a:gd name="T46" fmla="*/ 33 w 41"/>
                    <a:gd name="T47" fmla="*/ 5 h 33"/>
                    <a:gd name="T48" fmla="*/ 26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4"/>
                      </a:lnTo>
                      <a:lnTo>
                        <a:pt x="3" y="6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1" y="32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40" y="24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32" name="Freeform 2574"/>
                <p:cNvSpPr>
                  <a:spLocks/>
                </p:cNvSpPr>
                <p:nvPr/>
              </p:nvSpPr>
              <p:spPr bwMode="auto">
                <a:xfrm>
                  <a:off x="2135" y="3030"/>
                  <a:ext cx="41" cy="33"/>
                </a:xfrm>
                <a:custGeom>
                  <a:avLst/>
                  <a:gdLst>
                    <a:gd name="T0" fmla="*/ 26 w 41"/>
                    <a:gd name="T1" fmla="*/ 1 h 33"/>
                    <a:gd name="T2" fmla="*/ 26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5 w 41"/>
                    <a:gd name="T9" fmla="*/ 4 h 33"/>
                    <a:gd name="T10" fmla="*/ 3 w 41"/>
                    <a:gd name="T11" fmla="*/ 6 h 33"/>
                    <a:gd name="T12" fmla="*/ 1 w 41"/>
                    <a:gd name="T13" fmla="*/ 9 h 33"/>
                    <a:gd name="T14" fmla="*/ 1 w 41"/>
                    <a:gd name="T15" fmla="*/ 9 h 33"/>
                    <a:gd name="T16" fmla="*/ 0 w 41"/>
                    <a:gd name="T17" fmla="*/ 13 h 33"/>
                    <a:gd name="T18" fmla="*/ 0 w 41"/>
                    <a:gd name="T19" fmla="*/ 16 h 33"/>
                    <a:gd name="T20" fmla="*/ 3 w 41"/>
                    <a:gd name="T21" fmla="*/ 23 h 33"/>
                    <a:gd name="T22" fmla="*/ 8 w 41"/>
                    <a:gd name="T23" fmla="*/ 28 h 33"/>
                    <a:gd name="T24" fmla="*/ 15 w 41"/>
                    <a:gd name="T25" fmla="*/ 32 h 33"/>
                    <a:gd name="T26" fmla="*/ 15 w 41"/>
                    <a:gd name="T27" fmla="*/ 32 h 33"/>
                    <a:gd name="T28" fmla="*/ 23 w 41"/>
                    <a:gd name="T29" fmla="*/ 33 h 33"/>
                    <a:gd name="T30" fmla="*/ 31 w 41"/>
                    <a:gd name="T31" fmla="*/ 32 h 33"/>
                    <a:gd name="T32" fmla="*/ 36 w 41"/>
                    <a:gd name="T33" fmla="*/ 29 h 33"/>
                    <a:gd name="T34" fmla="*/ 38 w 41"/>
                    <a:gd name="T35" fmla="*/ 27 h 33"/>
                    <a:gd name="T36" fmla="*/ 40 w 41"/>
                    <a:gd name="T37" fmla="*/ 24 h 33"/>
                    <a:gd name="T38" fmla="*/ 40 w 41"/>
                    <a:gd name="T39" fmla="*/ 24 h 33"/>
                    <a:gd name="T40" fmla="*/ 41 w 41"/>
                    <a:gd name="T41" fmla="*/ 20 h 33"/>
                    <a:gd name="T42" fmla="*/ 41 w 41"/>
                    <a:gd name="T43" fmla="*/ 16 h 33"/>
                    <a:gd name="T44" fmla="*/ 38 w 41"/>
                    <a:gd name="T45" fmla="*/ 10 h 33"/>
                    <a:gd name="T46" fmla="*/ 33 w 41"/>
                    <a:gd name="T47" fmla="*/ 5 h 33"/>
                    <a:gd name="T48" fmla="*/ 26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4"/>
                      </a:lnTo>
                      <a:lnTo>
                        <a:pt x="3" y="6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1" y="32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40" y="24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33" name="Freeform 2575"/>
                <p:cNvSpPr>
                  <a:spLocks/>
                </p:cNvSpPr>
                <p:nvPr/>
              </p:nvSpPr>
              <p:spPr bwMode="auto">
                <a:xfrm>
                  <a:off x="2125" y="3020"/>
                  <a:ext cx="29" cy="89"/>
                </a:xfrm>
                <a:custGeom>
                  <a:avLst/>
                  <a:gdLst>
                    <a:gd name="T0" fmla="*/ 0 w 29"/>
                    <a:gd name="T1" fmla="*/ 84 h 89"/>
                    <a:gd name="T2" fmla="*/ 8 w 29"/>
                    <a:gd name="T3" fmla="*/ 69 h 89"/>
                    <a:gd name="T4" fmla="*/ 8 w 29"/>
                    <a:gd name="T5" fmla="*/ 0 h 89"/>
                    <a:gd name="T6" fmla="*/ 23 w 29"/>
                    <a:gd name="T7" fmla="*/ 2 h 89"/>
                    <a:gd name="T8" fmla="*/ 22 w 29"/>
                    <a:gd name="T9" fmla="*/ 70 h 89"/>
                    <a:gd name="T10" fmla="*/ 29 w 29"/>
                    <a:gd name="T11" fmla="*/ 85 h 89"/>
                    <a:gd name="T12" fmla="*/ 20 w 29"/>
                    <a:gd name="T13" fmla="*/ 79 h 89"/>
                    <a:gd name="T14" fmla="*/ 20 w 29"/>
                    <a:gd name="T15" fmla="*/ 89 h 89"/>
                    <a:gd name="T16" fmla="*/ 14 w 29"/>
                    <a:gd name="T17" fmla="*/ 81 h 89"/>
                    <a:gd name="T18" fmla="*/ 9 w 29"/>
                    <a:gd name="T19" fmla="*/ 88 h 89"/>
                    <a:gd name="T20" fmla="*/ 8 w 29"/>
                    <a:gd name="T21" fmla="*/ 80 h 89"/>
                    <a:gd name="T22" fmla="*/ 0 w 29"/>
                    <a:gd name="T23" fmla="*/ 84 h 89"/>
                    <a:gd name="T24" fmla="*/ 0 w 29"/>
                    <a:gd name="T25" fmla="*/ 84 h 8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9"/>
                    <a:gd name="T40" fmla="*/ 0 h 89"/>
                    <a:gd name="T41" fmla="*/ 29 w 29"/>
                    <a:gd name="T42" fmla="*/ 89 h 8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9" h="89">
                      <a:moveTo>
                        <a:pt x="0" y="84"/>
                      </a:moveTo>
                      <a:lnTo>
                        <a:pt x="8" y="69"/>
                      </a:lnTo>
                      <a:lnTo>
                        <a:pt x="8" y="0"/>
                      </a:lnTo>
                      <a:lnTo>
                        <a:pt x="23" y="2"/>
                      </a:lnTo>
                      <a:lnTo>
                        <a:pt x="22" y="70"/>
                      </a:lnTo>
                      <a:lnTo>
                        <a:pt x="29" y="85"/>
                      </a:lnTo>
                      <a:lnTo>
                        <a:pt x="20" y="79"/>
                      </a:lnTo>
                      <a:lnTo>
                        <a:pt x="20" y="89"/>
                      </a:lnTo>
                      <a:lnTo>
                        <a:pt x="14" y="81"/>
                      </a:lnTo>
                      <a:lnTo>
                        <a:pt x="9" y="88"/>
                      </a:lnTo>
                      <a:lnTo>
                        <a:pt x="8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34" name="Freeform 2576"/>
                <p:cNvSpPr>
                  <a:spLocks/>
                </p:cNvSpPr>
                <p:nvPr/>
              </p:nvSpPr>
              <p:spPr bwMode="auto">
                <a:xfrm>
                  <a:off x="2106" y="3004"/>
                  <a:ext cx="39" cy="35"/>
                </a:xfrm>
                <a:custGeom>
                  <a:avLst/>
                  <a:gdLst>
                    <a:gd name="T0" fmla="*/ 12 w 39"/>
                    <a:gd name="T1" fmla="*/ 4 h 35"/>
                    <a:gd name="T2" fmla="*/ 12 w 39"/>
                    <a:gd name="T3" fmla="*/ 4 h 35"/>
                    <a:gd name="T4" fmla="*/ 6 w 39"/>
                    <a:gd name="T5" fmla="*/ 9 h 35"/>
                    <a:gd name="T6" fmla="*/ 1 w 39"/>
                    <a:gd name="T7" fmla="*/ 16 h 35"/>
                    <a:gd name="T8" fmla="*/ 0 w 39"/>
                    <a:gd name="T9" fmla="*/ 22 h 35"/>
                    <a:gd name="T10" fmla="*/ 1 w 39"/>
                    <a:gd name="T11" fmla="*/ 26 h 35"/>
                    <a:gd name="T12" fmla="*/ 2 w 39"/>
                    <a:gd name="T13" fmla="*/ 28 h 35"/>
                    <a:gd name="T14" fmla="*/ 2 w 39"/>
                    <a:gd name="T15" fmla="*/ 28 h 35"/>
                    <a:gd name="T16" fmla="*/ 4 w 39"/>
                    <a:gd name="T17" fmla="*/ 31 h 35"/>
                    <a:gd name="T18" fmla="*/ 6 w 39"/>
                    <a:gd name="T19" fmla="*/ 33 h 35"/>
                    <a:gd name="T20" fmla="*/ 12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2 h 35"/>
                    <a:gd name="T26" fmla="*/ 28 w 39"/>
                    <a:gd name="T27" fmla="*/ 32 h 35"/>
                    <a:gd name="T28" fmla="*/ 34 w 39"/>
                    <a:gd name="T29" fmla="*/ 27 h 35"/>
                    <a:gd name="T30" fmla="*/ 38 w 39"/>
                    <a:gd name="T31" fmla="*/ 21 h 35"/>
                    <a:gd name="T32" fmla="*/ 39 w 39"/>
                    <a:gd name="T33" fmla="*/ 14 h 35"/>
                    <a:gd name="T34" fmla="*/ 39 w 39"/>
                    <a:gd name="T35" fmla="*/ 11 h 35"/>
                    <a:gd name="T36" fmla="*/ 38 w 39"/>
                    <a:gd name="T37" fmla="*/ 8 h 35"/>
                    <a:gd name="T38" fmla="*/ 38 w 39"/>
                    <a:gd name="T39" fmla="*/ 8 h 35"/>
                    <a:gd name="T40" fmla="*/ 35 w 39"/>
                    <a:gd name="T41" fmla="*/ 5 h 35"/>
                    <a:gd name="T42" fmla="*/ 33 w 39"/>
                    <a:gd name="T43" fmla="*/ 3 h 35"/>
                    <a:gd name="T44" fmla="*/ 27 w 39"/>
                    <a:gd name="T45" fmla="*/ 0 h 35"/>
                    <a:gd name="T46" fmla="*/ 20 w 39"/>
                    <a:gd name="T47" fmla="*/ 2 h 35"/>
                    <a:gd name="T48" fmla="*/ 12 w 39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6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1" y="26"/>
                      </a:lnTo>
                      <a:lnTo>
                        <a:pt x="2" y="28"/>
                      </a:lnTo>
                      <a:lnTo>
                        <a:pt x="4" y="31"/>
                      </a:lnTo>
                      <a:lnTo>
                        <a:pt x="6" y="33"/>
                      </a:lnTo>
                      <a:lnTo>
                        <a:pt x="12" y="35"/>
                      </a:lnTo>
                      <a:lnTo>
                        <a:pt x="20" y="35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1"/>
                      </a:lnTo>
                      <a:lnTo>
                        <a:pt x="39" y="14"/>
                      </a:lnTo>
                      <a:lnTo>
                        <a:pt x="39" y="11"/>
                      </a:lnTo>
                      <a:lnTo>
                        <a:pt x="38" y="8"/>
                      </a:lnTo>
                      <a:lnTo>
                        <a:pt x="35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20" y="2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35" name="Freeform 2577"/>
                <p:cNvSpPr>
                  <a:spLocks/>
                </p:cNvSpPr>
                <p:nvPr/>
              </p:nvSpPr>
              <p:spPr bwMode="auto">
                <a:xfrm>
                  <a:off x="2106" y="3004"/>
                  <a:ext cx="39" cy="35"/>
                </a:xfrm>
                <a:custGeom>
                  <a:avLst/>
                  <a:gdLst>
                    <a:gd name="T0" fmla="*/ 12 w 39"/>
                    <a:gd name="T1" fmla="*/ 4 h 35"/>
                    <a:gd name="T2" fmla="*/ 12 w 39"/>
                    <a:gd name="T3" fmla="*/ 4 h 35"/>
                    <a:gd name="T4" fmla="*/ 6 w 39"/>
                    <a:gd name="T5" fmla="*/ 9 h 35"/>
                    <a:gd name="T6" fmla="*/ 1 w 39"/>
                    <a:gd name="T7" fmla="*/ 16 h 35"/>
                    <a:gd name="T8" fmla="*/ 0 w 39"/>
                    <a:gd name="T9" fmla="*/ 22 h 35"/>
                    <a:gd name="T10" fmla="*/ 1 w 39"/>
                    <a:gd name="T11" fmla="*/ 26 h 35"/>
                    <a:gd name="T12" fmla="*/ 2 w 39"/>
                    <a:gd name="T13" fmla="*/ 28 h 35"/>
                    <a:gd name="T14" fmla="*/ 2 w 39"/>
                    <a:gd name="T15" fmla="*/ 28 h 35"/>
                    <a:gd name="T16" fmla="*/ 4 w 39"/>
                    <a:gd name="T17" fmla="*/ 31 h 35"/>
                    <a:gd name="T18" fmla="*/ 6 w 39"/>
                    <a:gd name="T19" fmla="*/ 33 h 35"/>
                    <a:gd name="T20" fmla="*/ 12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2 h 35"/>
                    <a:gd name="T26" fmla="*/ 28 w 39"/>
                    <a:gd name="T27" fmla="*/ 32 h 35"/>
                    <a:gd name="T28" fmla="*/ 34 w 39"/>
                    <a:gd name="T29" fmla="*/ 27 h 35"/>
                    <a:gd name="T30" fmla="*/ 38 w 39"/>
                    <a:gd name="T31" fmla="*/ 21 h 35"/>
                    <a:gd name="T32" fmla="*/ 39 w 39"/>
                    <a:gd name="T33" fmla="*/ 14 h 35"/>
                    <a:gd name="T34" fmla="*/ 39 w 39"/>
                    <a:gd name="T35" fmla="*/ 11 h 35"/>
                    <a:gd name="T36" fmla="*/ 38 w 39"/>
                    <a:gd name="T37" fmla="*/ 8 h 35"/>
                    <a:gd name="T38" fmla="*/ 38 w 39"/>
                    <a:gd name="T39" fmla="*/ 8 h 35"/>
                    <a:gd name="T40" fmla="*/ 35 w 39"/>
                    <a:gd name="T41" fmla="*/ 5 h 35"/>
                    <a:gd name="T42" fmla="*/ 33 w 39"/>
                    <a:gd name="T43" fmla="*/ 3 h 35"/>
                    <a:gd name="T44" fmla="*/ 27 w 39"/>
                    <a:gd name="T45" fmla="*/ 0 h 35"/>
                    <a:gd name="T46" fmla="*/ 20 w 39"/>
                    <a:gd name="T47" fmla="*/ 2 h 35"/>
                    <a:gd name="T48" fmla="*/ 12 w 39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6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1" y="26"/>
                      </a:lnTo>
                      <a:lnTo>
                        <a:pt x="2" y="28"/>
                      </a:lnTo>
                      <a:lnTo>
                        <a:pt x="4" y="31"/>
                      </a:lnTo>
                      <a:lnTo>
                        <a:pt x="6" y="33"/>
                      </a:lnTo>
                      <a:lnTo>
                        <a:pt x="12" y="35"/>
                      </a:lnTo>
                      <a:lnTo>
                        <a:pt x="20" y="35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1"/>
                      </a:lnTo>
                      <a:lnTo>
                        <a:pt x="39" y="14"/>
                      </a:lnTo>
                      <a:lnTo>
                        <a:pt x="39" y="11"/>
                      </a:lnTo>
                      <a:lnTo>
                        <a:pt x="38" y="8"/>
                      </a:lnTo>
                      <a:lnTo>
                        <a:pt x="35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20" y="2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36" name="Freeform 2578"/>
                <p:cNvSpPr>
                  <a:spLocks/>
                </p:cNvSpPr>
                <p:nvPr/>
              </p:nvSpPr>
              <p:spPr bwMode="auto">
                <a:xfrm>
                  <a:off x="2135" y="3008"/>
                  <a:ext cx="41" cy="35"/>
                </a:xfrm>
                <a:custGeom>
                  <a:avLst/>
                  <a:gdLst>
                    <a:gd name="T0" fmla="*/ 26 w 41"/>
                    <a:gd name="T1" fmla="*/ 3 h 35"/>
                    <a:gd name="T2" fmla="*/ 26 w 41"/>
                    <a:gd name="T3" fmla="*/ 3 h 35"/>
                    <a:gd name="T4" fmla="*/ 18 w 41"/>
                    <a:gd name="T5" fmla="*/ 0 h 35"/>
                    <a:gd name="T6" fmla="*/ 10 w 41"/>
                    <a:gd name="T7" fmla="*/ 1 h 35"/>
                    <a:gd name="T8" fmla="*/ 5 w 41"/>
                    <a:gd name="T9" fmla="*/ 5 h 35"/>
                    <a:gd name="T10" fmla="*/ 3 w 41"/>
                    <a:gd name="T11" fmla="*/ 8 h 35"/>
                    <a:gd name="T12" fmla="*/ 1 w 41"/>
                    <a:gd name="T13" fmla="*/ 10 h 35"/>
                    <a:gd name="T14" fmla="*/ 1 w 41"/>
                    <a:gd name="T15" fmla="*/ 10 h 35"/>
                    <a:gd name="T16" fmla="*/ 0 w 41"/>
                    <a:gd name="T17" fmla="*/ 13 h 35"/>
                    <a:gd name="T18" fmla="*/ 0 w 41"/>
                    <a:gd name="T19" fmla="*/ 17 h 35"/>
                    <a:gd name="T20" fmla="*/ 3 w 41"/>
                    <a:gd name="T21" fmla="*/ 23 h 35"/>
                    <a:gd name="T22" fmla="*/ 8 w 41"/>
                    <a:gd name="T23" fmla="*/ 28 h 35"/>
                    <a:gd name="T24" fmla="*/ 15 w 41"/>
                    <a:gd name="T25" fmla="*/ 32 h 35"/>
                    <a:gd name="T26" fmla="*/ 15 w 41"/>
                    <a:gd name="T27" fmla="*/ 32 h 35"/>
                    <a:gd name="T28" fmla="*/ 23 w 41"/>
                    <a:gd name="T29" fmla="*/ 35 h 35"/>
                    <a:gd name="T30" fmla="*/ 31 w 41"/>
                    <a:gd name="T31" fmla="*/ 33 h 35"/>
                    <a:gd name="T32" fmla="*/ 36 w 41"/>
                    <a:gd name="T33" fmla="*/ 29 h 35"/>
                    <a:gd name="T34" fmla="*/ 38 w 41"/>
                    <a:gd name="T35" fmla="*/ 27 h 35"/>
                    <a:gd name="T36" fmla="*/ 40 w 41"/>
                    <a:gd name="T37" fmla="*/ 24 h 35"/>
                    <a:gd name="T38" fmla="*/ 40 w 41"/>
                    <a:gd name="T39" fmla="*/ 24 h 35"/>
                    <a:gd name="T40" fmla="*/ 41 w 41"/>
                    <a:gd name="T41" fmla="*/ 22 h 35"/>
                    <a:gd name="T42" fmla="*/ 41 w 41"/>
                    <a:gd name="T43" fmla="*/ 18 h 35"/>
                    <a:gd name="T44" fmla="*/ 38 w 41"/>
                    <a:gd name="T45" fmla="*/ 12 h 35"/>
                    <a:gd name="T46" fmla="*/ 33 w 41"/>
                    <a:gd name="T47" fmla="*/ 7 h 35"/>
                    <a:gd name="T48" fmla="*/ 26 w 41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5"/>
                    <a:gd name="T77" fmla="*/ 41 w 41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5">
                      <a:moveTo>
                        <a:pt x="26" y="3"/>
                      </a:moveTo>
                      <a:lnTo>
                        <a:pt x="26" y="3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5"/>
                      </a:lnTo>
                      <a:lnTo>
                        <a:pt x="31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40" y="24"/>
                      </a:lnTo>
                      <a:lnTo>
                        <a:pt x="41" y="22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7"/>
                      </a:lnTo>
                      <a:lnTo>
                        <a:pt x="26" y="3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37" name="Freeform 2579"/>
                <p:cNvSpPr>
                  <a:spLocks/>
                </p:cNvSpPr>
                <p:nvPr/>
              </p:nvSpPr>
              <p:spPr bwMode="auto">
                <a:xfrm>
                  <a:off x="2135" y="3008"/>
                  <a:ext cx="41" cy="35"/>
                </a:xfrm>
                <a:custGeom>
                  <a:avLst/>
                  <a:gdLst>
                    <a:gd name="T0" fmla="*/ 26 w 41"/>
                    <a:gd name="T1" fmla="*/ 3 h 35"/>
                    <a:gd name="T2" fmla="*/ 26 w 41"/>
                    <a:gd name="T3" fmla="*/ 3 h 35"/>
                    <a:gd name="T4" fmla="*/ 18 w 41"/>
                    <a:gd name="T5" fmla="*/ 0 h 35"/>
                    <a:gd name="T6" fmla="*/ 10 w 41"/>
                    <a:gd name="T7" fmla="*/ 1 h 35"/>
                    <a:gd name="T8" fmla="*/ 5 w 41"/>
                    <a:gd name="T9" fmla="*/ 5 h 35"/>
                    <a:gd name="T10" fmla="*/ 3 w 41"/>
                    <a:gd name="T11" fmla="*/ 8 h 35"/>
                    <a:gd name="T12" fmla="*/ 1 w 41"/>
                    <a:gd name="T13" fmla="*/ 10 h 35"/>
                    <a:gd name="T14" fmla="*/ 1 w 41"/>
                    <a:gd name="T15" fmla="*/ 10 h 35"/>
                    <a:gd name="T16" fmla="*/ 0 w 41"/>
                    <a:gd name="T17" fmla="*/ 13 h 35"/>
                    <a:gd name="T18" fmla="*/ 0 w 41"/>
                    <a:gd name="T19" fmla="*/ 17 h 35"/>
                    <a:gd name="T20" fmla="*/ 3 w 41"/>
                    <a:gd name="T21" fmla="*/ 23 h 35"/>
                    <a:gd name="T22" fmla="*/ 8 w 41"/>
                    <a:gd name="T23" fmla="*/ 28 h 35"/>
                    <a:gd name="T24" fmla="*/ 15 w 41"/>
                    <a:gd name="T25" fmla="*/ 32 h 35"/>
                    <a:gd name="T26" fmla="*/ 15 w 41"/>
                    <a:gd name="T27" fmla="*/ 32 h 35"/>
                    <a:gd name="T28" fmla="*/ 23 w 41"/>
                    <a:gd name="T29" fmla="*/ 35 h 35"/>
                    <a:gd name="T30" fmla="*/ 31 w 41"/>
                    <a:gd name="T31" fmla="*/ 33 h 35"/>
                    <a:gd name="T32" fmla="*/ 36 w 41"/>
                    <a:gd name="T33" fmla="*/ 29 h 35"/>
                    <a:gd name="T34" fmla="*/ 38 w 41"/>
                    <a:gd name="T35" fmla="*/ 27 h 35"/>
                    <a:gd name="T36" fmla="*/ 40 w 41"/>
                    <a:gd name="T37" fmla="*/ 24 h 35"/>
                    <a:gd name="T38" fmla="*/ 40 w 41"/>
                    <a:gd name="T39" fmla="*/ 24 h 35"/>
                    <a:gd name="T40" fmla="*/ 41 w 41"/>
                    <a:gd name="T41" fmla="*/ 22 h 35"/>
                    <a:gd name="T42" fmla="*/ 41 w 41"/>
                    <a:gd name="T43" fmla="*/ 18 h 35"/>
                    <a:gd name="T44" fmla="*/ 38 w 41"/>
                    <a:gd name="T45" fmla="*/ 12 h 35"/>
                    <a:gd name="T46" fmla="*/ 33 w 41"/>
                    <a:gd name="T47" fmla="*/ 7 h 35"/>
                    <a:gd name="T48" fmla="*/ 26 w 41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5"/>
                    <a:gd name="T77" fmla="*/ 41 w 41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5">
                      <a:moveTo>
                        <a:pt x="26" y="3"/>
                      </a:moveTo>
                      <a:lnTo>
                        <a:pt x="26" y="3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5"/>
                      </a:lnTo>
                      <a:lnTo>
                        <a:pt x="31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40" y="24"/>
                      </a:lnTo>
                      <a:lnTo>
                        <a:pt x="41" y="22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7"/>
                      </a:lnTo>
                      <a:lnTo>
                        <a:pt x="26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38" name="Freeform 2580"/>
                <p:cNvSpPr>
                  <a:spLocks/>
                </p:cNvSpPr>
                <p:nvPr/>
              </p:nvSpPr>
              <p:spPr bwMode="auto">
                <a:xfrm>
                  <a:off x="2111" y="2981"/>
                  <a:ext cx="41" cy="34"/>
                </a:xfrm>
                <a:custGeom>
                  <a:avLst/>
                  <a:gdLst>
                    <a:gd name="T0" fmla="*/ 20 w 41"/>
                    <a:gd name="T1" fmla="*/ 0 h 34"/>
                    <a:gd name="T2" fmla="*/ 20 w 41"/>
                    <a:gd name="T3" fmla="*/ 0 h 34"/>
                    <a:gd name="T4" fmla="*/ 13 w 41"/>
                    <a:gd name="T5" fmla="*/ 2 h 34"/>
                    <a:gd name="T6" fmla="*/ 6 w 41"/>
                    <a:gd name="T7" fmla="*/ 5 h 34"/>
                    <a:gd name="T8" fmla="*/ 1 w 41"/>
                    <a:gd name="T9" fmla="*/ 11 h 34"/>
                    <a:gd name="T10" fmla="*/ 0 w 41"/>
                    <a:gd name="T11" fmla="*/ 13 h 34"/>
                    <a:gd name="T12" fmla="*/ 0 w 41"/>
                    <a:gd name="T13" fmla="*/ 17 h 34"/>
                    <a:gd name="T14" fmla="*/ 0 w 41"/>
                    <a:gd name="T15" fmla="*/ 17 h 34"/>
                    <a:gd name="T16" fmla="*/ 0 w 41"/>
                    <a:gd name="T17" fmla="*/ 20 h 34"/>
                    <a:gd name="T18" fmla="*/ 1 w 41"/>
                    <a:gd name="T19" fmla="*/ 23 h 34"/>
                    <a:gd name="T20" fmla="*/ 6 w 41"/>
                    <a:gd name="T21" fmla="*/ 28 h 34"/>
                    <a:gd name="T22" fmla="*/ 13 w 41"/>
                    <a:gd name="T23" fmla="*/ 32 h 34"/>
                    <a:gd name="T24" fmla="*/ 20 w 41"/>
                    <a:gd name="T25" fmla="*/ 34 h 34"/>
                    <a:gd name="T26" fmla="*/ 20 w 41"/>
                    <a:gd name="T27" fmla="*/ 34 h 34"/>
                    <a:gd name="T28" fmla="*/ 28 w 41"/>
                    <a:gd name="T29" fmla="*/ 32 h 34"/>
                    <a:gd name="T30" fmla="*/ 36 w 41"/>
                    <a:gd name="T31" fmla="*/ 28 h 34"/>
                    <a:gd name="T32" fmla="*/ 39 w 41"/>
                    <a:gd name="T33" fmla="*/ 23 h 34"/>
                    <a:gd name="T34" fmla="*/ 41 w 41"/>
                    <a:gd name="T35" fmla="*/ 20 h 34"/>
                    <a:gd name="T36" fmla="*/ 41 w 41"/>
                    <a:gd name="T37" fmla="*/ 17 h 34"/>
                    <a:gd name="T38" fmla="*/ 41 w 41"/>
                    <a:gd name="T39" fmla="*/ 17 h 34"/>
                    <a:gd name="T40" fmla="*/ 41 w 41"/>
                    <a:gd name="T41" fmla="*/ 13 h 34"/>
                    <a:gd name="T42" fmla="*/ 39 w 41"/>
                    <a:gd name="T43" fmla="*/ 11 h 34"/>
                    <a:gd name="T44" fmla="*/ 36 w 41"/>
                    <a:gd name="T45" fmla="*/ 5 h 34"/>
                    <a:gd name="T46" fmla="*/ 28 w 41"/>
                    <a:gd name="T47" fmla="*/ 2 h 34"/>
                    <a:gd name="T48" fmla="*/ 20 w 41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2"/>
                      </a:lnTo>
                      <a:lnTo>
                        <a:pt x="6" y="5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6" y="28"/>
                      </a:lnTo>
                      <a:lnTo>
                        <a:pt x="39" y="23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9" y="11"/>
                      </a:lnTo>
                      <a:lnTo>
                        <a:pt x="36" y="5"/>
                      </a:lnTo>
                      <a:lnTo>
                        <a:pt x="28" y="2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39" name="Freeform 2581"/>
                <p:cNvSpPr>
                  <a:spLocks/>
                </p:cNvSpPr>
                <p:nvPr/>
              </p:nvSpPr>
              <p:spPr bwMode="auto">
                <a:xfrm>
                  <a:off x="2111" y="2981"/>
                  <a:ext cx="41" cy="34"/>
                </a:xfrm>
                <a:custGeom>
                  <a:avLst/>
                  <a:gdLst>
                    <a:gd name="T0" fmla="*/ 20 w 41"/>
                    <a:gd name="T1" fmla="*/ 0 h 34"/>
                    <a:gd name="T2" fmla="*/ 20 w 41"/>
                    <a:gd name="T3" fmla="*/ 0 h 34"/>
                    <a:gd name="T4" fmla="*/ 13 w 41"/>
                    <a:gd name="T5" fmla="*/ 2 h 34"/>
                    <a:gd name="T6" fmla="*/ 6 w 41"/>
                    <a:gd name="T7" fmla="*/ 5 h 34"/>
                    <a:gd name="T8" fmla="*/ 1 w 41"/>
                    <a:gd name="T9" fmla="*/ 11 h 34"/>
                    <a:gd name="T10" fmla="*/ 0 w 41"/>
                    <a:gd name="T11" fmla="*/ 13 h 34"/>
                    <a:gd name="T12" fmla="*/ 0 w 41"/>
                    <a:gd name="T13" fmla="*/ 17 h 34"/>
                    <a:gd name="T14" fmla="*/ 0 w 41"/>
                    <a:gd name="T15" fmla="*/ 17 h 34"/>
                    <a:gd name="T16" fmla="*/ 0 w 41"/>
                    <a:gd name="T17" fmla="*/ 20 h 34"/>
                    <a:gd name="T18" fmla="*/ 1 w 41"/>
                    <a:gd name="T19" fmla="*/ 23 h 34"/>
                    <a:gd name="T20" fmla="*/ 6 w 41"/>
                    <a:gd name="T21" fmla="*/ 28 h 34"/>
                    <a:gd name="T22" fmla="*/ 13 w 41"/>
                    <a:gd name="T23" fmla="*/ 32 h 34"/>
                    <a:gd name="T24" fmla="*/ 20 w 41"/>
                    <a:gd name="T25" fmla="*/ 34 h 34"/>
                    <a:gd name="T26" fmla="*/ 20 w 41"/>
                    <a:gd name="T27" fmla="*/ 34 h 34"/>
                    <a:gd name="T28" fmla="*/ 28 w 41"/>
                    <a:gd name="T29" fmla="*/ 32 h 34"/>
                    <a:gd name="T30" fmla="*/ 36 w 41"/>
                    <a:gd name="T31" fmla="*/ 28 h 34"/>
                    <a:gd name="T32" fmla="*/ 39 w 41"/>
                    <a:gd name="T33" fmla="*/ 23 h 34"/>
                    <a:gd name="T34" fmla="*/ 41 w 41"/>
                    <a:gd name="T35" fmla="*/ 20 h 34"/>
                    <a:gd name="T36" fmla="*/ 41 w 41"/>
                    <a:gd name="T37" fmla="*/ 17 h 34"/>
                    <a:gd name="T38" fmla="*/ 41 w 41"/>
                    <a:gd name="T39" fmla="*/ 17 h 34"/>
                    <a:gd name="T40" fmla="*/ 41 w 41"/>
                    <a:gd name="T41" fmla="*/ 13 h 34"/>
                    <a:gd name="T42" fmla="*/ 39 w 41"/>
                    <a:gd name="T43" fmla="*/ 11 h 34"/>
                    <a:gd name="T44" fmla="*/ 36 w 41"/>
                    <a:gd name="T45" fmla="*/ 5 h 34"/>
                    <a:gd name="T46" fmla="*/ 28 w 41"/>
                    <a:gd name="T47" fmla="*/ 2 h 34"/>
                    <a:gd name="T48" fmla="*/ 20 w 41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2"/>
                      </a:lnTo>
                      <a:lnTo>
                        <a:pt x="6" y="5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6" y="28"/>
                      </a:lnTo>
                      <a:lnTo>
                        <a:pt x="39" y="23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9" y="11"/>
                      </a:lnTo>
                      <a:lnTo>
                        <a:pt x="36" y="5"/>
                      </a:lnTo>
                      <a:lnTo>
                        <a:pt x="28" y="2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40" name="Freeform 2582"/>
                <p:cNvSpPr>
                  <a:spLocks/>
                </p:cNvSpPr>
                <p:nvPr/>
              </p:nvSpPr>
              <p:spPr bwMode="auto">
                <a:xfrm>
                  <a:off x="2136" y="2986"/>
                  <a:ext cx="41" cy="32"/>
                </a:xfrm>
                <a:custGeom>
                  <a:avLst/>
                  <a:gdLst>
                    <a:gd name="T0" fmla="*/ 23 w 41"/>
                    <a:gd name="T1" fmla="*/ 0 h 32"/>
                    <a:gd name="T2" fmla="*/ 23 w 41"/>
                    <a:gd name="T3" fmla="*/ 0 h 32"/>
                    <a:gd name="T4" fmla="*/ 16 w 41"/>
                    <a:gd name="T5" fmla="*/ 0 h 32"/>
                    <a:gd name="T6" fmla="*/ 8 w 41"/>
                    <a:gd name="T7" fmla="*/ 2 h 32"/>
                    <a:gd name="T8" fmla="*/ 3 w 41"/>
                    <a:gd name="T9" fmla="*/ 7 h 32"/>
                    <a:gd name="T10" fmla="*/ 2 w 41"/>
                    <a:gd name="T11" fmla="*/ 9 h 32"/>
                    <a:gd name="T12" fmla="*/ 0 w 41"/>
                    <a:gd name="T13" fmla="*/ 12 h 32"/>
                    <a:gd name="T14" fmla="*/ 0 w 41"/>
                    <a:gd name="T15" fmla="*/ 12 h 32"/>
                    <a:gd name="T16" fmla="*/ 0 w 41"/>
                    <a:gd name="T17" fmla="*/ 16 h 32"/>
                    <a:gd name="T18" fmla="*/ 0 w 41"/>
                    <a:gd name="T19" fmla="*/ 20 h 32"/>
                    <a:gd name="T20" fmla="*/ 4 w 41"/>
                    <a:gd name="T21" fmla="*/ 25 h 32"/>
                    <a:gd name="T22" fmla="*/ 11 w 41"/>
                    <a:gd name="T23" fmla="*/ 30 h 32"/>
                    <a:gd name="T24" fmla="*/ 18 w 41"/>
                    <a:gd name="T25" fmla="*/ 32 h 32"/>
                    <a:gd name="T26" fmla="*/ 18 w 41"/>
                    <a:gd name="T27" fmla="*/ 32 h 32"/>
                    <a:gd name="T28" fmla="*/ 26 w 41"/>
                    <a:gd name="T29" fmla="*/ 32 h 32"/>
                    <a:gd name="T30" fmla="*/ 34 w 41"/>
                    <a:gd name="T31" fmla="*/ 30 h 32"/>
                    <a:gd name="T32" fmla="*/ 39 w 41"/>
                    <a:gd name="T33" fmla="*/ 26 h 32"/>
                    <a:gd name="T34" fmla="*/ 40 w 41"/>
                    <a:gd name="T35" fmla="*/ 23 h 32"/>
                    <a:gd name="T36" fmla="*/ 41 w 41"/>
                    <a:gd name="T37" fmla="*/ 20 h 32"/>
                    <a:gd name="T38" fmla="*/ 41 w 41"/>
                    <a:gd name="T39" fmla="*/ 20 h 32"/>
                    <a:gd name="T40" fmla="*/ 41 w 41"/>
                    <a:gd name="T41" fmla="*/ 17 h 32"/>
                    <a:gd name="T42" fmla="*/ 41 w 41"/>
                    <a:gd name="T43" fmla="*/ 13 h 32"/>
                    <a:gd name="T44" fmla="*/ 37 w 41"/>
                    <a:gd name="T45" fmla="*/ 8 h 32"/>
                    <a:gd name="T46" fmla="*/ 31 w 41"/>
                    <a:gd name="T47" fmla="*/ 3 h 32"/>
                    <a:gd name="T48" fmla="*/ 23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6" y="0"/>
                      </a:lnTo>
                      <a:lnTo>
                        <a:pt x="8" y="2"/>
                      </a:lnTo>
                      <a:lnTo>
                        <a:pt x="3" y="7"/>
                      </a:lnTo>
                      <a:lnTo>
                        <a:pt x="2" y="9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25"/>
                      </a:lnTo>
                      <a:lnTo>
                        <a:pt x="11" y="30"/>
                      </a:lnTo>
                      <a:lnTo>
                        <a:pt x="18" y="32"/>
                      </a:lnTo>
                      <a:lnTo>
                        <a:pt x="26" y="32"/>
                      </a:lnTo>
                      <a:lnTo>
                        <a:pt x="34" y="30"/>
                      </a:lnTo>
                      <a:lnTo>
                        <a:pt x="39" y="26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7" y="8"/>
                      </a:lnTo>
                      <a:lnTo>
                        <a:pt x="31" y="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41" name="Freeform 2583"/>
                <p:cNvSpPr>
                  <a:spLocks/>
                </p:cNvSpPr>
                <p:nvPr/>
              </p:nvSpPr>
              <p:spPr bwMode="auto">
                <a:xfrm>
                  <a:off x="2136" y="2986"/>
                  <a:ext cx="41" cy="32"/>
                </a:xfrm>
                <a:custGeom>
                  <a:avLst/>
                  <a:gdLst>
                    <a:gd name="T0" fmla="*/ 23 w 41"/>
                    <a:gd name="T1" fmla="*/ 0 h 32"/>
                    <a:gd name="T2" fmla="*/ 23 w 41"/>
                    <a:gd name="T3" fmla="*/ 0 h 32"/>
                    <a:gd name="T4" fmla="*/ 16 w 41"/>
                    <a:gd name="T5" fmla="*/ 0 h 32"/>
                    <a:gd name="T6" fmla="*/ 8 w 41"/>
                    <a:gd name="T7" fmla="*/ 2 h 32"/>
                    <a:gd name="T8" fmla="*/ 3 w 41"/>
                    <a:gd name="T9" fmla="*/ 7 h 32"/>
                    <a:gd name="T10" fmla="*/ 2 w 41"/>
                    <a:gd name="T11" fmla="*/ 9 h 32"/>
                    <a:gd name="T12" fmla="*/ 0 w 41"/>
                    <a:gd name="T13" fmla="*/ 12 h 32"/>
                    <a:gd name="T14" fmla="*/ 0 w 41"/>
                    <a:gd name="T15" fmla="*/ 12 h 32"/>
                    <a:gd name="T16" fmla="*/ 0 w 41"/>
                    <a:gd name="T17" fmla="*/ 16 h 32"/>
                    <a:gd name="T18" fmla="*/ 0 w 41"/>
                    <a:gd name="T19" fmla="*/ 20 h 32"/>
                    <a:gd name="T20" fmla="*/ 4 w 41"/>
                    <a:gd name="T21" fmla="*/ 25 h 32"/>
                    <a:gd name="T22" fmla="*/ 11 w 41"/>
                    <a:gd name="T23" fmla="*/ 30 h 32"/>
                    <a:gd name="T24" fmla="*/ 18 w 41"/>
                    <a:gd name="T25" fmla="*/ 32 h 32"/>
                    <a:gd name="T26" fmla="*/ 18 w 41"/>
                    <a:gd name="T27" fmla="*/ 32 h 32"/>
                    <a:gd name="T28" fmla="*/ 26 w 41"/>
                    <a:gd name="T29" fmla="*/ 32 h 32"/>
                    <a:gd name="T30" fmla="*/ 34 w 41"/>
                    <a:gd name="T31" fmla="*/ 30 h 32"/>
                    <a:gd name="T32" fmla="*/ 39 w 41"/>
                    <a:gd name="T33" fmla="*/ 26 h 32"/>
                    <a:gd name="T34" fmla="*/ 40 w 41"/>
                    <a:gd name="T35" fmla="*/ 23 h 32"/>
                    <a:gd name="T36" fmla="*/ 41 w 41"/>
                    <a:gd name="T37" fmla="*/ 20 h 32"/>
                    <a:gd name="T38" fmla="*/ 41 w 41"/>
                    <a:gd name="T39" fmla="*/ 20 h 32"/>
                    <a:gd name="T40" fmla="*/ 41 w 41"/>
                    <a:gd name="T41" fmla="*/ 17 h 32"/>
                    <a:gd name="T42" fmla="*/ 41 w 41"/>
                    <a:gd name="T43" fmla="*/ 13 h 32"/>
                    <a:gd name="T44" fmla="*/ 37 w 41"/>
                    <a:gd name="T45" fmla="*/ 8 h 32"/>
                    <a:gd name="T46" fmla="*/ 31 w 41"/>
                    <a:gd name="T47" fmla="*/ 3 h 32"/>
                    <a:gd name="T48" fmla="*/ 23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6" y="0"/>
                      </a:lnTo>
                      <a:lnTo>
                        <a:pt x="8" y="2"/>
                      </a:lnTo>
                      <a:lnTo>
                        <a:pt x="3" y="7"/>
                      </a:lnTo>
                      <a:lnTo>
                        <a:pt x="2" y="9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25"/>
                      </a:lnTo>
                      <a:lnTo>
                        <a:pt x="11" y="30"/>
                      </a:lnTo>
                      <a:lnTo>
                        <a:pt x="18" y="32"/>
                      </a:lnTo>
                      <a:lnTo>
                        <a:pt x="26" y="32"/>
                      </a:lnTo>
                      <a:lnTo>
                        <a:pt x="34" y="30"/>
                      </a:lnTo>
                      <a:lnTo>
                        <a:pt x="39" y="26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7" y="8"/>
                      </a:lnTo>
                      <a:lnTo>
                        <a:pt x="31" y="3"/>
                      </a:lnTo>
                      <a:lnTo>
                        <a:pt x="2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42" name="Freeform 2584"/>
                <p:cNvSpPr>
                  <a:spLocks/>
                </p:cNvSpPr>
                <p:nvPr/>
              </p:nvSpPr>
              <p:spPr bwMode="auto">
                <a:xfrm>
                  <a:off x="2125" y="2965"/>
                  <a:ext cx="41" cy="32"/>
                </a:xfrm>
                <a:custGeom>
                  <a:avLst/>
                  <a:gdLst>
                    <a:gd name="T0" fmla="*/ 20 w 41"/>
                    <a:gd name="T1" fmla="*/ 0 h 32"/>
                    <a:gd name="T2" fmla="*/ 20 w 41"/>
                    <a:gd name="T3" fmla="*/ 0 h 32"/>
                    <a:gd name="T4" fmla="*/ 13 w 41"/>
                    <a:gd name="T5" fmla="*/ 1 h 32"/>
                    <a:gd name="T6" fmla="*/ 6 w 41"/>
                    <a:gd name="T7" fmla="*/ 4 h 32"/>
                    <a:gd name="T8" fmla="*/ 1 w 41"/>
                    <a:gd name="T9" fmla="*/ 9 h 32"/>
                    <a:gd name="T10" fmla="*/ 0 w 41"/>
                    <a:gd name="T11" fmla="*/ 13 h 32"/>
                    <a:gd name="T12" fmla="*/ 0 w 41"/>
                    <a:gd name="T13" fmla="*/ 15 h 32"/>
                    <a:gd name="T14" fmla="*/ 0 w 41"/>
                    <a:gd name="T15" fmla="*/ 15 h 32"/>
                    <a:gd name="T16" fmla="*/ 0 w 41"/>
                    <a:gd name="T17" fmla="*/ 19 h 32"/>
                    <a:gd name="T18" fmla="*/ 1 w 41"/>
                    <a:gd name="T19" fmla="*/ 21 h 32"/>
                    <a:gd name="T20" fmla="*/ 6 w 41"/>
                    <a:gd name="T21" fmla="*/ 27 h 32"/>
                    <a:gd name="T22" fmla="*/ 13 w 41"/>
                    <a:gd name="T23" fmla="*/ 30 h 32"/>
                    <a:gd name="T24" fmla="*/ 20 w 41"/>
                    <a:gd name="T25" fmla="*/ 32 h 32"/>
                    <a:gd name="T26" fmla="*/ 20 w 41"/>
                    <a:gd name="T27" fmla="*/ 32 h 32"/>
                    <a:gd name="T28" fmla="*/ 28 w 41"/>
                    <a:gd name="T29" fmla="*/ 30 h 32"/>
                    <a:gd name="T30" fmla="*/ 36 w 41"/>
                    <a:gd name="T31" fmla="*/ 27 h 32"/>
                    <a:gd name="T32" fmla="*/ 39 w 41"/>
                    <a:gd name="T33" fmla="*/ 21 h 32"/>
                    <a:gd name="T34" fmla="*/ 41 w 41"/>
                    <a:gd name="T35" fmla="*/ 19 h 32"/>
                    <a:gd name="T36" fmla="*/ 41 w 41"/>
                    <a:gd name="T37" fmla="*/ 15 h 32"/>
                    <a:gd name="T38" fmla="*/ 41 w 41"/>
                    <a:gd name="T39" fmla="*/ 15 h 32"/>
                    <a:gd name="T40" fmla="*/ 41 w 41"/>
                    <a:gd name="T41" fmla="*/ 13 h 32"/>
                    <a:gd name="T42" fmla="*/ 39 w 41"/>
                    <a:gd name="T43" fmla="*/ 9 h 32"/>
                    <a:gd name="T44" fmla="*/ 36 w 41"/>
                    <a:gd name="T45" fmla="*/ 4 h 32"/>
                    <a:gd name="T46" fmla="*/ 28 w 41"/>
                    <a:gd name="T47" fmla="*/ 1 h 32"/>
                    <a:gd name="T48" fmla="*/ 20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4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1"/>
                      </a:lnTo>
                      <a:lnTo>
                        <a:pt x="6" y="27"/>
                      </a:lnTo>
                      <a:lnTo>
                        <a:pt x="13" y="30"/>
                      </a:lnTo>
                      <a:lnTo>
                        <a:pt x="20" y="32"/>
                      </a:lnTo>
                      <a:lnTo>
                        <a:pt x="28" y="30"/>
                      </a:lnTo>
                      <a:lnTo>
                        <a:pt x="36" y="27"/>
                      </a:lnTo>
                      <a:lnTo>
                        <a:pt x="39" y="21"/>
                      </a:lnTo>
                      <a:lnTo>
                        <a:pt x="41" y="19"/>
                      </a:lnTo>
                      <a:lnTo>
                        <a:pt x="41" y="15"/>
                      </a:lnTo>
                      <a:lnTo>
                        <a:pt x="41" y="13"/>
                      </a:lnTo>
                      <a:lnTo>
                        <a:pt x="39" y="9"/>
                      </a:lnTo>
                      <a:lnTo>
                        <a:pt x="36" y="4"/>
                      </a:lnTo>
                      <a:lnTo>
                        <a:pt x="28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43" name="Freeform 2585"/>
                <p:cNvSpPr>
                  <a:spLocks/>
                </p:cNvSpPr>
                <p:nvPr/>
              </p:nvSpPr>
              <p:spPr bwMode="auto">
                <a:xfrm>
                  <a:off x="2125" y="2965"/>
                  <a:ext cx="41" cy="32"/>
                </a:xfrm>
                <a:custGeom>
                  <a:avLst/>
                  <a:gdLst>
                    <a:gd name="T0" fmla="*/ 20 w 41"/>
                    <a:gd name="T1" fmla="*/ 0 h 32"/>
                    <a:gd name="T2" fmla="*/ 20 w 41"/>
                    <a:gd name="T3" fmla="*/ 0 h 32"/>
                    <a:gd name="T4" fmla="*/ 13 w 41"/>
                    <a:gd name="T5" fmla="*/ 1 h 32"/>
                    <a:gd name="T6" fmla="*/ 6 w 41"/>
                    <a:gd name="T7" fmla="*/ 4 h 32"/>
                    <a:gd name="T8" fmla="*/ 1 w 41"/>
                    <a:gd name="T9" fmla="*/ 9 h 32"/>
                    <a:gd name="T10" fmla="*/ 0 w 41"/>
                    <a:gd name="T11" fmla="*/ 13 h 32"/>
                    <a:gd name="T12" fmla="*/ 0 w 41"/>
                    <a:gd name="T13" fmla="*/ 15 h 32"/>
                    <a:gd name="T14" fmla="*/ 0 w 41"/>
                    <a:gd name="T15" fmla="*/ 15 h 32"/>
                    <a:gd name="T16" fmla="*/ 0 w 41"/>
                    <a:gd name="T17" fmla="*/ 19 h 32"/>
                    <a:gd name="T18" fmla="*/ 1 w 41"/>
                    <a:gd name="T19" fmla="*/ 21 h 32"/>
                    <a:gd name="T20" fmla="*/ 6 w 41"/>
                    <a:gd name="T21" fmla="*/ 27 h 32"/>
                    <a:gd name="T22" fmla="*/ 13 w 41"/>
                    <a:gd name="T23" fmla="*/ 30 h 32"/>
                    <a:gd name="T24" fmla="*/ 20 w 41"/>
                    <a:gd name="T25" fmla="*/ 32 h 32"/>
                    <a:gd name="T26" fmla="*/ 20 w 41"/>
                    <a:gd name="T27" fmla="*/ 32 h 32"/>
                    <a:gd name="T28" fmla="*/ 28 w 41"/>
                    <a:gd name="T29" fmla="*/ 30 h 32"/>
                    <a:gd name="T30" fmla="*/ 36 w 41"/>
                    <a:gd name="T31" fmla="*/ 27 h 32"/>
                    <a:gd name="T32" fmla="*/ 39 w 41"/>
                    <a:gd name="T33" fmla="*/ 21 h 32"/>
                    <a:gd name="T34" fmla="*/ 41 w 41"/>
                    <a:gd name="T35" fmla="*/ 19 h 32"/>
                    <a:gd name="T36" fmla="*/ 41 w 41"/>
                    <a:gd name="T37" fmla="*/ 15 h 32"/>
                    <a:gd name="T38" fmla="*/ 41 w 41"/>
                    <a:gd name="T39" fmla="*/ 15 h 32"/>
                    <a:gd name="T40" fmla="*/ 41 w 41"/>
                    <a:gd name="T41" fmla="*/ 13 h 32"/>
                    <a:gd name="T42" fmla="*/ 39 w 41"/>
                    <a:gd name="T43" fmla="*/ 9 h 32"/>
                    <a:gd name="T44" fmla="*/ 36 w 41"/>
                    <a:gd name="T45" fmla="*/ 4 h 32"/>
                    <a:gd name="T46" fmla="*/ 28 w 41"/>
                    <a:gd name="T47" fmla="*/ 1 h 32"/>
                    <a:gd name="T48" fmla="*/ 20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4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1"/>
                      </a:lnTo>
                      <a:lnTo>
                        <a:pt x="6" y="27"/>
                      </a:lnTo>
                      <a:lnTo>
                        <a:pt x="13" y="30"/>
                      </a:lnTo>
                      <a:lnTo>
                        <a:pt x="20" y="32"/>
                      </a:lnTo>
                      <a:lnTo>
                        <a:pt x="28" y="30"/>
                      </a:lnTo>
                      <a:lnTo>
                        <a:pt x="36" y="27"/>
                      </a:lnTo>
                      <a:lnTo>
                        <a:pt x="39" y="21"/>
                      </a:lnTo>
                      <a:lnTo>
                        <a:pt x="41" y="19"/>
                      </a:lnTo>
                      <a:lnTo>
                        <a:pt x="41" y="15"/>
                      </a:lnTo>
                      <a:lnTo>
                        <a:pt x="41" y="13"/>
                      </a:lnTo>
                      <a:lnTo>
                        <a:pt x="39" y="9"/>
                      </a:lnTo>
                      <a:lnTo>
                        <a:pt x="36" y="4"/>
                      </a:lnTo>
                      <a:lnTo>
                        <a:pt x="28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44" name="Freeform 2586"/>
                <p:cNvSpPr>
                  <a:spLocks/>
                </p:cNvSpPr>
                <p:nvPr/>
              </p:nvSpPr>
              <p:spPr bwMode="auto">
                <a:xfrm>
                  <a:off x="2106" y="3026"/>
                  <a:ext cx="39" cy="34"/>
                </a:xfrm>
                <a:custGeom>
                  <a:avLst/>
                  <a:gdLst>
                    <a:gd name="T0" fmla="*/ 12 w 39"/>
                    <a:gd name="T1" fmla="*/ 4 h 34"/>
                    <a:gd name="T2" fmla="*/ 12 w 39"/>
                    <a:gd name="T3" fmla="*/ 4 h 34"/>
                    <a:gd name="T4" fmla="*/ 6 w 39"/>
                    <a:gd name="T5" fmla="*/ 9 h 34"/>
                    <a:gd name="T6" fmla="*/ 1 w 39"/>
                    <a:gd name="T7" fmla="*/ 15 h 34"/>
                    <a:gd name="T8" fmla="*/ 0 w 39"/>
                    <a:gd name="T9" fmla="*/ 22 h 34"/>
                    <a:gd name="T10" fmla="*/ 1 w 39"/>
                    <a:gd name="T11" fmla="*/ 24 h 34"/>
                    <a:gd name="T12" fmla="*/ 2 w 39"/>
                    <a:gd name="T13" fmla="*/ 28 h 34"/>
                    <a:gd name="T14" fmla="*/ 2 w 39"/>
                    <a:gd name="T15" fmla="*/ 28 h 34"/>
                    <a:gd name="T16" fmla="*/ 4 w 39"/>
                    <a:gd name="T17" fmla="*/ 31 h 34"/>
                    <a:gd name="T18" fmla="*/ 6 w 39"/>
                    <a:gd name="T19" fmla="*/ 32 h 34"/>
                    <a:gd name="T20" fmla="*/ 12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2 h 34"/>
                    <a:gd name="T26" fmla="*/ 28 w 39"/>
                    <a:gd name="T27" fmla="*/ 32 h 34"/>
                    <a:gd name="T28" fmla="*/ 34 w 39"/>
                    <a:gd name="T29" fmla="*/ 27 h 34"/>
                    <a:gd name="T30" fmla="*/ 38 w 39"/>
                    <a:gd name="T31" fmla="*/ 20 h 34"/>
                    <a:gd name="T32" fmla="*/ 39 w 39"/>
                    <a:gd name="T33" fmla="*/ 13 h 34"/>
                    <a:gd name="T34" fmla="*/ 39 w 39"/>
                    <a:gd name="T35" fmla="*/ 10 h 34"/>
                    <a:gd name="T36" fmla="*/ 38 w 39"/>
                    <a:gd name="T37" fmla="*/ 8 h 34"/>
                    <a:gd name="T38" fmla="*/ 38 w 39"/>
                    <a:gd name="T39" fmla="*/ 8 h 34"/>
                    <a:gd name="T40" fmla="*/ 35 w 39"/>
                    <a:gd name="T41" fmla="*/ 4 h 34"/>
                    <a:gd name="T42" fmla="*/ 33 w 39"/>
                    <a:gd name="T43" fmla="*/ 3 h 34"/>
                    <a:gd name="T44" fmla="*/ 27 w 39"/>
                    <a:gd name="T45" fmla="*/ 0 h 34"/>
                    <a:gd name="T46" fmla="*/ 20 w 39"/>
                    <a:gd name="T47" fmla="*/ 0 h 34"/>
                    <a:gd name="T48" fmla="*/ 12 w 39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6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1" y="24"/>
                      </a:lnTo>
                      <a:lnTo>
                        <a:pt x="2" y="28"/>
                      </a:lnTo>
                      <a:lnTo>
                        <a:pt x="4" y="31"/>
                      </a:lnTo>
                      <a:lnTo>
                        <a:pt x="6" y="32"/>
                      </a:lnTo>
                      <a:lnTo>
                        <a:pt x="12" y="34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0"/>
                      </a:lnTo>
                      <a:lnTo>
                        <a:pt x="39" y="13"/>
                      </a:lnTo>
                      <a:lnTo>
                        <a:pt x="39" y="10"/>
                      </a:lnTo>
                      <a:lnTo>
                        <a:pt x="38" y="8"/>
                      </a:lnTo>
                      <a:lnTo>
                        <a:pt x="35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45" name="Freeform 2587"/>
                <p:cNvSpPr>
                  <a:spLocks/>
                </p:cNvSpPr>
                <p:nvPr/>
              </p:nvSpPr>
              <p:spPr bwMode="auto">
                <a:xfrm>
                  <a:off x="2106" y="3026"/>
                  <a:ext cx="39" cy="34"/>
                </a:xfrm>
                <a:custGeom>
                  <a:avLst/>
                  <a:gdLst>
                    <a:gd name="T0" fmla="*/ 12 w 39"/>
                    <a:gd name="T1" fmla="*/ 4 h 34"/>
                    <a:gd name="T2" fmla="*/ 12 w 39"/>
                    <a:gd name="T3" fmla="*/ 4 h 34"/>
                    <a:gd name="T4" fmla="*/ 6 w 39"/>
                    <a:gd name="T5" fmla="*/ 9 h 34"/>
                    <a:gd name="T6" fmla="*/ 1 w 39"/>
                    <a:gd name="T7" fmla="*/ 15 h 34"/>
                    <a:gd name="T8" fmla="*/ 0 w 39"/>
                    <a:gd name="T9" fmla="*/ 22 h 34"/>
                    <a:gd name="T10" fmla="*/ 1 w 39"/>
                    <a:gd name="T11" fmla="*/ 24 h 34"/>
                    <a:gd name="T12" fmla="*/ 2 w 39"/>
                    <a:gd name="T13" fmla="*/ 28 h 34"/>
                    <a:gd name="T14" fmla="*/ 2 w 39"/>
                    <a:gd name="T15" fmla="*/ 28 h 34"/>
                    <a:gd name="T16" fmla="*/ 4 w 39"/>
                    <a:gd name="T17" fmla="*/ 31 h 34"/>
                    <a:gd name="T18" fmla="*/ 6 w 39"/>
                    <a:gd name="T19" fmla="*/ 32 h 34"/>
                    <a:gd name="T20" fmla="*/ 12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2 h 34"/>
                    <a:gd name="T26" fmla="*/ 28 w 39"/>
                    <a:gd name="T27" fmla="*/ 32 h 34"/>
                    <a:gd name="T28" fmla="*/ 34 w 39"/>
                    <a:gd name="T29" fmla="*/ 27 h 34"/>
                    <a:gd name="T30" fmla="*/ 38 w 39"/>
                    <a:gd name="T31" fmla="*/ 20 h 34"/>
                    <a:gd name="T32" fmla="*/ 39 w 39"/>
                    <a:gd name="T33" fmla="*/ 13 h 34"/>
                    <a:gd name="T34" fmla="*/ 39 w 39"/>
                    <a:gd name="T35" fmla="*/ 10 h 34"/>
                    <a:gd name="T36" fmla="*/ 38 w 39"/>
                    <a:gd name="T37" fmla="*/ 8 h 34"/>
                    <a:gd name="T38" fmla="*/ 38 w 39"/>
                    <a:gd name="T39" fmla="*/ 8 h 34"/>
                    <a:gd name="T40" fmla="*/ 35 w 39"/>
                    <a:gd name="T41" fmla="*/ 4 h 34"/>
                    <a:gd name="T42" fmla="*/ 33 w 39"/>
                    <a:gd name="T43" fmla="*/ 3 h 34"/>
                    <a:gd name="T44" fmla="*/ 27 w 39"/>
                    <a:gd name="T45" fmla="*/ 0 h 34"/>
                    <a:gd name="T46" fmla="*/ 20 w 39"/>
                    <a:gd name="T47" fmla="*/ 0 h 34"/>
                    <a:gd name="T48" fmla="*/ 12 w 39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6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1" y="24"/>
                      </a:lnTo>
                      <a:lnTo>
                        <a:pt x="2" y="28"/>
                      </a:lnTo>
                      <a:lnTo>
                        <a:pt x="4" y="31"/>
                      </a:lnTo>
                      <a:lnTo>
                        <a:pt x="6" y="32"/>
                      </a:lnTo>
                      <a:lnTo>
                        <a:pt x="12" y="34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0"/>
                      </a:lnTo>
                      <a:lnTo>
                        <a:pt x="39" y="13"/>
                      </a:lnTo>
                      <a:lnTo>
                        <a:pt x="39" y="10"/>
                      </a:lnTo>
                      <a:lnTo>
                        <a:pt x="38" y="8"/>
                      </a:lnTo>
                      <a:lnTo>
                        <a:pt x="35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46" name="Freeform 2588"/>
                <p:cNvSpPr>
                  <a:spLocks/>
                </p:cNvSpPr>
                <p:nvPr/>
              </p:nvSpPr>
              <p:spPr bwMode="auto">
                <a:xfrm>
                  <a:off x="2135" y="3030"/>
                  <a:ext cx="41" cy="33"/>
                </a:xfrm>
                <a:custGeom>
                  <a:avLst/>
                  <a:gdLst>
                    <a:gd name="T0" fmla="*/ 26 w 41"/>
                    <a:gd name="T1" fmla="*/ 1 h 33"/>
                    <a:gd name="T2" fmla="*/ 26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5 w 41"/>
                    <a:gd name="T9" fmla="*/ 4 h 33"/>
                    <a:gd name="T10" fmla="*/ 3 w 41"/>
                    <a:gd name="T11" fmla="*/ 6 h 33"/>
                    <a:gd name="T12" fmla="*/ 1 w 41"/>
                    <a:gd name="T13" fmla="*/ 9 h 33"/>
                    <a:gd name="T14" fmla="*/ 1 w 41"/>
                    <a:gd name="T15" fmla="*/ 9 h 33"/>
                    <a:gd name="T16" fmla="*/ 0 w 41"/>
                    <a:gd name="T17" fmla="*/ 13 h 33"/>
                    <a:gd name="T18" fmla="*/ 0 w 41"/>
                    <a:gd name="T19" fmla="*/ 16 h 33"/>
                    <a:gd name="T20" fmla="*/ 3 w 41"/>
                    <a:gd name="T21" fmla="*/ 23 h 33"/>
                    <a:gd name="T22" fmla="*/ 8 w 41"/>
                    <a:gd name="T23" fmla="*/ 28 h 33"/>
                    <a:gd name="T24" fmla="*/ 15 w 41"/>
                    <a:gd name="T25" fmla="*/ 32 h 33"/>
                    <a:gd name="T26" fmla="*/ 15 w 41"/>
                    <a:gd name="T27" fmla="*/ 32 h 33"/>
                    <a:gd name="T28" fmla="*/ 23 w 41"/>
                    <a:gd name="T29" fmla="*/ 33 h 33"/>
                    <a:gd name="T30" fmla="*/ 31 w 41"/>
                    <a:gd name="T31" fmla="*/ 32 h 33"/>
                    <a:gd name="T32" fmla="*/ 36 w 41"/>
                    <a:gd name="T33" fmla="*/ 29 h 33"/>
                    <a:gd name="T34" fmla="*/ 38 w 41"/>
                    <a:gd name="T35" fmla="*/ 27 h 33"/>
                    <a:gd name="T36" fmla="*/ 40 w 41"/>
                    <a:gd name="T37" fmla="*/ 24 h 33"/>
                    <a:gd name="T38" fmla="*/ 40 w 41"/>
                    <a:gd name="T39" fmla="*/ 24 h 33"/>
                    <a:gd name="T40" fmla="*/ 41 w 41"/>
                    <a:gd name="T41" fmla="*/ 20 h 33"/>
                    <a:gd name="T42" fmla="*/ 41 w 41"/>
                    <a:gd name="T43" fmla="*/ 16 h 33"/>
                    <a:gd name="T44" fmla="*/ 38 w 41"/>
                    <a:gd name="T45" fmla="*/ 10 h 33"/>
                    <a:gd name="T46" fmla="*/ 33 w 41"/>
                    <a:gd name="T47" fmla="*/ 5 h 33"/>
                    <a:gd name="T48" fmla="*/ 26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4"/>
                      </a:lnTo>
                      <a:lnTo>
                        <a:pt x="3" y="6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1" y="32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40" y="24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47" name="Freeform 2589"/>
                <p:cNvSpPr>
                  <a:spLocks/>
                </p:cNvSpPr>
                <p:nvPr/>
              </p:nvSpPr>
              <p:spPr bwMode="auto">
                <a:xfrm>
                  <a:off x="2135" y="3030"/>
                  <a:ext cx="41" cy="33"/>
                </a:xfrm>
                <a:custGeom>
                  <a:avLst/>
                  <a:gdLst>
                    <a:gd name="T0" fmla="*/ 26 w 41"/>
                    <a:gd name="T1" fmla="*/ 1 h 33"/>
                    <a:gd name="T2" fmla="*/ 26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5 w 41"/>
                    <a:gd name="T9" fmla="*/ 4 h 33"/>
                    <a:gd name="T10" fmla="*/ 3 w 41"/>
                    <a:gd name="T11" fmla="*/ 6 h 33"/>
                    <a:gd name="T12" fmla="*/ 1 w 41"/>
                    <a:gd name="T13" fmla="*/ 9 h 33"/>
                    <a:gd name="T14" fmla="*/ 1 w 41"/>
                    <a:gd name="T15" fmla="*/ 9 h 33"/>
                    <a:gd name="T16" fmla="*/ 0 w 41"/>
                    <a:gd name="T17" fmla="*/ 13 h 33"/>
                    <a:gd name="T18" fmla="*/ 0 w 41"/>
                    <a:gd name="T19" fmla="*/ 16 h 33"/>
                    <a:gd name="T20" fmla="*/ 3 w 41"/>
                    <a:gd name="T21" fmla="*/ 23 h 33"/>
                    <a:gd name="T22" fmla="*/ 8 w 41"/>
                    <a:gd name="T23" fmla="*/ 28 h 33"/>
                    <a:gd name="T24" fmla="*/ 15 w 41"/>
                    <a:gd name="T25" fmla="*/ 32 h 33"/>
                    <a:gd name="T26" fmla="*/ 15 w 41"/>
                    <a:gd name="T27" fmla="*/ 32 h 33"/>
                    <a:gd name="T28" fmla="*/ 23 w 41"/>
                    <a:gd name="T29" fmla="*/ 33 h 33"/>
                    <a:gd name="T30" fmla="*/ 31 w 41"/>
                    <a:gd name="T31" fmla="*/ 32 h 33"/>
                    <a:gd name="T32" fmla="*/ 36 w 41"/>
                    <a:gd name="T33" fmla="*/ 29 h 33"/>
                    <a:gd name="T34" fmla="*/ 38 w 41"/>
                    <a:gd name="T35" fmla="*/ 27 h 33"/>
                    <a:gd name="T36" fmla="*/ 40 w 41"/>
                    <a:gd name="T37" fmla="*/ 24 h 33"/>
                    <a:gd name="T38" fmla="*/ 40 w 41"/>
                    <a:gd name="T39" fmla="*/ 24 h 33"/>
                    <a:gd name="T40" fmla="*/ 41 w 41"/>
                    <a:gd name="T41" fmla="*/ 20 h 33"/>
                    <a:gd name="T42" fmla="*/ 41 w 41"/>
                    <a:gd name="T43" fmla="*/ 16 h 33"/>
                    <a:gd name="T44" fmla="*/ 38 w 41"/>
                    <a:gd name="T45" fmla="*/ 10 h 33"/>
                    <a:gd name="T46" fmla="*/ 33 w 41"/>
                    <a:gd name="T47" fmla="*/ 5 h 33"/>
                    <a:gd name="T48" fmla="*/ 26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4"/>
                      </a:lnTo>
                      <a:lnTo>
                        <a:pt x="3" y="6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1" y="32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40" y="24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48" name="Freeform 2590"/>
                <p:cNvSpPr>
                  <a:spLocks/>
                </p:cNvSpPr>
                <p:nvPr/>
              </p:nvSpPr>
              <p:spPr bwMode="auto">
                <a:xfrm>
                  <a:off x="2180" y="3020"/>
                  <a:ext cx="30" cy="89"/>
                </a:xfrm>
                <a:custGeom>
                  <a:avLst/>
                  <a:gdLst>
                    <a:gd name="T0" fmla="*/ 0 w 30"/>
                    <a:gd name="T1" fmla="*/ 84 h 89"/>
                    <a:gd name="T2" fmla="*/ 7 w 30"/>
                    <a:gd name="T3" fmla="*/ 69 h 89"/>
                    <a:gd name="T4" fmla="*/ 7 w 30"/>
                    <a:gd name="T5" fmla="*/ 0 h 89"/>
                    <a:gd name="T6" fmla="*/ 23 w 30"/>
                    <a:gd name="T7" fmla="*/ 2 h 89"/>
                    <a:gd name="T8" fmla="*/ 21 w 30"/>
                    <a:gd name="T9" fmla="*/ 70 h 89"/>
                    <a:gd name="T10" fmla="*/ 30 w 30"/>
                    <a:gd name="T11" fmla="*/ 85 h 89"/>
                    <a:gd name="T12" fmla="*/ 20 w 30"/>
                    <a:gd name="T13" fmla="*/ 79 h 89"/>
                    <a:gd name="T14" fmla="*/ 20 w 30"/>
                    <a:gd name="T15" fmla="*/ 89 h 89"/>
                    <a:gd name="T16" fmla="*/ 14 w 30"/>
                    <a:gd name="T17" fmla="*/ 81 h 89"/>
                    <a:gd name="T18" fmla="*/ 9 w 30"/>
                    <a:gd name="T19" fmla="*/ 88 h 89"/>
                    <a:gd name="T20" fmla="*/ 7 w 30"/>
                    <a:gd name="T21" fmla="*/ 80 h 89"/>
                    <a:gd name="T22" fmla="*/ 0 w 30"/>
                    <a:gd name="T23" fmla="*/ 84 h 89"/>
                    <a:gd name="T24" fmla="*/ 0 w 30"/>
                    <a:gd name="T25" fmla="*/ 84 h 8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89"/>
                    <a:gd name="T41" fmla="*/ 30 w 30"/>
                    <a:gd name="T42" fmla="*/ 89 h 8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89">
                      <a:moveTo>
                        <a:pt x="0" y="84"/>
                      </a:moveTo>
                      <a:lnTo>
                        <a:pt x="7" y="69"/>
                      </a:lnTo>
                      <a:lnTo>
                        <a:pt x="7" y="0"/>
                      </a:lnTo>
                      <a:lnTo>
                        <a:pt x="23" y="2"/>
                      </a:lnTo>
                      <a:lnTo>
                        <a:pt x="21" y="70"/>
                      </a:lnTo>
                      <a:lnTo>
                        <a:pt x="30" y="85"/>
                      </a:lnTo>
                      <a:lnTo>
                        <a:pt x="20" y="79"/>
                      </a:lnTo>
                      <a:lnTo>
                        <a:pt x="20" y="89"/>
                      </a:lnTo>
                      <a:lnTo>
                        <a:pt x="14" y="81"/>
                      </a:lnTo>
                      <a:lnTo>
                        <a:pt x="9" y="88"/>
                      </a:lnTo>
                      <a:lnTo>
                        <a:pt x="7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49" name="Freeform 2591"/>
                <p:cNvSpPr>
                  <a:spLocks/>
                </p:cNvSpPr>
                <p:nvPr/>
              </p:nvSpPr>
              <p:spPr bwMode="auto">
                <a:xfrm>
                  <a:off x="2162" y="3004"/>
                  <a:ext cx="38" cy="35"/>
                </a:xfrm>
                <a:custGeom>
                  <a:avLst/>
                  <a:gdLst>
                    <a:gd name="T0" fmla="*/ 11 w 38"/>
                    <a:gd name="T1" fmla="*/ 4 h 35"/>
                    <a:gd name="T2" fmla="*/ 11 w 38"/>
                    <a:gd name="T3" fmla="*/ 4 h 35"/>
                    <a:gd name="T4" fmla="*/ 5 w 38"/>
                    <a:gd name="T5" fmla="*/ 9 h 35"/>
                    <a:gd name="T6" fmla="*/ 1 w 38"/>
                    <a:gd name="T7" fmla="*/ 16 h 35"/>
                    <a:gd name="T8" fmla="*/ 0 w 38"/>
                    <a:gd name="T9" fmla="*/ 22 h 35"/>
                    <a:gd name="T10" fmla="*/ 0 w 38"/>
                    <a:gd name="T11" fmla="*/ 26 h 35"/>
                    <a:gd name="T12" fmla="*/ 1 w 38"/>
                    <a:gd name="T13" fmla="*/ 28 h 35"/>
                    <a:gd name="T14" fmla="*/ 1 w 38"/>
                    <a:gd name="T15" fmla="*/ 28 h 35"/>
                    <a:gd name="T16" fmla="*/ 2 w 38"/>
                    <a:gd name="T17" fmla="*/ 31 h 35"/>
                    <a:gd name="T18" fmla="*/ 5 w 38"/>
                    <a:gd name="T19" fmla="*/ 33 h 35"/>
                    <a:gd name="T20" fmla="*/ 11 w 38"/>
                    <a:gd name="T21" fmla="*/ 35 h 35"/>
                    <a:gd name="T22" fmla="*/ 19 w 38"/>
                    <a:gd name="T23" fmla="*/ 35 h 35"/>
                    <a:gd name="T24" fmla="*/ 27 w 38"/>
                    <a:gd name="T25" fmla="*/ 32 h 35"/>
                    <a:gd name="T26" fmla="*/ 27 w 38"/>
                    <a:gd name="T27" fmla="*/ 32 h 35"/>
                    <a:gd name="T28" fmla="*/ 33 w 38"/>
                    <a:gd name="T29" fmla="*/ 27 h 35"/>
                    <a:gd name="T30" fmla="*/ 37 w 38"/>
                    <a:gd name="T31" fmla="*/ 21 h 35"/>
                    <a:gd name="T32" fmla="*/ 38 w 38"/>
                    <a:gd name="T33" fmla="*/ 14 h 35"/>
                    <a:gd name="T34" fmla="*/ 38 w 38"/>
                    <a:gd name="T35" fmla="*/ 11 h 35"/>
                    <a:gd name="T36" fmla="*/ 37 w 38"/>
                    <a:gd name="T37" fmla="*/ 8 h 35"/>
                    <a:gd name="T38" fmla="*/ 37 w 38"/>
                    <a:gd name="T39" fmla="*/ 8 h 35"/>
                    <a:gd name="T40" fmla="*/ 34 w 38"/>
                    <a:gd name="T41" fmla="*/ 5 h 35"/>
                    <a:gd name="T42" fmla="*/ 32 w 38"/>
                    <a:gd name="T43" fmla="*/ 3 h 35"/>
                    <a:gd name="T44" fmla="*/ 25 w 38"/>
                    <a:gd name="T45" fmla="*/ 0 h 35"/>
                    <a:gd name="T46" fmla="*/ 19 w 38"/>
                    <a:gd name="T47" fmla="*/ 2 h 35"/>
                    <a:gd name="T48" fmla="*/ 11 w 38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5"/>
                    <a:gd name="T77" fmla="*/ 38 w 38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5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2" y="31"/>
                      </a:lnTo>
                      <a:lnTo>
                        <a:pt x="5" y="33"/>
                      </a:lnTo>
                      <a:lnTo>
                        <a:pt x="11" y="35"/>
                      </a:lnTo>
                      <a:lnTo>
                        <a:pt x="19" y="35"/>
                      </a:lnTo>
                      <a:lnTo>
                        <a:pt x="27" y="32"/>
                      </a:lnTo>
                      <a:lnTo>
                        <a:pt x="33" y="27"/>
                      </a:lnTo>
                      <a:lnTo>
                        <a:pt x="37" y="21"/>
                      </a:lnTo>
                      <a:lnTo>
                        <a:pt x="38" y="14"/>
                      </a:lnTo>
                      <a:lnTo>
                        <a:pt x="38" y="11"/>
                      </a:lnTo>
                      <a:lnTo>
                        <a:pt x="37" y="8"/>
                      </a:lnTo>
                      <a:lnTo>
                        <a:pt x="34" y="5"/>
                      </a:lnTo>
                      <a:lnTo>
                        <a:pt x="32" y="3"/>
                      </a:lnTo>
                      <a:lnTo>
                        <a:pt x="25" y="0"/>
                      </a:lnTo>
                      <a:lnTo>
                        <a:pt x="19" y="2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50" name="Freeform 2592"/>
                <p:cNvSpPr>
                  <a:spLocks/>
                </p:cNvSpPr>
                <p:nvPr/>
              </p:nvSpPr>
              <p:spPr bwMode="auto">
                <a:xfrm>
                  <a:off x="2162" y="3004"/>
                  <a:ext cx="38" cy="35"/>
                </a:xfrm>
                <a:custGeom>
                  <a:avLst/>
                  <a:gdLst>
                    <a:gd name="T0" fmla="*/ 11 w 38"/>
                    <a:gd name="T1" fmla="*/ 4 h 35"/>
                    <a:gd name="T2" fmla="*/ 11 w 38"/>
                    <a:gd name="T3" fmla="*/ 4 h 35"/>
                    <a:gd name="T4" fmla="*/ 5 w 38"/>
                    <a:gd name="T5" fmla="*/ 9 h 35"/>
                    <a:gd name="T6" fmla="*/ 1 w 38"/>
                    <a:gd name="T7" fmla="*/ 16 h 35"/>
                    <a:gd name="T8" fmla="*/ 0 w 38"/>
                    <a:gd name="T9" fmla="*/ 22 h 35"/>
                    <a:gd name="T10" fmla="*/ 0 w 38"/>
                    <a:gd name="T11" fmla="*/ 26 h 35"/>
                    <a:gd name="T12" fmla="*/ 1 w 38"/>
                    <a:gd name="T13" fmla="*/ 28 h 35"/>
                    <a:gd name="T14" fmla="*/ 1 w 38"/>
                    <a:gd name="T15" fmla="*/ 28 h 35"/>
                    <a:gd name="T16" fmla="*/ 2 w 38"/>
                    <a:gd name="T17" fmla="*/ 31 h 35"/>
                    <a:gd name="T18" fmla="*/ 5 w 38"/>
                    <a:gd name="T19" fmla="*/ 33 h 35"/>
                    <a:gd name="T20" fmla="*/ 11 w 38"/>
                    <a:gd name="T21" fmla="*/ 35 h 35"/>
                    <a:gd name="T22" fmla="*/ 19 w 38"/>
                    <a:gd name="T23" fmla="*/ 35 h 35"/>
                    <a:gd name="T24" fmla="*/ 27 w 38"/>
                    <a:gd name="T25" fmla="*/ 32 h 35"/>
                    <a:gd name="T26" fmla="*/ 27 w 38"/>
                    <a:gd name="T27" fmla="*/ 32 h 35"/>
                    <a:gd name="T28" fmla="*/ 33 w 38"/>
                    <a:gd name="T29" fmla="*/ 27 h 35"/>
                    <a:gd name="T30" fmla="*/ 37 w 38"/>
                    <a:gd name="T31" fmla="*/ 21 h 35"/>
                    <a:gd name="T32" fmla="*/ 38 w 38"/>
                    <a:gd name="T33" fmla="*/ 14 h 35"/>
                    <a:gd name="T34" fmla="*/ 38 w 38"/>
                    <a:gd name="T35" fmla="*/ 11 h 35"/>
                    <a:gd name="T36" fmla="*/ 37 w 38"/>
                    <a:gd name="T37" fmla="*/ 8 h 35"/>
                    <a:gd name="T38" fmla="*/ 37 w 38"/>
                    <a:gd name="T39" fmla="*/ 8 h 35"/>
                    <a:gd name="T40" fmla="*/ 34 w 38"/>
                    <a:gd name="T41" fmla="*/ 5 h 35"/>
                    <a:gd name="T42" fmla="*/ 32 w 38"/>
                    <a:gd name="T43" fmla="*/ 3 h 35"/>
                    <a:gd name="T44" fmla="*/ 25 w 38"/>
                    <a:gd name="T45" fmla="*/ 0 h 35"/>
                    <a:gd name="T46" fmla="*/ 19 w 38"/>
                    <a:gd name="T47" fmla="*/ 2 h 35"/>
                    <a:gd name="T48" fmla="*/ 11 w 38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5"/>
                    <a:gd name="T77" fmla="*/ 38 w 38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5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2" y="31"/>
                      </a:lnTo>
                      <a:lnTo>
                        <a:pt x="5" y="33"/>
                      </a:lnTo>
                      <a:lnTo>
                        <a:pt x="11" y="35"/>
                      </a:lnTo>
                      <a:lnTo>
                        <a:pt x="19" y="35"/>
                      </a:lnTo>
                      <a:lnTo>
                        <a:pt x="27" y="32"/>
                      </a:lnTo>
                      <a:lnTo>
                        <a:pt x="33" y="27"/>
                      </a:lnTo>
                      <a:lnTo>
                        <a:pt x="37" y="21"/>
                      </a:lnTo>
                      <a:lnTo>
                        <a:pt x="38" y="14"/>
                      </a:lnTo>
                      <a:lnTo>
                        <a:pt x="38" y="11"/>
                      </a:lnTo>
                      <a:lnTo>
                        <a:pt x="37" y="8"/>
                      </a:lnTo>
                      <a:lnTo>
                        <a:pt x="34" y="5"/>
                      </a:lnTo>
                      <a:lnTo>
                        <a:pt x="32" y="3"/>
                      </a:lnTo>
                      <a:lnTo>
                        <a:pt x="25" y="0"/>
                      </a:lnTo>
                      <a:lnTo>
                        <a:pt x="19" y="2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51" name="Freeform 2593"/>
                <p:cNvSpPr>
                  <a:spLocks/>
                </p:cNvSpPr>
                <p:nvPr/>
              </p:nvSpPr>
              <p:spPr bwMode="auto">
                <a:xfrm>
                  <a:off x="2190" y="3008"/>
                  <a:ext cx="41" cy="35"/>
                </a:xfrm>
                <a:custGeom>
                  <a:avLst/>
                  <a:gdLst>
                    <a:gd name="T0" fmla="*/ 25 w 41"/>
                    <a:gd name="T1" fmla="*/ 3 h 35"/>
                    <a:gd name="T2" fmla="*/ 25 w 41"/>
                    <a:gd name="T3" fmla="*/ 3 h 35"/>
                    <a:gd name="T4" fmla="*/ 18 w 41"/>
                    <a:gd name="T5" fmla="*/ 0 h 35"/>
                    <a:gd name="T6" fmla="*/ 10 w 41"/>
                    <a:gd name="T7" fmla="*/ 1 h 35"/>
                    <a:gd name="T8" fmla="*/ 5 w 41"/>
                    <a:gd name="T9" fmla="*/ 5 h 35"/>
                    <a:gd name="T10" fmla="*/ 2 w 41"/>
                    <a:gd name="T11" fmla="*/ 8 h 35"/>
                    <a:gd name="T12" fmla="*/ 1 w 41"/>
                    <a:gd name="T13" fmla="*/ 10 h 35"/>
                    <a:gd name="T14" fmla="*/ 1 w 41"/>
                    <a:gd name="T15" fmla="*/ 10 h 35"/>
                    <a:gd name="T16" fmla="*/ 0 w 41"/>
                    <a:gd name="T17" fmla="*/ 13 h 35"/>
                    <a:gd name="T18" fmla="*/ 0 w 41"/>
                    <a:gd name="T19" fmla="*/ 17 h 35"/>
                    <a:gd name="T20" fmla="*/ 2 w 41"/>
                    <a:gd name="T21" fmla="*/ 23 h 35"/>
                    <a:gd name="T22" fmla="*/ 8 w 41"/>
                    <a:gd name="T23" fmla="*/ 28 h 35"/>
                    <a:gd name="T24" fmla="*/ 15 w 41"/>
                    <a:gd name="T25" fmla="*/ 32 h 35"/>
                    <a:gd name="T26" fmla="*/ 15 w 41"/>
                    <a:gd name="T27" fmla="*/ 32 h 35"/>
                    <a:gd name="T28" fmla="*/ 23 w 41"/>
                    <a:gd name="T29" fmla="*/ 35 h 35"/>
                    <a:gd name="T30" fmla="*/ 31 w 41"/>
                    <a:gd name="T31" fmla="*/ 33 h 35"/>
                    <a:gd name="T32" fmla="*/ 36 w 41"/>
                    <a:gd name="T33" fmla="*/ 29 h 35"/>
                    <a:gd name="T34" fmla="*/ 38 w 41"/>
                    <a:gd name="T35" fmla="*/ 27 h 35"/>
                    <a:gd name="T36" fmla="*/ 39 w 41"/>
                    <a:gd name="T37" fmla="*/ 24 h 35"/>
                    <a:gd name="T38" fmla="*/ 39 w 41"/>
                    <a:gd name="T39" fmla="*/ 24 h 35"/>
                    <a:gd name="T40" fmla="*/ 41 w 41"/>
                    <a:gd name="T41" fmla="*/ 22 h 35"/>
                    <a:gd name="T42" fmla="*/ 41 w 41"/>
                    <a:gd name="T43" fmla="*/ 18 h 35"/>
                    <a:gd name="T44" fmla="*/ 38 w 41"/>
                    <a:gd name="T45" fmla="*/ 12 h 35"/>
                    <a:gd name="T46" fmla="*/ 33 w 41"/>
                    <a:gd name="T47" fmla="*/ 7 h 35"/>
                    <a:gd name="T48" fmla="*/ 25 w 41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5"/>
                    <a:gd name="T77" fmla="*/ 41 w 41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5">
                      <a:moveTo>
                        <a:pt x="25" y="3"/>
                      </a:moveTo>
                      <a:lnTo>
                        <a:pt x="25" y="3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5"/>
                      </a:lnTo>
                      <a:lnTo>
                        <a:pt x="31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1" y="22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7"/>
                      </a:lnTo>
                      <a:lnTo>
                        <a:pt x="25" y="3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52" name="Freeform 2594"/>
                <p:cNvSpPr>
                  <a:spLocks/>
                </p:cNvSpPr>
                <p:nvPr/>
              </p:nvSpPr>
              <p:spPr bwMode="auto">
                <a:xfrm>
                  <a:off x="2190" y="3008"/>
                  <a:ext cx="41" cy="35"/>
                </a:xfrm>
                <a:custGeom>
                  <a:avLst/>
                  <a:gdLst>
                    <a:gd name="T0" fmla="*/ 25 w 41"/>
                    <a:gd name="T1" fmla="*/ 3 h 35"/>
                    <a:gd name="T2" fmla="*/ 25 w 41"/>
                    <a:gd name="T3" fmla="*/ 3 h 35"/>
                    <a:gd name="T4" fmla="*/ 18 w 41"/>
                    <a:gd name="T5" fmla="*/ 0 h 35"/>
                    <a:gd name="T6" fmla="*/ 10 w 41"/>
                    <a:gd name="T7" fmla="*/ 1 h 35"/>
                    <a:gd name="T8" fmla="*/ 5 w 41"/>
                    <a:gd name="T9" fmla="*/ 5 h 35"/>
                    <a:gd name="T10" fmla="*/ 2 w 41"/>
                    <a:gd name="T11" fmla="*/ 8 h 35"/>
                    <a:gd name="T12" fmla="*/ 1 w 41"/>
                    <a:gd name="T13" fmla="*/ 10 h 35"/>
                    <a:gd name="T14" fmla="*/ 1 w 41"/>
                    <a:gd name="T15" fmla="*/ 10 h 35"/>
                    <a:gd name="T16" fmla="*/ 0 w 41"/>
                    <a:gd name="T17" fmla="*/ 13 h 35"/>
                    <a:gd name="T18" fmla="*/ 0 w 41"/>
                    <a:gd name="T19" fmla="*/ 17 h 35"/>
                    <a:gd name="T20" fmla="*/ 2 w 41"/>
                    <a:gd name="T21" fmla="*/ 23 h 35"/>
                    <a:gd name="T22" fmla="*/ 8 w 41"/>
                    <a:gd name="T23" fmla="*/ 28 h 35"/>
                    <a:gd name="T24" fmla="*/ 15 w 41"/>
                    <a:gd name="T25" fmla="*/ 32 h 35"/>
                    <a:gd name="T26" fmla="*/ 15 w 41"/>
                    <a:gd name="T27" fmla="*/ 32 h 35"/>
                    <a:gd name="T28" fmla="*/ 23 w 41"/>
                    <a:gd name="T29" fmla="*/ 35 h 35"/>
                    <a:gd name="T30" fmla="*/ 31 w 41"/>
                    <a:gd name="T31" fmla="*/ 33 h 35"/>
                    <a:gd name="T32" fmla="*/ 36 w 41"/>
                    <a:gd name="T33" fmla="*/ 29 h 35"/>
                    <a:gd name="T34" fmla="*/ 38 w 41"/>
                    <a:gd name="T35" fmla="*/ 27 h 35"/>
                    <a:gd name="T36" fmla="*/ 39 w 41"/>
                    <a:gd name="T37" fmla="*/ 24 h 35"/>
                    <a:gd name="T38" fmla="*/ 39 w 41"/>
                    <a:gd name="T39" fmla="*/ 24 h 35"/>
                    <a:gd name="T40" fmla="*/ 41 w 41"/>
                    <a:gd name="T41" fmla="*/ 22 h 35"/>
                    <a:gd name="T42" fmla="*/ 41 w 41"/>
                    <a:gd name="T43" fmla="*/ 18 h 35"/>
                    <a:gd name="T44" fmla="*/ 38 w 41"/>
                    <a:gd name="T45" fmla="*/ 12 h 35"/>
                    <a:gd name="T46" fmla="*/ 33 w 41"/>
                    <a:gd name="T47" fmla="*/ 7 h 35"/>
                    <a:gd name="T48" fmla="*/ 25 w 41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5"/>
                    <a:gd name="T77" fmla="*/ 41 w 41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5">
                      <a:moveTo>
                        <a:pt x="25" y="3"/>
                      </a:moveTo>
                      <a:lnTo>
                        <a:pt x="25" y="3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5"/>
                      </a:lnTo>
                      <a:lnTo>
                        <a:pt x="31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1" y="22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7"/>
                      </a:lnTo>
                      <a:lnTo>
                        <a:pt x="25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53" name="Freeform 2595"/>
                <p:cNvSpPr>
                  <a:spLocks/>
                </p:cNvSpPr>
                <p:nvPr/>
              </p:nvSpPr>
              <p:spPr bwMode="auto">
                <a:xfrm>
                  <a:off x="2166" y="2981"/>
                  <a:ext cx="41" cy="34"/>
                </a:xfrm>
                <a:custGeom>
                  <a:avLst/>
                  <a:gdLst>
                    <a:gd name="T0" fmla="*/ 20 w 41"/>
                    <a:gd name="T1" fmla="*/ 0 h 34"/>
                    <a:gd name="T2" fmla="*/ 20 w 41"/>
                    <a:gd name="T3" fmla="*/ 0 h 34"/>
                    <a:gd name="T4" fmla="*/ 12 w 41"/>
                    <a:gd name="T5" fmla="*/ 2 h 34"/>
                    <a:gd name="T6" fmla="*/ 6 w 41"/>
                    <a:gd name="T7" fmla="*/ 5 h 34"/>
                    <a:gd name="T8" fmla="*/ 1 w 41"/>
                    <a:gd name="T9" fmla="*/ 11 h 34"/>
                    <a:gd name="T10" fmla="*/ 0 w 41"/>
                    <a:gd name="T11" fmla="*/ 13 h 34"/>
                    <a:gd name="T12" fmla="*/ 0 w 41"/>
                    <a:gd name="T13" fmla="*/ 17 h 34"/>
                    <a:gd name="T14" fmla="*/ 0 w 41"/>
                    <a:gd name="T15" fmla="*/ 17 h 34"/>
                    <a:gd name="T16" fmla="*/ 0 w 41"/>
                    <a:gd name="T17" fmla="*/ 20 h 34"/>
                    <a:gd name="T18" fmla="*/ 1 w 41"/>
                    <a:gd name="T19" fmla="*/ 23 h 34"/>
                    <a:gd name="T20" fmla="*/ 6 w 41"/>
                    <a:gd name="T21" fmla="*/ 28 h 34"/>
                    <a:gd name="T22" fmla="*/ 12 w 41"/>
                    <a:gd name="T23" fmla="*/ 32 h 34"/>
                    <a:gd name="T24" fmla="*/ 20 w 41"/>
                    <a:gd name="T25" fmla="*/ 34 h 34"/>
                    <a:gd name="T26" fmla="*/ 20 w 41"/>
                    <a:gd name="T27" fmla="*/ 34 h 34"/>
                    <a:gd name="T28" fmla="*/ 28 w 41"/>
                    <a:gd name="T29" fmla="*/ 32 h 34"/>
                    <a:gd name="T30" fmla="*/ 35 w 41"/>
                    <a:gd name="T31" fmla="*/ 28 h 34"/>
                    <a:gd name="T32" fmla="*/ 39 w 41"/>
                    <a:gd name="T33" fmla="*/ 23 h 34"/>
                    <a:gd name="T34" fmla="*/ 41 w 41"/>
                    <a:gd name="T35" fmla="*/ 20 h 34"/>
                    <a:gd name="T36" fmla="*/ 41 w 41"/>
                    <a:gd name="T37" fmla="*/ 17 h 34"/>
                    <a:gd name="T38" fmla="*/ 41 w 41"/>
                    <a:gd name="T39" fmla="*/ 17 h 34"/>
                    <a:gd name="T40" fmla="*/ 41 w 41"/>
                    <a:gd name="T41" fmla="*/ 13 h 34"/>
                    <a:gd name="T42" fmla="*/ 39 w 41"/>
                    <a:gd name="T43" fmla="*/ 11 h 34"/>
                    <a:gd name="T44" fmla="*/ 35 w 41"/>
                    <a:gd name="T45" fmla="*/ 5 h 34"/>
                    <a:gd name="T46" fmla="*/ 28 w 41"/>
                    <a:gd name="T47" fmla="*/ 2 h 34"/>
                    <a:gd name="T48" fmla="*/ 20 w 41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2" y="2"/>
                      </a:lnTo>
                      <a:lnTo>
                        <a:pt x="6" y="5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2" y="32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5" y="28"/>
                      </a:lnTo>
                      <a:lnTo>
                        <a:pt x="39" y="23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9" y="11"/>
                      </a:lnTo>
                      <a:lnTo>
                        <a:pt x="35" y="5"/>
                      </a:lnTo>
                      <a:lnTo>
                        <a:pt x="28" y="2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54" name="Freeform 2596"/>
                <p:cNvSpPr>
                  <a:spLocks/>
                </p:cNvSpPr>
                <p:nvPr/>
              </p:nvSpPr>
              <p:spPr bwMode="auto">
                <a:xfrm>
                  <a:off x="2166" y="2981"/>
                  <a:ext cx="41" cy="34"/>
                </a:xfrm>
                <a:custGeom>
                  <a:avLst/>
                  <a:gdLst>
                    <a:gd name="T0" fmla="*/ 20 w 41"/>
                    <a:gd name="T1" fmla="*/ 0 h 34"/>
                    <a:gd name="T2" fmla="*/ 20 w 41"/>
                    <a:gd name="T3" fmla="*/ 0 h 34"/>
                    <a:gd name="T4" fmla="*/ 12 w 41"/>
                    <a:gd name="T5" fmla="*/ 2 h 34"/>
                    <a:gd name="T6" fmla="*/ 6 w 41"/>
                    <a:gd name="T7" fmla="*/ 5 h 34"/>
                    <a:gd name="T8" fmla="*/ 1 w 41"/>
                    <a:gd name="T9" fmla="*/ 11 h 34"/>
                    <a:gd name="T10" fmla="*/ 0 w 41"/>
                    <a:gd name="T11" fmla="*/ 13 h 34"/>
                    <a:gd name="T12" fmla="*/ 0 w 41"/>
                    <a:gd name="T13" fmla="*/ 17 h 34"/>
                    <a:gd name="T14" fmla="*/ 0 w 41"/>
                    <a:gd name="T15" fmla="*/ 17 h 34"/>
                    <a:gd name="T16" fmla="*/ 0 w 41"/>
                    <a:gd name="T17" fmla="*/ 20 h 34"/>
                    <a:gd name="T18" fmla="*/ 1 w 41"/>
                    <a:gd name="T19" fmla="*/ 23 h 34"/>
                    <a:gd name="T20" fmla="*/ 6 w 41"/>
                    <a:gd name="T21" fmla="*/ 28 h 34"/>
                    <a:gd name="T22" fmla="*/ 12 w 41"/>
                    <a:gd name="T23" fmla="*/ 32 h 34"/>
                    <a:gd name="T24" fmla="*/ 20 w 41"/>
                    <a:gd name="T25" fmla="*/ 34 h 34"/>
                    <a:gd name="T26" fmla="*/ 20 w 41"/>
                    <a:gd name="T27" fmla="*/ 34 h 34"/>
                    <a:gd name="T28" fmla="*/ 28 w 41"/>
                    <a:gd name="T29" fmla="*/ 32 h 34"/>
                    <a:gd name="T30" fmla="*/ 35 w 41"/>
                    <a:gd name="T31" fmla="*/ 28 h 34"/>
                    <a:gd name="T32" fmla="*/ 39 w 41"/>
                    <a:gd name="T33" fmla="*/ 23 h 34"/>
                    <a:gd name="T34" fmla="*/ 41 w 41"/>
                    <a:gd name="T35" fmla="*/ 20 h 34"/>
                    <a:gd name="T36" fmla="*/ 41 w 41"/>
                    <a:gd name="T37" fmla="*/ 17 h 34"/>
                    <a:gd name="T38" fmla="*/ 41 w 41"/>
                    <a:gd name="T39" fmla="*/ 17 h 34"/>
                    <a:gd name="T40" fmla="*/ 41 w 41"/>
                    <a:gd name="T41" fmla="*/ 13 h 34"/>
                    <a:gd name="T42" fmla="*/ 39 w 41"/>
                    <a:gd name="T43" fmla="*/ 11 h 34"/>
                    <a:gd name="T44" fmla="*/ 35 w 41"/>
                    <a:gd name="T45" fmla="*/ 5 h 34"/>
                    <a:gd name="T46" fmla="*/ 28 w 41"/>
                    <a:gd name="T47" fmla="*/ 2 h 34"/>
                    <a:gd name="T48" fmla="*/ 20 w 41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2" y="2"/>
                      </a:lnTo>
                      <a:lnTo>
                        <a:pt x="6" y="5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2" y="32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5" y="28"/>
                      </a:lnTo>
                      <a:lnTo>
                        <a:pt x="39" y="23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9" y="11"/>
                      </a:lnTo>
                      <a:lnTo>
                        <a:pt x="35" y="5"/>
                      </a:lnTo>
                      <a:lnTo>
                        <a:pt x="28" y="2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55" name="Freeform 2597"/>
                <p:cNvSpPr>
                  <a:spLocks/>
                </p:cNvSpPr>
                <p:nvPr/>
              </p:nvSpPr>
              <p:spPr bwMode="auto">
                <a:xfrm>
                  <a:off x="2191" y="2986"/>
                  <a:ext cx="41" cy="32"/>
                </a:xfrm>
                <a:custGeom>
                  <a:avLst/>
                  <a:gdLst>
                    <a:gd name="T0" fmla="*/ 23 w 41"/>
                    <a:gd name="T1" fmla="*/ 0 h 32"/>
                    <a:gd name="T2" fmla="*/ 23 w 41"/>
                    <a:gd name="T3" fmla="*/ 0 h 32"/>
                    <a:gd name="T4" fmla="*/ 16 w 41"/>
                    <a:gd name="T5" fmla="*/ 0 h 32"/>
                    <a:gd name="T6" fmla="*/ 8 w 41"/>
                    <a:gd name="T7" fmla="*/ 2 h 32"/>
                    <a:gd name="T8" fmla="*/ 3 w 41"/>
                    <a:gd name="T9" fmla="*/ 7 h 32"/>
                    <a:gd name="T10" fmla="*/ 1 w 41"/>
                    <a:gd name="T11" fmla="*/ 9 h 32"/>
                    <a:gd name="T12" fmla="*/ 0 w 41"/>
                    <a:gd name="T13" fmla="*/ 12 h 32"/>
                    <a:gd name="T14" fmla="*/ 0 w 41"/>
                    <a:gd name="T15" fmla="*/ 12 h 32"/>
                    <a:gd name="T16" fmla="*/ 0 w 41"/>
                    <a:gd name="T17" fmla="*/ 16 h 32"/>
                    <a:gd name="T18" fmla="*/ 0 w 41"/>
                    <a:gd name="T19" fmla="*/ 20 h 32"/>
                    <a:gd name="T20" fmla="*/ 4 w 41"/>
                    <a:gd name="T21" fmla="*/ 25 h 32"/>
                    <a:gd name="T22" fmla="*/ 10 w 41"/>
                    <a:gd name="T23" fmla="*/ 30 h 32"/>
                    <a:gd name="T24" fmla="*/ 18 w 41"/>
                    <a:gd name="T25" fmla="*/ 32 h 32"/>
                    <a:gd name="T26" fmla="*/ 18 w 41"/>
                    <a:gd name="T27" fmla="*/ 32 h 32"/>
                    <a:gd name="T28" fmla="*/ 26 w 41"/>
                    <a:gd name="T29" fmla="*/ 32 h 32"/>
                    <a:gd name="T30" fmla="*/ 33 w 41"/>
                    <a:gd name="T31" fmla="*/ 30 h 32"/>
                    <a:gd name="T32" fmla="*/ 38 w 41"/>
                    <a:gd name="T33" fmla="*/ 26 h 32"/>
                    <a:gd name="T34" fmla="*/ 40 w 41"/>
                    <a:gd name="T35" fmla="*/ 23 h 32"/>
                    <a:gd name="T36" fmla="*/ 41 w 41"/>
                    <a:gd name="T37" fmla="*/ 20 h 32"/>
                    <a:gd name="T38" fmla="*/ 41 w 41"/>
                    <a:gd name="T39" fmla="*/ 20 h 32"/>
                    <a:gd name="T40" fmla="*/ 41 w 41"/>
                    <a:gd name="T41" fmla="*/ 17 h 32"/>
                    <a:gd name="T42" fmla="*/ 41 w 41"/>
                    <a:gd name="T43" fmla="*/ 13 h 32"/>
                    <a:gd name="T44" fmla="*/ 37 w 41"/>
                    <a:gd name="T45" fmla="*/ 8 h 32"/>
                    <a:gd name="T46" fmla="*/ 32 w 41"/>
                    <a:gd name="T47" fmla="*/ 3 h 32"/>
                    <a:gd name="T48" fmla="*/ 23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6" y="0"/>
                      </a:lnTo>
                      <a:lnTo>
                        <a:pt x="8" y="2"/>
                      </a:lnTo>
                      <a:lnTo>
                        <a:pt x="3" y="7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25"/>
                      </a:lnTo>
                      <a:lnTo>
                        <a:pt x="10" y="30"/>
                      </a:lnTo>
                      <a:lnTo>
                        <a:pt x="18" y="32"/>
                      </a:lnTo>
                      <a:lnTo>
                        <a:pt x="26" y="32"/>
                      </a:lnTo>
                      <a:lnTo>
                        <a:pt x="33" y="30"/>
                      </a:lnTo>
                      <a:lnTo>
                        <a:pt x="38" y="26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7" y="8"/>
                      </a:lnTo>
                      <a:lnTo>
                        <a:pt x="32" y="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56" name="Freeform 2598"/>
                <p:cNvSpPr>
                  <a:spLocks/>
                </p:cNvSpPr>
                <p:nvPr/>
              </p:nvSpPr>
              <p:spPr bwMode="auto">
                <a:xfrm>
                  <a:off x="2191" y="2986"/>
                  <a:ext cx="41" cy="32"/>
                </a:xfrm>
                <a:custGeom>
                  <a:avLst/>
                  <a:gdLst>
                    <a:gd name="T0" fmla="*/ 23 w 41"/>
                    <a:gd name="T1" fmla="*/ 0 h 32"/>
                    <a:gd name="T2" fmla="*/ 23 w 41"/>
                    <a:gd name="T3" fmla="*/ 0 h 32"/>
                    <a:gd name="T4" fmla="*/ 16 w 41"/>
                    <a:gd name="T5" fmla="*/ 0 h 32"/>
                    <a:gd name="T6" fmla="*/ 8 w 41"/>
                    <a:gd name="T7" fmla="*/ 2 h 32"/>
                    <a:gd name="T8" fmla="*/ 3 w 41"/>
                    <a:gd name="T9" fmla="*/ 7 h 32"/>
                    <a:gd name="T10" fmla="*/ 1 w 41"/>
                    <a:gd name="T11" fmla="*/ 9 h 32"/>
                    <a:gd name="T12" fmla="*/ 0 w 41"/>
                    <a:gd name="T13" fmla="*/ 12 h 32"/>
                    <a:gd name="T14" fmla="*/ 0 w 41"/>
                    <a:gd name="T15" fmla="*/ 12 h 32"/>
                    <a:gd name="T16" fmla="*/ 0 w 41"/>
                    <a:gd name="T17" fmla="*/ 16 h 32"/>
                    <a:gd name="T18" fmla="*/ 0 w 41"/>
                    <a:gd name="T19" fmla="*/ 20 h 32"/>
                    <a:gd name="T20" fmla="*/ 4 w 41"/>
                    <a:gd name="T21" fmla="*/ 25 h 32"/>
                    <a:gd name="T22" fmla="*/ 10 w 41"/>
                    <a:gd name="T23" fmla="*/ 30 h 32"/>
                    <a:gd name="T24" fmla="*/ 18 w 41"/>
                    <a:gd name="T25" fmla="*/ 32 h 32"/>
                    <a:gd name="T26" fmla="*/ 18 w 41"/>
                    <a:gd name="T27" fmla="*/ 32 h 32"/>
                    <a:gd name="T28" fmla="*/ 26 w 41"/>
                    <a:gd name="T29" fmla="*/ 32 h 32"/>
                    <a:gd name="T30" fmla="*/ 33 w 41"/>
                    <a:gd name="T31" fmla="*/ 30 h 32"/>
                    <a:gd name="T32" fmla="*/ 38 w 41"/>
                    <a:gd name="T33" fmla="*/ 26 h 32"/>
                    <a:gd name="T34" fmla="*/ 40 w 41"/>
                    <a:gd name="T35" fmla="*/ 23 h 32"/>
                    <a:gd name="T36" fmla="*/ 41 w 41"/>
                    <a:gd name="T37" fmla="*/ 20 h 32"/>
                    <a:gd name="T38" fmla="*/ 41 w 41"/>
                    <a:gd name="T39" fmla="*/ 20 h 32"/>
                    <a:gd name="T40" fmla="*/ 41 w 41"/>
                    <a:gd name="T41" fmla="*/ 17 h 32"/>
                    <a:gd name="T42" fmla="*/ 41 w 41"/>
                    <a:gd name="T43" fmla="*/ 13 h 32"/>
                    <a:gd name="T44" fmla="*/ 37 w 41"/>
                    <a:gd name="T45" fmla="*/ 8 h 32"/>
                    <a:gd name="T46" fmla="*/ 32 w 41"/>
                    <a:gd name="T47" fmla="*/ 3 h 32"/>
                    <a:gd name="T48" fmla="*/ 23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6" y="0"/>
                      </a:lnTo>
                      <a:lnTo>
                        <a:pt x="8" y="2"/>
                      </a:lnTo>
                      <a:lnTo>
                        <a:pt x="3" y="7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25"/>
                      </a:lnTo>
                      <a:lnTo>
                        <a:pt x="10" y="30"/>
                      </a:lnTo>
                      <a:lnTo>
                        <a:pt x="18" y="32"/>
                      </a:lnTo>
                      <a:lnTo>
                        <a:pt x="26" y="32"/>
                      </a:lnTo>
                      <a:lnTo>
                        <a:pt x="33" y="30"/>
                      </a:lnTo>
                      <a:lnTo>
                        <a:pt x="38" y="26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7" y="8"/>
                      </a:lnTo>
                      <a:lnTo>
                        <a:pt x="32" y="3"/>
                      </a:lnTo>
                      <a:lnTo>
                        <a:pt x="2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57" name="Freeform 2599"/>
                <p:cNvSpPr>
                  <a:spLocks/>
                </p:cNvSpPr>
                <p:nvPr/>
              </p:nvSpPr>
              <p:spPr bwMode="auto">
                <a:xfrm>
                  <a:off x="2180" y="2965"/>
                  <a:ext cx="41" cy="32"/>
                </a:xfrm>
                <a:custGeom>
                  <a:avLst/>
                  <a:gdLst>
                    <a:gd name="T0" fmla="*/ 20 w 41"/>
                    <a:gd name="T1" fmla="*/ 0 h 32"/>
                    <a:gd name="T2" fmla="*/ 20 w 41"/>
                    <a:gd name="T3" fmla="*/ 0 h 32"/>
                    <a:gd name="T4" fmla="*/ 12 w 41"/>
                    <a:gd name="T5" fmla="*/ 1 h 32"/>
                    <a:gd name="T6" fmla="*/ 6 w 41"/>
                    <a:gd name="T7" fmla="*/ 4 h 32"/>
                    <a:gd name="T8" fmla="*/ 1 w 41"/>
                    <a:gd name="T9" fmla="*/ 9 h 32"/>
                    <a:gd name="T10" fmla="*/ 0 w 41"/>
                    <a:gd name="T11" fmla="*/ 13 h 32"/>
                    <a:gd name="T12" fmla="*/ 0 w 41"/>
                    <a:gd name="T13" fmla="*/ 15 h 32"/>
                    <a:gd name="T14" fmla="*/ 0 w 41"/>
                    <a:gd name="T15" fmla="*/ 15 h 32"/>
                    <a:gd name="T16" fmla="*/ 0 w 41"/>
                    <a:gd name="T17" fmla="*/ 19 h 32"/>
                    <a:gd name="T18" fmla="*/ 1 w 41"/>
                    <a:gd name="T19" fmla="*/ 21 h 32"/>
                    <a:gd name="T20" fmla="*/ 6 w 41"/>
                    <a:gd name="T21" fmla="*/ 27 h 32"/>
                    <a:gd name="T22" fmla="*/ 12 w 41"/>
                    <a:gd name="T23" fmla="*/ 30 h 32"/>
                    <a:gd name="T24" fmla="*/ 20 w 41"/>
                    <a:gd name="T25" fmla="*/ 32 h 32"/>
                    <a:gd name="T26" fmla="*/ 20 w 41"/>
                    <a:gd name="T27" fmla="*/ 32 h 32"/>
                    <a:gd name="T28" fmla="*/ 29 w 41"/>
                    <a:gd name="T29" fmla="*/ 30 h 32"/>
                    <a:gd name="T30" fmla="*/ 35 w 41"/>
                    <a:gd name="T31" fmla="*/ 27 h 32"/>
                    <a:gd name="T32" fmla="*/ 39 w 41"/>
                    <a:gd name="T33" fmla="*/ 21 h 32"/>
                    <a:gd name="T34" fmla="*/ 41 w 41"/>
                    <a:gd name="T35" fmla="*/ 19 h 32"/>
                    <a:gd name="T36" fmla="*/ 41 w 41"/>
                    <a:gd name="T37" fmla="*/ 15 h 32"/>
                    <a:gd name="T38" fmla="*/ 41 w 41"/>
                    <a:gd name="T39" fmla="*/ 15 h 32"/>
                    <a:gd name="T40" fmla="*/ 41 w 41"/>
                    <a:gd name="T41" fmla="*/ 13 h 32"/>
                    <a:gd name="T42" fmla="*/ 39 w 41"/>
                    <a:gd name="T43" fmla="*/ 9 h 32"/>
                    <a:gd name="T44" fmla="*/ 35 w 41"/>
                    <a:gd name="T45" fmla="*/ 4 h 32"/>
                    <a:gd name="T46" fmla="*/ 29 w 41"/>
                    <a:gd name="T47" fmla="*/ 1 h 32"/>
                    <a:gd name="T48" fmla="*/ 20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4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1"/>
                      </a:lnTo>
                      <a:lnTo>
                        <a:pt x="6" y="27"/>
                      </a:lnTo>
                      <a:lnTo>
                        <a:pt x="12" y="30"/>
                      </a:lnTo>
                      <a:lnTo>
                        <a:pt x="20" y="32"/>
                      </a:lnTo>
                      <a:lnTo>
                        <a:pt x="29" y="30"/>
                      </a:lnTo>
                      <a:lnTo>
                        <a:pt x="35" y="27"/>
                      </a:lnTo>
                      <a:lnTo>
                        <a:pt x="39" y="21"/>
                      </a:lnTo>
                      <a:lnTo>
                        <a:pt x="41" y="19"/>
                      </a:lnTo>
                      <a:lnTo>
                        <a:pt x="41" y="15"/>
                      </a:lnTo>
                      <a:lnTo>
                        <a:pt x="41" y="13"/>
                      </a:lnTo>
                      <a:lnTo>
                        <a:pt x="39" y="9"/>
                      </a:lnTo>
                      <a:lnTo>
                        <a:pt x="35" y="4"/>
                      </a:lnTo>
                      <a:lnTo>
                        <a:pt x="29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58" name="Freeform 2600"/>
                <p:cNvSpPr>
                  <a:spLocks/>
                </p:cNvSpPr>
                <p:nvPr/>
              </p:nvSpPr>
              <p:spPr bwMode="auto">
                <a:xfrm>
                  <a:off x="2180" y="2965"/>
                  <a:ext cx="41" cy="32"/>
                </a:xfrm>
                <a:custGeom>
                  <a:avLst/>
                  <a:gdLst>
                    <a:gd name="T0" fmla="*/ 20 w 41"/>
                    <a:gd name="T1" fmla="*/ 0 h 32"/>
                    <a:gd name="T2" fmla="*/ 20 w 41"/>
                    <a:gd name="T3" fmla="*/ 0 h 32"/>
                    <a:gd name="T4" fmla="*/ 12 w 41"/>
                    <a:gd name="T5" fmla="*/ 1 h 32"/>
                    <a:gd name="T6" fmla="*/ 6 w 41"/>
                    <a:gd name="T7" fmla="*/ 4 h 32"/>
                    <a:gd name="T8" fmla="*/ 1 w 41"/>
                    <a:gd name="T9" fmla="*/ 9 h 32"/>
                    <a:gd name="T10" fmla="*/ 0 w 41"/>
                    <a:gd name="T11" fmla="*/ 13 h 32"/>
                    <a:gd name="T12" fmla="*/ 0 w 41"/>
                    <a:gd name="T13" fmla="*/ 15 h 32"/>
                    <a:gd name="T14" fmla="*/ 0 w 41"/>
                    <a:gd name="T15" fmla="*/ 15 h 32"/>
                    <a:gd name="T16" fmla="*/ 0 w 41"/>
                    <a:gd name="T17" fmla="*/ 19 h 32"/>
                    <a:gd name="T18" fmla="*/ 1 w 41"/>
                    <a:gd name="T19" fmla="*/ 21 h 32"/>
                    <a:gd name="T20" fmla="*/ 6 w 41"/>
                    <a:gd name="T21" fmla="*/ 27 h 32"/>
                    <a:gd name="T22" fmla="*/ 12 w 41"/>
                    <a:gd name="T23" fmla="*/ 30 h 32"/>
                    <a:gd name="T24" fmla="*/ 20 w 41"/>
                    <a:gd name="T25" fmla="*/ 32 h 32"/>
                    <a:gd name="T26" fmla="*/ 20 w 41"/>
                    <a:gd name="T27" fmla="*/ 32 h 32"/>
                    <a:gd name="T28" fmla="*/ 29 w 41"/>
                    <a:gd name="T29" fmla="*/ 30 h 32"/>
                    <a:gd name="T30" fmla="*/ 35 w 41"/>
                    <a:gd name="T31" fmla="*/ 27 h 32"/>
                    <a:gd name="T32" fmla="*/ 39 w 41"/>
                    <a:gd name="T33" fmla="*/ 21 h 32"/>
                    <a:gd name="T34" fmla="*/ 41 w 41"/>
                    <a:gd name="T35" fmla="*/ 19 h 32"/>
                    <a:gd name="T36" fmla="*/ 41 w 41"/>
                    <a:gd name="T37" fmla="*/ 15 h 32"/>
                    <a:gd name="T38" fmla="*/ 41 w 41"/>
                    <a:gd name="T39" fmla="*/ 15 h 32"/>
                    <a:gd name="T40" fmla="*/ 41 w 41"/>
                    <a:gd name="T41" fmla="*/ 13 h 32"/>
                    <a:gd name="T42" fmla="*/ 39 w 41"/>
                    <a:gd name="T43" fmla="*/ 9 h 32"/>
                    <a:gd name="T44" fmla="*/ 35 w 41"/>
                    <a:gd name="T45" fmla="*/ 4 h 32"/>
                    <a:gd name="T46" fmla="*/ 29 w 41"/>
                    <a:gd name="T47" fmla="*/ 1 h 32"/>
                    <a:gd name="T48" fmla="*/ 20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4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1"/>
                      </a:lnTo>
                      <a:lnTo>
                        <a:pt x="6" y="27"/>
                      </a:lnTo>
                      <a:lnTo>
                        <a:pt x="12" y="30"/>
                      </a:lnTo>
                      <a:lnTo>
                        <a:pt x="20" y="32"/>
                      </a:lnTo>
                      <a:lnTo>
                        <a:pt x="29" y="30"/>
                      </a:lnTo>
                      <a:lnTo>
                        <a:pt x="35" y="27"/>
                      </a:lnTo>
                      <a:lnTo>
                        <a:pt x="39" y="21"/>
                      </a:lnTo>
                      <a:lnTo>
                        <a:pt x="41" y="19"/>
                      </a:lnTo>
                      <a:lnTo>
                        <a:pt x="41" y="15"/>
                      </a:lnTo>
                      <a:lnTo>
                        <a:pt x="41" y="13"/>
                      </a:lnTo>
                      <a:lnTo>
                        <a:pt x="39" y="9"/>
                      </a:lnTo>
                      <a:lnTo>
                        <a:pt x="35" y="4"/>
                      </a:lnTo>
                      <a:lnTo>
                        <a:pt x="29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59" name="Freeform 2601"/>
                <p:cNvSpPr>
                  <a:spLocks/>
                </p:cNvSpPr>
                <p:nvPr/>
              </p:nvSpPr>
              <p:spPr bwMode="auto">
                <a:xfrm>
                  <a:off x="2162" y="3026"/>
                  <a:ext cx="38" cy="34"/>
                </a:xfrm>
                <a:custGeom>
                  <a:avLst/>
                  <a:gdLst>
                    <a:gd name="T0" fmla="*/ 11 w 38"/>
                    <a:gd name="T1" fmla="*/ 4 h 34"/>
                    <a:gd name="T2" fmla="*/ 11 w 38"/>
                    <a:gd name="T3" fmla="*/ 4 h 34"/>
                    <a:gd name="T4" fmla="*/ 5 w 38"/>
                    <a:gd name="T5" fmla="*/ 9 h 34"/>
                    <a:gd name="T6" fmla="*/ 1 w 38"/>
                    <a:gd name="T7" fmla="*/ 15 h 34"/>
                    <a:gd name="T8" fmla="*/ 0 w 38"/>
                    <a:gd name="T9" fmla="*/ 22 h 34"/>
                    <a:gd name="T10" fmla="*/ 0 w 38"/>
                    <a:gd name="T11" fmla="*/ 24 h 34"/>
                    <a:gd name="T12" fmla="*/ 1 w 38"/>
                    <a:gd name="T13" fmla="*/ 28 h 34"/>
                    <a:gd name="T14" fmla="*/ 1 w 38"/>
                    <a:gd name="T15" fmla="*/ 28 h 34"/>
                    <a:gd name="T16" fmla="*/ 2 w 38"/>
                    <a:gd name="T17" fmla="*/ 31 h 34"/>
                    <a:gd name="T18" fmla="*/ 5 w 38"/>
                    <a:gd name="T19" fmla="*/ 32 h 34"/>
                    <a:gd name="T20" fmla="*/ 11 w 38"/>
                    <a:gd name="T21" fmla="*/ 34 h 34"/>
                    <a:gd name="T22" fmla="*/ 19 w 38"/>
                    <a:gd name="T23" fmla="*/ 34 h 34"/>
                    <a:gd name="T24" fmla="*/ 27 w 38"/>
                    <a:gd name="T25" fmla="*/ 32 h 34"/>
                    <a:gd name="T26" fmla="*/ 27 w 38"/>
                    <a:gd name="T27" fmla="*/ 32 h 34"/>
                    <a:gd name="T28" fmla="*/ 33 w 38"/>
                    <a:gd name="T29" fmla="*/ 27 h 34"/>
                    <a:gd name="T30" fmla="*/ 37 w 38"/>
                    <a:gd name="T31" fmla="*/ 20 h 34"/>
                    <a:gd name="T32" fmla="*/ 38 w 38"/>
                    <a:gd name="T33" fmla="*/ 13 h 34"/>
                    <a:gd name="T34" fmla="*/ 38 w 38"/>
                    <a:gd name="T35" fmla="*/ 10 h 34"/>
                    <a:gd name="T36" fmla="*/ 37 w 38"/>
                    <a:gd name="T37" fmla="*/ 8 h 34"/>
                    <a:gd name="T38" fmla="*/ 37 w 38"/>
                    <a:gd name="T39" fmla="*/ 8 h 34"/>
                    <a:gd name="T40" fmla="*/ 34 w 38"/>
                    <a:gd name="T41" fmla="*/ 4 h 34"/>
                    <a:gd name="T42" fmla="*/ 32 w 38"/>
                    <a:gd name="T43" fmla="*/ 3 h 34"/>
                    <a:gd name="T44" fmla="*/ 25 w 38"/>
                    <a:gd name="T45" fmla="*/ 0 h 34"/>
                    <a:gd name="T46" fmla="*/ 19 w 38"/>
                    <a:gd name="T47" fmla="*/ 0 h 34"/>
                    <a:gd name="T48" fmla="*/ 11 w 38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4"/>
                    <a:gd name="T77" fmla="*/ 38 w 38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2" y="31"/>
                      </a:lnTo>
                      <a:lnTo>
                        <a:pt x="5" y="32"/>
                      </a:lnTo>
                      <a:lnTo>
                        <a:pt x="11" y="34"/>
                      </a:lnTo>
                      <a:lnTo>
                        <a:pt x="19" y="34"/>
                      </a:lnTo>
                      <a:lnTo>
                        <a:pt x="27" y="32"/>
                      </a:lnTo>
                      <a:lnTo>
                        <a:pt x="33" y="27"/>
                      </a:lnTo>
                      <a:lnTo>
                        <a:pt x="37" y="20"/>
                      </a:lnTo>
                      <a:lnTo>
                        <a:pt x="38" y="13"/>
                      </a:lnTo>
                      <a:lnTo>
                        <a:pt x="38" y="10"/>
                      </a:lnTo>
                      <a:lnTo>
                        <a:pt x="37" y="8"/>
                      </a:lnTo>
                      <a:lnTo>
                        <a:pt x="34" y="4"/>
                      </a:lnTo>
                      <a:lnTo>
                        <a:pt x="32" y="3"/>
                      </a:ln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60" name="Freeform 2602"/>
                <p:cNvSpPr>
                  <a:spLocks/>
                </p:cNvSpPr>
                <p:nvPr/>
              </p:nvSpPr>
              <p:spPr bwMode="auto">
                <a:xfrm>
                  <a:off x="2162" y="3026"/>
                  <a:ext cx="38" cy="34"/>
                </a:xfrm>
                <a:custGeom>
                  <a:avLst/>
                  <a:gdLst>
                    <a:gd name="T0" fmla="*/ 11 w 38"/>
                    <a:gd name="T1" fmla="*/ 4 h 34"/>
                    <a:gd name="T2" fmla="*/ 11 w 38"/>
                    <a:gd name="T3" fmla="*/ 4 h 34"/>
                    <a:gd name="T4" fmla="*/ 5 w 38"/>
                    <a:gd name="T5" fmla="*/ 9 h 34"/>
                    <a:gd name="T6" fmla="*/ 1 w 38"/>
                    <a:gd name="T7" fmla="*/ 15 h 34"/>
                    <a:gd name="T8" fmla="*/ 0 w 38"/>
                    <a:gd name="T9" fmla="*/ 22 h 34"/>
                    <a:gd name="T10" fmla="*/ 0 w 38"/>
                    <a:gd name="T11" fmla="*/ 24 h 34"/>
                    <a:gd name="T12" fmla="*/ 1 w 38"/>
                    <a:gd name="T13" fmla="*/ 28 h 34"/>
                    <a:gd name="T14" fmla="*/ 1 w 38"/>
                    <a:gd name="T15" fmla="*/ 28 h 34"/>
                    <a:gd name="T16" fmla="*/ 2 w 38"/>
                    <a:gd name="T17" fmla="*/ 31 h 34"/>
                    <a:gd name="T18" fmla="*/ 5 w 38"/>
                    <a:gd name="T19" fmla="*/ 32 h 34"/>
                    <a:gd name="T20" fmla="*/ 11 w 38"/>
                    <a:gd name="T21" fmla="*/ 34 h 34"/>
                    <a:gd name="T22" fmla="*/ 19 w 38"/>
                    <a:gd name="T23" fmla="*/ 34 h 34"/>
                    <a:gd name="T24" fmla="*/ 27 w 38"/>
                    <a:gd name="T25" fmla="*/ 32 h 34"/>
                    <a:gd name="T26" fmla="*/ 27 w 38"/>
                    <a:gd name="T27" fmla="*/ 32 h 34"/>
                    <a:gd name="T28" fmla="*/ 33 w 38"/>
                    <a:gd name="T29" fmla="*/ 27 h 34"/>
                    <a:gd name="T30" fmla="*/ 37 w 38"/>
                    <a:gd name="T31" fmla="*/ 20 h 34"/>
                    <a:gd name="T32" fmla="*/ 38 w 38"/>
                    <a:gd name="T33" fmla="*/ 13 h 34"/>
                    <a:gd name="T34" fmla="*/ 38 w 38"/>
                    <a:gd name="T35" fmla="*/ 10 h 34"/>
                    <a:gd name="T36" fmla="*/ 37 w 38"/>
                    <a:gd name="T37" fmla="*/ 8 h 34"/>
                    <a:gd name="T38" fmla="*/ 37 w 38"/>
                    <a:gd name="T39" fmla="*/ 8 h 34"/>
                    <a:gd name="T40" fmla="*/ 34 w 38"/>
                    <a:gd name="T41" fmla="*/ 4 h 34"/>
                    <a:gd name="T42" fmla="*/ 32 w 38"/>
                    <a:gd name="T43" fmla="*/ 3 h 34"/>
                    <a:gd name="T44" fmla="*/ 25 w 38"/>
                    <a:gd name="T45" fmla="*/ 0 h 34"/>
                    <a:gd name="T46" fmla="*/ 19 w 38"/>
                    <a:gd name="T47" fmla="*/ 0 h 34"/>
                    <a:gd name="T48" fmla="*/ 11 w 38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4"/>
                    <a:gd name="T77" fmla="*/ 38 w 38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2" y="31"/>
                      </a:lnTo>
                      <a:lnTo>
                        <a:pt x="5" y="32"/>
                      </a:lnTo>
                      <a:lnTo>
                        <a:pt x="11" y="34"/>
                      </a:lnTo>
                      <a:lnTo>
                        <a:pt x="19" y="34"/>
                      </a:lnTo>
                      <a:lnTo>
                        <a:pt x="27" y="32"/>
                      </a:lnTo>
                      <a:lnTo>
                        <a:pt x="33" y="27"/>
                      </a:lnTo>
                      <a:lnTo>
                        <a:pt x="37" y="20"/>
                      </a:lnTo>
                      <a:lnTo>
                        <a:pt x="38" y="13"/>
                      </a:lnTo>
                      <a:lnTo>
                        <a:pt x="38" y="10"/>
                      </a:lnTo>
                      <a:lnTo>
                        <a:pt x="37" y="8"/>
                      </a:lnTo>
                      <a:lnTo>
                        <a:pt x="34" y="4"/>
                      </a:lnTo>
                      <a:lnTo>
                        <a:pt x="32" y="3"/>
                      </a:ln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61" name="Freeform 2603"/>
                <p:cNvSpPr>
                  <a:spLocks/>
                </p:cNvSpPr>
                <p:nvPr/>
              </p:nvSpPr>
              <p:spPr bwMode="auto">
                <a:xfrm>
                  <a:off x="2190" y="3030"/>
                  <a:ext cx="41" cy="33"/>
                </a:xfrm>
                <a:custGeom>
                  <a:avLst/>
                  <a:gdLst>
                    <a:gd name="T0" fmla="*/ 25 w 41"/>
                    <a:gd name="T1" fmla="*/ 1 h 33"/>
                    <a:gd name="T2" fmla="*/ 25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5 w 41"/>
                    <a:gd name="T9" fmla="*/ 4 h 33"/>
                    <a:gd name="T10" fmla="*/ 2 w 41"/>
                    <a:gd name="T11" fmla="*/ 6 h 33"/>
                    <a:gd name="T12" fmla="*/ 1 w 41"/>
                    <a:gd name="T13" fmla="*/ 9 h 33"/>
                    <a:gd name="T14" fmla="*/ 1 w 41"/>
                    <a:gd name="T15" fmla="*/ 9 h 33"/>
                    <a:gd name="T16" fmla="*/ 0 w 41"/>
                    <a:gd name="T17" fmla="*/ 13 h 33"/>
                    <a:gd name="T18" fmla="*/ 0 w 41"/>
                    <a:gd name="T19" fmla="*/ 16 h 33"/>
                    <a:gd name="T20" fmla="*/ 2 w 41"/>
                    <a:gd name="T21" fmla="*/ 23 h 33"/>
                    <a:gd name="T22" fmla="*/ 8 w 41"/>
                    <a:gd name="T23" fmla="*/ 28 h 33"/>
                    <a:gd name="T24" fmla="*/ 15 w 41"/>
                    <a:gd name="T25" fmla="*/ 32 h 33"/>
                    <a:gd name="T26" fmla="*/ 15 w 41"/>
                    <a:gd name="T27" fmla="*/ 32 h 33"/>
                    <a:gd name="T28" fmla="*/ 23 w 41"/>
                    <a:gd name="T29" fmla="*/ 33 h 33"/>
                    <a:gd name="T30" fmla="*/ 31 w 41"/>
                    <a:gd name="T31" fmla="*/ 32 h 33"/>
                    <a:gd name="T32" fmla="*/ 36 w 41"/>
                    <a:gd name="T33" fmla="*/ 29 h 33"/>
                    <a:gd name="T34" fmla="*/ 38 w 41"/>
                    <a:gd name="T35" fmla="*/ 27 h 33"/>
                    <a:gd name="T36" fmla="*/ 39 w 41"/>
                    <a:gd name="T37" fmla="*/ 24 h 33"/>
                    <a:gd name="T38" fmla="*/ 39 w 41"/>
                    <a:gd name="T39" fmla="*/ 24 h 33"/>
                    <a:gd name="T40" fmla="*/ 41 w 41"/>
                    <a:gd name="T41" fmla="*/ 20 h 33"/>
                    <a:gd name="T42" fmla="*/ 41 w 41"/>
                    <a:gd name="T43" fmla="*/ 16 h 33"/>
                    <a:gd name="T44" fmla="*/ 38 w 41"/>
                    <a:gd name="T45" fmla="*/ 10 h 33"/>
                    <a:gd name="T46" fmla="*/ 33 w 41"/>
                    <a:gd name="T47" fmla="*/ 5 h 33"/>
                    <a:gd name="T48" fmla="*/ 25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4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2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1" y="32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62" name="Freeform 2604"/>
                <p:cNvSpPr>
                  <a:spLocks/>
                </p:cNvSpPr>
                <p:nvPr/>
              </p:nvSpPr>
              <p:spPr bwMode="auto">
                <a:xfrm>
                  <a:off x="2190" y="3030"/>
                  <a:ext cx="41" cy="33"/>
                </a:xfrm>
                <a:custGeom>
                  <a:avLst/>
                  <a:gdLst>
                    <a:gd name="T0" fmla="*/ 25 w 41"/>
                    <a:gd name="T1" fmla="*/ 1 h 33"/>
                    <a:gd name="T2" fmla="*/ 25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5 w 41"/>
                    <a:gd name="T9" fmla="*/ 4 h 33"/>
                    <a:gd name="T10" fmla="*/ 2 w 41"/>
                    <a:gd name="T11" fmla="*/ 6 h 33"/>
                    <a:gd name="T12" fmla="*/ 1 w 41"/>
                    <a:gd name="T13" fmla="*/ 9 h 33"/>
                    <a:gd name="T14" fmla="*/ 1 w 41"/>
                    <a:gd name="T15" fmla="*/ 9 h 33"/>
                    <a:gd name="T16" fmla="*/ 0 w 41"/>
                    <a:gd name="T17" fmla="*/ 13 h 33"/>
                    <a:gd name="T18" fmla="*/ 0 w 41"/>
                    <a:gd name="T19" fmla="*/ 16 h 33"/>
                    <a:gd name="T20" fmla="*/ 2 w 41"/>
                    <a:gd name="T21" fmla="*/ 23 h 33"/>
                    <a:gd name="T22" fmla="*/ 8 w 41"/>
                    <a:gd name="T23" fmla="*/ 28 h 33"/>
                    <a:gd name="T24" fmla="*/ 15 w 41"/>
                    <a:gd name="T25" fmla="*/ 32 h 33"/>
                    <a:gd name="T26" fmla="*/ 15 w 41"/>
                    <a:gd name="T27" fmla="*/ 32 h 33"/>
                    <a:gd name="T28" fmla="*/ 23 w 41"/>
                    <a:gd name="T29" fmla="*/ 33 h 33"/>
                    <a:gd name="T30" fmla="*/ 31 w 41"/>
                    <a:gd name="T31" fmla="*/ 32 h 33"/>
                    <a:gd name="T32" fmla="*/ 36 w 41"/>
                    <a:gd name="T33" fmla="*/ 29 h 33"/>
                    <a:gd name="T34" fmla="*/ 38 w 41"/>
                    <a:gd name="T35" fmla="*/ 27 h 33"/>
                    <a:gd name="T36" fmla="*/ 39 w 41"/>
                    <a:gd name="T37" fmla="*/ 24 h 33"/>
                    <a:gd name="T38" fmla="*/ 39 w 41"/>
                    <a:gd name="T39" fmla="*/ 24 h 33"/>
                    <a:gd name="T40" fmla="*/ 41 w 41"/>
                    <a:gd name="T41" fmla="*/ 20 h 33"/>
                    <a:gd name="T42" fmla="*/ 41 w 41"/>
                    <a:gd name="T43" fmla="*/ 16 h 33"/>
                    <a:gd name="T44" fmla="*/ 38 w 41"/>
                    <a:gd name="T45" fmla="*/ 10 h 33"/>
                    <a:gd name="T46" fmla="*/ 33 w 41"/>
                    <a:gd name="T47" fmla="*/ 5 h 33"/>
                    <a:gd name="T48" fmla="*/ 25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4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2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1" y="32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63" name="Freeform 2605"/>
                <p:cNvSpPr>
                  <a:spLocks/>
                </p:cNvSpPr>
                <p:nvPr/>
              </p:nvSpPr>
              <p:spPr bwMode="auto">
                <a:xfrm>
                  <a:off x="2180" y="3020"/>
                  <a:ext cx="30" cy="89"/>
                </a:xfrm>
                <a:custGeom>
                  <a:avLst/>
                  <a:gdLst>
                    <a:gd name="T0" fmla="*/ 0 w 30"/>
                    <a:gd name="T1" fmla="*/ 84 h 89"/>
                    <a:gd name="T2" fmla="*/ 7 w 30"/>
                    <a:gd name="T3" fmla="*/ 69 h 89"/>
                    <a:gd name="T4" fmla="*/ 7 w 30"/>
                    <a:gd name="T5" fmla="*/ 0 h 89"/>
                    <a:gd name="T6" fmla="*/ 23 w 30"/>
                    <a:gd name="T7" fmla="*/ 2 h 89"/>
                    <a:gd name="T8" fmla="*/ 21 w 30"/>
                    <a:gd name="T9" fmla="*/ 70 h 89"/>
                    <a:gd name="T10" fmla="*/ 30 w 30"/>
                    <a:gd name="T11" fmla="*/ 85 h 89"/>
                    <a:gd name="T12" fmla="*/ 20 w 30"/>
                    <a:gd name="T13" fmla="*/ 79 h 89"/>
                    <a:gd name="T14" fmla="*/ 20 w 30"/>
                    <a:gd name="T15" fmla="*/ 89 h 89"/>
                    <a:gd name="T16" fmla="*/ 14 w 30"/>
                    <a:gd name="T17" fmla="*/ 81 h 89"/>
                    <a:gd name="T18" fmla="*/ 9 w 30"/>
                    <a:gd name="T19" fmla="*/ 88 h 89"/>
                    <a:gd name="T20" fmla="*/ 7 w 30"/>
                    <a:gd name="T21" fmla="*/ 80 h 89"/>
                    <a:gd name="T22" fmla="*/ 0 w 30"/>
                    <a:gd name="T23" fmla="*/ 84 h 89"/>
                    <a:gd name="T24" fmla="*/ 0 w 30"/>
                    <a:gd name="T25" fmla="*/ 84 h 8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89"/>
                    <a:gd name="T41" fmla="*/ 30 w 30"/>
                    <a:gd name="T42" fmla="*/ 89 h 8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89">
                      <a:moveTo>
                        <a:pt x="0" y="84"/>
                      </a:moveTo>
                      <a:lnTo>
                        <a:pt x="7" y="69"/>
                      </a:lnTo>
                      <a:lnTo>
                        <a:pt x="7" y="0"/>
                      </a:lnTo>
                      <a:lnTo>
                        <a:pt x="23" y="2"/>
                      </a:lnTo>
                      <a:lnTo>
                        <a:pt x="21" y="70"/>
                      </a:lnTo>
                      <a:lnTo>
                        <a:pt x="30" y="85"/>
                      </a:lnTo>
                      <a:lnTo>
                        <a:pt x="20" y="79"/>
                      </a:lnTo>
                      <a:lnTo>
                        <a:pt x="20" y="89"/>
                      </a:lnTo>
                      <a:lnTo>
                        <a:pt x="14" y="81"/>
                      </a:lnTo>
                      <a:lnTo>
                        <a:pt x="9" y="88"/>
                      </a:lnTo>
                      <a:lnTo>
                        <a:pt x="7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64" name="Freeform 2606"/>
                <p:cNvSpPr>
                  <a:spLocks/>
                </p:cNvSpPr>
                <p:nvPr/>
              </p:nvSpPr>
              <p:spPr bwMode="auto">
                <a:xfrm>
                  <a:off x="2162" y="3004"/>
                  <a:ext cx="38" cy="35"/>
                </a:xfrm>
                <a:custGeom>
                  <a:avLst/>
                  <a:gdLst>
                    <a:gd name="T0" fmla="*/ 11 w 38"/>
                    <a:gd name="T1" fmla="*/ 4 h 35"/>
                    <a:gd name="T2" fmla="*/ 11 w 38"/>
                    <a:gd name="T3" fmla="*/ 4 h 35"/>
                    <a:gd name="T4" fmla="*/ 5 w 38"/>
                    <a:gd name="T5" fmla="*/ 9 h 35"/>
                    <a:gd name="T6" fmla="*/ 1 w 38"/>
                    <a:gd name="T7" fmla="*/ 16 h 35"/>
                    <a:gd name="T8" fmla="*/ 0 w 38"/>
                    <a:gd name="T9" fmla="*/ 22 h 35"/>
                    <a:gd name="T10" fmla="*/ 0 w 38"/>
                    <a:gd name="T11" fmla="*/ 26 h 35"/>
                    <a:gd name="T12" fmla="*/ 1 w 38"/>
                    <a:gd name="T13" fmla="*/ 28 h 35"/>
                    <a:gd name="T14" fmla="*/ 1 w 38"/>
                    <a:gd name="T15" fmla="*/ 28 h 35"/>
                    <a:gd name="T16" fmla="*/ 2 w 38"/>
                    <a:gd name="T17" fmla="*/ 31 h 35"/>
                    <a:gd name="T18" fmla="*/ 5 w 38"/>
                    <a:gd name="T19" fmla="*/ 33 h 35"/>
                    <a:gd name="T20" fmla="*/ 11 w 38"/>
                    <a:gd name="T21" fmla="*/ 35 h 35"/>
                    <a:gd name="T22" fmla="*/ 19 w 38"/>
                    <a:gd name="T23" fmla="*/ 35 h 35"/>
                    <a:gd name="T24" fmla="*/ 27 w 38"/>
                    <a:gd name="T25" fmla="*/ 32 h 35"/>
                    <a:gd name="T26" fmla="*/ 27 w 38"/>
                    <a:gd name="T27" fmla="*/ 32 h 35"/>
                    <a:gd name="T28" fmla="*/ 33 w 38"/>
                    <a:gd name="T29" fmla="*/ 27 h 35"/>
                    <a:gd name="T30" fmla="*/ 37 w 38"/>
                    <a:gd name="T31" fmla="*/ 21 h 35"/>
                    <a:gd name="T32" fmla="*/ 38 w 38"/>
                    <a:gd name="T33" fmla="*/ 14 h 35"/>
                    <a:gd name="T34" fmla="*/ 38 w 38"/>
                    <a:gd name="T35" fmla="*/ 11 h 35"/>
                    <a:gd name="T36" fmla="*/ 37 w 38"/>
                    <a:gd name="T37" fmla="*/ 8 h 35"/>
                    <a:gd name="T38" fmla="*/ 37 w 38"/>
                    <a:gd name="T39" fmla="*/ 8 h 35"/>
                    <a:gd name="T40" fmla="*/ 34 w 38"/>
                    <a:gd name="T41" fmla="*/ 5 h 35"/>
                    <a:gd name="T42" fmla="*/ 32 w 38"/>
                    <a:gd name="T43" fmla="*/ 3 h 35"/>
                    <a:gd name="T44" fmla="*/ 25 w 38"/>
                    <a:gd name="T45" fmla="*/ 0 h 35"/>
                    <a:gd name="T46" fmla="*/ 19 w 38"/>
                    <a:gd name="T47" fmla="*/ 2 h 35"/>
                    <a:gd name="T48" fmla="*/ 11 w 38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5"/>
                    <a:gd name="T77" fmla="*/ 38 w 38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5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2" y="31"/>
                      </a:lnTo>
                      <a:lnTo>
                        <a:pt x="5" y="33"/>
                      </a:lnTo>
                      <a:lnTo>
                        <a:pt x="11" y="35"/>
                      </a:lnTo>
                      <a:lnTo>
                        <a:pt x="19" y="35"/>
                      </a:lnTo>
                      <a:lnTo>
                        <a:pt x="27" y="32"/>
                      </a:lnTo>
                      <a:lnTo>
                        <a:pt x="33" y="27"/>
                      </a:lnTo>
                      <a:lnTo>
                        <a:pt x="37" y="21"/>
                      </a:lnTo>
                      <a:lnTo>
                        <a:pt x="38" y="14"/>
                      </a:lnTo>
                      <a:lnTo>
                        <a:pt x="38" y="11"/>
                      </a:lnTo>
                      <a:lnTo>
                        <a:pt x="37" y="8"/>
                      </a:lnTo>
                      <a:lnTo>
                        <a:pt x="34" y="5"/>
                      </a:lnTo>
                      <a:lnTo>
                        <a:pt x="32" y="3"/>
                      </a:lnTo>
                      <a:lnTo>
                        <a:pt x="25" y="0"/>
                      </a:lnTo>
                      <a:lnTo>
                        <a:pt x="19" y="2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65" name="Freeform 2607"/>
                <p:cNvSpPr>
                  <a:spLocks/>
                </p:cNvSpPr>
                <p:nvPr/>
              </p:nvSpPr>
              <p:spPr bwMode="auto">
                <a:xfrm>
                  <a:off x="2162" y="3004"/>
                  <a:ext cx="38" cy="35"/>
                </a:xfrm>
                <a:custGeom>
                  <a:avLst/>
                  <a:gdLst>
                    <a:gd name="T0" fmla="*/ 11 w 38"/>
                    <a:gd name="T1" fmla="*/ 4 h 35"/>
                    <a:gd name="T2" fmla="*/ 11 w 38"/>
                    <a:gd name="T3" fmla="*/ 4 h 35"/>
                    <a:gd name="T4" fmla="*/ 5 w 38"/>
                    <a:gd name="T5" fmla="*/ 9 h 35"/>
                    <a:gd name="T6" fmla="*/ 1 w 38"/>
                    <a:gd name="T7" fmla="*/ 16 h 35"/>
                    <a:gd name="T8" fmla="*/ 0 w 38"/>
                    <a:gd name="T9" fmla="*/ 22 h 35"/>
                    <a:gd name="T10" fmla="*/ 0 w 38"/>
                    <a:gd name="T11" fmla="*/ 26 h 35"/>
                    <a:gd name="T12" fmla="*/ 1 w 38"/>
                    <a:gd name="T13" fmla="*/ 28 h 35"/>
                    <a:gd name="T14" fmla="*/ 1 w 38"/>
                    <a:gd name="T15" fmla="*/ 28 h 35"/>
                    <a:gd name="T16" fmla="*/ 2 w 38"/>
                    <a:gd name="T17" fmla="*/ 31 h 35"/>
                    <a:gd name="T18" fmla="*/ 5 w 38"/>
                    <a:gd name="T19" fmla="*/ 33 h 35"/>
                    <a:gd name="T20" fmla="*/ 11 w 38"/>
                    <a:gd name="T21" fmla="*/ 35 h 35"/>
                    <a:gd name="T22" fmla="*/ 19 w 38"/>
                    <a:gd name="T23" fmla="*/ 35 h 35"/>
                    <a:gd name="T24" fmla="*/ 27 w 38"/>
                    <a:gd name="T25" fmla="*/ 32 h 35"/>
                    <a:gd name="T26" fmla="*/ 27 w 38"/>
                    <a:gd name="T27" fmla="*/ 32 h 35"/>
                    <a:gd name="T28" fmla="*/ 33 w 38"/>
                    <a:gd name="T29" fmla="*/ 27 h 35"/>
                    <a:gd name="T30" fmla="*/ 37 w 38"/>
                    <a:gd name="T31" fmla="*/ 21 h 35"/>
                    <a:gd name="T32" fmla="*/ 38 w 38"/>
                    <a:gd name="T33" fmla="*/ 14 h 35"/>
                    <a:gd name="T34" fmla="*/ 38 w 38"/>
                    <a:gd name="T35" fmla="*/ 11 h 35"/>
                    <a:gd name="T36" fmla="*/ 37 w 38"/>
                    <a:gd name="T37" fmla="*/ 8 h 35"/>
                    <a:gd name="T38" fmla="*/ 37 w 38"/>
                    <a:gd name="T39" fmla="*/ 8 h 35"/>
                    <a:gd name="T40" fmla="*/ 34 w 38"/>
                    <a:gd name="T41" fmla="*/ 5 h 35"/>
                    <a:gd name="T42" fmla="*/ 32 w 38"/>
                    <a:gd name="T43" fmla="*/ 3 h 35"/>
                    <a:gd name="T44" fmla="*/ 25 w 38"/>
                    <a:gd name="T45" fmla="*/ 0 h 35"/>
                    <a:gd name="T46" fmla="*/ 19 w 38"/>
                    <a:gd name="T47" fmla="*/ 2 h 35"/>
                    <a:gd name="T48" fmla="*/ 11 w 38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5"/>
                    <a:gd name="T77" fmla="*/ 38 w 38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5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2" y="31"/>
                      </a:lnTo>
                      <a:lnTo>
                        <a:pt x="5" y="33"/>
                      </a:lnTo>
                      <a:lnTo>
                        <a:pt x="11" y="35"/>
                      </a:lnTo>
                      <a:lnTo>
                        <a:pt x="19" y="35"/>
                      </a:lnTo>
                      <a:lnTo>
                        <a:pt x="27" y="32"/>
                      </a:lnTo>
                      <a:lnTo>
                        <a:pt x="33" y="27"/>
                      </a:lnTo>
                      <a:lnTo>
                        <a:pt x="37" y="21"/>
                      </a:lnTo>
                      <a:lnTo>
                        <a:pt x="38" y="14"/>
                      </a:lnTo>
                      <a:lnTo>
                        <a:pt x="38" y="11"/>
                      </a:lnTo>
                      <a:lnTo>
                        <a:pt x="37" y="8"/>
                      </a:lnTo>
                      <a:lnTo>
                        <a:pt x="34" y="5"/>
                      </a:lnTo>
                      <a:lnTo>
                        <a:pt x="32" y="3"/>
                      </a:lnTo>
                      <a:lnTo>
                        <a:pt x="25" y="0"/>
                      </a:lnTo>
                      <a:lnTo>
                        <a:pt x="19" y="2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66" name="Freeform 2608"/>
                <p:cNvSpPr>
                  <a:spLocks/>
                </p:cNvSpPr>
                <p:nvPr/>
              </p:nvSpPr>
              <p:spPr bwMode="auto">
                <a:xfrm>
                  <a:off x="2190" y="3008"/>
                  <a:ext cx="41" cy="35"/>
                </a:xfrm>
                <a:custGeom>
                  <a:avLst/>
                  <a:gdLst>
                    <a:gd name="T0" fmla="*/ 25 w 41"/>
                    <a:gd name="T1" fmla="*/ 3 h 35"/>
                    <a:gd name="T2" fmla="*/ 25 w 41"/>
                    <a:gd name="T3" fmla="*/ 3 h 35"/>
                    <a:gd name="T4" fmla="*/ 18 w 41"/>
                    <a:gd name="T5" fmla="*/ 0 h 35"/>
                    <a:gd name="T6" fmla="*/ 10 w 41"/>
                    <a:gd name="T7" fmla="*/ 1 h 35"/>
                    <a:gd name="T8" fmla="*/ 5 w 41"/>
                    <a:gd name="T9" fmla="*/ 5 h 35"/>
                    <a:gd name="T10" fmla="*/ 2 w 41"/>
                    <a:gd name="T11" fmla="*/ 8 h 35"/>
                    <a:gd name="T12" fmla="*/ 1 w 41"/>
                    <a:gd name="T13" fmla="*/ 10 h 35"/>
                    <a:gd name="T14" fmla="*/ 1 w 41"/>
                    <a:gd name="T15" fmla="*/ 10 h 35"/>
                    <a:gd name="T16" fmla="*/ 0 w 41"/>
                    <a:gd name="T17" fmla="*/ 13 h 35"/>
                    <a:gd name="T18" fmla="*/ 0 w 41"/>
                    <a:gd name="T19" fmla="*/ 17 h 35"/>
                    <a:gd name="T20" fmla="*/ 2 w 41"/>
                    <a:gd name="T21" fmla="*/ 23 h 35"/>
                    <a:gd name="T22" fmla="*/ 8 w 41"/>
                    <a:gd name="T23" fmla="*/ 28 h 35"/>
                    <a:gd name="T24" fmla="*/ 15 w 41"/>
                    <a:gd name="T25" fmla="*/ 32 h 35"/>
                    <a:gd name="T26" fmla="*/ 15 w 41"/>
                    <a:gd name="T27" fmla="*/ 32 h 35"/>
                    <a:gd name="T28" fmla="*/ 23 w 41"/>
                    <a:gd name="T29" fmla="*/ 35 h 35"/>
                    <a:gd name="T30" fmla="*/ 31 w 41"/>
                    <a:gd name="T31" fmla="*/ 33 h 35"/>
                    <a:gd name="T32" fmla="*/ 36 w 41"/>
                    <a:gd name="T33" fmla="*/ 29 h 35"/>
                    <a:gd name="T34" fmla="*/ 38 w 41"/>
                    <a:gd name="T35" fmla="*/ 27 h 35"/>
                    <a:gd name="T36" fmla="*/ 39 w 41"/>
                    <a:gd name="T37" fmla="*/ 24 h 35"/>
                    <a:gd name="T38" fmla="*/ 39 w 41"/>
                    <a:gd name="T39" fmla="*/ 24 h 35"/>
                    <a:gd name="T40" fmla="*/ 41 w 41"/>
                    <a:gd name="T41" fmla="*/ 22 h 35"/>
                    <a:gd name="T42" fmla="*/ 41 w 41"/>
                    <a:gd name="T43" fmla="*/ 18 h 35"/>
                    <a:gd name="T44" fmla="*/ 38 w 41"/>
                    <a:gd name="T45" fmla="*/ 12 h 35"/>
                    <a:gd name="T46" fmla="*/ 33 w 41"/>
                    <a:gd name="T47" fmla="*/ 7 h 35"/>
                    <a:gd name="T48" fmla="*/ 25 w 41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5"/>
                    <a:gd name="T77" fmla="*/ 41 w 41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5">
                      <a:moveTo>
                        <a:pt x="25" y="3"/>
                      </a:moveTo>
                      <a:lnTo>
                        <a:pt x="25" y="3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5"/>
                      </a:lnTo>
                      <a:lnTo>
                        <a:pt x="31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1" y="22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7"/>
                      </a:lnTo>
                      <a:lnTo>
                        <a:pt x="25" y="3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67" name="Freeform 2609"/>
                <p:cNvSpPr>
                  <a:spLocks/>
                </p:cNvSpPr>
                <p:nvPr/>
              </p:nvSpPr>
              <p:spPr bwMode="auto">
                <a:xfrm>
                  <a:off x="2190" y="3008"/>
                  <a:ext cx="41" cy="35"/>
                </a:xfrm>
                <a:custGeom>
                  <a:avLst/>
                  <a:gdLst>
                    <a:gd name="T0" fmla="*/ 25 w 41"/>
                    <a:gd name="T1" fmla="*/ 3 h 35"/>
                    <a:gd name="T2" fmla="*/ 25 w 41"/>
                    <a:gd name="T3" fmla="*/ 3 h 35"/>
                    <a:gd name="T4" fmla="*/ 18 w 41"/>
                    <a:gd name="T5" fmla="*/ 0 h 35"/>
                    <a:gd name="T6" fmla="*/ 10 w 41"/>
                    <a:gd name="T7" fmla="*/ 1 h 35"/>
                    <a:gd name="T8" fmla="*/ 5 w 41"/>
                    <a:gd name="T9" fmla="*/ 5 h 35"/>
                    <a:gd name="T10" fmla="*/ 2 w 41"/>
                    <a:gd name="T11" fmla="*/ 8 h 35"/>
                    <a:gd name="T12" fmla="*/ 1 w 41"/>
                    <a:gd name="T13" fmla="*/ 10 h 35"/>
                    <a:gd name="T14" fmla="*/ 1 w 41"/>
                    <a:gd name="T15" fmla="*/ 10 h 35"/>
                    <a:gd name="T16" fmla="*/ 0 w 41"/>
                    <a:gd name="T17" fmla="*/ 13 h 35"/>
                    <a:gd name="T18" fmla="*/ 0 w 41"/>
                    <a:gd name="T19" fmla="*/ 17 h 35"/>
                    <a:gd name="T20" fmla="*/ 2 w 41"/>
                    <a:gd name="T21" fmla="*/ 23 h 35"/>
                    <a:gd name="T22" fmla="*/ 8 w 41"/>
                    <a:gd name="T23" fmla="*/ 28 h 35"/>
                    <a:gd name="T24" fmla="*/ 15 w 41"/>
                    <a:gd name="T25" fmla="*/ 32 h 35"/>
                    <a:gd name="T26" fmla="*/ 15 w 41"/>
                    <a:gd name="T27" fmla="*/ 32 h 35"/>
                    <a:gd name="T28" fmla="*/ 23 w 41"/>
                    <a:gd name="T29" fmla="*/ 35 h 35"/>
                    <a:gd name="T30" fmla="*/ 31 w 41"/>
                    <a:gd name="T31" fmla="*/ 33 h 35"/>
                    <a:gd name="T32" fmla="*/ 36 w 41"/>
                    <a:gd name="T33" fmla="*/ 29 h 35"/>
                    <a:gd name="T34" fmla="*/ 38 w 41"/>
                    <a:gd name="T35" fmla="*/ 27 h 35"/>
                    <a:gd name="T36" fmla="*/ 39 w 41"/>
                    <a:gd name="T37" fmla="*/ 24 h 35"/>
                    <a:gd name="T38" fmla="*/ 39 w 41"/>
                    <a:gd name="T39" fmla="*/ 24 h 35"/>
                    <a:gd name="T40" fmla="*/ 41 w 41"/>
                    <a:gd name="T41" fmla="*/ 22 h 35"/>
                    <a:gd name="T42" fmla="*/ 41 w 41"/>
                    <a:gd name="T43" fmla="*/ 18 h 35"/>
                    <a:gd name="T44" fmla="*/ 38 w 41"/>
                    <a:gd name="T45" fmla="*/ 12 h 35"/>
                    <a:gd name="T46" fmla="*/ 33 w 41"/>
                    <a:gd name="T47" fmla="*/ 7 h 35"/>
                    <a:gd name="T48" fmla="*/ 25 w 41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5"/>
                    <a:gd name="T77" fmla="*/ 41 w 41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5">
                      <a:moveTo>
                        <a:pt x="25" y="3"/>
                      </a:moveTo>
                      <a:lnTo>
                        <a:pt x="25" y="3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5"/>
                      </a:lnTo>
                      <a:lnTo>
                        <a:pt x="31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1" y="22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7"/>
                      </a:lnTo>
                      <a:lnTo>
                        <a:pt x="25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68" name="Freeform 2610"/>
                <p:cNvSpPr>
                  <a:spLocks/>
                </p:cNvSpPr>
                <p:nvPr/>
              </p:nvSpPr>
              <p:spPr bwMode="auto">
                <a:xfrm>
                  <a:off x="2166" y="2981"/>
                  <a:ext cx="41" cy="34"/>
                </a:xfrm>
                <a:custGeom>
                  <a:avLst/>
                  <a:gdLst>
                    <a:gd name="T0" fmla="*/ 20 w 41"/>
                    <a:gd name="T1" fmla="*/ 0 h 34"/>
                    <a:gd name="T2" fmla="*/ 20 w 41"/>
                    <a:gd name="T3" fmla="*/ 0 h 34"/>
                    <a:gd name="T4" fmla="*/ 12 w 41"/>
                    <a:gd name="T5" fmla="*/ 2 h 34"/>
                    <a:gd name="T6" fmla="*/ 6 w 41"/>
                    <a:gd name="T7" fmla="*/ 5 h 34"/>
                    <a:gd name="T8" fmla="*/ 1 w 41"/>
                    <a:gd name="T9" fmla="*/ 11 h 34"/>
                    <a:gd name="T10" fmla="*/ 0 w 41"/>
                    <a:gd name="T11" fmla="*/ 13 h 34"/>
                    <a:gd name="T12" fmla="*/ 0 w 41"/>
                    <a:gd name="T13" fmla="*/ 17 h 34"/>
                    <a:gd name="T14" fmla="*/ 0 w 41"/>
                    <a:gd name="T15" fmla="*/ 17 h 34"/>
                    <a:gd name="T16" fmla="*/ 0 w 41"/>
                    <a:gd name="T17" fmla="*/ 20 h 34"/>
                    <a:gd name="T18" fmla="*/ 1 w 41"/>
                    <a:gd name="T19" fmla="*/ 23 h 34"/>
                    <a:gd name="T20" fmla="*/ 6 w 41"/>
                    <a:gd name="T21" fmla="*/ 28 h 34"/>
                    <a:gd name="T22" fmla="*/ 12 w 41"/>
                    <a:gd name="T23" fmla="*/ 32 h 34"/>
                    <a:gd name="T24" fmla="*/ 20 w 41"/>
                    <a:gd name="T25" fmla="*/ 34 h 34"/>
                    <a:gd name="T26" fmla="*/ 20 w 41"/>
                    <a:gd name="T27" fmla="*/ 34 h 34"/>
                    <a:gd name="T28" fmla="*/ 28 w 41"/>
                    <a:gd name="T29" fmla="*/ 32 h 34"/>
                    <a:gd name="T30" fmla="*/ 35 w 41"/>
                    <a:gd name="T31" fmla="*/ 28 h 34"/>
                    <a:gd name="T32" fmla="*/ 39 w 41"/>
                    <a:gd name="T33" fmla="*/ 23 h 34"/>
                    <a:gd name="T34" fmla="*/ 41 w 41"/>
                    <a:gd name="T35" fmla="*/ 20 h 34"/>
                    <a:gd name="T36" fmla="*/ 41 w 41"/>
                    <a:gd name="T37" fmla="*/ 17 h 34"/>
                    <a:gd name="T38" fmla="*/ 41 w 41"/>
                    <a:gd name="T39" fmla="*/ 17 h 34"/>
                    <a:gd name="T40" fmla="*/ 41 w 41"/>
                    <a:gd name="T41" fmla="*/ 13 h 34"/>
                    <a:gd name="T42" fmla="*/ 39 w 41"/>
                    <a:gd name="T43" fmla="*/ 11 h 34"/>
                    <a:gd name="T44" fmla="*/ 35 w 41"/>
                    <a:gd name="T45" fmla="*/ 5 h 34"/>
                    <a:gd name="T46" fmla="*/ 28 w 41"/>
                    <a:gd name="T47" fmla="*/ 2 h 34"/>
                    <a:gd name="T48" fmla="*/ 20 w 41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2" y="2"/>
                      </a:lnTo>
                      <a:lnTo>
                        <a:pt x="6" y="5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2" y="32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5" y="28"/>
                      </a:lnTo>
                      <a:lnTo>
                        <a:pt x="39" y="23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9" y="11"/>
                      </a:lnTo>
                      <a:lnTo>
                        <a:pt x="35" y="5"/>
                      </a:lnTo>
                      <a:lnTo>
                        <a:pt x="28" y="2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69" name="Freeform 2611"/>
                <p:cNvSpPr>
                  <a:spLocks/>
                </p:cNvSpPr>
                <p:nvPr/>
              </p:nvSpPr>
              <p:spPr bwMode="auto">
                <a:xfrm>
                  <a:off x="2166" y="2981"/>
                  <a:ext cx="41" cy="34"/>
                </a:xfrm>
                <a:custGeom>
                  <a:avLst/>
                  <a:gdLst>
                    <a:gd name="T0" fmla="*/ 20 w 41"/>
                    <a:gd name="T1" fmla="*/ 0 h 34"/>
                    <a:gd name="T2" fmla="*/ 20 w 41"/>
                    <a:gd name="T3" fmla="*/ 0 h 34"/>
                    <a:gd name="T4" fmla="*/ 12 w 41"/>
                    <a:gd name="T5" fmla="*/ 2 h 34"/>
                    <a:gd name="T6" fmla="*/ 6 w 41"/>
                    <a:gd name="T7" fmla="*/ 5 h 34"/>
                    <a:gd name="T8" fmla="*/ 1 w 41"/>
                    <a:gd name="T9" fmla="*/ 11 h 34"/>
                    <a:gd name="T10" fmla="*/ 0 w 41"/>
                    <a:gd name="T11" fmla="*/ 13 h 34"/>
                    <a:gd name="T12" fmla="*/ 0 w 41"/>
                    <a:gd name="T13" fmla="*/ 17 h 34"/>
                    <a:gd name="T14" fmla="*/ 0 w 41"/>
                    <a:gd name="T15" fmla="*/ 17 h 34"/>
                    <a:gd name="T16" fmla="*/ 0 w 41"/>
                    <a:gd name="T17" fmla="*/ 20 h 34"/>
                    <a:gd name="T18" fmla="*/ 1 w 41"/>
                    <a:gd name="T19" fmla="*/ 23 h 34"/>
                    <a:gd name="T20" fmla="*/ 6 w 41"/>
                    <a:gd name="T21" fmla="*/ 28 h 34"/>
                    <a:gd name="T22" fmla="*/ 12 w 41"/>
                    <a:gd name="T23" fmla="*/ 32 h 34"/>
                    <a:gd name="T24" fmla="*/ 20 w 41"/>
                    <a:gd name="T25" fmla="*/ 34 h 34"/>
                    <a:gd name="T26" fmla="*/ 20 w 41"/>
                    <a:gd name="T27" fmla="*/ 34 h 34"/>
                    <a:gd name="T28" fmla="*/ 28 w 41"/>
                    <a:gd name="T29" fmla="*/ 32 h 34"/>
                    <a:gd name="T30" fmla="*/ 35 w 41"/>
                    <a:gd name="T31" fmla="*/ 28 h 34"/>
                    <a:gd name="T32" fmla="*/ 39 w 41"/>
                    <a:gd name="T33" fmla="*/ 23 h 34"/>
                    <a:gd name="T34" fmla="*/ 41 w 41"/>
                    <a:gd name="T35" fmla="*/ 20 h 34"/>
                    <a:gd name="T36" fmla="*/ 41 w 41"/>
                    <a:gd name="T37" fmla="*/ 17 h 34"/>
                    <a:gd name="T38" fmla="*/ 41 w 41"/>
                    <a:gd name="T39" fmla="*/ 17 h 34"/>
                    <a:gd name="T40" fmla="*/ 41 w 41"/>
                    <a:gd name="T41" fmla="*/ 13 h 34"/>
                    <a:gd name="T42" fmla="*/ 39 w 41"/>
                    <a:gd name="T43" fmla="*/ 11 h 34"/>
                    <a:gd name="T44" fmla="*/ 35 w 41"/>
                    <a:gd name="T45" fmla="*/ 5 h 34"/>
                    <a:gd name="T46" fmla="*/ 28 w 41"/>
                    <a:gd name="T47" fmla="*/ 2 h 34"/>
                    <a:gd name="T48" fmla="*/ 20 w 41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2" y="2"/>
                      </a:lnTo>
                      <a:lnTo>
                        <a:pt x="6" y="5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2" y="32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5" y="28"/>
                      </a:lnTo>
                      <a:lnTo>
                        <a:pt x="39" y="23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9" y="11"/>
                      </a:lnTo>
                      <a:lnTo>
                        <a:pt x="35" y="5"/>
                      </a:lnTo>
                      <a:lnTo>
                        <a:pt x="28" y="2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70" name="Freeform 2612"/>
                <p:cNvSpPr>
                  <a:spLocks/>
                </p:cNvSpPr>
                <p:nvPr/>
              </p:nvSpPr>
              <p:spPr bwMode="auto">
                <a:xfrm>
                  <a:off x="2191" y="2986"/>
                  <a:ext cx="41" cy="32"/>
                </a:xfrm>
                <a:custGeom>
                  <a:avLst/>
                  <a:gdLst>
                    <a:gd name="T0" fmla="*/ 23 w 41"/>
                    <a:gd name="T1" fmla="*/ 0 h 32"/>
                    <a:gd name="T2" fmla="*/ 23 w 41"/>
                    <a:gd name="T3" fmla="*/ 0 h 32"/>
                    <a:gd name="T4" fmla="*/ 16 w 41"/>
                    <a:gd name="T5" fmla="*/ 0 h 32"/>
                    <a:gd name="T6" fmla="*/ 8 w 41"/>
                    <a:gd name="T7" fmla="*/ 2 h 32"/>
                    <a:gd name="T8" fmla="*/ 3 w 41"/>
                    <a:gd name="T9" fmla="*/ 7 h 32"/>
                    <a:gd name="T10" fmla="*/ 1 w 41"/>
                    <a:gd name="T11" fmla="*/ 9 h 32"/>
                    <a:gd name="T12" fmla="*/ 0 w 41"/>
                    <a:gd name="T13" fmla="*/ 12 h 32"/>
                    <a:gd name="T14" fmla="*/ 0 w 41"/>
                    <a:gd name="T15" fmla="*/ 12 h 32"/>
                    <a:gd name="T16" fmla="*/ 0 w 41"/>
                    <a:gd name="T17" fmla="*/ 16 h 32"/>
                    <a:gd name="T18" fmla="*/ 0 w 41"/>
                    <a:gd name="T19" fmla="*/ 20 h 32"/>
                    <a:gd name="T20" fmla="*/ 4 w 41"/>
                    <a:gd name="T21" fmla="*/ 25 h 32"/>
                    <a:gd name="T22" fmla="*/ 10 w 41"/>
                    <a:gd name="T23" fmla="*/ 30 h 32"/>
                    <a:gd name="T24" fmla="*/ 18 w 41"/>
                    <a:gd name="T25" fmla="*/ 32 h 32"/>
                    <a:gd name="T26" fmla="*/ 18 w 41"/>
                    <a:gd name="T27" fmla="*/ 32 h 32"/>
                    <a:gd name="T28" fmla="*/ 26 w 41"/>
                    <a:gd name="T29" fmla="*/ 32 h 32"/>
                    <a:gd name="T30" fmla="*/ 33 w 41"/>
                    <a:gd name="T31" fmla="*/ 30 h 32"/>
                    <a:gd name="T32" fmla="*/ 38 w 41"/>
                    <a:gd name="T33" fmla="*/ 26 h 32"/>
                    <a:gd name="T34" fmla="*/ 40 w 41"/>
                    <a:gd name="T35" fmla="*/ 23 h 32"/>
                    <a:gd name="T36" fmla="*/ 41 w 41"/>
                    <a:gd name="T37" fmla="*/ 20 h 32"/>
                    <a:gd name="T38" fmla="*/ 41 w 41"/>
                    <a:gd name="T39" fmla="*/ 20 h 32"/>
                    <a:gd name="T40" fmla="*/ 41 w 41"/>
                    <a:gd name="T41" fmla="*/ 17 h 32"/>
                    <a:gd name="T42" fmla="*/ 41 w 41"/>
                    <a:gd name="T43" fmla="*/ 13 h 32"/>
                    <a:gd name="T44" fmla="*/ 37 w 41"/>
                    <a:gd name="T45" fmla="*/ 8 h 32"/>
                    <a:gd name="T46" fmla="*/ 32 w 41"/>
                    <a:gd name="T47" fmla="*/ 3 h 32"/>
                    <a:gd name="T48" fmla="*/ 23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6" y="0"/>
                      </a:lnTo>
                      <a:lnTo>
                        <a:pt x="8" y="2"/>
                      </a:lnTo>
                      <a:lnTo>
                        <a:pt x="3" y="7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25"/>
                      </a:lnTo>
                      <a:lnTo>
                        <a:pt x="10" y="30"/>
                      </a:lnTo>
                      <a:lnTo>
                        <a:pt x="18" y="32"/>
                      </a:lnTo>
                      <a:lnTo>
                        <a:pt x="26" y="32"/>
                      </a:lnTo>
                      <a:lnTo>
                        <a:pt x="33" y="30"/>
                      </a:lnTo>
                      <a:lnTo>
                        <a:pt x="38" y="26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7" y="8"/>
                      </a:lnTo>
                      <a:lnTo>
                        <a:pt x="32" y="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71" name="Freeform 2613"/>
                <p:cNvSpPr>
                  <a:spLocks/>
                </p:cNvSpPr>
                <p:nvPr/>
              </p:nvSpPr>
              <p:spPr bwMode="auto">
                <a:xfrm>
                  <a:off x="2191" y="2986"/>
                  <a:ext cx="41" cy="32"/>
                </a:xfrm>
                <a:custGeom>
                  <a:avLst/>
                  <a:gdLst>
                    <a:gd name="T0" fmla="*/ 23 w 41"/>
                    <a:gd name="T1" fmla="*/ 0 h 32"/>
                    <a:gd name="T2" fmla="*/ 23 w 41"/>
                    <a:gd name="T3" fmla="*/ 0 h 32"/>
                    <a:gd name="T4" fmla="*/ 16 w 41"/>
                    <a:gd name="T5" fmla="*/ 0 h 32"/>
                    <a:gd name="T6" fmla="*/ 8 w 41"/>
                    <a:gd name="T7" fmla="*/ 2 h 32"/>
                    <a:gd name="T8" fmla="*/ 3 w 41"/>
                    <a:gd name="T9" fmla="*/ 7 h 32"/>
                    <a:gd name="T10" fmla="*/ 1 w 41"/>
                    <a:gd name="T11" fmla="*/ 9 h 32"/>
                    <a:gd name="T12" fmla="*/ 0 w 41"/>
                    <a:gd name="T13" fmla="*/ 12 h 32"/>
                    <a:gd name="T14" fmla="*/ 0 w 41"/>
                    <a:gd name="T15" fmla="*/ 12 h 32"/>
                    <a:gd name="T16" fmla="*/ 0 w 41"/>
                    <a:gd name="T17" fmla="*/ 16 h 32"/>
                    <a:gd name="T18" fmla="*/ 0 w 41"/>
                    <a:gd name="T19" fmla="*/ 20 h 32"/>
                    <a:gd name="T20" fmla="*/ 4 w 41"/>
                    <a:gd name="T21" fmla="*/ 25 h 32"/>
                    <a:gd name="T22" fmla="*/ 10 w 41"/>
                    <a:gd name="T23" fmla="*/ 30 h 32"/>
                    <a:gd name="T24" fmla="*/ 18 w 41"/>
                    <a:gd name="T25" fmla="*/ 32 h 32"/>
                    <a:gd name="T26" fmla="*/ 18 w 41"/>
                    <a:gd name="T27" fmla="*/ 32 h 32"/>
                    <a:gd name="T28" fmla="*/ 26 w 41"/>
                    <a:gd name="T29" fmla="*/ 32 h 32"/>
                    <a:gd name="T30" fmla="*/ 33 w 41"/>
                    <a:gd name="T31" fmla="*/ 30 h 32"/>
                    <a:gd name="T32" fmla="*/ 38 w 41"/>
                    <a:gd name="T33" fmla="*/ 26 h 32"/>
                    <a:gd name="T34" fmla="*/ 40 w 41"/>
                    <a:gd name="T35" fmla="*/ 23 h 32"/>
                    <a:gd name="T36" fmla="*/ 41 w 41"/>
                    <a:gd name="T37" fmla="*/ 20 h 32"/>
                    <a:gd name="T38" fmla="*/ 41 w 41"/>
                    <a:gd name="T39" fmla="*/ 20 h 32"/>
                    <a:gd name="T40" fmla="*/ 41 w 41"/>
                    <a:gd name="T41" fmla="*/ 17 h 32"/>
                    <a:gd name="T42" fmla="*/ 41 w 41"/>
                    <a:gd name="T43" fmla="*/ 13 h 32"/>
                    <a:gd name="T44" fmla="*/ 37 w 41"/>
                    <a:gd name="T45" fmla="*/ 8 h 32"/>
                    <a:gd name="T46" fmla="*/ 32 w 41"/>
                    <a:gd name="T47" fmla="*/ 3 h 32"/>
                    <a:gd name="T48" fmla="*/ 23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6" y="0"/>
                      </a:lnTo>
                      <a:lnTo>
                        <a:pt x="8" y="2"/>
                      </a:lnTo>
                      <a:lnTo>
                        <a:pt x="3" y="7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25"/>
                      </a:lnTo>
                      <a:lnTo>
                        <a:pt x="10" y="30"/>
                      </a:lnTo>
                      <a:lnTo>
                        <a:pt x="18" y="32"/>
                      </a:lnTo>
                      <a:lnTo>
                        <a:pt x="26" y="32"/>
                      </a:lnTo>
                      <a:lnTo>
                        <a:pt x="33" y="30"/>
                      </a:lnTo>
                      <a:lnTo>
                        <a:pt x="38" y="26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7" y="8"/>
                      </a:lnTo>
                      <a:lnTo>
                        <a:pt x="32" y="3"/>
                      </a:lnTo>
                      <a:lnTo>
                        <a:pt x="2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72" name="Freeform 2614"/>
                <p:cNvSpPr>
                  <a:spLocks/>
                </p:cNvSpPr>
                <p:nvPr/>
              </p:nvSpPr>
              <p:spPr bwMode="auto">
                <a:xfrm>
                  <a:off x="2180" y="2965"/>
                  <a:ext cx="41" cy="32"/>
                </a:xfrm>
                <a:custGeom>
                  <a:avLst/>
                  <a:gdLst>
                    <a:gd name="T0" fmla="*/ 20 w 41"/>
                    <a:gd name="T1" fmla="*/ 0 h 32"/>
                    <a:gd name="T2" fmla="*/ 20 w 41"/>
                    <a:gd name="T3" fmla="*/ 0 h 32"/>
                    <a:gd name="T4" fmla="*/ 12 w 41"/>
                    <a:gd name="T5" fmla="*/ 1 h 32"/>
                    <a:gd name="T6" fmla="*/ 6 w 41"/>
                    <a:gd name="T7" fmla="*/ 4 h 32"/>
                    <a:gd name="T8" fmla="*/ 1 w 41"/>
                    <a:gd name="T9" fmla="*/ 9 h 32"/>
                    <a:gd name="T10" fmla="*/ 0 w 41"/>
                    <a:gd name="T11" fmla="*/ 13 h 32"/>
                    <a:gd name="T12" fmla="*/ 0 w 41"/>
                    <a:gd name="T13" fmla="*/ 15 h 32"/>
                    <a:gd name="T14" fmla="*/ 0 w 41"/>
                    <a:gd name="T15" fmla="*/ 15 h 32"/>
                    <a:gd name="T16" fmla="*/ 0 w 41"/>
                    <a:gd name="T17" fmla="*/ 19 h 32"/>
                    <a:gd name="T18" fmla="*/ 1 w 41"/>
                    <a:gd name="T19" fmla="*/ 21 h 32"/>
                    <a:gd name="T20" fmla="*/ 6 w 41"/>
                    <a:gd name="T21" fmla="*/ 27 h 32"/>
                    <a:gd name="T22" fmla="*/ 12 w 41"/>
                    <a:gd name="T23" fmla="*/ 30 h 32"/>
                    <a:gd name="T24" fmla="*/ 20 w 41"/>
                    <a:gd name="T25" fmla="*/ 32 h 32"/>
                    <a:gd name="T26" fmla="*/ 20 w 41"/>
                    <a:gd name="T27" fmla="*/ 32 h 32"/>
                    <a:gd name="T28" fmla="*/ 29 w 41"/>
                    <a:gd name="T29" fmla="*/ 30 h 32"/>
                    <a:gd name="T30" fmla="*/ 35 w 41"/>
                    <a:gd name="T31" fmla="*/ 27 h 32"/>
                    <a:gd name="T32" fmla="*/ 39 w 41"/>
                    <a:gd name="T33" fmla="*/ 21 h 32"/>
                    <a:gd name="T34" fmla="*/ 41 w 41"/>
                    <a:gd name="T35" fmla="*/ 19 h 32"/>
                    <a:gd name="T36" fmla="*/ 41 w 41"/>
                    <a:gd name="T37" fmla="*/ 15 h 32"/>
                    <a:gd name="T38" fmla="*/ 41 w 41"/>
                    <a:gd name="T39" fmla="*/ 15 h 32"/>
                    <a:gd name="T40" fmla="*/ 41 w 41"/>
                    <a:gd name="T41" fmla="*/ 13 h 32"/>
                    <a:gd name="T42" fmla="*/ 39 w 41"/>
                    <a:gd name="T43" fmla="*/ 9 h 32"/>
                    <a:gd name="T44" fmla="*/ 35 w 41"/>
                    <a:gd name="T45" fmla="*/ 4 h 32"/>
                    <a:gd name="T46" fmla="*/ 29 w 41"/>
                    <a:gd name="T47" fmla="*/ 1 h 32"/>
                    <a:gd name="T48" fmla="*/ 20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4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1"/>
                      </a:lnTo>
                      <a:lnTo>
                        <a:pt x="6" y="27"/>
                      </a:lnTo>
                      <a:lnTo>
                        <a:pt x="12" y="30"/>
                      </a:lnTo>
                      <a:lnTo>
                        <a:pt x="20" y="32"/>
                      </a:lnTo>
                      <a:lnTo>
                        <a:pt x="29" y="30"/>
                      </a:lnTo>
                      <a:lnTo>
                        <a:pt x="35" y="27"/>
                      </a:lnTo>
                      <a:lnTo>
                        <a:pt x="39" y="21"/>
                      </a:lnTo>
                      <a:lnTo>
                        <a:pt x="41" y="19"/>
                      </a:lnTo>
                      <a:lnTo>
                        <a:pt x="41" y="15"/>
                      </a:lnTo>
                      <a:lnTo>
                        <a:pt x="41" y="13"/>
                      </a:lnTo>
                      <a:lnTo>
                        <a:pt x="39" y="9"/>
                      </a:lnTo>
                      <a:lnTo>
                        <a:pt x="35" y="4"/>
                      </a:lnTo>
                      <a:lnTo>
                        <a:pt x="29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73" name="Freeform 2615"/>
                <p:cNvSpPr>
                  <a:spLocks/>
                </p:cNvSpPr>
                <p:nvPr/>
              </p:nvSpPr>
              <p:spPr bwMode="auto">
                <a:xfrm>
                  <a:off x="2180" y="2965"/>
                  <a:ext cx="41" cy="32"/>
                </a:xfrm>
                <a:custGeom>
                  <a:avLst/>
                  <a:gdLst>
                    <a:gd name="T0" fmla="*/ 20 w 41"/>
                    <a:gd name="T1" fmla="*/ 0 h 32"/>
                    <a:gd name="T2" fmla="*/ 20 w 41"/>
                    <a:gd name="T3" fmla="*/ 0 h 32"/>
                    <a:gd name="T4" fmla="*/ 12 w 41"/>
                    <a:gd name="T5" fmla="*/ 1 h 32"/>
                    <a:gd name="T6" fmla="*/ 6 w 41"/>
                    <a:gd name="T7" fmla="*/ 4 h 32"/>
                    <a:gd name="T8" fmla="*/ 1 w 41"/>
                    <a:gd name="T9" fmla="*/ 9 h 32"/>
                    <a:gd name="T10" fmla="*/ 0 w 41"/>
                    <a:gd name="T11" fmla="*/ 13 h 32"/>
                    <a:gd name="T12" fmla="*/ 0 w 41"/>
                    <a:gd name="T13" fmla="*/ 15 h 32"/>
                    <a:gd name="T14" fmla="*/ 0 w 41"/>
                    <a:gd name="T15" fmla="*/ 15 h 32"/>
                    <a:gd name="T16" fmla="*/ 0 w 41"/>
                    <a:gd name="T17" fmla="*/ 19 h 32"/>
                    <a:gd name="T18" fmla="*/ 1 w 41"/>
                    <a:gd name="T19" fmla="*/ 21 h 32"/>
                    <a:gd name="T20" fmla="*/ 6 w 41"/>
                    <a:gd name="T21" fmla="*/ 27 h 32"/>
                    <a:gd name="T22" fmla="*/ 12 w 41"/>
                    <a:gd name="T23" fmla="*/ 30 h 32"/>
                    <a:gd name="T24" fmla="*/ 20 w 41"/>
                    <a:gd name="T25" fmla="*/ 32 h 32"/>
                    <a:gd name="T26" fmla="*/ 20 w 41"/>
                    <a:gd name="T27" fmla="*/ 32 h 32"/>
                    <a:gd name="T28" fmla="*/ 29 w 41"/>
                    <a:gd name="T29" fmla="*/ 30 h 32"/>
                    <a:gd name="T30" fmla="*/ 35 w 41"/>
                    <a:gd name="T31" fmla="*/ 27 h 32"/>
                    <a:gd name="T32" fmla="*/ 39 w 41"/>
                    <a:gd name="T33" fmla="*/ 21 h 32"/>
                    <a:gd name="T34" fmla="*/ 41 w 41"/>
                    <a:gd name="T35" fmla="*/ 19 h 32"/>
                    <a:gd name="T36" fmla="*/ 41 w 41"/>
                    <a:gd name="T37" fmla="*/ 15 h 32"/>
                    <a:gd name="T38" fmla="*/ 41 w 41"/>
                    <a:gd name="T39" fmla="*/ 15 h 32"/>
                    <a:gd name="T40" fmla="*/ 41 w 41"/>
                    <a:gd name="T41" fmla="*/ 13 h 32"/>
                    <a:gd name="T42" fmla="*/ 39 w 41"/>
                    <a:gd name="T43" fmla="*/ 9 h 32"/>
                    <a:gd name="T44" fmla="*/ 35 w 41"/>
                    <a:gd name="T45" fmla="*/ 4 h 32"/>
                    <a:gd name="T46" fmla="*/ 29 w 41"/>
                    <a:gd name="T47" fmla="*/ 1 h 32"/>
                    <a:gd name="T48" fmla="*/ 20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4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1"/>
                      </a:lnTo>
                      <a:lnTo>
                        <a:pt x="6" y="27"/>
                      </a:lnTo>
                      <a:lnTo>
                        <a:pt x="12" y="30"/>
                      </a:lnTo>
                      <a:lnTo>
                        <a:pt x="20" y="32"/>
                      </a:lnTo>
                      <a:lnTo>
                        <a:pt x="29" y="30"/>
                      </a:lnTo>
                      <a:lnTo>
                        <a:pt x="35" y="27"/>
                      </a:lnTo>
                      <a:lnTo>
                        <a:pt x="39" y="21"/>
                      </a:lnTo>
                      <a:lnTo>
                        <a:pt x="41" y="19"/>
                      </a:lnTo>
                      <a:lnTo>
                        <a:pt x="41" y="15"/>
                      </a:lnTo>
                      <a:lnTo>
                        <a:pt x="41" y="13"/>
                      </a:lnTo>
                      <a:lnTo>
                        <a:pt x="39" y="9"/>
                      </a:lnTo>
                      <a:lnTo>
                        <a:pt x="35" y="4"/>
                      </a:lnTo>
                      <a:lnTo>
                        <a:pt x="29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74" name="Freeform 2616"/>
                <p:cNvSpPr>
                  <a:spLocks/>
                </p:cNvSpPr>
                <p:nvPr/>
              </p:nvSpPr>
              <p:spPr bwMode="auto">
                <a:xfrm>
                  <a:off x="2162" y="3026"/>
                  <a:ext cx="38" cy="34"/>
                </a:xfrm>
                <a:custGeom>
                  <a:avLst/>
                  <a:gdLst>
                    <a:gd name="T0" fmla="*/ 11 w 38"/>
                    <a:gd name="T1" fmla="*/ 4 h 34"/>
                    <a:gd name="T2" fmla="*/ 11 w 38"/>
                    <a:gd name="T3" fmla="*/ 4 h 34"/>
                    <a:gd name="T4" fmla="*/ 5 w 38"/>
                    <a:gd name="T5" fmla="*/ 9 h 34"/>
                    <a:gd name="T6" fmla="*/ 1 w 38"/>
                    <a:gd name="T7" fmla="*/ 15 h 34"/>
                    <a:gd name="T8" fmla="*/ 0 w 38"/>
                    <a:gd name="T9" fmla="*/ 22 h 34"/>
                    <a:gd name="T10" fmla="*/ 0 w 38"/>
                    <a:gd name="T11" fmla="*/ 24 h 34"/>
                    <a:gd name="T12" fmla="*/ 1 w 38"/>
                    <a:gd name="T13" fmla="*/ 28 h 34"/>
                    <a:gd name="T14" fmla="*/ 1 w 38"/>
                    <a:gd name="T15" fmla="*/ 28 h 34"/>
                    <a:gd name="T16" fmla="*/ 2 w 38"/>
                    <a:gd name="T17" fmla="*/ 31 h 34"/>
                    <a:gd name="T18" fmla="*/ 5 w 38"/>
                    <a:gd name="T19" fmla="*/ 32 h 34"/>
                    <a:gd name="T20" fmla="*/ 11 w 38"/>
                    <a:gd name="T21" fmla="*/ 34 h 34"/>
                    <a:gd name="T22" fmla="*/ 19 w 38"/>
                    <a:gd name="T23" fmla="*/ 34 h 34"/>
                    <a:gd name="T24" fmla="*/ 27 w 38"/>
                    <a:gd name="T25" fmla="*/ 32 h 34"/>
                    <a:gd name="T26" fmla="*/ 27 w 38"/>
                    <a:gd name="T27" fmla="*/ 32 h 34"/>
                    <a:gd name="T28" fmla="*/ 33 w 38"/>
                    <a:gd name="T29" fmla="*/ 27 h 34"/>
                    <a:gd name="T30" fmla="*/ 37 w 38"/>
                    <a:gd name="T31" fmla="*/ 20 h 34"/>
                    <a:gd name="T32" fmla="*/ 38 w 38"/>
                    <a:gd name="T33" fmla="*/ 13 h 34"/>
                    <a:gd name="T34" fmla="*/ 38 w 38"/>
                    <a:gd name="T35" fmla="*/ 10 h 34"/>
                    <a:gd name="T36" fmla="*/ 37 w 38"/>
                    <a:gd name="T37" fmla="*/ 8 h 34"/>
                    <a:gd name="T38" fmla="*/ 37 w 38"/>
                    <a:gd name="T39" fmla="*/ 8 h 34"/>
                    <a:gd name="T40" fmla="*/ 34 w 38"/>
                    <a:gd name="T41" fmla="*/ 4 h 34"/>
                    <a:gd name="T42" fmla="*/ 32 w 38"/>
                    <a:gd name="T43" fmla="*/ 3 h 34"/>
                    <a:gd name="T44" fmla="*/ 25 w 38"/>
                    <a:gd name="T45" fmla="*/ 0 h 34"/>
                    <a:gd name="T46" fmla="*/ 19 w 38"/>
                    <a:gd name="T47" fmla="*/ 0 h 34"/>
                    <a:gd name="T48" fmla="*/ 11 w 38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4"/>
                    <a:gd name="T77" fmla="*/ 38 w 38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2" y="31"/>
                      </a:lnTo>
                      <a:lnTo>
                        <a:pt x="5" y="32"/>
                      </a:lnTo>
                      <a:lnTo>
                        <a:pt x="11" y="34"/>
                      </a:lnTo>
                      <a:lnTo>
                        <a:pt x="19" y="34"/>
                      </a:lnTo>
                      <a:lnTo>
                        <a:pt x="27" y="32"/>
                      </a:lnTo>
                      <a:lnTo>
                        <a:pt x="33" y="27"/>
                      </a:lnTo>
                      <a:lnTo>
                        <a:pt x="37" y="20"/>
                      </a:lnTo>
                      <a:lnTo>
                        <a:pt x="38" y="13"/>
                      </a:lnTo>
                      <a:lnTo>
                        <a:pt x="38" y="10"/>
                      </a:lnTo>
                      <a:lnTo>
                        <a:pt x="37" y="8"/>
                      </a:lnTo>
                      <a:lnTo>
                        <a:pt x="34" y="4"/>
                      </a:lnTo>
                      <a:lnTo>
                        <a:pt x="32" y="3"/>
                      </a:ln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75" name="Freeform 2617"/>
                <p:cNvSpPr>
                  <a:spLocks/>
                </p:cNvSpPr>
                <p:nvPr/>
              </p:nvSpPr>
              <p:spPr bwMode="auto">
                <a:xfrm>
                  <a:off x="2162" y="3026"/>
                  <a:ext cx="38" cy="34"/>
                </a:xfrm>
                <a:custGeom>
                  <a:avLst/>
                  <a:gdLst>
                    <a:gd name="T0" fmla="*/ 11 w 38"/>
                    <a:gd name="T1" fmla="*/ 4 h 34"/>
                    <a:gd name="T2" fmla="*/ 11 w 38"/>
                    <a:gd name="T3" fmla="*/ 4 h 34"/>
                    <a:gd name="T4" fmla="*/ 5 w 38"/>
                    <a:gd name="T5" fmla="*/ 9 h 34"/>
                    <a:gd name="T6" fmla="*/ 1 w 38"/>
                    <a:gd name="T7" fmla="*/ 15 h 34"/>
                    <a:gd name="T8" fmla="*/ 0 w 38"/>
                    <a:gd name="T9" fmla="*/ 22 h 34"/>
                    <a:gd name="T10" fmla="*/ 0 w 38"/>
                    <a:gd name="T11" fmla="*/ 24 h 34"/>
                    <a:gd name="T12" fmla="*/ 1 w 38"/>
                    <a:gd name="T13" fmla="*/ 28 h 34"/>
                    <a:gd name="T14" fmla="*/ 1 w 38"/>
                    <a:gd name="T15" fmla="*/ 28 h 34"/>
                    <a:gd name="T16" fmla="*/ 2 w 38"/>
                    <a:gd name="T17" fmla="*/ 31 h 34"/>
                    <a:gd name="T18" fmla="*/ 5 w 38"/>
                    <a:gd name="T19" fmla="*/ 32 h 34"/>
                    <a:gd name="T20" fmla="*/ 11 w 38"/>
                    <a:gd name="T21" fmla="*/ 34 h 34"/>
                    <a:gd name="T22" fmla="*/ 19 w 38"/>
                    <a:gd name="T23" fmla="*/ 34 h 34"/>
                    <a:gd name="T24" fmla="*/ 27 w 38"/>
                    <a:gd name="T25" fmla="*/ 32 h 34"/>
                    <a:gd name="T26" fmla="*/ 27 w 38"/>
                    <a:gd name="T27" fmla="*/ 32 h 34"/>
                    <a:gd name="T28" fmla="*/ 33 w 38"/>
                    <a:gd name="T29" fmla="*/ 27 h 34"/>
                    <a:gd name="T30" fmla="*/ 37 w 38"/>
                    <a:gd name="T31" fmla="*/ 20 h 34"/>
                    <a:gd name="T32" fmla="*/ 38 w 38"/>
                    <a:gd name="T33" fmla="*/ 13 h 34"/>
                    <a:gd name="T34" fmla="*/ 38 w 38"/>
                    <a:gd name="T35" fmla="*/ 10 h 34"/>
                    <a:gd name="T36" fmla="*/ 37 w 38"/>
                    <a:gd name="T37" fmla="*/ 8 h 34"/>
                    <a:gd name="T38" fmla="*/ 37 w 38"/>
                    <a:gd name="T39" fmla="*/ 8 h 34"/>
                    <a:gd name="T40" fmla="*/ 34 w 38"/>
                    <a:gd name="T41" fmla="*/ 4 h 34"/>
                    <a:gd name="T42" fmla="*/ 32 w 38"/>
                    <a:gd name="T43" fmla="*/ 3 h 34"/>
                    <a:gd name="T44" fmla="*/ 25 w 38"/>
                    <a:gd name="T45" fmla="*/ 0 h 34"/>
                    <a:gd name="T46" fmla="*/ 19 w 38"/>
                    <a:gd name="T47" fmla="*/ 0 h 34"/>
                    <a:gd name="T48" fmla="*/ 11 w 38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4"/>
                    <a:gd name="T77" fmla="*/ 38 w 38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2" y="31"/>
                      </a:lnTo>
                      <a:lnTo>
                        <a:pt x="5" y="32"/>
                      </a:lnTo>
                      <a:lnTo>
                        <a:pt x="11" y="34"/>
                      </a:lnTo>
                      <a:lnTo>
                        <a:pt x="19" y="34"/>
                      </a:lnTo>
                      <a:lnTo>
                        <a:pt x="27" y="32"/>
                      </a:lnTo>
                      <a:lnTo>
                        <a:pt x="33" y="27"/>
                      </a:lnTo>
                      <a:lnTo>
                        <a:pt x="37" y="20"/>
                      </a:lnTo>
                      <a:lnTo>
                        <a:pt x="38" y="13"/>
                      </a:lnTo>
                      <a:lnTo>
                        <a:pt x="38" y="10"/>
                      </a:lnTo>
                      <a:lnTo>
                        <a:pt x="37" y="8"/>
                      </a:lnTo>
                      <a:lnTo>
                        <a:pt x="34" y="4"/>
                      </a:lnTo>
                      <a:lnTo>
                        <a:pt x="32" y="3"/>
                      </a:ln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76" name="Freeform 2618"/>
                <p:cNvSpPr>
                  <a:spLocks/>
                </p:cNvSpPr>
                <p:nvPr/>
              </p:nvSpPr>
              <p:spPr bwMode="auto">
                <a:xfrm>
                  <a:off x="2190" y="3030"/>
                  <a:ext cx="41" cy="33"/>
                </a:xfrm>
                <a:custGeom>
                  <a:avLst/>
                  <a:gdLst>
                    <a:gd name="T0" fmla="*/ 25 w 41"/>
                    <a:gd name="T1" fmla="*/ 1 h 33"/>
                    <a:gd name="T2" fmla="*/ 25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5 w 41"/>
                    <a:gd name="T9" fmla="*/ 4 h 33"/>
                    <a:gd name="T10" fmla="*/ 2 w 41"/>
                    <a:gd name="T11" fmla="*/ 6 h 33"/>
                    <a:gd name="T12" fmla="*/ 1 w 41"/>
                    <a:gd name="T13" fmla="*/ 9 h 33"/>
                    <a:gd name="T14" fmla="*/ 1 w 41"/>
                    <a:gd name="T15" fmla="*/ 9 h 33"/>
                    <a:gd name="T16" fmla="*/ 0 w 41"/>
                    <a:gd name="T17" fmla="*/ 13 h 33"/>
                    <a:gd name="T18" fmla="*/ 0 w 41"/>
                    <a:gd name="T19" fmla="*/ 16 h 33"/>
                    <a:gd name="T20" fmla="*/ 2 w 41"/>
                    <a:gd name="T21" fmla="*/ 23 h 33"/>
                    <a:gd name="T22" fmla="*/ 8 w 41"/>
                    <a:gd name="T23" fmla="*/ 28 h 33"/>
                    <a:gd name="T24" fmla="*/ 15 w 41"/>
                    <a:gd name="T25" fmla="*/ 32 h 33"/>
                    <a:gd name="T26" fmla="*/ 15 w 41"/>
                    <a:gd name="T27" fmla="*/ 32 h 33"/>
                    <a:gd name="T28" fmla="*/ 23 w 41"/>
                    <a:gd name="T29" fmla="*/ 33 h 33"/>
                    <a:gd name="T30" fmla="*/ 31 w 41"/>
                    <a:gd name="T31" fmla="*/ 32 h 33"/>
                    <a:gd name="T32" fmla="*/ 36 w 41"/>
                    <a:gd name="T33" fmla="*/ 29 h 33"/>
                    <a:gd name="T34" fmla="*/ 38 w 41"/>
                    <a:gd name="T35" fmla="*/ 27 h 33"/>
                    <a:gd name="T36" fmla="*/ 39 w 41"/>
                    <a:gd name="T37" fmla="*/ 24 h 33"/>
                    <a:gd name="T38" fmla="*/ 39 w 41"/>
                    <a:gd name="T39" fmla="*/ 24 h 33"/>
                    <a:gd name="T40" fmla="*/ 41 w 41"/>
                    <a:gd name="T41" fmla="*/ 20 h 33"/>
                    <a:gd name="T42" fmla="*/ 41 w 41"/>
                    <a:gd name="T43" fmla="*/ 16 h 33"/>
                    <a:gd name="T44" fmla="*/ 38 w 41"/>
                    <a:gd name="T45" fmla="*/ 10 h 33"/>
                    <a:gd name="T46" fmla="*/ 33 w 41"/>
                    <a:gd name="T47" fmla="*/ 5 h 33"/>
                    <a:gd name="T48" fmla="*/ 25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4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2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1" y="32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77" name="Freeform 2619"/>
                <p:cNvSpPr>
                  <a:spLocks/>
                </p:cNvSpPr>
                <p:nvPr/>
              </p:nvSpPr>
              <p:spPr bwMode="auto">
                <a:xfrm>
                  <a:off x="2190" y="3030"/>
                  <a:ext cx="41" cy="33"/>
                </a:xfrm>
                <a:custGeom>
                  <a:avLst/>
                  <a:gdLst>
                    <a:gd name="T0" fmla="*/ 25 w 41"/>
                    <a:gd name="T1" fmla="*/ 1 h 33"/>
                    <a:gd name="T2" fmla="*/ 25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5 w 41"/>
                    <a:gd name="T9" fmla="*/ 4 h 33"/>
                    <a:gd name="T10" fmla="*/ 2 w 41"/>
                    <a:gd name="T11" fmla="*/ 6 h 33"/>
                    <a:gd name="T12" fmla="*/ 1 w 41"/>
                    <a:gd name="T13" fmla="*/ 9 h 33"/>
                    <a:gd name="T14" fmla="*/ 1 w 41"/>
                    <a:gd name="T15" fmla="*/ 9 h 33"/>
                    <a:gd name="T16" fmla="*/ 0 w 41"/>
                    <a:gd name="T17" fmla="*/ 13 h 33"/>
                    <a:gd name="T18" fmla="*/ 0 w 41"/>
                    <a:gd name="T19" fmla="*/ 16 h 33"/>
                    <a:gd name="T20" fmla="*/ 2 w 41"/>
                    <a:gd name="T21" fmla="*/ 23 h 33"/>
                    <a:gd name="T22" fmla="*/ 8 w 41"/>
                    <a:gd name="T23" fmla="*/ 28 h 33"/>
                    <a:gd name="T24" fmla="*/ 15 w 41"/>
                    <a:gd name="T25" fmla="*/ 32 h 33"/>
                    <a:gd name="T26" fmla="*/ 15 w 41"/>
                    <a:gd name="T27" fmla="*/ 32 h 33"/>
                    <a:gd name="T28" fmla="*/ 23 w 41"/>
                    <a:gd name="T29" fmla="*/ 33 h 33"/>
                    <a:gd name="T30" fmla="*/ 31 w 41"/>
                    <a:gd name="T31" fmla="*/ 32 h 33"/>
                    <a:gd name="T32" fmla="*/ 36 w 41"/>
                    <a:gd name="T33" fmla="*/ 29 h 33"/>
                    <a:gd name="T34" fmla="*/ 38 w 41"/>
                    <a:gd name="T35" fmla="*/ 27 h 33"/>
                    <a:gd name="T36" fmla="*/ 39 w 41"/>
                    <a:gd name="T37" fmla="*/ 24 h 33"/>
                    <a:gd name="T38" fmla="*/ 39 w 41"/>
                    <a:gd name="T39" fmla="*/ 24 h 33"/>
                    <a:gd name="T40" fmla="*/ 41 w 41"/>
                    <a:gd name="T41" fmla="*/ 20 h 33"/>
                    <a:gd name="T42" fmla="*/ 41 w 41"/>
                    <a:gd name="T43" fmla="*/ 16 h 33"/>
                    <a:gd name="T44" fmla="*/ 38 w 41"/>
                    <a:gd name="T45" fmla="*/ 10 h 33"/>
                    <a:gd name="T46" fmla="*/ 33 w 41"/>
                    <a:gd name="T47" fmla="*/ 5 h 33"/>
                    <a:gd name="T48" fmla="*/ 25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4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2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1" y="32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78" name="Freeform 2620"/>
                <p:cNvSpPr>
                  <a:spLocks/>
                </p:cNvSpPr>
                <p:nvPr/>
              </p:nvSpPr>
              <p:spPr bwMode="auto">
                <a:xfrm>
                  <a:off x="2087" y="3032"/>
                  <a:ext cx="30" cy="88"/>
                </a:xfrm>
                <a:custGeom>
                  <a:avLst/>
                  <a:gdLst>
                    <a:gd name="T0" fmla="*/ 0 w 30"/>
                    <a:gd name="T1" fmla="*/ 83 h 88"/>
                    <a:gd name="T2" fmla="*/ 7 w 30"/>
                    <a:gd name="T3" fmla="*/ 69 h 88"/>
                    <a:gd name="T4" fmla="*/ 7 w 30"/>
                    <a:gd name="T5" fmla="*/ 0 h 88"/>
                    <a:gd name="T6" fmla="*/ 23 w 30"/>
                    <a:gd name="T7" fmla="*/ 2 h 88"/>
                    <a:gd name="T8" fmla="*/ 21 w 30"/>
                    <a:gd name="T9" fmla="*/ 69 h 88"/>
                    <a:gd name="T10" fmla="*/ 30 w 30"/>
                    <a:gd name="T11" fmla="*/ 86 h 88"/>
                    <a:gd name="T12" fmla="*/ 20 w 30"/>
                    <a:gd name="T13" fmla="*/ 79 h 88"/>
                    <a:gd name="T14" fmla="*/ 20 w 30"/>
                    <a:gd name="T15" fmla="*/ 88 h 88"/>
                    <a:gd name="T16" fmla="*/ 14 w 30"/>
                    <a:gd name="T17" fmla="*/ 81 h 88"/>
                    <a:gd name="T18" fmla="*/ 9 w 30"/>
                    <a:gd name="T19" fmla="*/ 87 h 88"/>
                    <a:gd name="T20" fmla="*/ 7 w 30"/>
                    <a:gd name="T21" fmla="*/ 81 h 88"/>
                    <a:gd name="T22" fmla="*/ 0 w 30"/>
                    <a:gd name="T23" fmla="*/ 83 h 88"/>
                    <a:gd name="T24" fmla="*/ 0 w 30"/>
                    <a:gd name="T25" fmla="*/ 83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88"/>
                    <a:gd name="T41" fmla="*/ 30 w 30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88">
                      <a:moveTo>
                        <a:pt x="0" y="83"/>
                      </a:moveTo>
                      <a:lnTo>
                        <a:pt x="7" y="69"/>
                      </a:lnTo>
                      <a:lnTo>
                        <a:pt x="7" y="0"/>
                      </a:lnTo>
                      <a:lnTo>
                        <a:pt x="23" y="2"/>
                      </a:lnTo>
                      <a:lnTo>
                        <a:pt x="21" y="69"/>
                      </a:lnTo>
                      <a:lnTo>
                        <a:pt x="30" y="86"/>
                      </a:lnTo>
                      <a:lnTo>
                        <a:pt x="20" y="79"/>
                      </a:lnTo>
                      <a:lnTo>
                        <a:pt x="20" y="88"/>
                      </a:lnTo>
                      <a:lnTo>
                        <a:pt x="14" y="81"/>
                      </a:lnTo>
                      <a:lnTo>
                        <a:pt x="9" y="87"/>
                      </a:lnTo>
                      <a:lnTo>
                        <a:pt x="7" y="81"/>
                      </a:lnTo>
                      <a:lnTo>
                        <a:pt x="0" y="83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79" name="Freeform 2621"/>
                <p:cNvSpPr>
                  <a:spLocks/>
                </p:cNvSpPr>
                <p:nvPr/>
              </p:nvSpPr>
              <p:spPr bwMode="auto">
                <a:xfrm>
                  <a:off x="2069" y="3017"/>
                  <a:ext cx="38" cy="35"/>
                </a:xfrm>
                <a:custGeom>
                  <a:avLst/>
                  <a:gdLst>
                    <a:gd name="T0" fmla="*/ 11 w 38"/>
                    <a:gd name="T1" fmla="*/ 3 h 35"/>
                    <a:gd name="T2" fmla="*/ 11 w 38"/>
                    <a:gd name="T3" fmla="*/ 3 h 35"/>
                    <a:gd name="T4" fmla="*/ 5 w 38"/>
                    <a:gd name="T5" fmla="*/ 8 h 35"/>
                    <a:gd name="T6" fmla="*/ 1 w 38"/>
                    <a:gd name="T7" fmla="*/ 14 h 35"/>
                    <a:gd name="T8" fmla="*/ 0 w 38"/>
                    <a:gd name="T9" fmla="*/ 22 h 35"/>
                    <a:gd name="T10" fmla="*/ 0 w 38"/>
                    <a:gd name="T11" fmla="*/ 24 h 35"/>
                    <a:gd name="T12" fmla="*/ 1 w 38"/>
                    <a:gd name="T13" fmla="*/ 27 h 35"/>
                    <a:gd name="T14" fmla="*/ 1 w 38"/>
                    <a:gd name="T15" fmla="*/ 27 h 35"/>
                    <a:gd name="T16" fmla="*/ 2 w 38"/>
                    <a:gd name="T17" fmla="*/ 29 h 35"/>
                    <a:gd name="T18" fmla="*/ 5 w 38"/>
                    <a:gd name="T19" fmla="*/ 32 h 35"/>
                    <a:gd name="T20" fmla="*/ 11 w 38"/>
                    <a:gd name="T21" fmla="*/ 35 h 35"/>
                    <a:gd name="T22" fmla="*/ 19 w 38"/>
                    <a:gd name="T23" fmla="*/ 35 h 35"/>
                    <a:gd name="T24" fmla="*/ 27 w 38"/>
                    <a:gd name="T25" fmla="*/ 31 h 35"/>
                    <a:gd name="T26" fmla="*/ 27 w 38"/>
                    <a:gd name="T27" fmla="*/ 31 h 35"/>
                    <a:gd name="T28" fmla="*/ 33 w 38"/>
                    <a:gd name="T29" fmla="*/ 26 h 35"/>
                    <a:gd name="T30" fmla="*/ 37 w 38"/>
                    <a:gd name="T31" fmla="*/ 19 h 35"/>
                    <a:gd name="T32" fmla="*/ 38 w 38"/>
                    <a:gd name="T33" fmla="*/ 13 h 35"/>
                    <a:gd name="T34" fmla="*/ 38 w 38"/>
                    <a:gd name="T35" fmla="*/ 10 h 35"/>
                    <a:gd name="T36" fmla="*/ 37 w 38"/>
                    <a:gd name="T37" fmla="*/ 6 h 35"/>
                    <a:gd name="T38" fmla="*/ 37 w 38"/>
                    <a:gd name="T39" fmla="*/ 6 h 35"/>
                    <a:gd name="T40" fmla="*/ 35 w 38"/>
                    <a:gd name="T41" fmla="*/ 4 h 35"/>
                    <a:gd name="T42" fmla="*/ 33 w 38"/>
                    <a:gd name="T43" fmla="*/ 3 h 35"/>
                    <a:gd name="T44" fmla="*/ 25 w 38"/>
                    <a:gd name="T45" fmla="*/ 0 h 35"/>
                    <a:gd name="T46" fmla="*/ 19 w 38"/>
                    <a:gd name="T47" fmla="*/ 0 h 35"/>
                    <a:gd name="T48" fmla="*/ 11 w 38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5"/>
                    <a:gd name="T77" fmla="*/ 38 w 38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5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2" y="29"/>
                      </a:lnTo>
                      <a:lnTo>
                        <a:pt x="5" y="32"/>
                      </a:lnTo>
                      <a:lnTo>
                        <a:pt x="11" y="35"/>
                      </a:lnTo>
                      <a:lnTo>
                        <a:pt x="19" y="35"/>
                      </a:lnTo>
                      <a:lnTo>
                        <a:pt x="27" y="31"/>
                      </a:lnTo>
                      <a:lnTo>
                        <a:pt x="33" y="26"/>
                      </a:lnTo>
                      <a:lnTo>
                        <a:pt x="37" y="19"/>
                      </a:lnTo>
                      <a:lnTo>
                        <a:pt x="38" y="13"/>
                      </a:lnTo>
                      <a:lnTo>
                        <a:pt x="38" y="10"/>
                      </a:lnTo>
                      <a:lnTo>
                        <a:pt x="37" y="6"/>
                      </a:lnTo>
                      <a:lnTo>
                        <a:pt x="35" y="4"/>
                      </a:lnTo>
                      <a:lnTo>
                        <a:pt x="33" y="3"/>
                      </a:ln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80" name="Freeform 2622"/>
                <p:cNvSpPr>
                  <a:spLocks/>
                </p:cNvSpPr>
                <p:nvPr/>
              </p:nvSpPr>
              <p:spPr bwMode="auto">
                <a:xfrm>
                  <a:off x="2069" y="3017"/>
                  <a:ext cx="38" cy="35"/>
                </a:xfrm>
                <a:custGeom>
                  <a:avLst/>
                  <a:gdLst>
                    <a:gd name="T0" fmla="*/ 11 w 38"/>
                    <a:gd name="T1" fmla="*/ 3 h 35"/>
                    <a:gd name="T2" fmla="*/ 11 w 38"/>
                    <a:gd name="T3" fmla="*/ 3 h 35"/>
                    <a:gd name="T4" fmla="*/ 5 w 38"/>
                    <a:gd name="T5" fmla="*/ 8 h 35"/>
                    <a:gd name="T6" fmla="*/ 1 w 38"/>
                    <a:gd name="T7" fmla="*/ 14 h 35"/>
                    <a:gd name="T8" fmla="*/ 0 w 38"/>
                    <a:gd name="T9" fmla="*/ 22 h 35"/>
                    <a:gd name="T10" fmla="*/ 0 w 38"/>
                    <a:gd name="T11" fmla="*/ 24 h 35"/>
                    <a:gd name="T12" fmla="*/ 1 w 38"/>
                    <a:gd name="T13" fmla="*/ 27 h 35"/>
                    <a:gd name="T14" fmla="*/ 1 w 38"/>
                    <a:gd name="T15" fmla="*/ 27 h 35"/>
                    <a:gd name="T16" fmla="*/ 2 w 38"/>
                    <a:gd name="T17" fmla="*/ 29 h 35"/>
                    <a:gd name="T18" fmla="*/ 5 w 38"/>
                    <a:gd name="T19" fmla="*/ 32 h 35"/>
                    <a:gd name="T20" fmla="*/ 11 w 38"/>
                    <a:gd name="T21" fmla="*/ 35 h 35"/>
                    <a:gd name="T22" fmla="*/ 19 w 38"/>
                    <a:gd name="T23" fmla="*/ 35 h 35"/>
                    <a:gd name="T24" fmla="*/ 27 w 38"/>
                    <a:gd name="T25" fmla="*/ 31 h 35"/>
                    <a:gd name="T26" fmla="*/ 27 w 38"/>
                    <a:gd name="T27" fmla="*/ 31 h 35"/>
                    <a:gd name="T28" fmla="*/ 33 w 38"/>
                    <a:gd name="T29" fmla="*/ 26 h 35"/>
                    <a:gd name="T30" fmla="*/ 37 w 38"/>
                    <a:gd name="T31" fmla="*/ 19 h 35"/>
                    <a:gd name="T32" fmla="*/ 38 w 38"/>
                    <a:gd name="T33" fmla="*/ 13 h 35"/>
                    <a:gd name="T34" fmla="*/ 38 w 38"/>
                    <a:gd name="T35" fmla="*/ 10 h 35"/>
                    <a:gd name="T36" fmla="*/ 37 w 38"/>
                    <a:gd name="T37" fmla="*/ 6 h 35"/>
                    <a:gd name="T38" fmla="*/ 37 w 38"/>
                    <a:gd name="T39" fmla="*/ 6 h 35"/>
                    <a:gd name="T40" fmla="*/ 35 w 38"/>
                    <a:gd name="T41" fmla="*/ 4 h 35"/>
                    <a:gd name="T42" fmla="*/ 33 w 38"/>
                    <a:gd name="T43" fmla="*/ 3 h 35"/>
                    <a:gd name="T44" fmla="*/ 25 w 38"/>
                    <a:gd name="T45" fmla="*/ 0 h 35"/>
                    <a:gd name="T46" fmla="*/ 19 w 38"/>
                    <a:gd name="T47" fmla="*/ 0 h 35"/>
                    <a:gd name="T48" fmla="*/ 11 w 38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5"/>
                    <a:gd name="T77" fmla="*/ 38 w 38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5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2" y="29"/>
                      </a:lnTo>
                      <a:lnTo>
                        <a:pt x="5" y="32"/>
                      </a:lnTo>
                      <a:lnTo>
                        <a:pt x="11" y="35"/>
                      </a:lnTo>
                      <a:lnTo>
                        <a:pt x="19" y="35"/>
                      </a:lnTo>
                      <a:lnTo>
                        <a:pt x="27" y="31"/>
                      </a:lnTo>
                      <a:lnTo>
                        <a:pt x="33" y="26"/>
                      </a:lnTo>
                      <a:lnTo>
                        <a:pt x="37" y="19"/>
                      </a:lnTo>
                      <a:lnTo>
                        <a:pt x="38" y="13"/>
                      </a:lnTo>
                      <a:lnTo>
                        <a:pt x="38" y="10"/>
                      </a:lnTo>
                      <a:lnTo>
                        <a:pt x="37" y="6"/>
                      </a:lnTo>
                      <a:lnTo>
                        <a:pt x="35" y="4"/>
                      </a:lnTo>
                      <a:lnTo>
                        <a:pt x="33" y="3"/>
                      </a:ln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81" name="Freeform 2623"/>
                <p:cNvSpPr>
                  <a:spLocks/>
                </p:cNvSpPr>
                <p:nvPr/>
              </p:nvSpPr>
              <p:spPr bwMode="auto">
                <a:xfrm>
                  <a:off x="2097" y="3021"/>
                  <a:ext cx="41" cy="33"/>
                </a:xfrm>
                <a:custGeom>
                  <a:avLst/>
                  <a:gdLst>
                    <a:gd name="T0" fmla="*/ 25 w 41"/>
                    <a:gd name="T1" fmla="*/ 1 h 33"/>
                    <a:gd name="T2" fmla="*/ 25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5 w 41"/>
                    <a:gd name="T9" fmla="*/ 4 h 33"/>
                    <a:gd name="T10" fmla="*/ 2 w 41"/>
                    <a:gd name="T11" fmla="*/ 6 h 33"/>
                    <a:gd name="T12" fmla="*/ 1 w 41"/>
                    <a:gd name="T13" fmla="*/ 9 h 33"/>
                    <a:gd name="T14" fmla="*/ 1 w 41"/>
                    <a:gd name="T15" fmla="*/ 9 h 33"/>
                    <a:gd name="T16" fmla="*/ 0 w 41"/>
                    <a:gd name="T17" fmla="*/ 13 h 33"/>
                    <a:gd name="T18" fmla="*/ 0 w 41"/>
                    <a:gd name="T19" fmla="*/ 15 h 33"/>
                    <a:gd name="T20" fmla="*/ 2 w 41"/>
                    <a:gd name="T21" fmla="*/ 22 h 33"/>
                    <a:gd name="T22" fmla="*/ 7 w 41"/>
                    <a:gd name="T23" fmla="*/ 28 h 33"/>
                    <a:gd name="T24" fmla="*/ 15 w 41"/>
                    <a:gd name="T25" fmla="*/ 32 h 33"/>
                    <a:gd name="T26" fmla="*/ 15 w 41"/>
                    <a:gd name="T27" fmla="*/ 32 h 33"/>
                    <a:gd name="T28" fmla="*/ 23 w 41"/>
                    <a:gd name="T29" fmla="*/ 33 h 33"/>
                    <a:gd name="T30" fmla="*/ 30 w 41"/>
                    <a:gd name="T31" fmla="*/ 32 h 33"/>
                    <a:gd name="T32" fmla="*/ 36 w 41"/>
                    <a:gd name="T33" fmla="*/ 29 h 33"/>
                    <a:gd name="T34" fmla="*/ 38 w 41"/>
                    <a:gd name="T35" fmla="*/ 27 h 33"/>
                    <a:gd name="T36" fmla="*/ 39 w 41"/>
                    <a:gd name="T37" fmla="*/ 24 h 33"/>
                    <a:gd name="T38" fmla="*/ 39 w 41"/>
                    <a:gd name="T39" fmla="*/ 24 h 33"/>
                    <a:gd name="T40" fmla="*/ 41 w 41"/>
                    <a:gd name="T41" fmla="*/ 20 h 33"/>
                    <a:gd name="T42" fmla="*/ 41 w 41"/>
                    <a:gd name="T43" fmla="*/ 16 h 33"/>
                    <a:gd name="T44" fmla="*/ 38 w 41"/>
                    <a:gd name="T45" fmla="*/ 11 h 33"/>
                    <a:gd name="T46" fmla="*/ 33 w 41"/>
                    <a:gd name="T47" fmla="*/ 5 h 33"/>
                    <a:gd name="T48" fmla="*/ 25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4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7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0" y="32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82" name="Freeform 2624"/>
                <p:cNvSpPr>
                  <a:spLocks/>
                </p:cNvSpPr>
                <p:nvPr/>
              </p:nvSpPr>
              <p:spPr bwMode="auto">
                <a:xfrm>
                  <a:off x="2097" y="3021"/>
                  <a:ext cx="41" cy="33"/>
                </a:xfrm>
                <a:custGeom>
                  <a:avLst/>
                  <a:gdLst>
                    <a:gd name="T0" fmla="*/ 25 w 41"/>
                    <a:gd name="T1" fmla="*/ 1 h 33"/>
                    <a:gd name="T2" fmla="*/ 25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5 w 41"/>
                    <a:gd name="T9" fmla="*/ 4 h 33"/>
                    <a:gd name="T10" fmla="*/ 2 w 41"/>
                    <a:gd name="T11" fmla="*/ 6 h 33"/>
                    <a:gd name="T12" fmla="*/ 1 w 41"/>
                    <a:gd name="T13" fmla="*/ 9 h 33"/>
                    <a:gd name="T14" fmla="*/ 1 w 41"/>
                    <a:gd name="T15" fmla="*/ 9 h 33"/>
                    <a:gd name="T16" fmla="*/ 0 w 41"/>
                    <a:gd name="T17" fmla="*/ 13 h 33"/>
                    <a:gd name="T18" fmla="*/ 0 w 41"/>
                    <a:gd name="T19" fmla="*/ 15 h 33"/>
                    <a:gd name="T20" fmla="*/ 2 w 41"/>
                    <a:gd name="T21" fmla="*/ 22 h 33"/>
                    <a:gd name="T22" fmla="*/ 7 w 41"/>
                    <a:gd name="T23" fmla="*/ 28 h 33"/>
                    <a:gd name="T24" fmla="*/ 15 w 41"/>
                    <a:gd name="T25" fmla="*/ 32 h 33"/>
                    <a:gd name="T26" fmla="*/ 15 w 41"/>
                    <a:gd name="T27" fmla="*/ 32 h 33"/>
                    <a:gd name="T28" fmla="*/ 23 w 41"/>
                    <a:gd name="T29" fmla="*/ 33 h 33"/>
                    <a:gd name="T30" fmla="*/ 30 w 41"/>
                    <a:gd name="T31" fmla="*/ 32 h 33"/>
                    <a:gd name="T32" fmla="*/ 36 w 41"/>
                    <a:gd name="T33" fmla="*/ 29 h 33"/>
                    <a:gd name="T34" fmla="*/ 38 w 41"/>
                    <a:gd name="T35" fmla="*/ 27 h 33"/>
                    <a:gd name="T36" fmla="*/ 39 w 41"/>
                    <a:gd name="T37" fmla="*/ 24 h 33"/>
                    <a:gd name="T38" fmla="*/ 39 w 41"/>
                    <a:gd name="T39" fmla="*/ 24 h 33"/>
                    <a:gd name="T40" fmla="*/ 41 w 41"/>
                    <a:gd name="T41" fmla="*/ 20 h 33"/>
                    <a:gd name="T42" fmla="*/ 41 w 41"/>
                    <a:gd name="T43" fmla="*/ 16 h 33"/>
                    <a:gd name="T44" fmla="*/ 38 w 41"/>
                    <a:gd name="T45" fmla="*/ 11 h 33"/>
                    <a:gd name="T46" fmla="*/ 33 w 41"/>
                    <a:gd name="T47" fmla="*/ 5 h 33"/>
                    <a:gd name="T48" fmla="*/ 25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4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7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0" y="32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83" name="Freeform 2625"/>
                <p:cNvSpPr>
                  <a:spLocks/>
                </p:cNvSpPr>
                <p:nvPr/>
              </p:nvSpPr>
              <p:spPr bwMode="auto">
                <a:xfrm>
                  <a:off x="2073" y="2994"/>
                  <a:ext cx="40" cy="32"/>
                </a:xfrm>
                <a:custGeom>
                  <a:avLst/>
                  <a:gdLst>
                    <a:gd name="T0" fmla="*/ 20 w 40"/>
                    <a:gd name="T1" fmla="*/ 0 h 32"/>
                    <a:gd name="T2" fmla="*/ 20 w 40"/>
                    <a:gd name="T3" fmla="*/ 0 h 32"/>
                    <a:gd name="T4" fmla="*/ 12 w 40"/>
                    <a:gd name="T5" fmla="*/ 1 h 32"/>
                    <a:gd name="T6" fmla="*/ 6 w 40"/>
                    <a:gd name="T7" fmla="*/ 4 h 32"/>
                    <a:gd name="T8" fmla="*/ 1 w 40"/>
                    <a:gd name="T9" fmla="*/ 9 h 32"/>
                    <a:gd name="T10" fmla="*/ 0 w 40"/>
                    <a:gd name="T11" fmla="*/ 13 h 32"/>
                    <a:gd name="T12" fmla="*/ 0 w 40"/>
                    <a:gd name="T13" fmla="*/ 15 h 32"/>
                    <a:gd name="T14" fmla="*/ 0 w 40"/>
                    <a:gd name="T15" fmla="*/ 15 h 32"/>
                    <a:gd name="T16" fmla="*/ 0 w 40"/>
                    <a:gd name="T17" fmla="*/ 19 h 32"/>
                    <a:gd name="T18" fmla="*/ 1 w 40"/>
                    <a:gd name="T19" fmla="*/ 22 h 32"/>
                    <a:gd name="T20" fmla="*/ 6 w 40"/>
                    <a:gd name="T21" fmla="*/ 27 h 32"/>
                    <a:gd name="T22" fmla="*/ 12 w 40"/>
                    <a:gd name="T23" fmla="*/ 31 h 32"/>
                    <a:gd name="T24" fmla="*/ 20 w 40"/>
                    <a:gd name="T25" fmla="*/ 32 h 32"/>
                    <a:gd name="T26" fmla="*/ 20 w 40"/>
                    <a:gd name="T27" fmla="*/ 32 h 32"/>
                    <a:gd name="T28" fmla="*/ 28 w 40"/>
                    <a:gd name="T29" fmla="*/ 31 h 32"/>
                    <a:gd name="T30" fmla="*/ 35 w 40"/>
                    <a:gd name="T31" fmla="*/ 27 h 32"/>
                    <a:gd name="T32" fmla="*/ 39 w 40"/>
                    <a:gd name="T33" fmla="*/ 22 h 32"/>
                    <a:gd name="T34" fmla="*/ 40 w 40"/>
                    <a:gd name="T35" fmla="*/ 19 h 32"/>
                    <a:gd name="T36" fmla="*/ 40 w 40"/>
                    <a:gd name="T37" fmla="*/ 15 h 32"/>
                    <a:gd name="T38" fmla="*/ 40 w 40"/>
                    <a:gd name="T39" fmla="*/ 15 h 32"/>
                    <a:gd name="T40" fmla="*/ 40 w 40"/>
                    <a:gd name="T41" fmla="*/ 13 h 32"/>
                    <a:gd name="T42" fmla="*/ 39 w 40"/>
                    <a:gd name="T43" fmla="*/ 9 h 32"/>
                    <a:gd name="T44" fmla="*/ 35 w 40"/>
                    <a:gd name="T45" fmla="*/ 4 h 32"/>
                    <a:gd name="T46" fmla="*/ 28 w 40"/>
                    <a:gd name="T47" fmla="*/ 1 h 32"/>
                    <a:gd name="T48" fmla="*/ 20 w 40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2"/>
                    <a:gd name="T77" fmla="*/ 40 w 40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4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2"/>
                      </a:lnTo>
                      <a:lnTo>
                        <a:pt x="6" y="27"/>
                      </a:lnTo>
                      <a:lnTo>
                        <a:pt x="12" y="31"/>
                      </a:lnTo>
                      <a:lnTo>
                        <a:pt x="20" y="32"/>
                      </a:lnTo>
                      <a:lnTo>
                        <a:pt x="28" y="31"/>
                      </a:lnTo>
                      <a:lnTo>
                        <a:pt x="35" y="27"/>
                      </a:lnTo>
                      <a:lnTo>
                        <a:pt x="39" y="22"/>
                      </a:lnTo>
                      <a:lnTo>
                        <a:pt x="40" y="19"/>
                      </a:lnTo>
                      <a:lnTo>
                        <a:pt x="40" y="15"/>
                      </a:lnTo>
                      <a:lnTo>
                        <a:pt x="40" y="13"/>
                      </a:lnTo>
                      <a:lnTo>
                        <a:pt x="39" y="9"/>
                      </a:lnTo>
                      <a:lnTo>
                        <a:pt x="35" y="4"/>
                      </a:lnTo>
                      <a:lnTo>
                        <a:pt x="28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84" name="Freeform 2626"/>
                <p:cNvSpPr>
                  <a:spLocks/>
                </p:cNvSpPr>
                <p:nvPr/>
              </p:nvSpPr>
              <p:spPr bwMode="auto">
                <a:xfrm>
                  <a:off x="2073" y="2994"/>
                  <a:ext cx="40" cy="32"/>
                </a:xfrm>
                <a:custGeom>
                  <a:avLst/>
                  <a:gdLst>
                    <a:gd name="T0" fmla="*/ 20 w 40"/>
                    <a:gd name="T1" fmla="*/ 0 h 32"/>
                    <a:gd name="T2" fmla="*/ 20 w 40"/>
                    <a:gd name="T3" fmla="*/ 0 h 32"/>
                    <a:gd name="T4" fmla="*/ 12 w 40"/>
                    <a:gd name="T5" fmla="*/ 1 h 32"/>
                    <a:gd name="T6" fmla="*/ 6 w 40"/>
                    <a:gd name="T7" fmla="*/ 4 h 32"/>
                    <a:gd name="T8" fmla="*/ 1 w 40"/>
                    <a:gd name="T9" fmla="*/ 9 h 32"/>
                    <a:gd name="T10" fmla="*/ 0 w 40"/>
                    <a:gd name="T11" fmla="*/ 13 h 32"/>
                    <a:gd name="T12" fmla="*/ 0 w 40"/>
                    <a:gd name="T13" fmla="*/ 15 h 32"/>
                    <a:gd name="T14" fmla="*/ 0 w 40"/>
                    <a:gd name="T15" fmla="*/ 15 h 32"/>
                    <a:gd name="T16" fmla="*/ 0 w 40"/>
                    <a:gd name="T17" fmla="*/ 19 h 32"/>
                    <a:gd name="T18" fmla="*/ 1 w 40"/>
                    <a:gd name="T19" fmla="*/ 22 h 32"/>
                    <a:gd name="T20" fmla="*/ 6 w 40"/>
                    <a:gd name="T21" fmla="*/ 27 h 32"/>
                    <a:gd name="T22" fmla="*/ 12 w 40"/>
                    <a:gd name="T23" fmla="*/ 31 h 32"/>
                    <a:gd name="T24" fmla="*/ 20 w 40"/>
                    <a:gd name="T25" fmla="*/ 32 h 32"/>
                    <a:gd name="T26" fmla="*/ 20 w 40"/>
                    <a:gd name="T27" fmla="*/ 32 h 32"/>
                    <a:gd name="T28" fmla="*/ 28 w 40"/>
                    <a:gd name="T29" fmla="*/ 31 h 32"/>
                    <a:gd name="T30" fmla="*/ 35 w 40"/>
                    <a:gd name="T31" fmla="*/ 27 h 32"/>
                    <a:gd name="T32" fmla="*/ 39 w 40"/>
                    <a:gd name="T33" fmla="*/ 22 h 32"/>
                    <a:gd name="T34" fmla="*/ 40 w 40"/>
                    <a:gd name="T35" fmla="*/ 19 h 32"/>
                    <a:gd name="T36" fmla="*/ 40 w 40"/>
                    <a:gd name="T37" fmla="*/ 15 h 32"/>
                    <a:gd name="T38" fmla="*/ 40 w 40"/>
                    <a:gd name="T39" fmla="*/ 15 h 32"/>
                    <a:gd name="T40" fmla="*/ 40 w 40"/>
                    <a:gd name="T41" fmla="*/ 13 h 32"/>
                    <a:gd name="T42" fmla="*/ 39 w 40"/>
                    <a:gd name="T43" fmla="*/ 9 h 32"/>
                    <a:gd name="T44" fmla="*/ 35 w 40"/>
                    <a:gd name="T45" fmla="*/ 4 h 32"/>
                    <a:gd name="T46" fmla="*/ 28 w 40"/>
                    <a:gd name="T47" fmla="*/ 1 h 32"/>
                    <a:gd name="T48" fmla="*/ 20 w 40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2"/>
                    <a:gd name="T77" fmla="*/ 40 w 40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4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2"/>
                      </a:lnTo>
                      <a:lnTo>
                        <a:pt x="6" y="27"/>
                      </a:lnTo>
                      <a:lnTo>
                        <a:pt x="12" y="31"/>
                      </a:lnTo>
                      <a:lnTo>
                        <a:pt x="20" y="32"/>
                      </a:lnTo>
                      <a:lnTo>
                        <a:pt x="28" y="31"/>
                      </a:lnTo>
                      <a:lnTo>
                        <a:pt x="35" y="27"/>
                      </a:lnTo>
                      <a:lnTo>
                        <a:pt x="39" y="22"/>
                      </a:lnTo>
                      <a:lnTo>
                        <a:pt x="40" y="19"/>
                      </a:lnTo>
                      <a:lnTo>
                        <a:pt x="40" y="15"/>
                      </a:lnTo>
                      <a:lnTo>
                        <a:pt x="40" y="13"/>
                      </a:lnTo>
                      <a:lnTo>
                        <a:pt x="39" y="9"/>
                      </a:lnTo>
                      <a:lnTo>
                        <a:pt x="35" y="4"/>
                      </a:lnTo>
                      <a:lnTo>
                        <a:pt x="28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85" name="Freeform 2627"/>
                <p:cNvSpPr>
                  <a:spLocks/>
                </p:cNvSpPr>
                <p:nvPr/>
              </p:nvSpPr>
              <p:spPr bwMode="auto">
                <a:xfrm>
                  <a:off x="2098" y="2998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5 w 41"/>
                    <a:gd name="T5" fmla="*/ 0 h 33"/>
                    <a:gd name="T6" fmla="*/ 8 w 41"/>
                    <a:gd name="T7" fmla="*/ 3 h 33"/>
                    <a:gd name="T8" fmla="*/ 3 w 41"/>
                    <a:gd name="T9" fmla="*/ 6 h 33"/>
                    <a:gd name="T10" fmla="*/ 1 w 41"/>
                    <a:gd name="T11" fmla="*/ 9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5 h 33"/>
                    <a:gd name="T18" fmla="*/ 0 w 41"/>
                    <a:gd name="T19" fmla="*/ 19 h 33"/>
                    <a:gd name="T20" fmla="*/ 4 w 41"/>
                    <a:gd name="T21" fmla="*/ 25 h 33"/>
                    <a:gd name="T22" fmla="*/ 10 w 41"/>
                    <a:gd name="T23" fmla="*/ 29 h 33"/>
                    <a:gd name="T24" fmla="*/ 18 w 41"/>
                    <a:gd name="T25" fmla="*/ 32 h 33"/>
                    <a:gd name="T26" fmla="*/ 18 w 41"/>
                    <a:gd name="T27" fmla="*/ 32 h 33"/>
                    <a:gd name="T28" fmla="*/ 26 w 41"/>
                    <a:gd name="T29" fmla="*/ 33 h 33"/>
                    <a:gd name="T30" fmla="*/ 33 w 41"/>
                    <a:gd name="T31" fmla="*/ 31 h 33"/>
                    <a:gd name="T32" fmla="*/ 38 w 41"/>
                    <a:gd name="T33" fmla="*/ 27 h 33"/>
                    <a:gd name="T34" fmla="*/ 40 w 41"/>
                    <a:gd name="T35" fmla="*/ 23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7 h 33"/>
                    <a:gd name="T42" fmla="*/ 41 w 41"/>
                    <a:gd name="T43" fmla="*/ 14 h 33"/>
                    <a:gd name="T44" fmla="*/ 37 w 41"/>
                    <a:gd name="T45" fmla="*/ 8 h 33"/>
                    <a:gd name="T46" fmla="*/ 32 w 41"/>
                    <a:gd name="T47" fmla="*/ 3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8" y="3"/>
                      </a:lnTo>
                      <a:lnTo>
                        <a:pt x="3" y="6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4" y="25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6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86" name="Freeform 2628"/>
                <p:cNvSpPr>
                  <a:spLocks/>
                </p:cNvSpPr>
                <p:nvPr/>
              </p:nvSpPr>
              <p:spPr bwMode="auto">
                <a:xfrm>
                  <a:off x="2098" y="2998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5 w 41"/>
                    <a:gd name="T5" fmla="*/ 0 h 33"/>
                    <a:gd name="T6" fmla="*/ 8 w 41"/>
                    <a:gd name="T7" fmla="*/ 3 h 33"/>
                    <a:gd name="T8" fmla="*/ 3 w 41"/>
                    <a:gd name="T9" fmla="*/ 6 h 33"/>
                    <a:gd name="T10" fmla="*/ 1 w 41"/>
                    <a:gd name="T11" fmla="*/ 9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5 h 33"/>
                    <a:gd name="T18" fmla="*/ 0 w 41"/>
                    <a:gd name="T19" fmla="*/ 19 h 33"/>
                    <a:gd name="T20" fmla="*/ 4 w 41"/>
                    <a:gd name="T21" fmla="*/ 25 h 33"/>
                    <a:gd name="T22" fmla="*/ 10 w 41"/>
                    <a:gd name="T23" fmla="*/ 29 h 33"/>
                    <a:gd name="T24" fmla="*/ 18 w 41"/>
                    <a:gd name="T25" fmla="*/ 32 h 33"/>
                    <a:gd name="T26" fmla="*/ 18 w 41"/>
                    <a:gd name="T27" fmla="*/ 32 h 33"/>
                    <a:gd name="T28" fmla="*/ 26 w 41"/>
                    <a:gd name="T29" fmla="*/ 33 h 33"/>
                    <a:gd name="T30" fmla="*/ 33 w 41"/>
                    <a:gd name="T31" fmla="*/ 31 h 33"/>
                    <a:gd name="T32" fmla="*/ 38 w 41"/>
                    <a:gd name="T33" fmla="*/ 27 h 33"/>
                    <a:gd name="T34" fmla="*/ 40 w 41"/>
                    <a:gd name="T35" fmla="*/ 23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7 h 33"/>
                    <a:gd name="T42" fmla="*/ 41 w 41"/>
                    <a:gd name="T43" fmla="*/ 14 h 33"/>
                    <a:gd name="T44" fmla="*/ 37 w 41"/>
                    <a:gd name="T45" fmla="*/ 8 h 33"/>
                    <a:gd name="T46" fmla="*/ 32 w 41"/>
                    <a:gd name="T47" fmla="*/ 3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8" y="3"/>
                      </a:lnTo>
                      <a:lnTo>
                        <a:pt x="3" y="6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4" y="25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6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3"/>
                      </a:lnTo>
                      <a:lnTo>
                        <a:pt x="2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87" name="Freeform 2629"/>
                <p:cNvSpPr>
                  <a:spLocks/>
                </p:cNvSpPr>
                <p:nvPr/>
              </p:nvSpPr>
              <p:spPr bwMode="auto">
                <a:xfrm>
                  <a:off x="2087" y="2976"/>
                  <a:ext cx="40" cy="32"/>
                </a:xfrm>
                <a:custGeom>
                  <a:avLst/>
                  <a:gdLst>
                    <a:gd name="T0" fmla="*/ 20 w 40"/>
                    <a:gd name="T1" fmla="*/ 0 h 32"/>
                    <a:gd name="T2" fmla="*/ 20 w 40"/>
                    <a:gd name="T3" fmla="*/ 0 h 32"/>
                    <a:gd name="T4" fmla="*/ 12 w 40"/>
                    <a:gd name="T5" fmla="*/ 2 h 32"/>
                    <a:gd name="T6" fmla="*/ 6 w 40"/>
                    <a:gd name="T7" fmla="*/ 5 h 32"/>
                    <a:gd name="T8" fmla="*/ 1 w 40"/>
                    <a:gd name="T9" fmla="*/ 10 h 32"/>
                    <a:gd name="T10" fmla="*/ 0 w 40"/>
                    <a:gd name="T11" fmla="*/ 13 h 32"/>
                    <a:gd name="T12" fmla="*/ 0 w 40"/>
                    <a:gd name="T13" fmla="*/ 17 h 32"/>
                    <a:gd name="T14" fmla="*/ 0 w 40"/>
                    <a:gd name="T15" fmla="*/ 17 h 32"/>
                    <a:gd name="T16" fmla="*/ 0 w 40"/>
                    <a:gd name="T17" fmla="*/ 19 h 32"/>
                    <a:gd name="T18" fmla="*/ 1 w 40"/>
                    <a:gd name="T19" fmla="*/ 23 h 32"/>
                    <a:gd name="T20" fmla="*/ 6 w 40"/>
                    <a:gd name="T21" fmla="*/ 28 h 32"/>
                    <a:gd name="T22" fmla="*/ 12 w 40"/>
                    <a:gd name="T23" fmla="*/ 31 h 32"/>
                    <a:gd name="T24" fmla="*/ 20 w 40"/>
                    <a:gd name="T25" fmla="*/ 32 h 32"/>
                    <a:gd name="T26" fmla="*/ 20 w 40"/>
                    <a:gd name="T27" fmla="*/ 32 h 32"/>
                    <a:gd name="T28" fmla="*/ 29 w 40"/>
                    <a:gd name="T29" fmla="*/ 31 h 32"/>
                    <a:gd name="T30" fmla="*/ 35 w 40"/>
                    <a:gd name="T31" fmla="*/ 28 h 32"/>
                    <a:gd name="T32" fmla="*/ 39 w 40"/>
                    <a:gd name="T33" fmla="*/ 23 h 32"/>
                    <a:gd name="T34" fmla="*/ 40 w 40"/>
                    <a:gd name="T35" fmla="*/ 19 h 32"/>
                    <a:gd name="T36" fmla="*/ 40 w 40"/>
                    <a:gd name="T37" fmla="*/ 17 h 32"/>
                    <a:gd name="T38" fmla="*/ 40 w 40"/>
                    <a:gd name="T39" fmla="*/ 17 h 32"/>
                    <a:gd name="T40" fmla="*/ 40 w 40"/>
                    <a:gd name="T41" fmla="*/ 13 h 32"/>
                    <a:gd name="T42" fmla="*/ 39 w 40"/>
                    <a:gd name="T43" fmla="*/ 10 h 32"/>
                    <a:gd name="T44" fmla="*/ 35 w 40"/>
                    <a:gd name="T45" fmla="*/ 5 h 32"/>
                    <a:gd name="T46" fmla="*/ 29 w 40"/>
                    <a:gd name="T47" fmla="*/ 2 h 32"/>
                    <a:gd name="T48" fmla="*/ 20 w 40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2"/>
                    <a:gd name="T77" fmla="*/ 40 w 40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2" y="2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2" y="31"/>
                      </a:lnTo>
                      <a:lnTo>
                        <a:pt x="20" y="32"/>
                      </a:lnTo>
                      <a:lnTo>
                        <a:pt x="29" y="31"/>
                      </a:lnTo>
                      <a:lnTo>
                        <a:pt x="35" y="28"/>
                      </a:lnTo>
                      <a:lnTo>
                        <a:pt x="39" y="23"/>
                      </a:lnTo>
                      <a:lnTo>
                        <a:pt x="40" y="19"/>
                      </a:lnTo>
                      <a:lnTo>
                        <a:pt x="40" y="17"/>
                      </a:lnTo>
                      <a:lnTo>
                        <a:pt x="40" y="13"/>
                      </a:lnTo>
                      <a:lnTo>
                        <a:pt x="39" y="10"/>
                      </a:lnTo>
                      <a:lnTo>
                        <a:pt x="35" y="5"/>
                      </a:lnTo>
                      <a:lnTo>
                        <a:pt x="29" y="2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88" name="Freeform 2630"/>
                <p:cNvSpPr>
                  <a:spLocks/>
                </p:cNvSpPr>
                <p:nvPr/>
              </p:nvSpPr>
              <p:spPr bwMode="auto">
                <a:xfrm>
                  <a:off x="2087" y="2976"/>
                  <a:ext cx="40" cy="32"/>
                </a:xfrm>
                <a:custGeom>
                  <a:avLst/>
                  <a:gdLst>
                    <a:gd name="T0" fmla="*/ 20 w 40"/>
                    <a:gd name="T1" fmla="*/ 0 h 32"/>
                    <a:gd name="T2" fmla="*/ 20 w 40"/>
                    <a:gd name="T3" fmla="*/ 0 h 32"/>
                    <a:gd name="T4" fmla="*/ 12 w 40"/>
                    <a:gd name="T5" fmla="*/ 2 h 32"/>
                    <a:gd name="T6" fmla="*/ 6 w 40"/>
                    <a:gd name="T7" fmla="*/ 5 h 32"/>
                    <a:gd name="T8" fmla="*/ 1 w 40"/>
                    <a:gd name="T9" fmla="*/ 10 h 32"/>
                    <a:gd name="T10" fmla="*/ 0 w 40"/>
                    <a:gd name="T11" fmla="*/ 13 h 32"/>
                    <a:gd name="T12" fmla="*/ 0 w 40"/>
                    <a:gd name="T13" fmla="*/ 17 h 32"/>
                    <a:gd name="T14" fmla="*/ 0 w 40"/>
                    <a:gd name="T15" fmla="*/ 17 h 32"/>
                    <a:gd name="T16" fmla="*/ 0 w 40"/>
                    <a:gd name="T17" fmla="*/ 19 h 32"/>
                    <a:gd name="T18" fmla="*/ 1 w 40"/>
                    <a:gd name="T19" fmla="*/ 23 h 32"/>
                    <a:gd name="T20" fmla="*/ 6 w 40"/>
                    <a:gd name="T21" fmla="*/ 28 h 32"/>
                    <a:gd name="T22" fmla="*/ 12 w 40"/>
                    <a:gd name="T23" fmla="*/ 31 h 32"/>
                    <a:gd name="T24" fmla="*/ 20 w 40"/>
                    <a:gd name="T25" fmla="*/ 32 h 32"/>
                    <a:gd name="T26" fmla="*/ 20 w 40"/>
                    <a:gd name="T27" fmla="*/ 32 h 32"/>
                    <a:gd name="T28" fmla="*/ 29 w 40"/>
                    <a:gd name="T29" fmla="*/ 31 h 32"/>
                    <a:gd name="T30" fmla="*/ 35 w 40"/>
                    <a:gd name="T31" fmla="*/ 28 h 32"/>
                    <a:gd name="T32" fmla="*/ 39 w 40"/>
                    <a:gd name="T33" fmla="*/ 23 h 32"/>
                    <a:gd name="T34" fmla="*/ 40 w 40"/>
                    <a:gd name="T35" fmla="*/ 19 h 32"/>
                    <a:gd name="T36" fmla="*/ 40 w 40"/>
                    <a:gd name="T37" fmla="*/ 17 h 32"/>
                    <a:gd name="T38" fmla="*/ 40 w 40"/>
                    <a:gd name="T39" fmla="*/ 17 h 32"/>
                    <a:gd name="T40" fmla="*/ 40 w 40"/>
                    <a:gd name="T41" fmla="*/ 13 h 32"/>
                    <a:gd name="T42" fmla="*/ 39 w 40"/>
                    <a:gd name="T43" fmla="*/ 10 h 32"/>
                    <a:gd name="T44" fmla="*/ 35 w 40"/>
                    <a:gd name="T45" fmla="*/ 5 h 32"/>
                    <a:gd name="T46" fmla="*/ 29 w 40"/>
                    <a:gd name="T47" fmla="*/ 2 h 32"/>
                    <a:gd name="T48" fmla="*/ 20 w 40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2"/>
                    <a:gd name="T77" fmla="*/ 40 w 40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2" y="2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2" y="31"/>
                      </a:lnTo>
                      <a:lnTo>
                        <a:pt x="20" y="32"/>
                      </a:lnTo>
                      <a:lnTo>
                        <a:pt x="29" y="31"/>
                      </a:lnTo>
                      <a:lnTo>
                        <a:pt x="35" y="28"/>
                      </a:lnTo>
                      <a:lnTo>
                        <a:pt x="39" y="23"/>
                      </a:lnTo>
                      <a:lnTo>
                        <a:pt x="40" y="19"/>
                      </a:lnTo>
                      <a:lnTo>
                        <a:pt x="40" y="17"/>
                      </a:lnTo>
                      <a:lnTo>
                        <a:pt x="40" y="13"/>
                      </a:lnTo>
                      <a:lnTo>
                        <a:pt x="39" y="10"/>
                      </a:lnTo>
                      <a:lnTo>
                        <a:pt x="35" y="5"/>
                      </a:lnTo>
                      <a:lnTo>
                        <a:pt x="29" y="2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89" name="Freeform 2631"/>
                <p:cNvSpPr>
                  <a:spLocks/>
                </p:cNvSpPr>
                <p:nvPr/>
              </p:nvSpPr>
              <p:spPr bwMode="auto">
                <a:xfrm>
                  <a:off x="2069" y="3039"/>
                  <a:ext cx="38" cy="34"/>
                </a:xfrm>
                <a:custGeom>
                  <a:avLst/>
                  <a:gdLst>
                    <a:gd name="T0" fmla="*/ 11 w 38"/>
                    <a:gd name="T1" fmla="*/ 2 h 34"/>
                    <a:gd name="T2" fmla="*/ 11 w 38"/>
                    <a:gd name="T3" fmla="*/ 2 h 34"/>
                    <a:gd name="T4" fmla="*/ 5 w 38"/>
                    <a:gd name="T5" fmla="*/ 7 h 34"/>
                    <a:gd name="T6" fmla="*/ 1 w 38"/>
                    <a:gd name="T7" fmla="*/ 14 h 34"/>
                    <a:gd name="T8" fmla="*/ 0 w 38"/>
                    <a:gd name="T9" fmla="*/ 20 h 34"/>
                    <a:gd name="T10" fmla="*/ 0 w 38"/>
                    <a:gd name="T11" fmla="*/ 24 h 34"/>
                    <a:gd name="T12" fmla="*/ 1 w 38"/>
                    <a:gd name="T13" fmla="*/ 27 h 34"/>
                    <a:gd name="T14" fmla="*/ 1 w 38"/>
                    <a:gd name="T15" fmla="*/ 27 h 34"/>
                    <a:gd name="T16" fmla="*/ 2 w 38"/>
                    <a:gd name="T17" fmla="*/ 29 h 34"/>
                    <a:gd name="T18" fmla="*/ 5 w 38"/>
                    <a:gd name="T19" fmla="*/ 32 h 34"/>
                    <a:gd name="T20" fmla="*/ 11 w 38"/>
                    <a:gd name="T21" fmla="*/ 34 h 34"/>
                    <a:gd name="T22" fmla="*/ 19 w 38"/>
                    <a:gd name="T23" fmla="*/ 33 h 34"/>
                    <a:gd name="T24" fmla="*/ 27 w 38"/>
                    <a:gd name="T25" fmla="*/ 30 h 34"/>
                    <a:gd name="T26" fmla="*/ 27 w 38"/>
                    <a:gd name="T27" fmla="*/ 30 h 34"/>
                    <a:gd name="T28" fmla="*/ 33 w 38"/>
                    <a:gd name="T29" fmla="*/ 25 h 34"/>
                    <a:gd name="T30" fmla="*/ 37 w 38"/>
                    <a:gd name="T31" fmla="*/ 19 h 34"/>
                    <a:gd name="T32" fmla="*/ 38 w 38"/>
                    <a:gd name="T33" fmla="*/ 13 h 34"/>
                    <a:gd name="T34" fmla="*/ 38 w 38"/>
                    <a:gd name="T35" fmla="*/ 9 h 34"/>
                    <a:gd name="T36" fmla="*/ 37 w 38"/>
                    <a:gd name="T37" fmla="*/ 6 h 34"/>
                    <a:gd name="T38" fmla="*/ 37 w 38"/>
                    <a:gd name="T39" fmla="*/ 6 h 34"/>
                    <a:gd name="T40" fmla="*/ 35 w 38"/>
                    <a:gd name="T41" fmla="*/ 4 h 34"/>
                    <a:gd name="T42" fmla="*/ 33 w 38"/>
                    <a:gd name="T43" fmla="*/ 1 h 34"/>
                    <a:gd name="T44" fmla="*/ 25 w 38"/>
                    <a:gd name="T45" fmla="*/ 0 h 34"/>
                    <a:gd name="T46" fmla="*/ 19 w 38"/>
                    <a:gd name="T47" fmla="*/ 0 h 34"/>
                    <a:gd name="T48" fmla="*/ 11 w 38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4"/>
                    <a:gd name="T77" fmla="*/ 38 w 38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4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7"/>
                      </a:lnTo>
                      <a:lnTo>
                        <a:pt x="1" y="14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2" y="29"/>
                      </a:lnTo>
                      <a:lnTo>
                        <a:pt x="5" y="32"/>
                      </a:lnTo>
                      <a:lnTo>
                        <a:pt x="11" y="34"/>
                      </a:lnTo>
                      <a:lnTo>
                        <a:pt x="19" y="33"/>
                      </a:lnTo>
                      <a:lnTo>
                        <a:pt x="27" y="30"/>
                      </a:lnTo>
                      <a:lnTo>
                        <a:pt x="33" y="25"/>
                      </a:lnTo>
                      <a:lnTo>
                        <a:pt x="37" y="19"/>
                      </a:lnTo>
                      <a:lnTo>
                        <a:pt x="38" y="13"/>
                      </a:lnTo>
                      <a:lnTo>
                        <a:pt x="38" y="9"/>
                      </a:lnTo>
                      <a:lnTo>
                        <a:pt x="37" y="6"/>
                      </a:lnTo>
                      <a:lnTo>
                        <a:pt x="35" y="4"/>
                      </a:lnTo>
                      <a:lnTo>
                        <a:pt x="33" y="1"/>
                      </a:ln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2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90" name="Freeform 2632"/>
                <p:cNvSpPr>
                  <a:spLocks/>
                </p:cNvSpPr>
                <p:nvPr/>
              </p:nvSpPr>
              <p:spPr bwMode="auto">
                <a:xfrm>
                  <a:off x="2069" y="3039"/>
                  <a:ext cx="38" cy="34"/>
                </a:xfrm>
                <a:custGeom>
                  <a:avLst/>
                  <a:gdLst>
                    <a:gd name="T0" fmla="*/ 11 w 38"/>
                    <a:gd name="T1" fmla="*/ 2 h 34"/>
                    <a:gd name="T2" fmla="*/ 11 w 38"/>
                    <a:gd name="T3" fmla="*/ 2 h 34"/>
                    <a:gd name="T4" fmla="*/ 5 w 38"/>
                    <a:gd name="T5" fmla="*/ 7 h 34"/>
                    <a:gd name="T6" fmla="*/ 1 w 38"/>
                    <a:gd name="T7" fmla="*/ 14 h 34"/>
                    <a:gd name="T8" fmla="*/ 0 w 38"/>
                    <a:gd name="T9" fmla="*/ 20 h 34"/>
                    <a:gd name="T10" fmla="*/ 0 w 38"/>
                    <a:gd name="T11" fmla="*/ 24 h 34"/>
                    <a:gd name="T12" fmla="*/ 1 w 38"/>
                    <a:gd name="T13" fmla="*/ 27 h 34"/>
                    <a:gd name="T14" fmla="*/ 1 w 38"/>
                    <a:gd name="T15" fmla="*/ 27 h 34"/>
                    <a:gd name="T16" fmla="*/ 2 w 38"/>
                    <a:gd name="T17" fmla="*/ 29 h 34"/>
                    <a:gd name="T18" fmla="*/ 5 w 38"/>
                    <a:gd name="T19" fmla="*/ 32 h 34"/>
                    <a:gd name="T20" fmla="*/ 11 w 38"/>
                    <a:gd name="T21" fmla="*/ 34 h 34"/>
                    <a:gd name="T22" fmla="*/ 19 w 38"/>
                    <a:gd name="T23" fmla="*/ 33 h 34"/>
                    <a:gd name="T24" fmla="*/ 27 w 38"/>
                    <a:gd name="T25" fmla="*/ 30 h 34"/>
                    <a:gd name="T26" fmla="*/ 27 w 38"/>
                    <a:gd name="T27" fmla="*/ 30 h 34"/>
                    <a:gd name="T28" fmla="*/ 33 w 38"/>
                    <a:gd name="T29" fmla="*/ 25 h 34"/>
                    <a:gd name="T30" fmla="*/ 37 w 38"/>
                    <a:gd name="T31" fmla="*/ 19 h 34"/>
                    <a:gd name="T32" fmla="*/ 38 w 38"/>
                    <a:gd name="T33" fmla="*/ 13 h 34"/>
                    <a:gd name="T34" fmla="*/ 38 w 38"/>
                    <a:gd name="T35" fmla="*/ 9 h 34"/>
                    <a:gd name="T36" fmla="*/ 37 w 38"/>
                    <a:gd name="T37" fmla="*/ 6 h 34"/>
                    <a:gd name="T38" fmla="*/ 37 w 38"/>
                    <a:gd name="T39" fmla="*/ 6 h 34"/>
                    <a:gd name="T40" fmla="*/ 35 w 38"/>
                    <a:gd name="T41" fmla="*/ 4 h 34"/>
                    <a:gd name="T42" fmla="*/ 33 w 38"/>
                    <a:gd name="T43" fmla="*/ 1 h 34"/>
                    <a:gd name="T44" fmla="*/ 25 w 38"/>
                    <a:gd name="T45" fmla="*/ 0 h 34"/>
                    <a:gd name="T46" fmla="*/ 19 w 38"/>
                    <a:gd name="T47" fmla="*/ 0 h 34"/>
                    <a:gd name="T48" fmla="*/ 11 w 38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4"/>
                    <a:gd name="T77" fmla="*/ 38 w 38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4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7"/>
                      </a:lnTo>
                      <a:lnTo>
                        <a:pt x="1" y="14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2" y="29"/>
                      </a:lnTo>
                      <a:lnTo>
                        <a:pt x="5" y="32"/>
                      </a:lnTo>
                      <a:lnTo>
                        <a:pt x="11" y="34"/>
                      </a:lnTo>
                      <a:lnTo>
                        <a:pt x="19" y="33"/>
                      </a:lnTo>
                      <a:lnTo>
                        <a:pt x="27" y="30"/>
                      </a:lnTo>
                      <a:lnTo>
                        <a:pt x="33" y="25"/>
                      </a:lnTo>
                      <a:lnTo>
                        <a:pt x="37" y="19"/>
                      </a:lnTo>
                      <a:lnTo>
                        <a:pt x="38" y="13"/>
                      </a:lnTo>
                      <a:lnTo>
                        <a:pt x="38" y="9"/>
                      </a:lnTo>
                      <a:lnTo>
                        <a:pt x="37" y="6"/>
                      </a:lnTo>
                      <a:lnTo>
                        <a:pt x="35" y="4"/>
                      </a:lnTo>
                      <a:lnTo>
                        <a:pt x="33" y="1"/>
                      </a:ln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91" name="Freeform 2633"/>
                <p:cNvSpPr>
                  <a:spLocks/>
                </p:cNvSpPr>
                <p:nvPr/>
              </p:nvSpPr>
              <p:spPr bwMode="auto">
                <a:xfrm>
                  <a:off x="2097" y="3041"/>
                  <a:ext cx="41" cy="35"/>
                </a:xfrm>
                <a:custGeom>
                  <a:avLst/>
                  <a:gdLst>
                    <a:gd name="T0" fmla="*/ 25 w 41"/>
                    <a:gd name="T1" fmla="*/ 2 h 35"/>
                    <a:gd name="T2" fmla="*/ 25 w 41"/>
                    <a:gd name="T3" fmla="*/ 2 h 35"/>
                    <a:gd name="T4" fmla="*/ 18 w 41"/>
                    <a:gd name="T5" fmla="*/ 0 h 35"/>
                    <a:gd name="T6" fmla="*/ 10 w 41"/>
                    <a:gd name="T7" fmla="*/ 2 h 35"/>
                    <a:gd name="T8" fmla="*/ 5 w 41"/>
                    <a:gd name="T9" fmla="*/ 5 h 35"/>
                    <a:gd name="T10" fmla="*/ 2 w 41"/>
                    <a:gd name="T11" fmla="*/ 8 h 35"/>
                    <a:gd name="T12" fmla="*/ 1 w 41"/>
                    <a:gd name="T13" fmla="*/ 11 h 35"/>
                    <a:gd name="T14" fmla="*/ 1 w 41"/>
                    <a:gd name="T15" fmla="*/ 11 h 35"/>
                    <a:gd name="T16" fmla="*/ 0 w 41"/>
                    <a:gd name="T17" fmla="*/ 13 h 35"/>
                    <a:gd name="T18" fmla="*/ 0 w 41"/>
                    <a:gd name="T19" fmla="*/ 17 h 35"/>
                    <a:gd name="T20" fmla="*/ 2 w 41"/>
                    <a:gd name="T21" fmla="*/ 23 h 35"/>
                    <a:gd name="T22" fmla="*/ 7 w 41"/>
                    <a:gd name="T23" fmla="*/ 28 h 35"/>
                    <a:gd name="T24" fmla="*/ 15 w 41"/>
                    <a:gd name="T25" fmla="*/ 33 h 35"/>
                    <a:gd name="T26" fmla="*/ 15 w 41"/>
                    <a:gd name="T27" fmla="*/ 33 h 35"/>
                    <a:gd name="T28" fmla="*/ 23 w 41"/>
                    <a:gd name="T29" fmla="*/ 35 h 35"/>
                    <a:gd name="T30" fmla="*/ 30 w 41"/>
                    <a:gd name="T31" fmla="*/ 33 h 35"/>
                    <a:gd name="T32" fmla="*/ 36 w 41"/>
                    <a:gd name="T33" fmla="*/ 30 h 35"/>
                    <a:gd name="T34" fmla="*/ 38 w 41"/>
                    <a:gd name="T35" fmla="*/ 27 h 35"/>
                    <a:gd name="T36" fmla="*/ 39 w 41"/>
                    <a:gd name="T37" fmla="*/ 25 h 35"/>
                    <a:gd name="T38" fmla="*/ 39 w 41"/>
                    <a:gd name="T39" fmla="*/ 25 h 35"/>
                    <a:gd name="T40" fmla="*/ 41 w 41"/>
                    <a:gd name="T41" fmla="*/ 21 h 35"/>
                    <a:gd name="T42" fmla="*/ 41 w 41"/>
                    <a:gd name="T43" fmla="*/ 18 h 35"/>
                    <a:gd name="T44" fmla="*/ 38 w 41"/>
                    <a:gd name="T45" fmla="*/ 12 h 35"/>
                    <a:gd name="T46" fmla="*/ 33 w 41"/>
                    <a:gd name="T47" fmla="*/ 7 h 35"/>
                    <a:gd name="T48" fmla="*/ 25 w 41"/>
                    <a:gd name="T49" fmla="*/ 2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5"/>
                    <a:gd name="T77" fmla="*/ 41 w 41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5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8" y="0"/>
                      </a:lnTo>
                      <a:lnTo>
                        <a:pt x="10" y="2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5" y="33"/>
                      </a:lnTo>
                      <a:lnTo>
                        <a:pt x="23" y="35"/>
                      </a:lnTo>
                      <a:lnTo>
                        <a:pt x="30" y="33"/>
                      </a:lnTo>
                      <a:lnTo>
                        <a:pt x="36" y="30"/>
                      </a:lnTo>
                      <a:lnTo>
                        <a:pt x="38" y="27"/>
                      </a:lnTo>
                      <a:lnTo>
                        <a:pt x="39" y="25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7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92" name="Freeform 2634"/>
                <p:cNvSpPr>
                  <a:spLocks/>
                </p:cNvSpPr>
                <p:nvPr/>
              </p:nvSpPr>
              <p:spPr bwMode="auto">
                <a:xfrm>
                  <a:off x="2097" y="3041"/>
                  <a:ext cx="41" cy="35"/>
                </a:xfrm>
                <a:custGeom>
                  <a:avLst/>
                  <a:gdLst>
                    <a:gd name="T0" fmla="*/ 25 w 41"/>
                    <a:gd name="T1" fmla="*/ 2 h 35"/>
                    <a:gd name="T2" fmla="*/ 25 w 41"/>
                    <a:gd name="T3" fmla="*/ 2 h 35"/>
                    <a:gd name="T4" fmla="*/ 18 w 41"/>
                    <a:gd name="T5" fmla="*/ 0 h 35"/>
                    <a:gd name="T6" fmla="*/ 10 w 41"/>
                    <a:gd name="T7" fmla="*/ 2 h 35"/>
                    <a:gd name="T8" fmla="*/ 5 w 41"/>
                    <a:gd name="T9" fmla="*/ 5 h 35"/>
                    <a:gd name="T10" fmla="*/ 2 w 41"/>
                    <a:gd name="T11" fmla="*/ 8 h 35"/>
                    <a:gd name="T12" fmla="*/ 1 w 41"/>
                    <a:gd name="T13" fmla="*/ 11 h 35"/>
                    <a:gd name="T14" fmla="*/ 1 w 41"/>
                    <a:gd name="T15" fmla="*/ 11 h 35"/>
                    <a:gd name="T16" fmla="*/ 0 w 41"/>
                    <a:gd name="T17" fmla="*/ 13 h 35"/>
                    <a:gd name="T18" fmla="*/ 0 w 41"/>
                    <a:gd name="T19" fmla="*/ 17 h 35"/>
                    <a:gd name="T20" fmla="*/ 2 w 41"/>
                    <a:gd name="T21" fmla="*/ 23 h 35"/>
                    <a:gd name="T22" fmla="*/ 7 w 41"/>
                    <a:gd name="T23" fmla="*/ 28 h 35"/>
                    <a:gd name="T24" fmla="*/ 15 w 41"/>
                    <a:gd name="T25" fmla="*/ 33 h 35"/>
                    <a:gd name="T26" fmla="*/ 15 w 41"/>
                    <a:gd name="T27" fmla="*/ 33 h 35"/>
                    <a:gd name="T28" fmla="*/ 23 w 41"/>
                    <a:gd name="T29" fmla="*/ 35 h 35"/>
                    <a:gd name="T30" fmla="*/ 30 w 41"/>
                    <a:gd name="T31" fmla="*/ 33 h 35"/>
                    <a:gd name="T32" fmla="*/ 36 w 41"/>
                    <a:gd name="T33" fmla="*/ 30 h 35"/>
                    <a:gd name="T34" fmla="*/ 38 w 41"/>
                    <a:gd name="T35" fmla="*/ 27 h 35"/>
                    <a:gd name="T36" fmla="*/ 39 w 41"/>
                    <a:gd name="T37" fmla="*/ 25 h 35"/>
                    <a:gd name="T38" fmla="*/ 39 w 41"/>
                    <a:gd name="T39" fmla="*/ 25 h 35"/>
                    <a:gd name="T40" fmla="*/ 41 w 41"/>
                    <a:gd name="T41" fmla="*/ 21 h 35"/>
                    <a:gd name="T42" fmla="*/ 41 w 41"/>
                    <a:gd name="T43" fmla="*/ 18 h 35"/>
                    <a:gd name="T44" fmla="*/ 38 w 41"/>
                    <a:gd name="T45" fmla="*/ 12 h 35"/>
                    <a:gd name="T46" fmla="*/ 33 w 41"/>
                    <a:gd name="T47" fmla="*/ 7 h 35"/>
                    <a:gd name="T48" fmla="*/ 25 w 41"/>
                    <a:gd name="T49" fmla="*/ 2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5"/>
                    <a:gd name="T77" fmla="*/ 41 w 41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5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8" y="0"/>
                      </a:lnTo>
                      <a:lnTo>
                        <a:pt x="10" y="2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5" y="33"/>
                      </a:lnTo>
                      <a:lnTo>
                        <a:pt x="23" y="35"/>
                      </a:lnTo>
                      <a:lnTo>
                        <a:pt x="30" y="33"/>
                      </a:lnTo>
                      <a:lnTo>
                        <a:pt x="36" y="30"/>
                      </a:lnTo>
                      <a:lnTo>
                        <a:pt x="38" y="27"/>
                      </a:lnTo>
                      <a:lnTo>
                        <a:pt x="39" y="25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7"/>
                      </a:lnTo>
                      <a:lnTo>
                        <a:pt x="25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93" name="Freeform 2635"/>
                <p:cNvSpPr>
                  <a:spLocks/>
                </p:cNvSpPr>
                <p:nvPr/>
              </p:nvSpPr>
              <p:spPr bwMode="auto">
                <a:xfrm>
                  <a:off x="2087" y="3032"/>
                  <a:ext cx="30" cy="88"/>
                </a:xfrm>
                <a:custGeom>
                  <a:avLst/>
                  <a:gdLst>
                    <a:gd name="T0" fmla="*/ 0 w 30"/>
                    <a:gd name="T1" fmla="*/ 83 h 88"/>
                    <a:gd name="T2" fmla="*/ 7 w 30"/>
                    <a:gd name="T3" fmla="*/ 69 h 88"/>
                    <a:gd name="T4" fmla="*/ 7 w 30"/>
                    <a:gd name="T5" fmla="*/ 0 h 88"/>
                    <a:gd name="T6" fmla="*/ 23 w 30"/>
                    <a:gd name="T7" fmla="*/ 2 h 88"/>
                    <a:gd name="T8" fmla="*/ 21 w 30"/>
                    <a:gd name="T9" fmla="*/ 69 h 88"/>
                    <a:gd name="T10" fmla="*/ 30 w 30"/>
                    <a:gd name="T11" fmla="*/ 86 h 88"/>
                    <a:gd name="T12" fmla="*/ 20 w 30"/>
                    <a:gd name="T13" fmla="*/ 79 h 88"/>
                    <a:gd name="T14" fmla="*/ 20 w 30"/>
                    <a:gd name="T15" fmla="*/ 88 h 88"/>
                    <a:gd name="T16" fmla="*/ 14 w 30"/>
                    <a:gd name="T17" fmla="*/ 81 h 88"/>
                    <a:gd name="T18" fmla="*/ 9 w 30"/>
                    <a:gd name="T19" fmla="*/ 87 h 88"/>
                    <a:gd name="T20" fmla="*/ 7 w 30"/>
                    <a:gd name="T21" fmla="*/ 81 h 88"/>
                    <a:gd name="T22" fmla="*/ 0 w 30"/>
                    <a:gd name="T23" fmla="*/ 83 h 88"/>
                    <a:gd name="T24" fmla="*/ 0 w 30"/>
                    <a:gd name="T25" fmla="*/ 83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88"/>
                    <a:gd name="T41" fmla="*/ 30 w 30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88">
                      <a:moveTo>
                        <a:pt x="0" y="83"/>
                      </a:moveTo>
                      <a:lnTo>
                        <a:pt x="7" y="69"/>
                      </a:lnTo>
                      <a:lnTo>
                        <a:pt x="7" y="0"/>
                      </a:lnTo>
                      <a:lnTo>
                        <a:pt x="23" y="2"/>
                      </a:lnTo>
                      <a:lnTo>
                        <a:pt x="21" y="69"/>
                      </a:lnTo>
                      <a:lnTo>
                        <a:pt x="30" y="86"/>
                      </a:lnTo>
                      <a:lnTo>
                        <a:pt x="20" y="79"/>
                      </a:lnTo>
                      <a:lnTo>
                        <a:pt x="20" y="88"/>
                      </a:lnTo>
                      <a:lnTo>
                        <a:pt x="14" y="81"/>
                      </a:lnTo>
                      <a:lnTo>
                        <a:pt x="9" y="87"/>
                      </a:lnTo>
                      <a:lnTo>
                        <a:pt x="7" y="81"/>
                      </a:lnTo>
                      <a:lnTo>
                        <a:pt x="0" y="83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94" name="Freeform 2636"/>
                <p:cNvSpPr>
                  <a:spLocks/>
                </p:cNvSpPr>
                <p:nvPr/>
              </p:nvSpPr>
              <p:spPr bwMode="auto">
                <a:xfrm>
                  <a:off x="2069" y="3017"/>
                  <a:ext cx="38" cy="35"/>
                </a:xfrm>
                <a:custGeom>
                  <a:avLst/>
                  <a:gdLst>
                    <a:gd name="T0" fmla="*/ 11 w 38"/>
                    <a:gd name="T1" fmla="*/ 3 h 35"/>
                    <a:gd name="T2" fmla="*/ 11 w 38"/>
                    <a:gd name="T3" fmla="*/ 3 h 35"/>
                    <a:gd name="T4" fmla="*/ 5 w 38"/>
                    <a:gd name="T5" fmla="*/ 8 h 35"/>
                    <a:gd name="T6" fmla="*/ 1 w 38"/>
                    <a:gd name="T7" fmla="*/ 14 h 35"/>
                    <a:gd name="T8" fmla="*/ 0 w 38"/>
                    <a:gd name="T9" fmla="*/ 22 h 35"/>
                    <a:gd name="T10" fmla="*/ 0 w 38"/>
                    <a:gd name="T11" fmla="*/ 24 h 35"/>
                    <a:gd name="T12" fmla="*/ 1 w 38"/>
                    <a:gd name="T13" fmla="*/ 27 h 35"/>
                    <a:gd name="T14" fmla="*/ 1 w 38"/>
                    <a:gd name="T15" fmla="*/ 27 h 35"/>
                    <a:gd name="T16" fmla="*/ 2 w 38"/>
                    <a:gd name="T17" fmla="*/ 29 h 35"/>
                    <a:gd name="T18" fmla="*/ 5 w 38"/>
                    <a:gd name="T19" fmla="*/ 32 h 35"/>
                    <a:gd name="T20" fmla="*/ 11 w 38"/>
                    <a:gd name="T21" fmla="*/ 35 h 35"/>
                    <a:gd name="T22" fmla="*/ 19 w 38"/>
                    <a:gd name="T23" fmla="*/ 35 h 35"/>
                    <a:gd name="T24" fmla="*/ 27 w 38"/>
                    <a:gd name="T25" fmla="*/ 31 h 35"/>
                    <a:gd name="T26" fmla="*/ 27 w 38"/>
                    <a:gd name="T27" fmla="*/ 31 h 35"/>
                    <a:gd name="T28" fmla="*/ 33 w 38"/>
                    <a:gd name="T29" fmla="*/ 26 h 35"/>
                    <a:gd name="T30" fmla="*/ 37 w 38"/>
                    <a:gd name="T31" fmla="*/ 19 h 35"/>
                    <a:gd name="T32" fmla="*/ 38 w 38"/>
                    <a:gd name="T33" fmla="*/ 13 h 35"/>
                    <a:gd name="T34" fmla="*/ 38 w 38"/>
                    <a:gd name="T35" fmla="*/ 10 h 35"/>
                    <a:gd name="T36" fmla="*/ 37 w 38"/>
                    <a:gd name="T37" fmla="*/ 6 h 35"/>
                    <a:gd name="T38" fmla="*/ 37 w 38"/>
                    <a:gd name="T39" fmla="*/ 6 h 35"/>
                    <a:gd name="T40" fmla="*/ 35 w 38"/>
                    <a:gd name="T41" fmla="*/ 4 h 35"/>
                    <a:gd name="T42" fmla="*/ 33 w 38"/>
                    <a:gd name="T43" fmla="*/ 3 h 35"/>
                    <a:gd name="T44" fmla="*/ 25 w 38"/>
                    <a:gd name="T45" fmla="*/ 0 h 35"/>
                    <a:gd name="T46" fmla="*/ 19 w 38"/>
                    <a:gd name="T47" fmla="*/ 0 h 35"/>
                    <a:gd name="T48" fmla="*/ 11 w 38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5"/>
                    <a:gd name="T77" fmla="*/ 38 w 38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5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2" y="29"/>
                      </a:lnTo>
                      <a:lnTo>
                        <a:pt x="5" y="32"/>
                      </a:lnTo>
                      <a:lnTo>
                        <a:pt x="11" y="35"/>
                      </a:lnTo>
                      <a:lnTo>
                        <a:pt x="19" y="35"/>
                      </a:lnTo>
                      <a:lnTo>
                        <a:pt x="27" y="31"/>
                      </a:lnTo>
                      <a:lnTo>
                        <a:pt x="33" y="26"/>
                      </a:lnTo>
                      <a:lnTo>
                        <a:pt x="37" y="19"/>
                      </a:lnTo>
                      <a:lnTo>
                        <a:pt x="38" y="13"/>
                      </a:lnTo>
                      <a:lnTo>
                        <a:pt x="38" y="10"/>
                      </a:lnTo>
                      <a:lnTo>
                        <a:pt x="37" y="6"/>
                      </a:lnTo>
                      <a:lnTo>
                        <a:pt x="35" y="4"/>
                      </a:lnTo>
                      <a:lnTo>
                        <a:pt x="33" y="3"/>
                      </a:ln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95" name="Freeform 2637"/>
                <p:cNvSpPr>
                  <a:spLocks/>
                </p:cNvSpPr>
                <p:nvPr/>
              </p:nvSpPr>
              <p:spPr bwMode="auto">
                <a:xfrm>
                  <a:off x="2069" y="3017"/>
                  <a:ext cx="38" cy="35"/>
                </a:xfrm>
                <a:custGeom>
                  <a:avLst/>
                  <a:gdLst>
                    <a:gd name="T0" fmla="*/ 11 w 38"/>
                    <a:gd name="T1" fmla="*/ 3 h 35"/>
                    <a:gd name="T2" fmla="*/ 11 w 38"/>
                    <a:gd name="T3" fmla="*/ 3 h 35"/>
                    <a:gd name="T4" fmla="*/ 5 w 38"/>
                    <a:gd name="T5" fmla="*/ 8 h 35"/>
                    <a:gd name="T6" fmla="*/ 1 w 38"/>
                    <a:gd name="T7" fmla="*/ 14 h 35"/>
                    <a:gd name="T8" fmla="*/ 0 w 38"/>
                    <a:gd name="T9" fmla="*/ 22 h 35"/>
                    <a:gd name="T10" fmla="*/ 0 w 38"/>
                    <a:gd name="T11" fmla="*/ 24 h 35"/>
                    <a:gd name="T12" fmla="*/ 1 w 38"/>
                    <a:gd name="T13" fmla="*/ 27 h 35"/>
                    <a:gd name="T14" fmla="*/ 1 w 38"/>
                    <a:gd name="T15" fmla="*/ 27 h 35"/>
                    <a:gd name="T16" fmla="*/ 2 w 38"/>
                    <a:gd name="T17" fmla="*/ 29 h 35"/>
                    <a:gd name="T18" fmla="*/ 5 w 38"/>
                    <a:gd name="T19" fmla="*/ 32 h 35"/>
                    <a:gd name="T20" fmla="*/ 11 w 38"/>
                    <a:gd name="T21" fmla="*/ 35 h 35"/>
                    <a:gd name="T22" fmla="*/ 19 w 38"/>
                    <a:gd name="T23" fmla="*/ 35 h 35"/>
                    <a:gd name="T24" fmla="*/ 27 w 38"/>
                    <a:gd name="T25" fmla="*/ 31 h 35"/>
                    <a:gd name="T26" fmla="*/ 27 w 38"/>
                    <a:gd name="T27" fmla="*/ 31 h 35"/>
                    <a:gd name="T28" fmla="*/ 33 w 38"/>
                    <a:gd name="T29" fmla="*/ 26 h 35"/>
                    <a:gd name="T30" fmla="*/ 37 w 38"/>
                    <a:gd name="T31" fmla="*/ 19 h 35"/>
                    <a:gd name="T32" fmla="*/ 38 w 38"/>
                    <a:gd name="T33" fmla="*/ 13 h 35"/>
                    <a:gd name="T34" fmla="*/ 38 w 38"/>
                    <a:gd name="T35" fmla="*/ 10 h 35"/>
                    <a:gd name="T36" fmla="*/ 37 w 38"/>
                    <a:gd name="T37" fmla="*/ 6 h 35"/>
                    <a:gd name="T38" fmla="*/ 37 w 38"/>
                    <a:gd name="T39" fmla="*/ 6 h 35"/>
                    <a:gd name="T40" fmla="*/ 35 w 38"/>
                    <a:gd name="T41" fmla="*/ 4 h 35"/>
                    <a:gd name="T42" fmla="*/ 33 w 38"/>
                    <a:gd name="T43" fmla="*/ 3 h 35"/>
                    <a:gd name="T44" fmla="*/ 25 w 38"/>
                    <a:gd name="T45" fmla="*/ 0 h 35"/>
                    <a:gd name="T46" fmla="*/ 19 w 38"/>
                    <a:gd name="T47" fmla="*/ 0 h 35"/>
                    <a:gd name="T48" fmla="*/ 11 w 38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5"/>
                    <a:gd name="T77" fmla="*/ 38 w 38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5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2" y="29"/>
                      </a:lnTo>
                      <a:lnTo>
                        <a:pt x="5" y="32"/>
                      </a:lnTo>
                      <a:lnTo>
                        <a:pt x="11" y="35"/>
                      </a:lnTo>
                      <a:lnTo>
                        <a:pt x="19" y="35"/>
                      </a:lnTo>
                      <a:lnTo>
                        <a:pt x="27" y="31"/>
                      </a:lnTo>
                      <a:lnTo>
                        <a:pt x="33" y="26"/>
                      </a:lnTo>
                      <a:lnTo>
                        <a:pt x="37" y="19"/>
                      </a:lnTo>
                      <a:lnTo>
                        <a:pt x="38" y="13"/>
                      </a:lnTo>
                      <a:lnTo>
                        <a:pt x="38" y="10"/>
                      </a:lnTo>
                      <a:lnTo>
                        <a:pt x="37" y="6"/>
                      </a:lnTo>
                      <a:lnTo>
                        <a:pt x="35" y="4"/>
                      </a:lnTo>
                      <a:lnTo>
                        <a:pt x="33" y="3"/>
                      </a:ln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96" name="Freeform 2638"/>
                <p:cNvSpPr>
                  <a:spLocks/>
                </p:cNvSpPr>
                <p:nvPr/>
              </p:nvSpPr>
              <p:spPr bwMode="auto">
                <a:xfrm>
                  <a:off x="2097" y="3021"/>
                  <a:ext cx="41" cy="33"/>
                </a:xfrm>
                <a:custGeom>
                  <a:avLst/>
                  <a:gdLst>
                    <a:gd name="T0" fmla="*/ 25 w 41"/>
                    <a:gd name="T1" fmla="*/ 1 h 33"/>
                    <a:gd name="T2" fmla="*/ 25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5 w 41"/>
                    <a:gd name="T9" fmla="*/ 4 h 33"/>
                    <a:gd name="T10" fmla="*/ 2 w 41"/>
                    <a:gd name="T11" fmla="*/ 6 h 33"/>
                    <a:gd name="T12" fmla="*/ 1 w 41"/>
                    <a:gd name="T13" fmla="*/ 9 h 33"/>
                    <a:gd name="T14" fmla="*/ 1 w 41"/>
                    <a:gd name="T15" fmla="*/ 9 h 33"/>
                    <a:gd name="T16" fmla="*/ 0 w 41"/>
                    <a:gd name="T17" fmla="*/ 13 h 33"/>
                    <a:gd name="T18" fmla="*/ 0 w 41"/>
                    <a:gd name="T19" fmla="*/ 15 h 33"/>
                    <a:gd name="T20" fmla="*/ 2 w 41"/>
                    <a:gd name="T21" fmla="*/ 22 h 33"/>
                    <a:gd name="T22" fmla="*/ 7 w 41"/>
                    <a:gd name="T23" fmla="*/ 28 h 33"/>
                    <a:gd name="T24" fmla="*/ 15 w 41"/>
                    <a:gd name="T25" fmla="*/ 32 h 33"/>
                    <a:gd name="T26" fmla="*/ 15 w 41"/>
                    <a:gd name="T27" fmla="*/ 32 h 33"/>
                    <a:gd name="T28" fmla="*/ 23 w 41"/>
                    <a:gd name="T29" fmla="*/ 33 h 33"/>
                    <a:gd name="T30" fmla="*/ 30 w 41"/>
                    <a:gd name="T31" fmla="*/ 32 h 33"/>
                    <a:gd name="T32" fmla="*/ 36 w 41"/>
                    <a:gd name="T33" fmla="*/ 29 h 33"/>
                    <a:gd name="T34" fmla="*/ 38 w 41"/>
                    <a:gd name="T35" fmla="*/ 27 h 33"/>
                    <a:gd name="T36" fmla="*/ 39 w 41"/>
                    <a:gd name="T37" fmla="*/ 24 h 33"/>
                    <a:gd name="T38" fmla="*/ 39 w 41"/>
                    <a:gd name="T39" fmla="*/ 24 h 33"/>
                    <a:gd name="T40" fmla="*/ 41 w 41"/>
                    <a:gd name="T41" fmla="*/ 20 h 33"/>
                    <a:gd name="T42" fmla="*/ 41 w 41"/>
                    <a:gd name="T43" fmla="*/ 16 h 33"/>
                    <a:gd name="T44" fmla="*/ 38 w 41"/>
                    <a:gd name="T45" fmla="*/ 11 h 33"/>
                    <a:gd name="T46" fmla="*/ 33 w 41"/>
                    <a:gd name="T47" fmla="*/ 5 h 33"/>
                    <a:gd name="T48" fmla="*/ 25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4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7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0" y="32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97" name="Freeform 2639"/>
                <p:cNvSpPr>
                  <a:spLocks/>
                </p:cNvSpPr>
                <p:nvPr/>
              </p:nvSpPr>
              <p:spPr bwMode="auto">
                <a:xfrm>
                  <a:off x="2097" y="3021"/>
                  <a:ext cx="41" cy="33"/>
                </a:xfrm>
                <a:custGeom>
                  <a:avLst/>
                  <a:gdLst>
                    <a:gd name="T0" fmla="*/ 25 w 41"/>
                    <a:gd name="T1" fmla="*/ 1 h 33"/>
                    <a:gd name="T2" fmla="*/ 25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5 w 41"/>
                    <a:gd name="T9" fmla="*/ 4 h 33"/>
                    <a:gd name="T10" fmla="*/ 2 w 41"/>
                    <a:gd name="T11" fmla="*/ 6 h 33"/>
                    <a:gd name="T12" fmla="*/ 1 w 41"/>
                    <a:gd name="T13" fmla="*/ 9 h 33"/>
                    <a:gd name="T14" fmla="*/ 1 w 41"/>
                    <a:gd name="T15" fmla="*/ 9 h 33"/>
                    <a:gd name="T16" fmla="*/ 0 w 41"/>
                    <a:gd name="T17" fmla="*/ 13 h 33"/>
                    <a:gd name="T18" fmla="*/ 0 w 41"/>
                    <a:gd name="T19" fmla="*/ 15 h 33"/>
                    <a:gd name="T20" fmla="*/ 2 w 41"/>
                    <a:gd name="T21" fmla="*/ 22 h 33"/>
                    <a:gd name="T22" fmla="*/ 7 w 41"/>
                    <a:gd name="T23" fmla="*/ 28 h 33"/>
                    <a:gd name="T24" fmla="*/ 15 w 41"/>
                    <a:gd name="T25" fmla="*/ 32 h 33"/>
                    <a:gd name="T26" fmla="*/ 15 w 41"/>
                    <a:gd name="T27" fmla="*/ 32 h 33"/>
                    <a:gd name="T28" fmla="*/ 23 w 41"/>
                    <a:gd name="T29" fmla="*/ 33 h 33"/>
                    <a:gd name="T30" fmla="*/ 30 w 41"/>
                    <a:gd name="T31" fmla="*/ 32 h 33"/>
                    <a:gd name="T32" fmla="*/ 36 w 41"/>
                    <a:gd name="T33" fmla="*/ 29 h 33"/>
                    <a:gd name="T34" fmla="*/ 38 w 41"/>
                    <a:gd name="T35" fmla="*/ 27 h 33"/>
                    <a:gd name="T36" fmla="*/ 39 w 41"/>
                    <a:gd name="T37" fmla="*/ 24 h 33"/>
                    <a:gd name="T38" fmla="*/ 39 w 41"/>
                    <a:gd name="T39" fmla="*/ 24 h 33"/>
                    <a:gd name="T40" fmla="*/ 41 w 41"/>
                    <a:gd name="T41" fmla="*/ 20 h 33"/>
                    <a:gd name="T42" fmla="*/ 41 w 41"/>
                    <a:gd name="T43" fmla="*/ 16 h 33"/>
                    <a:gd name="T44" fmla="*/ 38 w 41"/>
                    <a:gd name="T45" fmla="*/ 11 h 33"/>
                    <a:gd name="T46" fmla="*/ 33 w 41"/>
                    <a:gd name="T47" fmla="*/ 5 h 33"/>
                    <a:gd name="T48" fmla="*/ 25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4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7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0" y="32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98" name="Freeform 2640"/>
                <p:cNvSpPr>
                  <a:spLocks/>
                </p:cNvSpPr>
                <p:nvPr/>
              </p:nvSpPr>
              <p:spPr bwMode="auto">
                <a:xfrm>
                  <a:off x="2073" y="2994"/>
                  <a:ext cx="40" cy="32"/>
                </a:xfrm>
                <a:custGeom>
                  <a:avLst/>
                  <a:gdLst>
                    <a:gd name="T0" fmla="*/ 20 w 40"/>
                    <a:gd name="T1" fmla="*/ 0 h 32"/>
                    <a:gd name="T2" fmla="*/ 20 w 40"/>
                    <a:gd name="T3" fmla="*/ 0 h 32"/>
                    <a:gd name="T4" fmla="*/ 12 w 40"/>
                    <a:gd name="T5" fmla="*/ 1 h 32"/>
                    <a:gd name="T6" fmla="*/ 6 w 40"/>
                    <a:gd name="T7" fmla="*/ 4 h 32"/>
                    <a:gd name="T8" fmla="*/ 1 w 40"/>
                    <a:gd name="T9" fmla="*/ 9 h 32"/>
                    <a:gd name="T10" fmla="*/ 0 w 40"/>
                    <a:gd name="T11" fmla="*/ 13 h 32"/>
                    <a:gd name="T12" fmla="*/ 0 w 40"/>
                    <a:gd name="T13" fmla="*/ 15 h 32"/>
                    <a:gd name="T14" fmla="*/ 0 w 40"/>
                    <a:gd name="T15" fmla="*/ 15 h 32"/>
                    <a:gd name="T16" fmla="*/ 0 w 40"/>
                    <a:gd name="T17" fmla="*/ 19 h 32"/>
                    <a:gd name="T18" fmla="*/ 1 w 40"/>
                    <a:gd name="T19" fmla="*/ 22 h 32"/>
                    <a:gd name="T20" fmla="*/ 6 w 40"/>
                    <a:gd name="T21" fmla="*/ 27 h 32"/>
                    <a:gd name="T22" fmla="*/ 12 w 40"/>
                    <a:gd name="T23" fmla="*/ 31 h 32"/>
                    <a:gd name="T24" fmla="*/ 20 w 40"/>
                    <a:gd name="T25" fmla="*/ 32 h 32"/>
                    <a:gd name="T26" fmla="*/ 20 w 40"/>
                    <a:gd name="T27" fmla="*/ 32 h 32"/>
                    <a:gd name="T28" fmla="*/ 28 w 40"/>
                    <a:gd name="T29" fmla="*/ 31 h 32"/>
                    <a:gd name="T30" fmla="*/ 35 w 40"/>
                    <a:gd name="T31" fmla="*/ 27 h 32"/>
                    <a:gd name="T32" fmla="*/ 39 w 40"/>
                    <a:gd name="T33" fmla="*/ 22 h 32"/>
                    <a:gd name="T34" fmla="*/ 40 w 40"/>
                    <a:gd name="T35" fmla="*/ 19 h 32"/>
                    <a:gd name="T36" fmla="*/ 40 w 40"/>
                    <a:gd name="T37" fmla="*/ 15 h 32"/>
                    <a:gd name="T38" fmla="*/ 40 w 40"/>
                    <a:gd name="T39" fmla="*/ 15 h 32"/>
                    <a:gd name="T40" fmla="*/ 40 w 40"/>
                    <a:gd name="T41" fmla="*/ 13 h 32"/>
                    <a:gd name="T42" fmla="*/ 39 w 40"/>
                    <a:gd name="T43" fmla="*/ 9 h 32"/>
                    <a:gd name="T44" fmla="*/ 35 w 40"/>
                    <a:gd name="T45" fmla="*/ 4 h 32"/>
                    <a:gd name="T46" fmla="*/ 28 w 40"/>
                    <a:gd name="T47" fmla="*/ 1 h 32"/>
                    <a:gd name="T48" fmla="*/ 20 w 40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2"/>
                    <a:gd name="T77" fmla="*/ 40 w 40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4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2"/>
                      </a:lnTo>
                      <a:lnTo>
                        <a:pt x="6" y="27"/>
                      </a:lnTo>
                      <a:lnTo>
                        <a:pt x="12" y="31"/>
                      </a:lnTo>
                      <a:lnTo>
                        <a:pt x="20" y="32"/>
                      </a:lnTo>
                      <a:lnTo>
                        <a:pt x="28" y="31"/>
                      </a:lnTo>
                      <a:lnTo>
                        <a:pt x="35" y="27"/>
                      </a:lnTo>
                      <a:lnTo>
                        <a:pt x="39" y="22"/>
                      </a:lnTo>
                      <a:lnTo>
                        <a:pt x="40" y="19"/>
                      </a:lnTo>
                      <a:lnTo>
                        <a:pt x="40" y="15"/>
                      </a:lnTo>
                      <a:lnTo>
                        <a:pt x="40" y="13"/>
                      </a:lnTo>
                      <a:lnTo>
                        <a:pt x="39" y="9"/>
                      </a:lnTo>
                      <a:lnTo>
                        <a:pt x="35" y="4"/>
                      </a:lnTo>
                      <a:lnTo>
                        <a:pt x="28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799" name="Freeform 2641"/>
                <p:cNvSpPr>
                  <a:spLocks/>
                </p:cNvSpPr>
                <p:nvPr/>
              </p:nvSpPr>
              <p:spPr bwMode="auto">
                <a:xfrm>
                  <a:off x="2073" y="2994"/>
                  <a:ext cx="40" cy="32"/>
                </a:xfrm>
                <a:custGeom>
                  <a:avLst/>
                  <a:gdLst>
                    <a:gd name="T0" fmla="*/ 20 w 40"/>
                    <a:gd name="T1" fmla="*/ 0 h 32"/>
                    <a:gd name="T2" fmla="*/ 20 w 40"/>
                    <a:gd name="T3" fmla="*/ 0 h 32"/>
                    <a:gd name="T4" fmla="*/ 12 w 40"/>
                    <a:gd name="T5" fmla="*/ 1 h 32"/>
                    <a:gd name="T6" fmla="*/ 6 w 40"/>
                    <a:gd name="T7" fmla="*/ 4 h 32"/>
                    <a:gd name="T8" fmla="*/ 1 w 40"/>
                    <a:gd name="T9" fmla="*/ 9 h 32"/>
                    <a:gd name="T10" fmla="*/ 0 w 40"/>
                    <a:gd name="T11" fmla="*/ 13 h 32"/>
                    <a:gd name="T12" fmla="*/ 0 w 40"/>
                    <a:gd name="T13" fmla="*/ 15 h 32"/>
                    <a:gd name="T14" fmla="*/ 0 w 40"/>
                    <a:gd name="T15" fmla="*/ 15 h 32"/>
                    <a:gd name="T16" fmla="*/ 0 w 40"/>
                    <a:gd name="T17" fmla="*/ 19 h 32"/>
                    <a:gd name="T18" fmla="*/ 1 w 40"/>
                    <a:gd name="T19" fmla="*/ 22 h 32"/>
                    <a:gd name="T20" fmla="*/ 6 w 40"/>
                    <a:gd name="T21" fmla="*/ 27 h 32"/>
                    <a:gd name="T22" fmla="*/ 12 w 40"/>
                    <a:gd name="T23" fmla="*/ 31 h 32"/>
                    <a:gd name="T24" fmla="*/ 20 w 40"/>
                    <a:gd name="T25" fmla="*/ 32 h 32"/>
                    <a:gd name="T26" fmla="*/ 20 w 40"/>
                    <a:gd name="T27" fmla="*/ 32 h 32"/>
                    <a:gd name="T28" fmla="*/ 28 w 40"/>
                    <a:gd name="T29" fmla="*/ 31 h 32"/>
                    <a:gd name="T30" fmla="*/ 35 w 40"/>
                    <a:gd name="T31" fmla="*/ 27 h 32"/>
                    <a:gd name="T32" fmla="*/ 39 w 40"/>
                    <a:gd name="T33" fmla="*/ 22 h 32"/>
                    <a:gd name="T34" fmla="*/ 40 w 40"/>
                    <a:gd name="T35" fmla="*/ 19 h 32"/>
                    <a:gd name="T36" fmla="*/ 40 w 40"/>
                    <a:gd name="T37" fmla="*/ 15 h 32"/>
                    <a:gd name="T38" fmla="*/ 40 w 40"/>
                    <a:gd name="T39" fmla="*/ 15 h 32"/>
                    <a:gd name="T40" fmla="*/ 40 w 40"/>
                    <a:gd name="T41" fmla="*/ 13 h 32"/>
                    <a:gd name="T42" fmla="*/ 39 w 40"/>
                    <a:gd name="T43" fmla="*/ 9 h 32"/>
                    <a:gd name="T44" fmla="*/ 35 w 40"/>
                    <a:gd name="T45" fmla="*/ 4 h 32"/>
                    <a:gd name="T46" fmla="*/ 28 w 40"/>
                    <a:gd name="T47" fmla="*/ 1 h 32"/>
                    <a:gd name="T48" fmla="*/ 20 w 40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2"/>
                    <a:gd name="T77" fmla="*/ 40 w 40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4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2"/>
                      </a:lnTo>
                      <a:lnTo>
                        <a:pt x="6" y="27"/>
                      </a:lnTo>
                      <a:lnTo>
                        <a:pt x="12" y="31"/>
                      </a:lnTo>
                      <a:lnTo>
                        <a:pt x="20" y="32"/>
                      </a:lnTo>
                      <a:lnTo>
                        <a:pt x="28" y="31"/>
                      </a:lnTo>
                      <a:lnTo>
                        <a:pt x="35" y="27"/>
                      </a:lnTo>
                      <a:lnTo>
                        <a:pt x="39" y="22"/>
                      </a:lnTo>
                      <a:lnTo>
                        <a:pt x="40" y="19"/>
                      </a:lnTo>
                      <a:lnTo>
                        <a:pt x="40" y="15"/>
                      </a:lnTo>
                      <a:lnTo>
                        <a:pt x="40" y="13"/>
                      </a:lnTo>
                      <a:lnTo>
                        <a:pt x="39" y="9"/>
                      </a:lnTo>
                      <a:lnTo>
                        <a:pt x="35" y="4"/>
                      </a:lnTo>
                      <a:lnTo>
                        <a:pt x="28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00" name="Freeform 2642"/>
                <p:cNvSpPr>
                  <a:spLocks/>
                </p:cNvSpPr>
                <p:nvPr/>
              </p:nvSpPr>
              <p:spPr bwMode="auto">
                <a:xfrm>
                  <a:off x="2098" y="2998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5 w 41"/>
                    <a:gd name="T5" fmla="*/ 0 h 33"/>
                    <a:gd name="T6" fmla="*/ 8 w 41"/>
                    <a:gd name="T7" fmla="*/ 3 h 33"/>
                    <a:gd name="T8" fmla="*/ 3 w 41"/>
                    <a:gd name="T9" fmla="*/ 6 h 33"/>
                    <a:gd name="T10" fmla="*/ 1 w 41"/>
                    <a:gd name="T11" fmla="*/ 9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5 h 33"/>
                    <a:gd name="T18" fmla="*/ 0 w 41"/>
                    <a:gd name="T19" fmla="*/ 19 h 33"/>
                    <a:gd name="T20" fmla="*/ 4 w 41"/>
                    <a:gd name="T21" fmla="*/ 25 h 33"/>
                    <a:gd name="T22" fmla="*/ 10 w 41"/>
                    <a:gd name="T23" fmla="*/ 29 h 33"/>
                    <a:gd name="T24" fmla="*/ 18 w 41"/>
                    <a:gd name="T25" fmla="*/ 32 h 33"/>
                    <a:gd name="T26" fmla="*/ 18 w 41"/>
                    <a:gd name="T27" fmla="*/ 32 h 33"/>
                    <a:gd name="T28" fmla="*/ 26 w 41"/>
                    <a:gd name="T29" fmla="*/ 33 h 33"/>
                    <a:gd name="T30" fmla="*/ 33 w 41"/>
                    <a:gd name="T31" fmla="*/ 31 h 33"/>
                    <a:gd name="T32" fmla="*/ 38 w 41"/>
                    <a:gd name="T33" fmla="*/ 27 h 33"/>
                    <a:gd name="T34" fmla="*/ 40 w 41"/>
                    <a:gd name="T35" fmla="*/ 23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7 h 33"/>
                    <a:gd name="T42" fmla="*/ 41 w 41"/>
                    <a:gd name="T43" fmla="*/ 14 h 33"/>
                    <a:gd name="T44" fmla="*/ 37 w 41"/>
                    <a:gd name="T45" fmla="*/ 8 h 33"/>
                    <a:gd name="T46" fmla="*/ 32 w 41"/>
                    <a:gd name="T47" fmla="*/ 3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8" y="3"/>
                      </a:lnTo>
                      <a:lnTo>
                        <a:pt x="3" y="6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4" y="25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6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01" name="Freeform 2643"/>
                <p:cNvSpPr>
                  <a:spLocks/>
                </p:cNvSpPr>
                <p:nvPr/>
              </p:nvSpPr>
              <p:spPr bwMode="auto">
                <a:xfrm>
                  <a:off x="2098" y="2998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5 w 41"/>
                    <a:gd name="T5" fmla="*/ 0 h 33"/>
                    <a:gd name="T6" fmla="*/ 8 w 41"/>
                    <a:gd name="T7" fmla="*/ 3 h 33"/>
                    <a:gd name="T8" fmla="*/ 3 w 41"/>
                    <a:gd name="T9" fmla="*/ 6 h 33"/>
                    <a:gd name="T10" fmla="*/ 1 w 41"/>
                    <a:gd name="T11" fmla="*/ 9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5 h 33"/>
                    <a:gd name="T18" fmla="*/ 0 w 41"/>
                    <a:gd name="T19" fmla="*/ 19 h 33"/>
                    <a:gd name="T20" fmla="*/ 4 w 41"/>
                    <a:gd name="T21" fmla="*/ 25 h 33"/>
                    <a:gd name="T22" fmla="*/ 10 w 41"/>
                    <a:gd name="T23" fmla="*/ 29 h 33"/>
                    <a:gd name="T24" fmla="*/ 18 w 41"/>
                    <a:gd name="T25" fmla="*/ 32 h 33"/>
                    <a:gd name="T26" fmla="*/ 18 w 41"/>
                    <a:gd name="T27" fmla="*/ 32 h 33"/>
                    <a:gd name="T28" fmla="*/ 26 w 41"/>
                    <a:gd name="T29" fmla="*/ 33 h 33"/>
                    <a:gd name="T30" fmla="*/ 33 w 41"/>
                    <a:gd name="T31" fmla="*/ 31 h 33"/>
                    <a:gd name="T32" fmla="*/ 38 w 41"/>
                    <a:gd name="T33" fmla="*/ 27 h 33"/>
                    <a:gd name="T34" fmla="*/ 40 w 41"/>
                    <a:gd name="T35" fmla="*/ 23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7 h 33"/>
                    <a:gd name="T42" fmla="*/ 41 w 41"/>
                    <a:gd name="T43" fmla="*/ 14 h 33"/>
                    <a:gd name="T44" fmla="*/ 37 w 41"/>
                    <a:gd name="T45" fmla="*/ 8 h 33"/>
                    <a:gd name="T46" fmla="*/ 32 w 41"/>
                    <a:gd name="T47" fmla="*/ 3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8" y="3"/>
                      </a:lnTo>
                      <a:lnTo>
                        <a:pt x="3" y="6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4" y="25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6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3"/>
                      </a:lnTo>
                      <a:lnTo>
                        <a:pt x="2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02" name="Freeform 2644"/>
                <p:cNvSpPr>
                  <a:spLocks/>
                </p:cNvSpPr>
                <p:nvPr/>
              </p:nvSpPr>
              <p:spPr bwMode="auto">
                <a:xfrm>
                  <a:off x="2087" y="2976"/>
                  <a:ext cx="40" cy="32"/>
                </a:xfrm>
                <a:custGeom>
                  <a:avLst/>
                  <a:gdLst>
                    <a:gd name="T0" fmla="*/ 20 w 40"/>
                    <a:gd name="T1" fmla="*/ 0 h 32"/>
                    <a:gd name="T2" fmla="*/ 20 w 40"/>
                    <a:gd name="T3" fmla="*/ 0 h 32"/>
                    <a:gd name="T4" fmla="*/ 12 w 40"/>
                    <a:gd name="T5" fmla="*/ 2 h 32"/>
                    <a:gd name="T6" fmla="*/ 6 w 40"/>
                    <a:gd name="T7" fmla="*/ 5 h 32"/>
                    <a:gd name="T8" fmla="*/ 1 w 40"/>
                    <a:gd name="T9" fmla="*/ 10 h 32"/>
                    <a:gd name="T10" fmla="*/ 0 w 40"/>
                    <a:gd name="T11" fmla="*/ 13 h 32"/>
                    <a:gd name="T12" fmla="*/ 0 w 40"/>
                    <a:gd name="T13" fmla="*/ 17 h 32"/>
                    <a:gd name="T14" fmla="*/ 0 w 40"/>
                    <a:gd name="T15" fmla="*/ 17 h 32"/>
                    <a:gd name="T16" fmla="*/ 0 w 40"/>
                    <a:gd name="T17" fmla="*/ 19 h 32"/>
                    <a:gd name="T18" fmla="*/ 1 w 40"/>
                    <a:gd name="T19" fmla="*/ 23 h 32"/>
                    <a:gd name="T20" fmla="*/ 6 w 40"/>
                    <a:gd name="T21" fmla="*/ 28 h 32"/>
                    <a:gd name="T22" fmla="*/ 12 w 40"/>
                    <a:gd name="T23" fmla="*/ 31 h 32"/>
                    <a:gd name="T24" fmla="*/ 20 w 40"/>
                    <a:gd name="T25" fmla="*/ 32 h 32"/>
                    <a:gd name="T26" fmla="*/ 20 w 40"/>
                    <a:gd name="T27" fmla="*/ 32 h 32"/>
                    <a:gd name="T28" fmla="*/ 29 w 40"/>
                    <a:gd name="T29" fmla="*/ 31 h 32"/>
                    <a:gd name="T30" fmla="*/ 35 w 40"/>
                    <a:gd name="T31" fmla="*/ 28 h 32"/>
                    <a:gd name="T32" fmla="*/ 39 w 40"/>
                    <a:gd name="T33" fmla="*/ 23 h 32"/>
                    <a:gd name="T34" fmla="*/ 40 w 40"/>
                    <a:gd name="T35" fmla="*/ 19 h 32"/>
                    <a:gd name="T36" fmla="*/ 40 w 40"/>
                    <a:gd name="T37" fmla="*/ 17 h 32"/>
                    <a:gd name="T38" fmla="*/ 40 w 40"/>
                    <a:gd name="T39" fmla="*/ 17 h 32"/>
                    <a:gd name="T40" fmla="*/ 40 w 40"/>
                    <a:gd name="T41" fmla="*/ 13 h 32"/>
                    <a:gd name="T42" fmla="*/ 39 w 40"/>
                    <a:gd name="T43" fmla="*/ 10 h 32"/>
                    <a:gd name="T44" fmla="*/ 35 w 40"/>
                    <a:gd name="T45" fmla="*/ 5 h 32"/>
                    <a:gd name="T46" fmla="*/ 29 w 40"/>
                    <a:gd name="T47" fmla="*/ 2 h 32"/>
                    <a:gd name="T48" fmla="*/ 20 w 40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2"/>
                    <a:gd name="T77" fmla="*/ 40 w 40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2" y="2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2" y="31"/>
                      </a:lnTo>
                      <a:lnTo>
                        <a:pt x="20" y="32"/>
                      </a:lnTo>
                      <a:lnTo>
                        <a:pt x="29" y="31"/>
                      </a:lnTo>
                      <a:lnTo>
                        <a:pt x="35" y="28"/>
                      </a:lnTo>
                      <a:lnTo>
                        <a:pt x="39" y="23"/>
                      </a:lnTo>
                      <a:lnTo>
                        <a:pt x="40" y="19"/>
                      </a:lnTo>
                      <a:lnTo>
                        <a:pt x="40" y="17"/>
                      </a:lnTo>
                      <a:lnTo>
                        <a:pt x="40" y="13"/>
                      </a:lnTo>
                      <a:lnTo>
                        <a:pt x="39" y="10"/>
                      </a:lnTo>
                      <a:lnTo>
                        <a:pt x="35" y="5"/>
                      </a:lnTo>
                      <a:lnTo>
                        <a:pt x="29" y="2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03" name="Freeform 2645"/>
                <p:cNvSpPr>
                  <a:spLocks/>
                </p:cNvSpPr>
                <p:nvPr/>
              </p:nvSpPr>
              <p:spPr bwMode="auto">
                <a:xfrm>
                  <a:off x="2087" y="2976"/>
                  <a:ext cx="40" cy="32"/>
                </a:xfrm>
                <a:custGeom>
                  <a:avLst/>
                  <a:gdLst>
                    <a:gd name="T0" fmla="*/ 20 w 40"/>
                    <a:gd name="T1" fmla="*/ 0 h 32"/>
                    <a:gd name="T2" fmla="*/ 20 w 40"/>
                    <a:gd name="T3" fmla="*/ 0 h 32"/>
                    <a:gd name="T4" fmla="*/ 12 w 40"/>
                    <a:gd name="T5" fmla="*/ 2 h 32"/>
                    <a:gd name="T6" fmla="*/ 6 w 40"/>
                    <a:gd name="T7" fmla="*/ 5 h 32"/>
                    <a:gd name="T8" fmla="*/ 1 w 40"/>
                    <a:gd name="T9" fmla="*/ 10 h 32"/>
                    <a:gd name="T10" fmla="*/ 0 w 40"/>
                    <a:gd name="T11" fmla="*/ 13 h 32"/>
                    <a:gd name="T12" fmla="*/ 0 w 40"/>
                    <a:gd name="T13" fmla="*/ 17 h 32"/>
                    <a:gd name="T14" fmla="*/ 0 w 40"/>
                    <a:gd name="T15" fmla="*/ 17 h 32"/>
                    <a:gd name="T16" fmla="*/ 0 w 40"/>
                    <a:gd name="T17" fmla="*/ 19 h 32"/>
                    <a:gd name="T18" fmla="*/ 1 w 40"/>
                    <a:gd name="T19" fmla="*/ 23 h 32"/>
                    <a:gd name="T20" fmla="*/ 6 w 40"/>
                    <a:gd name="T21" fmla="*/ 28 h 32"/>
                    <a:gd name="T22" fmla="*/ 12 w 40"/>
                    <a:gd name="T23" fmla="*/ 31 h 32"/>
                    <a:gd name="T24" fmla="*/ 20 w 40"/>
                    <a:gd name="T25" fmla="*/ 32 h 32"/>
                    <a:gd name="T26" fmla="*/ 20 w 40"/>
                    <a:gd name="T27" fmla="*/ 32 h 32"/>
                    <a:gd name="T28" fmla="*/ 29 w 40"/>
                    <a:gd name="T29" fmla="*/ 31 h 32"/>
                    <a:gd name="T30" fmla="*/ 35 w 40"/>
                    <a:gd name="T31" fmla="*/ 28 h 32"/>
                    <a:gd name="T32" fmla="*/ 39 w 40"/>
                    <a:gd name="T33" fmla="*/ 23 h 32"/>
                    <a:gd name="T34" fmla="*/ 40 w 40"/>
                    <a:gd name="T35" fmla="*/ 19 h 32"/>
                    <a:gd name="T36" fmla="*/ 40 w 40"/>
                    <a:gd name="T37" fmla="*/ 17 h 32"/>
                    <a:gd name="T38" fmla="*/ 40 w 40"/>
                    <a:gd name="T39" fmla="*/ 17 h 32"/>
                    <a:gd name="T40" fmla="*/ 40 w 40"/>
                    <a:gd name="T41" fmla="*/ 13 h 32"/>
                    <a:gd name="T42" fmla="*/ 39 w 40"/>
                    <a:gd name="T43" fmla="*/ 10 h 32"/>
                    <a:gd name="T44" fmla="*/ 35 w 40"/>
                    <a:gd name="T45" fmla="*/ 5 h 32"/>
                    <a:gd name="T46" fmla="*/ 29 w 40"/>
                    <a:gd name="T47" fmla="*/ 2 h 32"/>
                    <a:gd name="T48" fmla="*/ 20 w 40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2"/>
                    <a:gd name="T77" fmla="*/ 40 w 40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2" y="2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2" y="31"/>
                      </a:lnTo>
                      <a:lnTo>
                        <a:pt x="20" y="32"/>
                      </a:lnTo>
                      <a:lnTo>
                        <a:pt x="29" y="31"/>
                      </a:lnTo>
                      <a:lnTo>
                        <a:pt x="35" y="28"/>
                      </a:lnTo>
                      <a:lnTo>
                        <a:pt x="39" y="23"/>
                      </a:lnTo>
                      <a:lnTo>
                        <a:pt x="40" y="19"/>
                      </a:lnTo>
                      <a:lnTo>
                        <a:pt x="40" y="17"/>
                      </a:lnTo>
                      <a:lnTo>
                        <a:pt x="40" y="13"/>
                      </a:lnTo>
                      <a:lnTo>
                        <a:pt x="39" y="10"/>
                      </a:lnTo>
                      <a:lnTo>
                        <a:pt x="35" y="5"/>
                      </a:lnTo>
                      <a:lnTo>
                        <a:pt x="29" y="2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04" name="Freeform 2646"/>
                <p:cNvSpPr>
                  <a:spLocks/>
                </p:cNvSpPr>
                <p:nvPr/>
              </p:nvSpPr>
              <p:spPr bwMode="auto">
                <a:xfrm>
                  <a:off x="2069" y="3039"/>
                  <a:ext cx="38" cy="34"/>
                </a:xfrm>
                <a:custGeom>
                  <a:avLst/>
                  <a:gdLst>
                    <a:gd name="T0" fmla="*/ 11 w 38"/>
                    <a:gd name="T1" fmla="*/ 2 h 34"/>
                    <a:gd name="T2" fmla="*/ 11 w 38"/>
                    <a:gd name="T3" fmla="*/ 2 h 34"/>
                    <a:gd name="T4" fmla="*/ 5 w 38"/>
                    <a:gd name="T5" fmla="*/ 7 h 34"/>
                    <a:gd name="T6" fmla="*/ 1 w 38"/>
                    <a:gd name="T7" fmla="*/ 14 h 34"/>
                    <a:gd name="T8" fmla="*/ 0 w 38"/>
                    <a:gd name="T9" fmla="*/ 20 h 34"/>
                    <a:gd name="T10" fmla="*/ 0 w 38"/>
                    <a:gd name="T11" fmla="*/ 24 h 34"/>
                    <a:gd name="T12" fmla="*/ 1 w 38"/>
                    <a:gd name="T13" fmla="*/ 27 h 34"/>
                    <a:gd name="T14" fmla="*/ 1 w 38"/>
                    <a:gd name="T15" fmla="*/ 27 h 34"/>
                    <a:gd name="T16" fmla="*/ 2 w 38"/>
                    <a:gd name="T17" fmla="*/ 29 h 34"/>
                    <a:gd name="T18" fmla="*/ 5 w 38"/>
                    <a:gd name="T19" fmla="*/ 32 h 34"/>
                    <a:gd name="T20" fmla="*/ 11 w 38"/>
                    <a:gd name="T21" fmla="*/ 34 h 34"/>
                    <a:gd name="T22" fmla="*/ 19 w 38"/>
                    <a:gd name="T23" fmla="*/ 33 h 34"/>
                    <a:gd name="T24" fmla="*/ 27 w 38"/>
                    <a:gd name="T25" fmla="*/ 30 h 34"/>
                    <a:gd name="T26" fmla="*/ 27 w 38"/>
                    <a:gd name="T27" fmla="*/ 30 h 34"/>
                    <a:gd name="T28" fmla="*/ 33 w 38"/>
                    <a:gd name="T29" fmla="*/ 25 h 34"/>
                    <a:gd name="T30" fmla="*/ 37 w 38"/>
                    <a:gd name="T31" fmla="*/ 19 h 34"/>
                    <a:gd name="T32" fmla="*/ 38 w 38"/>
                    <a:gd name="T33" fmla="*/ 13 h 34"/>
                    <a:gd name="T34" fmla="*/ 38 w 38"/>
                    <a:gd name="T35" fmla="*/ 9 h 34"/>
                    <a:gd name="T36" fmla="*/ 37 w 38"/>
                    <a:gd name="T37" fmla="*/ 6 h 34"/>
                    <a:gd name="T38" fmla="*/ 37 w 38"/>
                    <a:gd name="T39" fmla="*/ 6 h 34"/>
                    <a:gd name="T40" fmla="*/ 35 w 38"/>
                    <a:gd name="T41" fmla="*/ 4 h 34"/>
                    <a:gd name="T42" fmla="*/ 33 w 38"/>
                    <a:gd name="T43" fmla="*/ 1 h 34"/>
                    <a:gd name="T44" fmla="*/ 25 w 38"/>
                    <a:gd name="T45" fmla="*/ 0 h 34"/>
                    <a:gd name="T46" fmla="*/ 19 w 38"/>
                    <a:gd name="T47" fmla="*/ 0 h 34"/>
                    <a:gd name="T48" fmla="*/ 11 w 38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4"/>
                    <a:gd name="T77" fmla="*/ 38 w 38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4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7"/>
                      </a:lnTo>
                      <a:lnTo>
                        <a:pt x="1" y="14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2" y="29"/>
                      </a:lnTo>
                      <a:lnTo>
                        <a:pt x="5" y="32"/>
                      </a:lnTo>
                      <a:lnTo>
                        <a:pt x="11" y="34"/>
                      </a:lnTo>
                      <a:lnTo>
                        <a:pt x="19" y="33"/>
                      </a:lnTo>
                      <a:lnTo>
                        <a:pt x="27" y="30"/>
                      </a:lnTo>
                      <a:lnTo>
                        <a:pt x="33" y="25"/>
                      </a:lnTo>
                      <a:lnTo>
                        <a:pt x="37" y="19"/>
                      </a:lnTo>
                      <a:lnTo>
                        <a:pt x="38" y="13"/>
                      </a:lnTo>
                      <a:lnTo>
                        <a:pt x="38" y="9"/>
                      </a:lnTo>
                      <a:lnTo>
                        <a:pt x="37" y="6"/>
                      </a:lnTo>
                      <a:lnTo>
                        <a:pt x="35" y="4"/>
                      </a:lnTo>
                      <a:lnTo>
                        <a:pt x="33" y="1"/>
                      </a:ln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2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05" name="Freeform 2647"/>
                <p:cNvSpPr>
                  <a:spLocks/>
                </p:cNvSpPr>
                <p:nvPr/>
              </p:nvSpPr>
              <p:spPr bwMode="auto">
                <a:xfrm>
                  <a:off x="2069" y="3039"/>
                  <a:ext cx="38" cy="34"/>
                </a:xfrm>
                <a:custGeom>
                  <a:avLst/>
                  <a:gdLst>
                    <a:gd name="T0" fmla="*/ 11 w 38"/>
                    <a:gd name="T1" fmla="*/ 2 h 34"/>
                    <a:gd name="T2" fmla="*/ 11 w 38"/>
                    <a:gd name="T3" fmla="*/ 2 h 34"/>
                    <a:gd name="T4" fmla="*/ 5 w 38"/>
                    <a:gd name="T5" fmla="*/ 7 h 34"/>
                    <a:gd name="T6" fmla="*/ 1 w 38"/>
                    <a:gd name="T7" fmla="*/ 14 h 34"/>
                    <a:gd name="T8" fmla="*/ 0 w 38"/>
                    <a:gd name="T9" fmla="*/ 20 h 34"/>
                    <a:gd name="T10" fmla="*/ 0 w 38"/>
                    <a:gd name="T11" fmla="*/ 24 h 34"/>
                    <a:gd name="T12" fmla="*/ 1 w 38"/>
                    <a:gd name="T13" fmla="*/ 27 h 34"/>
                    <a:gd name="T14" fmla="*/ 1 w 38"/>
                    <a:gd name="T15" fmla="*/ 27 h 34"/>
                    <a:gd name="T16" fmla="*/ 2 w 38"/>
                    <a:gd name="T17" fmla="*/ 29 h 34"/>
                    <a:gd name="T18" fmla="*/ 5 w 38"/>
                    <a:gd name="T19" fmla="*/ 32 h 34"/>
                    <a:gd name="T20" fmla="*/ 11 w 38"/>
                    <a:gd name="T21" fmla="*/ 34 h 34"/>
                    <a:gd name="T22" fmla="*/ 19 w 38"/>
                    <a:gd name="T23" fmla="*/ 33 h 34"/>
                    <a:gd name="T24" fmla="*/ 27 w 38"/>
                    <a:gd name="T25" fmla="*/ 30 h 34"/>
                    <a:gd name="T26" fmla="*/ 27 w 38"/>
                    <a:gd name="T27" fmla="*/ 30 h 34"/>
                    <a:gd name="T28" fmla="*/ 33 w 38"/>
                    <a:gd name="T29" fmla="*/ 25 h 34"/>
                    <a:gd name="T30" fmla="*/ 37 w 38"/>
                    <a:gd name="T31" fmla="*/ 19 h 34"/>
                    <a:gd name="T32" fmla="*/ 38 w 38"/>
                    <a:gd name="T33" fmla="*/ 13 h 34"/>
                    <a:gd name="T34" fmla="*/ 38 w 38"/>
                    <a:gd name="T35" fmla="*/ 9 h 34"/>
                    <a:gd name="T36" fmla="*/ 37 w 38"/>
                    <a:gd name="T37" fmla="*/ 6 h 34"/>
                    <a:gd name="T38" fmla="*/ 37 w 38"/>
                    <a:gd name="T39" fmla="*/ 6 h 34"/>
                    <a:gd name="T40" fmla="*/ 35 w 38"/>
                    <a:gd name="T41" fmla="*/ 4 h 34"/>
                    <a:gd name="T42" fmla="*/ 33 w 38"/>
                    <a:gd name="T43" fmla="*/ 1 h 34"/>
                    <a:gd name="T44" fmla="*/ 25 w 38"/>
                    <a:gd name="T45" fmla="*/ 0 h 34"/>
                    <a:gd name="T46" fmla="*/ 19 w 38"/>
                    <a:gd name="T47" fmla="*/ 0 h 34"/>
                    <a:gd name="T48" fmla="*/ 11 w 38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4"/>
                    <a:gd name="T77" fmla="*/ 38 w 38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4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7"/>
                      </a:lnTo>
                      <a:lnTo>
                        <a:pt x="1" y="14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2" y="29"/>
                      </a:lnTo>
                      <a:lnTo>
                        <a:pt x="5" y="32"/>
                      </a:lnTo>
                      <a:lnTo>
                        <a:pt x="11" y="34"/>
                      </a:lnTo>
                      <a:lnTo>
                        <a:pt x="19" y="33"/>
                      </a:lnTo>
                      <a:lnTo>
                        <a:pt x="27" y="30"/>
                      </a:lnTo>
                      <a:lnTo>
                        <a:pt x="33" y="25"/>
                      </a:lnTo>
                      <a:lnTo>
                        <a:pt x="37" y="19"/>
                      </a:lnTo>
                      <a:lnTo>
                        <a:pt x="38" y="13"/>
                      </a:lnTo>
                      <a:lnTo>
                        <a:pt x="38" y="9"/>
                      </a:lnTo>
                      <a:lnTo>
                        <a:pt x="37" y="6"/>
                      </a:lnTo>
                      <a:lnTo>
                        <a:pt x="35" y="4"/>
                      </a:lnTo>
                      <a:lnTo>
                        <a:pt x="33" y="1"/>
                      </a:ln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06" name="Freeform 2648"/>
                <p:cNvSpPr>
                  <a:spLocks/>
                </p:cNvSpPr>
                <p:nvPr/>
              </p:nvSpPr>
              <p:spPr bwMode="auto">
                <a:xfrm>
                  <a:off x="2097" y="3041"/>
                  <a:ext cx="41" cy="35"/>
                </a:xfrm>
                <a:custGeom>
                  <a:avLst/>
                  <a:gdLst>
                    <a:gd name="T0" fmla="*/ 25 w 41"/>
                    <a:gd name="T1" fmla="*/ 2 h 35"/>
                    <a:gd name="T2" fmla="*/ 25 w 41"/>
                    <a:gd name="T3" fmla="*/ 2 h 35"/>
                    <a:gd name="T4" fmla="*/ 18 w 41"/>
                    <a:gd name="T5" fmla="*/ 0 h 35"/>
                    <a:gd name="T6" fmla="*/ 10 w 41"/>
                    <a:gd name="T7" fmla="*/ 2 h 35"/>
                    <a:gd name="T8" fmla="*/ 5 w 41"/>
                    <a:gd name="T9" fmla="*/ 5 h 35"/>
                    <a:gd name="T10" fmla="*/ 2 w 41"/>
                    <a:gd name="T11" fmla="*/ 8 h 35"/>
                    <a:gd name="T12" fmla="*/ 1 w 41"/>
                    <a:gd name="T13" fmla="*/ 11 h 35"/>
                    <a:gd name="T14" fmla="*/ 1 w 41"/>
                    <a:gd name="T15" fmla="*/ 11 h 35"/>
                    <a:gd name="T16" fmla="*/ 0 w 41"/>
                    <a:gd name="T17" fmla="*/ 13 h 35"/>
                    <a:gd name="T18" fmla="*/ 0 w 41"/>
                    <a:gd name="T19" fmla="*/ 17 h 35"/>
                    <a:gd name="T20" fmla="*/ 2 w 41"/>
                    <a:gd name="T21" fmla="*/ 23 h 35"/>
                    <a:gd name="T22" fmla="*/ 7 w 41"/>
                    <a:gd name="T23" fmla="*/ 28 h 35"/>
                    <a:gd name="T24" fmla="*/ 15 w 41"/>
                    <a:gd name="T25" fmla="*/ 33 h 35"/>
                    <a:gd name="T26" fmla="*/ 15 w 41"/>
                    <a:gd name="T27" fmla="*/ 33 h 35"/>
                    <a:gd name="T28" fmla="*/ 23 w 41"/>
                    <a:gd name="T29" fmla="*/ 35 h 35"/>
                    <a:gd name="T30" fmla="*/ 30 w 41"/>
                    <a:gd name="T31" fmla="*/ 33 h 35"/>
                    <a:gd name="T32" fmla="*/ 36 w 41"/>
                    <a:gd name="T33" fmla="*/ 30 h 35"/>
                    <a:gd name="T34" fmla="*/ 38 w 41"/>
                    <a:gd name="T35" fmla="*/ 27 h 35"/>
                    <a:gd name="T36" fmla="*/ 39 w 41"/>
                    <a:gd name="T37" fmla="*/ 25 h 35"/>
                    <a:gd name="T38" fmla="*/ 39 w 41"/>
                    <a:gd name="T39" fmla="*/ 25 h 35"/>
                    <a:gd name="T40" fmla="*/ 41 w 41"/>
                    <a:gd name="T41" fmla="*/ 21 h 35"/>
                    <a:gd name="T42" fmla="*/ 41 w 41"/>
                    <a:gd name="T43" fmla="*/ 18 h 35"/>
                    <a:gd name="T44" fmla="*/ 38 w 41"/>
                    <a:gd name="T45" fmla="*/ 12 h 35"/>
                    <a:gd name="T46" fmla="*/ 33 w 41"/>
                    <a:gd name="T47" fmla="*/ 7 h 35"/>
                    <a:gd name="T48" fmla="*/ 25 w 41"/>
                    <a:gd name="T49" fmla="*/ 2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5"/>
                    <a:gd name="T77" fmla="*/ 41 w 41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5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8" y="0"/>
                      </a:lnTo>
                      <a:lnTo>
                        <a:pt x="10" y="2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5" y="33"/>
                      </a:lnTo>
                      <a:lnTo>
                        <a:pt x="23" y="35"/>
                      </a:lnTo>
                      <a:lnTo>
                        <a:pt x="30" y="33"/>
                      </a:lnTo>
                      <a:lnTo>
                        <a:pt x="36" y="30"/>
                      </a:lnTo>
                      <a:lnTo>
                        <a:pt x="38" y="27"/>
                      </a:lnTo>
                      <a:lnTo>
                        <a:pt x="39" y="25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7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07" name="Freeform 2649"/>
                <p:cNvSpPr>
                  <a:spLocks/>
                </p:cNvSpPr>
                <p:nvPr/>
              </p:nvSpPr>
              <p:spPr bwMode="auto">
                <a:xfrm>
                  <a:off x="2097" y="3041"/>
                  <a:ext cx="41" cy="35"/>
                </a:xfrm>
                <a:custGeom>
                  <a:avLst/>
                  <a:gdLst>
                    <a:gd name="T0" fmla="*/ 25 w 41"/>
                    <a:gd name="T1" fmla="*/ 2 h 35"/>
                    <a:gd name="T2" fmla="*/ 25 w 41"/>
                    <a:gd name="T3" fmla="*/ 2 h 35"/>
                    <a:gd name="T4" fmla="*/ 18 w 41"/>
                    <a:gd name="T5" fmla="*/ 0 h 35"/>
                    <a:gd name="T6" fmla="*/ 10 w 41"/>
                    <a:gd name="T7" fmla="*/ 2 h 35"/>
                    <a:gd name="T8" fmla="*/ 5 w 41"/>
                    <a:gd name="T9" fmla="*/ 5 h 35"/>
                    <a:gd name="T10" fmla="*/ 2 w 41"/>
                    <a:gd name="T11" fmla="*/ 8 h 35"/>
                    <a:gd name="T12" fmla="*/ 1 w 41"/>
                    <a:gd name="T13" fmla="*/ 11 h 35"/>
                    <a:gd name="T14" fmla="*/ 1 w 41"/>
                    <a:gd name="T15" fmla="*/ 11 h 35"/>
                    <a:gd name="T16" fmla="*/ 0 w 41"/>
                    <a:gd name="T17" fmla="*/ 13 h 35"/>
                    <a:gd name="T18" fmla="*/ 0 w 41"/>
                    <a:gd name="T19" fmla="*/ 17 h 35"/>
                    <a:gd name="T20" fmla="*/ 2 w 41"/>
                    <a:gd name="T21" fmla="*/ 23 h 35"/>
                    <a:gd name="T22" fmla="*/ 7 w 41"/>
                    <a:gd name="T23" fmla="*/ 28 h 35"/>
                    <a:gd name="T24" fmla="*/ 15 w 41"/>
                    <a:gd name="T25" fmla="*/ 33 h 35"/>
                    <a:gd name="T26" fmla="*/ 15 w 41"/>
                    <a:gd name="T27" fmla="*/ 33 h 35"/>
                    <a:gd name="T28" fmla="*/ 23 w 41"/>
                    <a:gd name="T29" fmla="*/ 35 h 35"/>
                    <a:gd name="T30" fmla="*/ 30 w 41"/>
                    <a:gd name="T31" fmla="*/ 33 h 35"/>
                    <a:gd name="T32" fmla="*/ 36 w 41"/>
                    <a:gd name="T33" fmla="*/ 30 h 35"/>
                    <a:gd name="T34" fmla="*/ 38 w 41"/>
                    <a:gd name="T35" fmla="*/ 27 h 35"/>
                    <a:gd name="T36" fmla="*/ 39 w 41"/>
                    <a:gd name="T37" fmla="*/ 25 h 35"/>
                    <a:gd name="T38" fmla="*/ 39 w 41"/>
                    <a:gd name="T39" fmla="*/ 25 h 35"/>
                    <a:gd name="T40" fmla="*/ 41 w 41"/>
                    <a:gd name="T41" fmla="*/ 21 h 35"/>
                    <a:gd name="T42" fmla="*/ 41 w 41"/>
                    <a:gd name="T43" fmla="*/ 18 h 35"/>
                    <a:gd name="T44" fmla="*/ 38 w 41"/>
                    <a:gd name="T45" fmla="*/ 12 h 35"/>
                    <a:gd name="T46" fmla="*/ 33 w 41"/>
                    <a:gd name="T47" fmla="*/ 7 h 35"/>
                    <a:gd name="T48" fmla="*/ 25 w 41"/>
                    <a:gd name="T49" fmla="*/ 2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5"/>
                    <a:gd name="T77" fmla="*/ 41 w 41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5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8" y="0"/>
                      </a:lnTo>
                      <a:lnTo>
                        <a:pt x="10" y="2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5" y="33"/>
                      </a:lnTo>
                      <a:lnTo>
                        <a:pt x="23" y="35"/>
                      </a:lnTo>
                      <a:lnTo>
                        <a:pt x="30" y="33"/>
                      </a:lnTo>
                      <a:lnTo>
                        <a:pt x="36" y="30"/>
                      </a:lnTo>
                      <a:lnTo>
                        <a:pt x="38" y="27"/>
                      </a:lnTo>
                      <a:lnTo>
                        <a:pt x="39" y="25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7"/>
                      </a:lnTo>
                      <a:lnTo>
                        <a:pt x="25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08" name="Freeform 2650"/>
                <p:cNvSpPr>
                  <a:spLocks/>
                </p:cNvSpPr>
                <p:nvPr/>
              </p:nvSpPr>
              <p:spPr bwMode="auto">
                <a:xfrm>
                  <a:off x="2190" y="3063"/>
                  <a:ext cx="31" cy="89"/>
                </a:xfrm>
                <a:custGeom>
                  <a:avLst/>
                  <a:gdLst>
                    <a:gd name="T0" fmla="*/ 0 w 31"/>
                    <a:gd name="T1" fmla="*/ 84 h 89"/>
                    <a:gd name="T2" fmla="*/ 9 w 31"/>
                    <a:gd name="T3" fmla="*/ 69 h 89"/>
                    <a:gd name="T4" fmla="*/ 9 w 31"/>
                    <a:gd name="T5" fmla="*/ 0 h 89"/>
                    <a:gd name="T6" fmla="*/ 23 w 31"/>
                    <a:gd name="T7" fmla="*/ 3 h 89"/>
                    <a:gd name="T8" fmla="*/ 23 w 31"/>
                    <a:gd name="T9" fmla="*/ 70 h 89"/>
                    <a:gd name="T10" fmla="*/ 31 w 31"/>
                    <a:gd name="T11" fmla="*/ 85 h 89"/>
                    <a:gd name="T12" fmla="*/ 20 w 31"/>
                    <a:gd name="T13" fmla="*/ 80 h 89"/>
                    <a:gd name="T14" fmla="*/ 20 w 31"/>
                    <a:gd name="T15" fmla="*/ 89 h 89"/>
                    <a:gd name="T16" fmla="*/ 14 w 31"/>
                    <a:gd name="T17" fmla="*/ 82 h 89"/>
                    <a:gd name="T18" fmla="*/ 9 w 31"/>
                    <a:gd name="T19" fmla="*/ 88 h 89"/>
                    <a:gd name="T20" fmla="*/ 9 w 31"/>
                    <a:gd name="T21" fmla="*/ 80 h 89"/>
                    <a:gd name="T22" fmla="*/ 0 w 31"/>
                    <a:gd name="T23" fmla="*/ 84 h 89"/>
                    <a:gd name="T24" fmla="*/ 0 w 31"/>
                    <a:gd name="T25" fmla="*/ 84 h 8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9"/>
                    <a:gd name="T41" fmla="*/ 31 w 31"/>
                    <a:gd name="T42" fmla="*/ 89 h 8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9">
                      <a:moveTo>
                        <a:pt x="0" y="84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3"/>
                      </a:lnTo>
                      <a:lnTo>
                        <a:pt x="23" y="70"/>
                      </a:lnTo>
                      <a:lnTo>
                        <a:pt x="31" y="85"/>
                      </a:lnTo>
                      <a:lnTo>
                        <a:pt x="20" y="80"/>
                      </a:lnTo>
                      <a:lnTo>
                        <a:pt x="20" y="89"/>
                      </a:lnTo>
                      <a:lnTo>
                        <a:pt x="14" y="82"/>
                      </a:lnTo>
                      <a:lnTo>
                        <a:pt x="9" y="88"/>
                      </a:lnTo>
                      <a:lnTo>
                        <a:pt x="9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09" name="Freeform 2651"/>
                <p:cNvSpPr>
                  <a:spLocks/>
                </p:cNvSpPr>
                <p:nvPr/>
              </p:nvSpPr>
              <p:spPr bwMode="auto">
                <a:xfrm>
                  <a:off x="2172" y="3049"/>
                  <a:ext cx="40" cy="33"/>
                </a:xfrm>
                <a:custGeom>
                  <a:avLst/>
                  <a:gdLst>
                    <a:gd name="T0" fmla="*/ 12 w 40"/>
                    <a:gd name="T1" fmla="*/ 3 h 33"/>
                    <a:gd name="T2" fmla="*/ 12 w 40"/>
                    <a:gd name="T3" fmla="*/ 3 h 33"/>
                    <a:gd name="T4" fmla="*/ 5 w 40"/>
                    <a:gd name="T5" fmla="*/ 8 h 33"/>
                    <a:gd name="T6" fmla="*/ 1 w 40"/>
                    <a:gd name="T7" fmla="*/ 14 h 33"/>
                    <a:gd name="T8" fmla="*/ 0 w 40"/>
                    <a:gd name="T9" fmla="*/ 20 h 33"/>
                    <a:gd name="T10" fmla="*/ 0 w 40"/>
                    <a:gd name="T11" fmla="*/ 24 h 33"/>
                    <a:gd name="T12" fmla="*/ 1 w 40"/>
                    <a:gd name="T13" fmla="*/ 27 h 33"/>
                    <a:gd name="T14" fmla="*/ 1 w 40"/>
                    <a:gd name="T15" fmla="*/ 27 h 33"/>
                    <a:gd name="T16" fmla="*/ 4 w 40"/>
                    <a:gd name="T17" fmla="*/ 29 h 33"/>
                    <a:gd name="T18" fmla="*/ 6 w 40"/>
                    <a:gd name="T19" fmla="*/ 32 h 33"/>
                    <a:gd name="T20" fmla="*/ 13 w 40"/>
                    <a:gd name="T21" fmla="*/ 33 h 33"/>
                    <a:gd name="T22" fmla="*/ 20 w 40"/>
                    <a:gd name="T23" fmla="*/ 33 h 33"/>
                    <a:gd name="T24" fmla="*/ 28 w 40"/>
                    <a:gd name="T25" fmla="*/ 31 h 33"/>
                    <a:gd name="T26" fmla="*/ 28 w 40"/>
                    <a:gd name="T27" fmla="*/ 31 h 33"/>
                    <a:gd name="T28" fmla="*/ 35 w 40"/>
                    <a:gd name="T29" fmla="*/ 25 h 33"/>
                    <a:gd name="T30" fmla="*/ 38 w 40"/>
                    <a:gd name="T31" fmla="*/ 19 h 33"/>
                    <a:gd name="T32" fmla="*/ 40 w 40"/>
                    <a:gd name="T33" fmla="*/ 13 h 33"/>
                    <a:gd name="T34" fmla="*/ 38 w 40"/>
                    <a:gd name="T35" fmla="*/ 9 h 33"/>
                    <a:gd name="T36" fmla="*/ 37 w 40"/>
                    <a:gd name="T37" fmla="*/ 6 h 33"/>
                    <a:gd name="T38" fmla="*/ 37 w 40"/>
                    <a:gd name="T39" fmla="*/ 6 h 33"/>
                    <a:gd name="T40" fmla="*/ 36 w 40"/>
                    <a:gd name="T41" fmla="*/ 4 h 33"/>
                    <a:gd name="T42" fmla="*/ 33 w 40"/>
                    <a:gd name="T43" fmla="*/ 1 h 33"/>
                    <a:gd name="T44" fmla="*/ 27 w 40"/>
                    <a:gd name="T45" fmla="*/ 0 h 33"/>
                    <a:gd name="T46" fmla="*/ 19 w 40"/>
                    <a:gd name="T47" fmla="*/ 0 h 33"/>
                    <a:gd name="T48" fmla="*/ 12 w 40"/>
                    <a:gd name="T49" fmla="*/ 3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4" y="29"/>
                      </a:lnTo>
                      <a:lnTo>
                        <a:pt x="6" y="32"/>
                      </a:lnTo>
                      <a:lnTo>
                        <a:pt x="13" y="33"/>
                      </a:lnTo>
                      <a:lnTo>
                        <a:pt x="20" y="33"/>
                      </a:lnTo>
                      <a:lnTo>
                        <a:pt x="28" y="31"/>
                      </a:lnTo>
                      <a:lnTo>
                        <a:pt x="35" y="25"/>
                      </a:lnTo>
                      <a:lnTo>
                        <a:pt x="38" y="19"/>
                      </a:lnTo>
                      <a:lnTo>
                        <a:pt x="40" y="13"/>
                      </a:lnTo>
                      <a:lnTo>
                        <a:pt x="38" y="9"/>
                      </a:lnTo>
                      <a:lnTo>
                        <a:pt x="37" y="6"/>
                      </a:lnTo>
                      <a:lnTo>
                        <a:pt x="36" y="4"/>
                      </a:lnTo>
                      <a:lnTo>
                        <a:pt x="33" y="1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10" name="Freeform 2652"/>
                <p:cNvSpPr>
                  <a:spLocks/>
                </p:cNvSpPr>
                <p:nvPr/>
              </p:nvSpPr>
              <p:spPr bwMode="auto">
                <a:xfrm>
                  <a:off x="2172" y="3049"/>
                  <a:ext cx="40" cy="33"/>
                </a:xfrm>
                <a:custGeom>
                  <a:avLst/>
                  <a:gdLst>
                    <a:gd name="T0" fmla="*/ 12 w 40"/>
                    <a:gd name="T1" fmla="*/ 3 h 33"/>
                    <a:gd name="T2" fmla="*/ 12 w 40"/>
                    <a:gd name="T3" fmla="*/ 3 h 33"/>
                    <a:gd name="T4" fmla="*/ 5 w 40"/>
                    <a:gd name="T5" fmla="*/ 8 h 33"/>
                    <a:gd name="T6" fmla="*/ 1 w 40"/>
                    <a:gd name="T7" fmla="*/ 14 h 33"/>
                    <a:gd name="T8" fmla="*/ 0 w 40"/>
                    <a:gd name="T9" fmla="*/ 20 h 33"/>
                    <a:gd name="T10" fmla="*/ 0 w 40"/>
                    <a:gd name="T11" fmla="*/ 24 h 33"/>
                    <a:gd name="T12" fmla="*/ 1 w 40"/>
                    <a:gd name="T13" fmla="*/ 27 h 33"/>
                    <a:gd name="T14" fmla="*/ 1 w 40"/>
                    <a:gd name="T15" fmla="*/ 27 h 33"/>
                    <a:gd name="T16" fmla="*/ 4 w 40"/>
                    <a:gd name="T17" fmla="*/ 29 h 33"/>
                    <a:gd name="T18" fmla="*/ 6 w 40"/>
                    <a:gd name="T19" fmla="*/ 32 h 33"/>
                    <a:gd name="T20" fmla="*/ 13 w 40"/>
                    <a:gd name="T21" fmla="*/ 33 h 33"/>
                    <a:gd name="T22" fmla="*/ 20 w 40"/>
                    <a:gd name="T23" fmla="*/ 33 h 33"/>
                    <a:gd name="T24" fmla="*/ 28 w 40"/>
                    <a:gd name="T25" fmla="*/ 31 h 33"/>
                    <a:gd name="T26" fmla="*/ 28 w 40"/>
                    <a:gd name="T27" fmla="*/ 31 h 33"/>
                    <a:gd name="T28" fmla="*/ 35 w 40"/>
                    <a:gd name="T29" fmla="*/ 25 h 33"/>
                    <a:gd name="T30" fmla="*/ 38 w 40"/>
                    <a:gd name="T31" fmla="*/ 19 h 33"/>
                    <a:gd name="T32" fmla="*/ 40 w 40"/>
                    <a:gd name="T33" fmla="*/ 13 h 33"/>
                    <a:gd name="T34" fmla="*/ 38 w 40"/>
                    <a:gd name="T35" fmla="*/ 9 h 33"/>
                    <a:gd name="T36" fmla="*/ 37 w 40"/>
                    <a:gd name="T37" fmla="*/ 6 h 33"/>
                    <a:gd name="T38" fmla="*/ 37 w 40"/>
                    <a:gd name="T39" fmla="*/ 6 h 33"/>
                    <a:gd name="T40" fmla="*/ 36 w 40"/>
                    <a:gd name="T41" fmla="*/ 4 h 33"/>
                    <a:gd name="T42" fmla="*/ 33 w 40"/>
                    <a:gd name="T43" fmla="*/ 1 h 33"/>
                    <a:gd name="T44" fmla="*/ 27 w 40"/>
                    <a:gd name="T45" fmla="*/ 0 h 33"/>
                    <a:gd name="T46" fmla="*/ 19 w 40"/>
                    <a:gd name="T47" fmla="*/ 0 h 33"/>
                    <a:gd name="T48" fmla="*/ 12 w 40"/>
                    <a:gd name="T49" fmla="*/ 3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4" y="29"/>
                      </a:lnTo>
                      <a:lnTo>
                        <a:pt x="6" y="32"/>
                      </a:lnTo>
                      <a:lnTo>
                        <a:pt x="13" y="33"/>
                      </a:lnTo>
                      <a:lnTo>
                        <a:pt x="20" y="33"/>
                      </a:lnTo>
                      <a:lnTo>
                        <a:pt x="28" y="31"/>
                      </a:lnTo>
                      <a:lnTo>
                        <a:pt x="35" y="25"/>
                      </a:lnTo>
                      <a:lnTo>
                        <a:pt x="38" y="19"/>
                      </a:lnTo>
                      <a:lnTo>
                        <a:pt x="40" y="13"/>
                      </a:lnTo>
                      <a:lnTo>
                        <a:pt x="38" y="9"/>
                      </a:lnTo>
                      <a:lnTo>
                        <a:pt x="37" y="6"/>
                      </a:lnTo>
                      <a:lnTo>
                        <a:pt x="36" y="4"/>
                      </a:lnTo>
                      <a:lnTo>
                        <a:pt x="33" y="1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11" name="Freeform 2653"/>
                <p:cNvSpPr>
                  <a:spLocks/>
                </p:cNvSpPr>
                <p:nvPr/>
              </p:nvSpPr>
              <p:spPr bwMode="auto">
                <a:xfrm>
                  <a:off x="2201" y="3053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7 w 40"/>
                    <a:gd name="T5" fmla="*/ 0 h 33"/>
                    <a:gd name="T6" fmla="*/ 11 w 40"/>
                    <a:gd name="T7" fmla="*/ 0 h 33"/>
                    <a:gd name="T8" fmla="*/ 4 w 40"/>
                    <a:gd name="T9" fmla="*/ 4 h 33"/>
                    <a:gd name="T10" fmla="*/ 2 w 40"/>
                    <a:gd name="T11" fmla="*/ 6 h 33"/>
                    <a:gd name="T12" fmla="*/ 0 w 40"/>
                    <a:gd name="T13" fmla="*/ 9 h 33"/>
                    <a:gd name="T14" fmla="*/ 0 w 40"/>
                    <a:gd name="T15" fmla="*/ 9 h 33"/>
                    <a:gd name="T16" fmla="*/ 0 w 40"/>
                    <a:gd name="T17" fmla="*/ 13 h 33"/>
                    <a:gd name="T18" fmla="*/ 0 w 40"/>
                    <a:gd name="T19" fmla="*/ 15 h 33"/>
                    <a:gd name="T20" fmla="*/ 3 w 40"/>
                    <a:gd name="T21" fmla="*/ 21 h 33"/>
                    <a:gd name="T22" fmla="*/ 8 w 40"/>
                    <a:gd name="T23" fmla="*/ 27 h 33"/>
                    <a:gd name="T24" fmla="*/ 14 w 40"/>
                    <a:gd name="T25" fmla="*/ 30 h 33"/>
                    <a:gd name="T26" fmla="*/ 14 w 40"/>
                    <a:gd name="T27" fmla="*/ 30 h 33"/>
                    <a:gd name="T28" fmla="*/ 22 w 40"/>
                    <a:gd name="T29" fmla="*/ 33 h 33"/>
                    <a:gd name="T30" fmla="*/ 30 w 40"/>
                    <a:gd name="T31" fmla="*/ 32 h 33"/>
                    <a:gd name="T32" fmla="*/ 36 w 40"/>
                    <a:gd name="T33" fmla="*/ 28 h 33"/>
                    <a:gd name="T34" fmla="*/ 39 w 40"/>
                    <a:gd name="T35" fmla="*/ 25 h 33"/>
                    <a:gd name="T36" fmla="*/ 40 w 40"/>
                    <a:gd name="T37" fmla="*/ 23 h 33"/>
                    <a:gd name="T38" fmla="*/ 40 w 40"/>
                    <a:gd name="T39" fmla="*/ 23 h 33"/>
                    <a:gd name="T40" fmla="*/ 40 w 40"/>
                    <a:gd name="T41" fmla="*/ 20 h 33"/>
                    <a:gd name="T42" fmla="*/ 40 w 40"/>
                    <a:gd name="T43" fmla="*/ 16 h 33"/>
                    <a:gd name="T44" fmla="*/ 37 w 40"/>
                    <a:gd name="T45" fmla="*/ 10 h 33"/>
                    <a:gd name="T46" fmla="*/ 32 w 40"/>
                    <a:gd name="T47" fmla="*/ 5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7" y="0"/>
                      </a:lnTo>
                      <a:lnTo>
                        <a:pt x="11" y="0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3" y="21"/>
                      </a:lnTo>
                      <a:lnTo>
                        <a:pt x="8" y="27"/>
                      </a:lnTo>
                      <a:lnTo>
                        <a:pt x="14" y="30"/>
                      </a:lnTo>
                      <a:lnTo>
                        <a:pt x="22" y="33"/>
                      </a:lnTo>
                      <a:lnTo>
                        <a:pt x="30" y="32"/>
                      </a:lnTo>
                      <a:lnTo>
                        <a:pt x="36" y="28"/>
                      </a:lnTo>
                      <a:lnTo>
                        <a:pt x="39" y="25"/>
                      </a:lnTo>
                      <a:lnTo>
                        <a:pt x="40" y="23"/>
                      </a:lnTo>
                      <a:lnTo>
                        <a:pt x="40" y="20"/>
                      </a:lnTo>
                      <a:lnTo>
                        <a:pt x="40" y="16"/>
                      </a:lnTo>
                      <a:lnTo>
                        <a:pt x="37" y="10"/>
                      </a:lnTo>
                      <a:lnTo>
                        <a:pt x="32" y="5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12" name="Freeform 2654"/>
                <p:cNvSpPr>
                  <a:spLocks/>
                </p:cNvSpPr>
                <p:nvPr/>
              </p:nvSpPr>
              <p:spPr bwMode="auto">
                <a:xfrm>
                  <a:off x="2201" y="3053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7 w 40"/>
                    <a:gd name="T5" fmla="*/ 0 h 33"/>
                    <a:gd name="T6" fmla="*/ 11 w 40"/>
                    <a:gd name="T7" fmla="*/ 0 h 33"/>
                    <a:gd name="T8" fmla="*/ 4 w 40"/>
                    <a:gd name="T9" fmla="*/ 4 h 33"/>
                    <a:gd name="T10" fmla="*/ 2 w 40"/>
                    <a:gd name="T11" fmla="*/ 6 h 33"/>
                    <a:gd name="T12" fmla="*/ 0 w 40"/>
                    <a:gd name="T13" fmla="*/ 9 h 33"/>
                    <a:gd name="T14" fmla="*/ 0 w 40"/>
                    <a:gd name="T15" fmla="*/ 9 h 33"/>
                    <a:gd name="T16" fmla="*/ 0 w 40"/>
                    <a:gd name="T17" fmla="*/ 13 h 33"/>
                    <a:gd name="T18" fmla="*/ 0 w 40"/>
                    <a:gd name="T19" fmla="*/ 15 h 33"/>
                    <a:gd name="T20" fmla="*/ 3 w 40"/>
                    <a:gd name="T21" fmla="*/ 21 h 33"/>
                    <a:gd name="T22" fmla="*/ 8 w 40"/>
                    <a:gd name="T23" fmla="*/ 27 h 33"/>
                    <a:gd name="T24" fmla="*/ 14 w 40"/>
                    <a:gd name="T25" fmla="*/ 30 h 33"/>
                    <a:gd name="T26" fmla="*/ 14 w 40"/>
                    <a:gd name="T27" fmla="*/ 30 h 33"/>
                    <a:gd name="T28" fmla="*/ 22 w 40"/>
                    <a:gd name="T29" fmla="*/ 33 h 33"/>
                    <a:gd name="T30" fmla="*/ 30 w 40"/>
                    <a:gd name="T31" fmla="*/ 32 h 33"/>
                    <a:gd name="T32" fmla="*/ 36 w 40"/>
                    <a:gd name="T33" fmla="*/ 28 h 33"/>
                    <a:gd name="T34" fmla="*/ 39 w 40"/>
                    <a:gd name="T35" fmla="*/ 25 h 33"/>
                    <a:gd name="T36" fmla="*/ 40 w 40"/>
                    <a:gd name="T37" fmla="*/ 23 h 33"/>
                    <a:gd name="T38" fmla="*/ 40 w 40"/>
                    <a:gd name="T39" fmla="*/ 23 h 33"/>
                    <a:gd name="T40" fmla="*/ 40 w 40"/>
                    <a:gd name="T41" fmla="*/ 20 h 33"/>
                    <a:gd name="T42" fmla="*/ 40 w 40"/>
                    <a:gd name="T43" fmla="*/ 16 h 33"/>
                    <a:gd name="T44" fmla="*/ 37 w 40"/>
                    <a:gd name="T45" fmla="*/ 10 h 33"/>
                    <a:gd name="T46" fmla="*/ 32 w 40"/>
                    <a:gd name="T47" fmla="*/ 5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7" y="0"/>
                      </a:lnTo>
                      <a:lnTo>
                        <a:pt x="11" y="0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3" y="21"/>
                      </a:lnTo>
                      <a:lnTo>
                        <a:pt x="8" y="27"/>
                      </a:lnTo>
                      <a:lnTo>
                        <a:pt x="14" y="30"/>
                      </a:lnTo>
                      <a:lnTo>
                        <a:pt x="22" y="33"/>
                      </a:lnTo>
                      <a:lnTo>
                        <a:pt x="30" y="32"/>
                      </a:lnTo>
                      <a:lnTo>
                        <a:pt x="36" y="28"/>
                      </a:lnTo>
                      <a:lnTo>
                        <a:pt x="39" y="25"/>
                      </a:lnTo>
                      <a:lnTo>
                        <a:pt x="40" y="23"/>
                      </a:lnTo>
                      <a:lnTo>
                        <a:pt x="40" y="20"/>
                      </a:lnTo>
                      <a:lnTo>
                        <a:pt x="40" y="16"/>
                      </a:lnTo>
                      <a:lnTo>
                        <a:pt x="37" y="10"/>
                      </a:lnTo>
                      <a:lnTo>
                        <a:pt x="32" y="5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13" name="Freeform 2655"/>
                <p:cNvSpPr>
                  <a:spLocks/>
                </p:cNvSpPr>
                <p:nvPr/>
              </p:nvSpPr>
              <p:spPr bwMode="auto">
                <a:xfrm>
                  <a:off x="2176" y="3025"/>
                  <a:ext cx="42" cy="33"/>
                </a:xfrm>
                <a:custGeom>
                  <a:avLst/>
                  <a:gdLst>
                    <a:gd name="T0" fmla="*/ 22 w 42"/>
                    <a:gd name="T1" fmla="*/ 0 h 33"/>
                    <a:gd name="T2" fmla="*/ 22 w 42"/>
                    <a:gd name="T3" fmla="*/ 0 h 33"/>
                    <a:gd name="T4" fmla="*/ 13 w 42"/>
                    <a:gd name="T5" fmla="*/ 1 h 33"/>
                    <a:gd name="T6" fmla="*/ 6 w 42"/>
                    <a:gd name="T7" fmla="*/ 5 h 33"/>
                    <a:gd name="T8" fmla="*/ 2 w 42"/>
                    <a:gd name="T9" fmla="*/ 10 h 33"/>
                    <a:gd name="T10" fmla="*/ 1 w 42"/>
                    <a:gd name="T11" fmla="*/ 14 h 33"/>
                    <a:gd name="T12" fmla="*/ 0 w 42"/>
                    <a:gd name="T13" fmla="*/ 16 h 33"/>
                    <a:gd name="T14" fmla="*/ 0 w 42"/>
                    <a:gd name="T15" fmla="*/ 16 h 33"/>
                    <a:gd name="T16" fmla="*/ 1 w 42"/>
                    <a:gd name="T17" fmla="*/ 20 h 33"/>
                    <a:gd name="T18" fmla="*/ 2 w 42"/>
                    <a:gd name="T19" fmla="*/ 23 h 33"/>
                    <a:gd name="T20" fmla="*/ 6 w 42"/>
                    <a:gd name="T21" fmla="*/ 28 h 33"/>
                    <a:gd name="T22" fmla="*/ 13 w 42"/>
                    <a:gd name="T23" fmla="*/ 32 h 33"/>
                    <a:gd name="T24" fmla="*/ 22 w 42"/>
                    <a:gd name="T25" fmla="*/ 33 h 33"/>
                    <a:gd name="T26" fmla="*/ 22 w 42"/>
                    <a:gd name="T27" fmla="*/ 33 h 33"/>
                    <a:gd name="T28" fmla="*/ 29 w 42"/>
                    <a:gd name="T29" fmla="*/ 32 h 33"/>
                    <a:gd name="T30" fmla="*/ 36 w 42"/>
                    <a:gd name="T31" fmla="*/ 28 h 33"/>
                    <a:gd name="T32" fmla="*/ 41 w 42"/>
                    <a:gd name="T33" fmla="*/ 23 h 33"/>
                    <a:gd name="T34" fmla="*/ 42 w 42"/>
                    <a:gd name="T35" fmla="*/ 20 h 33"/>
                    <a:gd name="T36" fmla="*/ 42 w 42"/>
                    <a:gd name="T37" fmla="*/ 16 h 33"/>
                    <a:gd name="T38" fmla="*/ 42 w 42"/>
                    <a:gd name="T39" fmla="*/ 16 h 33"/>
                    <a:gd name="T40" fmla="*/ 42 w 42"/>
                    <a:gd name="T41" fmla="*/ 14 h 33"/>
                    <a:gd name="T42" fmla="*/ 41 w 42"/>
                    <a:gd name="T43" fmla="*/ 10 h 33"/>
                    <a:gd name="T44" fmla="*/ 36 w 42"/>
                    <a:gd name="T45" fmla="*/ 5 h 33"/>
                    <a:gd name="T46" fmla="*/ 29 w 42"/>
                    <a:gd name="T47" fmla="*/ 1 h 33"/>
                    <a:gd name="T48" fmla="*/ 22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4"/>
                      </a:lnTo>
                      <a:lnTo>
                        <a:pt x="0" y="16"/>
                      </a:lnTo>
                      <a:lnTo>
                        <a:pt x="1" y="20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2" y="33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2" y="20"/>
                      </a:lnTo>
                      <a:lnTo>
                        <a:pt x="42" y="16"/>
                      </a:lnTo>
                      <a:lnTo>
                        <a:pt x="42" y="14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14" name="Freeform 2656"/>
                <p:cNvSpPr>
                  <a:spLocks/>
                </p:cNvSpPr>
                <p:nvPr/>
              </p:nvSpPr>
              <p:spPr bwMode="auto">
                <a:xfrm>
                  <a:off x="2176" y="3025"/>
                  <a:ext cx="42" cy="33"/>
                </a:xfrm>
                <a:custGeom>
                  <a:avLst/>
                  <a:gdLst>
                    <a:gd name="T0" fmla="*/ 22 w 42"/>
                    <a:gd name="T1" fmla="*/ 0 h 33"/>
                    <a:gd name="T2" fmla="*/ 22 w 42"/>
                    <a:gd name="T3" fmla="*/ 0 h 33"/>
                    <a:gd name="T4" fmla="*/ 13 w 42"/>
                    <a:gd name="T5" fmla="*/ 1 h 33"/>
                    <a:gd name="T6" fmla="*/ 6 w 42"/>
                    <a:gd name="T7" fmla="*/ 5 h 33"/>
                    <a:gd name="T8" fmla="*/ 2 w 42"/>
                    <a:gd name="T9" fmla="*/ 10 h 33"/>
                    <a:gd name="T10" fmla="*/ 1 w 42"/>
                    <a:gd name="T11" fmla="*/ 14 h 33"/>
                    <a:gd name="T12" fmla="*/ 0 w 42"/>
                    <a:gd name="T13" fmla="*/ 16 h 33"/>
                    <a:gd name="T14" fmla="*/ 0 w 42"/>
                    <a:gd name="T15" fmla="*/ 16 h 33"/>
                    <a:gd name="T16" fmla="*/ 1 w 42"/>
                    <a:gd name="T17" fmla="*/ 20 h 33"/>
                    <a:gd name="T18" fmla="*/ 2 w 42"/>
                    <a:gd name="T19" fmla="*/ 23 h 33"/>
                    <a:gd name="T20" fmla="*/ 6 w 42"/>
                    <a:gd name="T21" fmla="*/ 28 h 33"/>
                    <a:gd name="T22" fmla="*/ 13 w 42"/>
                    <a:gd name="T23" fmla="*/ 32 h 33"/>
                    <a:gd name="T24" fmla="*/ 22 w 42"/>
                    <a:gd name="T25" fmla="*/ 33 h 33"/>
                    <a:gd name="T26" fmla="*/ 22 w 42"/>
                    <a:gd name="T27" fmla="*/ 33 h 33"/>
                    <a:gd name="T28" fmla="*/ 29 w 42"/>
                    <a:gd name="T29" fmla="*/ 32 h 33"/>
                    <a:gd name="T30" fmla="*/ 36 w 42"/>
                    <a:gd name="T31" fmla="*/ 28 h 33"/>
                    <a:gd name="T32" fmla="*/ 41 w 42"/>
                    <a:gd name="T33" fmla="*/ 23 h 33"/>
                    <a:gd name="T34" fmla="*/ 42 w 42"/>
                    <a:gd name="T35" fmla="*/ 20 h 33"/>
                    <a:gd name="T36" fmla="*/ 42 w 42"/>
                    <a:gd name="T37" fmla="*/ 16 h 33"/>
                    <a:gd name="T38" fmla="*/ 42 w 42"/>
                    <a:gd name="T39" fmla="*/ 16 h 33"/>
                    <a:gd name="T40" fmla="*/ 42 w 42"/>
                    <a:gd name="T41" fmla="*/ 14 h 33"/>
                    <a:gd name="T42" fmla="*/ 41 w 42"/>
                    <a:gd name="T43" fmla="*/ 10 h 33"/>
                    <a:gd name="T44" fmla="*/ 36 w 42"/>
                    <a:gd name="T45" fmla="*/ 5 h 33"/>
                    <a:gd name="T46" fmla="*/ 29 w 42"/>
                    <a:gd name="T47" fmla="*/ 1 h 33"/>
                    <a:gd name="T48" fmla="*/ 22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4"/>
                      </a:lnTo>
                      <a:lnTo>
                        <a:pt x="0" y="16"/>
                      </a:lnTo>
                      <a:lnTo>
                        <a:pt x="1" y="20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2" y="33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2" y="20"/>
                      </a:lnTo>
                      <a:lnTo>
                        <a:pt x="42" y="16"/>
                      </a:lnTo>
                      <a:lnTo>
                        <a:pt x="42" y="14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15" name="Freeform 2657"/>
                <p:cNvSpPr>
                  <a:spLocks/>
                </p:cNvSpPr>
                <p:nvPr/>
              </p:nvSpPr>
              <p:spPr bwMode="auto">
                <a:xfrm>
                  <a:off x="2201" y="3030"/>
                  <a:ext cx="43" cy="32"/>
                </a:xfrm>
                <a:custGeom>
                  <a:avLst/>
                  <a:gdLst>
                    <a:gd name="T0" fmla="*/ 25 w 43"/>
                    <a:gd name="T1" fmla="*/ 0 h 32"/>
                    <a:gd name="T2" fmla="*/ 25 w 43"/>
                    <a:gd name="T3" fmla="*/ 0 h 32"/>
                    <a:gd name="T4" fmla="*/ 16 w 43"/>
                    <a:gd name="T5" fmla="*/ 0 h 32"/>
                    <a:gd name="T6" fmla="*/ 9 w 43"/>
                    <a:gd name="T7" fmla="*/ 1 h 32"/>
                    <a:gd name="T8" fmla="*/ 4 w 43"/>
                    <a:gd name="T9" fmla="*/ 6 h 32"/>
                    <a:gd name="T10" fmla="*/ 2 w 43"/>
                    <a:gd name="T11" fmla="*/ 9 h 32"/>
                    <a:gd name="T12" fmla="*/ 0 w 43"/>
                    <a:gd name="T13" fmla="*/ 13 h 32"/>
                    <a:gd name="T14" fmla="*/ 0 w 43"/>
                    <a:gd name="T15" fmla="*/ 13 h 32"/>
                    <a:gd name="T16" fmla="*/ 0 w 43"/>
                    <a:gd name="T17" fmla="*/ 15 h 32"/>
                    <a:gd name="T18" fmla="*/ 2 w 43"/>
                    <a:gd name="T19" fmla="*/ 19 h 32"/>
                    <a:gd name="T20" fmla="*/ 6 w 43"/>
                    <a:gd name="T21" fmla="*/ 24 h 32"/>
                    <a:gd name="T22" fmla="*/ 11 w 43"/>
                    <a:gd name="T23" fmla="*/ 29 h 32"/>
                    <a:gd name="T24" fmla="*/ 18 w 43"/>
                    <a:gd name="T25" fmla="*/ 32 h 32"/>
                    <a:gd name="T26" fmla="*/ 18 w 43"/>
                    <a:gd name="T27" fmla="*/ 32 h 32"/>
                    <a:gd name="T28" fmla="*/ 27 w 43"/>
                    <a:gd name="T29" fmla="*/ 32 h 32"/>
                    <a:gd name="T30" fmla="*/ 34 w 43"/>
                    <a:gd name="T31" fmla="*/ 30 h 32"/>
                    <a:gd name="T32" fmla="*/ 39 w 43"/>
                    <a:gd name="T33" fmla="*/ 25 h 32"/>
                    <a:gd name="T34" fmla="*/ 41 w 43"/>
                    <a:gd name="T35" fmla="*/ 23 h 32"/>
                    <a:gd name="T36" fmla="*/ 43 w 43"/>
                    <a:gd name="T37" fmla="*/ 20 h 32"/>
                    <a:gd name="T38" fmla="*/ 43 w 43"/>
                    <a:gd name="T39" fmla="*/ 20 h 32"/>
                    <a:gd name="T40" fmla="*/ 43 w 43"/>
                    <a:gd name="T41" fmla="*/ 16 h 32"/>
                    <a:gd name="T42" fmla="*/ 41 w 43"/>
                    <a:gd name="T43" fmla="*/ 13 h 32"/>
                    <a:gd name="T44" fmla="*/ 39 w 43"/>
                    <a:gd name="T45" fmla="*/ 7 h 32"/>
                    <a:gd name="T46" fmla="*/ 32 w 43"/>
                    <a:gd name="T47" fmla="*/ 2 h 32"/>
                    <a:gd name="T48" fmla="*/ 25 w 43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2"/>
                    <a:gd name="T77" fmla="*/ 43 w 43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2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16" y="0"/>
                      </a:lnTo>
                      <a:lnTo>
                        <a:pt x="9" y="1"/>
                      </a:lnTo>
                      <a:lnTo>
                        <a:pt x="4" y="6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6" y="24"/>
                      </a:lnTo>
                      <a:lnTo>
                        <a:pt x="11" y="29"/>
                      </a:lnTo>
                      <a:lnTo>
                        <a:pt x="18" y="32"/>
                      </a:lnTo>
                      <a:lnTo>
                        <a:pt x="27" y="32"/>
                      </a:lnTo>
                      <a:lnTo>
                        <a:pt x="34" y="30"/>
                      </a:lnTo>
                      <a:lnTo>
                        <a:pt x="39" y="25"/>
                      </a:lnTo>
                      <a:lnTo>
                        <a:pt x="41" y="23"/>
                      </a:lnTo>
                      <a:lnTo>
                        <a:pt x="43" y="20"/>
                      </a:lnTo>
                      <a:lnTo>
                        <a:pt x="43" y="16"/>
                      </a:lnTo>
                      <a:lnTo>
                        <a:pt x="41" y="13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16" name="Freeform 2658"/>
                <p:cNvSpPr>
                  <a:spLocks/>
                </p:cNvSpPr>
                <p:nvPr/>
              </p:nvSpPr>
              <p:spPr bwMode="auto">
                <a:xfrm>
                  <a:off x="2201" y="3030"/>
                  <a:ext cx="43" cy="32"/>
                </a:xfrm>
                <a:custGeom>
                  <a:avLst/>
                  <a:gdLst>
                    <a:gd name="T0" fmla="*/ 25 w 43"/>
                    <a:gd name="T1" fmla="*/ 0 h 32"/>
                    <a:gd name="T2" fmla="*/ 25 w 43"/>
                    <a:gd name="T3" fmla="*/ 0 h 32"/>
                    <a:gd name="T4" fmla="*/ 16 w 43"/>
                    <a:gd name="T5" fmla="*/ 0 h 32"/>
                    <a:gd name="T6" fmla="*/ 9 w 43"/>
                    <a:gd name="T7" fmla="*/ 1 h 32"/>
                    <a:gd name="T8" fmla="*/ 4 w 43"/>
                    <a:gd name="T9" fmla="*/ 6 h 32"/>
                    <a:gd name="T10" fmla="*/ 2 w 43"/>
                    <a:gd name="T11" fmla="*/ 9 h 32"/>
                    <a:gd name="T12" fmla="*/ 0 w 43"/>
                    <a:gd name="T13" fmla="*/ 13 h 32"/>
                    <a:gd name="T14" fmla="*/ 0 w 43"/>
                    <a:gd name="T15" fmla="*/ 13 h 32"/>
                    <a:gd name="T16" fmla="*/ 0 w 43"/>
                    <a:gd name="T17" fmla="*/ 15 h 32"/>
                    <a:gd name="T18" fmla="*/ 2 w 43"/>
                    <a:gd name="T19" fmla="*/ 19 h 32"/>
                    <a:gd name="T20" fmla="*/ 6 w 43"/>
                    <a:gd name="T21" fmla="*/ 24 h 32"/>
                    <a:gd name="T22" fmla="*/ 11 w 43"/>
                    <a:gd name="T23" fmla="*/ 29 h 32"/>
                    <a:gd name="T24" fmla="*/ 18 w 43"/>
                    <a:gd name="T25" fmla="*/ 32 h 32"/>
                    <a:gd name="T26" fmla="*/ 18 w 43"/>
                    <a:gd name="T27" fmla="*/ 32 h 32"/>
                    <a:gd name="T28" fmla="*/ 27 w 43"/>
                    <a:gd name="T29" fmla="*/ 32 h 32"/>
                    <a:gd name="T30" fmla="*/ 34 w 43"/>
                    <a:gd name="T31" fmla="*/ 30 h 32"/>
                    <a:gd name="T32" fmla="*/ 39 w 43"/>
                    <a:gd name="T33" fmla="*/ 25 h 32"/>
                    <a:gd name="T34" fmla="*/ 41 w 43"/>
                    <a:gd name="T35" fmla="*/ 23 h 32"/>
                    <a:gd name="T36" fmla="*/ 43 w 43"/>
                    <a:gd name="T37" fmla="*/ 20 h 32"/>
                    <a:gd name="T38" fmla="*/ 43 w 43"/>
                    <a:gd name="T39" fmla="*/ 20 h 32"/>
                    <a:gd name="T40" fmla="*/ 43 w 43"/>
                    <a:gd name="T41" fmla="*/ 16 h 32"/>
                    <a:gd name="T42" fmla="*/ 41 w 43"/>
                    <a:gd name="T43" fmla="*/ 13 h 32"/>
                    <a:gd name="T44" fmla="*/ 39 w 43"/>
                    <a:gd name="T45" fmla="*/ 7 h 32"/>
                    <a:gd name="T46" fmla="*/ 32 w 43"/>
                    <a:gd name="T47" fmla="*/ 2 h 32"/>
                    <a:gd name="T48" fmla="*/ 25 w 43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2"/>
                    <a:gd name="T77" fmla="*/ 43 w 43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2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16" y="0"/>
                      </a:lnTo>
                      <a:lnTo>
                        <a:pt x="9" y="1"/>
                      </a:lnTo>
                      <a:lnTo>
                        <a:pt x="4" y="6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6" y="24"/>
                      </a:lnTo>
                      <a:lnTo>
                        <a:pt x="11" y="29"/>
                      </a:lnTo>
                      <a:lnTo>
                        <a:pt x="18" y="32"/>
                      </a:lnTo>
                      <a:lnTo>
                        <a:pt x="27" y="32"/>
                      </a:lnTo>
                      <a:lnTo>
                        <a:pt x="34" y="30"/>
                      </a:lnTo>
                      <a:lnTo>
                        <a:pt x="39" y="25"/>
                      </a:lnTo>
                      <a:lnTo>
                        <a:pt x="41" y="23"/>
                      </a:lnTo>
                      <a:lnTo>
                        <a:pt x="43" y="20"/>
                      </a:lnTo>
                      <a:lnTo>
                        <a:pt x="43" y="16"/>
                      </a:lnTo>
                      <a:lnTo>
                        <a:pt x="41" y="13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17" name="Freeform 2659"/>
                <p:cNvSpPr>
                  <a:spLocks/>
                </p:cNvSpPr>
                <p:nvPr/>
              </p:nvSpPr>
              <p:spPr bwMode="auto">
                <a:xfrm>
                  <a:off x="2190" y="3008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2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1 w 42"/>
                    <a:gd name="T17" fmla="*/ 19 h 32"/>
                    <a:gd name="T18" fmla="*/ 2 w 42"/>
                    <a:gd name="T19" fmla="*/ 22 h 32"/>
                    <a:gd name="T20" fmla="*/ 6 w 42"/>
                    <a:gd name="T21" fmla="*/ 27 h 32"/>
                    <a:gd name="T22" fmla="*/ 13 w 42"/>
                    <a:gd name="T23" fmla="*/ 31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7 h 32"/>
                    <a:gd name="T32" fmla="*/ 41 w 42"/>
                    <a:gd name="T33" fmla="*/ 22 h 32"/>
                    <a:gd name="T34" fmla="*/ 42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2 w 42"/>
                    <a:gd name="T41" fmla="*/ 13 h 32"/>
                    <a:gd name="T42" fmla="*/ 41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3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2" y="22"/>
                      </a:lnTo>
                      <a:lnTo>
                        <a:pt x="6" y="27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29" y="31"/>
                      </a:lnTo>
                      <a:lnTo>
                        <a:pt x="36" y="27"/>
                      </a:lnTo>
                      <a:lnTo>
                        <a:pt x="41" y="22"/>
                      </a:lnTo>
                      <a:lnTo>
                        <a:pt x="42" y="19"/>
                      </a:lnTo>
                      <a:lnTo>
                        <a:pt x="42" y="15"/>
                      </a:lnTo>
                      <a:lnTo>
                        <a:pt x="42" y="13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18" name="Freeform 2660"/>
                <p:cNvSpPr>
                  <a:spLocks/>
                </p:cNvSpPr>
                <p:nvPr/>
              </p:nvSpPr>
              <p:spPr bwMode="auto">
                <a:xfrm>
                  <a:off x="2190" y="3008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2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1 w 42"/>
                    <a:gd name="T17" fmla="*/ 19 h 32"/>
                    <a:gd name="T18" fmla="*/ 2 w 42"/>
                    <a:gd name="T19" fmla="*/ 22 h 32"/>
                    <a:gd name="T20" fmla="*/ 6 w 42"/>
                    <a:gd name="T21" fmla="*/ 27 h 32"/>
                    <a:gd name="T22" fmla="*/ 13 w 42"/>
                    <a:gd name="T23" fmla="*/ 31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7 h 32"/>
                    <a:gd name="T32" fmla="*/ 41 w 42"/>
                    <a:gd name="T33" fmla="*/ 22 h 32"/>
                    <a:gd name="T34" fmla="*/ 42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2 w 42"/>
                    <a:gd name="T41" fmla="*/ 13 h 32"/>
                    <a:gd name="T42" fmla="*/ 41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3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2" y="22"/>
                      </a:lnTo>
                      <a:lnTo>
                        <a:pt x="6" y="27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29" y="31"/>
                      </a:lnTo>
                      <a:lnTo>
                        <a:pt x="36" y="27"/>
                      </a:lnTo>
                      <a:lnTo>
                        <a:pt x="41" y="22"/>
                      </a:lnTo>
                      <a:lnTo>
                        <a:pt x="42" y="19"/>
                      </a:lnTo>
                      <a:lnTo>
                        <a:pt x="42" y="15"/>
                      </a:lnTo>
                      <a:lnTo>
                        <a:pt x="42" y="13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19" name="Freeform 2661"/>
                <p:cNvSpPr>
                  <a:spLocks/>
                </p:cNvSpPr>
                <p:nvPr/>
              </p:nvSpPr>
              <p:spPr bwMode="auto">
                <a:xfrm>
                  <a:off x="2172" y="3069"/>
                  <a:ext cx="40" cy="35"/>
                </a:xfrm>
                <a:custGeom>
                  <a:avLst/>
                  <a:gdLst>
                    <a:gd name="T0" fmla="*/ 12 w 40"/>
                    <a:gd name="T1" fmla="*/ 4 h 35"/>
                    <a:gd name="T2" fmla="*/ 12 w 40"/>
                    <a:gd name="T3" fmla="*/ 4 h 35"/>
                    <a:gd name="T4" fmla="*/ 5 w 40"/>
                    <a:gd name="T5" fmla="*/ 9 h 35"/>
                    <a:gd name="T6" fmla="*/ 1 w 40"/>
                    <a:gd name="T7" fmla="*/ 16 h 35"/>
                    <a:gd name="T8" fmla="*/ 0 w 40"/>
                    <a:gd name="T9" fmla="*/ 22 h 35"/>
                    <a:gd name="T10" fmla="*/ 0 w 40"/>
                    <a:gd name="T11" fmla="*/ 26 h 35"/>
                    <a:gd name="T12" fmla="*/ 1 w 40"/>
                    <a:gd name="T13" fmla="*/ 28 h 35"/>
                    <a:gd name="T14" fmla="*/ 1 w 40"/>
                    <a:gd name="T15" fmla="*/ 28 h 35"/>
                    <a:gd name="T16" fmla="*/ 4 w 40"/>
                    <a:gd name="T17" fmla="*/ 31 h 35"/>
                    <a:gd name="T18" fmla="*/ 6 w 40"/>
                    <a:gd name="T19" fmla="*/ 34 h 35"/>
                    <a:gd name="T20" fmla="*/ 13 w 40"/>
                    <a:gd name="T21" fmla="*/ 35 h 35"/>
                    <a:gd name="T22" fmla="*/ 20 w 40"/>
                    <a:gd name="T23" fmla="*/ 35 h 35"/>
                    <a:gd name="T24" fmla="*/ 28 w 40"/>
                    <a:gd name="T25" fmla="*/ 32 h 35"/>
                    <a:gd name="T26" fmla="*/ 28 w 40"/>
                    <a:gd name="T27" fmla="*/ 32 h 35"/>
                    <a:gd name="T28" fmla="*/ 35 w 40"/>
                    <a:gd name="T29" fmla="*/ 27 h 35"/>
                    <a:gd name="T30" fmla="*/ 38 w 40"/>
                    <a:gd name="T31" fmla="*/ 21 h 35"/>
                    <a:gd name="T32" fmla="*/ 40 w 40"/>
                    <a:gd name="T33" fmla="*/ 14 h 35"/>
                    <a:gd name="T34" fmla="*/ 38 w 40"/>
                    <a:gd name="T35" fmla="*/ 11 h 35"/>
                    <a:gd name="T36" fmla="*/ 37 w 40"/>
                    <a:gd name="T37" fmla="*/ 8 h 35"/>
                    <a:gd name="T38" fmla="*/ 37 w 40"/>
                    <a:gd name="T39" fmla="*/ 8 h 35"/>
                    <a:gd name="T40" fmla="*/ 36 w 40"/>
                    <a:gd name="T41" fmla="*/ 5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2 h 35"/>
                    <a:gd name="T48" fmla="*/ 12 w 40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6" y="34"/>
                      </a:lnTo>
                      <a:lnTo>
                        <a:pt x="13" y="35"/>
                      </a:lnTo>
                      <a:lnTo>
                        <a:pt x="20" y="35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8" y="21"/>
                      </a:lnTo>
                      <a:lnTo>
                        <a:pt x="40" y="14"/>
                      </a:lnTo>
                      <a:lnTo>
                        <a:pt x="38" y="11"/>
                      </a:lnTo>
                      <a:lnTo>
                        <a:pt x="37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2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20" name="Freeform 2662"/>
                <p:cNvSpPr>
                  <a:spLocks/>
                </p:cNvSpPr>
                <p:nvPr/>
              </p:nvSpPr>
              <p:spPr bwMode="auto">
                <a:xfrm>
                  <a:off x="2172" y="3069"/>
                  <a:ext cx="40" cy="35"/>
                </a:xfrm>
                <a:custGeom>
                  <a:avLst/>
                  <a:gdLst>
                    <a:gd name="T0" fmla="*/ 12 w 40"/>
                    <a:gd name="T1" fmla="*/ 4 h 35"/>
                    <a:gd name="T2" fmla="*/ 12 w 40"/>
                    <a:gd name="T3" fmla="*/ 4 h 35"/>
                    <a:gd name="T4" fmla="*/ 5 w 40"/>
                    <a:gd name="T5" fmla="*/ 9 h 35"/>
                    <a:gd name="T6" fmla="*/ 1 w 40"/>
                    <a:gd name="T7" fmla="*/ 16 h 35"/>
                    <a:gd name="T8" fmla="*/ 0 w 40"/>
                    <a:gd name="T9" fmla="*/ 22 h 35"/>
                    <a:gd name="T10" fmla="*/ 0 w 40"/>
                    <a:gd name="T11" fmla="*/ 26 h 35"/>
                    <a:gd name="T12" fmla="*/ 1 w 40"/>
                    <a:gd name="T13" fmla="*/ 28 h 35"/>
                    <a:gd name="T14" fmla="*/ 1 w 40"/>
                    <a:gd name="T15" fmla="*/ 28 h 35"/>
                    <a:gd name="T16" fmla="*/ 4 w 40"/>
                    <a:gd name="T17" fmla="*/ 31 h 35"/>
                    <a:gd name="T18" fmla="*/ 6 w 40"/>
                    <a:gd name="T19" fmla="*/ 34 h 35"/>
                    <a:gd name="T20" fmla="*/ 13 w 40"/>
                    <a:gd name="T21" fmla="*/ 35 h 35"/>
                    <a:gd name="T22" fmla="*/ 20 w 40"/>
                    <a:gd name="T23" fmla="*/ 35 h 35"/>
                    <a:gd name="T24" fmla="*/ 28 w 40"/>
                    <a:gd name="T25" fmla="*/ 32 h 35"/>
                    <a:gd name="T26" fmla="*/ 28 w 40"/>
                    <a:gd name="T27" fmla="*/ 32 h 35"/>
                    <a:gd name="T28" fmla="*/ 35 w 40"/>
                    <a:gd name="T29" fmla="*/ 27 h 35"/>
                    <a:gd name="T30" fmla="*/ 38 w 40"/>
                    <a:gd name="T31" fmla="*/ 21 h 35"/>
                    <a:gd name="T32" fmla="*/ 40 w 40"/>
                    <a:gd name="T33" fmla="*/ 14 h 35"/>
                    <a:gd name="T34" fmla="*/ 38 w 40"/>
                    <a:gd name="T35" fmla="*/ 11 h 35"/>
                    <a:gd name="T36" fmla="*/ 37 w 40"/>
                    <a:gd name="T37" fmla="*/ 8 h 35"/>
                    <a:gd name="T38" fmla="*/ 37 w 40"/>
                    <a:gd name="T39" fmla="*/ 8 h 35"/>
                    <a:gd name="T40" fmla="*/ 36 w 40"/>
                    <a:gd name="T41" fmla="*/ 5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2 h 35"/>
                    <a:gd name="T48" fmla="*/ 12 w 40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6" y="34"/>
                      </a:lnTo>
                      <a:lnTo>
                        <a:pt x="13" y="35"/>
                      </a:lnTo>
                      <a:lnTo>
                        <a:pt x="20" y="35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8" y="21"/>
                      </a:lnTo>
                      <a:lnTo>
                        <a:pt x="40" y="14"/>
                      </a:lnTo>
                      <a:lnTo>
                        <a:pt x="38" y="11"/>
                      </a:lnTo>
                      <a:lnTo>
                        <a:pt x="37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2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21" name="Freeform 2663"/>
                <p:cNvSpPr>
                  <a:spLocks/>
                </p:cNvSpPr>
                <p:nvPr/>
              </p:nvSpPr>
              <p:spPr bwMode="auto">
                <a:xfrm>
                  <a:off x="2201" y="3073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8 w 40"/>
                    <a:gd name="T5" fmla="*/ 0 h 33"/>
                    <a:gd name="T6" fmla="*/ 11 w 40"/>
                    <a:gd name="T7" fmla="*/ 1 h 33"/>
                    <a:gd name="T8" fmla="*/ 4 w 40"/>
                    <a:gd name="T9" fmla="*/ 4 h 33"/>
                    <a:gd name="T10" fmla="*/ 2 w 40"/>
                    <a:gd name="T11" fmla="*/ 7 h 33"/>
                    <a:gd name="T12" fmla="*/ 0 w 40"/>
                    <a:gd name="T13" fmla="*/ 10 h 33"/>
                    <a:gd name="T14" fmla="*/ 0 w 40"/>
                    <a:gd name="T15" fmla="*/ 10 h 33"/>
                    <a:gd name="T16" fmla="*/ 0 w 40"/>
                    <a:gd name="T17" fmla="*/ 13 h 33"/>
                    <a:gd name="T18" fmla="*/ 0 w 40"/>
                    <a:gd name="T19" fmla="*/ 17 h 33"/>
                    <a:gd name="T20" fmla="*/ 3 w 40"/>
                    <a:gd name="T21" fmla="*/ 23 h 33"/>
                    <a:gd name="T22" fmla="*/ 7 w 40"/>
                    <a:gd name="T23" fmla="*/ 28 h 33"/>
                    <a:gd name="T24" fmla="*/ 14 w 40"/>
                    <a:gd name="T25" fmla="*/ 32 h 33"/>
                    <a:gd name="T26" fmla="*/ 14 w 40"/>
                    <a:gd name="T27" fmla="*/ 32 h 33"/>
                    <a:gd name="T28" fmla="*/ 22 w 40"/>
                    <a:gd name="T29" fmla="*/ 33 h 33"/>
                    <a:gd name="T30" fmla="*/ 30 w 40"/>
                    <a:gd name="T31" fmla="*/ 33 h 33"/>
                    <a:gd name="T32" fmla="*/ 36 w 40"/>
                    <a:gd name="T33" fmla="*/ 30 h 33"/>
                    <a:gd name="T34" fmla="*/ 39 w 40"/>
                    <a:gd name="T35" fmla="*/ 27 h 33"/>
                    <a:gd name="T36" fmla="*/ 40 w 40"/>
                    <a:gd name="T37" fmla="*/ 24 h 33"/>
                    <a:gd name="T38" fmla="*/ 40 w 40"/>
                    <a:gd name="T39" fmla="*/ 24 h 33"/>
                    <a:gd name="T40" fmla="*/ 40 w 40"/>
                    <a:gd name="T41" fmla="*/ 21 h 33"/>
                    <a:gd name="T42" fmla="*/ 40 w 40"/>
                    <a:gd name="T43" fmla="*/ 18 h 33"/>
                    <a:gd name="T44" fmla="*/ 37 w 40"/>
                    <a:gd name="T45" fmla="*/ 12 h 33"/>
                    <a:gd name="T46" fmla="*/ 34 w 40"/>
                    <a:gd name="T47" fmla="*/ 5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30" y="33"/>
                      </a:lnTo>
                      <a:lnTo>
                        <a:pt x="36" y="30"/>
                      </a:lnTo>
                      <a:lnTo>
                        <a:pt x="39" y="27"/>
                      </a:lnTo>
                      <a:lnTo>
                        <a:pt x="40" y="24"/>
                      </a:lnTo>
                      <a:lnTo>
                        <a:pt x="40" y="21"/>
                      </a:lnTo>
                      <a:lnTo>
                        <a:pt x="40" y="18"/>
                      </a:lnTo>
                      <a:lnTo>
                        <a:pt x="37" y="12"/>
                      </a:lnTo>
                      <a:lnTo>
                        <a:pt x="34" y="5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22" name="Freeform 2664"/>
                <p:cNvSpPr>
                  <a:spLocks/>
                </p:cNvSpPr>
                <p:nvPr/>
              </p:nvSpPr>
              <p:spPr bwMode="auto">
                <a:xfrm>
                  <a:off x="2201" y="3073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8 w 40"/>
                    <a:gd name="T5" fmla="*/ 0 h 33"/>
                    <a:gd name="T6" fmla="*/ 11 w 40"/>
                    <a:gd name="T7" fmla="*/ 1 h 33"/>
                    <a:gd name="T8" fmla="*/ 4 w 40"/>
                    <a:gd name="T9" fmla="*/ 4 h 33"/>
                    <a:gd name="T10" fmla="*/ 2 w 40"/>
                    <a:gd name="T11" fmla="*/ 7 h 33"/>
                    <a:gd name="T12" fmla="*/ 0 w 40"/>
                    <a:gd name="T13" fmla="*/ 10 h 33"/>
                    <a:gd name="T14" fmla="*/ 0 w 40"/>
                    <a:gd name="T15" fmla="*/ 10 h 33"/>
                    <a:gd name="T16" fmla="*/ 0 w 40"/>
                    <a:gd name="T17" fmla="*/ 13 h 33"/>
                    <a:gd name="T18" fmla="*/ 0 w 40"/>
                    <a:gd name="T19" fmla="*/ 17 h 33"/>
                    <a:gd name="T20" fmla="*/ 3 w 40"/>
                    <a:gd name="T21" fmla="*/ 23 h 33"/>
                    <a:gd name="T22" fmla="*/ 7 w 40"/>
                    <a:gd name="T23" fmla="*/ 28 h 33"/>
                    <a:gd name="T24" fmla="*/ 14 w 40"/>
                    <a:gd name="T25" fmla="*/ 32 h 33"/>
                    <a:gd name="T26" fmla="*/ 14 w 40"/>
                    <a:gd name="T27" fmla="*/ 32 h 33"/>
                    <a:gd name="T28" fmla="*/ 22 w 40"/>
                    <a:gd name="T29" fmla="*/ 33 h 33"/>
                    <a:gd name="T30" fmla="*/ 30 w 40"/>
                    <a:gd name="T31" fmla="*/ 33 h 33"/>
                    <a:gd name="T32" fmla="*/ 36 w 40"/>
                    <a:gd name="T33" fmla="*/ 30 h 33"/>
                    <a:gd name="T34" fmla="*/ 39 w 40"/>
                    <a:gd name="T35" fmla="*/ 27 h 33"/>
                    <a:gd name="T36" fmla="*/ 40 w 40"/>
                    <a:gd name="T37" fmla="*/ 24 h 33"/>
                    <a:gd name="T38" fmla="*/ 40 w 40"/>
                    <a:gd name="T39" fmla="*/ 24 h 33"/>
                    <a:gd name="T40" fmla="*/ 40 w 40"/>
                    <a:gd name="T41" fmla="*/ 21 h 33"/>
                    <a:gd name="T42" fmla="*/ 40 w 40"/>
                    <a:gd name="T43" fmla="*/ 18 h 33"/>
                    <a:gd name="T44" fmla="*/ 37 w 40"/>
                    <a:gd name="T45" fmla="*/ 12 h 33"/>
                    <a:gd name="T46" fmla="*/ 34 w 40"/>
                    <a:gd name="T47" fmla="*/ 5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30" y="33"/>
                      </a:lnTo>
                      <a:lnTo>
                        <a:pt x="36" y="30"/>
                      </a:lnTo>
                      <a:lnTo>
                        <a:pt x="39" y="27"/>
                      </a:lnTo>
                      <a:lnTo>
                        <a:pt x="40" y="24"/>
                      </a:lnTo>
                      <a:lnTo>
                        <a:pt x="40" y="21"/>
                      </a:lnTo>
                      <a:lnTo>
                        <a:pt x="40" y="18"/>
                      </a:lnTo>
                      <a:lnTo>
                        <a:pt x="37" y="12"/>
                      </a:lnTo>
                      <a:lnTo>
                        <a:pt x="34" y="5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23" name="Freeform 2665"/>
                <p:cNvSpPr>
                  <a:spLocks/>
                </p:cNvSpPr>
                <p:nvPr/>
              </p:nvSpPr>
              <p:spPr bwMode="auto">
                <a:xfrm>
                  <a:off x="2190" y="3063"/>
                  <a:ext cx="31" cy="89"/>
                </a:xfrm>
                <a:custGeom>
                  <a:avLst/>
                  <a:gdLst>
                    <a:gd name="T0" fmla="*/ 0 w 31"/>
                    <a:gd name="T1" fmla="*/ 84 h 89"/>
                    <a:gd name="T2" fmla="*/ 9 w 31"/>
                    <a:gd name="T3" fmla="*/ 69 h 89"/>
                    <a:gd name="T4" fmla="*/ 9 w 31"/>
                    <a:gd name="T5" fmla="*/ 0 h 89"/>
                    <a:gd name="T6" fmla="*/ 23 w 31"/>
                    <a:gd name="T7" fmla="*/ 3 h 89"/>
                    <a:gd name="T8" fmla="*/ 23 w 31"/>
                    <a:gd name="T9" fmla="*/ 70 h 89"/>
                    <a:gd name="T10" fmla="*/ 31 w 31"/>
                    <a:gd name="T11" fmla="*/ 85 h 89"/>
                    <a:gd name="T12" fmla="*/ 20 w 31"/>
                    <a:gd name="T13" fmla="*/ 80 h 89"/>
                    <a:gd name="T14" fmla="*/ 20 w 31"/>
                    <a:gd name="T15" fmla="*/ 89 h 89"/>
                    <a:gd name="T16" fmla="*/ 14 w 31"/>
                    <a:gd name="T17" fmla="*/ 82 h 89"/>
                    <a:gd name="T18" fmla="*/ 9 w 31"/>
                    <a:gd name="T19" fmla="*/ 88 h 89"/>
                    <a:gd name="T20" fmla="*/ 9 w 31"/>
                    <a:gd name="T21" fmla="*/ 80 h 89"/>
                    <a:gd name="T22" fmla="*/ 0 w 31"/>
                    <a:gd name="T23" fmla="*/ 84 h 89"/>
                    <a:gd name="T24" fmla="*/ 0 w 31"/>
                    <a:gd name="T25" fmla="*/ 84 h 8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9"/>
                    <a:gd name="T41" fmla="*/ 31 w 31"/>
                    <a:gd name="T42" fmla="*/ 89 h 8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9">
                      <a:moveTo>
                        <a:pt x="0" y="84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3"/>
                      </a:lnTo>
                      <a:lnTo>
                        <a:pt x="23" y="70"/>
                      </a:lnTo>
                      <a:lnTo>
                        <a:pt x="31" y="85"/>
                      </a:lnTo>
                      <a:lnTo>
                        <a:pt x="20" y="80"/>
                      </a:lnTo>
                      <a:lnTo>
                        <a:pt x="20" y="89"/>
                      </a:lnTo>
                      <a:lnTo>
                        <a:pt x="14" y="82"/>
                      </a:lnTo>
                      <a:lnTo>
                        <a:pt x="9" y="88"/>
                      </a:lnTo>
                      <a:lnTo>
                        <a:pt x="9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24" name="Freeform 2666"/>
                <p:cNvSpPr>
                  <a:spLocks/>
                </p:cNvSpPr>
                <p:nvPr/>
              </p:nvSpPr>
              <p:spPr bwMode="auto">
                <a:xfrm>
                  <a:off x="2172" y="3049"/>
                  <a:ext cx="40" cy="33"/>
                </a:xfrm>
                <a:custGeom>
                  <a:avLst/>
                  <a:gdLst>
                    <a:gd name="T0" fmla="*/ 12 w 40"/>
                    <a:gd name="T1" fmla="*/ 3 h 33"/>
                    <a:gd name="T2" fmla="*/ 12 w 40"/>
                    <a:gd name="T3" fmla="*/ 3 h 33"/>
                    <a:gd name="T4" fmla="*/ 5 w 40"/>
                    <a:gd name="T5" fmla="*/ 8 h 33"/>
                    <a:gd name="T6" fmla="*/ 1 w 40"/>
                    <a:gd name="T7" fmla="*/ 14 h 33"/>
                    <a:gd name="T8" fmla="*/ 0 w 40"/>
                    <a:gd name="T9" fmla="*/ 20 h 33"/>
                    <a:gd name="T10" fmla="*/ 0 w 40"/>
                    <a:gd name="T11" fmla="*/ 24 h 33"/>
                    <a:gd name="T12" fmla="*/ 1 w 40"/>
                    <a:gd name="T13" fmla="*/ 27 h 33"/>
                    <a:gd name="T14" fmla="*/ 1 w 40"/>
                    <a:gd name="T15" fmla="*/ 27 h 33"/>
                    <a:gd name="T16" fmla="*/ 4 w 40"/>
                    <a:gd name="T17" fmla="*/ 29 h 33"/>
                    <a:gd name="T18" fmla="*/ 6 w 40"/>
                    <a:gd name="T19" fmla="*/ 32 h 33"/>
                    <a:gd name="T20" fmla="*/ 13 w 40"/>
                    <a:gd name="T21" fmla="*/ 33 h 33"/>
                    <a:gd name="T22" fmla="*/ 20 w 40"/>
                    <a:gd name="T23" fmla="*/ 33 h 33"/>
                    <a:gd name="T24" fmla="*/ 28 w 40"/>
                    <a:gd name="T25" fmla="*/ 31 h 33"/>
                    <a:gd name="T26" fmla="*/ 28 w 40"/>
                    <a:gd name="T27" fmla="*/ 31 h 33"/>
                    <a:gd name="T28" fmla="*/ 35 w 40"/>
                    <a:gd name="T29" fmla="*/ 25 h 33"/>
                    <a:gd name="T30" fmla="*/ 38 w 40"/>
                    <a:gd name="T31" fmla="*/ 19 h 33"/>
                    <a:gd name="T32" fmla="*/ 40 w 40"/>
                    <a:gd name="T33" fmla="*/ 13 h 33"/>
                    <a:gd name="T34" fmla="*/ 38 w 40"/>
                    <a:gd name="T35" fmla="*/ 9 h 33"/>
                    <a:gd name="T36" fmla="*/ 37 w 40"/>
                    <a:gd name="T37" fmla="*/ 6 h 33"/>
                    <a:gd name="T38" fmla="*/ 37 w 40"/>
                    <a:gd name="T39" fmla="*/ 6 h 33"/>
                    <a:gd name="T40" fmla="*/ 36 w 40"/>
                    <a:gd name="T41" fmla="*/ 4 h 33"/>
                    <a:gd name="T42" fmla="*/ 33 w 40"/>
                    <a:gd name="T43" fmla="*/ 1 h 33"/>
                    <a:gd name="T44" fmla="*/ 27 w 40"/>
                    <a:gd name="T45" fmla="*/ 0 h 33"/>
                    <a:gd name="T46" fmla="*/ 19 w 40"/>
                    <a:gd name="T47" fmla="*/ 0 h 33"/>
                    <a:gd name="T48" fmla="*/ 12 w 40"/>
                    <a:gd name="T49" fmla="*/ 3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4" y="29"/>
                      </a:lnTo>
                      <a:lnTo>
                        <a:pt x="6" y="32"/>
                      </a:lnTo>
                      <a:lnTo>
                        <a:pt x="13" y="33"/>
                      </a:lnTo>
                      <a:lnTo>
                        <a:pt x="20" y="33"/>
                      </a:lnTo>
                      <a:lnTo>
                        <a:pt x="28" y="31"/>
                      </a:lnTo>
                      <a:lnTo>
                        <a:pt x="35" y="25"/>
                      </a:lnTo>
                      <a:lnTo>
                        <a:pt x="38" y="19"/>
                      </a:lnTo>
                      <a:lnTo>
                        <a:pt x="40" y="13"/>
                      </a:lnTo>
                      <a:lnTo>
                        <a:pt x="38" y="9"/>
                      </a:lnTo>
                      <a:lnTo>
                        <a:pt x="37" y="6"/>
                      </a:lnTo>
                      <a:lnTo>
                        <a:pt x="36" y="4"/>
                      </a:lnTo>
                      <a:lnTo>
                        <a:pt x="33" y="1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25" name="Freeform 2667"/>
                <p:cNvSpPr>
                  <a:spLocks/>
                </p:cNvSpPr>
                <p:nvPr/>
              </p:nvSpPr>
              <p:spPr bwMode="auto">
                <a:xfrm>
                  <a:off x="2172" y="3049"/>
                  <a:ext cx="40" cy="33"/>
                </a:xfrm>
                <a:custGeom>
                  <a:avLst/>
                  <a:gdLst>
                    <a:gd name="T0" fmla="*/ 12 w 40"/>
                    <a:gd name="T1" fmla="*/ 3 h 33"/>
                    <a:gd name="T2" fmla="*/ 12 w 40"/>
                    <a:gd name="T3" fmla="*/ 3 h 33"/>
                    <a:gd name="T4" fmla="*/ 5 w 40"/>
                    <a:gd name="T5" fmla="*/ 8 h 33"/>
                    <a:gd name="T6" fmla="*/ 1 w 40"/>
                    <a:gd name="T7" fmla="*/ 14 h 33"/>
                    <a:gd name="T8" fmla="*/ 0 w 40"/>
                    <a:gd name="T9" fmla="*/ 20 h 33"/>
                    <a:gd name="T10" fmla="*/ 0 w 40"/>
                    <a:gd name="T11" fmla="*/ 24 h 33"/>
                    <a:gd name="T12" fmla="*/ 1 w 40"/>
                    <a:gd name="T13" fmla="*/ 27 h 33"/>
                    <a:gd name="T14" fmla="*/ 1 w 40"/>
                    <a:gd name="T15" fmla="*/ 27 h 33"/>
                    <a:gd name="T16" fmla="*/ 4 w 40"/>
                    <a:gd name="T17" fmla="*/ 29 h 33"/>
                    <a:gd name="T18" fmla="*/ 6 w 40"/>
                    <a:gd name="T19" fmla="*/ 32 h 33"/>
                    <a:gd name="T20" fmla="*/ 13 w 40"/>
                    <a:gd name="T21" fmla="*/ 33 h 33"/>
                    <a:gd name="T22" fmla="*/ 20 w 40"/>
                    <a:gd name="T23" fmla="*/ 33 h 33"/>
                    <a:gd name="T24" fmla="*/ 28 w 40"/>
                    <a:gd name="T25" fmla="*/ 31 h 33"/>
                    <a:gd name="T26" fmla="*/ 28 w 40"/>
                    <a:gd name="T27" fmla="*/ 31 h 33"/>
                    <a:gd name="T28" fmla="*/ 35 w 40"/>
                    <a:gd name="T29" fmla="*/ 25 h 33"/>
                    <a:gd name="T30" fmla="*/ 38 w 40"/>
                    <a:gd name="T31" fmla="*/ 19 h 33"/>
                    <a:gd name="T32" fmla="*/ 40 w 40"/>
                    <a:gd name="T33" fmla="*/ 13 h 33"/>
                    <a:gd name="T34" fmla="*/ 38 w 40"/>
                    <a:gd name="T35" fmla="*/ 9 h 33"/>
                    <a:gd name="T36" fmla="*/ 37 w 40"/>
                    <a:gd name="T37" fmla="*/ 6 h 33"/>
                    <a:gd name="T38" fmla="*/ 37 w 40"/>
                    <a:gd name="T39" fmla="*/ 6 h 33"/>
                    <a:gd name="T40" fmla="*/ 36 w 40"/>
                    <a:gd name="T41" fmla="*/ 4 h 33"/>
                    <a:gd name="T42" fmla="*/ 33 w 40"/>
                    <a:gd name="T43" fmla="*/ 1 h 33"/>
                    <a:gd name="T44" fmla="*/ 27 w 40"/>
                    <a:gd name="T45" fmla="*/ 0 h 33"/>
                    <a:gd name="T46" fmla="*/ 19 w 40"/>
                    <a:gd name="T47" fmla="*/ 0 h 33"/>
                    <a:gd name="T48" fmla="*/ 12 w 40"/>
                    <a:gd name="T49" fmla="*/ 3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4" y="29"/>
                      </a:lnTo>
                      <a:lnTo>
                        <a:pt x="6" y="32"/>
                      </a:lnTo>
                      <a:lnTo>
                        <a:pt x="13" y="33"/>
                      </a:lnTo>
                      <a:lnTo>
                        <a:pt x="20" y="33"/>
                      </a:lnTo>
                      <a:lnTo>
                        <a:pt x="28" y="31"/>
                      </a:lnTo>
                      <a:lnTo>
                        <a:pt x="35" y="25"/>
                      </a:lnTo>
                      <a:lnTo>
                        <a:pt x="38" y="19"/>
                      </a:lnTo>
                      <a:lnTo>
                        <a:pt x="40" y="13"/>
                      </a:lnTo>
                      <a:lnTo>
                        <a:pt x="38" y="9"/>
                      </a:lnTo>
                      <a:lnTo>
                        <a:pt x="37" y="6"/>
                      </a:lnTo>
                      <a:lnTo>
                        <a:pt x="36" y="4"/>
                      </a:lnTo>
                      <a:lnTo>
                        <a:pt x="33" y="1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26" name="Freeform 2668"/>
                <p:cNvSpPr>
                  <a:spLocks/>
                </p:cNvSpPr>
                <p:nvPr/>
              </p:nvSpPr>
              <p:spPr bwMode="auto">
                <a:xfrm>
                  <a:off x="2201" y="3053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7 w 40"/>
                    <a:gd name="T5" fmla="*/ 0 h 33"/>
                    <a:gd name="T6" fmla="*/ 11 w 40"/>
                    <a:gd name="T7" fmla="*/ 0 h 33"/>
                    <a:gd name="T8" fmla="*/ 4 w 40"/>
                    <a:gd name="T9" fmla="*/ 4 h 33"/>
                    <a:gd name="T10" fmla="*/ 2 w 40"/>
                    <a:gd name="T11" fmla="*/ 6 h 33"/>
                    <a:gd name="T12" fmla="*/ 0 w 40"/>
                    <a:gd name="T13" fmla="*/ 9 h 33"/>
                    <a:gd name="T14" fmla="*/ 0 w 40"/>
                    <a:gd name="T15" fmla="*/ 9 h 33"/>
                    <a:gd name="T16" fmla="*/ 0 w 40"/>
                    <a:gd name="T17" fmla="*/ 13 h 33"/>
                    <a:gd name="T18" fmla="*/ 0 w 40"/>
                    <a:gd name="T19" fmla="*/ 15 h 33"/>
                    <a:gd name="T20" fmla="*/ 3 w 40"/>
                    <a:gd name="T21" fmla="*/ 21 h 33"/>
                    <a:gd name="T22" fmla="*/ 8 w 40"/>
                    <a:gd name="T23" fmla="*/ 27 h 33"/>
                    <a:gd name="T24" fmla="*/ 14 w 40"/>
                    <a:gd name="T25" fmla="*/ 30 h 33"/>
                    <a:gd name="T26" fmla="*/ 14 w 40"/>
                    <a:gd name="T27" fmla="*/ 30 h 33"/>
                    <a:gd name="T28" fmla="*/ 22 w 40"/>
                    <a:gd name="T29" fmla="*/ 33 h 33"/>
                    <a:gd name="T30" fmla="*/ 30 w 40"/>
                    <a:gd name="T31" fmla="*/ 32 h 33"/>
                    <a:gd name="T32" fmla="*/ 36 w 40"/>
                    <a:gd name="T33" fmla="*/ 28 h 33"/>
                    <a:gd name="T34" fmla="*/ 39 w 40"/>
                    <a:gd name="T35" fmla="*/ 25 h 33"/>
                    <a:gd name="T36" fmla="*/ 40 w 40"/>
                    <a:gd name="T37" fmla="*/ 23 h 33"/>
                    <a:gd name="T38" fmla="*/ 40 w 40"/>
                    <a:gd name="T39" fmla="*/ 23 h 33"/>
                    <a:gd name="T40" fmla="*/ 40 w 40"/>
                    <a:gd name="T41" fmla="*/ 20 h 33"/>
                    <a:gd name="T42" fmla="*/ 40 w 40"/>
                    <a:gd name="T43" fmla="*/ 16 h 33"/>
                    <a:gd name="T44" fmla="*/ 37 w 40"/>
                    <a:gd name="T45" fmla="*/ 10 h 33"/>
                    <a:gd name="T46" fmla="*/ 32 w 40"/>
                    <a:gd name="T47" fmla="*/ 5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7" y="0"/>
                      </a:lnTo>
                      <a:lnTo>
                        <a:pt x="11" y="0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3" y="21"/>
                      </a:lnTo>
                      <a:lnTo>
                        <a:pt x="8" y="27"/>
                      </a:lnTo>
                      <a:lnTo>
                        <a:pt x="14" y="30"/>
                      </a:lnTo>
                      <a:lnTo>
                        <a:pt x="22" y="33"/>
                      </a:lnTo>
                      <a:lnTo>
                        <a:pt x="30" y="32"/>
                      </a:lnTo>
                      <a:lnTo>
                        <a:pt x="36" y="28"/>
                      </a:lnTo>
                      <a:lnTo>
                        <a:pt x="39" y="25"/>
                      </a:lnTo>
                      <a:lnTo>
                        <a:pt x="40" y="23"/>
                      </a:lnTo>
                      <a:lnTo>
                        <a:pt x="40" y="20"/>
                      </a:lnTo>
                      <a:lnTo>
                        <a:pt x="40" y="16"/>
                      </a:lnTo>
                      <a:lnTo>
                        <a:pt x="37" y="10"/>
                      </a:lnTo>
                      <a:lnTo>
                        <a:pt x="32" y="5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27" name="Freeform 2669"/>
                <p:cNvSpPr>
                  <a:spLocks/>
                </p:cNvSpPr>
                <p:nvPr/>
              </p:nvSpPr>
              <p:spPr bwMode="auto">
                <a:xfrm>
                  <a:off x="2201" y="3053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7 w 40"/>
                    <a:gd name="T5" fmla="*/ 0 h 33"/>
                    <a:gd name="T6" fmla="*/ 11 w 40"/>
                    <a:gd name="T7" fmla="*/ 0 h 33"/>
                    <a:gd name="T8" fmla="*/ 4 w 40"/>
                    <a:gd name="T9" fmla="*/ 4 h 33"/>
                    <a:gd name="T10" fmla="*/ 2 w 40"/>
                    <a:gd name="T11" fmla="*/ 6 h 33"/>
                    <a:gd name="T12" fmla="*/ 0 w 40"/>
                    <a:gd name="T13" fmla="*/ 9 h 33"/>
                    <a:gd name="T14" fmla="*/ 0 w 40"/>
                    <a:gd name="T15" fmla="*/ 9 h 33"/>
                    <a:gd name="T16" fmla="*/ 0 w 40"/>
                    <a:gd name="T17" fmla="*/ 13 h 33"/>
                    <a:gd name="T18" fmla="*/ 0 w 40"/>
                    <a:gd name="T19" fmla="*/ 15 h 33"/>
                    <a:gd name="T20" fmla="*/ 3 w 40"/>
                    <a:gd name="T21" fmla="*/ 21 h 33"/>
                    <a:gd name="T22" fmla="*/ 8 w 40"/>
                    <a:gd name="T23" fmla="*/ 27 h 33"/>
                    <a:gd name="T24" fmla="*/ 14 w 40"/>
                    <a:gd name="T25" fmla="*/ 30 h 33"/>
                    <a:gd name="T26" fmla="*/ 14 w 40"/>
                    <a:gd name="T27" fmla="*/ 30 h 33"/>
                    <a:gd name="T28" fmla="*/ 22 w 40"/>
                    <a:gd name="T29" fmla="*/ 33 h 33"/>
                    <a:gd name="T30" fmla="*/ 30 w 40"/>
                    <a:gd name="T31" fmla="*/ 32 h 33"/>
                    <a:gd name="T32" fmla="*/ 36 w 40"/>
                    <a:gd name="T33" fmla="*/ 28 h 33"/>
                    <a:gd name="T34" fmla="*/ 39 w 40"/>
                    <a:gd name="T35" fmla="*/ 25 h 33"/>
                    <a:gd name="T36" fmla="*/ 40 w 40"/>
                    <a:gd name="T37" fmla="*/ 23 h 33"/>
                    <a:gd name="T38" fmla="*/ 40 w 40"/>
                    <a:gd name="T39" fmla="*/ 23 h 33"/>
                    <a:gd name="T40" fmla="*/ 40 w 40"/>
                    <a:gd name="T41" fmla="*/ 20 h 33"/>
                    <a:gd name="T42" fmla="*/ 40 w 40"/>
                    <a:gd name="T43" fmla="*/ 16 h 33"/>
                    <a:gd name="T44" fmla="*/ 37 w 40"/>
                    <a:gd name="T45" fmla="*/ 10 h 33"/>
                    <a:gd name="T46" fmla="*/ 32 w 40"/>
                    <a:gd name="T47" fmla="*/ 5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7" y="0"/>
                      </a:lnTo>
                      <a:lnTo>
                        <a:pt x="11" y="0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3" y="21"/>
                      </a:lnTo>
                      <a:lnTo>
                        <a:pt x="8" y="27"/>
                      </a:lnTo>
                      <a:lnTo>
                        <a:pt x="14" y="30"/>
                      </a:lnTo>
                      <a:lnTo>
                        <a:pt x="22" y="33"/>
                      </a:lnTo>
                      <a:lnTo>
                        <a:pt x="30" y="32"/>
                      </a:lnTo>
                      <a:lnTo>
                        <a:pt x="36" y="28"/>
                      </a:lnTo>
                      <a:lnTo>
                        <a:pt x="39" y="25"/>
                      </a:lnTo>
                      <a:lnTo>
                        <a:pt x="40" y="23"/>
                      </a:lnTo>
                      <a:lnTo>
                        <a:pt x="40" y="20"/>
                      </a:lnTo>
                      <a:lnTo>
                        <a:pt x="40" y="16"/>
                      </a:lnTo>
                      <a:lnTo>
                        <a:pt x="37" y="10"/>
                      </a:lnTo>
                      <a:lnTo>
                        <a:pt x="32" y="5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28" name="Freeform 2670"/>
                <p:cNvSpPr>
                  <a:spLocks/>
                </p:cNvSpPr>
                <p:nvPr/>
              </p:nvSpPr>
              <p:spPr bwMode="auto">
                <a:xfrm>
                  <a:off x="2176" y="3025"/>
                  <a:ext cx="42" cy="33"/>
                </a:xfrm>
                <a:custGeom>
                  <a:avLst/>
                  <a:gdLst>
                    <a:gd name="T0" fmla="*/ 22 w 42"/>
                    <a:gd name="T1" fmla="*/ 0 h 33"/>
                    <a:gd name="T2" fmla="*/ 22 w 42"/>
                    <a:gd name="T3" fmla="*/ 0 h 33"/>
                    <a:gd name="T4" fmla="*/ 13 w 42"/>
                    <a:gd name="T5" fmla="*/ 1 h 33"/>
                    <a:gd name="T6" fmla="*/ 6 w 42"/>
                    <a:gd name="T7" fmla="*/ 5 h 33"/>
                    <a:gd name="T8" fmla="*/ 2 w 42"/>
                    <a:gd name="T9" fmla="*/ 10 h 33"/>
                    <a:gd name="T10" fmla="*/ 1 w 42"/>
                    <a:gd name="T11" fmla="*/ 14 h 33"/>
                    <a:gd name="T12" fmla="*/ 0 w 42"/>
                    <a:gd name="T13" fmla="*/ 16 h 33"/>
                    <a:gd name="T14" fmla="*/ 0 w 42"/>
                    <a:gd name="T15" fmla="*/ 16 h 33"/>
                    <a:gd name="T16" fmla="*/ 1 w 42"/>
                    <a:gd name="T17" fmla="*/ 20 h 33"/>
                    <a:gd name="T18" fmla="*/ 2 w 42"/>
                    <a:gd name="T19" fmla="*/ 23 h 33"/>
                    <a:gd name="T20" fmla="*/ 6 w 42"/>
                    <a:gd name="T21" fmla="*/ 28 h 33"/>
                    <a:gd name="T22" fmla="*/ 13 w 42"/>
                    <a:gd name="T23" fmla="*/ 32 h 33"/>
                    <a:gd name="T24" fmla="*/ 22 w 42"/>
                    <a:gd name="T25" fmla="*/ 33 h 33"/>
                    <a:gd name="T26" fmla="*/ 22 w 42"/>
                    <a:gd name="T27" fmla="*/ 33 h 33"/>
                    <a:gd name="T28" fmla="*/ 29 w 42"/>
                    <a:gd name="T29" fmla="*/ 32 h 33"/>
                    <a:gd name="T30" fmla="*/ 36 w 42"/>
                    <a:gd name="T31" fmla="*/ 28 h 33"/>
                    <a:gd name="T32" fmla="*/ 41 w 42"/>
                    <a:gd name="T33" fmla="*/ 23 h 33"/>
                    <a:gd name="T34" fmla="*/ 42 w 42"/>
                    <a:gd name="T35" fmla="*/ 20 h 33"/>
                    <a:gd name="T36" fmla="*/ 42 w 42"/>
                    <a:gd name="T37" fmla="*/ 16 h 33"/>
                    <a:gd name="T38" fmla="*/ 42 w 42"/>
                    <a:gd name="T39" fmla="*/ 16 h 33"/>
                    <a:gd name="T40" fmla="*/ 42 w 42"/>
                    <a:gd name="T41" fmla="*/ 14 h 33"/>
                    <a:gd name="T42" fmla="*/ 41 w 42"/>
                    <a:gd name="T43" fmla="*/ 10 h 33"/>
                    <a:gd name="T44" fmla="*/ 36 w 42"/>
                    <a:gd name="T45" fmla="*/ 5 h 33"/>
                    <a:gd name="T46" fmla="*/ 29 w 42"/>
                    <a:gd name="T47" fmla="*/ 1 h 33"/>
                    <a:gd name="T48" fmla="*/ 22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4"/>
                      </a:lnTo>
                      <a:lnTo>
                        <a:pt x="0" y="16"/>
                      </a:lnTo>
                      <a:lnTo>
                        <a:pt x="1" y="20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2" y="33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2" y="20"/>
                      </a:lnTo>
                      <a:lnTo>
                        <a:pt x="42" y="16"/>
                      </a:lnTo>
                      <a:lnTo>
                        <a:pt x="42" y="14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29" name="Freeform 2671"/>
                <p:cNvSpPr>
                  <a:spLocks/>
                </p:cNvSpPr>
                <p:nvPr/>
              </p:nvSpPr>
              <p:spPr bwMode="auto">
                <a:xfrm>
                  <a:off x="2176" y="3025"/>
                  <a:ext cx="42" cy="33"/>
                </a:xfrm>
                <a:custGeom>
                  <a:avLst/>
                  <a:gdLst>
                    <a:gd name="T0" fmla="*/ 22 w 42"/>
                    <a:gd name="T1" fmla="*/ 0 h 33"/>
                    <a:gd name="T2" fmla="*/ 22 w 42"/>
                    <a:gd name="T3" fmla="*/ 0 h 33"/>
                    <a:gd name="T4" fmla="*/ 13 w 42"/>
                    <a:gd name="T5" fmla="*/ 1 h 33"/>
                    <a:gd name="T6" fmla="*/ 6 w 42"/>
                    <a:gd name="T7" fmla="*/ 5 h 33"/>
                    <a:gd name="T8" fmla="*/ 2 w 42"/>
                    <a:gd name="T9" fmla="*/ 10 h 33"/>
                    <a:gd name="T10" fmla="*/ 1 w 42"/>
                    <a:gd name="T11" fmla="*/ 14 h 33"/>
                    <a:gd name="T12" fmla="*/ 0 w 42"/>
                    <a:gd name="T13" fmla="*/ 16 h 33"/>
                    <a:gd name="T14" fmla="*/ 0 w 42"/>
                    <a:gd name="T15" fmla="*/ 16 h 33"/>
                    <a:gd name="T16" fmla="*/ 1 w 42"/>
                    <a:gd name="T17" fmla="*/ 20 h 33"/>
                    <a:gd name="T18" fmla="*/ 2 w 42"/>
                    <a:gd name="T19" fmla="*/ 23 h 33"/>
                    <a:gd name="T20" fmla="*/ 6 w 42"/>
                    <a:gd name="T21" fmla="*/ 28 h 33"/>
                    <a:gd name="T22" fmla="*/ 13 w 42"/>
                    <a:gd name="T23" fmla="*/ 32 h 33"/>
                    <a:gd name="T24" fmla="*/ 22 w 42"/>
                    <a:gd name="T25" fmla="*/ 33 h 33"/>
                    <a:gd name="T26" fmla="*/ 22 w 42"/>
                    <a:gd name="T27" fmla="*/ 33 h 33"/>
                    <a:gd name="T28" fmla="*/ 29 w 42"/>
                    <a:gd name="T29" fmla="*/ 32 h 33"/>
                    <a:gd name="T30" fmla="*/ 36 w 42"/>
                    <a:gd name="T31" fmla="*/ 28 h 33"/>
                    <a:gd name="T32" fmla="*/ 41 w 42"/>
                    <a:gd name="T33" fmla="*/ 23 h 33"/>
                    <a:gd name="T34" fmla="*/ 42 w 42"/>
                    <a:gd name="T35" fmla="*/ 20 h 33"/>
                    <a:gd name="T36" fmla="*/ 42 w 42"/>
                    <a:gd name="T37" fmla="*/ 16 h 33"/>
                    <a:gd name="T38" fmla="*/ 42 w 42"/>
                    <a:gd name="T39" fmla="*/ 16 h 33"/>
                    <a:gd name="T40" fmla="*/ 42 w 42"/>
                    <a:gd name="T41" fmla="*/ 14 h 33"/>
                    <a:gd name="T42" fmla="*/ 41 w 42"/>
                    <a:gd name="T43" fmla="*/ 10 h 33"/>
                    <a:gd name="T44" fmla="*/ 36 w 42"/>
                    <a:gd name="T45" fmla="*/ 5 h 33"/>
                    <a:gd name="T46" fmla="*/ 29 w 42"/>
                    <a:gd name="T47" fmla="*/ 1 h 33"/>
                    <a:gd name="T48" fmla="*/ 22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4"/>
                      </a:lnTo>
                      <a:lnTo>
                        <a:pt x="0" y="16"/>
                      </a:lnTo>
                      <a:lnTo>
                        <a:pt x="1" y="20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2" y="33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2" y="20"/>
                      </a:lnTo>
                      <a:lnTo>
                        <a:pt x="42" y="16"/>
                      </a:lnTo>
                      <a:lnTo>
                        <a:pt x="42" y="14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30" name="Freeform 2672"/>
                <p:cNvSpPr>
                  <a:spLocks/>
                </p:cNvSpPr>
                <p:nvPr/>
              </p:nvSpPr>
              <p:spPr bwMode="auto">
                <a:xfrm>
                  <a:off x="2201" y="3030"/>
                  <a:ext cx="43" cy="32"/>
                </a:xfrm>
                <a:custGeom>
                  <a:avLst/>
                  <a:gdLst>
                    <a:gd name="T0" fmla="*/ 25 w 43"/>
                    <a:gd name="T1" fmla="*/ 0 h 32"/>
                    <a:gd name="T2" fmla="*/ 25 w 43"/>
                    <a:gd name="T3" fmla="*/ 0 h 32"/>
                    <a:gd name="T4" fmla="*/ 16 w 43"/>
                    <a:gd name="T5" fmla="*/ 0 h 32"/>
                    <a:gd name="T6" fmla="*/ 9 w 43"/>
                    <a:gd name="T7" fmla="*/ 1 h 32"/>
                    <a:gd name="T8" fmla="*/ 4 w 43"/>
                    <a:gd name="T9" fmla="*/ 6 h 32"/>
                    <a:gd name="T10" fmla="*/ 2 w 43"/>
                    <a:gd name="T11" fmla="*/ 9 h 32"/>
                    <a:gd name="T12" fmla="*/ 0 w 43"/>
                    <a:gd name="T13" fmla="*/ 13 h 32"/>
                    <a:gd name="T14" fmla="*/ 0 w 43"/>
                    <a:gd name="T15" fmla="*/ 13 h 32"/>
                    <a:gd name="T16" fmla="*/ 0 w 43"/>
                    <a:gd name="T17" fmla="*/ 15 h 32"/>
                    <a:gd name="T18" fmla="*/ 2 w 43"/>
                    <a:gd name="T19" fmla="*/ 19 h 32"/>
                    <a:gd name="T20" fmla="*/ 6 w 43"/>
                    <a:gd name="T21" fmla="*/ 24 h 32"/>
                    <a:gd name="T22" fmla="*/ 11 w 43"/>
                    <a:gd name="T23" fmla="*/ 29 h 32"/>
                    <a:gd name="T24" fmla="*/ 18 w 43"/>
                    <a:gd name="T25" fmla="*/ 32 h 32"/>
                    <a:gd name="T26" fmla="*/ 18 w 43"/>
                    <a:gd name="T27" fmla="*/ 32 h 32"/>
                    <a:gd name="T28" fmla="*/ 27 w 43"/>
                    <a:gd name="T29" fmla="*/ 32 h 32"/>
                    <a:gd name="T30" fmla="*/ 34 w 43"/>
                    <a:gd name="T31" fmla="*/ 30 h 32"/>
                    <a:gd name="T32" fmla="*/ 39 w 43"/>
                    <a:gd name="T33" fmla="*/ 25 h 32"/>
                    <a:gd name="T34" fmla="*/ 41 w 43"/>
                    <a:gd name="T35" fmla="*/ 23 h 32"/>
                    <a:gd name="T36" fmla="*/ 43 w 43"/>
                    <a:gd name="T37" fmla="*/ 20 h 32"/>
                    <a:gd name="T38" fmla="*/ 43 w 43"/>
                    <a:gd name="T39" fmla="*/ 20 h 32"/>
                    <a:gd name="T40" fmla="*/ 43 w 43"/>
                    <a:gd name="T41" fmla="*/ 16 h 32"/>
                    <a:gd name="T42" fmla="*/ 41 w 43"/>
                    <a:gd name="T43" fmla="*/ 13 h 32"/>
                    <a:gd name="T44" fmla="*/ 39 w 43"/>
                    <a:gd name="T45" fmla="*/ 7 h 32"/>
                    <a:gd name="T46" fmla="*/ 32 w 43"/>
                    <a:gd name="T47" fmla="*/ 2 h 32"/>
                    <a:gd name="T48" fmla="*/ 25 w 43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2"/>
                    <a:gd name="T77" fmla="*/ 43 w 43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2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16" y="0"/>
                      </a:lnTo>
                      <a:lnTo>
                        <a:pt x="9" y="1"/>
                      </a:lnTo>
                      <a:lnTo>
                        <a:pt x="4" y="6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6" y="24"/>
                      </a:lnTo>
                      <a:lnTo>
                        <a:pt x="11" y="29"/>
                      </a:lnTo>
                      <a:lnTo>
                        <a:pt x="18" y="32"/>
                      </a:lnTo>
                      <a:lnTo>
                        <a:pt x="27" y="32"/>
                      </a:lnTo>
                      <a:lnTo>
                        <a:pt x="34" y="30"/>
                      </a:lnTo>
                      <a:lnTo>
                        <a:pt x="39" y="25"/>
                      </a:lnTo>
                      <a:lnTo>
                        <a:pt x="41" y="23"/>
                      </a:lnTo>
                      <a:lnTo>
                        <a:pt x="43" y="20"/>
                      </a:lnTo>
                      <a:lnTo>
                        <a:pt x="43" y="16"/>
                      </a:lnTo>
                      <a:lnTo>
                        <a:pt x="41" y="13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31" name="Freeform 2673"/>
                <p:cNvSpPr>
                  <a:spLocks/>
                </p:cNvSpPr>
                <p:nvPr/>
              </p:nvSpPr>
              <p:spPr bwMode="auto">
                <a:xfrm>
                  <a:off x="2201" y="3030"/>
                  <a:ext cx="43" cy="32"/>
                </a:xfrm>
                <a:custGeom>
                  <a:avLst/>
                  <a:gdLst>
                    <a:gd name="T0" fmla="*/ 25 w 43"/>
                    <a:gd name="T1" fmla="*/ 0 h 32"/>
                    <a:gd name="T2" fmla="*/ 25 w 43"/>
                    <a:gd name="T3" fmla="*/ 0 h 32"/>
                    <a:gd name="T4" fmla="*/ 16 w 43"/>
                    <a:gd name="T5" fmla="*/ 0 h 32"/>
                    <a:gd name="T6" fmla="*/ 9 w 43"/>
                    <a:gd name="T7" fmla="*/ 1 h 32"/>
                    <a:gd name="T8" fmla="*/ 4 w 43"/>
                    <a:gd name="T9" fmla="*/ 6 h 32"/>
                    <a:gd name="T10" fmla="*/ 2 w 43"/>
                    <a:gd name="T11" fmla="*/ 9 h 32"/>
                    <a:gd name="T12" fmla="*/ 0 w 43"/>
                    <a:gd name="T13" fmla="*/ 13 h 32"/>
                    <a:gd name="T14" fmla="*/ 0 w 43"/>
                    <a:gd name="T15" fmla="*/ 13 h 32"/>
                    <a:gd name="T16" fmla="*/ 0 w 43"/>
                    <a:gd name="T17" fmla="*/ 15 h 32"/>
                    <a:gd name="T18" fmla="*/ 2 w 43"/>
                    <a:gd name="T19" fmla="*/ 19 h 32"/>
                    <a:gd name="T20" fmla="*/ 6 w 43"/>
                    <a:gd name="T21" fmla="*/ 24 h 32"/>
                    <a:gd name="T22" fmla="*/ 11 w 43"/>
                    <a:gd name="T23" fmla="*/ 29 h 32"/>
                    <a:gd name="T24" fmla="*/ 18 w 43"/>
                    <a:gd name="T25" fmla="*/ 32 h 32"/>
                    <a:gd name="T26" fmla="*/ 18 w 43"/>
                    <a:gd name="T27" fmla="*/ 32 h 32"/>
                    <a:gd name="T28" fmla="*/ 27 w 43"/>
                    <a:gd name="T29" fmla="*/ 32 h 32"/>
                    <a:gd name="T30" fmla="*/ 34 w 43"/>
                    <a:gd name="T31" fmla="*/ 30 h 32"/>
                    <a:gd name="T32" fmla="*/ 39 w 43"/>
                    <a:gd name="T33" fmla="*/ 25 h 32"/>
                    <a:gd name="T34" fmla="*/ 41 w 43"/>
                    <a:gd name="T35" fmla="*/ 23 h 32"/>
                    <a:gd name="T36" fmla="*/ 43 w 43"/>
                    <a:gd name="T37" fmla="*/ 20 h 32"/>
                    <a:gd name="T38" fmla="*/ 43 w 43"/>
                    <a:gd name="T39" fmla="*/ 20 h 32"/>
                    <a:gd name="T40" fmla="*/ 43 w 43"/>
                    <a:gd name="T41" fmla="*/ 16 h 32"/>
                    <a:gd name="T42" fmla="*/ 41 w 43"/>
                    <a:gd name="T43" fmla="*/ 13 h 32"/>
                    <a:gd name="T44" fmla="*/ 39 w 43"/>
                    <a:gd name="T45" fmla="*/ 7 h 32"/>
                    <a:gd name="T46" fmla="*/ 32 w 43"/>
                    <a:gd name="T47" fmla="*/ 2 h 32"/>
                    <a:gd name="T48" fmla="*/ 25 w 43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2"/>
                    <a:gd name="T77" fmla="*/ 43 w 43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2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16" y="0"/>
                      </a:lnTo>
                      <a:lnTo>
                        <a:pt x="9" y="1"/>
                      </a:lnTo>
                      <a:lnTo>
                        <a:pt x="4" y="6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6" y="24"/>
                      </a:lnTo>
                      <a:lnTo>
                        <a:pt x="11" y="29"/>
                      </a:lnTo>
                      <a:lnTo>
                        <a:pt x="18" y="32"/>
                      </a:lnTo>
                      <a:lnTo>
                        <a:pt x="27" y="32"/>
                      </a:lnTo>
                      <a:lnTo>
                        <a:pt x="34" y="30"/>
                      </a:lnTo>
                      <a:lnTo>
                        <a:pt x="39" y="25"/>
                      </a:lnTo>
                      <a:lnTo>
                        <a:pt x="41" y="23"/>
                      </a:lnTo>
                      <a:lnTo>
                        <a:pt x="43" y="20"/>
                      </a:lnTo>
                      <a:lnTo>
                        <a:pt x="43" y="16"/>
                      </a:lnTo>
                      <a:lnTo>
                        <a:pt x="41" y="13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32" name="Freeform 2674"/>
                <p:cNvSpPr>
                  <a:spLocks/>
                </p:cNvSpPr>
                <p:nvPr/>
              </p:nvSpPr>
              <p:spPr bwMode="auto">
                <a:xfrm>
                  <a:off x="2190" y="3008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2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1 w 42"/>
                    <a:gd name="T17" fmla="*/ 19 h 32"/>
                    <a:gd name="T18" fmla="*/ 2 w 42"/>
                    <a:gd name="T19" fmla="*/ 22 h 32"/>
                    <a:gd name="T20" fmla="*/ 6 w 42"/>
                    <a:gd name="T21" fmla="*/ 27 h 32"/>
                    <a:gd name="T22" fmla="*/ 13 w 42"/>
                    <a:gd name="T23" fmla="*/ 31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7 h 32"/>
                    <a:gd name="T32" fmla="*/ 41 w 42"/>
                    <a:gd name="T33" fmla="*/ 22 h 32"/>
                    <a:gd name="T34" fmla="*/ 42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2 w 42"/>
                    <a:gd name="T41" fmla="*/ 13 h 32"/>
                    <a:gd name="T42" fmla="*/ 41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3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2" y="22"/>
                      </a:lnTo>
                      <a:lnTo>
                        <a:pt x="6" y="27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29" y="31"/>
                      </a:lnTo>
                      <a:lnTo>
                        <a:pt x="36" y="27"/>
                      </a:lnTo>
                      <a:lnTo>
                        <a:pt x="41" y="22"/>
                      </a:lnTo>
                      <a:lnTo>
                        <a:pt x="42" y="19"/>
                      </a:lnTo>
                      <a:lnTo>
                        <a:pt x="42" y="15"/>
                      </a:lnTo>
                      <a:lnTo>
                        <a:pt x="42" y="13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33" name="Freeform 2675"/>
                <p:cNvSpPr>
                  <a:spLocks/>
                </p:cNvSpPr>
                <p:nvPr/>
              </p:nvSpPr>
              <p:spPr bwMode="auto">
                <a:xfrm>
                  <a:off x="2190" y="3008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2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1 w 42"/>
                    <a:gd name="T17" fmla="*/ 19 h 32"/>
                    <a:gd name="T18" fmla="*/ 2 w 42"/>
                    <a:gd name="T19" fmla="*/ 22 h 32"/>
                    <a:gd name="T20" fmla="*/ 6 w 42"/>
                    <a:gd name="T21" fmla="*/ 27 h 32"/>
                    <a:gd name="T22" fmla="*/ 13 w 42"/>
                    <a:gd name="T23" fmla="*/ 31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7 h 32"/>
                    <a:gd name="T32" fmla="*/ 41 w 42"/>
                    <a:gd name="T33" fmla="*/ 22 h 32"/>
                    <a:gd name="T34" fmla="*/ 42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2 w 42"/>
                    <a:gd name="T41" fmla="*/ 13 h 32"/>
                    <a:gd name="T42" fmla="*/ 41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3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2" y="22"/>
                      </a:lnTo>
                      <a:lnTo>
                        <a:pt x="6" y="27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29" y="31"/>
                      </a:lnTo>
                      <a:lnTo>
                        <a:pt x="36" y="27"/>
                      </a:lnTo>
                      <a:lnTo>
                        <a:pt x="41" y="22"/>
                      </a:lnTo>
                      <a:lnTo>
                        <a:pt x="42" y="19"/>
                      </a:lnTo>
                      <a:lnTo>
                        <a:pt x="42" y="15"/>
                      </a:lnTo>
                      <a:lnTo>
                        <a:pt x="42" y="13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34" name="Freeform 2676"/>
                <p:cNvSpPr>
                  <a:spLocks/>
                </p:cNvSpPr>
                <p:nvPr/>
              </p:nvSpPr>
              <p:spPr bwMode="auto">
                <a:xfrm>
                  <a:off x="2172" y="3069"/>
                  <a:ext cx="40" cy="35"/>
                </a:xfrm>
                <a:custGeom>
                  <a:avLst/>
                  <a:gdLst>
                    <a:gd name="T0" fmla="*/ 12 w 40"/>
                    <a:gd name="T1" fmla="*/ 4 h 35"/>
                    <a:gd name="T2" fmla="*/ 12 w 40"/>
                    <a:gd name="T3" fmla="*/ 4 h 35"/>
                    <a:gd name="T4" fmla="*/ 5 w 40"/>
                    <a:gd name="T5" fmla="*/ 9 h 35"/>
                    <a:gd name="T6" fmla="*/ 1 w 40"/>
                    <a:gd name="T7" fmla="*/ 16 h 35"/>
                    <a:gd name="T8" fmla="*/ 0 w 40"/>
                    <a:gd name="T9" fmla="*/ 22 h 35"/>
                    <a:gd name="T10" fmla="*/ 0 w 40"/>
                    <a:gd name="T11" fmla="*/ 26 h 35"/>
                    <a:gd name="T12" fmla="*/ 1 w 40"/>
                    <a:gd name="T13" fmla="*/ 28 h 35"/>
                    <a:gd name="T14" fmla="*/ 1 w 40"/>
                    <a:gd name="T15" fmla="*/ 28 h 35"/>
                    <a:gd name="T16" fmla="*/ 4 w 40"/>
                    <a:gd name="T17" fmla="*/ 31 h 35"/>
                    <a:gd name="T18" fmla="*/ 6 w 40"/>
                    <a:gd name="T19" fmla="*/ 34 h 35"/>
                    <a:gd name="T20" fmla="*/ 13 w 40"/>
                    <a:gd name="T21" fmla="*/ 35 h 35"/>
                    <a:gd name="T22" fmla="*/ 20 w 40"/>
                    <a:gd name="T23" fmla="*/ 35 h 35"/>
                    <a:gd name="T24" fmla="*/ 28 w 40"/>
                    <a:gd name="T25" fmla="*/ 32 h 35"/>
                    <a:gd name="T26" fmla="*/ 28 w 40"/>
                    <a:gd name="T27" fmla="*/ 32 h 35"/>
                    <a:gd name="T28" fmla="*/ 35 w 40"/>
                    <a:gd name="T29" fmla="*/ 27 h 35"/>
                    <a:gd name="T30" fmla="*/ 38 w 40"/>
                    <a:gd name="T31" fmla="*/ 21 h 35"/>
                    <a:gd name="T32" fmla="*/ 40 w 40"/>
                    <a:gd name="T33" fmla="*/ 14 h 35"/>
                    <a:gd name="T34" fmla="*/ 38 w 40"/>
                    <a:gd name="T35" fmla="*/ 11 h 35"/>
                    <a:gd name="T36" fmla="*/ 37 w 40"/>
                    <a:gd name="T37" fmla="*/ 8 h 35"/>
                    <a:gd name="T38" fmla="*/ 37 w 40"/>
                    <a:gd name="T39" fmla="*/ 8 h 35"/>
                    <a:gd name="T40" fmla="*/ 36 w 40"/>
                    <a:gd name="T41" fmla="*/ 5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2 h 35"/>
                    <a:gd name="T48" fmla="*/ 12 w 40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6" y="34"/>
                      </a:lnTo>
                      <a:lnTo>
                        <a:pt x="13" y="35"/>
                      </a:lnTo>
                      <a:lnTo>
                        <a:pt x="20" y="35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8" y="21"/>
                      </a:lnTo>
                      <a:lnTo>
                        <a:pt x="40" y="14"/>
                      </a:lnTo>
                      <a:lnTo>
                        <a:pt x="38" y="11"/>
                      </a:lnTo>
                      <a:lnTo>
                        <a:pt x="37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2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35" name="Freeform 2677"/>
                <p:cNvSpPr>
                  <a:spLocks/>
                </p:cNvSpPr>
                <p:nvPr/>
              </p:nvSpPr>
              <p:spPr bwMode="auto">
                <a:xfrm>
                  <a:off x="2172" y="3069"/>
                  <a:ext cx="40" cy="35"/>
                </a:xfrm>
                <a:custGeom>
                  <a:avLst/>
                  <a:gdLst>
                    <a:gd name="T0" fmla="*/ 12 w 40"/>
                    <a:gd name="T1" fmla="*/ 4 h 35"/>
                    <a:gd name="T2" fmla="*/ 12 w 40"/>
                    <a:gd name="T3" fmla="*/ 4 h 35"/>
                    <a:gd name="T4" fmla="*/ 5 w 40"/>
                    <a:gd name="T5" fmla="*/ 9 h 35"/>
                    <a:gd name="T6" fmla="*/ 1 w 40"/>
                    <a:gd name="T7" fmla="*/ 16 h 35"/>
                    <a:gd name="T8" fmla="*/ 0 w 40"/>
                    <a:gd name="T9" fmla="*/ 22 h 35"/>
                    <a:gd name="T10" fmla="*/ 0 w 40"/>
                    <a:gd name="T11" fmla="*/ 26 h 35"/>
                    <a:gd name="T12" fmla="*/ 1 w 40"/>
                    <a:gd name="T13" fmla="*/ 28 h 35"/>
                    <a:gd name="T14" fmla="*/ 1 w 40"/>
                    <a:gd name="T15" fmla="*/ 28 h 35"/>
                    <a:gd name="T16" fmla="*/ 4 w 40"/>
                    <a:gd name="T17" fmla="*/ 31 h 35"/>
                    <a:gd name="T18" fmla="*/ 6 w 40"/>
                    <a:gd name="T19" fmla="*/ 34 h 35"/>
                    <a:gd name="T20" fmla="*/ 13 w 40"/>
                    <a:gd name="T21" fmla="*/ 35 h 35"/>
                    <a:gd name="T22" fmla="*/ 20 w 40"/>
                    <a:gd name="T23" fmla="*/ 35 h 35"/>
                    <a:gd name="T24" fmla="*/ 28 w 40"/>
                    <a:gd name="T25" fmla="*/ 32 h 35"/>
                    <a:gd name="T26" fmla="*/ 28 w 40"/>
                    <a:gd name="T27" fmla="*/ 32 h 35"/>
                    <a:gd name="T28" fmla="*/ 35 w 40"/>
                    <a:gd name="T29" fmla="*/ 27 h 35"/>
                    <a:gd name="T30" fmla="*/ 38 w 40"/>
                    <a:gd name="T31" fmla="*/ 21 h 35"/>
                    <a:gd name="T32" fmla="*/ 40 w 40"/>
                    <a:gd name="T33" fmla="*/ 14 h 35"/>
                    <a:gd name="T34" fmla="*/ 38 w 40"/>
                    <a:gd name="T35" fmla="*/ 11 h 35"/>
                    <a:gd name="T36" fmla="*/ 37 w 40"/>
                    <a:gd name="T37" fmla="*/ 8 h 35"/>
                    <a:gd name="T38" fmla="*/ 37 w 40"/>
                    <a:gd name="T39" fmla="*/ 8 h 35"/>
                    <a:gd name="T40" fmla="*/ 36 w 40"/>
                    <a:gd name="T41" fmla="*/ 5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2 h 35"/>
                    <a:gd name="T48" fmla="*/ 12 w 40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6" y="34"/>
                      </a:lnTo>
                      <a:lnTo>
                        <a:pt x="13" y="35"/>
                      </a:lnTo>
                      <a:lnTo>
                        <a:pt x="20" y="35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8" y="21"/>
                      </a:lnTo>
                      <a:lnTo>
                        <a:pt x="40" y="14"/>
                      </a:lnTo>
                      <a:lnTo>
                        <a:pt x="38" y="11"/>
                      </a:lnTo>
                      <a:lnTo>
                        <a:pt x="37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2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836" name="Freeform 2678"/>
                <p:cNvSpPr>
                  <a:spLocks/>
                </p:cNvSpPr>
                <p:nvPr/>
              </p:nvSpPr>
              <p:spPr bwMode="auto">
                <a:xfrm>
                  <a:off x="2201" y="3073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8 w 40"/>
                    <a:gd name="T5" fmla="*/ 0 h 33"/>
                    <a:gd name="T6" fmla="*/ 11 w 40"/>
                    <a:gd name="T7" fmla="*/ 1 h 33"/>
                    <a:gd name="T8" fmla="*/ 4 w 40"/>
                    <a:gd name="T9" fmla="*/ 4 h 33"/>
                    <a:gd name="T10" fmla="*/ 2 w 40"/>
                    <a:gd name="T11" fmla="*/ 7 h 33"/>
                    <a:gd name="T12" fmla="*/ 0 w 40"/>
                    <a:gd name="T13" fmla="*/ 10 h 33"/>
                    <a:gd name="T14" fmla="*/ 0 w 40"/>
                    <a:gd name="T15" fmla="*/ 10 h 33"/>
                    <a:gd name="T16" fmla="*/ 0 w 40"/>
                    <a:gd name="T17" fmla="*/ 13 h 33"/>
                    <a:gd name="T18" fmla="*/ 0 w 40"/>
                    <a:gd name="T19" fmla="*/ 17 h 33"/>
                    <a:gd name="T20" fmla="*/ 3 w 40"/>
                    <a:gd name="T21" fmla="*/ 23 h 33"/>
                    <a:gd name="T22" fmla="*/ 7 w 40"/>
                    <a:gd name="T23" fmla="*/ 28 h 33"/>
                    <a:gd name="T24" fmla="*/ 14 w 40"/>
                    <a:gd name="T25" fmla="*/ 32 h 33"/>
                    <a:gd name="T26" fmla="*/ 14 w 40"/>
                    <a:gd name="T27" fmla="*/ 32 h 33"/>
                    <a:gd name="T28" fmla="*/ 22 w 40"/>
                    <a:gd name="T29" fmla="*/ 33 h 33"/>
                    <a:gd name="T30" fmla="*/ 30 w 40"/>
                    <a:gd name="T31" fmla="*/ 33 h 33"/>
                    <a:gd name="T32" fmla="*/ 36 w 40"/>
                    <a:gd name="T33" fmla="*/ 30 h 33"/>
                    <a:gd name="T34" fmla="*/ 39 w 40"/>
                    <a:gd name="T35" fmla="*/ 27 h 33"/>
                    <a:gd name="T36" fmla="*/ 40 w 40"/>
                    <a:gd name="T37" fmla="*/ 24 h 33"/>
                    <a:gd name="T38" fmla="*/ 40 w 40"/>
                    <a:gd name="T39" fmla="*/ 24 h 33"/>
                    <a:gd name="T40" fmla="*/ 40 w 40"/>
                    <a:gd name="T41" fmla="*/ 21 h 33"/>
                    <a:gd name="T42" fmla="*/ 40 w 40"/>
                    <a:gd name="T43" fmla="*/ 18 h 33"/>
                    <a:gd name="T44" fmla="*/ 37 w 40"/>
                    <a:gd name="T45" fmla="*/ 12 h 33"/>
                    <a:gd name="T46" fmla="*/ 34 w 40"/>
                    <a:gd name="T47" fmla="*/ 5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30" y="33"/>
                      </a:lnTo>
                      <a:lnTo>
                        <a:pt x="36" y="30"/>
                      </a:lnTo>
                      <a:lnTo>
                        <a:pt x="39" y="27"/>
                      </a:lnTo>
                      <a:lnTo>
                        <a:pt x="40" y="24"/>
                      </a:lnTo>
                      <a:lnTo>
                        <a:pt x="40" y="21"/>
                      </a:lnTo>
                      <a:lnTo>
                        <a:pt x="40" y="18"/>
                      </a:lnTo>
                      <a:lnTo>
                        <a:pt x="37" y="12"/>
                      </a:lnTo>
                      <a:lnTo>
                        <a:pt x="34" y="5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30058" name="Group 2679"/>
              <p:cNvGrpSpPr>
                <a:grpSpLocks/>
              </p:cNvGrpSpPr>
              <p:nvPr/>
            </p:nvGrpSpPr>
            <p:grpSpPr bwMode="auto">
              <a:xfrm>
                <a:off x="2027" y="3004"/>
                <a:ext cx="340" cy="202"/>
                <a:chOff x="2027" y="3004"/>
                <a:chExt cx="340" cy="202"/>
              </a:xfrm>
            </p:grpSpPr>
            <p:sp>
              <p:nvSpPr>
                <p:cNvPr id="60437" name="Freeform 2680"/>
                <p:cNvSpPr>
                  <a:spLocks/>
                </p:cNvSpPr>
                <p:nvPr/>
              </p:nvSpPr>
              <p:spPr bwMode="auto">
                <a:xfrm>
                  <a:off x="2201" y="3073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8 w 40"/>
                    <a:gd name="T5" fmla="*/ 0 h 33"/>
                    <a:gd name="T6" fmla="*/ 11 w 40"/>
                    <a:gd name="T7" fmla="*/ 1 h 33"/>
                    <a:gd name="T8" fmla="*/ 4 w 40"/>
                    <a:gd name="T9" fmla="*/ 4 h 33"/>
                    <a:gd name="T10" fmla="*/ 2 w 40"/>
                    <a:gd name="T11" fmla="*/ 7 h 33"/>
                    <a:gd name="T12" fmla="*/ 0 w 40"/>
                    <a:gd name="T13" fmla="*/ 10 h 33"/>
                    <a:gd name="T14" fmla="*/ 0 w 40"/>
                    <a:gd name="T15" fmla="*/ 10 h 33"/>
                    <a:gd name="T16" fmla="*/ 0 w 40"/>
                    <a:gd name="T17" fmla="*/ 13 h 33"/>
                    <a:gd name="T18" fmla="*/ 0 w 40"/>
                    <a:gd name="T19" fmla="*/ 17 h 33"/>
                    <a:gd name="T20" fmla="*/ 3 w 40"/>
                    <a:gd name="T21" fmla="*/ 23 h 33"/>
                    <a:gd name="T22" fmla="*/ 7 w 40"/>
                    <a:gd name="T23" fmla="*/ 28 h 33"/>
                    <a:gd name="T24" fmla="*/ 14 w 40"/>
                    <a:gd name="T25" fmla="*/ 32 h 33"/>
                    <a:gd name="T26" fmla="*/ 14 w 40"/>
                    <a:gd name="T27" fmla="*/ 32 h 33"/>
                    <a:gd name="T28" fmla="*/ 22 w 40"/>
                    <a:gd name="T29" fmla="*/ 33 h 33"/>
                    <a:gd name="T30" fmla="*/ 30 w 40"/>
                    <a:gd name="T31" fmla="*/ 33 h 33"/>
                    <a:gd name="T32" fmla="*/ 36 w 40"/>
                    <a:gd name="T33" fmla="*/ 30 h 33"/>
                    <a:gd name="T34" fmla="*/ 39 w 40"/>
                    <a:gd name="T35" fmla="*/ 27 h 33"/>
                    <a:gd name="T36" fmla="*/ 40 w 40"/>
                    <a:gd name="T37" fmla="*/ 24 h 33"/>
                    <a:gd name="T38" fmla="*/ 40 w 40"/>
                    <a:gd name="T39" fmla="*/ 24 h 33"/>
                    <a:gd name="T40" fmla="*/ 40 w 40"/>
                    <a:gd name="T41" fmla="*/ 21 h 33"/>
                    <a:gd name="T42" fmla="*/ 40 w 40"/>
                    <a:gd name="T43" fmla="*/ 18 h 33"/>
                    <a:gd name="T44" fmla="*/ 37 w 40"/>
                    <a:gd name="T45" fmla="*/ 12 h 33"/>
                    <a:gd name="T46" fmla="*/ 34 w 40"/>
                    <a:gd name="T47" fmla="*/ 5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30" y="33"/>
                      </a:lnTo>
                      <a:lnTo>
                        <a:pt x="36" y="30"/>
                      </a:lnTo>
                      <a:lnTo>
                        <a:pt x="39" y="27"/>
                      </a:lnTo>
                      <a:lnTo>
                        <a:pt x="40" y="24"/>
                      </a:lnTo>
                      <a:lnTo>
                        <a:pt x="40" y="21"/>
                      </a:lnTo>
                      <a:lnTo>
                        <a:pt x="40" y="18"/>
                      </a:lnTo>
                      <a:lnTo>
                        <a:pt x="37" y="12"/>
                      </a:lnTo>
                      <a:lnTo>
                        <a:pt x="34" y="5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38" name="Freeform 2681"/>
                <p:cNvSpPr>
                  <a:spLocks/>
                </p:cNvSpPr>
                <p:nvPr/>
              </p:nvSpPr>
              <p:spPr bwMode="auto">
                <a:xfrm>
                  <a:off x="2117" y="3060"/>
                  <a:ext cx="31" cy="88"/>
                </a:xfrm>
                <a:custGeom>
                  <a:avLst/>
                  <a:gdLst>
                    <a:gd name="T0" fmla="*/ 0 w 31"/>
                    <a:gd name="T1" fmla="*/ 85 h 88"/>
                    <a:gd name="T2" fmla="*/ 9 w 31"/>
                    <a:gd name="T3" fmla="*/ 69 h 88"/>
                    <a:gd name="T4" fmla="*/ 9 w 31"/>
                    <a:gd name="T5" fmla="*/ 0 h 88"/>
                    <a:gd name="T6" fmla="*/ 23 w 31"/>
                    <a:gd name="T7" fmla="*/ 3 h 88"/>
                    <a:gd name="T8" fmla="*/ 22 w 31"/>
                    <a:gd name="T9" fmla="*/ 69 h 88"/>
                    <a:gd name="T10" fmla="*/ 31 w 31"/>
                    <a:gd name="T11" fmla="*/ 86 h 88"/>
                    <a:gd name="T12" fmla="*/ 21 w 31"/>
                    <a:gd name="T13" fmla="*/ 80 h 88"/>
                    <a:gd name="T14" fmla="*/ 21 w 31"/>
                    <a:gd name="T15" fmla="*/ 88 h 88"/>
                    <a:gd name="T16" fmla="*/ 14 w 31"/>
                    <a:gd name="T17" fmla="*/ 81 h 88"/>
                    <a:gd name="T18" fmla="*/ 9 w 31"/>
                    <a:gd name="T19" fmla="*/ 87 h 88"/>
                    <a:gd name="T20" fmla="*/ 8 w 31"/>
                    <a:gd name="T21" fmla="*/ 81 h 88"/>
                    <a:gd name="T22" fmla="*/ 0 w 31"/>
                    <a:gd name="T23" fmla="*/ 85 h 88"/>
                    <a:gd name="T24" fmla="*/ 0 w 31"/>
                    <a:gd name="T25" fmla="*/ 85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8"/>
                    <a:gd name="T41" fmla="*/ 31 w 31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8">
                      <a:moveTo>
                        <a:pt x="0" y="85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3"/>
                      </a:lnTo>
                      <a:lnTo>
                        <a:pt x="22" y="69"/>
                      </a:lnTo>
                      <a:lnTo>
                        <a:pt x="31" y="86"/>
                      </a:lnTo>
                      <a:lnTo>
                        <a:pt x="21" y="80"/>
                      </a:lnTo>
                      <a:lnTo>
                        <a:pt x="21" y="88"/>
                      </a:lnTo>
                      <a:lnTo>
                        <a:pt x="14" y="81"/>
                      </a:lnTo>
                      <a:lnTo>
                        <a:pt x="9" y="87"/>
                      </a:lnTo>
                      <a:lnTo>
                        <a:pt x="8" y="81"/>
                      </a:lnTo>
                      <a:lnTo>
                        <a:pt x="0" y="85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39" name="Freeform 2682"/>
                <p:cNvSpPr>
                  <a:spLocks/>
                </p:cNvSpPr>
                <p:nvPr/>
              </p:nvSpPr>
              <p:spPr bwMode="auto">
                <a:xfrm>
                  <a:off x="2099" y="3045"/>
                  <a:ext cx="40" cy="35"/>
                </a:xfrm>
                <a:custGeom>
                  <a:avLst/>
                  <a:gdLst>
                    <a:gd name="T0" fmla="*/ 12 w 40"/>
                    <a:gd name="T1" fmla="*/ 3 h 35"/>
                    <a:gd name="T2" fmla="*/ 12 w 40"/>
                    <a:gd name="T3" fmla="*/ 3 h 35"/>
                    <a:gd name="T4" fmla="*/ 5 w 40"/>
                    <a:gd name="T5" fmla="*/ 8 h 35"/>
                    <a:gd name="T6" fmla="*/ 2 w 40"/>
                    <a:gd name="T7" fmla="*/ 14 h 35"/>
                    <a:gd name="T8" fmla="*/ 0 w 40"/>
                    <a:gd name="T9" fmla="*/ 22 h 35"/>
                    <a:gd name="T10" fmla="*/ 0 w 40"/>
                    <a:gd name="T11" fmla="*/ 24 h 35"/>
                    <a:gd name="T12" fmla="*/ 2 w 40"/>
                    <a:gd name="T13" fmla="*/ 28 h 35"/>
                    <a:gd name="T14" fmla="*/ 2 w 40"/>
                    <a:gd name="T15" fmla="*/ 28 h 35"/>
                    <a:gd name="T16" fmla="*/ 4 w 40"/>
                    <a:gd name="T17" fmla="*/ 31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19 w 40"/>
                    <a:gd name="T23" fmla="*/ 35 h 35"/>
                    <a:gd name="T24" fmla="*/ 27 w 40"/>
                    <a:gd name="T25" fmla="*/ 31 h 35"/>
                    <a:gd name="T26" fmla="*/ 27 w 40"/>
                    <a:gd name="T27" fmla="*/ 31 h 35"/>
                    <a:gd name="T28" fmla="*/ 34 w 40"/>
                    <a:gd name="T29" fmla="*/ 26 h 35"/>
                    <a:gd name="T30" fmla="*/ 39 w 40"/>
                    <a:gd name="T31" fmla="*/ 19 h 35"/>
                    <a:gd name="T32" fmla="*/ 40 w 40"/>
                    <a:gd name="T33" fmla="*/ 13 h 35"/>
                    <a:gd name="T34" fmla="*/ 39 w 40"/>
                    <a:gd name="T35" fmla="*/ 10 h 35"/>
                    <a:gd name="T36" fmla="*/ 37 w 40"/>
                    <a:gd name="T37" fmla="*/ 7 h 35"/>
                    <a:gd name="T38" fmla="*/ 37 w 40"/>
                    <a:gd name="T39" fmla="*/ 7 h 35"/>
                    <a:gd name="T40" fmla="*/ 36 w 40"/>
                    <a:gd name="T41" fmla="*/ 4 h 35"/>
                    <a:gd name="T42" fmla="*/ 34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0 h 35"/>
                    <a:gd name="T48" fmla="*/ 12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2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2" y="28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19" y="35"/>
                      </a:lnTo>
                      <a:lnTo>
                        <a:pt x="27" y="31"/>
                      </a:lnTo>
                      <a:lnTo>
                        <a:pt x="34" y="26"/>
                      </a:lnTo>
                      <a:lnTo>
                        <a:pt x="39" y="19"/>
                      </a:lnTo>
                      <a:lnTo>
                        <a:pt x="40" y="13"/>
                      </a:lnTo>
                      <a:lnTo>
                        <a:pt x="39" y="10"/>
                      </a:lnTo>
                      <a:lnTo>
                        <a:pt x="37" y="7"/>
                      </a:lnTo>
                      <a:lnTo>
                        <a:pt x="36" y="4"/>
                      </a:lnTo>
                      <a:lnTo>
                        <a:pt x="34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40" name="Freeform 2683"/>
                <p:cNvSpPr>
                  <a:spLocks/>
                </p:cNvSpPr>
                <p:nvPr/>
              </p:nvSpPr>
              <p:spPr bwMode="auto">
                <a:xfrm>
                  <a:off x="2099" y="3045"/>
                  <a:ext cx="40" cy="35"/>
                </a:xfrm>
                <a:custGeom>
                  <a:avLst/>
                  <a:gdLst>
                    <a:gd name="T0" fmla="*/ 12 w 40"/>
                    <a:gd name="T1" fmla="*/ 3 h 35"/>
                    <a:gd name="T2" fmla="*/ 12 w 40"/>
                    <a:gd name="T3" fmla="*/ 3 h 35"/>
                    <a:gd name="T4" fmla="*/ 5 w 40"/>
                    <a:gd name="T5" fmla="*/ 8 h 35"/>
                    <a:gd name="T6" fmla="*/ 2 w 40"/>
                    <a:gd name="T7" fmla="*/ 14 h 35"/>
                    <a:gd name="T8" fmla="*/ 0 w 40"/>
                    <a:gd name="T9" fmla="*/ 22 h 35"/>
                    <a:gd name="T10" fmla="*/ 0 w 40"/>
                    <a:gd name="T11" fmla="*/ 24 h 35"/>
                    <a:gd name="T12" fmla="*/ 2 w 40"/>
                    <a:gd name="T13" fmla="*/ 28 h 35"/>
                    <a:gd name="T14" fmla="*/ 2 w 40"/>
                    <a:gd name="T15" fmla="*/ 28 h 35"/>
                    <a:gd name="T16" fmla="*/ 4 w 40"/>
                    <a:gd name="T17" fmla="*/ 31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19 w 40"/>
                    <a:gd name="T23" fmla="*/ 35 h 35"/>
                    <a:gd name="T24" fmla="*/ 27 w 40"/>
                    <a:gd name="T25" fmla="*/ 31 h 35"/>
                    <a:gd name="T26" fmla="*/ 27 w 40"/>
                    <a:gd name="T27" fmla="*/ 31 h 35"/>
                    <a:gd name="T28" fmla="*/ 34 w 40"/>
                    <a:gd name="T29" fmla="*/ 26 h 35"/>
                    <a:gd name="T30" fmla="*/ 39 w 40"/>
                    <a:gd name="T31" fmla="*/ 19 h 35"/>
                    <a:gd name="T32" fmla="*/ 40 w 40"/>
                    <a:gd name="T33" fmla="*/ 13 h 35"/>
                    <a:gd name="T34" fmla="*/ 39 w 40"/>
                    <a:gd name="T35" fmla="*/ 10 h 35"/>
                    <a:gd name="T36" fmla="*/ 37 w 40"/>
                    <a:gd name="T37" fmla="*/ 7 h 35"/>
                    <a:gd name="T38" fmla="*/ 37 w 40"/>
                    <a:gd name="T39" fmla="*/ 7 h 35"/>
                    <a:gd name="T40" fmla="*/ 36 w 40"/>
                    <a:gd name="T41" fmla="*/ 4 h 35"/>
                    <a:gd name="T42" fmla="*/ 34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0 h 35"/>
                    <a:gd name="T48" fmla="*/ 12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2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2" y="28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19" y="35"/>
                      </a:lnTo>
                      <a:lnTo>
                        <a:pt x="27" y="31"/>
                      </a:lnTo>
                      <a:lnTo>
                        <a:pt x="34" y="26"/>
                      </a:lnTo>
                      <a:lnTo>
                        <a:pt x="39" y="19"/>
                      </a:lnTo>
                      <a:lnTo>
                        <a:pt x="40" y="13"/>
                      </a:lnTo>
                      <a:lnTo>
                        <a:pt x="39" y="10"/>
                      </a:lnTo>
                      <a:lnTo>
                        <a:pt x="37" y="7"/>
                      </a:lnTo>
                      <a:lnTo>
                        <a:pt x="36" y="4"/>
                      </a:lnTo>
                      <a:lnTo>
                        <a:pt x="34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41" name="Freeform 2684"/>
                <p:cNvSpPr>
                  <a:spLocks/>
                </p:cNvSpPr>
                <p:nvPr/>
              </p:nvSpPr>
              <p:spPr bwMode="auto">
                <a:xfrm>
                  <a:off x="2127" y="3049"/>
                  <a:ext cx="41" cy="33"/>
                </a:xfrm>
                <a:custGeom>
                  <a:avLst/>
                  <a:gdLst>
                    <a:gd name="T0" fmla="*/ 27 w 41"/>
                    <a:gd name="T1" fmla="*/ 1 h 33"/>
                    <a:gd name="T2" fmla="*/ 27 w 41"/>
                    <a:gd name="T3" fmla="*/ 1 h 33"/>
                    <a:gd name="T4" fmla="*/ 18 w 41"/>
                    <a:gd name="T5" fmla="*/ 0 h 33"/>
                    <a:gd name="T6" fmla="*/ 11 w 41"/>
                    <a:gd name="T7" fmla="*/ 1 h 33"/>
                    <a:gd name="T8" fmla="*/ 6 w 41"/>
                    <a:gd name="T9" fmla="*/ 4 h 33"/>
                    <a:gd name="T10" fmla="*/ 3 w 41"/>
                    <a:gd name="T11" fmla="*/ 6 h 33"/>
                    <a:gd name="T12" fmla="*/ 2 w 41"/>
                    <a:gd name="T13" fmla="*/ 9 h 33"/>
                    <a:gd name="T14" fmla="*/ 2 w 41"/>
                    <a:gd name="T15" fmla="*/ 9 h 33"/>
                    <a:gd name="T16" fmla="*/ 0 w 41"/>
                    <a:gd name="T17" fmla="*/ 13 h 33"/>
                    <a:gd name="T18" fmla="*/ 0 w 41"/>
                    <a:gd name="T19" fmla="*/ 15 h 33"/>
                    <a:gd name="T20" fmla="*/ 3 w 41"/>
                    <a:gd name="T21" fmla="*/ 22 h 33"/>
                    <a:gd name="T22" fmla="*/ 8 w 41"/>
                    <a:gd name="T23" fmla="*/ 28 h 33"/>
                    <a:gd name="T24" fmla="*/ 16 w 41"/>
                    <a:gd name="T25" fmla="*/ 32 h 33"/>
                    <a:gd name="T26" fmla="*/ 16 w 41"/>
                    <a:gd name="T27" fmla="*/ 32 h 33"/>
                    <a:gd name="T28" fmla="*/ 23 w 41"/>
                    <a:gd name="T29" fmla="*/ 33 h 33"/>
                    <a:gd name="T30" fmla="*/ 31 w 41"/>
                    <a:gd name="T31" fmla="*/ 32 h 33"/>
                    <a:gd name="T32" fmla="*/ 37 w 41"/>
                    <a:gd name="T33" fmla="*/ 29 h 33"/>
                    <a:gd name="T34" fmla="*/ 39 w 41"/>
                    <a:gd name="T35" fmla="*/ 27 h 33"/>
                    <a:gd name="T36" fmla="*/ 41 w 41"/>
                    <a:gd name="T37" fmla="*/ 24 h 33"/>
                    <a:gd name="T38" fmla="*/ 41 w 41"/>
                    <a:gd name="T39" fmla="*/ 24 h 33"/>
                    <a:gd name="T40" fmla="*/ 41 w 41"/>
                    <a:gd name="T41" fmla="*/ 20 h 33"/>
                    <a:gd name="T42" fmla="*/ 41 w 41"/>
                    <a:gd name="T43" fmla="*/ 18 h 33"/>
                    <a:gd name="T44" fmla="*/ 39 w 41"/>
                    <a:gd name="T45" fmla="*/ 11 h 33"/>
                    <a:gd name="T46" fmla="*/ 34 w 41"/>
                    <a:gd name="T47" fmla="*/ 5 h 33"/>
                    <a:gd name="T48" fmla="*/ 27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7" y="1"/>
                      </a:moveTo>
                      <a:lnTo>
                        <a:pt x="27" y="1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6" y="4"/>
                      </a:lnTo>
                      <a:lnTo>
                        <a:pt x="3" y="6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8" y="28"/>
                      </a:lnTo>
                      <a:lnTo>
                        <a:pt x="16" y="32"/>
                      </a:lnTo>
                      <a:lnTo>
                        <a:pt x="23" y="33"/>
                      </a:lnTo>
                      <a:lnTo>
                        <a:pt x="31" y="32"/>
                      </a:lnTo>
                      <a:lnTo>
                        <a:pt x="37" y="29"/>
                      </a:lnTo>
                      <a:lnTo>
                        <a:pt x="39" y="27"/>
                      </a:lnTo>
                      <a:lnTo>
                        <a:pt x="41" y="24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39" y="11"/>
                      </a:lnTo>
                      <a:lnTo>
                        <a:pt x="34" y="5"/>
                      </a:lnTo>
                      <a:lnTo>
                        <a:pt x="27" y="1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42" name="Freeform 2685"/>
                <p:cNvSpPr>
                  <a:spLocks/>
                </p:cNvSpPr>
                <p:nvPr/>
              </p:nvSpPr>
              <p:spPr bwMode="auto">
                <a:xfrm>
                  <a:off x="2127" y="3049"/>
                  <a:ext cx="41" cy="33"/>
                </a:xfrm>
                <a:custGeom>
                  <a:avLst/>
                  <a:gdLst>
                    <a:gd name="T0" fmla="*/ 27 w 41"/>
                    <a:gd name="T1" fmla="*/ 1 h 33"/>
                    <a:gd name="T2" fmla="*/ 27 w 41"/>
                    <a:gd name="T3" fmla="*/ 1 h 33"/>
                    <a:gd name="T4" fmla="*/ 18 w 41"/>
                    <a:gd name="T5" fmla="*/ 0 h 33"/>
                    <a:gd name="T6" fmla="*/ 11 w 41"/>
                    <a:gd name="T7" fmla="*/ 1 h 33"/>
                    <a:gd name="T8" fmla="*/ 6 w 41"/>
                    <a:gd name="T9" fmla="*/ 4 h 33"/>
                    <a:gd name="T10" fmla="*/ 3 w 41"/>
                    <a:gd name="T11" fmla="*/ 6 h 33"/>
                    <a:gd name="T12" fmla="*/ 2 w 41"/>
                    <a:gd name="T13" fmla="*/ 9 h 33"/>
                    <a:gd name="T14" fmla="*/ 2 w 41"/>
                    <a:gd name="T15" fmla="*/ 9 h 33"/>
                    <a:gd name="T16" fmla="*/ 0 w 41"/>
                    <a:gd name="T17" fmla="*/ 13 h 33"/>
                    <a:gd name="T18" fmla="*/ 0 w 41"/>
                    <a:gd name="T19" fmla="*/ 15 h 33"/>
                    <a:gd name="T20" fmla="*/ 3 w 41"/>
                    <a:gd name="T21" fmla="*/ 22 h 33"/>
                    <a:gd name="T22" fmla="*/ 8 w 41"/>
                    <a:gd name="T23" fmla="*/ 28 h 33"/>
                    <a:gd name="T24" fmla="*/ 16 w 41"/>
                    <a:gd name="T25" fmla="*/ 32 h 33"/>
                    <a:gd name="T26" fmla="*/ 16 w 41"/>
                    <a:gd name="T27" fmla="*/ 32 h 33"/>
                    <a:gd name="T28" fmla="*/ 23 w 41"/>
                    <a:gd name="T29" fmla="*/ 33 h 33"/>
                    <a:gd name="T30" fmla="*/ 31 w 41"/>
                    <a:gd name="T31" fmla="*/ 32 h 33"/>
                    <a:gd name="T32" fmla="*/ 37 w 41"/>
                    <a:gd name="T33" fmla="*/ 29 h 33"/>
                    <a:gd name="T34" fmla="*/ 39 w 41"/>
                    <a:gd name="T35" fmla="*/ 27 h 33"/>
                    <a:gd name="T36" fmla="*/ 41 w 41"/>
                    <a:gd name="T37" fmla="*/ 24 h 33"/>
                    <a:gd name="T38" fmla="*/ 41 w 41"/>
                    <a:gd name="T39" fmla="*/ 24 h 33"/>
                    <a:gd name="T40" fmla="*/ 41 w 41"/>
                    <a:gd name="T41" fmla="*/ 20 h 33"/>
                    <a:gd name="T42" fmla="*/ 41 w 41"/>
                    <a:gd name="T43" fmla="*/ 18 h 33"/>
                    <a:gd name="T44" fmla="*/ 39 w 41"/>
                    <a:gd name="T45" fmla="*/ 11 h 33"/>
                    <a:gd name="T46" fmla="*/ 34 w 41"/>
                    <a:gd name="T47" fmla="*/ 5 h 33"/>
                    <a:gd name="T48" fmla="*/ 27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7" y="1"/>
                      </a:moveTo>
                      <a:lnTo>
                        <a:pt x="27" y="1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6" y="4"/>
                      </a:lnTo>
                      <a:lnTo>
                        <a:pt x="3" y="6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8" y="28"/>
                      </a:lnTo>
                      <a:lnTo>
                        <a:pt x="16" y="32"/>
                      </a:lnTo>
                      <a:lnTo>
                        <a:pt x="23" y="33"/>
                      </a:lnTo>
                      <a:lnTo>
                        <a:pt x="31" y="32"/>
                      </a:lnTo>
                      <a:lnTo>
                        <a:pt x="37" y="29"/>
                      </a:lnTo>
                      <a:lnTo>
                        <a:pt x="39" y="27"/>
                      </a:lnTo>
                      <a:lnTo>
                        <a:pt x="41" y="24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39" y="11"/>
                      </a:lnTo>
                      <a:lnTo>
                        <a:pt x="34" y="5"/>
                      </a:lnTo>
                      <a:lnTo>
                        <a:pt x="27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43" name="Freeform 2686"/>
                <p:cNvSpPr>
                  <a:spLocks/>
                </p:cNvSpPr>
                <p:nvPr/>
              </p:nvSpPr>
              <p:spPr bwMode="auto">
                <a:xfrm>
                  <a:off x="2103" y="3022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3 w 42"/>
                    <a:gd name="T5" fmla="*/ 1 h 32"/>
                    <a:gd name="T6" fmla="*/ 7 w 42"/>
                    <a:gd name="T7" fmla="*/ 5 h 32"/>
                    <a:gd name="T8" fmla="*/ 1 w 42"/>
                    <a:gd name="T9" fmla="*/ 10 h 32"/>
                    <a:gd name="T10" fmla="*/ 0 w 42"/>
                    <a:gd name="T11" fmla="*/ 13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0 w 42"/>
                    <a:gd name="T17" fmla="*/ 19 h 32"/>
                    <a:gd name="T18" fmla="*/ 1 w 42"/>
                    <a:gd name="T19" fmla="*/ 22 h 32"/>
                    <a:gd name="T20" fmla="*/ 7 w 42"/>
                    <a:gd name="T21" fmla="*/ 27 h 32"/>
                    <a:gd name="T22" fmla="*/ 13 w 42"/>
                    <a:gd name="T23" fmla="*/ 31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30 w 42"/>
                    <a:gd name="T29" fmla="*/ 31 h 32"/>
                    <a:gd name="T30" fmla="*/ 36 w 42"/>
                    <a:gd name="T31" fmla="*/ 27 h 32"/>
                    <a:gd name="T32" fmla="*/ 40 w 42"/>
                    <a:gd name="T33" fmla="*/ 22 h 32"/>
                    <a:gd name="T34" fmla="*/ 41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1 w 42"/>
                    <a:gd name="T41" fmla="*/ 13 h 32"/>
                    <a:gd name="T42" fmla="*/ 40 w 42"/>
                    <a:gd name="T43" fmla="*/ 10 h 32"/>
                    <a:gd name="T44" fmla="*/ 36 w 42"/>
                    <a:gd name="T45" fmla="*/ 5 h 32"/>
                    <a:gd name="T46" fmla="*/ 30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2"/>
                      </a:lnTo>
                      <a:lnTo>
                        <a:pt x="7" y="27"/>
                      </a:lnTo>
                      <a:lnTo>
                        <a:pt x="13" y="31"/>
                      </a:lnTo>
                      <a:lnTo>
                        <a:pt x="21" y="32"/>
                      </a:lnTo>
                      <a:lnTo>
                        <a:pt x="30" y="31"/>
                      </a:lnTo>
                      <a:lnTo>
                        <a:pt x="36" y="27"/>
                      </a:lnTo>
                      <a:lnTo>
                        <a:pt x="40" y="22"/>
                      </a:lnTo>
                      <a:lnTo>
                        <a:pt x="41" y="19"/>
                      </a:lnTo>
                      <a:lnTo>
                        <a:pt x="42" y="15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44" name="Freeform 2687"/>
                <p:cNvSpPr>
                  <a:spLocks/>
                </p:cNvSpPr>
                <p:nvPr/>
              </p:nvSpPr>
              <p:spPr bwMode="auto">
                <a:xfrm>
                  <a:off x="2103" y="3022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3 w 42"/>
                    <a:gd name="T5" fmla="*/ 1 h 32"/>
                    <a:gd name="T6" fmla="*/ 7 w 42"/>
                    <a:gd name="T7" fmla="*/ 5 h 32"/>
                    <a:gd name="T8" fmla="*/ 1 w 42"/>
                    <a:gd name="T9" fmla="*/ 10 h 32"/>
                    <a:gd name="T10" fmla="*/ 0 w 42"/>
                    <a:gd name="T11" fmla="*/ 13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0 w 42"/>
                    <a:gd name="T17" fmla="*/ 19 h 32"/>
                    <a:gd name="T18" fmla="*/ 1 w 42"/>
                    <a:gd name="T19" fmla="*/ 22 h 32"/>
                    <a:gd name="T20" fmla="*/ 7 w 42"/>
                    <a:gd name="T21" fmla="*/ 27 h 32"/>
                    <a:gd name="T22" fmla="*/ 13 w 42"/>
                    <a:gd name="T23" fmla="*/ 31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30 w 42"/>
                    <a:gd name="T29" fmla="*/ 31 h 32"/>
                    <a:gd name="T30" fmla="*/ 36 w 42"/>
                    <a:gd name="T31" fmla="*/ 27 h 32"/>
                    <a:gd name="T32" fmla="*/ 40 w 42"/>
                    <a:gd name="T33" fmla="*/ 22 h 32"/>
                    <a:gd name="T34" fmla="*/ 41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1 w 42"/>
                    <a:gd name="T41" fmla="*/ 13 h 32"/>
                    <a:gd name="T42" fmla="*/ 40 w 42"/>
                    <a:gd name="T43" fmla="*/ 10 h 32"/>
                    <a:gd name="T44" fmla="*/ 36 w 42"/>
                    <a:gd name="T45" fmla="*/ 5 h 32"/>
                    <a:gd name="T46" fmla="*/ 30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2"/>
                      </a:lnTo>
                      <a:lnTo>
                        <a:pt x="7" y="27"/>
                      </a:lnTo>
                      <a:lnTo>
                        <a:pt x="13" y="31"/>
                      </a:lnTo>
                      <a:lnTo>
                        <a:pt x="21" y="32"/>
                      </a:lnTo>
                      <a:lnTo>
                        <a:pt x="30" y="31"/>
                      </a:lnTo>
                      <a:lnTo>
                        <a:pt x="36" y="27"/>
                      </a:lnTo>
                      <a:lnTo>
                        <a:pt x="40" y="22"/>
                      </a:lnTo>
                      <a:lnTo>
                        <a:pt x="41" y="19"/>
                      </a:lnTo>
                      <a:lnTo>
                        <a:pt x="42" y="15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45" name="Freeform 2688"/>
                <p:cNvSpPr>
                  <a:spLocks/>
                </p:cNvSpPr>
                <p:nvPr/>
              </p:nvSpPr>
              <p:spPr bwMode="auto">
                <a:xfrm>
                  <a:off x="2129" y="3026"/>
                  <a:ext cx="41" cy="33"/>
                </a:xfrm>
                <a:custGeom>
                  <a:avLst/>
                  <a:gdLst>
                    <a:gd name="T0" fmla="*/ 24 w 41"/>
                    <a:gd name="T1" fmla="*/ 0 h 33"/>
                    <a:gd name="T2" fmla="*/ 24 w 41"/>
                    <a:gd name="T3" fmla="*/ 0 h 33"/>
                    <a:gd name="T4" fmla="*/ 15 w 41"/>
                    <a:gd name="T5" fmla="*/ 0 h 33"/>
                    <a:gd name="T6" fmla="*/ 9 w 41"/>
                    <a:gd name="T7" fmla="*/ 3 h 33"/>
                    <a:gd name="T8" fmla="*/ 2 w 41"/>
                    <a:gd name="T9" fmla="*/ 6 h 33"/>
                    <a:gd name="T10" fmla="*/ 1 w 41"/>
                    <a:gd name="T11" fmla="*/ 9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5 h 33"/>
                    <a:gd name="T18" fmla="*/ 1 w 41"/>
                    <a:gd name="T19" fmla="*/ 19 h 33"/>
                    <a:gd name="T20" fmla="*/ 4 w 41"/>
                    <a:gd name="T21" fmla="*/ 26 h 33"/>
                    <a:gd name="T22" fmla="*/ 10 w 41"/>
                    <a:gd name="T23" fmla="*/ 29 h 33"/>
                    <a:gd name="T24" fmla="*/ 18 w 41"/>
                    <a:gd name="T25" fmla="*/ 32 h 33"/>
                    <a:gd name="T26" fmla="*/ 18 w 41"/>
                    <a:gd name="T27" fmla="*/ 32 h 33"/>
                    <a:gd name="T28" fmla="*/ 25 w 41"/>
                    <a:gd name="T29" fmla="*/ 33 h 33"/>
                    <a:gd name="T30" fmla="*/ 33 w 41"/>
                    <a:gd name="T31" fmla="*/ 31 h 33"/>
                    <a:gd name="T32" fmla="*/ 38 w 41"/>
                    <a:gd name="T33" fmla="*/ 27 h 33"/>
                    <a:gd name="T34" fmla="*/ 39 w 41"/>
                    <a:gd name="T35" fmla="*/ 23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7 h 33"/>
                    <a:gd name="T42" fmla="*/ 41 w 41"/>
                    <a:gd name="T43" fmla="*/ 14 h 33"/>
                    <a:gd name="T44" fmla="*/ 37 w 41"/>
                    <a:gd name="T45" fmla="*/ 8 h 33"/>
                    <a:gd name="T46" fmla="*/ 32 w 41"/>
                    <a:gd name="T47" fmla="*/ 3 h 33"/>
                    <a:gd name="T48" fmla="*/ 24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9" y="3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4" y="26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5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39" y="23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3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46" name="Freeform 2689"/>
                <p:cNvSpPr>
                  <a:spLocks/>
                </p:cNvSpPr>
                <p:nvPr/>
              </p:nvSpPr>
              <p:spPr bwMode="auto">
                <a:xfrm>
                  <a:off x="2129" y="3026"/>
                  <a:ext cx="41" cy="33"/>
                </a:xfrm>
                <a:custGeom>
                  <a:avLst/>
                  <a:gdLst>
                    <a:gd name="T0" fmla="*/ 24 w 41"/>
                    <a:gd name="T1" fmla="*/ 0 h 33"/>
                    <a:gd name="T2" fmla="*/ 24 w 41"/>
                    <a:gd name="T3" fmla="*/ 0 h 33"/>
                    <a:gd name="T4" fmla="*/ 15 w 41"/>
                    <a:gd name="T5" fmla="*/ 0 h 33"/>
                    <a:gd name="T6" fmla="*/ 9 w 41"/>
                    <a:gd name="T7" fmla="*/ 3 h 33"/>
                    <a:gd name="T8" fmla="*/ 2 w 41"/>
                    <a:gd name="T9" fmla="*/ 6 h 33"/>
                    <a:gd name="T10" fmla="*/ 1 w 41"/>
                    <a:gd name="T11" fmla="*/ 9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5 h 33"/>
                    <a:gd name="T18" fmla="*/ 1 w 41"/>
                    <a:gd name="T19" fmla="*/ 19 h 33"/>
                    <a:gd name="T20" fmla="*/ 4 w 41"/>
                    <a:gd name="T21" fmla="*/ 26 h 33"/>
                    <a:gd name="T22" fmla="*/ 10 w 41"/>
                    <a:gd name="T23" fmla="*/ 29 h 33"/>
                    <a:gd name="T24" fmla="*/ 18 w 41"/>
                    <a:gd name="T25" fmla="*/ 32 h 33"/>
                    <a:gd name="T26" fmla="*/ 18 w 41"/>
                    <a:gd name="T27" fmla="*/ 32 h 33"/>
                    <a:gd name="T28" fmla="*/ 25 w 41"/>
                    <a:gd name="T29" fmla="*/ 33 h 33"/>
                    <a:gd name="T30" fmla="*/ 33 w 41"/>
                    <a:gd name="T31" fmla="*/ 31 h 33"/>
                    <a:gd name="T32" fmla="*/ 38 w 41"/>
                    <a:gd name="T33" fmla="*/ 27 h 33"/>
                    <a:gd name="T34" fmla="*/ 39 w 41"/>
                    <a:gd name="T35" fmla="*/ 23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7 h 33"/>
                    <a:gd name="T42" fmla="*/ 41 w 41"/>
                    <a:gd name="T43" fmla="*/ 14 h 33"/>
                    <a:gd name="T44" fmla="*/ 37 w 41"/>
                    <a:gd name="T45" fmla="*/ 8 h 33"/>
                    <a:gd name="T46" fmla="*/ 32 w 41"/>
                    <a:gd name="T47" fmla="*/ 3 h 33"/>
                    <a:gd name="T48" fmla="*/ 24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9" y="3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4" y="26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5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39" y="23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3"/>
                      </a:lnTo>
                      <a:lnTo>
                        <a:pt x="24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47" name="Freeform 2690"/>
                <p:cNvSpPr>
                  <a:spLocks/>
                </p:cNvSpPr>
                <p:nvPr/>
              </p:nvSpPr>
              <p:spPr bwMode="auto">
                <a:xfrm>
                  <a:off x="2117" y="3004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3 w 42"/>
                    <a:gd name="T5" fmla="*/ 2 h 32"/>
                    <a:gd name="T6" fmla="*/ 7 w 42"/>
                    <a:gd name="T7" fmla="*/ 5 h 32"/>
                    <a:gd name="T8" fmla="*/ 1 w 42"/>
                    <a:gd name="T9" fmla="*/ 11 h 32"/>
                    <a:gd name="T10" fmla="*/ 0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0 w 42"/>
                    <a:gd name="T17" fmla="*/ 19 h 32"/>
                    <a:gd name="T18" fmla="*/ 1 w 42"/>
                    <a:gd name="T19" fmla="*/ 23 h 32"/>
                    <a:gd name="T20" fmla="*/ 7 w 42"/>
                    <a:gd name="T21" fmla="*/ 28 h 32"/>
                    <a:gd name="T22" fmla="*/ 13 w 42"/>
                    <a:gd name="T23" fmla="*/ 31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30 w 42"/>
                    <a:gd name="T29" fmla="*/ 31 h 32"/>
                    <a:gd name="T30" fmla="*/ 36 w 42"/>
                    <a:gd name="T31" fmla="*/ 28 h 32"/>
                    <a:gd name="T32" fmla="*/ 40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1 w 42"/>
                    <a:gd name="T41" fmla="*/ 13 h 32"/>
                    <a:gd name="T42" fmla="*/ 40 w 42"/>
                    <a:gd name="T43" fmla="*/ 11 h 32"/>
                    <a:gd name="T44" fmla="*/ 36 w 42"/>
                    <a:gd name="T45" fmla="*/ 5 h 32"/>
                    <a:gd name="T46" fmla="*/ 30 w 42"/>
                    <a:gd name="T47" fmla="*/ 2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2"/>
                      </a:lnTo>
                      <a:lnTo>
                        <a:pt x="7" y="5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7" y="28"/>
                      </a:lnTo>
                      <a:lnTo>
                        <a:pt x="13" y="31"/>
                      </a:lnTo>
                      <a:lnTo>
                        <a:pt x="21" y="32"/>
                      </a:lnTo>
                      <a:lnTo>
                        <a:pt x="30" y="31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2" y="17"/>
                      </a:lnTo>
                      <a:lnTo>
                        <a:pt x="41" y="13"/>
                      </a:lnTo>
                      <a:lnTo>
                        <a:pt x="40" y="11"/>
                      </a:lnTo>
                      <a:lnTo>
                        <a:pt x="36" y="5"/>
                      </a:lnTo>
                      <a:lnTo>
                        <a:pt x="30" y="2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48" name="Freeform 2691"/>
                <p:cNvSpPr>
                  <a:spLocks/>
                </p:cNvSpPr>
                <p:nvPr/>
              </p:nvSpPr>
              <p:spPr bwMode="auto">
                <a:xfrm>
                  <a:off x="2117" y="3004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3 w 42"/>
                    <a:gd name="T5" fmla="*/ 2 h 32"/>
                    <a:gd name="T6" fmla="*/ 7 w 42"/>
                    <a:gd name="T7" fmla="*/ 5 h 32"/>
                    <a:gd name="T8" fmla="*/ 1 w 42"/>
                    <a:gd name="T9" fmla="*/ 11 h 32"/>
                    <a:gd name="T10" fmla="*/ 0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0 w 42"/>
                    <a:gd name="T17" fmla="*/ 19 h 32"/>
                    <a:gd name="T18" fmla="*/ 1 w 42"/>
                    <a:gd name="T19" fmla="*/ 23 h 32"/>
                    <a:gd name="T20" fmla="*/ 7 w 42"/>
                    <a:gd name="T21" fmla="*/ 28 h 32"/>
                    <a:gd name="T22" fmla="*/ 13 w 42"/>
                    <a:gd name="T23" fmla="*/ 31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30 w 42"/>
                    <a:gd name="T29" fmla="*/ 31 h 32"/>
                    <a:gd name="T30" fmla="*/ 36 w 42"/>
                    <a:gd name="T31" fmla="*/ 28 h 32"/>
                    <a:gd name="T32" fmla="*/ 40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1 w 42"/>
                    <a:gd name="T41" fmla="*/ 13 h 32"/>
                    <a:gd name="T42" fmla="*/ 40 w 42"/>
                    <a:gd name="T43" fmla="*/ 11 h 32"/>
                    <a:gd name="T44" fmla="*/ 36 w 42"/>
                    <a:gd name="T45" fmla="*/ 5 h 32"/>
                    <a:gd name="T46" fmla="*/ 30 w 42"/>
                    <a:gd name="T47" fmla="*/ 2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2"/>
                      </a:lnTo>
                      <a:lnTo>
                        <a:pt x="7" y="5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7" y="28"/>
                      </a:lnTo>
                      <a:lnTo>
                        <a:pt x="13" y="31"/>
                      </a:lnTo>
                      <a:lnTo>
                        <a:pt x="21" y="32"/>
                      </a:lnTo>
                      <a:lnTo>
                        <a:pt x="30" y="31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2" y="17"/>
                      </a:lnTo>
                      <a:lnTo>
                        <a:pt x="41" y="13"/>
                      </a:lnTo>
                      <a:lnTo>
                        <a:pt x="40" y="11"/>
                      </a:lnTo>
                      <a:lnTo>
                        <a:pt x="36" y="5"/>
                      </a:lnTo>
                      <a:lnTo>
                        <a:pt x="30" y="2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49" name="Freeform 2692"/>
                <p:cNvSpPr>
                  <a:spLocks/>
                </p:cNvSpPr>
                <p:nvPr/>
              </p:nvSpPr>
              <p:spPr bwMode="auto">
                <a:xfrm>
                  <a:off x="2099" y="3067"/>
                  <a:ext cx="40" cy="34"/>
                </a:xfrm>
                <a:custGeom>
                  <a:avLst/>
                  <a:gdLst>
                    <a:gd name="T0" fmla="*/ 12 w 40"/>
                    <a:gd name="T1" fmla="*/ 2 h 34"/>
                    <a:gd name="T2" fmla="*/ 12 w 40"/>
                    <a:gd name="T3" fmla="*/ 2 h 34"/>
                    <a:gd name="T4" fmla="*/ 5 w 40"/>
                    <a:gd name="T5" fmla="*/ 7 h 34"/>
                    <a:gd name="T6" fmla="*/ 2 w 40"/>
                    <a:gd name="T7" fmla="*/ 14 h 34"/>
                    <a:gd name="T8" fmla="*/ 0 w 40"/>
                    <a:gd name="T9" fmla="*/ 20 h 34"/>
                    <a:gd name="T10" fmla="*/ 0 w 40"/>
                    <a:gd name="T11" fmla="*/ 24 h 34"/>
                    <a:gd name="T12" fmla="*/ 2 w 40"/>
                    <a:gd name="T13" fmla="*/ 27 h 34"/>
                    <a:gd name="T14" fmla="*/ 2 w 40"/>
                    <a:gd name="T15" fmla="*/ 27 h 34"/>
                    <a:gd name="T16" fmla="*/ 4 w 40"/>
                    <a:gd name="T17" fmla="*/ 29 h 34"/>
                    <a:gd name="T18" fmla="*/ 7 w 40"/>
                    <a:gd name="T19" fmla="*/ 32 h 34"/>
                    <a:gd name="T20" fmla="*/ 13 w 40"/>
                    <a:gd name="T21" fmla="*/ 34 h 34"/>
                    <a:gd name="T22" fmla="*/ 19 w 40"/>
                    <a:gd name="T23" fmla="*/ 33 h 34"/>
                    <a:gd name="T24" fmla="*/ 27 w 40"/>
                    <a:gd name="T25" fmla="*/ 30 h 34"/>
                    <a:gd name="T26" fmla="*/ 27 w 40"/>
                    <a:gd name="T27" fmla="*/ 30 h 34"/>
                    <a:gd name="T28" fmla="*/ 34 w 40"/>
                    <a:gd name="T29" fmla="*/ 25 h 34"/>
                    <a:gd name="T30" fmla="*/ 39 w 40"/>
                    <a:gd name="T31" fmla="*/ 19 h 34"/>
                    <a:gd name="T32" fmla="*/ 40 w 40"/>
                    <a:gd name="T33" fmla="*/ 13 h 34"/>
                    <a:gd name="T34" fmla="*/ 39 w 40"/>
                    <a:gd name="T35" fmla="*/ 9 h 34"/>
                    <a:gd name="T36" fmla="*/ 37 w 40"/>
                    <a:gd name="T37" fmla="*/ 6 h 34"/>
                    <a:gd name="T38" fmla="*/ 37 w 40"/>
                    <a:gd name="T39" fmla="*/ 6 h 34"/>
                    <a:gd name="T40" fmla="*/ 36 w 40"/>
                    <a:gd name="T41" fmla="*/ 4 h 34"/>
                    <a:gd name="T42" fmla="*/ 34 w 40"/>
                    <a:gd name="T43" fmla="*/ 1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2"/>
                      </a:moveTo>
                      <a:lnTo>
                        <a:pt x="12" y="2"/>
                      </a:lnTo>
                      <a:lnTo>
                        <a:pt x="5" y="7"/>
                      </a:lnTo>
                      <a:lnTo>
                        <a:pt x="2" y="14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2" y="27"/>
                      </a:lnTo>
                      <a:lnTo>
                        <a:pt x="4" y="29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19" y="33"/>
                      </a:lnTo>
                      <a:lnTo>
                        <a:pt x="27" y="30"/>
                      </a:lnTo>
                      <a:lnTo>
                        <a:pt x="34" y="25"/>
                      </a:lnTo>
                      <a:lnTo>
                        <a:pt x="39" y="19"/>
                      </a:lnTo>
                      <a:lnTo>
                        <a:pt x="40" y="13"/>
                      </a:lnTo>
                      <a:lnTo>
                        <a:pt x="39" y="9"/>
                      </a:lnTo>
                      <a:lnTo>
                        <a:pt x="37" y="6"/>
                      </a:lnTo>
                      <a:lnTo>
                        <a:pt x="36" y="4"/>
                      </a:lnTo>
                      <a:lnTo>
                        <a:pt x="34" y="1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2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50" name="Freeform 2693"/>
                <p:cNvSpPr>
                  <a:spLocks/>
                </p:cNvSpPr>
                <p:nvPr/>
              </p:nvSpPr>
              <p:spPr bwMode="auto">
                <a:xfrm>
                  <a:off x="2099" y="3067"/>
                  <a:ext cx="40" cy="34"/>
                </a:xfrm>
                <a:custGeom>
                  <a:avLst/>
                  <a:gdLst>
                    <a:gd name="T0" fmla="*/ 12 w 40"/>
                    <a:gd name="T1" fmla="*/ 2 h 34"/>
                    <a:gd name="T2" fmla="*/ 12 w 40"/>
                    <a:gd name="T3" fmla="*/ 2 h 34"/>
                    <a:gd name="T4" fmla="*/ 5 w 40"/>
                    <a:gd name="T5" fmla="*/ 7 h 34"/>
                    <a:gd name="T6" fmla="*/ 2 w 40"/>
                    <a:gd name="T7" fmla="*/ 14 h 34"/>
                    <a:gd name="T8" fmla="*/ 0 w 40"/>
                    <a:gd name="T9" fmla="*/ 20 h 34"/>
                    <a:gd name="T10" fmla="*/ 0 w 40"/>
                    <a:gd name="T11" fmla="*/ 24 h 34"/>
                    <a:gd name="T12" fmla="*/ 2 w 40"/>
                    <a:gd name="T13" fmla="*/ 27 h 34"/>
                    <a:gd name="T14" fmla="*/ 2 w 40"/>
                    <a:gd name="T15" fmla="*/ 27 h 34"/>
                    <a:gd name="T16" fmla="*/ 4 w 40"/>
                    <a:gd name="T17" fmla="*/ 29 h 34"/>
                    <a:gd name="T18" fmla="*/ 7 w 40"/>
                    <a:gd name="T19" fmla="*/ 32 h 34"/>
                    <a:gd name="T20" fmla="*/ 13 w 40"/>
                    <a:gd name="T21" fmla="*/ 34 h 34"/>
                    <a:gd name="T22" fmla="*/ 19 w 40"/>
                    <a:gd name="T23" fmla="*/ 33 h 34"/>
                    <a:gd name="T24" fmla="*/ 27 w 40"/>
                    <a:gd name="T25" fmla="*/ 30 h 34"/>
                    <a:gd name="T26" fmla="*/ 27 w 40"/>
                    <a:gd name="T27" fmla="*/ 30 h 34"/>
                    <a:gd name="T28" fmla="*/ 34 w 40"/>
                    <a:gd name="T29" fmla="*/ 25 h 34"/>
                    <a:gd name="T30" fmla="*/ 39 w 40"/>
                    <a:gd name="T31" fmla="*/ 19 h 34"/>
                    <a:gd name="T32" fmla="*/ 40 w 40"/>
                    <a:gd name="T33" fmla="*/ 13 h 34"/>
                    <a:gd name="T34" fmla="*/ 39 w 40"/>
                    <a:gd name="T35" fmla="*/ 9 h 34"/>
                    <a:gd name="T36" fmla="*/ 37 w 40"/>
                    <a:gd name="T37" fmla="*/ 6 h 34"/>
                    <a:gd name="T38" fmla="*/ 37 w 40"/>
                    <a:gd name="T39" fmla="*/ 6 h 34"/>
                    <a:gd name="T40" fmla="*/ 36 w 40"/>
                    <a:gd name="T41" fmla="*/ 4 h 34"/>
                    <a:gd name="T42" fmla="*/ 34 w 40"/>
                    <a:gd name="T43" fmla="*/ 1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2"/>
                      </a:moveTo>
                      <a:lnTo>
                        <a:pt x="12" y="2"/>
                      </a:lnTo>
                      <a:lnTo>
                        <a:pt x="5" y="7"/>
                      </a:lnTo>
                      <a:lnTo>
                        <a:pt x="2" y="14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2" y="27"/>
                      </a:lnTo>
                      <a:lnTo>
                        <a:pt x="4" y="29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19" y="33"/>
                      </a:lnTo>
                      <a:lnTo>
                        <a:pt x="27" y="30"/>
                      </a:lnTo>
                      <a:lnTo>
                        <a:pt x="34" y="25"/>
                      </a:lnTo>
                      <a:lnTo>
                        <a:pt x="39" y="19"/>
                      </a:lnTo>
                      <a:lnTo>
                        <a:pt x="40" y="13"/>
                      </a:lnTo>
                      <a:lnTo>
                        <a:pt x="39" y="9"/>
                      </a:lnTo>
                      <a:lnTo>
                        <a:pt x="37" y="6"/>
                      </a:lnTo>
                      <a:lnTo>
                        <a:pt x="36" y="4"/>
                      </a:lnTo>
                      <a:lnTo>
                        <a:pt x="34" y="1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51" name="Freeform 2694"/>
                <p:cNvSpPr>
                  <a:spLocks/>
                </p:cNvSpPr>
                <p:nvPr/>
              </p:nvSpPr>
              <p:spPr bwMode="auto">
                <a:xfrm>
                  <a:off x="2127" y="3069"/>
                  <a:ext cx="41" cy="35"/>
                </a:xfrm>
                <a:custGeom>
                  <a:avLst/>
                  <a:gdLst>
                    <a:gd name="T0" fmla="*/ 27 w 41"/>
                    <a:gd name="T1" fmla="*/ 2 h 35"/>
                    <a:gd name="T2" fmla="*/ 27 w 41"/>
                    <a:gd name="T3" fmla="*/ 2 h 35"/>
                    <a:gd name="T4" fmla="*/ 18 w 41"/>
                    <a:gd name="T5" fmla="*/ 0 h 35"/>
                    <a:gd name="T6" fmla="*/ 12 w 41"/>
                    <a:gd name="T7" fmla="*/ 2 h 35"/>
                    <a:gd name="T8" fmla="*/ 6 w 41"/>
                    <a:gd name="T9" fmla="*/ 5 h 35"/>
                    <a:gd name="T10" fmla="*/ 3 w 41"/>
                    <a:gd name="T11" fmla="*/ 8 h 35"/>
                    <a:gd name="T12" fmla="*/ 2 w 41"/>
                    <a:gd name="T13" fmla="*/ 11 h 35"/>
                    <a:gd name="T14" fmla="*/ 2 w 41"/>
                    <a:gd name="T15" fmla="*/ 11 h 35"/>
                    <a:gd name="T16" fmla="*/ 0 w 41"/>
                    <a:gd name="T17" fmla="*/ 13 h 35"/>
                    <a:gd name="T18" fmla="*/ 0 w 41"/>
                    <a:gd name="T19" fmla="*/ 17 h 35"/>
                    <a:gd name="T20" fmla="*/ 3 w 41"/>
                    <a:gd name="T21" fmla="*/ 23 h 35"/>
                    <a:gd name="T22" fmla="*/ 8 w 41"/>
                    <a:gd name="T23" fmla="*/ 28 h 35"/>
                    <a:gd name="T24" fmla="*/ 16 w 41"/>
                    <a:gd name="T25" fmla="*/ 34 h 35"/>
                    <a:gd name="T26" fmla="*/ 16 w 41"/>
                    <a:gd name="T27" fmla="*/ 34 h 35"/>
                    <a:gd name="T28" fmla="*/ 23 w 41"/>
                    <a:gd name="T29" fmla="*/ 35 h 35"/>
                    <a:gd name="T30" fmla="*/ 31 w 41"/>
                    <a:gd name="T31" fmla="*/ 34 h 35"/>
                    <a:gd name="T32" fmla="*/ 37 w 41"/>
                    <a:gd name="T33" fmla="*/ 30 h 35"/>
                    <a:gd name="T34" fmla="*/ 39 w 41"/>
                    <a:gd name="T35" fmla="*/ 27 h 35"/>
                    <a:gd name="T36" fmla="*/ 41 w 41"/>
                    <a:gd name="T37" fmla="*/ 25 h 35"/>
                    <a:gd name="T38" fmla="*/ 41 w 41"/>
                    <a:gd name="T39" fmla="*/ 25 h 35"/>
                    <a:gd name="T40" fmla="*/ 41 w 41"/>
                    <a:gd name="T41" fmla="*/ 22 h 35"/>
                    <a:gd name="T42" fmla="*/ 41 w 41"/>
                    <a:gd name="T43" fmla="*/ 18 h 35"/>
                    <a:gd name="T44" fmla="*/ 39 w 41"/>
                    <a:gd name="T45" fmla="*/ 12 h 35"/>
                    <a:gd name="T46" fmla="*/ 34 w 41"/>
                    <a:gd name="T47" fmla="*/ 7 h 35"/>
                    <a:gd name="T48" fmla="*/ 27 w 41"/>
                    <a:gd name="T49" fmla="*/ 2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5"/>
                    <a:gd name="T77" fmla="*/ 41 w 41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5">
                      <a:moveTo>
                        <a:pt x="27" y="2"/>
                      </a:moveTo>
                      <a:lnTo>
                        <a:pt x="27" y="2"/>
                      </a:lnTo>
                      <a:lnTo>
                        <a:pt x="18" y="0"/>
                      </a:lnTo>
                      <a:lnTo>
                        <a:pt x="12" y="2"/>
                      </a:lnTo>
                      <a:lnTo>
                        <a:pt x="6" y="5"/>
                      </a:lnTo>
                      <a:lnTo>
                        <a:pt x="3" y="8"/>
                      </a:lnTo>
                      <a:lnTo>
                        <a:pt x="2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6" y="34"/>
                      </a:lnTo>
                      <a:lnTo>
                        <a:pt x="23" y="35"/>
                      </a:lnTo>
                      <a:lnTo>
                        <a:pt x="31" y="34"/>
                      </a:lnTo>
                      <a:lnTo>
                        <a:pt x="37" y="30"/>
                      </a:lnTo>
                      <a:lnTo>
                        <a:pt x="39" y="27"/>
                      </a:lnTo>
                      <a:lnTo>
                        <a:pt x="41" y="25"/>
                      </a:lnTo>
                      <a:lnTo>
                        <a:pt x="41" y="22"/>
                      </a:lnTo>
                      <a:lnTo>
                        <a:pt x="41" y="18"/>
                      </a:lnTo>
                      <a:lnTo>
                        <a:pt x="39" y="12"/>
                      </a:lnTo>
                      <a:lnTo>
                        <a:pt x="34" y="7"/>
                      </a:lnTo>
                      <a:lnTo>
                        <a:pt x="27" y="2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52" name="Freeform 2695"/>
                <p:cNvSpPr>
                  <a:spLocks/>
                </p:cNvSpPr>
                <p:nvPr/>
              </p:nvSpPr>
              <p:spPr bwMode="auto">
                <a:xfrm>
                  <a:off x="2127" y="3069"/>
                  <a:ext cx="41" cy="35"/>
                </a:xfrm>
                <a:custGeom>
                  <a:avLst/>
                  <a:gdLst>
                    <a:gd name="T0" fmla="*/ 27 w 41"/>
                    <a:gd name="T1" fmla="*/ 2 h 35"/>
                    <a:gd name="T2" fmla="*/ 27 w 41"/>
                    <a:gd name="T3" fmla="*/ 2 h 35"/>
                    <a:gd name="T4" fmla="*/ 18 w 41"/>
                    <a:gd name="T5" fmla="*/ 0 h 35"/>
                    <a:gd name="T6" fmla="*/ 12 w 41"/>
                    <a:gd name="T7" fmla="*/ 2 h 35"/>
                    <a:gd name="T8" fmla="*/ 6 w 41"/>
                    <a:gd name="T9" fmla="*/ 5 h 35"/>
                    <a:gd name="T10" fmla="*/ 3 w 41"/>
                    <a:gd name="T11" fmla="*/ 8 h 35"/>
                    <a:gd name="T12" fmla="*/ 2 w 41"/>
                    <a:gd name="T13" fmla="*/ 11 h 35"/>
                    <a:gd name="T14" fmla="*/ 2 w 41"/>
                    <a:gd name="T15" fmla="*/ 11 h 35"/>
                    <a:gd name="T16" fmla="*/ 0 w 41"/>
                    <a:gd name="T17" fmla="*/ 13 h 35"/>
                    <a:gd name="T18" fmla="*/ 0 w 41"/>
                    <a:gd name="T19" fmla="*/ 17 h 35"/>
                    <a:gd name="T20" fmla="*/ 3 w 41"/>
                    <a:gd name="T21" fmla="*/ 23 h 35"/>
                    <a:gd name="T22" fmla="*/ 8 w 41"/>
                    <a:gd name="T23" fmla="*/ 28 h 35"/>
                    <a:gd name="T24" fmla="*/ 16 w 41"/>
                    <a:gd name="T25" fmla="*/ 34 h 35"/>
                    <a:gd name="T26" fmla="*/ 16 w 41"/>
                    <a:gd name="T27" fmla="*/ 34 h 35"/>
                    <a:gd name="T28" fmla="*/ 23 w 41"/>
                    <a:gd name="T29" fmla="*/ 35 h 35"/>
                    <a:gd name="T30" fmla="*/ 31 w 41"/>
                    <a:gd name="T31" fmla="*/ 34 h 35"/>
                    <a:gd name="T32" fmla="*/ 37 w 41"/>
                    <a:gd name="T33" fmla="*/ 30 h 35"/>
                    <a:gd name="T34" fmla="*/ 39 w 41"/>
                    <a:gd name="T35" fmla="*/ 27 h 35"/>
                    <a:gd name="T36" fmla="*/ 41 w 41"/>
                    <a:gd name="T37" fmla="*/ 25 h 35"/>
                    <a:gd name="T38" fmla="*/ 41 w 41"/>
                    <a:gd name="T39" fmla="*/ 25 h 35"/>
                    <a:gd name="T40" fmla="*/ 41 w 41"/>
                    <a:gd name="T41" fmla="*/ 22 h 35"/>
                    <a:gd name="T42" fmla="*/ 41 w 41"/>
                    <a:gd name="T43" fmla="*/ 18 h 35"/>
                    <a:gd name="T44" fmla="*/ 39 w 41"/>
                    <a:gd name="T45" fmla="*/ 12 h 35"/>
                    <a:gd name="T46" fmla="*/ 34 w 41"/>
                    <a:gd name="T47" fmla="*/ 7 h 35"/>
                    <a:gd name="T48" fmla="*/ 27 w 41"/>
                    <a:gd name="T49" fmla="*/ 2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5"/>
                    <a:gd name="T77" fmla="*/ 41 w 41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5">
                      <a:moveTo>
                        <a:pt x="27" y="2"/>
                      </a:moveTo>
                      <a:lnTo>
                        <a:pt x="27" y="2"/>
                      </a:lnTo>
                      <a:lnTo>
                        <a:pt x="18" y="0"/>
                      </a:lnTo>
                      <a:lnTo>
                        <a:pt x="12" y="2"/>
                      </a:lnTo>
                      <a:lnTo>
                        <a:pt x="6" y="5"/>
                      </a:lnTo>
                      <a:lnTo>
                        <a:pt x="3" y="8"/>
                      </a:lnTo>
                      <a:lnTo>
                        <a:pt x="2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6" y="34"/>
                      </a:lnTo>
                      <a:lnTo>
                        <a:pt x="23" y="35"/>
                      </a:lnTo>
                      <a:lnTo>
                        <a:pt x="31" y="34"/>
                      </a:lnTo>
                      <a:lnTo>
                        <a:pt x="37" y="30"/>
                      </a:lnTo>
                      <a:lnTo>
                        <a:pt x="39" y="27"/>
                      </a:lnTo>
                      <a:lnTo>
                        <a:pt x="41" y="25"/>
                      </a:lnTo>
                      <a:lnTo>
                        <a:pt x="41" y="22"/>
                      </a:lnTo>
                      <a:lnTo>
                        <a:pt x="41" y="18"/>
                      </a:lnTo>
                      <a:lnTo>
                        <a:pt x="39" y="12"/>
                      </a:lnTo>
                      <a:lnTo>
                        <a:pt x="34" y="7"/>
                      </a:lnTo>
                      <a:lnTo>
                        <a:pt x="27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53" name="Freeform 2696"/>
                <p:cNvSpPr>
                  <a:spLocks/>
                </p:cNvSpPr>
                <p:nvPr/>
              </p:nvSpPr>
              <p:spPr bwMode="auto">
                <a:xfrm>
                  <a:off x="2117" y="3060"/>
                  <a:ext cx="31" cy="88"/>
                </a:xfrm>
                <a:custGeom>
                  <a:avLst/>
                  <a:gdLst>
                    <a:gd name="T0" fmla="*/ 0 w 31"/>
                    <a:gd name="T1" fmla="*/ 85 h 88"/>
                    <a:gd name="T2" fmla="*/ 9 w 31"/>
                    <a:gd name="T3" fmla="*/ 69 h 88"/>
                    <a:gd name="T4" fmla="*/ 9 w 31"/>
                    <a:gd name="T5" fmla="*/ 0 h 88"/>
                    <a:gd name="T6" fmla="*/ 23 w 31"/>
                    <a:gd name="T7" fmla="*/ 3 h 88"/>
                    <a:gd name="T8" fmla="*/ 22 w 31"/>
                    <a:gd name="T9" fmla="*/ 69 h 88"/>
                    <a:gd name="T10" fmla="*/ 31 w 31"/>
                    <a:gd name="T11" fmla="*/ 86 h 88"/>
                    <a:gd name="T12" fmla="*/ 21 w 31"/>
                    <a:gd name="T13" fmla="*/ 80 h 88"/>
                    <a:gd name="T14" fmla="*/ 21 w 31"/>
                    <a:gd name="T15" fmla="*/ 88 h 88"/>
                    <a:gd name="T16" fmla="*/ 14 w 31"/>
                    <a:gd name="T17" fmla="*/ 81 h 88"/>
                    <a:gd name="T18" fmla="*/ 9 w 31"/>
                    <a:gd name="T19" fmla="*/ 87 h 88"/>
                    <a:gd name="T20" fmla="*/ 8 w 31"/>
                    <a:gd name="T21" fmla="*/ 81 h 88"/>
                    <a:gd name="T22" fmla="*/ 0 w 31"/>
                    <a:gd name="T23" fmla="*/ 85 h 88"/>
                    <a:gd name="T24" fmla="*/ 0 w 31"/>
                    <a:gd name="T25" fmla="*/ 85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8"/>
                    <a:gd name="T41" fmla="*/ 31 w 31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8">
                      <a:moveTo>
                        <a:pt x="0" y="85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3"/>
                      </a:lnTo>
                      <a:lnTo>
                        <a:pt x="22" y="69"/>
                      </a:lnTo>
                      <a:lnTo>
                        <a:pt x="31" y="86"/>
                      </a:lnTo>
                      <a:lnTo>
                        <a:pt x="21" y="80"/>
                      </a:lnTo>
                      <a:lnTo>
                        <a:pt x="21" y="88"/>
                      </a:lnTo>
                      <a:lnTo>
                        <a:pt x="14" y="81"/>
                      </a:lnTo>
                      <a:lnTo>
                        <a:pt x="9" y="87"/>
                      </a:lnTo>
                      <a:lnTo>
                        <a:pt x="8" y="81"/>
                      </a:lnTo>
                      <a:lnTo>
                        <a:pt x="0" y="85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54" name="Freeform 2697"/>
                <p:cNvSpPr>
                  <a:spLocks/>
                </p:cNvSpPr>
                <p:nvPr/>
              </p:nvSpPr>
              <p:spPr bwMode="auto">
                <a:xfrm>
                  <a:off x="2099" y="3045"/>
                  <a:ext cx="40" cy="35"/>
                </a:xfrm>
                <a:custGeom>
                  <a:avLst/>
                  <a:gdLst>
                    <a:gd name="T0" fmla="*/ 12 w 40"/>
                    <a:gd name="T1" fmla="*/ 3 h 35"/>
                    <a:gd name="T2" fmla="*/ 12 w 40"/>
                    <a:gd name="T3" fmla="*/ 3 h 35"/>
                    <a:gd name="T4" fmla="*/ 5 w 40"/>
                    <a:gd name="T5" fmla="*/ 8 h 35"/>
                    <a:gd name="T6" fmla="*/ 2 w 40"/>
                    <a:gd name="T7" fmla="*/ 14 h 35"/>
                    <a:gd name="T8" fmla="*/ 0 w 40"/>
                    <a:gd name="T9" fmla="*/ 22 h 35"/>
                    <a:gd name="T10" fmla="*/ 0 w 40"/>
                    <a:gd name="T11" fmla="*/ 24 h 35"/>
                    <a:gd name="T12" fmla="*/ 2 w 40"/>
                    <a:gd name="T13" fmla="*/ 28 h 35"/>
                    <a:gd name="T14" fmla="*/ 2 w 40"/>
                    <a:gd name="T15" fmla="*/ 28 h 35"/>
                    <a:gd name="T16" fmla="*/ 4 w 40"/>
                    <a:gd name="T17" fmla="*/ 31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19 w 40"/>
                    <a:gd name="T23" fmla="*/ 35 h 35"/>
                    <a:gd name="T24" fmla="*/ 27 w 40"/>
                    <a:gd name="T25" fmla="*/ 31 h 35"/>
                    <a:gd name="T26" fmla="*/ 27 w 40"/>
                    <a:gd name="T27" fmla="*/ 31 h 35"/>
                    <a:gd name="T28" fmla="*/ 34 w 40"/>
                    <a:gd name="T29" fmla="*/ 26 h 35"/>
                    <a:gd name="T30" fmla="*/ 39 w 40"/>
                    <a:gd name="T31" fmla="*/ 19 h 35"/>
                    <a:gd name="T32" fmla="*/ 40 w 40"/>
                    <a:gd name="T33" fmla="*/ 13 h 35"/>
                    <a:gd name="T34" fmla="*/ 39 w 40"/>
                    <a:gd name="T35" fmla="*/ 10 h 35"/>
                    <a:gd name="T36" fmla="*/ 37 w 40"/>
                    <a:gd name="T37" fmla="*/ 7 h 35"/>
                    <a:gd name="T38" fmla="*/ 37 w 40"/>
                    <a:gd name="T39" fmla="*/ 7 h 35"/>
                    <a:gd name="T40" fmla="*/ 36 w 40"/>
                    <a:gd name="T41" fmla="*/ 4 h 35"/>
                    <a:gd name="T42" fmla="*/ 34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0 h 35"/>
                    <a:gd name="T48" fmla="*/ 12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2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2" y="28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19" y="35"/>
                      </a:lnTo>
                      <a:lnTo>
                        <a:pt x="27" y="31"/>
                      </a:lnTo>
                      <a:lnTo>
                        <a:pt x="34" y="26"/>
                      </a:lnTo>
                      <a:lnTo>
                        <a:pt x="39" y="19"/>
                      </a:lnTo>
                      <a:lnTo>
                        <a:pt x="40" y="13"/>
                      </a:lnTo>
                      <a:lnTo>
                        <a:pt x="39" y="10"/>
                      </a:lnTo>
                      <a:lnTo>
                        <a:pt x="37" y="7"/>
                      </a:lnTo>
                      <a:lnTo>
                        <a:pt x="36" y="4"/>
                      </a:lnTo>
                      <a:lnTo>
                        <a:pt x="34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55" name="Freeform 2698"/>
                <p:cNvSpPr>
                  <a:spLocks/>
                </p:cNvSpPr>
                <p:nvPr/>
              </p:nvSpPr>
              <p:spPr bwMode="auto">
                <a:xfrm>
                  <a:off x="2099" y="3045"/>
                  <a:ext cx="40" cy="35"/>
                </a:xfrm>
                <a:custGeom>
                  <a:avLst/>
                  <a:gdLst>
                    <a:gd name="T0" fmla="*/ 12 w 40"/>
                    <a:gd name="T1" fmla="*/ 3 h 35"/>
                    <a:gd name="T2" fmla="*/ 12 w 40"/>
                    <a:gd name="T3" fmla="*/ 3 h 35"/>
                    <a:gd name="T4" fmla="*/ 5 w 40"/>
                    <a:gd name="T5" fmla="*/ 8 h 35"/>
                    <a:gd name="T6" fmla="*/ 2 w 40"/>
                    <a:gd name="T7" fmla="*/ 14 h 35"/>
                    <a:gd name="T8" fmla="*/ 0 w 40"/>
                    <a:gd name="T9" fmla="*/ 22 h 35"/>
                    <a:gd name="T10" fmla="*/ 0 w 40"/>
                    <a:gd name="T11" fmla="*/ 24 h 35"/>
                    <a:gd name="T12" fmla="*/ 2 w 40"/>
                    <a:gd name="T13" fmla="*/ 28 h 35"/>
                    <a:gd name="T14" fmla="*/ 2 w 40"/>
                    <a:gd name="T15" fmla="*/ 28 h 35"/>
                    <a:gd name="T16" fmla="*/ 4 w 40"/>
                    <a:gd name="T17" fmla="*/ 31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19 w 40"/>
                    <a:gd name="T23" fmla="*/ 35 h 35"/>
                    <a:gd name="T24" fmla="*/ 27 w 40"/>
                    <a:gd name="T25" fmla="*/ 31 h 35"/>
                    <a:gd name="T26" fmla="*/ 27 w 40"/>
                    <a:gd name="T27" fmla="*/ 31 h 35"/>
                    <a:gd name="T28" fmla="*/ 34 w 40"/>
                    <a:gd name="T29" fmla="*/ 26 h 35"/>
                    <a:gd name="T30" fmla="*/ 39 w 40"/>
                    <a:gd name="T31" fmla="*/ 19 h 35"/>
                    <a:gd name="T32" fmla="*/ 40 w 40"/>
                    <a:gd name="T33" fmla="*/ 13 h 35"/>
                    <a:gd name="T34" fmla="*/ 39 w 40"/>
                    <a:gd name="T35" fmla="*/ 10 h 35"/>
                    <a:gd name="T36" fmla="*/ 37 w 40"/>
                    <a:gd name="T37" fmla="*/ 7 h 35"/>
                    <a:gd name="T38" fmla="*/ 37 w 40"/>
                    <a:gd name="T39" fmla="*/ 7 h 35"/>
                    <a:gd name="T40" fmla="*/ 36 w 40"/>
                    <a:gd name="T41" fmla="*/ 4 h 35"/>
                    <a:gd name="T42" fmla="*/ 34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0 h 35"/>
                    <a:gd name="T48" fmla="*/ 12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2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2" y="28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19" y="35"/>
                      </a:lnTo>
                      <a:lnTo>
                        <a:pt x="27" y="31"/>
                      </a:lnTo>
                      <a:lnTo>
                        <a:pt x="34" y="26"/>
                      </a:lnTo>
                      <a:lnTo>
                        <a:pt x="39" y="19"/>
                      </a:lnTo>
                      <a:lnTo>
                        <a:pt x="40" y="13"/>
                      </a:lnTo>
                      <a:lnTo>
                        <a:pt x="39" y="10"/>
                      </a:lnTo>
                      <a:lnTo>
                        <a:pt x="37" y="7"/>
                      </a:lnTo>
                      <a:lnTo>
                        <a:pt x="36" y="4"/>
                      </a:lnTo>
                      <a:lnTo>
                        <a:pt x="34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56" name="Freeform 2699"/>
                <p:cNvSpPr>
                  <a:spLocks/>
                </p:cNvSpPr>
                <p:nvPr/>
              </p:nvSpPr>
              <p:spPr bwMode="auto">
                <a:xfrm>
                  <a:off x="2127" y="3049"/>
                  <a:ext cx="41" cy="33"/>
                </a:xfrm>
                <a:custGeom>
                  <a:avLst/>
                  <a:gdLst>
                    <a:gd name="T0" fmla="*/ 27 w 41"/>
                    <a:gd name="T1" fmla="*/ 1 h 33"/>
                    <a:gd name="T2" fmla="*/ 27 w 41"/>
                    <a:gd name="T3" fmla="*/ 1 h 33"/>
                    <a:gd name="T4" fmla="*/ 18 w 41"/>
                    <a:gd name="T5" fmla="*/ 0 h 33"/>
                    <a:gd name="T6" fmla="*/ 11 w 41"/>
                    <a:gd name="T7" fmla="*/ 1 h 33"/>
                    <a:gd name="T8" fmla="*/ 6 w 41"/>
                    <a:gd name="T9" fmla="*/ 4 h 33"/>
                    <a:gd name="T10" fmla="*/ 3 w 41"/>
                    <a:gd name="T11" fmla="*/ 6 h 33"/>
                    <a:gd name="T12" fmla="*/ 2 w 41"/>
                    <a:gd name="T13" fmla="*/ 9 h 33"/>
                    <a:gd name="T14" fmla="*/ 2 w 41"/>
                    <a:gd name="T15" fmla="*/ 9 h 33"/>
                    <a:gd name="T16" fmla="*/ 0 w 41"/>
                    <a:gd name="T17" fmla="*/ 13 h 33"/>
                    <a:gd name="T18" fmla="*/ 0 w 41"/>
                    <a:gd name="T19" fmla="*/ 15 h 33"/>
                    <a:gd name="T20" fmla="*/ 3 w 41"/>
                    <a:gd name="T21" fmla="*/ 22 h 33"/>
                    <a:gd name="T22" fmla="*/ 8 w 41"/>
                    <a:gd name="T23" fmla="*/ 28 h 33"/>
                    <a:gd name="T24" fmla="*/ 16 w 41"/>
                    <a:gd name="T25" fmla="*/ 32 h 33"/>
                    <a:gd name="T26" fmla="*/ 16 w 41"/>
                    <a:gd name="T27" fmla="*/ 32 h 33"/>
                    <a:gd name="T28" fmla="*/ 23 w 41"/>
                    <a:gd name="T29" fmla="*/ 33 h 33"/>
                    <a:gd name="T30" fmla="*/ 31 w 41"/>
                    <a:gd name="T31" fmla="*/ 32 h 33"/>
                    <a:gd name="T32" fmla="*/ 37 w 41"/>
                    <a:gd name="T33" fmla="*/ 29 h 33"/>
                    <a:gd name="T34" fmla="*/ 39 w 41"/>
                    <a:gd name="T35" fmla="*/ 27 h 33"/>
                    <a:gd name="T36" fmla="*/ 41 w 41"/>
                    <a:gd name="T37" fmla="*/ 24 h 33"/>
                    <a:gd name="T38" fmla="*/ 41 w 41"/>
                    <a:gd name="T39" fmla="*/ 24 h 33"/>
                    <a:gd name="T40" fmla="*/ 41 w 41"/>
                    <a:gd name="T41" fmla="*/ 20 h 33"/>
                    <a:gd name="T42" fmla="*/ 41 w 41"/>
                    <a:gd name="T43" fmla="*/ 18 h 33"/>
                    <a:gd name="T44" fmla="*/ 39 w 41"/>
                    <a:gd name="T45" fmla="*/ 11 h 33"/>
                    <a:gd name="T46" fmla="*/ 34 w 41"/>
                    <a:gd name="T47" fmla="*/ 5 h 33"/>
                    <a:gd name="T48" fmla="*/ 27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7" y="1"/>
                      </a:moveTo>
                      <a:lnTo>
                        <a:pt x="27" y="1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6" y="4"/>
                      </a:lnTo>
                      <a:lnTo>
                        <a:pt x="3" y="6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8" y="28"/>
                      </a:lnTo>
                      <a:lnTo>
                        <a:pt x="16" y="32"/>
                      </a:lnTo>
                      <a:lnTo>
                        <a:pt x="23" y="33"/>
                      </a:lnTo>
                      <a:lnTo>
                        <a:pt x="31" y="32"/>
                      </a:lnTo>
                      <a:lnTo>
                        <a:pt x="37" y="29"/>
                      </a:lnTo>
                      <a:lnTo>
                        <a:pt x="39" y="27"/>
                      </a:lnTo>
                      <a:lnTo>
                        <a:pt x="41" y="24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39" y="11"/>
                      </a:lnTo>
                      <a:lnTo>
                        <a:pt x="34" y="5"/>
                      </a:lnTo>
                      <a:lnTo>
                        <a:pt x="27" y="1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57" name="Freeform 2700"/>
                <p:cNvSpPr>
                  <a:spLocks/>
                </p:cNvSpPr>
                <p:nvPr/>
              </p:nvSpPr>
              <p:spPr bwMode="auto">
                <a:xfrm>
                  <a:off x="2127" y="3049"/>
                  <a:ext cx="41" cy="33"/>
                </a:xfrm>
                <a:custGeom>
                  <a:avLst/>
                  <a:gdLst>
                    <a:gd name="T0" fmla="*/ 27 w 41"/>
                    <a:gd name="T1" fmla="*/ 1 h 33"/>
                    <a:gd name="T2" fmla="*/ 27 w 41"/>
                    <a:gd name="T3" fmla="*/ 1 h 33"/>
                    <a:gd name="T4" fmla="*/ 18 w 41"/>
                    <a:gd name="T5" fmla="*/ 0 h 33"/>
                    <a:gd name="T6" fmla="*/ 11 w 41"/>
                    <a:gd name="T7" fmla="*/ 1 h 33"/>
                    <a:gd name="T8" fmla="*/ 6 w 41"/>
                    <a:gd name="T9" fmla="*/ 4 h 33"/>
                    <a:gd name="T10" fmla="*/ 3 w 41"/>
                    <a:gd name="T11" fmla="*/ 6 h 33"/>
                    <a:gd name="T12" fmla="*/ 2 w 41"/>
                    <a:gd name="T13" fmla="*/ 9 h 33"/>
                    <a:gd name="T14" fmla="*/ 2 w 41"/>
                    <a:gd name="T15" fmla="*/ 9 h 33"/>
                    <a:gd name="T16" fmla="*/ 0 w 41"/>
                    <a:gd name="T17" fmla="*/ 13 h 33"/>
                    <a:gd name="T18" fmla="*/ 0 w 41"/>
                    <a:gd name="T19" fmla="*/ 15 h 33"/>
                    <a:gd name="T20" fmla="*/ 3 w 41"/>
                    <a:gd name="T21" fmla="*/ 22 h 33"/>
                    <a:gd name="T22" fmla="*/ 8 w 41"/>
                    <a:gd name="T23" fmla="*/ 28 h 33"/>
                    <a:gd name="T24" fmla="*/ 16 w 41"/>
                    <a:gd name="T25" fmla="*/ 32 h 33"/>
                    <a:gd name="T26" fmla="*/ 16 w 41"/>
                    <a:gd name="T27" fmla="*/ 32 h 33"/>
                    <a:gd name="T28" fmla="*/ 23 w 41"/>
                    <a:gd name="T29" fmla="*/ 33 h 33"/>
                    <a:gd name="T30" fmla="*/ 31 w 41"/>
                    <a:gd name="T31" fmla="*/ 32 h 33"/>
                    <a:gd name="T32" fmla="*/ 37 w 41"/>
                    <a:gd name="T33" fmla="*/ 29 h 33"/>
                    <a:gd name="T34" fmla="*/ 39 w 41"/>
                    <a:gd name="T35" fmla="*/ 27 h 33"/>
                    <a:gd name="T36" fmla="*/ 41 w 41"/>
                    <a:gd name="T37" fmla="*/ 24 h 33"/>
                    <a:gd name="T38" fmla="*/ 41 w 41"/>
                    <a:gd name="T39" fmla="*/ 24 h 33"/>
                    <a:gd name="T40" fmla="*/ 41 w 41"/>
                    <a:gd name="T41" fmla="*/ 20 h 33"/>
                    <a:gd name="T42" fmla="*/ 41 w 41"/>
                    <a:gd name="T43" fmla="*/ 18 h 33"/>
                    <a:gd name="T44" fmla="*/ 39 w 41"/>
                    <a:gd name="T45" fmla="*/ 11 h 33"/>
                    <a:gd name="T46" fmla="*/ 34 w 41"/>
                    <a:gd name="T47" fmla="*/ 5 h 33"/>
                    <a:gd name="T48" fmla="*/ 27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7" y="1"/>
                      </a:moveTo>
                      <a:lnTo>
                        <a:pt x="27" y="1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6" y="4"/>
                      </a:lnTo>
                      <a:lnTo>
                        <a:pt x="3" y="6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8" y="28"/>
                      </a:lnTo>
                      <a:lnTo>
                        <a:pt x="16" y="32"/>
                      </a:lnTo>
                      <a:lnTo>
                        <a:pt x="23" y="33"/>
                      </a:lnTo>
                      <a:lnTo>
                        <a:pt x="31" y="32"/>
                      </a:lnTo>
                      <a:lnTo>
                        <a:pt x="37" y="29"/>
                      </a:lnTo>
                      <a:lnTo>
                        <a:pt x="39" y="27"/>
                      </a:lnTo>
                      <a:lnTo>
                        <a:pt x="41" y="24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39" y="11"/>
                      </a:lnTo>
                      <a:lnTo>
                        <a:pt x="34" y="5"/>
                      </a:lnTo>
                      <a:lnTo>
                        <a:pt x="27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58" name="Freeform 2701"/>
                <p:cNvSpPr>
                  <a:spLocks/>
                </p:cNvSpPr>
                <p:nvPr/>
              </p:nvSpPr>
              <p:spPr bwMode="auto">
                <a:xfrm>
                  <a:off x="2103" y="3022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3 w 42"/>
                    <a:gd name="T5" fmla="*/ 1 h 32"/>
                    <a:gd name="T6" fmla="*/ 7 w 42"/>
                    <a:gd name="T7" fmla="*/ 5 h 32"/>
                    <a:gd name="T8" fmla="*/ 1 w 42"/>
                    <a:gd name="T9" fmla="*/ 10 h 32"/>
                    <a:gd name="T10" fmla="*/ 0 w 42"/>
                    <a:gd name="T11" fmla="*/ 13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0 w 42"/>
                    <a:gd name="T17" fmla="*/ 19 h 32"/>
                    <a:gd name="T18" fmla="*/ 1 w 42"/>
                    <a:gd name="T19" fmla="*/ 22 h 32"/>
                    <a:gd name="T20" fmla="*/ 7 w 42"/>
                    <a:gd name="T21" fmla="*/ 27 h 32"/>
                    <a:gd name="T22" fmla="*/ 13 w 42"/>
                    <a:gd name="T23" fmla="*/ 31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30 w 42"/>
                    <a:gd name="T29" fmla="*/ 31 h 32"/>
                    <a:gd name="T30" fmla="*/ 36 w 42"/>
                    <a:gd name="T31" fmla="*/ 27 h 32"/>
                    <a:gd name="T32" fmla="*/ 40 w 42"/>
                    <a:gd name="T33" fmla="*/ 22 h 32"/>
                    <a:gd name="T34" fmla="*/ 41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1 w 42"/>
                    <a:gd name="T41" fmla="*/ 13 h 32"/>
                    <a:gd name="T42" fmla="*/ 40 w 42"/>
                    <a:gd name="T43" fmla="*/ 10 h 32"/>
                    <a:gd name="T44" fmla="*/ 36 w 42"/>
                    <a:gd name="T45" fmla="*/ 5 h 32"/>
                    <a:gd name="T46" fmla="*/ 30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2"/>
                      </a:lnTo>
                      <a:lnTo>
                        <a:pt x="7" y="27"/>
                      </a:lnTo>
                      <a:lnTo>
                        <a:pt x="13" y="31"/>
                      </a:lnTo>
                      <a:lnTo>
                        <a:pt x="21" y="32"/>
                      </a:lnTo>
                      <a:lnTo>
                        <a:pt x="30" y="31"/>
                      </a:lnTo>
                      <a:lnTo>
                        <a:pt x="36" y="27"/>
                      </a:lnTo>
                      <a:lnTo>
                        <a:pt x="40" y="22"/>
                      </a:lnTo>
                      <a:lnTo>
                        <a:pt x="41" y="19"/>
                      </a:lnTo>
                      <a:lnTo>
                        <a:pt x="42" y="15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59" name="Freeform 2702"/>
                <p:cNvSpPr>
                  <a:spLocks/>
                </p:cNvSpPr>
                <p:nvPr/>
              </p:nvSpPr>
              <p:spPr bwMode="auto">
                <a:xfrm>
                  <a:off x="2103" y="3022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3 w 42"/>
                    <a:gd name="T5" fmla="*/ 1 h 32"/>
                    <a:gd name="T6" fmla="*/ 7 w 42"/>
                    <a:gd name="T7" fmla="*/ 5 h 32"/>
                    <a:gd name="T8" fmla="*/ 1 w 42"/>
                    <a:gd name="T9" fmla="*/ 10 h 32"/>
                    <a:gd name="T10" fmla="*/ 0 w 42"/>
                    <a:gd name="T11" fmla="*/ 13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0 w 42"/>
                    <a:gd name="T17" fmla="*/ 19 h 32"/>
                    <a:gd name="T18" fmla="*/ 1 w 42"/>
                    <a:gd name="T19" fmla="*/ 22 h 32"/>
                    <a:gd name="T20" fmla="*/ 7 w 42"/>
                    <a:gd name="T21" fmla="*/ 27 h 32"/>
                    <a:gd name="T22" fmla="*/ 13 w 42"/>
                    <a:gd name="T23" fmla="*/ 31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30 w 42"/>
                    <a:gd name="T29" fmla="*/ 31 h 32"/>
                    <a:gd name="T30" fmla="*/ 36 w 42"/>
                    <a:gd name="T31" fmla="*/ 27 h 32"/>
                    <a:gd name="T32" fmla="*/ 40 w 42"/>
                    <a:gd name="T33" fmla="*/ 22 h 32"/>
                    <a:gd name="T34" fmla="*/ 41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1 w 42"/>
                    <a:gd name="T41" fmla="*/ 13 h 32"/>
                    <a:gd name="T42" fmla="*/ 40 w 42"/>
                    <a:gd name="T43" fmla="*/ 10 h 32"/>
                    <a:gd name="T44" fmla="*/ 36 w 42"/>
                    <a:gd name="T45" fmla="*/ 5 h 32"/>
                    <a:gd name="T46" fmla="*/ 30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2"/>
                      </a:lnTo>
                      <a:lnTo>
                        <a:pt x="7" y="27"/>
                      </a:lnTo>
                      <a:lnTo>
                        <a:pt x="13" y="31"/>
                      </a:lnTo>
                      <a:lnTo>
                        <a:pt x="21" y="32"/>
                      </a:lnTo>
                      <a:lnTo>
                        <a:pt x="30" y="31"/>
                      </a:lnTo>
                      <a:lnTo>
                        <a:pt x="36" y="27"/>
                      </a:lnTo>
                      <a:lnTo>
                        <a:pt x="40" y="22"/>
                      </a:lnTo>
                      <a:lnTo>
                        <a:pt x="41" y="19"/>
                      </a:lnTo>
                      <a:lnTo>
                        <a:pt x="42" y="15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60" name="Freeform 2703"/>
                <p:cNvSpPr>
                  <a:spLocks/>
                </p:cNvSpPr>
                <p:nvPr/>
              </p:nvSpPr>
              <p:spPr bwMode="auto">
                <a:xfrm>
                  <a:off x="2129" y="3026"/>
                  <a:ext cx="41" cy="33"/>
                </a:xfrm>
                <a:custGeom>
                  <a:avLst/>
                  <a:gdLst>
                    <a:gd name="T0" fmla="*/ 24 w 41"/>
                    <a:gd name="T1" fmla="*/ 0 h 33"/>
                    <a:gd name="T2" fmla="*/ 24 w 41"/>
                    <a:gd name="T3" fmla="*/ 0 h 33"/>
                    <a:gd name="T4" fmla="*/ 15 w 41"/>
                    <a:gd name="T5" fmla="*/ 0 h 33"/>
                    <a:gd name="T6" fmla="*/ 9 w 41"/>
                    <a:gd name="T7" fmla="*/ 3 h 33"/>
                    <a:gd name="T8" fmla="*/ 2 w 41"/>
                    <a:gd name="T9" fmla="*/ 6 h 33"/>
                    <a:gd name="T10" fmla="*/ 1 w 41"/>
                    <a:gd name="T11" fmla="*/ 9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5 h 33"/>
                    <a:gd name="T18" fmla="*/ 1 w 41"/>
                    <a:gd name="T19" fmla="*/ 19 h 33"/>
                    <a:gd name="T20" fmla="*/ 4 w 41"/>
                    <a:gd name="T21" fmla="*/ 26 h 33"/>
                    <a:gd name="T22" fmla="*/ 10 w 41"/>
                    <a:gd name="T23" fmla="*/ 29 h 33"/>
                    <a:gd name="T24" fmla="*/ 18 w 41"/>
                    <a:gd name="T25" fmla="*/ 32 h 33"/>
                    <a:gd name="T26" fmla="*/ 18 w 41"/>
                    <a:gd name="T27" fmla="*/ 32 h 33"/>
                    <a:gd name="T28" fmla="*/ 25 w 41"/>
                    <a:gd name="T29" fmla="*/ 33 h 33"/>
                    <a:gd name="T30" fmla="*/ 33 w 41"/>
                    <a:gd name="T31" fmla="*/ 31 h 33"/>
                    <a:gd name="T32" fmla="*/ 38 w 41"/>
                    <a:gd name="T33" fmla="*/ 27 h 33"/>
                    <a:gd name="T34" fmla="*/ 39 w 41"/>
                    <a:gd name="T35" fmla="*/ 23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7 h 33"/>
                    <a:gd name="T42" fmla="*/ 41 w 41"/>
                    <a:gd name="T43" fmla="*/ 14 h 33"/>
                    <a:gd name="T44" fmla="*/ 37 w 41"/>
                    <a:gd name="T45" fmla="*/ 8 h 33"/>
                    <a:gd name="T46" fmla="*/ 32 w 41"/>
                    <a:gd name="T47" fmla="*/ 3 h 33"/>
                    <a:gd name="T48" fmla="*/ 24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9" y="3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4" y="26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5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39" y="23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3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61" name="Freeform 2704"/>
                <p:cNvSpPr>
                  <a:spLocks/>
                </p:cNvSpPr>
                <p:nvPr/>
              </p:nvSpPr>
              <p:spPr bwMode="auto">
                <a:xfrm>
                  <a:off x="2129" y="3026"/>
                  <a:ext cx="41" cy="33"/>
                </a:xfrm>
                <a:custGeom>
                  <a:avLst/>
                  <a:gdLst>
                    <a:gd name="T0" fmla="*/ 24 w 41"/>
                    <a:gd name="T1" fmla="*/ 0 h 33"/>
                    <a:gd name="T2" fmla="*/ 24 w 41"/>
                    <a:gd name="T3" fmla="*/ 0 h 33"/>
                    <a:gd name="T4" fmla="*/ 15 w 41"/>
                    <a:gd name="T5" fmla="*/ 0 h 33"/>
                    <a:gd name="T6" fmla="*/ 9 w 41"/>
                    <a:gd name="T7" fmla="*/ 3 h 33"/>
                    <a:gd name="T8" fmla="*/ 2 w 41"/>
                    <a:gd name="T9" fmla="*/ 6 h 33"/>
                    <a:gd name="T10" fmla="*/ 1 w 41"/>
                    <a:gd name="T11" fmla="*/ 9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5 h 33"/>
                    <a:gd name="T18" fmla="*/ 1 w 41"/>
                    <a:gd name="T19" fmla="*/ 19 h 33"/>
                    <a:gd name="T20" fmla="*/ 4 w 41"/>
                    <a:gd name="T21" fmla="*/ 26 h 33"/>
                    <a:gd name="T22" fmla="*/ 10 w 41"/>
                    <a:gd name="T23" fmla="*/ 29 h 33"/>
                    <a:gd name="T24" fmla="*/ 18 w 41"/>
                    <a:gd name="T25" fmla="*/ 32 h 33"/>
                    <a:gd name="T26" fmla="*/ 18 w 41"/>
                    <a:gd name="T27" fmla="*/ 32 h 33"/>
                    <a:gd name="T28" fmla="*/ 25 w 41"/>
                    <a:gd name="T29" fmla="*/ 33 h 33"/>
                    <a:gd name="T30" fmla="*/ 33 w 41"/>
                    <a:gd name="T31" fmla="*/ 31 h 33"/>
                    <a:gd name="T32" fmla="*/ 38 w 41"/>
                    <a:gd name="T33" fmla="*/ 27 h 33"/>
                    <a:gd name="T34" fmla="*/ 39 w 41"/>
                    <a:gd name="T35" fmla="*/ 23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7 h 33"/>
                    <a:gd name="T42" fmla="*/ 41 w 41"/>
                    <a:gd name="T43" fmla="*/ 14 h 33"/>
                    <a:gd name="T44" fmla="*/ 37 w 41"/>
                    <a:gd name="T45" fmla="*/ 8 h 33"/>
                    <a:gd name="T46" fmla="*/ 32 w 41"/>
                    <a:gd name="T47" fmla="*/ 3 h 33"/>
                    <a:gd name="T48" fmla="*/ 24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9" y="3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4" y="26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5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39" y="23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3"/>
                      </a:lnTo>
                      <a:lnTo>
                        <a:pt x="24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62" name="Freeform 2705"/>
                <p:cNvSpPr>
                  <a:spLocks/>
                </p:cNvSpPr>
                <p:nvPr/>
              </p:nvSpPr>
              <p:spPr bwMode="auto">
                <a:xfrm>
                  <a:off x="2117" y="3004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3 w 42"/>
                    <a:gd name="T5" fmla="*/ 2 h 32"/>
                    <a:gd name="T6" fmla="*/ 7 w 42"/>
                    <a:gd name="T7" fmla="*/ 5 h 32"/>
                    <a:gd name="T8" fmla="*/ 1 w 42"/>
                    <a:gd name="T9" fmla="*/ 11 h 32"/>
                    <a:gd name="T10" fmla="*/ 0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0 w 42"/>
                    <a:gd name="T17" fmla="*/ 19 h 32"/>
                    <a:gd name="T18" fmla="*/ 1 w 42"/>
                    <a:gd name="T19" fmla="*/ 23 h 32"/>
                    <a:gd name="T20" fmla="*/ 7 w 42"/>
                    <a:gd name="T21" fmla="*/ 28 h 32"/>
                    <a:gd name="T22" fmla="*/ 13 w 42"/>
                    <a:gd name="T23" fmla="*/ 31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30 w 42"/>
                    <a:gd name="T29" fmla="*/ 31 h 32"/>
                    <a:gd name="T30" fmla="*/ 36 w 42"/>
                    <a:gd name="T31" fmla="*/ 28 h 32"/>
                    <a:gd name="T32" fmla="*/ 40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1 w 42"/>
                    <a:gd name="T41" fmla="*/ 13 h 32"/>
                    <a:gd name="T42" fmla="*/ 40 w 42"/>
                    <a:gd name="T43" fmla="*/ 11 h 32"/>
                    <a:gd name="T44" fmla="*/ 36 w 42"/>
                    <a:gd name="T45" fmla="*/ 5 h 32"/>
                    <a:gd name="T46" fmla="*/ 30 w 42"/>
                    <a:gd name="T47" fmla="*/ 2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2"/>
                      </a:lnTo>
                      <a:lnTo>
                        <a:pt x="7" y="5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7" y="28"/>
                      </a:lnTo>
                      <a:lnTo>
                        <a:pt x="13" y="31"/>
                      </a:lnTo>
                      <a:lnTo>
                        <a:pt x="21" y="32"/>
                      </a:lnTo>
                      <a:lnTo>
                        <a:pt x="30" y="31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2" y="17"/>
                      </a:lnTo>
                      <a:lnTo>
                        <a:pt x="41" y="13"/>
                      </a:lnTo>
                      <a:lnTo>
                        <a:pt x="40" y="11"/>
                      </a:lnTo>
                      <a:lnTo>
                        <a:pt x="36" y="5"/>
                      </a:lnTo>
                      <a:lnTo>
                        <a:pt x="30" y="2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63" name="Freeform 2706"/>
                <p:cNvSpPr>
                  <a:spLocks/>
                </p:cNvSpPr>
                <p:nvPr/>
              </p:nvSpPr>
              <p:spPr bwMode="auto">
                <a:xfrm>
                  <a:off x="2117" y="3004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3 w 42"/>
                    <a:gd name="T5" fmla="*/ 2 h 32"/>
                    <a:gd name="T6" fmla="*/ 7 w 42"/>
                    <a:gd name="T7" fmla="*/ 5 h 32"/>
                    <a:gd name="T8" fmla="*/ 1 w 42"/>
                    <a:gd name="T9" fmla="*/ 11 h 32"/>
                    <a:gd name="T10" fmla="*/ 0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0 w 42"/>
                    <a:gd name="T17" fmla="*/ 19 h 32"/>
                    <a:gd name="T18" fmla="*/ 1 w 42"/>
                    <a:gd name="T19" fmla="*/ 23 h 32"/>
                    <a:gd name="T20" fmla="*/ 7 w 42"/>
                    <a:gd name="T21" fmla="*/ 28 h 32"/>
                    <a:gd name="T22" fmla="*/ 13 w 42"/>
                    <a:gd name="T23" fmla="*/ 31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30 w 42"/>
                    <a:gd name="T29" fmla="*/ 31 h 32"/>
                    <a:gd name="T30" fmla="*/ 36 w 42"/>
                    <a:gd name="T31" fmla="*/ 28 h 32"/>
                    <a:gd name="T32" fmla="*/ 40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1 w 42"/>
                    <a:gd name="T41" fmla="*/ 13 h 32"/>
                    <a:gd name="T42" fmla="*/ 40 w 42"/>
                    <a:gd name="T43" fmla="*/ 11 h 32"/>
                    <a:gd name="T44" fmla="*/ 36 w 42"/>
                    <a:gd name="T45" fmla="*/ 5 h 32"/>
                    <a:gd name="T46" fmla="*/ 30 w 42"/>
                    <a:gd name="T47" fmla="*/ 2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2"/>
                      </a:lnTo>
                      <a:lnTo>
                        <a:pt x="7" y="5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7" y="28"/>
                      </a:lnTo>
                      <a:lnTo>
                        <a:pt x="13" y="31"/>
                      </a:lnTo>
                      <a:lnTo>
                        <a:pt x="21" y="32"/>
                      </a:lnTo>
                      <a:lnTo>
                        <a:pt x="30" y="31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2" y="17"/>
                      </a:lnTo>
                      <a:lnTo>
                        <a:pt x="41" y="13"/>
                      </a:lnTo>
                      <a:lnTo>
                        <a:pt x="40" y="11"/>
                      </a:lnTo>
                      <a:lnTo>
                        <a:pt x="36" y="5"/>
                      </a:lnTo>
                      <a:lnTo>
                        <a:pt x="30" y="2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64" name="Freeform 2707"/>
                <p:cNvSpPr>
                  <a:spLocks/>
                </p:cNvSpPr>
                <p:nvPr/>
              </p:nvSpPr>
              <p:spPr bwMode="auto">
                <a:xfrm>
                  <a:off x="2099" y="3067"/>
                  <a:ext cx="40" cy="34"/>
                </a:xfrm>
                <a:custGeom>
                  <a:avLst/>
                  <a:gdLst>
                    <a:gd name="T0" fmla="*/ 12 w 40"/>
                    <a:gd name="T1" fmla="*/ 2 h 34"/>
                    <a:gd name="T2" fmla="*/ 12 w 40"/>
                    <a:gd name="T3" fmla="*/ 2 h 34"/>
                    <a:gd name="T4" fmla="*/ 5 w 40"/>
                    <a:gd name="T5" fmla="*/ 7 h 34"/>
                    <a:gd name="T6" fmla="*/ 2 w 40"/>
                    <a:gd name="T7" fmla="*/ 14 h 34"/>
                    <a:gd name="T8" fmla="*/ 0 w 40"/>
                    <a:gd name="T9" fmla="*/ 20 h 34"/>
                    <a:gd name="T10" fmla="*/ 0 w 40"/>
                    <a:gd name="T11" fmla="*/ 24 h 34"/>
                    <a:gd name="T12" fmla="*/ 2 w 40"/>
                    <a:gd name="T13" fmla="*/ 27 h 34"/>
                    <a:gd name="T14" fmla="*/ 2 w 40"/>
                    <a:gd name="T15" fmla="*/ 27 h 34"/>
                    <a:gd name="T16" fmla="*/ 4 w 40"/>
                    <a:gd name="T17" fmla="*/ 29 h 34"/>
                    <a:gd name="T18" fmla="*/ 7 w 40"/>
                    <a:gd name="T19" fmla="*/ 32 h 34"/>
                    <a:gd name="T20" fmla="*/ 13 w 40"/>
                    <a:gd name="T21" fmla="*/ 34 h 34"/>
                    <a:gd name="T22" fmla="*/ 19 w 40"/>
                    <a:gd name="T23" fmla="*/ 33 h 34"/>
                    <a:gd name="T24" fmla="*/ 27 w 40"/>
                    <a:gd name="T25" fmla="*/ 30 h 34"/>
                    <a:gd name="T26" fmla="*/ 27 w 40"/>
                    <a:gd name="T27" fmla="*/ 30 h 34"/>
                    <a:gd name="T28" fmla="*/ 34 w 40"/>
                    <a:gd name="T29" fmla="*/ 25 h 34"/>
                    <a:gd name="T30" fmla="*/ 39 w 40"/>
                    <a:gd name="T31" fmla="*/ 19 h 34"/>
                    <a:gd name="T32" fmla="*/ 40 w 40"/>
                    <a:gd name="T33" fmla="*/ 13 h 34"/>
                    <a:gd name="T34" fmla="*/ 39 w 40"/>
                    <a:gd name="T35" fmla="*/ 9 h 34"/>
                    <a:gd name="T36" fmla="*/ 37 w 40"/>
                    <a:gd name="T37" fmla="*/ 6 h 34"/>
                    <a:gd name="T38" fmla="*/ 37 w 40"/>
                    <a:gd name="T39" fmla="*/ 6 h 34"/>
                    <a:gd name="T40" fmla="*/ 36 w 40"/>
                    <a:gd name="T41" fmla="*/ 4 h 34"/>
                    <a:gd name="T42" fmla="*/ 34 w 40"/>
                    <a:gd name="T43" fmla="*/ 1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2"/>
                      </a:moveTo>
                      <a:lnTo>
                        <a:pt x="12" y="2"/>
                      </a:lnTo>
                      <a:lnTo>
                        <a:pt x="5" y="7"/>
                      </a:lnTo>
                      <a:lnTo>
                        <a:pt x="2" y="14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2" y="27"/>
                      </a:lnTo>
                      <a:lnTo>
                        <a:pt x="4" y="29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19" y="33"/>
                      </a:lnTo>
                      <a:lnTo>
                        <a:pt x="27" y="30"/>
                      </a:lnTo>
                      <a:lnTo>
                        <a:pt x="34" y="25"/>
                      </a:lnTo>
                      <a:lnTo>
                        <a:pt x="39" y="19"/>
                      </a:lnTo>
                      <a:lnTo>
                        <a:pt x="40" y="13"/>
                      </a:lnTo>
                      <a:lnTo>
                        <a:pt x="39" y="9"/>
                      </a:lnTo>
                      <a:lnTo>
                        <a:pt x="37" y="6"/>
                      </a:lnTo>
                      <a:lnTo>
                        <a:pt x="36" y="4"/>
                      </a:lnTo>
                      <a:lnTo>
                        <a:pt x="34" y="1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2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65" name="Freeform 2708"/>
                <p:cNvSpPr>
                  <a:spLocks/>
                </p:cNvSpPr>
                <p:nvPr/>
              </p:nvSpPr>
              <p:spPr bwMode="auto">
                <a:xfrm>
                  <a:off x="2099" y="3067"/>
                  <a:ext cx="40" cy="34"/>
                </a:xfrm>
                <a:custGeom>
                  <a:avLst/>
                  <a:gdLst>
                    <a:gd name="T0" fmla="*/ 12 w 40"/>
                    <a:gd name="T1" fmla="*/ 2 h 34"/>
                    <a:gd name="T2" fmla="*/ 12 w 40"/>
                    <a:gd name="T3" fmla="*/ 2 h 34"/>
                    <a:gd name="T4" fmla="*/ 5 w 40"/>
                    <a:gd name="T5" fmla="*/ 7 h 34"/>
                    <a:gd name="T6" fmla="*/ 2 w 40"/>
                    <a:gd name="T7" fmla="*/ 14 h 34"/>
                    <a:gd name="T8" fmla="*/ 0 w 40"/>
                    <a:gd name="T9" fmla="*/ 20 h 34"/>
                    <a:gd name="T10" fmla="*/ 0 w 40"/>
                    <a:gd name="T11" fmla="*/ 24 h 34"/>
                    <a:gd name="T12" fmla="*/ 2 w 40"/>
                    <a:gd name="T13" fmla="*/ 27 h 34"/>
                    <a:gd name="T14" fmla="*/ 2 w 40"/>
                    <a:gd name="T15" fmla="*/ 27 h 34"/>
                    <a:gd name="T16" fmla="*/ 4 w 40"/>
                    <a:gd name="T17" fmla="*/ 29 h 34"/>
                    <a:gd name="T18" fmla="*/ 7 w 40"/>
                    <a:gd name="T19" fmla="*/ 32 h 34"/>
                    <a:gd name="T20" fmla="*/ 13 w 40"/>
                    <a:gd name="T21" fmla="*/ 34 h 34"/>
                    <a:gd name="T22" fmla="*/ 19 w 40"/>
                    <a:gd name="T23" fmla="*/ 33 h 34"/>
                    <a:gd name="T24" fmla="*/ 27 w 40"/>
                    <a:gd name="T25" fmla="*/ 30 h 34"/>
                    <a:gd name="T26" fmla="*/ 27 w 40"/>
                    <a:gd name="T27" fmla="*/ 30 h 34"/>
                    <a:gd name="T28" fmla="*/ 34 w 40"/>
                    <a:gd name="T29" fmla="*/ 25 h 34"/>
                    <a:gd name="T30" fmla="*/ 39 w 40"/>
                    <a:gd name="T31" fmla="*/ 19 h 34"/>
                    <a:gd name="T32" fmla="*/ 40 w 40"/>
                    <a:gd name="T33" fmla="*/ 13 h 34"/>
                    <a:gd name="T34" fmla="*/ 39 w 40"/>
                    <a:gd name="T35" fmla="*/ 9 h 34"/>
                    <a:gd name="T36" fmla="*/ 37 w 40"/>
                    <a:gd name="T37" fmla="*/ 6 h 34"/>
                    <a:gd name="T38" fmla="*/ 37 w 40"/>
                    <a:gd name="T39" fmla="*/ 6 h 34"/>
                    <a:gd name="T40" fmla="*/ 36 w 40"/>
                    <a:gd name="T41" fmla="*/ 4 h 34"/>
                    <a:gd name="T42" fmla="*/ 34 w 40"/>
                    <a:gd name="T43" fmla="*/ 1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2"/>
                      </a:moveTo>
                      <a:lnTo>
                        <a:pt x="12" y="2"/>
                      </a:lnTo>
                      <a:lnTo>
                        <a:pt x="5" y="7"/>
                      </a:lnTo>
                      <a:lnTo>
                        <a:pt x="2" y="14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2" y="27"/>
                      </a:lnTo>
                      <a:lnTo>
                        <a:pt x="4" y="29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19" y="33"/>
                      </a:lnTo>
                      <a:lnTo>
                        <a:pt x="27" y="30"/>
                      </a:lnTo>
                      <a:lnTo>
                        <a:pt x="34" y="25"/>
                      </a:lnTo>
                      <a:lnTo>
                        <a:pt x="39" y="19"/>
                      </a:lnTo>
                      <a:lnTo>
                        <a:pt x="40" y="13"/>
                      </a:lnTo>
                      <a:lnTo>
                        <a:pt x="39" y="9"/>
                      </a:lnTo>
                      <a:lnTo>
                        <a:pt x="37" y="6"/>
                      </a:lnTo>
                      <a:lnTo>
                        <a:pt x="36" y="4"/>
                      </a:lnTo>
                      <a:lnTo>
                        <a:pt x="34" y="1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66" name="Freeform 2709"/>
                <p:cNvSpPr>
                  <a:spLocks/>
                </p:cNvSpPr>
                <p:nvPr/>
              </p:nvSpPr>
              <p:spPr bwMode="auto">
                <a:xfrm>
                  <a:off x="2127" y="3069"/>
                  <a:ext cx="41" cy="35"/>
                </a:xfrm>
                <a:custGeom>
                  <a:avLst/>
                  <a:gdLst>
                    <a:gd name="T0" fmla="*/ 27 w 41"/>
                    <a:gd name="T1" fmla="*/ 2 h 35"/>
                    <a:gd name="T2" fmla="*/ 27 w 41"/>
                    <a:gd name="T3" fmla="*/ 2 h 35"/>
                    <a:gd name="T4" fmla="*/ 18 w 41"/>
                    <a:gd name="T5" fmla="*/ 0 h 35"/>
                    <a:gd name="T6" fmla="*/ 12 w 41"/>
                    <a:gd name="T7" fmla="*/ 2 h 35"/>
                    <a:gd name="T8" fmla="*/ 6 w 41"/>
                    <a:gd name="T9" fmla="*/ 5 h 35"/>
                    <a:gd name="T10" fmla="*/ 3 w 41"/>
                    <a:gd name="T11" fmla="*/ 8 h 35"/>
                    <a:gd name="T12" fmla="*/ 2 w 41"/>
                    <a:gd name="T13" fmla="*/ 11 h 35"/>
                    <a:gd name="T14" fmla="*/ 2 w 41"/>
                    <a:gd name="T15" fmla="*/ 11 h 35"/>
                    <a:gd name="T16" fmla="*/ 0 w 41"/>
                    <a:gd name="T17" fmla="*/ 13 h 35"/>
                    <a:gd name="T18" fmla="*/ 0 w 41"/>
                    <a:gd name="T19" fmla="*/ 17 h 35"/>
                    <a:gd name="T20" fmla="*/ 3 w 41"/>
                    <a:gd name="T21" fmla="*/ 23 h 35"/>
                    <a:gd name="T22" fmla="*/ 8 w 41"/>
                    <a:gd name="T23" fmla="*/ 28 h 35"/>
                    <a:gd name="T24" fmla="*/ 16 w 41"/>
                    <a:gd name="T25" fmla="*/ 34 h 35"/>
                    <a:gd name="T26" fmla="*/ 16 w 41"/>
                    <a:gd name="T27" fmla="*/ 34 h 35"/>
                    <a:gd name="T28" fmla="*/ 23 w 41"/>
                    <a:gd name="T29" fmla="*/ 35 h 35"/>
                    <a:gd name="T30" fmla="*/ 31 w 41"/>
                    <a:gd name="T31" fmla="*/ 34 h 35"/>
                    <a:gd name="T32" fmla="*/ 37 w 41"/>
                    <a:gd name="T33" fmla="*/ 30 h 35"/>
                    <a:gd name="T34" fmla="*/ 39 w 41"/>
                    <a:gd name="T35" fmla="*/ 27 h 35"/>
                    <a:gd name="T36" fmla="*/ 41 w 41"/>
                    <a:gd name="T37" fmla="*/ 25 h 35"/>
                    <a:gd name="T38" fmla="*/ 41 w 41"/>
                    <a:gd name="T39" fmla="*/ 25 h 35"/>
                    <a:gd name="T40" fmla="*/ 41 w 41"/>
                    <a:gd name="T41" fmla="*/ 22 h 35"/>
                    <a:gd name="T42" fmla="*/ 41 w 41"/>
                    <a:gd name="T43" fmla="*/ 18 h 35"/>
                    <a:gd name="T44" fmla="*/ 39 w 41"/>
                    <a:gd name="T45" fmla="*/ 12 h 35"/>
                    <a:gd name="T46" fmla="*/ 34 w 41"/>
                    <a:gd name="T47" fmla="*/ 7 h 35"/>
                    <a:gd name="T48" fmla="*/ 27 w 41"/>
                    <a:gd name="T49" fmla="*/ 2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5"/>
                    <a:gd name="T77" fmla="*/ 41 w 41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5">
                      <a:moveTo>
                        <a:pt x="27" y="2"/>
                      </a:moveTo>
                      <a:lnTo>
                        <a:pt x="27" y="2"/>
                      </a:lnTo>
                      <a:lnTo>
                        <a:pt x="18" y="0"/>
                      </a:lnTo>
                      <a:lnTo>
                        <a:pt x="12" y="2"/>
                      </a:lnTo>
                      <a:lnTo>
                        <a:pt x="6" y="5"/>
                      </a:lnTo>
                      <a:lnTo>
                        <a:pt x="3" y="8"/>
                      </a:lnTo>
                      <a:lnTo>
                        <a:pt x="2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6" y="34"/>
                      </a:lnTo>
                      <a:lnTo>
                        <a:pt x="23" y="35"/>
                      </a:lnTo>
                      <a:lnTo>
                        <a:pt x="31" y="34"/>
                      </a:lnTo>
                      <a:lnTo>
                        <a:pt x="37" y="30"/>
                      </a:lnTo>
                      <a:lnTo>
                        <a:pt x="39" y="27"/>
                      </a:lnTo>
                      <a:lnTo>
                        <a:pt x="41" y="25"/>
                      </a:lnTo>
                      <a:lnTo>
                        <a:pt x="41" y="22"/>
                      </a:lnTo>
                      <a:lnTo>
                        <a:pt x="41" y="18"/>
                      </a:lnTo>
                      <a:lnTo>
                        <a:pt x="39" y="12"/>
                      </a:lnTo>
                      <a:lnTo>
                        <a:pt x="34" y="7"/>
                      </a:lnTo>
                      <a:lnTo>
                        <a:pt x="27" y="2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67" name="Freeform 2710"/>
                <p:cNvSpPr>
                  <a:spLocks/>
                </p:cNvSpPr>
                <p:nvPr/>
              </p:nvSpPr>
              <p:spPr bwMode="auto">
                <a:xfrm>
                  <a:off x="2127" y="3069"/>
                  <a:ext cx="41" cy="35"/>
                </a:xfrm>
                <a:custGeom>
                  <a:avLst/>
                  <a:gdLst>
                    <a:gd name="T0" fmla="*/ 27 w 41"/>
                    <a:gd name="T1" fmla="*/ 2 h 35"/>
                    <a:gd name="T2" fmla="*/ 27 w 41"/>
                    <a:gd name="T3" fmla="*/ 2 h 35"/>
                    <a:gd name="T4" fmla="*/ 18 w 41"/>
                    <a:gd name="T5" fmla="*/ 0 h 35"/>
                    <a:gd name="T6" fmla="*/ 12 w 41"/>
                    <a:gd name="T7" fmla="*/ 2 h 35"/>
                    <a:gd name="T8" fmla="*/ 6 w 41"/>
                    <a:gd name="T9" fmla="*/ 5 h 35"/>
                    <a:gd name="T10" fmla="*/ 3 w 41"/>
                    <a:gd name="T11" fmla="*/ 8 h 35"/>
                    <a:gd name="T12" fmla="*/ 2 w 41"/>
                    <a:gd name="T13" fmla="*/ 11 h 35"/>
                    <a:gd name="T14" fmla="*/ 2 w 41"/>
                    <a:gd name="T15" fmla="*/ 11 h 35"/>
                    <a:gd name="T16" fmla="*/ 0 w 41"/>
                    <a:gd name="T17" fmla="*/ 13 h 35"/>
                    <a:gd name="T18" fmla="*/ 0 w 41"/>
                    <a:gd name="T19" fmla="*/ 17 h 35"/>
                    <a:gd name="T20" fmla="*/ 3 w 41"/>
                    <a:gd name="T21" fmla="*/ 23 h 35"/>
                    <a:gd name="T22" fmla="*/ 8 w 41"/>
                    <a:gd name="T23" fmla="*/ 28 h 35"/>
                    <a:gd name="T24" fmla="*/ 16 w 41"/>
                    <a:gd name="T25" fmla="*/ 34 h 35"/>
                    <a:gd name="T26" fmla="*/ 16 w 41"/>
                    <a:gd name="T27" fmla="*/ 34 h 35"/>
                    <a:gd name="T28" fmla="*/ 23 w 41"/>
                    <a:gd name="T29" fmla="*/ 35 h 35"/>
                    <a:gd name="T30" fmla="*/ 31 w 41"/>
                    <a:gd name="T31" fmla="*/ 34 h 35"/>
                    <a:gd name="T32" fmla="*/ 37 w 41"/>
                    <a:gd name="T33" fmla="*/ 30 h 35"/>
                    <a:gd name="T34" fmla="*/ 39 w 41"/>
                    <a:gd name="T35" fmla="*/ 27 h 35"/>
                    <a:gd name="T36" fmla="*/ 41 w 41"/>
                    <a:gd name="T37" fmla="*/ 25 h 35"/>
                    <a:gd name="T38" fmla="*/ 41 w 41"/>
                    <a:gd name="T39" fmla="*/ 25 h 35"/>
                    <a:gd name="T40" fmla="*/ 41 w 41"/>
                    <a:gd name="T41" fmla="*/ 22 h 35"/>
                    <a:gd name="T42" fmla="*/ 41 w 41"/>
                    <a:gd name="T43" fmla="*/ 18 h 35"/>
                    <a:gd name="T44" fmla="*/ 39 w 41"/>
                    <a:gd name="T45" fmla="*/ 12 h 35"/>
                    <a:gd name="T46" fmla="*/ 34 w 41"/>
                    <a:gd name="T47" fmla="*/ 7 h 35"/>
                    <a:gd name="T48" fmla="*/ 27 w 41"/>
                    <a:gd name="T49" fmla="*/ 2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5"/>
                    <a:gd name="T77" fmla="*/ 41 w 41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5">
                      <a:moveTo>
                        <a:pt x="27" y="2"/>
                      </a:moveTo>
                      <a:lnTo>
                        <a:pt x="27" y="2"/>
                      </a:lnTo>
                      <a:lnTo>
                        <a:pt x="18" y="0"/>
                      </a:lnTo>
                      <a:lnTo>
                        <a:pt x="12" y="2"/>
                      </a:lnTo>
                      <a:lnTo>
                        <a:pt x="6" y="5"/>
                      </a:lnTo>
                      <a:lnTo>
                        <a:pt x="3" y="8"/>
                      </a:lnTo>
                      <a:lnTo>
                        <a:pt x="2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6" y="34"/>
                      </a:lnTo>
                      <a:lnTo>
                        <a:pt x="23" y="35"/>
                      </a:lnTo>
                      <a:lnTo>
                        <a:pt x="31" y="34"/>
                      </a:lnTo>
                      <a:lnTo>
                        <a:pt x="37" y="30"/>
                      </a:lnTo>
                      <a:lnTo>
                        <a:pt x="39" y="27"/>
                      </a:lnTo>
                      <a:lnTo>
                        <a:pt x="41" y="25"/>
                      </a:lnTo>
                      <a:lnTo>
                        <a:pt x="41" y="22"/>
                      </a:lnTo>
                      <a:lnTo>
                        <a:pt x="41" y="18"/>
                      </a:lnTo>
                      <a:lnTo>
                        <a:pt x="39" y="12"/>
                      </a:lnTo>
                      <a:lnTo>
                        <a:pt x="34" y="7"/>
                      </a:lnTo>
                      <a:lnTo>
                        <a:pt x="27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68" name="Freeform 2711"/>
                <p:cNvSpPr>
                  <a:spLocks/>
                </p:cNvSpPr>
                <p:nvPr/>
              </p:nvSpPr>
              <p:spPr bwMode="auto">
                <a:xfrm>
                  <a:off x="2044" y="3060"/>
                  <a:ext cx="31" cy="88"/>
                </a:xfrm>
                <a:custGeom>
                  <a:avLst/>
                  <a:gdLst>
                    <a:gd name="T0" fmla="*/ 0 w 31"/>
                    <a:gd name="T1" fmla="*/ 85 h 88"/>
                    <a:gd name="T2" fmla="*/ 9 w 31"/>
                    <a:gd name="T3" fmla="*/ 69 h 88"/>
                    <a:gd name="T4" fmla="*/ 9 w 31"/>
                    <a:gd name="T5" fmla="*/ 0 h 88"/>
                    <a:gd name="T6" fmla="*/ 23 w 31"/>
                    <a:gd name="T7" fmla="*/ 3 h 88"/>
                    <a:gd name="T8" fmla="*/ 23 w 31"/>
                    <a:gd name="T9" fmla="*/ 69 h 88"/>
                    <a:gd name="T10" fmla="*/ 31 w 31"/>
                    <a:gd name="T11" fmla="*/ 86 h 88"/>
                    <a:gd name="T12" fmla="*/ 21 w 31"/>
                    <a:gd name="T13" fmla="*/ 80 h 88"/>
                    <a:gd name="T14" fmla="*/ 21 w 31"/>
                    <a:gd name="T15" fmla="*/ 88 h 88"/>
                    <a:gd name="T16" fmla="*/ 15 w 31"/>
                    <a:gd name="T17" fmla="*/ 81 h 88"/>
                    <a:gd name="T18" fmla="*/ 9 w 31"/>
                    <a:gd name="T19" fmla="*/ 87 h 88"/>
                    <a:gd name="T20" fmla="*/ 9 w 31"/>
                    <a:gd name="T21" fmla="*/ 81 h 88"/>
                    <a:gd name="T22" fmla="*/ 0 w 31"/>
                    <a:gd name="T23" fmla="*/ 85 h 88"/>
                    <a:gd name="T24" fmla="*/ 0 w 31"/>
                    <a:gd name="T25" fmla="*/ 85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8"/>
                    <a:gd name="T41" fmla="*/ 31 w 31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8">
                      <a:moveTo>
                        <a:pt x="0" y="85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3"/>
                      </a:lnTo>
                      <a:lnTo>
                        <a:pt x="23" y="69"/>
                      </a:lnTo>
                      <a:lnTo>
                        <a:pt x="31" y="86"/>
                      </a:lnTo>
                      <a:lnTo>
                        <a:pt x="21" y="80"/>
                      </a:lnTo>
                      <a:lnTo>
                        <a:pt x="21" y="88"/>
                      </a:lnTo>
                      <a:lnTo>
                        <a:pt x="15" y="81"/>
                      </a:lnTo>
                      <a:lnTo>
                        <a:pt x="9" y="87"/>
                      </a:lnTo>
                      <a:lnTo>
                        <a:pt x="9" y="81"/>
                      </a:lnTo>
                      <a:lnTo>
                        <a:pt x="0" y="85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69" name="Freeform 2712"/>
                <p:cNvSpPr>
                  <a:spLocks/>
                </p:cNvSpPr>
                <p:nvPr/>
              </p:nvSpPr>
              <p:spPr bwMode="auto">
                <a:xfrm>
                  <a:off x="2027" y="3045"/>
                  <a:ext cx="39" cy="35"/>
                </a:xfrm>
                <a:custGeom>
                  <a:avLst/>
                  <a:gdLst>
                    <a:gd name="T0" fmla="*/ 11 w 39"/>
                    <a:gd name="T1" fmla="*/ 3 h 35"/>
                    <a:gd name="T2" fmla="*/ 11 w 39"/>
                    <a:gd name="T3" fmla="*/ 3 h 35"/>
                    <a:gd name="T4" fmla="*/ 5 w 39"/>
                    <a:gd name="T5" fmla="*/ 8 h 35"/>
                    <a:gd name="T6" fmla="*/ 1 w 39"/>
                    <a:gd name="T7" fmla="*/ 14 h 35"/>
                    <a:gd name="T8" fmla="*/ 0 w 39"/>
                    <a:gd name="T9" fmla="*/ 22 h 35"/>
                    <a:gd name="T10" fmla="*/ 0 w 39"/>
                    <a:gd name="T11" fmla="*/ 24 h 35"/>
                    <a:gd name="T12" fmla="*/ 1 w 39"/>
                    <a:gd name="T13" fmla="*/ 28 h 35"/>
                    <a:gd name="T14" fmla="*/ 1 w 39"/>
                    <a:gd name="T15" fmla="*/ 28 h 35"/>
                    <a:gd name="T16" fmla="*/ 3 w 39"/>
                    <a:gd name="T17" fmla="*/ 31 h 35"/>
                    <a:gd name="T18" fmla="*/ 6 w 39"/>
                    <a:gd name="T19" fmla="*/ 32 h 35"/>
                    <a:gd name="T20" fmla="*/ 12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1 h 35"/>
                    <a:gd name="T26" fmla="*/ 28 w 39"/>
                    <a:gd name="T27" fmla="*/ 31 h 35"/>
                    <a:gd name="T28" fmla="*/ 34 w 39"/>
                    <a:gd name="T29" fmla="*/ 26 h 35"/>
                    <a:gd name="T30" fmla="*/ 38 w 39"/>
                    <a:gd name="T31" fmla="*/ 19 h 35"/>
                    <a:gd name="T32" fmla="*/ 39 w 39"/>
                    <a:gd name="T33" fmla="*/ 13 h 35"/>
                    <a:gd name="T34" fmla="*/ 38 w 39"/>
                    <a:gd name="T35" fmla="*/ 10 h 35"/>
                    <a:gd name="T36" fmla="*/ 37 w 39"/>
                    <a:gd name="T37" fmla="*/ 7 h 35"/>
                    <a:gd name="T38" fmla="*/ 37 w 39"/>
                    <a:gd name="T39" fmla="*/ 7 h 35"/>
                    <a:gd name="T40" fmla="*/ 35 w 39"/>
                    <a:gd name="T41" fmla="*/ 4 h 35"/>
                    <a:gd name="T42" fmla="*/ 33 w 39"/>
                    <a:gd name="T43" fmla="*/ 3 h 35"/>
                    <a:gd name="T44" fmla="*/ 26 w 39"/>
                    <a:gd name="T45" fmla="*/ 0 h 35"/>
                    <a:gd name="T46" fmla="*/ 19 w 39"/>
                    <a:gd name="T47" fmla="*/ 0 h 35"/>
                    <a:gd name="T48" fmla="*/ 11 w 39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3" y="31"/>
                      </a:lnTo>
                      <a:lnTo>
                        <a:pt x="6" y="32"/>
                      </a:lnTo>
                      <a:lnTo>
                        <a:pt x="12" y="35"/>
                      </a:lnTo>
                      <a:lnTo>
                        <a:pt x="20" y="35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19"/>
                      </a:lnTo>
                      <a:lnTo>
                        <a:pt x="39" y="13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5" y="4"/>
                      </a:lnTo>
                      <a:lnTo>
                        <a:pt x="33" y="3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70" name="Freeform 2713"/>
                <p:cNvSpPr>
                  <a:spLocks/>
                </p:cNvSpPr>
                <p:nvPr/>
              </p:nvSpPr>
              <p:spPr bwMode="auto">
                <a:xfrm>
                  <a:off x="2027" y="3045"/>
                  <a:ext cx="39" cy="35"/>
                </a:xfrm>
                <a:custGeom>
                  <a:avLst/>
                  <a:gdLst>
                    <a:gd name="T0" fmla="*/ 11 w 39"/>
                    <a:gd name="T1" fmla="*/ 3 h 35"/>
                    <a:gd name="T2" fmla="*/ 11 w 39"/>
                    <a:gd name="T3" fmla="*/ 3 h 35"/>
                    <a:gd name="T4" fmla="*/ 5 w 39"/>
                    <a:gd name="T5" fmla="*/ 8 h 35"/>
                    <a:gd name="T6" fmla="*/ 1 w 39"/>
                    <a:gd name="T7" fmla="*/ 14 h 35"/>
                    <a:gd name="T8" fmla="*/ 0 w 39"/>
                    <a:gd name="T9" fmla="*/ 22 h 35"/>
                    <a:gd name="T10" fmla="*/ 0 w 39"/>
                    <a:gd name="T11" fmla="*/ 24 h 35"/>
                    <a:gd name="T12" fmla="*/ 1 w 39"/>
                    <a:gd name="T13" fmla="*/ 28 h 35"/>
                    <a:gd name="T14" fmla="*/ 1 w 39"/>
                    <a:gd name="T15" fmla="*/ 28 h 35"/>
                    <a:gd name="T16" fmla="*/ 3 w 39"/>
                    <a:gd name="T17" fmla="*/ 31 h 35"/>
                    <a:gd name="T18" fmla="*/ 6 w 39"/>
                    <a:gd name="T19" fmla="*/ 32 h 35"/>
                    <a:gd name="T20" fmla="*/ 12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1 h 35"/>
                    <a:gd name="T26" fmla="*/ 28 w 39"/>
                    <a:gd name="T27" fmla="*/ 31 h 35"/>
                    <a:gd name="T28" fmla="*/ 34 w 39"/>
                    <a:gd name="T29" fmla="*/ 26 h 35"/>
                    <a:gd name="T30" fmla="*/ 38 w 39"/>
                    <a:gd name="T31" fmla="*/ 19 h 35"/>
                    <a:gd name="T32" fmla="*/ 39 w 39"/>
                    <a:gd name="T33" fmla="*/ 13 h 35"/>
                    <a:gd name="T34" fmla="*/ 38 w 39"/>
                    <a:gd name="T35" fmla="*/ 10 h 35"/>
                    <a:gd name="T36" fmla="*/ 37 w 39"/>
                    <a:gd name="T37" fmla="*/ 7 h 35"/>
                    <a:gd name="T38" fmla="*/ 37 w 39"/>
                    <a:gd name="T39" fmla="*/ 7 h 35"/>
                    <a:gd name="T40" fmla="*/ 35 w 39"/>
                    <a:gd name="T41" fmla="*/ 4 h 35"/>
                    <a:gd name="T42" fmla="*/ 33 w 39"/>
                    <a:gd name="T43" fmla="*/ 3 h 35"/>
                    <a:gd name="T44" fmla="*/ 26 w 39"/>
                    <a:gd name="T45" fmla="*/ 0 h 35"/>
                    <a:gd name="T46" fmla="*/ 19 w 39"/>
                    <a:gd name="T47" fmla="*/ 0 h 35"/>
                    <a:gd name="T48" fmla="*/ 11 w 39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3" y="31"/>
                      </a:lnTo>
                      <a:lnTo>
                        <a:pt x="6" y="32"/>
                      </a:lnTo>
                      <a:lnTo>
                        <a:pt x="12" y="35"/>
                      </a:lnTo>
                      <a:lnTo>
                        <a:pt x="20" y="35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19"/>
                      </a:lnTo>
                      <a:lnTo>
                        <a:pt x="39" y="13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5" y="4"/>
                      </a:lnTo>
                      <a:lnTo>
                        <a:pt x="33" y="3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71" name="Freeform 2714"/>
                <p:cNvSpPr>
                  <a:spLocks/>
                </p:cNvSpPr>
                <p:nvPr/>
              </p:nvSpPr>
              <p:spPr bwMode="auto">
                <a:xfrm>
                  <a:off x="2056" y="3049"/>
                  <a:ext cx="40" cy="33"/>
                </a:xfrm>
                <a:custGeom>
                  <a:avLst/>
                  <a:gdLst>
                    <a:gd name="T0" fmla="*/ 25 w 40"/>
                    <a:gd name="T1" fmla="*/ 1 h 33"/>
                    <a:gd name="T2" fmla="*/ 25 w 40"/>
                    <a:gd name="T3" fmla="*/ 1 h 33"/>
                    <a:gd name="T4" fmla="*/ 18 w 40"/>
                    <a:gd name="T5" fmla="*/ 0 h 33"/>
                    <a:gd name="T6" fmla="*/ 10 w 40"/>
                    <a:gd name="T7" fmla="*/ 1 h 33"/>
                    <a:gd name="T8" fmla="*/ 4 w 40"/>
                    <a:gd name="T9" fmla="*/ 4 h 33"/>
                    <a:gd name="T10" fmla="*/ 1 w 40"/>
                    <a:gd name="T11" fmla="*/ 6 h 33"/>
                    <a:gd name="T12" fmla="*/ 0 w 40"/>
                    <a:gd name="T13" fmla="*/ 9 h 33"/>
                    <a:gd name="T14" fmla="*/ 0 w 40"/>
                    <a:gd name="T15" fmla="*/ 9 h 33"/>
                    <a:gd name="T16" fmla="*/ 0 w 40"/>
                    <a:gd name="T17" fmla="*/ 13 h 33"/>
                    <a:gd name="T18" fmla="*/ 0 w 40"/>
                    <a:gd name="T19" fmla="*/ 15 h 33"/>
                    <a:gd name="T20" fmla="*/ 3 w 40"/>
                    <a:gd name="T21" fmla="*/ 22 h 33"/>
                    <a:gd name="T22" fmla="*/ 8 w 40"/>
                    <a:gd name="T23" fmla="*/ 28 h 33"/>
                    <a:gd name="T24" fmla="*/ 14 w 40"/>
                    <a:gd name="T25" fmla="*/ 32 h 33"/>
                    <a:gd name="T26" fmla="*/ 14 w 40"/>
                    <a:gd name="T27" fmla="*/ 32 h 33"/>
                    <a:gd name="T28" fmla="*/ 22 w 40"/>
                    <a:gd name="T29" fmla="*/ 33 h 33"/>
                    <a:gd name="T30" fmla="*/ 29 w 40"/>
                    <a:gd name="T31" fmla="*/ 32 h 33"/>
                    <a:gd name="T32" fmla="*/ 36 w 40"/>
                    <a:gd name="T33" fmla="*/ 29 h 33"/>
                    <a:gd name="T34" fmla="*/ 38 w 40"/>
                    <a:gd name="T35" fmla="*/ 27 h 33"/>
                    <a:gd name="T36" fmla="*/ 40 w 40"/>
                    <a:gd name="T37" fmla="*/ 24 h 33"/>
                    <a:gd name="T38" fmla="*/ 40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8 h 33"/>
                    <a:gd name="T44" fmla="*/ 37 w 40"/>
                    <a:gd name="T45" fmla="*/ 11 h 33"/>
                    <a:gd name="T46" fmla="*/ 32 w 40"/>
                    <a:gd name="T47" fmla="*/ 5 h 33"/>
                    <a:gd name="T48" fmla="*/ 25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29" y="32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40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37" y="11"/>
                      </a:lnTo>
                      <a:lnTo>
                        <a:pt x="32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72" name="Freeform 2715"/>
                <p:cNvSpPr>
                  <a:spLocks/>
                </p:cNvSpPr>
                <p:nvPr/>
              </p:nvSpPr>
              <p:spPr bwMode="auto">
                <a:xfrm>
                  <a:off x="2056" y="3049"/>
                  <a:ext cx="40" cy="33"/>
                </a:xfrm>
                <a:custGeom>
                  <a:avLst/>
                  <a:gdLst>
                    <a:gd name="T0" fmla="*/ 25 w 40"/>
                    <a:gd name="T1" fmla="*/ 1 h 33"/>
                    <a:gd name="T2" fmla="*/ 25 w 40"/>
                    <a:gd name="T3" fmla="*/ 1 h 33"/>
                    <a:gd name="T4" fmla="*/ 18 w 40"/>
                    <a:gd name="T5" fmla="*/ 0 h 33"/>
                    <a:gd name="T6" fmla="*/ 10 w 40"/>
                    <a:gd name="T7" fmla="*/ 1 h 33"/>
                    <a:gd name="T8" fmla="*/ 4 w 40"/>
                    <a:gd name="T9" fmla="*/ 4 h 33"/>
                    <a:gd name="T10" fmla="*/ 1 w 40"/>
                    <a:gd name="T11" fmla="*/ 6 h 33"/>
                    <a:gd name="T12" fmla="*/ 0 w 40"/>
                    <a:gd name="T13" fmla="*/ 9 h 33"/>
                    <a:gd name="T14" fmla="*/ 0 w 40"/>
                    <a:gd name="T15" fmla="*/ 9 h 33"/>
                    <a:gd name="T16" fmla="*/ 0 w 40"/>
                    <a:gd name="T17" fmla="*/ 13 h 33"/>
                    <a:gd name="T18" fmla="*/ 0 w 40"/>
                    <a:gd name="T19" fmla="*/ 15 h 33"/>
                    <a:gd name="T20" fmla="*/ 3 w 40"/>
                    <a:gd name="T21" fmla="*/ 22 h 33"/>
                    <a:gd name="T22" fmla="*/ 8 w 40"/>
                    <a:gd name="T23" fmla="*/ 28 h 33"/>
                    <a:gd name="T24" fmla="*/ 14 w 40"/>
                    <a:gd name="T25" fmla="*/ 32 h 33"/>
                    <a:gd name="T26" fmla="*/ 14 w 40"/>
                    <a:gd name="T27" fmla="*/ 32 h 33"/>
                    <a:gd name="T28" fmla="*/ 22 w 40"/>
                    <a:gd name="T29" fmla="*/ 33 h 33"/>
                    <a:gd name="T30" fmla="*/ 29 w 40"/>
                    <a:gd name="T31" fmla="*/ 32 h 33"/>
                    <a:gd name="T32" fmla="*/ 36 w 40"/>
                    <a:gd name="T33" fmla="*/ 29 h 33"/>
                    <a:gd name="T34" fmla="*/ 38 w 40"/>
                    <a:gd name="T35" fmla="*/ 27 h 33"/>
                    <a:gd name="T36" fmla="*/ 40 w 40"/>
                    <a:gd name="T37" fmla="*/ 24 h 33"/>
                    <a:gd name="T38" fmla="*/ 40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8 h 33"/>
                    <a:gd name="T44" fmla="*/ 37 w 40"/>
                    <a:gd name="T45" fmla="*/ 11 h 33"/>
                    <a:gd name="T46" fmla="*/ 32 w 40"/>
                    <a:gd name="T47" fmla="*/ 5 h 33"/>
                    <a:gd name="T48" fmla="*/ 25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29" y="32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40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37" y="11"/>
                      </a:lnTo>
                      <a:lnTo>
                        <a:pt x="32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73" name="Freeform 2716"/>
                <p:cNvSpPr>
                  <a:spLocks/>
                </p:cNvSpPr>
                <p:nvPr/>
              </p:nvSpPr>
              <p:spPr bwMode="auto">
                <a:xfrm>
                  <a:off x="2030" y="3022"/>
                  <a:ext cx="43" cy="32"/>
                </a:xfrm>
                <a:custGeom>
                  <a:avLst/>
                  <a:gdLst>
                    <a:gd name="T0" fmla="*/ 22 w 43"/>
                    <a:gd name="T1" fmla="*/ 0 h 32"/>
                    <a:gd name="T2" fmla="*/ 22 w 43"/>
                    <a:gd name="T3" fmla="*/ 0 h 32"/>
                    <a:gd name="T4" fmla="*/ 13 w 43"/>
                    <a:gd name="T5" fmla="*/ 1 h 32"/>
                    <a:gd name="T6" fmla="*/ 7 w 43"/>
                    <a:gd name="T7" fmla="*/ 5 h 32"/>
                    <a:gd name="T8" fmla="*/ 3 w 43"/>
                    <a:gd name="T9" fmla="*/ 10 h 32"/>
                    <a:gd name="T10" fmla="*/ 2 w 43"/>
                    <a:gd name="T11" fmla="*/ 13 h 32"/>
                    <a:gd name="T12" fmla="*/ 0 w 43"/>
                    <a:gd name="T13" fmla="*/ 15 h 32"/>
                    <a:gd name="T14" fmla="*/ 0 w 43"/>
                    <a:gd name="T15" fmla="*/ 15 h 32"/>
                    <a:gd name="T16" fmla="*/ 2 w 43"/>
                    <a:gd name="T17" fmla="*/ 19 h 32"/>
                    <a:gd name="T18" fmla="*/ 3 w 43"/>
                    <a:gd name="T19" fmla="*/ 22 h 32"/>
                    <a:gd name="T20" fmla="*/ 7 w 43"/>
                    <a:gd name="T21" fmla="*/ 27 h 32"/>
                    <a:gd name="T22" fmla="*/ 13 w 43"/>
                    <a:gd name="T23" fmla="*/ 31 h 32"/>
                    <a:gd name="T24" fmla="*/ 22 w 43"/>
                    <a:gd name="T25" fmla="*/ 32 h 32"/>
                    <a:gd name="T26" fmla="*/ 22 w 43"/>
                    <a:gd name="T27" fmla="*/ 32 h 32"/>
                    <a:gd name="T28" fmla="*/ 30 w 43"/>
                    <a:gd name="T29" fmla="*/ 31 h 32"/>
                    <a:gd name="T30" fmla="*/ 36 w 43"/>
                    <a:gd name="T31" fmla="*/ 27 h 32"/>
                    <a:gd name="T32" fmla="*/ 41 w 43"/>
                    <a:gd name="T33" fmla="*/ 22 h 32"/>
                    <a:gd name="T34" fmla="*/ 43 w 43"/>
                    <a:gd name="T35" fmla="*/ 19 h 32"/>
                    <a:gd name="T36" fmla="*/ 43 w 43"/>
                    <a:gd name="T37" fmla="*/ 15 h 32"/>
                    <a:gd name="T38" fmla="*/ 43 w 43"/>
                    <a:gd name="T39" fmla="*/ 15 h 32"/>
                    <a:gd name="T40" fmla="*/ 43 w 43"/>
                    <a:gd name="T41" fmla="*/ 13 h 32"/>
                    <a:gd name="T42" fmla="*/ 41 w 43"/>
                    <a:gd name="T43" fmla="*/ 10 h 32"/>
                    <a:gd name="T44" fmla="*/ 36 w 43"/>
                    <a:gd name="T45" fmla="*/ 5 h 32"/>
                    <a:gd name="T46" fmla="*/ 30 w 43"/>
                    <a:gd name="T47" fmla="*/ 1 h 32"/>
                    <a:gd name="T48" fmla="*/ 22 w 43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2"/>
                    <a:gd name="T77" fmla="*/ 43 w 43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2" y="13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3" y="22"/>
                      </a:lnTo>
                      <a:lnTo>
                        <a:pt x="7" y="27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30" y="31"/>
                      </a:lnTo>
                      <a:lnTo>
                        <a:pt x="36" y="27"/>
                      </a:lnTo>
                      <a:lnTo>
                        <a:pt x="41" y="22"/>
                      </a:lnTo>
                      <a:lnTo>
                        <a:pt x="43" y="19"/>
                      </a:lnTo>
                      <a:lnTo>
                        <a:pt x="43" y="15"/>
                      </a:lnTo>
                      <a:lnTo>
                        <a:pt x="43" y="13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74" name="Freeform 2717"/>
                <p:cNvSpPr>
                  <a:spLocks/>
                </p:cNvSpPr>
                <p:nvPr/>
              </p:nvSpPr>
              <p:spPr bwMode="auto">
                <a:xfrm>
                  <a:off x="2030" y="3022"/>
                  <a:ext cx="43" cy="32"/>
                </a:xfrm>
                <a:custGeom>
                  <a:avLst/>
                  <a:gdLst>
                    <a:gd name="T0" fmla="*/ 22 w 43"/>
                    <a:gd name="T1" fmla="*/ 0 h 32"/>
                    <a:gd name="T2" fmla="*/ 22 w 43"/>
                    <a:gd name="T3" fmla="*/ 0 h 32"/>
                    <a:gd name="T4" fmla="*/ 13 w 43"/>
                    <a:gd name="T5" fmla="*/ 1 h 32"/>
                    <a:gd name="T6" fmla="*/ 7 w 43"/>
                    <a:gd name="T7" fmla="*/ 5 h 32"/>
                    <a:gd name="T8" fmla="*/ 3 w 43"/>
                    <a:gd name="T9" fmla="*/ 10 h 32"/>
                    <a:gd name="T10" fmla="*/ 2 w 43"/>
                    <a:gd name="T11" fmla="*/ 13 h 32"/>
                    <a:gd name="T12" fmla="*/ 0 w 43"/>
                    <a:gd name="T13" fmla="*/ 15 h 32"/>
                    <a:gd name="T14" fmla="*/ 0 w 43"/>
                    <a:gd name="T15" fmla="*/ 15 h 32"/>
                    <a:gd name="T16" fmla="*/ 2 w 43"/>
                    <a:gd name="T17" fmla="*/ 19 h 32"/>
                    <a:gd name="T18" fmla="*/ 3 w 43"/>
                    <a:gd name="T19" fmla="*/ 22 h 32"/>
                    <a:gd name="T20" fmla="*/ 7 w 43"/>
                    <a:gd name="T21" fmla="*/ 27 h 32"/>
                    <a:gd name="T22" fmla="*/ 13 w 43"/>
                    <a:gd name="T23" fmla="*/ 31 h 32"/>
                    <a:gd name="T24" fmla="*/ 22 w 43"/>
                    <a:gd name="T25" fmla="*/ 32 h 32"/>
                    <a:gd name="T26" fmla="*/ 22 w 43"/>
                    <a:gd name="T27" fmla="*/ 32 h 32"/>
                    <a:gd name="T28" fmla="*/ 30 w 43"/>
                    <a:gd name="T29" fmla="*/ 31 h 32"/>
                    <a:gd name="T30" fmla="*/ 36 w 43"/>
                    <a:gd name="T31" fmla="*/ 27 h 32"/>
                    <a:gd name="T32" fmla="*/ 41 w 43"/>
                    <a:gd name="T33" fmla="*/ 22 h 32"/>
                    <a:gd name="T34" fmla="*/ 43 w 43"/>
                    <a:gd name="T35" fmla="*/ 19 h 32"/>
                    <a:gd name="T36" fmla="*/ 43 w 43"/>
                    <a:gd name="T37" fmla="*/ 15 h 32"/>
                    <a:gd name="T38" fmla="*/ 43 w 43"/>
                    <a:gd name="T39" fmla="*/ 15 h 32"/>
                    <a:gd name="T40" fmla="*/ 43 w 43"/>
                    <a:gd name="T41" fmla="*/ 13 h 32"/>
                    <a:gd name="T42" fmla="*/ 41 w 43"/>
                    <a:gd name="T43" fmla="*/ 10 h 32"/>
                    <a:gd name="T44" fmla="*/ 36 w 43"/>
                    <a:gd name="T45" fmla="*/ 5 h 32"/>
                    <a:gd name="T46" fmla="*/ 30 w 43"/>
                    <a:gd name="T47" fmla="*/ 1 h 32"/>
                    <a:gd name="T48" fmla="*/ 22 w 43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2"/>
                    <a:gd name="T77" fmla="*/ 43 w 43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2" y="13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3" y="22"/>
                      </a:lnTo>
                      <a:lnTo>
                        <a:pt x="7" y="27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30" y="31"/>
                      </a:lnTo>
                      <a:lnTo>
                        <a:pt x="36" y="27"/>
                      </a:lnTo>
                      <a:lnTo>
                        <a:pt x="41" y="22"/>
                      </a:lnTo>
                      <a:lnTo>
                        <a:pt x="43" y="19"/>
                      </a:lnTo>
                      <a:lnTo>
                        <a:pt x="43" y="15"/>
                      </a:lnTo>
                      <a:lnTo>
                        <a:pt x="43" y="13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75" name="Freeform 2718"/>
                <p:cNvSpPr>
                  <a:spLocks/>
                </p:cNvSpPr>
                <p:nvPr/>
              </p:nvSpPr>
              <p:spPr bwMode="auto">
                <a:xfrm>
                  <a:off x="2056" y="3026"/>
                  <a:ext cx="42" cy="33"/>
                </a:xfrm>
                <a:custGeom>
                  <a:avLst/>
                  <a:gdLst>
                    <a:gd name="T0" fmla="*/ 24 w 42"/>
                    <a:gd name="T1" fmla="*/ 0 h 33"/>
                    <a:gd name="T2" fmla="*/ 24 w 42"/>
                    <a:gd name="T3" fmla="*/ 0 h 33"/>
                    <a:gd name="T4" fmla="*/ 15 w 42"/>
                    <a:gd name="T5" fmla="*/ 0 h 33"/>
                    <a:gd name="T6" fmla="*/ 9 w 42"/>
                    <a:gd name="T7" fmla="*/ 3 h 33"/>
                    <a:gd name="T8" fmla="*/ 4 w 42"/>
                    <a:gd name="T9" fmla="*/ 6 h 33"/>
                    <a:gd name="T10" fmla="*/ 1 w 42"/>
                    <a:gd name="T11" fmla="*/ 9 h 33"/>
                    <a:gd name="T12" fmla="*/ 1 w 42"/>
                    <a:gd name="T13" fmla="*/ 13 h 33"/>
                    <a:gd name="T14" fmla="*/ 1 w 42"/>
                    <a:gd name="T15" fmla="*/ 13 h 33"/>
                    <a:gd name="T16" fmla="*/ 0 w 42"/>
                    <a:gd name="T17" fmla="*/ 15 h 33"/>
                    <a:gd name="T18" fmla="*/ 1 w 42"/>
                    <a:gd name="T19" fmla="*/ 19 h 33"/>
                    <a:gd name="T20" fmla="*/ 5 w 42"/>
                    <a:gd name="T21" fmla="*/ 26 h 33"/>
                    <a:gd name="T22" fmla="*/ 10 w 42"/>
                    <a:gd name="T23" fmla="*/ 29 h 33"/>
                    <a:gd name="T24" fmla="*/ 18 w 42"/>
                    <a:gd name="T25" fmla="*/ 32 h 33"/>
                    <a:gd name="T26" fmla="*/ 18 w 42"/>
                    <a:gd name="T27" fmla="*/ 32 h 33"/>
                    <a:gd name="T28" fmla="*/ 27 w 42"/>
                    <a:gd name="T29" fmla="*/ 33 h 33"/>
                    <a:gd name="T30" fmla="*/ 33 w 42"/>
                    <a:gd name="T31" fmla="*/ 31 h 33"/>
                    <a:gd name="T32" fmla="*/ 38 w 42"/>
                    <a:gd name="T33" fmla="*/ 27 h 33"/>
                    <a:gd name="T34" fmla="*/ 41 w 42"/>
                    <a:gd name="T35" fmla="*/ 23 h 33"/>
                    <a:gd name="T36" fmla="*/ 42 w 42"/>
                    <a:gd name="T37" fmla="*/ 20 h 33"/>
                    <a:gd name="T38" fmla="*/ 42 w 42"/>
                    <a:gd name="T39" fmla="*/ 20 h 33"/>
                    <a:gd name="T40" fmla="*/ 42 w 42"/>
                    <a:gd name="T41" fmla="*/ 17 h 33"/>
                    <a:gd name="T42" fmla="*/ 41 w 42"/>
                    <a:gd name="T43" fmla="*/ 14 h 33"/>
                    <a:gd name="T44" fmla="*/ 38 w 42"/>
                    <a:gd name="T45" fmla="*/ 8 h 33"/>
                    <a:gd name="T46" fmla="*/ 32 w 42"/>
                    <a:gd name="T47" fmla="*/ 3 h 33"/>
                    <a:gd name="T48" fmla="*/ 24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9" y="3"/>
                      </a:lnTo>
                      <a:lnTo>
                        <a:pt x="4" y="6"/>
                      </a:lnTo>
                      <a:lnTo>
                        <a:pt x="1" y="9"/>
                      </a:lnTo>
                      <a:lnTo>
                        <a:pt x="1" y="13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5" y="26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7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41" y="23"/>
                      </a:lnTo>
                      <a:lnTo>
                        <a:pt x="42" y="20"/>
                      </a:lnTo>
                      <a:lnTo>
                        <a:pt x="42" y="17"/>
                      </a:lnTo>
                      <a:lnTo>
                        <a:pt x="41" y="14"/>
                      </a:lnTo>
                      <a:lnTo>
                        <a:pt x="38" y="8"/>
                      </a:lnTo>
                      <a:lnTo>
                        <a:pt x="32" y="3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76" name="Freeform 2719"/>
                <p:cNvSpPr>
                  <a:spLocks/>
                </p:cNvSpPr>
                <p:nvPr/>
              </p:nvSpPr>
              <p:spPr bwMode="auto">
                <a:xfrm>
                  <a:off x="2056" y="3026"/>
                  <a:ext cx="42" cy="33"/>
                </a:xfrm>
                <a:custGeom>
                  <a:avLst/>
                  <a:gdLst>
                    <a:gd name="T0" fmla="*/ 24 w 42"/>
                    <a:gd name="T1" fmla="*/ 0 h 33"/>
                    <a:gd name="T2" fmla="*/ 24 w 42"/>
                    <a:gd name="T3" fmla="*/ 0 h 33"/>
                    <a:gd name="T4" fmla="*/ 15 w 42"/>
                    <a:gd name="T5" fmla="*/ 0 h 33"/>
                    <a:gd name="T6" fmla="*/ 9 w 42"/>
                    <a:gd name="T7" fmla="*/ 3 h 33"/>
                    <a:gd name="T8" fmla="*/ 4 w 42"/>
                    <a:gd name="T9" fmla="*/ 6 h 33"/>
                    <a:gd name="T10" fmla="*/ 1 w 42"/>
                    <a:gd name="T11" fmla="*/ 9 h 33"/>
                    <a:gd name="T12" fmla="*/ 1 w 42"/>
                    <a:gd name="T13" fmla="*/ 13 h 33"/>
                    <a:gd name="T14" fmla="*/ 1 w 42"/>
                    <a:gd name="T15" fmla="*/ 13 h 33"/>
                    <a:gd name="T16" fmla="*/ 0 w 42"/>
                    <a:gd name="T17" fmla="*/ 15 h 33"/>
                    <a:gd name="T18" fmla="*/ 1 w 42"/>
                    <a:gd name="T19" fmla="*/ 19 h 33"/>
                    <a:gd name="T20" fmla="*/ 5 w 42"/>
                    <a:gd name="T21" fmla="*/ 26 h 33"/>
                    <a:gd name="T22" fmla="*/ 10 w 42"/>
                    <a:gd name="T23" fmla="*/ 29 h 33"/>
                    <a:gd name="T24" fmla="*/ 18 w 42"/>
                    <a:gd name="T25" fmla="*/ 32 h 33"/>
                    <a:gd name="T26" fmla="*/ 18 w 42"/>
                    <a:gd name="T27" fmla="*/ 32 h 33"/>
                    <a:gd name="T28" fmla="*/ 27 w 42"/>
                    <a:gd name="T29" fmla="*/ 33 h 33"/>
                    <a:gd name="T30" fmla="*/ 33 w 42"/>
                    <a:gd name="T31" fmla="*/ 31 h 33"/>
                    <a:gd name="T32" fmla="*/ 38 w 42"/>
                    <a:gd name="T33" fmla="*/ 27 h 33"/>
                    <a:gd name="T34" fmla="*/ 41 w 42"/>
                    <a:gd name="T35" fmla="*/ 23 h 33"/>
                    <a:gd name="T36" fmla="*/ 42 w 42"/>
                    <a:gd name="T37" fmla="*/ 20 h 33"/>
                    <a:gd name="T38" fmla="*/ 42 w 42"/>
                    <a:gd name="T39" fmla="*/ 20 h 33"/>
                    <a:gd name="T40" fmla="*/ 42 w 42"/>
                    <a:gd name="T41" fmla="*/ 17 h 33"/>
                    <a:gd name="T42" fmla="*/ 41 w 42"/>
                    <a:gd name="T43" fmla="*/ 14 h 33"/>
                    <a:gd name="T44" fmla="*/ 38 w 42"/>
                    <a:gd name="T45" fmla="*/ 8 h 33"/>
                    <a:gd name="T46" fmla="*/ 32 w 42"/>
                    <a:gd name="T47" fmla="*/ 3 h 33"/>
                    <a:gd name="T48" fmla="*/ 24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9" y="3"/>
                      </a:lnTo>
                      <a:lnTo>
                        <a:pt x="4" y="6"/>
                      </a:lnTo>
                      <a:lnTo>
                        <a:pt x="1" y="9"/>
                      </a:lnTo>
                      <a:lnTo>
                        <a:pt x="1" y="13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5" y="26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7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41" y="23"/>
                      </a:lnTo>
                      <a:lnTo>
                        <a:pt x="42" y="20"/>
                      </a:lnTo>
                      <a:lnTo>
                        <a:pt x="42" y="17"/>
                      </a:lnTo>
                      <a:lnTo>
                        <a:pt x="41" y="14"/>
                      </a:lnTo>
                      <a:lnTo>
                        <a:pt x="38" y="8"/>
                      </a:lnTo>
                      <a:lnTo>
                        <a:pt x="32" y="3"/>
                      </a:lnTo>
                      <a:lnTo>
                        <a:pt x="24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77" name="Freeform 2720"/>
                <p:cNvSpPr>
                  <a:spLocks/>
                </p:cNvSpPr>
                <p:nvPr/>
              </p:nvSpPr>
              <p:spPr bwMode="auto">
                <a:xfrm>
                  <a:off x="2044" y="3004"/>
                  <a:ext cx="43" cy="32"/>
                </a:xfrm>
                <a:custGeom>
                  <a:avLst/>
                  <a:gdLst>
                    <a:gd name="T0" fmla="*/ 22 w 43"/>
                    <a:gd name="T1" fmla="*/ 0 h 32"/>
                    <a:gd name="T2" fmla="*/ 22 w 43"/>
                    <a:gd name="T3" fmla="*/ 0 h 32"/>
                    <a:gd name="T4" fmla="*/ 13 w 43"/>
                    <a:gd name="T5" fmla="*/ 2 h 32"/>
                    <a:gd name="T6" fmla="*/ 7 w 43"/>
                    <a:gd name="T7" fmla="*/ 5 h 32"/>
                    <a:gd name="T8" fmla="*/ 3 w 43"/>
                    <a:gd name="T9" fmla="*/ 11 h 32"/>
                    <a:gd name="T10" fmla="*/ 2 w 43"/>
                    <a:gd name="T11" fmla="*/ 13 h 32"/>
                    <a:gd name="T12" fmla="*/ 0 w 43"/>
                    <a:gd name="T13" fmla="*/ 17 h 32"/>
                    <a:gd name="T14" fmla="*/ 0 w 43"/>
                    <a:gd name="T15" fmla="*/ 17 h 32"/>
                    <a:gd name="T16" fmla="*/ 2 w 43"/>
                    <a:gd name="T17" fmla="*/ 19 h 32"/>
                    <a:gd name="T18" fmla="*/ 3 w 43"/>
                    <a:gd name="T19" fmla="*/ 23 h 32"/>
                    <a:gd name="T20" fmla="*/ 7 w 43"/>
                    <a:gd name="T21" fmla="*/ 28 h 32"/>
                    <a:gd name="T22" fmla="*/ 13 w 43"/>
                    <a:gd name="T23" fmla="*/ 31 h 32"/>
                    <a:gd name="T24" fmla="*/ 22 w 43"/>
                    <a:gd name="T25" fmla="*/ 32 h 32"/>
                    <a:gd name="T26" fmla="*/ 22 w 43"/>
                    <a:gd name="T27" fmla="*/ 32 h 32"/>
                    <a:gd name="T28" fmla="*/ 30 w 43"/>
                    <a:gd name="T29" fmla="*/ 31 h 32"/>
                    <a:gd name="T30" fmla="*/ 36 w 43"/>
                    <a:gd name="T31" fmla="*/ 28 h 32"/>
                    <a:gd name="T32" fmla="*/ 41 w 43"/>
                    <a:gd name="T33" fmla="*/ 23 h 32"/>
                    <a:gd name="T34" fmla="*/ 43 w 43"/>
                    <a:gd name="T35" fmla="*/ 19 h 32"/>
                    <a:gd name="T36" fmla="*/ 43 w 43"/>
                    <a:gd name="T37" fmla="*/ 17 h 32"/>
                    <a:gd name="T38" fmla="*/ 43 w 43"/>
                    <a:gd name="T39" fmla="*/ 17 h 32"/>
                    <a:gd name="T40" fmla="*/ 43 w 43"/>
                    <a:gd name="T41" fmla="*/ 13 h 32"/>
                    <a:gd name="T42" fmla="*/ 41 w 43"/>
                    <a:gd name="T43" fmla="*/ 11 h 32"/>
                    <a:gd name="T44" fmla="*/ 36 w 43"/>
                    <a:gd name="T45" fmla="*/ 5 h 32"/>
                    <a:gd name="T46" fmla="*/ 30 w 43"/>
                    <a:gd name="T47" fmla="*/ 2 h 32"/>
                    <a:gd name="T48" fmla="*/ 22 w 43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2"/>
                    <a:gd name="T77" fmla="*/ 43 w 43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2"/>
                      </a:lnTo>
                      <a:lnTo>
                        <a:pt x="7" y="5"/>
                      </a:lnTo>
                      <a:lnTo>
                        <a:pt x="3" y="11"/>
                      </a:lnTo>
                      <a:lnTo>
                        <a:pt x="2" y="13"/>
                      </a:lnTo>
                      <a:lnTo>
                        <a:pt x="0" y="17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30" y="31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3" y="19"/>
                      </a:lnTo>
                      <a:lnTo>
                        <a:pt x="43" y="17"/>
                      </a:lnTo>
                      <a:lnTo>
                        <a:pt x="43" y="13"/>
                      </a:lnTo>
                      <a:lnTo>
                        <a:pt x="41" y="11"/>
                      </a:lnTo>
                      <a:lnTo>
                        <a:pt x="36" y="5"/>
                      </a:lnTo>
                      <a:lnTo>
                        <a:pt x="30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78" name="Freeform 2721"/>
                <p:cNvSpPr>
                  <a:spLocks/>
                </p:cNvSpPr>
                <p:nvPr/>
              </p:nvSpPr>
              <p:spPr bwMode="auto">
                <a:xfrm>
                  <a:off x="2044" y="3004"/>
                  <a:ext cx="43" cy="32"/>
                </a:xfrm>
                <a:custGeom>
                  <a:avLst/>
                  <a:gdLst>
                    <a:gd name="T0" fmla="*/ 22 w 43"/>
                    <a:gd name="T1" fmla="*/ 0 h 32"/>
                    <a:gd name="T2" fmla="*/ 22 w 43"/>
                    <a:gd name="T3" fmla="*/ 0 h 32"/>
                    <a:gd name="T4" fmla="*/ 13 w 43"/>
                    <a:gd name="T5" fmla="*/ 2 h 32"/>
                    <a:gd name="T6" fmla="*/ 7 w 43"/>
                    <a:gd name="T7" fmla="*/ 5 h 32"/>
                    <a:gd name="T8" fmla="*/ 3 w 43"/>
                    <a:gd name="T9" fmla="*/ 11 h 32"/>
                    <a:gd name="T10" fmla="*/ 2 w 43"/>
                    <a:gd name="T11" fmla="*/ 13 h 32"/>
                    <a:gd name="T12" fmla="*/ 0 w 43"/>
                    <a:gd name="T13" fmla="*/ 17 h 32"/>
                    <a:gd name="T14" fmla="*/ 0 w 43"/>
                    <a:gd name="T15" fmla="*/ 17 h 32"/>
                    <a:gd name="T16" fmla="*/ 2 w 43"/>
                    <a:gd name="T17" fmla="*/ 19 h 32"/>
                    <a:gd name="T18" fmla="*/ 3 w 43"/>
                    <a:gd name="T19" fmla="*/ 23 h 32"/>
                    <a:gd name="T20" fmla="*/ 7 w 43"/>
                    <a:gd name="T21" fmla="*/ 28 h 32"/>
                    <a:gd name="T22" fmla="*/ 13 w 43"/>
                    <a:gd name="T23" fmla="*/ 31 h 32"/>
                    <a:gd name="T24" fmla="*/ 22 w 43"/>
                    <a:gd name="T25" fmla="*/ 32 h 32"/>
                    <a:gd name="T26" fmla="*/ 22 w 43"/>
                    <a:gd name="T27" fmla="*/ 32 h 32"/>
                    <a:gd name="T28" fmla="*/ 30 w 43"/>
                    <a:gd name="T29" fmla="*/ 31 h 32"/>
                    <a:gd name="T30" fmla="*/ 36 w 43"/>
                    <a:gd name="T31" fmla="*/ 28 h 32"/>
                    <a:gd name="T32" fmla="*/ 41 w 43"/>
                    <a:gd name="T33" fmla="*/ 23 h 32"/>
                    <a:gd name="T34" fmla="*/ 43 w 43"/>
                    <a:gd name="T35" fmla="*/ 19 h 32"/>
                    <a:gd name="T36" fmla="*/ 43 w 43"/>
                    <a:gd name="T37" fmla="*/ 17 h 32"/>
                    <a:gd name="T38" fmla="*/ 43 w 43"/>
                    <a:gd name="T39" fmla="*/ 17 h 32"/>
                    <a:gd name="T40" fmla="*/ 43 w 43"/>
                    <a:gd name="T41" fmla="*/ 13 h 32"/>
                    <a:gd name="T42" fmla="*/ 41 w 43"/>
                    <a:gd name="T43" fmla="*/ 11 h 32"/>
                    <a:gd name="T44" fmla="*/ 36 w 43"/>
                    <a:gd name="T45" fmla="*/ 5 h 32"/>
                    <a:gd name="T46" fmla="*/ 30 w 43"/>
                    <a:gd name="T47" fmla="*/ 2 h 32"/>
                    <a:gd name="T48" fmla="*/ 22 w 43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2"/>
                    <a:gd name="T77" fmla="*/ 43 w 43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2"/>
                      </a:lnTo>
                      <a:lnTo>
                        <a:pt x="7" y="5"/>
                      </a:lnTo>
                      <a:lnTo>
                        <a:pt x="3" y="11"/>
                      </a:lnTo>
                      <a:lnTo>
                        <a:pt x="2" y="13"/>
                      </a:lnTo>
                      <a:lnTo>
                        <a:pt x="0" y="17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30" y="31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3" y="19"/>
                      </a:lnTo>
                      <a:lnTo>
                        <a:pt x="43" y="17"/>
                      </a:lnTo>
                      <a:lnTo>
                        <a:pt x="43" y="13"/>
                      </a:lnTo>
                      <a:lnTo>
                        <a:pt x="41" y="11"/>
                      </a:lnTo>
                      <a:lnTo>
                        <a:pt x="36" y="5"/>
                      </a:lnTo>
                      <a:lnTo>
                        <a:pt x="30" y="2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79" name="Freeform 2722"/>
                <p:cNvSpPr>
                  <a:spLocks/>
                </p:cNvSpPr>
                <p:nvPr/>
              </p:nvSpPr>
              <p:spPr bwMode="auto">
                <a:xfrm>
                  <a:off x="2027" y="3067"/>
                  <a:ext cx="39" cy="34"/>
                </a:xfrm>
                <a:custGeom>
                  <a:avLst/>
                  <a:gdLst>
                    <a:gd name="T0" fmla="*/ 11 w 39"/>
                    <a:gd name="T1" fmla="*/ 2 h 34"/>
                    <a:gd name="T2" fmla="*/ 11 w 39"/>
                    <a:gd name="T3" fmla="*/ 2 h 34"/>
                    <a:gd name="T4" fmla="*/ 5 w 39"/>
                    <a:gd name="T5" fmla="*/ 7 h 34"/>
                    <a:gd name="T6" fmla="*/ 1 w 39"/>
                    <a:gd name="T7" fmla="*/ 14 h 34"/>
                    <a:gd name="T8" fmla="*/ 0 w 39"/>
                    <a:gd name="T9" fmla="*/ 20 h 34"/>
                    <a:gd name="T10" fmla="*/ 0 w 39"/>
                    <a:gd name="T11" fmla="*/ 24 h 34"/>
                    <a:gd name="T12" fmla="*/ 1 w 39"/>
                    <a:gd name="T13" fmla="*/ 27 h 34"/>
                    <a:gd name="T14" fmla="*/ 1 w 39"/>
                    <a:gd name="T15" fmla="*/ 27 h 34"/>
                    <a:gd name="T16" fmla="*/ 3 w 39"/>
                    <a:gd name="T17" fmla="*/ 29 h 34"/>
                    <a:gd name="T18" fmla="*/ 6 w 39"/>
                    <a:gd name="T19" fmla="*/ 32 h 34"/>
                    <a:gd name="T20" fmla="*/ 12 w 39"/>
                    <a:gd name="T21" fmla="*/ 34 h 34"/>
                    <a:gd name="T22" fmla="*/ 20 w 39"/>
                    <a:gd name="T23" fmla="*/ 33 h 34"/>
                    <a:gd name="T24" fmla="*/ 28 w 39"/>
                    <a:gd name="T25" fmla="*/ 30 h 34"/>
                    <a:gd name="T26" fmla="*/ 28 w 39"/>
                    <a:gd name="T27" fmla="*/ 30 h 34"/>
                    <a:gd name="T28" fmla="*/ 34 w 39"/>
                    <a:gd name="T29" fmla="*/ 25 h 34"/>
                    <a:gd name="T30" fmla="*/ 38 w 39"/>
                    <a:gd name="T31" fmla="*/ 19 h 34"/>
                    <a:gd name="T32" fmla="*/ 39 w 39"/>
                    <a:gd name="T33" fmla="*/ 13 h 34"/>
                    <a:gd name="T34" fmla="*/ 38 w 39"/>
                    <a:gd name="T35" fmla="*/ 9 h 34"/>
                    <a:gd name="T36" fmla="*/ 37 w 39"/>
                    <a:gd name="T37" fmla="*/ 6 h 34"/>
                    <a:gd name="T38" fmla="*/ 37 w 39"/>
                    <a:gd name="T39" fmla="*/ 6 h 34"/>
                    <a:gd name="T40" fmla="*/ 35 w 39"/>
                    <a:gd name="T41" fmla="*/ 4 h 34"/>
                    <a:gd name="T42" fmla="*/ 33 w 39"/>
                    <a:gd name="T43" fmla="*/ 1 h 34"/>
                    <a:gd name="T44" fmla="*/ 26 w 39"/>
                    <a:gd name="T45" fmla="*/ 0 h 34"/>
                    <a:gd name="T46" fmla="*/ 19 w 39"/>
                    <a:gd name="T47" fmla="*/ 0 h 34"/>
                    <a:gd name="T48" fmla="*/ 11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7"/>
                      </a:lnTo>
                      <a:lnTo>
                        <a:pt x="1" y="14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3" y="29"/>
                      </a:lnTo>
                      <a:lnTo>
                        <a:pt x="6" y="32"/>
                      </a:lnTo>
                      <a:lnTo>
                        <a:pt x="12" y="34"/>
                      </a:lnTo>
                      <a:lnTo>
                        <a:pt x="20" y="33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39" y="13"/>
                      </a:lnTo>
                      <a:lnTo>
                        <a:pt x="38" y="9"/>
                      </a:lnTo>
                      <a:lnTo>
                        <a:pt x="37" y="6"/>
                      </a:lnTo>
                      <a:lnTo>
                        <a:pt x="35" y="4"/>
                      </a:lnTo>
                      <a:lnTo>
                        <a:pt x="33" y="1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2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80" name="Freeform 2723"/>
                <p:cNvSpPr>
                  <a:spLocks/>
                </p:cNvSpPr>
                <p:nvPr/>
              </p:nvSpPr>
              <p:spPr bwMode="auto">
                <a:xfrm>
                  <a:off x="2027" y="3067"/>
                  <a:ext cx="39" cy="34"/>
                </a:xfrm>
                <a:custGeom>
                  <a:avLst/>
                  <a:gdLst>
                    <a:gd name="T0" fmla="*/ 11 w 39"/>
                    <a:gd name="T1" fmla="*/ 2 h 34"/>
                    <a:gd name="T2" fmla="*/ 11 w 39"/>
                    <a:gd name="T3" fmla="*/ 2 h 34"/>
                    <a:gd name="T4" fmla="*/ 5 w 39"/>
                    <a:gd name="T5" fmla="*/ 7 h 34"/>
                    <a:gd name="T6" fmla="*/ 1 w 39"/>
                    <a:gd name="T7" fmla="*/ 14 h 34"/>
                    <a:gd name="T8" fmla="*/ 0 w 39"/>
                    <a:gd name="T9" fmla="*/ 20 h 34"/>
                    <a:gd name="T10" fmla="*/ 0 w 39"/>
                    <a:gd name="T11" fmla="*/ 24 h 34"/>
                    <a:gd name="T12" fmla="*/ 1 w 39"/>
                    <a:gd name="T13" fmla="*/ 27 h 34"/>
                    <a:gd name="T14" fmla="*/ 1 w 39"/>
                    <a:gd name="T15" fmla="*/ 27 h 34"/>
                    <a:gd name="T16" fmla="*/ 3 w 39"/>
                    <a:gd name="T17" fmla="*/ 29 h 34"/>
                    <a:gd name="T18" fmla="*/ 6 w 39"/>
                    <a:gd name="T19" fmla="*/ 32 h 34"/>
                    <a:gd name="T20" fmla="*/ 12 w 39"/>
                    <a:gd name="T21" fmla="*/ 34 h 34"/>
                    <a:gd name="T22" fmla="*/ 20 w 39"/>
                    <a:gd name="T23" fmla="*/ 33 h 34"/>
                    <a:gd name="T24" fmla="*/ 28 w 39"/>
                    <a:gd name="T25" fmla="*/ 30 h 34"/>
                    <a:gd name="T26" fmla="*/ 28 w 39"/>
                    <a:gd name="T27" fmla="*/ 30 h 34"/>
                    <a:gd name="T28" fmla="*/ 34 w 39"/>
                    <a:gd name="T29" fmla="*/ 25 h 34"/>
                    <a:gd name="T30" fmla="*/ 38 w 39"/>
                    <a:gd name="T31" fmla="*/ 19 h 34"/>
                    <a:gd name="T32" fmla="*/ 39 w 39"/>
                    <a:gd name="T33" fmla="*/ 13 h 34"/>
                    <a:gd name="T34" fmla="*/ 38 w 39"/>
                    <a:gd name="T35" fmla="*/ 9 h 34"/>
                    <a:gd name="T36" fmla="*/ 37 w 39"/>
                    <a:gd name="T37" fmla="*/ 6 h 34"/>
                    <a:gd name="T38" fmla="*/ 37 w 39"/>
                    <a:gd name="T39" fmla="*/ 6 h 34"/>
                    <a:gd name="T40" fmla="*/ 35 w 39"/>
                    <a:gd name="T41" fmla="*/ 4 h 34"/>
                    <a:gd name="T42" fmla="*/ 33 w 39"/>
                    <a:gd name="T43" fmla="*/ 1 h 34"/>
                    <a:gd name="T44" fmla="*/ 26 w 39"/>
                    <a:gd name="T45" fmla="*/ 0 h 34"/>
                    <a:gd name="T46" fmla="*/ 19 w 39"/>
                    <a:gd name="T47" fmla="*/ 0 h 34"/>
                    <a:gd name="T48" fmla="*/ 11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7"/>
                      </a:lnTo>
                      <a:lnTo>
                        <a:pt x="1" y="14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3" y="29"/>
                      </a:lnTo>
                      <a:lnTo>
                        <a:pt x="6" y="32"/>
                      </a:lnTo>
                      <a:lnTo>
                        <a:pt x="12" y="34"/>
                      </a:lnTo>
                      <a:lnTo>
                        <a:pt x="20" y="33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39" y="13"/>
                      </a:lnTo>
                      <a:lnTo>
                        <a:pt x="38" y="9"/>
                      </a:lnTo>
                      <a:lnTo>
                        <a:pt x="37" y="6"/>
                      </a:lnTo>
                      <a:lnTo>
                        <a:pt x="35" y="4"/>
                      </a:lnTo>
                      <a:lnTo>
                        <a:pt x="33" y="1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81" name="Freeform 2724"/>
                <p:cNvSpPr>
                  <a:spLocks/>
                </p:cNvSpPr>
                <p:nvPr/>
              </p:nvSpPr>
              <p:spPr bwMode="auto">
                <a:xfrm>
                  <a:off x="2056" y="3069"/>
                  <a:ext cx="40" cy="35"/>
                </a:xfrm>
                <a:custGeom>
                  <a:avLst/>
                  <a:gdLst>
                    <a:gd name="T0" fmla="*/ 25 w 40"/>
                    <a:gd name="T1" fmla="*/ 2 h 35"/>
                    <a:gd name="T2" fmla="*/ 25 w 40"/>
                    <a:gd name="T3" fmla="*/ 2 h 35"/>
                    <a:gd name="T4" fmla="*/ 18 w 40"/>
                    <a:gd name="T5" fmla="*/ 0 h 35"/>
                    <a:gd name="T6" fmla="*/ 10 w 40"/>
                    <a:gd name="T7" fmla="*/ 2 h 35"/>
                    <a:gd name="T8" fmla="*/ 4 w 40"/>
                    <a:gd name="T9" fmla="*/ 5 h 35"/>
                    <a:gd name="T10" fmla="*/ 1 w 40"/>
                    <a:gd name="T11" fmla="*/ 8 h 35"/>
                    <a:gd name="T12" fmla="*/ 0 w 40"/>
                    <a:gd name="T13" fmla="*/ 11 h 35"/>
                    <a:gd name="T14" fmla="*/ 0 w 40"/>
                    <a:gd name="T15" fmla="*/ 11 h 35"/>
                    <a:gd name="T16" fmla="*/ 0 w 40"/>
                    <a:gd name="T17" fmla="*/ 13 h 35"/>
                    <a:gd name="T18" fmla="*/ 0 w 40"/>
                    <a:gd name="T19" fmla="*/ 17 h 35"/>
                    <a:gd name="T20" fmla="*/ 3 w 40"/>
                    <a:gd name="T21" fmla="*/ 23 h 35"/>
                    <a:gd name="T22" fmla="*/ 6 w 40"/>
                    <a:gd name="T23" fmla="*/ 28 h 35"/>
                    <a:gd name="T24" fmla="*/ 14 w 40"/>
                    <a:gd name="T25" fmla="*/ 34 h 35"/>
                    <a:gd name="T26" fmla="*/ 14 w 40"/>
                    <a:gd name="T27" fmla="*/ 34 h 35"/>
                    <a:gd name="T28" fmla="*/ 22 w 40"/>
                    <a:gd name="T29" fmla="*/ 35 h 35"/>
                    <a:gd name="T30" fmla="*/ 29 w 40"/>
                    <a:gd name="T31" fmla="*/ 34 h 35"/>
                    <a:gd name="T32" fmla="*/ 36 w 40"/>
                    <a:gd name="T33" fmla="*/ 30 h 35"/>
                    <a:gd name="T34" fmla="*/ 38 w 40"/>
                    <a:gd name="T35" fmla="*/ 27 h 35"/>
                    <a:gd name="T36" fmla="*/ 40 w 40"/>
                    <a:gd name="T37" fmla="*/ 25 h 35"/>
                    <a:gd name="T38" fmla="*/ 40 w 40"/>
                    <a:gd name="T39" fmla="*/ 25 h 35"/>
                    <a:gd name="T40" fmla="*/ 40 w 40"/>
                    <a:gd name="T41" fmla="*/ 22 h 35"/>
                    <a:gd name="T42" fmla="*/ 40 w 40"/>
                    <a:gd name="T43" fmla="*/ 18 h 35"/>
                    <a:gd name="T44" fmla="*/ 37 w 40"/>
                    <a:gd name="T45" fmla="*/ 12 h 35"/>
                    <a:gd name="T46" fmla="*/ 33 w 40"/>
                    <a:gd name="T47" fmla="*/ 7 h 35"/>
                    <a:gd name="T48" fmla="*/ 25 w 40"/>
                    <a:gd name="T49" fmla="*/ 2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8" y="0"/>
                      </a:lnTo>
                      <a:lnTo>
                        <a:pt x="10" y="2"/>
                      </a:lnTo>
                      <a:lnTo>
                        <a:pt x="4" y="5"/>
                      </a:lnTo>
                      <a:lnTo>
                        <a:pt x="1" y="8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6" y="28"/>
                      </a:lnTo>
                      <a:lnTo>
                        <a:pt x="14" y="34"/>
                      </a:lnTo>
                      <a:lnTo>
                        <a:pt x="22" y="35"/>
                      </a:lnTo>
                      <a:lnTo>
                        <a:pt x="29" y="34"/>
                      </a:lnTo>
                      <a:lnTo>
                        <a:pt x="36" y="30"/>
                      </a:lnTo>
                      <a:lnTo>
                        <a:pt x="38" y="27"/>
                      </a:lnTo>
                      <a:lnTo>
                        <a:pt x="40" y="25"/>
                      </a:lnTo>
                      <a:lnTo>
                        <a:pt x="40" y="22"/>
                      </a:lnTo>
                      <a:lnTo>
                        <a:pt x="40" y="18"/>
                      </a:lnTo>
                      <a:lnTo>
                        <a:pt x="37" y="12"/>
                      </a:lnTo>
                      <a:lnTo>
                        <a:pt x="33" y="7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82" name="Freeform 2725"/>
                <p:cNvSpPr>
                  <a:spLocks/>
                </p:cNvSpPr>
                <p:nvPr/>
              </p:nvSpPr>
              <p:spPr bwMode="auto">
                <a:xfrm>
                  <a:off x="2056" y="3069"/>
                  <a:ext cx="40" cy="35"/>
                </a:xfrm>
                <a:custGeom>
                  <a:avLst/>
                  <a:gdLst>
                    <a:gd name="T0" fmla="*/ 25 w 40"/>
                    <a:gd name="T1" fmla="*/ 2 h 35"/>
                    <a:gd name="T2" fmla="*/ 25 w 40"/>
                    <a:gd name="T3" fmla="*/ 2 h 35"/>
                    <a:gd name="T4" fmla="*/ 18 w 40"/>
                    <a:gd name="T5" fmla="*/ 0 h 35"/>
                    <a:gd name="T6" fmla="*/ 10 w 40"/>
                    <a:gd name="T7" fmla="*/ 2 h 35"/>
                    <a:gd name="T8" fmla="*/ 4 w 40"/>
                    <a:gd name="T9" fmla="*/ 5 h 35"/>
                    <a:gd name="T10" fmla="*/ 1 w 40"/>
                    <a:gd name="T11" fmla="*/ 8 h 35"/>
                    <a:gd name="T12" fmla="*/ 0 w 40"/>
                    <a:gd name="T13" fmla="*/ 11 h 35"/>
                    <a:gd name="T14" fmla="*/ 0 w 40"/>
                    <a:gd name="T15" fmla="*/ 11 h 35"/>
                    <a:gd name="T16" fmla="*/ 0 w 40"/>
                    <a:gd name="T17" fmla="*/ 13 h 35"/>
                    <a:gd name="T18" fmla="*/ 0 w 40"/>
                    <a:gd name="T19" fmla="*/ 17 h 35"/>
                    <a:gd name="T20" fmla="*/ 3 w 40"/>
                    <a:gd name="T21" fmla="*/ 23 h 35"/>
                    <a:gd name="T22" fmla="*/ 6 w 40"/>
                    <a:gd name="T23" fmla="*/ 28 h 35"/>
                    <a:gd name="T24" fmla="*/ 14 w 40"/>
                    <a:gd name="T25" fmla="*/ 34 h 35"/>
                    <a:gd name="T26" fmla="*/ 14 w 40"/>
                    <a:gd name="T27" fmla="*/ 34 h 35"/>
                    <a:gd name="T28" fmla="*/ 22 w 40"/>
                    <a:gd name="T29" fmla="*/ 35 h 35"/>
                    <a:gd name="T30" fmla="*/ 29 w 40"/>
                    <a:gd name="T31" fmla="*/ 34 h 35"/>
                    <a:gd name="T32" fmla="*/ 36 w 40"/>
                    <a:gd name="T33" fmla="*/ 30 h 35"/>
                    <a:gd name="T34" fmla="*/ 38 w 40"/>
                    <a:gd name="T35" fmla="*/ 27 h 35"/>
                    <a:gd name="T36" fmla="*/ 40 w 40"/>
                    <a:gd name="T37" fmla="*/ 25 h 35"/>
                    <a:gd name="T38" fmla="*/ 40 w 40"/>
                    <a:gd name="T39" fmla="*/ 25 h 35"/>
                    <a:gd name="T40" fmla="*/ 40 w 40"/>
                    <a:gd name="T41" fmla="*/ 22 h 35"/>
                    <a:gd name="T42" fmla="*/ 40 w 40"/>
                    <a:gd name="T43" fmla="*/ 18 h 35"/>
                    <a:gd name="T44" fmla="*/ 37 w 40"/>
                    <a:gd name="T45" fmla="*/ 12 h 35"/>
                    <a:gd name="T46" fmla="*/ 33 w 40"/>
                    <a:gd name="T47" fmla="*/ 7 h 35"/>
                    <a:gd name="T48" fmla="*/ 25 w 40"/>
                    <a:gd name="T49" fmla="*/ 2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8" y="0"/>
                      </a:lnTo>
                      <a:lnTo>
                        <a:pt x="10" y="2"/>
                      </a:lnTo>
                      <a:lnTo>
                        <a:pt x="4" y="5"/>
                      </a:lnTo>
                      <a:lnTo>
                        <a:pt x="1" y="8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6" y="28"/>
                      </a:lnTo>
                      <a:lnTo>
                        <a:pt x="14" y="34"/>
                      </a:lnTo>
                      <a:lnTo>
                        <a:pt x="22" y="35"/>
                      </a:lnTo>
                      <a:lnTo>
                        <a:pt x="29" y="34"/>
                      </a:lnTo>
                      <a:lnTo>
                        <a:pt x="36" y="30"/>
                      </a:lnTo>
                      <a:lnTo>
                        <a:pt x="38" y="27"/>
                      </a:lnTo>
                      <a:lnTo>
                        <a:pt x="40" y="25"/>
                      </a:lnTo>
                      <a:lnTo>
                        <a:pt x="40" y="22"/>
                      </a:lnTo>
                      <a:lnTo>
                        <a:pt x="40" y="18"/>
                      </a:lnTo>
                      <a:lnTo>
                        <a:pt x="37" y="12"/>
                      </a:lnTo>
                      <a:lnTo>
                        <a:pt x="33" y="7"/>
                      </a:lnTo>
                      <a:lnTo>
                        <a:pt x="25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83" name="Freeform 2726"/>
                <p:cNvSpPr>
                  <a:spLocks/>
                </p:cNvSpPr>
                <p:nvPr/>
              </p:nvSpPr>
              <p:spPr bwMode="auto">
                <a:xfrm>
                  <a:off x="2044" y="3060"/>
                  <a:ext cx="31" cy="88"/>
                </a:xfrm>
                <a:custGeom>
                  <a:avLst/>
                  <a:gdLst>
                    <a:gd name="T0" fmla="*/ 0 w 31"/>
                    <a:gd name="T1" fmla="*/ 85 h 88"/>
                    <a:gd name="T2" fmla="*/ 9 w 31"/>
                    <a:gd name="T3" fmla="*/ 69 h 88"/>
                    <a:gd name="T4" fmla="*/ 9 w 31"/>
                    <a:gd name="T5" fmla="*/ 0 h 88"/>
                    <a:gd name="T6" fmla="*/ 23 w 31"/>
                    <a:gd name="T7" fmla="*/ 3 h 88"/>
                    <a:gd name="T8" fmla="*/ 23 w 31"/>
                    <a:gd name="T9" fmla="*/ 69 h 88"/>
                    <a:gd name="T10" fmla="*/ 31 w 31"/>
                    <a:gd name="T11" fmla="*/ 86 h 88"/>
                    <a:gd name="T12" fmla="*/ 21 w 31"/>
                    <a:gd name="T13" fmla="*/ 80 h 88"/>
                    <a:gd name="T14" fmla="*/ 21 w 31"/>
                    <a:gd name="T15" fmla="*/ 88 h 88"/>
                    <a:gd name="T16" fmla="*/ 15 w 31"/>
                    <a:gd name="T17" fmla="*/ 81 h 88"/>
                    <a:gd name="T18" fmla="*/ 9 w 31"/>
                    <a:gd name="T19" fmla="*/ 87 h 88"/>
                    <a:gd name="T20" fmla="*/ 9 w 31"/>
                    <a:gd name="T21" fmla="*/ 81 h 88"/>
                    <a:gd name="T22" fmla="*/ 0 w 31"/>
                    <a:gd name="T23" fmla="*/ 85 h 88"/>
                    <a:gd name="T24" fmla="*/ 0 w 31"/>
                    <a:gd name="T25" fmla="*/ 85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8"/>
                    <a:gd name="T41" fmla="*/ 31 w 31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8">
                      <a:moveTo>
                        <a:pt x="0" y="85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3"/>
                      </a:lnTo>
                      <a:lnTo>
                        <a:pt x="23" y="69"/>
                      </a:lnTo>
                      <a:lnTo>
                        <a:pt x="31" y="86"/>
                      </a:lnTo>
                      <a:lnTo>
                        <a:pt x="21" y="80"/>
                      </a:lnTo>
                      <a:lnTo>
                        <a:pt x="21" y="88"/>
                      </a:lnTo>
                      <a:lnTo>
                        <a:pt x="15" y="81"/>
                      </a:lnTo>
                      <a:lnTo>
                        <a:pt x="9" y="87"/>
                      </a:lnTo>
                      <a:lnTo>
                        <a:pt x="9" y="81"/>
                      </a:lnTo>
                      <a:lnTo>
                        <a:pt x="0" y="85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84" name="Freeform 2727"/>
                <p:cNvSpPr>
                  <a:spLocks/>
                </p:cNvSpPr>
                <p:nvPr/>
              </p:nvSpPr>
              <p:spPr bwMode="auto">
                <a:xfrm>
                  <a:off x="2027" y="3045"/>
                  <a:ext cx="39" cy="35"/>
                </a:xfrm>
                <a:custGeom>
                  <a:avLst/>
                  <a:gdLst>
                    <a:gd name="T0" fmla="*/ 11 w 39"/>
                    <a:gd name="T1" fmla="*/ 3 h 35"/>
                    <a:gd name="T2" fmla="*/ 11 w 39"/>
                    <a:gd name="T3" fmla="*/ 3 h 35"/>
                    <a:gd name="T4" fmla="*/ 5 w 39"/>
                    <a:gd name="T5" fmla="*/ 8 h 35"/>
                    <a:gd name="T6" fmla="*/ 1 w 39"/>
                    <a:gd name="T7" fmla="*/ 14 h 35"/>
                    <a:gd name="T8" fmla="*/ 0 w 39"/>
                    <a:gd name="T9" fmla="*/ 22 h 35"/>
                    <a:gd name="T10" fmla="*/ 0 w 39"/>
                    <a:gd name="T11" fmla="*/ 24 h 35"/>
                    <a:gd name="T12" fmla="*/ 1 w 39"/>
                    <a:gd name="T13" fmla="*/ 28 h 35"/>
                    <a:gd name="T14" fmla="*/ 1 w 39"/>
                    <a:gd name="T15" fmla="*/ 28 h 35"/>
                    <a:gd name="T16" fmla="*/ 3 w 39"/>
                    <a:gd name="T17" fmla="*/ 31 h 35"/>
                    <a:gd name="T18" fmla="*/ 6 w 39"/>
                    <a:gd name="T19" fmla="*/ 32 h 35"/>
                    <a:gd name="T20" fmla="*/ 12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1 h 35"/>
                    <a:gd name="T26" fmla="*/ 28 w 39"/>
                    <a:gd name="T27" fmla="*/ 31 h 35"/>
                    <a:gd name="T28" fmla="*/ 34 w 39"/>
                    <a:gd name="T29" fmla="*/ 26 h 35"/>
                    <a:gd name="T30" fmla="*/ 38 w 39"/>
                    <a:gd name="T31" fmla="*/ 19 h 35"/>
                    <a:gd name="T32" fmla="*/ 39 w 39"/>
                    <a:gd name="T33" fmla="*/ 13 h 35"/>
                    <a:gd name="T34" fmla="*/ 38 w 39"/>
                    <a:gd name="T35" fmla="*/ 10 h 35"/>
                    <a:gd name="T36" fmla="*/ 37 w 39"/>
                    <a:gd name="T37" fmla="*/ 7 h 35"/>
                    <a:gd name="T38" fmla="*/ 37 w 39"/>
                    <a:gd name="T39" fmla="*/ 7 h 35"/>
                    <a:gd name="T40" fmla="*/ 35 w 39"/>
                    <a:gd name="T41" fmla="*/ 4 h 35"/>
                    <a:gd name="T42" fmla="*/ 33 w 39"/>
                    <a:gd name="T43" fmla="*/ 3 h 35"/>
                    <a:gd name="T44" fmla="*/ 26 w 39"/>
                    <a:gd name="T45" fmla="*/ 0 h 35"/>
                    <a:gd name="T46" fmla="*/ 19 w 39"/>
                    <a:gd name="T47" fmla="*/ 0 h 35"/>
                    <a:gd name="T48" fmla="*/ 11 w 39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3" y="31"/>
                      </a:lnTo>
                      <a:lnTo>
                        <a:pt x="6" y="32"/>
                      </a:lnTo>
                      <a:lnTo>
                        <a:pt x="12" y="35"/>
                      </a:lnTo>
                      <a:lnTo>
                        <a:pt x="20" y="35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19"/>
                      </a:lnTo>
                      <a:lnTo>
                        <a:pt x="39" y="13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5" y="4"/>
                      </a:lnTo>
                      <a:lnTo>
                        <a:pt x="33" y="3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85" name="Freeform 2728"/>
                <p:cNvSpPr>
                  <a:spLocks/>
                </p:cNvSpPr>
                <p:nvPr/>
              </p:nvSpPr>
              <p:spPr bwMode="auto">
                <a:xfrm>
                  <a:off x="2027" y="3045"/>
                  <a:ext cx="39" cy="35"/>
                </a:xfrm>
                <a:custGeom>
                  <a:avLst/>
                  <a:gdLst>
                    <a:gd name="T0" fmla="*/ 11 w 39"/>
                    <a:gd name="T1" fmla="*/ 3 h 35"/>
                    <a:gd name="T2" fmla="*/ 11 w 39"/>
                    <a:gd name="T3" fmla="*/ 3 h 35"/>
                    <a:gd name="T4" fmla="*/ 5 w 39"/>
                    <a:gd name="T5" fmla="*/ 8 h 35"/>
                    <a:gd name="T6" fmla="*/ 1 w 39"/>
                    <a:gd name="T7" fmla="*/ 14 h 35"/>
                    <a:gd name="T8" fmla="*/ 0 w 39"/>
                    <a:gd name="T9" fmla="*/ 22 h 35"/>
                    <a:gd name="T10" fmla="*/ 0 w 39"/>
                    <a:gd name="T11" fmla="*/ 24 h 35"/>
                    <a:gd name="T12" fmla="*/ 1 w 39"/>
                    <a:gd name="T13" fmla="*/ 28 h 35"/>
                    <a:gd name="T14" fmla="*/ 1 w 39"/>
                    <a:gd name="T15" fmla="*/ 28 h 35"/>
                    <a:gd name="T16" fmla="*/ 3 w 39"/>
                    <a:gd name="T17" fmla="*/ 31 h 35"/>
                    <a:gd name="T18" fmla="*/ 6 w 39"/>
                    <a:gd name="T19" fmla="*/ 32 h 35"/>
                    <a:gd name="T20" fmla="*/ 12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1 h 35"/>
                    <a:gd name="T26" fmla="*/ 28 w 39"/>
                    <a:gd name="T27" fmla="*/ 31 h 35"/>
                    <a:gd name="T28" fmla="*/ 34 w 39"/>
                    <a:gd name="T29" fmla="*/ 26 h 35"/>
                    <a:gd name="T30" fmla="*/ 38 w 39"/>
                    <a:gd name="T31" fmla="*/ 19 h 35"/>
                    <a:gd name="T32" fmla="*/ 39 w 39"/>
                    <a:gd name="T33" fmla="*/ 13 h 35"/>
                    <a:gd name="T34" fmla="*/ 38 w 39"/>
                    <a:gd name="T35" fmla="*/ 10 h 35"/>
                    <a:gd name="T36" fmla="*/ 37 w 39"/>
                    <a:gd name="T37" fmla="*/ 7 h 35"/>
                    <a:gd name="T38" fmla="*/ 37 w 39"/>
                    <a:gd name="T39" fmla="*/ 7 h 35"/>
                    <a:gd name="T40" fmla="*/ 35 w 39"/>
                    <a:gd name="T41" fmla="*/ 4 h 35"/>
                    <a:gd name="T42" fmla="*/ 33 w 39"/>
                    <a:gd name="T43" fmla="*/ 3 h 35"/>
                    <a:gd name="T44" fmla="*/ 26 w 39"/>
                    <a:gd name="T45" fmla="*/ 0 h 35"/>
                    <a:gd name="T46" fmla="*/ 19 w 39"/>
                    <a:gd name="T47" fmla="*/ 0 h 35"/>
                    <a:gd name="T48" fmla="*/ 11 w 39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3" y="31"/>
                      </a:lnTo>
                      <a:lnTo>
                        <a:pt x="6" y="32"/>
                      </a:lnTo>
                      <a:lnTo>
                        <a:pt x="12" y="35"/>
                      </a:lnTo>
                      <a:lnTo>
                        <a:pt x="20" y="35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19"/>
                      </a:lnTo>
                      <a:lnTo>
                        <a:pt x="39" y="13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5" y="4"/>
                      </a:lnTo>
                      <a:lnTo>
                        <a:pt x="33" y="3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86" name="Freeform 2729"/>
                <p:cNvSpPr>
                  <a:spLocks/>
                </p:cNvSpPr>
                <p:nvPr/>
              </p:nvSpPr>
              <p:spPr bwMode="auto">
                <a:xfrm>
                  <a:off x="2056" y="3049"/>
                  <a:ext cx="40" cy="33"/>
                </a:xfrm>
                <a:custGeom>
                  <a:avLst/>
                  <a:gdLst>
                    <a:gd name="T0" fmla="*/ 25 w 40"/>
                    <a:gd name="T1" fmla="*/ 1 h 33"/>
                    <a:gd name="T2" fmla="*/ 25 w 40"/>
                    <a:gd name="T3" fmla="*/ 1 h 33"/>
                    <a:gd name="T4" fmla="*/ 18 w 40"/>
                    <a:gd name="T5" fmla="*/ 0 h 33"/>
                    <a:gd name="T6" fmla="*/ 10 w 40"/>
                    <a:gd name="T7" fmla="*/ 1 h 33"/>
                    <a:gd name="T8" fmla="*/ 4 w 40"/>
                    <a:gd name="T9" fmla="*/ 4 h 33"/>
                    <a:gd name="T10" fmla="*/ 1 w 40"/>
                    <a:gd name="T11" fmla="*/ 6 h 33"/>
                    <a:gd name="T12" fmla="*/ 0 w 40"/>
                    <a:gd name="T13" fmla="*/ 9 h 33"/>
                    <a:gd name="T14" fmla="*/ 0 w 40"/>
                    <a:gd name="T15" fmla="*/ 9 h 33"/>
                    <a:gd name="T16" fmla="*/ 0 w 40"/>
                    <a:gd name="T17" fmla="*/ 13 h 33"/>
                    <a:gd name="T18" fmla="*/ 0 w 40"/>
                    <a:gd name="T19" fmla="*/ 15 h 33"/>
                    <a:gd name="T20" fmla="*/ 3 w 40"/>
                    <a:gd name="T21" fmla="*/ 22 h 33"/>
                    <a:gd name="T22" fmla="*/ 8 w 40"/>
                    <a:gd name="T23" fmla="*/ 28 h 33"/>
                    <a:gd name="T24" fmla="*/ 14 w 40"/>
                    <a:gd name="T25" fmla="*/ 32 h 33"/>
                    <a:gd name="T26" fmla="*/ 14 w 40"/>
                    <a:gd name="T27" fmla="*/ 32 h 33"/>
                    <a:gd name="T28" fmla="*/ 22 w 40"/>
                    <a:gd name="T29" fmla="*/ 33 h 33"/>
                    <a:gd name="T30" fmla="*/ 29 w 40"/>
                    <a:gd name="T31" fmla="*/ 32 h 33"/>
                    <a:gd name="T32" fmla="*/ 36 w 40"/>
                    <a:gd name="T33" fmla="*/ 29 h 33"/>
                    <a:gd name="T34" fmla="*/ 38 w 40"/>
                    <a:gd name="T35" fmla="*/ 27 h 33"/>
                    <a:gd name="T36" fmla="*/ 40 w 40"/>
                    <a:gd name="T37" fmla="*/ 24 h 33"/>
                    <a:gd name="T38" fmla="*/ 40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8 h 33"/>
                    <a:gd name="T44" fmla="*/ 37 w 40"/>
                    <a:gd name="T45" fmla="*/ 11 h 33"/>
                    <a:gd name="T46" fmla="*/ 32 w 40"/>
                    <a:gd name="T47" fmla="*/ 5 h 33"/>
                    <a:gd name="T48" fmla="*/ 25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29" y="32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40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37" y="11"/>
                      </a:lnTo>
                      <a:lnTo>
                        <a:pt x="32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87" name="Freeform 2730"/>
                <p:cNvSpPr>
                  <a:spLocks/>
                </p:cNvSpPr>
                <p:nvPr/>
              </p:nvSpPr>
              <p:spPr bwMode="auto">
                <a:xfrm>
                  <a:off x="2056" y="3049"/>
                  <a:ext cx="40" cy="33"/>
                </a:xfrm>
                <a:custGeom>
                  <a:avLst/>
                  <a:gdLst>
                    <a:gd name="T0" fmla="*/ 25 w 40"/>
                    <a:gd name="T1" fmla="*/ 1 h 33"/>
                    <a:gd name="T2" fmla="*/ 25 w 40"/>
                    <a:gd name="T3" fmla="*/ 1 h 33"/>
                    <a:gd name="T4" fmla="*/ 18 w 40"/>
                    <a:gd name="T5" fmla="*/ 0 h 33"/>
                    <a:gd name="T6" fmla="*/ 10 w 40"/>
                    <a:gd name="T7" fmla="*/ 1 h 33"/>
                    <a:gd name="T8" fmla="*/ 4 w 40"/>
                    <a:gd name="T9" fmla="*/ 4 h 33"/>
                    <a:gd name="T10" fmla="*/ 1 w 40"/>
                    <a:gd name="T11" fmla="*/ 6 h 33"/>
                    <a:gd name="T12" fmla="*/ 0 w 40"/>
                    <a:gd name="T13" fmla="*/ 9 h 33"/>
                    <a:gd name="T14" fmla="*/ 0 w 40"/>
                    <a:gd name="T15" fmla="*/ 9 h 33"/>
                    <a:gd name="T16" fmla="*/ 0 w 40"/>
                    <a:gd name="T17" fmla="*/ 13 h 33"/>
                    <a:gd name="T18" fmla="*/ 0 w 40"/>
                    <a:gd name="T19" fmla="*/ 15 h 33"/>
                    <a:gd name="T20" fmla="*/ 3 w 40"/>
                    <a:gd name="T21" fmla="*/ 22 h 33"/>
                    <a:gd name="T22" fmla="*/ 8 w 40"/>
                    <a:gd name="T23" fmla="*/ 28 h 33"/>
                    <a:gd name="T24" fmla="*/ 14 w 40"/>
                    <a:gd name="T25" fmla="*/ 32 h 33"/>
                    <a:gd name="T26" fmla="*/ 14 w 40"/>
                    <a:gd name="T27" fmla="*/ 32 h 33"/>
                    <a:gd name="T28" fmla="*/ 22 w 40"/>
                    <a:gd name="T29" fmla="*/ 33 h 33"/>
                    <a:gd name="T30" fmla="*/ 29 w 40"/>
                    <a:gd name="T31" fmla="*/ 32 h 33"/>
                    <a:gd name="T32" fmla="*/ 36 w 40"/>
                    <a:gd name="T33" fmla="*/ 29 h 33"/>
                    <a:gd name="T34" fmla="*/ 38 w 40"/>
                    <a:gd name="T35" fmla="*/ 27 h 33"/>
                    <a:gd name="T36" fmla="*/ 40 w 40"/>
                    <a:gd name="T37" fmla="*/ 24 h 33"/>
                    <a:gd name="T38" fmla="*/ 40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8 h 33"/>
                    <a:gd name="T44" fmla="*/ 37 w 40"/>
                    <a:gd name="T45" fmla="*/ 11 h 33"/>
                    <a:gd name="T46" fmla="*/ 32 w 40"/>
                    <a:gd name="T47" fmla="*/ 5 h 33"/>
                    <a:gd name="T48" fmla="*/ 25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3" y="22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29" y="32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40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37" y="11"/>
                      </a:lnTo>
                      <a:lnTo>
                        <a:pt x="32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88" name="Freeform 2731"/>
                <p:cNvSpPr>
                  <a:spLocks/>
                </p:cNvSpPr>
                <p:nvPr/>
              </p:nvSpPr>
              <p:spPr bwMode="auto">
                <a:xfrm>
                  <a:off x="2030" y="3022"/>
                  <a:ext cx="43" cy="32"/>
                </a:xfrm>
                <a:custGeom>
                  <a:avLst/>
                  <a:gdLst>
                    <a:gd name="T0" fmla="*/ 22 w 43"/>
                    <a:gd name="T1" fmla="*/ 0 h 32"/>
                    <a:gd name="T2" fmla="*/ 22 w 43"/>
                    <a:gd name="T3" fmla="*/ 0 h 32"/>
                    <a:gd name="T4" fmla="*/ 13 w 43"/>
                    <a:gd name="T5" fmla="*/ 1 h 32"/>
                    <a:gd name="T6" fmla="*/ 7 w 43"/>
                    <a:gd name="T7" fmla="*/ 5 h 32"/>
                    <a:gd name="T8" fmla="*/ 3 w 43"/>
                    <a:gd name="T9" fmla="*/ 10 h 32"/>
                    <a:gd name="T10" fmla="*/ 2 w 43"/>
                    <a:gd name="T11" fmla="*/ 13 h 32"/>
                    <a:gd name="T12" fmla="*/ 0 w 43"/>
                    <a:gd name="T13" fmla="*/ 15 h 32"/>
                    <a:gd name="T14" fmla="*/ 0 w 43"/>
                    <a:gd name="T15" fmla="*/ 15 h 32"/>
                    <a:gd name="T16" fmla="*/ 2 w 43"/>
                    <a:gd name="T17" fmla="*/ 19 h 32"/>
                    <a:gd name="T18" fmla="*/ 3 w 43"/>
                    <a:gd name="T19" fmla="*/ 22 h 32"/>
                    <a:gd name="T20" fmla="*/ 7 w 43"/>
                    <a:gd name="T21" fmla="*/ 27 h 32"/>
                    <a:gd name="T22" fmla="*/ 13 w 43"/>
                    <a:gd name="T23" fmla="*/ 31 h 32"/>
                    <a:gd name="T24" fmla="*/ 22 w 43"/>
                    <a:gd name="T25" fmla="*/ 32 h 32"/>
                    <a:gd name="T26" fmla="*/ 22 w 43"/>
                    <a:gd name="T27" fmla="*/ 32 h 32"/>
                    <a:gd name="T28" fmla="*/ 30 w 43"/>
                    <a:gd name="T29" fmla="*/ 31 h 32"/>
                    <a:gd name="T30" fmla="*/ 36 w 43"/>
                    <a:gd name="T31" fmla="*/ 27 h 32"/>
                    <a:gd name="T32" fmla="*/ 41 w 43"/>
                    <a:gd name="T33" fmla="*/ 22 h 32"/>
                    <a:gd name="T34" fmla="*/ 43 w 43"/>
                    <a:gd name="T35" fmla="*/ 19 h 32"/>
                    <a:gd name="T36" fmla="*/ 43 w 43"/>
                    <a:gd name="T37" fmla="*/ 15 h 32"/>
                    <a:gd name="T38" fmla="*/ 43 w 43"/>
                    <a:gd name="T39" fmla="*/ 15 h 32"/>
                    <a:gd name="T40" fmla="*/ 43 w 43"/>
                    <a:gd name="T41" fmla="*/ 13 h 32"/>
                    <a:gd name="T42" fmla="*/ 41 w 43"/>
                    <a:gd name="T43" fmla="*/ 10 h 32"/>
                    <a:gd name="T44" fmla="*/ 36 w 43"/>
                    <a:gd name="T45" fmla="*/ 5 h 32"/>
                    <a:gd name="T46" fmla="*/ 30 w 43"/>
                    <a:gd name="T47" fmla="*/ 1 h 32"/>
                    <a:gd name="T48" fmla="*/ 22 w 43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2"/>
                    <a:gd name="T77" fmla="*/ 43 w 43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2" y="13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3" y="22"/>
                      </a:lnTo>
                      <a:lnTo>
                        <a:pt x="7" y="27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30" y="31"/>
                      </a:lnTo>
                      <a:lnTo>
                        <a:pt x="36" y="27"/>
                      </a:lnTo>
                      <a:lnTo>
                        <a:pt x="41" y="22"/>
                      </a:lnTo>
                      <a:lnTo>
                        <a:pt x="43" y="19"/>
                      </a:lnTo>
                      <a:lnTo>
                        <a:pt x="43" y="15"/>
                      </a:lnTo>
                      <a:lnTo>
                        <a:pt x="43" y="13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89" name="Freeform 2732"/>
                <p:cNvSpPr>
                  <a:spLocks/>
                </p:cNvSpPr>
                <p:nvPr/>
              </p:nvSpPr>
              <p:spPr bwMode="auto">
                <a:xfrm>
                  <a:off x="2030" y="3022"/>
                  <a:ext cx="43" cy="32"/>
                </a:xfrm>
                <a:custGeom>
                  <a:avLst/>
                  <a:gdLst>
                    <a:gd name="T0" fmla="*/ 22 w 43"/>
                    <a:gd name="T1" fmla="*/ 0 h 32"/>
                    <a:gd name="T2" fmla="*/ 22 w 43"/>
                    <a:gd name="T3" fmla="*/ 0 h 32"/>
                    <a:gd name="T4" fmla="*/ 13 w 43"/>
                    <a:gd name="T5" fmla="*/ 1 h 32"/>
                    <a:gd name="T6" fmla="*/ 7 w 43"/>
                    <a:gd name="T7" fmla="*/ 5 h 32"/>
                    <a:gd name="T8" fmla="*/ 3 w 43"/>
                    <a:gd name="T9" fmla="*/ 10 h 32"/>
                    <a:gd name="T10" fmla="*/ 2 w 43"/>
                    <a:gd name="T11" fmla="*/ 13 h 32"/>
                    <a:gd name="T12" fmla="*/ 0 w 43"/>
                    <a:gd name="T13" fmla="*/ 15 h 32"/>
                    <a:gd name="T14" fmla="*/ 0 w 43"/>
                    <a:gd name="T15" fmla="*/ 15 h 32"/>
                    <a:gd name="T16" fmla="*/ 2 w 43"/>
                    <a:gd name="T17" fmla="*/ 19 h 32"/>
                    <a:gd name="T18" fmla="*/ 3 w 43"/>
                    <a:gd name="T19" fmla="*/ 22 h 32"/>
                    <a:gd name="T20" fmla="*/ 7 w 43"/>
                    <a:gd name="T21" fmla="*/ 27 h 32"/>
                    <a:gd name="T22" fmla="*/ 13 w 43"/>
                    <a:gd name="T23" fmla="*/ 31 h 32"/>
                    <a:gd name="T24" fmla="*/ 22 w 43"/>
                    <a:gd name="T25" fmla="*/ 32 h 32"/>
                    <a:gd name="T26" fmla="*/ 22 w 43"/>
                    <a:gd name="T27" fmla="*/ 32 h 32"/>
                    <a:gd name="T28" fmla="*/ 30 w 43"/>
                    <a:gd name="T29" fmla="*/ 31 h 32"/>
                    <a:gd name="T30" fmla="*/ 36 w 43"/>
                    <a:gd name="T31" fmla="*/ 27 h 32"/>
                    <a:gd name="T32" fmla="*/ 41 w 43"/>
                    <a:gd name="T33" fmla="*/ 22 h 32"/>
                    <a:gd name="T34" fmla="*/ 43 w 43"/>
                    <a:gd name="T35" fmla="*/ 19 h 32"/>
                    <a:gd name="T36" fmla="*/ 43 w 43"/>
                    <a:gd name="T37" fmla="*/ 15 h 32"/>
                    <a:gd name="T38" fmla="*/ 43 w 43"/>
                    <a:gd name="T39" fmla="*/ 15 h 32"/>
                    <a:gd name="T40" fmla="*/ 43 w 43"/>
                    <a:gd name="T41" fmla="*/ 13 h 32"/>
                    <a:gd name="T42" fmla="*/ 41 w 43"/>
                    <a:gd name="T43" fmla="*/ 10 h 32"/>
                    <a:gd name="T44" fmla="*/ 36 w 43"/>
                    <a:gd name="T45" fmla="*/ 5 h 32"/>
                    <a:gd name="T46" fmla="*/ 30 w 43"/>
                    <a:gd name="T47" fmla="*/ 1 h 32"/>
                    <a:gd name="T48" fmla="*/ 22 w 43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2"/>
                    <a:gd name="T77" fmla="*/ 43 w 43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2" y="13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3" y="22"/>
                      </a:lnTo>
                      <a:lnTo>
                        <a:pt x="7" y="27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30" y="31"/>
                      </a:lnTo>
                      <a:lnTo>
                        <a:pt x="36" y="27"/>
                      </a:lnTo>
                      <a:lnTo>
                        <a:pt x="41" y="22"/>
                      </a:lnTo>
                      <a:lnTo>
                        <a:pt x="43" y="19"/>
                      </a:lnTo>
                      <a:lnTo>
                        <a:pt x="43" y="15"/>
                      </a:lnTo>
                      <a:lnTo>
                        <a:pt x="43" y="13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90" name="Freeform 2733"/>
                <p:cNvSpPr>
                  <a:spLocks/>
                </p:cNvSpPr>
                <p:nvPr/>
              </p:nvSpPr>
              <p:spPr bwMode="auto">
                <a:xfrm>
                  <a:off x="2056" y="3026"/>
                  <a:ext cx="42" cy="33"/>
                </a:xfrm>
                <a:custGeom>
                  <a:avLst/>
                  <a:gdLst>
                    <a:gd name="T0" fmla="*/ 24 w 42"/>
                    <a:gd name="T1" fmla="*/ 0 h 33"/>
                    <a:gd name="T2" fmla="*/ 24 w 42"/>
                    <a:gd name="T3" fmla="*/ 0 h 33"/>
                    <a:gd name="T4" fmla="*/ 15 w 42"/>
                    <a:gd name="T5" fmla="*/ 0 h 33"/>
                    <a:gd name="T6" fmla="*/ 9 w 42"/>
                    <a:gd name="T7" fmla="*/ 3 h 33"/>
                    <a:gd name="T8" fmla="*/ 4 w 42"/>
                    <a:gd name="T9" fmla="*/ 6 h 33"/>
                    <a:gd name="T10" fmla="*/ 1 w 42"/>
                    <a:gd name="T11" fmla="*/ 9 h 33"/>
                    <a:gd name="T12" fmla="*/ 1 w 42"/>
                    <a:gd name="T13" fmla="*/ 13 h 33"/>
                    <a:gd name="T14" fmla="*/ 1 w 42"/>
                    <a:gd name="T15" fmla="*/ 13 h 33"/>
                    <a:gd name="T16" fmla="*/ 0 w 42"/>
                    <a:gd name="T17" fmla="*/ 15 h 33"/>
                    <a:gd name="T18" fmla="*/ 1 w 42"/>
                    <a:gd name="T19" fmla="*/ 19 h 33"/>
                    <a:gd name="T20" fmla="*/ 5 w 42"/>
                    <a:gd name="T21" fmla="*/ 26 h 33"/>
                    <a:gd name="T22" fmla="*/ 10 w 42"/>
                    <a:gd name="T23" fmla="*/ 29 h 33"/>
                    <a:gd name="T24" fmla="*/ 18 w 42"/>
                    <a:gd name="T25" fmla="*/ 32 h 33"/>
                    <a:gd name="T26" fmla="*/ 18 w 42"/>
                    <a:gd name="T27" fmla="*/ 32 h 33"/>
                    <a:gd name="T28" fmla="*/ 27 w 42"/>
                    <a:gd name="T29" fmla="*/ 33 h 33"/>
                    <a:gd name="T30" fmla="*/ 33 w 42"/>
                    <a:gd name="T31" fmla="*/ 31 h 33"/>
                    <a:gd name="T32" fmla="*/ 38 w 42"/>
                    <a:gd name="T33" fmla="*/ 27 h 33"/>
                    <a:gd name="T34" fmla="*/ 41 w 42"/>
                    <a:gd name="T35" fmla="*/ 23 h 33"/>
                    <a:gd name="T36" fmla="*/ 42 w 42"/>
                    <a:gd name="T37" fmla="*/ 20 h 33"/>
                    <a:gd name="T38" fmla="*/ 42 w 42"/>
                    <a:gd name="T39" fmla="*/ 20 h 33"/>
                    <a:gd name="T40" fmla="*/ 42 w 42"/>
                    <a:gd name="T41" fmla="*/ 17 h 33"/>
                    <a:gd name="T42" fmla="*/ 41 w 42"/>
                    <a:gd name="T43" fmla="*/ 14 h 33"/>
                    <a:gd name="T44" fmla="*/ 38 w 42"/>
                    <a:gd name="T45" fmla="*/ 8 h 33"/>
                    <a:gd name="T46" fmla="*/ 32 w 42"/>
                    <a:gd name="T47" fmla="*/ 3 h 33"/>
                    <a:gd name="T48" fmla="*/ 24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9" y="3"/>
                      </a:lnTo>
                      <a:lnTo>
                        <a:pt x="4" y="6"/>
                      </a:lnTo>
                      <a:lnTo>
                        <a:pt x="1" y="9"/>
                      </a:lnTo>
                      <a:lnTo>
                        <a:pt x="1" y="13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5" y="26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7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41" y="23"/>
                      </a:lnTo>
                      <a:lnTo>
                        <a:pt x="42" y="20"/>
                      </a:lnTo>
                      <a:lnTo>
                        <a:pt x="42" y="17"/>
                      </a:lnTo>
                      <a:lnTo>
                        <a:pt x="41" y="14"/>
                      </a:lnTo>
                      <a:lnTo>
                        <a:pt x="38" y="8"/>
                      </a:lnTo>
                      <a:lnTo>
                        <a:pt x="32" y="3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91" name="Freeform 2734"/>
                <p:cNvSpPr>
                  <a:spLocks/>
                </p:cNvSpPr>
                <p:nvPr/>
              </p:nvSpPr>
              <p:spPr bwMode="auto">
                <a:xfrm>
                  <a:off x="2056" y="3026"/>
                  <a:ext cx="42" cy="33"/>
                </a:xfrm>
                <a:custGeom>
                  <a:avLst/>
                  <a:gdLst>
                    <a:gd name="T0" fmla="*/ 24 w 42"/>
                    <a:gd name="T1" fmla="*/ 0 h 33"/>
                    <a:gd name="T2" fmla="*/ 24 w 42"/>
                    <a:gd name="T3" fmla="*/ 0 h 33"/>
                    <a:gd name="T4" fmla="*/ 15 w 42"/>
                    <a:gd name="T5" fmla="*/ 0 h 33"/>
                    <a:gd name="T6" fmla="*/ 9 w 42"/>
                    <a:gd name="T7" fmla="*/ 3 h 33"/>
                    <a:gd name="T8" fmla="*/ 4 w 42"/>
                    <a:gd name="T9" fmla="*/ 6 h 33"/>
                    <a:gd name="T10" fmla="*/ 1 w 42"/>
                    <a:gd name="T11" fmla="*/ 9 h 33"/>
                    <a:gd name="T12" fmla="*/ 1 w 42"/>
                    <a:gd name="T13" fmla="*/ 13 h 33"/>
                    <a:gd name="T14" fmla="*/ 1 w 42"/>
                    <a:gd name="T15" fmla="*/ 13 h 33"/>
                    <a:gd name="T16" fmla="*/ 0 w 42"/>
                    <a:gd name="T17" fmla="*/ 15 h 33"/>
                    <a:gd name="T18" fmla="*/ 1 w 42"/>
                    <a:gd name="T19" fmla="*/ 19 h 33"/>
                    <a:gd name="T20" fmla="*/ 5 w 42"/>
                    <a:gd name="T21" fmla="*/ 26 h 33"/>
                    <a:gd name="T22" fmla="*/ 10 w 42"/>
                    <a:gd name="T23" fmla="*/ 29 h 33"/>
                    <a:gd name="T24" fmla="*/ 18 w 42"/>
                    <a:gd name="T25" fmla="*/ 32 h 33"/>
                    <a:gd name="T26" fmla="*/ 18 w 42"/>
                    <a:gd name="T27" fmla="*/ 32 h 33"/>
                    <a:gd name="T28" fmla="*/ 27 w 42"/>
                    <a:gd name="T29" fmla="*/ 33 h 33"/>
                    <a:gd name="T30" fmla="*/ 33 w 42"/>
                    <a:gd name="T31" fmla="*/ 31 h 33"/>
                    <a:gd name="T32" fmla="*/ 38 w 42"/>
                    <a:gd name="T33" fmla="*/ 27 h 33"/>
                    <a:gd name="T34" fmla="*/ 41 w 42"/>
                    <a:gd name="T35" fmla="*/ 23 h 33"/>
                    <a:gd name="T36" fmla="*/ 42 w 42"/>
                    <a:gd name="T37" fmla="*/ 20 h 33"/>
                    <a:gd name="T38" fmla="*/ 42 w 42"/>
                    <a:gd name="T39" fmla="*/ 20 h 33"/>
                    <a:gd name="T40" fmla="*/ 42 w 42"/>
                    <a:gd name="T41" fmla="*/ 17 h 33"/>
                    <a:gd name="T42" fmla="*/ 41 w 42"/>
                    <a:gd name="T43" fmla="*/ 14 h 33"/>
                    <a:gd name="T44" fmla="*/ 38 w 42"/>
                    <a:gd name="T45" fmla="*/ 8 h 33"/>
                    <a:gd name="T46" fmla="*/ 32 w 42"/>
                    <a:gd name="T47" fmla="*/ 3 h 33"/>
                    <a:gd name="T48" fmla="*/ 24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9" y="3"/>
                      </a:lnTo>
                      <a:lnTo>
                        <a:pt x="4" y="6"/>
                      </a:lnTo>
                      <a:lnTo>
                        <a:pt x="1" y="9"/>
                      </a:lnTo>
                      <a:lnTo>
                        <a:pt x="1" y="13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5" y="26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7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41" y="23"/>
                      </a:lnTo>
                      <a:lnTo>
                        <a:pt x="42" y="20"/>
                      </a:lnTo>
                      <a:lnTo>
                        <a:pt x="42" y="17"/>
                      </a:lnTo>
                      <a:lnTo>
                        <a:pt x="41" y="14"/>
                      </a:lnTo>
                      <a:lnTo>
                        <a:pt x="38" y="8"/>
                      </a:lnTo>
                      <a:lnTo>
                        <a:pt x="32" y="3"/>
                      </a:lnTo>
                      <a:lnTo>
                        <a:pt x="24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92" name="Freeform 2735"/>
                <p:cNvSpPr>
                  <a:spLocks/>
                </p:cNvSpPr>
                <p:nvPr/>
              </p:nvSpPr>
              <p:spPr bwMode="auto">
                <a:xfrm>
                  <a:off x="2044" y="3004"/>
                  <a:ext cx="43" cy="32"/>
                </a:xfrm>
                <a:custGeom>
                  <a:avLst/>
                  <a:gdLst>
                    <a:gd name="T0" fmla="*/ 22 w 43"/>
                    <a:gd name="T1" fmla="*/ 0 h 32"/>
                    <a:gd name="T2" fmla="*/ 22 w 43"/>
                    <a:gd name="T3" fmla="*/ 0 h 32"/>
                    <a:gd name="T4" fmla="*/ 13 w 43"/>
                    <a:gd name="T5" fmla="*/ 2 h 32"/>
                    <a:gd name="T6" fmla="*/ 7 w 43"/>
                    <a:gd name="T7" fmla="*/ 5 h 32"/>
                    <a:gd name="T8" fmla="*/ 3 w 43"/>
                    <a:gd name="T9" fmla="*/ 11 h 32"/>
                    <a:gd name="T10" fmla="*/ 2 w 43"/>
                    <a:gd name="T11" fmla="*/ 13 h 32"/>
                    <a:gd name="T12" fmla="*/ 0 w 43"/>
                    <a:gd name="T13" fmla="*/ 17 h 32"/>
                    <a:gd name="T14" fmla="*/ 0 w 43"/>
                    <a:gd name="T15" fmla="*/ 17 h 32"/>
                    <a:gd name="T16" fmla="*/ 2 w 43"/>
                    <a:gd name="T17" fmla="*/ 19 h 32"/>
                    <a:gd name="T18" fmla="*/ 3 w 43"/>
                    <a:gd name="T19" fmla="*/ 23 h 32"/>
                    <a:gd name="T20" fmla="*/ 7 w 43"/>
                    <a:gd name="T21" fmla="*/ 28 h 32"/>
                    <a:gd name="T22" fmla="*/ 13 w 43"/>
                    <a:gd name="T23" fmla="*/ 31 h 32"/>
                    <a:gd name="T24" fmla="*/ 22 w 43"/>
                    <a:gd name="T25" fmla="*/ 32 h 32"/>
                    <a:gd name="T26" fmla="*/ 22 w 43"/>
                    <a:gd name="T27" fmla="*/ 32 h 32"/>
                    <a:gd name="T28" fmla="*/ 30 w 43"/>
                    <a:gd name="T29" fmla="*/ 31 h 32"/>
                    <a:gd name="T30" fmla="*/ 36 w 43"/>
                    <a:gd name="T31" fmla="*/ 28 h 32"/>
                    <a:gd name="T32" fmla="*/ 41 w 43"/>
                    <a:gd name="T33" fmla="*/ 23 h 32"/>
                    <a:gd name="T34" fmla="*/ 43 w 43"/>
                    <a:gd name="T35" fmla="*/ 19 h 32"/>
                    <a:gd name="T36" fmla="*/ 43 w 43"/>
                    <a:gd name="T37" fmla="*/ 17 h 32"/>
                    <a:gd name="T38" fmla="*/ 43 w 43"/>
                    <a:gd name="T39" fmla="*/ 17 h 32"/>
                    <a:gd name="T40" fmla="*/ 43 w 43"/>
                    <a:gd name="T41" fmla="*/ 13 h 32"/>
                    <a:gd name="T42" fmla="*/ 41 w 43"/>
                    <a:gd name="T43" fmla="*/ 11 h 32"/>
                    <a:gd name="T44" fmla="*/ 36 w 43"/>
                    <a:gd name="T45" fmla="*/ 5 h 32"/>
                    <a:gd name="T46" fmla="*/ 30 w 43"/>
                    <a:gd name="T47" fmla="*/ 2 h 32"/>
                    <a:gd name="T48" fmla="*/ 22 w 43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2"/>
                    <a:gd name="T77" fmla="*/ 43 w 43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2"/>
                      </a:lnTo>
                      <a:lnTo>
                        <a:pt x="7" y="5"/>
                      </a:lnTo>
                      <a:lnTo>
                        <a:pt x="3" y="11"/>
                      </a:lnTo>
                      <a:lnTo>
                        <a:pt x="2" y="13"/>
                      </a:lnTo>
                      <a:lnTo>
                        <a:pt x="0" y="17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30" y="31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3" y="19"/>
                      </a:lnTo>
                      <a:lnTo>
                        <a:pt x="43" y="17"/>
                      </a:lnTo>
                      <a:lnTo>
                        <a:pt x="43" y="13"/>
                      </a:lnTo>
                      <a:lnTo>
                        <a:pt x="41" y="11"/>
                      </a:lnTo>
                      <a:lnTo>
                        <a:pt x="36" y="5"/>
                      </a:lnTo>
                      <a:lnTo>
                        <a:pt x="30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93" name="Freeform 2736"/>
                <p:cNvSpPr>
                  <a:spLocks/>
                </p:cNvSpPr>
                <p:nvPr/>
              </p:nvSpPr>
              <p:spPr bwMode="auto">
                <a:xfrm>
                  <a:off x="2044" y="3004"/>
                  <a:ext cx="43" cy="32"/>
                </a:xfrm>
                <a:custGeom>
                  <a:avLst/>
                  <a:gdLst>
                    <a:gd name="T0" fmla="*/ 22 w 43"/>
                    <a:gd name="T1" fmla="*/ 0 h 32"/>
                    <a:gd name="T2" fmla="*/ 22 w 43"/>
                    <a:gd name="T3" fmla="*/ 0 h 32"/>
                    <a:gd name="T4" fmla="*/ 13 w 43"/>
                    <a:gd name="T5" fmla="*/ 2 h 32"/>
                    <a:gd name="T6" fmla="*/ 7 w 43"/>
                    <a:gd name="T7" fmla="*/ 5 h 32"/>
                    <a:gd name="T8" fmla="*/ 3 w 43"/>
                    <a:gd name="T9" fmla="*/ 11 h 32"/>
                    <a:gd name="T10" fmla="*/ 2 w 43"/>
                    <a:gd name="T11" fmla="*/ 13 h 32"/>
                    <a:gd name="T12" fmla="*/ 0 w 43"/>
                    <a:gd name="T13" fmla="*/ 17 h 32"/>
                    <a:gd name="T14" fmla="*/ 0 w 43"/>
                    <a:gd name="T15" fmla="*/ 17 h 32"/>
                    <a:gd name="T16" fmla="*/ 2 w 43"/>
                    <a:gd name="T17" fmla="*/ 19 h 32"/>
                    <a:gd name="T18" fmla="*/ 3 w 43"/>
                    <a:gd name="T19" fmla="*/ 23 h 32"/>
                    <a:gd name="T20" fmla="*/ 7 w 43"/>
                    <a:gd name="T21" fmla="*/ 28 h 32"/>
                    <a:gd name="T22" fmla="*/ 13 w 43"/>
                    <a:gd name="T23" fmla="*/ 31 h 32"/>
                    <a:gd name="T24" fmla="*/ 22 w 43"/>
                    <a:gd name="T25" fmla="*/ 32 h 32"/>
                    <a:gd name="T26" fmla="*/ 22 w 43"/>
                    <a:gd name="T27" fmla="*/ 32 h 32"/>
                    <a:gd name="T28" fmla="*/ 30 w 43"/>
                    <a:gd name="T29" fmla="*/ 31 h 32"/>
                    <a:gd name="T30" fmla="*/ 36 w 43"/>
                    <a:gd name="T31" fmla="*/ 28 h 32"/>
                    <a:gd name="T32" fmla="*/ 41 w 43"/>
                    <a:gd name="T33" fmla="*/ 23 h 32"/>
                    <a:gd name="T34" fmla="*/ 43 w 43"/>
                    <a:gd name="T35" fmla="*/ 19 h 32"/>
                    <a:gd name="T36" fmla="*/ 43 w 43"/>
                    <a:gd name="T37" fmla="*/ 17 h 32"/>
                    <a:gd name="T38" fmla="*/ 43 w 43"/>
                    <a:gd name="T39" fmla="*/ 17 h 32"/>
                    <a:gd name="T40" fmla="*/ 43 w 43"/>
                    <a:gd name="T41" fmla="*/ 13 h 32"/>
                    <a:gd name="T42" fmla="*/ 41 w 43"/>
                    <a:gd name="T43" fmla="*/ 11 h 32"/>
                    <a:gd name="T44" fmla="*/ 36 w 43"/>
                    <a:gd name="T45" fmla="*/ 5 h 32"/>
                    <a:gd name="T46" fmla="*/ 30 w 43"/>
                    <a:gd name="T47" fmla="*/ 2 h 32"/>
                    <a:gd name="T48" fmla="*/ 22 w 43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2"/>
                    <a:gd name="T77" fmla="*/ 43 w 43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2"/>
                      </a:lnTo>
                      <a:lnTo>
                        <a:pt x="7" y="5"/>
                      </a:lnTo>
                      <a:lnTo>
                        <a:pt x="3" y="11"/>
                      </a:lnTo>
                      <a:lnTo>
                        <a:pt x="2" y="13"/>
                      </a:lnTo>
                      <a:lnTo>
                        <a:pt x="0" y="17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30" y="31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3" y="19"/>
                      </a:lnTo>
                      <a:lnTo>
                        <a:pt x="43" y="17"/>
                      </a:lnTo>
                      <a:lnTo>
                        <a:pt x="43" y="13"/>
                      </a:lnTo>
                      <a:lnTo>
                        <a:pt x="41" y="11"/>
                      </a:lnTo>
                      <a:lnTo>
                        <a:pt x="36" y="5"/>
                      </a:lnTo>
                      <a:lnTo>
                        <a:pt x="30" y="2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94" name="Freeform 2737"/>
                <p:cNvSpPr>
                  <a:spLocks/>
                </p:cNvSpPr>
                <p:nvPr/>
              </p:nvSpPr>
              <p:spPr bwMode="auto">
                <a:xfrm>
                  <a:off x="2027" y="3067"/>
                  <a:ext cx="39" cy="34"/>
                </a:xfrm>
                <a:custGeom>
                  <a:avLst/>
                  <a:gdLst>
                    <a:gd name="T0" fmla="*/ 11 w 39"/>
                    <a:gd name="T1" fmla="*/ 2 h 34"/>
                    <a:gd name="T2" fmla="*/ 11 w 39"/>
                    <a:gd name="T3" fmla="*/ 2 h 34"/>
                    <a:gd name="T4" fmla="*/ 5 w 39"/>
                    <a:gd name="T5" fmla="*/ 7 h 34"/>
                    <a:gd name="T6" fmla="*/ 1 w 39"/>
                    <a:gd name="T7" fmla="*/ 14 h 34"/>
                    <a:gd name="T8" fmla="*/ 0 w 39"/>
                    <a:gd name="T9" fmla="*/ 20 h 34"/>
                    <a:gd name="T10" fmla="*/ 0 w 39"/>
                    <a:gd name="T11" fmla="*/ 24 h 34"/>
                    <a:gd name="T12" fmla="*/ 1 w 39"/>
                    <a:gd name="T13" fmla="*/ 27 h 34"/>
                    <a:gd name="T14" fmla="*/ 1 w 39"/>
                    <a:gd name="T15" fmla="*/ 27 h 34"/>
                    <a:gd name="T16" fmla="*/ 3 w 39"/>
                    <a:gd name="T17" fmla="*/ 29 h 34"/>
                    <a:gd name="T18" fmla="*/ 6 w 39"/>
                    <a:gd name="T19" fmla="*/ 32 h 34"/>
                    <a:gd name="T20" fmla="*/ 12 w 39"/>
                    <a:gd name="T21" fmla="*/ 34 h 34"/>
                    <a:gd name="T22" fmla="*/ 20 w 39"/>
                    <a:gd name="T23" fmla="*/ 33 h 34"/>
                    <a:gd name="T24" fmla="*/ 28 w 39"/>
                    <a:gd name="T25" fmla="*/ 30 h 34"/>
                    <a:gd name="T26" fmla="*/ 28 w 39"/>
                    <a:gd name="T27" fmla="*/ 30 h 34"/>
                    <a:gd name="T28" fmla="*/ 34 w 39"/>
                    <a:gd name="T29" fmla="*/ 25 h 34"/>
                    <a:gd name="T30" fmla="*/ 38 w 39"/>
                    <a:gd name="T31" fmla="*/ 19 h 34"/>
                    <a:gd name="T32" fmla="*/ 39 w 39"/>
                    <a:gd name="T33" fmla="*/ 13 h 34"/>
                    <a:gd name="T34" fmla="*/ 38 w 39"/>
                    <a:gd name="T35" fmla="*/ 9 h 34"/>
                    <a:gd name="T36" fmla="*/ 37 w 39"/>
                    <a:gd name="T37" fmla="*/ 6 h 34"/>
                    <a:gd name="T38" fmla="*/ 37 w 39"/>
                    <a:gd name="T39" fmla="*/ 6 h 34"/>
                    <a:gd name="T40" fmla="*/ 35 w 39"/>
                    <a:gd name="T41" fmla="*/ 4 h 34"/>
                    <a:gd name="T42" fmla="*/ 33 w 39"/>
                    <a:gd name="T43" fmla="*/ 1 h 34"/>
                    <a:gd name="T44" fmla="*/ 26 w 39"/>
                    <a:gd name="T45" fmla="*/ 0 h 34"/>
                    <a:gd name="T46" fmla="*/ 19 w 39"/>
                    <a:gd name="T47" fmla="*/ 0 h 34"/>
                    <a:gd name="T48" fmla="*/ 11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7"/>
                      </a:lnTo>
                      <a:lnTo>
                        <a:pt x="1" y="14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3" y="29"/>
                      </a:lnTo>
                      <a:lnTo>
                        <a:pt x="6" y="32"/>
                      </a:lnTo>
                      <a:lnTo>
                        <a:pt x="12" y="34"/>
                      </a:lnTo>
                      <a:lnTo>
                        <a:pt x="20" y="33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39" y="13"/>
                      </a:lnTo>
                      <a:lnTo>
                        <a:pt x="38" y="9"/>
                      </a:lnTo>
                      <a:lnTo>
                        <a:pt x="37" y="6"/>
                      </a:lnTo>
                      <a:lnTo>
                        <a:pt x="35" y="4"/>
                      </a:lnTo>
                      <a:lnTo>
                        <a:pt x="33" y="1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2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95" name="Freeform 2738"/>
                <p:cNvSpPr>
                  <a:spLocks/>
                </p:cNvSpPr>
                <p:nvPr/>
              </p:nvSpPr>
              <p:spPr bwMode="auto">
                <a:xfrm>
                  <a:off x="2027" y="3067"/>
                  <a:ext cx="39" cy="34"/>
                </a:xfrm>
                <a:custGeom>
                  <a:avLst/>
                  <a:gdLst>
                    <a:gd name="T0" fmla="*/ 11 w 39"/>
                    <a:gd name="T1" fmla="*/ 2 h 34"/>
                    <a:gd name="T2" fmla="*/ 11 w 39"/>
                    <a:gd name="T3" fmla="*/ 2 h 34"/>
                    <a:gd name="T4" fmla="*/ 5 w 39"/>
                    <a:gd name="T5" fmla="*/ 7 h 34"/>
                    <a:gd name="T6" fmla="*/ 1 w 39"/>
                    <a:gd name="T7" fmla="*/ 14 h 34"/>
                    <a:gd name="T8" fmla="*/ 0 w 39"/>
                    <a:gd name="T9" fmla="*/ 20 h 34"/>
                    <a:gd name="T10" fmla="*/ 0 w 39"/>
                    <a:gd name="T11" fmla="*/ 24 h 34"/>
                    <a:gd name="T12" fmla="*/ 1 w 39"/>
                    <a:gd name="T13" fmla="*/ 27 h 34"/>
                    <a:gd name="T14" fmla="*/ 1 w 39"/>
                    <a:gd name="T15" fmla="*/ 27 h 34"/>
                    <a:gd name="T16" fmla="*/ 3 w 39"/>
                    <a:gd name="T17" fmla="*/ 29 h 34"/>
                    <a:gd name="T18" fmla="*/ 6 w 39"/>
                    <a:gd name="T19" fmla="*/ 32 h 34"/>
                    <a:gd name="T20" fmla="*/ 12 w 39"/>
                    <a:gd name="T21" fmla="*/ 34 h 34"/>
                    <a:gd name="T22" fmla="*/ 20 w 39"/>
                    <a:gd name="T23" fmla="*/ 33 h 34"/>
                    <a:gd name="T24" fmla="*/ 28 w 39"/>
                    <a:gd name="T25" fmla="*/ 30 h 34"/>
                    <a:gd name="T26" fmla="*/ 28 w 39"/>
                    <a:gd name="T27" fmla="*/ 30 h 34"/>
                    <a:gd name="T28" fmla="*/ 34 w 39"/>
                    <a:gd name="T29" fmla="*/ 25 h 34"/>
                    <a:gd name="T30" fmla="*/ 38 w 39"/>
                    <a:gd name="T31" fmla="*/ 19 h 34"/>
                    <a:gd name="T32" fmla="*/ 39 w 39"/>
                    <a:gd name="T33" fmla="*/ 13 h 34"/>
                    <a:gd name="T34" fmla="*/ 38 w 39"/>
                    <a:gd name="T35" fmla="*/ 9 h 34"/>
                    <a:gd name="T36" fmla="*/ 37 w 39"/>
                    <a:gd name="T37" fmla="*/ 6 h 34"/>
                    <a:gd name="T38" fmla="*/ 37 w 39"/>
                    <a:gd name="T39" fmla="*/ 6 h 34"/>
                    <a:gd name="T40" fmla="*/ 35 w 39"/>
                    <a:gd name="T41" fmla="*/ 4 h 34"/>
                    <a:gd name="T42" fmla="*/ 33 w 39"/>
                    <a:gd name="T43" fmla="*/ 1 h 34"/>
                    <a:gd name="T44" fmla="*/ 26 w 39"/>
                    <a:gd name="T45" fmla="*/ 0 h 34"/>
                    <a:gd name="T46" fmla="*/ 19 w 39"/>
                    <a:gd name="T47" fmla="*/ 0 h 34"/>
                    <a:gd name="T48" fmla="*/ 11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7"/>
                      </a:lnTo>
                      <a:lnTo>
                        <a:pt x="1" y="14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3" y="29"/>
                      </a:lnTo>
                      <a:lnTo>
                        <a:pt x="6" y="32"/>
                      </a:lnTo>
                      <a:lnTo>
                        <a:pt x="12" y="34"/>
                      </a:lnTo>
                      <a:lnTo>
                        <a:pt x="20" y="33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39" y="13"/>
                      </a:lnTo>
                      <a:lnTo>
                        <a:pt x="38" y="9"/>
                      </a:lnTo>
                      <a:lnTo>
                        <a:pt x="37" y="6"/>
                      </a:lnTo>
                      <a:lnTo>
                        <a:pt x="35" y="4"/>
                      </a:lnTo>
                      <a:lnTo>
                        <a:pt x="33" y="1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96" name="Freeform 2739"/>
                <p:cNvSpPr>
                  <a:spLocks/>
                </p:cNvSpPr>
                <p:nvPr/>
              </p:nvSpPr>
              <p:spPr bwMode="auto">
                <a:xfrm>
                  <a:off x="2056" y="3069"/>
                  <a:ext cx="40" cy="35"/>
                </a:xfrm>
                <a:custGeom>
                  <a:avLst/>
                  <a:gdLst>
                    <a:gd name="T0" fmla="*/ 25 w 40"/>
                    <a:gd name="T1" fmla="*/ 2 h 35"/>
                    <a:gd name="T2" fmla="*/ 25 w 40"/>
                    <a:gd name="T3" fmla="*/ 2 h 35"/>
                    <a:gd name="T4" fmla="*/ 18 w 40"/>
                    <a:gd name="T5" fmla="*/ 0 h 35"/>
                    <a:gd name="T6" fmla="*/ 10 w 40"/>
                    <a:gd name="T7" fmla="*/ 2 h 35"/>
                    <a:gd name="T8" fmla="*/ 4 w 40"/>
                    <a:gd name="T9" fmla="*/ 5 h 35"/>
                    <a:gd name="T10" fmla="*/ 1 w 40"/>
                    <a:gd name="T11" fmla="*/ 8 h 35"/>
                    <a:gd name="T12" fmla="*/ 0 w 40"/>
                    <a:gd name="T13" fmla="*/ 11 h 35"/>
                    <a:gd name="T14" fmla="*/ 0 w 40"/>
                    <a:gd name="T15" fmla="*/ 11 h 35"/>
                    <a:gd name="T16" fmla="*/ 0 w 40"/>
                    <a:gd name="T17" fmla="*/ 13 h 35"/>
                    <a:gd name="T18" fmla="*/ 0 w 40"/>
                    <a:gd name="T19" fmla="*/ 17 h 35"/>
                    <a:gd name="T20" fmla="*/ 3 w 40"/>
                    <a:gd name="T21" fmla="*/ 23 h 35"/>
                    <a:gd name="T22" fmla="*/ 6 w 40"/>
                    <a:gd name="T23" fmla="*/ 28 h 35"/>
                    <a:gd name="T24" fmla="*/ 14 w 40"/>
                    <a:gd name="T25" fmla="*/ 34 h 35"/>
                    <a:gd name="T26" fmla="*/ 14 w 40"/>
                    <a:gd name="T27" fmla="*/ 34 h 35"/>
                    <a:gd name="T28" fmla="*/ 22 w 40"/>
                    <a:gd name="T29" fmla="*/ 35 h 35"/>
                    <a:gd name="T30" fmla="*/ 29 w 40"/>
                    <a:gd name="T31" fmla="*/ 34 h 35"/>
                    <a:gd name="T32" fmla="*/ 36 w 40"/>
                    <a:gd name="T33" fmla="*/ 30 h 35"/>
                    <a:gd name="T34" fmla="*/ 38 w 40"/>
                    <a:gd name="T35" fmla="*/ 27 h 35"/>
                    <a:gd name="T36" fmla="*/ 40 w 40"/>
                    <a:gd name="T37" fmla="*/ 25 h 35"/>
                    <a:gd name="T38" fmla="*/ 40 w 40"/>
                    <a:gd name="T39" fmla="*/ 25 h 35"/>
                    <a:gd name="T40" fmla="*/ 40 w 40"/>
                    <a:gd name="T41" fmla="*/ 22 h 35"/>
                    <a:gd name="T42" fmla="*/ 40 w 40"/>
                    <a:gd name="T43" fmla="*/ 18 h 35"/>
                    <a:gd name="T44" fmla="*/ 37 w 40"/>
                    <a:gd name="T45" fmla="*/ 12 h 35"/>
                    <a:gd name="T46" fmla="*/ 33 w 40"/>
                    <a:gd name="T47" fmla="*/ 7 h 35"/>
                    <a:gd name="T48" fmla="*/ 25 w 40"/>
                    <a:gd name="T49" fmla="*/ 2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8" y="0"/>
                      </a:lnTo>
                      <a:lnTo>
                        <a:pt x="10" y="2"/>
                      </a:lnTo>
                      <a:lnTo>
                        <a:pt x="4" y="5"/>
                      </a:lnTo>
                      <a:lnTo>
                        <a:pt x="1" y="8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6" y="28"/>
                      </a:lnTo>
                      <a:lnTo>
                        <a:pt x="14" y="34"/>
                      </a:lnTo>
                      <a:lnTo>
                        <a:pt x="22" y="35"/>
                      </a:lnTo>
                      <a:lnTo>
                        <a:pt x="29" y="34"/>
                      </a:lnTo>
                      <a:lnTo>
                        <a:pt x="36" y="30"/>
                      </a:lnTo>
                      <a:lnTo>
                        <a:pt x="38" y="27"/>
                      </a:lnTo>
                      <a:lnTo>
                        <a:pt x="40" y="25"/>
                      </a:lnTo>
                      <a:lnTo>
                        <a:pt x="40" y="22"/>
                      </a:lnTo>
                      <a:lnTo>
                        <a:pt x="40" y="18"/>
                      </a:lnTo>
                      <a:lnTo>
                        <a:pt x="37" y="12"/>
                      </a:lnTo>
                      <a:lnTo>
                        <a:pt x="33" y="7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97" name="Freeform 2740"/>
                <p:cNvSpPr>
                  <a:spLocks/>
                </p:cNvSpPr>
                <p:nvPr/>
              </p:nvSpPr>
              <p:spPr bwMode="auto">
                <a:xfrm>
                  <a:off x="2056" y="3069"/>
                  <a:ext cx="40" cy="35"/>
                </a:xfrm>
                <a:custGeom>
                  <a:avLst/>
                  <a:gdLst>
                    <a:gd name="T0" fmla="*/ 25 w 40"/>
                    <a:gd name="T1" fmla="*/ 2 h 35"/>
                    <a:gd name="T2" fmla="*/ 25 w 40"/>
                    <a:gd name="T3" fmla="*/ 2 h 35"/>
                    <a:gd name="T4" fmla="*/ 18 w 40"/>
                    <a:gd name="T5" fmla="*/ 0 h 35"/>
                    <a:gd name="T6" fmla="*/ 10 w 40"/>
                    <a:gd name="T7" fmla="*/ 2 h 35"/>
                    <a:gd name="T8" fmla="*/ 4 w 40"/>
                    <a:gd name="T9" fmla="*/ 5 h 35"/>
                    <a:gd name="T10" fmla="*/ 1 w 40"/>
                    <a:gd name="T11" fmla="*/ 8 h 35"/>
                    <a:gd name="T12" fmla="*/ 0 w 40"/>
                    <a:gd name="T13" fmla="*/ 11 h 35"/>
                    <a:gd name="T14" fmla="*/ 0 w 40"/>
                    <a:gd name="T15" fmla="*/ 11 h 35"/>
                    <a:gd name="T16" fmla="*/ 0 w 40"/>
                    <a:gd name="T17" fmla="*/ 13 h 35"/>
                    <a:gd name="T18" fmla="*/ 0 w 40"/>
                    <a:gd name="T19" fmla="*/ 17 h 35"/>
                    <a:gd name="T20" fmla="*/ 3 w 40"/>
                    <a:gd name="T21" fmla="*/ 23 h 35"/>
                    <a:gd name="T22" fmla="*/ 6 w 40"/>
                    <a:gd name="T23" fmla="*/ 28 h 35"/>
                    <a:gd name="T24" fmla="*/ 14 w 40"/>
                    <a:gd name="T25" fmla="*/ 34 h 35"/>
                    <a:gd name="T26" fmla="*/ 14 w 40"/>
                    <a:gd name="T27" fmla="*/ 34 h 35"/>
                    <a:gd name="T28" fmla="*/ 22 w 40"/>
                    <a:gd name="T29" fmla="*/ 35 h 35"/>
                    <a:gd name="T30" fmla="*/ 29 w 40"/>
                    <a:gd name="T31" fmla="*/ 34 h 35"/>
                    <a:gd name="T32" fmla="*/ 36 w 40"/>
                    <a:gd name="T33" fmla="*/ 30 h 35"/>
                    <a:gd name="T34" fmla="*/ 38 w 40"/>
                    <a:gd name="T35" fmla="*/ 27 h 35"/>
                    <a:gd name="T36" fmla="*/ 40 w 40"/>
                    <a:gd name="T37" fmla="*/ 25 h 35"/>
                    <a:gd name="T38" fmla="*/ 40 w 40"/>
                    <a:gd name="T39" fmla="*/ 25 h 35"/>
                    <a:gd name="T40" fmla="*/ 40 w 40"/>
                    <a:gd name="T41" fmla="*/ 22 h 35"/>
                    <a:gd name="T42" fmla="*/ 40 w 40"/>
                    <a:gd name="T43" fmla="*/ 18 h 35"/>
                    <a:gd name="T44" fmla="*/ 37 w 40"/>
                    <a:gd name="T45" fmla="*/ 12 h 35"/>
                    <a:gd name="T46" fmla="*/ 33 w 40"/>
                    <a:gd name="T47" fmla="*/ 7 h 35"/>
                    <a:gd name="T48" fmla="*/ 25 w 40"/>
                    <a:gd name="T49" fmla="*/ 2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8" y="0"/>
                      </a:lnTo>
                      <a:lnTo>
                        <a:pt x="10" y="2"/>
                      </a:lnTo>
                      <a:lnTo>
                        <a:pt x="4" y="5"/>
                      </a:lnTo>
                      <a:lnTo>
                        <a:pt x="1" y="8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6" y="28"/>
                      </a:lnTo>
                      <a:lnTo>
                        <a:pt x="14" y="34"/>
                      </a:lnTo>
                      <a:lnTo>
                        <a:pt x="22" y="35"/>
                      </a:lnTo>
                      <a:lnTo>
                        <a:pt x="29" y="34"/>
                      </a:lnTo>
                      <a:lnTo>
                        <a:pt x="36" y="30"/>
                      </a:lnTo>
                      <a:lnTo>
                        <a:pt x="38" y="27"/>
                      </a:lnTo>
                      <a:lnTo>
                        <a:pt x="40" y="25"/>
                      </a:lnTo>
                      <a:lnTo>
                        <a:pt x="40" y="22"/>
                      </a:lnTo>
                      <a:lnTo>
                        <a:pt x="40" y="18"/>
                      </a:lnTo>
                      <a:lnTo>
                        <a:pt x="37" y="12"/>
                      </a:lnTo>
                      <a:lnTo>
                        <a:pt x="33" y="7"/>
                      </a:lnTo>
                      <a:lnTo>
                        <a:pt x="25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98" name="Freeform 2741"/>
                <p:cNvSpPr>
                  <a:spLocks/>
                </p:cNvSpPr>
                <p:nvPr/>
              </p:nvSpPr>
              <p:spPr bwMode="auto">
                <a:xfrm>
                  <a:off x="2256" y="3073"/>
                  <a:ext cx="30" cy="90"/>
                </a:xfrm>
                <a:custGeom>
                  <a:avLst/>
                  <a:gdLst>
                    <a:gd name="T0" fmla="*/ 0 w 30"/>
                    <a:gd name="T1" fmla="*/ 84 h 90"/>
                    <a:gd name="T2" fmla="*/ 8 w 30"/>
                    <a:gd name="T3" fmla="*/ 69 h 90"/>
                    <a:gd name="T4" fmla="*/ 8 w 30"/>
                    <a:gd name="T5" fmla="*/ 0 h 90"/>
                    <a:gd name="T6" fmla="*/ 23 w 30"/>
                    <a:gd name="T7" fmla="*/ 3 h 90"/>
                    <a:gd name="T8" fmla="*/ 22 w 30"/>
                    <a:gd name="T9" fmla="*/ 70 h 90"/>
                    <a:gd name="T10" fmla="*/ 30 w 30"/>
                    <a:gd name="T11" fmla="*/ 86 h 90"/>
                    <a:gd name="T12" fmla="*/ 19 w 30"/>
                    <a:gd name="T13" fmla="*/ 79 h 90"/>
                    <a:gd name="T14" fmla="*/ 21 w 30"/>
                    <a:gd name="T15" fmla="*/ 90 h 90"/>
                    <a:gd name="T16" fmla="*/ 14 w 30"/>
                    <a:gd name="T17" fmla="*/ 82 h 90"/>
                    <a:gd name="T18" fmla="*/ 9 w 30"/>
                    <a:gd name="T19" fmla="*/ 88 h 90"/>
                    <a:gd name="T20" fmla="*/ 8 w 30"/>
                    <a:gd name="T21" fmla="*/ 81 h 90"/>
                    <a:gd name="T22" fmla="*/ 0 w 30"/>
                    <a:gd name="T23" fmla="*/ 84 h 90"/>
                    <a:gd name="T24" fmla="*/ 0 w 30"/>
                    <a:gd name="T25" fmla="*/ 84 h 9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90"/>
                    <a:gd name="T41" fmla="*/ 30 w 30"/>
                    <a:gd name="T42" fmla="*/ 90 h 9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90">
                      <a:moveTo>
                        <a:pt x="0" y="84"/>
                      </a:moveTo>
                      <a:lnTo>
                        <a:pt x="8" y="69"/>
                      </a:lnTo>
                      <a:lnTo>
                        <a:pt x="8" y="0"/>
                      </a:lnTo>
                      <a:lnTo>
                        <a:pt x="23" y="3"/>
                      </a:lnTo>
                      <a:lnTo>
                        <a:pt x="22" y="70"/>
                      </a:lnTo>
                      <a:lnTo>
                        <a:pt x="30" y="86"/>
                      </a:lnTo>
                      <a:lnTo>
                        <a:pt x="19" y="79"/>
                      </a:lnTo>
                      <a:lnTo>
                        <a:pt x="21" y="90"/>
                      </a:lnTo>
                      <a:lnTo>
                        <a:pt x="14" y="82"/>
                      </a:lnTo>
                      <a:lnTo>
                        <a:pt x="9" y="88"/>
                      </a:lnTo>
                      <a:lnTo>
                        <a:pt x="8" y="81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99" name="Freeform 2742"/>
                <p:cNvSpPr>
                  <a:spLocks/>
                </p:cNvSpPr>
                <p:nvPr/>
              </p:nvSpPr>
              <p:spPr bwMode="auto">
                <a:xfrm>
                  <a:off x="2237" y="3058"/>
                  <a:ext cx="40" cy="34"/>
                </a:xfrm>
                <a:custGeom>
                  <a:avLst/>
                  <a:gdLst>
                    <a:gd name="T0" fmla="*/ 12 w 40"/>
                    <a:gd name="T1" fmla="*/ 4 h 34"/>
                    <a:gd name="T2" fmla="*/ 12 w 40"/>
                    <a:gd name="T3" fmla="*/ 4 h 34"/>
                    <a:gd name="T4" fmla="*/ 7 w 40"/>
                    <a:gd name="T5" fmla="*/ 9 h 34"/>
                    <a:gd name="T6" fmla="*/ 1 w 40"/>
                    <a:gd name="T7" fmla="*/ 15 h 34"/>
                    <a:gd name="T8" fmla="*/ 0 w 40"/>
                    <a:gd name="T9" fmla="*/ 22 h 34"/>
                    <a:gd name="T10" fmla="*/ 1 w 40"/>
                    <a:gd name="T11" fmla="*/ 25 h 34"/>
                    <a:gd name="T12" fmla="*/ 3 w 40"/>
                    <a:gd name="T13" fmla="*/ 28 h 34"/>
                    <a:gd name="T14" fmla="*/ 3 w 40"/>
                    <a:gd name="T15" fmla="*/ 28 h 34"/>
                    <a:gd name="T16" fmla="*/ 4 w 40"/>
                    <a:gd name="T17" fmla="*/ 31 h 34"/>
                    <a:gd name="T18" fmla="*/ 7 w 40"/>
                    <a:gd name="T19" fmla="*/ 33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5 w 40"/>
                    <a:gd name="T29" fmla="*/ 27 h 34"/>
                    <a:gd name="T30" fmla="*/ 38 w 40"/>
                    <a:gd name="T31" fmla="*/ 20 h 34"/>
                    <a:gd name="T32" fmla="*/ 40 w 40"/>
                    <a:gd name="T33" fmla="*/ 14 h 34"/>
                    <a:gd name="T34" fmla="*/ 40 w 40"/>
                    <a:gd name="T35" fmla="*/ 10 h 34"/>
                    <a:gd name="T36" fmla="*/ 38 w 40"/>
                    <a:gd name="T37" fmla="*/ 8 h 34"/>
                    <a:gd name="T38" fmla="*/ 38 w 40"/>
                    <a:gd name="T39" fmla="*/ 8 h 34"/>
                    <a:gd name="T40" fmla="*/ 36 w 40"/>
                    <a:gd name="T41" fmla="*/ 5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1 h 34"/>
                    <a:gd name="T48" fmla="*/ 12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7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1" y="25"/>
                      </a:lnTo>
                      <a:lnTo>
                        <a:pt x="3" y="28"/>
                      </a:lnTo>
                      <a:lnTo>
                        <a:pt x="4" y="31"/>
                      </a:lnTo>
                      <a:lnTo>
                        <a:pt x="7" y="33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8" y="20"/>
                      </a:lnTo>
                      <a:lnTo>
                        <a:pt x="40" y="14"/>
                      </a:lnTo>
                      <a:lnTo>
                        <a:pt x="40" y="10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1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00" name="Freeform 2743"/>
                <p:cNvSpPr>
                  <a:spLocks/>
                </p:cNvSpPr>
                <p:nvPr/>
              </p:nvSpPr>
              <p:spPr bwMode="auto">
                <a:xfrm>
                  <a:off x="2237" y="3058"/>
                  <a:ext cx="40" cy="34"/>
                </a:xfrm>
                <a:custGeom>
                  <a:avLst/>
                  <a:gdLst>
                    <a:gd name="T0" fmla="*/ 12 w 40"/>
                    <a:gd name="T1" fmla="*/ 4 h 34"/>
                    <a:gd name="T2" fmla="*/ 12 w 40"/>
                    <a:gd name="T3" fmla="*/ 4 h 34"/>
                    <a:gd name="T4" fmla="*/ 7 w 40"/>
                    <a:gd name="T5" fmla="*/ 9 h 34"/>
                    <a:gd name="T6" fmla="*/ 1 w 40"/>
                    <a:gd name="T7" fmla="*/ 15 h 34"/>
                    <a:gd name="T8" fmla="*/ 0 w 40"/>
                    <a:gd name="T9" fmla="*/ 22 h 34"/>
                    <a:gd name="T10" fmla="*/ 1 w 40"/>
                    <a:gd name="T11" fmla="*/ 25 h 34"/>
                    <a:gd name="T12" fmla="*/ 3 w 40"/>
                    <a:gd name="T13" fmla="*/ 28 h 34"/>
                    <a:gd name="T14" fmla="*/ 3 w 40"/>
                    <a:gd name="T15" fmla="*/ 28 h 34"/>
                    <a:gd name="T16" fmla="*/ 4 w 40"/>
                    <a:gd name="T17" fmla="*/ 31 h 34"/>
                    <a:gd name="T18" fmla="*/ 7 w 40"/>
                    <a:gd name="T19" fmla="*/ 33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5 w 40"/>
                    <a:gd name="T29" fmla="*/ 27 h 34"/>
                    <a:gd name="T30" fmla="*/ 38 w 40"/>
                    <a:gd name="T31" fmla="*/ 20 h 34"/>
                    <a:gd name="T32" fmla="*/ 40 w 40"/>
                    <a:gd name="T33" fmla="*/ 14 h 34"/>
                    <a:gd name="T34" fmla="*/ 40 w 40"/>
                    <a:gd name="T35" fmla="*/ 10 h 34"/>
                    <a:gd name="T36" fmla="*/ 38 w 40"/>
                    <a:gd name="T37" fmla="*/ 8 h 34"/>
                    <a:gd name="T38" fmla="*/ 38 w 40"/>
                    <a:gd name="T39" fmla="*/ 8 h 34"/>
                    <a:gd name="T40" fmla="*/ 36 w 40"/>
                    <a:gd name="T41" fmla="*/ 5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1 h 34"/>
                    <a:gd name="T48" fmla="*/ 12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7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1" y="25"/>
                      </a:lnTo>
                      <a:lnTo>
                        <a:pt x="3" y="28"/>
                      </a:lnTo>
                      <a:lnTo>
                        <a:pt x="4" y="31"/>
                      </a:lnTo>
                      <a:lnTo>
                        <a:pt x="7" y="33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8" y="20"/>
                      </a:lnTo>
                      <a:lnTo>
                        <a:pt x="40" y="14"/>
                      </a:lnTo>
                      <a:lnTo>
                        <a:pt x="40" y="10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1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01" name="Freeform 2744"/>
                <p:cNvSpPr>
                  <a:spLocks/>
                </p:cNvSpPr>
                <p:nvPr/>
              </p:nvSpPr>
              <p:spPr bwMode="auto">
                <a:xfrm>
                  <a:off x="2266" y="3062"/>
                  <a:ext cx="41" cy="34"/>
                </a:xfrm>
                <a:custGeom>
                  <a:avLst/>
                  <a:gdLst>
                    <a:gd name="T0" fmla="*/ 26 w 41"/>
                    <a:gd name="T1" fmla="*/ 2 h 34"/>
                    <a:gd name="T2" fmla="*/ 26 w 41"/>
                    <a:gd name="T3" fmla="*/ 2 h 34"/>
                    <a:gd name="T4" fmla="*/ 18 w 41"/>
                    <a:gd name="T5" fmla="*/ 0 h 34"/>
                    <a:gd name="T6" fmla="*/ 11 w 41"/>
                    <a:gd name="T7" fmla="*/ 1 h 34"/>
                    <a:gd name="T8" fmla="*/ 6 w 41"/>
                    <a:gd name="T9" fmla="*/ 5 h 34"/>
                    <a:gd name="T10" fmla="*/ 3 w 41"/>
                    <a:gd name="T11" fmla="*/ 7 h 34"/>
                    <a:gd name="T12" fmla="*/ 2 w 41"/>
                    <a:gd name="T13" fmla="*/ 10 h 34"/>
                    <a:gd name="T14" fmla="*/ 2 w 41"/>
                    <a:gd name="T15" fmla="*/ 10 h 34"/>
                    <a:gd name="T16" fmla="*/ 0 w 41"/>
                    <a:gd name="T17" fmla="*/ 12 h 34"/>
                    <a:gd name="T18" fmla="*/ 0 w 41"/>
                    <a:gd name="T19" fmla="*/ 16 h 34"/>
                    <a:gd name="T20" fmla="*/ 3 w 41"/>
                    <a:gd name="T21" fmla="*/ 23 h 34"/>
                    <a:gd name="T22" fmla="*/ 8 w 41"/>
                    <a:gd name="T23" fmla="*/ 28 h 34"/>
                    <a:gd name="T24" fmla="*/ 16 w 41"/>
                    <a:gd name="T25" fmla="*/ 32 h 34"/>
                    <a:gd name="T26" fmla="*/ 16 w 41"/>
                    <a:gd name="T27" fmla="*/ 32 h 34"/>
                    <a:gd name="T28" fmla="*/ 23 w 41"/>
                    <a:gd name="T29" fmla="*/ 34 h 34"/>
                    <a:gd name="T30" fmla="*/ 31 w 41"/>
                    <a:gd name="T31" fmla="*/ 33 h 34"/>
                    <a:gd name="T32" fmla="*/ 36 w 41"/>
                    <a:gd name="T33" fmla="*/ 29 h 34"/>
                    <a:gd name="T34" fmla="*/ 39 w 41"/>
                    <a:gd name="T35" fmla="*/ 27 h 34"/>
                    <a:gd name="T36" fmla="*/ 40 w 41"/>
                    <a:gd name="T37" fmla="*/ 24 h 34"/>
                    <a:gd name="T38" fmla="*/ 40 w 41"/>
                    <a:gd name="T39" fmla="*/ 24 h 34"/>
                    <a:gd name="T40" fmla="*/ 41 w 41"/>
                    <a:gd name="T41" fmla="*/ 21 h 34"/>
                    <a:gd name="T42" fmla="*/ 41 w 41"/>
                    <a:gd name="T43" fmla="*/ 18 h 34"/>
                    <a:gd name="T44" fmla="*/ 39 w 41"/>
                    <a:gd name="T45" fmla="*/ 11 h 34"/>
                    <a:gd name="T46" fmla="*/ 34 w 41"/>
                    <a:gd name="T47" fmla="*/ 6 h 34"/>
                    <a:gd name="T48" fmla="*/ 26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6" y="5"/>
                      </a:lnTo>
                      <a:lnTo>
                        <a:pt x="3" y="7"/>
                      </a:lnTo>
                      <a:lnTo>
                        <a:pt x="2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6" y="32"/>
                      </a:lnTo>
                      <a:lnTo>
                        <a:pt x="23" y="34"/>
                      </a:lnTo>
                      <a:lnTo>
                        <a:pt x="31" y="33"/>
                      </a:lnTo>
                      <a:lnTo>
                        <a:pt x="36" y="29"/>
                      </a:lnTo>
                      <a:lnTo>
                        <a:pt x="39" y="27"/>
                      </a:lnTo>
                      <a:lnTo>
                        <a:pt x="40" y="24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9" y="11"/>
                      </a:lnTo>
                      <a:lnTo>
                        <a:pt x="34" y="6"/>
                      </a:lnTo>
                      <a:lnTo>
                        <a:pt x="26" y="2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02" name="Freeform 2745"/>
                <p:cNvSpPr>
                  <a:spLocks/>
                </p:cNvSpPr>
                <p:nvPr/>
              </p:nvSpPr>
              <p:spPr bwMode="auto">
                <a:xfrm>
                  <a:off x="2266" y="3062"/>
                  <a:ext cx="41" cy="34"/>
                </a:xfrm>
                <a:custGeom>
                  <a:avLst/>
                  <a:gdLst>
                    <a:gd name="T0" fmla="*/ 26 w 41"/>
                    <a:gd name="T1" fmla="*/ 2 h 34"/>
                    <a:gd name="T2" fmla="*/ 26 w 41"/>
                    <a:gd name="T3" fmla="*/ 2 h 34"/>
                    <a:gd name="T4" fmla="*/ 18 w 41"/>
                    <a:gd name="T5" fmla="*/ 0 h 34"/>
                    <a:gd name="T6" fmla="*/ 11 w 41"/>
                    <a:gd name="T7" fmla="*/ 1 h 34"/>
                    <a:gd name="T8" fmla="*/ 6 w 41"/>
                    <a:gd name="T9" fmla="*/ 5 h 34"/>
                    <a:gd name="T10" fmla="*/ 3 w 41"/>
                    <a:gd name="T11" fmla="*/ 7 h 34"/>
                    <a:gd name="T12" fmla="*/ 2 w 41"/>
                    <a:gd name="T13" fmla="*/ 10 h 34"/>
                    <a:gd name="T14" fmla="*/ 2 w 41"/>
                    <a:gd name="T15" fmla="*/ 10 h 34"/>
                    <a:gd name="T16" fmla="*/ 0 w 41"/>
                    <a:gd name="T17" fmla="*/ 12 h 34"/>
                    <a:gd name="T18" fmla="*/ 0 w 41"/>
                    <a:gd name="T19" fmla="*/ 16 h 34"/>
                    <a:gd name="T20" fmla="*/ 3 w 41"/>
                    <a:gd name="T21" fmla="*/ 23 h 34"/>
                    <a:gd name="T22" fmla="*/ 8 w 41"/>
                    <a:gd name="T23" fmla="*/ 28 h 34"/>
                    <a:gd name="T24" fmla="*/ 16 w 41"/>
                    <a:gd name="T25" fmla="*/ 32 h 34"/>
                    <a:gd name="T26" fmla="*/ 16 w 41"/>
                    <a:gd name="T27" fmla="*/ 32 h 34"/>
                    <a:gd name="T28" fmla="*/ 23 w 41"/>
                    <a:gd name="T29" fmla="*/ 34 h 34"/>
                    <a:gd name="T30" fmla="*/ 31 w 41"/>
                    <a:gd name="T31" fmla="*/ 33 h 34"/>
                    <a:gd name="T32" fmla="*/ 36 w 41"/>
                    <a:gd name="T33" fmla="*/ 29 h 34"/>
                    <a:gd name="T34" fmla="*/ 39 w 41"/>
                    <a:gd name="T35" fmla="*/ 27 h 34"/>
                    <a:gd name="T36" fmla="*/ 40 w 41"/>
                    <a:gd name="T37" fmla="*/ 24 h 34"/>
                    <a:gd name="T38" fmla="*/ 40 w 41"/>
                    <a:gd name="T39" fmla="*/ 24 h 34"/>
                    <a:gd name="T40" fmla="*/ 41 w 41"/>
                    <a:gd name="T41" fmla="*/ 21 h 34"/>
                    <a:gd name="T42" fmla="*/ 41 w 41"/>
                    <a:gd name="T43" fmla="*/ 18 h 34"/>
                    <a:gd name="T44" fmla="*/ 39 w 41"/>
                    <a:gd name="T45" fmla="*/ 11 h 34"/>
                    <a:gd name="T46" fmla="*/ 34 w 41"/>
                    <a:gd name="T47" fmla="*/ 6 h 34"/>
                    <a:gd name="T48" fmla="*/ 26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6" y="5"/>
                      </a:lnTo>
                      <a:lnTo>
                        <a:pt x="3" y="7"/>
                      </a:lnTo>
                      <a:lnTo>
                        <a:pt x="2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6" y="32"/>
                      </a:lnTo>
                      <a:lnTo>
                        <a:pt x="23" y="34"/>
                      </a:lnTo>
                      <a:lnTo>
                        <a:pt x="31" y="33"/>
                      </a:lnTo>
                      <a:lnTo>
                        <a:pt x="36" y="29"/>
                      </a:lnTo>
                      <a:lnTo>
                        <a:pt x="39" y="27"/>
                      </a:lnTo>
                      <a:lnTo>
                        <a:pt x="40" y="24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9" y="11"/>
                      </a:lnTo>
                      <a:lnTo>
                        <a:pt x="34" y="6"/>
                      </a:lnTo>
                      <a:lnTo>
                        <a:pt x="26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03" name="Freeform 2746"/>
                <p:cNvSpPr>
                  <a:spLocks/>
                </p:cNvSpPr>
                <p:nvPr/>
              </p:nvSpPr>
              <p:spPr bwMode="auto">
                <a:xfrm>
                  <a:off x="2242" y="3035"/>
                  <a:ext cx="41" cy="33"/>
                </a:xfrm>
                <a:custGeom>
                  <a:avLst/>
                  <a:gdLst>
                    <a:gd name="T0" fmla="*/ 21 w 41"/>
                    <a:gd name="T1" fmla="*/ 0 h 33"/>
                    <a:gd name="T2" fmla="*/ 21 w 41"/>
                    <a:gd name="T3" fmla="*/ 0 h 33"/>
                    <a:gd name="T4" fmla="*/ 13 w 41"/>
                    <a:gd name="T5" fmla="*/ 1 h 33"/>
                    <a:gd name="T6" fmla="*/ 5 w 41"/>
                    <a:gd name="T7" fmla="*/ 5 h 33"/>
                    <a:gd name="T8" fmla="*/ 2 w 41"/>
                    <a:gd name="T9" fmla="*/ 10 h 33"/>
                    <a:gd name="T10" fmla="*/ 0 w 41"/>
                    <a:gd name="T11" fmla="*/ 13 h 33"/>
                    <a:gd name="T12" fmla="*/ 0 w 41"/>
                    <a:gd name="T13" fmla="*/ 17 h 33"/>
                    <a:gd name="T14" fmla="*/ 0 w 41"/>
                    <a:gd name="T15" fmla="*/ 17 h 33"/>
                    <a:gd name="T16" fmla="*/ 0 w 41"/>
                    <a:gd name="T17" fmla="*/ 20 h 33"/>
                    <a:gd name="T18" fmla="*/ 2 w 41"/>
                    <a:gd name="T19" fmla="*/ 23 h 33"/>
                    <a:gd name="T20" fmla="*/ 5 w 41"/>
                    <a:gd name="T21" fmla="*/ 28 h 33"/>
                    <a:gd name="T22" fmla="*/ 13 w 41"/>
                    <a:gd name="T23" fmla="*/ 32 h 33"/>
                    <a:gd name="T24" fmla="*/ 21 w 41"/>
                    <a:gd name="T25" fmla="*/ 33 h 33"/>
                    <a:gd name="T26" fmla="*/ 21 w 41"/>
                    <a:gd name="T27" fmla="*/ 33 h 33"/>
                    <a:gd name="T28" fmla="*/ 28 w 41"/>
                    <a:gd name="T29" fmla="*/ 32 h 33"/>
                    <a:gd name="T30" fmla="*/ 36 w 41"/>
                    <a:gd name="T31" fmla="*/ 28 h 33"/>
                    <a:gd name="T32" fmla="*/ 40 w 41"/>
                    <a:gd name="T33" fmla="*/ 23 h 33"/>
                    <a:gd name="T34" fmla="*/ 41 w 41"/>
                    <a:gd name="T35" fmla="*/ 20 h 33"/>
                    <a:gd name="T36" fmla="*/ 41 w 41"/>
                    <a:gd name="T37" fmla="*/ 17 h 33"/>
                    <a:gd name="T38" fmla="*/ 41 w 41"/>
                    <a:gd name="T39" fmla="*/ 17 h 33"/>
                    <a:gd name="T40" fmla="*/ 41 w 41"/>
                    <a:gd name="T41" fmla="*/ 13 h 33"/>
                    <a:gd name="T42" fmla="*/ 40 w 41"/>
                    <a:gd name="T43" fmla="*/ 10 h 33"/>
                    <a:gd name="T44" fmla="*/ 36 w 41"/>
                    <a:gd name="T45" fmla="*/ 5 h 33"/>
                    <a:gd name="T46" fmla="*/ 28 w 41"/>
                    <a:gd name="T47" fmla="*/ 1 h 33"/>
                    <a:gd name="T48" fmla="*/ 21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2" y="23"/>
                      </a:lnTo>
                      <a:lnTo>
                        <a:pt x="5" y="28"/>
                      </a:lnTo>
                      <a:lnTo>
                        <a:pt x="13" y="32"/>
                      </a:lnTo>
                      <a:lnTo>
                        <a:pt x="21" y="33"/>
                      </a:lnTo>
                      <a:lnTo>
                        <a:pt x="28" y="32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28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04" name="Freeform 2747"/>
                <p:cNvSpPr>
                  <a:spLocks/>
                </p:cNvSpPr>
                <p:nvPr/>
              </p:nvSpPr>
              <p:spPr bwMode="auto">
                <a:xfrm>
                  <a:off x="2242" y="3035"/>
                  <a:ext cx="41" cy="33"/>
                </a:xfrm>
                <a:custGeom>
                  <a:avLst/>
                  <a:gdLst>
                    <a:gd name="T0" fmla="*/ 21 w 41"/>
                    <a:gd name="T1" fmla="*/ 0 h 33"/>
                    <a:gd name="T2" fmla="*/ 21 w 41"/>
                    <a:gd name="T3" fmla="*/ 0 h 33"/>
                    <a:gd name="T4" fmla="*/ 13 w 41"/>
                    <a:gd name="T5" fmla="*/ 1 h 33"/>
                    <a:gd name="T6" fmla="*/ 5 w 41"/>
                    <a:gd name="T7" fmla="*/ 5 h 33"/>
                    <a:gd name="T8" fmla="*/ 2 w 41"/>
                    <a:gd name="T9" fmla="*/ 10 h 33"/>
                    <a:gd name="T10" fmla="*/ 0 w 41"/>
                    <a:gd name="T11" fmla="*/ 13 h 33"/>
                    <a:gd name="T12" fmla="*/ 0 w 41"/>
                    <a:gd name="T13" fmla="*/ 17 h 33"/>
                    <a:gd name="T14" fmla="*/ 0 w 41"/>
                    <a:gd name="T15" fmla="*/ 17 h 33"/>
                    <a:gd name="T16" fmla="*/ 0 w 41"/>
                    <a:gd name="T17" fmla="*/ 20 h 33"/>
                    <a:gd name="T18" fmla="*/ 2 w 41"/>
                    <a:gd name="T19" fmla="*/ 23 h 33"/>
                    <a:gd name="T20" fmla="*/ 5 w 41"/>
                    <a:gd name="T21" fmla="*/ 28 h 33"/>
                    <a:gd name="T22" fmla="*/ 13 w 41"/>
                    <a:gd name="T23" fmla="*/ 32 h 33"/>
                    <a:gd name="T24" fmla="*/ 21 w 41"/>
                    <a:gd name="T25" fmla="*/ 33 h 33"/>
                    <a:gd name="T26" fmla="*/ 21 w 41"/>
                    <a:gd name="T27" fmla="*/ 33 h 33"/>
                    <a:gd name="T28" fmla="*/ 28 w 41"/>
                    <a:gd name="T29" fmla="*/ 32 h 33"/>
                    <a:gd name="T30" fmla="*/ 36 w 41"/>
                    <a:gd name="T31" fmla="*/ 28 h 33"/>
                    <a:gd name="T32" fmla="*/ 40 w 41"/>
                    <a:gd name="T33" fmla="*/ 23 h 33"/>
                    <a:gd name="T34" fmla="*/ 41 w 41"/>
                    <a:gd name="T35" fmla="*/ 20 h 33"/>
                    <a:gd name="T36" fmla="*/ 41 w 41"/>
                    <a:gd name="T37" fmla="*/ 17 h 33"/>
                    <a:gd name="T38" fmla="*/ 41 w 41"/>
                    <a:gd name="T39" fmla="*/ 17 h 33"/>
                    <a:gd name="T40" fmla="*/ 41 w 41"/>
                    <a:gd name="T41" fmla="*/ 13 h 33"/>
                    <a:gd name="T42" fmla="*/ 40 w 41"/>
                    <a:gd name="T43" fmla="*/ 10 h 33"/>
                    <a:gd name="T44" fmla="*/ 36 w 41"/>
                    <a:gd name="T45" fmla="*/ 5 h 33"/>
                    <a:gd name="T46" fmla="*/ 28 w 41"/>
                    <a:gd name="T47" fmla="*/ 1 h 33"/>
                    <a:gd name="T48" fmla="*/ 21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2" y="23"/>
                      </a:lnTo>
                      <a:lnTo>
                        <a:pt x="5" y="28"/>
                      </a:lnTo>
                      <a:lnTo>
                        <a:pt x="13" y="32"/>
                      </a:lnTo>
                      <a:lnTo>
                        <a:pt x="21" y="33"/>
                      </a:lnTo>
                      <a:lnTo>
                        <a:pt x="28" y="32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28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05" name="Freeform 2748"/>
                <p:cNvSpPr>
                  <a:spLocks/>
                </p:cNvSpPr>
                <p:nvPr/>
              </p:nvSpPr>
              <p:spPr bwMode="auto">
                <a:xfrm>
                  <a:off x="2268" y="3040"/>
                  <a:ext cx="41" cy="32"/>
                </a:xfrm>
                <a:custGeom>
                  <a:avLst/>
                  <a:gdLst>
                    <a:gd name="T0" fmla="*/ 23 w 41"/>
                    <a:gd name="T1" fmla="*/ 0 h 32"/>
                    <a:gd name="T2" fmla="*/ 23 w 41"/>
                    <a:gd name="T3" fmla="*/ 0 h 32"/>
                    <a:gd name="T4" fmla="*/ 15 w 41"/>
                    <a:gd name="T5" fmla="*/ 0 h 32"/>
                    <a:gd name="T6" fmla="*/ 7 w 41"/>
                    <a:gd name="T7" fmla="*/ 1 h 32"/>
                    <a:gd name="T8" fmla="*/ 2 w 41"/>
                    <a:gd name="T9" fmla="*/ 6 h 32"/>
                    <a:gd name="T10" fmla="*/ 1 w 41"/>
                    <a:gd name="T11" fmla="*/ 9 h 32"/>
                    <a:gd name="T12" fmla="*/ 0 w 41"/>
                    <a:gd name="T13" fmla="*/ 12 h 32"/>
                    <a:gd name="T14" fmla="*/ 0 w 41"/>
                    <a:gd name="T15" fmla="*/ 12 h 32"/>
                    <a:gd name="T16" fmla="*/ 0 w 41"/>
                    <a:gd name="T17" fmla="*/ 15 h 32"/>
                    <a:gd name="T18" fmla="*/ 0 w 41"/>
                    <a:gd name="T19" fmla="*/ 19 h 32"/>
                    <a:gd name="T20" fmla="*/ 4 w 41"/>
                    <a:gd name="T21" fmla="*/ 24 h 32"/>
                    <a:gd name="T22" fmla="*/ 10 w 41"/>
                    <a:gd name="T23" fmla="*/ 29 h 32"/>
                    <a:gd name="T24" fmla="*/ 18 w 41"/>
                    <a:gd name="T25" fmla="*/ 32 h 32"/>
                    <a:gd name="T26" fmla="*/ 18 w 41"/>
                    <a:gd name="T27" fmla="*/ 32 h 32"/>
                    <a:gd name="T28" fmla="*/ 25 w 41"/>
                    <a:gd name="T29" fmla="*/ 32 h 32"/>
                    <a:gd name="T30" fmla="*/ 33 w 41"/>
                    <a:gd name="T31" fmla="*/ 29 h 32"/>
                    <a:gd name="T32" fmla="*/ 38 w 41"/>
                    <a:gd name="T33" fmla="*/ 26 h 32"/>
                    <a:gd name="T34" fmla="*/ 39 w 41"/>
                    <a:gd name="T35" fmla="*/ 23 h 32"/>
                    <a:gd name="T36" fmla="*/ 41 w 41"/>
                    <a:gd name="T37" fmla="*/ 19 h 32"/>
                    <a:gd name="T38" fmla="*/ 41 w 41"/>
                    <a:gd name="T39" fmla="*/ 19 h 32"/>
                    <a:gd name="T40" fmla="*/ 41 w 41"/>
                    <a:gd name="T41" fmla="*/ 17 h 32"/>
                    <a:gd name="T42" fmla="*/ 41 w 41"/>
                    <a:gd name="T43" fmla="*/ 13 h 32"/>
                    <a:gd name="T44" fmla="*/ 37 w 41"/>
                    <a:gd name="T45" fmla="*/ 8 h 32"/>
                    <a:gd name="T46" fmla="*/ 30 w 41"/>
                    <a:gd name="T47" fmla="*/ 3 h 32"/>
                    <a:gd name="T48" fmla="*/ 23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4" y="24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5" y="32"/>
                      </a:lnTo>
                      <a:lnTo>
                        <a:pt x="33" y="29"/>
                      </a:lnTo>
                      <a:lnTo>
                        <a:pt x="38" y="26"/>
                      </a:lnTo>
                      <a:lnTo>
                        <a:pt x="39" y="23"/>
                      </a:lnTo>
                      <a:lnTo>
                        <a:pt x="41" y="19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7" y="8"/>
                      </a:lnTo>
                      <a:lnTo>
                        <a:pt x="30" y="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06" name="Freeform 2749"/>
                <p:cNvSpPr>
                  <a:spLocks/>
                </p:cNvSpPr>
                <p:nvPr/>
              </p:nvSpPr>
              <p:spPr bwMode="auto">
                <a:xfrm>
                  <a:off x="2268" y="3040"/>
                  <a:ext cx="41" cy="32"/>
                </a:xfrm>
                <a:custGeom>
                  <a:avLst/>
                  <a:gdLst>
                    <a:gd name="T0" fmla="*/ 23 w 41"/>
                    <a:gd name="T1" fmla="*/ 0 h 32"/>
                    <a:gd name="T2" fmla="*/ 23 w 41"/>
                    <a:gd name="T3" fmla="*/ 0 h 32"/>
                    <a:gd name="T4" fmla="*/ 15 w 41"/>
                    <a:gd name="T5" fmla="*/ 0 h 32"/>
                    <a:gd name="T6" fmla="*/ 7 w 41"/>
                    <a:gd name="T7" fmla="*/ 1 h 32"/>
                    <a:gd name="T8" fmla="*/ 2 w 41"/>
                    <a:gd name="T9" fmla="*/ 6 h 32"/>
                    <a:gd name="T10" fmla="*/ 1 w 41"/>
                    <a:gd name="T11" fmla="*/ 9 h 32"/>
                    <a:gd name="T12" fmla="*/ 0 w 41"/>
                    <a:gd name="T13" fmla="*/ 12 h 32"/>
                    <a:gd name="T14" fmla="*/ 0 w 41"/>
                    <a:gd name="T15" fmla="*/ 12 h 32"/>
                    <a:gd name="T16" fmla="*/ 0 w 41"/>
                    <a:gd name="T17" fmla="*/ 15 h 32"/>
                    <a:gd name="T18" fmla="*/ 0 w 41"/>
                    <a:gd name="T19" fmla="*/ 19 h 32"/>
                    <a:gd name="T20" fmla="*/ 4 w 41"/>
                    <a:gd name="T21" fmla="*/ 24 h 32"/>
                    <a:gd name="T22" fmla="*/ 10 w 41"/>
                    <a:gd name="T23" fmla="*/ 29 h 32"/>
                    <a:gd name="T24" fmla="*/ 18 w 41"/>
                    <a:gd name="T25" fmla="*/ 32 h 32"/>
                    <a:gd name="T26" fmla="*/ 18 w 41"/>
                    <a:gd name="T27" fmla="*/ 32 h 32"/>
                    <a:gd name="T28" fmla="*/ 25 w 41"/>
                    <a:gd name="T29" fmla="*/ 32 h 32"/>
                    <a:gd name="T30" fmla="*/ 33 w 41"/>
                    <a:gd name="T31" fmla="*/ 29 h 32"/>
                    <a:gd name="T32" fmla="*/ 38 w 41"/>
                    <a:gd name="T33" fmla="*/ 26 h 32"/>
                    <a:gd name="T34" fmla="*/ 39 w 41"/>
                    <a:gd name="T35" fmla="*/ 23 h 32"/>
                    <a:gd name="T36" fmla="*/ 41 w 41"/>
                    <a:gd name="T37" fmla="*/ 19 h 32"/>
                    <a:gd name="T38" fmla="*/ 41 w 41"/>
                    <a:gd name="T39" fmla="*/ 19 h 32"/>
                    <a:gd name="T40" fmla="*/ 41 w 41"/>
                    <a:gd name="T41" fmla="*/ 17 h 32"/>
                    <a:gd name="T42" fmla="*/ 41 w 41"/>
                    <a:gd name="T43" fmla="*/ 13 h 32"/>
                    <a:gd name="T44" fmla="*/ 37 w 41"/>
                    <a:gd name="T45" fmla="*/ 8 h 32"/>
                    <a:gd name="T46" fmla="*/ 30 w 41"/>
                    <a:gd name="T47" fmla="*/ 3 h 32"/>
                    <a:gd name="T48" fmla="*/ 23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4" y="24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5" y="32"/>
                      </a:lnTo>
                      <a:lnTo>
                        <a:pt x="33" y="29"/>
                      </a:lnTo>
                      <a:lnTo>
                        <a:pt x="38" y="26"/>
                      </a:lnTo>
                      <a:lnTo>
                        <a:pt x="39" y="23"/>
                      </a:lnTo>
                      <a:lnTo>
                        <a:pt x="41" y="19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7" y="8"/>
                      </a:lnTo>
                      <a:lnTo>
                        <a:pt x="30" y="3"/>
                      </a:lnTo>
                      <a:lnTo>
                        <a:pt x="2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07" name="Freeform 2750"/>
                <p:cNvSpPr>
                  <a:spLocks/>
                </p:cNvSpPr>
                <p:nvPr/>
              </p:nvSpPr>
              <p:spPr bwMode="auto">
                <a:xfrm>
                  <a:off x="2256" y="3018"/>
                  <a:ext cx="41" cy="32"/>
                </a:xfrm>
                <a:custGeom>
                  <a:avLst/>
                  <a:gdLst>
                    <a:gd name="T0" fmla="*/ 21 w 41"/>
                    <a:gd name="T1" fmla="*/ 0 h 32"/>
                    <a:gd name="T2" fmla="*/ 21 w 41"/>
                    <a:gd name="T3" fmla="*/ 0 h 32"/>
                    <a:gd name="T4" fmla="*/ 13 w 41"/>
                    <a:gd name="T5" fmla="*/ 2 h 32"/>
                    <a:gd name="T6" fmla="*/ 7 w 41"/>
                    <a:gd name="T7" fmla="*/ 4 h 32"/>
                    <a:gd name="T8" fmla="*/ 2 w 41"/>
                    <a:gd name="T9" fmla="*/ 9 h 32"/>
                    <a:gd name="T10" fmla="*/ 0 w 41"/>
                    <a:gd name="T11" fmla="*/ 13 h 32"/>
                    <a:gd name="T12" fmla="*/ 0 w 41"/>
                    <a:gd name="T13" fmla="*/ 16 h 32"/>
                    <a:gd name="T14" fmla="*/ 0 w 41"/>
                    <a:gd name="T15" fmla="*/ 16 h 32"/>
                    <a:gd name="T16" fmla="*/ 0 w 41"/>
                    <a:gd name="T17" fmla="*/ 19 h 32"/>
                    <a:gd name="T18" fmla="*/ 2 w 41"/>
                    <a:gd name="T19" fmla="*/ 22 h 32"/>
                    <a:gd name="T20" fmla="*/ 7 w 41"/>
                    <a:gd name="T21" fmla="*/ 27 h 32"/>
                    <a:gd name="T22" fmla="*/ 13 w 41"/>
                    <a:gd name="T23" fmla="*/ 31 h 32"/>
                    <a:gd name="T24" fmla="*/ 21 w 41"/>
                    <a:gd name="T25" fmla="*/ 32 h 32"/>
                    <a:gd name="T26" fmla="*/ 21 w 41"/>
                    <a:gd name="T27" fmla="*/ 32 h 32"/>
                    <a:gd name="T28" fmla="*/ 28 w 41"/>
                    <a:gd name="T29" fmla="*/ 31 h 32"/>
                    <a:gd name="T30" fmla="*/ 36 w 41"/>
                    <a:gd name="T31" fmla="*/ 27 h 32"/>
                    <a:gd name="T32" fmla="*/ 40 w 41"/>
                    <a:gd name="T33" fmla="*/ 22 h 32"/>
                    <a:gd name="T34" fmla="*/ 41 w 41"/>
                    <a:gd name="T35" fmla="*/ 19 h 32"/>
                    <a:gd name="T36" fmla="*/ 41 w 41"/>
                    <a:gd name="T37" fmla="*/ 16 h 32"/>
                    <a:gd name="T38" fmla="*/ 41 w 41"/>
                    <a:gd name="T39" fmla="*/ 16 h 32"/>
                    <a:gd name="T40" fmla="*/ 41 w 41"/>
                    <a:gd name="T41" fmla="*/ 13 h 32"/>
                    <a:gd name="T42" fmla="*/ 40 w 41"/>
                    <a:gd name="T43" fmla="*/ 9 h 32"/>
                    <a:gd name="T44" fmla="*/ 36 w 41"/>
                    <a:gd name="T45" fmla="*/ 4 h 32"/>
                    <a:gd name="T46" fmla="*/ 28 w 41"/>
                    <a:gd name="T47" fmla="*/ 2 h 32"/>
                    <a:gd name="T48" fmla="*/ 21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2"/>
                      </a:lnTo>
                      <a:lnTo>
                        <a:pt x="7" y="4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2" y="22"/>
                      </a:lnTo>
                      <a:lnTo>
                        <a:pt x="7" y="27"/>
                      </a:lnTo>
                      <a:lnTo>
                        <a:pt x="13" y="31"/>
                      </a:lnTo>
                      <a:lnTo>
                        <a:pt x="21" y="32"/>
                      </a:lnTo>
                      <a:lnTo>
                        <a:pt x="28" y="31"/>
                      </a:lnTo>
                      <a:lnTo>
                        <a:pt x="36" y="27"/>
                      </a:lnTo>
                      <a:lnTo>
                        <a:pt x="40" y="22"/>
                      </a:lnTo>
                      <a:lnTo>
                        <a:pt x="41" y="19"/>
                      </a:lnTo>
                      <a:lnTo>
                        <a:pt x="41" y="16"/>
                      </a:lnTo>
                      <a:lnTo>
                        <a:pt x="41" y="13"/>
                      </a:lnTo>
                      <a:lnTo>
                        <a:pt x="40" y="9"/>
                      </a:lnTo>
                      <a:lnTo>
                        <a:pt x="36" y="4"/>
                      </a:lnTo>
                      <a:lnTo>
                        <a:pt x="28" y="2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08" name="Freeform 2751"/>
                <p:cNvSpPr>
                  <a:spLocks/>
                </p:cNvSpPr>
                <p:nvPr/>
              </p:nvSpPr>
              <p:spPr bwMode="auto">
                <a:xfrm>
                  <a:off x="2256" y="3018"/>
                  <a:ext cx="41" cy="32"/>
                </a:xfrm>
                <a:custGeom>
                  <a:avLst/>
                  <a:gdLst>
                    <a:gd name="T0" fmla="*/ 21 w 41"/>
                    <a:gd name="T1" fmla="*/ 0 h 32"/>
                    <a:gd name="T2" fmla="*/ 21 w 41"/>
                    <a:gd name="T3" fmla="*/ 0 h 32"/>
                    <a:gd name="T4" fmla="*/ 13 w 41"/>
                    <a:gd name="T5" fmla="*/ 2 h 32"/>
                    <a:gd name="T6" fmla="*/ 7 w 41"/>
                    <a:gd name="T7" fmla="*/ 4 h 32"/>
                    <a:gd name="T8" fmla="*/ 2 w 41"/>
                    <a:gd name="T9" fmla="*/ 9 h 32"/>
                    <a:gd name="T10" fmla="*/ 0 w 41"/>
                    <a:gd name="T11" fmla="*/ 13 h 32"/>
                    <a:gd name="T12" fmla="*/ 0 w 41"/>
                    <a:gd name="T13" fmla="*/ 16 h 32"/>
                    <a:gd name="T14" fmla="*/ 0 w 41"/>
                    <a:gd name="T15" fmla="*/ 16 h 32"/>
                    <a:gd name="T16" fmla="*/ 0 w 41"/>
                    <a:gd name="T17" fmla="*/ 19 h 32"/>
                    <a:gd name="T18" fmla="*/ 2 w 41"/>
                    <a:gd name="T19" fmla="*/ 22 h 32"/>
                    <a:gd name="T20" fmla="*/ 7 w 41"/>
                    <a:gd name="T21" fmla="*/ 27 h 32"/>
                    <a:gd name="T22" fmla="*/ 13 w 41"/>
                    <a:gd name="T23" fmla="*/ 31 h 32"/>
                    <a:gd name="T24" fmla="*/ 21 w 41"/>
                    <a:gd name="T25" fmla="*/ 32 h 32"/>
                    <a:gd name="T26" fmla="*/ 21 w 41"/>
                    <a:gd name="T27" fmla="*/ 32 h 32"/>
                    <a:gd name="T28" fmla="*/ 28 w 41"/>
                    <a:gd name="T29" fmla="*/ 31 h 32"/>
                    <a:gd name="T30" fmla="*/ 36 w 41"/>
                    <a:gd name="T31" fmla="*/ 27 h 32"/>
                    <a:gd name="T32" fmla="*/ 40 w 41"/>
                    <a:gd name="T33" fmla="*/ 22 h 32"/>
                    <a:gd name="T34" fmla="*/ 41 w 41"/>
                    <a:gd name="T35" fmla="*/ 19 h 32"/>
                    <a:gd name="T36" fmla="*/ 41 w 41"/>
                    <a:gd name="T37" fmla="*/ 16 h 32"/>
                    <a:gd name="T38" fmla="*/ 41 w 41"/>
                    <a:gd name="T39" fmla="*/ 16 h 32"/>
                    <a:gd name="T40" fmla="*/ 41 w 41"/>
                    <a:gd name="T41" fmla="*/ 13 h 32"/>
                    <a:gd name="T42" fmla="*/ 40 w 41"/>
                    <a:gd name="T43" fmla="*/ 9 h 32"/>
                    <a:gd name="T44" fmla="*/ 36 w 41"/>
                    <a:gd name="T45" fmla="*/ 4 h 32"/>
                    <a:gd name="T46" fmla="*/ 28 w 41"/>
                    <a:gd name="T47" fmla="*/ 2 h 32"/>
                    <a:gd name="T48" fmla="*/ 21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2"/>
                      </a:lnTo>
                      <a:lnTo>
                        <a:pt x="7" y="4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2" y="22"/>
                      </a:lnTo>
                      <a:lnTo>
                        <a:pt x="7" y="27"/>
                      </a:lnTo>
                      <a:lnTo>
                        <a:pt x="13" y="31"/>
                      </a:lnTo>
                      <a:lnTo>
                        <a:pt x="21" y="32"/>
                      </a:lnTo>
                      <a:lnTo>
                        <a:pt x="28" y="31"/>
                      </a:lnTo>
                      <a:lnTo>
                        <a:pt x="36" y="27"/>
                      </a:lnTo>
                      <a:lnTo>
                        <a:pt x="40" y="22"/>
                      </a:lnTo>
                      <a:lnTo>
                        <a:pt x="41" y="19"/>
                      </a:lnTo>
                      <a:lnTo>
                        <a:pt x="41" y="16"/>
                      </a:lnTo>
                      <a:lnTo>
                        <a:pt x="41" y="13"/>
                      </a:lnTo>
                      <a:lnTo>
                        <a:pt x="40" y="9"/>
                      </a:lnTo>
                      <a:lnTo>
                        <a:pt x="36" y="4"/>
                      </a:lnTo>
                      <a:lnTo>
                        <a:pt x="28" y="2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09" name="Freeform 2752"/>
                <p:cNvSpPr>
                  <a:spLocks/>
                </p:cNvSpPr>
                <p:nvPr/>
              </p:nvSpPr>
              <p:spPr bwMode="auto">
                <a:xfrm>
                  <a:off x="2237" y="3080"/>
                  <a:ext cx="40" cy="34"/>
                </a:xfrm>
                <a:custGeom>
                  <a:avLst/>
                  <a:gdLst>
                    <a:gd name="T0" fmla="*/ 12 w 40"/>
                    <a:gd name="T1" fmla="*/ 3 h 34"/>
                    <a:gd name="T2" fmla="*/ 12 w 40"/>
                    <a:gd name="T3" fmla="*/ 3 h 34"/>
                    <a:gd name="T4" fmla="*/ 7 w 40"/>
                    <a:gd name="T5" fmla="*/ 9 h 34"/>
                    <a:gd name="T6" fmla="*/ 1 w 40"/>
                    <a:gd name="T7" fmla="*/ 15 h 34"/>
                    <a:gd name="T8" fmla="*/ 0 w 40"/>
                    <a:gd name="T9" fmla="*/ 21 h 34"/>
                    <a:gd name="T10" fmla="*/ 1 w 40"/>
                    <a:gd name="T11" fmla="*/ 24 h 34"/>
                    <a:gd name="T12" fmla="*/ 3 w 40"/>
                    <a:gd name="T13" fmla="*/ 28 h 34"/>
                    <a:gd name="T14" fmla="*/ 3 w 40"/>
                    <a:gd name="T15" fmla="*/ 28 h 34"/>
                    <a:gd name="T16" fmla="*/ 4 w 40"/>
                    <a:gd name="T17" fmla="*/ 30 h 34"/>
                    <a:gd name="T18" fmla="*/ 7 w 40"/>
                    <a:gd name="T19" fmla="*/ 31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1 h 34"/>
                    <a:gd name="T26" fmla="*/ 28 w 40"/>
                    <a:gd name="T27" fmla="*/ 31 h 34"/>
                    <a:gd name="T28" fmla="*/ 35 w 40"/>
                    <a:gd name="T29" fmla="*/ 26 h 34"/>
                    <a:gd name="T30" fmla="*/ 38 w 40"/>
                    <a:gd name="T31" fmla="*/ 20 h 34"/>
                    <a:gd name="T32" fmla="*/ 40 w 40"/>
                    <a:gd name="T33" fmla="*/ 12 h 34"/>
                    <a:gd name="T34" fmla="*/ 40 w 40"/>
                    <a:gd name="T35" fmla="*/ 10 h 34"/>
                    <a:gd name="T36" fmla="*/ 38 w 40"/>
                    <a:gd name="T37" fmla="*/ 7 h 34"/>
                    <a:gd name="T38" fmla="*/ 38 w 40"/>
                    <a:gd name="T39" fmla="*/ 7 h 34"/>
                    <a:gd name="T40" fmla="*/ 36 w 40"/>
                    <a:gd name="T41" fmla="*/ 5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7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1" y="24"/>
                      </a:lnTo>
                      <a:lnTo>
                        <a:pt x="3" y="28"/>
                      </a:lnTo>
                      <a:lnTo>
                        <a:pt x="4" y="30"/>
                      </a:lnTo>
                      <a:lnTo>
                        <a:pt x="7" y="31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1"/>
                      </a:lnTo>
                      <a:lnTo>
                        <a:pt x="35" y="26"/>
                      </a:lnTo>
                      <a:lnTo>
                        <a:pt x="38" y="20"/>
                      </a:lnTo>
                      <a:lnTo>
                        <a:pt x="40" y="12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6" y="5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10" name="Freeform 2753"/>
                <p:cNvSpPr>
                  <a:spLocks/>
                </p:cNvSpPr>
                <p:nvPr/>
              </p:nvSpPr>
              <p:spPr bwMode="auto">
                <a:xfrm>
                  <a:off x="2237" y="3080"/>
                  <a:ext cx="40" cy="34"/>
                </a:xfrm>
                <a:custGeom>
                  <a:avLst/>
                  <a:gdLst>
                    <a:gd name="T0" fmla="*/ 12 w 40"/>
                    <a:gd name="T1" fmla="*/ 3 h 34"/>
                    <a:gd name="T2" fmla="*/ 12 w 40"/>
                    <a:gd name="T3" fmla="*/ 3 h 34"/>
                    <a:gd name="T4" fmla="*/ 7 w 40"/>
                    <a:gd name="T5" fmla="*/ 9 h 34"/>
                    <a:gd name="T6" fmla="*/ 1 w 40"/>
                    <a:gd name="T7" fmla="*/ 15 h 34"/>
                    <a:gd name="T8" fmla="*/ 0 w 40"/>
                    <a:gd name="T9" fmla="*/ 21 h 34"/>
                    <a:gd name="T10" fmla="*/ 1 w 40"/>
                    <a:gd name="T11" fmla="*/ 24 h 34"/>
                    <a:gd name="T12" fmla="*/ 3 w 40"/>
                    <a:gd name="T13" fmla="*/ 28 h 34"/>
                    <a:gd name="T14" fmla="*/ 3 w 40"/>
                    <a:gd name="T15" fmla="*/ 28 h 34"/>
                    <a:gd name="T16" fmla="*/ 4 w 40"/>
                    <a:gd name="T17" fmla="*/ 30 h 34"/>
                    <a:gd name="T18" fmla="*/ 7 w 40"/>
                    <a:gd name="T19" fmla="*/ 31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1 h 34"/>
                    <a:gd name="T26" fmla="*/ 28 w 40"/>
                    <a:gd name="T27" fmla="*/ 31 h 34"/>
                    <a:gd name="T28" fmla="*/ 35 w 40"/>
                    <a:gd name="T29" fmla="*/ 26 h 34"/>
                    <a:gd name="T30" fmla="*/ 38 w 40"/>
                    <a:gd name="T31" fmla="*/ 20 h 34"/>
                    <a:gd name="T32" fmla="*/ 40 w 40"/>
                    <a:gd name="T33" fmla="*/ 12 h 34"/>
                    <a:gd name="T34" fmla="*/ 40 w 40"/>
                    <a:gd name="T35" fmla="*/ 10 h 34"/>
                    <a:gd name="T36" fmla="*/ 38 w 40"/>
                    <a:gd name="T37" fmla="*/ 7 h 34"/>
                    <a:gd name="T38" fmla="*/ 38 w 40"/>
                    <a:gd name="T39" fmla="*/ 7 h 34"/>
                    <a:gd name="T40" fmla="*/ 36 w 40"/>
                    <a:gd name="T41" fmla="*/ 5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7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1" y="24"/>
                      </a:lnTo>
                      <a:lnTo>
                        <a:pt x="3" y="28"/>
                      </a:lnTo>
                      <a:lnTo>
                        <a:pt x="4" y="30"/>
                      </a:lnTo>
                      <a:lnTo>
                        <a:pt x="7" y="31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1"/>
                      </a:lnTo>
                      <a:lnTo>
                        <a:pt x="35" y="26"/>
                      </a:lnTo>
                      <a:lnTo>
                        <a:pt x="38" y="20"/>
                      </a:lnTo>
                      <a:lnTo>
                        <a:pt x="40" y="12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6" y="5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11" name="Freeform 2754"/>
                <p:cNvSpPr>
                  <a:spLocks/>
                </p:cNvSpPr>
                <p:nvPr/>
              </p:nvSpPr>
              <p:spPr bwMode="auto">
                <a:xfrm>
                  <a:off x="2266" y="3083"/>
                  <a:ext cx="41" cy="34"/>
                </a:xfrm>
                <a:custGeom>
                  <a:avLst/>
                  <a:gdLst>
                    <a:gd name="T0" fmla="*/ 26 w 41"/>
                    <a:gd name="T1" fmla="*/ 2 h 34"/>
                    <a:gd name="T2" fmla="*/ 26 w 41"/>
                    <a:gd name="T3" fmla="*/ 2 h 34"/>
                    <a:gd name="T4" fmla="*/ 18 w 41"/>
                    <a:gd name="T5" fmla="*/ 0 h 34"/>
                    <a:gd name="T6" fmla="*/ 11 w 41"/>
                    <a:gd name="T7" fmla="*/ 2 h 34"/>
                    <a:gd name="T8" fmla="*/ 6 w 41"/>
                    <a:gd name="T9" fmla="*/ 4 h 34"/>
                    <a:gd name="T10" fmla="*/ 3 w 41"/>
                    <a:gd name="T11" fmla="*/ 7 h 34"/>
                    <a:gd name="T12" fmla="*/ 2 w 41"/>
                    <a:gd name="T13" fmla="*/ 9 h 34"/>
                    <a:gd name="T14" fmla="*/ 2 w 41"/>
                    <a:gd name="T15" fmla="*/ 9 h 34"/>
                    <a:gd name="T16" fmla="*/ 0 w 41"/>
                    <a:gd name="T17" fmla="*/ 13 h 34"/>
                    <a:gd name="T18" fmla="*/ 0 w 41"/>
                    <a:gd name="T19" fmla="*/ 17 h 34"/>
                    <a:gd name="T20" fmla="*/ 3 w 41"/>
                    <a:gd name="T21" fmla="*/ 23 h 34"/>
                    <a:gd name="T22" fmla="*/ 8 w 41"/>
                    <a:gd name="T23" fmla="*/ 28 h 34"/>
                    <a:gd name="T24" fmla="*/ 15 w 41"/>
                    <a:gd name="T25" fmla="*/ 32 h 34"/>
                    <a:gd name="T26" fmla="*/ 15 w 41"/>
                    <a:gd name="T27" fmla="*/ 32 h 34"/>
                    <a:gd name="T28" fmla="*/ 23 w 41"/>
                    <a:gd name="T29" fmla="*/ 34 h 34"/>
                    <a:gd name="T30" fmla="*/ 31 w 41"/>
                    <a:gd name="T31" fmla="*/ 34 h 34"/>
                    <a:gd name="T32" fmla="*/ 36 w 41"/>
                    <a:gd name="T33" fmla="*/ 30 h 34"/>
                    <a:gd name="T34" fmla="*/ 39 w 41"/>
                    <a:gd name="T35" fmla="*/ 27 h 34"/>
                    <a:gd name="T36" fmla="*/ 40 w 41"/>
                    <a:gd name="T37" fmla="*/ 25 h 34"/>
                    <a:gd name="T38" fmla="*/ 40 w 41"/>
                    <a:gd name="T39" fmla="*/ 25 h 34"/>
                    <a:gd name="T40" fmla="*/ 41 w 41"/>
                    <a:gd name="T41" fmla="*/ 21 h 34"/>
                    <a:gd name="T42" fmla="*/ 41 w 41"/>
                    <a:gd name="T43" fmla="*/ 17 h 34"/>
                    <a:gd name="T44" fmla="*/ 39 w 41"/>
                    <a:gd name="T45" fmla="*/ 11 h 34"/>
                    <a:gd name="T46" fmla="*/ 34 w 41"/>
                    <a:gd name="T47" fmla="*/ 6 h 34"/>
                    <a:gd name="T48" fmla="*/ 26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1" y="2"/>
                      </a:lnTo>
                      <a:lnTo>
                        <a:pt x="6" y="4"/>
                      </a:lnTo>
                      <a:lnTo>
                        <a:pt x="3" y="7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4"/>
                      </a:lnTo>
                      <a:lnTo>
                        <a:pt x="31" y="34"/>
                      </a:lnTo>
                      <a:lnTo>
                        <a:pt x="36" y="30"/>
                      </a:lnTo>
                      <a:lnTo>
                        <a:pt x="39" y="27"/>
                      </a:lnTo>
                      <a:lnTo>
                        <a:pt x="40" y="25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39" y="11"/>
                      </a:lnTo>
                      <a:lnTo>
                        <a:pt x="34" y="6"/>
                      </a:lnTo>
                      <a:lnTo>
                        <a:pt x="26" y="2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12" name="Freeform 2755"/>
                <p:cNvSpPr>
                  <a:spLocks/>
                </p:cNvSpPr>
                <p:nvPr/>
              </p:nvSpPr>
              <p:spPr bwMode="auto">
                <a:xfrm>
                  <a:off x="2266" y="3083"/>
                  <a:ext cx="41" cy="34"/>
                </a:xfrm>
                <a:custGeom>
                  <a:avLst/>
                  <a:gdLst>
                    <a:gd name="T0" fmla="*/ 26 w 41"/>
                    <a:gd name="T1" fmla="*/ 2 h 34"/>
                    <a:gd name="T2" fmla="*/ 26 w 41"/>
                    <a:gd name="T3" fmla="*/ 2 h 34"/>
                    <a:gd name="T4" fmla="*/ 18 w 41"/>
                    <a:gd name="T5" fmla="*/ 0 h 34"/>
                    <a:gd name="T6" fmla="*/ 11 w 41"/>
                    <a:gd name="T7" fmla="*/ 2 h 34"/>
                    <a:gd name="T8" fmla="*/ 6 w 41"/>
                    <a:gd name="T9" fmla="*/ 4 h 34"/>
                    <a:gd name="T10" fmla="*/ 3 w 41"/>
                    <a:gd name="T11" fmla="*/ 7 h 34"/>
                    <a:gd name="T12" fmla="*/ 2 w 41"/>
                    <a:gd name="T13" fmla="*/ 9 h 34"/>
                    <a:gd name="T14" fmla="*/ 2 w 41"/>
                    <a:gd name="T15" fmla="*/ 9 h 34"/>
                    <a:gd name="T16" fmla="*/ 0 w 41"/>
                    <a:gd name="T17" fmla="*/ 13 h 34"/>
                    <a:gd name="T18" fmla="*/ 0 w 41"/>
                    <a:gd name="T19" fmla="*/ 17 h 34"/>
                    <a:gd name="T20" fmla="*/ 3 w 41"/>
                    <a:gd name="T21" fmla="*/ 23 h 34"/>
                    <a:gd name="T22" fmla="*/ 8 w 41"/>
                    <a:gd name="T23" fmla="*/ 28 h 34"/>
                    <a:gd name="T24" fmla="*/ 15 w 41"/>
                    <a:gd name="T25" fmla="*/ 32 h 34"/>
                    <a:gd name="T26" fmla="*/ 15 w 41"/>
                    <a:gd name="T27" fmla="*/ 32 h 34"/>
                    <a:gd name="T28" fmla="*/ 23 w 41"/>
                    <a:gd name="T29" fmla="*/ 34 h 34"/>
                    <a:gd name="T30" fmla="*/ 31 w 41"/>
                    <a:gd name="T31" fmla="*/ 34 h 34"/>
                    <a:gd name="T32" fmla="*/ 36 w 41"/>
                    <a:gd name="T33" fmla="*/ 30 h 34"/>
                    <a:gd name="T34" fmla="*/ 39 w 41"/>
                    <a:gd name="T35" fmla="*/ 27 h 34"/>
                    <a:gd name="T36" fmla="*/ 40 w 41"/>
                    <a:gd name="T37" fmla="*/ 25 h 34"/>
                    <a:gd name="T38" fmla="*/ 40 w 41"/>
                    <a:gd name="T39" fmla="*/ 25 h 34"/>
                    <a:gd name="T40" fmla="*/ 41 w 41"/>
                    <a:gd name="T41" fmla="*/ 21 h 34"/>
                    <a:gd name="T42" fmla="*/ 41 w 41"/>
                    <a:gd name="T43" fmla="*/ 17 h 34"/>
                    <a:gd name="T44" fmla="*/ 39 w 41"/>
                    <a:gd name="T45" fmla="*/ 11 h 34"/>
                    <a:gd name="T46" fmla="*/ 34 w 41"/>
                    <a:gd name="T47" fmla="*/ 6 h 34"/>
                    <a:gd name="T48" fmla="*/ 26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1" y="2"/>
                      </a:lnTo>
                      <a:lnTo>
                        <a:pt x="6" y="4"/>
                      </a:lnTo>
                      <a:lnTo>
                        <a:pt x="3" y="7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4"/>
                      </a:lnTo>
                      <a:lnTo>
                        <a:pt x="31" y="34"/>
                      </a:lnTo>
                      <a:lnTo>
                        <a:pt x="36" y="30"/>
                      </a:lnTo>
                      <a:lnTo>
                        <a:pt x="39" y="27"/>
                      </a:lnTo>
                      <a:lnTo>
                        <a:pt x="40" y="25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39" y="11"/>
                      </a:lnTo>
                      <a:lnTo>
                        <a:pt x="34" y="6"/>
                      </a:lnTo>
                      <a:lnTo>
                        <a:pt x="26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13" name="Freeform 2756"/>
                <p:cNvSpPr>
                  <a:spLocks/>
                </p:cNvSpPr>
                <p:nvPr/>
              </p:nvSpPr>
              <p:spPr bwMode="auto">
                <a:xfrm>
                  <a:off x="2256" y="3073"/>
                  <a:ext cx="30" cy="90"/>
                </a:xfrm>
                <a:custGeom>
                  <a:avLst/>
                  <a:gdLst>
                    <a:gd name="T0" fmla="*/ 0 w 30"/>
                    <a:gd name="T1" fmla="*/ 84 h 90"/>
                    <a:gd name="T2" fmla="*/ 8 w 30"/>
                    <a:gd name="T3" fmla="*/ 69 h 90"/>
                    <a:gd name="T4" fmla="*/ 8 w 30"/>
                    <a:gd name="T5" fmla="*/ 0 h 90"/>
                    <a:gd name="T6" fmla="*/ 23 w 30"/>
                    <a:gd name="T7" fmla="*/ 3 h 90"/>
                    <a:gd name="T8" fmla="*/ 22 w 30"/>
                    <a:gd name="T9" fmla="*/ 70 h 90"/>
                    <a:gd name="T10" fmla="*/ 30 w 30"/>
                    <a:gd name="T11" fmla="*/ 86 h 90"/>
                    <a:gd name="T12" fmla="*/ 19 w 30"/>
                    <a:gd name="T13" fmla="*/ 79 h 90"/>
                    <a:gd name="T14" fmla="*/ 21 w 30"/>
                    <a:gd name="T15" fmla="*/ 90 h 90"/>
                    <a:gd name="T16" fmla="*/ 14 w 30"/>
                    <a:gd name="T17" fmla="*/ 82 h 90"/>
                    <a:gd name="T18" fmla="*/ 9 w 30"/>
                    <a:gd name="T19" fmla="*/ 88 h 90"/>
                    <a:gd name="T20" fmla="*/ 8 w 30"/>
                    <a:gd name="T21" fmla="*/ 81 h 90"/>
                    <a:gd name="T22" fmla="*/ 0 w 30"/>
                    <a:gd name="T23" fmla="*/ 84 h 90"/>
                    <a:gd name="T24" fmla="*/ 0 w 30"/>
                    <a:gd name="T25" fmla="*/ 84 h 9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90"/>
                    <a:gd name="T41" fmla="*/ 30 w 30"/>
                    <a:gd name="T42" fmla="*/ 90 h 9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90">
                      <a:moveTo>
                        <a:pt x="0" y="84"/>
                      </a:moveTo>
                      <a:lnTo>
                        <a:pt x="8" y="69"/>
                      </a:lnTo>
                      <a:lnTo>
                        <a:pt x="8" y="0"/>
                      </a:lnTo>
                      <a:lnTo>
                        <a:pt x="23" y="3"/>
                      </a:lnTo>
                      <a:lnTo>
                        <a:pt x="22" y="70"/>
                      </a:lnTo>
                      <a:lnTo>
                        <a:pt x="30" y="86"/>
                      </a:lnTo>
                      <a:lnTo>
                        <a:pt x="19" y="79"/>
                      </a:lnTo>
                      <a:lnTo>
                        <a:pt x="21" y="90"/>
                      </a:lnTo>
                      <a:lnTo>
                        <a:pt x="14" y="82"/>
                      </a:lnTo>
                      <a:lnTo>
                        <a:pt x="9" y="88"/>
                      </a:lnTo>
                      <a:lnTo>
                        <a:pt x="8" y="81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14" name="Freeform 2757"/>
                <p:cNvSpPr>
                  <a:spLocks/>
                </p:cNvSpPr>
                <p:nvPr/>
              </p:nvSpPr>
              <p:spPr bwMode="auto">
                <a:xfrm>
                  <a:off x="2237" y="3058"/>
                  <a:ext cx="40" cy="34"/>
                </a:xfrm>
                <a:custGeom>
                  <a:avLst/>
                  <a:gdLst>
                    <a:gd name="T0" fmla="*/ 12 w 40"/>
                    <a:gd name="T1" fmla="*/ 4 h 34"/>
                    <a:gd name="T2" fmla="*/ 12 w 40"/>
                    <a:gd name="T3" fmla="*/ 4 h 34"/>
                    <a:gd name="T4" fmla="*/ 7 w 40"/>
                    <a:gd name="T5" fmla="*/ 9 h 34"/>
                    <a:gd name="T6" fmla="*/ 1 w 40"/>
                    <a:gd name="T7" fmla="*/ 15 h 34"/>
                    <a:gd name="T8" fmla="*/ 0 w 40"/>
                    <a:gd name="T9" fmla="*/ 22 h 34"/>
                    <a:gd name="T10" fmla="*/ 1 w 40"/>
                    <a:gd name="T11" fmla="*/ 25 h 34"/>
                    <a:gd name="T12" fmla="*/ 3 w 40"/>
                    <a:gd name="T13" fmla="*/ 28 h 34"/>
                    <a:gd name="T14" fmla="*/ 3 w 40"/>
                    <a:gd name="T15" fmla="*/ 28 h 34"/>
                    <a:gd name="T16" fmla="*/ 4 w 40"/>
                    <a:gd name="T17" fmla="*/ 31 h 34"/>
                    <a:gd name="T18" fmla="*/ 7 w 40"/>
                    <a:gd name="T19" fmla="*/ 33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5 w 40"/>
                    <a:gd name="T29" fmla="*/ 27 h 34"/>
                    <a:gd name="T30" fmla="*/ 38 w 40"/>
                    <a:gd name="T31" fmla="*/ 20 h 34"/>
                    <a:gd name="T32" fmla="*/ 40 w 40"/>
                    <a:gd name="T33" fmla="*/ 14 h 34"/>
                    <a:gd name="T34" fmla="*/ 40 w 40"/>
                    <a:gd name="T35" fmla="*/ 10 h 34"/>
                    <a:gd name="T36" fmla="*/ 38 w 40"/>
                    <a:gd name="T37" fmla="*/ 8 h 34"/>
                    <a:gd name="T38" fmla="*/ 38 w 40"/>
                    <a:gd name="T39" fmla="*/ 8 h 34"/>
                    <a:gd name="T40" fmla="*/ 36 w 40"/>
                    <a:gd name="T41" fmla="*/ 5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1 h 34"/>
                    <a:gd name="T48" fmla="*/ 12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7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1" y="25"/>
                      </a:lnTo>
                      <a:lnTo>
                        <a:pt x="3" y="28"/>
                      </a:lnTo>
                      <a:lnTo>
                        <a:pt x="4" y="31"/>
                      </a:lnTo>
                      <a:lnTo>
                        <a:pt x="7" y="33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8" y="20"/>
                      </a:lnTo>
                      <a:lnTo>
                        <a:pt x="40" y="14"/>
                      </a:lnTo>
                      <a:lnTo>
                        <a:pt x="40" y="10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1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15" name="Freeform 2758"/>
                <p:cNvSpPr>
                  <a:spLocks/>
                </p:cNvSpPr>
                <p:nvPr/>
              </p:nvSpPr>
              <p:spPr bwMode="auto">
                <a:xfrm>
                  <a:off x="2237" y="3058"/>
                  <a:ext cx="40" cy="34"/>
                </a:xfrm>
                <a:custGeom>
                  <a:avLst/>
                  <a:gdLst>
                    <a:gd name="T0" fmla="*/ 12 w 40"/>
                    <a:gd name="T1" fmla="*/ 4 h 34"/>
                    <a:gd name="T2" fmla="*/ 12 w 40"/>
                    <a:gd name="T3" fmla="*/ 4 h 34"/>
                    <a:gd name="T4" fmla="*/ 7 w 40"/>
                    <a:gd name="T5" fmla="*/ 9 h 34"/>
                    <a:gd name="T6" fmla="*/ 1 w 40"/>
                    <a:gd name="T7" fmla="*/ 15 h 34"/>
                    <a:gd name="T8" fmla="*/ 0 w 40"/>
                    <a:gd name="T9" fmla="*/ 22 h 34"/>
                    <a:gd name="T10" fmla="*/ 1 w 40"/>
                    <a:gd name="T11" fmla="*/ 25 h 34"/>
                    <a:gd name="T12" fmla="*/ 3 w 40"/>
                    <a:gd name="T13" fmla="*/ 28 h 34"/>
                    <a:gd name="T14" fmla="*/ 3 w 40"/>
                    <a:gd name="T15" fmla="*/ 28 h 34"/>
                    <a:gd name="T16" fmla="*/ 4 w 40"/>
                    <a:gd name="T17" fmla="*/ 31 h 34"/>
                    <a:gd name="T18" fmla="*/ 7 w 40"/>
                    <a:gd name="T19" fmla="*/ 33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5 w 40"/>
                    <a:gd name="T29" fmla="*/ 27 h 34"/>
                    <a:gd name="T30" fmla="*/ 38 w 40"/>
                    <a:gd name="T31" fmla="*/ 20 h 34"/>
                    <a:gd name="T32" fmla="*/ 40 w 40"/>
                    <a:gd name="T33" fmla="*/ 14 h 34"/>
                    <a:gd name="T34" fmla="*/ 40 w 40"/>
                    <a:gd name="T35" fmla="*/ 10 h 34"/>
                    <a:gd name="T36" fmla="*/ 38 w 40"/>
                    <a:gd name="T37" fmla="*/ 8 h 34"/>
                    <a:gd name="T38" fmla="*/ 38 w 40"/>
                    <a:gd name="T39" fmla="*/ 8 h 34"/>
                    <a:gd name="T40" fmla="*/ 36 w 40"/>
                    <a:gd name="T41" fmla="*/ 5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1 h 34"/>
                    <a:gd name="T48" fmla="*/ 12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7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1" y="25"/>
                      </a:lnTo>
                      <a:lnTo>
                        <a:pt x="3" y="28"/>
                      </a:lnTo>
                      <a:lnTo>
                        <a:pt x="4" y="31"/>
                      </a:lnTo>
                      <a:lnTo>
                        <a:pt x="7" y="33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8" y="20"/>
                      </a:lnTo>
                      <a:lnTo>
                        <a:pt x="40" y="14"/>
                      </a:lnTo>
                      <a:lnTo>
                        <a:pt x="40" y="10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1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16" name="Freeform 2759"/>
                <p:cNvSpPr>
                  <a:spLocks/>
                </p:cNvSpPr>
                <p:nvPr/>
              </p:nvSpPr>
              <p:spPr bwMode="auto">
                <a:xfrm>
                  <a:off x="2266" y="3062"/>
                  <a:ext cx="41" cy="34"/>
                </a:xfrm>
                <a:custGeom>
                  <a:avLst/>
                  <a:gdLst>
                    <a:gd name="T0" fmla="*/ 26 w 41"/>
                    <a:gd name="T1" fmla="*/ 2 h 34"/>
                    <a:gd name="T2" fmla="*/ 26 w 41"/>
                    <a:gd name="T3" fmla="*/ 2 h 34"/>
                    <a:gd name="T4" fmla="*/ 18 w 41"/>
                    <a:gd name="T5" fmla="*/ 0 h 34"/>
                    <a:gd name="T6" fmla="*/ 11 w 41"/>
                    <a:gd name="T7" fmla="*/ 1 h 34"/>
                    <a:gd name="T8" fmla="*/ 6 w 41"/>
                    <a:gd name="T9" fmla="*/ 5 h 34"/>
                    <a:gd name="T10" fmla="*/ 3 w 41"/>
                    <a:gd name="T11" fmla="*/ 7 h 34"/>
                    <a:gd name="T12" fmla="*/ 2 w 41"/>
                    <a:gd name="T13" fmla="*/ 10 h 34"/>
                    <a:gd name="T14" fmla="*/ 2 w 41"/>
                    <a:gd name="T15" fmla="*/ 10 h 34"/>
                    <a:gd name="T16" fmla="*/ 0 w 41"/>
                    <a:gd name="T17" fmla="*/ 12 h 34"/>
                    <a:gd name="T18" fmla="*/ 0 w 41"/>
                    <a:gd name="T19" fmla="*/ 16 h 34"/>
                    <a:gd name="T20" fmla="*/ 3 w 41"/>
                    <a:gd name="T21" fmla="*/ 23 h 34"/>
                    <a:gd name="T22" fmla="*/ 8 w 41"/>
                    <a:gd name="T23" fmla="*/ 28 h 34"/>
                    <a:gd name="T24" fmla="*/ 16 w 41"/>
                    <a:gd name="T25" fmla="*/ 32 h 34"/>
                    <a:gd name="T26" fmla="*/ 16 w 41"/>
                    <a:gd name="T27" fmla="*/ 32 h 34"/>
                    <a:gd name="T28" fmla="*/ 23 w 41"/>
                    <a:gd name="T29" fmla="*/ 34 h 34"/>
                    <a:gd name="T30" fmla="*/ 31 w 41"/>
                    <a:gd name="T31" fmla="*/ 33 h 34"/>
                    <a:gd name="T32" fmla="*/ 36 w 41"/>
                    <a:gd name="T33" fmla="*/ 29 h 34"/>
                    <a:gd name="T34" fmla="*/ 39 w 41"/>
                    <a:gd name="T35" fmla="*/ 27 h 34"/>
                    <a:gd name="T36" fmla="*/ 40 w 41"/>
                    <a:gd name="T37" fmla="*/ 24 h 34"/>
                    <a:gd name="T38" fmla="*/ 40 w 41"/>
                    <a:gd name="T39" fmla="*/ 24 h 34"/>
                    <a:gd name="T40" fmla="*/ 41 w 41"/>
                    <a:gd name="T41" fmla="*/ 21 h 34"/>
                    <a:gd name="T42" fmla="*/ 41 w 41"/>
                    <a:gd name="T43" fmla="*/ 18 h 34"/>
                    <a:gd name="T44" fmla="*/ 39 w 41"/>
                    <a:gd name="T45" fmla="*/ 11 h 34"/>
                    <a:gd name="T46" fmla="*/ 34 w 41"/>
                    <a:gd name="T47" fmla="*/ 6 h 34"/>
                    <a:gd name="T48" fmla="*/ 26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6" y="5"/>
                      </a:lnTo>
                      <a:lnTo>
                        <a:pt x="3" y="7"/>
                      </a:lnTo>
                      <a:lnTo>
                        <a:pt x="2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6" y="32"/>
                      </a:lnTo>
                      <a:lnTo>
                        <a:pt x="23" y="34"/>
                      </a:lnTo>
                      <a:lnTo>
                        <a:pt x="31" y="33"/>
                      </a:lnTo>
                      <a:lnTo>
                        <a:pt x="36" y="29"/>
                      </a:lnTo>
                      <a:lnTo>
                        <a:pt x="39" y="27"/>
                      </a:lnTo>
                      <a:lnTo>
                        <a:pt x="40" y="24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9" y="11"/>
                      </a:lnTo>
                      <a:lnTo>
                        <a:pt x="34" y="6"/>
                      </a:lnTo>
                      <a:lnTo>
                        <a:pt x="26" y="2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17" name="Freeform 2760"/>
                <p:cNvSpPr>
                  <a:spLocks/>
                </p:cNvSpPr>
                <p:nvPr/>
              </p:nvSpPr>
              <p:spPr bwMode="auto">
                <a:xfrm>
                  <a:off x="2266" y="3062"/>
                  <a:ext cx="41" cy="34"/>
                </a:xfrm>
                <a:custGeom>
                  <a:avLst/>
                  <a:gdLst>
                    <a:gd name="T0" fmla="*/ 26 w 41"/>
                    <a:gd name="T1" fmla="*/ 2 h 34"/>
                    <a:gd name="T2" fmla="*/ 26 w 41"/>
                    <a:gd name="T3" fmla="*/ 2 h 34"/>
                    <a:gd name="T4" fmla="*/ 18 w 41"/>
                    <a:gd name="T5" fmla="*/ 0 h 34"/>
                    <a:gd name="T6" fmla="*/ 11 w 41"/>
                    <a:gd name="T7" fmla="*/ 1 h 34"/>
                    <a:gd name="T8" fmla="*/ 6 w 41"/>
                    <a:gd name="T9" fmla="*/ 5 h 34"/>
                    <a:gd name="T10" fmla="*/ 3 w 41"/>
                    <a:gd name="T11" fmla="*/ 7 h 34"/>
                    <a:gd name="T12" fmla="*/ 2 w 41"/>
                    <a:gd name="T13" fmla="*/ 10 h 34"/>
                    <a:gd name="T14" fmla="*/ 2 w 41"/>
                    <a:gd name="T15" fmla="*/ 10 h 34"/>
                    <a:gd name="T16" fmla="*/ 0 w 41"/>
                    <a:gd name="T17" fmla="*/ 12 h 34"/>
                    <a:gd name="T18" fmla="*/ 0 w 41"/>
                    <a:gd name="T19" fmla="*/ 16 h 34"/>
                    <a:gd name="T20" fmla="*/ 3 w 41"/>
                    <a:gd name="T21" fmla="*/ 23 h 34"/>
                    <a:gd name="T22" fmla="*/ 8 w 41"/>
                    <a:gd name="T23" fmla="*/ 28 h 34"/>
                    <a:gd name="T24" fmla="*/ 16 w 41"/>
                    <a:gd name="T25" fmla="*/ 32 h 34"/>
                    <a:gd name="T26" fmla="*/ 16 w 41"/>
                    <a:gd name="T27" fmla="*/ 32 h 34"/>
                    <a:gd name="T28" fmla="*/ 23 w 41"/>
                    <a:gd name="T29" fmla="*/ 34 h 34"/>
                    <a:gd name="T30" fmla="*/ 31 w 41"/>
                    <a:gd name="T31" fmla="*/ 33 h 34"/>
                    <a:gd name="T32" fmla="*/ 36 w 41"/>
                    <a:gd name="T33" fmla="*/ 29 h 34"/>
                    <a:gd name="T34" fmla="*/ 39 w 41"/>
                    <a:gd name="T35" fmla="*/ 27 h 34"/>
                    <a:gd name="T36" fmla="*/ 40 w 41"/>
                    <a:gd name="T37" fmla="*/ 24 h 34"/>
                    <a:gd name="T38" fmla="*/ 40 w 41"/>
                    <a:gd name="T39" fmla="*/ 24 h 34"/>
                    <a:gd name="T40" fmla="*/ 41 w 41"/>
                    <a:gd name="T41" fmla="*/ 21 h 34"/>
                    <a:gd name="T42" fmla="*/ 41 w 41"/>
                    <a:gd name="T43" fmla="*/ 18 h 34"/>
                    <a:gd name="T44" fmla="*/ 39 w 41"/>
                    <a:gd name="T45" fmla="*/ 11 h 34"/>
                    <a:gd name="T46" fmla="*/ 34 w 41"/>
                    <a:gd name="T47" fmla="*/ 6 h 34"/>
                    <a:gd name="T48" fmla="*/ 26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6" y="5"/>
                      </a:lnTo>
                      <a:lnTo>
                        <a:pt x="3" y="7"/>
                      </a:lnTo>
                      <a:lnTo>
                        <a:pt x="2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6" y="32"/>
                      </a:lnTo>
                      <a:lnTo>
                        <a:pt x="23" y="34"/>
                      </a:lnTo>
                      <a:lnTo>
                        <a:pt x="31" y="33"/>
                      </a:lnTo>
                      <a:lnTo>
                        <a:pt x="36" y="29"/>
                      </a:lnTo>
                      <a:lnTo>
                        <a:pt x="39" y="27"/>
                      </a:lnTo>
                      <a:lnTo>
                        <a:pt x="40" y="24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9" y="11"/>
                      </a:lnTo>
                      <a:lnTo>
                        <a:pt x="34" y="6"/>
                      </a:lnTo>
                      <a:lnTo>
                        <a:pt x="26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18" name="Freeform 2761"/>
                <p:cNvSpPr>
                  <a:spLocks/>
                </p:cNvSpPr>
                <p:nvPr/>
              </p:nvSpPr>
              <p:spPr bwMode="auto">
                <a:xfrm>
                  <a:off x="2242" y="3035"/>
                  <a:ext cx="41" cy="33"/>
                </a:xfrm>
                <a:custGeom>
                  <a:avLst/>
                  <a:gdLst>
                    <a:gd name="T0" fmla="*/ 21 w 41"/>
                    <a:gd name="T1" fmla="*/ 0 h 33"/>
                    <a:gd name="T2" fmla="*/ 21 w 41"/>
                    <a:gd name="T3" fmla="*/ 0 h 33"/>
                    <a:gd name="T4" fmla="*/ 13 w 41"/>
                    <a:gd name="T5" fmla="*/ 1 h 33"/>
                    <a:gd name="T6" fmla="*/ 5 w 41"/>
                    <a:gd name="T7" fmla="*/ 5 h 33"/>
                    <a:gd name="T8" fmla="*/ 2 w 41"/>
                    <a:gd name="T9" fmla="*/ 10 h 33"/>
                    <a:gd name="T10" fmla="*/ 0 w 41"/>
                    <a:gd name="T11" fmla="*/ 13 h 33"/>
                    <a:gd name="T12" fmla="*/ 0 w 41"/>
                    <a:gd name="T13" fmla="*/ 17 h 33"/>
                    <a:gd name="T14" fmla="*/ 0 w 41"/>
                    <a:gd name="T15" fmla="*/ 17 h 33"/>
                    <a:gd name="T16" fmla="*/ 0 w 41"/>
                    <a:gd name="T17" fmla="*/ 20 h 33"/>
                    <a:gd name="T18" fmla="*/ 2 w 41"/>
                    <a:gd name="T19" fmla="*/ 23 h 33"/>
                    <a:gd name="T20" fmla="*/ 5 w 41"/>
                    <a:gd name="T21" fmla="*/ 28 h 33"/>
                    <a:gd name="T22" fmla="*/ 13 w 41"/>
                    <a:gd name="T23" fmla="*/ 32 h 33"/>
                    <a:gd name="T24" fmla="*/ 21 w 41"/>
                    <a:gd name="T25" fmla="*/ 33 h 33"/>
                    <a:gd name="T26" fmla="*/ 21 w 41"/>
                    <a:gd name="T27" fmla="*/ 33 h 33"/>
                    <a:gd name="T28" fmla="*/ 28 w 41"/>
                    <a:gd name="T29" fmla="*/ 32 h 33"/>
                    <a:gd name="T30" fmla="*/ 36 w 41"/>
                    <a:gd name="T31" fmla="*/ 28 h 33"/>
                    <a:gd name="T32" fmla="*/ 40 w 41"/>
                    <a:gd name="T33" fmla="*/ 23 h 33"/>
                    <a:gd name="T34" fmla="*/ 41 w 41"/>
                    <a:gd name="T35" fmla="*/ 20 h 33"/>
                    <a:gd name="T36" fmla="*/ 41 w 41"/>
                    <a:gd name="T37" fmla="*/ 17 h 33"/>
                    <a:gd name="T38" fmla="*/ 41 w 41"/>
                    <a:gd name="T39" fmla="*/ 17 h 33"/>
                    <a:gd name="T40" fmla="*/ 41 w 41"/>
                    <a:gd name="T41" fmla="*/ 13 h 33"/>
                    <a:gd name="T42" fmla="*/ 40 w 41"/>
                    <a:gd name="T43" fmla="*/ 10 h 33"/>
                    <a:gd name="T44" fmla="*/ 36 w 41"/>
                    <a:gd name="T45" fmla="*/ 5 h 33"/>
                    <a:gd name="T46" fmla="*/ 28 w 41"/>
                    <a:gd name="T47" fmla="*/ 1 h 33"/>
                    <a:gd name="T48" fmla="*/ 21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2" y="23"/>
                      </a:lnTo>
                      <a:lnTo>
                        <a:pt x="5" y="28"/>
                      </a:lnTo>
                      <a:lnTo>
                        <a:pt x="13" y="32"/>
                      </a:lnTo>
                      <a:lnTo>
                        <a:pt x="21" y="33"/>
                      </a:lnTo>
                      <a:lnTo>
                        <a:pt x="28" y="32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28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19" name="Freeform 2762"/>
                <p:cNvSpPr>
                  <a:spLocks/>
                </p:cNvSpPr>
                <p:nvPr/>
              </p:nvSpPr>
              <p:spPr bwMode="auto">
                <a:xfrm>
                  <a:off x="2242" y="3035"/>
                  <a:ext cx="41" cy="33"/>
                </a:xfrm>
                <a:custGeom>
                  <a:avLst/>
                  <a:gdLst>
                    <a:gd name="T0" fmla="*/ 21 w 41"/>
                    <a:gd name="T1" fmla="*/ 0 h 33"/>
                    <a:gd name="T2" fmla="*/ 21 w 41"/>
                    <a:gd name="T3" fmla="*/ 0 h 33"/>
                    <a:gd name="T4" fmla="*/ 13 w 41"/>
                    <a:gd name="T5" fmla="*/ 1 h 33"/>
                    <a:gd name="T6" fmla="*/ 5 w 41"/>
                    <a:gd name="T7" fmla="*/ 5 h 33"/>
                    <a:gd name="T8" fmla="*/ 2 w 41"/>
                    <a:gd name="T9" fmla="*/ 10 h 33"/>
                    <a:gd name="T10" fmla="*/ 0 w 41"/>
                    <a:gd name="T11" fmla="*/ 13 h 33"/>
                    <a:gd name="T12" fmla="*/ 0 w 41"/>
                    <a:gd name="T13" fmla="*/ 17 h 33"/>
                    <a:gd name="T14" fmla="*/ 0 w 41"/>
                    <a:gd name="T15" fmla="*/ 17 h 33"/>
                    <a:gd name="T16" fmla="*/ 0 w 41"/>
                    <a:gd name="T17" fmla="*/ 20 h 33"/>
                    <a:gd name="T18" fmla="*/ 2 w 41"/>
                    <a:gd name="T19" fmla="*/ 23 h 33"/>
                    <a:gd name="T20" fmla="*/ 5 w 41"/>
                    <a:gd name="T21" fmla="*/ 28 h 33"/>
                    <a:gd name="T22" fmla="*/ 13 w 41"/>
                    <a:gd name="T23" fmla="*/ 32 h 33"/>
                    <a:gd name="T24" fmla="*/ 21 w 41"/>
                    <a:gd name="T25" fmla="*/ 33 h 33"/>
                    <a:gd name="T26" fmla="*/ 21 w 41"/>
                    <a:gd name="T27" fmla="*/ 33 h 33"/>
                    <a:gd name="T28" fmla="*/ 28 w 41"/>
                    <a:gd name="T29" fmla="*/ 32 h 33"/>
                    <a:gd name="T30" fmla="*/ 36 w 41"/>
                    <a:gd name="T31" fmla="*/ 28 h 33"/>
                    <a:gd name="T32" fmla="*/ 40 w 41"/>
                    <a:gd name="T33" fmla="*/ 23 h 33"/>
                    <a:gd name="T34" fmla="*/ 41 w 41"/>
                    <a:gd name="T35" fmla="*/ 20 h 33"/>
                    <a:gd name="T36" fmla="*/ 41 w 41"/>
                    <a:gd name="T37" fmla="*/ 17 h 33"/>
                    <a:gd name="T38" fmla="*/ 41 w 41"/>
                    <a:gd name="T39" fmla="*/ 17 h 33"/>
                    <a:gd name="T40" fmla="*/ 41 w 41"/>
                    <a:gd name="T41" fmla="*/ 13 h 33"/>
                    <a:gd name="T42" fmla="*/ 40 w 41"/>
                    <a:gd name="T43" fmla="*/ 10 h 33"/>
                    <a:gd name="T44" fmla="*/ 36 w 41"/>
                    <a:gd name="T45" fmla="*/ 5 h 33"/>
                    <a:gd name="T46" fmla="*/ 28 w 41"/>
                    <a:gd name="T47" fmla="*/ 1 h 33"/>
                    <a:gd name="T48" fmla="*/ 21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2" y="23"/>
                      </a:lnTo>
                      <a:lnTo>
                        <a:pt x="5" y="28"/>
                      </a:lnTo>
                      <a:lnTo>
                        <a:pt x="13" y="32"/>
                      </a:lnTo>
                      <a:lnTo>
                        <a:pt x="21" y="33"/>
                      </a:lnTo>
                      <a:lnTo>
                        <a:pt x="28" y="32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28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20" name="Freeform 2763"/>
                <p:cNvSpPr>
                  <a:spLocks/>
                </p:cNvSpPr>
                <p:nvPr/>
              </p:nvSpPr>
              <p:spPr bwMode="auto">
                <a:xfrm>
                  <a:off x="2268" y="3040"/>
                  <a:ext cx="41" cy="32"/>
                </a:xfrm>
                <a:custGeom>
                  <a:avLst/>
                  <a:gdLst>
                    <a:gd name="T0" fmla="*/ 23 w 41"/>
                    <a:gd name="T1" fmla="*/ 0 h 32"/>
                    <a:gd name="T2" fmla="*/ 23 w 41"/>
                    <a:gd name="T3" fmla="*/ 0 h 32"/>
                    <a:gd name="T4" fmla="*/ 15 w 41"/>
                    <a:gd name="T5" fmla="*/ 0 h 32"/>
                    <a:gd name="T6" fmla="*/ 7 w 41"/>
                    <a:gd name="T7" fmla="*/ 1 h 32"/>
                    <a:gd name="T8" fmla="*/ 2 w 41"/>
                    <a:gd name="T9" fmla="*/ 6 h 32"/>
                    <a:gd name="T10" fmla="*/ 1 w 41"/>
                    <a:gd name="T11" fmla="*/ 9 h 32"/>
                    <a:gd name="T12" fmla="*/ 0 w 41"/>
                    <a:gd name="T13" fmla="*/ 12 h 32"/>
                    <a:gd name="T14" fmla="*/ 0 w 41"/>
                    <a:gd name="T15" fmla="*/ 12 h 32"/>
                    <a:gd name="T16" fmla="*/ 0 w 41"/>
                    <a:gd name="T17" fmla="*/ 15 h 32"/>
                    <a:gd name="T18" fmla="*/ 0 w 41"/>
                    <a:gd name="T19" fmla="*/ 19 h 32"/>
                    <a:gd name="T20" fmla="*/ 4 w 41"/>
                    <a:gd name="T21" fmla="*/ 24 h 32"/>
                    <a:gd name="T22" fmla="*/ 10 w 41"/>
                    <a:gd name="T23" fmla="*/ 29 h 32"/>
                    <a:gd name="T24" fmla="*/ 18 w 41"/>
                    <a:gd name="T25" fmla="*/ 32 h 32"/>
                    <a:gd name="T26" fmla="*/ 18 w 41"/>
                    <a:gd name="T27" fmla="*/ 32 h 32"/>
                    <a:gd name="T28" fmla="*/ 25 w 41"/>
                    <a:gd name="T29" fmla="*/ 32 h 32"/>
                    <a:gd name="T30" fmla="*/ 33 w 41"/>
                    <a:gd name="T31" fmla="*/ 29 h 32"/>
                    <a:gd name="T32" fmla="*/ 38 w 41"/>
                    <a:gd name="T33" fmla="*/ 26 h 32"/>
                    <a:gd name="T34" fmla="*/ 39 w 41"/>
                    <a:gd name="T35" fmla="*/ 23 h 32"/>
                    <a:gd name="T36" fmla="*/ 41 w 41"/>
                    <a:gd name="T37" fmla="*/ 19 h 32"/>
                    <a:gd name="T38" fmla="*/ 41 w 41"/>
                    <a:gd name="T39" fmla="*/ 19 h 32"/>
                    <a:gd name="T40" fmla="*/ 41 w 41"/>
                    <a:gd name="T41" fmla="*/ 17 h 32"/>
                    <a:gd name="T42" fmla="*/ 41 w 41"/>
                    <a:gd name="T43" fmla="*/ 13 h 32"/>
                    <a:gd name="T44" fmla="*/ 37 w 41"/>
                    <a:gd name="T45" fmla="*/ 8 h 32"/>
                    <a:gd name="T46" fmla="*/ 30 w 41"/>
                    <a:gd name="T47" fmla="*/ 3 h 32"/>
                    <a:gd name="T48" fmla="*/ 23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4" y="24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5" y="32"/>
                      </a:lnTo>
                      <a:lnTo>
                        <a:pt x="33" y="29"/>
                      </a:lnTo>
                      <a:lnTo>
                        <a:pt x="38" y="26"/>
                      </a:lnTo>
                      <a:lnTo>
                        <a:pt x="39" y="23"/>
                      </a:lnTo>
                      <a:lnTo>
                        <a:pt x="41" y="19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7" y="8"/>
                      </a:lnTo>
                      <a:lnTo>
                        <a:pt x="30" y="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21" name="Freeform 2764"/>
                <p:cNvSpPr>
                  <a:spLocks/>
                </p:cNvSpPr>
                <p:nvPr/>
              </p:nvSpPr>
              <p:spPr bwMode="auto">
                <a:xfrm>
                  <a:off x="2268" y="3040"/>
                  <a:ext cx="41" cy="32"/>
                </a:xfrm>
                <a:custGeom>
                  <a:avLst/>
                  <a:gdLst>
                    <a:gd name="T0" fmla="*/ 23 w 41"/>
                    <a:gd name="T1" fmla="*/ 0 h 32"/>
                    <a:gd name="T2" fmla="*/ 23 w 41"/>
                    <a:gd name="T3" fmla="*/ 0 h 32"/>
                    <a:gd name="T4" fmla="*/ 15 w 41"/>
                    <a:gd name="T5" fmla="*/ 0 h 32"/>
                    <a:gd name="T6" fmla="*/ 7 w 41"/>
                    <a:gd name="T7" fmla="*/ 1 h 32"/>
                    <a:gd name="T8" fmla="*/ 2 w 41"/>
                    <a:gd name="T9" fmla="*/ 6 h 32"/>
                    <a:gd name="T10" fmla="*/ 1 w 41"/>
                    <a:gd name="T11" fmla="*/ 9 h 32"/>
                    <a:gd name="T12" fmla="*/ 0 w 41"/>
                    <a:gd name="T13" fmla="*/ 12 h 32"/>
                    <a:gd name="T14" fmla="*/ 0 w 41"/>
                    <a:gd name="T15" fmla="*/ 12 h 32"/>
                    <a:gd name="T16" fmla="*/ 0 w 41"/>
                    <a:gd name="T17" fmla="*/ 15 h 32"/>
                    <a:gd name="T18" fmla="*/ 0 w 41"/>
                    <a:gd name="T19" fmla="*/ 19 h 32"/>
                    <a:gd name="T20" fmla="*/ 4 w 41"/>
                    <a:gd name="T21" fmla="*/ 24 h 32"/>
                    <a:gd name="T22" fmla="*/ 10 w 41"/>
                    <a:gd name="T23" fmla="*/ 29 h 32"/>
                    <a:gd name="T24" fmla="*/ 18 w 41"/>
                    <a:gd name="T25" fmla="*/ 32 h 32"/>
                    <a:gd name="T26" fmla="*/ 18 w 41"/>
                    <a:gd name="T27" fmla="*/ 32 h 32"/>
                    <a:gd name="T28" fmla="*/ 25 w 41"/>
                    <a:gd name="T29" fmla="*/ 32 h 32"/>
                    <a:gd name="T30" fmla="*/ 33 w 41"/>
                    <a:gd name="T31" fmla="*/ 29 h 32"/>
                    <a:gd name="T32" fmla="*/ 38 w 41"/>
                    <a:gd name="T33" fmla="*/ 26 h 32"/>
                    <a:gd name="T34" fmla="*/ 39 w 41"/>
                    <a:gd name="T35" fmla="*/ 23 h 32"/>
                    <a:gd name="T36" fmla="*/ 41 w 41"/>
                    <a:gd name="T37" fmla="*/ 19 h 32"/>
                    <a:gd name="T38" fmla="*/ 41 w 41"/>
                    <a:gd name="T39" fmla="*/ 19 h 32"/>
                    <a:gd name="T40" fmla="*/ 41 w 41"/>
                    <a:gd name="T41" fmla="*/ 17 h 32"/>
                    <a:gd name="T42" fmla="*/ 41 w 41"/>
                    <a:gd name="T43" fmla="*/ 13 h 32"/>
                    <a:gd name="T44" fmla="*/ 37 w 41"/>
                    <a:gd name="T45" fmla="*/ 8 h 32"/>
                    <a:gd name="T46" fmla="*/ 30 w 41"/>
                    <a:gd name="T47" fmla="*/ 3 h 32"/>
                    <a:gd name="T48" fmla="*/ 23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4" y="24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5" y="32"/>
                      </a:lnTo>
                      <a:lnTo>
                        <a:pt x="33" y="29"/>
                      </a:lnTo>
                      <a:lnTo>
                        <a:pt x="38" y="26"/>
                      </a:lnTo>
                      <a:lnTo>
                        <a:pt x="39" y="23"/>
                      </a:lnTo>
                      <a:lnTo>
                        <a:pt x="41" y="19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7" y="8"/>
                      </a:lnTo>
                      <a:lnTo>
                        <a:pt x="30" y="3"/>
                      </a:lnTo>
                      <a:lnTo>
                        <a:pt x="2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22" name="Freeform 2765"/>
                <p:cNvSpPr>
                  <a:spLocks/>
                </p:cNvSpPr>
                <p:nvPr/>
              </p:nvSpPr>
              <p:spPr bwMode="auto">
                <a:xfrm>
                  <a:off x="2256" y="3018"/>
                  <a:ext cx="41" cy="32"/>
                </a:xfrm>
                <a:custGeom>
                  <a:avLst/>
                  <a:gdLst>
                    <a:gd name="T0" fmla="*/ 21 w 41"/>
                    <a:gd name="T1" fmla="*/ 0 h 32"/>
                    <a:gd name="T2" fmla="*/ 21 w 41"/>
                    <a:gd name="T3" fmla="*/ 0 h 32"/>
                    <a:gd name="T4" fmla="*/ 13 w 41"/>
                    <a:gd name="T5" fmla="*/ 2 h 32"/>
                    <a:gd name="T6" fmla="*/ 7 w 41"/>
                    <a:gd name="T7" fmla="*/ 4 h 32"/>
                    <a:gd name="T8" fmla="*/ 2 w 41"/>
                    <a:gd name="T9" fmla="*/ 9 h 32"/>
                    <a:gd name="T10" fmla="*/ 0 w 41"/>
                    <a:gd name="T11" fmla="*/ 13 h 32"/>
                    <a:gd name="T12" fmla="*/ 0 w 41"/>
                    <a:gd name="T13" fmla="*/ 16 h 32"/>
                    <a:gd name="T14" fmla="*/ 0 w 41"/>
                    <a:gd name="T15" fmla="*/ 16 h 32"/>
                    <a:gd name="T16" fmla="*/ 0 w 41"/>
                    <a:gd name="T17" fmla="*/ 19 h 32"/>
                    <a:gd name="T18" fmla="*/ 2 w 41"/>
                    <a:gd name="T19" fmla="*/ 22 h 32"/>
                    <a:gd name="T20" fmla="*/ 7 w 41"/>
                    <a:gd name="T21" fmla="*/ 27 h 32"/>
                    <a:gd name="T22" fmla="*/ 13 w 41"/>
                    <a:gd name="T23" fmla="*/ 31 h 32"/>
                    <a:gd name="T24" fmla="*/ 21 w 41"/>
                    <a:gd name="T25" fmla="*/ 32 h 32"/>
                    <a:gd name="T26" fmla="*/ 21 w 41"/>
                    <a:gd name="T27" fmla="*/ 32 h 32"/>
                    <a:gd name="T28" fmla="*/ 28 w 41"/>
                    <a:gd name="T29" fmla="*/ 31 h 32"/>
                    <a:gd name="T30" fmla="*/ 36 w 41"/>
                    <a:gd name="T31" fmla="*/ 27 h 32"/>
                    <a:gd name="T32" fmla="*/ 40 w 41"/>
                    <a:gd name="T33" fmla="*/ 22 h 32"/>
                    <a:gd name="T34" fmla="*/ 41 w 41"/>
                    <a:gd name="T35" fmla="*/ 19 h 32"/>
                    <a:gd name="T36" fmla="*/ 41 w 41"/>
                    <a:gd name="T37" fmla="*/ 16 h 32"/>
                    <a:gd name="T38" fmla="*/ 41 w 41"/>
                    <a:gd name="T39" fmla="*/ 16 h 32"/>
                    <a:gd name="T40" fmla="*/ 41 w 41"/>
                    <a:gd name="T41" fmla="*/ 13 h 32"/>
                    <a:gd name="T42" fmla="*/ 40 w 41"/>
                    <a:gd name="T43" fmla="*/ 9 h 32"/>
                    <a:gd name="T44" fmla="*/ 36 w 41"/>
                    <a:gd name="T45" fmla="*/ 4 h 32"/>
                    <a:gd name="T46" fmla="*/ 28 w 41"/>
                    <a:gd name="T47" fmla="*/ 2 h 32"/>
                    <a:gd name="T48" fmla="*/ 21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2"/>
                      </a:lnTo>
                      <a:lnTo>
                        <a:pt x="7" y="4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2" y="22"/>
                      </a:lnTo>
                      <a:lnTo>
                        <a:pt x="7" y="27"/>
                      </a:lnTo>
                      <a:lnTo>
                        <a:pt x="13" y="31"/>
                      </a:lnTo>
                      <a:lnTo>
                        <a:pt x="21" y="32"/>
                      </a:lnTo>
                      <a:lnTo>
                        <a:pt x="28" y="31"/>
                      </a:lnTo>
                      <a:lnTo>
                        <a:pt x="36" y="27"/>
                      </a:lnTo>
                      <a:lnTo>
                        <a:pt x="40" y="22"/>
                      </a:lnTo>
                      <a:lnTo>
                        <a:pt x="41" y="19"/>
                      </a:lnTo>
                      <a:lnTo>
                        <a:pt x="41" y="16"/>
                      </a:lnTo>
                      <a:lnTo>
                        <a:pt x="41" y="13"/>
                      </a:lnTo>
                      <a:lnTo>
                        <a:pt x="40" y="9"/>
                      </a:lnTo>
                      <a:lnTo>
                        <a:pt x="36" y="4"/>
                      </a:lnTo>
                      <a:lnTo>
                        <a:pt x="28" y="2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23" name="Freeform 2766"/>
                <p:cNvSpPr>
                  <a:spLocks/>
                </p:cNvSpPr>
                <p:nvPr/>
              </p:nvSpPr>
              <p:spPr bwMode="auto">
                <a:xfrm>
                  <a:off x="2256" y="3018"/>
                  <a:ext cx="41" cy="32"/>
                </a:xfrm>
                <a:custGeom>
                  <a:avLst/>
                  <a:gdLst>
                    <a:gd name="T0" fmla="*/ 21 w 41"/>
                    <a:gd name="T1" fmla="*/ 0 h 32"/>
                    <a:gd name="T2" fmla="*/ 21 w 41"/>
                    <a:gd name="T3" fmla="*/ 0 h 32"/>
                    <a:gd name="T4" fmla="*/ 13 w 41"/>
                    <a:gd name="T5" fmla="*/ 2 h 32"/>
                    <a:gd name="T6" fmla="*/ 7 w 41"/>
                    <a:gd name="T7" fmla="*/ 4 h 32"/>
                    <a:gd name="T8" fmla="*/ 2 w 41"/>
                    <a:gd name="T9" fmla="*/ 9 h 32"/>
                    <a:gd name="T10" fmla="*/ 0 w 41"/>
                    <a:gd name="T11" fmla="*/ 13 h 32"/>
                    <a:gd name="T12" fmla="*/ 0 w 41"/>
                    <a:gd name="T13" fmla="*/ 16 h 32"/>
                    <a:gd name="T14" fmla="*/ 0 w 41"/>
                    <a:gd name="T15" fmla="*/ 16 h 32"/>
                    <a:gd name="T16" fmla="*/ 0 w 41"/>
                    <a:gd name="T17" fmla="*/ 19 h 32"/>
                    <a:gd name="T18" fmla="*/ 2 w 41"/>
                    <a:gd name="T19" fmla="*/ 22 h 32"/>
                    <a:gd name="T20" fmla="*/ 7 w 41"/>
                    <a:gd name="T21" fmla="*/ 27 h 32"/>
                    <a:gd name="T22" fmla="*/ 13 w 41"/>
                    <a:gd name="T23" fmla="*/ 31 h 32"/>
                    <a:gd name="T24" fmla="*/ 21 w 41"/>
                    <a:gd name="T25" fmla="*/ 32 h 32"/>
                    <a:gd name="T26" fmla="*/ 21 w 41"/>
                    <a:gd name="T27" fmla="*/ 32 h 32"/>
                    <a:gd name="T28" fmla="*/ 28 w 41"/>
                    <a:gd name="T29" fmla="*/ 31 h 32"/>
                    <a:gd name="T30" fmla="*/ 36 w 41"/>
                    <a:gd name="T31" fmla="*/ 27 h 32"/>
                    <a:gd name="T32" fmla="*/ 40 w 41"/>
                    <a:gd name="T33" fmla="*/ 22 h 32"/>
                    <a:gd name="T34" fmla="*/ 41 w 41"/>
                    <a:gd name="T35" fmla="*/ 19 h 32"/>
                    <a:gd name="T36" fmla="*/ 41 w 41"/>
                    <a:gd name="T37" fmla="*/ 16 h 32"/>
                    <a:gd name="T38" fmla="*/ 41 w 41"/>
                    <a:gd name="T39" fmla="*/ 16 h 32"/>
                    <a:gd name="T40" fmla="*/ 41 w 41"/>
                    <a:gd name="T41" fmla="*/ 13 h 32"/>
                    <a:gd name="T42" fmla="*/ 40 w 41"/>
                    <a:gd name="T43" fmla="*/ 9 h 32"/>
                    <a:gd name="T44" fmla="*/ 36 w 41"/>
                    <a:gd name="T45" fmla="*/ 4 h 32"/>
                    <a:gd name="T46" fmla="*/ 28 w 41"/>
                    <a:gd name="T47" fmla="*/ 2 h 32"/>
                    <a:gd name="T48" fmla="*/ 21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2"/>
                      </a:lnTo>
                      <a:lnTo>
                        <a:pt x="7" y="4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2" y="22"/>
                      </a:lnTo>
                      <a:lnTo>
                        <a:pt x="7" y="27"/>
                      </a:lnTo>
                      <a:lnTo>
                        <a:pt x="13" y="31"/>
                      </a:lnTo>
                      <a:lnTo>
                        <a:pt x="21" y="32"/>
                      </a:lnTo>
                      <a:lnTo>
                        <a:pt x="28" y="31"/>
                      </a:lnTo>
                      <a:lnTo>
                        <a:pt x="36" y="27"/>
                      </a:lnTo>
                      <a:lnTo>
                        <a:pt x="40" y="22"/>
                      </a:lnTo>
                      <a:lnTo>
                        <a:pt x="41" y="19"/>
                      </a:lnTo>
                      <a:lnTo>
                        <a:pt x="41" y="16"/>
                      </a:lnTo>
                      <a:lnTo>
                        <a:pt x="41" y="13"/>
                      </a:lnTo>
                      <a:lnTo>
                        <a:pt x="40" y="9"/>
                      </a:lnTo>
                      <a:lnTo>
                        <a:pt x="36" y="4"/>
                      </a:lnTo>
                      <a:lnTo>
                        <a:pt x="28" y="2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24" name="Freeform 2767"/>
                <p:cNvSpPr>
                  <a:spLocks/>
                </p:cNvSpPr>
                <p:nvPr/>
              </p:nvSpPr>
              <p:spPr bwMode="auto">
                <a:xfrm>
                  <a:off x="2237" y="3080"/>
                  <a:ext cx="40" cy="34"/>
                </a:xfrm>
                <a:custGeom>
                  <a:avLst/>
                  <a:gdLst>
                    <a:gd name="T0" fmla="*/ 12 w 40"/>
                    <a:gd name="T1" fmla="*/ 3 h 34"/>
                    <a:gd name="T2" fmla="*/ 12 w 40"/>
                    <a:gd name="T3" fmla="*/ 3 h 34"/>
                    <a:gd name="T4" fmla="*/ 7 w 40"/>
                    <a:gd name="T5" fmla="*/ 9 h 34"/>
                    <a:gd name="T6" fmla="*/ 1 w 40"/>
                    <a:gd name="T7" fmla="*/ 15 h 34"/>
                    <a:gd name="T8" fmla="*/ 0 w 40"/>
                    <a:gd name="T9" fmla="*/ 21 h 34"/>
                    <a:gd name="T10" fmla="*/ 1 w 40"/>
                    <a:gd name="T11" fmla="*/ 24 h 34"/>
                    <a:gd name="T12" fmla="*/ 3 w 40"/>
                    <a:gd name="T13" fmla="*/ 28 h 34"/>
                    <a:gd name="T14" fmla="*/ 3 w 40"/>
                    <a:gd name="T15" fmla="*/ 28 h 34"/>
                    <a:gd name="T16" fmla="*/ 4 w 40"/>
                    <a:gd name="T17" fmla="*/ 30 h 34"/>
                    <a:gd name="T18" fmla="*/ 7 w 40"/>
                    <a:gd name="T19" fmla="*/ 31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1 h 34"/>
                    <a:gd name="T26" fmla="*/ 28 w 40"/>
                    <a:gd name="T27" fmla="*/ 31 h 34"/>
                    <a:gd name="T28" fmla="*/ 35 w 40"/>
                    <a:gd name="T29" fmla="*/ 26 h 34"/>
                    <a:gd name="T30" fmla="*/ 38 w 40"/>
                    <a:gd name="T31" fmla="*/ 20 h 34"/>
                    <a:gd name="T32" fmla="*/ 40 w 40"/>
                    <a:gd name="T33" fmla="*/ 12 h 34"/>
                    <a:gd name="T34" fmla="*/ 40 w 40"/>
                    <a:gd name="T35" fmla="*/ 10 h 34"/>
                    <a:gd name="T36" fmla="*/ 38 w 40"/>
                    <a:gd name="T37" fmla="*/ 7 h 34"/>
                    <a:gd name="T38" fmla="*/ 38 w 40"/>
                    <a:gd name="T39" fmla="*/ 7 h 34"/>
                    <a:gd name="T40" fmla="*/ 36 w 40"/>
                    <a:gd name="T41" fmla="*/ 5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7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1" y="24"/>
                      </a:lnTo>
                      <a:lnTo>
                        <a:pt x="3" y="28"/>
                      </a:lnTo>
                      <a:lnTo>
                        <a:pt x="4" y="30"/>
                      </a:lnTo>
                      <a:lnTo>
                        <a:pt x="7" y="31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1"/>
                      </a:lnTo>
                      <a:lnTo>
                        <a:pt x="35" y="26"/>
                      </a:lnTo>
                      <a:lnTo>
                        <a:pt x="38" y="20"/>
                      </a:lnTo>
                      <a:lnTo>
                        <a:pt x="40" y="12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6" y="5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25" name="Freeform 2768"/>
                <p:cNvSpPr>
                  <a:spLocks/>
                </p:cNvSpPr>
                <p:nvPr/>
              </p:nvSpPr>
              <p:spPr bwMode="auto">
                <a:xfrm>
                  <a:off x="2237" y="3080"/>
                  <a:ext cx="40" cy="34"/>
                </a:xfrm>
                <a:custGeom>
                  <a:avLst/>
                  <a:gdLst>
                    <a:gd name="T0" fmla="*/ 12 w 40"/>
                    <a:gd name="T1" fmla="*/ 3 h 34"/>
                    <a:gd name="T2" fmla="*/ 12 w 40"/>
                    <a:gd name="T3" fmla="*/ 3 h 34"/>
                    <a:gd name="T4" fmla="*/ 7 w 40"/>
                    <a:gd name="T5" fmla="*/ 9 h 34"/>
                    <a:gd name="T6" fmla="*/ 1 w 40"/>
                    <a:gd name="T7" fmla="*/ 15 h 34"/>
                    <a:gd name="T8" fmla="*/ 0 w 40"/>
                    <a:gd name="T9" fmla="*/ 21 h 34"/>
                    <a:gd name="T10" fmla="*/ 1 w 40"/>
                    <a:gd name="T11" fmla="*/ 24 h 34"/>
                    <a:gd name="T12" fmla="*/ 3 w 40"/>
                    <a:gd name="T13" fmla="*/ 28 h 34"/>
                    <a:gd name="T14" fmla="*/ 3 w 40"/>
                    <a:gd name="T15" fmla="*/ 28 h 34"/>
                    <a:gd name="T16" fmla="*/ 4 w 40"/>
                    <a:gd name="T17" fmla="*/ 30 h 34"/>
                    <a:gd name="T18" fmla="*/ 7 w 40"/>
                    <a:gd name="T19" fmla="*/ 31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1 h 34"/>
                    <a:gd name="T26" fmla="*/ 28 w 40"/>
                    <a:gd name="T27" fmla="*/ 31 h 34"/>
                    <a:gd name="T28" fmla="*/ 35 w 40"/>
                    <a:gd name="T29" fmla="*/ 26 h 34"/>
                    <a:gd name="T30" fmla="*/ 38 w 40"/>
                    <a:gd name="T31" fmla="*/ 20 h 34"/>
                    <a:gd name="T32" fmla="*/ 40 w 40"/>
                    <a:gd name="T33" fmla="*/ 12 h 34"/>
                    <a:gd name="T34" fmla="*/ 40 w 40"/>
                    <a:gd name="T35" fmla="*/ 10 h 34"/>
                    <a:gd name="T36" fmla="*/ 38 w 40"/>
                    <a:gd name="T37" fmla="*/ 7 h 34"/>
                    <a:gd name="T38" fmla="*/ 38 w 40"/>
                    <a:gd name="T39" fmla="*/ 7 h 34"/>
                    <a:gd name="T40" fmla="*/ 36 w 40"/>
                    <a:gd name="T41" fmla="*/ 5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7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1" y="24"/>
                      </a:lnTo>
                      <a:lnTo>
                        <a:pt x="3" y="28"/>
                      </a:lnTo>
                      <a:lnTo>
                        <a:pt x="4" y="30"/>
                      </a:lnTo>
                      <a:lnTo>
                        <a:pt x="7" y="31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1"/>
                      </a:lnTo>
                      <a:lnTo>
                        <a:pt x="35" y="26"/>
                      </a:lnTo>
                      <a:lnTo>
                        <a:pt x="38" y="20"/>
                      </a:lnTo>
                      <a:lnTo>
                        <a:pt x="40" y="12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6" y="5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26" name="Freeform 2769"/>
                <p:cNvSpPr>
                  <a:spLocks/>
                </p:cNvSpPr>
                <p:nvPr/>
              </p:nvSpPr>
              <p:spPr bwMode="auto">
                <a:xfrm>
                  <a:off x="2266" y="3083"/>
                  <a:ext cx="41" cy="34"/>
                </a:xfrm>
                <a:custGeom>
                  <a:avLst/>
                  <a:gdLst>
                    <a:gd name="T0" fmla="*/ 26 w 41"/>
                    <a:gd name="T1" fmla="*/ 2 h 34"/>
                    <a:gd name="T2" fmla="*/ 26 w 41"/>
                    <a:gd name="T3" fmla="*/ 2 h 34"/>
                    <a:gd name="T4" fmla="*/ 18 w 41"/>
                    <a:gd name="T5" fmla="*/ 0 h 34"/>
                    <a:gd name="T6" fmla="*/ 11 w 41"/>
                    <a:gd name="T7" fmla="*/ 2 h 34"/>
                    <a:gd name="T8" fmla="*/ 6 w 41"/>
                    <a:gd name="T9" fmla="*/ 4 h 34"/>
                    <a:gd name="T10" fmla="*/ 3 w 41"/>
                    <a:gd name="T11" fmla="*/ 7 h 34"/>
                    <a:gd name="T12" fmla="*/ 2 w 41"/>
                    <a:gd name="T13" fmla="*/ 9 h 34"/>
                    <a:gd name="T14" fmla="*/ 2 w 41"/>
                    <a:gd name="T15" fmla="*/ 9 h 34"/>
                    <a:gd name="T16" fmla="*/ 0 w 41"/>
                    <a:gd name="T17" fmla="*/ 13 h 34"/>
                    <a:gd name="T18" fmla="*/ 0 w 41"/>
                    <a:gd name="T19" fmla="*/ 17 h 34"/>
                    <a:gd name="T20" fmla="*/ 3 w 41"/>
                    <a:gd name="T21" fmla="*/ 23 h 34"/>
                    <a:gd name="T22" fmla="*/ 8 w 41"/>
                    <a:gd name="T23" fmla="*/ 28 h 34"/>
                    <a:gd name="T24" fmla="*/ 15 w 41"/>
                    <a:gd name="T25" fmla="*/ 32 h 34"/>
                    <a:gd name="T26" fmla="*/ 15 w 41"/>
                    <a:gd name="T27" fmla="*/ 32 h 34"/>
                    <a:gd name="T28" fmla="*/ 23 w 41"/>
                    <a:gd name="T29" fmla="*/ 34 h 34"/>
                    <a:gd name="T30" fmla="*/ 31 w 41"/>
                    <a:gd name="T31" fmla="*/ 34 h 34"/>
                    <a:gd name="T32" fmla="*/ 36 w 41"/>
                    <a:gd name="T33" fmla="*/ 30 h 34"/>
                    <a:gd name="T34" fmla="*/ 39 w 41"/>
                    <a:gd name="T35" fmla="*/ 27 h 34"/>
                    <a:gd name="T36" fmla="*/ 40 w 41"/>
                    <a:gd name="T37" fmla="*/ 25 h 34"/>
                    <a:gd name="T38" fmla="*/ 40 w 41"/>
                    <a:gd name="T39" fmla="*/ 25 h 34"/>
                    <a:gd name="T40" fmla="*/ 41 w 41"/>
                    <a:gd name="T41" fmla="*/ 21 h 34"/>
                    <a:gd name="T42" fmla="*/ 41 w 41"/>
                    <a:gd name="T43" fmla="*/ 17 h 34"/>
                    <a:gd name="T44" fmla="*/ 39 w 41"/>
                    <a:gd name="T45" fmla="*/ 11 h 34"/>
                    <a:gd name="T46" fmla="*/ 34 w 41"/>
                    <a:gd name="T47" fmla="*/ 6 h 34"/>
                    <a:gd name="T48" fmla="*/ 26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1" y="2"/>
                      </a:lnTo>
                      <a:lnTo>
                        <a:pt x="6" y="4"/>
                      </a:lnTo>
                      <a:lnTo>
                        <a:pt x="3" y="7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4"/>
                      </a:lnTo>
                      <a:lnTo>
                        <a:pt x="31" y="34"/>
                      </a:lnTo>
                      <a:lnTo>
                        <a:pt x="36" y="30"/>
                      </a:lnTo>
                      <a:lnTo>
                        <a:pt x="39" y="27"/>
                      </a:lnTo>
                      <a:lnTo>
                        <a:pt x="40" y="25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39" y="11"/>
                      </a:lnTo>
                      <a:lnTo>
                        <a:pt x="34" y="6"/>
                      </a:lnTo>
                      <a:lnTo>
                        <a:pt x="26" y="2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27" name="Freeform 2770"/>
                <p:cNvSpPr>
                  <a:spLocks/>
                </p:cNvSpPr>
                <p:nvPr/>
              </p:nvSpPr>
              <p:spPr bwMode="auto">
                <a:xfrm>
                  <a:off x="2266" y="3083"/>
                  <a:ext cx="41" cy="34"/>
                </a:xfrm>
                <a:custGeom>
                  <a:avLst/>
                  <a:gdLst>
                    <a:gd name="T0" fmla="*/ 26 w 41"/>
                    <a:gd name="T1" fmla="*/ 2 h 34"/>
                    <a:gd name="T2" fmla="*/ 26 w 41"/>
                    <a:gd name="T3" fmla="*/ 2 h 34"/>
                    <a:gd name="T4" fmla="*/ 18 w 41"/>
                    <a:gd name="T5" fmla="*/ 0 h 34"/>
                    <a:gd name="T6" fmla="*/ 11 w 41"/>
                    <a:gd name="T7" fmla="*/ 2 h 34"/>
                    <a:gd name="T8" fmla="*/ 6 w 41"/>
                    <a:gd name="T9" fmla="*/ 4 h 34"/>
                    <a:gd name="T10" fmla="*/ 3 w 41"/>
                    <a:gd name="T11" fmla="*/ 7 h 34"/>
                    <a:gd name="T12" fmla="*/ 2 w 41"/>
                    <a:gd name="T13" fmla="*/ 9 h 34"/>
                    <a:gd name="T14" fmla="*/ 2 w 41"/>
                    <a:gd name="T15" fmla="*/ 9 h 34"/>
                    <a:gd name="T16" fmla="*/ 0 w 41"/>
                    <a:gd name="T17" fmla="*/ 13 h 34"/>
                    <a:gd name="T18" fmla="*/ 0 w 41"/>
                    <a:gd name="T19" fmla="*/ 17 h 34"/>
                    <a:gd name="T20" fmla="*/ 3 w 41"/>
                    <a:gd name="T21" fmla="*/ 23 h 34"/>
                    <a:gd name="T22" fmla="*/ 8 w 41"/>
                    <a:gd name="T23" fmla="*/ 28 h 34"/>
                    <a:gd name="T24" fmla="*/ 15 w 41"/>
                    <a:gd name="T25" fmla="*/ 32 h 34"/>
                    <a:gd name="T26" fmla="*/ 15 w 41"/>
                    <a:gd name="T27" fmla="*/ 32 h 34"/>
                    <a:gd name="T28" fmla="*/ 23 w 41"/>
                    <a:gd name="T29" fmla="*/ 34 h 34"/>
                    <a:gd name="T30" fmla="*/ 31 w 41"/>
                    <a:gd name="T31" fmla="*/ 34 h 34"/>
                    <a:gd name="T32" fmla="*/ 36 w 41"/>
                    <a:gd name="T33" fmla="*/ 30 h 34"/>
                    <a:gd name="T34" fmla="*/ 39 w 41"/>
                    <a:gd name="T35" fmla="*/ 27 h 34"/>
                    <a:gd name="T36" fmla="*/ 40 w 41"/>
                    <a:gd name="T37" fmla="*/ 25 h 34"/>
                    <a:gd name="T38" fmla="*/ 40 w 41"/>
                    <a:gd name="T39" fmla="*/ 25 h 34"/>
                    <a:gd name="T40" fmla="*/ 41 w 41"/>
                    <a:gd name="T41" fmla="*/ 21 h 34"/>
                    <a:gd name="T42" fmla="*/ 41 w 41"/>
                    <a:gd name="T43" fmla="*/ 17 h 34"/>
                    <a:gd name="T44" fmla="*/ 39 w 41"/>
                    <a:gd name="T45" fmla="*/ 11 h 34"/>
                    <a:gd name="T46" fmla="*/ 34 w 41"/>
                    <a:gd name="T47" fmla="*/ 6 h 34"/>
                    <a:gd name="T48" fmla="*/ 26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1" y="2"/>
                      </a:lnTo>
                      <a:lnTo>
                        <a:pt x="6" y="4"/>
                      </a:lnTo>
                      <a:lnTo>
                        <a:pt x="3" y="7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4"/>
                      </a:lnTo>
                      <a:lnTo>
                        <a:pt x="31" y="34"/>
                      </a:lnTo>
                      <a:lnTo>
                        <a:pt x="36" y="30"/>
                      </a:lnTo>
                      <a:lnTo>
                        <a:pt x="39" y="27"/>
                      </a:lnTo>
                      <a:lnTo>
                        <a:pt x="40" y="25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39" y="11"/>
                      </a:lnTo>
                      <a:lnTo>
                        <a:pt x="34" y="6"/>
                      </a:lnTo>
                      <a:lnTo>
                        <a:pt x="26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28" name="Freeform 2771"/>
                <p:cNvSpPr>
                  <a:spLocks/>
                </p:cNvSpPr>
                <p:nvPr/>
              </p:nvSpPr>
              <p:spPr bwMode="auto">
                <a:xfrm>
                  <a:off x="2062" y="3105"/>
                  <a:ext cx="31" cy="88"/>
                </a:xfrm>
                <a:custGeom>
                  <a:avLst/>
                  <a:gdLst>
                    <a:gd name="T0" fmla="*/ 0 w 31"/>
                    <a:gd name="T1" fmla="*/ 84 h 88"/>
                    <a:gd name="T2" fmla="*/ 9 w 31"/>
                    <a:gd name="T3" fmla="*/ 69 h 88"/>
                    <a:gd name="T4" fmla="*/ 9 w 31"/>
                    <a:gd name="T5" fmla="*/ 0 h 88"/>
                    <a:gd name="T6" fmla="*/ 23 w 31"/>
                    <a:gd name="T7" fmla="*/ 3 h 88"/>
                    <a:gd name="T8" fmla="*/ 22 w 31"/>
                    <a:gd name="T9" fmla="*/ 69 h 88"/>
                    <a:gd name="T10" fmla="*/ 31 w 31"/>
                    <a:gd name="T11" fmla="*/ 86 h 88"/>
                    <a:gd name="T12" fmla="*/ 21 w 31"/>
                    <a:gd name="T13" fmla="*/ 79 h 88"/>
                    <a:gd name="T14" fmla="*/ 21 w 31"/>
                    <a:gd name="T15" fmla="*/ 88 h 88"/>
                    <a:gd name="T16" fmla="*/ 14 w 31"/>
                    <a:gd name="T17" fmla="*/ 80 h 88"/>
                    <a:gd name="T18" fmla="*/ 9 w 31"/>
                    <a:gd name="T19" fmla="*/ 88 h 88"/>
                    <a:gd name="T20" fmla="*/ 8 w 31"/>
                    <a:gd name="T21" fmla="*/ 80 h 88"/>
                    <a:gd name="T22" fmla="*/ 0 w 31"/>
                    <a:gd name="T23" fmla="*/ 84 h 88"/>
                    <a:gd name="T24" fmla="*/ 0 w 31"/>
                    <a:gd name="T25" fmla="*/ 84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8"/>
                    <a:gd name="T41" fmla="*/ 31 w 31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8">
                      <a:moveTo>
                        <a:pt x="0" y="84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3"/>
                      </a:lnTo>
                      <a:lnTo>
                        <a:pt x="22" y="69"/>
                      </a:lnTo>
                      <a:lnTo>
                        <a:pt x="31" y="86"/>
                      </a:lnTo>
                      <a:lnTo>
                        <a:pt x="21" y="79"/>
                      </a:lnTo>
                      <a:lnTo>
                        <a:pt x="21" y="88"/>
                      </a:lnTo>
                      <a:lnTo>
                        <a:pt x="14" y="80"/>
                      </a:lnTo>
                      <a:lnTo>
                        <a:pt x="9" y="88"/>
                      </a:lnTo>
                      <a:lnTo>
                        <a:pt x="8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29" name="Freeform 2772"/>
                <p:cNvSpPr>
                  <a:spLocks/>
                </p:cNvSpPr>
                <p:nvPr/>
              </p:nvSpPr>
              <p:spPr bwMode="auto">
                <a:xfrm>
                  <a:off x="2044" y="3090"/>
                  <a:ext cx="39" cy="34"/>
                </a:xfrm>
                <a:custGeom>
                  <a:avLst/>
                  <a:gdLst>
                    <a:gd name="T0" fmla="*/ 12 w 39"/>
                    <a:gd name="T1" fmla="*/ 4 h 34"/>
                    <a:gd name="T2" fmla="*/ 12 w 39"/>
                    <a:gd name="T3" fmla="*/ 4 h 34"/>
                    <a:gd name="T4" fmla="*/ 6 w 39"/>
                    <a:gd name="T5" fmla="*/ 9 h 34"/>
                    <a:gd name="T6" fmla="*/ 2 w 39"/>
                    <a:gd name="T7" fmla="*/ 15 h 34"/>
                    <a:gd name="T8" fmla="*/ 0 w 39"/>
                    <a:gd name="T9" fmla="*/ 21 h 34"/>
                    <a:gd name="T10" fmla="*/ 0 w 39"/>
                    <a:gd name="T11" fmla="*/ 24 h 34"/>
                    <a:gd name="T12" fmla="*/ 2 w 39"/>
                    <a:gd name="T13" fmla="*/ 28 h 34"/>
                    <a:gd name="T14" fmla="*/ 2 w 39"/>
                    <a:gd name="T15" fmla="*/ 28 h 34"/>
                    <a:gd name="T16" fmla="*/ 4 w 39"/>
                    <a:gd name="T17" fmla="*/ 30 h 34"/>
                    <a:gd name="T18" fmla="*/ 7 w 39"/>
                    <a:gd name="T19" fmla="*/ 32 h 34"/>
                    <a:gd name="T20" fmla="*/ 13 w 39"/>
                    <a:gd name="T21" fmla="*/ 34 h 34"/>
                    <a:gd name="T22" fmla="*/ 20 w 39"/>
                    <a:gd name="T23" fmla="*/ 34 h 34"/>
                    <a:gd name="T24" fmla="*/ 27 w 39"/>
                    <a:gd name="T25" fmla="*/ 30 h 34"/>
                    <a:gd name="T26" fmla="*/ 27 w 39"/>
                    <a:gd name="T27" fmla="*/ 30 h 34"/>
                    <a:gd name="T28" fmla="*/ 34 w 39"/>
                    <a:gd name="T29" fmla="*/ 25 h 34"/>
                    <a:gd name="T30" fmla="*/ 37 w 39"/>
                    <a:gd name="T31" fmla="*/ 20 h 34"/>
                    <a:gd name="T32" fmla="*/ 39 w 39"/>
                    <a:gd name="T33" fmla="*/ 13 h 34"/>
                    <a:gd name="T34" fmla="*/ 39 w 39"/>
                    <a:gd name="T35" fmla="*/ 10 h 34"/>
                    <a:gd name="T36" fmla="*/ 37 w 39"/>
                    <a:gd name="T37" fmla="*/ 6 h 34"/>
                    <a:gd name="T38" fmla="*/ 37 w 39"/>
                    <a:gd name="T39" fmla="*/ 6 h 34"/>
                    <a:gd name="T40" fmla="*/ 36 w 39"/>
                    <a:gd name="T41" fmla="*/ 4 h 34"/>
                    <a:gd name="T42" fmla="*/ 34 w 39"/>
                    <a:gd name="T43" fmla="*/ 2 h 34"/>
                    <a:gd name="T44" fmla="*/ 27 w 39"/>
                    <a:gd name="T45" fmla="*/ 0 h 34"/>
                    <a:gd name="T46" fmla="*/ 20 w 39"/>
                    <a:gd name="T47" fmla="*/ 0 h 34"/>
                    <a:gd name="T48" fmla="*/ 12 w 39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6" y="9"/>
                      </a:lnTo>
                      <a:lnTo>
                        <a:pt x="2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2" y="28"/>
                      </a:lnTo>
                      <a:lnTo>
                        <a:pt x="4" y="30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20" y="34"/>
                      </a:lnTo>
                      <a:lnTo>
                        <a:pt x="27" y="30"/>
                      </a:lnTo>
                      <a:lnTo>
                        <a:pt x="34" y="25"/>
                      </a:lnTo>
                      <a:lnTo>
                        <a:pt x="37" y="20"/>
                      </a:lnTo>
                      <a:lnTo>
                        <a:pt x="39" y="13"/>
                      </a:lnTo>
                      <a:lnTo>
                        <a:pt x="39" y="10"/>
                      </a:lnTo>
                      <a:lnTo>
                        <a:pt x="37" y="6"/>
                      </a:lnTo>
                      <a:lnTo>
                        <a:pt x="36" y="4"/>
                      </a:lnTo>
                      <a:lnTo>
                        <a:pt x="34" y="2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30" name="Freeform 2773"/>
                <p:cNvSpPr>
                  <a:spLocks/>
                </p:cNvSpPr>
                <p:nvPr/>
              </p:nvSpPr>
              <p:spPr bwMode="auto">
                <a:xfrm>
                  <a:off x="2044" y="3090"/>
                  <a:ext cx="39" cy="34"/>
                </a:xfrm>
                <a:custGeom>
                  <a:avLst/>
                  <a:gdLst>
                    <a:gd name="T0" fmla="*/ 12 w 39"/>
                    <a:gd name="T1" fmla="*/ 4 h 34"/>
                    <a:gd name="T2" fmla="*/ 12 w 39"/>
                    <a:gd name="T3" fmla="*/ 4 h 34"/>
                    <a:gd name="T4" fmla="*/ 6 w 39"/>
                    <a:gd name="T5" fmla="*/ 9 h 34"/>
                    <a:gd name="T6" fmla="*/ 2 w 39"/>
                    <a:gd name="T7" fmla="*/ 15 h 34"/>
                    <a:gd name="T8" fmla="*/ 0 w 39"/>
                    <a:gd name="T9" fmla="*/ 21 h 34"/>
                    <a:gd name="T10" fmla="*/ 0 w 39"/>
                    <a:gd name="T11" fmla="*/ 24 h 34"/>
                    <a:gd name="T12" fmla="*/ 2 w 39"/>
                    <a:gd name="T13" fmla="*/ 28 h 34"/>
                    <a:gd name="T14" fmla="*/ 2 w 39"/>
                    <a:gd name="T15" fmla="*/ 28 h 34"/>
                    <a:gd name="T16" fmla="*/ 4 w 39"/>
                    <a:gd name="T17" fmla="*/ 30 h 34"/>
                    <a:gd name="T18" fmla="*/ 7 w 39"/>
                    <a:gd name="T19" fmla="*/ 32 h 34"/>
                    <a:gd name="T20" fmla="*/ 13 w 39"/>
                    <a:gd name="T21" fmla="*/ 34 h 34"/>
                    <a:gd name="T22" fmla="*/ 20 w 39"/>
                    <a:gd name="T23" fmla="*/ 34 h 34"/>
                    <a:gd name="T24" fmla="*/ 27 w 39"/>
                    <a:gd name="T25" fmla="*/ 30 h 34"/>
                    <a:gd name="T26" fmla="*/ 27 w 39"/>
                    <a:gd name="T27" fmla="*/ 30 h 34"/>
                    <a:gd name="T28" fmla="*/ 34 w 39"/>
                    <a:gd name="T29" fmla="*/ 25 h 34"/>
                    <a:gd name="T30" fmla="*/ 37 w 39"/>
                    <a:gd name="T31" fmla="*/ 20 h 34"/>
                    <a:gd name="T32" fmla="*/ 39 w 39"/>
                    <a:gd name="T33" fmla="*/ 13 h 34"/>
                    <a:gd name="T34" fmla="*/ 39 w 39"/>
                    <a:gd name="T35" fmla="*/ 10 h 34"/>
                    <a:gd name="T36" fmla="*/ 37 w 39"/>
                    <a:gd name="T37" fmla="*/ 6 h 34"/>
                    <a:gd name="T38" fmla="*/ 37 w 39"/>
                    <a:gd name="T39" fmla="*/ 6 h 34"/>
                    <a:gd name="T40" fmla="*/ 36 w 39"/>
                    <a:gd name="T41" fmla="*/ 4 h 34"/>
                    <a:gd name="T42" fmla="*/ 34 w 39"/>
                    <a:gd name="T43" fmla="*/ 2 h 34"/>
                    <a:gd name="T44" fmla="*/ 27 w 39"/>
                    <a:gd name="T45" fmla="*/ 0 h 34"/>
                    <a:gd name="T46" fmla="*/ 20 w 39"/>
                    <a:gd name="T47" fmla="*/ 0 h 34"/>
                    <a:gd name="T48" fmla="*/ 12 w 39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6" y="9"/>
                      </a:lnTo>
                      <a:lnTo>
                        <a:pt x="2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2" y="28"/>
                      </a:lnTo>
                      <a:lnTo>
                        <a:pt x="4" y="30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20" y="34"/>
                      </a:lnTo>
                      <a:lnTo>
                        <a:pt x="27" y="30"/>
                      </a:lnTo>
                      <a:lnTo>
                        <a:pt x="34" y="25"/>
                      </a:lnTo>
                      <a:lnTo>
                        <a:pt x="37" y="20"/>
                      </a:lnTo>
                      <a:lnTo>
                        <a:pt x="39" y="13"/>
                      </a:lnTo>
                      <a:lnTo>
                        <a:pt x="39" y="10"/>
                      </a:lnTo>
                      <a:lnTo>
                        <a:pt x="37" y="6"/>
                      </a:lnTo>
                      <a:lnTo>
                        <a:pt x="36" y="4"/>
                      </a:lnTo>
                      <a:lnTo>
                        <a:pt x="34" y="2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31" name="Freeform 2774"/>
                <p:cNvSpPr>
                  <a:spLocks/>
                </p:cNvSpPr>
                <p:nvPr/>
              </p:nvSpPr>
              <p:spPr bwMode="auto">
                <a:xfrm>
                  <a:off x="2073" y="3094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7 w 40"/>
                    <a:gd name="T5" fmla="*/ 0 h 33"/>
                    <a:gd name="T6" fmla="*/ 10 w 40"/>
                    <a:gd name="T7" fmla="*/ 1 h 33"/>
                    <a:gd name="T8" fmla="*/ 5 w 40"/>
                    <a:gd name="T9" fmla="*/ 3 h 33"/>
                    <a:gd name="T10" fmla="*/ 2 w 40"/>
                    <a:gd name="T11" fmla="*/ 6 h 33"/>
                    <a:gd name="T12" fmla="*/ 1 w 40"/>
                    <a:gd name="T13" fmla="*/ 10 h 33"/>
                    <a:gd name="T14" fmla="*/ 1 w 40"/>
                    <a:gd name="T15" fmla="*/ 10 h 33"/>
                    <a:gd name="T16" fmla="*/ 0 w 40"/>
                    <a:gd name="T17" fmla="*/ 12 h 33"/>
                    <a:gd name="T18" fmla="*/ 0 w 40"/>
                    <a:gd name="T19" fmla="*/ 16 h 33"/>
                    <a:gd name="T20" fmla="*/ 2 w 40"/>
                    <a:gd name="T21" fmla="*/ 23 h 33"/>
                    <a:gd name="T22" fmla="*/ 7 w 40"/>
                    <a:gd name="T23" fmla="*/ 28 h 33"/>
                    <a:gd name="T24" fmla="*/ 15 w 40"/>
                    <a:gd name="T25" fmla="*/ 32 h 33"/>
                    <a:gd name="T26" fmla="*/ 15 w 40"/>
                    <a:gd name="T27" fmla="*/ 32 h 33"/>
                    <a:gd name="T28" fmla="*/ 23 w 40"/>
                    <a:gd name="T29" fmla="*/ 33 h 33"/>
                    <a:gd name="T30" fmla="*/ 30 w 40"/>
                    <a:gd name="T31" fmla="*/ 32 h 33"/>
                    <a:gd name="T32" fmla="*/ 37 w 40"/>
                    <a:gd name="T33" fmla="*/ 29 h 33"/>
                    <a:gd name="T34" fmla="*/ 38 w 40"/>
                    <a:gd name="T35" fmla="*/ 26 h 33"/>
                    <a:gd name="T36" fmla="*/ 39 w 40"/>
                    <a:gd name="T37" fmla="*/ 24 h 33"/>
                    <a:gd name="T38" fmla="*/ 39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7 h 33"/>
                    <a:gd name="T44" fmla="*/ 38 w 40"/>
                    <a:gd name="T45" fmla="*/ 11 h 33"/>
                    <a:gd name="T46" fmla="*/ 33 w 40"/>
                    <a:gd name="T47" fmla="*/ 5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7" y="0"/>
                      </a:lnTo>
                      <a:lnTo>
                        <a:pt x="10" y="1"/>
                      </a:lnTo>
                      <a:lnTo>
                        <a:pt x="5" y="3"/>
                      </a:lnTo>
                      <a:lnTo>
                        <a:pt x="2" y="6"/>
                      </a:lnTo>
                      <a:lnTo>
                        <a:pt x="1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0" y="32"/>
                      </a:lnTo>
                      <a:lnTo>
                        <a:pt x="37" y="29"/>
                      </a:lnTo>
                      <a:lnTo>
                        <a:pt x="38" y="26"/>
                      </a:lnTo>
                      <a:lnTo>
                        <a:pt x="39" y="24"/>
                      </a:lnTo>
                      <a:lnTo>
                        <a:pt x="40" y="20"/>
                      </a:lnTo>
                      <a:lnTo>
                        <a:pt x="40" y="17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32" name="Freeform 2775"/>
                <p:cNvSpPr>
                  <a:spLocks/>
                </p:cNvSpPr>
                <p:nvPr/>
              </p:nvSpPr>
              <p:spPr bwMode="auto">
                <a:xfrm>
                  <a:off x="2073" y="3094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7 w 40"/>
                    <a:gd name="T5" fmla="*/ 0 h 33"/>
                    <a:gd name="T6" fmla="*/ 10 w 40"/>
                    <a:gd name="T7" fmla="*/ 1 h 33"/>
                    <a:gd name="T8" fmla="*/ 5 w 40"/>
                    <a:gd name="T9" fmla="*/ 3 h 33"/>
                    <a:gd name="T10" fmla="*/ 2 w 40"/>
                    <a:gd name="T11" fmla="*/ 6 h 33"/>
                    <a:gd name="T12" fmla="*/ 1 w 40"/>
                    <a:gd name="T13" fmla="*/ 10 h 33"/>
                    <a:gd name="T14" fmla="*/ 1 w 40"/>
                    <a:gd name="T15" fmla="*/ 10 h 33"/>
                    <a:gd name="T16" fmla="*/ 0 w 40"/>
                    <a:gd name="T17" fmla="*/ 12 h 33"/>
                    <a:gd name="T18" fmla="*/ 0 w 40"/>
                    <a:gd name="T19" fmla="*/ 16 h 33"/>
                    <a:gd name="T20" fmla="*/ 2 w 40"/>
                    <a:gd name="T21" fmla="*/ 23 h 33"/>
                    <a:gd name="T22" fmla="*/ 7 w 40"/>
                    <a:gd name="T23" fmla="*/ 28 h 33"/>
                    <a:gd name="T24" fmla="*/ 15 w 40"/>
                    <a:gd name="T25" fmla="*/ 32 h 33"/>
                    <a:gd name="T26" fmla="*/ 15 w 40"/>
                    <a:gd name="T27" fmla="*/ 32 h 33"/>
                    <a:gd name="T28" fmla="*/ 23 w 40"/>
                    <a:gd name="T29" fmla="*/ 33 h 33"/>
                    <a:gd name="T30" fmla="*/ 30 w 40"/>
                    <a:gd name="T31" fmla="*/ 32 h 33"/>
                    <a:gd name="T32" fmla="*/ 37 w 40"/>
                    <a:gd name="T33" fmla="*/ 29 h 33"/>
                    <a:gd name="T34" fmla="*/ 38 w 40"/>
                    <a:gd name="T35" fmla="*/ 26 h 33"/>
                    <a:gd name="T36" fmla="*/ 39 w 40"/>
                    <a:gd name="T37" fmla="*/ 24 h 33"/>
                    <a:gd name="T38" fmla="*/ 39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7 h 33"/>
                    <a:gd name="T44" fmla="*/ 38 w 40"/>
                    <a:gd name="T45" fmla="*/ 11 h 33"/>
                    <a:gd name="T46" fmla="*/ 33 w 40"/>
                    <a:gd name="T47" fmla="*/ 5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7" y="0"/>
                      </a:lnTo>
                      <a:lnTo>
                        <a:pt x="10" y="1"/>
                      </a:lnTo>
                      <a:lnTo>
                        <a:pt x="5" y="3"/>
                      </a:lnTo>
                      <a:lnTo>
                        <a:pt x="2" y="6"/>
                      </a:lnTo>
                      <a:lnTo>
                        <a:pt x="1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0" y="32"/>
                      </a:lnTo>
                      <a:lnTo>
                        <a:pt x="37" y="29"/>
                      </a:lnTo>
                      <a:lnTo>
                        <a:pt x="38" y="26"/>
                      </a:lnTo>
                      <a:lnTo>
                        <a:pt x="39" y="24"/>
                      </a:lnTo>
                      <a:lnTo>
                        <a:pt x="40" y="20"/>
                      </a:lnTo>
                      <a:lnTo>
                        <a:pt x="40" y="17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33" name="Freeform 2776"/>
                <p:cNvSpPr>
                  <a:spLocks/>
                </p:cNvSpPr>
                <p:nvPr/>
              </p:nvSpPr>
              <p:spPr bwMode="auto">
                <a:xfrm>
                  <a:off x="2048" y="3067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3 w 42"/>
                    <a:gd name="T5" fmla="*/ 1 h 32"/>
                    <a:gd name="T6" fmla="*/ 7 w 42"/>
                    <a:gd name="T7" fmla="*/ 5 h 32"/>
                    <a:gd name="T8" fmla="*/ 2 w 42"/>
                    <a:gd name="T9" fmla="*/ 10 h 32"/>
                    <a:gd name="T10" fmla="*/ 0 w 42"/>
                    <a:gd name="T11" fmla="*/ 13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0 w 42"/>
                    <a:gd name="T17" fmla="*/ 19 h 32"/>
                    <a:gd name="T18" fmla="*/ 2 w 42"/>
                    <a:gd name="T19" fmla="*/ 23 h 32"/>
                    <a:gd name="T20" fmla="*/ 7 w 42"/>
                    <a:gd name="T21" fmla="*/ 28 h 32"/>
                    <a:gd name="T22" fmla="*/ 13 w 42"/>
                    <a:gd name="T23" fmla="*/ 30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30 w 42"/>
                    <a:gd name="T29" fmla="*/ 30 h 32"/>
                    <a:gd name="T30" fmla="*/ 36 w 42"/>
                    <a:gd name="T31" fmla="*/ 28 h 32"/>
                    <a:gd name="T32" fmla="*/ 40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1 w 42"/>
                    <a:gd name="T41" fmla="*/ 13 h 32"/>
                    <a:gd name="T42" fmla="*/ 40 w 42"/>
                    <a:gd name="T43" fmla="*/ 10 h 32"/>
                    <a:gd name="T44" fmla="*/ 36 w 42"/>
                    <a:gd name="T45" fmla="*/ 5 h 32"/>
                    <a:gd name="T46" fmla="*/ 30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3" y="30"/>
                      </a:lnTo>
                      <a:lnTo>
                        <a:pt x="21" y="32"/>
                      </a:lnTo>
                      <a:lnTo>
                        <a:pt x="30" y="30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34" name="Freeform 2777"/>
                <p:cNvSpPr>
                  <a:spLocks/>
                </p:cNvSpPr>
                <p:nvPr/>
              </p:nvSpPr>
              <p:spPr bwMode="auto">
                <a:xfrm>
                  <a:off x="2048" y="3067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3 w 42"/>
                    <a:gd name="T5" fmla="*/ 1 h 32"/>
                    <a:gd name="T6" fmla="*/ 7 w 42"/>
                    <a:gd name="T7" fmla="*/ 5 h 32"/>
                    <a:gd name="T8" fmla="*/ 2 w 42"/>
                    <a:gd name="T9" fmla="*/ 10 h 32"/>
                    <a:gd name="T10" fmla="*/ 0 w 42"/>
                    <a:gd name="T11" fmla="*/ 13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0 w 42"/>
                    <a:gd name="T17" fmla="*/ 19 h 32"/>
                    <a:gd name="T18" fmla="*/ 2 w 42"/>
                    <a:gd name="T19" fmla="*/ 23 h 32"/>
                    <a:gd name="T20" fmla="*/ 7 w 42"/>
                    <a:gd name="T21" fmla="*/ 28 h 32"/>
                    <a:gd name="T22" fmla="*/ 13 w 42"/>
                    <a:gd name="T23" fmla="*/ 30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30 w 42"/>
                    <a:gd name="T29" fmla="*/ 30 h 32"/>
                    <a:gd name="T30" fmla="*/ 36 w 42"/>
                    <a:gd name="T31" fmla="*/ 28 h 32"/>
                    <a:gd name="T32" fmla="*/ 40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1 w 42"/>
                    <a:gd name="T41" fmla="*/ 13 h 32"/>
                    <a:gd name="T42" fmla="*/ 40 w 42"/>
                    <a:gd name="T43" fmla="*/ 10 h 32"/>
                    <a:gd name="T44" fmla="*/ 36 w 42"/>
                    <a:gd name="T45" fmla="*/ 5 h 32"/>
                    <a:gd name="T46" fmla="*/ 30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3" y="30"/>
                      </a:lnTo>
                      <a:lnTo>
                        <a:pt x="21" y="32"/>
                      </a:lnTo>
                      <a:lnTo>
                        <a:pt x="30" y="30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35" name="Freeform 2778"/>
                <p:cNvSpPr>
                  <a:spLocks/>
                </p:cNvSpPr>
                <p:nvPr/>
              </p:nvSpPr>
              <p:spPr bwMode="auto">
                <a:xfrm>
                  <a:off x="2074" y="3071"/>
                  <a:ext cx="41" cy="33"/>
                </a:xfrm>
                <a:custGeom>
                  <a:avLst/>
                  <a:gdLst>
                    <a:gd name="T0" fmla="*/ 24 w 41"/>
                    <a:gd name="T1" fmla="*/ 0 h 33"/>
                    <a:gd name="T2" fmla="*/ 24 w 41"/>
                    <a:gd name="T3" fmla="*/ 0 h 33"/>
                    <a:gd name="T4" fmla="*/ 15 w 41"/>
                    <a:gd name="T5" fmla="*/ 0 h 33"/>
                    <a:gd name="T6" fmla="*/ 9 w 41"/>
                    <a:gd name="T7" fmla="*/ 2 h 33"/>
                    <a:gd name="T8" fmla="*/ 2 w 41"/>
                    <a:gd name="T9" fmla="*/ 6 h 33"/>
                    <a:gd name="T10" fmla="*/ 1 w 41"/>
                    <a:gd name="T11" fmla="*/ 10 h 33"/>
                    <a:gd name="T12" fmla="*/ 0 w 41"/>
                    <a:gd name="T13" fmla="*/ 12 h 33"/>
                    <a:gd name="T14" fmla="*/ 0 w 41"/>
                    <a:gd name="T15" fmla="*/ 12 h 33"/>
                    <a:gd name="T16" fmla="*/ 0 w 41"/>
                    <a:gd name="T17" fmla="*/ 16 h 33"/>
                    <a:gd name="T18" fmla="*/ 1 w 41"/>
                    <a:gd name="T19" fmla="*/ 19 h 33"/>
                    <a:gd name="T20" fmla="*/ 4 w 41"/>
                    <a:gd name="T21" fmla="*/ 25 h 33"/>
                    <a:gd name="T22" fmla="*/ 10 w 41"/>
                    <a:gd name="T23" fmla="*/ 30 h 33"/>
                    <a:gd name="T24" fmla="*/ 18 w 41"/>
                    <a:gd name="T25" fmla="*/ 33 h 33"/>
                    <a:gd name="T26" fmla="*/ 18 w 41"/>
                    <a:gd name="T27" fmla="*/ 33 h 33"/>
                    <a:gd name="T28" fmla="*/ 25 w 41"/>
                    <a:gd name="T29" fmla="*/ 33 h 33"/>
                    <a:gd name="T30" fmla="*/ 33 w 41"/>
                    <a:gd name="T31" fmla="*/ 30 h 33"/>
                    <a:gd name="T32" fmla="*/ 38 w 41"/>
                    <a:gd name="T33" fmla="*/ 26 h 33"/>
                    <a:gd name="T34" fmla="*/ 39 w 41"/>
                    <a:gd name="T35" fmla="*/ 24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6 h 33"/>
                    <a:gd name="T42" fmla="*/ 41 w 41"/>
                    <a:gd name="T43" fmla="*/ 14 h 33"/>
                    <a:gd name="T44" fmla="*/ 37 w 41"/>
                    <a:gd name="T45" fmla="*/ 7 h 33"/>
                    <a:gd name="T46" fmla="*/ 32 w 41"/>
                    <a:gd name="T47" fmla="*/ 3 h 33"/>
                    <a:gd name="T48" fmla="*/ 24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9" y="2"/>
                      </a:lnTo>
                      <a:lnTo>
                        <a:pt x="2" y="6"/>
                      </a:lnTo>
                      <a:lnTo>
                        <a:pt x="1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4" y="25"/>
                      </a:lnTo>
                      <a:lnTo>
                        <a:pt x="10" y="30"/>
                      </a:lnTo>
                      <a:lnTo>
                        <a:pt x="18" y="33"/>
                      </a:lnTo>
                      <a:lnTo>
                        <a:pt x="25" y="33"/>
                      </a:lnTo>
                      <a:lnTo>
                        <a:pt x="33" y="30"/>
                      </a:lnTo>
                      <a:lnTo>
                        <a:pt x="38" y="26"/>
                      </a:lnTo>
                      <a:lnTo>
                        <a:pt x="39" y="24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41" y="14"/>
                      </a:lnTo>
                      <a:lnTo>
                        <a:pt x="37" y="7"/>
                      </a:lnTo>
                      <a:lnTo>
                        <a:pt x="32" y="3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36" name="Freeform 2779"/>
                <p:cNvSpPr>
                  <a:spLocks/>
                </p:cNvSpPr>
                <p:nvPr/>
              </p:nvSpPr>
              <p:spPr bwMode="auto">
                <a:xfrm>
                  <a:off x="2074" y="3071"/>
                  <a:ext cx="41" cy="33"/>
                </a:xfrm>
                <a:custGeom>
                  <a:avLst/>
                  <a:gdLst>
                    <a:gd name="T0" fmla="*/ 24 w 41"/>
                    <a:gd name="T1" fmla="*/ 0 h 33"/>
                    <a:gd name="T2" fmla="*/ 24 w 41"/>
                    <a:gd name="T3" fmla="*/ 0 h 33"/>
                    <a:gd name="T4" fmla="*/ 15 w 41"/>
                    <a:gd name="T5" fmla="*/ 0 h 33"/>
                    <a:gd name="T6" fmla="*/ 9 w 41"/>
                    <a:gd name="T7" fmla="*/ 2 h 33"/>
                    <a:gd name="T8" fmla="*/ 2 w 41"/>
                    <a:gd name="T9" fmla="*/ 6 h 33"/>
                    <a:gd name="T10" fmla="*/ 1 w 41"/>
                    <a:gd name="T11" fmla="*/ 10 h 33"/>
                    <a:gd name="T12" fmla="*/ 0 w 41"/>
                    <a:gd name="T13" fmla="*/ 12 h 33"/>
                    <a:gd name="T14" fmla="*/ 0 w 41"/>
                    <a:gd name="T15" fmla="*/ 12 h 33"/>
                    <a:gd name="T16" fmla="*/ 0 w 41"/>
                    <a:gd name="T17" fmla="*/ 16 h 33"/>
                    <a:gd name="T18" fmla="*/ 1 w 41"/>
                    <a:gd name="T19" fmla="*/ 19 h 33"/>
                    <a:gd name="T20" fmla="*/ 4 w 41"/>
                    <a:gd name="T21" fmla="*/ 25 h 33"/>
                    <a:gd name="T22" fmla="*/ 10 w 41"/>
                    <a:gd name="T23" fmla="*/ 30 h 33"/>
                    <a:gd name="T24" fmla="*/ 18 w 41"/>
                    <a:gd name="T25" fmla="*/ 33 h 33"/>
                    <a:gd name="T26" fmla="*/ 18 w 41"/>
                    <a:gd name="T27" fmla="*/ 33 h 33"/>
                    <a:gd name="T28" fmla="*/ 25 w 41"/>
                    <a:gd name="T29" fmla="*/ 33 h 33"/>
                    <a:gd name="T30" fmla="*/ 33 w 41"/>
                    <a:gd name="T31" fmla="*/ 30 h 33"/>
                    <a:gd name="T32" fmla="*/ 38 w 41"/>
                    <a:gd name="T33" fmla="*/ 26 h 33"/>
                    <a:gd name="T34" fmla="*/ 39 w 41"/>
                    <a:gd name="T35" fmla="*/ 24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6 h 33"/>
                    <a:gd name="T42" fmla="*/ 41 w 41"/>
                    <a:gd name="T43" fmla="*/ 14 h 33"/>
                    <a:gd name="T44" fmla="*/ 37 w 41"/>
                    <a:gd name="T45" fmla="*/ 7 h 33"/>
                    <a:gd name="T46" fmla="*/ 32 w 41"/>
                    <a:gd name="T47" fmla="*/ 3 h 33"/>
                    <a:gd name="T48" fmla="*/ 24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9" y="2"/>
                      </a:lnTo>
                      <a:lnTo>
                        <a:pt x="2" y="6"/>
                      </a:lnTo>
                      <a:lnTo>
                        <a:pt x="1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4" y="25"/>
                      </a:lnTo>
                      <a:lnTo>
                        <a:pt x="10" y="30"/>
                      </a:lnTo>
                      <a:lnTo>
                        <a:pt x="18" y="33"/>
                      </a:lnTo>
                      <a:lnTo>
                        <a:pt x="25" y="33"/>
                      </a:lnTo>
                      <a:lnTo>
                        <a:pt x="33" y="30"/>
                      </a:lnTo>
                      <a:lnTo>
                        <a:pt x="38" y="26"/>
                      </a:lnTo>
                      <a:lnTo>
                        <a:pt x="39" y="24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41" y="14"/>
                      </a:lnTo>
                      <a:lnTo>
                        <a:pt x="37" y="7"/>
                      </a:lnTo>
                      <a:lnTo>
                        <a:pt x="32" y="3"/>
                      </a:lnTo>
                      <a:lnTo>
                        <a:pt x="24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37" name="Freeform 2780"/>
                <p:cNvSpPr>
                  <a:spLocks/>
                </p:cNvSpPr>
                <p:nvPr/>
              </p:nvSpPr>
              <p:spPr bwMode="auto">
                <a:xfrm>
                  <a:off x="2062" y="3049"/>
                  <a:ext cx="42" cy="33"/>
                </a:xfrm>
                <a:custGeom>
                  <a:avLst/>
                  <a:gdLst>
                    <a:gd name="T0" fmla="*/ 21 w 42"/>
                    <a:gd name="T1" fmla="*/ 0 h 33"/>
                    <a:gd name="T2" fmla="*/ 21 w 42"/>
                    <a:gd name="T3" fmla="*/ 0 h 33"/>
                    <a:gd name="T4" fmla="*/ 13 w 42"/>
                    <a:gd name="T5" fmla="*/ 1 h 33"/>
                    <a:gd name="T6" fmla="*/ 7 w 42"/>
                    <a:gd name="T7" fmla="*/ 5 h 33"/>
                    <a:gd name="T8" fmla="*/ 2 w 42"/>
                    <a:gd name="T9" fmla="*/ 10 h 33"/>
                    <a:gd name="T10" fmla="*/ 0 w 42"/>
                    <a:gd name="T11" fmla="*/ 13 h 33"/>
                    <a:gd name="T12" fmla="*/ 0 w 42"/>
                    <a:gd name="T13" fmla="*/ 17 h 33"/>
                    <a:gd name="T14" fmla="*/ 0 w 42"/>
                    <a:gd name="T15" fmla="*/ 17 h 33"/>
                    <a:gd name="T16" fmla="*/ 0 w 42"/>
                    <a:gd name="T17" fmla="*/ 20 h 33"/>
                    <a:gd name="T18" fmla="*/ 2 w 42"/>
                    <a:gd name="T19" fmla="*/ 23 h 33"/>
                    <a:gd name="T20" fmla="*/ 7 w 42"/>
                    <a:gd name="T21" fmla="*/ 28 h 33"/>
                    <a:gd name="T22" fmla="*/ 13 w 42"/>
                    <a:gd name="T23" fmla="*/ 32 h 33"/>
                    <a:gd name="T24" fmla="*/ 21 w 42"/>
                    <a:gd name="T25" fmla="*/ 33 h 33"/>
                    <a:gd name="T26" fmla="*/ 21 w 42"/>
                    <a:gd name="T27" fmla="*/ 33 h 33"/>
                    <a:gd name="T28" fmla="*/ 30 w 42"/>
                    <a:gd name="T29" fmla="*/ 32 h 33"/>
                    <a:gd name="T30" fmla="*/ 36 w 42"/>
                    <a:gd name="T31" fmla="*/ 28 h 33"/>
                    <a:gd name="T32" fmla="*/ 40 w 42"/>
                    <a:gd name="T33" fmla="*/ 23 h 33"/>
                    <a:gd name="T34" fmla="*/ 41 w 42"/>
                    <a:gd name="T35" fmla="*/ 20 h 33"/>
                    <a:gd name="T36" fmla="*/ 42 w 42"/>
                    <a:gd name="T37" fmla="*/ 17 h 33"/>
                    <a:gd name="T38" fmla="*/ 42 w 42"/>
                    <a:gd name="T39" fmla="*/ 17 h 33"/>
                    <a:gd name="T40" fmla="*/ 41 w 42"/>
                    <a:gd name="T41" fmla="*/ 13 h 33"/>
                    <a:gd name="T42" fmla="*/ 40 w 42"/>
                    <a:gd name="T43" fmla="*/ 10 h 33"/>
                    <a:gd name="T44" fmla="*/ 36 w 42"/>
                    <a:gd name="T45" fmla="*/ 5 h 33"/>
                    <a:gd name="T46" fmla="*/ 30 w 42"/>
                    <a:gd name="T47" fmla="*/ 1 h 33"/>
                    <a:gd name="T48" fmla="*/ 21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3" y="32"/>
                      </a:lnTo>
                      <a:lnTo>
                        <a:pt x="21" y="33"/>
                      </a:lnTo>
                      <a:lnTo>
                        <a:pt x="30" y="32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2" y="17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38" name="Freeform 2781"/>
                <p:cNvSpPr>
                  <a:spLocks/>
                </p:cNvSpPr>
                <p:nvPr/>
              </p:nvSpPr>
              <p:spPr bwMode="auto">
                <a:xfrm>
                  <a:off x="2062" y="3049"/>
                  <a:ext cx="42" cy="33"/>
                </a:xfrm>
                <a:custGeom>
                  <a:avLst/>
                  <a:gdLst>
                    <a:gd name="T0" fmla="*/ 21 w 42"/>
                    <a:gd name="T1" fmla="*/ 0 h 33"/>
                    <a:gd name="T2" fmla="*/ 21 w 42"/>
                    <a:gd name="T3" fmla="*/ 0 h 33"/>
                    <a:gd name="T4" fmla="*/ 13 w 42"/>
                    <a:gd name="T5" fmla="*/ 1 h 33"/>
                    <a:gd name="T6" fmla="*/ 7 w 42"/>
                    <a:gd name="T7" fmla="*/ 5 h 33"/>
                    <a:gd name="T8" fmla="*/ 2 w 42"/>
                    <a:gd name="T9" fmla="*/ 10 h 33"/>
                    <a:gd name="T10" fmla="*/ 0 w 42"/>
                    <a:gd name="T11" fmla="*/ 13 h 33"/>
                    <a:gd name="T12" fmla="*/ 0 w 42"/>
                    <a:gd name="T13" fmla="*/ 17 h 33"/>
                    <a:gd name="T14" fmla="*/ 0 w 42"/>
                    <a:gd name="T15" fmla="*/ 17 h 33"/>
                    <a:gd name="T16" fmla="*/ 0 w 42"/>
                    <a:gd name="T17" fmla="*/ 20 h 33"/>
                    <a:gd name="T18" fmla="*/ 2 w 42"/>
                    <a:gd name="T19" fmla="*/ 23 h 33"/>
                    <a:gd name="T20" fmla="*/ 7 w 42"/>
                    <a:gd name="T21" fmla="*/ 28 h 33"/>
                    <a:gd name="T22" fmla="*/ 13 w 42"/>
                    <a:gd name="T23" fmla="*/ 32 h 33"/>
                    <a:gd name="T24" fmla="*/ 21 w 42"/>
                    <a:gd name="T25" fmla="*/ 33 h 33"/>
                    <a:gd name="T26" fmla="*/ 21 w 42"/>
                    <a:gd name="T27" fmla="*/ 33 h 33"/>
                    <a:gd name="T28" fmla="*/ 30 w 42"/>
                    <a:gd name="T29" fmla="*/ 32 h 33"/>
                    <a:gd name="T30" fmla="*/ 36 w 42"/>
                    <a:gd name="T31" fmla="*/ 28 h 33"/>
                    <a:gd name="T32" fmla="*/ 40 w 42"/>
                    <a:gd name="T33" fmla="*/ 23 h 33"/>
                    <a:gd name="T34" fmla="*/ 41 w 42"/>
                    <a:gd name="T35" fmla="*/ 20 h 33"/>
                    <a:gd name="T36" fmla="*/ 42 w 42"/>
                    <a:gd name="T37" fmla="*/ 17 h 33"/>
                    <a:gd name="T38" fmla="*/ 42 w 42"/>
                    <a:gd name="T39" fmla="*/ 17 h 33"/>
                    <a:gd name="T40" fmla="*/ 41 w 42"/>
                    <a:gd name="T41" fmla="*/ 13 h 33"/>
                    <a:gd name="T42" fmla="*/ 40 w 42"/>
                    <a:gd name="T43" fmla="*/ 10 h 33"/>
                    <a:gd name="T44" fmla="*/ 36 w 42"/>
                    <a:gd name="T45" fmla="*/ 5 h 33"/>
                    <a:gd name="T46" fmla="*/ 30 w 42"/>
                    <a:gd name="T47" fmla="*/ 1 h 33"/>
                    <a:gd name="T48" fmla="*/ 21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3" y="32"/>
                      </a:lnTo>
                      <a:lnTo>
                        <a:pt x="21" y="33"/>
                      </a:lnTo>
                      <a:lnTo>
                        <a:pt x="30" y="32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2" y="17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39" name="Freeform 2782"/>
                <p:cNvSpPr>
                  <a:spLocks/>
                </p:cNvSpPr>
                <p:nvPr/>
              </p:nvSpPr>
              <p:spPr bwMode="auto">
                <a:xfrm>
                  <a:off x="2044" y="3111"/>
                  <a:ext cx="39" cy="35"/>
                </a:xfrm>
                <a:custGeom>
                  <a:avLst/>
                  <a:gdLst>
                    <a:gd name="T0" fmla="*/ 12 w 39"/>
                    <a:gd name="T1" fmla="*/ 3 h 35"/>
                    <a:gd name="T2" fmla="*/ 12 w 39"/>
                    <a:gd name="T3" fmla="*/ 3 h 35"/>
                    <a:gd name="T4" fmla="*/ 6 w 39"/>
                    <a:gd name="T5" fmla="*/ 8 h 35"/>
                    <a:gd name="T6" fmla="*/ 2 w 39"/>
                    <a:gd name="T7" fmla="*/ 15 h 35"/>
                    <a:gd name="T8" fmla="*/ 0 w 39"/>
                    <a:gd name="T9" fmla="*/ 22 h 35"/>
                    <a:gd name="T10" fmla="*/ 0 w 39"/>
                    <a:gd name="T11" fmla="*/ 25 h 35"/>
                    <a:gd name="T12" fmla="*/ 2 w 39"/>
                    <a:gd name="T13" fmla="*/ 29 h 35"/>
                    <a:gd name="T14" fmla="*/ 2 w 39"/>
                    <a:gd name="T15" fmla="*/ 29 h 35"/>
                    <a:gd name="T16" fmla="*/ 4 w 39"/>
                    <a:gd name="T17" fmla="*/ 31 h 35"/>
                    <a:gd name="T18" fmla="*/ 7 w 39"/>
                    <a:gd name="T19" fmla="*/ 32 h 35"/>
                    <a:gd name="T20" fmla="*/ 13 w 39"/>
                    <a:gd name="T21" fmla="*/ 35 h 35"/>
                    <a:gd name="T22" fmla="*/ 20 w 39"/>
                    <a:gd name="T23" fmla="*/ 35 h 35"/>
                    <a:gd name="T24" fmla="*/ 27 w 39"/>
                    <a:gd name="T25" fmla="*/ 31 h 35"/>
                    <a:gd name="T26" fmla="*/ 27 w 39"/>
                    <a:gd name="T27" fmla="*/ 31 h 35"/>
                    <a:gd name="T28" fmla="*/ 34 w 39"/>
                    <a:gd name="T29" fmla="*/ 26 h 35"/>
                    <a:gd name="T30" fmla="*/ 37 w 39"/>
                    <a:gd name="T31" fmla="*/ 20 h 35"/>
                    <a:gd name="T32" fmla="*/ 39 w 39"/>
                    <a:gd name="T33" fmla="*/ 13 h 35"/>
                    <a:gd name="T34" fmla="*/ 39 w 39"/>
                    <a:gd name="T35" fmla="*/ 11 h 35"/>
                    <a:gd name="T36" fmla="*/ 37 w 39"/>
                    <a:gd name="T37" fmla="*/ 7 h 35"/>
                    <a:gd name="T38" fmla="*/ 37 w 39"/>
                    <a:gd name="T39" fmla="*/ 7 h 35"/>
                    <a:gd name="T40" fmla="*/ 36 w 39"/>
                    <a:gd name="T41" fmla="*/ 4 h 35"/>
                    <a:gd name="T42" fmla="*/ 34 w 39"/>
                    <a:gd name="T43" fmla="*/ 3 h 35"/>
                    <a:gd name="T44" fmla="*/ 27 w 39"/>
                    <a:gd name="T45" fmla="*/ 0 h 35"/>
                    <a:gd name="T46" fmla="*/ 20 w 39"/>
                    <a:gd name="T47" fmla="*/ 0 h 35"/>
                    <a:gd name="T48" fmla="*/ 12 w 39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6" y="8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2" y="29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0" y="35"/>
                      </a:lnTo>
                      <a:lnTo>
                        <a:pt x="27" y="31"/>
                      </a:lnTo>
                      <a:lnTo>
                        <a:pt x="34" y="26"/>
                      </a:lnTo>
                      <a:lnTo>
                        <a:pt x="37" y="20"/>
                      </a:lnTo>
                      <a:lnTo>
                        <a:pt x="39" y="13"/>
                      </a:lnTo>
                      <a:lnTo>
                        <a:pt x="39" y="11"/>
                      </a:lnTo>
                      <a:lnTo>
                        <a:pt x="37" y="7"/>
                      </a:lnTo>
                      <a:lnTo>
                        <a:pt x="36" y="4"/>
                      </a:lnTo>
                      <a:lnTo>
                        <a:pt x="34" y="3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3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40" name="Freeform 2783"/>
                <p:cNvSpPr>
                  <a:spLocks/>
                </p:cNvSpPr>
                <p:nvPr/>
              </p:nvSpPr>
              <p:spPr bwMode="auto">
                <a:xfrm>
                  <a:off x="2044" y="3111"/>
                  <a:ext cx="39" cy="35"/>
                </a:xfrm>
                <a:custGeom>
                  <a:avLst/>
                  <a:gdLst>
                    <a:gd name="T0" fmla="*/ 12 w 39"/>
                    <a:gd name="T1" fmla="*/ 3 h 35"/>
                    <a:gd name="T2" fmla="*/ 12 w 39"/>
                    <a:gd name="T3" fmla="*/ 3 h 35"/>
                    <a:gd name="T4" fmla="*/ 6 w 39"/>
                    <a:gd name="T5" fmla="*/ 8 h 35"/>
                    <a:gd name="T6" fmla="*/ 2 w 39"/>
                    <a:gd name="T7" fmla="*/ 15 h 35"/>
                    <a:gd name="T8" fmla="*/ 0 w 39"/>
                    <a:gd name="T9" fmla="*/ 22 h 35"/>
                    <a:gd name="T10" fmla="*/ 0 w 39"/>
                    <a:gd name="T11" fmla="*/ 25 h 35"/>
                    <a:gd name="T12" fmla="*/ 2 w 39"/>
                    <a:gd name="T13" fmla="*/ 29 h 35"/>
                    <a:gd name="T14" fmla="*/ 2 w 39"/>
                    <a:gd name="T15" fmla="*/ 29 h 35"/>
                    <a:gd name="T16" fmla="*/ 4 w 39"/>
                    <a:gd name="T17" fmla="*/ 31 h 35"/>
                    <a:gd name="T18" fmla="*/ 7 w 39"/>
                    <a:gd name="T19" fmla="*/ 32 h 35"/>
                    <a:gd name="T20" fmla="*/ 13 w 39"/>
                    <a:gd name="T21" fmla="*/ 35 h 35"/>
                    <a:gd name="T22" fmla="*/ 20 w 39"/>
                    <a:gd name="T23" fmla="*/ 35 h 35"/>
                    <a:gd name="T24" fmla="*/ 27 w 39"/>
                    <a:gd name="T25" fmla="*/ 31 h 35"/>
                    <a:gd name="T26" fmla="*/ 27 w 39"/>
                    <a:gd name="T27" fmla="*/ 31 h 35"/>
                    <a:gd name="T28" fmla="*/ 34 w 39"/>
                    <a:gd name="T29" fmla="*/ 26 h 35"/>
                    <a:gd name="T30" fmla="*/ 37 w 39"/>
                    <a:gd name="T31" fmla="*/ 20 h 35"/>
                    <a:gd name="T32" fmla="*/ 39 w 39"/>
                    <a:gd name="T33" fmla="*/ 13 h 35"/>
                    <a:gd name="T34" fmla="*/ 39 w 39"/>
                    <a:gd name="T35" fmla="*/ 11 h 35"/>
                    <a:gd name="T36" fmla="*/ 37 w 39"/>
                    <a:gd name="T37" fmla="*/ 7 h 35"/>
                    <a:gd name="T38" fmla="*/ 37 w 39"/>
                    <a:gd name="T39" fmla="*/ 7 h 35"/>
                    <a:gd name="T40" fmla="*/ 36 w 39"/>
                    <a:gd name="T41" fmla="*/ 4 h 35"/>
                    <a:gd name="T42" fmla="*/ 34 w 39"/>
                    <a:gd name="T43" fmla="*/ 3 h 35"/>
                    <a:gd name="T44" fmla="*/ 27 w 39"/>
                    <a:gd name="T45" fmla="*/ 0 h 35"/>
                    <a:gd name="T46" fmla="*/ 20 w 39"/>
                    <a:gd name="T47" fmla="*/ 0 h 35"/>
                    <a:gd name="T48" fmla="*/ 12 w 39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6" y="8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2" y="29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0" y="35"/>
                      </a:lnTo>
                      <a:lnTo>
                        <a:pt x="27" y="31"/>
                      </a:lnTo>
                      <a:lnTo>
                        <a:pt x="34" y="26"/>
                      </a:lnTo>
                      <a:lnTo>
                        <a:pt x="37" y="20"/>
                      </a:lnTo>
                      <a:lnTo>
                        <a:pt x="39" y="13"/>
                      </a:lnTo>
                      <a:lnTo>
                        <a:pt x="39" y="11"/>
                      </a:lnTo>
                      <a:lnTo>
                        <a:pt x="37" y="7"/>
                      </a:lnTo>
                      <a:lnTo>
                        <a:pt x="36" y="4"/>
                      </a:lnTo>
                      <a:lnTo>
                        <a:pt x="34" y="3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41" name="Freeform 2784"/>
                <p:cNvSpPr>
                  <a:spLocks/>
                </p:cNvSpPr>
                <p:nvPr/>
              </p:nvSpPr>
              <p:spPr bwMode="auto">
                <a:xfrm>
                  <a:off x="2073" y="3114"/>
                  <a:ext cx="40" cy="34"/>
                </a:xfrm>
                <a:custGeom>
                  <a:avLst/>
                  <a:gdLst>
                    <a:gd name="T0" fmla="*/ 26 w 40"/>
                    <a:gd name="T1" fmla="*/ 3 h 34"/>
                    <a:gd name="T2" fmla="*/ 26 w 40"/>
                    <a:gd name="T3" fmla="*/ 3 h 34"/>
                    <a:gd name="T4" fmla="*/ 17 w 40"/>
                    <a:gd name="T5" fmla="*/ 0 h 34"/>
                    <a:gd name="T6" fmla="*/ 10 w 40"/>
                    <a:gd name="T7" fmla="*/ 1 h 34"/>
                    <a:gd name="T8" fmla="*/ 5 w 40"/>
                    <a:gd name="T9" fmla="*/ 5 h 34"/>
                    <a:gd name="T10" fmla="*/ 2 w 40"/>
                    <a:gd name="T11" fmla="*/ 8 h 34"/>
                    <a:gd name="T12" fmla="*/ 1 w 40"/>
                    <a:gd name="T13" fmla="*/ 10 h 34"/>
                    <a:gd name="T14" fmla="*/ 1 w 40"/>
                    <a:gd name="T15" fmla="*/ 10 h 34"/>
                    <a:gd name="T16" fmla="*/ 0 w 40"/>
                    <a:gd name="T17" fmla="*/ 14 h 34"/>
                    <a:gd name="T18" fmla="*/ 0 w 40"/>
                    <a:gd name="T19" fmla="*/ 17 h 34"/>
                    <a:gd name="T20" fmla="*/ 2 w 40"/>
                    <a:gd name="T21" fmla="*/ 23 h 34"/>
                    <a:gd name="T22" fmla="*/ 7 w 40"/>
                    <a:gd name="T23" fmla="*/ 29 h 34"/>
                    <a:gd name="T24" fmla="*/ 15 w 40"/>
                    <a:gd name="T25" fmla="*/ 33 h 34"/>
                    <a:gd name="T26" fmla="*/ 15 w 40"/>
                    <a:gd name="T27" fmla="*/ 33 h 34"/>
                    <a:gd name="T28" fmla="*/ 23 w 40"/>
                    <a:gd name="T29" fmla="*/ 34 h 34"/>
                    <a:gd name="T30" fmla="*/ 30 w 40"/>
                    <a:gd name="T31" fmla="*/ 33 h 34"/>
                    <a:gd name="T32" fmla="*/ 37 w 40"/>
                    <a:gd name="T33" fmla="*/ 31 h 34"/>
                    <a:gd name="T34" fmla="*/ 38 w 40"/>
                    <a:gd name="T35" fmla="*/ 28 h 34"/>
                    <a:gd name="T36" fmla="*/ 39 w 40"/>
                    <a:gd name="T37" fmla="*/ 24 h 34"/>
                    <a:gd name="T38" fmla="*/ 39 w 40"/>
                    <a:gd name="T39" fmla="*/ 24 h 34"/>
                    <a:gd name="T40" fmla="*/ 40 w 40"/>
                    <a:gd name="T41" fmla="*/ 22 h 34"/>
                    <a:gd name="T42" fmla="*/ 40 w 40"/>
                    <a:gd name="T43" fmla="*/ 18 h 34"/>
                    <a:gd name="T44" fmla="*/ 38 w 40"/>
                    <a:gd name="T45" fmla="*/ 12 h 34"/>
                    <a:gd name="T46" fmla="*/ 33 w 40"/>
                    <a:gd name="T47" fmla="*/ 6 h 34"/>
                    <a:gd name="T48" fmla="*/ 26 w 40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26" y="3"/>
                      </a:moveTo>
                      <a:lnTo>
                        <a:pt x="26" y="3"/>
                      </a:lnTo>
                      <a:lnTo>
                        <a:pt x="17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1" y="10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9"/>
                      </a:lnTo>
                      <a:lnTo>
                        <a:pt x="15" y="33"/>
                      </a:lnTo>
                      <a:lnTo>
                        <a:pt x="23" y="34"/>
                      </a:lnTo>
                      <a:lnTo>
                        <a:pt x="30" y="33"/>
                      </a:lnTo>
                      <a:lnTo>
                        <a:pt x="37" y="31"/>
                      </a:lnTo>
                      <a:lnTo>
                        <a:pt x="38" y="28"/>
                      </a:lnTo>
                      <a:lnTo>
                        <a:pt x="39" y="24"/>
                      </a:lnTo>
                      <a:lnTo>
                        <a:pt x="40" y="22"/>
                      </a:lnTo>
                      <a:lnTo>
                        <a:pt x="40" y="18"/>
                      </a:lnTo>
                      <a:lnTo>
                        <a:pt x="38" y="12"/>
                      </a:lnTo>
                      <a:lnTo>
                        <a:pt x="33" y="6"/>
                      </a:lnTo>
                      <a:lnTo>
                        <a:pt x="26" y="3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42" name="Freeform 2785"/>
                <p:cNvSpPr>
                  <a:spLocks/>
                </p:cNvSpPr>
                <p:nvPr/>
              </p:nvSpPr>
              <p:spPr bwMode="auto">
                <a:xfrm>
                  <a:off x="2073" y="3114"/>
                  <a:ext cx="40" cy="34"/>
                </a:xfrm>
                <a:custGeom>
                  <a:avLst/>
                  <a:gdLst>
                    <a:gd name="T0" fmla="*/ 26 w 40"/>
                    <a:gd name="T1" fmla="*/ 3 h 34"/>
                    <a:gd name="T2" fmla="*/ 26 w 40"/>
                    <a:gd name="T3" fmla="*/ 3 h 34"/>
                    <a:gd name="T4" fmla="*/ 17 w 40"/>
                    <a:gd name="T5" fmla="*/ 0 h 34"/>
                    <a:gd name="T6" fmla="*/ 10 w 40"/>
                    <a:gd name="T7" fmla="*/ 1 h 34"/>
                    <a:gd name="T8" fmla="*/ 5 w 40"/>
                    <a:gd name="T9" fmla="*/ 5 h 34"/>
                    <a:gd name="T10" fmla="*/ 2 w 40"/>
                    <a:gd name="T11" fmla="*/ 8 h 34"/>
                    <a:gd name="T12" fmla="*/ 1 w 40"/>
                    <a:gd name="T13" fmla="*/ 10 h 34"/>
                    <a:gd name="T14" fmla="*/ 1 w 40"/>
                    <a:gd name="T15" fmla="*/ 10 h 34"/>
                    <a:gd name="T16" fmla="*/ 0 w 40"/>
                    <a:gd name="T17" fmla="*/ 14 h 34"/>
                    <a:gd name="T18" fmla="*/ 0 w 40"/>
                    <a:gd name="T19" fmla="*/ 17 h 34"/>
                    <a:gd name="T20" fmla="*/ 2 w 40"/>
                    <a:gd name="T21" fmla="*/ 23 h 34"/>
                    <a:gd name="T22" fmla="*/ 7 w 40"/>
                    <a:gd name="T23" fmla="*/ 29 h 34"/>
                    <a:gd name="T24" fmla="*/ 15 w 40"/>
                    <a:gd name="T25" fmla="*/ 33 h 34"/>
                    <a:gd name="T26" fmla="*/ 15 w 40"/>
                    <a:gd name="T27" fmla="*/ 33 h 34"/>
                    <a:gd name="T28" fmla="*/ 23 w 40"/>
                    <a:gd name="T29" fmla="*/ 34 h 34"/>
                    <a:gd name="T30" fmla="*/ 30 w 40"/>
                    <a:gd name="T31" fmla="*/ 33 h 34"/>
                    <a:gd name="T32" fmla="*/ 37 w 40"/>
                    <a:gd name="T33" fmla="*/ 31 h 34"/>
                    <a:gd name="T34" fmla="*/ 38 w 40"/>
                    <a:gd name="T35" fmla="*/ 28 h 34"/>
                    <a:gd name="T36" fmla="*/ 39 w 40"/>
                    <a:gd name="T37" fmla="*/ 24 h 34"/>
                    <a:gd name="T38" fmla="*/ 39 w 40"/>
                    <a:gd name="T39" fmla="*/ 24 h 34"/>
                    <a:gd name="T40" fmla="*/ 40 w 40"/>
                    <a:gd name="T41" fmla="*/ 22 h 34"/>
                    <a:gd name="T42" fmla="*/ 40 w 40"/>
                    <a:gd name="T43" fmla="*/ 18 h 34"/>
                    <a:gd name="T44" fmla="*/ 38 w 40"/>
                    <a:gd name="T45" fmla="*/ 12 h 34"/>
                    <a:gd name="T46" fmla="*/ 33 w 40"/>
                    <a:gd name="T47" fmla="*/ 6 h 34"/>
                    <a:gd name="T48" fmla="*/ 26 w 40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26" y="3"/>
                      </a:moveTo>
                      <a:lnTo>
                        <a:pt x="26" y="3"/>
                      </a:lnTo>
                      <a:lnTo>
                        <a:pt x="17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1" y="10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9"/>
                      </a:lnTo>
                      <a:lnTo>
                        <a:pt x="15" y="33"/>
                      </a:lnTo>
                      <a:lnTo>
                        <a:pt x="23" y="34"/>
                      </a:lnTo>
                      <a:lnTo>
                        <a:pt x="30" y="33"/>
                      </a:lnTo>
                      <a:lnTo>
                        <a:pt x="37" y="31"/>
                      </a:lnTo>
                      <a:lnTo>
                        <a:pt x="38" y="28"/>
                      </a:lnTo>
                      <a:lnTo>
                        <a:pt x="39" y="24"/>
                      </a:lnTo>
                      <a:lnTo>
                        <a:pt x="40" y="22"/>
                      </a:lnTo>
                      <a:lnTo>
                        <a:pt x="40" y="18"/>
                      </a:lnTo>
                      <a:lnTo>
                        <a:pt x="38" y="12"/>
                      </a:lnTo>
                      <a:lnTo>
                        <a:pt x="33" y="6"/>
                      </a:lnTo>
                      <a:lnTo>
                        <a:pt x="26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43" name="Freeform 2786"/>
                <p:cNvSpPr>
                  <a:spLocks/>
                </p:cNvSpPr>
                <p:nvPr/>
              </p:nvSpPr>
              <p:spPr bwMode="auto">
                <a:xfrm>
                  <a:off x="2062" y="3105"/>
                  <a:ext cx="31" cy="88"/>
                </a:xfrm>
                <a:custGeom>
                  <a:avLst/>
                  <a:gdLst>
                    <a:gd name="T0" fmla="*/ 0 w 31"/>
                    <a:gd name="T1" fmla="*/ 84 h 88"/>
                    <a:gd name="T2" fmla="*/ 9 w 31"/>
                    <a:gd name="T3" fmla="*/ 69 h 88"/>
                    <a:gd name="T4" fmla="*/ 9 w 31"/>
                    <a:gd name="T5" fmla="*/ 0 h 88"/>
                    <a:gd name="T6" fmla="*/ 23 w 31"/>
                    <a:gd name="T7" fmla="*/ 3 h 88"/>
                    <a:gd name="T8" fmla="*/ 22 w 31"/>
                    <a:gd name="T9" fmla="*/ 69 h 88"/>
                    <a:gd name="T10" fmla="*/ 31 w 31"/>
                    <a:gd name="T11" fmla="*/ 86 h 88"/>
                    <a:gd name="T12" fmla="*/ 21 w 31"/>
                    <a:gd name="T13" fmla="*/ 79 h 88"/>
                    <a:gd name="T14" fmla="*/ 21 w 31"/>
                    <a:gd name="T15" fmla="*/ 88 h 88"/>
                    <a:gd name="T16" fmla="*/ 14 w 31"/>
                    <a:gd name="T17" fmla="*/ 80 h 88"/>
                    <a:gd name="T18" fmla="*/ 9 w 31"/>
                    <a:gd name="T19" fmla="*/ 88 h 88"/>
                    <a:gd name="T20" fmla="*/ 8 w 31"/>
                    <a:gd name="T21" fmla="*/ 80 h 88"/>
                    <a:gd name="T22" fmla="*/ 0 w 31"/>
                    <a:gd name="T23" fmla="*/ 84 h 88"/>
                    <a:gd name="T24" fmla="*/ 0 w 31"/>
                    <a:gd name="T25" fmla="*/ 84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8"/>
                    <a:gd name="T41" fmla="*/ 31 w 31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8">
                      <a:moveTo>
                        <a:pt x="0" y="84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3"/>
                      </a:lnTo>
                      <a:lnTo>
                        <a:pt x="22" y="69"/>
                      </a:lnTo>
                      <a:lnTo>
                        <a:pt x="31" y="86"/>
                      </a:lnTo>
                      <a:lnTo>
                        <a:pt x="21" y="79"/>
                      </a:lnTo>
                      <a:lnTo>
                        <a:pt x="21" y="88"/>
                      </a:lnTo>
                      <a:lnTo>
                        <a:pt x="14" y="80"/>
                      </a:lnTo>
                      <a:lnTo>
                        <a:pt x="9" y="88"/>
                      </a:lnTo>
                      <a:lnTo>
                        <a:pt x="8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44" name="Freeform 2787"/>
                <p:cNvSpPr>
                  <a:spLocks/>
                </p:cNvSpPr>
                <p:nvPr/>
              </p:nvSpPr>
              <p:spPr bwMode="auto">
                <a:xfrm>
                  <a:off x="2044" y="3090"/>
                  <a:ext cx="39" cy="34"/>
                </a:xfrm>
                <a:custGeom>
                  <a:avLst/>
                  <a:gdLst>
                    <a:gd name="T0" fmla="*/ 12 w 39"/>
                    <a:gd name="T1" fmla="*/ 4 h 34"/>
                    <a:gd name="T2" fmla="*/ 12 w 39"/>
                    <a:gd name="T3" fmla="*/ 4 h 34"/>
                    <a:gd name="T4" fmla="*/ 6 w 39"/>
                    <a:gd name="T5" fmla="*/ 9 h 34"/>
                    <a:gd name="T6" fmla="*/ 2 w 39"/>
                    <a:gd name="T7" fmla="*/ 15 h 34"/>
                    <a:gd name="T8" fmla="*/ 0 w 39"/>
                    <a:gd name="T9" fmla="*/ 21 h 34"/>
                    <a:gd name="T10" fmla="*/ 0 w 39"/>
                    <a:gd name="T11" fmla="*/ 24 h 34"/>
                    <a:gd name="T12" fmla="*/ 2 w 39"/>
                    <a:gd name="T13" fmla="*/ 28 h 34"/>
                    <a:gd name="T14" fmla="*/ 2 w 39"/>
                    <a:gd name="T15" fmla="*/ 28 h 34"/>
                    <a:gd name="T16" fmla="*/ 4 w 39"/>
                    <a:gd name="T17" fmla="*/ 30 h 34"/>
                    <a:gd name="T18" fmla="*/ 7 w 39"/>
                    <a:gd name="T19" fmla="*/ 32 h 34"/>
                    <a:gd name="T20" fmla="*/ 13 w 39"/>
                    <a:gd name="T21" fmla="*/ 34 h 34"/>
                    <a:gd name="T22" fmla="*/ 20 w 39"/>
                    <a:gd name="T23" fmla="*/ 34 h 34"/>
                    <a:gd name="T24" fmla="*/ 27 w 39"/>
                    <a:gd name="T25" fmla="*/ 30 h 34"/>
                    <a:gd name="T26" fmla="*/ 27 w 39"/>
                    <a:gd name="T27" fmla="*/ 30 h 34"/>
                    <a:gd name="T28" fmla="*/ 34 w 39"/>
                    <a:gd name="T29" fmla="*/ 25 h 34"/>
                    <a:gd name="T30" fmla="*/ 37 w 39"/>
                    <a:gd name="T31" fmla="*/ 20 h 34"/>
                    <a:gd name="T32" fmla="*/ 39 w 39"/>
                    <a:gd name="T33" fmla="*/ 13 h 34"/>
                    <a:gd name="T34" fmla="*/ 39 w 39"/>
                    <a:gd name="T35" fmla="*/ 10 h 34"/>
                    <a:gd name="T36" fmla="*/ 37 w 39"/>
                    <a:gd name="T37" fmla="*/ 6 h 34"/>
                    <a:gd name="T38" fmla="*/ 37 w 39"/>
                    <a:gd name="T39" fmla="*/ 6 h 34"/>
                    <a:gd name="T40" fmla="*/ 36 w 39"/>
                    <a:gd name="T41" fmla="*/ 4 h 34"/>
                    <a:gd name="T42" fmla="*/ 34 w 39"/>
                    <a:gd name="T43" fmla="*/ 2 h 34"/>
                    <a:gd name="T44" fmla="*/ 27 w 39"/>
                    <a:gd name="T45" fmla="*/ 0 h 34"/>
                    <a:gd name="T46" fmla="*/ 20 w 39"/>
                    <a:gd name="T47" fmla="*/ 0 h 34"/>
                    <a:gd name="T48" fmla="*/ 12 w 39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6" y="9"/>
                      </a:lnTo>
                      <a:lnTo>
                        <a:pt x="2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2" y="28"/>
                      </a:lnTo>
                      <a:lnTo>
                        <a:pt x="4" y="30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20" y="34"/>
                      </a:lnTo>
                      <a:lnTo>
                        <a:pt x="27" y="30"/>
                      </a:lnTo>
                      <a:lnTo>
                        <a:pt x="34" y="25"/>
                      </a:lnTo>
                      <a:lnTo>
                        <a:pt x="37" y="20"/>
                      </a:lnTo>
                      <a:lnTo>
                        <a:pt x="39" y="13"/>
                      </a:lnTo>
                      <a:lnTo>
                        <a:pt x="39" y="10"/>
                      </a:lnTo>
                      <a:lnTo>
                        <a:pt x="37" y="6"/>
                      </a:lnTo>
                      <a:lnTo>
                        <a:pt x="36" y="4"/>
                      </a:lnTo>
                      <a:lnTo>
                        <a:pt x="34" y="2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45" name="Freeform 2788"/>
                <p:cNvSpPr>
                  <a:spLocks/>
                </p:cNvSpPr>
                <p:nvPr/>
              </p:nvSpPr>
              <p:spPr bwMode="auto">
                <a:xfrm>
                  <a:off x="2044" y="3090"/>
                  <a:ext cx="39" cy="34"/>
                </a:xfrm>
                <a:custGeom>
                  <a:avLst/>
                  <a:gdLst>
                    <a:gd name="T0" fmla="*/ 12 w 39"/>
                    <a:gd name="T1" fmla="*/ 4 h 34"/>
                    <a:gd name="T2" fmla="*/ 12 w 39"/>
                    <a:gd name="T3" fmla="*/ 4 h 34"/>
                    <a:gd name="T4" fmla="*/ 6 w 39"/>
                    <a:gd name="T5" fmla="*/ 9 h 34"/>
                    <a:gd name="T6" fmla="*/ 2 w 39"/>
                    <a:gd name="T7" fmla="*/ 15 h 34"/>
                    <a:gd name="T8" fmla="*/ 0 w 39"/>
                    <a:gd name="T9" fmla="*/ 21 h 34"/>
                    <a:gd name="T10" fmla="*/ 0 w 39"/>
                    <a:gd name="T11" fmla="*/ 24 h 34"/>
                    <a:gd name="T12" fmla="*/ 2 w 39"/>
                    <a:gd name="T13" fmla="*/ 28 h 34"/>
                    <a:gd name="T14" fmla="*/ 2 w 39"/>
                    <a:gd name="T15" fmla="*/ 28 h 34"/>
                    <a:gd name="T16" fmla="*/ 4 w 39"/>
                    <a:gd name="T17" fmla="*/ 30 h 34"/>
                    <a:gd name="T18" fmla="*/ 7 w 39"/>
                    <a:gd name="T19" fmla="*/ 32 h 34"/>
                    <a:gd name="T20" fmla="*/ 13 w 39"/>
                    <a:gd name="T21" fmla="*/ 34 h 34"/>
                    <a:gd name="T22" fmla="*/ 20 w 39"/>
                    <a:gd name="T23" fmla="*/ 34 h 34"/>
                    <a:gd name="T24" fmla="*/ 27 w 39"/>
                    <a:gd name="T25" fmla="*/ 30 h 34"/>
                    <a:gd name="T26" fmla="*/ 27 w 39"/>
                    <a:gd name="T27" fmla="*/ 30 h 34"/>
                    <a:gd name="T28" fmla="*/ 34 w 39"/>
                    <a:gd name="T29" fmla="*/ 25 h 34"/>
                    <a:gd name="T30" fmla="*/ 37 w 39"/>
                    <a:gd name="T31" fmla="*/ 20 h 34"/>
                    <a:gd name="T32" fmla="*/ 39 w 39"/>
                    <a:gd name="T33" fmla="*/ 13 h 34"/>
                    <a:gd name="T34" fmla="*/ 39 w 39"/>
                    <a:gd name="T35" fmla="*/ 10 h 34"/>
                    <a:gd name="T36" fmla="*/ 37 w 39"/>
                    <a:gd name="T37" fmla="*/ 6 h 34"/>
                    <a:gd name="T38" fmla="*/ 37 w 39"/>
                    <a:gd name="T39" fmla="*/ 6 h 34"/>
                    <a:gd name="T40" fmla="*/ 36 w 39"/>
                    <a:gd name="T41" fmla="*/ 4 h 34"/>
                    <a:gd name="T42" fmla="*/ 34 w 39"/>
                    <a:gd name="T43" fmla="*/ 2 h 34"/>
                    <a:gd name="T44" fmla="*/ 27 w 39"/>
                    <a:gd name="T45" fmla="*/ 0 h 34"/>
                    <a:gd name="T46" fmla="*/ 20 w 39"/>
                    <a:gd name="T47" fmla="*/ 0 h 34"/>
                    <a:gd name="T48" fmla="*/ 12 w 39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6" y="9"/>
                      </a:lnTo>
                      <a:lnTo>
                        <a:pt x="2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2" y="28"/>
                      </a:lnTo>
                      <a:lnTo>
                        <a:pt x="4" y="30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20" y="34"/>
                      </a:lnTo>
                      <a:lnTo>
                        <a:pt x="27" y="30"/>
                      </a:lnTo>
                      <a:lnTo>
                        <a:pt x="34" y="25"/>
                      </a:lnTo>
                      <a:lnTo>
                        <a:pt x="37" y="20"/>
                      </a:lnTo>
                      <a:lnTo>
                        <a:pt x="39" y="13"/>
                      </a:lnTo>
                      <a:lnTo>
                        <a:pt x="39" y="10"/>
                      </a:lnTo>
                      <a:lnTo>
                        <a:pt x="37" y="6"/>
                      </a:lnTo>
                      <a:lnTo>
                        <a:pt x="36" y="4"/>
                      </a:lnTo>
                      <a:lnTo>
                        <a:pt x="34" y="2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46" name="Freeform 2789"/>
                <p:cNvSpPr>
                  <a:spLocks/>
                </p:cNvSpPr>
                <p:nvPr/>
              </p:nvSpPr>
              <p:spPr bwMode="auto">
                <a:xfrm>
                  <a:off x="2073" y="3094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7 w 40"/>
                    <a:gd name="T5" fmla="*/ 0 h 33"/>
                    <a:gd name="T6" fmla="*/ 10 w 40"/>
                    <a:gd name="T7" fmla="*/ 1 h 33"/>
                    <a:gd name="T8" fmla="*/ 5 w 40"/>
                    <a:gd name="T9" fmla="*/ 3 h 33"/>
                    <a:gd name="T10" fmla="*/ 2 w 40"/>
                    <a:gd name="T11" fmla="*/ 6 h 33"/>
                    <a:gd name="T12" fmla="*/ 1 w 40"/>
                    <a:gd name="T13" fmla="*/ 10 h 33"/>
                    <a:gd name="T14" fmla="*/ 1 w 40"/>
                    <a:gd name="T15" fmla="*/ 10 h 33"/>
                    <a:gd name="T16" fmla="*/ 0 w 40"/>
                    <a:gd name="T17" fmla="*/ 12 h 33"/>
                    <a:gd name="T18" fmla="*/ 0 w 40"/>
                    <a:gd name="T19" fmla="*/ 16 h 33"/>
                    <a:gd name="T20" fmla="*/ 2 w 40"/>
                    <a:gd name="T21" fmla="*/ 23 h 33"/>
                    <a:gd name="T22" fmla="*/ 7 w 40"/>
                    <a:gd name="T23" fmla="*/ 28 h 33"/>
                    <a:gd name="T24" fmla="*/ 15 w 40"/>
                    <a:gd name="T25" fmla="*/ 32 h 33"/>
                    <a:gd name="T26" fmla="*/ 15 w 40"/>
                    <a:gd name="T27" fmla="*/ 32 h 33"/>
                    <a:gd name="T28" fmla="*/ 23 w 40"/>
                    <a:gd name="T29" fmla="*/ 33 h 33"/>
                    <a:gd name="T30" fmla="*/ 30 w 40"/>
                    <a:gd name="T31" fmla="*/ 32 h 33"/>
                    <a:gd name="T32" fmla="*/ 37 w 40"/>
                    <a:gd name="T33" fmla="*/ 29 h 33"/>
                    <a:gd name="T34" fmla="*/ 38 w 40"/>
                    <a:gd name="T35" fmla="*/ 26 h 33"/>
                    <a:gd name="T36" fmla="*/ 39 w 40"/>
                    <a:gd name="T37" fmla="*/ 24 h 33"/>
                    <a:gd name="T38" fmla="*/ 39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7 h 33"/>
                    <a:gd name="T44" fmla="*/ 38 w 40"/>
                    <a:gd name="T45" fmla="*/ 11 h 33"/>
                    <a:gd name="T46" fmla="*/ 33 w 40"/>
                    <a:gd name="T47" fmla="*/ 5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7" y="0"/>
                      </a:lnTo>
                      <a:lnTo>
                        <a:pt x="10" y="1"/>
                      </a:lnTo>
                      <a:lnTo>
                        <a:pt x="5" y="3"/>
                      </a:lnTo>
                      <a:lnTo>
                        <a:pt x="2" y="6"/>
                      </a:lnTo>
                      <a:lnTo>
                        <a:pt x="1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0" y="32"/>
                      </a:lnTo>
                      <a:lnTo>
                        <a:pt x="37" y="29"/>
                      </a:lnTo>
                      <a:lnTo>
                        <a:pt x="38" y="26"/>
                      </a:lnTo>
                      <a:lnTo>
                        <a:pt x="39" y="24"/>
                      </a:lnTo>
                      <a:lnTo>
                        <a:pt x="40" y="20"/>
                      </a:lnTo>
                      <a:lnTo>
                        <a:pt x="40" y="17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47" name="Freeform 2790"/>
                <p:cNvSpPr>
                  <a:spLocks/>
                </p:cNvSpPr>
                <p:nvPr/>
              </p:nvSpPr>
              <p:spPr bwMode="auto">
                <a:xfrm>
                  <a:off x="2073" y="3094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7 w 40"/>
                    <a:gd name="T5" fmla="*/ 0 h 33"/>
                    <a:gd name="T6" fmla="*/ 10 w 40"/>
                    <a:gd name="T7" fmla="*/ 1 h 33"/>
                    <a:gd name="T8" fmla="*/ 5 w 40"/>
                    <a:gd name="T9" fmla="*/ 3 h 33"/>
                    <a:gd name="T10" fmla="*/ 2 w 40"/>
                    <a:gd name="T11" fmla="*/ 6 h 33"/>
                    <a:gd name="T12" fmla="*/ 1 w 40"/>
                    <a:gd name="T13" fmla="*/ 10 h 33"/>
                    <a:gd name="T14" fmla="*/ 1 w 40"/>
                    <a:gd name="T15" fmla="*/ 10 h 33"/>
                    <a:gd name="T16" fmla="*/ 0 w 40"/>
                    <a:gd name="T17" fmla="*/ 12 h 33"/>
                    <a:gd name="T18" fmla="*/ 0 w 40"/>
                    <a:gd name="T19" fmla="*/ 16 h 33"/>
                    <a:gd name="T20" fmla="*/ 2 w 40"/>
                    <a:gd name="T21" fmla="*/ 23 h 33"/>
                    <a:gd name="T22" fmla="*/ 7 w 40"/>
                    <a:gd name="T23" fmla="*/ 28 h 33"/>
                    <a:gd name="T24" fmla="*/ 15 w 40"/>
                    <a:gd name="T25" fmla="*/ 32 h 33"/>
                    <a:gd name="T26" fmla="*/ 15 w 40"/>
                    <a:gd name="T27" fmla="*/ 32 h 33"/>
                    <a:gd name="T28" fmla="*/ 23 w 40"/>
                    <a:gd name="T29" fmla="*/ 33 h 33"/>
                    <a:gd name="T30" fmla="*/ 30 w 40"/>
                    <a:gd name="T31" fmla="*/ 32 h 33"/>
                    <a:gd name="T32" fmla="*/ 37 w 40"/>
                    <a:gd name="T33" fmla="*/ 29 h 33"/>
                    <a:gd name="T34" fmla="*/ 38 w 40"/>
                    <a:gd name="T35" fmla="*/ 26 h 33"/>
                    <a:gd name="T36" fmla="*/ 39 w 40"/>
                    <a:gd name="T37" fmla="*/ 24 h 33"/>
                    <a:gd name="T38" fmla="*/ 39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7 h 33"/>
                    <a:gd name="T44" fmla="*/ 38 w 40"/>
                    <a:gd name="T45" fmla="*/ 11 h 33"/>
                    <a:gd name="T46" fmla="*/ 33 w 40"/>
                    <a:gd name="T47" fmla="*/ 5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7" y="0"/>
                      </a:lnTo>
                      <a:lnTo>
                        <a:pt x="10" y="1"/>
                      </a:lnTo>
                      <a:lnTo>
                        <a:pt x="5" y="3"/>
                      </a:lnTo>
                      <a:lnTo>
                        <a:pt x="2" y="6"/>
                      </a:lnTo>
                      <a:lnTo>
                        <a:pt x="1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0" y="32"/>
                      </a:lnTo>
                      <a:lnTo>
                        <a:pt x="37" y="29"/>
                      </a:lnTo>
                      <a:lnTo>
                        <a:pt x="38" y="26"/>
                      </a:lnTo>
                      <a:lnTo>
                        <a:pt x="39" y="24"/>
                      </a:lnTo>
                      <a:lnTo>
                        <a:pt x="40" y="20"/>
                      </a:lnTo>
                      <a:lnTo>
                        <a:pt x="40" y="17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48" name="Freeform 2791"/>
                <p:cNvSpPr>
                  <a:spLocks/>
                </p:cNvSpPr>
                <p:nvPr/>
              </p:nvSpPr>
              <p:spPr bwMode="auto">
                <a:xfrm>
                  <a:off x="2048" y="3067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3 w 42"/>
                    <a:gd name="T5" fmla="*/ 1 h 32"/>
                    <a:gd name="T6" fmla="*/ 7 w 42"/>
                    <a:gd name="T7" fmla="*/ 5 h 32"/>
                    <a:gd name="T8" fmla="*/ 2 w 42"/>
                    <a:gd name="T9" fmla="*/ 10 h 32"/>
                    <a:gd name="T10" fmla="*/ 0 w 42"/>
                    <a:gd name="T11" fmla="*/ 13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0 w 42"/>
                    <a:gd name="T17" fmla="*/ 19 h 32"/>
                    <a:gd name="T18" fmla="*/ 2 w 42"/>
                    <a:gd name="T19" fmla="*/ 23 h 32"/>
                    <a:gd name="T20" fmla="*/ 7 w 42"/>
                    <a:gd name="T21" fmla="*/ 28 h 32"/>
                    <a:gd name="T22" fmla="*/ 13 w 42"/>
                    <a:gd name="T23" fmla="*/ 30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30 w 42"/>
                    <a:gd name="T29" fmla="*/ 30 h 32"/>
                    <a:gd name="T30" fmla="*/ 36 w 42"/>
                    <a:gd name="T31" fmla="*/ 28 h 32"/>
                    <a:gd name="T32" fmla="*/ 40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1 w 42"/>
                    <a:gd name="T41" fmla="*/ 13 h 32"/>
                    <a:gd name="T42" fmla="*/ 40 w 42"/>
                    <a:gd name="T43" fmla="*/ 10 h 32"/>
                    <a:gd name="T44" fmla="*/ 36 w 42"/>
                    <a:gd name="T45" fmla="*/ 5 h 32"/>
                    <a:gd name="T46" fmla="*/ 30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3" y="30"/>
                      </a:lnTo>
                      <a:lnTo>
                        <a:pt x="21" y="32"/>
                      </a:lnTo>
                      <a:lnTo>
                        <a:pt x="30" y="30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49" name="Freeform 2792"/>
                <p:cNvSpPr>
                  <a:spLocks/>
                </p:cNvSpPr>
                <p:nvPr/>
              </p:nvSpPr>
              <p:spPr bwMode="auto">
                <a:xfrm>
                  <a:off x="2048" y="3067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3 w 42"/>
                    <a:gd name="T5" fmla="*/ 1 h 32"/>
                    <a:gd name="T6" fmla="*/ 7 w 42"/>
                    <a:gd name="T7" fmla="*/ 5 h 32"/>
                    <a:gd name="T8" fmla="*/ 2 w 42"/>
                    <a:gd name="T9" fmla="*/ 10 h 32"/>
                    <a:gd name="T10" fmla="*/ 0 w 42"/>
                    <a:gd name="T11" fmla="*/ 13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0 w 42"/>
                    <a:gd name="T17" fmla="*/ 19 h 32"/>
                    <a:gd name="T18" fmla="*/ 2 w 42"/>
                    <a:gd name="T19" fmla="*/ 23 h 32"/>
                    <a:gd name="T20" fmla="*/ 7 w 42"/>
                    <a:gd name="T21" fmla="*/ 28 h 32"/>
                    <a:gd name="T22" fmla="*/ 13 w 42"/>
                    <a:gd name="T23" fmla="*/ 30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30 w 42"/>
                    <a:gd name="T29" fmla="*/ 30 h 32"/>
                    <a:gd name="T30" fmla="*/ 36 w 42"/>
                    <a:gd name="T31" fmla="*/ 28 h 32"/>
                    <a:gd name="T32" fmla="*/ 40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1 w 42"/>
                    <a:gd name="T41" fmla="*/ 13 h 32"/>
                    <a:gd name="T42" fmla="*/ 40 w 42"/>
                    <a:gd name="T43" fmla="*/ 10 h 32"/>
                    <a:gd name="T44" fmla="*/ 36 w 42"/>
                    <a:gd name="T45" fmla="*/ 5 h 32"/>
                    <a:gd name="T46" fmla="*/ 30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3" y="30"/>
                      </a:lnTo>
                      <a:lnTo>
                        <a:pt x="21" y="32"/>
                      </a:lnTo>
                      <a:lnTo>
                        <a:pt x="30" y="30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50" name="Freeform 2793"/>
                <p:cNvSpPr>
                  <a:spLocks/>
                </p:cNvSpPr>
                <p:nvPr/>
              </p:nvSpPr>
              <p:spPr bwMode="auto">
                <a:xfrm>
                  <a:off x="2074" y="3071"/>
                  <a:ext cx="41" cy="33"/>
                </a:xfrm>
                <a:custGeom>
                  <a:avLst/>
                  <a:gdLst>
                    <a:gd name="T0" fmla="*/ 24 w 41"/>
                    <a:gd name="T1" fmla="*/ 0 h 33"/>
                    <a:gd name="T2" fmla="*/ 24 w 41"/>
                    <a:gd name="T3" fmla="*/ 0 h 33"/>
                    <a:gd name="T4" fmla="*/ 15 w 41"/>
                    <a:gd name="T5" fmla="*/ 0 h 33"/>
                    <a:gd name="T6" fmla="*/ 9 w 41"/>
                    <a:gd name="T7" fmla="*/ 2 h 33"/>
                    <a:gd name="T8" fmla="*/ 2 w 41"/>
                    <a:gd name="T9" fmla="*/ 6 h 33"/>
                    <a:gd name="T10" fmla="*/ 1 w 41"/>
                    <a:gd name="T11" fmla="*/ 10 h 33"/>
                    <a:gd name="T12" fmla="*/ 0 w 41"/>
                    <a:gd name="T13" fmla="*/ 12 h 33"/>
                    <a:gd name="T14" fmla="*/ 0 w 41"/>
                    <a:gd name="T15" fmla="*/ 12 h 33"/>
                    <a:gd name="T16" fmla="*/ 0 w 41"/>
                    <a:gd name="T17" fmla="*/ 16 h 33"/>
                    <a:gd name="T18" fmla="*/ 1 w 41"/>
                    <a:gd name="T19" fmla="*/ 19 h 33"/>
                    <a:gd name="T20" fmla="*/ 4 w 41"/>
                    <a:gd name="T21" fmla="*/ 25 h 33"/>
                    <a:gd name="T22" fmla="*/ 10 w 41"/>
                    <a:gd name="T23" fmla="*/ 30 h 33"/>
                    <a:gd name="T24" fmla="*/ 18 w 41"/>
                    <a:gd name="T25" fmla="*/ 33 h 33"/>
                    <a:gd name="T26" fmla="*/ 18 w 41"/>
                    <a:gd name="T27" fmla="*/ 33 h 33"/>
                    <a:gd name="T28" fmla="*/ 25 w 41"/>
                    <a:gd name="T29" fmla="*/ 33 h 33"/>
                    <a:gd name="T30" fmla="*/ 33 w 41"/>
                    <a:gd name="T31" fmla="*/ 30 h 33"/>
                    <a:gd name="T32" fmla="*/ 38 w 41"/>
                    <a:gd name="T33" fmla="*/ 26 h 33"/>
                    <a:gd name="T34" fmla="*/ 39 w 41"/>
                    <a:gd name="T35" fmla="*/ 24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6 h 33"/>
                    <a:gd name="T42" fmla="*/ 41 w 41"/>
                    <a:gd name="T43" fmla="*/ 14 h 33"/>
                    <a:gd name="T44" fmla="*/ 37 w 41"/>
                    <a:gd name="T45" fmla="*/ 7 h 33"/>
                    <a:gd name="T46" fmla="*/ 32 w 41"/>
                    <a:gd name="T47" fmla="*/ 3 h 33"/>
                    <a:gd name="T48" fmla="*/ 24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9" y="2"/>
                      </a:lnTo>
                      <a:lnTo>
                        <a:pt x="2" y="6"/>
                      </a:lnTo>
                      <a:lnTo>
                        <a:pt x="1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4" y="25"/>
                      </a:lnTo>
                      <a:lnTo>
                        <a:pt x="10" y="30"/>
                      </a:lnTo>
                      <a:lnTo>
                        <a:pt x="18" y="33"/>
                      </a:lnTo>
                      <a:lnTo>
                        <a:pt x="25" y="33"/>
                      </a:lnTo>
                      <a:lnTo>
                        <a:pt x="33" y="30"/>
                      </a:lnTo>
                      <a:lnTo>
                        <a:pt x="38" y="26"/>
                      </a:lnTo>
                      <a:lnTo>
                        <a:pt x="39" y="24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41" y="14"/>
                      </a:lnTo>
                      <a:lnTo>
                        <a:pt x="37" y="7"/>
                      </a:lnTo>
                      <a:lnTo>
                        <a:pt x="32" y="3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51" name="Freeform 2794"/>
                <p:cNvSpPr>
                  <a:spLocks/>
                </p:cNvSpPr>
                <p:nvPr/>
              </p:nvSpPr>
              <p:spPr bwMode="auto">
                <a:xfrm>
                  <a:off x="2074" y="3071"/>
                  <a:ext cx="41" cy="33"/>
                </a:xfrm>
                <a:custGeom>
                  <a:avLst/>
                  <a:gdLst>
                    <a:gd name="T0" fmla="*/ 24 w 41"/>
                    <a:gd name="T1" fmla="*/ 0 h 33"/>
                    <a:gd name="T2" fmla="*/ 24 w 41"/>
                    <a:gd name="T3" fmla="*/ 0 h 33"/>
                    <a:gd name="T4" fmla="*/ 15 w 41"/>
                    <a:gd name="T5" fmla="*/ 0 h 33"/>
                    <a:gd name="T6" fmla="*/ 9 w 41"/>
                    <a:gd name="T7" fmla="*/ 2 h 33"/>
                    <a:gd name="T8" fmla="*/ 2 w 41"/>
                    <a:gd name="T9" fmla="*/ 6 h 33"/>
                    <a:gd name="T10" fmla="*/ 1 w 41"/>
                    <a:gd name="T11" fmla="*/ 10 h 33"/>
                    <a:gd name="T12" fmla="*/ 0 w 41"/>
                    <a:gd name="T13" fmla="*/ 12 h 33"/>
                    <a:gd name="T14" fmla="*/ 0 w 41"/>
                    <a:gd name="T15" fmla="*/ 12 h 33"/>
                    <a:gd name="T16" fmla="*/ 0 w 41"/>
                    <a:gd name="T17" fmla="*/ 16 h 33"/>
                    <a:gd name="T18" fmla="*/ 1 w 41"/>
                    <a:gd name="T19" fmla="*/ 19 h 33"/>
                    <a:gd name="T20" fmla="*/ 4 w 41"/>
                    <a:gd name="T21" fmla="*/ 25 h 33"/>
                    <a:gd name="T22" fmla="*/ 10 w 41"/>
                    <a:gd name="T23" fmla="*/ 30 h 33"/>
                    <a:gd name="T24" fmla="*/ 18 w 41"/>
                    <a:gd name="T25" fmla="*/ 33 h 33"/>
                    <a:gd name="T26" fmla="*/ 18 w 41"/>
                    <a:gd name="T27" fmla="*/ 33 h 33"/>
                    <a:gd name="T28" fmla="*/ 25 w 41"/>
                    <a:gd name="T29" fmla="*/ 33 h 33"/>
                    <a:gd name="T30" fmla="*/ 33 w 41"/>
                    <a:gd name="T31" fmla="*/ 30 h 33"/>
                    <a:gd name="T32" fmla="*/ 38 w 41"/>
                    <a:gd name="T33" fmla="*/ 26 h 33"/>
                    <a:gd name="T34" fmla="*/ 39 w 41"/>
                    <a:gd name="T35" fmla="*/ 24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6 h 33"/>
                    <a:gd name="T42" fmla="*/ 41 w 41"/>
                    <a:gd name="T43" fmla="*/ 14 h 33"/>
                    <a:gd name="T44" fmla="*/ 37 w 41"/>
                    <a:gd name="T45" fmla="*/ 7 h 33"/>
                    <a:gd name="T46" fmla="*/ 32 w 41"/>
                    <a:gd name="T47" fmla="*/ 3 h 33"/>
                    <a:gd name="T48" fmla="*/ 24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9" y="2"/>
                      </a:lnTo>
                      <a:lnTo>
                        <a:pt x="2" y="6"/>
                      </a:lnTo>
                      <a:lnTo>
                        <a:pt x="1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4" y="25"/>
                      </a:lnTo>
                      <a:lnTo>
                        <a:pt x="10" y="30"/>
                      </a:lnTo>
                      <a:lnTo>
                        <a:pt x="18" y="33"/>
                      </a:lnTo>
                      <a:lnTo>
                        <a:pt x="25" y="33"/>
                      </a:lnTo>
                      <a:lnTo>
                        <a:pt x="33" y="30"/>
                      </a:lnTo>
                      <a:lnTo>
                        <a:pt x="38" y="26"/>
                      </a:lnTo>
                      <a:lnTo>
                        <a:pt x="39" y="24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41" y="14"/>
                      </a:lnTo>
                      <a:lnTo>
                        <a:pt x="37" y="7"/>
                      </a:lnTo>
                      <a:lnTo>
                        <a:pt x="32" y="3"/>
                      </a:lnTo>
                      <a:lnTo>
                        <a:pt x="24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52" name="Freeform 2795"/>
                <p:cNvSpPr>
                  <a:spLocks/>
                </p:cNvSpPr>
                <p:nvPr/>
              </p:nvSpPr>
              <p:spPr bwMode="auto">
                <a:xfrm>
                  <a:off x="2062" y="3049"/>
                  <a:ext cx="42" cy="33"/>
                </a:xfrm>
                <a:custGeom>
                  <a:avLst/>
                  <a:gdLst>
                    <a:gd name="T0" fmla="*/ 21 w 42"/>
                    <a:gd name="T1" fmla="*/ 0 h 33"/>
                    <a:gd name="T2" fmla="*/ 21 w 42"/>
                    <a:gd name="T3" fmla="*/ 0 h 33"/>
                    <a:gd name="T4" fmla="*/ 13 w 42"/>
                    <a:gd name="T5" fmla="*/ 1 h 33"/>
                    <a:gd name="T6" fmla="*/ 7 w 42"/>
                    <a:gd name="T7" fmla="*/ 5 h 33"/>
                    <a:gd name="T8" fmla="*/ 2 w 42"/>
                    <a:gd name="T9" fmla="*/ 10 h 33"/>
                    <a:gd name="T10" fmla="*/ 0 w 42"/>
                    <a:gd name="T11" fmla="*/ 13 h 33"/>
                    <a:gd name="T12" fmla="*/ 0 w 42"/>
                    <a:gd name="T13" fmla="*/ 17 h 33"/>
                    <a:gd name="T14" fmla="*/ 0 w 42"/>
                    <a:gd name="T15" fmla="*/ 17 h 33"/>
                    <a:gd name="T16" fmla="*/ 0 w 42"/>
                    <a:gd name="T17" fmla="*/ 20 h 33"/>
                    <a:gd name="T18" fmla="*/ 2 w 42"/>
                    <a:gd name="T19" fmla="*/ 23 h 33"/>
                    <a:gd name="T20" fmla="*/ 7 w 42"/>
                    <a:gd name="T21" fmla="*/ 28 h 33"/>
                    <a:gd name="T22" fmla="*/ 13 w 42"/>
                    <a:gd name="T23" fmla="*/ 32 h 33"/>
                    <a:gd name="T24" fmla="*/ 21 w 42"/>
                    <a:gd name="T25" fmla="*/ 33 h 33"/>
                    <a:gd name="T26" fmla="*/ 21 w 42"/>
                    <a:gd name="T27" fmla="*/ 33 h 33"/>
                    <a:gd name="T28" fmla="*/ 30 w 42"/>
                    <a:gd name="T29" fmla="*/ 32 h 33"/>
                    <a:gd name="T30" fmla="*/ 36 w 42"/>
                    <a:gd name="T31" fmla="*/ 28 h 33"/>
                    <a:gd name="T32" fmla="*/ 40 w 42"/>
                    <a:gd name="T33" fmla="*/ 23 h 33"/>
                    <a:gd name="T34" fmla="*/ 41 w 42"/>
                    <a:gd name="T35" fmla="*/ 20 h 33"/>
                    <a:gd name="T36" fmla="*/ 42 w 42"/>
                    <a:gd name="T37" fmla="*/ 17 h 33"/>
                    <a:gd name="T38" fmla="*/ 42 w 42"/>
                    <a:gd name="T39" fmla="*/ 17 h 33"/>
                    <a:gd name="T40" fmla="*/ 41 w 42"/>
                    <a:gd name="T41" fmla="*/ 13 h 33"/>
                    <a:gd name="T42" fmla="*/ 40 w 42"/>
                    <a:gd name="T43" fmla="*/ 10 h 33"/>
                    <a:gd name="T44" fmla="*/ 36 w 42"/>
                    <a:gd name="T45" fmla="*/ 5 h 33"/>
                    <a:gd name="T46" fmla="*/ 30 w 42"/>
                    <a:gd name="T47" fmla="*/ 1 h 33"/>
                    <a:gd name="T48" fmla="*/ 21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3" y="32"/>
                      </a:lnTo>
                      <a:lnTo>
                        <a:pt x="21" y="33"/>
                      </a:lnTo>
                      <a:lnTo>
                        <a:pt x="30" y="32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2" y="17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53" name="Freeform 2796"/>
                <p:cNvSpPr>
                  <a:spLocks/>
                </p:cNvSpPr>
                <p:nvPr/>
              </p:nvSpPr>
              <p:spPr bwMode="auto">
                <a:xfrm>
                  <a:off x="2062" y="3049"/>
                  <a:ext cx="42" cy="33"/>
                </a:xfrm>
                <a:custGeom>
                  <a:avLst/>
                  <a:gdLst>
                    <a:gd name="T0" fmla="*/ 21 w 42"/>
                    <a:gd name="T1" fmla="*/ 0 h 33"/>
                    <a:gd name="T2" fmla="*/ 21 w 42"/>
                    <a:gd name="T3" fmla="*/ 0 h 33"/>
                    <a:gd name="T4" fmla="*/ 13 w 42"/>
                    <a:gd name="T5" fmla="*/ 1 h 33"/>
                    <a:gd name="T6" fmla="*/ 7 w 42"/>
                    <a:gd name="T7" fmla="*/ 5 h 33"/>
                    <a:gd name="T8" fmla="*/ 2 w 42"/>
                    <a:gd name="T9" fmla="*/ 10 h 33"/>
                    <a:gd name="T10" fmla="*/ 0 w 42"/>
                    <a:gd name="T11" fmla="*/ 13 h 33"/>
                    <a:gd name="T12" fmla="*/ 0 w 42"/>
                    <a:gd name="T13" fmla="*/ 17 h 33"/>
                    <a:gd name="T14" fmla="*/ 0 w 42"/>
                    <a:gd name="T15" fmla="*/ 17 h 33"/>
                    <a:gd name="T16" fmla="*/ 0 w 42"/>
                    <a:gd name="T17" fmla="*/ 20 h 33"/>
                    <a:gd name="T18" fmla="*/ 2 w 42"/>
                    <a:gd name="T19" fmla="*/ 23 h 33"/>
                    <a:gd name="T20" fmla="*/ 7 w 42"/>
                    <a:gd name="T21" fmla="*/ 28 h 33"/>
                    <a:gd name="T22" fmla="*/ 13 w 42"/>
                    <a:gd name="T23" fmla="*/ 32 h 33"/>
                    <a:gd name="T24" fmla="*/ 21 w 42"/>
                    <a:gd name="T25" fmla="*/ 33 h 33"/>
                    <a:gd name="T26" fmla="*/ 21 w 42"/>
                    <a:gd name="T27" fmla="*/ 33 h 33"/>
                    <a:gd name="T28" fmla="*/ 30 w 42"/>
                    <a:gd name="T29" fmla="*/ 32 h 33"/>
                    <a:gd name="T30" fmla="*/ 36 w 42"/>
                    <a:gd name="T31" fmla="*/ 28 h 33"/>
                    <a:gd name="T32" fmla="*/ 40 w 42"/>
                    <a:gd name="T33" fmla="*/ 23 h 33"/>
                    <a:gd name="T34" fmla="*/ 41 w 42"/>
                    <a:gd name="T35" fmla="*/ 20 h 33"/>
                    <a:gd name="T36" fmla="*/ 42 w 42"/>
                    <a:gd name="T37" fmla="*/ 17 h 33"/>
                    <a:gd name="T38" fmla="*/ 42 w 42"/>
                    <a:gd name="T39" fmla="*/ 17 h 33"/>
                    <a:gd name="T40" fmla="*/ 41 w 42"/>
                    <a:gd name="T41" fmla="*/ 13 h 33"/>
                    <a:gd name="T42" fmla="*/ 40 w 42"/>
                    <a:gd name="T43" fmla="*/ 10 h 33"/>
                    <a:gd name="T44" fmla="*/ 36 w 42"/>
                    <a:gd name="T45" fmla="*/ 5 h 33"/>
                    <a:gd name="T46" fmla="*/ 30 w 42"/>
                    <a:gd name="T47" fmla="*/ 1 h 33"/>
                    <a:gd name="T48" fmla="*/ 21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3" y="32"/>
                      </a:lnTo>
                      <a:lnTo>
                        <a:pt x="21" y="33"/>
                      </a:lnTo>
                      <a:lnTo>
                        <a:pt x="30" y="32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2" y="17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54" name="Freeform 2797"/>
                <p:cNvSpPr>
                  <a:spLocks/>
                </p:cNvSpPr>
                <p:nvPr/>
              </p:nvSpPr>
              <p:spPr bwMode="auto">
                <a:xfrm>
                  <a:off x="2044" y="3111"/>
                  <a:ext cx="39" cy="35"/>
                </a:xfrm>
                <a:custGeom>
                  <a:avLst/>
                  <a:gdLst>
                    <a:gd name="T0" fmla="*/ 12 w 39"/>
                    <a:gd name="T1" fmla="*/ 3 h 35"/>
                    <a:gd name="T2" fmla="*/ 12 w 39"/>
                    <a:gd name="T3" fmla="*/ 3 h 35"/>
                    <a:gd name="T4" fmla="*/ 6 w 39"/>
                    <a:gd name="T5" fmla="*/ 8 h 35"/>
                    <a:gd name="T6" fmla="*/ 2 w 39"/>
                    <a:gd name="T7" fmla="*/ 15 h 35"/>
                    <a:gd name="T8" fmla="*/ 0 w 39"/>
                    <a:gd name="T9" fmla="*/ 22 h 35"/>
                    <a:gd name="T10" fmla="*/ 0 w 39"/>
                    <a:gd name="T11" fmla="*/ 25 h 35"/>
                    <a:gd name="T12" fmla="*/ 2 w 39"/>
                    <a:gd name="T13" fmla="*/ 29 h 35"/>
                    <a:gd name="T14" fmla="*/ 2 w 39"/>
                    <a:gd name="T15" fmla="*/ 29 h 35"/>
                    <a:gd name="T16" fmla="*/ 4 w 39"/>
                    <a:gd name="T17" fmla="*/ 31 h 35"/>
                    <a:gd name="T18" fmla="*/ 7 w 39"/>
                    <a:gd name="T19" fmla="*/ 32 h 35"/>
                    <a:gd name="T20" fmla="*/ 13 w 39"/>
                    <a:gd name="T21" fmla="*/ 35 h 35"/>
                    <a:gd name="T22" fmla="*/ 20 w 39"/>
                    <a:gd name="T23" fmla="*/ 35 h 35"/>
                    <a:gd name="T24" fmla="*/ 27 w 39"/>
                    <a:gd name="T25" fmla="*/ 31 h 35"/>
                    <a:gd name="T26" fmla="*/ 27 w 39"/>
                    <a:gd name="T27" fmla="*/ 31 h 35"/>
                    <a:gd name="T28" fmla="*/ 34 w 39"/>
                    <a:gd name="T29" fmla="*/ 26 h 35"/>
                    <a:gd name="T30" fmla="*/ 37 w 39"/>
                    <a:gd name="T31" fmla="*/ 20 h 35"/>
                    <a:gd name="T32" fmla="*/ 39 w 39"/>
                    <a:gd name="T33" fmla="*/ 13 h 35"/>
                    <a:gd name="T34" fmla="*/ 39 w 39"/>
                    <a:gd name="T35" fmla="*/ 11 h 35"/>
                    <a:gd name="T36" fmla="*/ 37 w 39"/>
                    <a:gd name="T37" fmla="*/ 7 h 35"/>
                    <a:gd name="T38" fmla="*/ 37 w 39"/>
                    <a:gd name="T39" fmla="*/ 7 h 35"/>
                    <a:gd name="T40" fmla="*/ 36 w 39"/>
                    <a:gd name="T41" fmla="*/ 4 h 35"/>
                    <a:gd name="T42" fmla="*/ 34 w 39"/>
                    <a:gd name="T43" fmla="*/ 3 h 35"/>
                    <a:gd name="T44" fmla="*/ 27 w 39"/>
                    <a:gd name="T45" fmla="*/ 0 h 35"/>
                    <a:gd name="T46" fmla="*/ 20 w 39"/>
                    <a:gd name="T47" fmla="*/ 0 h 35"/>
                    <a:gd name="T48" fmla="*/ 12 w 39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6" y="8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2" y="29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0" y="35"/>
                      </a:lnTo>
                      <a:lnTo>
                        <a:pt x="27" y="31"/>
                      </a:lnTo>
                      <a:lnTo>
                        <a:pt x="34" y="26"/>
                      </a:lnTo>
                      <a:lnTo>
                        <a:pt x="37" y="20"/>
                      </a:lnTo>
                      <a:lnTo>
                        <a:pt x="39" y="13"/>
                      </a:lnTo>
                      <a:lnTo>
                        <a:pt x="39" y="11"/>
                      </a:lnTo>
                      <a:lnTo>
                        <a:pt x="37" y="7"/>
                      </a:lnTo>
                      <a:lnTo>
                        <a:pt x="36" y="4"/>
                      </a:lnTo>
                      <a:lnTo>
                        <a:pt x="34" y="3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3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55" name="Freeform 2798"/>
                <p:cNvSpPr>
                  <a:spLocks/>
                </p:cNvSpPr>
                <p:nvPr/>
              </p:nvSpPr>
              <p:spPr bwMode="auto">
                <a:xfrm>
                  <a:off x="2044" y="3111"/>
                  <a:ext cx="39" cy="35"/>
                </a:xfrm>
                <a:custGeom>
                  <a:avLst/>
                  <a:gdLst>
                    <a:gd name="T0" fmla="*/ 12 w 39"/>
                    <a:gd name="T1" fmla="*/ 3 h 35"/>
                    <a:gd name="T2" fmla="*/ 12 w 39"/>
                    <a:gd name="T3" fmla="*/ 3 h 35"/>
                    <a:gd name="T4" fmla="*/ 6 w 39"/>
                    <a:gd name="T5" fmla="*/ 8 h 35"/>
                    <a:gd name="T6" fmla="*/ 2 w 39"/>
                    <a:gd name="T7" fmla="*/ 15 h 35"/>
                    <a:gd name="T8" fmla="*/ 0 w 39"/>
                    <a:gd name="T9" fmla="*/ 22 h 35"/>
                    <a:gd name="T10" fmla="*/ 0 w 39"/>
                    <a:gd name="T11" fmla="*/ 25 h 35"/>
                    <a:gd name="T12" fmla="*/ 2 w 39"/>
                    <a:gd name="T13" fmla="*/ 29 h 35"/>
                    <a:gd name="T14" fmla="*/ 2 w 39"/>
                    <a:gd name="T15" fmla="*/ 29 h 35"/>
                    <a:gd name="T16" fmla="*/ 4 w 39"/>
                    <a:gd name="T17" fmla="*/ 31 h 35"/>
                    <a:gd name="T18" fmla="*/ 7 w 39"/>
                    <a:gd name="T19" fmla="*/ 32 h 35"/>
                    <a:gd name="T20" fmla="*/ 13 w 39"/>
                    <a:gd name="T21" fmla="*/ 35 h 35"/>
                    <a:gd name="T22" fmla="*/ 20 w 39"/>
                    <a:gd name="T23" fmla="*/ 35 h 35"/>
                    <a:gd name="T24" fmla="*/ 27 w 39"/>
                    <a:gd name="T25" fmla="*/ 31 h 35"/>
                    <a:gd name="T26" fmla="*/ 27 w 39"/>
                    <a:gd name="T27" fmla="*/ 31 h 35"/>
                    <a:gd name="T28" fmla="*/ 34 w 39"/>
                    <a:gd name="T29" fmla="*/ 26 h 35"/>
                    <a:gd name="T30" fmla="*/ 37 w 39"/>
                    <a:gd name="T31" fmla="*/ 20 h 35"/>
                    <a:gd name="T32" fmla="*/ 39 w 39"/>
                    <a:gd name="T33" fmla="*/ 13 h 35"/>
                    <a:gd name="T34" fmla="*/ 39 w 39"/>
                    <a:gd name="T35" fmla="*/ 11 h 35"/>
                    <a:gd name="T36" fmla="*/ 37 w 39"/>
                    <a:gd name="T37" fmla="*/ 7 h 35"/>
                    <a:gd name="T38" fmla="*/ 37 w 39"/>
                    <a:gd name="T39" fmla="*/ 7 h 35"/>
                    <a:gd name="T40" fmla="*/ 36 w 39"/>
                    <a:gd name="T41" fmla="*/ 4 h 35"/>
                    <a:gd name="T42" fmla="*/ 34 w 39"/>
                    <a:gd name="T43" fmla="*/ 3 h 35"/>
                    <a:gd name="T44" fmla="*/ 27 w 39"/>
                    <a:gd name="T45" fmla="*/ 0 h 35"/>
                    <a:gd name="T46" fmla="*/ 20 w 39"/>
                    <a:gd name="T47" fmla="*/ 0 h 35"/>
                    <a:gd name="T48" fmla="*/ 12 w 39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6" y="8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2" y="29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0" y="35"/>
                      </a:lnTo>
                      <a:lnTo>
                        <a:pt x="27" y="31"/>
                      </a:lnTo>
                      <a:lnTo>
                        <a:pt x="34" y="26"/>
                      </a:lnTo>
                      <a:lnTo>
                        <a:pt x="37" y="20"/>
                      </a:lnTo>
                      <a:lnTo>
                        <a:pt x="39" y="13"/>
                      </a:lnTo>
                      <a:lnTo>
                        <a:pt x="39" y="11"/>
                      </a:lnTo>
                      <a:lnTo>
                        <a:pt x="37" y="7"/>
                      </a:lnTo>
                      <a:lnTo>
                        <a:pt x="36" y="4"/>
                      </a:lnTo>
                      <a:lnTo>
                        <a:pt x="34" y="3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56" name="Freeform 2799"/>
                <p:cNvSpPr>
                  <a:spLocks/>
                </p:cNvSpPr>
                <p:nvPr/>
              </p:nvSpPr>
              <p:spPr bwMode="auto">
                <a:xfrm>
                  <a:off x="2073" y="3114"/>
                  <a:ext cx="40" cy="34"/>
                </a:xfrm>
                <a:custGeom>
                  <a:avLst/>
                  <a:gdLst>
                    <a:gd name="T0" fmla="*/ 26 w 40"/>
                    <a:gd name="T1" fmla="*/ 3 h 34"/>
                    <a:gd name="T2" fmla="*/ 26 w 40"/>
                    <a:gd name="T3" fmla="*/ 3 h 34"/>
                    <a:gd name="T4" fmla="*/ 17 w 40"/>
                    <a:gd name="T5" fmla="*/ 0 h 34"/>
                    <a:gd name="T6" fmla="*/ 10 w 40"/>
                    <a:gd name="T7" fmla="*/ 1 h 34"/>
                    <a:gd name="T8" fmla="*/ 5 w 40"/>
                    <a:gd name="T9" fmla="*/ 5 h 34"/>
                    <a:gd name="T10" fmla="*/ 2 w 40"/>
                    <a:gd name="T11" fmla="*/ 8 h 34"/>
                    <a:gd name="T12" fmla="*/ 1 w 40"/>
                    <a:gd name="T13" fmla="*/ 10 h 34"/>
                    <a:gd name="T14" fmla="*/ 1 w 40"/>
                    <a:gd name="T15" fmla="*/ 10 h 34"/>
                    <a:gd name="T16" fmla="*/ 0 w 40"/>
                    <a:gd name="T17" fmla="*/ 14 h 34"/>
                    <a:gd name="T18" fmla="*/ 0 w 40"/>
                    <a:gd name="T19" fmla="*/ 17 h 34"/>
                    <a:gd name="T20" fmla="*/ 2 w 40"/>
                    <a:gd name="T21" fmla="*/ 23 h 34"/>
                    <a:gd name="T22" fmla="*/ 7 w 40"/>
                    <a:gd name="T23" fmla="*/ 29 h 34"/>
                    <a:gd name="T24" fmla="*/ 15 w 40"/>
                    <a:gd name="T25" fmla="*/ 33 h 34"/>
                    <a:gd name="T26" fmla="*/ 15 w 40"/>
                    <a:gd name="T27" fmla="*/ 33 h 34"/>
                    <a:gd name="T28" fmla="*/ 23 w 40"/>
                    <a:gd name="T29" fmla="*/ 34 h 34"/>
                    <a:gd name="T30" fmla="*/ 30 w 40"/>
                    <a:gd name="T31" fmla="*/ 33 h 34"/>
                    <a:gd name="T32" fmla="*/ 37 w 40"/>
                    <a:gd name="T33" fmla="*/ 31 h 34"/>
                    <a:gd name="T34" fmla="*/ 38 w 40"/>
                    <a:gd name="T35" fmla="*/ 28 h 34"/>
                    <a:gd name="T36" fmla="*/ 39 w 40"/>
                    <a:gd name="T37" fmla="*/ 24 h 34"/>
                    <a:gd name="T38" fmla="*/ 39 w 40"/>
                    <a:gd name="T39" fmla="*/ 24 h 34"/>
                    <a:gd name="T40" fmla="*/ 40 w 40"/>
                    <a:gd name="T41" fmla="*/ 22 h 34"/>
                    <a:gd name="T42" fmla="*/ 40 w 40"/>
                    <a:gd name="T43" fmla="*/ 18 h 34"/>
                    <a:gd name="T44" fmla="*/ 38 w 40"/>
                    <a:gd name="T45" fmla="*/ 12 h 34"/>
                    <a:gd name="T46" fmla="*/ 33 w 40"/>
                    <a:gd name="T47" fmla="*/ 6 h 34"/>
                    <a:gd name="T48" fmla="*/ 26 w 40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26" y="3"/>
                      </a:moveTo>
                      <a:lnTo>
                        <a:pt x="26" y="3"/>
                      </a:lnTo>
                      <a:lnTo>
                        <a:pt x="17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1" y="10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9"/>
                      </a:lnTo>
                      <a:lnTo>
                        <a:pt x="15" y="33"/>
                      </a:lnTo>
                      <a:lnTo>
                        <a:pt x="23" y="34"/>
                      </a:lnTo>
                      <a:lnTo>
                        <a:pt x="30" y="33"/>
                      </a:lnTo>
                      <a:lnTo>
                        <a:pt x="37" y="31"/>
                      </a:lnTo>
                      <a:lnTo>
                        <a:pt x="38" y="28"/>
                      </a:lnTo>
                      <a:lnTo>
                        <a:pt x="39" y="24"/>
                      </a:lnTo>
                      <a:lnTo>
                        <a:pt x="40" y="22"/>
                      </a:lnTo>
                      <a:lnTo>
                        <a:pt x="40" y="18"/>
                      </a:lnTo>
                      <a:lnTo>
                        <a:pt x="38" y="12"/>
                      </a:lnTo>
                      <a:lnTo>
                        <a:pt x="33" y="6"/>
                      </a:lnTo>
                      <a:lnTo>
                        <a:pt x="26" y="3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57" name="Freeform 2800"/>
                <p:cNvSpPr>
                  <a:spLocks/>
                </p:cNvSpPr>
                <p:nvPr/>
              </p:nvSpPr>
              <p:spPr bwMode="auto">
                <a:xfrm>
                  <a:off x="2073" y="3114"/>
                  <a:ext cx="40" cy="34"/>
                </a:xfrm>
                <a:custGeom>
                  <a:avLst/>
                  <a:gdLst>
                    <a:gd name="T0" fmla="*/ 26 w 40"/>
                    <a:gd name="T1" fmla="*/ 3 h 34"/>
                    <a:gd name="T2" fmla="*/ 26 w 40"/>
                    <a:gd name="T3" fmla="*/ 3 h 34"/>
                    <a:gd name="T4" fmla="*/ 17 w 40"/>
                    <a:gd name="T5" fmla="*/ 0 h 34"/>
                    <a:gd name="T6" fmla="*/ 10 w 40"/>
                    <a:gd name="T7" fmla="*/ 1 h 34"/>
                    <a:gd name="T8" fmla="*/ 5 w 40"/>
                    <a:gd name="T9" fmla="*/ 5 h 34"/>
                    <a:gd name="T10" fmla="*/ 2 w 40"/>
                    <a:gd name="T11" fmla="*/ 8 h 34"/>
                    <a:gd name="T12" fmla="*/ 1 w 40"/>
                    <a:gd name="T13" fmla="*/ 10 h 34"/>
                    <a:gd name="T14" fmla="*/ 1 w 40"/>
                    <a:gd name="T15" fmla="*/ 10 h 34"/>
                    <a:gd name="T16" fmla="*/ 0 w 40"/>
                    <a:gd name="T17" fmla="*/ 14 h 34"/>
                    <a:gd name="T18" fmla="*/ 0 w 40"/>
                    <a:gd name="T19" fmla="*/ 17 h 34"/>
                    <a:gd name="T20" fmla="*/ 2 w 40"/>
                    <a:gd name="T21" fmla="*/ 23 h 34"/>
                    <a:gd name="T22" fmla="*/ 7 w 40"/>
                    <a:gd name="T23" fmla="*/ 29 h 34"/>
                    <a:gd name="T24" fmla="*/ 15 w 40"/>
                    <a:gd name="T25" fmla="*/ 33 h 34"/>
                    <a:gd name="T26" fmla="*/ 15 w 40"/>
                    <a:gd name="T27" fmla="*/ 33 h 34"/>
                    <a:gd name="T28" fmla="*/ 23 w 40"/>
                    <a:gd name="T29" fmla="*/ 34 h 34"/>
                    <a:gd name="T30" fmla="*/ 30 w 40"/>
                    <a:gd name="T31" fmla="*/ 33 h 34"/>
                    <a:gd name="T32" fmla="*/ 37 w 40"/>
                    <a:gd name="T33" fmla="*/ 31 h 34"/>
                    <a:gd name="T34" fmla="*/ 38 w 40"/>
                    <a:gd name="T35" fmla="*/ 28 h 34"/>
                    <a:gd name="T36" fmla="*/ 39 w 40"/>
                    <a:gd name="T37" fmla="*/ 24 h 34"/>
                    <a:gd name="T38" fmla="*/ 39 w 40"/>
                    <a:gd name="T39" fmla="*/ 24 h 34"/>
                    <a:gd name="T40" fmla="*/ 40 w 40"/>
                    <a:gd name="T41" fmla="*/ 22 h 34"/>
                    <a:gd name="T42" fmla="*/ 40 w 40"/>
                    <a:gd name="T43" fmla="*/ 18 h 34"/>
                    <a:gd name="T44" fmla="*/ 38 w 40"/>
                    <a:gd name="T45" fmla="*/ 12 h 34"/>
                    <a:gd name="T46" fmla="*/ 33 w 40"/>
                    <a:gd name="T47" fmla="*/ 6 h 34"/>
                    <a:gd name="T48" fmla="*/ 26 w 40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26" y="3"/>
                      </a:moveTo>
                      <a:lnTo>
                        <a:pt x="26" y="3"/>
                      </a:lnTo>
                      <a:lnTo>
                        <a:pt x="17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2" y="8"/>
                      </a:lnTo>
                      <a:lnTo>
                        <a:pt x="1" y="10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9"/>
                      </a:lnTo>
                      <a:lnTo>
                        <a:pt x="15" y="33"/>
                      </a:lnTo>
                      <a:lnTo>
                        <a:pt x="23" y="34"/>
                      </a:lnTo>
                      <a:lnTo>
                        <a:pt x="30" y="33"/>
                      </a:lnTo>
                      <a:lnTo>
                        <a:pt x="37" y="31"/>
                      </a:lnTo>
                      <a:lnTo>
                        <a:pt x="38" y="28"/>
                      </a:lnTo>
                      <a:lnTo>
                        <a:pt x="39" y="24"/>
                      </a:lnTo>
                      <a:lnTo>
                        <a:pt x="40" y="22"/>
                      </a:lnTo>
                      <a:lnTo>
                        <a:pt x="40" y="18"/>
                      </a:lnTo>
                      <a:lnTo>
                        <a:pt x="38" y="12"/>
                      </a:lnTo>
                      <a:lnTo>
                        <a:pt x="33" y="6"/>
                      </a:lnTo>
                      <a:lnTo>
                        <a:pt x="26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58" name="Freeform 2801"/>
                <p:cNvSpPr>
                  <a:spLocks/>
                </p:cNvSpPr>
                <p:nvPr/>
              </p:nvSpPr>
              <p:spPr bwMode="auto">
                <a:xfrm>
                  <a:off x="2127" y="3117"/>
                  <a:ext cx="31" cy="89"/>
                </a:xfrm>
                <a:custGeom>
                  <a:avLst/>
                  <a:gdLst>
                    <a:gd name="T0" fmla="*/ 0 w 31"/>
                    <a:gd name="T1" fmla="*/ 84 h 89"/>
                    <a:gd name="T2" fmla="*/ 9 w 31"/>
                    <a:gd name="T3" fmla="*/ 68 h 89"/>
                    <a:gd name="T4" fmla="*/ 9 w 31"/>
                    <a:gd name="T5" fmla="*/ 0 h 89"/>
                    <a:gd name="T6" fmla="*/ 23 w 31"/>
                    <a:gd name="T7" fmla="*/ 2 h 89"/>
                    <a:gd name="T8" fmla="*/ 23 w 31"/>
                    <a:gd name="T9" fmla="*/ 70 h 89"/>
                    <a:gd name="T10" fmla="*/ 31 w 31"/>
                    <a:gd name="T11" fmla="*/ 85 h 89"/>
                    <a:gd name="T12" fmla="*/ 21 w 31"/>
                    <a:gd name="T13" fmla="*/ 80 h 89"/>
                    <a:gd name="T14" fmla="*/ 21 w 31"/>
                    <a:gd name="T15" fmla="*/ 89 h 89"/>
                    <a:gd name="T16" fmla="*/ 14 w 31"/>
                    <a:gd name="T17" fmla="*/ 81 h 89"/>
                    <a:gd name="T18" fmla="*/ 9 w 31"/>
                    <a:gd name="T19" fmla="*/ 88 h 89"/>
                    <a:gd name="T20" fmla="*/ 9 w 31"/>
                    <a:gd name="T21" fmla="*/ 80 h 89"/>
                    <a:gd name="T22" fmla="*/ 0 w 31"/>
                    <a:gd name="T23" fmla="*/ 84 h 89"/>
                    <a:gd name="T24" fmla="*/ 0 w 31"/>
                    <a:gd name="T25" fmla="*/ 84 h 8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9"/>
                    <a:gd name="T41" fmla="*/ 31 w 31"/>
                    <a:gd name="T42" fmla="*/ 89 h 8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9">
                      <a:moveTo>
                        <a:pt x="0" y="84"/>
                      </a:moveTo>
                      <a:lnTo>
                        <a:pt x="9" y="68"/>
                      </a:lnTo>
                      <a:lnTo>
                        <a:pt x="9" y="0"/>
                      </a:lnTo>
                      <a:lnTo>
                        <a:pt x="23" y="2"/>
                      </a:lnTo>
                      <a:lnTo>
                        <a:pt x="23" y="70"/>
                      </a:lnTo>
                      <a:lnTo>
                        <a:pt x="31" y="85"/>
                      </a:lnTo>
                      <a:lnTo>
                        <a:pt x="21" y="80"/>
                      </a:lnTo>
                      <a:lnTo>
                        <a:pt x="21" y="89"/>
                      </a:lnTo>
                      <a:lnTo>
                        <a:pt x="14" y="81"/>
                      </a:lnTo>
                      <a:lnTo>
                        <a:pt x="9" y="88"/>
                      </a:lnTo>
                      <a:lnTo>
                        <a:pt x="9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59" name="Freeform 2802"/>
                <p:cNvSpPr>
                  <a:spLocks/>
                </p:cNvSpPr>
                <p:nvPr/>
              </p:nvSpPr>
              <p:spPr bwMode="auto">
                <a:xfrm>
                  <a:off x="2110" y="3103"/>
                  <a:ext cx="39" cy="33"/>
                </a:xfrm>
                <a:custGeom>
                  <a:avLst/>
                  <a:gdLst>
                    <a:gd name="T0" fmla="*/ 11 w 39"/>
                    <a:gd name="T1" fmla="*/ 2 h 33"/>
                    <a:gd name="T2" fmla="*/ 11 w 39"/>
                    <a:gd name="T3" fmla="*/ 2 h 33"/>
                    <a:gd name="T4" fmla="*/ 5 w 39"/>
                    <a:gd name="T5" fmla="*/ 7 h 33"/>
                    <a:gd name="T6" fmla="*/ 1 w 39"/>
                    <a:gd name="T7" fmla="*/ 14 h 33"/>
                    <a:gd name="T8" fmla="*/ 0 w 39"/>
                    <a:gd name="T9" fmla="*/ 20 h 33"/>
                    <a:gd name="T10" fmla="*/ 0 w 39"/>
                    <a:gd name="T11" fmla="*/ 24 h 33"/>
                    <a:gd name="T12" fmla="*/ 1 w 39"/>
                    <a:gd name="T13" fmla="*/ 26 h 33"/>
                    <a:gd name="T14" fmla="*/ 1 w 39"/>
                    <a:gd name="T15" fmla="*/ 26 h 33"/>
                    <a:gd name="T16" fmla="*/ 3 w 39"/>
                    <a:gd name="T17" fmla="*/ 29 h 33"/>
                    <a:gd name="T18" fmla="*/ 6 w 39"/>
                    <a:gd name="T19" fmla="*/ 31 h 33"/>
                    <a:gd name="T20" fmla="*/ 12 w 39"/>
                    <a:gd name="T21" fmla="*/ 33 h 33"/>
                    <a:gd name="T22" fmla="*/ 20 w 39"/>
                    <a:gd name="T23" fmla="*/ 33 h 33"/>
                    <a:gd name="T24" fmla="*/ 28 w 39"/>
                    <a:gd name="T25" fmla="*/ 30 h 33"/>
                    <a:gd name="T26" fmla="*/ 28 w 39"/>
                    <a:gd name="T27" fmla="*/ 30 h 33"/>
                    <a:gd name="T28" fmla="*/ 34 w 39"/>
                    <a:gd name="T29" fmla="*/ 25 h 33"/>
                    <a:gd name="T30" fmla="*/ 38 w 39"/>
                    <a:gd name="T31" fmla="*/ 19 h 33"/>
                    <a:gd name="T32" fmla="*/ 39 w 39"/>
                    <a:gd name="T33" fmla="*/ 12 h 33"/>
                    <a:gd name="T34" fmla="*/ 39 w 39"/>
                    <a:gd name="T35" fmla="*/ 8 h 33"/>
                    <a:gd name="T36" fmla="*/ 38 w 39"/>
                    <a:gd name="T37" fmla="*/ 6 h 33"/>
                    <a:gd name="T38" fmla="*/ 38 w 39"/>
                    <a:gd name="T39" fmla="*/ 6 h 33"/>
                    <a:gd name="T40" fmla="*/ 35 w 39"/>
                    <a:gd name="T41" fmla="*/ 3 h 33"/>
                    <a:gd name="T42" fmla="*/ 33 w 39"/>
                    <a:gd name="T43" fmla="*/ 1 h 33"/>
                    <a:gd name="T44" fmla="*/ 26 w 39"/>
                    <a:gd name="T45" fmla="*/ 0 h 33"/>
                    <a:gd name="T46" fmla="*/ 19 w 39"/>
                    <a:gd name="T47" fmla="*/ 0 h 33"/>
                    <a:gd name="T48" fmla="*/ 11 w 39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7"/>
                      </a:lnTo>
                      <a:lnTo>
                        <a:pt x="1" y="14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1" y="26"/>
                      </a:lnTo>
                      <a:lnTo>
                        <a:pt x="3" y="29"/>
                      </a:lnTo>
                      <a:lnTo>
                        <a:pt x="6" y="31"/>
                      </a:lnTo>
                      <a:lnTo>
                        <a:pt x="12" y="33"/>
                      </a:lnTo>
                      <a:lnTo>
                        <a:pt x="20" y="33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39" y="12"/>
                      </a:lnTo>
                      <a:lnTo>
                        <a:pt x="39" y="8"/>
                      </a:lnTo>
                      <a:lnTo>
                        <a:pt x="38" y="6"/>
                      </a:lnTo>
                      <a:lnTo>
                        <a:pt x="35" y="3"/>
                      </a:lnTo>
                      <a:lnTo>
                        <a:pt x="33" y="1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2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60" name="Freeform 2803"/>
                <p:cNvSpPr>
                  <a:spLocks/>
                </p:cNvSpPr>
                <p:nvPr/>
              </p:nvSpPr>
              <p:spPr bwMode="auto">
                <a:xfrm>
                  <a:off x="2110" y="3103"/>
                  <a:ext cx="39" cy="33"/>
                </a:xfrm>
                <a:custGeom>
                  <a:avLst/>
                  <a:gdLst>
                    <a:gd name="T0" fmla="*/ 11 w 39"/>
                    <a:gd name="T1" fmla="*/ 2 h 33"/>
                    <a:gd name="T2" fmla="*/ 11 w 39"/>
                    <a:gd name="T3" fmla="*/ 2 h 33"/>
                    <a:gd name="T4" fmla="*/ 5 w 39"/>
                    <a:gd name="T5" fmla="*/ 7 h 33"/>
                    <a:gd name="T6" fmla="*/ 1 w 39"/>
                    <a:gd name="T7" fmla="*/ 14 h 33"/>
                    <a:gd name="T8" fmla="*/ 0 w 39"/>
                    <a:gd name="T9" fmla="*/ 20 h 33"/>
                    <a:gd name="T10" fmla="*/ 0 w 39"/>
                    <a:gd name="T11" fmla="*/ 24 h 33"/>
                    <a:gd name="T12" fmla="*/ 1 w 39"/>
                    <a:gd name="T13" fmla="*/ 26 h 33"/>
                    <a:gd name="T14" fmla="*/ 1 w 39"/>
                    <a:gd name="T15" fmla="*/ 26 h 33"/>
                    <a:gd name="T16" fmla="*/ 3 w 39"/>
                    <a:gd name="T17" fmla="*/ 29 h 33"/>
                    <a:gd name="T18" fmla="*/ 6 w 39"/>
                    <a:gd name="T19" fmla="*/ 31 h 33"/>
                    <a:gd name="T20" fmla="*/ 12 w 39"/>
                    <a:gd name="T21" fmla="*/ 33 h 33"/>
                    <a:gd name="T22" fmla="*/ 20 w 39"/>
                    <a:gd name="T23" fmla="*/ 33 h 33"/>
                    <a:gd name="T24" fmla="*/ 28 w 39"/>
                    <a:gd name="T25" fmla="*/ 30 h 33"/>
                    <a:gd name="T26" fmla="*/ 28 w 39"/>
                    <a:gd name="T27" fmla="*/ 30 h 33"/>
                    <a:gd name="T28" fmla="*/ 34 w 39"/>
                    <a:gd name="T29" fmla="*/ 25 h 33"/>
                    <a:gd name="T30" fmla="*/ 38 w 39"/>
                    <a:gd name="T31" fmla="*/ 19 h 33"/>
                    <a:gd name="T32" fmla="*/ 39 w 39"/>
                    <a:gd name="T33" fmla="*/ 12 h 33"/>
                    <a:gd name="T34" fmla="*/ 39 w 39"/>
                    <a:gd name="T35" fmla="*/ 8 h 33"/>
                    <a:gd name="T36" fmla="*/ 38 w 39"/>
                    <a:gd name="T37" fmla="*/ 6 h 33"/>
                    <a:gd name="T38" fmla="*/ 38 w 39"/>
                    <a:gd name="T39" fmla="*/ 6 h 33"/>
                    <a:gd name="T40" fmla="*/ 35 w 39"/>
                    <a:gd name="T41" fmla="*/ 3 h 33"/>
                    <a:gd name="T42" fmla="*/ 33 w 39"/>
                    <a:gd name="T43" fmla="*/ 1 h 33"/>
                    <a:gd name="T44" fmla="*/ 26 w 39"/>
                    <a:gd name="T45" fmla="*/ 0 h 33"/>
                    <a:gd name="T46" fmla="*/ 19 w 39"/>
                    <a:gd name="T47" fmla="*/ 0 h 33"/>
                    <a:gd name="T48" fmla="*/ 11 w 39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7"/>
                      </a:lnTo>
                      <a:lnTo>
                        <a:pt x="1" y="14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1" y="26"/>
                      </a:lnTo>
                      <a:lnTo>
                        <a:pt x="3" y="29"/>
                      </a:lnTo>
                      <a:lnTo>
                        <a:pt x="6" y="31"/>
                      </a:lnTo>
                      <a:lnTo>
                        <a:pt x="12" y="33"/>
                      </a:lnTo>
                      <a:lnTo>
                        <a:pt x="20" y="33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39" y="12"/>
                      </a:lnTo>
                      <a:lnTo>
                        <a:pt x="39" y="8"/>
                      </a:lnTo>
                      <a:lnTo>
                        <a:pt x="38" y="6"/>
                      </a:lnTo>
                      <a:lnTo>
                        <a:pt x="35" y="3"/>
                      </a:lnTo>
                      <a:lnTo>
                        <a:pt x="33" y="1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61" name="Freeform 2804"/>
                <p:cNvSpPr>
                  <a:spLocks/>
                </p:cNvSpPr>
                <p:nvPr/>
              </p:nvSpPr>
              <p:spPr bwMode="auto">
                <a:xfrm>
                  <a:off x="2139" y="3106"/>
                  <a:ext cx="39" cy="34"/>
                </a:xfrm>
                <a:custGeom>
                  <a:avLst/>
                  <a:gdLst>
                    <a:gd name="T0" fmla="*/ 25 w 39"/>
                    <a:gd name="T1" fmla="*/ 2 h 34"/>
                    <a:gd name="T2" fmla="*/ 25 w 39"/>
                    <a:gd name="T3" fmla="*/ 2 h 34"/>
                    <a:gd name="T4" fmla="*/ 18 w 39"/>
                    <a:gd name="T5" fmla="*/ 0 h 34"/>
                    <a:gd name="T6" fmla="*/ 10 w 39"/>
                    <a:gd name="T7" fmla="*/ 0 h 34"/>
                    <a:gd name="T8" fmla="*/ 4 w 39"/>
                    <a:gd name="T9" fmla="*/ 4 h 34"/>
                    <a:gd name="T10" fmla="*/ 2 w 39"/>
                    <a:gd name="T11" fmla="*/ 7 h 34"/>
                    <a:gd name="T12" fmla="*/ 0 w 39"/>
                    <a:gd name="T13" fmla="*/ 9 h 34"/>
                    <a:gd name="T14" fmla="*/ 0 w 39"/>
                    <a:gd name="T15" fmla="*/ 9 h 34"/>
                    <a:gd name="T16" fmla="*/ 0 w 39"/>
                    <a:gd name="T17" fmla="*/ 13 h 34"/>
                    <a:gd name="T18" fmla="*/ 0 w 39"/>
                    <a:gd name="T19" fmla="*/ 16 h 34"/>
                    <a:gd name="T20" fmla="*/ 2 w 39"/>
                    <a:gd name="T21" fmla="*/ 22 h 34"/>
                    <a:gd name="T22" fmla="*/ 8 w 39"/>
                    <a:gd name="T23" fmla="*/ 27 h 34"/>
                    <a:gd name="T24" fmla="*/ 14 w 39"/>
                    <a:gd name="T25" fmla="*/ 31 h 34"/>
                    <a:gd name="T26" fmla="*/ 14 w 39"/>
                    <a:gd name="T27" fmla="*/ 31 h 34"/>
                    <a:gd name="T28" fmla="*/ 23 w 39"/>
                    <a:gd name="T29" fmla="*/ 34 h 34"/>
                    <a:gd name="T30" fmla="*/ 29 w 39"/>
                    <a:gd name="T31" fmla="*/ 32 h 34"/>
                    <a:gd name="T32" fmla="*/ 36 w 39"/>
                    <a:gd name="T33" fmla="*/ 28 h 34"/>
                    <a:gd name="T34" fmla="*/ 38 w 39"/>
                    <a:gd name="T35" fmla="*/ 26 h 34"/>
                    <a:gd name="T36" fmla="*/ 39 w 39"/>
                    <a:gd name="T37" fmla="*/ 23 h 34"/>
                    <a:gd name="T38" fmla="*/ 39 w 39"/>
                    <a:gd name="T39" fmla="*/ 23 h 34"/>
                    <a:gd name="T40" fmla="*/ 39 w 39"/>
                    <a:gd name="T41" fmla="*/ 21 h 34"/>
                    <a:gd name="T42" fmla="*/ 39 w 39"/>
                    <a:gd name="T43" fmla="*/ 17 h 34"/>
                    <a:gd name="T44" fmla="*/ 37 w 39"/>
                    <a:gd name="T45" fmla="*/ 11 h 34"/>
                    <a:gd name="T46" fmla="*/ 33 w 39"/>
                    <a:gd name="T47" fmla="*/ 5 h 34"/>
                    <a:gd name="T48" fmla="*/ 25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8" y="0"/>
                      </a:lnTo>
                      <a:lnTo>
                        <a:pt x="10" y="0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2" y="22"/>
                      </a:lnTo>
                      <a:lnTo>
                        <a:pt x="8" y="27"/>
                      </a:lnTo>
                      <a:lnTo>
                        <a:pt x="14" y="31"/>
                      </a:lnTo>
                      <a:lnTo>
                        <a:pt x="23" y="34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38" y="26"/>
                      </a:lnTo>
                      <a:lnTo>
                        <a:pt x="39" y="23"/>
                      </a:lnTo>
                      <a:lnTo>
                        <a:pt x="39" y="21"/>
                      </a:lnTo>
                      <a:lnTo>
                        <a:pt x="39" y="17"/>
                      </a:lnTo>
                      <a:lnTo>
                        <a:pt x="37" y="11"/>
                      </a:lnTo>
                      <a:lnTo>
                        <a:pt x="33" y="5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62" name="Freeform 2805"/>
                <p:cNvSpPr>
                  <a:spLocks/>
                </p:cNvSpPr>
                <p:nvPr/>
              </p:nvSpPr>
              <p:spPr bwMode="auto">
                <a:xfrm>
                  <a:off x="2139" y="3106"/>
                  <a:ext cx="39" cy="34"/>
                </a:xfrm>
                <a:custGeom>
                  <a:avLst/>
                  <a:gdLst>
                    <a:gd name="T0" fmla="*/ 25 w 39"/>
                    <a:gd name="T1" fmla="*/ 2 h 34"/>
                    <a:gd name="T2" fmla="*/ 25 w 39"/>
                    <a:gd name="T3" fmla="*/ 2 h 34"/>
                    <a:gd name="T4" fmla="*/ 18 w 39"/>
                    <a:gd name="T5" fmla="*/ 0 h 34"/>
                    <a:gd name="T6" fmla="*/ 10 w 39"/>
                    <a:gd name="T7" fmla="*/ 0 h 34"/>
                    <a:gd name="T8" fmla="*/ 4 w 39"/>
                    <a:gd name="T9" fmla="*/ 4 h 34"/>
                    <a:gd name="T10" fmla="*/ 2 w 39"/>
                    <a:gd name="T11" fmla="*/ 7 h 34"/>
                    <a:gd name="T12" fmla="*/ 0 w 39"/>
                    <a:gd name="T13" fmla="*/ 9 h 34"/>
                    <a:gd name="T14" fmla="*/ 0 w 39"/>
                    <a:gd name="T15" fmla="*/ 9 h 34"/>
                    <a:gd name="T16" fmla="*/ 0 w 39"/>
                    <a:gd name="T17" fmla="*/ 13 h 34"/>
                    <a:gd name="T18" fmla="*/ 0 w 39"/>
                    <a:gd name="T19" fmla="*/ 16 h 34"/>
                    <a:gd name="T20" fmla="*/ 2 w 39"/>
                    <a:gd name="T21" fmla="*/ 22 h 34"/>
                    <a:gd name="T22" fmla="*/ 8 w 39"/>
                    <a:gd name="T23" fmla="*/ 27 h 34"/>
                    <a:gd name="T24" fmla="*/ 14 w 39"/>
                    <a:gd name="T25" fmla="*/ 31 h 34"/>
                    <a:gd name="T26" fmla="*/ 14 w 39"/>
                    <a:gd name="T27" fmla="*/ 31 h 34"/>
                    <a:gd name="T28" fmla="*/ 23 w 39"/>
                    <a:gd name="T29" fmla="*/ 34 h 34"/>
                    <a:gd name="T30" fmla="*/ 29 w 39"/>
                    <a:gd name="T31" fmla="*/ 32 h 34"/>
                    <a:gd name="T32" fmla="*/ 36 w 39"/>
                    <a:gd name="T33" fmla="*/ 28 h 34"/>
                    <a:gd name="T34" fmla="*/ 38 w 39"/>
                    <a:gd name="T35" fmla="*/ 26 h 34"/>
                    <a:gd name="T36" fmla="*/ 39 w 39"/>
                    <a:gd name="T37" fmla="*/ 23 h 34"/>
                    <a:gd name="T38" fmla="*/ 39 w 39"/>
                    <a:gd name="T39" fmla="*/ 23 h 34"/>
                    <a:gd name="T40" fmla="*/ 39 w 39"/>
                    <a:gd name="T41" fmla="*/ 21 h 34"/>
                    <a:gd name="T42" fmla="*/ 39 w 39"/>
                    <a:gd name="T43" fmla="*/ 17 h 34"/>
                    <a:gd name="T44" fmla="*/ 37 w 39"/>
                    <a:gd name="T45" fmla="*/ 11 h 34"/>
                    <a:gd name="T46" fmla="*/ 33 w 39"/>
                    <a:gd name="T47" fmla="*/ 5 h 34"/>
                    <a:gd name="T48" fmla="*/ 25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8" y="0"/>
                      </a:lnTo>
                      <a:lnTo>
                        <a:pt x="10" y="0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2" y="22"/>
                      </a:lnTo>
                      <a:lnTo>
                        <a:pt x="8" y="27"/>
                      </a:lnTo>
                      <a:lnTo>
                        <a:pt x="14" y="31"/>
                      </a:lnTo>
                      <a:lnTo>
                        <a:pt x="23" y="34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38" y="26"/>
                      </a:lnTo>
                      <a:lnTo>
                        <a:pt x="39" y="23"/>
                      </a:lnTo>
                      <a:lnTo>
                        <a:pt x="39" y="21"/>
                      </a:lnTo>
                      <a:lnTo>
                        <a:pt x="39" y="17"/>
                      </a:lnTo>
                      <a:lnTo>
                        <a:pt x="37" y="11"/>
                      </a:lnTo>
                      <a:lnTo>
                        <a:pt x="33" y="5"/>
                      </a:lnTo>
                      <a:lnTo>
                        <a:pt x="25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63" name="Freeform 2806"/>
                <p:cNvSpPr>
                  <a:spLocks/>
                </p:cNvSpPr>
                <p:nvPr/>
              </p:nvSpPr>
              <p:spPr bwMode="auto">
                <a:xfrm>
                  <a:off x="2113" y="3080"/>
                  <a:ext cx="42" cy="31"/>
                </a:xfrm>
                <a:custGeom>
                  <a:avLst/>
                  <a:gdLst>
                    <a:gd name="T0" fmla="*/ 22 w 42"/>
                    <a:gd name="T1" fmla="*/ 0 h 31"/>
                    <a:gd name="T2" fmla="*/ 22 w 42"/>
                    <a:gd name="T3" fmla="*/ 0 h 31"/>
                    <a:gd name="T4" fmla="*/ 13 w 42"/>
                    <a:gd name="T5" fmla="*/ 0 h 31"/>
                    <a:gd name="T6" fmla="*/ 7 w 42"/>
                    <a:gd name="T7" fmla="*/ 3 h 31"/>
                    <a:gd name="T8" fmla="*/ 3 w 42"/>
                    <a:gd name="T9" fmla="*/ 9 h 31"/>
                    <a:gd name="T10" fmla="*/ 2 w 42"/>
                    <a:gd name="T11" fmla="*/ 12 h 31"/>
                    <a:gd name="T12" fmla="*/ 0 w 42"/>
                    <a:gd name="T13" fmla="*/ 15 h 31"/>
                    <a:gd name="T14" fmla="*/ 0 w 42"/>
                    <a:gd name="T15" fmla="*/ 15 h 31"/>
                    <a:gd name="T16" fmla="*/ 2 w 42"/>
                    <a:gd name="T17" fmla="*/ 19 h 31"/>
                    <a:gd name="T18" fmla="*/ 3 w 42"/>
                    <a:gd name="T19" fmla="*/ 21 h 31"/>
                    <a:gd name="T20" fmla="*/ 7 w 42"/>
                    <a:gd name="T21" fmla="*/ 26 h 31"/>
                    <a:gd name="T22" fmla="*/ 13 w 42"/>
                    <a:gd name="T23" fmla="*/ 30 h 31"/>
                    <a:gd name="T24" fmla="*/ 22 w 42"/>
                    <a:gd name="T25" fmla="*/ 31 h 31"/>
                    <a:gd name="T26" fmla="*/ 22 w 42"/>
                    <a:gd name="T27" fmla="*/ 31 h 31"/>
                    <a:gd name="T28" fmla="*/ 30 w 42"/>
                    <a:gd name="T29" fmla="*/ 30 h 31"/>
                    <a:gd name="T30" fmla="*/ 36 w 42"/>
                    <a:gd name="T31" fmla="*/ 26 h 31"/>
                    <a:gd name="T32" fmla="*/ 41 w 42"/>
                    <a:gd name="T33" fmla="*/ 21 h 31"/>
                    <a:gd name="T34" fmla="*/ 42 w 42"/>
                    <a:gd name="T35" fmla="*/ 19 h 31"/>
                    <a:gd name="T36" fmla="*/ 42 w 42"/>
                    <a:gd name="T37" fmla="*/ 15 h 31"/>
                    <a:gd name="T38" fmla="*/ 42 w 42"/>
                    <a:gd name="T39" fmla="*/ 15 h 31"/>
                    <a:gd name="T40" fmla="*/ 42 w 42"/>
                    <a:gd name="T41" fmla="*/ 12 h 31"/>
                    <a:gd name="T42" fmla="*/ 41 w 42"/>
                    <a:gd name="T43" fmla="*/ 9 h 31"/>
                    <a:gd name="T44" fmla="*/ 36 w 42"/>
                    <a:gd name="T45" fmla="*/ 3 h 31"/>
                    <a:gd name="T46" fmla="*/ 30 w 42"/>
                    <a:gd name="T47" fmla="*/ 0 h 31"/>
                    <a:gd name="T48" fmla="*/ 22 w 42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1"/>
                    <a:gd name="T77" fmla="*/ 42 w 42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1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0"/>
                      </a:lnTo>
                      <a:lnTo>
                        <a:pt x="7" y="3"/>
                      </a:lnTo>
                      <a:lnTo>
                        <a:pt x="3" y="9"/>
                      </a:lnTo>
                      <a:lnTo>
                        <a:pt x="2" y="12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3" y="21"/>
                      </a:lnTo>
                      <a:lnTo>
                        <a:pt x="7" y="26"/>
                      </a:lnTo>
                      <a:lnTo>
                        <a:pt x="13" y="30"/>
                      </a:lnTo>
                      <a:lnTo>
                        <a:pt x="22" y="31"/>
                      </a:lnTo>
                      <a:lnTo>
                        <a:pt x="30" y="30"/>
                      </a:lnTo>
                      <a:lnTo>
                        <a:pt x="36" y="26"/>
                      </a:lnTo>
                      <a:lnTo>
                        <a:pt x="41" y="21"/>
                      </a:lnTo>
                      <a:lnTo>
                        <a:pt x="42" y="19"/>
                      </a:lnTo>
                      <a:lnTo>
                        <a:pt x="42" y="15"/>
                      </a:lnTo>
                      <a:lnTo>
                        <a:pt x="42" y="12"/>
                      </a:lnTo>
                      <a:lnTo>
                        <a:pt x="41" y="9"/>
                      </a:lnTo>
                      <a:lnTo>
                        <a:pt x="36" y="3"/>
                      </a:lnTo>
                      <a:lnTo>
                        <a:pt x="30" y="0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64" name="Freeform 2807"/>
                <p:cNvSpPr>
                  <a:spLocks/>
                </p:cNvSpPr>
                <p:nvPr/>
              </p:nvSpPr>
              <p:spPr bwMode="auto">
                <a:xfrm>
                  <a:off x="2113" y="3080"/>
                  <a:ext cx="42" cy="31"/>
                </a:xfrm>
                <a:custGeom>
                  <a:avLst/>
                  <a:gdLst>
                    <a:gd name="T0" fmla="*/ 22 w 42"/>
                    <a:gd name="T1" fmla="*/ 0 h 31"/>
                    <a:gd name="T2" fmla="*/ 22 w 42"/>
                    <a:gd name="T3" fmla="*/ 0 h 31"/>
                    <a:gd name="T4" fmla="*/ 13 w 42"/>
                    <a:gd name="T5" fmla="*/ 0 h 31"/>
                    <a:gd name="T6" fmla="*/ 7 w 42"/>
                    <a:gd name="T7" fmla="*/ 3 h 31"/>
                    <a:gd name="T8" fmla="*/ 3 w 42"/>
                    <a:gd name="T9" fmla="*/ 9 h 31"/>
                    <a:gd name="T10" fmla="*/ 2 w 42"/>
                    <a:gd name="T11" fmla="*/ 12 h 31"/>
                    <a:gd name="T12" fmla="*/ 0 w 42"/>
                    <a:gd name="T13" fmla="*/ 15 h 31"/>
                    <a:gd name="T14" fmla="*/ 0 w 42"/>
                    <a:gd name="T15" fmla="*/ 15 h 31"/>
                    <a:gd name="T16" fmla="*/ 2 w 42"/>
                    <a:gd name="T17" fmla="*/ 19 h 31"/>
                    <a:gd name="T18" fmla="*/ 3 w 42"/>
                    <a:gd name="T19" fmla="*/ 21 h 31"/>
                    <a:gd name="T20" fmla="*/ 7 w 42"/>
                    <a:gd name="T21" fmla="*/ 26 h 31"/>
                    <a:gd name="T22" fmla="*/ 13 w 42"/>
                    <a:gd name="T23" fmla="*/ 30 h 31"/>
                    <a:gd name="T24" fmla="*/ 22 w 42"/>
                    <a:gd name="T25" fmla="*/ 31 h 31"/>
                    <a:gd name="T26" fmla="*/ 22 w 42"/>
                    <a:gd name="T27" fmla="*/ 31 h 31"/>
                    <a:gd name="T28" fmla="*/ 30 w 42"/>
                    <a:gd name="T29" fmla="*/ 30 h 31"/>
                    <a:gd name="T30" fmla="*/ 36 w 42"/>
                    <a:gd name="T31" fmla="*/ 26 h 31"/>
                    <a:gd name="T32" fmla="*/ 41 w 42"/>
                    <a:gd name="T33" fmla="*/ 21 h 31"/>
                    <a:gd name="T34" fmla="*/ 42 w 42"/>
                    <a:gd name="T35" fmla="*/ 19 h 31"/>
                    <a:gd name="T36" fmla="*/ 42 w 42"/>
                    <a:gd name="T37" fmla="*/ 15 h 31"/>
                    <a:gd name="T38" fmla="*/ 42 w 42"/>
                    <a:gd name="T39" fmla="*/ 15 h 31"/>
                    <a:gd name="T40" fmla="*/ 42 w 42"/>
                    <a:gd name="T41" fmla="*/ 12 h 31"/>
                    <a:gd name="T42" fmla="*/ 41 w 42"/>
                    <a:gd name="T43" fmla="*/ 9 h 31"/>
                    <a:gd name="T44" fmla="*/ 36 w 42"/>
                    <a:gd name="T45" fmla="*/ 3 h 31"/>
                    <a:gd name="T46" fmla="*/ 30 w 42"/>
                    <a:gd name="T47" fmla="*/ 0 h 31"/>
                    <a:gd name="T48" fmla="*/ 22 w 42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1"/>
                    <a:gd name="T77" fmla="*/ 42 w 42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1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0"/>
                      </a:lnTo>
                      <a:lnTo>
                        <a:pt x="7" y="3"/>
                      </a:lnTo>
                      <a:lnTo>
                        <a:pt x="3" y="9"/>
                      </a:lnTo>
                      <a:lnTo>
                        <a:pt x="2" y="12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3" y="21"/>
                      </a:lnTo>
                      <a:lnTo>
                        <a:pt x="7" y="26"/>
                      </a:lnTo>
                      <a:lnTo>
                        <a:pt x="13" y="30"/>
                      </a:lnTo>
                      <a:lnTo>
                        <a:pt x="22" y="31"/>
                      </a:lnTo>
                      <a:lnTo>
                        <a:pt x="30" y="30"/>
                      </a:lnTo>
                      <a:lnTo>
                        <a:pt x="36" y="26"/>
                      </a:lnTo>
                      <a:lnTo>
                        <a:pt x="41" y="21"/>
                      </a:lnTo>
                      <a:lnTo>
                        <a:pt x="42" y="19"/>
                      </a:lnTo>
                      <a:lnTo>
                        <a:pt x="42" y="15"/>
                      </a:lnTo>
                      <a:lnTo>
                        <a:pt x="42" y="12"/>
                      </a:lnTo>
                      <a:lnTo>
                        <a:pt x="41" y="9"/>
                      </a:lnTo>
                      <a:lnTo>
                        <a:pt x="36" y="3"/>
                      </a:lnTo>
                      <a:lnTo>
                        <a:pt x="30" y="0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65" name="Freeform 2808"/>
                <p:cNvSpPr>
                  <a:spLocks/>
                </p:cNvSpPr>
                <p:nvPr/>
              </p:nvSpPr>
              <p:spPr bwMode="auto">
                <a:xfrm>
                  <a:off x="2139" y="3083"/>
                  <a:ext cx="42" cy="32"/>
                </a:xfrm>
                <a:custGeom>
                  <a:avLst/>
                  <a:gdLst>
                    <a:gd name="T0" fmla="*/ 24 w 42"/>
                    <a:gd name="T1" fmla="*/ 0 h 32"/>
                    <a:gd name="T2" fmla="*/ 24 w 42"/>
                    <a:gd name="T3" fmla="*/ 0 h 32"/>
                    <a:gd name="T4" fmla="*/ 16 w 42"/>
                    <a:gd name="T5" fmla="*/ 0 h 32"/>
                    <a:gd name="T6" fmla="*/ 9 w 42"/>
                    <a:gd name="T7" fmla="*/ 2 h 32"/>
                    <a:gd name="T8" fmla="*/ 4 w 42"/>
                    <a:gd name="T9" fmla="*/ 7 h 32"/>
                    <a:gd name="T10" fmla="*/ 1 w 42"/>
                    <a:gd name="T11" fmla="*/ 9 h 32"/>
                    <a:gd name="T12" fmla="*/ 1 w 42"/>
                    <a:gd name="T13" fmla="*/ 12 h 32"/>
                    <a:gd name="T14" fmla="*/ 1 w 42"/>
                    <a:gd name="T15" fmla="*/ 12 h 32"/>
                    <a:gd name="T16" fmla="*/ 0 w 42"/>
                    <a:gd name="T17" fmla="*/ 16 h 32"/>
                    <a:gd name="T18" fmla="*/ 1 w 42"/>
                    <a:gd name="T19" fmla="*/ 20 h 32"/>
                    <a:gd name="T20" fmla="*/ 5 w 42"/>
                    <a:gd name="T21" fmla="*/ 25 h 32"/>
                    <a:gd name="T22" fmla="*/ 10 w 42"/>
                    <a:gd name="T23" fmla="*/ 30 h 32"/>
                    <a:gd name="T24" fmla="*/ 18 w 42"/>
                    <a:gd name="T25" fmla="*/ 32 h 32"/>
                    <a:gd name="T26" fmla="*/ 18 w 42"/>
                    <a:gd name="T27" fmla="*/ 32 h 32"/>
                    <a:gd name="T28" fmla="*/ 27 w 42"/>
                    <a:gd name="T29" fmla="*/ 32 h 32"/>
                    <a:gd name="T30" fmla="*/ 33 w 42"/>
                    <a:gd name="T31" fmla="*/ 31 h 32"/>
                    <a:gd name="T32" fmla="*/ 38 w 42"/>
                    <a:gd name="T33" fmla="*/ 26 h 32"/>
                    <a:gd name="T34" fmla="*/ 41 w 42"/>
                    <a:gd name="T35" fmla="*/ 23 h 32"/>
                    <a:gd name="T36" fmla="*/ 42 w 42"/>
                    <a:gd name="T37" fmla="*/ 20 h 32"/>
                    <a:gd name="T38" fmla="*/ 42 w 42"/>
                    <a:gd name="T39" fmla="*/ 20 h 32"/>
                    <a:gd name="T40" fmla="*/ 42 w 42"/>
                    <a:gd name="T41" fmla="*/ 17 h 32"/>
                    <a:gd name="T42" fmla="*/ 41 w 42"/>
                    <a:gd name="T43" fmla="*/ 13 h 32"/>
                    <a:gd name="T44" fmla="*/ 38 w 42"/>
                    <a:gd name="T45" fmla="*/ 8 h 32"/>
                    <a:gd name="T46" fmla="*/ 32 w 42"/>
                    <a:gd name="T47" fmla="*/ 3 h 32"/>
                    <a:gd name="T48" fmla="*/ 24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6" y="0"/>
                      </a:lnTo>
                      <a:lnTo>
                        <a:pt x="9" y="2"/>
                      </a:lnTo>
                      <a:lnTo>
                        <a:pt x="4" y="7"/>
                      </a:lnTo>
                      <a:lnTo>
                        <a:pt x="1" y="9"/>
                      </a:lnTo>
                      <a:lnTo>
                        <a:pt x="1" y="12"/>
                      </a:lnTo>
                      <a:lnTo>
                        <a:pt x="0" y="16"/>
                      </a:lnTo>
                      <a:lnTo>
                        <a:pt x="1" y="20"/>
                      </a:lnTo>
                      <a:lnTo>
                        <a:pt x="5" y="25"/>
                      </a:lnTo>
                      <a:lnTo>
                        <a:pt x="10" y="30"/>
                      </a:lnTo>
                      <a:lnTo>
                        <a:pt x="18" y="32"/>
                      </a:lnTo>
                      <a:lnTo>
                        <a:pt x="27" y="32"/>
                      </a:lnTo>
                      <a:lnTo>
                        <a:pt x="33" y="31"/>
                      </a:lnTo>
                      <a:lnTo>
                        <a:pt x="38" y="26"/>
                      </a:lnTo>
                      <a:lnTo>
                        <a:pt x="41" y="23"/>
                      </a:lnTo>
                      <a:lnTo>
                        <a:pt x="42" y="20"/>
                      </a:lnTo>
                      <a:lnTo>
                        <a:pt x="42" y="17"/>
                      </a:lnTo>
                      <a:lnTo>
                        <a:pt x="41" y="13"/>
                      </a:lnTo>
                      <a:lnTo>
                        <a:pt x="38" y="8"/>
                      </a:lnTo>
                      <a:lnTo>
                        <a:pt x="32" y="3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66" name="Freeform 2809"/>
                <p:cNvSpPr>
                  <a:spLocks/>
                </p:cNvSpPr>
                <p:nvPr/>
              </p:nvSpPr>
              <p:spPr bwMode="auto">
                <a:xfrm>
                  <a:off x="2139" y="3083"/>
                  <a:ext cx="42" cy="32"/>
                </a:xfrm>
                <a:custGeom>
                  <a:avLst/>
                  <a:gdLst>
                    <a:gd name="T0" fmla="*/ 24 w 42"/>
                    <a:gd name="T1" fmla="*/ 0 h 32"/>
                    <a:gd name="T2" fmla="*/ 24 w 42"/>
                    <a:gd name="T3" fmla="*/ 0 h 32"/>
                    <a:gd name="T4" fmla="*/ 16 w 42"/>
                    <a:gd name="T5" fmla="*/ 0 h 32"/>
                    <a:gd name="T6" fmla="*/ 9 w 42"/>
                    <a:gd name="T7" fmla="*/ 2 h 32"/>
                    <a:gd name="T8" fmla="*/ 4 w 42"/>
                    <a:gd name="T9" fmla="*/ 7 h 32"/>
                    <a:gd name="T10" fmla="*/ 1 w 42"/>
                    <a:gd name="T11" fmla="*/ 9 h 32"/>
                    <a:gd name="T12" fmla="*/ 1 w 42"/>
                    <a:gd name="T13" fmla="*/ 12 h 32"/>
                    <a:gd name="T14" fmla="*/ 1 w 42"/>
                    <a:gd name="T15" fmla="*/ 12 h 32"/>
                    <a:gd name="T16" fmla="*/ 0 w 42"/>
                    <a:gd name="T17" fmla="*/ 16 h 32"/>
                    <a:gd name="T18" fmla="*/ 1 w 42"/>
                    <a:gd name="T19" fmla="*/ 20 h 32"/>
                    <a:gd name="T20" fmla="*/ 5 w 42"/>
                    <a:gd name="T21" fmla="*/ 25 h 32"/>
                    <a:gd name="T22" fmla="*/ 10 w 42"/>
                    <a:gd name="T23" fmla="*/ 30 h 32"/>
                    <a:gd name="T24" fmla="*/ 18 w 42"/>
                    <a:gd name="T25" fmla="*/ 32 h 32"/>
                    <a:gd name="T26" fmla="*/ 18 w 42"/>
                    <a:gd name="T27" fmla="*/ 32 h 32"/>
                    <a:gd name="T28" fmla="*/ 27 w 42"/>
                    <a:gd name="T29" fmla="*/ 32 h 32"/>
                    <a:gd name="T30" fmla="*/ 33 w 42"/>
                    <a:gd name="T31" fmla="*/ 31 h 32"/>
                    <a:gd name="T32" fmla="*/ 38 w 42"/>
                    <a:gd name="T33" fmla="*/ 26 h 32"/>
                    <a:gd name="T34" fmla="*/ 41 w 42"/>
                    <a:gd name="T35" fmla="*/ 23 h 32"/>
                    <a:gd name="T36" fmla="*/ 42 w 42"/>
                    <a:gd name="T37" fmla="*/ 20 h 32"/>
                    <a:gd name="T38" fmla="*/ 42 w 42"/>
                    <a:gd name="T39" fmla="*/ 20 h 32"/>
                    <a:gd name="T40" fmla="*/ 42 w 42"/>
                    <a:gd name="T41" fmla="*/ 17 h 32"/>
                    <a:gd name="T42" fmla="*/ 41 w 42"/>
                    <a:gd name="T43" fmla="*/ 13 h 32"/>
                    <a:gd name="T44" fmla="*/ 38 w 42"/>
                    <a:gd name="T45" fmla="*/ 8 h 32"/>
                    <a:gd name="T46" fmla="*/ 32 w 42"/>
                    <a:gd name="T47" fmla="*/ 3 h 32"/>
                    <a:gd name="T48" fmla="*/ 24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6" y="0"/>
                      </a:lnTo>
                      <a:lnTo>
                        <a:pt x="9" y="2"/>
                      </a:lnTo>
                      <a:lnTo>
                        <a:pt x="4" y="7"/>
                      </a:lnTo>
                      <a:lnTo>
                        <a:pt x="1" y="9"/>
                      </a:lnTo>
                      <a:lnTo>
                        <a:pt x="1" y="12"/>
                      </a:lnTo>
                      <a:lnTo>
                        <a:pt x="0" y="16"/>
                      </a:lnTo>
                      <a:lnTo>
                        <a:pt x="1" y="20"/>
                      </a:lnTo>
                      <a:lnTo>
                        <a:pt x="5" y="25"/>
                      </a:lnTo>
                      <a:lnTo>
                        <a:pt x="10" y="30"/>
                      </a:lnTo>
                      <a:lnTo>
                        <a:pt x="18" y="32"/>
                      </a:lnTo>
                      <a:lnTo>
                        <a:pt x="27" y="32"/>
                      </a:lnTo>
                      <a:lnTo>
                        <a:pt x="33" y="31"/>
                      </a:lnTo>
                      <a:lnTo>
                        <a:pt x="38" y="26"/>
                      </a:lnTo>
                      <a:lnTo>
                        <a:pt x="41" y="23"/>
                      </a:lnTo>
                      <a:lnTo>
                        <a:pt x="42" y="20"/>
                      </a:lnTo>
                      <a:lnTo>
                        <a:pt x="42" y="17"/>
                      </a:lnTo>
                      <a:lnTo>
                        <a:pt x="41" y="13"/>
                      </a:lnTo>
                      <a:lnTo>
                        <a:pt x="38" y="8"/>
                      </a:lnTo>
                      <a:lnTo>
                        <a:pt x="32" y="3"/>
                      </a:lnTo>
                      <a:lnTo>
                        <a:pt x="24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67" name="Freeform 2810"/>
                <p:cNvSpPr>
                  <a:spLocks/>
                </p:cNvSpPr>
                <p:nvPr/>
              </p:nvSpPr>
              <p:spPr bwMode="auto">
                <a:xfrm>
                  <a:off x="2127" y="3062"/>
                  <a:ext cx="43" cy="32"/>
                </a:xfrm>
                <a:custGeom>
                  <a:avLst/>
                  <a:gdLst>
                    <a:gd name="T0" fmla="*/ 22 w 43"/>
                    <a:gd name="T1" fmla="*/ 0 h 32"/>
                    <a:gd name="T2" fmla="*/ 22 w 43"/>
                    <a:gd name="T3" fmla="*/ 0 h 32"/>
                    <a:gd name="T4" fmla="*/ 13 w 43"/>
                    <a:gd name="T5" fmla="*/ 1 h 32"/>
                    <a:gd name="T6" fmla="*/ 7 w 43"/>
                    <a:gd name="T7" fmla="*/ 5 h 32"/>
                    <a:gd name="T8" fmla="*/ 3 w 43"/>
                    <a:gd name="T9" fmla="*/ 10 h 32"/>
                    <a:gd name="T10" fmla="*/ 2 w 43"/>
                    <a:gd name="T11" fmla="*/ 12 h 32"/>
                    <a:gd name="T12" fmla="*/ 0 w 43"/>
                    <a:gd name="T13" fmla="*/ 15 h 32"/>
                    <a:gd name="T14" fmla="*/ 0 w 43"/>
                    <a:gd name="T15" fmla="*/ 15 h 32"/>
                    <a:gd name="T16" fmla="*/ 2 w 43"/>
                    <a:gd name="T17" fmla="*/ 19 h 32"/>
                    <a:gd name="T18" fmla="*/ 3 w 43"/>
                    <a:gd name="T19" fmla="*/ 21 h 32"/>
                    <a:gd name="T20" fmla="*/ 7 w 43"/>
                    <a:gd name="T21" fmla="*/ 27 h 32"/>
                    <a:gd name="T22" fmla="*/ 13 w 43"/>
                    <a:gd name="T23" fmla="*/ 30 h 32"/>
                    <a:gd name="T24" fmla="*/ 22 w 43"/>
                    <a:gd name="T25" fmla="*/ 32 h 32"/>
                    <a:gd name="T26" fmla="*/ 22 w 43"/>
                    <a:gd name="T27" fmla="*/ 32 h 32"/>
                    <a:gd name="T28" fmla="*/ 30 w 43"/>
                    <a:gd name="T29" fmla="*/ 30 h 32"/>
                    <a:gd name="T30" fmla="*/ 36 w 43"/>
                    <a:gd name="T31" fmla="*/ 27 h 32"/>
                    <a:gd name="T32" fmla="*/ 41 w 43"/>
                    <a:gd name="T33" fmla="*/ 21 h 32"/>
                    <a:gd name="T34" fmla="*/ 43 w 43"/>
                    <a:gd name="T35" fmla="*/ 19 h 32"/>
                    <a:gd name="T36" fmla="*/ 43 w 43"/>
                    <a:gd name="T37" fmla="*/ 15 h 32"/>
                    <a:gd name="T38" fmla="*/ 43 w 43"/>
                    <a:gd name="T39" fmla="*/ 15 h 32"/>
                    <a:gd name="T40" fmla="*/ 43 w 43"/>
                    <a:gd name="T41" fmla="*/ 12 h 32"/>
                    <a:gd name="T42" fmla="*/ 41 w 43"/>
                    <a:gd name="T43" fmla="*/ 10 h 32"/>
                    <a:gd name="T44" fmla="*/ 36 w 43"/>
                    <a:gd name="T45" fmla="*/ 5 h 32"/>
                    <a:gd name="T46" fmla="*/ 30 w 43"/>
                    <a:gd name="T47" fmla="*/ 1 h 32"/>
                    <a:gd name="T48" fmla="*/ 22 w 43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2"/>
                    <a:gd name="T77" fmla="*/ 43 w 43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3" y="21"/>
                      </a:lnTo>
                      <a:lnTo>
                        <a:pt x="7" y="27"/>
                      </a:lnTo>
                      <a:lnTo>
                        <a:pt x="13" y="30"/>
                      </a:lnTo>
                      <a:lnTo>
                        <a:pt x="22" y="32"/>
                      </a:lnTo>
                      <a:lnTo>
                        <a:pt x="30" y="30"/>
                      </a:lnTo>
                      <a:lnTo>
                        <a:pt x="36" y="27"/>
                      </a:lnTo>
                      <a:lnTo>
                        <a:pt x="41" y="21"/>
                      </a:lnTo>
                      <a:lnTo>
                        <a:pt x="43" y="19"/>
                      </a:lnTo>
                      <a:lnTo>
                        <a:pt x="43" y="15"/>
                      </a:lnTo>
                      <a:lnTo>
                        <a:pt x="43" y="12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68" name="Freeform 2811"/>
                <p:cNvSpPr>
                  <a:spLocks/>
                </p:cNvSpPr>
                <p:nvPr/>
              </p:nvSpPr>
              <p:spPr bwMode="auto">
                <a:xfrm>
                  <a:off x="2127" y="3062"/>
                  <a:ext cx="43" cy="32"/>
                </a:xfrm>
                <a:custGeom>
                  <a:avLst/>
                  <a:gdLst>
                    <a:gd name="T0" fmla="*/ 22 w 43"/>
                    <a:gd name="T1" fmla="*/ 0 h 32"/>
                    <a:gd name="T2" fmla="*/ 22 w 43"/>
                    <a:gd name="T3" fmla="*/ 0 h 32"/>
                    <a:gd name="T4" fmla="*/ 13 w 43"/>
                    <a:gd name="T5" fmla="*/ 1 h 32"/>
                    <a:gd name="T6" fmla="*/ 7 w 43"/>
                    <a:gd name="T7" fmla="*/ 5 h 32"/>
                    <a:gd name="T8" fmla="*/ 3 w 43"/>
                    <a:gd name="T9" fmla="*/ 10 h 32"/>
                    <a:gd name="T10" fmla="*/ 2 w 43"/>
                    <a:gd name="T11" fmla="*/ 12 h 32"/>
                    <a:gd name="T12" fmla="*/ 0 w 43"/>
                    <a:gd name="T13" fmla="*/ 15 h 32"/>
                    <a:gd name="T14" fmla="*/ 0 w 43"/>
                    <a:gd name="T15" fmla="*/ 15 h 32"/>
                    <a:gd name="T16" fmla="*/ 2 w 43"/>
                    <a:gd name="T17" fmla="*/ 19 h 32"/>
                    <a:gd name="T18" fmla="*/ 3 w 43"/>
                    <a:gd name="T19" fmla="*/ 21 h 32"/>
                    <a:gd name="T20" fmla="*/ 7 w 43"/>
                    <a:gd name="T21" fmla="*/ 27 h 32"/>
                    <a:gd name="T22" fmla="*/ 13 w 43"/>
                    <a:gd name="T23" fmla="*/ 30 h 32"/>
                    <a:gd name="T24" fmla="*/ 22 w 43"/>
                    <a:gd name="T25" fmla="*/ 32 h 32"/>
                    <a:gd name="T26" fmla="*/ 22 w 43"/>
                    <a:gd name="T27" fmla="*/ 32 h 32"/>
                    <a:gd name="T28" fmla="*/ 30 w 43"/>
                    <a:gd name="T29" fmla="*/ 30 h 32"/>
                    <a:gd name="T30" fmla="*/ 36 w 43"/>
                    <a:gd name="T31" fmla="*/ 27 h 32"/>
                    <a:gd name="T32" fmla="*/ 41 w 43"/>
                    <a:gd name="T33" fmla="*/ 21 h 32"/>
                    <a:gd name="T34" fmla="*/ 43 w 43"/>
                    <a:gd name="T35" fmla="*/ 19 h 32"/>
                    <a:gd name="T36" fmla="*/ 43 w 43"/>
                    <a:gd name="T37" fmla="*/ 15 h 32"/>
                    <a:gd name="T38" fmla="*/ 43 w 43"/>
                    <a:gd name="T39" fmla="*/ 15 h 32"/>
                    <a:gd name="T40" fmla="*/ 43 w 43"/>
                    <a:gd name="T41" fmla="*/ 12 h 32"/>
                    <a:gd name="T42" fmla="*/ 41 w 43"/>
                    <a:gd name="T43" fmla="*/ 10 h 32"/>
                    <a:gd name="T44" fmla="*/ 36 w 43"/>
                    <a:gd name="T45" fmla="*/ 5 h 32"/>
                    <a:gd name="T46" fmla="*/ 30 w 43"/>
                    <a:gd name="T47" fmla="*/ 1 h 32"/>
                    <a:gd name="T48" fmla="*/ 22 w 43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2"/>
                    <a:gd name="T77" fmla="*/ 43 w 43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3" y="21"/>
                      </a:lnTo>
                      <a:lnTo>
                        <a:pt x="7" y="27"/>
                      </a:lnTo>
                      <a:lnTo>
                        <a:pt x="13" y="30"/>
                      </a:lnTo>
                      <a:lnTo>
                        <a:pt x="22" y="32"/>
                      </a:lnTo>
                      <a:lnTo>
                        <a:pt x="30" y="30"/>
                      </a:lnTo>
                      <a:lnTo>
                        <a:pt x="36" y="27"/>
                      </a:lnTo>
                      <a:lnTo>
                        <a:pt x="41" y="21"/>
                      </a:lnTo>
                      <a:lnTo>
                        <a:pt x="43" y="19"/>
                      </a:lnTo>
                      <a:lnTo>
                        <a:pt x="43" y="15"/>
                      </a:lnTo>
                      <a:lnTo>
                        <a:pt x="43" y="12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69" name="Freeform 2812"/>
                <p:cNvSpPr>
                  <a:spLocks/>
                </p:cNvSpPr>
                <p:nvPr/>
              </p:nvSpPr>
              <p:spPr bwMode="auto">
                <a:xfrm>
                  <a:off x="2110" y="3123"/>
                  <a:ext cx="39" cy="34"/>
                </a:xfrm>
                <a:custGeom>
                  <a:avLst/>
                  <a:gdLst>
                    <a:gd name="T0" fmla="*/ 11 w 39"/>
                    <a:gd name="T1" fmla="*/ 4 h 34"/>
                    <a:gd name="T2" fmla="*/ 11 w 39"/>
                    <a:gd name="T3" fmla="*/ 4 h 34"/>
                    <a:gd name="T4" fmla="*/ 5 w 39"/>
                    <a:gd name="T5" fmla="*/ 9 h 34"/>
                    <a:gd name="T6" fmla="*/ 1 w 39"/>
                    <a:gd name="T7" fmla="*/ 15 h 34"/>
                    <a:gd name="T8" fmla="*/ 0 w 39"/>
                    <a:gd name="T9" fmla="*/ 22 h 34"/>
                    <a:gd name="T10" fmla="*/ 0 w 39"/>
                    <a:gd name="T11" fmla="*/ 25 h 34"/>
                    <a:gd name="T12" fmla="*/ 1 w 39"/>
                    <a:gd name="T13" fmla="*/ 28 h 34"/>
                    <a:gd name="T14" fmla="*/ 1 w 39"/>
                    <a:gd name="T15" fmla="*/ 28 h 34"/>
                    <a:gd name="T16" fmla="*/ 3 w 39"/>
                    <a:gd name="T17" fmla="*/ 31 h 34"/>
                    <a:gd name="T18" fmla="*/ 6 w 39"/>
                    <a:gd name="T19" fmla="*/ 33 h 34"/>
                    <a:gd name="T20" fmla="*/ 12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2 h 34"/>
                    <a:gd name="T26" fmla="*/ 28 w 39"/>
                    <a:gd name="T27" fmla="*/ 32 h 34"/>
                    <a:gd name="T28" fmla="*/ 34 w 39"/>
                    <a:gd name="T29" fmla="*/ 27 h 34"/>
                    <a:gd name="T30" fmla="*/ 38 w 39"/>
                    <a:gd name="T31" fmla="*/ 20 h 34"/>
                    <a:gd name="T32" fmla="*/ 39 w 39"/>
                    <a:gd name="T33" fmla="*/ 14 h 34"/>
                    <a:gd name="T34" fmla="*/ 39 w 39"/>
                    <a:gd name="T35" fmla="*/ 10 h 34"/>
                    <a:gd name="T36" fmla="*/ 38 w 39"/>
                    <a:gd name="T37" fmla="*/ 8 h 34"/>
                    <a:gd name="T38" fmla="*/ 38 w 39"/>
                    <a:gd name="T39" fmla="*/ 8 h 34"/>
                    <a:gd name="T40" fmla="*/ 35 w 39"/>
                    <a:gd name="T41" fmla="*/ 5 h 34"/>
                    <a:gd name="T42" fmla="*/ 33 w 39"/>
                    <a:gd name="T43" fmla="*/ 3 h 34"/>
                    <a:gd name="T44" fmla="*/ 26 w 39"/>
                    <a:gd name="T45" fmla="*/ 0 h 34"/>
                    <a:gd name="T46" fmla="*/ 19 w 39"/>
                    <a:gd name="T47" fmla="*/ 1 h 34"/>
                    <a:gd name="T48" fmla="*/ 11 w 39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3" y="31"/>
                      </a:lnTo>
                      <a:lnTo>
                        <a:pt x="6" y="33"/>
                      </a:lnTo>
                      <a:lnTo>
                        <a:pt x="12" y="34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0"/>
                      </a:lnTo>
                      <a:lnTo>
                        <a:pt x="39" y="14"/>
                      </a:lnTo>
                      <a:lnTo>
                        <a:pt x="39" y="10"/>
                      </a:lnTo>
                      <a:lnTo>
                        <a:pt x="38" y="8"/>
                      </a:lnTo>
                      <a:lnTo>
                        <a:pt x="35" y="5"/>
                      </a:lnTo>
                      <a:lnTo>
                        <a:pt x="33" y="3"/>
                      </a:lnTo>
                      <a:lnTo>
                        <a:pt x="26" y="0"/>
                      </a:lnTo>
                      <a:lnTo>
                        <a:pt x="19" y="1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70" name="Freeform 2813"/>
                <p:cNvSpPr>
                  <a:spLocks/>
                </p:cNvSpPr>
                <p:nvPr/>
              </p:nvSpPr>
              <p:spPr bwMode="auto">
                <a:xfrm>
                  <a:off x="2110" y="3123"/>
                  <a:ext cx="39" cy="34"/>
                </a:xfrm>
                <a:custGeom>
                  <a:avLst/>
                  <a:gdLst>
                    <a:gd name="T0" fmla="*/ 11 w 39"/>
                    <a:gd name="T1" fmla="*/ 4 h 34"/>
                    <a:gd name="T2" fmla="*/ 11 w 39"/>
                    <a:gd name="T3" fmla="*/ 4 h 34"/>
                    <a:gd name="T4" fmla="*/ 5 w 39"/>
                    <a:gd name="T5" fmla="*/ 9 h 34"/>
                    <a:gd name="T6" fmla="*/ 1 w 39"/>
                    <a:gd name="T7" fmla="*/ 15 h 34"/>
                    <a:gd name="T8" fmla="*/ 0 w 39"/>
                    <a:gd name="T9" fmla="*/ 22 h 34"/>
                    <a:gd name="T10" fmla="*/ 0 w 39"/>
                    <a:gd name="T11" fmla="*/ 25 h 34"/>
                    <a:gd name="T12" fmla="*/ 1 w 39"/>
                    <a:gd name="T13" fmla="*/ 28 h 34"/>
                    <a:gd name="T14" fmla="*/ 1 w 39"/>
                    <a:gd name="T15" fmla="*/ 28 h 34"/>
                    <a:gd name="T16" fmla="*/ 3 w 39"/>
                    <a:gd name="T17" fmla="*/ 31 h 34"/>
                    <a:gd name="T18" fmla="*/ 6 w 39"/>
                    <a:gd name="T19" fmla="*/ 33 h 34"/>
                    <a:gd name="T20" fmla="*/ 12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2 h 34"/>
                    <a:gd name="T26" fmla="*/ 28 w 39"/>
                    <a:gd name="T27" fmla="*/ 32 h 34"/>
                    <a:gd name="T28" fmla="*/ 34 w 39"/>
                    <a:gd name="T29" fmla="*/ 27 h 34"/>
                    <a:gd name="T30" fmla="*/ 38 w 39"/>
                    <a:gd name="T31" fmla="*/ 20 h 34"/>
                    <a:gd name="T32" fmla="*/ 39 w 39"/>
                    <a:gd name="T33" fmla="*/ 14 h 34"/>
                    <a:gd name="T34" fmla="*/ 39 w 39"/>
                    <a:gd name="T35" fmla="*/ 10 h 34"/>
                    <a:gd name="T36" fmla="*/ 38 w 39"/>
                    <a:gd name="T37" fmla="*/ 8 h 34"/>
                    <a:gd name="T38" fmla="*/ 38 w 39"/>
                    <a:gd name="T39" fmla="*/ 8 h 34"/>
                    <a:gd name="T40" fmla="*/ 35 w 39"/>
                    <a:gd name="T41" fmla="*/ 5 h 34"/>
                    <a:gd name="T42" fmla="*/ 33 w 39"/>
                    <a:gd name="T43" fmla="*/ 3 h 34"/>
                    <a:gd name="T44" fmla="*/ 26 w 39"/>
                    <a:gd name="T45" fmla="*/ 0 h 34"/>
                    <a:gd name="T46" fmla="*/ 19 w 39"/>
                    <a:gd name="T47" fmla="*/ 1 h 34"/>
                    <a:gd name="T48" fmla="*/ 11 w 39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3" y="31"/>
                      </a:lnTo>
                      <a:lnTo>
                        <a:pt x="6" y="33"/>
                      </a:lnTo>
                      <a:lnTo>
                        <a:pt x="12" y="34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0"/>
                      </a:lnTo>
                      <a:lnTo>
                        <a:pt x="39" y="14"/>
                      </a:lnTo>
                      <a:lnTo>
                        <a:pt x="39" y="10"/>
                      </a:lnTo>
                      <a:lnTo>
                        <a:pt x="38" y="8"/>
                      </a:lnTo>
                      <a:lnTo>
                        <a:pt x="35" y="5"/>
                      </a:lnTo>
                      <a:lnTo>
                        <a:pt x="33" y="3"/>
                      </a:lnTo>
                      <a:lnTo>
                        <a:pt x="26" y="0"/>
                      </a:lnTo>
                      <a:lnTo>
                        <a:pt x="19" y="1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71" name="Freeform 2814"/>
                <p:cNvSpPr>
                  <a:spLocks/>
                </p:cNvSpPr>
                <p:nvPr/>
              </p:nvSpPr>
              <p:spPr bwMode="auto">
                <a:xfrm>
                  <a:off x="2139" y="3127"/>
                  <a:ext cx="39" cy="33"/>
                </a:xfrm>
                <a:custGeom>
                  <a:avLst/>
                  <a:gdLst>
                    <a:gd name="T0" fmla="*/ 25 w 39"/>
                    <a:gd name="T1" fmla="*/ 1 h 33"/>
                    <a:gd name="T2" fmla="*/ 25 w 39"/>
                    <a:gd name="T3" fmla="*/ 1 h 33"/>
                    <a:gd name="T4" fmla="*/ 18 w 39"/>
                    <a:gd name="T5" fmla="*/ 0 h 33"/>
                    <a:gd name="T6" fmla="*/ 10 w 39"/>
                    <a:gd name="T7" fmla="*/ 1 h 33"/>
                    <a:gd name="T8" fmla="*/ 4 w 39"/>
                    <a:gd name="T9" fmla="*/ 4 h 33"/>
                    <a:gd name="T10" fmla="*/ 2 w 39"/>
                    <a:gd name="T11" fmla="*/ 6 h 33"/>
                    <a:gd name="T12" fmla="*/ 0 w 39"/>
                    <a:gd name="T13" fmla="*/ 10 h 33"/>
                    <a:gd name="T14" fmla="*/ 0 w 39"/>
                    <a:gd name="T15" fmla="*/ 10 h 33"/>
                    <a:gd name="T16" fmla="*/ 0 w 39"/>
                    <a:gd name="T17" fmla="*/ 13 h 33"/>
                    <a:gd name="T18" fmla="*/ 0 w 39"/>
                    <a:gd name="T19" fmla="*/ 16 h 33"/>
                    <a:gd name="T20" fmla="*/ 2 w 39"/>
                    <a:gd name="T21" fmla="*/ 23 h 33"/>
                    <a:gd name="T22" fmla="*/ 8 w 39"/>
                    <a:gd name="T23" fmla="*/ 28 h 33"/>
                    <a:gd name="T24" fmla="*/ 14 w 39"/>
                    <a:gd name="T25" fmla="*/ 32 h 33"/>
                    <a:gd name="T26" fmla="*/ 14 w 39"/>
                    <a:gd name="T27" fmla="*/ 32 h 33"/>
                    <a:gd name="T28" fmla="*/ 22 w 39"/>
                    <a:gd name="T29" fmla="*/ 33 h 33"/>
                    <a:gd name="T30" fmla="*/ 29 w 39"/>
                    <a:gd name="T31" fmla="*/ 33 h 33"/>
                    <a:gd name="T32" fmla="*/ 36 w 39"/>
                    <a:gd name="T33" fmla="*/ 29 h 33"/>
                    <a:gd name="T34" fmla="*/ 38 w 39"/>
                    <a:gd name="T35" fmla="*/ 27 h 33"/>
                    <a:gd name="T36" fmla="*/ 39 w 39"/>
                    <a:gd name="T37" fmla="*/ 24 h 33"/>
                    <a:gd name="T38" fmla="*/ 39 w 39"/>
                    <a:gd name="T39" fmla="*/ 24 h 33"/>
                    <a:gd name="T40" fmla="*/ 39 w 39"/>
                    <a:gd name="T41" fmla="*/ 20 h 33"/>
                    <a:gd name="T42" fmla="*/ 39 w 39"/>
                    <a:gd name="T43" fmla="*/ 18 h 33"/>
                    <a:gd name="T44" fmla="*/ 38 w 39"/>
                    <a:gd name="T45" fmla="*/ 11 h 33"/>
                    <a:gd name="T46" fmla="*/ 33 w 39"/>
                    <a:gd name="T47" fmla="*/ 5 h 33"/>
                    <a:gd name="T48" fmla="*/ 25 w 39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2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29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39" y="20"/>
                      </a:lnTo>
                      <a:lnTo>
                        <a:pt x="39" y="18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72" name="Freeform 2815"/>
                <p:cNvSpPr>
                  <a:spLocks/>
                </p:cNvSpPr>
                <p:nvPr/>
              </p:nvSpPr>
              <p:spPr bwMode="auto">
                <a:xfrm>
                  <a:off x="2139" y="3127"/>
                  <a:ext cx="39" cy="33"/>
                </a:xfrm>
                <a:custGeom>
                  <a:avLst/>
                  <a:gdLst>
                    <a:gd name="T0" fmla="*/ 25 w 39"/>
                    <a:gd name="T1" fmla="*/ 1 h 33"/>
                    <a:gd name="T2" fmla="*/ 25 w 39"/>
                    <a:gd name="T3" fmla="*/ 1 h 33"/>
                    <a:gd name="T4" fmla="*/ 18 w 39"/>
                    <a:gd name="T5" fmla="*/ 0 h 33"/>
                    <a:gd name="T6" fmla="*/ 10 w 39"/>
                    <a:gd name="T7" fmla="*/ 1 h 33"/>
                    <a:gd name="T8" fmla="*/ 4 w 39"/>
                    <a:gd name="T9" fmla="*/ 4 h 33"/>
                    <a:gd name="T10" fmla="*/ 2 w 39"/>
                    <a:gd name="T11" fmla="*/ 6 h 33"/>
                    <a:gd name="T12" fmla="*/ 0 w 39"/>
                    <a:gd name="T13" fmla="*/ 10 h 33"/>
                    <a:gd name="T14" fmla="*/ 0 w 39"/>
                    <a:gd name="T15" fmla="*/ 10 h 33"/>
                    <a:gd name="T16" fmla="*/ 0 w 39"/>
                    <a:gd name="T17" fmla="*/ 13 h 33"/>
                    <a:gd name="T18" fmla="*/ 0 w 39"/>
                    <a:gd name="T19" fmla="*/ 16 h 33"/>
                    <a:gd name="T20" fmla="*/ 2 w 39"/>
                    <a:gd name="T21" fmla="*/ 23 h 33"/>
                    <a:gd name="T22" fmla="*/ 8 w 39"/>
                    <a:gd name="T23" fmla="*/ 28 h 33"/>
                    <a:gd name="T24" fmla="*/ 14 w 39"/>
                    <a:gd name="T25" fmla="*/ 32 h 33"/>
                    <a:gd name="T26" fmla="*/ 14 w 39"/>
                    <a:gd name="T27" fmla="*/ 32 h 33"/>
                    <a:gd name="T28" fmla="*/ 22 w 39"/>
                    <a:gd name="T29" fmla="*/ 33 h 33"/>
                    <a:gd name="T30" fmla="*/ 29 w 39"/>
                    <a:gd name="T31" fmla="*/ 33 h 33"/>
                    <a:gd name="T32" fmla="*/ 36 w 39"/>
                    <a:gd name="T33" fmla="*/ 29 h 33"/>
                    <a:gd name="T34" fmla="*/ 38 w 39"/>
                    <a:gd name="T35" fmla="*/ 27 h 33"/>
                    <a:gd name="T36" fmla="*/ 39 w 39"/>
                    <a:gd name="T37" fmla="*/ 24 h 33"/>
                    <a:gd name="T38" fmla="*/ 39 w 39"/>
                    <a:gd name="T39" fmla="*/ 24 h 33"/>
                    <a:gd name="T40" fmla="*/ 39 w 39"/>
                    <a:gd name="T41" fmla="*/ 20 h 33"/>
                    <a:gd name="T42" fmla="*/ 39 w 39"/>
                    <a:gd name="T43" fmla="*/ 18 h 33"/>
                    <a:gd name="T44" fmla="*/ 38 w 39"/>
                    <a:gd name="T45" fmla="*/ 11 h 33"/>
                    <a:gd name="T46" fmla="*/ 33 w 39"/>
                    <a:gd name="T47" fmla="*/ 5 h 33"/>
                    <a:gd name="T48" fmla="*/ 25 w 39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2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29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39" y="20"/>
                      </a:lnTo>
                      <a:lnTo>
                        <a:pt x="39" y="18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73" name="Freeform 2816"/>
                <p:cNvSpPr>
                  <a:spLocks/>
                </p:cNvSpPr>
                <p:nvPr/>
              </p:nvSpPr>
              <p:spPr bwMode="auto">
                <a:xfrm>
                  <a:off x="2127" y="3117"/>
                  <a:ext cx="31" cy="89"/>
                </a:xfrm>
                <a:custGeom>
                  <a:avLst/>
                  <a:gdLst>
                    <a:gd name="T0" fmla="*/ 0 w 31"/>
                    <a:gd name="T1" fmla="*/ 84 h 89"/>
                    <a:gd name="T2" fmla="*/ 9 w 31"/>
                    <a:gd name="T3" fmla="*/ 68 h 89"/>
                    <a:gd name="T4" fmla="*/ 9 w 31"/>
                    <a:gd name="T5" fmla="*/ 0 h 89"/>
                    <a:gd name="T6" fmla="*/ 23 w 31"/>
                    <a:gd name="T7" fmla="*/ 2 h 89"/>
                    <a:gd name="T8" fmla="*/ 23 w 31"/>
                    <a:gd name="T9" fmla="*/ 70 h 89"/>
                    <a:gd name="T10" fmla="*/ 31 w 31"/>
                    <a:gd name="T11" fmla="*/ 85 h 89"/>
                    <a:gd name="T12" fmla="*/ 21 w 31"/>
                    <a:gd name="T13" fmla="*/ 80 h 89"/>
                    <a:gd name="T14" fmla="*/ 21 w 31"/>
                    <a:gd name="T15" fmla="*/ 89 h 89"/>
                    <a:gd name="T16" fmla="*/ 14 w 31"/>
                    <a:gd name="T17" fmla="*/ 81 h 89"/>
                    <a:gd name="T18" fmla="*/ 9 w 31"/>
                    <a:gd name="T19" fmla="*/ 88 h 89"/>
                    <a:gd name="T20" fmla="*/ 9 w 31"/>
                    <a:gd name="T21" fmla="*/ 80 h 89"/>
                    <a:gd name="T22" fmla="*/ 0 w 31"/>
                    <a:gd name="T23" fmla="*/ 84 h 89"/>
                    <a:gd name="T24" fmla="*/ 0 w 31"/>
                    <a:gd name="T25" fmla="*/ 84 h 8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9"/>
                    <a:gd name="T41" fmla="*/ 31 w 31"/>
                    <a:gd name="T42" fmla="*/ 89 h 8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9">
                      <a:moveTo>
                        <a:pt x="0" y="84"/>
                      </a:moveTo>
                      <a:lnTo>
                        <a:pt x="9" y="68"/>
                      </a:lnTo>
                      <a:lnTo>
                        <a:pt x="9" y="0"/>
                      </a:lnTo>
                      <a:lnTo>
                        <a:pt x="23" y="2"/>
                      </a:lnTo>
                      <a:lnTo>
                        <a:pt x="23" y="70"/>
                      </a:lnTo>
                      <a:lnTo>
                        <a:pt x="31" y="85"/>
                      </a:lnTo>
                      <a:lnTo>
                        <a:pt x="21" y="80"/>
                      </a:lnTo>
                      <a:lnTo>
                        <a:pt x="21" y="89"/>
                      </a:lnTo>
                      <a:lnTo>
                        <a:pt x="14" y="81"/>
                      </a:lnTo>
                      <a:lnTo>
                        <a:pt x="9" y="88"/>
                      </a:lnTo>
                      <a:lnTo>
                        <a:pt x="9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74" name="Freeform 2817"/>
                <p:cNvSpPr>
                  <a:spLocks/>
                </p:cNvSpPr>
                <p:nvPr/>
              </p:nvSpPr>
              <p:spPr bwMode="auto">
                <a:xfrm>
                  <a:off x="2110" y="3103"/>
                  <a:ext cx="39" cy="33"/>
                </a:xfrm>
                <a:custGeom>
                  <a:avLst/>
                  <a:gdLst>
                    <a:gd name="T0" fmla="*/ 11 w 39"/>
                    <a:gd name="T1" fmla="*/ 2 h 33"/>
                    <a:gd name="T2" fmla="*/ 11 w 39"/>
                    <a:gd name="T3" fmla="*/ 2 h 33"/>
                    <a:gd name="T4" fmla="*/ 5 w 39"/>
                    <a:gd name="T5" fmla="*/ 7 h 33"/>
                    <a:gd name="T6" fmla="*/ 1 w 39"/>
                    <a:gd name="T7" fmla="*/ 14 h 33"/>
                    <a:gd name="T8" fmla="*/ 0 w 39"/>
                    <a:gd name="T9" fmla="*/ 20 h 33"/>
                    <a:gd name="T10" fmla="*/ 0 w 39"/>
                    <a:gd name="T11" fmla="*/ 24 h 33"/>
                    <a:gd name="T12" fmla="*/ 1 w 39"/>
                    <a:gd name="T13" fmla="*/ 26 h 33"/>
                    <a:gd name="T14" fmla="*/ 1 w 39"/>
                    <a:gd name="T15" fmla="*/ 26 h 33"/>
                    <a:gd name="T16" fmla="*/ 3 w 39"/>
                    <a:gd name="T17" fmla="*/ 29 h 33"/>
                    <a:gd name="T18" fmla="*/ 6 w 39"/>
                    <a:gd name="T19" fmla="*/ 31 h 33"/>
                    <a:gd name="T20" fmla="*/ 12 w 39"/>
                    <a:gd name="T21" fmla="*/ 33 h 33"/>
                    <a:gd name="T22" fmla="*/ 20 w 39"/>
                    <a:gd name="T23" fmla="*/ 33 h 33"/>
                    <a:gd name="T24" fmla="*/ 28 w 39"/>
                    <a:gd name="T25" fmla="*/ 30 h 33"/>
                    <a:gd name="T26" fmla="*/ 28 w 39"/>
                    <a:gd name="T27" fmla="*/ 30 h 33"/>
                    <a:gd name="T28" fmla="*/ 34 w 39"/>
                    <a:gd name="T29" fmla="*/ 25 h 33"/>
                    <a:gd name="T30" fmla="*/ 38 w 39"/>
                    <a:gd name="T31" fmla="*/ 19 h 33"/>
                    <a:gd name="T32" fmla="*/ 39 w 39"/>
                    <a:gd name="T33" fmla="*/ 12 h 33"/>
                    <a:gd name="T34" fmla="*/ 39 w 39"/>
                    <a:gd name="T35" fmla="*/ 8 h 33"/>
                    <a:gd name="T36" fmla="*/ 38 w 39"/>
                    <a:gd name="T37" fmla="*/ 6 h 33"/>
                    <a:gd name="T38" fmla="*/ 38 w 39"/>
                    <a:gd name="T39" fmla="*/ 6 h 33"/>
                    <a:gd name="T40" fmla="*/ 35 w 39"/>
                    <a:gd name="T41" fmla="*/ 3 h 33"/>
                    <a:gd name="T42" fmla="*/ 33 w 39"/>
                    <a:gd name="T43" fmla="*/ 1 h 33"/>
                    <a:gd name="T44" fmla="*/ 26 w 39"/>
                    <a:gd name="T45" fmla="*/ 0 h 33"/>
                    <a:gd name="T46" fmla="*/ 19 w 39"/>
                    <a:gd name="T47" fmla="*/ 0 h 33"/>
                    <a:gd name="T48" fmla="*/ 11 w 39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7"/>
                      </a:lnTo>
                      <a:lnTo>
                        <a:pt x="1" y="14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1" y="26"/>
                      </a:lnTo>
                      <a:lnTo>
                        <a:pt x="3" y="29"/>
                      </a:lnTo>
                      <a:lnTo>
                        <a:pt x="6" y="31"/>
                      </a:lnTo>
                      <a:lnTo>
                        <a:pt x="12" y="33"/>
                      </a:lnTo>
                      <a:lnTo>
                        <a:pt x="20" y="33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39" y="12"/>
                      </a:lnTo>
                      <a:lnTo>
                        <a:pt x="39" y="8"/>
                      </a:lnTo>
                      <a:lnTo>
                        <a:pt x="38" y="6"/>
                      </a:lnTo>
                      <a:lnTo>
                        <a:pt x="35" y="3"/>
                      </a:lnTo>
                      <a:lnTo>
                        <a:pt x="33" y="1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2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75" name="Freeform 2818"/>
                <p:cNvSpPr>
                  <a:spLocks/>
                </p:cNvSpPr>
                <p:nvPr/>
              </p:nvSpPr>
              <p:spPr bwMode="auto">
                <a:xfrm>
                  <a:off x="2110" y="3103"/>
                  <a:ext cx="39" cy="33"/>
                </a:xfrm>
                <a:custGeom>
                  <a:avLst/>
                  <a:gdLst>
                    <a:gd name="T0" fmla="*/ 11 w 39"/>
                    <a:gd name="T1" fmla="*/ 2 h 33"/>
                    <a:gd name="T2" fmla="*/ 11 w 39"/>
                    <a:gd name="T3" fmla="*/ 2 h 33"/>
                    <a:gd name="T4" fmla="*/ 5 w 39"/>
                    <a:gd name="T5" fmla="*/ 7 h 33"/>
                    <a:gd name="T6" fmla="*/ 1 w 39"/>
                    <a:gd name="T7" fmla="*/ 14 h 33"/>
                    <a:gd name="T8" fmla="*/ 0 w 39"/>
                    <a:gd name="T9" fmla="*/ 20 h 33"/>
                    <a:gd name="T10" fmla="*/ 0 w 39"/>
                    <a:gd name="T11" fmla="*/ 24 h 33"/>
                    <a:gd name="T12" fmla="*/ 1 w 39"/>
                    <a:gd name="T13" fmla="*/ 26 h 33"/>
                    <a:gd name="T14" fmla="*/ 1 w 39"/>
                    <a:gd name="T15" fmla="*/ 26 h 33"/>
                    <a:gd name="T16" fmla="*/ 3 w 39"/>
                    <a:gd name="T17" fmla="*/ 29 h 33"/>
                    <a:gd name="T18" fmla="*/ 6 w 39"/>
                    <a:gd name="T19" fmla="*/ 31 h 33"/>
                    <a:gd name="T20" fmla="*/ 12 w 39"/>
                    <a:gd name="T21" fmla="*/ 33 h 33"/>
                    <a:gd name="T22" fmla="*/ 20 w 39"/>
                    <a:gd name="T23" fmla="*/ 33 h 33"/>
                    <a:gd name="T24" fmla="*/ 28 w 39"/>
                    <a:gd name="T25" fmla="*/ 30 h 33"/>
                    <a:gd name="T26" fmla="*/ 28 w 39"/>
                    <a:gd name="T27" fmla="*/ 30 h 33"/>
                    <a:gd name="T28" fmla="*/ 34 w 39"/>
                    <a:gd name="T29" fmla="*/ 25 h 33"/>
                    <a:gd name="T30" fmla="*/ 38 w 39"/>
                    <a:gd name="T31" fmla="*/ 19 h 33"/>
                    <a:gd name="T32" fmla="*/ 39 w 39"/>
                    <a:gd name="T33" fmla="*/ 12 h 33"/>
                    <a:gd name="T34" fmla="*/ 39 w 39"/>
                    <a:gd name="T35" fmla="*/ 8 h 33"/>
                    <a:gd name="T36" fmla="*/ 38 w 39"/>
                    <a:gd name="T37" fmla="*/ 6 h 33"/>
                    <a:gd name="T38" fmla="*/ 38 w 39"/>
                    <a:gd name="T39" fmla="*/ 6 h 33"/>
                    <a:gd name="T40" fmla="*/ 35 w 39"/>
                    <a:gd name="T41" fmla="*/ 3 h 33"/>
                    <a:gd name="T42" fmla="*/ 33 w 39"/>
                    <a:gd name="T43" fmla="*/ 1 h 33"/>
                    <a:gd name="T44" fmla="*/ 26 w 39"/>
                    <a:gd name="T45" fmla="*/ 0 h 33"/>
                    <a:gd name="T46" fmla="*/ 19 w 39"/>
                    <a:gd name="T47" fmla="*/ 0 h 33"/>
                    <a:gd name="T48" fmla="*/ 11 w 39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7"/>
                      </a:lnTo>
                      <a:lnTo>
                        <a:pt x="1" y="14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1" y="26"/>
                      </a:lnTo>
                      <a:lnTo>
                        <a:pt x="3" y="29"/>
                      </a:lnTo>
                      <a:lnTo>
                        <a:pt x="6" y="31"/>
                      </a:lnTo>
                      <a:lnTo>
                        <a:pt x="12" y="33"/>
                      </a:lnTo>
                      <a:lnTo>
                        <a:pt x="20" y="33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39" y="12"/>
                      </a:lnTo>
                      <a:lnTo>
                        <a:pt x="39" y="8"/>
                      </a:lnTo>
                      <a:lnTo>
                        <a:pt x="38" y="6"/>
                      </a:lnTo>
                      <a:lnTo>
                        <a:pt x="35" y="3"/>
                      </a:lnTo>
                      <a:lnTo>
                        <a:pt x="33" y="1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76" name="Freeform 2819"/>
                <p:cNvSpPr>
                  <a:spLocks/>
                </p:cNvSpPr>
                <p:nvPr/>
              </p:nvSpPr>
              <p:spPr bwMode="auto">
                <a:xfrm>
                  <a:off x="2139" y="3106"/>
                  <a:ext cx="39" cy="34"/>
                </a:xfrm>
                <a:custGeom>
                  <a:avLst/>
                  <a:gdLst>
                    <a:gd name="T0" fmla="*/ 25 w 39"/>
                    <a:gd name="T1" fmla="*/ 2 h 34"/>
                    <a:gd name="T2" fmla="*/ 25 w 39"/>
                    <a:gd name="T3" fmla="*/ 2 h 34"/>
                    <a:gd name="T4" fmla="*/ 18 w 39"/>
                    <a:gd name="T5" fmla="*/ 0 h 34"/>
                    <a:gd name="T6" fmla="*/ 10 w 39"/>
                    <a:gd name="T7" fmla="*/ 0 h 34"/>
                    <a:gd name="T8" fmla="*/ 4 w 39"/>
                    <a:gd name="T9" fmla="*/ 4 h 34"/>
                    <a:gd name="T10" fmla="*/ 2 w 39"/>
                    <a:gd name="T11" fmla="*/ 7 h 34"/>
                    <a:gd name="T12" fmla="*/ 0 w 39"/>
                    <a:gd name="T13" fmla="*/ 9 h 34"/>
                    <a:gd name="T14" fmla="*/ 0 w 39"/>
                    <a:gd name="T15" fmla="*/ 9 h 34"/>
                    <a:gd name="T16" fmla="*/ 0 w 39"/>
                    <a:gd name="T17" fmla="*/ 13 h 34"/>
                    <a:gd name="T18" fmla="*/ 0 w 39"/>
                    <a:gd name="T19" fmla="*/ 16 h 34"/>
                    <a:gd name="T20" fmla="*/ 2 w 39"/>
                    <a:gd name="T21" fmla="*/ 22 h 34"/>
                    <a:gd name="T22" fmla="*/ 8 w 39"/>
                    <a:gd name="T23" fmla="*/ 27 h 34"/>
                    <a:gd name="T24" fmla="*/ 14 w 39"/>
                    <a:gd name="T25" fmla="*/ 31 h 34"/>
                    <a:gd name="T26" fmla="*/ 14 w 39"/>
                    <a:gd name="T27" fmla="*/ 31 h 34"/>
                    <a:gd name="T28" fmla="*/ 23 w 39"/>
                    <a:gd name="T29" fmla="*/ 34 h 34"/>
                    <a:gd name="T30" fmla="*/ 29 w 39"/>
                    <a:gd name="T31" fmla="*/ 32 h 34"/>
                    <a:gd name="T32" fmla="*/ 36 w 39"/>
                    <a:gd name="T33" fmla="*/ 28 h 34"/>
                    <a:gd name="T34" fmla="*/ 38 w 39"/>
                    <a:gd name="T35" fmla="*/ 26 h 34"/>
                    <a:gd name="T36" fmla="*/ 39 w 39"/>
                    <a:gd name="T37" fmla="*/ 23 h 34"/>
                    <a:gd name="T38" fmla="*/ 39 w 39"/>
                    <a:gd name="T39" fmla="*/ 23 h 34"/>
                    <a:gd name="T40" fmla="*/ 39 w 39"/>
                    <a:gd name="T41" fmla="*/ 21 h 34"/>
                    <a:gd name="T42" fmla="*/ 39 w 39"/>
                    <a:gd name="T43" fmla="*/ 17 h 34"/>
                    <a:gd name="T44" fmla="*/ 37 w 39"/>
                    <a:gd name="T45" fmla="*/ 11 h 34"/>
                    <a:gd name="T46" fmla="*/ 33 w 39"/>
                    <a:gd name="T47" fmla="*/ 5 h 34"/>
                    <a:gd name="T48" fmla="*/ 25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8" y="0"/>
                      </a:lnTo>
                      <a:lnTo>
                        <a:pt x="10" y="0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2" y="22"/>
                      </a:lnTo>
                      <a:lnTo>
                        <a:pt x="8" y="27"/>
                      </a:lnTo>
                      <a:lnTo>
                        <a:pt x="14" y="31"/>
                      </a:lnTo>
                      <a:lnTo>
                        <a:pt x="23" y="34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38" y="26"/>
                      </a:lnTo>
                      <a:lnTo>
                        <a:pt x="39" y="23"/>
                      </a:lnTo>
                      <a:lnTo>
                        <a:pt x="39" y="21"/>
                      </a:lnTo>
                      <a:lnTo>
                        <a:pt x="39" y="17"/>
                      </a:lnTo>
                      <a:lnTo>
                        <a:pt x="37" y="11"/>
                      </a:lnTo>
                      <a:lnTo>
                        <a:pt x="33" y="5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77" name="Freeform 2820"/>
                <p:cNvSpPr>
                  <a:spLocks/>
                </p:cNvSpPr>
                <p:nvPr/>
              </p:nvSpPr>
              <p:spPr bwMode="auto">
                <a:xfrm>
                  <a:off x="2139" y="3106"/>
                  <a:ext cx="39" cy="34"/>
                </a:xfrm>
                <a:custGeom>
                  <a:avLst/>
                  <a:gdLst>
                    <a:gd name="T0" fmla="*/ 25 w 39"/>
                    <a:gd name="T1" fmla="*/ 2 h 34"/>
                    <a:gd name="T2" fmla="*/ 25 w 39"/>
                    <a:gd name="T3" fmla="*/ 2 h 34"/>
                    <a:gd name="T4" fmla="*/ 18 w 39"/>
                    <a:gd name="T5" fmla="*/ 0 h 34"/>
                    <a:gd name="T6" fmla="*/ 10 w 39"/>
                    <a:gd name="T7" fmla="*/ 0 h 34"/>
                    <a:gd name="T8" fmla="*/ 4 w 39"/>
                    <a:gd name="T9" fmla="*/ 4 h 34"/>
                    <a:gd name="T10" fmla="*/ 2 w 39"/>
                    <a:gd name="T11" fmla="*/ 7 h 34"/>
                    <a:gd name="T12" fmla="*/ 0 w 39"/>
                    <a:gd name="T13" fmla="*/ 9 h 34"/>
                    <a:gd name="T14" fmla="*/ 0 w 39"/>
                    <a:gd name="T15" fmla="*/ 9 h 34"/>
                    <a:gd name="T16" fmla="*/ 0 w 39"/>
                    <a:gd name="T17" fmla="*/ 13 h 34"/>
                    <a:gd name="T18" fmla="*/ 0 w 39"/>
                    <a:gd name="T19" fmla="*/ 16 h 34"/>
                    <a:gd name="T20" fmla="*/ 2 w 39"/>
                    <a:gd name="T21" fmla="*/ 22 h 34"/>
                    <a:gd name="T22" fmla="*/ 8 w 39"/>
                    <a:gd name="T23" fmla="*/ 27 h 34"/>
                    <a:gd name="T24" fmla="*/ 14 w 39"/>
                    <a:gd name="T25" fmla="*/ 31 h 34"/>
                    <a:gd name="T26" fmla="*/ 14 w 39"/>
                    <a:gd name="T27" fmla="*/ 31 h 34"/>
                    <a:gd name="T28" fmla="*/ 23 w 39"/>
                    <a:gd name="T29" fmla="*/ 34 h 34"/>
                    <a:gd name="T30" fmla="*/ 29 w 39"/>
                    <a:gd name="T31" fmla="*/ 32 h 34"/>
                    <a:gd name="T32" fmla="*/ 36 w 39"/>
                    <a:gd name="T33" fmla="*/ 28 h 34"/>
                    <a:gd name="T34" fmla="*/ 38 w 39"/>
                    <a:gd name="T35" fmla="*/ 26 h 34"/>
                    <a:gd name="T36" fmla="*/ 39 w 39"/>
                    <a:gd name="T37" fmla="*/ 23 h 34"/>
                    <a:gd name="T38" fmla="*/ 39 w 39"/>
                    <a:gd name="T39" fmla="*/ 23 h 34"/>
                    <a:gd name="T40" fmla="*/ 39 w 39"/>
                    <a:gd name="T41" fmla="*/ 21 h 34"/>
                    <a:gd name="T42" fmla="*/ 39 w 39"/>
                    <a:gd name="T43" fmla="*/ 17 h 34"/>
                    <a:gd name="T44" fmla="*/ 37 w 39"/>
                    <a:gd name="T45" fmla="*/ 11 h 34"/>
                    <a:gd name="T46" fmla="*/ 33 w 39"/>
                    <a:gd name="T47" fmla="*/ 5 h 34"/>
                    <a:gd name="T48" fmla="*/ 25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8" y="0"/>
                      </a:lnTo>
                      <a:lnTo>
                        <a:pt x="10" y="0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2" y="22"/>
                      </a:lnTo>
                      <a:lnTo>
                        <a:pt x="8" y="27"/>
                      </a:lnTo>
                      <a:lnTo>
                        <a:pt x="14" y="31"/>
                      </a:lnTo>
                      <a:lnTo>
                        <a:pt x="23" y="34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38" y="26"/>
                      </a:lnTo>
                      <a:lnTo>
                        <a:pt x="39" y="23"/>
                      </a:lnTo>
                      <a:lnTo>
                        <a:pt x="39" y="21"/>
                      </a:lnTo>
                      <a:lnTo>
                        <a:pt x="39" y="17"/>
                      </a:lnTo>
                      <a:lnTo>
                        <a:pt x="37" y="11"/>
                      </a:lnTo>
                      <a:lnTo>
                        <a:pt x="33" y="5"/>
                      </a:lnTo>
                      <a:lnTo>
                        <a:pt x="25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78" name="Freeform 2821"/>
                <p:cNvSpPr>
                  <a:spLocks/>
                </p:cNvSpPr>
                <p:nvPr/>
              </p:nvSpPr>
              <p:spPr bwMode="auto">
                <a:xfrm>
                  <a:off x="2113" y="3080"/>
                  <a:ext cx="42" cy="31"/>
                </a:xfrm>
                <a:custGeom>
                  <a:avLst/>
                  <a:gdLst>
                    <a:gd name="T0" fmla="*/ 22 w 42"/>
                    <a:gd name="T1" fmla="*/ 0 h 31"/>
                    <a:gd name="T2" fmla="*/ 22 w 42"/>
                    <a:gd name="T3" fmla="*/ 0 h 31"/>
                    <a:gd name="T4" fmla="*/ 13 w 42"/>
                    <a:gd name="T5" fmla="*/ 0 h 31"/>
                    <a:gd name="T6" fmla="*/ 7 w 42"/>
                    <a:gd name="T7" fmla="*/ 3 h 31"/>
                    <a:gd name="T8" fmla="*/ 3 w 42"/>
                    <a:gd name="T9" fmla="*/ 9 h 31"/>
                    <a:gd name="T10" fmla="*/ 2 w 42"/>
                    <a:gd name="T11" fmla="*/ 12 h 31"/>
                    <a:gd name="T12" fmla="*/ 0 w 42"/>
                    <a:gd name="T13" fmla="*/ 15 h 31"/>
                    <a:gd name="T14" fmla="*/ 0 w 42"/>
                    <a:gd name="T15" fmla="*/ 15 h 31"/>
                    <a:gd name="T16" fmla="*/ 2 w 42"/>
                    <a:gd name="T17" fmla="*/ 19 h 31"/>
                    <a:gd name="T18" fmla="*/ 3 w 42"/>
                    <a:gd name="T19" fmla="*/ 21 h 31"/>
                    <a:gd name="T20" fmla="*/ 7 w 42"/>
                    <a:gd name="T21" fmla="*/ 26 h 31"/>
                    <a:gd name="T22" fmla="*/ 13 w 42"/>
                    <a:gd name="T23" fmla="*/ 30 h 31"/>
                    <a:gd name="T24" fmla="*/ 22 w 42"/>
                    <a:gd name="T25" fmla="*/ 31 h 31"/>
                    <a:gd name="T26" fmla="*/ 22 w 42"/>
                    <a:gd name="T27" fmla="*/ 31 h 31"/>
                    <a:gd name="T28" fmla="*/ 30 w 42"/>
                    <a:gd name="T29" fmla="*/ 30 h 31"/>
                    <a:gd name="T30" fmla="*/ 36 w 42"/>
                    <a:gd name="T31" fmla="*/ 26 h 31"/>
                    <a:gd name="T32" fmla="*/ 41 w 42"/>
                    <a:gd name="T33" fmla="*/ 21 h 31"/>
                    <a:gd name="T34" fmla="*/ 42 w 42"/>
                    <a:gd name="T35" fmla="*/ 19 h 31"/>
                    <a:gd name="T36" fmla="*/ 42 w 42"/>
                    <a:gd name="T37" fmla="*/ 15 h 31"/>
                    <a:gd name="T38" fmla="*/ 42 w 42"/>
                    <a:gd name="T39" fmla="*/ 15 h 31"/>
                    <a:gd name="T40" fmla="*/ 42 w 42"/>
                    <a:gd name="T41" fmla="*/ 12 h 31"/>
                    <a:gd name="T42" fmla="*/ 41 w 42"/>
                    <a:gd name="T43" fmla="*/ 9 h 31"/>
                    <a:gd name="T44" fmla="*/ 36 w 42"/>
                    <a:gd name="T45" fmla="*/ 3 h 31"/>
                    <a:gd name="T46" fmla="*/ 30 w 42"/>
                    <a:gd name="T47" fmla="*/ 0 h 31"/>
                    <a:gd name="T48" fmla="*/ 22 w 42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1"/>
                    <a:gd name="T77" fmla="*/ 42 w 42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1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0"/>
                      </a:lnTo>
                      <a:lnTo>
                        <a:pt x="7" y="3"/>
                      </a:lnTo>
                      <a:lnTo>
                        <a:pt x="3" y="9"/>
                      </a:lnTo>
                      <a:lnTo>
                        <a:pt x="2" y="12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3" y="21"/>
                      </a:lnTo>
                      <a:lnTo>
                        <a:pt x="7" y="26"/>
                      </a:lnTo>
                      <a:lnTo>
                        <a:pt x="13" y="30"/>
                      </a:lnTo>
                      <a:lnTo>
                        <a:pt x="22" y="31"/>
                      </a:lnTo>
                      <a:lnTo>
                        <a:pt x="30" y="30"/>
                      </a:lnTo>
                      <a:lnTo>
                        <a:pt x="36" y="26"/>
                      </a:lnTo>
                      <a:lnTo>
                        <a:pt x="41" y="21"/>
                      </a:lnTo>
                      <a:lnTo>
                        <a:pt x="42" y="19"/>
                      </a:lnTo>
                      <a:lnTo>
                        <a:pt x="42" y="15"/>
                      </a:lnTo>
                      <a:lnTo>
                        <a:pt x="42" y="12"/>
                      </a:lnTo>
                      <a:lnTo>
                        <a:pt x="41" y="9"/>
                      </a:lnTo>
                      <a:lnTo>
                        <a:pt x="36" y="3"/>
                      </a:lnTo>
                      <a:lnTo>
                        <a:pt x="30" y="0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79" name="Freeform 2822"/>
                <p:cNvSpPr>
                  <a:spLocks/>
                </p:cNvSpPr>
                <p:nvPr/>
              </p:nvSpPr>
              <p:spPr bwMode="auto">
                <a:xfrm>
                  <a:off x="2113" y="3080"/>
                  <a:ext cx="42" cy="31"/>
                </a:xfrm>
                <a:custGeom>
                  <a:avLst/>
                  <a:gdLst>
                    <a:gd name="T0" fmla="*/ 22 w 42"/>
                    <a:gd name="T1" fmla="*/ 0 h 31"/>
                    <a:gd name="T2" fmla="*/ 22 w 42"/>
                    <a:gd name="T3" fmla="*/ 0 h 31"/>
                    <a:gd name="T4" fmla="*/ 13 w 42"/>
                    <a:gd name="T5" fmla="*/ 0 h 31"/>
                    <a:gd name="T6" fmla="*/ 7 w 42"/>
                    <a:gd name="T7" fmla="*/ 3 h 31"/>
                    <a:gd name="T8" fmla="*/ 3 w 42"/>
                    <a:gd name="T9" fmla="*/ 9 h 31"/>
                    <a:gd name="T10" fmla="*/ 2 w 42"/>
                    <a:gd name="T11" fmla="*/ 12 h 31"/>
                    <a:gd name="T12" fmla="*/ 0 w 42"/>
                    <a:gd name="T13" fmla="*/ 15 h 31"/>
                    <a:gd name="T14" fmla="*/ 0 w 42"/>
                    <a:gd name="T15" fmla="*/ 15 h 31"/>
                    <a:gd name="T16" fmla="*/ 2 w 42"/>
                    <a:gd name="T17" fmla="*/ 19 h 31"/>
                    <a:gd name="T18" fmla="*/ 3 w 42"/>
                    <a:gd name="T19" fmla="*/ 21 h 31"/>
                    <a:gd name="T20" fmla="*/ 7 w 42"/>
                    <a:gd name="T21" fmla="*/ 26 h 31"/>
                    <a:gd name="T22" fmla="*/ 13 w 42"/>
                    <a:gd name="T23" fmla="*/ 30 h 31"/>
                    <a:gd name="T24" fmla="*/ 22 w 42"/>
                    <a:gd name="T25" fmla="*/ 31 h 31"/>
                    <a:gd name="T26" fmla="*/ 22 w 42"/>
                    <a:gd name="T27" fmla="*/ 31 h 31"/>
                    <a:gd name="T28" fmla="*/ 30 w 42"/>
                    <a:gd name="T29" fmla="*/ 30 h 31"/>
                    <a:gd name="T30" fmla="*/ 36 w 42"/>
                    <a:gd name="T31" fmla="*/ 26 h 31"/>
                    <a:gd name="T32" fmla="*/ 41 w 42"/>
                    <a:gd name="T33" fmla="*/ 21 h 31"/>
                    <a:gd name="T34" fmla="*/ 42 w 42"/>
                    <a:gd name="T35" fmla="*/ 19 h 31"/>
                    <a:gd name="T36" fmla="*/ 42 w 42"/>
                    <a:gd name="T37" fmla="*/ 15 h 31"/>
                    <a:gd name="T38" fmla="*/ 42 w 42"/>
                    <a:gd name="T39" fmla="*/ 15 h 31"/>
                    <a:gd name="T40" fmla="*/ 42 w 42"/>
                    <a:gd name="T41" fmla="*/ 12 h 31"/>
                    <a:gd name="T42" fmla="*/ 41 w 42"/>
                    <a:gd name="T43" fmla="*/ 9 h 31"/>
                    <a:gd name="T44" fmla="*/ 36 w 42"/>
                    <a:gd name="T45" fmla="*/ 3 h 31"/>
                    <a:gd name="T46" fmla="*/ 30 w 42"/>
                    <a:gd name="T47" fmla="*/ 0 h 31"/>
                    <a:gd name="T48" fmla="*/ 22 w 42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1"/>
                    <a:gd name="T77" fmla="*/ 42 w 42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1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0"/>
                      </a:lnTo>
                      <a:lnTo>
                        <a:pt x="7" y="3"/>
                      </a:lnTo>
                      <a:lnTo>
                        <a:pt x="3" y="9"/>
                      </a:lnTo>
                      <a:lnTo>
                        <a:pt x="2" y="12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3" y="21"/>
                      </a:lnTo>
                      <a:lnTo>
                        <a:pt x="7" y="26"/>
                      </a:lnTo>
                      <a:lnTo>
                        <a:pt x="13" y="30"/>
                      </a:lnTo>
                      <a:lnTo>
                        <a:pt x="22" y="31"/>
                      </a:lnTo>
                      <a:lnTo>
                        <a:pt x="30" y="30"/>
                      </a:lnTo>
                      <a:lnTo>
                        <a:pt x="36" y="26"/>
                      </a:lnTo>
                      <a:lnTo>
                        <a:pt x="41" y="21"/>
                      </a:lnTo>
                      <a:lnTo>
                        <a:pt x="42" y="19"/>
                      </a:lnTo>
                      <a:lnTo>
                        <a:pt x="42" y="15"/>
                      </a:lnTo>
                      <a:lnTo>
                        <a:pt x="42" y="12"/>
                      </a:lnTo>
                      <a:lnTo>
                        <a:pt x="41" y="9"/>
                      </a:lnTo>
                      <a:lnTo>
                        <a:pt x="36" y="3"/>
                      </a:lnTo>
                      <a:lnTo>
                        <a:pt x="30" y="0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80" name="Freeform 2823"/>
                <p:cNvSpPr>
                  <a:spLocks/>
                </p:cNvSpPr>
                <p:nvPr/>
              </p:nvSpPr>
              <p:spPr bwMode="auto">
                <a:xfrm>
                  <a:off x="2139" y="3083"/>
                  <a:ext cx="42" cy="32"/>
                </a:xfrm>
                <a:custGeom>
                  <a:avLst/>
                  <a:gdLst>
                    <a:gd name="T0" fmla="*/ 24 w 42"/>
                    <a:gd name="T1" fmla="*/ 0 h 32"/>
                    <a:gd name="T2" fmla="*/ 24 w 42"/>
                    <a:gd name="T3" fmla="*/ 0 h 32"/>
                    <a:gd name="T4" fmla="*/ 16 w 42"/>
                    <a:gd name="T5" fmla="*/ 0 h 32"/>
                    <a:gd name="T6" fmla="*/ 9 w 42"/>
                    <a:gd name="T7" fmla="*/ 2 h 32"/>
                    <a:gd name="T8" fmla="*/ 4 w 42"/>
                    <a:gd name="T9" fmla="*/ 7 h 32"/>
                    <a:gd name="T10" fmla="*/ 1 w 42"/>
                    <a:gd name="T11" fmla="*/ 9 h 32"/>
                    <a:gd name="T12" fmla="*/ 1 w 42"/>
                    <a:gd name="T13" fmla="*/ 12 h 32"/>
                    <a:gd name="T14" fmla="*/ 1 w 42"/>
                    <a:gd name="T15" fmla="*/ 12 h 32"/>
                    <a:gd name="T16" fmla="*/ 0 w 42"/>
                    <a:gd name="T17" fmla="*/ 16 h 32"/>
                    <a:gd name="T18" fmla="*/ 1 w 42"/>
                    <a:gd name="T19" fmla="*/ 20 h 32"/>
                    <a:gd name="T20" fmla="*/ 5 w 42"/>
                    <a:gd name="T21" fmla="*/ 25 h 32"/>
                    <a:gd name="T22" fmla="*/ 10 w 42"/>
                    <a:gd name="T23" fmla="*/ 30 h 32"/>
                    <a:gd name="T24" fmla="*/ 18 w 42"/>
                    <a:gd name="T25" fmla="*/ 32 h 32"/>
                    <a:gd name="T26" fmla="*/ 18 w 42"/>
                    <a:gd name="T27" fmla="*/ 32 h 32"/>
                    <a:gd name="T28" fmla="*/ 27 w 42"/>
                    <a:gd name="T29" fmla="*/ 32 h 32"/>
                    <a:gd name="T30" fmla="*/ 33 w 42"/>
                    <a:gd name="T31" fmla="*/ 31 h 32"/>
                    <a:gd name="T32" fmla="*/ 38 w 42"/>
                    <a:gd name="T33" fmla="*/ 26 h 32"/>
                    <a:gd name="T34" fmla="*/ 41 w 42"/>
                    <a:gd name="T35" fmla="*/ 23 h 32"/>
                    <a:gd name="T36" fmla="*/ 42 w 42"/>
                    <a:gd name="T37" fmla="*/ 20 h 32"/>
                    <a:gd name="T38" fmla="*/ 42 w 42"/>
                    <a:gd name="T39" fmla="*/ 20 h 32"/>
                    <a:gd name="T40" fmla="*/ 42 w 42"/>
                    <a:gd name="T41" fmla="*/ 17 h 32"/>
                    <a:gd name="T42" fmla="*/ 41 w 42"/>
                    <a:gd name="T43" fmla="*/ 13 h 32"/>
                    <a:gd name="T44" fmla="*/ 38 w 42"/>
                    <a:gd name="T45" fmla="*/ 8 h 32"/>
                    <a:gd name="T46" fmla="*/ 32 w 42"/>
                    <a:gd name="T47" fmla="*/ 3 h 32"/>
                    <a:gd name="T48" fmla="*/ 24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6" y="0"/>
                      </a:lnTo>
                      <a:lnTo>
                        <a:pt x="9" y="2"/>
                      </a:lnTo>
                      <a:lnTo>
                        <a:pt x="4" y="7"/>
                      </a:lnTo>
                      <a:lnTo>
                        <a:pt x="1" y="9"/>
                      </a:lnTo>
                      <a:lnTo>
                        <a:pt x="1" y="12"/>
                      </a:lnTo>
                      <a:lnTo>
                        <a:pt x="0" y="16"/>
                      </a:lnTo>
                      <a:lnTo>
                        <a:pt x="1" y="20"/>
                      </a:lnTo>
                      <a:lnTo>
                        <a:pt x="5" y="25"/>
                      </a:lnTo>
                      <a:lnTo>
                        <a:pt x="10" y="30"/>
                      </a:lnTo>
                      <a:lnTo>
                        <a:pt x="18" y="32"/>
                      </a:lnTo>
                      <a:lnTo>
                        <a:pt x="27" y="32"/>
                      </a:lnTo>
                      <a:lnTo>
                        <a:pt x="33" y="31"/>
                      </a:lnTo>
                      <a:lnTo>
                        <a:pt x="38" y="26"/>
                      </a:lnTo>
                      <a:lnTo>
                        <a:pt x="41" y="23"/>
                      </a:lnTo>
                      <a:lnTo>
                        <a:pt x="42" y="20"/>
                      </a:lnTo>
                      <a:lnTo>
                        <a:pt x="42" y="17"/>
                      </a:lnTo>
                      <a:lnTo>
                        <a:pt x="41" y="13"/>
                      </a:lnTo>
                      <a:lnTo>
                        <a:pt x="38" y="8"/>
                      </a:lnTo>
                      <a:lnTo>
                        <a:pt x="32" y="3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81" name="Freeform 2824"/>
                <p:cNvSpPr>
                  <a:spLocks/>
                </p:cNvSpPr>
                <p:nvPr/>
              </p:nvSpPr>
              <p:spPr bwMode="auto">
                <a:xfrm>
                  <a:off x="2139" y="3083"/>
                  <a:ext cx="42" cy="32"/>
                </a:xfrm>
                <a:custGeom>
                  <a:avLst/>
                  <a:gdLst>
                    <a:gd name="T0" fmla="*/ 24 w 42"/>
                    <a:gd name="T1" fmla="*/ 0 h 32"/>
                    <a:gd name="T2" fmla="*/ 24 w 42"/>
                    <a:gd name="T3" fmla="*/ 0 h 32"/>
                    <a:gd name="T4" fmla="*/ 16 w 42"/>
                    <a:gd name="T5" fmla="*/ 0 h 32"/>
                    <a:gd name="T6" fmla="*/ 9 w 42"/>
                    <a:gd name="T7" fmla="*/ 2 h 32"/>
                    <a:gd name="T8" fmla="*/ 4 w 42"/>
                    <a:gd name="T9" fmla="*/ 7 h 32"/>
                    <a:gd name="T10" fmla="*/ 1 w 42"/>
                    <a:gd name="T11" fmla="*/ 9 h 32"/>
                    <a:gd name="T12" fmla="*/ 1 w 42"/>
                    <a:gd name="T13" fmla="*/ 12 h 32"/>
                    <a:gd name="T14" fmla="*/ 1 w 42"/>
                    <a:gd name="T15" fmla="*/ 12 h 32"/>
                    <a:gd name="T16" fmla="*/ 0 w 42"/>
                    <a:gd name="T17" fmla="*/ 16 h 32"/>
                    <a:gd name="T18" fmla="*/ 1 w 42"/>
                    <a:gd name="T19" fmla="*/ 20 h 32"/>
                    <a:gd name="T20" fmla="*/ 5 w 42"/>
                    <a:gd name="T21" fmla="*/ 25 h 32"/>
                    <a:gd name="T22" fmla="*/ 10 w 42"/>
                    <a:gd name="T23" fmla="*/ 30 h 32"/>
                    <a:gd name="T24" fmla="*/ 18 w 42"/>
                    <a:gd name="T25" fmla="*/ 32 h 32"/>
                    <a:gd name="T26" fmla="*/ 18 w 42"/>
                    <a:gd name="T27" fmla="*/ 32 h 32"/>
                    <a:gd name="T28" fmla="*/ 27 w 42"/>
                    <a:gd name="T29" fmla="*/ 32 h 32"/>
                    <a:gd name="T30" fmla="*/ 33 w 42"/>
                    <a:gd name="T31" fmla="*/ 31 h 32"/>
                    <a:gd name="T32" fmla="*/ 38 w 42"/>
                    <a:gd name="T33" fmla="*/ 26 h 32"/>
                    <a:gd name="T34" fmla="*/ 41 w 42"/>
                    <a:gd name="T35" fmla="*/ 23 h 32"/>
                    <a:gd name="T36" fmla="*/ 42 w 42"/>
                    <a:gd name="T37" fmla="*/ 20 h 32"/>
                    <a:gd name="T38" fmla="*/ 42 w 42"/>
                    <a:gd name="T39" fmla="*/ 20 h 32"/>
                    <a:gd name="T40" fmla="*/ 42 w 42"/>
                    <a:gd name="T41" fmla="*/ 17 h 32"/>
                    <a:gd name="T42" fmla="*/ 41 w 42"/>
                    <a:gd name="T43" fmla="*/ 13 h 32"/>
                    <a:gd name="T44" fmla="*/ 38 w 42"/>
                    <a:gd name="T45" fmla="*/ 8 h 32"/>
                    <a:gd name="T46" fmla="*/ 32 w 42"/>
                    <a:gd name="T47" fmla="*/ 3 h 32"/>
                    <a:gd name="T48" fmla="*/ 24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6" y="0"/>
                      </a:lnTo>
                      <a:lnTo>
                        <a:pt x="9" y="2"/>
                      </a:lnTo>
                      <a:lnTo>
                        <a:pt x="4" y="7"/>
                      </a:lnTo>
                      <a:lnTo>
                        <a:pt x="1" y="9"/>
                      </a:lnTo>
                      <a:lnTo>
                        <a:pt x="1" y="12"/>
                      </a:lnTo>
                      <a:lnTo>
                        <a:pt x="0" y="16"/>
                      </a:lnTo>
                      <a:lnTo>
                        <a:pt x="1" y="20"/>
                      </a:lnTo>
                      <a:lnTo>
                        <a:pt x="5" y="25"/>
                      </a:lnTo>
                      <a:lnTo>
                        <a:pt x="10" y="30"/>
                      </a:lnTo>
                      <a:lnTo>
                        <a:pt x="18" y="32"/>
                      </a:lnTo>
                      <a:lnTo>
                        <a:pt x="27" y="32"/>
                      </a:lnTo>
                      <a:lnTo>
                        <a:pt x="33" y="31"/>
                      </a:lnTo>
                      <a:lnTo>
                        <a:pt x="38" y="26"/>
                      </a:lnTo>
                      <a:lnTo>
                        <a:pt x="41" y="23"/>
                      </a:lnTo>
                      <a:lnTo>
                        <a:pt x="42" y="20"/>
                      </a:lnTo>
                      <a:lnTo>
                        <a:pt x="42" y="17"/>
                      </a:lnTo>
                      <a:lnTo>
                        <a:pt x="41" y="13"/>
                      </a:lnTo>
                      <a:lnTo>
                        <a:pt x="38" y="8"/>
                      </a:lnTo>
                      <a:lnTo>
                        <a:pt x="32" y="3"/>
                      </a:lnTo>
                      <a:lnTo>
                        <a:pt x="24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82" name="Freeform 2825"/>
                <p:cNvSpPr>
                  <a:spLocks/>
                </p:cNvSpPr>
                <p:nvPr/>
              </p:nvSpPr>
              <p:spPr bwMode="auto">
                <a:xfrm>
                  <a:off x="2127" y="3062"/>
                  <a:ext cx="43" cy="32"/>
                </a:xfrm>
                <a:custGeom>
                  <a:avLst/>
                  <a:gdLst>
                    <a:gd name="T0" fmla="*/ 22 w 43"/>
                    <a:gd name="T1" fmla="*/ 0 h 32"/>
                    <a:gd name="T2" fmla="*/ 22 w 43"/>
                    <a:gd name="T3" fmla="*/ 0 h 32"/>
                    <a:gd name="T4" fmla="*/ 13 w 43"/>
                    <a:gd name="T5" fmla="*/ 1 h 32"/>
                    <a:gd name="T6" fmla="*/ 7 w 43"/>
                    <a:gd name="T7" fmla="*/ 5 h 32"/>
                    <a:gd name="T8" fmla="*/ 3 w 43"/>
                    <a:gd name="T9" fmla="*/ 10 h 32"/>
                    <a:gd name="T10" fmla="*/ 2 w 43"/>
                    <a:gd name="T11" fmla="*/ 12 h 32"/>
                    <a:gd name="T12" fmla="*/ 0 w 43"/>
                    <a:gd name="T13" fmla="*/ 15 h 32"/>
                    <a:gd name="T14" fmla="*/ 0 w 43"/>
                    <a:gd name="T15" fmla="*/ 15 h 32"/>
                    <a:gd name="T16" fmla="*/ 2 w 43"/>
                    <a:gd name="T17" fmla="*/ 19 h 32"/>
                    <a:gd name="T18" fmla="*/ 3 w 43"/>
                    <a:gd name="T19" fmla="*/ 21 h 32"/>
                    <a:gd name="T20" fmla="*/ 7 w 43"/>
                    <a:gd name="T21" fmla="*/ 27 h 32"/>
                    <a:gd name="T22" fmla="*/ 13 w 43"/>
                    <a:gd name="T23" fmla="*/ 30 h 32"/>
                    <a:gd name="T24" fmla="*/ 22 w 43"/>
                    <a:gd name="T25" fmla="*/ 32 h 32"/>
                    <a:gd name="T26" fmla="*/ 22 w 43"/>
                    <a:gd name="T27" fmla="*/ 32 h 32"/>
                    <a:gd name="T28" fmla="*/ 30 w 43"/>
                    <a:gd name="T29" fmla="*/ 30 h 32"/>
                    <a:gd name="T30" fmla="*/ 36 w 43"/>
                    <a:gd name="T31" fmla="*/ 27 h 32"/>
                    <a:gd name="T32" fmla="*/ 41 w 43"/>
                    <a:gd name="T33" fmla="*/ 21 h 32"/>
                    <a:gd name="T34" fmla="*/ 43 w 43"/>
                    <a:gd name="T35" fmla="*/ 19 h 32"/>
                    <a:gd name="T36" fmla="*/ 43 w 43"/>
                    <a:gd name="T37" fmla="*/ 15 h 32"/>
                    <a:gd name="T38" fmla="*/ 43 w 43"/>
                    <a:gd name="T39" fmla="*/ 15 h 32"/>
                    <a:gd name="T40" fmla="*/ 43 w 43"/>
                    <a:gd name="T41" fmla="*/ 12 h 32"/>
                    <a:gd name="T42" fmla="*/ 41 w 43"/>
                    <a:gd name="T43" fmla="*/ 10 h 32"/>
                    <a:gd name="T44" fmla="*/ 36 w 43"/>
                    <a:gd name="T45" fmla="*/ 5 h 32"/>
                    <a:gd name="T46" fmla="*/ 30 w 43"/>
                    <a:gd name="T47" fmla="*/ 1 h 32"/>
                    <a:gd name="T48" fmla="*/ 22 w 43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2"/>
                    <a:gd name="T77" fmla="*/ 43 w 43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3" y="21"/>
                      </a:lnTo>
                      <a:lnTo>
                        <a:pt x="7" y="27"/>
                      </a:lnTo>
                      <a:lnTo>
                        <a:pt x="13" y="30"/>
                      </a:lnTo>
                      <a:lnTo>
                        <a:pt x="22" y="32"/>
                      </a:lnTo>
                      <a:lnTo>
                        <a:pt x="30" y="30"/>
                      </a:lnTo>
                      <a:lnTo>
                        <a:pt x="36" y="27"/>
                      </a:lnTo>
                      <a:lnTo>
                        <a:pt x="41" y="21"/>
                      </a:lnTo>
                      <a:lnTo>
                        <a:pt x="43" y="19"/>
                      </a:lnTo>
                      <a:lnTo>
                        <a:pt x="43" y="15"/>
                      </a:lnTo>
                      <a:lnTo>
                        <a:pt x="43" y="12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83" name="Freeform 2826"/>
                <p:cNvSpPr>
                  <a:spLocks/>
                </p:cNvSpPr>
                <p:nvPr/>
              </p:nvSpPr>
              <p:spPr bwMode="auto">
                <a:xfrm>
                  <a:off x="2127" y="3062"/>
                  <a:ext cx="43" cy="32"/>
                </a:xfrm>
                <a:custGeom>
                  <a:avLst/>
                  <a:gdLst>
                    <a:gd name="T0" fmla="*/ 22 w 43"/>
                    <a:gd name="T1" fmla="*/ 0 h 32"/>
                    <a:gd name="T2" fmla="*/ 22 w 43"/>
                    <a:gd name="T3" fmla="*/ 0 h 32"/>
                    <a:gd name="T4" fmla="*/ 13 w 43"/>
                    <a:gd name="T5" fmla="*/ 1 h 32"/>
                    <a:gd name="T6" fmla="*/ 7 w 43"/>
                    <a:gd name="T7" fmla="*/ 5 h 32"/>
                    <a:gd name="T8" fmla="*/ 3 w 43"/>
                    <a:gd name="T9" fmla="*/ 10 h 32"/>
                    <a:gd name="T10" fmla="*/ 2 w 43"/>
                    <a:gd name="T11" fmla="*/ 12 h 32"/>
                    <a:gd name="T12" fmla="*/ 0 w 43"/>
                    <a:gd name="T13" fmla="*/ 15 h 32"/>
                    <a:gd name="T14" fmla="*/ 0 w 43"/>
                    <a:gd name="T15" fmla="*/ 15 h 32"/>
                    <a:gd name="T16" fmla="*/ 2 w 43"/>
                    <a:gd name="T17" fmla="*/ 19 h 32"/>
                    <a:gd name="T18" fmla="*/ 3 w 43"/>
                    <a:gd name="T19" fmla="*/ 21 h 32"/>
                    <a:gd name="T20" fmla="*/ 7 w 43"/>
                    <a:gd name="T21" fmla="*/ 27 h 32"/>
                    <a:gd name="T22" fmla="*/ 13 w 43"/>
                    <a:gd name="T23" fmla="*/ 30 h 32"/>
                    <a:gd name="T24" fmla="*/ 22 w 43"/>
                    <a:gd name="T25" fmla="*/ 32 h 32"/>
                    <a:gd name="T26" fmla="*/ 22 w 43"/>
                    <a:gd name="T27" fmla="*/ 32 h 32"/>
                    <a:gd name="T28" fmla="*/ 30 w 43"/>
                    <a:gd name="T29" fmla="*/ 30 h 32"/>
                    <a:gd name="T30" fmla="*/ 36 w 43"/>
                    <a:gd name="T31" fmla="*/ 27 h 32"/>
                    <a:gd name="T32" fmla="*/ 41 w 43"/>
                    <a:gd name="T33" fmla="*/ 21 h 32"/>
                    <a:gd name="T34" fmla="*/ 43 w 43"/>
                    <a:gd name="T35" fmla="*/ 19 h 32"/>
                    <a:gd name="T36" fmla="*/ 43 w 43"/>
                    <a:gd name="T37" fmla="*/ 15 h 32"/>
                    <a:gd name="T38" fmla="*/ 43 w 43"/>
                    <a:gd name="T39" fmla="*/ 15 h 32"/>
                    <a:gd name="T40" fmla="*/ 43 w 43"/>
                    <a:gd name="T41" fmla="*/ 12 h 32"/>
                    <a:gd name="T42" fmla="*/ 41 w 43"/>
                    <a:gd name="T43" fmla="*/ 10 h 32"/>
                    <a:gd name="T44" fmla="*/ 36 w 43"/>
                    <a:gd name="T45" fmla="*/ 5 h 32"/>
                    <a:gd name="T46" fmla="*/ 30 w 43"/>
                    <a:gd name="T47" fmla="*/ 1 h 32"/>
                    <a:gd name="T48" fmla="*/ 22 w 43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2"/>
                    <a:gd name="T77" fmla="*/ 43 w 43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3" y="21"/>
                      </a:lnTo>
                      <a:lnTo>
                        <a:pt x="7" y="27"/>
                      </a:lnTo>
                      <a:lnTo>
                        <a:pt x="13" y="30"/>
                      </a:lnTo>
                      <a:lnTo>
                        <a:pt x="22" y="32"/>
                      </a:lnTo>
                      <a:lnTo>
                        <a:pt x="30" y="30"/>
                      </a:lnTo>
                      <a:lnTo>
                        <a:pt x="36" y="27"/>
                      </a:lnTo>
                      <a:lnTo>
                        <a:pt x="41" y="21"/>
                      </a:lnTo>
                      <a:lnTo>
                        <a:pt x="43" y="19"/>
                      </a:lnTo>
                      <a:lnTo>
                        <a:pt x="43" y="15"/>
                      </a:lnTo>
                      <a:lnTo>
                        <a:pt x="43" y="12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84" name="Freeform 2827"/>
                <p:cNvSpPr>
                  <a:spLocks/>
                </p:cNvSpPr>
                <p:nvPr/>
              </p:nvSpPr>
              <p:spPr bwMode="auto">
                <a:xfrm>
                  <a:off x="2110" y="3123"/>
                  <a:ext cx="39" cy="34"/>
                </a:xfrm>
                <a:custGeom>
                  <a:avLst/>
                  <a:gdLst>
                    <a:gd name="T0" fmla="*/ 11 w 39"/>
                    <a:gd name="T1" fmla="*/ 4 h 34"/>
                    <a:gd name="T2" fmla="*/ 11 w 39"/>
                    <a:gd name="T3" fmla="*/ 4 h 34"/>
                    <a:gd name="T4" fmla="*/ 5 w 39"/>
                    <a:gd name="T5" fmla="*/ 9 h 34"/>
                    <a:gd name="T6" fmla="*/ 1 w 39"/>
                    <a:gd name="T7" fmla="*/ 15 h 34"/>
                    <a:gd name="T8" fmla="*/ 0 w 39"/>
                    <a:gd name="T9" fmla="*/ 22 h 34"/>
                    <a:gd name="T10" fmla="*/ 0 w 39"/>
                    <a:gd name="T11" fmla="*/ 25 h 34"/>
                    <a:gd name="T12" fmla="*/ 1 w 39"/>
                    <a:gd name="T13" fmla="*/ 28 h 34"/>
                    <a:gd name="T14" fmla="*/ 1 w 39"/>
                    <a:gd name="T15" fmla="*/ 28 h 34"/>
                    <a:gd name="T16" fmla="*/ 3 w 39"/>
                    <a:gd name="T17" fmla="*/ 31 h 34"/>
                    <a:gd name="T18" fmla="*/ 6 w 39"/>
                    <a:gd name="T19" fmla="*/ 33 h 34"/>
                    <a:gd name="T20" fmla="*/ 12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2 h 34"/>
                    <a:gd name="T26" fmla="*/ 28 w 39"/>
                    <a:gd name="T27" fmla="*/ 32 h 34"/>
                    <a:gd name="T28" fmla="*/ 34 w 39"/>
                    <a:gd name="T29" fmla="*/ 27 h 34"/>
                    <a:gd name="T30" fmla="*/ 38 w 39"/>
                    <a:gd name="T31" fmla="*/ 20 h 34"/>
                    <a:gd name="T32" fmla="*/ 39 w 39"/>
                    <a:gd name="T33" fmla="*/ 14 h 34"/>
                    <a:gd name="T34" fmla="*/ 39 w 39"/>
                    <a:gd name="T35" fmla="*/ 10 h 34"/>
                    <a:gd name="T36" fmla="*/ 38 w 39"/>
                    <a:gd name="T37" fmla="*/ 8 h 34"/>
                    <a:gd name="T38" fmla="*/ 38 w 39"/>
                    <a:gd name="T39" fmla="*/ 8 h 34"/>
                    <a:gd name="T40" fmla="*/ 35 w 39"/>
                    <a:gd name="T41" fmla="*/ 5 h 34"/>
                    <a:gd name="T42" fmla="*/ 33 w 39"/>
                    <a:gd name="T43" fmla="*/ 3 h 34"/>
                    <a:gd name="T44" fmla="*/ 26 w 39"/>
                    <a:gd name="T45" fmla="*/ 0 h 34"/>
                    <a:gd name="T46" fmla="*/ 19 w 39"/>
                    <a:gd name="T47" fmla="*/ 1 h 34"/>
                    <a:gd name="T48" fmla="*/ 11 w 39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3" y="31"/>
                      </a:lnTo>
                      <a:lnTo>
                        <a:pt x="6" y="33"/>
                      </a:lnTo>
                      <a:lnTo>
                        <a:pt x="12" y="34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0"/>
                      </a:lnTo>
                      <a:lnTo>
                        <a:pt x="39" y="14"/>
                      </a:lnTo>
                      <a:lnTo>
                        <a:pt x="39" y="10"/>
                      </a:lnTo>
                      <a:lnTo>
                        <a:pt x="38" y="8"/>
                      </a:lnTo>
                      <a:lnTo>
                        <a:pt x="35" y="5"/>
                      </a:lnTo>
                      <a:lnTo>
                        <a:pt x="33" y="3"/>
                      </a:lnTo>
                      <a:lnTo>
                        <a:pt x="26" y="0"/>
                      </a:lnTo>
                      <a:lnTo>
                        <a:pt x="19" y="1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85" name="Freeform 2828"/>
                <p:cNvSpPr>
                  <a:spLocks/>
                </p:cNvSpPr>
                <p:nvPr/>
              </p:nvSpPr>
              <p:spPr bwMode="auto">
                <a:xfrm>
                  <a:off x="2110" y="3123"/>
                  <a:ext cx="39" cy="34"/>
                </a:xfrm>
                <a:custGeom>
                  <a:avLst/>
                  <a:gdLst>
                    <a:gd name="T0" fmla="*/ 11 w 39"/>
                    <a:gd name="T1" fmla="*/ 4 h 34"/>
                    <a:gd name="T2" fmla="*/ 11 w 39"/>
                    <a:gd name="T3" fmla="*/ 4 h 34"/>
                    <a:gd name="T4" fmla="*/ 5 w 39"/>
                    <a:gd name="T5" fmla="*/ 9 h 34"/>
                    <a:gd name="T6" fmla="*/ 1 w 39"/>
                    <a:gd name="T7" fmla="*/ 15 h 34"/>
                    <a:gd name="T8" fmla="*/ 0 w 39"/>
                    <a:gd name="T9" fmla="*/ 22 h 34"/>
                    <a:gd name="T10" fmla="*/ 0 w 39"/>
                    <a:gd name="T11" fmla="*/ 25 h 34"/>
                    <a:gd name="T12" fmla="*/ 1 w 39"/>
                    <a:gd name="T13" fmla="*/ 28 h 34"/>
                    <a:gd name="T14" fmla="*/ 1 w 39"/>
                    <a:gd name="T15" fmla="*/ 28 h 34"/>
                    <a:gd name="T16" fmla="*/ 3 w 39"/>
                    <a:gd name="T17" fmla="*/ 31 h 34"/>
                    <a:gd name="T18" fmla="*/ 6 w 39"/>
                    <a:gd name="T19" fmla="*/ 33 h 34"/>
                    <a:gd name="T20" fmla="*/ 12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2 h 34"/>
                    <a:gd name="T26" fmla="*/ 28 w 39"/>
                    <a:gd name="T27" fmla="*/ 32 h 34"/>
                    <a:gd name="T28" fmla="*/ 34 w 39"/>
                    <a:gd name="T29" fmla="*/ 27 h 34"/>
                    <a:gd name="T30" fmla="*/ 38 w 39"/>
                    <a:gd name="T31" fmla="*/ 20 h 34"/>
                    <a:gd name="T32" fmla="*/ 39 w 39"/>
                    <a:gd name="T33" fmla="*/ 14 h 34"/>
                    <a:gd name="T34" fmla="*/ 39 w 39"/>
                    <a:gd name="T35" fmla="*/ 10 h 34"/>
                    <a:gd name="T36" fmla="*/ 38 w 39"/>
                    <a:gd name="T37" fmla="*/ 8 h 34"/>
                    <a:gd name="T38" fmla="*/ 38 w 39"/>
                    <a:gd name="T39" fmla="*/ 8 h 34"/>
                    <a:gd name="T40" fmla="*/ 35 w 39"/>
                    <a:gd name="T41" fmla="*/ 5 h 34"/>
                    <a:gd name="T42" fmla="*/ 33 w 39"/>
                    <a:gd name="T43" fmla="*/ 3 h 34"/>
                    <a:gd name="T44" fmla="*/ 26 w 39"/>
                    <a:gd name="T45" fmla="*/ 0 h 34"/>
                    <a:gd name="T46" fmla="*/ 19 w 39"/>
                    <a:gd name="T47" fmla="*/ 1 h 34"/>
                    <a:gd name="T48" fmla="*/ 11 w 39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3" y="31"/>
                      </a:lnTo>
                      <a:lnTo>
                        <a:pt x="6" y="33"/>
                      </a:lnTo>
                      <a:lnTo>
                        <a:pt x="12" y="34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0"/>
                      </a:lnTo>
                      <a:lnTo>
                        <a:pt x="39" y="14"/>
                      </a:lnTo>
                      <a:lnTo>
                        <a:pt x="39" y="10"/>
                      </a:lnTo>
                      <a:lnTo>
                        <a:pt x="38" y="8"/>
                      </a:lnTo>
                      <a:lnTo>
                        <a:pt x="35" y="5"/>
                      </a:lnTo>
                      <a:lnTo>
                        <a:pt x="33" y="3"/>
                      </a:lnTo>
                      <a:lnTo>
                        <a:pt x="26" y="0"/>
                      </a:lnTo>
                      <a:lnTo>
                        <a:pt x="19" y="1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86" name="Freeform 2829"/>
                <p:cNvSpPr>
                  <a:spLocks/>
                </p:cNvSpPr>
                <p:nvPr/>
              </p:nvSpPr>
              <p:spPr bwMode="auto">
                <a:xfrm>
                  <a:off x="2139" y="3127"/>
                  <a:ext cx="39" cy="33"/>
                </a:xfrm>
                <a:custGeom>
                  <a:avLst/>
                  <a:gdLst>
                    <a:gd name="T0" fmla="*/ 25 w 39"/>
                    <a:gd name="T1" fmla="*/ 1 h 33"/>
                    <a:gd name="T2" fmla="*/ 25 w 39"/>
                    <a:gd name="T3" fmla="*/ 1 h 33"/>
                    <a:gd name="T4" fmla="*/ 18 w 39"/>
                    <a:gd name="T5" fmla="*/ 0 h 33"/>
                    <a:gd name="T6" fmla="*/ 10 w 39"/>
                    <a:gd name="T7" fmla="*/ 1 h 33"/>
                    <a:gd name="T8" fmla="*/ 4 w 39"/>
                    <a:gd name="T9" fmla="*/ 4 h 33"/>
                    <a:gd name="T10" fmla="*/ 2 w 39"/>
                    <a:gd name="T11" fmla="*/ 6 h 33"/>
                    <a:gd name="T12" fmla="*/ 0 w 39"/>
                    <a:gd name="T13" fmla="*/ 10 h 33"/>
                    <a:gd name="T14" fmla="*/ 0 w 39"/>
                    <a:gd name="T15" fmla="*/ 10 h 33"/>
                    <a:gd name="T16" fmla="*/ 0 w 39"/>
                    <a:gd name="T17" fmla="*/ 13 h 33"/>
                    <a:gd name="T18" fmla="*/ 0 w 39"/>
                    <a:gd name="T19" fmla="*/ 16 h 33"/>
                    <a:gd name="T20" fmla="*/ 2 w 39"/>
                    <a:gd name="T21" fmla="*/ 23 h 33"/>
                    <a:gd name="T22" fmla="*/ 8 w 39"/>
                    <a:gd name="T23" fmla="*/ 28 h 33"/>
                    <a:gd name="T24" fmla="*/ 14 w 39"/>
                    <a:gd name="T25" fmla="*/ 32 h 33"/>
                    <a:gd name="T26" fmla="*/ 14 w 39"/>
                    <a:gd name="T27" fmla="*/ 32 h 33"/>
                    <a:gd name="T28" fmla="*/ 22 w 39"/>
                    <a:gd name="T29" fmla="*/ 33 h 33"/>
                    <a:gd name="T30" fmla="*/ 29 w 39"/>
                    <a:gd name="T31" fmla="*/ 33 h 33"/>
                    <a:gd name="T32" fmla="*/ 36 w 39"/>
                    <a:gd name="T33" fmla="*/ 29 h 33"/>
                    <a:gd name="T34" fmla="*/ 38 w 39"/>
                    <a:gd name="T35" fmla="*/ 27 h 33"/>
                    <a:gd name="T36" fmla="*/ 39 w 39"/>
                    <a:gd name="T37" fmla="*/ 24 h 33"/>
                    <a:gd name="T38" fmla="*/ 39 w 39"/>
                    <a:gd name="T39" fmla="*/ 24 h 33"/>
                    <a:gd name="T40" fmla="*/ 39 w 39"/>
                    <a:gd name="T41" fmla="*/ 20 h 33"/>
                    <a:gd name="T42" fmla="*/ 39 w 39"/>
                    <a:gd name="T43" fmla="*/ 18 h 33"/>
                    <a:gd name="T44" fmla="*/ 38 w 39"/>
                    <a:gd name="T45" fmla="*/ 11 h 33"/>
                    <a:gd name="T46" fmla="*/ 33 w 39"/>
                    <a:gd name="T47" fmla="*/ 5 h 33"/>
                    <a:gd name="T48" fmla="*/ 25 w 39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2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29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39" y="20"/>
                      </a:lnTo>
                      <a:lnTo>
                        <a:pt x="39" y="18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87" name="Freeform 2830"/>
                <p:cNvSpPr>
                  <a:spLocks/>
                </p:cNvSpPr>
                <p:nvPr/>
              </p:nvSpPr>
              <p:spPr bwMode="auto">
                <a:xfrm>
                  <a:off x="2139" y="3127"/>
                  <a:ext cx="39" cy="33"/>
                </a:xfrm>
                <a:custGeom>
                  <a:avLst/>
                  <a:gdLst>
                    <a:gd name="T0" fmla="*/ 25 w 39"/>
                    <a:gd name="T1" fmla="*/ 1 h 33"/>
                    <a:gd name="T2" fmla="*/ 25 w 39"/>
                    <a:gd name="T3" fmla="*/ 1 h 33"/>
                    <a:gd name="T4" fmla="*/ 18 w 39"/>
                    <a:gd name="T5" fmla="*/ 0 h 33"/>
                    <a:gd name="T6" fmla="*/ 10 w 39"/>
                    <a:gd name="T7" fmla="*/ 1 h 33"/>
                    <a:gd name="T8" fmla="*/ 4 w 39"/>
                    <a:gd name="T9" fmla="*/ 4 h 33"/>
                    <a:gd name="T10" fmla="*/ 2 w 39"/>
                    <a:gd name="T11" fmla="*/ 6 h 33"/>
                    <a:gd name="T12" fmla="*/ 0 w 39"/>
                    <a:gd name="T13" fmla="*/ 10 h 33"/>
                    <a:gd name="T14" fmla="*/ 0 w 39"/>
                    <a:gd name="T15" fmla="*/ 10 h 33"/>
                    <a:gd name="T16" fmla="*/ 0 w 39"/>
                    <a:gd name="T17" fmla="*/ 13 h 33"/>
                    <a:gd name="T18" fmla="*/ 0 w 39"/>
                    <a:gd name="T19" fmla="*/ 16 h 33"/>
                    <a:gd name="T20" fmla="*/ 2 w 39"/>
                    <a:gd name="T21" fmla="*/ 23 h 33"/>
                    <a:gd name="T22" fmla="*/ 8 w 39"/>
                    <a:gd name="T23" fmla="*/ 28 h 33"/>
                    <a:gd name="T24" fmla="*/ 14 w 39"/>
                    <a:gd name="T25" fmla="*/ 32 h 33"/>
                    <a:gd name="T26" fmla="*/ 14 w 39"/>
                    <a:gd name="T27" fmla="*/ 32 h 33"/>
                    <a:gd name="T28" fmla="*/ 22 w 39"/>
                    <a:gd name="T29" fmla="*/ 33 h 33"/>
                    <a:gd name="T30" fmla="*/ 29 w 39"/>
                    <a:gd name="T31" fmla="*/ 33 h 33"/>
                    <a:gd name="T32" fmla="*/ 36 w 39"/>
                    <a:gd name="T33" fmla="*/ 29 h 33"/>
                    <a:gd name="T34" fmla="*/ 38 w 39"/>
                    <a:gd name="T35" fmla="*/ 27 h 33"/>
                    <a:gd name="T36" fmla="*/ 39 w 39"/>
                    <a:gd name="T37" fmla="*/ 24 h 33"/>
                    <a:gd name="T38" fmla="*/ 39 w 39"/>
                    <a:gd name="T39" fmla="*/ 24 h 33"/>
                    <a:gd name="T40" fmla="*/ 39 w 39"/>
                    <a:gd name="T41" fmla="*/ 20 h 33"/>
                    <a:gd name="T42" fmla="*/ 39 w 39"/>
                    <a:gd name="T43" fmla="*/ 18 h 33"/>
                    <a:gd name="T44" fmla="*/ 38 w 39"/>
                    <a:gd name="T45" fmla="*/ 11 h 33"/>
                    <a:gd name="T46" fmla="*/ 33 w 39"/>
                    <a:gd name="T47" fmla="*/ 5 h 33"/>
                    <a:gd name="T48" fmla="*/ 25 w 39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2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29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39" y="20"/>
                      </a:lnTo>
                      <a:lnTo>
                        <a:pt x="39" y="18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88" name="Freeform 2831"/>
                <p:cNvSpPr>
                  <a:spLocks/>
                </p:cNvSpPr>
                <p:nvPr/>
              </p:nvSpPr>
              <p:spPr bwMode="auto">
                <a:xfrm>
                  <a:off x="2194" y="3105"/>
                  <a:ext cx="30" cy="88"/>
                </a:xfrm>
                <a:custGeom>
                  <a:avLst/>
                  <a:gdLst>
                    <a:gd name="T0" fmla="*/ 0 w 30"/>
                    <a:gd name="T1" fmla="*/ 84 h 88"/>
                    <a:gd name="T2" fmla="*/ 7 w 30"/>
                    <a:gd name="T3" fmla="*/ 69 h 88"/>
                    <a:gd name="T4" fmla="*/ 7 w 30"/>
                    <a:gd name="T5" fmla="*/ 0 h 88"/>
                    <a:gd name="T6" fmla="*/ 23 w 30"/>
                    <a:gd name="T7" fmla="*/ 3 h 88"/>
                    <a:gd name="T8" fmla="*/ 21 w 30"/>
                    <a:gd name="T9" fmla="*/ 69 h 88"/>
                    <a:gd name="T10" fmla="*/ 30 w 30"/>
                    <a:gd name="T11" fmla="*/ 86 h 88"/>
                    <a:gd name="T12" fmla="*/ 20 w 30"/>
                    <a:gd name="T13" fmla="*/ 79 h 88"/>
                    <a:gd name="T14" fmla="*/ 20 w 30"/>
                    <a:gd name="T15" fmla="*/ 88 h 88"/>
                    <a:gd name="T16" fmla="*/ 14 w 30"/>
                    <a:gd name="T17" fmla="*/ 80 h 88"/>
                    <a:gd name="T18" fmla="*/ 9 w 30"/>
                    <a:gd name="T19" fmla="*/ 88 h 88"/>
                    <a:gd name="T20" fmla="*/ 7 w 30"/>
                    <a:gd name="T21" fmla="*/ 80 h 88"/>
                    <a:gd name="T22" fmla="*/ 0 w 30"/>
                    <a:gd name="T23" fmla="*/ 84 h 88"/>
                    <a:gd name="T24" fmla="*/ 0 w 30"/>
                    <a:gd name="T25" fmla="*/ 84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88"/>
                    <a:gd name="T41" fmla="*/ 30 w 30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88">
                      <a:moveTo>
                        <a:pt x="0" y="84"/>
                      </a:moveTo>
                      <a:lnTo>
                        <a:pt x="7" y="69"/>
                      </a:lnTo>
                      <a:lnTo>
                        <a:pt x="7" y="0"/>
                      </a:lnTo>
                      <a:lnTo>
                        <a:pt x="23" y="3"/>
                      </a:lnTo>
                      <a:lnTo>
                        <a:pt x="21" y="69"/>
                      </a:lnTo>
                      <a:lnTo>
                        <a:pt x="30" y="86"/>
                      </a:lnTo>
                      <a:lnTo>
                        <a:pt x="20" y="79"/>
                      </a:lnTo>
                      <a:lnTo>
                        <a:pt x="20" y="88"/>
                      </a:lnTo>
                      <a:lnTo>
                        <a:pt x="14" y="80"/>
                      </a:lnTo>
                      <a:lnTo>
                        <a:pt x="9" y="88"/>
                      </a:lnTo>
                      <a:lnTo>
                        <a:pt x="7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89" name="Freeform 2832"/>
                <p:cNvSpPr>
                  <a:spLocks/>
                </p:cNvSpPr>
                <p:nvPr/>
              </p:nvSpPr>
              <p:spPr bwMode="auto">
                <a:xfrm>
                  <a:off x="2176" y="3090"/>
                  <a:ext cx="38" cy="34"/>
                </a:xfrm>
                <a:custGeom>
                  <a:avLst/>
                  <a:gdLst>
                    <a:gd name="T0" fmla="*/ 11 w 38"/>
                    <a:gd name="T1" fmla="*/ 4 h 34"/>
                    <a:gd name="T2" fmla="*/ 11 w 38"/>
                    <a:gd name="T3" fmla="*/ 4 h 34"/>
                    <a:gd name="T4" fmla="*/ 5 w 38"/>
                    <a:gd name="T5" fmla="*/ 9 h 34"/>
                    <a:gd name="T6" fmla="*/ 1 w 38"/>
                    <a:gd name="T7" fmla="*/ 15 h 34"/>
                    <a:gd name="T8" fmla="*/ 0 w 38"/>
                    <a:gd name="T9" fmla="*/ 21 h 34"/>
                    <a:gd name="T10" fmla="*/ 0 w 38"/>
                    <a:gd name="T11" fmla="*/ 24 h 34"/>
                    <a:gd name="T12" fmla="*/ 1 w 38"/>
                    <a:gd name="T13" fmla="*/ 28 h 34"/>
                    <a:gd name="T14" fmla="*/ 1 w 38"/>
                    <a:gd name="T15" fmla="*/ 28 h 34"/>
                    <a:gd name="T16" fmla="*/ 2 w 38"/>
                    <a:gd name="T17" fmla="*/ 30 h 34"/>
                    <a:gd name="T18" fmla="*/ 5 w 38"/>
                    <a:gd name="T19" fmla="*/ 32 h 34"/>
                    <a:gd name="T20" fmla="*/ 11 w 38"/>
                    <a:gd name="T21" fmla="*/ 34 h 34"/>
                    <a:gd name="T22" fmla="*/ 19 w 38"/>
                    <a:gd name="T23" fmla="*/ 34 h 34"/>
                    <a:gd name="T24" fmla="*/ 27 w 38"/>
                    <a:gd name="T25" fmla="*/ 30 h 34"/>
                    <a:gd name="T26" fmla="*/ 27 w 38"/>
                    <a:gd name="T27" fmla="*/ 30 h 34"/>
                    <a:gd name="T28" fmla="*/ 33 w 38"/>
                    <a:gd name="T29" fmla="*/ 25 h 34"/>
                    <a:gd name="T30" fmla="*/ 37 w 38"/>
                    <a:gd name="T31" fmla="*/ 20 h 34"/>
                    <a:gd name="T32" fmla="*/ 38 w 38"/>
                    <a:gd name="T33" fmla="*/ 13 h 34"/>
                    <a:gd name="T34" fmla="*/ 38 w 38"/>
                    <a:gd name="T35" fmla="*/ 10 h 34"/>
                    <a:gd name="T36" fmla="*/ 37 w 38"/>
                    <a:gd name="T37" fmla="*/ 6 h 34"/>
                    <a:gd name="T38" fmla="*/ 37 w 38"/>
                    <a:gd name="T39" fmla="*/ 6 h 34"/>
                    <a:gd name="T40" fmla="*/ 36 w 38"/>
                    <a:gd name="T41" fmla="*/ 4 h 34"/>
                    <a:gd name="T42" fmla="*/ 33 w 38"/>
                    <a:gd name="T43" fmla="*/ 2 h 34"/>
                    <a:gd name="T44" fmla="*/ 25 w 38"/>
                    <a:gd name="T45" fmla="*/ 0 h 34"/>
                    <a:gd name="T46" fmla="*/ 19 w 38"/>
                    <a:gd name="T47" fmla="*/ 0 h 34"/>
                    <a:gd name="T48" fmla="*/ 11 w 38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4"/>
                    <a:gd name="T77" fmla="*/ 38 w 38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2" y="30"/>
                      </a:lnTo>
                      <a:lnTo>
                        <a:pt x="5" y="32"/>
                      </a:lnTo>
                      <a:lnTo>
                        <a:pt x="11" y="34"/>
                      </a:lnTo>
                      <a:lnTo>
                        <a:pt x="19" y="34"/>
                      </a:lnTo>
                      <a:lnTo>
                        <a:pt x="27" y="30"/>
                      </a:lnTo>
                      <a:lnTo>
                        <a:pt x="33" y="25"/>
                      </a:lnTo>
                      <a:lnTo>
                        <a:pt x="37" y="20"/>
                      </a:lnTo>
                      <a:lnTo>
                        <a:pt x="38" y="13"/>
                      </a:lnTo>
                      <a:lnTo>
                        <a:pt x="38" y="10"/>
                      </a:lnTo>
                      <a:lnTo>
                        <a:pt x="37" y="6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90" name="Freeform 2833"/>
                <p:cNvSpPr>
                  <a:spLocks/>
                </p:cNvSpPr>
                <p:nvPr/>
              </p:nvSpPr>
              <p:spPr bwMode="auto">
                <a:xfrm>
                  <a:off x="2176" y="3090"/>
                  <a:ext cx="38" cy="34"/>
                </a:xfrm>
                <a:custGeom>
                  <a:avLst/>
                  <a:gdLst>
                    <a:gd name="T0" fmla="*/ 11 w 38"/>
                    <a:gd name="T1" fmla="*/ 4 h 34"/>
                    <a:gd name="T2" fmla="*/ 11 w 38"/>
                    <a:gd name="T3" fmla="*/ 4 h 34"/>
                    <a:gd name="T4" fmla="*/ 5 w 38"/>
                    <a:gd name="T5" fmla="*/ 9 h 34"/>
                    <a:gd name="T6" fmla="*/ 1 w 38"/>
                    <a:gd name="T7" fmla="*/ 15 h 34"/>
                    <a:gd name="T8" fmla="*/ 0 w 38"/>
                    <a:gd name="T9" fmla="*/ 21 h 34"/>
                    <a:gd name="T10" fmla="*/ 0 w 38"/>
                    <a:gd name="T11" fmla="*/ 24 h 34"/>
                    <a:gd name="T12" fmla="*/ 1 w 38"/>
                    <a:gd name="T13" fmla="*/ 28 h 34"/>
                    <a:gd name="T14" fmla="*/ 1 w 38"/>
                    <a:gd name="T15" fmla="*/ 28 h 34"/>
                    <a:gd name="T16" fmla="*/ 2 w 38"/>
                    <a:gd name="T17" fmla="*/ 30 h 34"/>
                    <a:gd name="T18" fmla="*/ 5 w 38"/>
                    <a:gd name="T19" fmla="*/ 32 h 34"/>
                    <a:gd name="T20" fmla="*/ 11 w 38"/>
                    <a:gd name="T21" fmla="*/ 34 h 34"/>
                    <a:gd name="T22" fmla="*/ 19 w 38"/>
                    <a:gd name="T23" fmla="*/ 34 h 34"/>
                    <a:gd name="T24" fmla="*/ 27 w 38"/>
                    <a:gd name="T25" fmla="*/ 30 h 34"/>
                    <a:gd name="T26" fmla="*/ 27 w 38"/>
                    <a:gd name="T27" fmla="*/ 30 h 34"/>
                    <a:gd name="T28" fmla="*/ 33 w 38"/>
                    <a:gd name="T29" fmla="*/ 25 h 34"/>
                    <a:gd name="T30" fmla="*/ 37 w 38"/>
                    <a:gd name="T31" fmla="*/ 20 h 34"/>
                    <a:gd name="T32" fmla="*/ 38 w 38"/>
                    <a:gd name="T33" fmla="*/ 13 h 34"/>
                    <a:gd name="T34" fmla="*/ 38 w 38"/>
                    <a:gd name="T35" fmla="*/ 10 h 34"/>
                    <a:gd name="T36" fmla="*/ 37 w 38"/>
                    <a:gd name="T37" fmla="*/ 6 h 34"/>
                    <a:gd name="T38" fmla="*/ 37 w 38"/>
                    <a:gd name="T39" fmla="*/ 6 h 34"/>
                    <a:gd name="T40" fmla="*/ 36 w 38"/>
                    <a:gd name="T41" fmla="*/ 4 h 34"/>
                    <a:gd name="T42" fmla="*/ 33 w 38"/>
                    <a:gd name="T43" fmla="*/ 2 h 34"/>
                    <a:gd name="T44" fmla="*/ 25 w 38"/>
                    <a:gd name="T45" fmla="*/ 0 h 34"/>
                    <a:gd name="T46" fmla="*/ 19 w 38"/>
                    <a:gd name="T47" fmla="*/ 0 h 34"/>
                    <a:gd name="T48" fmla="*/ 11 w 38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4"/>
                    <a:gd name="T77" fmla="*/ 38 w 38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2" y="30"/>
                      </a:lnTo>
                      <a:lnTo>
                        <a:pt x="5" y="32"/>
                      </a:lnTo>
                      <a:lnTo>
                        <a:pt x="11" y="34"/>
                      </a:lnTo>
                      <a:lnTo>
                        <a:pt x="19" y="34"/>
                      </a:lnTo>
                      <a:lnTo>
                        <a:pt x="27" y="30"/>
                      </a:lnTo>
                      <a:lnTo>
                        <a:pt x="33" y="25"/>
                      </a:lnTo>
                      <a:lnTo>
                        <a:pt x="37" y="20"/>
                      </a:lnTo>
                      <a:lnTo>
                        <a:pt x="38" y="13"/>
                      </a:lnTo>
                      <a:lnTo>
                        <a:pt x="38" y="10"/>
                      </a:lnTo>
                      <a:lnTo>
                        <a:pt x="37" y="6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91" name="Freeform 2834"/>
                <p:cNvSpPr>
                  <a:spLocks/>
                </p:cNvSpPr>
                <p:nvPr/>
              </p:nvSpPr>
              <p:spPr bwMode="auto">
                <a:xfrm>
                  <a:off x="2204" y="3094"/>
                  <a:ext cx="41" cy="33"/>
                </a:xfrm>
                <a:custGeom>
                  <a:avLst/>
                  <a:gdLst>
                    <a:gd name="T0" fmla="*/ 25 w 41"/>
                    <a:gd name="T1" fmla="*/ 1 h 33"/>
                    <a:gd name="T2" fmla="*/ 25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5 w 41"/>
                    <a:gd name="T9" fmla="*/ 3 h 33"/>
                    <a:gd name="T10" fmla="*/ 3 w 41"/>
                    <a:gd name="T11" fmla="*/ 6 h 33"/>
                    <a:gd name="T12" fmla="*/ 1 w 41"/>
                    <a:gd name="T13" fmla="*/ 10 h 33"/>
                    <a:gd name="T14" fmla="*/ 1 w 41"/>
                    <a:gd name="T15" fmla="*/ 10 h 33"/>
                    <a:gd name="T16" fmla="*/ 0 w 41"/>
                    <a:gd name="T17" fmla="*/ 12 h 33"/>
                    <a:gd name="T18" fmla="*/ 0 w 41"/>
                    <a:gd name="T19" fmla="*/ 16 h 33"/>
                    <a:gd name="T20" fmla="*/ 3 w 41"/>
                    <a:gd name="T21" fmla="*/ 23 h 33"/>
                    <a:gd name="T22" fmla="*/ 8 w 41"/>
                    <a:gd name="T23" fmla="*/ 28 h 33"/>
                    <a:gd name="T24" fmla="*/ 15 w 41"/>
                    <a:gd name="T25" fmla="*/ 32 h 33"/>
                    <a:gd name="T26" fmla="*/ 15 w 41"/>
                    <a:gd name="T27" fmla="*/ 32 h 33"/>
                    <a:gd name="T28" fmla="*/ 23 w 41"/>
                    <a:gd name="T29" fmla="*/ 33 h 33"/>
                    <a:gd name="T30" fmla="*/ 31 w 41"/>
                    <a:gd name="T31" fmla="*/ 32 h 33"/>
                    <a:gd name="T32" fmla="*/ 36 w 41"/>
                    <a:gd name="T33" fmla="*/ 29 h 33"/>
                    <a:gd name="T34" fmla="*/ 38 w 41"/>
                    <a:gd name="T35" fmla="*/ 26 h 33"/>
                    <a:gd name="T36" fmla="*/ 40 w 41"/>
                    <a:gd name="T37" fmla="*/ 24 h 33"/>
                    <a:gd name="T38" fmla="*/ 40 w 41"/>
                    <a:gd name="T39" fmla="*/ 24 h 33"/>
                    <a:gd name="T40" fmla="*/ 41 w 41"/>
                    <a:gd name="T41" fmla="*/ 20 h 33"/>
                    <a:gd name="T42" fmla="*/ 41 w 41"/>
                    <a:gd name="T43" fmla="*/ 17 h 33"/>
                    <a:gd name="T44" fmla="*/ 38 w 41"/>
                    <a:gd name="T45" fmla="*/ 11 h 33"/>
                    <a:gd name="T46" fmla="*/ 33 w 41"/>
                    <a:gd name="T47" fmla="*/ 5 h 33"/>
                    <a:gd name="T48" fmla="*/ 25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3"/>
                      </a:lnTo>
                      <a:lnTo>
                        <a:pt x="3" y="6"/>
                      </a:lnTo>
                      <a:lnTo>
                        <a:pt x="1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1" y="32"/>
                      </a:lnTo>
                      <a:lnTo>
                        <a:pt x="36" y="29"/>
                      </a:lnTo>
                      <a:lnTo>
                        <a:pt x="38" y="26"/>
                      </a:lnTo>
                      <a:lnTo>
                        <a:pt x="40" y="24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92" name="Freeform 2835"/>
                <p:cNvSpPr>
                  <a:spLocks/>
                </p:cNvSpPr>
                <p:nvPr/>
              </p:nvSpPr>
              <p:spPr bwMode="auto">
                <a:xfrm>
                  <a:off x="2204" y="3094"/>
                  <a:ext cx="41" cy="33"/>
                </a:xfrm>
                <a:custGeom>
                  <a:avLst/>
                  <a:gdLst>
                    <a:gd name="T0" fmla="*/ 25 w 41"/>
                    <a:gd name="T1" fmla="*/ 1 h 33"/>
                    <a:gd name="T2" fmla="*/ 25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5 w 41"/>
                    <a:gd name="T9" fmla="*/ 3 h 33"/>
                    <a:gd name="T10" fmla="*/ 3 w 41"/>
                    <a:gd name="T11" fmla="*/ 6 h 33"/>
                    <a:gd name="T12" fmla="*/ 1 w 41"/>
                    <a:gd name="T13" fmla="*/ 10 h 33"/>
                    <a:gd name="T14" fmla="*/ 1 w 41"/>
                    <a:gd name="T15" fmla="*/ 10 h 33"/>
                    <a:gd name="T16" fmla="*/ 0 w 41"/>
                    <a:gd name="T17" fmla="*/ 12 h 33"/>
                    <a:gd name="T18" fmla="*/ 0 w 41"/>
                    <a:gd name="T19" fmla="*/ 16 h 33"/>
                    <a:gd name="T20" fmla="*/ 3 w 41"/>
                    <a:gd name="T21" fmla="*/ 23 h 33"/>
                    <a:gd name="T22" fmla="*/ 8 w 41"/>
                    <a:gd name="T23" fmla="*/ 28 h 33"/>
                    <a:gd name="T24" fmla="*/ 15 w 41"/>
                    <a:gd name="T25" fmla="*/ 32 h 33"/>
                    <a:gd name="T26" fmla="*/ 15 w 41"/>
                    <a:gd name="T27" fmla="*/ 32 h 33"/>
                    <a:gd name="T28" fmla="*/ 23 w 41"/>
                    <a:gd name="T29" fmla="*/ 33 h 33"/>
                    <a:gd name="T30" fmla="*/ 31 w 41"/>
                    <a:gd name="T31" fmla="*/ 32 h 33"/>
                    <a:gd name="T32" fmla="*/ 36 w 41"/>
                    <a:gd name="T33" fmla="*/ 29 h 33"/>
                    <a:gd name="T34" fmla="*/ 38 w 41"/>
                    <a:gd name="T35" fmla="*/ 26 h 33"/>
                    <a:gd name="T36" fmla="*/ 40 w 41"/>
                    <a:gd name="T37" fmla="*/ 24 h 33"/>
                    <a:gd name="T38" fmla="*/ 40 w 41"/>
                    <a:gd name="T39" fmla="*/ 24 h 33"/>
                    <a:gd name="T40" fmla="*/ 41 w 41"/>
                    <a:gd name="T41" fmla="*/ 20 h 33"/>
                    <a:gd name="T42" fmla="*/ 41 w 41"/>
                    <a:gd name="T43" fmla="*/ 17 h 33"/>
                    <a:gd name="T44" fmla="*/ 38 w 41"/>
                    <a:gd name="T45" fmla="*/ 11 h 33"/>
                    <a:gd name="T46" fmla="*/ 33 w 41"/>
                    <a:gd name="T47" fmla="*/ 5 h 33"/>
                    <a:gd name="T48" fmla="*/ 25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3"/>
                      </a:lnTo>
                      <a:lnTo>
                        <a:pt x="3" y="6"/>
                      </a:lnTo>
                      <a:lnTo>
                        <a:pt x="1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1" y="32"/>
                      </a:lnTo>
                      <a:lnTo>
                        <a:pt x="36" y="29"/>
                      </a:lnTo>
                      <a:lnTo>
                        <a:pt x="38" y="26"/>
                      </a:lnTo>
                      <a:lnTo>
                        <a:pt x="40" y="24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93" name="Freeform 2836"/>
                <p:cNvSpPr>
                  <a:spLocks/>
                </p:cNvSpPr>
                <p:nvPr/>
              </p:nvSpPr>
              <p:spPr bwMode="auto">
                <a:xfrm>
                  <a:off x="2180" y="3067"/>
                  <a:ext cx="41" cy="32"/>
                </a:xfrm>
                <a:custGeom>
                  <a:avLst/>
                  <a:gdLst>
                    <a:gd name="T0" fmla="*/ 20 w 41"/>
                    <a:gd name="T1" fmla="*/ 0 h 32"/>
                    <a:gd name="T2" fmla="*/ 20 w 41"/>
                    <a:gd name="T3" fmla="*/ 0 h 32"/>
                    <a:gd name="T4" fmla="*/ 12 w 41"/>
                    <a:gd name="T5" fmla="*/ 1 h 32"/>
                    <a:gd name="T6" fmla="*/ 6 w 41"/>
                    <a:gd name="T7" fmla="*/ 5 h 32"/>
                    <a:gd name="T8" fmla="*/ 1 w 41"/>
                    <a:gd name="T9" fmla="*/ 10 h 32"/>
                    <a:gd name="T10" fmla="*/ 0 w 41"/>
                    <a:gd name="T11" fmla="*/ 13 h 32"/>
                    <a:gd name="T12" fmla="*/ 0 w 41"/>
                    <a:gd name="T13" fmla="*/ 16 h 32"/>
                    <a:gd name="T14" fmla="*/ 0 w 41"/>
                    <a:gd name="T15" fmla="*/ 16 h 32"/>
                    <a:gd name="T16" fmla="*/ 0 w 41"/>
                    <a:gd name="T17" fmla="*/ 19 h 32"/>
                    <a:gd name="T18" fmla="*/ 1 w 41"/>
                    <a:gd name="T19" fmla="*/ 23 h 32"/>
                    <a:gd name="T20" fmla="*/ 6 w 41"/>
                    <a:gd name="T21" fmla="*/ 28 h 32"/>
                    <a:gd name="T22" fmla="*/ 12 w 41"/>
                    <a:gd name="T23" fmla="*/ 30 h 32"/>
                    <a:gd name="T24" fmla="*/ 20 w 41"/>
                    <a:gd name="T25" fmla="*/ 32 h 32"/>
                    <a:gd name="T26" fmla="*/ 20 w 41"/>
                    <a:gd name="T27" fmla="*/ 32 h 32"/>
                    <a:gd name="T28" fmla="*/ 29 w 41"/>
                    <a:gd name="T29" fmla="*/ 30 h 32"/>
                    <a:gd name="T30" fmla="*/ 35 w 41"/>
                    <a:gd name="T31" fmla="*/ 28 h 32"/>
                    <a:gd name="T32" fmla="*/ 39 w 41"/>
                    <a:gd name="T33" fmla="*/ 23 h 32"/>
                    <a:gd name="T34" fmla="*/ 41 w 41"/>
                    <a:gd name="T35" fmla="*/ 19 h 32"/>
                    <a:gd name="T36" fmla="*/ 41 w 41"/>
                    <a:gd name="T37" fmla="*/ 16 h 32"/>
                    <a:gd name="T38" fmla="*/ 41 w 41"/>
                    <a:gd name="T39" fmla="*/ 16 h 32"/>
                    <a:gd name="T40" fmla="*/ 41 w 41"/>
                    <a:gd name="T41" fmla="*/ 13 h 32"/>
                    <a:gd name="T42" fmla="*/ 39 w 41"/>
                    <a:gd name="T43" fmla="*/ 10 h 32"/>
                    <a:gd name="T44" fmla="*/ 35 w 41"/>
                    <a:gd name="T45" fmla="*/ 5 h 32"/>
                    <a:gd name="T46" fmla="*/ 29 w 41"/>
                    <a:gd name="T47" fmla="*/ 1 h 32"/>
                    <a:gd name="T48" fmla="*/ 20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2" y="30"/>
                      </a:lnTo>
                      <a:lnTo>
                        <a:pt x="20" y="32"/>
                      </a:lnTo>
                      <a:lnTo>
                        <a:pt x="29" y="30"/>
                      </a:lnTo>
                      <a:lnTo>
                        <a:pt x="35" y="28"/>
                      </a:lnTo>
                      <a:lnTo>
                        <a:pt x="39" y="23"/>
                      </a:lnTo>
                      <a:lnTo>
                        <a:pt x="41" y="19"/>
                      </a:lnTo>
                      <a:lnTo>
                        <a:pt x="41" y="16"/>
                      </a:lnTo>
                      <a:lnTo>
                        <a:pt x="41" y="13"/>
                      </a:lnTo>
                      <a:lnTo>
                        <a:pt x="39" y="10"/>
                      </a:lnTo>
                      <a:lnTo>
                        <a:pt x="35" y="5"/>
                      </a:lnTo>
                      <a:lnTo>
                        <a:pt x="29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94" name="Freeform 2837"/>
                <p:cNvSpPr>
                  <a:spLocks/>
                </p:cNvSpPr>
                <p:nvPr/>
              </p:nvSpPr>
              <p:spPr bwMode="auto">
                <a:xfrm>
                  <a:off x="2180" y="3067"/>
                  <a:ext cx="41" cy="32"/>
                </a:xfrm>
                <a:custGeom>
                  <a:avLst/>
                  <a:gdLst>
                    <a:gd name="T0" fmla="*/ 20 w 41"/>
                    <a:gd name="T1" fmla="*/ 0 h 32"/>
                    <a:gd name="T2" fmla="*/ 20 w 41"/>
                    <a:gd name="T3" fmla="*/ 0 h 32"/>
                    <a:gd name="T4" fmla="*/ 12 w 41"/>
                    <a:gd name="T5" fmla="*/ 1 h 32"/>
                    <a:gd name="T6" fmla="*/ 6 w 41"/>
                    <a:gd name="T7" fmla="*/ 5 h 32"/>
                    <a:gd name="T8" fmla="*/ 1 w 41"/>
                    <a:gd name="T9" fmla="*/ 10 h 32"/>
                    <a:gd name="T10" fmla="*/ 0 w 41"/>
                    <a:gd name="T11" fmla="*/ 13 h 32"/>
                    <a:gd name="T12" fmla="*/ 0 w 41"/>
                    <a:gd name="T13" fmla="*/ 16 h 32"/>
                    <a:gd name="T14" fmla="*/ 0 w 41"/>
                    <a:gd name="T15" fmla="*/ 16 h 32"/>
                    <a:gd name="T16" fmla="*/ 0 w 41"/>
                    <a:gd name="T17" fmla="*/ 19 h 32"/>
                    <a:gd name="T18" fmla="*/ 1 w 41"/>
                    <a:gd name="T19" fmla="*/ 23 h 32"/>
                    <a:gd name="T20" fmla="*/ 6 w 41"/>
                    <a:gd name="T21" fmla="*/ 28 h 32"/>
                    <a:gd name="T22" fmla="*/ 12 w 41"/>
                    <a:gd name="T23" fmla="*/ 30 h 32"/>
                    <a:gd name="T24" fmla="*/ 20 w 41"/>
                    <a:gd name="T25" fmla="*/ 32 h 32"/>
                    <a:gd name="T26" fmla="*/ 20 w 41"/>
                    <a:gd name="T27" fmla="*/ 32 h 32"/>
                    <a:gd name="T28" fmla="*/ 29 w 41"/>
                    <a:gd name="T29" fmla="*/ 30 h 32"/>
                    <a:gd name="T30" fmla="*/ 35 w 41"/>
                    <a:gd name="T31" fmla="*/ 28 h 32"/>
                    <a:gd name="T32" fmla="*/ 39 w 41"/>
                    <a:gd name="T33" fmla="*/ 23 h 32"/>
                    <a:gd name="T34" fmla="*/ 41 w 41"/>
                    <a:gd name="T35" fmla="*/ 19 h 32"/>
                    <a:gd name="T36" fmla="*/ 41 w 41"/>
                    <a:gd name="T37" fmla="*/ 16 h 32"/>
                    <a:gd name="T38" fmla="*/ 41 w 41"/>
                    <a:gd name="T39" fmla="*/ 16 h 32"/>
                    <a:gd name="T40" fmla="*/ 41 w 41"/>
                    <a:gd name="T41" fmla="*/ 13 h 32"/>
                    <a:gd name="T42" fmla="*/ 39 w 41"/>
                    <a:gd name="T43" fmla="*/ 10 h 32"/>
                    <a:gd name="T44" fmla="*/ 35 w 41"/>
                    <a:gd name="T45" fmla="*/ 5 h 32"/>
                    <a:gd name="T46" fmla="*/ 29 w 41"/>
                    <a:gd name="T47" fmla="*/ 1 h 32"/>
                    <a:gd name="T48" fmla="*/ 20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2" y="30"/>
                      </a:lnTo>
                      <a:lnTo>
                        <a:pt x="20" y="32"/>
                      </a:lnTo>
                      <a:lnTo>
                        <a:pt x="29" y="30"/>
                      </a:lnTo>
                      <a:lnTo>
                        <a:pt x="35" y="28"/>
                      </a:lnTo>
                      <a:lnTo>
                        <a:pt x="39" y="23"/>
                      </a:lnTo>
                      <a:lnTo>
                        <a:pt x="41" y="19"/>
                      </a:lnTo>
                      <a:lnTo>
                        <a:pt x="41" y="16"/>
                      </a:lnTo>
                      <a:lnTo>
                        <a:pt x="41" y="13"/>
                      </a:lnTo>
                      <a:lnTo>
                        <a:pt x="39" y="10"/>
                      </a:lnTo>
                      <a:lnTo>
                        <a:pt x="35" y="5"/>
                      </a:lnTo>
                      <a:lnTo>
                        <a:pt x="29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95" name="Freeform 2838"/>
                <p:cNvSpPr>
                  <a:spLocks/>
                </p:cNvSpPr>
                <p:nvPr/>
              </p:nvSpPr>
              <p:spPr bwMode="auto">
                <a:xfrm>
                  <a:off x="2205" y="3071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6 w 41"/>
                    <a:gd name="T5" fmla="*/ 0 h 33"/>
                    <a:gd name="T6" fmla="*/ 8 w 41"/>
                    <a:gd name="T7" fmla="*/ 2 h 33"/>
                    <a:gd name="T8" fmla="*/ 3 w 41"/>
                    <a:gd name="T9" fmla="*/ 6 h 33"/>
                    <a:gd name="T10" fmla="*/ 2 w 41"/>
                    <a:gd name="T11" fmla="*/ 10 h 33"/>
                    <a:gd name="T12" fmla="*/ 0 w 41"/>
                    <a:gd name="T13" fmla="*/ 12 h 33"/>
                    <a:gd name="T14" fmla="*/ 0 w 41"/>
                    <a:gd name="T15" fmla="*/ 12 h 33"/>
                    <a:gd name="T16" fmla="*/ 0 w 41"/>
                    <a:gd name="T17" fmla="*/ 16 h 33"/>
                    <a:gd name="T18" fmla="*/ 0 w 41"/>
                    <a:gd name="T19" fmla="*/ 19 h 33"/>
                    <a:gd name="T20" fmla="*/ 4 w 41"/>
                    <a:gd name="T21" fmla="*/ 25 h 33"/>
                    <a:gd name="T22" fmla="*/ 10 w 41"/>
                    <a:gd name="T23" fmla="*/ 30 h 33"/>
                    <a:gd name="T24" fmla="*/ 18 w 41"/>
                    <a:gd name="T25" fmla="*/ 33 h 33"/>
                    <a:gd name="T26" fmla="*/ 18 w 41"/>
                    <a:gd name="T27" fmla="*/ 33 h 33"/>
                    <a:gd name="T28" fmla="*/ 26 w 41"/>
                    <a:gd name="T29" fmla="*/ 33 h 33"/>
                    <a:gd name="T30" fmla="*/ 33 w 41"/>
                    <a:gd name="T31" fmla="*/ 30 h 33"/>
                    <a:gd name="T32" fmla="*/ 39 w 41"/>
                    <a:gd name="T33" fmla="*/ 26 h 33"/>
                    <a:gd name="T34" fmla="*/ 40 w 41"/>
                    <a:gd name="T35" fmla="*/ 24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6 h 33"/>
                    <a:gd name="T42" fmla="*/ 41 w 41"/>
                    <a:gd name="T43" fmla="*/ 14 h 33"/>
                    <a:gd name="T44" fmla="*/ 37 w 41"/>
                    <a:gd name="T45" fmla="*/ 7 h 33"/>
                    <a:gd name="T46" fmla="*/ 32 w 41"/>
                    <a:gd name="T47" fmla="*/ 3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6" y="0"/>
                      </a:lnTo>
                      <a:lnTo>
                        <a:pt x="8" y="2"/>
                      </a:lnTo>
                      <a:lnTo>
                        <a:pt x="3" y="6"/>
                      </a:lnTo>
                      <a:lnTo>
                        <a:pt x="2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4" y="25"/>
                      </a:lnTo>
                      <a:lnTo>
                        <a:pt x="10" y="30"/>
                      </a:lnTo>
                      <a:lnTo>
                        <a:pt x="18" y="33"/>
                      </a:lnTo>
                      <a:lnTo>
                        <a:pt x="26" y="33"/>
                      </a:lnTo>
                      <a:lnTo>
                        <a:pt x="33" y="30"/>
                      </a:lnTo>
                      <a:lnTo>
                        <a:pt x="39" y="26"/>
                      </a:lnTo>
                      <a:lnTo>
                        <a:pt x="40" y="24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41" y="14"/>
                      </a:lnTo>
                      <a:lnTo>
                        <a:pt x="37" y="7"/>
                      </a:lnTo>
                      <a:lnTo>
                        <a:pt x="32" y="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96" name="Freeform 2839"/>
                <p:cNvSpPr>
                  <a:spLocks/>
                </p:cNvSpPr>
                <p:nvPr/>
              </p:nvSpPr>
              <p:spPr bwMode="auto">
                <a:xfrm>
                  <a:off x="2205" y="3071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6 w 41"/>
                    <a:gd name="T5" fmla="*/ 0 h 33"/>
                    <a:gd name="T6" fmla="*/ 8 w 41"/>
                    <a:gd name="T7" fmla="*/ 2 h 33"/>
                    <a:gd name="T8" fmla="*/ 3 w 41"/>
                    <a:gd name="T9" fmla="*/ 6 h 33"/>
                    <a:gd name="T10" fmla="*/ 2 w 41"/>
                    <a:gd name="T11" fmla="*/ 10 h 33"/>
                    <a:gd name="T12" fmla="*/ 0 w 41"/>
                    <a:gd name="T13" fmla="*/ 12 h 33"/>
                    <a:gd name="T14" fmla="*/ 0 w 41"/>
                    <a:gd name="T15" fmla="*/ 12 h 33"/>
                    <a:gd name="T16" fmla="*/ 0 w 41"/>
                    <a:gd name="T17" fmla="*/ 16 h 33"/>
                    <a:gd name="T18" fmla="*/ 0 w 41"/>
                    <a:gd name="T19" fmla="*/ 19 h 33"/>
                    <a:gd name="T20" fmla="*/ 4 w 41"/>
                    <a:gd name="T21" fmla="*/ 25 h 33"/>
                    <a:gd name="T22" fmla="*/ 10 w 41"/>
                    <a:gd name="T23" fmla="*/ 30 h 33"/>
                    <a:gd name="T24" fmla="*/ 18 w 41"/>
                    <a:gd name="T25" fmla="*/ 33 h 33"/>
                    <a:gd name="T26" fmla="*/ 18 w 41"/>
                    <a:gd name="T27" fmla="*/ 33 h 33"/>
                    <a:gd name="T28" fmla="*/ 26 w 41"/>
                    <a:gd name="T29" fmla="*/ 33 h 33"/>
                    <a:gd name="T30" fmla="*/ 33 w 41"/>
                    <a:gd name="T31" fmla="*/ 30 h 33"/>
                    <a:gd name="T32" fmla="*/ 39 w 41"/>
                    <a:gd name="T33" fmla="*/ 26 h 33"/>
                    <a:gd name="T34" fmla="*/ 40 w 41"/>
                    <a:gd name="T35" fmla="*/ 24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6 h 33"/>
                    <a:gd name="T42" fmla="*/ 41 w 41"/>
                    <a:gd name="T43" fmla="*/ 14 h 33"/>
                    <a:gd name="T44" fmla="*/ 37 w 41"/>
                    <a:gd name="T45" fmla="*/ 7 h 33"/>
                    <a:gd name="T46" fmla="*/ 32 w 41"/>
                    <a:gd name="T47" fmla="*/ 3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6" y="0"/>
                      </a:lnTo>
                      <a:lnTo>
                        <a:pt x="8" y="2"/>
                      </a:lnTo>
                      <a:lnTo>
                        <a:pt x="3" y="6"/>
                      </a:lnTo>
                      <a:lnTo>
                        <a:pt x="2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4" y="25"/>
                      </a:lnTo>
                      <a:lnTo>
                        <a:pt x="10" y="30"/>
                      </a:lnTo>
                      <a:lnTo>
                        <a:pt x="18" y="33"/>
                      </a:lnTo>
                      <a:lnTo>
                        <a:pt x="26" y="33"/>
                      </a:lnTo>
                      <a:lnTo>
                        <a:pt x="33" y="30"/>
                      </a:lnTo>
                      <a:lnTo>
                        <a:pt x="39" y="26"/>
                      </a:lnTo>
                      <a:lnTo>
                        <a:pt x="40" y="24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41" y="14"/>
                      </a:lnTo>
                      <a:lnTo>
                        <a:pt x="37" y="7"/>
                      </a:lnTo>
                      <a:lnTo>
                        <a:pt x="32" y="3"/>
                      </a:lnTo>
                      <a:lnTo>
                        <a:pt x="2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97" name="Freeform 2840"/>
                <p:cNvSpPr>
                  <a:spLocks/>
                </p:cNvSpPr>
                <p:nvPr/>
              </p:nvSpPr>
              <p:spPr bwMode="auto">
                <a:xfrm>
                  <a:off x="2194" y="3049"/>
                  <a:ext cx="41" cy="33"/>
                </a:xfrm>
                <a:custGeom>
                  <a:avLst/>
                  <a:gdLst>
                    <a:gd name="T0" fmla="*/ 20 w 41"/>
                    <a:gd name="T1" fmla="*/ 0 h 33"/>
                    <a:gd name="T2" fmla="*/ 20 w 41"/>
                    <a:gd name="T3" fmla="*/ 0 h 33"/>
                    <a:gd name="T4" fmla="*/ 13 w 41"/>
                    <a:gd name="T5" fmla="*/ 1 h 33"/>
                    <a:gd name="T6" fmla="*/ 6 w 41"/>
                    <a:gd name="T7" fmla="*/ 5 h 33"/>
                    <a:gd name="T8" fmla="*/ 1 w 41"/>
                    <a:gd name="T9" fmla="*/ 10 h 33"/>
                    <a:gd name="T10" fmla="*/ 0 w 41"/>
                    <a:gd name="T11" fmla="*/ 13 h 33"/>
                    <a:gd name="T12" fmla="*/ 0 w 41"/>
                    <a:gd name="T13" fmla="*/ 17 h 33"/>
                    <a:gd name="T14" fmla="*/ 0 w 41"/>
                    <a:gd name="T15" fmla="*/ 17 h 33"/>
                    <a:gd name="T16" fmla="*/ 0 w 41"/>
                    <a:gd name="T17" fmla="*/ 20 h 33"/>
                    <a:gd name="T18" fmla="*/ 1 w 41"/>
                    <a:gd name="T19" fmla="*/ 23 h 33"/>
                    <a:gd name="T20" fmla="*/ 6 w 41"/>
                    <a:gd name="T21" fmla="*/ 28 h 33"/>
                    <a:gd name="T22" fmla="*/ 13 w 41"/>
                    <a:gd name="T23" fmla="*/ 32 h 33"/>
                    <a:gd name="T24" fmla="*/ 20 w 41"/>
                    <a:gd name="T25" fmla="*/ 33 h 33"/>
                    <a:gd name="T26" fmla="*/ 20 w 41"/>
                    <a:gd name="T27" fmla="*/ 33 h 33"/>
                    <a:gd name="T28" fmla="*/ 29 w 41"/>
                    <a:gd name="T29" fmla="*/ 32 h 33"/>
                    <a:gd name="T30" fmla="*/ 35 w 41"/>
                    <a:gd name="T31" fmla="*/ 28 h 33"/>
                    <a:gd name="T32" fmla="*/ 39 w 41"/>
                    <a:gd name="T33" fmla="*/ 23 h 33"/>
                    <a:gd name="T34" fmla="*/ 41 w 41"/>
                    <a:gd name="T35" fmla="*/ 20 h 33"/>
                    <a:gd name="T36" fmla="*/ 41 w 41"/>
                    <a:gd name="T37" fmla="*/ 17 h 33"/>
                    <a:gd name="T38" fmla="*/ 41 w 41"/>
                    <a:gd name="T39" fmla="*/ 17 h 33"/>
                    <a:gd name="T40" fmla="*/ 41 w 41"/>
                    <a:gd name="T41" fmla="*/ 13 h 33"/>
                    <a:gd name="T42" fmla="*/ 39 w 41"/>
                    <a:gd name="T43" fmla="*/ 10 h 33"/>
                    <a:gd name="T44" fmla="*/ 35 w 41"/>
                    <a:gd name="T45" fmla="*/ 5 h 33"/>
                    <a:gd name="T46" fmla="*/ 29 w 41"/>
                    <a:gd name="T47" fmla="*/ 1 h 33"/>
                    <a:gd name="T48" fmla="*/ 20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0" y="33"/>
                      </a:lnTo>
                      <a:lnTo>
                        <a:pt x="29" y="32"/>
                      </a:lnTo>
                      <a:lnTo>
                        <a:pt x="35" y="28"/>
                      </a:lnTo>
                      <a:lnTo>
                        <a:pt x="39" y="23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9" y="10"/>
                      </a:lnTo>
                      <a:lnTo>
                        <a:pt x="35" y="5"/>
                      </a:lnTo>
                      <a:lnTo>
                        <a:pt x="29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98" name="Freeform 2841"/>
                <p:cNvSpPr>
                  <a:spLocks/>
                </p:cNvSpPr>
                <p:nvPr/>
              </p:nvSpPr>
              <p:spPr bwMode="auto">
                <a:xfrm>
                  <a:off x="2194" y="3049"/>
                  <a:ext cx="41" cy="33"/>
                </a:xfrm>
                <a:custGeom>
                  <a:avLst/>
                  <a:gdLst>
                    <a:gd name="T0" fmla="*/ 20 w 41"/>
                    <a:gd name="T1" fmla="*/ 0 h 33"/>
                    <a:gd name="T2" fmla="*/ 20 w 41"/>
                    <a:gd name="T3" fmla="*/ 0 h 33"/>
                    <a:gd name="T4" fmla="*/ 13 w 41"/>
                    <a:gd name="T5" fmla="*/ 1 h 33"/>
                    <a:gd name="T6" fmla="*/ 6 w 41"/>
                    <a:gd name="T7" fmla="*/ 5 h 33"/>
                    <a:gd name="T8" fmla="*/ 1 w 41"/>
                    <a:gd name="T9" fmla="*/ 10 h 33"/>
                    <a:gd name="T10" fmla="*/ 0 w 41"/>
                    <a:gd name="T11" fmla="*/ 13 h 33"/>
                    <a:gd name="T12" fmla="*/ 0 w 41"/>
                    <a:gd name="T13" fmla="*/ 17 h 33"/>
                    <a:gd name="T14" fmla="*/ 0 w 41"/>
                    <a:gd name="T15" fmla="*/ 17 h 33"/>
                    <a:gd name="T16" fmla="*/ 0 w 41"/>
                    <a:gd name="T17" fmla="*/ 20 h 33"/>
                    <a:gd name="T18" fmla="*/ 1 w 41"/>
                    <a:gd name="T19" fmla="*/ 23 h 33"/>
                    <a:gd name="T20" fmla="*/ 6 w 41"/>
                    <a:gd name="T21" fmla="*/ 28 h 33"/>
                    <a:gd name="T22" fmla="*/ 13 w 41"/>
                    <a:gd name="T23" fmla="*/ 32 h 33"/>
                    <a:gd name="T24" fmla="*/ 20 w 41"/>
                    <a:gd name="T25" fmla="*/ 33 h 33"/>
                    <a:gd name="T26" fmla="*/ 20 w 41"/>
                    <a:gd name="T27" fmla="*/ 33 h 33"/>
                    <a:gd name="T28" fmla="*/ 29 w 41"/>
                    <a:gd name="T29" fmla="*/ 32 h 33"/>
                    <a:gd name="T30" fmla="*/ 35 w 41"/>
                    <a:gd name="T31" fmla="*/ 28 h 33"/>
                    <a:gd name="T32" fmla="*/ 39 w 41"/>
                    <a:gd name="T33" fmla="*/ 23 h 33"/>
                    <a:gd name="T34" fmla="*/ 41 w 41"/>
                    <a:gd name="T35" fmla="*/ 20 h 33"/>
                    <a:gd name="T36" fmla="*/ 41 w 41"/>
                    <a:gd name="T37" fmla="*/ 17 h 33"/>
                    <a:gd name="T38" fmla="*/ 41 w 41"/>
                    <a:gd name="T39" fmla="*/ 17 h 33"/>
                    <a:gd name="T40" fmla="*/ 41 w 41"/>
                    <a:gd name="T41" fmla="*/ 13 h 33"/>
                    <a:gd name="T42" fmla="*/ 39 w 41"/>
                    <a:gd name="T43" fmla="*/ 10 h 33"/>
                    <a:gd name="T44" fmla="*/ 35 w 41"/>
                    <a:gd name="T45" fmla="*/ 5 h 33"/>
                    <a:gd name="T46" fmla="*/ 29 w 41"/>
                    <a:gd name="T47" fmla="*/ 1 h 33"/>
                    <a:gd name="T48" fmla="*/ 20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0" y="33"/>
                      </a:lnTo>
                      <a:lnTo>
                        <a:pt x="29" y="32"/>
                      </a:lnTo>
                      <a:lnTo>
                        <a:pt x="35" y="28"/>
                      </a:lnTo>
                      <a:lnTo>
                        <a:pt x="39" y="23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9" y="10"/>
                      </a:lnTo>
                      <a:lnTo>
                        <a:pt x="35" y="5"/>
                      </a:lnTo>
                      <a:lnTo>
                        <a:pt x="29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599" name="Freeform 2842"/>
                <p:cNvSpPr>
                  <a:spLocks/>
                </p:cNvSpPr>
                <p:nvPr/>
              </p:nvSpPr>
              <p:spPr bwMode="auto">
                <a:xfrm>
                  <a:off x="2176" y="3111"/>
                  <a:ext cx="38" cy="35"/>
                </a:xfrm>
                <a:custGeom>
                  <a:avLst/>
                  <a:gdLst>
                    <a:gd name="T0" fmla="*/ 11 w 38"/>
                    <a:gd name="T1" fmla="*/ 3 h 35"/>
                    <a:gd name="T2" fmla="*/ 11 w 38"/>
                    <a:gd name="T3" fmla="*/ 3 h 35"/>
                    <a:gd name="T4" fmla="*/ 5 w 38"/>
                    <a:gd name="T5" fmla="*/ 8 h 35"/>
                    <a:gd name="T6" fmla="*/ 1 w 38"/>
                    <a:gd name="T7" fmla="*/ 15 h 35"/>
                    <a:gd name="T8" fmla="*/ 0 w 38"/>
                    <a:gd name="T9" fmla="*/ 22 h 35"/>
                    <a:gd name="T10" fmla="*/ 0 w 38"/>
                    <a:gd name="T11" fmla="*/ 25 h 35"/>
                    <a:gd name="T12" fmla="*/ 1 w 38"/>
                    <a:gd name="T13" fmla="*/ 29 h 35"/>
                    <a:gd name="T14" fmla="*/ 1 w 38"/>
                    <a:gd name="T15" fmla="*/ 29 h 35"/>
                    <a:gd name="T16" fmla="*/ 2 w 38"/>
                    <a:gd name="T17" fmla="*/ 31 h 35"/>
                    <a:gd name="T18" fmla="*/ 5 w 38"/>
                    <a:gd name="T19" fmla="*/ 32 h 35"/>
                    <a:gd name="T20" fmla="*/ 11 w 38"/>
                    <a:gd name="T21" fmla="*/ 35 h 35"/>
                    <a:gd name="T22" fmla="*/ 19 w 38"/>
                    <a:gd name="T23" fmla="*/ 35 h 35"/>
                    <a:gd name="T24" fmla="*/ 27 w 38"/>
                    <a:gd name="T25" fmla="*/ 31 h 35"/>
                    <a:gd name="T26" fmla="*/ 27 w 38"/>
                    <a:gd name="T27" fmla="*/ 31 h 35"/>
                    <a:gd name="T28" fmla="*/ 33 w 38"/>
                    <a:gd name="T29" fmla="*/ 26 h 35"/>
                    <a:gd name="T30" fmla="*/ 37 w 38"/>
                    <a:gd name="T31" fmla="*/ 20 h 35"/>
                    <a:gd name="T32" fmla="*/ 38 w 38"/>
                    <a:gd name="T33" fmla="*/ 13 h 35"/>
                    <a:gd name="T34" fmla="*/ 38 w 38"/>
                    <a:gd name="T35" fmla="*/ 11 h 35"/>
                    <a:gd name="T36" fmla="*/ 37 w 38"/>
                    <a:gd name="T37" fmla="*/ 7 h 35"/>
                    <a:gd name="T38" fmla="*/ 37 w 38"/>
                    <a:gd name="T39" fmla="*/ 7 h 35"/>
                    <a:gd name="T40" fmla="*/ 36 w 38"/>
                    <a:gd name="T41" fmla="*/ 4 h 35"/>
                    <a:gd name="T42" fmla="*/ 33 w 38"/>
                    <a:gd name="T43" fmla="*/ 3 h 35"/>
                    <a:gd name="T44" fmla="*/ 25 w 38"/>
                    <a:gd name="T45" fmla="*/ 0 h 35"/>
                    <a:gd name="T46" fmla="*/ 19 w 38"/>
                    <a:gd name="T47" fmla="*/ 0 h 35"/>
                    <a:gd name="T48" fmla="*/ 11 w 38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5"/>
                    <a:gd name="T77" fmla="*/ 38 w 38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5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8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1" y="29"/>
                      </a:lnTo>
                      <a:lnTo>
                        <a:pt x="2" y="31"/>
                      </a:lnTo>
                      <a:lnTo>
                        <a:pt x="5" y="32"/>
                      </a:lnTo>
                      <a:lnTo>
                        <a:pt x="11" y="35"/>
                      </a:lnTo>
                      <a:lnTo>
                        <a:pt x="19" y="35"/>
                      </a:lnTo>
                      <a:lnTo>
                        <a:pt x="27" y="31"/>
                      </a:lnTo>
                      <a:lnTo>
                        <a:pt x="33" y="26"/>
                      </a:lnTo>
                      <a:lnTo>
                        <a:pt x="37" y="20"/>
                      </a:lnTo>
                      <a:lnTo>
                        <a:pt x="38" y="13"/>
                      </a:lnTo>
                      <a:lnTo>
                        <a:pt x="38" y="11"/>
                      </a:lnTo>
                      <a:lnTo>
                        <a:pt x="37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00" name="Freeform 2843"/>
                <p:cNvSpPr>
                  <a:spLocks/>
                </p:cNvSpPr>
                <p:nvPr/>
              </p:nvSpPr>
              <p:spPr bwMode="auto">
                <a:xfrm>
                  <a:off x="2176" y="3111"/>
                  <a:ext cx="38" cy="35"/>
                </a:xfrm>
                <a:custGeom>
                  <a:avLst/>
                  <a:gdLst>
                    <a:gd name="T0" fmla="*/ 11 w 38"/>
                    <a:gd name="T1" fmla="*/ 3 h 35"/>
                    <a:gd name="T2" fmla="*/ 11 w 38"/>
                    <a:gd name="T3" fmla="*/ 3 h 35"/>
                    <a:gd name="T4" fmla="*/ 5 w 38"/>
                    <a:gd name="T5" fmla="*/ 8 h 35"/>
                    <a:gd name="T6" fmla="*/ 1 w 38"/>
                    <a:gd name="T7" fmla="*/ 15 h 35"/>
                    <a:gd name="T8" fmla="*/ 0 w 38"/>
                    <a:gd name="T9" fmla="*/ 22 h 35"/>
                    <a:gd name="T10" fmla="*/ 0 w 38"/>
                    <a:gd name="T11" fmla="*/ 25 h 35"/>
                    <a:gd name="T12" fmla="*/ 1 w 38"/>
                    <a:gd name="T13" fmla="*/ 29 h 35"/>
                    <a:gd name="T14" fmla="*/ 1 w 38"/>
                    <a:gd name="T15" fmla="*/ 29 h 35"/>
                    <a:gd name="T16" fmla="*/ 2 w 38"/>
                    <a:gd name="T17" fmla="*/ 31 h 35"/>
                    <a:gd name="T18" fmla="*/ 5 w 38"/>
                    <a:gd name="T19" fmla="*/ 32 h 35"/>
                    <a:gd name="T20" fmla="*/ 11 w 38"/>
                    <a:gd name="T21" fmla="*/ 35 h 35"/>
                    <a:gd name="T22" fmla="*/ 19 w 38"/>
                    <a:gd name="T23" fmla="*/ 35 h 35"/>
                    <a:gd name="T24" fmla="*/ 27 w 38"/>
                    <a:gd name="T25" fmla="*/ 31 h 35"/>
                    <a:gd name="T26" fmla="*/ 27 w 38"/>
                    <a:gd name="T27" fmla="*/ 31 h 35"/>
                    <a:gd name="T28" fmla="*/ 33 w 38"/>
                    <a:gd name="T29" fmla="*/ 26 h 35"/>
                    <a:gd name="T30" fmla="*/ 37 w 38"/>
                    <a:gd name="T31" fmla="*/ 20 h 35"/>
                    <a:gd name="T32" fmla="*/ 38 w 38"/>
                    <a:gd name="T33" fmla="*/ 13 h 35"/>
                    <a:gd name="T34" fmla="*/ 38 w 38"/>
                    <a:gd name="T35" fmla="*/ 11 h 35"/>
                    <a:gd name="T36" fmla="*/ 37 w 38"/>
                    <a:gd name="T37" fmla="*/ 7 h 35"/>
                    <a:gd name="T38" fmla="*/ 37 w 38"/>
                    <a:gd name="T39" fmla="*/ 7 h 35"/>
                    <a:gd name="T40" fmla="*/ 36 w 38"/>
                    <a:gd name="T41" fmla="*/ 4 h 35"/>
                    <a:gd name="T42" fmla="*/ 33 w 38"/>
                    <a:gd name="T43" fmla="*/ 3 h 35"/>
                    <a:gd name="T44" fmla="*/ 25 w 38"/>
                    <a:gd name="T45" fmla="*/ 0 h 35"/>
                    <a:gd name="T46" fmla="*/ 19 w 38"/>
                    <a:gd name="T47" fmla="*/ 0 h 35"/>
                    <a:gd name="T48" fmla="*/ 11 w 38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5"/>
                    <a:gd name="T77" fmla="*/ 38 w 38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5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8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1" y="29"/>
                      </a:lnTo>
                      <a:lnTo>
                        <a:pt x="2" y="31"/>
                      </a:lnTo>
                      <a:lnTo>
                        <a:pt x="5" y="32"/>
                      </a:lnTo>
                      <a:lnTo>
                        <a:pt x="11" y="35"/>
                      </a:lnTo>
                      <a:lnTo>
                        <a:pt x="19" y="35"/>
                      </a:lnTo>
                      <a:lnTo>
                        <a:pt x="27" y="31"/>
                      </a:lnTo>
                      <a:lnTo>
                        <a:pt x="33" y="26"/>
                      </a:lnTo>
                      <a:lnTo>
                        <a:pt x="37" y="20"/>
                      </a:lnTo>
                      <a:lnTo>
                        <a:pt x="38" y="13"/>
                      </a:lnTo>
                      <a:lnTo>
                        <a:pt x="38" y="11"/>
                      </a:lnTo>
                      <a:lnTo>
                        <a:pt x="37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01" name="Freeform 2844"/>
                <p:cNvSpPr>
                  <a:spLocks/>
                </p:cNvSpPr>
                <p:nvPr/>
              </p:nvSpPr>
              <p:spPr bwMode="auto">
                <a:xfrm>
                  <a:off x="2204" y="3114"/>
                  <a:ext cx="41" cy="34"/>
                </a:xfrm>
                <a:custGeom>
                  <a:avLst/>
                  <a:gdLst>
                    <a:gd name="T0" fmla="*/ 25 w 41"/>
                    <a:gd name="T1" fmla="*/ 3 h 34"/>
                    <a:gd name="T2" fmla="*/ 25 w 41"/>
                    <a:gd name="T3" fmla="*/ 3 h 34"/>
                    <a:gd name="T4" fmla="*/ 18 w 41"/>
                    <a:gd name="T5" fmla="*/ 0 h 34"/>
                    <a:gd name="T6" fmla="*/ 10 w 41"/>
                    <a:gd name="T7" fmla="*/ 1 h 34"/>
                    <a:gd name="T8" fmla="*/ 5 w 41"/>
                    <a:gd name="T9" fmla="*/ 5 h 34"/>
                    <a:gd name="T10" fmla="*/ 3 w 41"/>
                    <a:gd name="T11" fmla="*/ 8 h 34"/>
                    <a:gd name="T12" fmla="*/ 1 w 41"/>
                    <a:gd name="T13" fmla="*/ 10 h 34"/>
                    <a:gd name="T14" fmla="*/ 1 w 41"/>
                    <a:gd name="T15" fmla="*/ 10 h 34"/>
                    <a:gd name="T16" fmla="*/ 0 w 41"/>
                    <a:gd name="T17" fmla="*/ 14 h 34"/>
                    <a:gd name="T18" fmla="*/ 0 w 41"/>
                    <a:gd name="T19" fmla="*/ 17 h 34"/>
                    <a:gd name="T20" fmla="*/ 3 w 41"/>
                    <a:gd name="T21" fmla="*/ 23 h 34"/>
                    <a:gd name="T22" fmla="*/ 8 w 41"/>
                    <a:gd name="T23" fmla="*/ 29 h 34"/>
                    <a:gd name="T24" fmla="*/ 15 w 41"/>
                    <a:gd name="T25" fmla="*/ 33 h 34"/>
                    <a:gd name="T26" fmla="*/ 15 w 41"/>
                    <a:gd name="T27" fmla="*/ 33 h 34"/>
                    <a:gd name="T28" fmla="*/ 23 w 41"/>
                    <a:gd name="T29" fmla="*/ 34 h 34"/>
                    <a:gd name="T30" fmla="*/ 31 w 41"/>
                    <a:gd name="T31" fmla="*/ 33 h 34"/>
                    <a:gd name="T32" fmla="*/ 36 w 41"/>
                    <a:gd name="T33" fmla="*/ 31 h 34"/>
                    <a:gd name="T34" fmla="*/ 38 w 41"/>
                    <a:gd name="T35" fmla="*/ 28 h 34"/>
                    <a:gd name="T36" fmla="*/ 40 w 41"/>
                    <a:gd name="T37" fmla="*/ 24 h 34"/>
                    <a:gd name="T38" fmla="*/ 40 w 41"/>
                    <a:gd name="T39" fmla="*/ 24 h 34"/>
                    <a:gd name="T40" fmla="*/ 41 w 41"/>
                    <a:gd name="T41" fmla="*/ 22 h 34"/>
                    <a:gd name="T42" fmla="*/ 41 w 41"/>
                    <a:gd name="T43" fmla="*/ 18 h 34"/>
                    <a:gd name="T44" fmla="*/ 38 w 41"/>
                    <a:gd name="T45" fmla="*/ 12 h 34"/>
                    <a:gd name="T46" fmla="*/ 33 w 41"/>
                    <a:gd name="T47" fmla="*/ 6 h 34"/>
                    <a:gd name="T48" fmla="*/ 25 w 41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5" y="3"/>
                      </a:moveTo>
                      <a:lnTo>
                        <a:pt x="25" y="3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1" y="10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9"/>
                      </a:lnTo>
                      <a:lnTo>
                        <a:pt x="15" y="33"/>
                      </a:lnTo>
                      <a:lnTo>
                        <a:pt x="23" y="34"/>
                      </a:lnTo>
                      <a:lnTo>
                        <a:pt x="31" y="33"/>
                      </a:lnTo>
                      <a:lnTo>
                        <a:pt x="36" y="31"/>
                      </a:lnTo>
                      <a:lnTo>
                        <a:pt x="38" y="28"/>
                      </a:lnTo>
                      <a:lnTo>
                        <a:pt x="40" y="24"/>
                      </a:lnTo>
                      <a:lnTo>
                        <a:pt x="41" y="22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6"/>
                      </a:lnTo>
                      <a:lnTo>
                        <a:pt x="25" y="3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02" name="Freeform 2845"/>
                <p:cNvSpPr>
                  <a:spLocks/>
                </p:cNvSpPr>
                <p:nvPr/>
              </p:nvSpPr>
              <p:spPr bwMode="auto">
                <a:xfrm>
                  <a:off x="2204" y="3114"/>
                  <a:ext cx="41" cy="34"/>
                </a:xfrm>
                <a:custGeom>
                  <a:avLst/>
                  <a:gdLst>
                    <a:gd name="T0" fmla="*/ 25 w 41"/>
                    <a:gd name="T1" fmla="*/ 3 h 34"/>
                    <a:gd name="T2" fmla="*/ 25 w 41"/>
                    <a:gd name="T3" fmla="*/ 3 h 34"/>
                    <a:gd name="T4" fmla="*/ 18 w 41"/>
                    <a:gd name="T5" fmla="*/ 0 h 34"/>
                    <a:gd name="T6" fmla="*/ 10 w 41"/>
                    <a:gd name="T7" fmla="*/ 1 h 34"/>
                    <a:gd name="T8" fmla="*/ 5 w 41"/>
                    <a:gd name="T9" fmla="*/ 5 h 34"/>
                    <a:gd name="T10" fmla="*/ 3 w 41"/>
                    <a:gd name="T11" fmla="*/ 8 h 34"/>
                    <a:gd name="T12" fmla="*/ 1 w 41"/>
                    <a:gd name="T13" fmla="*/ 10 h 34"/>
                    <a:gd name="T14" fmla="*/ 1 w 41"/>
                    <a:gd name="T15" fmla="*/ 10 h 34"/>
                    <a:gd name="T16" fmla="*/ 0 w 41"/>
                    <a:gd name="T17" fmla="*/ 14 h 34"/>
                    <a:gd name="T18" fmla="*/ 0 w 41"/>
                    <a:gd name="T19" fmla="*/ 17 h 34"/>
                    <a:gd name="T20" fmla="*/ 3 w 41"/>
                    <a:gd name="T21" fmla="*/ 23 h 34"/>
                    <a:gd name="T22" fmla="*/ 8 w 41"/>
                    <a:gd name="T23" fmla="*/ 29 h 34"/>
                    <a:gd name="T24" fmla="*/ 15 w 41"/>
                    <a:gd name="T25" fmla="*/ 33 h 34"/>
                    <a:gd name="T26" fmla="*/ 15 w 41"/>
                    <a:gd name="T27" fmla="*/ 33 h 34"/>
                    <a:gd name="T28" fmla="*/ 23 w 41"/>
                    <a:gd name="T29" fmla="*/ 34 h 34"/>
                    <a:gd name="T30" fmla="*/ 31 w 41"/>
                    <a:gd name="T31" fmla="*/ 33 h 34"/>
                    <a:gd name="T32" fmla="*/ 36 w 41"/>
                    <a:gd name="T33" fmla="*/ 31 h 34"/>
                    <a:gd name="T34" fmla="*/ 38 w 41"/>
                    <a:gd name="T35" fmla="*/ 28 h 34"/>
                    <a:gd name="T36" fmla="*/ 40 w 41"/>
                    <a:gd name="T37" fmla="*/ 24 h 34"/>
                    <a:gd name="T38" fmla="*/ 40 w 41"/>
                    <a:gd name="T39" fmla="*/ 24 h 34"/>
                    <a:gd name="T40" fmla="*/ 41 w 41"/>
                    <a:gd name="T41" fmla="*/ 22 h 34"/>
                    <a:gd name="T42" fmla="*/ 41 w 41"/>
                    <a:gd name="T43" fmla="*/ 18 h 34"/>
                    <a:gd name="T44" fmla="*/ 38 w 41"/>
                    <a:gd name="T45" fmla="*/ 12 h 34"/>
                    <a:gd name="T46" fmla="*/ 33 w 41"/>
                    <a:gd name="T47" fmla="*/ 6 h 34"/>
                    <a:gd name="T48" fmla="*/ 25 w 41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5" y="3"/>
                      </a:moveTo>
                      <a:lnTo>
                        <a:pt x="25" y="3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1" y="10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9"/>
                      </a:lnTo>
                      <a:lnTo>
                        <a:pt x="15" y="33"/>
                      </a:lnTo>
                      <a:lnTo>
                        <a:pt x="23" y="34"/>
                      </a:lnTo>
                      <a:lnTo>
                        <a:pt x="31" y="33"/>
                      </a:lnTo>
                      <a:lnTo>
                        <a:pt x="36" y="31"/>
                      </a:lnTo>
                      <a:lnTo>
                        <a:pt x="38" y="28"/>
                      </a:lnTo>
                      <a:lnTo>
                        <a:pt x="40" y="24"/>
                      </a:lnTo>
                      <a:lnTo>
                        <a:pt x="41" y="22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6"/>
                      </a:lnTo>
                      <a:lnTo>
                        <a:pt x="25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03" name="Freeform 2846"/>
                <p:cNvSpPr>
                  <a:spLocks/>
                </p:cNvSpPr>
                <p:nvPr/>
              </p:nvSpPr>
              <p:spPr bwMode="auto">
                <a:xfrm>
                  <a:off x="2194" y="3105"/>
                  <a:ext cx="30" cy="88"/>
                </a:xfrm>
                <a:custGeom>
                  <a:avLst/>
                  <a:gdLst>
                    <a:gd name="T0" fmla="*/ 0 w 30"/>
                    <a:gd name="T1" fmla="*/ 84 h 88"/>
                    <a:gd name="T2" fmla="*/ 7 w 30"/>
                    <a:gd name="T3" fmla="*/ 69 h 88"/>
                    <a:gd name="T4" fmla="*/ 7 w 30"/>
                    <a:gd name="T5" fmla="*/ 0 h 88"/>
                    <a:gd name="T6" fmla="*/ 23 w 30"/>
                    <a:gd name="T7" fmla="*/ 3 h 88"/>
                    <a:gd name="T8" fmla="*/ 21 w 30"/>
                    <a:gd name="T9" fmla="*/ 69 h 88"/>
                    <a:gd name="T10" fmla="*/ 30 w 30"/>
                    <a:gd name="T11" fmla="*/ 86 h 88"/>
                    <a:gd name="T12" fmla="*/ 20 w 30"/>
                    <a:gd name="T13" fmla="*/ 79 h 88"/>
                    <a:gd name="T14" fmla="*/ 20 w 30"/>
                    <a:gd name="T15" fmla="*/ 88 h 88"/>
                    <a:gd name="T16" fmla="*/ 14 w 30"/>
                    <a:gd name="T17" fmla="*/ 80 h 88"/>
                    <a:gd name="T18" fmla="*/ 9 w 30"/>
                    <a:gd name="T19" fmla="*/ 88 h 88"/>
                    <a:gd name="T20" fmla="*/ 7 w 30"/>
                    <a:gd name="T21" fmla="*/ 80 h 88"/>
                    <a:gd name="T22" fmla="*/ 0 w 30"/>
                    <a:gd name="T23" fmla="*/ 84 h 88"/>
                    <a:gd name="T24" fmla="*/ 0 w 30"/>
                    <a:gd name="T25" fmla="*/ 84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88"/>
                    <a:gd name="T41" fmla="*/ 30 w 30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88">
                      <a:moveTo>
                        <a:pt x="0" y="84"/>
                      </a:moveTo>
                      <a:lnTo>
                        <a:pt x="7" y="69"/>
                      </a:lnTo>
                      <a:lnTo>
                        <a:pt x="7" y="0"/>
                      </a:lnTo>
                      <a:lnTo>
                        <a:pt x="23" y="3"/>
                      </a:lnTo>
                      <a:lnTo>
                        <a:pt x="21" y="69"/>
                      </a:lnTo>
                      <a:lnTo>
                        <a:pt x="30" y="86"/>
                      </a:lnTo>
                      <a:lnTo>
                        <a:pt x="20" y="79"/>
                      </a:lnTo>
                      <a:lnTo>
                        <a:pt x="20" y="88"/>
                      </a:lnTo>
                      <a:lnTo>
                        <a:pt x="14" y="80"/>
                      </a:lnTo>
                      <a:lnTo>
                        <a:pt x="9" y="88"/>
                      </a:lnTo>
                      <a:lnTo>
                        <a:pt x="7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04" name="Freeform 2847"/>
                <p:cNvSpPr>
                  <a:spLocks/>
                </p:cNvSpPr>
                <p:nvPr/>
              </p:nvSpPr>
              <p:spPr bwMode="auto">
                <a:xfrm>
                  <a:off x="2176" y="3090"/>
                  <a:ext cx="38" cy="34"/>
                </a:xfrm>
                <a:custGeom>
                  <a:avLst/>
                  <a:gdLst>
                    <a:gd name="T0" fmla="*/ 11 w 38"/>
                    <a:gd name="T1" fmla="*/ 4 h 34"/>
                    <a:gd name="T2" fmla="*/ 11 w 38"/>
                    <a:gd name="T3" fmla="*/ 4 h 34"/>
                    <a:gd name="T4" fmla="*/ 5 w 38"/>
                    <a:gd name="T5" fmla="*/ 9 h 34"/>
                    <a:gd name="T6" fmla="*/ 1 w 38"/>
                    <a:gd name="T7" fmla="*/ 15 h 34"/>
                    <a:gd name="T8" fmla="*/ 0 w 38"/>
                    <a:gd name="T9" fmla="*/ 21 h 34"/>
                    <a:gd name="T10" fmla="*/ 0 w 38"/>
                    <a:gd name="T11" fmla="*/ 24 h 34"/>
                    <a:gd name="T12" fmla="*/ 1 w 38"/>
                    <a:gd name="T13" fmla="*/ 28 h 34"/>
                    <a:gd name="T14" fmla="*/ 1 w 38"/>
                    <a:gd name="T15" fmla="*/ 28 h 34"/>
                    <a:gd name="T16" fmla="*/ 2 w 38"/>
                    <a:gd name="T17" fmla="*/ 30 h 34"/>
                    <a:gd name="T18" fmla="*/ 5 w 38"/>
                    <a:gd name="T19" fmla="*/ 32 h 34"/>
                    <a:gd name="T20" fmla="*/ 11 w 38"/>
                    <a:gd name="T21" fmla="*/ 34 h 34"/>
                    <a:gd name="T22" fmla="*/ 19 w 38"/>
                    <a:gd name="T23" fmla="*/ 34 h 34"/>
                    <a:gd name="T24" fmla="*/ 27 w 38"/>
                    <a:gd name="T25" fmla="*/ 30 h 34"/>
                    <a:gd name="T26" fmla="*/ 27 w 38"/>
                    <a:gd name="T27" fmla="*/ 30 h 34"/>
                    <a:gd name="T28" fmla="*/ 33 w 38"/>
                    <a:gd name="T29" fmla="*/ 25 h 34"/>
                    <a:gd name="T30" fmla="*/ 37 w 38"/>
                    <a:gd name="T31" fmla="*/ 20 h 34"/>
                    <a:gd name="T32" fmla="*/ 38 w 38"/>
                    <a:gd name="T33" fmla="*/ 13 h 34"/>
                    <a:gd name="T34" fmla="*/ 38 w 38"/>
                    <a:gd name="T35" fmla="*/ 10 h 34"/>
                    <a:gd name="T36" fmla="*/ 37 w 38"/>
                    <a:gd name="T37" fmla="*/ 6 h 34"/>
                    <a:gd name="T38" fmla="*/ 37 w 38"/>
                    <a:gd name="T39" fmla="*/ 6 h 34"/>
                    <a:gd name="T40" fmla="*/ 36 w 38"/>
                    <a:gd name="T41" fmla="*/ 4 h 34"/>
                    <a:gd name="T42" fmla="*/ 33 w 38"/>
                    <a:gd name="T43" fmla="*/ 2 h 34"/>
                    <a:gd name="T44" fmla="*/ 25 w 38"/>
                    <a:gd name="T45" fmla="*/ 0 h 34"/>
                    <a:gd name="T46" fmla="*/ 19 w 38"/>
                    <a:gd name="T47" fmla="*/ 0 h 34"/>
                    <a:gd name="T48" fmla="*/ 11 w 38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4"/>
                    <a:gd name="T77" fmla="*/ 38 w 38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2" y="30"/>
                      </a:lnTo>
                      <a:lnTo>
                        <a:pt x="5" y="32"/>
                      </a:lnTo>
                      <a:lnTo>
                        <a:pt x="11" y="34"/>
                      </a:lnTo>
                      <a:lnTo>
                        <a:pt x="19" y="34"/>
                      </a:lnTo>
                      <a:lnTo>
                        <a:pt x="27" y="30"/>
                      </a:lnTo>
                      <a:lnTo>
                        <a:pt x="33" y="25"/>
                      </a:lnTo>
                      <a:lnTo>
                        <a:pt x="37" y="20"/>
                      </a:lnTo>
                      <a:lnTo>
                        <a:pt x="38" y="13"/>
                      </a:lnTo>
                      <a:lnTo>
                        <a:pt x="38" y="10"/>
                      </a:lnTo>
                      <a:lnTo>
                        <a:pt x="37" y="6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05" name="Freeform 2848"/>
                <p:cNvSpPr>
                  <a:spLocks/>
                </p:cNvSpPr>
                <p:nvPr/>
              </p:nvSpPr>
              <p:spPr bwMode="auto">
                <a:xfrm>
                  <a:off x="2176" y="3090"/>
                  <a:ext cx="38" cy="34"/>
                </a:xfrm>
                <a:custGeom>
                  <a:avLst/>
                  <a:gdLst>
                    <a:gd name="T0" fmla="*/ 11 w 38"/>
                    <a:gd name="T1" fmla="*/ 4 h 34"/>
                    <a:gd name="T2" fmla="*/ 11 w 38"/>
                    <a:gd name="T3" fmla="*/ 4 h 34"/>
                    <a:gd name="T4" fmla="*/ 5 w 38"/>
                    <a:gd name="T5" fmla="*/ 9 h 34"/>
                    <a:gd name="T6" fmla="*/ 1 w 38"/>
                    <a:gd name="T7" fmla="*/ 15 h 34"/>
                    <a:gd name="T8" fmla="*/ 0 w 38"/>
                    <a:gd name="T9" fmla="*/ 21 h 34"/>
                    <a:gd name="T10" fmla="*/ 0 w 38"/>
                    <a:gd name="T11" fmla="*/ 24 h 34"/>
                    <a:gd name="T12" fmla="*/ 1 w 38"/>
                    <a:gd name="T13" fmla="*/ 28 h 34"/>
                    <a:gd name="T14" fmla="*/ 1 w 38"/>
                    <a:gd name="T15" fmla="*/ 28 h 34"/>
                    <a:gd name="T16" fmla="*/ 2 w 38"/>
                    <a:gd name="T17" fmla="*/ 30 h 34"/>
                    <a:gd name="T18" fmla="*/ 5 w 38"/>
                    <a:gd name="T19" fmla="*/ 32 h 34"/>
                    <a:gd name="T20" fmla="*/ 11 w 38"/>
                    <a:gd name="T21" fmla="*/ 34 h 34"/>
                    <a:gd name="T22" fmla="*/ 19 w 38"/>
                    <a:gd name="T23" fmla="*/ 34 h 34"/>
                    <a:gd name="T24" fmla="*/ 27 w 38"/>
                    <a:gd name="T25" fmla="*/ 30 h 34"/>
                    <a:gd name="T26" fmla="*/ 27 w 38"/>
                    <a:gd name="T27" fmla="*/ 30 h 34"/>
                    <a:gd name="T28" fmla="*/ 33 w 38"/>
                    <a:gd name="T29" fmla="*/ 25 h 34"/>
                    <a:gd name="T30" fmla="*/ 37 w 38"/>
                    <a:gd name="T31" fmla="*/ 20 h 34"/>
                    <a:gd name="T32" fmla="*/ 38 w 38"/>
                    <a:gd name="T33" fmla="*/ 13 h 34"/>
                    <a:gd name="T34" fmla="*/ 38 w 38"/>
                    <a:gd name="T35" fmla="*/ 10 h 34"/>
                    <a:gd name="T36" fmla="*/ 37 w 38"/>
                    <a:gd name="T37" fmla="*/ 6 h 34"/>
                    <a:gd name="T38" fmla="*/ 37 w 38"/>
                    <a:gd name="T39" fmla="*/ 6 h 34"/>
                    <a:gd name="T40" fmla="*/ 36 w 38"/>
                    <a:gd name="T41" fmla="*/ 4 h 34"/>
                    <a:gd name="T42" fmla="*/ 33 w 38"/>
                    <a:gd name="T43" fmla="*/ 2 h 34"/>
                    <a:gd name="T44" fmla="*/ 25 w 38"/>
                    <a:gd name="T45" fmla="*/ 0 h 34"/>
                    <a:gd name="T46" fmla="*/ 19 w 38"/>
                    <a:gd name="T47" fmla="*/ 0 h 34"/>
                    <a:gd name="T48" fmla="*/ 11 w 38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4"/>
                    <a:gd name="T77" fmla="*/ 38 w 38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2" y="30"/>
                      </a:lnTo>
                      <a:lnTo>
                        <a:pt x="5" y="32"/>
                      </a:lnTo>
                      <a:lnTo>
                        <a:pt x="11" y="34"/>
                      </a:lnTo>
                      <a:lnTo>
                        <a:pt x="19" y="34"/>
                      </a:lnTo>
                      <a:lnTo>
                        <a:pt x="27" y="30"/>
                      </a:lnTo>
                      <a:lnTo>
                        <a:pt x="33" y="25"/>
                      </a:lnTo>
                      <a:lnTo>
                        <a:pt x="37" y="20"/>
                      </a:lnTo>
                      <a:lnTo>
                        <a:pt x="38" y="13"/>
                      </a:lnTo>
                      <a:lnTo>
                        <a:pt x="38" y="10"/>
                      </a:lnTo>
                      <a:lnTo>
                        <a:pt x="37" y="6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06" name="Freeform 2849"/>
                <p:cNvSpPr>
                  <a:spLocks/>
                </p:cNvSpPr>
                <p:nvPr/>
              </p:nvSpPr>
              <p:spPr bwMode="auto">
                <a:xfrm>
                  <a:off x="2204" y="3094"/>
                  <a:ext cx="41" cy="33"/>
                </a:xfrm>
                <a:custGeom>
                  <a:avLst/>
                  <a:gdLst>
                    <a:gd name="T0" fmla="*/ 25 w 41"/>
                    <a:gd name="T1" fmla="*/ 1 h 33"/>
                    <a:gd name="T2" fmla="*/ 25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5 w 41"/>
                    <a:gd name="T9" fmla="*/ 3 h 33"/>
                    <a:gd name="T10" fmla="*/ 3 w 41"/>
                    <a:gd name="T11" fmla="*/ 6 h 33"/>
                    <a:gd name="T12" fmla="*/ 1 w 41"/>
                    <a:gd name="T13" fmla="*/ 10 h 33"/>
                    <a:gd name="T14" fmla="*/ 1 w 41"/>
                    <a:gd name="T15" fmla="*/ 10 h 33"/>
                    <a:gd name="T16" fmla="*/ 0 w 41"/>
                    <a:gd name="T17" fmla="*/ 12 h 33"/>
                    <a:gd name="T18" fmla="*/ 0 w 41"/>
                    <a:gd name="T19" fmla="*/ 16 h 33"/>
                    <a:gd name="T20" fmla="*/ 3 w 41"/>
                    <a:gd name="T21" fmla="*/ 23 h 33"/>
                    <a:gd name="T22" fmla="*/ 8 w 41"/>
                    <a:gd name="T23" fmla="*/ 28 h 33"/>
                    <a:gd name="T24" fmla="*/ 15 w 41"/>
                    <a:gd name="T25" fmla="*/ 32 h 33"/>
                    <a:gd name="T26" fmla="*/ 15 w 41"/>
                    <a:gd name="T27" fmla="*/ 32 h 33"/>
                    <a:gd name="T28" fmla="*/ 23 w 41"/>
                    <a:gd name="T29" fmla="*/ 33 h 33"/>
                    <a:gd name="T30" fmla="*/ 31 w 41"/>
                    <a:gd name="T31" fmla="*/ 32 h 33"/>
                    <a:gd name="T32" fmla="*/ 36 w 41"/>
                    <a:gd name="T33" fmla="*/ 29 h 33"/>
                    <a:gd name="T34" fmla="*/ 38 w 41"/>
                    <a:gd name="T35" fmla="*/ 26 h 33"/>
                    <a:gd name="T36" fmla="*/ 40 w 41"/>
                    <a:gd name="T37" fmla="*/ 24 h 33"/>
                    <a:gd name="T38" fmla="*/ 40 w 41"/>
                    <a:gd name="T39" fmla="*/ 24 h 33"/>
                    <a:gd name="T40" fmla="*/ 41 w 41"/>
                    <a:gd name="T41" fmla="*/ 20 h 33"/>
                    <a:gd name="T42" fmla="*/ 41 w 41"/>
                    <a:gd name="T43" fmla="*/ 17 h 33"/>
                    <a:gd name="T44" fmla="*/ 38 w 41"/>
                    <a:gd name="T45" fmla="*/ 11 h 33"/>
                    <a:gd name="T46" fmla="*/ 33 w 41"/>
                    <a:gd name="T47" fmla="*/ 5 h 33"/>
                    <a:gd name="T48" fmla="*/ 25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3"/>
                      </a:lnTo>
                      <a:lnTo>
                        <a:pt x="3" y="6"/>
                      </a:lnTo>
                      <a:lnTo>
                        <a:pt x="1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1" y="32"/>
                      </a:lnTo>
                      <a:lnTo>
                        <a:pt x="36" y="29"/>
                      </a:lnTo>
                      <a:lnTo>
                        <a:pt x="38" y="26"/>
                      </a:lnTo>
                      <a:lnTo>
                        <a:pt x="40" y="24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07" name="Freeform 2850"/>
                <p:cNvSpPr>
                  <a:spLocks/>
                </p:cNvSpPr>
                <p:nvPr/>
              </p:nvSpPr>
              <p:spPr bwMode="auto">
                <a:xfrm>
                  <a:off x="2204" y="3094"/>
                  <a:ext cx="41" cy="33"/>
                </a:xfrm>
                <a:custGeom>
                  <a:avLst/>
                  <a:gdLst>
                    <a:gd name="T0" fmla="*/ 25 w 41"/>
                    <a:gd name="T1" fmla="*/ 1 h 33"/>
                    <a:gd name="T2" fmla="*/ 25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5 w 41"/>
                    <a:gd name="T9" fmla="*/ 3 h 33"/>
                    <a:gd name="T10" fmla="*/ 3 w 41"/>
                    <a:gd name="T11" fmla="*/ 6 h 33"/>
                    <a:gd name="T12" fmla="*/ 1 w 41"/>
                    <a:gd name="T13" fmla="*/ 10 h 33"/>
                    <a:gd name="T14" fmla="*/ 1 w 41"/>
                    <a:gd name="T15" fmla="*/ 10 h 33"/>
                    <a:gd name="T16" fmla="*/ 0 w 41"/>
                    <a:gd name="T17" fmla="*/ 12 h 33"/>
                    <a:gd name="T18" fmla="*/ 0 w 41"/>
                    <a:gd name="T19" fmla="*/ 16 h 33"/>
                    <a:gd name="T20" fmla="*/ 3 w 41"/>
                    <a:gd name="T21" fmla="*/ 23 h 33"/>
                    <a:gd name="T22" fmla="*/ 8 w 41"/>
                    <a:gd name="T23" fmla="*/ 28 h 33"/>
                    <a:gd name="T24" fmla="*/ 15 w 41"/>
                    <a:gd name="T25" fmla="*/ 32 h 33"/>
                    <a:gd name="T26" fmla="*/ 15 w 41"/>
                    <a:gd name="T27" fmla="*/ 32 h 33"/>
                    <a:gd name="T28" fmla="*/ 23 w 41"/>
                    <a:gd name="T29" fmla="*/ 33 h 33"/>
                    <a:gd name="T30" fmla="*/ 31 w 41"/>
                    <a:gd name="T31" fmla="*/ 32 h 33"/>
                    <a:gd name="T32" fmla="*/ 36 w 41"/>
                    <a:gd name="T33" fmla="*/ 29 h 33"/>
                    <a:gd name="T34" fmla="*/ 38 w 41"/>
                    <a:gd name="T35" fmla="*/ 26 h 33"/>
                    <a:gd name="T36" fmla="*/ 40 w 41"/>
                    <a:gd name="T37" fmla="*/ 24 h 33"/>
                    <a:gd name="T38" fmla="*/ 40 w 41"/>
                    <a:gd name="T39" fmla="*/ 24 h 33"/>
                    <a:gd name="T40" fmla="*/ 41 w 41"/>
                    <a:gd name="T41" fmla="*/ 20 h 33"/>
                    <a:gd name="T42" fmla="*/ 41 w 41"/>
                    <a:gd name="T43" fmla="*/ 17 h 33"/>
                    <a:gd name="T44" fmla="*/ 38 w 41"/>
                    <a:gd name="T45" fmla="*/ 11 h 33"/>
                    <a:gd name="T46" fmla="*/ 33 w 41"/>
                    <a:gd name="T47" fmla="*/ 5 h 33"/>
                    <a:gd name="T48" fmla="*/ 25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3"/>
                      </a:lnTo>
                      <a:lnTo>
                        <a:pt x="3" y="6"/>
                      </a:lnTo>
                      <a:lnTo>
                        <a:pt x="1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1" y="32"/>
                      </a:lnTo>
                      <a:lnTo>
                        <a:pt x="36" y="29"/>
                      </a:lnTo>
                      <a:lnTo>
                        <a:pt x="38" y="26"/>
                      </a:lnTo>
                      <a:lnTo>
                        <a:pt x="40" y="24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08" name="Freeform 2851"/>
                <p:cNvSpPr>
                  <a:spLocks/>
                </p:cNvSpPr>
                <p:nvPr/>
              </p:nvSpPr>
              <p:spPr bwMode="auto">
                <a:xfrm>
                  <a:off x="2180" y="3067"/>
                  <a:ext cx="41" cy="32"/>
                </a:xfrm>
                <a:custGeom>
                  <a:avLst/>
                  <a:gdLst>
                    <a:gd name="T0" fmla="*/ 20 w 41"/>
                    <a:gd name="T1" fmla="*/ 0 h 32"/>
                    <a:gd name="T2" fmla="*/ 20 w 41"/>
                    <a:gd name="T3" fmla="*/ 0 h 32"/>
                    <a:gd name="T4" fmla="*/ 12 w 41"/>
                    <a:gd name="T5" fmla="*/ 1 h 32"/>
                    <a:gd name="T6" fmla="*/ 6 w 41"/>
                    <a:gd name="T7" fmla="*/ 5 h 32"/>
                    <a:gd name="T8" fmla="*/ 1 w 41"/>
                    <a:gd name="T9" fmla="*/ 10 h 32"/>
                    <a:gd name="T10" fmla="*/ 0 w 41"/>
                    <a:gd name="T11" fmla="*/ 13 h 32"/>
                    <a:gd name="T12" fmla="*/ 0 w 41"/>
                    <a:gd name="T13" fmla="*/ 16 h 32"/>
                    <a:gd name="T14" fmla="*/ 0 w 41"/>
                    <a:gd name="T15" fmla="*/ 16 h 32"/>
                    <a:gd name="T16" fmla="*/ 0 w 41"/>
                    <a:gd name="T17" fmla="*/ 19 h 32"/>
                    <a:gd name="T18" fmla="*/ 1 w 41"/>
                    <a:gd name="T19" fmla="*/ 23 h 32"/>
                    <a:gd name="T20" fmla="*/ 6 w 41"/>
                    <a:gd name="T21" fmla="*/ 28 h 32"/>
                    <a:gd name="T22" fmla="*/ 12 w 41"/>
                    <a:gd name="T23" fmla="*/ 30 h 32"/>
                    <a:gd name="T24" fmla="*/ 20 w 41"/>
                    <a:gd name="T25" fmla="*/ 32 h 32"/>
                    <a:gd name="T26" fmla="*/ 20 w 41"/>
                    <a:gd name="T27" fmla="*/ 32 h 32"/>
                    <a:gd name="T28" fmla="*/ 29 w 41"/>
                    <a:gd name="T29" fmla="*/ 30 h 32"/>
                    <a:gd name="T30" fmla="*/ 35 w 41"/>
                    <a:gd name="T31" fmla="*/ 28 h 32"/>
                    <a:gd name="T32" fmla="*/ 39 w 41"/>
                    <a:gd name="T33" fmla="*/ 23 h 32"/>
                    <a:gd name="T34" fmla="*/ 41 w 41"/>
                    <a:gd name="T35" fmla="*/ 19 h 32"/>
                    <a:gd name="T36" fmla="*/ 41 w 41"/>
                    <a:gd name="T37" fmla="*/ 16 h 32"/>
                    <a:gd name="T38" fmla="*/ 41 w 41"/>
                    <a:gd name="T39" fmla="*/ 16 h 32"/>
                    <a:gd name="T40" fmla="*/ 41 w 41"/>
                    <a:gd name="T41" fmla="*/ 13 h 32"/>
                    <a:gd name="T42" fmla="*/ 39 w 41"/>
                    <a:gd name="T43" fmla="*/ 10 h 32"/>
                    <a:gd name="T44" fmla="*/ 35 w 41"/>
                    <a:gd name="T45" fmla="*/ 5 h 32"/>
                    <a:gd name="T46" fmla="*/ 29 w 41"/>
                    <a:gd name="T47" fmla="*/ 1 h 32"/>
                    <a:gd name="T48" fmla="*/ 20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2" y="30"/>
                      </a:lnTo>
                      <a:lnTo>
                        <a:pt x="20" y="32"/>
                      </a:lnTo>
                      <a:lnTo>
                        <a:pt x="29" y="30"/>
                      </a:lnTo>
                      <a:lnTo>
                        <a:pt x="35" y="28"/>
                      </a:lnTo>
                      <a:lnTo>
                        <a:pt x="39" y="23"/>
                      </a:lnTo>
                      <a:lnTo>
                        <a:pt x="41" y="19"/>
                      </a:lnTo>
                      <a:lnTo>
                        <a:pt x="41" y="16"/>
                      </a:lnTo>
                      <a:lnTo>
                        <a:pt x="41" y="13"/>
                      </a:lnTo>
                      <a:lnTo>
                        <a:pt x="39" y="10"/>
                      </a:lnTo>
                      <a:lnTo>
                        <a:pt x="35" y="5"/>
                      </a:lnTo>
                      <a:lnTo>
                        <a:pt x="29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09" name="Freeform 2852"/>
                <p:cNvSpPr>
                  <a:spLocks/>
                </p:cNvSpPr>
                <p:nvPr/>
              </p:nvSpPr>
              <p:spPr bwMode="auto">
                <a:xfrm>
                  <a:off x="2180" y="3067"/>
                  <a:ext cx="41" cy="32"/>
                </a:xfrm>
                <a:custGeom>
                  <a:avLst/>
                  <a:gdLst>
                    <a:gd name="T0" fmla="*/ 20 w 41"/>
                    <a:gd name="T1" fmla="*/ 0 h 32"/>
                    <a:gd name="T2" fmla="*/ 20 w 41"/>
                    <a:gd name="T3" fmla="*/ 0 h 32"/>
                    <a:gd name="T4" fmla="*/ 12 w 41"/>
                    <a:gd name="T5" fmla="*/ 1 h 32"/>
                    <a:gd name="T6" fmla="*/ 6 w 41"/>
                    <a:gd name="T7" fmla="*/ 5 h 32"/>
                    <a:gd name="T8" fmla="*/ 1 w 41"/>
                    <a:gd name="T9" fmla="*/ 10 h 32"/>
                    <a:gd name="T10" fmla="*/ 0 w 41"/>
                    <a:gd name="T11" fmla="*/ 13 h 32"/>
                    <a:gd name="T12" fmla="*/ 0 w 41"/>
                    <a:gd name="T13" fmla="*/ 16 h 32"/>
                    <a:gd name="T14" fmla="*/ 0 w 41"/>
                    <a:gd name="T15" fmla="*/ 16 h 32"/>
                    <a:gd name="T16" fmla="*/ 0 w 41"/>
                    <a:gd name="T17" fmla="*/ 19 h 32"/>
                    <a:gd name="T18" fmla="*/ 1 w 41"/>
                    <a:gd name="T19" fmla="*/ 23 h 32"/>
                    <a:gd name="T20" fmla="*/ 6 w 41"/>
                    <a:gd name="T21" fmla="*/ 28 h 32"/>
                    <a:gd name="T22" fmla="*/ 12 w 41"/>
                    <a:gd name="T23" fmla="*/ 30 h 32"/>
                    <a:gd name="T24" fmla="*/ 20 w 41"/>
                    <a:gd name="T25" fmla="*/ 32 h 32"/>
                    <a:gd name="T26" fmla="*/ 20 w 41"/>
                    <a:gd name="T27" fmla="*/ 32 h 32"/>
                    <a:gd name="T28" fmla="*/ 29 w 41"/>
                    <a:gd name="T29" fmla="*/ 30 h 32"/>
                    <a:gd name="T30" fmla="*/ 35 w 41"/>
                    <a:gd name="T31" fmla="*/ 28 h 32"/>
                    <a:gd name="T32" fmla="*/ 39 w 41"/>
                    <a:gd name="T33" fmla="*/ 23 h 32"/>
                    <a:gd name="T34" fmla="*/ 41 w 41"/>
                    <a:gd name="T35" fmla="*/ 19 h 32"/>
                    <a:gd name="T36" fmla="*/ 41 w 41"/>
                    <a:gd name="T37" fmla="*/ 16 h 32"/>
                    <a:gd name="T38" fmla="*/ 41 w 41"/>
                    <a:gd name="T39" fmla="*/ 16 h 32"/>
                    <a:gd name="T40" fmla="*/ 41 w 41"/>
                    <a:gd name="T41" fmla="*/ 13 h 32"/>
                    <a:gd name="T42" fmla="*/ 39 w 41"/>
                    <a:gd name="T43" fmla="*/ 10 h 32"/>
                    <a:gd name="T44" fmla="*/ 35 w 41"/>
                    <a:gd name="T45" fmla="*/ 5 h 32"/>
                    <a:gd name="T46" fmla="*/ 29 w 41"/>
                    <a:gd name="T47" fmla="*/ 1 h 32"/>
                    <a:gd name="T48" fmla="*/ 20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2" y="30"/>
                      </a:lnTo>
                      <a:lnTo>
                        <a:pt x="20" y="32"/>
                      </a:lnTo>
                      <a:lnTo>
                        <a:pt x="29" y="30"/>
                      </a:lnTo>
                      <a:lnTo>
                        <a:pt x="35" y="28"/>
                      </a:lnTo>
                      <a:lnTo>
                        <a:pt x="39" y="23"/>
                      </a:lnTo>
                      <a:lnTo>
                        <a:pt x="41" y="19"/>
                      </a:lnTo>
                      <a:lnTo>
                        <a:pt x="41" y="16"/>
                      </a:lnTo>
                      <a:lnTo>
                        <a:pt x="41" y="13"/>
                      </a:lnTo>
                      <a:lnTo>
                        <a:pt x="39" y="10"/>
                      </a:lnTo>
                      <a:lnTo>
                        <a:pt x="35" y="5"/>
                      </a:lnTo>
                      <a:lnTo>
                        <a:pt x="29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10" name="Freeform 2853"/>
                <p:cNvSpPr>
                  <a:spLocks/>
                </p:cNvSpPr>
                <p:nvPr/>
              </p:nvSpPr>
              <p:spPr bwMode="auto">
                <a:xfrm>
                  <a:off x="2205" y="3071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6 w 41"/>
                    <a:gd name="T5" fmla="*/ 0 h 33"/>
                    <a:gd name="T6" fmla="*/ 8 w 41"/>
                    <a:gd name="T7" fmla="*/ 2 h 33"/>
                    <a:gd name="T8" fmla="*/ 3 w 41"/>
                    <a:gd name="T9" fmla="*/ 6 h 33"/>
                    <a:gd name="T10" fmla="*/ 2 w 41"/>
                    <a:gd name="T11" fmla="*/ 10 h 33"/>
                    <a:gd name="T12" fmla="*/ 0 w 41"/>
                    <a:gd name="T13" fmla="*/ 12 h 33"/>
                    <a:gd name="T14" fmla="*/ 0 w 41"/>
                    <a:gd name="T15" fmla="*/ 12 h 33"/>
                    <a:gd name="T16" fmla="*/ 0 w 41"/>
                    <a:gd name="T17" fmla="*/ 16 h 33"/>
                    <a:gd name="T18" fmla="*/ 0 w 41"/>
                    <a:gd name="T19" fmla="*/ 19 h 33"/>
                    <a:gd name="T20" fmla="*/ 4 w 41"/>
                    <a:gd name="T21" fmla="*/ 25 h 33"/>
                    <a:gd name="T22" fmla="*/ 10 w 41"/>
                    <a:gd name="T23" fmla="*/ 30 h 33"/>
                    <a:gd name="T24" fmla="*/ 18 w 41"/>
                    <a:gd name="T25" fmla="*/ 33 h 33"/>
                    <a:gd name="T26" fmla="*/ 18 w 41"/>
                    <a:gd name="T27" fmla="*/ 33 h 33"/>
                    <a:gd name="T28" fmla="*/ 26 w 41"/>
                    <a:gd name="T29" fmla="*/ 33 h 33"/>
                    <a:gd name="T30" fmla="*/ 33 w 41"/>
                    <a:gd name="T31" fmla="*/ 30 h 33"/>
                    <a:gd name="T32" fmla="*/ 39 w 41"/>
                    <a:gd name="T33" fmla="*/ 26 h 33"/>
                    <a:gd name="T34" fmla="*/ 40 w 41"/>
                    <a:gd name="T35" fmla="*/ 24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6 h 33"/>
                    <a:gd name="T42" fmla="*/ 41 w 41"/>
                    <a:gd name="T43" fmla="*/ 14 h 33"/>
                    <a:gd name="T44" fmla="*/ 37 w 41"/>
                    <a:gd name="T45" fmla="*/ 7 h 33"/>
                    <a:gd name="T46" fmla="*/ 32 w 41"/>
                    <a:gd name="T47" fmla="*/ 3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6" y="0"/>
                      </a:lnTo>
                      <a:lnTo>
                        <a:pt x="8" y="2"/>
                      </a:lnTo>
                      <a:lnTo>
                        <a:pt x="3" y="6"/>
                      </a:lnTo>
                      <a:lnTo>
                        <a:pt x="2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4" y="25"/>
                      </a:lnTo>
                      <a:lnTo>
                        <a:pt x="10" y="30"/>
                      </a:lnTo>
                      <a:lnTo>
                        <a:pt x="18" y="33"/>
                      </a:lnTo>
                      <a:lnTo>
                        <a:pt x="26" y="33"/>
                      </a:lnTo>
                      <a:lnTo>
                        <a:pt x="33" y="30"/>
                      </a:lnTo>
                      <a:lnTo>
                        <a:pt x="39" y="26"/>
                      </a:lnTo>
                      <a:lnTo>
                        <a:pt x="40" y="24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41" y="14"/>
                      </a:lnTo>
                      <a:lnTo>
                        <a:pt x="37" y="7"/>
                      </a:lnTo>
                      <a:lnTo>
                        <a:pt x="32" y="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11" name="Freeform 2854"/>
                <p:cNvSpPr>
                  <a:spLocks/>
                </p:cNvSpPr>
                <p:nvPr/>
              </p:nvSpPr>
              <p:spPr bwMode="auto">
                <a:xfrm>
                  <a:off x="2205" y="3071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6 w 41"/>
                    <a:gd name="T5" fmla="*/ 0 h 33"/>
                    <a:gd name="T6" fmla="*/ 8 w 41"/>
                    <a:gd name="T7" fmla="*/ 2 h 33"/>
                    <a:gd name="T8" fmla="*/ 3 w 41"/>
                    <a:gd name="T9" fmla="*/ 6 h 33"/>
                    <a:gd name="T10" fmla="*/ 2 w 41"/>
                    <a:gd name="T11" fmla="*/ 10 h 33"/>
                    <a:gd name="T12" fmla="*/ 0 w 41"/>
                    <a:gd name="T13" fmla="*/ 12 h 33"/>
                    <a:gd name="T14" fmla="*/ 0 w 41"/>
                    <a:gd name="T15" fmla="*/ 12 h 33"/>
                    <a:gd name="T16" fmla="*/ 0 w 41"/>
                    <a:gd name="T17" fmla="*/ 16 h 33"/>
                    <a:gd name="T18" fmla="*/ 0 w 41"/>
                    <a:gd name="T19" fmla="*/ 19 h 33"/>
                    <a:gd name="T20" fmla="*/ 4 w 41"/>
                    <a:gd name="T21" fmla="*/ 25 h 33"/>
                    <a:gd name="T22" fmla="*/ 10 w 41"/>
                    <a:gd name="T23" fmla="*/ 30 h 33"/>
                    <a:gd name="T24" fmla="*/ 18 w 41"/>
                    <a:gd name="T25" fmla="*/ 33 h 33"/>
                    <a:gd name="T26" fmla="*/ 18 w 41"/>
                    <a:gd name="T27" fmla="*/ 33 h 33"/>
                    <a:gd name="T28" fmla="*/ 26 w 41"/>
                    <a:gd name="T29" fmla="*/ 33 h 33"/>
                    <a:gd name="T30" fmla="*/ 33 w 41"/>
                    <a:gd name="T31" fmla="*/ 30 h 33"/>
                    <a:gd name="T32" fmla="*/ 39 w 41"/>
                    <a:gd name="T33" fmla="*/ 26 h 33"/>
                    <a:gd name="T34" fmla="*/ 40 w 41"/>
                    <a:gd name="T35" fmla="*/ 24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6 h 33"/>
                    <a:gd name="T42" fmla="*/ 41 w 41"/>
                    <a:gd name="T43" fmla="*/ 14 h 33"/>
                    <a:gd name="T44" fmla="*/ 37 w 41"/>
                    <a:gd name="T45" fmla="*/ 7 h 33"/>
                    <a:gd name="T46" fmla="*/ 32 w 41"/>
                    <a:gd name="T47" fmla="*/ 3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6" y="0"/>
                      </a:lnTo>
                      <a:lnTo>
                        <a:pt x="8" y="2"/>
                      </a:lnTo>
                      <a:lnTo>
                        <a:pt x="3" y="6"/>
                      </a:lnTo>
                      <a:lnTo>
                        <a:pt x="2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4" y="25"/>
                      </a:lnTo>
                      <a:lnTo>
                        <a:pt x="10" y="30"/>
                      </a:lnTo>
                      <a:lnTo>
                        <a:pt x="18" y="33"/>
                      </a:lnTo>
                      <a:lnTo>
                        <a:pt x="26" y="33"/>
                      </a:lnTo>
                      <a:lnTo>
                        <a:pt x="33" y="30"/>
                      </a:lnTo>
                      <a:lnTo>
                        <a:pt x="39" y="26"/>
                      </a:lnTo>
                      <a:lnTo>
                        <a:pt x="40" y="24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41" y="14"/>
                      </a:lnTo>
                      <a:lnTo>
                        <a:pt x="37" y="7"/>
                      </a:lnTo>
                      <a:lnTo>
                        <a:pt x="32" y="3"/>
                      </a:lnTo>
                      <a:lnTo>
                        <a:pt x="2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12" name="Freeform 2855"/>
                <p:cNvSpPr>
                  <a:spLocks/>
                </p:cNvSpPr>
                <p:nvPr/>
              </p:nvSpPr>
              <p:spPr bwMode="auto">
                <a:xfrm>
                  <a:off x="2194" y="3049"/>
                  <a:ext cx="41" cy="33"/>
                </a:xfrm>
                <a:custGeom>
                  <a:avLst/>
                  <a:gdLst>
                    <a:gd name="T0" fmla="*/ 20 w 41"/>
                    <a:gd name="T1" fmla="*/ 0 h 33"/>
                    <a:gd name="T2" fmla="*/ 20 w 41"/>
                    <a:gd name="T3" fmla="*/ 0 h 33"/>
                    <a:gd name="T4" fmla="*/ 13 w 41"/>
                    <a:gd name="T5" fmla="*/ 1 h 33"/>
                    <a:gd name="T6" fmla="*/ 6 w 41"/>
                    <a:gd name="T7" fmla="*/ 5 h 33"/>
                    <a:gd name="T8" fmla="*/ 1 w 41"/>
                    <a:gd name="T9" fmla="*/ 10 h 33"/>
                    <a:gd name="T10" fmla="*/ 0 w 41"/>
                    <a:gd name="T11" fmla="*/ 13 h 33"/>
                    <a:gd name="T12" fmla="*/ 0 w 41"/>
                    <a:gd name="T13" fmla="*/ 17 h 33"/>
                    <a:gd name="T14" fmla="*/ 0 w 41"/>
                    <a:gd name="T15" fmla="*/ 17 h 33"/>
                    <a:gd name="T16" fmla="*/ 0 w 41"/>
                    <a:gd name="T17" fmla="*/ 20 h 33"/>
                    <a:gd name="T18" fmla="*/ 1 w 41"/>
                    <a:gd name="T19" fmla="*/ 23 h 33"/>
                    <a:gd name="T20" fmla="*/ 6 w 41"/>
                    <a:gd name="T21" fmla="*/ 28 h 33"/>
                    <a:gd name="T22" fmla="*/ 13 w 41"/>
                    <a:gd name="T23" fmla="*/ 32 h 33"/>
                    <a:gd name="T24" fmla="*/ 20 w 41"/>
                    <a:gd name="T25" fmla="*/ 33 h 33"/>
                    <a:gd name="T26" fmla="*/ 20 w 41"/>
                    <a:gd name="T27" fmla="*/ 33 h 33"/>
                    <a:gd name="T28" fmla="*/ 29 w 41"/>
                    <a:gd name="T29" fmla="*/ 32 h 33"/>
                    <a:gd name="T30" fmla="*/ 35 w 41"/>
                    <a:gd name="T31" fmla="*/ 28 h 33"/>
                    <a:gd name="T32" fmla="*/ 39 w 41"/>
                    <a:gd name="T33" fmla="*/ 23 h 33"/>
                    <a:gd name="T34" fmla="*/ 41 w 41"/>
                    <a:gd name="T35" fmla="*/ 20 h 33"/>
                    <a:gd name="T36" fmla="*/ 41 w 41"/>
                    <a:gd name="T37" fmla="*/ 17 h 33"/>
                    <a:gd name="T38" fmla="*/ 41 w 41"/>
                    <a:gd name="T39" fmla="*/ 17 h 33"/>
                    <a:gd name="T40" fmla="*/ 41 w 41"/>
                    <a:gd name="T41" fmla="*/ 13 h 33"/>
                    <a:gd name="T42" fmla="*/ 39 w 41"/>
                    <a:gd name="T43" fmla="*/ 10 h 33"/>
                    <a:gd name="T44" fmla="*/ 35 w 41"/>
                    <a:gd name="T45" fmla="*/ 5 h 33"/>
                    <a:gd name="T46" fmla="*/ 29 w 41"/>
                    <a:gd name="T47" fmla="*/ 1 h 33"/>
                    <a:gd name="T48" fmla="*/ 20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0" y="33"/>
                      </a:lnTo>
                      <a:lnTo>
                        <a:pt x="29" y="32"/>
                      </a:lnTo>
                      <a:lnTo>
                        <a:pt x="35" y="28"/>
                      </a:lnTo>
                      <a:lnTo>
                        <a:pt x="39" y="23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9" y="10"/>
                      </a:lnTo>
                      <a:lnTo>
                        <a:pt x="35" y="5"/>
                      </a:lnTo>
                      <a:lnTo>
                        <a:pt x="29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13" name="Freeform 2856"/>
                <p:cNvSpPr>
                  <a:spLocks/>
                </p:cNvSpPr>
                <p:nvPr/>
              </p:nvSpPr>
              <p:spPr bwMode="auto">
                <a:xfrm>
                  <a:off x="2194" y="3049"/>
                  <a:ext cx="41" cy="33"/>
                </a:xfrm>
                <a:custGeom>
                  <a:avLst/>
                  <a:gdLst>
                    <a:gd name="T0" fmla="*/ 20 w 41"/>
                    <a:gd name="T1" fmla="*/ 0 h 33"/>
                    <a:gd name="T2" fmla="*/ 20 w 41"/>
                    <a:gd name="T3" fmla="*/ 0 h 33"/>
                    <a:gd name="T4" fmla="*/ 13 w 41"/>
                    <a:gd name="T5" fmla="*/ 1 h 33"/>
                    <a:gd name="T6" fmla="*/ 6 w 41"/>
                    <a:gd name="T7" fmla="*/ 5 h 33"/>
                    <a:gd name="T8" fmla="*/ 1 w 41"/>
                    <a:gd name="T9" fmla="*/ 10 h 33"/>
                    <a:gd name="T10" fmla="*/ 0 w 41"/>
                    <a:gd name="T11" fmla="*/ 13 h 33"/>
                    <a:gd name="T12" fmla="*/ 0 w 41"/>
                    <a:gd name="T13" fmla="*/ 17 h 33"/>
                    <a:gd name="T14" fmla="*/ 0 w 41"/>
                    <a:gd name="T15" fmla="*/ 17 h 33"/>
                    <a:gd name="T16" fmla="*/ 0 w 41"/>
                    <a:gd name="T17" fmla="*/ 20 h 33"/>
                    <a:gd name="T18" fmla="*/ 1 w 41"/>
                    <a:gd name="T19" fmla="*/ 23 h 33"/>
                    <a:gd name="T20" fmla="*/ 6 w 41"/>
                    <a:gd name="T21" fmla="*/ 28 h 33"/>
                    <a:gd name="T22" fmla="*/ 13 w 41"/>
                    <a:gd name="T23" fmla="*/ 32 h 33"/>
                    <a:gd name="T24" fmla="*/ 20 w 41"/>
                    <a:gd name="T25" fmla="*/ 33 h 33"/>
                    <a:gd name="T26" fmla="*/ 20 w 41"/>
                    <a:gd name="T27" fmla="*/ 33 h 33"/>
                    <a:gd name="T28" fmla="*/ 29 w 41"/>
                    <a:gd name="T29" fmla="*/ 32 h 33"/>
                    <a:gd name="T30" fmla="*/ 35 w 41"/>
                    <a:gd name="T31" fmla="*/ 28 h 33"/>
                    <a:gd name="T32" fmla="*/ 39 w 41"/>
                    <a:gd name="T33" fmla="*/ 23 h 33"/>
                    <a:gd name="T34" fmla="*/ 41 w 41"/>
                    <a:gd name="T35" fmla="*/ 20 h 33"/>
                    <a:gd name="T36" fmla="*/ 41 w 41"/>
                    <a:gd name="T37" fmla="*/ 17 h 33"/>
                    <a:gd name="T38" fmla="*/ 41 w 41"/>
                    <a:gd name="T39" fmla="*/ 17 h 33"/>
                    <a:gd name="T40" fmla="*/ 41 w 41"/>
                    <a:gd name="T41" fmla="*/ 13 h 33"/>
                    <a:gd name="T42" fmla="*/ 39 w 41"/>
                    <a:gd name="T43" fmla="*/ 10 h 33"/>
                    <a:gd name="T44" fmla="*/ 35 w 41"/>
                    <a:gd name="T45" fmla="*/ 5 h 33"/>
                    <a:gd name="T46" fmla="*/ 29 w 41"/>
                    <a:gd name="T47" fmla="*/ 1 h 33"/>
                    <a:gd name="T48" fmla="*/ 20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0" y="33"/>
                      </a:lnTo>
                      <a:lnTo>
                        <a:pt x="29" y="32"/>
                      </a:lnTo>
                      <a:lnTo>
                        <a:pt x="35" y="28"/>
                      </a:lnTo>
                      <a:lnTo>
                        <a:pt x="39" y="23"/>
                      </a:lnTo>
                      <a:lnTo>
                        <a:pt x="41" y="20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9" y="10"/>
                      </a:lnTo>
                      <a:lnTo>
                        <a:pt x="35" y="5"/>
                      </a:lnTo>
                      <a:lnTo>
                        <a:pt x="29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14" name="Freeform 2857"/>
                <p:cNvSpPr>
                  <a:spLocks/>
                </p:cNvSpPr>
                <p:nvPr/>
              </p:nvSpPr>
              <p:spPr bwMode="auto">
                <a:xfrm>
                  <a:off x="2176" y="3111"/>
                  <a:ext cx="38" cy="35"/>
                </a:xfrm>
                <a:custGeom>
                  <a:avLst/>
                  <a:gdLst>
                    <a:gd name="T0" fmla="*/ 11 w 38"/>
                    <a:gd name="T1" fmla="*/ 3 h 35"/>
                    <a:gd name="T2" fmla="*/ 11 w 38"/>
                    <a:gd name="T3" fmla="*/ 3 h 35"/>
                    <a:gd name="T4" fmla="*/ 5 w 38"/>
                    <a:gd name="T5" fmla="*/ 8 h 35"/>
                    <a:gd name="T6" fmla="*/ 1 w 38"/>
                    <a:gd name="T7" fmla="*/ 15 h 35"/>
                    <a:gd name="T8" fmla="*/ 0 w 38"/>
                    <a:gd name="T9" fmla="*/ 22 h 35"/>
                    <a:gd name="T10" fmla="*/ 0 w 38"/>
                    <a:gd name="T11" fmla="*/ 25 h 35"/>
                    <a:gd name="T12" fmla="*/ 1 w 38"/>
                    <a:gd name="T13" fmla="*/ 29 h 35"/>
                    <a:gd name="T14" fmla="*/ 1 w 38"/>
                    <a:gd name="T15" fmla="*/ 29 h 35"/>
                    <a:gd name="T16" fmla="*/ 2 w 38"/>
                    <a:gd name="T17" fmla="*/ 31 h 35"/>
                    <a:gd name="T18" fmla="*/ 5 w 38"/>
                    <a:gd name="T19" fmla="*/ 32 h 35"/>
                    <a:gd name="T20" fmla="*/ 11 w 38"/>
                    <a:gd name="T21" fmla="*/ 35 h 35"/>
                    <a:gd name="T22" fmla="*/ 19 w 38"/>
                    <a:gd name="T23" fmla="*/ 35 h 35"/>
                    <a:gd name="T24" fmla="*/ 27 w 38"/>
                    <a:gd name="T25" fmla="*/ 31 h 35"/>
                    <a:gd name="T26" fmla="*/ 27 w 38"/>
                    <a:gd name="T27" fmla="*/ 31 h 35"/>
                    <a:gd name="T28" fmla="*/ 33 w 38"/>
                    <a:gd name="T29" fmla="*/ 26 h 35"/>
                    <a:gd name="T30" fmla="*/ 37 w 38"/>
                    <a:gd name="T31" fmla="*/ 20 h 35"/>
                    <a:gd name="T32" fmla="*/ 38 w 38"/>
                    <a:gd name="T33" fmla="*/ 13 h 35"/>
                    <a:gd name="T34" fmla="*/ 38 w 38"/>
                    <a:gd name="T35" fmla="*/ 11 h 35"/>
                    <a:gd name="T36" fmla="*/ 37 w 38"/>
                    <a:gd name="T37" fmla="*/ 7 h 35"/>
                    <a:gd name="T38" fmla="*/ 37 w 38"/>
                    <a:gd name="T39" fmla="*/ 7 h 35"/>
                    <a:gd name="T40" fmla="*/ 36 w 38"/>
                    <a:gd name="T41" fmla="*/ 4 h 35"/>
                    <a:gd name="T42" fmla="*/ 33 w 38"/>
                    <a:gd name="T43" fmla="*/ 3 h 35"/>
                    <a:gd name="T44" fmla="*/ 25 w 38"/>
                    <a:gd name="T45" fmla="*/ 0 h 35"/>
                    <a:gd name="T46" fmla="*/ 19 w 38"/>
                    <a:gd name="T47" fmla="*/ 0 h 35"/>
                    <a:gd name="T48" fmla="*/ 11 w 38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5"/>
                    <a:gd name="T77" fmla="*/ 38 w 38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5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8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1" y="29"/>
                      </a:lnTo>
                      <a:lnTo>
                        <a:pt x="2" y="31"/>
                      </a:lnTo>
                      <a:lnTo>
                        <a:pt x="5" y="32"/>
                      </a:lnTo>
                      <a:lnTo>
                        <a:pt x="11" y="35"/>
                      </a:lnTo>
                      <a:lnTo>
                        <a:pt x="19" y="35"/>
                      </a:lnTo>
                      <a:lnTo>
                        <a:pt x="27" y="31"/>
                      </a:lnTo>
                      <a:lnTo>
                        <a:pt x="33" y="26"/>
                      </a:lnTo>
                      <a:lnTo>
                        <a:pt x="37" y="20"/>
                      </a:lnTo>
                      <a:lnTo>
                        <a:pt x="38" y="13"/>
                      </a:lnTo>
                      <a:lnTo>
                        <a:pt x="38" y="11"/>
                      </a:lnTo>
                      <a:lnTo>
                        <a:pt x="37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15" name="Freeform 2858"/>
                <p:cNvSpPr>
                  <a:spLocks/>
                </p:cNvSpPr>
                <p:nvPr/>
              </p:nvSpPr>
              <p:spPr bwMode="auto">
                <a:xfrm>
                  <a:off x="2176" y="3111"/>
                  <a:ext cx="38" cy="35"/>
                </a:xfrm>
                <a:custGeom>
                  <a:avLst/>
                  <a:gdLst>
                    <a:gd name="T0" fmla="*/ 11 w 38"/>
                    <a:gd name="T1" fmla="*/ 3 h 35"/>
                    <a:gd name="T2" fmla="*/ 11 w 38"/>
                    <a:gd name="T3" fmla="*/ 3 h 35"/>
                    <a:gd name="T4" fmla="*/ 5 w 38"/>
                    <a:gd name="T5" fmla="*/ 8 h 35"/>
                    <a:gd name="T6" fmla="*/ 1 w 38"/>
                    <a:gd name="T7" fmla="*/ 15 h 35"/>
                    <a:gd name="T8" fmla="*/ 0 w 38"/>
                    <a:gd name="T9" fmla="*/ 22 h 35"/>
                    <a:gd name="T10" fmla="*/ 0 w 38"/>
                    <a:gd name="T11" fmla="*/ 25 h 35"/>
                    <a:gd name="T12" fmla="*/ 1 w 38"/>
                    <a:gd name="T13" fmla="*/ 29 h 35"/>
                    <a:gd name="T14" fmla="*/ 1 w 38"/>
                    <a:gd name="T15" fmla="*/ 29 h 35"/>
                    <a:gd name="T16" fmla="*/ 2 w 38"/>
                    <a:gd name="T17" fmla="*/ 31 h 35"/>
                    <a:gd name="T18" fmla="*/ 5 w 38"/>
                    <a:gd name="T19" fmla="*/ 32 h 35"/>
                    <a:gd name="T20" fmla="*/ 11 w 38"/>
                    <a:gd name="T21" fmla="*/ 35 h 35"/>
                    <a:gd name="T22" fmla="*/ 19 w 38"/>
                    <a:gd name="T23" fmla="*/ 35 h 35"/>
                    <a:gd name="T24" fmla="*/ 27 w 38"/>
                    <a:gd name="T25" fmla="*/ 31 h 35"/>
                    <a:gd name="T26" fmla="*/ 27 w 38"/>
                    <a:gd name="T27" fmla="*/ 31 h 35"/>
                    <a:gd name="T28" fmla="*/ 33 w 38"/>
                    <a:gd name="T29" fmla="*/ 26 h 35"/>
                    <a:gd name="T30" fmla="*/ 37 w 38"/>
                    <a:gd name="T31" fmla="*/ 20 h 35"/>
                    <a:gd name="T32" fmla="*/ 38 w 38"/>
                    <a:gd name="T33" fmla="*/ 13 h 35"/>
                    <a:gd name="T34" fmla="*/ 38 w 38"/>
                    <a:gd name="T35" fmla="*/ 11 h 35"/>
                    <a:gd name="T36" fmla="*/ 37 w 38"/>
                    <a:gd name="T37" fmla="*/ 7 h 35"/>
                    <a:gd name="T38" fmla="*/ 37 w 38"/>
                    <a:gd name="T39" fmla="*/ 7 h 35"/>
                    <a:gd name="T40" fmla="*/ 36 w 38"/>
                    <a:gd name="T41" fmla="*/ 4 h 35"/>
                    <a:gd name="T42" fmla="*/ 33 w 38"/>
                    <a:gd name="T43" fmla="*/ 3 h 35"/>
                    <a:gd name="T44" fmla="*/ 25 w 38"/>
                    <a:gd name="T45" fmla="*/ 0 h 35"/>
                    <a:gd name="T46" fmla="*/ 19 w 38"/>
                    <a:gd name="T47" fmla="*/ 0 h 35"/>
                    <a:gd name="T48" fmla="*/ 11 w 38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5"/>
                    <a:gd name="T77" fmla="*/ 38 w 38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5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8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1" y="29"/>
                      </a:lnTo>
                      <a:lnTo>
                        <a:pt x="2" y="31"/>
                      </a:lnTo>
                      <a:lnTo>
                        <a:pt x="5" y="32"/>
                      </a:lnTo>
                      <a:lnTo>
                        <a:pt x="11" y="35"/>
                      </a:lnTo>
                      <a:lnTo>
                        <a:pt x="19" y="35"/>
                      </a:lnTo>
                      <a:lnTo>
                        <a:pt x="27" y="31"/>
                      </a:lnTo>
                      <a:lnTo>
                        <a:pt x="33" y="26"/>
                      </a:lnTo>
                      <a:lnTo>
                        <a:pt x="37" y="20"/>
                      </a:lnTo>
                      <a:lnTo>
                        <a:pt x="38" y="13"/>
                      </a:lnTo>
                      <a:lnTo>
                        <a:pt x="38" y="11"/>
                      </a:lnTo>
                      <a:lnTo>
                        <a:pt x="37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16" name="Freeform 2859"/>
                <p:cNvSpPr>
                  <a:spLocks/>
                </p:cNvSpPr>
                <p:nvPr/>
              </p:nvSpPr>
              <p:spPr bwMode="auto">
                <a:xfrm>
                  <a:off x="2204" y="3114"/>
                  <a:ext cx="41" cy="34"/>
                </a:xfrm>
                <a:custGeom>
                  <a:avLst/>
                  <a:gdLst>
                    <a:gd name="T0" fmla="*/ 25 w 41"/>
                    <a:gd name="T1" fmla="*/ 3 h 34"/>
                    <a:gd name="T2" fmla="*/ 25 w 41"/>
                    <a:gd name="T3" fmla="*/ 3 h 34"/>
                    <a:gd name="T4" fmla="*/ 18 w 41"/>
                    <a:gd name="T5" fmla="*/ 0 h 34"/>
                    <a:gd name="T6" fmla="*/ 10 w 41"/>
                    <a:gd name="T7" fmla="*/ 1 h 34"/>
                    <a:gd name="T8" fmla="*/ 5 w 41"/>
                    <a:gd name="T9" fmla="*/ 5 h 34"/>
                    <a:gd name="T10" fmla="*/ 3 w 41"/>
                    <a:gd name="T11" fmla="*/ 8 h 34"/>
                    <a:gd name="T12" fmla="*/ 1 w 41"/>
                    <a:gd name="T13" fmla="*/ 10 h 34"/>
                    <a:gd name="T14" fmla="*/ 1 w 41"/>
                    <a:gd name="T15" fmla="*/ 10 h 34"/>
                    <a:gd name="T16" fmla="*/ 0 w 41"/>
                    <a:gd name="T17" fmla="*/ 14 h 34"/>
                    <a:gd name="T18" fmla="*/ 0 w 41"/>
                    <a:gd name="T19" fmla="*/ 17 h 34"/>
                    <a:gd name="T20" fmla="*/ 3 w 41"/>
                    <a:gd name="T21" fmla="*/ 23 h 34"/>
                    <a:gd name="T22" fmla="*/ 8 w 41"/>
                    <a:gd name="T23" fmla="*/ 29 h 34"/>
                    <a:gd name="T24" fmla="*/ 15 w 41"/>
                    <a:gd name="T25" fmla="*/ 33 h 34"/>
                    <a:gd name="T26" fmla="*/ 15 w 41"/>
                    <a:gd name="T27" fmla="*/ 33 h 34"/>
                    <a:gd name="T28" fmla="*/ 23 w 41"/>
                    <a:gd name="T29" fmla="*/ 34 h 34"/>
                    <a:gd name="T30" fmla="*/ 31 w 41"/>
                    <a:gd name="T31" fmla="*/ 33 h 34"/>
                    <a:gd name="T32" fmla="*/ 36 w 41"/>
                    <a:gd name="T33" fmla="*/ 31 h 34"/>
                    <a:gd name="T34" fmla="*/ 38 w 41"/>
                    <a:gd name="T35" fmla="*/ 28 h 34"/>
                    <a:gd name="T36" fmla="*/ 40 w 41"/>
                    <a:gd name="T37" fmla="*/ 24 h 34"/>
                    <a:gd name="T38" fmla="*/ 40 w 41"/>
                    <a:gd name="T39" fmla="*/ 24 h 34"/>
                    <a:gd name="T40" fmla="*/ 41 w 41"/>
                    <a:gd name="T41" fmla="*/ 22 h 34"/>
                    <a:gd name="T42" fmla="*/ 41 w 41"/>
                    <a:gd name="T43" fmla="*/ 18 h 34"/>
                    <a:gd name="T44" fmla="*/ 38 w 41"/>
                    <a:gd name="T45" fmla="*/ 12 h 34"/>
                    <a:gd name="T46" fmla="*/ 33 w 41"/>
                    <a:gd name="T47" fmla="*/ 6 h 34"/>
                    <a:gd name="T48" fmla="*/ 25 w 41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5" y="3"/>
                      </a:moveTo>
                      <a:lnTo>
                        <a:pt x="25" y="3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1" y="10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9"/>
                      </a:lnTo>
                      <a:lnTo>
                        <a:pt x="15" y="33"/>
                      </a:lnTo>
                      <a:lnTo>
                        <a:pt x="23" y="34"/>
                      </a:lnTo>
                      <a:lnTo>
                        <a:pt x="31" y="33"/>
                      </a:lnTo>
                      <a:lnTo>
                        <a:pt x="36" y="31"/>
                      </a:lnTo>
                      <a:lnTo>
                        <a:pt x="38" y="28"/>
                      </a:lnTo>
                      <a:lnTo>
                        <a:pt x="40" y="24"/>
                      </a:lnTo>
                      <a:lnTo>
                        <a:pt x="41" y="22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6"/>
                      </a:lnTo>
                      <a:lnTo>
                        <a:pt x="25" y="3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17" name="Freeform 2860"/>
                <p:cNvSpPr>
                  <a:spLocks/>
                </p:cNvSpPr>
                <p:nvPr/>
              </p:nvSpPr>
              <p:spPr bwMode="auto">
                <a:xfrm>
                  <a:off x="2204" y="3114"/>
                  <a:ext cx="41" cy="34"/>
                </a:xfrm>
                <a:custGeom>
                  <a:avLst/>
                  <a:gdLst>
                    <a:gd name="T0" fmla="*/ 25 w 41"/>
                    <a:gd name="T1" fmla="*/ 3 h 34"/>
                    <a:gd name="T2" fmla="*/ 25 w 41"/>
                    <a:gd name="T3" fmla="*/ 3 h 34"/>
                    <a:gd name="T4" fmla="*/ 18 w 41"/>
                    <a:gd name="T5" fmla="*/ 0 h 34"/>
                    <a:gd name="T6" fmla="*/ 10 w 41"/>
                    <a:gd name="T7" fmla="*/ 1 h 34"/>
                    <a:gd name="T8" fmla="*/ 5 w 41"/>
                    <a:gd name="T9" fmla="*/ 5 h 34"/>
                    <a:gd name="T10" fmla="*/ 3 w 41"/>
                    <a:gd name="T11" fmla="*/ 8 h 34"/>
                    <a:gd name="T12" fmla="*/ 1 w 41"/>
                    <a:gd name="T13" fmla="*/ 10 h 34"/>
                    <a:gd name="T14" fmla="*/ 1 w 41"/>
                    <a:gd name="T15" fmla="*/ 10 h 34"/>
                    <a:gd name="T16" fmla="*/ 0 w 41"/>
                    <a:gd name="T17" fmla="*/ 14 h 34"/>
                    <a:gd name="T18" fmla="*/ 0 w 41"/>
                    <a:gd name="T19" fmla="*/ 17 h 34"/>
                    <a:gd name="T20" fmla="*/ 3 w 41"/>
                    <a:gd name="T21" fmla="*/ 23 h 34"/>
                    <a:gd name="T22" fmla="*/ 8 w 41"/>
                    <a:gd name="T23" fmla="*/ 29 h 34"/>
                    <a:gd name="T24" fmla="*/ 15 w 41"/>
                    <a:gd name="T25" fmla="*/ 33 h 34"/>
                    <a:gd name="T26" fmla="*/ 15 w 41"/>
                    <a:gd name="T27" fmla="*/ 33 h 34"/>
                    <a:gd name="T28" fmla="*/ 23 w 41"/>
                    <a:gd name="T29" fmla="*/ 34 h 34"/>
                    <a:gd name="T30" fmla="*/ 31 w 41"/>
                    <a:gd name="T31" fmla="*/ 33 h 34"/>
                    <a:gd name="T32" fmla="*/ 36 w 41"/>
                    <a:gd name="T33" fmla="*/ 31 h 34"/>
                    <a:gd name="T34" fmla="*/ 38 w 41"/>
                    <a:gd name="T35" fmla="*/ 28 h 34"/>
                    <a:gd name="T36" fmla="*/ 40 w 41"/>
                    <a:gd name="T37" fmla="*/ 24 h 34"/>
                    <a:gd name="T38" fmla="*/ 40 w 41"/>
                    <a:gd name="T39" fmla="*/ 24 h 34"/>
                    <a:gd name="T40" fmla="*/ 41 w 41"/>
                    <a:gd name="T41" fmla="*/ 22 h 34"/>
                    <a:gd name="T42" fmla="*/ 41 w 41"/>
                    <a:gd name="T43" fmla="*/ 18 h 34"/>
                    <a:gd name="T44" fmla="*/ 38 w 41"/>
                    <a:gd name="T45" fmla="*/ 12 h 34"/>
                    <a:gd name="T46" fmla="*/ 33 w 41"/>
                    <a:gd name="T47" fmla="*/ 6 h 34"/>
                    <a:gd name="T48" fmla="*/ 25 w 41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5" y="3"/>
                      </a:moveTo>
                      <a:lnTo>
                        <a:pt x="25" y="3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1" y="10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9"/>
                      </a:lnTo>
                      <a:lnTo>
                        <a:pt x="15" y="33"/>
                      </a:lnTo>
                      <a:lnTo>
                        <a:pt x="23" y="34"/>
                      </a:lnTo>
                      <a:lnTo>
                        <a:pt x="31" y="33"/>
                      </a:lnTo>
                      <a:lnTo>
                        <a:pt x="36" y="31"/>
                      </a:lnTo>
                      <a:lnTo>
                        <a:pt x="38" y="28"/>
                      </a:lnTo>
                      <a:lnTo>
                        <a:pt x="40" y="24"/>
                      </a:lnTo>
                      <a:lnTo>
                        <a:pt x="41" y="22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6"/>
                      </a:lnTo>
                      <a:lnTo>
                        <a:pt x="25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18" name="Freeform 2861"/>
                <p:cNvSpPr>
                  <a:spLocks/>
                </p:cNvSpPr>
                <p:nvPr/>
              </p:nvSpPr>
              <p:spPr bwMode="auto">
                <a:xfrm>
                  <a:off x="2315" y="3081"/>
                  <a:ext cx="31" cy="88"/>
                </a:xfrm>
                <a:custGeom>
                  <a:avLst/>
                  <a:gdLst>
                    <a:gd name="T0" fmla="*/ 0 w 31"/>
                    <a:gd name="T1" fmla="*/ 84 h 88"/>
                    <a:gd name="T2" fmla="*/ 8 w 31"/>
                    <a:gd name="T3" fmla="*/ 69 h 88"/>
                    <a:gd name="T4" fmla="*/ 8 w 31"/>
                    <a:gd name="T5" fmla="*/ 0 h 88"/>
                    <a:gd name="T6" fmla="*/ 23 w 31"/>
                    <a:gd name="T7" fmla="*/ 2 h 88"/>
                    <a:gd name="T8" fmla="*/ 22 w 31"/>
                    <a:gd name="T9" fmla="*/ 70 h 88"/>
                    <a:gd name="T10" fmla="*/ 31 w 31"/>
                    <a:gd name="T11" fmla="*/ 85 h 88"/>
                    <a:gd name="T12" fmla="*/ 20 w 31"/>
                    <a:gd name="T13" fmla="*/ 79 h 88"/>
                    <a:gd name="T14" fmla="*/ 20 w 31"/>
                    <a:gd name="T15" fmla="*/ 88 h 88"/>
                    <a:gd name="T16" fmla="*/ 14 w 31"/>
                    <a:gd name="T17" fmla="*/ 82 h 88"/>
                    <a:gd name="T18" fmla="*/ 9 w 31"/>
                    <a:gd name="T19" fmla="*/ 88 h 88"/>
                    <a:gd name="T20" fmla="*/ 8 w 31"/>
                    <a:gd name="T21" fmla="*/ 80 h 88"/>
                    <a:gd name="T22" fmla="*/ 0 w 31"/>
                    <a:gd name="T23" fmla="*/ 84 h 88"/>
                    <a:gd name="T24" fmla="*/ 0 w 31"/>
                    <a:gd name="T25" fmla="*/ 84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8"/>
                    <a:gd name="T41" fmla="*/ 31 w 31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8">
                      <a:moveTo>
                        <a:pt x="0" y="84"/>
                      </a:moveTo>
                      <a:lnTo>
                        <a:pt x="8" y="69"/>
                      </a:lnTo>
                      <a:lnTo>
                        <a:pt x="8" y="0"/>
                      </a:lnTo>
                      <a:lnTo>
                        <a:pt x="23" y="2"/>
                      </a:lnTo>
                      <a:lnTo>
                        <a:pt x="22" y="70"/>
                      </a:lnTo>
                      <a:lnTo>
                        <a:pt x="31" y="85"/>
                      </a:lnTo>
                      <a:lnTo>
                        <a:pt x="20" y="79"/>
                      </a:lnTo>
                      <a:lnTo>
                        <a:pt x="20" y="88"/>
                      </a:lnTo>
                      <a:lnTo>
                        <a:pt x="14" y="82"/>
                      </a:lnTo>
                      <a:lnTo>
                        <a:pt x="9" y="88"/>
                      </a:lnTo>
                      <a:lnTo>
                        <a:pt x="8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19" name="Freeform 2862"/>
                <p:cNvSpPr>
                  <a:spLocks/>
                </p:cNvSpPr>
                <p:nvPr/>
              </p:nvSpPr>
              <p:spPr bwMode="auto">
                <a:xfrm>
                  <a:off x="2297" y="3066"/>
                  <a:ext cx="38" cy="34"/>
                </a:xfrm>
                <a:custGeom>
                  <a:avLst/>
                  <a:gdLst>
                    <a:gd name="T0" fmla="*/ 12 w 38"/>
                    <a:gd name="T1" fmla="*/ 3 h 34"/>
                    <a:gd name="T2" fmla="*/ 12 w 38"/>
                    <a:gd name="T3" fmla="*/ 3 h 34"/>
                    <a:gd name="T4" fmla="*/ 5 w 38"/>
                    <a:gd name="T5" fmla="*/ 8 h 34"/>
                    <a:gd name="T6" fmla="*/ 1 w 38"/>
                    <a:gd name="T7" fmla="*/ 15 h 34"/>
                    <a:gd name="T8" fmla="*/ 0 w 38"/>
                    <a:gd name="T9" fmla="*/ 21 h 34"/>
                    <a:gd name="T10" fmla="*/ 0 w 38"/>
                    <a:gd name="T11" fmla="*/ 24 h 34"/>
                    <a:gd name="T12" fmla="*/ 1 w 38"/>
                    <a:gd name="T13" fmla="*/ 28 h 34"/>
                    <a:gd name="T14" fmla="*/ 1 w 38"/>
                    <a:gd name="T15" fmla="*/ 28 h 34"/>
                    <a:gd name="T16" fmla="*/ 3 w 38"/>
                    <a:gd name="T17" fmla="*/ 30 h 34"/>
                    <a:gd name="T18" fmla="*/ 5 w 38"/>
                    <a:gd name="T19" fmla="*/ 31 h 34"/>
                    <a:gd name="T20" fmla="*/ 12 w 38"/>
                    <a:gd name="T21" fmla="*/ 34 h 34"/>
                    <a:gd name="T22" fmla="*/ 19 w 38"/>
                    <a:gd name="T23" fmla="*/ 34 h 34"/>
                    <a:gd name="T24" fmla="*/ 27 w 38"/>
                    <a:gd name="T25" fmla="*/ 31 h 34"/>
                    <a:gd name="T26" fmla="*/ 27 w 38"/>
                    <a:gd name="T27" fmla="*/ 31 h 34"/>
                    <a:gd name="T28" fmla="*/ 33 w 38"/>
                    <a:gd name="T29" fmla="*/ 26 h 34"/>
                    <a:gd name="T30" fmla="*/ 37 w 38"/>
                    <a:gd name="T31" fmla="*/ 20 h 34"/>
                    <a:gd name="T32" fmla="*/ 38 w 38"/>
                    <a:gd name="T33" fmla="*/ 12 h 34"/>
                    <a:gd name="T34" fmla="*/ 38 w 38"/>
                    <a:gd name="T35" fmla="*/ 10 h 34"/>
                    <a:gd name="T36" fmla="*/ 37 w 38"/>
                    <a:gd name="T37" fmla="*/ 7 h 34"/>
                    <a:gd name="T38" fmla="*/ 37 w 38"/>
                    <a:gd name="T39" fmla="*/ 7 h 34"/>
                    <a:gd name="T40" fmla="*/ 36 w 38"/>
                    <a:gd name="T41" fmla="*/ 3 h 34"/>
                    <a:gd name="T42" fmla="*/ 33 w 38"/>
                    <a:gd name="T43" fmla="*/ 2 h 34"/>
                    <a:gd name="T44" fmla="*/ 27 w 38"/>
                    <a:gd name="T45" fmla="*/ 0 h 34"/>
                    <a:gd name="T46" fmla="*/ 19 w 38"/>
                    <a:gd name="T47" fmla="*/ 0 h 34"/>
                    <a:gd name="T48" fmla="*/ 12 w 38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4"/>
                    <a:gd name="T77" fmla="*/ 38 w 38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4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3" y="30"/>
                      </a:lnTo>
                      <a:lnTo>
                        <a:pt x="5" y="31"/>
                      </a:lnTo>
                      <a:lnTo>
                        <a:pt x="12" y="34"/>
                      </a:lnTo>
                      <a:lnTo>
                        <a:pt x="19" y="34"/>
                      </a:lnTo>
                      <a:lnTo>
                        <a:pt x="27" y="31"/>
                      </a:lnTo>
                      <a:lnTo>
                        <a:pt x="33" y="26"/>
                      </a:lnTo>
                      <a:lnTo>
                        <a:pt x="37" y="20"/>
                      </a:lnTo>
                      <a:lnTo>
                        <a:pt x="38" y="12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6" y="3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20" name="Freeform 2863"/>
                <p:cNvSpPr>
                  <a:spLocks/>
                </p:cNvSpPr>
                <p:nvPr/>
              </p:nvSpPr>
              <p:spPr bwMode="auto">
                <a:xfrm>
                  <a:off x="2297" y="3066"/>
                  <a:ext cx="38" cy="34"/>
                </a:xfrm>
                <a:custGeom>
                  <a:avLst/>
                  <a:gdLst>
                    <a:gd name="T0" fmla="*/ 12 w 38"/>
                    <a:gd name="T1" fmla="*/ 3 h 34"/>
                    <a:gd name="T2" fmla="*/ 12 w 38"/>
                    <a:gd name="T3" fmla="*/ 3 h 34"/>
                    <a:gd name="T4" fmla="*/ 5 w 38"/>
                    <a:gd name="T5" fmla="*/ 8 h 34"/>
                    <a:gd name="T6" fmla="*/ 1 w 38"/>
                    <a:gd name="T7" fmla="*/ 15 h 34"/>
                    <a:gd name="T8" fmla="*/ 0 w 38"/>
                    <a:gd name="T9" fmla="*/ 21 h 34"/>
                    <a:gd name="T10" fmla="*/ 0 w 38"/>
                    <a:gd name="T11" fmla="*/ 24 h 34"/>
                    <a:gd name="T12" fmla="*/ 1 w 38"/>
                    <a:gd name="T13" fmla="*/ 28 h 34"/>
                    <a:gd name="T14" fmla="*/ 1 w 38"/>
                    <a:gd name="T15" fmla="*/ 28 h 34"/>
                    <a:gd name="T16" fmla="*/ 3 w 38"/>
                    <a:gd name="T17" fmla="*/ 30 h 34"/>
                    <a:gd name="T18" fmla="*/ 5 w 38"/>
                    <a:gd name="T19" fmla="*/ 31 h 34"/>
                    <a:gd name="T20" fmla="*/ 12 w 38"/>
                    <a:gd name="T21" fmla="*/ 34 h 34"/>
                    <a:gd name="T22" fmla="*/ 19 w 38"/>
                    <a:gd name="T23" fmla="*/ 34 h 34"/>
                    <a:gd name="T24" fmla="*/ 27 w 38"/>
                    <a:gd name="T25" fmla="*/ 31 h 34"/>
                    <a:gd name="T26" fmla="*/ 27 w 38"/>
                    <a:gd name="T27" fmla="*/ 31 h 34"/>
                    <a:gd name="T28" fmla="*/ 33 w 38"/>
                    <a:gd name="T29" fmla="*/ 26 h 34"/>
                    <a:gd name="T30" fmla="*/ 37 w 38"/>
                    <a:gd name="T31" fmla="*/ 20 h 34"/>
                    <a:gd name="T32" fmla="*/ 38 w 38"/>
                    <a:gd name="T33" fmla="*/ 12 h 34"/>
                    <a:gd name="T34" fmla="*/ 38 w 38"/>
                    <a:gd name="T35" fmla="*/ 10 h 34"/>
                    <a:gd name="T36" fmla="*/ 37 w 38"/>
                    <a:gd name="T37" fmla="*/ 7 h 34"/>
                    <a:gd name="T38" fmla="*/ 37 w 38"/>
                    <a:gd name="T39" fmla="*/ 7 h 34"/>
                    <a:gd name="T40" fmla="*/ 36 w 38"/>
                    <a:gd name="T41" fmla="*/ 3 h 34"/>
                    <a:gd name="T42" fmla="*/ 33 w 38"/>
                    <a:gd name="T43" fmla="*/ 2 h 34"/>
                    <a:gd name="T44" fmla="*/ 27 w 38"/>
                    <a:gd name="T45" fmla="*/ 0 h 34"/>
                    <a:gd name="T46" fmla="*/ 19 w 38"/>
                    <a:gd name="T47" fmla="*/ 0 h 34"/>
                    <a:gd name="T48" fmla="*/ 12 w 38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4"/>
                    <a:gd name="T77" fmla="*/ 38 w 38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4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3" y="30"/>
                      </a:lnTo>
                      <a:lnTo>
                        <a:pt x="5" y="31"/>
                      </a:lnTo>
                      <a:lnTo>
                        <a:pt x="12" y="34"/>
                      </a:lnTo>
                      <a:lnTo>
                        <a:pt x="19" y="34"/>
                      </a:lnTo>
                      <a:lnTo>
                        <a:pt x="27" y="31"/>
                      </a:lnTo>
                      <a:lnTo>
                        <a:pt x="33" y="26"/>
                      </a:lnTo>
                      <a:lnTo>
                        <a:pt x="37" y="20"/>
                      </a:lnTo>
                      <a:lnTo>
                        <a:pt x="38" y="12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6" y="3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21" name="Freeform 2864"/>
                <p:cNvSpPr>
                  <a:spLocks/>
                </p:cNvSpPr>
                <p:nvPr/>
              </p:nvSpPr>
              <p:spPr bwMode="auto">
                <a:xfrm>
                  <a:off x="2325" y="3069"/>
                  <a:ext cx="41" cy="34"/>
                </a:xfrm>
                <a:custGeom>
                  <a:avLst/>
                  <a:gdLst>
                    <a:gd name="T0" fmla="*/ 26 w 41"/>
                    <a:gd name="T1" fmla="*/ 2 h 34"/>
                    <a:gd name="T2" fmla="*/ 26 w 41"/>
                    <a:gd name="T3" fmla="*/ 2 h 34"/>
                    <a:gd name="T4" fmla="*/ 18 w 41"/>
                    <a:gd name="T5" fmla="*/ 0 h 34"/>
                    <a:gd name="T6" fmla="*/ 10 w 41"/>
                    <a:gd name="T7" fmla="*/ 2 h 34"/>
                    <a:gd name="T8" fmla="*/ 5 w 41"/>
                    <a:gd name="T9" fmla="*/ 5 h 34"/>
                    <a:gd name="T10" fmla="*/ 3 w 41"/>
                    <a:gd name="T11" fmla="*/ 7 h 34"/>
                    <a:gd name="T12" fmla="*/ 1 w 41"/>
                    <a:gd name="T13" fmla="*/ 11 h 34"/>
                    <a:gd name="T14" fmla="*/ 1 w 41"/>
                    <a:gd name="T15" fmla="*/ 11 h 34"/>
                    <a:gd name="T16" fmla="*/ 0 w 41"/>
                    <a:gd name="T17" fmla="*/ 13 h 34"/>
                    <a:gd name="T18" fmla="*/ 0 w 41"/>
                    <a:gd name="T19" fmla="*/ 17 h 34"/>
                    <a:gd name="T20" fmla="*/ 3 w 41"/>
                    <a:gd name="T21" fmla="*/ 23 h 34"/>
                    <a:gd name="T22" fmla="*/ 8 w 41"/>
                    <a:gd name="T23" fmla="*/ 28 h 34"/>
                    <a:gd name="T24" fmla="*/ 15 w 41"/>
                    <a:gd name="T25" fmla="*/ 32 h 34"/>
                    <a:gd name="T26" fmla="*/ 15 w 41"/>
                    <a:gd name="T27" fmla="*/ 32 h 34"/>
                    <a:gd name="T28" fmla="*/ 23 w 41"/>
                    <a:gd name="T29" fmla="*/ 34 h 34"/>
                    <a:gd name="T30" fmla="*/ 31 w 41"/>
                    <a:gd name="T31" fmla="*/ 34 h 34"/>
                    <a:gd name="T32" fmla="*/ 37 w 41"/>
                    <a:gd name="T33" fmla="*/ 30 h 34"/>
                    <a:gd name="T34" fmla="*/ 38 w 41"/>
                    <a:gd name="T35" fmla="*/ 27 h 34"/>
                    <a:gd name="T36" fmla="*/ 40 w 41"/>
                    <a:gd name="T37" fmla="*/ 25 h 34"/>
                    <a:gd name="T38" fmla="*/ 40 w 41"/>
                    <a:gd name="T39" fmla="*/ 25 h 34"/>
                    <a:gd name="T40" fmla="*/ 41 w 41"/>
                    <a:gd name="T41" fmla="*/ 21 h 34"/>
                    <a:gd name="T42" fmla="*/ 41 w 41"/>
                    <a:gd name="T43" fmla="*/ 18 h 34"/>
                    <a:gd name="T44" fmla="*/ 38 w 41"/>
                    <a:gd name="T45" fmla="*/ 12 h 34"/>
                    <a:gd name="T46" fmla="*/ 33 w 41"/>
                    <a:gd name="T47" fmla="*/ 7 h 34"/>
                    <a:gd name="T48" fmla="*/ 26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0" y="2"/>
                      </a:lnTo>
                      <a:lnTo>
                        <a:pt x="5" y="5"/>
                      </a:lnTo>
                      <a:lnTo>
                        <a:pt x="3" y="7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4"/>
                      </a:lnTo>
                      <a:lnTo>
                        <a:pt x="31" y="34"/>
                      </a:lnTo>
                      <a:lnTo>
                        <a:pt x="37" y="30"/>
                      </a:lnTo>
                      <a:lnTo>
                        <a:pt x="38" y="27"/>
                      </a:lnTo>
                      <a:lnTo>
                        <a:pt x="40" y="25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7"/>
                      </a:lnTo>
                      <a:lnTo>
                        <a:pt x="26" y="2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22" name="Freeform 2865"/>
                <p:cNvSpPr>
                  <a:spLocks/>
                </p:cNvSpPr>
                <p:nvPr/>
              </p:nvSpPr>
              <p:spPr bwMode="auto">
                <a:xfrm>
                  <a:off x="2325" y="3069"/>
                  <a:ext cx="41" cy="34"/>
                </a:xfrm>
                <a:custGeom>
                  <a:avLst/>
                  <a:gdLst>
                    <a:gd name="T0" fmla="*/ 26 w 41"/>
                    <a:gd name="T1" fmla="*/ 2 h 34"/>
                    <a:gd name="T2" fmla="*/ 26 w 41"/>
                    <a:gd name="T3" fmla="*/ 2 h 34"/>
                    <a:gd name="T4" fmla="*/ 18 w 41"/>
                    <a:gd name="T5" fmla="*/ 0 h 34"/>
                    <a:gd name="T6" fmla="*/ 10 w 41"/>
                    <a:gd name="T7" fmla="*/ 2 h 34"/>
                    <a:gd name="T8" fmla="*/ 5 w 41"/>
                    <a:gd name="T9" fmla="*/ 5 h 34"/>
                    <a:gd name="T10" fmla="*/ 3 w 41"/>
                    <a:gd name="T11" fmla="*/ 7 h 34"/>
                    <a:gd name="T12" fmla="*/ 1 w 41"/>
                    <a:gd name="T13" fmla="*/ 11 h 34"/>
                    <a:gd name="T14" fmla="*/ 1 w 41"/>
                    <a:gd name="T15" fmla="*/ 11 h 34"/>
                    <a:gd name="T16" fmla="*/ 0 w 41"/>
                    <a:gd name="T17" fmla="*/ 13 h 34"/>
                    <a:gd name="T18" fmla="*/ 0 w 41"/>
                    <a:gd name="T19" fmla="*/ 17 h 34"/>
                    <a:gd name="T20" fmla="*/ 3 w 41"/>
                    <a:gd name="T21" fmla="*/ 23 h 34"/>
                    <a:gd name="T22" fmla="*/ 8 w 41"/>
                    <a:gd name="T23" fmla="*/ 28 h 34"/>
                    <a:gd name="T24" fmla="*/ 15 w 41"/>
                    <a:gd name="T25" fmla="*/ 32 h 34"/>
                    <a:gd name="T26" fmla="*/ 15 w 41"/>
                    <a:gd name="T27" fmla="*/ 32 h 34"/>
                    <a:gd name="T28" fmla="*/ 23 w 41"/>
                    <a:gd name="T29" fmla="*/ 34 h 34"/>
                    <a:gd name="T30" fmla="*/ 31 w 41"/>
                    <a:gd name="T31" fmla="*/ 34 h 34"/>
                    <a:gd name="T32" fmla="*/ 37 w 41"/>
                    <a:gd name="T33" fmla="*/ 30 h 34"/>
                    <a:gd name="T34" fmla="*/ 38 w 41"/>
                    <a:gd name="T35" fmla="*/ 27 h 34"/>
                    <a:gd name="T36" fmla="*/ 40 w 41"/>
                    <a:gd name="T37" fmla="*/ 25 h 34"/>
                    <a:gd name="T38" fmla="*/ 40 w 41"/>
                    <a:gd name="T39" fmla="*/ 25 h 34"/>
                    <a:gd name="T40" fmla="*/ 41 w 41"/>
                    <a:gd name="T41" fmla="*/ 21 h 34"/>
                    <a:gd name="T42" fmla="*/ 41 w 41"/>
                    <a:gd name="T43" fmla="*/ 18 h 34"/>
                    <a:gd name="T44" fmla="*/ 38 w 41"/>
                    <a:gd name="T45" fmla="*/ 12 h 34"/>
                    <a:gd name="T46" fmla="*/ 33 w 41"/>
                    <a:gd name="T47" fmla="*/ 7 h 34"/>
                    <a:gd name="T48" fmla="*/ 26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0" y="2"/>
                      </a:lnTo>
                      <a:lnTo>
                        <a:pt x="5" y="5"/>
                      </a:lnTo>
                      <a:lnTo>
                        <a:pt x="3" y="7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4"/>
                      </a:lnTo>
                      <a:lnTo>
                        <a:pt x="31" y="34"/>
                      </a:lnTo>
                      <a:lnTo>
                        <a:pt x="37" y="30"/>
                      </a:lnTo>
                      <a:lnTo>
                        <a:pt x="38" y="27"/>
                      </a:lnTo>
                      <a:lnTo>
                        <a:pt x="40" y="25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7"/>
                      </a:lnTo>
                      <a:lnTo>
                        <a:pt x="26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23" name="Freeform 2866"/>
                <p:cNvSpPr>
                  <a:spLocks/>
                </p:cNvSpPr>
                <p:nvPr/>
              </p:nvSpPr>
              <p:spPr bwMode="auto">
                <a:xfrm>
                  <a:off x="2301" y="3043"/>
                  <a:ext cx="42" cy="31"/>
                </a:xfrm>
                <a:custGeom>
                  <a:avLst/>
                  <a:gdLst>
                    <a:gd name="T0" fmla="*/ 20 w 42"/>
                    <a:gd name="T1" fmla="*/ 0 h 31"/>
                    <a:gd name="T2" fmla="*/ 20 w 42"/>
                    <a:gd name="T3" fmla="*/ 0 h 31"/>
                    <a:gd name="T4" fmla="*/ 13 w 42"/>
                    <a:gd name="T5" fmla="*/ 1 h 31"/>
                    <a:gd name="T6" fmla="*/ 6 w 42"/>
                    <a:gd name="T7" fmla="*/ 5 h 31"/>
                    <a:gd name="T8" fmla="*/ 1 w 42"/>
                    <a:gd name="T9" fmla="*/ 10 h 31"/>
                    <a:gd name="T10" fmla="*/ 0 w 42"/>
                    <a:gd name="T11" fmla="*/ 12 h 31"/>
                    <a:gd name="T12" fmla="*/ 0 w 42"/>
                    <a:gd name="T13" fmla="*/ 16 h 31"/>
                    <a:gd name="T14" fmla="*/ 0 w 42"/>
                    <a:gd name="T15" fmla="*/ 16 h 31"/>
                    <a:gd name="T16" fmla="*/ 0 w 42"/>
                    <a:gd name="T17" fmla="*/ 19 h 31"/>
                    <a:gd name="T18" fmla="*/ 1 w 42"/>
                    <a:gd name="T19" fmla="*/ 23 h 31"/>
                    <a:gd name="T20" fmla="*/ 6 w 42"/>
                    <a:gd name="T21" fmla="*/ 28 h 31"/>
                    <a:gd name="T22" fmla="*/ 13 w 42"/>
                    <a:gd name="T23" fmla="*/ 30 h 31"/>
                    <a:gd name="T24" fmla="*/ 20 w 42"/>
                    <a:gd name="T25" fmla="*/ 31 h 31"/>
                    <a:gd name="T26" fmla="*/ 20 w 42"/>
                    <a:gd name="T27" fmla="*/ 31 h 31"/>
                    <a:gd name="T28" fmla="*/ 29 w 42"/>
                    <a:gd name="T29" fmla="*/ 30 h 31"/>
                    <a:gd name="T30" fmla="*/ 36 w 42"/>
                    <a:gd name="T31" fmla="*/ 28 h 31"/>
                    <a:gd name="T32" fmla="*/ 39 w 42"/>
                    <a:gd name="T33" fmla="*/ 23 h 31"/>
                    <a:gd name="T34" fmla="*/ 41 w 42"/>
                    <a:gd name="T35" fmla="*/ 19 h 31"/>
                    <a:gd name="T36" fmla="*/ 42 w 42"/>
                    <a:gd name="T37" fmla="*/ 16 h 31"/>
                    <a:gd name="T38" fmla="*/ 42 w 42"/>
                    <a:gd name="T39" fmla="*/ 16 h 31"/>
                    <a:gd name="T40" fmla="*/ 41 w 42"/>
                    <a:gd name="T41" fmla="*/ 12 h 31"/>
                    <a:gd name="T42" fmla="*/ 39 w 42"/>
                    <a:gd name="T43" fmla="*/ 10 h 31"/>
                    <a:gd name="T44" fmla="*/ 36 w 42"/>
                    <a:gd name="T45" fmla="*/ 5 h 31"/>
                    <a:gd name="T46" fmla="*/ 29 w 42"/>
                    <a:gd name="T47" fmla="*/ 1 h 31"/>
                    <a:gd name="T48" fmla="*/ 20 w 42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1"/>
                    <a:gd name="T77" fmla="*/ 42 w 42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1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0"/>
                      </a:lnTo>
                      <a:lnTo>
                        <a:pt x="20" y="31"/>
                      </a:lnTo>
                      <a:lnTo>
                        <a:pt x="29" y="30"/>
                      </a:lnTo>
                      <a:lnTo>
                        <a:pt x="36" y="28"/>
                      </a:lnTo>
                      <a:lnTo>
                        <a:pt x="39" y="23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2"/>
                      </a:lnTo>
                      <a:lnTo>
                        <a:pt x="39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24" name="Freeform 2867"/>
                <p:cNvSpPr>
                  <a:spLocks/>
                </p:cNvSpPr>
                <p:nvPr/>
              </p:nvSpPr>
              <p:spPr bwMode="auto">
                <a:xfrm>
                  <a:off x="2301" y="3043"/>
                  <a:ext cx="42" cy="31"/>
                </a:xfrm>
                <a:custGeom>
                  <a:avLst/>
                  <a:gdLst>
                    <a:gd name="T0" fmla="*/ 20 w 42"/>
                    <a:gd name="T1" fmla="*/ 0 h 31"/>
                    <a:gd name="T2" fmla="*/ 20 w 42"/>
                    <a:gd name="T3" fmla="*/ 0 h 31"/>
                    <a:gd name="T4" fmla="*/ 13 w 42"/>
                    <a:gd name="T5" fmla="*/ 1 h 31"/>
                    <a:gd name="T6" fmla="*/ 6 w 42"/>
                    <a:gd name="T7" fmla="*/ 5 h 31"/>
                    <a:gd name="T8" fmla="*/ 1 w 42"/>
                    <a:gd name="T9" fmla="*/ 10 h 31"/>
                    <a:gd name="T10" fmla="*/ 0 w 42"/>
                    <a:gd name="T11" fmla="*/ 12 h 31"/>
                    <a:gd name="T12" fmla="*/ 0 w 42"/>
                    <a:gd name="T13" fmla="*/ 16 h 31"/>
                    <a:gd name="T14" fmla="*/ 0 w 42"/>
                    <a:gd name="T15" fmla="*/ 16 h 31"/>
                    <a:gd name="T16" fmla="*/ 0 w 42"/>
                    <a:gd name="T17" fmla="*/ 19 h 31"/>
                    <a:gd name="T18" fmla="*/ 1 w 42"/>
                    <a:gd name="T19" fmla="*/ 23 h 31"/>
                    <a:gd name="T20" fmla="*/ 6 w 42"/>
                    <a:gd name="T21" fmla="*/ 28 h 31"/>
                    <a:gd name="T22" fmla="*/ 13 w 42"/>
                    <a:gd name="T23" fmla="*/ 30 h 31"/>
                    <a:gd name="T24" fmla="*/ 20 w 42"/>
                    <a:gd name="T25" fmla="*/ 31 h 31"/>
                    <a:gd name="T26" fmla="*/ 20 w 42"/>
                    <a:gd name="T27" fmla="*/ 31 h 31"/>
                    <a:gd name="T28" fmla="*/ 29 w 42"/>
                    <a:gd name="T29" fmla="*/ 30 h 31"/>
                    <a:gd name="T30" fmla="*/ 36 w 42"/>
                    <a:gd name="T31" fmla="*/ 28 h 31"/>
                    <a:gd name="T32" fmla="*/ 39 w 42"/>
                    <a:gd name="T33" fmla="*/ 23 h 31"/>
                    <a:gd name="T34" fmla="*/ 41 w 42"/>
                    <a:gd name="T35" fmla="*/ 19 h 31"/>
                    <a:gd name="T36" fmla="*/ 42 w 42"/>
                    <a:gd name="T37" fmla="*/ 16 h 31"/>
                    <a:gd name="T38" fmla="*/ 42 w 42"/>
                    <a:gd name="T39" fmla="*/ 16 h 31"/>
                    <a:gd name="T40" fmla="*/ 41 w 42"/>
                    <a:gd name="T41" fmla="*/ 12 h 31"/>
                    <a:gd name="T42" fmla="*/ 39 w 42"/>
                    <a:gd name="T43" fmla="*/ 10 h 31"/>
                    <a:gd name="T44" fmla="*/ 36 w 42"/>
                    <a:gd name="T45" fmla="*/ 5 h 31"/>
                    <a:gd name="T46" fmla="*/ 29 w 42"/>
                    <a:gd name="T47" fmla="*/ 1 h 31"/>
                    <a:gd name="T48" fmla="*/ 20 w 42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1"/>
                    <a:gd name="T77" fmla="*/ 42 w 42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1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0"/>
                      </a:lnTo>
                      <a:lnTo>
                        <a:pt x="20" y="31"/>
                      </a:lnTo>
                      <a:lnTo>
                        <a:pt x="29" y="30"/>
                      </a:lnTo>
                      <a:lnTo>
                        <a:pt x="36" y="28"/>
                      </a:lnTo>
                      <a:lnTo>
                        <a:pt x="39" y="23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2"/>
                      </a:lnTo>
                      <a:lnTo>
                        <a:pt x="39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25" name="Freeform 2868"/>
                <p:cNvSpPr>
                  <a:spLocks/>
                </p:cNvSpPr>
                <p:nvPr/>
              </p:nvSpPr>
              <p:spPr bwMode="auto">
                <a:xfrm>
                  <a:off x="2326" y="3046"/>
                  <a:ext cx="41" cy="34"/>
                </a:xfrm>
                <a:custGeom>
                  <a:avLst/>
                  <a:gdLst>
                    <a:gd name="T0" fmla="*/ 25 w 41"/>
                    <a:gd name="T1" fmla="*/ 0 h 34"/>
                    <a:gd name="T2" fmla="*/ 25 w 41"/>
                    <a:gd name="T3" fmla="*/ 0 h 34"/>
                    <a:gd name="T4" fmla="*/ 16 w 41"/>
                    <a:gd name="T5" fmla="*/ 0 h 34"/>
                    <a:gd name="T6" fmla="*/ 9 w 41"/>
                    <a:gd name="T7" fmla="*/ 3 h 34"/>
                    <a:gd name="T8" fmla="*/ 3 w 41"/>
                    <a:gd name="T9" fmla="*/ 7 h 34"/>
                    <a:gd name="T10" fmla="*/ 2 w 41"/>
                    <a:gd name="T11" fmla="*/ 11 h 34"/>
                    <a:gd name="T12" fmla="*/ 0 w 41"/>
                    <a:gd name="T13" fmla="*/ 13 h 34"/>
                    <a:gd name="T14" fmla="*/ 0 w 41"/>
                    <a:gd name="T15" fmla="*/ 13 h 34"/>
                    <a:gd name="T16" fmla="*/ 0 w 41"/>
                    <a:gd name="T17" fmla="*/ 17 h 34"/>
                    <a:gd name="T18" fmla="*/ 0 w 41"/>
                    <a:gd name="T19" fmla="*/ 20 h 34"/>
                    <a:gd name="T20" fmla="*/ 4 w 41"/>
                    <a:gd name="T21" fmla="*/ 26 h 34"/>
                    <a:gd name="T22" fmla="*/ 11 w 41"/>
                    <a:gd name="T23" fmla="*/ 31 h 34"/>
                    <a:gd name="T24" fmla="*/ 18 w 41"/>
                    <a:gd name="T25" fmla="*/ 34 h 34"/>
                    <a:gd name="T26" fmla="*/ 18 w 41"/>
                    <a:gd name="T27" fmla="*/ 34 h 34"/>
                    <a:gd name="T28" fmla="*/ 26 w 41"/>
                    <a:gd name="T29" fmla="*/ 34 h 34"/>
                    <a:gd name="T30" fmla="*/ 34 w 41"/>
                    <a:gd name="T31" fmla="*/ 31 h 34"/>
                    <a:gd name="T32" fmla="*/ 39 w 41"/>
                    <a:gd name="T33" fmla="*/ 27 h 34"/>
                    <a:gd name="T34" fmla="*/ 40 w 41"/>
                    <a:gd name="T35" fmla="*/ 25 h 34"/>
                    <a:gd name="T36" fmla="*/ 41 w 41"/>
                    <a:gd name="T37" fmla="*/ 21 h 34"/>
                    <a:gd name="T38" fmla="*/ 41 w 41"/>
                    <a:gd name="T39" fmla="*/ 21 h 34"/>
                    <a:gd name="T40" fmla="*/ 41 w 41"/>
                    <a:gd name="T41" fmla="*/ 18 h 34"/>
                    <a:gd name="T42" fmla="*/ 41 w 41"/>
                    <a:gd name="T43" fmla="*/ 14 h 34"/>
                    <a:gd name="T44" fmla="*/ 37 w 41"/>
                    <a:gd name="T45" fmla="*/ 8 h 34"/>
                    <a:gd name="T46" fmla="*/ 32 w 41"/>
                    <a:gd name="T47" fmla="*/ 4 h 34"/>
                    <a:gd name="T48" fmla="*/ 25 w 41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16" y="0"/>
                      </a:lnTo>
                      <a:lnTo>
                        <a:pt x="9" y="3"/>
                      </a:lnTo>
                      <a:lnTo>
                        <a:pt x="3" y="7"/>
                      </a:lnTo>
                      <a:lnTo>
                        <a:pt x="2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4" y="26"/>
                      </a:lnTo>
                      <a:lnTo>
                        <a:pt x="11" y="31"/>
                      </a:lnTo>
                      <a:lnTo>
                        <a:pt x="18" y="34"/>
                      </a:lnTo>
                      <a:lnTo>
                        <a:pt x="26" y="34"/>
                      </a:lnTo>
                      <a:lnTo>
                        <a:pt x="34" y="31"/>
                      </a:lnTo>
                      <a:lnTo>
                        <a:pt x="39" y="27"/>
                      </a:lnTo>
                      <a:lnTo>
                        <a:pt x="40" y="25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4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26" name="Freeform 2869"/>
                <p:cNvSpPr>
                  <a:spLocks/>
                </p:cNvSpPr>
                <p:nvPr/>
              </p:nvSpPr>
              <p:spPr bwMode="auto">
                <a:xfrm>
                  <a:off x="2326" y="3046"/>
                  <a:ext cx="41" cy="34"/>
                </a:xfrm>
                <a:custGeom>
                  <a:avLst/>
                  <a:gdLst>
                    <a:gd name="T0" fmla="*/ 25 w 41"/>
                    <a:gd name="T1" fmla="*/ 0 h 34"/>
                    <a:gd name="T2" fmla="*/ 25 w 41"/>
                    <a:gd name="T3" fmla="*/ 0 h 34"/>
                    <a:gd name="T4" fmla="*/ 16 w 41"/>
                    <a:gd name="T5" fmla="*/ 0 h 34"/>
                    <a:gd name="T6" fmla="*/ 9 w 41"/>
                    <a:gd name="T7" fmla="*/ 3 h 34"/>
                    <a:gd name="T8" fmla="*/ 3 w 41"/>
                    <a:gd name="T9" fmla="*/ 7 h 34"/>
                    <a:gd name="T10" fmla="*/ 2 w 41"/>
                    <a:gd name="T11" fmla="*/ 11 h 34"/>
                    <a:gd name="T12" fmla="*/ 0 w 41"/>
                    <a:gd name="T13" fmla="*/ 13 h 34"/>
                    <a:gd name="T14" fmla="*/ 0 w 41"/>
                    <a:gd name="T15" fmla="*/ 13 h 34"/>
                    <a:gd name="T16" fmla="*/ 0 w 41"/>
                    <a:gd name="T17" fmla="*/ 17 h 34"/>
                    <a:gd name="T18" fmla="*/ 0 w 41"/>
                    <a:gd name="T19" fmla="*/ 20 h 34"/>
                    <a:gd name="T20" fmla="*/ 4 w 41"/>
                    <a:gd name="T21" fmla="*/ 26 h 34"/>
                    <a:gd name="T22" fmla="*/ 11 w 41"/>
                    <a:gd name="T23" fmla="*/ 31 h 34"/>
                    <a:gd name="T24" fmla="*/ 18 w 41"/>
                    <a:gd name="T25" fmla="*/ 34 h 34"/>
                    <a:gd name="T26" fmla="*/ 18 w 41"/>
                    <a:gd name="T27" fmla="*/ 34 h 34"/>
                    <a:gd name="T28" fmla="*/ 26 w 41"/>
                    <a:gd name="T29" fmla="*/ 34 h 34"/>
                    <a:gd name="T30" fmla="*/ 34 w 41"/>
                    <a:gd name="T31" fmla="*/ 31 h 34"/>
                    <a:gd name="T32" fmla="*/ 39 w 41"/>
                    <a:gd name="T33" fmla="*/ 27 h 34"/>
                    <a:gd name="T34" fmla="*/ 40 w 41"/>
                    <a:gd name="T35" fmla="*/ 25 h 34"/>
                    <a:gd name="T36" fmla="*/ 41 w 41"/>
                    <a:gd name="T37" fmla="*/ 21 h 34"/>
                    <a:gd name="T38" fmla="*/ 41 w 41"/>
                    <a:gd name="T39" fmla="*/ 21 h 34"/>
                    <a:gd name="T40" fmla="*/ 41 w 41"/>
                    <a:gd name="T41" fmla="*/ 18 h 34"/>
                    <a:gd name="T42" fmla="*/ 41 w 41"/>
                    <a:gd name="T43" fmla="*/ 14 h 34"/>
                    <a:gd name="T44" fmla="*/ 37 w 41"/>
                    <a:gd name="T45" fmla="*/ 8 h 34"/>
                    <a:gd name="T46" fmla="*/ 32 w 41"/>
                    <a:gd name="T47" fmla="*/ 4 h 34"/>
                    <a:gd name="T48" fmla="*/ 25 w 41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16" y="0"/>
                      </a:lnTo>
                      <a:lnTo>
                        <a:pt x="9" y="3"/>
                      </a:lnTo>
                      <a:lnTo>
                        <a:pt x="3" y="7"/>
                      </a:lnTo>
                      <a:lnTo>
                        <a:pt x="2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4" y="26"/>
                      </a:lnTo>
                      <a:lnTo>
                        <a:pt x="11" y="31"/>
                      </a:lnTo>
                      <a:lnTo>
                        <a:pt x="18" y="34"/>
                      </a:lnTo>
                      <a:lnTo>
                        <a:pt x="26" y="34"/>
                      </a:lnTo>
                      <a:lnTo>
                        <a:pt x="34" y="31"/>
                      </a:lnTo>
                      <a:lnTo>
                        <a:pt x="39" y="27"/>
                      </a:lnTo>
                      <a:lnTo>
                        <a:pt x="40" y="25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4"/>
                      </a:lnTo>
                      <a:lnTo>
                        <a:pt x="2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27" name="Freeform 2870"/>
                <p:cNvSpPr>
                  <a:spLocks/>
                </p:cNvSpPr>
                <p:nvPr/>
              </p:nvSpPr>
              <p:spPr bwMode="auto">
                <a:xfrm>
                  <a:off x="2315" y="3025"/>
                  <a:ext cx="42" cy="33"/>
                </a:xfrm>
                <a:custGeom>
                  <a:avLst/>
                  <a:gdLst>
                    <a:gd name="T0" fmla="*/ 20 w 42"/>
                    <a:gd name="T1" fmla="*/ 0 h 33"/>
                    <a:gd name="T2" fmla="*/ 20 w 42"/>
                    <a:gd name="T3" fmla="*/ 0 h 33"/>
                    <a:gd name="T4" fmla="*/ 13 w 42"/>
                    <a:gd name="T5" fmla="*/ 1 h 33"/>
                    <a:gd name="T6" fmla="*/ 6 w 42"/>
                    <a:gd name="T7" fmla="*/ 5 h 33"/>
                    <a:gd name="T8" fmla="*/ 1 w 42"/>
                    <a:gd name="T9" fmla="*/ 10 h 33"/>
                    <a:gd name="T10" fmla="*/ 0 w 42"/>
                    <a:gd name="T11" fmla="*/ 14 h 33"/>
                    <a:gd name="T12" fmla="*/ 0 w 42"/>
                    <a:gd name="T13" fmla="*/ 16 h 33"/>
                    <a:gd name="T14" fmla="*/ 0 w 42"/>
                    <a:gd name="T15" fmla="*/ 16 h 33"/>
                    <a:gd name="T16" fmla="*/ 0 w 42"/>
                    <a:gd name="T17" fmla="*/ 20 h 33"/>
                    <a:gd name="T18" fmla="*/ 1 w 42"/>
                    <a:gd name="T19" fmla="*/ 23 h 33"/>
                    <a:gd name="T20" fmla="*/ 6 w 42"/>
                    <a:gd name="T21" fmla="*/ 28 h 33"/>
                    <a:gd name="T22" fmla="*/ 13 w 42"/>
                    <a:gd name="T23" fmla="*/ 32 h 33"/>
                    <a:gd name="T24" fmla="*/ 20 w 42"/>
                    <a:gd name="T25" fmla="*/ 33 h 33"/>
                    <a:gd name="T26" fmla="*/ 20 w 42"/>
                    <a:gd name="T27" fmla="*/ 33 h 33"/>
                    <a:gd name="T28" fmla="*/ 29 w 42"/>
                    <a:gd name="T29" fmla="*/ 32 h 33"/>
                    <a:gd name="T30" fmla="*/ 36 w 42"/>
                    <a:gd name="T31" fmla="*/ 28 h 33"/>
                    <a:gd name="T32" fmla="*/ 40 w 42"/>
                    <a:gd name="T33" fmla="*/ 23 h 33"/>
                    <a:gd name="T34" fmla="*/ 41 w 42"/>
                    <a:gd name="T35" fmla="*/ 20 h 33"/>
                    <a:gd name="T36" fmla="*/ 42 w 42"/>
                    <a:gd name="T37" fmla="*/ 16 h 33"/>
                    <a:gd name="T38" fmla="*/ 42 w 42"/>
                    <a:gd name="T39" fmla="*/ 16 h 33"/>
                    <a:gd name="T40" fmla="*/ 41 w 42"/>
                    <a:gd name="T41" fmla="*/ 14 h 33"/>
                    <a:gd name="T42" fmla="*/ 40 w 42"/>
                    <a:gd name="T43" fmla="*/ 10 h 33"/>
                    <a:gd name="T44" fmla="*/ 36 w 42"/>
                    <a:gd name="T45" fmla="*/ 5 h 33"/>
                    <a:gd name="T46" fmla="*/ 29 w 42"/>
                    <a:gd name="T47" fmla="*/ 1 h 33"/>
                    <a:gd name="T48" fmla="*/ 20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0" y="33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2" y="16"/>
                      </a:lnTo>
                      <a:lnTo>
                        <a:pt x="41" y="14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28" name="Freeform 2871"/>
                <p:cNvSpPr>
                  <a:spLocks/>
                </p:cNvSpPr>
                <p:nvPr/>
              </p:nvSpPr>
              <p:spPr bwMode="auto">
                <a:xfrm>
                  <a:off x="2315" y="3025"/>
                  <a:ext cx="42" cy="33"/>
                </a:xfrm>
                <a:custGeom>
                  <a:avLst/>
                  <a:gdLst>
                    <a:gd name="T0" fmla="*/ 20 w 42"/>
                    <a:gd name="T1" fmla="*/ 0 h 33"/>
                    <a:gd name="T2" fmla="*/ 20 w 42"/>
                    <a:gd name="T3" fmla="*/ 0 h 33"/>
                    <a:gd name="T4" fmla="*/ 13 w 42"/>
                    <a:gd name="T5" fmla="*/ 1 h 33"/>
                    <a:gd name="T6" fmla="*/ 6 w 42"/>
                    <a:gd name="T7" fmla="*/ 5 h 33"/>
                    <a:gd name="T8" fmla="*/ 1 w 42"/>
                    <a:gd name="T9" fmla="*/ 10 h 33"/>
                    <a:gd name="T10" fmla="*/ 0 w 42"/>
                    <a:gd name="T11" fmla="*/ 14 h 33"/>
                    <a:gd name="T12" fmla="*/ 0 w 42"/>
                    <a:gd name="T13" fmla="*/ 16 h 33"/>
                    <a:gd name="T14" fmla="*/ 0 w 42"/>
                    <a:gd name="T15" fmla="*/ 16 h 33"/>
                    <a:gd name="T16" fmla="*/ 0 w 42"/>
                    <a:gd name="T17" fmla="*/ 20 h 33"/>
                    <a:gd name="T18" fmla="*/ 1 w 42"/>
                    <a:gd name="T19" fmla="*/ 23 h 33"/>
                    <a:gd name="T20" fmla="*/ 6 w 42"/>
                    <a:gd name="T21" fmla="*/ 28 h 33"/>
                    <a:gd name="T22" fmla="*/ 13 w 42"/>
                    <a:gd name="T23" fmla="*/ 32 h 33"/>
                    <a:gd name="T24" fmla="*/ 20 w 42"/>
                    <a:gd name="T25" fmla="*/ 33 h 33"/>
                    <a:gd name="T26" fmla="*/ 20 w 42"/>
                    <a:gd name="T27" fmla="*/ 33 h 33"/>
                    <a:gd name="T28" fmla="*/ 29 w 42"/>
                    <a:gd name="T29" fmla="*/ 32 h 33"/>
                    <a:gd name="T30" fmla="*/ 36 w 42"/>
                    <a:gd name="T31" fmla="*/ 28 h 33"/>
                    <a:gd name="T32" fmla="*/ 40 w 42"/>
                    <a:gd name="T33" fmla="*/ 23 h 33"/>
                    <a:gd name="T34" fmla="*/ 41 w 42"/>
                    <a:gd name="T35" fmla="*/ 20 h 33"/>
                    <a:gd name="T36" fmla="*/ 42 w 42"/>
                    <a:gd name="T37" fmla="*/ 16 h 33"/>
                    <a:gd name="T38" fmla="*/ 42 w 42"/>
                    <a:gd name="T39" fmla="*/ 16 h 33"/>
                    <a:gd name="T40" fmla="*/ 41 w 42"/>
                    <a:gd name="T41" fmla="*/ 14 h 33"/>
                    <a:gd name="T42" fmla="*/ 40 w 42"/>
                    <a:gd name="T43" fmla="*/ 10 h 33"/>
                    <a:gd name="T44" fmla="*/ 36 w 42"/>
                    <a:gd name="T45" fmla="*/ 5 h 33"/>
                    <a:gd name="T46" fmla="*/ 29 w 42"/>
                    <a:gd name="T47" fmla="*/ 1 h 33"/>
                    <a:gd name="T48" fmla="*/ 20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0" y="33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2" y="16"/>
                      </a:lnTo>
                      <a:lnTo>
                        <a:pt x="41" y="14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29" name="Freeform 2872"/>
                <p:cNvSpPr>
                  <a:spLocks/>
                </p:cNvSpPr>
                <p:nvPr/>
              </p:nvSpPr>
              <p:spPr bwMode="auto">
                <a:xfrm>
                  <a:off x="2297" y="3087"/>
                  <a:ext cx="38" cy="35"/>
                </a:xfrm>
                <a:custGeom>
                  <a:avLst/>
                  <a:gdLst>
                    <a:gd name="T0" fmla="*/ 12 w 38"/>
                    <a:gd name="T1" fmla="*/ 4 h 35"/>
                    <a:gd name="T2" fmla="*/ 12 w 38"/>
                    <a:gd name="T3" fmla="*/ 4 h 35"/>
                    <a:gd name="T4" fmla="*/ 5 w 38"/>
                    <a:gd name="T5" fmla="*/ 9 h 35"/>
                    <a:gd name="T6" fmla="*/ 1 w 38"/>
                    <a:gd name="T7" fmla="*/ 14 h 35"/>
                    <a:gd name="T8" fmla="*/ 0 w 38"/>
                    <a:gd name="T9" fmla="*/ 22 h 35"/>
                    <a:gd name="T10" fmla="*/ 0 w 38"/>
                    <a:gd name="T11" fmla="*/ 24 h 35"/>
                    <a:gd name="T12" fmla="*/ 1 w 38"/>
                    <a:gd name="T13" fmla="*/ 28 h 35"/>
                    <a:gd name="T14" fmla="*/ 1 w 38"/>
                    <a:gd name="T15" fmla="*/ 28 h 35"/>
                    <a:gd name="T16" fmla="*/ 3 w 38"/>
                    <a:gd name="T17" fmla="*/ 31 h 35"/>
                    <a:gd name="T18" fmla="*/ 5 w 38"/>
                    <a:gd name="T19" fmla="*/ 32 h 35"/>
                    <a:gd name="T20" fmla="*/ 12 w 38"/>
                    <a:gd name="T21" fmla="*/ 35 h 35"/>
                    <a:gd name="T22" fmla="*/ 19 w 38"/>
                    <a:gd name="T23" fmla="*/ 35 h 35"/>
                    <a:gd name="T24" fmla="*/ 27 w 38"/>
                    <a:gd name="T25" fmla="*/ 31 h 35"/>
                    <a:gd name="T26" fmla="*/ 27 w 38"/>
                    <a:gd name="T27" fmla="*/ 31 h 35"/>
                    <a:gd name="T28" fmla="*/ 33 w 38"/>
                    <a:gd name="T29" fmla="*/ 26 h 35"/>
                    <a:gd name="T30" fmla="*/ 37 w 38"/>
                    <a:gd name="T31" fmla="*/ 19 h 35"/>
                    <a:gd name="T32" fmla="*/ 38 w 38"/>
                    <a:gd name="T33" fmla="*/ 13 h 35"/>
                    <a:gd name="T34" fmla="*/ 38 w 38"/>
                    <a:gd name="T35" fmla="*/ 10 h 35"/>
                    <a:gd name="T36" fmla="*/ 37 w 38"/>
                    <a:gd name="T37" fmla="*/ 7 h 35"/>
                    <a:gd name="T38" fmla="*/ 37 w 38"/>
                    <a:gd name="T39" fmla="*/ 7 h 35"/>
                    <a:gd name="T40" fmla="*/ 36 w 38"/>
                    <a:gd name="T41" fmla="*/ 4 h 35"/>
                    <a:gd name="T42" fmla="*/ 33 w 38"/>
                    <a:gd name="T43" fmla="*/ 3 h 35"/>
                    <a:gd name="T44" fmla="*/ 27 w 38"/>
                    <a:gd name="T45" fmla="*/ 0 h 35"/>
                    <a:gd name="T46" fmla="*/ 19 w 38"/>
                    <a:gd name="T47" fmla="*/ 0 h 35"/>
                    <a:gd name="T48" fmla="*/ 12 w 38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5"/>
                    <a:gd name="T77" fmla="*/ 38 w 38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5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3" y="31"/>
                      </a:lnTo>
                      <a:lnTo>
                        <a:pt x="5" y="32"/>
                      </a:lnTo>
                      <a:lnTo>
                        <a:pt x="12" y="35"/>
                      </a:lnTo>
                      <a:lnTo>
                        <a:pt x="19" y="35"/>
                      </a:lnTo>
                      <a:lnTo>
                        <a:pt x="27" y="31"/>
                      </a:lnTo>
                      <a:lnTo>
                        <a:pt x="33" y="26"/>
                      </a:lnTo>
                      <a:lnTo>
                        <a:pt x="37" y="19"/>
                      </a:lnTo>
                      <a:lnTo>
                        <a:pt x="38" y="13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30" name="Freeform 2873"/>
                <p:cNvSpPr>
                  <a:spLocks/>
                </p:cNvSpPr>
                <p:nvPr/>
              </p:nvSpPr>
              <p:spPr bwMode="auto">
                <a:xfrm>
                  <a:off x="2297" y="3087"/>
                  <a:ext cx="38" cy="35"/>
                </a:xfrm>
                <a:custGeom>
                  <a:avLst/>
                  <a:gdLst>
                    <a:gd name="T0" fmla="*/ 12 w 38"/>
                    <a:gd name="T1" fmla="*/ 4 h 35"/>
                    <a:gd name="T2" fmla="*/ 12 w 38"/>
                    <a:gd name="T3" fmla="*/ 4 h 35"/>
                    <a:gd name="T4" fmla="*/ 5 w 38"/>
                    <a:gd name="T5" fmla="*/ 9 h 35"/>
                    <a:gd name="T6" fmla="*/ 1 w 38"/>
                    <a:gd name="T7" fmla="*/ 14 h 35"/>
                    <a:gd name="T8" fmla="*/ 0 w 38"/>
                    <a:gd name="T9" fmla="*/ 22 h 35"/>
                    <a:gd name="T10" fmla="*/ 0 w 38"/>
                    <a:gd name="T11" fmla="*/ 24 h 35"/>
                    <a:gd name="T12" fmla="*/ 1 w 38"/>
                    <a:gd name="T13" fmla="*/ 28 h 35"/>
                    <a:gd name="T14" fmla="*/ 1 w 38"/>
                    <a:gd name="T15" fmla="*/ 28 h 35"/>
                    <a:gd name="T16" fmla="*/ 3 w 38"/>
                    <a:gd name="T17" fmla="*/ 31 h 35"/>
                    <a:gd name="T18" fmla="*/ 5 w 38"/>
                    <a:gd name="T19" fmla="*/ 32 h 35"/>
                    <a:gd name="T20" fmla="*/ 12 w 38"/>
                    <a:gd name="T21" fmla="*/ 35 h 35"/>
                    <a:gd name="T22" fmla="*/ 19 w 38"/>
                    <a:gd name="T23" fmla="*/ 35 h 35"/>
                    <a:gd name="T24" fmla="*/ 27 w 38"/>
                    <a:gd name="T25" fmla="*/ 31 h 35"/>
                    <a:gd name="T26" fmla="*/ 27 w 38"/>
                    <a:gd name="T27" fmla="*/ 31 h 35"/>
                    <a:gd name="T28" fmla="*/ 33 w 38"/>
                    <a:gd name="T29" fmla="*/ 26 h 35"/>
                    <a:gd name="T30" fmla="*/ 37 w 38"/>
                    <a:gd name="T31" fmla="*/ 19 h 35"/>
                    <a:gd name="T32" fmla="*/ 38 w 38"/>
                    <a:gd name="T33" fmla="*/ 13 h 35"/>
                    <a:gd name="T34" fmla="*/ 38 w 38"/>
                    <a:gd name="T35" fmla="*/ 10 h 35"/>
                    <a:gd name="T36" fmla="*/ 37 w 38"/>
                    <a:gd name="T37" fmla="*/ 7 h 35"/>
                    <a:gd name="T38" fmla="*/ 37 w 38"/>
                    <a:gd name="T39" fmla="*/ 7 h 35"/>
                    <a:gd name="T40" fmla="*/ 36 w 38"/>
                    <a:gd name="T41" fmla="*/ 4 h 35"/>
                    <a:gd name="T42" fmla="*/ 33 w 38"/>
                    <a:gd name="T43" fmla="*/ 3 h 35"/>
                    <a:gd name="T44" fmla="*/ 27 w 38"/>
                    <a:gd name="T45" fmla="*/ 0 h 35"/>
                    <a:gd name="T46" fmla="*/ 19 w 38"/>
                    <a:gd name="T47" fmla="*/ 0 h 35"/>
                    <a:gd name="T48" fmla="*/ 12 w 38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5"/>
                    <a:gd name="T77" fmla="*/ 38 w 38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5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3" y="31"/>
                      </a:lnTo>
                      <a:lnTo>
                        <a:pt x="5" y="32"/>
                      </a:lnTo>
                      <a:lnTo>
                        <a:pt x="12" y="35"/>
                      </a:lnTo>
                      <a:lnTo>
                        <a:pt x="19" y="35"/>
                      </a:lnTo>
                      <a:lnTo>
                        <a:pt x="27" y="31"/>
                      </a:lnTo>
                      <a:lnTo>
                        <a:pt x="33" y="26"/>
                      </a:lnTo>
                      <a:lnTo>
                        <a:pt x="37" y="19"/>
                      </a:lnTo>
                      <a:lnTo>
                        <a:pt x="38" y="13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31" name="Freeform 2874"/>
                <p:cNvSpPr>
                  <a:spLocks/>
                </p:cNvSpPr>
                <p:nvPr/>
              </p:nvSpPr>
              <p:spPr bwMode="auto">
                <a:xfrm>
                  <a:off x="2325" y="3090"/>
                  <a:ext cx="41" cy="34"/>
                </a:xfrm>
                <a:custGeom>
                  <a:avLst/>
                  <a:gdLst>
                    <a:gd name="T0" fmla="*/ 27 w 41"/>
                    <a:gd name="T1" fmla="*/ 2 h 34"/>
                    <a:gd name="T2" fmla="*/ 27 w 41"/>
                    <a:gd name="T3" fmla="*/ 2 h 34"/>
                    <a:gd name="T4" fmla="*/ 18 w 41"/>
                    <a:gd name="T5" fmla="*/ 0 h 34"/>
                    <a:gd name="T6" fmla="*/ 10 w 41"/>
                    <a:gd name="T7" fmla="*/ 1 h 34"/>
                    <a:gd name="T8" fmla="*/ 5 w 41"/>
                    <a:gd name="T9" fmla="*/ 5 h 34"/>
                    <a:gd name="T10" fmla="*/ 3 w 41"/>
                    <a:gd name="T11" fmla="*/ 7 h 34"/>
                    <a:gd name="T12" fmla="*/ 1 w 41"/>
                    <a:gd name="T13" fmla="*/ 10 h 34"/>
                    <a:gd name="T14" fmla="*/ 1 w 41"/>
                    <a:gd name="T15" fmla="*/ 10 h 34"/>
                    <a:gd name="T16" fmla="*/ 0 w 41"/>
                    <a:gd name="T17" fmla="*/ 14 h 34"/>
                    <a:gd name="T18" fmla="*/ 0 w 41"/>
                    <a:gd name="T19" fmla="*/ 16 h 34"/>
                    <a:gd name="T20" fmla="*/ 3 w 41"/>
                    <a:gd name="T21" fmla="*/ 23 h 34"/>
                    <a:gd name="T22" fmla="*/ 8 w 41"/>
                    <a:gd name="T23" fmla="*/ 29 h 34"/>
                    <a:gd name="T24" fmla="*/ 15 w 41"/>
                    <a:gd name="T25" fmla="*/ 33 h 34"/>
                    <a:gd name="T26" fmla="*/ 15 w 41"/>
                    <a:gd name="T27" fmla="*/ 33 h 34"/>
                    <a:gd name="T28" fmla="*/ 23 w 41"/>
                    <a:gd name="T29" fmla="*/ 34 h 34"/>
                    <a:gd name="T30" fmla="*/ 31 w 41"/>
                    <a:gd name="T31" fmla="*/ 33 h 34"/>
                    <a:gd name="T32" fmla="*/ 36 w 41"/>
                    <a:gd name="T33" fmla="*/ 30 h 34"/>
                    <a:gd name="T34" fmla="*/ 38 w 41"/>
                    <a:gd name="T35" fmla="*/ 28 h 34"/>
                    <a:gd name="T36" fmla="*/ 40 w 41"/>
                    <a:gd name="T37" fmla="*/ 24 h 34"/>
                    <a:gd name="T38" fmla="*/ 40 w 41"/>
                    <a:gd name="T39" fmla="*/ 24 h 34"/>
                    <a:gd name="T40" fmla="*/ 41 w 41"/>
                    <a:gd name="T41" fmla="*/ 21 h 34"/>
                    <a:gd name="T42" fmla="*/ 41 w 41"/>
                    <a:gd name="T43" fmla="*/ 18 h 34"/>
                    <a:gd name="T44" fmla="*/ 38 w 41"/>
                    <a:gd name="T45" fmla="*/ 11 h 34"/>
                    <a:gd name="T46" fmla="*/ 33 w 41"/>
                    <a:gd name="T47" fmla="*/ 6 h 34"/>
                    <a:gd name="T48" fmla="*/ 27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7" y="2"/>
                      </a:moveTo>
                      <a:lnTo>
                        <a:pt x="27" y="2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3" y="7"/>
                      </a:lnTo>
                      <a:lnTo>
                        <a:pt x="1" y="10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9"/>
                      </a:lnTo>
                      <a:lnTo>
                        <a:pt x="15" y="33"/>
                      </a:lnTo>
                      <a:lnTo>
                        <a:pt x="23" y="34"/>
                      </a:lnTo>
                      <a:lnTo>
                        <a:pt x="31" y="33"/>
                      </a:lnTo>
                      <a:lnTo>
                        <a:pt x="36" y="30"/>
                      </a:lnTo>
                      <a:lnTo>
                        <a:pt x="38" y="28"/>
                      </a:lnTo>
                      <a:lnTo>
                        <a:pt x="40" y="24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8" y="11"/>
                      </a:lnTo>
                      <a:lnTo>
                        <a:pt x="33" y="6"/>
                      </a:lnTo>
                      <a:lnTo>
                        <a:pt x="27" y="2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32" name="Freeform 2875"/>
                <p:cNvSpPr>
                  <a:spLocks/>
                </p:cNvSpPr>
                <p:nvPr/>
              </p:nvSpPr>
              <p:spPr bwMode="auto">
                <a:xfrm>
                  <a:off x="2325" y="3090"/>
                  <a:ext cx="41" cy="34"/>
                </a:xfrm>
                <a:custGeom>
                  <a:avLst/>
                  <a:gdLst>
                    <a:gd name="T0" fmla="*/ 27 w 41"/>
                    <a:gd name="T1" fmla="*/ 2 h 34"/>
                    <a:gd name="T2" fmla="*/ 27 w 41"/>
                    <a:gd name="T3" fmla="*/ 2 h 34"/>
                    <a:gd name="T4" fmla="*/ 18 w 41"/>
                    <a:gd name="T5" fmla="*/ 0 h 34"/>
                    <a:gd name="T6" fmla="*/ 10 w 41"/>
                    <a:gd name="T7" fmla="*/ 1 h 34"/>
                    <a:gd name="T8" fmla="*/ 5 w 41"/>
                    <a:gd name="T9" fmla="*/ 5 h 34"/>
                    <a:gd name="T10" fmla="*/ 3 w 41"/>
                    <a:gd name="T11" fmla="*/ 7 h 34"/>
                    <a:gd name="T12" fmla="*/ 1 w 41"/>
                    <a:gd name="T13" fmla="*/ 10 h 34"/>
                    <a:gd name="T14" fmla="*/ 1 w 41"/>
                    <a:gd name="T15" fmla="*/ 10 h 34"/>
                    <a:gd name="T16" fmla="*/ 0 w 41"/>
                    <a:gd name="T17" fmla="*/ 14 h 34"/>
                    <a:gd name="T18" fmla="*/ 0 w 41"/>
                    <a:gd name="T19" fmla="*/ 16 h 34"/>
                    <a:gd name="T20" fmla="*/ 3 w 41"/>
                    <a:gd name="T21" fmla="*/ 23 h 34"/>
                    <a:gd name="T22" fmla="*/ 8 w 41"/>
                    <a:gd name="T23" fmla="*/ 29 h 34"/>
                    <a:gd name="T24" fmla="*/ 15 w 41"/>
                    <a:gd name="T25" fmla="*/ 33 h 34"/>
                    <a:gd name="T26" fmla="*/ 15 w 41"/>
                    <a:gd name="T27" fmla="*/ 33 h 34"/>
                    <a:gd name="T28" fmla="*/ 23 w 41"/>
                    <a:gd name="T29" fmla="*/ 34 h 34"/>
                    <a:gd name="T30" fmla="*/ 31 w 41"/>
                    <a:gd name="T31" fmla="*/ 33 h 34"/>
                    <a:gd name="T32" fmla="*/ 36 w 41"/>
                    <a:gd name="T33" fmla="*/ 30 h 34"/>
                    <a:gd name="T34" fmla="*/ 38 w 41"/>
                    <a:gd name="T35" fmla="*/ 28 h 34"/>
                    <a:gd name="T36" fmla="*/ 40 w 41"/>
                    <a:gd name="T37" fmla="*/ 24 h 34"/>
                    <a:gd name="T38" fmla="*/ 40 w 41"/>
                    <a:gd name="T39" fmla="*/ 24 h 34"/>
                    <a:gd name="T40" fmla="*/ 41 w 41"/>
                    <a:gd name="T41" fmla="*/ 21 h 34"/>
                    <a:gd name="T42" fmla="*/ 41 w 41"/>
                    <a:gd name="T43" fmla="*/ 18 h 34"/>
                    <a:gd name="T44" fmla="*/ 38 w 41"/>
                    <a:gd name="T45" fmla="*/ 11 h 34"/>
                    <a:gd name="T46" fmla="*/ 33 w 41"/>
                    <a:gd name="T47" fmla="*/ 6 h 34"/>
                    <a:gd name="T48" fmla="*/ 27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7" y="2"/>
                      </a:moveTo>
                      <a:lnTo>
                        <a:pt x="27" y="2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3" y="7"/>
                      </a:lnTo>
                      <a:lnTo>
                        <a:pt x="1" y="10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9"/>
                      </a:lnTo>
                      <a:lnTo>
                        <a:pt x="15" y="33"/>
                      </a:lnTo>
                      <a:lnTo>
                        <a:pt x="23" y="34"/>
                      </a:lnTo>
                      <a:lnTo>
                        <a:pt x="31" y="33"/>
                      </a:lnTo>
                      <a:lnTo>
                        <a:pt x="36" y="30"/>
                      </a:lnTo>
                      <a:lnTo>
                        <a:pt x="38" y="28"/>
                      </a:lnTo>
                      <a:lnTo>
                        <a:pt x="40" y="24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8" y="11"/>
                      </a:lnTo>
                      <a:lnTo>
                        <a:pt x="33" y="6"/>
                      </a:lnTo>
                      <a:lnTo>
                        <a:pt x="27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33" name="Freeform 2876"/>
                <p:cNvSpPr>
                  <a:spLocks/>
                </p:cNvSpPr>
                <p:nvPr/>
              </p:nvSpPr>
              <p:spPr bwMode="auto">
                <a:xfrm>
                  <a:off x="2315" y="3081"/>
                  <a:ext cx="31" cy="88"/>
                </a:xfrm>
                <a:custGeom>
                  <a:avLst/>
                  <a:gdLst>
                    <a:gd name="T0" fmla="*/ 0 w 31"/>
                    <a:gd name="T1" fmla="*/ 84 h 88"/>
                    <a:gd name="T2" fmla="*/ 8 w 31"/>
                    <a:gd name="T3" fmla="*/ 69 h 88"/>
                    <a:gd name="T4" fmla="*/ 8 w 31"/>
                    <a:gd name="T5" fmla="*/ 0 h 88"/>
                    <a:gd name="T6" fmla="*/ 23 w 31"/>
                    <a:gd name="T7" fmla="*/ 2 h 88"/>
                    <a:gd name="T8" fmla="*/ 22 w 31"/>
                    <a:gd name="T9" fmla="*/ 70 h 88"/>
                    <a:gd name="T10" fmla="*/ 31 w 31"/>
                    <a:gd name="T11" fmla="*/ 85 h 88"/>
                    <a:gd name="T12" fmla="*/ 20 w 31"/>
                    <a:gd name="T13" fmla="*/ 79 h 88"/>
                    <a:gd name="T14" fmla="*/ 20 w 31"/>
                    <a:gd name="T15" fmla="*/ 88 h 88"/>
                    <a:gd name="T16" fmla="*/ 14 w 31"/>
                    <a:gd name="T17" fmla="*/ 82 h 88"/>
                    <a:gd name="T18" fmla="*/ 9 w 31"/>
                    <a:gd name="T19" fmla="*/ 88 h 88"/>
                    <a:gd name="T20" fmla="*/ 8 w 31"/>
                    <a:gd name="T21" fmla="*/ 80 h 88"/>
                    <a:gd name="T22" fmla="*/ 0 w 31"/>
                    <a:gd name="T23" fmla="*/ 84 h 88"/>
                    <a:gd name="T24" fmla="*/ 0 w 31"/>
                    <a:gd name="T25" fmla="*/ 84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8"/>
                    <a:gd name="T41" fmla="*/ 31 w 31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8">
                      <a:moveTo>
                        <a:pt x="0" y="84"/>
                      </a:moveTo>
                      <a:lnTo>
                        <a:pt x="8" y="69"/>
                      </a:lnTo>
                      <a:lnTo>
                        <a:pt x="8" y="0"/>
                      </a:lnTo>
                      <a:lnTo>
                        <a:pt x="23" y="2"/>
                      </a:lnTo>
                      <a:lnTo>
                        <a:pt x="22" y="70"/>
                      </a:lnTo>
                      <a:lnTo>
                        <a:pt x="31" y="85"/>
                      </a:lnTo>
                      <a:lnTo>
                        <a:pt x="20" y="79"/>
                      </a:lnTo>
                      <a:lnTo>
                        <a:pt x="20" y="88"/>
                      </a:lnTo>
                      <a:lnTo>
                        <a:pt x="14" y="82"/>
                      </a:lnTo>
                      <a:lnTo>
                        <a:pt x="9" y="88"/>
                      </a:lnTo>
                      <a:lnTo>
                        <a:pt x="8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34" name="Freeform 2877"/>
                <p:cNvSpPr>
                  <a:spLocks/>
                </p:cNvSpPr>
                <p:nvPr/>
              </p:nvSpPr>
              <p:spPr bwMode="auto">
                <a:xfrm>
                  <a:off x="2297" y="3066"/>
                  <a:ext cx="38" cy="34"/>
                </a:xfrm>
                <a:custGeom>
                  <a:avLst/>
                  <a:gdLst>
                    <a:gd name="T0" fmla="*/ 12 w 38"/>
                    <a:gd name="T1" fmla="*/ 3 h 34"/>
                    <a:gd name="T2" fmla="*/ 12 w 38"/>
                    <a:gd name="T3" fmla="*/ 3 h 34"/>
                    <a:gd name="T4" fmla="*/ 5 w 38"/>
                    <a:gd name="T5" fmla="*/ 8 h 34"/>
                    <a:gd name="T6" fmla="*/ 1 w 38"/>
                    <a:gd name="T7" fmla="*/ 15 h 34"/>
                    <a:gd name="T8" fmla="*/ 0 w 38"/>
                    <a:gd name="T9" fmla="*/ 21 h 34"/>
                    <a:gd name="T10" fmla="*/ 0 w 38"/>
                    <a:gd name="T11" fmla="*/ 24 h 34"/>
                    <a:gd name="T12" fmla="*/ 1 w 38"/>
                    <a:gd name="T13" fmla="*/ 28 h 34"/>
                    <a:gd name="T14" fmla="*/ 1 w 38"/>
                    <a:gd name="T15" fmla="*/ 28 h 34"/>
                    <a:gd name="T16" fmla="*/ 3 w 38"/>
                    <a:gd name="T17" fmla="*/ 30 h 34"/>
                    <a:gd name="T18" fmla="*/ 5 w 38"/>
                    <a:gd name="T19" fmla="*/ 31 h 34"/>
                    <a:gd name="T20" fmla="*/ 12 w 38"/>
                    <a:gd name="T21" fmla="*/ 34 h 34"/>
                    <a:gd name="T22" fmla="*/ 19 w 38"/>
                    <a:gd name="T23" fmla="*/ 34 h 34"/>
                    <a:gd name="T24" fmla="*/ 27 w 38"/>
                    <a:gd name="T25" fmla="*/ 31 h 34"/>
                    <a:gd name="T26" fmla="*/ 27 w 38"/>
                    <a:gd name="T27" fmla="*/ 31 h 34"/>
                    <a:gd name="T28" fmla="*/ 33 w 38"/>
                    <a:gd name="T29" fmla="*/ 26 h 34"/>
                    <a:gd name="T30" fmla="*/ 37 w 38"/>
                    <a:gd name="T31" fmla="*/ 20 h 34"/>
                    <a:gd name="T32" fmla="*/ 38 w 38"/>
                    <a:gd name="T33" fmla="*/ 12 h 34"/>
                    <a:gd name="T34" fmla="*/ 38 w 38"/>
                    <a:gd name="T35" fmla="*/ 10 h 34"/>
                    <a:gd name="T36" fmla="*/ 37 w 38"/>
                    <a:gd name="T37" fmla="*/ 7 h 34"/>
                    <a:gd name="T38" fmla="*/ 37 w 38"/>
                    <a:gd name="T39" fmla="*/ 7 h 34"/>
                    <a:gd name="T40" fmla="*/ 36 w 38"/>
                    <a:gd name="T41" fmla="*/ 3 h 34"/>
                    <a:gd name="T42" fmla="*/ 33 w 38"/>
                    <a:gd name="T43" fmla="*/ 2 h 34"/>
                    <a:gd name="T44" fmla="*/ 27 w 38"/>
                    <a:gd name="T45" fmla="*/ 0 h 34"/>
                    <a:gd name="T46" fmla="*/ 19 w 38"/>
                    <a:gd name="T47" fmla="*/ 0 h 34"/>
                    <a:gd name="T48" fmla="*/ 12 w 38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4"/>
                    <a:gd name="T77" fmla="*/ 38 w 38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4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3" y="30"/>
                      </a:lnTo>
                      <a:lnTo>
                        <a:pt x="5" y="31"/>
                      </a:lnTo>
                      <a:lnTo>
                        <a:pt x="12" y="34"/>
                      </a:lnTo>
                      <a:lnTo>
                        <a:pt x="19" y="34"/>
                      </a:lnTo>
                      <a:lnTo>
                        <a:pt x="27" y="31"/>
                      </a:lnTo>
                      <a:lnTo>
                        <a:pt x="33" y="26"/>
                      </a:lnTo>
                      <a:lnTo>
                        <a:pt x="37" y="20"/>
                      </a:lnTo>
                      <a:lnTo>
                        <a:pt x="38" y="12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6" y="3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35" name="Freeform 2878"/>
                <p:cNvSpPr>
                  <a:spLocks/>
                </p:cNvSpPr>
                <p:nvPr/>
              </p:nvSpPr>
              <p:spPr bwMode="auto">
                <a:xfrm>
                  <a:off x="2297" y="3066"/>
                  <a:ext cx="38" cy="34"/>
                </a:xfrm>
                <a:custGeom>
                  <a:avLst/>
                  <a:gdLst>
                    <a:gd name="T0" fmla="*/ 12 w 38"/>
                    <a:gd name="T1" fmla="*/ 3 h 34"/>
                    <a:gd name="T2" fmla="*/ 12 w 38"/>
                    <a:gd name="T3" fmla="*/ 3 h 34"/>
                    <a:gd name="T4" fmla="*/ 5 w 38"/>
                    <a:gd name="T5" fmla="*/ 8 h 34"/>
                    <a:gd name="T6" fmla="*/ 1 w 38"/>
                    <a:gd name="T7" fmla="*/ 15 h 34"/>
                    <a:gd name="T8" fmla="*/ 0 w 38"/>
                    <a:gd name="T9" fmla="*/ 21 h 34"/>
                    <a:gd name="T10" fmla="*/ 0 w 38"/>
                    <a:gd name="T11" fmla="*/ 24 h 34"/>
                    <a:gd name="T12" fmla="*/ 1 w 38"/>
                    <a:gd name="T13" fmla="*/ 28 h 34"/>
                    <a:gd name="T14" fmla="*/ 1 w 38"/>
                    <a:gd name="T15" fmla="*/ 28 h 34"/>
                    <a:gd name="T16" fmla="*/ 3 w 38"/>
                    <a:gd name="T17" fmla="*/ 30 h 34"/>
                    <a:gd name="T18" fmla="*/ 5 w 38"/>
                    <a:gd name="T19" fmla="*/ 31 h 34"/>
                    <a:gd name="T20" fmla="*/ 12 w 38"/>
                    <a:gd name="T21" fmla="*/ 34 h 34"/>
                    <a:gd name="T22" fmla="*/ 19 w 38"/>
                    <a:gd name="T23" fmla="*/ 34 h 34"/>
                    <a:gd name="T24" fmla="*/ 27 w 38"/>
                    <a:gd name="T25" fmla="*/ 31 h 34"/>
                    <a:gd name="T26" fmla="*/ 27 w 38"/>
                    <a:gd name="T27" fmla="*/ 31 h 34"/>
                    <a:gd name="T28" fmla="*/ 33 w 38"/>
                    <a:gd name="T29" fmla="*/ 26 h 34"/>
                    <a:gd name="T30" fmla="*/ 37 w 38"/>
                    <a:gd name="T31" fmla="*/ 20 h 34"/>
                    <a:gd name="T32" fmla="*/ 38 w 38"/>
                    <a:gd name="T33" fmla="*/ 12 h 34"/>
                    <a:gd name="T34" fmla="*/ 38 w 38"/>
                    <a:gd name="T35" fmla="*/ 10 h 34"/>
                    <a:gd name="T36" fmla="*/ 37 w 38"/>
                    <a:gd name="T37" fmla="*/ 7 h 34"/>
                    <a:gd name="T38" fmla="*/ 37 w 38"/>
                    <a:gd name="T39" fmla="*/ 7 h 34"/>
                    <a:gd name="T40" fmla="*/ 36 w 38"/>
                    <a:gd name="T41" fmla="*/ 3 h 34"/>
                    <a:gd name="T42" fmla="*/ 33 w 38"/>
                    <a:gd name="T43" fmla="*/ 2 h 34"/>
                    <a:gd name="T44" fmla="*/ 27 w 38"/>
                    <a:gd name="T45" fmla="*/ 0 h 34"/>
                    <a:gd name="T46" fmla="*/ 19 w 38"/>
                    <a:gd name="T47" fmla="*/ 0 h 34"/>
                    <a:gd name="T48" fmla="*/ 12 w 38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4"/>
                    <a:gd name="T77" fmla="*/ 38 w 38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4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3" y="30"/>
                      </a:lnTo>
                      <a:lnTo>
                        <a:pt x="5" y="31"/>
                      </a:lnTo>
                      <a:lnTo>
                        <a:pt x="12" y="34"/>
                      </a:lnTo>
                      <a:lnTo>
                        <a:pt x="19" y="34"/>
                      </a:lnTo>
                      <a:lnTo>
                        <a:pt x="27" y="31"/>
                      </a:lnTo>
                      <a:lnTo>
                        <a:pt x="33" y="26"/>
                      </a:lnTo>
                      <a:lnTo>
                        <a:pt x="37" y="20"/>
                      </a:lnTo>
                      <a:lnTo>
                        <a:pt x="38" y="12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6" y="3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636" name="Freeform 2879"/>
                <p:cNvSpPr>
                  <a:spLocks/>
                </p:cNvSpPr>
                <p:nvPr/>
              </p:nvSpPr>
              <p:spPr bwMode="auto">
                <a:xfrm>
                  <a:off x="2325" y="3069"/>
                  <a:ext cx="41" cy="34"/>
                </a:xfrm>
                <a:custGeom>
                  <a:avLst/>
                  <a:gdLst>
                    <a:gd name="T0" fmla="*/ 26 w 41"/>
                    <a:gd name="T1" fmla="*/ 2 h 34"/>
                    <a:gd name="T2" fmla="*/ 26 w 41"/>
                    <a:gd name="T3" fmla="*/ 2 h 34"/>
                    <a:gd name="T4" fmla="*/ 18 w 41"/>
                    <a:gd name="T5" fmla="*/ 0 h 34"/>
                    <a:gd name="T6" fmla="*/ 10 w 41"/>
                    <a:gd name="T7" fmla="*/ 2 h 34"/>
                    <a:gd name="T8" fmla="*/ 5 w 41"/>
                    <a:gd name="T9" fmla="*/ 5 h 34"/>
                    <a:gd name="T10" fmla="*/ 3 w 41"/>
                    <a:gd name="T11" fmla="*/ 7 h 34"/>
                    <a:gd name="T12" fmla="*/ 1 w 41"/>
                    <a:gd name="T13" fmla="*/ 11 h 34"/>
                    <a:gd name="T14" fmla="*/ 1 w 41"/>
                    <a:gd name="T15" fmla="*/ 11 h 34"/>
                    <a:gd name="T16" fmla="*/ 0 w 41"/>
                    <a:gd name="T17" fmla="*/ 13 h 34"/>
                    <a:gd name="T18" fmla="*/ 0 w 41"/>
                    <a:gd name="T19" fmla="*/ 17 h 34"/>
                    <a:gd name="T20" fmla="*/ 3 w 41"/>
                    <a:gd name="T21" fmla="*/ 23 h 34"/>
                    <a:gd name="T22" fmla="*/ 8 w 41"/>
                    <a:gd name="T23" fmla="*/ 28 h 34"/>
                    <a:gd name="T24" fmla="*/ 15 w 41"/>
                    <a:gd name="T25" fmla="*/ 32 h 34"/>
                    <a:gd name="T26" fmla="*/ 15 w 41"/>
                    <a:gd name="T27" fmla="*/ 32 h 34"/>
                    <a:gd name="T28" fmla="*/ 23 w 41"/>
                    <a:gd name="T29" fmla="*/ 34 h 34"/>
                    <a:gd name="T30" fmla="*/ 31 w 41"/>
                    <a:gd name="T31" fmla="*/ 34 h 34"/>
                    <a:gd name="T32" fmla="*/ 37 w 41"/>
                    <a:gd name="T33" fmla="*/ 30 h 34"/>
                    <a:gd name="T34" fmla="*/ 38 w 41"/>
                    <a:gd name="T35" fmla="*/ 27 h 34"/>
                    <a:gd name="T36" fmla="*/ 40 w 41"/>
                    <a:gd name="T37" fmla="*/ 25 h 34"/>
                    <a:gd name="T38" fmla="*/ 40 w 41"/>
                    <a:gd name="T39" fmla="*/ 25 h 34"/>
                    <a:gd name="T40" fmla="*/ 41 w 41"/>
                    <a:gd name="T41" fmla="*/ 21 h 34"/>
                    <a:gd name="T42" fmla="*/ 41 w 41"/>
                    <a:gd name="T43" fmla="*/ 18 h 34"/>
                    <a:gd name="T44" fmla="*/ 38 w 41"/>
                    <a:gd name="T45" fmla="*/ 12 h 34"/>
                    <a:gd name="T46" fmla="*/ 33 w 41"/>
                    <a:gd name="T47" fmla="*/ 7 h 34"/>
                    <a:gd name="T48" fmla="*/ 26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0" y="2"/>
                      </a:lnTo>
                      <a:lnTo>
                        <a:pt x="5" y="5"/>
                      </a:lnTo>
                      <a:lnTo>
                        <a:pt x="3" y="7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4"/>
                      </a:lnTo>
                      <a:lnTo>
                        <a:pt x="31" y="34"/>
                      </a:lnTo>
                      <a:lnTo>
                        <a:pt x="37" y="30"/>
                      </a:lnTo>
                      <a:lnTo>
                        <a:pt x="38" y="27"/>
                      </a:lnTo>
                      <a:lnTo>
                        <a:pt x="40" y="25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7"/>
                      </a:lnTo>
                      <a:lnTo>
                        <a:pt x="26" y="2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30059" name="Group 2880"/>
              <p:cNvGrpSpPr>
                <a:grpSpLocks/>
              </p:cNvGrpSpPr>
              <p:nvPr/>
            </p:nvGrpSpPr>
            <p:grpSpPr bwMode="auto">
              <a:xfrm>
                <a:off x="1502" y="2960"/>
                <a:ext cx="865" cy="242"/>
                <a:chOff x="1502" y="2960"/>
                <a:chExt cx="865" cy="242"/>
              </a:xfrm>
            </p:grpSpPr>
            <p:sp>
              <p:nvSpPr>
                <p:cNvPr id="30541" name="Freeform 2881"/>
                <p:cNvSpPr>
                  <a:spLocks/>
                </p:cNvSpPr>
                <p:nvPr/>
              </p:nvSpPr>
              <p:spPr bwMode="auto">
                <a:xfrm>
                  <a:off x="2325" y="3069"/>
                  <a:ext cx="41" cy="34"/>
                </a:xfrm>
                <a:custGeom>
                  <a:avLst/>
                  <a:gdLst>
                    <a:gd name="T0" fmla="*/ 26 w 41"/>
                    <a:gd name="T1" fmla="*/ 2 h 34"/>
                    <a:gd name="T2" fmla="*/ 26 w 41"/>
                    <a:gd name="T3" fmla="*/ 2 h 34"/>
                    <a:gd name="T4" fmla="*/ 18 w 41"/>
                    <a:gd name="T5" fmla="*/ 0 h 34"/>
                    <a:gd name="T6" fmla="*/ 10 w 41"/>
                    <a:gd name="T7" fmla="*/ 2 h 34"/>
                    <a:gd name="T8" fmla="*/ 5 w 41"/>
                    <a:gd name="T9" fmla="*/ 5 h 34"/>
                    <a:gd name="T10" fmla="*/ 3 w 41"/>
                    <a:gd name="T11" fmla="*/ 7 h 34"/>
                    <a:gd name="T12" fmla="*/ 1 w 41"/>
                    <a:gd name="T13" fmla="*/ 11 h 34"/>
                    <a:gd name="T14" fmla="*/ 1 w 41"/>
                    <a:gd name="T15" fmla="*/ 11 h 34"/>
                    <a:gd name="T16" fmla="*/ 0 w 41"/>
                    <a:gd name="T17" fmla="*/ 13 h 34"/>
                    <a:gd name="T18" fmla="*/ 0 w 41"/>
                    <a:gd name="T19" fmla="*/ 17 h 34"/>
                    <a:gd name="T20" fmla="*/ 3 w 41"/>
                    <a:gd name="T21" fmla="*/ 23 h 34"/>
                    <a:gd name="T22" fmla="*/ 8 w 41"/>
                    <a:gd name="T23" fmla="*/ 28 h 34"/>
                    <a:gd name="T24" fmla="*/ 15 w 41"/>
                    <a:gd name="T25" fmla="*/ 32 h 34"/>
                    <a:gd name="T26" fmla="*/ 15 w 41"/>
                    <a:gd name="T27" fmla="*/ 32 h 34"/>
                    <a:gd name="T28" fmla="*/ 23 w 41"/>
                    <a:gd name="T29" fmla="*/ 34 h 34"/>
                    <a:gd name="T30" fmla="*/ 31 w 41"/>
                    <a:gd name="T31" fmla="*/ 34 h 34"/>
                    <a:gd name="T32" fmla="*/ 37 w 41"/>
                    <a:gd name="T33" fmla="*/ 30 h 34"/>
                    <a:gd name="T34" fmla="*/ 38 w 41"/>
                    <a:gd name="T35" fmla="*/ 27 h 34"/>
                    <a:gd name="T36" fmla="*/ 40 w 41"/>
                    <a:gd name="T37" fmla="*/ 25 h 34"/>
                    <a:gd name="T38" fmla="*/ 40 w 41"/>
                    <a:gd name="T39" fmla="*/ 25 h 34"/>
                    <a:gd name="T40" fmla="*/ 41 w 41"/>
                    <a:gd name="T41" fmla="*/ 21 h 34"/>
                    <a:gd name="T42" fmla="*/ 41 w 41"/>
                    <a:gd name="T43" fmla="*/ 18 h 34"/>
                    <a:gd name="T44" fmla="*/ 38 w 41"/>
                    <a:gd name="T45" fmla="*/ 12 h 34"/>
                    <a:gd name="T46" fmla="*/ 33 w 41"/>
                    <a:gd name="T47" fmla="*/ 7 h 34"/>
                    <a:gd name="T48" fmla="*/ 26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0" y="2"/>
                      </a:lnTo>
                      <a:lnTo>
                        <a:pt x="5" y="5"/>
                      </a:lnTo>
                      <a:lnTo>
                        <a:pt x="3" y="7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4"/>
                      </a:lnTo>
                      <a:lnTo>
                        <a:pt x="31" y="34"/>
                      </a:lnTo>
                      <a:lnTo>
                        <a:pt x="37" y="30"/>
                      </a:lnTo>
                      <a:lnTo>
                        <a:pt x="38" y="27"/>
                      </a:lnTo>
                      <a:lnTo>
                        <a:pt x="40" y="25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7"/>
                      </a:lnTo>
                      <a:lnTo>
                        <a:pt x="26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42" name="Freeform 2882"/>
                <p:cNvSpPr>
                  <a:spLocks/>
                </p:cNvSpPr>
                <p:nvPr/>
              </p:nvSpPr>
              <p:spPr bwMode="auto">
                <a:xfrm>
                  <a:off x="2301" y="3043"/>
                  <a:ext cx="42" cy="31"/>
                </a:xfrm>
                <a:custGeom>
                  <a:avLst/>
                  <a:gdLst>
                    <a:gd name="T0" fmla="*/ 20 w 42"/>
                    <a:gd name="T1" fmla="*/ 0 h 31"/>
                    <a:gd name="T2" fmla="*/ 20 w 42"/>
                    <a:gd name="T3" fmla="*/ 0 h 31"/>
                    <a:gd name="T4" fmla="*/ 13 w 42"/>
                    <a:gd name="T5" fmla="*/ 1 h 31"/>
                    <a:gd name="T6" fmla="*/ 6 w 42"/>
                    <a:gd name="T7" fmla="*/ 5 h 31"/>
                    <a:gd name="T8" fmla="*/ 1 w 42"/>
                    <a:gd name="T9" fmla="*/ 10 h 31"/>
                    <a:gd name="T10" fmla="*/ 0 w 42"/>
                    <a:gd name="T11" fmla="*/ 12 h 31"/>
                    <a:gd name="T12" fmla="*/ 0 w 42"/>
                    <a:gd name="T13" fmla="*/ 16 h 31"/>
                    <a:gd name="T14" fmla="*/ 0 w 42"/>
                    <a:gd name="T15" fmla="*/ 16 h 31"/>
                    <a:gd name="T16" fmla="*/ 0 w 42"/>
                    <a:gd name="T17" fmla="*/ 19 h 31"/>
                    <a:gd name="T18" fmla="*/ 1 w 42"/>
                    <a:gd name="T19" fmla="*/ 23 h 31"/>
                    <a:gd name="T20" fmla="*/ 6 w 42"/>
                    <a:gd name="T21" fmla="*/ 28 h 31"/>
                    <a:gd name="T22" fmla="*/ 13 w 42"/>
                    <a:gd name="T23" fmla="*/ 30 h 31"/>
                    <a:gd name="T24" fmla="*/ 20 w 42"/>
                    <a:gd name="T25" fmla="*/ 31 h 31"/>
                    <a:gd name="T26" fmla="*/ 20 w 42"/>
                    <a:gd name="T27" fmla="*/ 31 h 31"/>
                    <a:gd name="T28" fmla="*/ 29 w 42"/>
                    <a:gd name="T29" fmla="*/ 30 h 31"/>
                    <a:gd name="T30" fmla="*/ 36 w 42"/>
                    <a:gd name="T31" fmla="*/ 28 h 31"/>
                    <a:gd name="T32" fmla="*/ 39 w 42"/>
                    <a:gd name="T33" fmla="*/ 23 h 31"/>
                    <a:gd name="T34" fmla="*/ 41 w 42"/>
                    <a:gd name="T35" fmla="*/ 19 h 31"/>
                    <a:gd name="T36" fmla="*/ 42 w 42"/>
                    <a:gd name="T37" fmla="*/ 16 h 31"/>
                    <a:gd name="T38" fmla="*/ 42 w 42"/>
                    <a:gd name="T39" fmla="*/ 16 h 31"/>
                    <a:gd name="T40" fmla="*/ 41 w 42"/>
                    <a:gd name="T41" fmla="*/ 12 h 31"/>
                    <a:gd name="T42" fmla="*/ 39 w 42"/>
                    <a:gd name="T43" fmla="*/ 10 h 31"/>
                    <a:gd name="T44" fmla="*/ 36 w 42"/>
                    <a:gd name="T45" fmla="*/ 5 h 31"/>
                    <a:gd name="T46" fmla="*/ 29 w 42"/>
                    <a:gd name="T47" fmla="*/ 1 h 31"/>
                    <a:gd name="T48" fmla="*/ 20 w 42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1"/>
                    <a:gd name="T77" fmla="*/ 42 w 42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1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0"/>
                      </a:lnTo>
                      <a:lnTo>
                        <a:pt x="20" y="31"/>
                      </a:lnTo>
                      <a:lnTo>
                        <a:pt x="29" y="30"/>
                      </a:lnTo>
                      <a:lnTo>
                        <a:pt x="36" y="28"/>
                      </a:lnTo>
                      <a:lnTo>
                        <a:pt x="39" y="23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2"/>
                      </a:lnTo>
                      <a:lnTo>
                        <a:pt x="39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43" name="Freeform 2883"/>
                <p:cNvSpPr>
                  <a:spLocks/>
                </p:cNvSpPr>
                <p:nvPr/>
              </p:nvSpPr>
              <p:spPr bwMode="auto">
                <a:xfrm>
                  <a:off x="2301" y="3043"/>
                  <a:ext cx="42" cy="31"/>
                </a:xfrm>
                <a:custGeom>
                  <a:avLst/>
                  <a:gdLst>
                    <a:gd name="T0" fmla="*/ 20 w 42"/>
                    <a:gd name="T1" fmla="*/ 0 h 31"/>
                    <a:gd name="T2" fmla="*/ 20 w 42"/>
                    <a:gd name="T3" fmla="*/ 0 h 31"/>
                    <a:gd name="T4" fmla="*/ 13 w 42"/>
                    <a:gd name="T5" fmla="*/ 1 h 31"/>
                    <a:gd name="T6" fmla="*/ 6 w 42"/>
                    <a:gd name="T7" fmla="*/ 5 h 31"/>
                    <a:gd name="T8" fmla="*/ 1 w 42"/>
                    <a:gd name="T9" fmla="*/ 10 h 31"/>
                    <a:gd name="T10" fmla="*/ 0 w 42"/>
                    <a:gd name="T11" fmla="*/ 12 h 31"/>
                    <a:gd name="T12" fmla="*/ 0 w 42"/>
                    <a:gd name="T13" fmla="*/ 16 h 31"/>
                    <a:gd name="T14" fmla="*/ 0 w 42"/>
                    <a:gd name="T15" fmla="*/ 16 h 31"/>
                    <a:gd name="T16" fmla="*/ 0 w 42"/>
                    <a:gd name="T17" fmla="*/ 19 h 31"/>
                    <a:gd name="T18" fmla="*/ 1 w 42"/>
                    <a:gd name="T19" fmla="*/ 23 h 31"/>
                    <a:gd name="T20" fmla="*/ 6 w 42"/>
                    <a:gd name="T21" fmla="*/ 28 h 31"/>
                    <a:gd name="T22" fmla="*/ 13 w 42"/>
                    <a:gd name="T23" fmla="*/ 30 h 31"/>
                    <a:gd name="T24" fmla="*/ 20 w 42"/>
                    <a:gd name="T25" fmla="*/ 31 h 31"/>
                    <a:gd name="T26" fmla="*/ 20 w 42"/>
                    <a:gd name="T27" fmla="*/ 31 h 31"/>
                    <a:gd name="T28" fmla="*/ 29 w 42"/>
                    <a:gd name="T29" fmla="*/ 30 h 31"/>
                    <a:gd name="T30" fmla="*/ 36 w 42"/>
                    <a:gd name="T31" fmla="*/ 28 h 31"/>
                    <a:gd name="T32" fmla="*/ 39 w 42"/>
                    <a:gd name="T33" fmla="*/ 23 h 31"/>
                    <a:gd name="T34" fmla="*/ 41 w 42"/>
                    <a:gd name="T35" fmla="*/ 19 h 31"/>
                    <a:gd name="T36" fmla="*/ 42 w 42"/>
                    <a:gd name="T37" fmla="*/ 16 h 31"/>
                    <a:gd name="T38" fmla="*/ 42 w 42"/>
                    <a:gd name="T39" fmla="*/ 16 h 31"/>
                    <a:gd name="T40" fmla="*/ 41 w 42"/>
                    <a:gd name="T41" fmla="*/ 12 h 31"/>
                    <a:gd name="T42" fmla="*/ 39 w 42"/>
                    <a:gd name="T43" fmla="*/ 10 h 31"/>
                    <a:gd name="T44" fmla="*/ 36 w 42"/>
                    <a:gd name="T45" fmla="*/ 5 h 31"/>
                    <a:gd name="T46" fmla="*/ 29 w 42"/>
                    <a:gd name="T47" fmla="*/ 1 h 31"/>
                    <a:gd name="T48" fmla="*/ 20 w 42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1"/>
                    <a:gd name="T77" fmla="*/ 42 w 42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1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0"/>
                      </a:lnTo>
                      <a:lnTo>
                        <a:pt x="20" y="31"/>
                      </a:lnTo>
                      <a:lnTo>
                        <a:pt x="29" y="30"/>
                      </a:lnTo>
                      <a:lnTo>
                        <a:pt x="36" y="28"/>
                      </a:lnTo>
                      <a:lnTo>
                        <a:pt x="39" y="23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2"/>
                      </a:lnTo>
                      <a:lnTo>
                        <a:pt x="39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44" name="Freeform 2884"/>
                <p:cNvSpPr>
                  <a:spLocks/>
                </p:cNvSpPr>
                <p:nvPr/>
              </p:nvSpPr>
              <p:spPr bwMode="auto">
                <a:xfrm>
                  <a:off x="2326" y="3046"/>
                  <a:ext cx="41" cy="34"/>
                </a:xfrm>
                <a:custGeom>
                  <a:avLst/>
                  <a:gdLst>
                    <a:gd name="T0" fmla="*/ 25 w 41"/>
                    <a:gd name="T1" fmla="*/ 0 h 34"/>
                    <a:gd name="T2" fmla="*/ 25 w 41"/>
                    <a:gd name="T3" fmla="*/ 0 h 34"/>
                    <a:gd name="T4" fmla="*/ 16 w 41"/>
                    <a:gd name="T5" fmla="*/ 0 h 34"/>
                    <a:gd name="T6" fmla="*/ 9 w 41"/>
                    <a:gd name="T7" fmla="*/ 3 h 34"/>
                    <a:gd name="T8" fmla="*/ 3 w 41"/>
                    <a:gd name="T9" fmla="*/ 7 h 34"/>
                    <a:gd name="T10" fmla="*/ 2 w 41"/>
                    <a:gd name="T11" fmla="*/ 11 h 34"/>
                    <a:gd name="T12" fmla="*/ 0 w 41"/>
                    <a:gd name="T13" fmla="*/ 13 h 34"/>
                    <a:gd name="T14" fmla="*/ 0 w 41"/>
                    <a:gd name="T15" fmla="*/ 13 h 34"/>
                    <a:gd name="T16" fmla="*/ 0 w 41"/>
                    <a:gd name="T17" fmla="*/ 17 h 34"/>
                    <a:gd name="T18" fmla="*/ 0 w 41"/>
                    <a:gd name="T19" fmla="*/ 20 h 34"/>
                    <a:gd name="T20" fmla="*/ 4 w 41"/>
                    <a:gd name="T21" fmla="*/ 26 h 34"/>
                    <a:gd name="T22" fmla="*/ 11 w 41"/>
                    <a:gd name="T23" fmla="*/ 31 h 34"/>
                    <a:gd name="T24" fmla="*/ 18 w 41"/>
                    <a:gd name="T25" fmla="*/ 34 h 34"/>
                    <a:gd name="T26" fmla="*/ 18 w 41"/>
                    <a:gd name="T27" fmla="*/ 34 h 34"/>
                    <a:gd name="T28" fmla="*/ 26 w 41"/>
                    <a:gd name="T29" fmla="*/ 34 h 34"/>
                    <a:gd name="T30" fmla="*/ 34 w 41"/>
                    <a:gd name="T31" fmla="*/ 31 h 34"/>
                    <a:gd name="T32" fmla="*/ 39 w 41"/>
                    <a:gd name="T33" fmla="*/ 27 h 34"/>
                    <a:gd name="T34" fmla="*/ 40 w 41"/>
                    <a:gd name="T35" fmla="*/ 25 h 34"/>
                    <a:gd name="T36" fmla="*/ 41 w 41"/>
                    <a:gd name="T37" fmla="*/ 21 h 34"/>
                    <a:gd name="T38" fmla="*/ 41 w 41"/>
                    <a:gd name="T39" fmla="*/ 21 h 34"/>
                    <a:gd name="T40" fmla="*/ 41 w 41"/>
                    <a:gd name="T41" fmla="*/ 18 h 34"/>
                    <a:gd name="T42" fmla="*/ 41 w 41"/>
                    <a:gd name="T43" fmla="*/ 14 h 34"/>
                    <a:gd name="T44" fmla="*/ 37 w 41"/>
                    <a:gd name="T45" fmla="*/ 8 h 34"/>
                    <a:gd name="T46" fmla="*/ 32 w 41"/>
                    <a:gd name="T47" fmla="*/ 4 h 34"/>
                    <a:gd name="T48" fmla="*/ 25 w 41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16" y="0"/>
                      </a:lnTo>
                      <a:lnTo>
                        <a:pt x="9" y="3"/>
                      </a:lnTo>
                      <a:lnTo>
                        <a:pt x="3" y="7"/>
                      </a:lnTo>
                      <a:lnTo>
                        <a:pt x="2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4" y="26"/>
                      </a:lnTo>
                      <a:lnTo>
                        <a:pt x="11" y="31"/>
                      </a:lnTo>
                      <a:lnTo>
                        <a:pt x="18" y="34"/>
                      </a:lnTo>
                      <a:lnTo>
                        <a:pt x="26" y="34"/>
                      </a:lnTo>
                      <a:lnTo>
                        <a:pt x="34" y="31"/>
                      </a:lnTo>
                      <a:lnTo>
                        <a:pt x="39" y="27"/>
                      </a:lnTo>
                      <a:lnTo>
                        <a:pt x="40" y="25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4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45" name="Freeform 2885"/>
                <p:cNvSpPr>
                  <a:spLocks/>
                </p:cNvSpPr>
                <p:nvPr/>
              </p:nvSpPr>
              <p:spPr bwMode="auto">
                <a:xfrm>
                  <a:off x="2326" y="3046"/>
                  <a:ext cx="41" cy="34"/>
                </a:xfrm>
                <a:custGeom>
                  <a:avLst/>
                  <a:gdLst>
                    <a:gd name="T0" fmla="*/ 25 w 41"/>
                    <a:gd name="T1" fmla="*/ 0 h 34"/>
                    <a:gd name="T2" fmla="*/ 25 w 41"/>
                    <a:gd name="T3" fmla="*/ 0 h 34"/>
                    <a:gd name="T4" fmla="*/ 16 w 41"/>
                    <a:gd name="T5" fmla="*/ 0 h 34"/>
                    <a:gd name="T6" fmla="*/ 9 w 41"/>
                    <a:gd name="T7" fmla="*/ 3 h 34"/>
                    <a:gd name="T8" fmla="*/ 3 w 41"/>
                    <a:gd name="T9" fmla="*/ 7 h 34"/>
                    <a:gd name="T10" fmla="*/ 2 w 41"/>
                    <a:gd name="T11" fmla="*/ 11 h 34"/>
                    <a:gd name="T12" fmla="*/ 0 w 41"/>
                    <a:gd name="T13" fmla="*/ 13 h 34"/>
                    <a:gd name="T14" fmla="*/ 0 w 41"/>
                    <a:gd name="T15" fmla="*/ 13 h 34"/>
                    <a:gd name="T16" fmla="*/ 0 w 41"/>
                    <a:gd name="T17" fmla="*/ 17 h 34"/>
                    <a:gd name="T18" fmla="*/ 0 w 41"/>
                    <a:gd name="T19" fmla="*/ 20 h 34"/>
                    <a:gd name="T20" fmla="*/ 4 w 41"/>
                    <a:gd name="T21" fmla="*/ 26 h 34"/>
                    <a:gd name="T22" fmla="*/ 11 w 41"/>
                    <a:gd name="T23" fmla="*/ 31 h 34"/>
                    <a:gd name="T24" fmla="*/ 18 w 41"/>
                    <a:gd name="T25" fmla="*/ 34 h 34"/>
                    <a:gd name="T26" fmla="*/ 18 w 41"/>
                    <a:gd name="T27" fmla="*/ 34 h 34"/>
                    <a:gd name="T28" fmla="*/ 26 w 41"/>
                    <a:gd name="T29" fmla="*/ 34 h 34"/>
                    <a:gd name="T30" fmla="*/ 34 w 41"/>
                    <a:gd name="T31" fmla="*/ 31 h 34"/>
                    <a:gd name="T32" fmla="*/ 39 w 41"/>
                    <a:gd name="T33" fmla="*/ 27 h 34"/>
                    <a:gd name="T34" fmla="*/ 40 w 41"/>
                    <a:gd name="T35" fmla="*/ 25 h 34"/>
                    <a:gd name="T36" fmla="*/ 41 w 41"/>
                    <a:gd name="T37" fmla="*/ 21 h 34"/>
                    <a:gd name="T38" fmla="*/ 41 w 41"/>
                    <a:gd name="T39" fmla="*/ 21 h 34"/>
                    <a:gd name="T40" fmla="*/ 41 w 41"/>
                    <a:gd name="T41" fmla="*/ 18 h 34"/>
                    <a:gd name="T42" fmla="*/ 41 w 41"/>
                    <a:gd name="T43" fmla="*/ 14 h 34"/>
                    <a:gd name="T44" fmla="*/ 37 w 41"/>
                    <a:gd name="T45" fmla="*/ 8 h 34"/>
                    <a:gd name="T46" fmla="*/ 32 w 41"/>
                    <a:gd name="T47" fmla="*/ 4 h 34"/>
                    <a:gd name="T48" fmla="*/ 25 w 41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16" y="0"/>
                      </a:lnTo>
                      <a:lnTo>
                        <a:pt x="9" y="3"/>
                      </a:lnTo>
                      <a:lnTo>
                        <a:pt x="3" y="7"/>
                      </a:lnTo>
                      <a:lnTo>
                        <a:pt x="2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4" y="26"/>
                      </a:lnTo>
                      <a:lnTo>
                        <a:pt x="11" y="31"/>
                      </a:lnTo>
                      <a:lnTo>
                        <a:pt x="18" y="34"/>
                      </a:lnTo>
                      <a:lnTo>
                        <a:pt x="26" y="34"/>
                      </a:lnTo>
                      <a:lnTo>
                        <a:pt x="34" y="31"/>
                      </a:lnTo>
                      <a:lnTo>
                        <a:pt x="39" y="27"/>
                      </a:lnTo>
                      <a:lnTo>
                        <a:pt x="40" y="25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4"/>
                      </a:lnTo>
                      <a:lnTo>
                        <a:pt x="2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46" name="Freeform 2886"/>
                <p:cNvSpPr>
                  <a:spLocks/>
                </p:cNvSpPr>
                <p:nvPr/>
              </p:nvSpPr>
              <p:spPr bwMode="auto">
                <a:xfrm>
                  <a:off x="2315" y="3025"/>
                  <a:ext cx="42" cy="33"/>
                </a:xfrm>
                <a:custGeom>
                  <a:avLst/>
                  <a:gdLst>
                    <a:gd name="T0" fmla="*/ 20 w 42"/>
                    <a:gd name="T1" fmla="*/ 0 h 33"/>
                    <a:gd name="T2" fmla="*/ 20 w 42"/>
                    <a:gd name="T3" fmla="*/ 0 h 33"/>
                    <a:gd name="T4" fmla="*/ 13 w 42"/>
                    <a:gd name="T5" fmla="*/ 1 h 33"/>
                    <a:gd name="T6" fmla="*/ 6 w 42"/>
                    <a:gd name="T7" fmla="*/ 5 h 33"/>
                    <a:gd name="T8" fmla="*/ 1 w 42"/>
                    <a:gd name="T9" fmla="*/ 10 h 33"/>
                    <a:gd name="T10" fmla="*/ 0 w 42"/>
                    <a:gd name="T11" fmla="*/ 14 h 33"/>
                    <a:gd name="T12" fmla="*/ 0 w 42"/>
                    <a:gd name="T13" fmla="*/ 16 h 33"/>
                    <a:gd name="T14" fmla="*/ 0 w 42"/>
                    <a:gd name="T15" fmla="*/ 16 h 33"/>
                    <a:gd name="T16" fmla="*/ 0 w 42"/>
                    <a:gd name="T17" fmla="*/ 20 h 33"/>
                    <a:gd name="T18" fmla="*/ 1 w 42"/>
                    <a:gd name="T19" fmla="*/ 23 h 33"/>
                    <a:gd name="T20" fmla="*/ 6 w 42"/>
                    <a:gd name="T21" fmla="*/ 28 h 33"/>
                    <a:gd name="T22" fmla="*/ 13 w 42"/>
                    <a:gd name="T23" fmla="*/ 32 h 33"/>
                    <a:gd name="T24" fmla="*/ 20 w 42"/>
                    <a:gd name="T25" fmla="*/ 33 h 33"/>
                    <a:gd name="T26" fmla="*/ 20 w 42"/>
                    <a:gd name="T27" fmla="*/ 33 h 33"/>
                    <a:gd name="T28" fmla="*/ 29 w 42"/>
                    <a:gd name="T29" fmla="*/ 32 h 33"/>
                    <a:gd name="T30" fmla="*/ 36 w 42"/>
                    <a:gd name="T31" fmla="*/ 28 h 33"/>
                    <a:gd name="T32" fmla="*/ 40 w 42"/>
                    <a:gd name="T33" fmla="*/ 23 h 33"/>
                    <a:gd name="T34" fmla="*/ 41 w 42"/>
                    <a:gd name="T35" fmla="*/ 20 h 33"/>
                    <a:gd name="T36" fmla="*/ 42 w 42"/>
                    <a:gd name="T37" fmla="*/ 16 h 33"/>
                    <a:gd name="T38" fmla="*/ 42 w 42"/>
                    <a:gd name="T39" fmla="*/ 16 h 33"/>
                    <a:gd name="T40" fmla="*/ 41 w 42"/>
                    <a:gd name="T41" fmla="*/ 14 h 33"/>
                    <a:gd name="T42" fmla="*/ 40 w 42"/>
                    <a:gd name="T43" fmla="*/ 10 h 33"/>
                    <a:gd name="T44" fmla="*/ 36 w 42"/>
                    <a:gd name="T45" fmla="*/ 5 h 33"/>
                    <a:gd name="T46" fmla="*/ 29 w 42"/>
                    <a:gd name="T47" fmla="*/ 1 h 33"/>
                    <a:gd name="T48" fmla="*/ 20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0" y="33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2" y="16"/>
                      </a:lnTo>
                      <a:lnTo>
                        <a:pt x="41" y="14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47" name="Freeform 2887"/>
                <p:cNvSpPr>
                  <a:spLocks/>
                </p:cNvSpPr>
                <p:nvPr/>
              </p:nvSpPr>
              <p:spPr bwMode="auto">
                <a:xfrm>
                  <a:off x="2315" y="3025"/>
                  <a:ext cx="42" cy="33"/>
                </a:xfrm>
                <a:custGeom>
                  <a:avLst/>
                  <a:gdLst>
                    <a:gd name="T0" fmla="*/ 20 w 42"/>
                    <a:gd name="T1" fmla="*/ 0 h 33"/>
                    <a:gd name="T2" fmla="*/ 20 w 42"/>
                    <a:gd name="T3" fmla="*/ 0 h 33"/>
                    <a:gd name="T4" fmla="*/ 13 w 42"/>
                    <a:gd name="T5" fmla="*/ 1 h 33"/>
                    <a:gd name="T6" fmla="*/ 6 w 42"/>
                    <a:gd name="T7" fmla="*/ 5 h 33"/>
                    <a:gd name="T8" fmla="*/ 1 w 42"/>
                    <a:gd name="T9" fmla="*/ 10 h 33"/>
                    <a:gd name="T10" fmla="*/ 0 w 42"/>
                    <a:gd name="T11" fmla="*/ 14 h 33"/>
                    <a:gd name="T12" fmla="*/ 0 w 42"/>
                    <a:gd name="T13" fmla="*/ 16 h 33"/>
                    <a:gd name="T14" fmla="*/ 0 w 42"/>
                    <a:gd name="T15" fmla="*/ 16 h 33"/>
                    <a:gd name="T16" fmla="*/ 0 w 42"/>
                    <a:gd name="T17" fmla="*/ 20 h 33"/>
                    <a:gd name="T18" fmla="*/ 1 w 42"/>
                    <a:gd name="T19" fmla="*/ 23 h 33"/>
                    <a:gd name="T20" fmla="*/ 6 w 42"/>
                    <a:gd name="T21" fmla="*/ 28 h 33"/>
                    <a:gd name="T22" fmla="*/ 13 w 42"/>
                    <a:gd name="T23" fmla="*/ 32 h 33"/>
                    <a:gd name="T24" fmla="*/ 20 w 42"/>
                    <a:gd name="T25" fmla="*/ 33 h 33"/>
                    <a:gd name="T26" fmla="*/ 20 w 42"/>
                    <a:gd name="T27" fmla="*/ 33 h 33"/>
                    <a:gd name="T28" fmla="*/ 29 w 42"/>
                    <a:gd name="T29" fmla="*/ 32 h 33"/>
                    <a:gd name="T30" fmla="*/ 36 w 42"/>
                    <a:gd name="T31" fmla="*/ 28 h 33"/>
                    <a:gd name="T32" fmla="*/ 40 w 42"/>
                    <a:gd name="T33" fmla="*/ 23 h 33"/>
                    <a:gd name="T34" fmla="*/ 41 w 42"/>
                    <a:gd name="T35" fmla="*/ 20 h 33"/>
                    <a:gd name="T36" fmla="*/ 42 w 42"/>
                    <a:gd name="T37" fmla="*/ 16 h 33"/>
                    <a:gd name="T38" fmla="*/ 42 w 42"/>
                    <a:gd name="T39" fmla="*/ 16 h 33"/>
                    <a:gd name="T40" fmla="*/ 41 w 42"/>
                    <a:gd name="T41" fmla="*/ 14 h 33"/>
                    <a:gd name="T42" fmla="*/ 40 w 42"/>
                    <a:gd name="T43" fmla="*/ 10 h 33"/>
                    <a:gd name="T44" fmla="*/ 36 w 42"/>
                    <a:gd name="T45" fmla="*/ 5 h 33"/>
                    <a:gd name="T46" fmla="*/ 29 w 42"/>
                    <a:gd name="T47" fmla="*/ 1 h 33"/>
                    <a:gd name="T48" fmla="*/ 20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0" y="33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2" y="16"/>
                      </a:lnTo>
                      <a:lnTo>
                        <a:pt x="41" y="14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48" name="Freeform 2888"/>
                <p:cNvSpPr>
                  <a:spLocks/>
                </p:cNvSpPr>
                <p:nvPr/>
              </p:nvSpPr>
              <p:spPr bwMode="auto">
                <a:xfrm>
                  <a:off x="2297" y="3087"/>
                  <a:ext cx="38" cy="35"/>
                </a:xfrm>
                <a:custGeom>
                  <a:avLst/>
                  <a:gdLst>
                    <a:gd name="T0" fmla="*/ 12 w 38"/>
                    <a:gd name="T1" fmla="*/ 4 h 35"/>
                    <a:gd name="T2" fmla="*/ 12 w 38"/>
                    <a:gd name="T3" fmla="*/ 4 h 35"/>
                    <a:gd name="T4" fmla="*/ 5 w 38"/>
                    <a:gd name="T5" fmla="*/ 9 h 35"/>
                    <a:gd name="T6" fmla="*/ 1 w 38"/>
                    <a:gd name="T7" fmla="*/ 14 h 35"/>
                    <a:gd name="T8" fmla="*/ 0 w 38"/>
                    <a:gd name="T9" fmla="*/ 22 h 35"/>
                    <a:gd name="T10" fmla="*/ 0 w 38"/>
                    <a:gd name="T11" fmla="*/ 24 h 35"/>
                    <a:gd name="T12" fmla="*/ 1 w 38"/>
                    <a:gd name="T13" fmla="*/ 28 h 35"/>
                    <a:gd name="T14" fmla="*/ 1 w 38"/>
                    <a:gd name="T15" fmla="*/ 28 h 35"/>
                    <a:gd name="T16" fmla="*/ 3 w 38"/>
                    <a:gd name="T17" fmla="*/ 31 h 35"/>
                    <a:gd name="T18" fmla="*/ 5 w 38"/>
                    <a:gd name="T19" fmla="*/ 32 h 35"/>
                    <a:gd name="T20" fmla="*/ 12 w 38"/>
                    <a:gd name="T21" fmla="*/ 35 h 35"/>
                    <a:gd name="T22" fmla="*/ 19 w 38"/>
                    <a:gd name="T23" fmla="*/ 35 h 35"/>
                    <a:gd name="T24" fmla="*/ 27 w 38"/>
                    <a:gd name="T25" fmla="*/ 31 h 35"/>
                    <a:gd name="T26" fmla="*/ 27 w 38"/>
                    <a:gd name="T27" fmla="*/ 31 h 35"/>
                    <a:gd name="T28" fmla="*/ 33 w 38"/>
                    <a:gd name="T29" fmla="*/ 26 h 35"/>
                    <a:gd name="T30" fmla="*/ 37 w 38"/>
                    <a:gd name="T31" fmla="*/ 19 h 35"/>
                    <a:gd name="T32" fmla="*/ 38 w 38"/>
                    <a:gd name="T33" fmla="*/ 13 h 35"/>
                    <a:gd name="T34" fmla="*/ 38 w 38"/>
                    <a:gd name="T35" fmla="*/ 10 h 35"/>
                    <a:gd name="T36" fmla="*/ 37 w 38"/>
                    <a:gd name="T37" fmla="*/ 7 h 35"/>
                    <a:gd name="T38" fmla="*/ 37 w 38"/>
                    <a:gd name="T39" fmla="*/ 7 h 35"/>
                    <a:gd name="T40" fmla="*/ 36 w 38"/>
                    <a:gd name="T41" fmla="*/ 4 h 35"/>
                    <a:gd name="T42" fmla="*/ 33 w 38"/>
                    <a:gd name="T43" fmla="*/ 3 h 35"/>
                    <a:gd name="T44" fmla="*/ 27 w 38"/>
                    <a:gd name="T45" fmla="*/ 0 h 35"/>
                    <a:gd name="T46" fmla="*/ 19 w 38"/>
                    <a:gd name="T47" fmla="*/ 0 h 35"/>
                    <a:gd name="T48" fmla="*/ 12 w 38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5"/>
                    <a:gd name="T77" fmla="*/ 38 w 38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5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3" y="31"/>
                      </a:lnTo>
                      <a:lnTo>
                        <a:pt x="5" y="32"/>
                      </a:lnTo>
                      <a:lnTo>
                        <a:pt x="12" y="35"/>
                      </a:lnTo>
                      <a:lnTo>
                        <a:pt x="19" y="35"/>
                      </a:lnTo>
                      <a:lnTo>
                        <a:pt x="27" y="31"/>
                      </a:lnTo>
                      <a:lnTo>
                        <a:pt x="33" y="26"/>
                      </a:lnTo>
                      <a:lnTo>
                        <a:pt x="37" y="19"/>
                      </a:lnTo>
                      <a:lnTo>
                        <a:pt x="38" y="13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49" name="Freeform 2889"/>
                <p:cNvSpPr>
                  <a:spLocks/>
                </p:cNvSpPr>
                <p:nvPr/>
              </p:nvSpPr>
              <p:spPr bwMode="auto">
                <a:xfrm>
                  <a:off x="2297" y="3087"/>
                  <a:ext cx="38" cy="35"/>
                </a:xfrm>
                <a:custGeom>
                  <a:avLst/>
                  <a:gdLst>
                    <a:gd name="T0" fmla="*/ 12 w 38"/>
                    <a:gd name="T1" fmla="*/ 4 h 35"/>
                    <a:gd name="T2" fmla="*/ 12 w 38"/>
                    <a:gd name="T3" fmla="*/ 4 h 35"/>
                    <a:gd name="T4" fmla="*/ 5 w 38"/>
                    <a:gd name="T5" fmla="*/ 9 h 35"/>
                    <a:gd name="T6" fmla="*/ 1 w 38"/>
                    <a:gd name="T7" fmla="*/ 14 h 35"/>
                    <a:gd name="T8" fmla="*/ 0 w 38"/>
                    <a:gd name="T9" fmla="*/ 22 h 35"/>
                    <a:gd name="T10" fmla="*/ 0 w 38"/>
                    <a:gd name="T11" fmla="*/ 24 h 35"/>
                    <a:gd name="T12" fmla="*/ 1 w 38"/>
                    <a:gd name="T13" fmla="*/ 28 h 35"/>
                    <a:gd name="T14" fmla="*/ 1 w 38"/>
                    <a:gd name="T15" fmla="*/ 28 h 35"/>
                    <a:gd name="T16" fmla="*/ 3 w 38"/>
                    <a:gd name="T17" fmla="*/ 31 h 35"/>
                    <a:gd name="T18" fmla="*/ 5 w 38"/>
                    <a:gd name="T19" fmla="*/ 32 h 35"/>
                    <a:gd name="T20" fmla="*/ 12 w 38"/>
                    <a:gd name="T21" fmla="*/ 35 h 35"/>
                    <a:gd name="T22" fmla="*/ 19 w 38"/>
                    <a:gd name="T23" fmla="*/ 35 h 35"/>
                    <a:gd name="T24" fmla="*/ 27 w 38"/>
                    <a:gd name="T25" fmla="*/ 31 h 35"/>
                    <a:gd name="T26" fmla="*/ 27 w 38"/>
                    <a:gd name="T27" fmla="*/ 31 h 35"/>
                    <a:gd name="T28" fmla="*/ 33 w 38"/>
                    <a:gd name="T29" fmla="*/ 26 h 35"/>
                    <a:gd name="T30" fmla="*/ 37 w 38"/>
                    <a:gd name="T31" fmla="*/ 19 h 35"/>
                    <a:gd name="T32" fmla="*/ 38 w 38"/>
                    <a:gd name="T33" fmla="*/ 13 h 35"/>
                    <a:gd name="T34" fmla="*/ 38 w 38"/>
                    <a:gd name="T35" fmla="*/ 10 h 35"/>
                    <a:gd name="T36" fmla="*/ 37 w 38"/>
                    <a:gd name="T37" fmla="*/ 7 h 35"/>
                    <a:gd name="T38" fmla="*/ 37 w 38"/>
                    <a:gd name="T39" fmla="*/ 7 h 35"/>
                    <a:gd name="T40" fmla="*/ 36 w 38"/>
                    <a:gd name="T41" fmla="*/ 4 h 35"/>
                    <a:gd name="T42" fmla="*/ 33 w 38"/>
                    <a:gd name="T43" fmla="*/ 3 h 35"/>
                    <a:gd name="T44" fmla="*/ 27 w 38"/>
                    <a:gd name="T45" fmla="*/ 0 h 35"/>
                    <a:gd name="T46" fmla="*/ 19 w 38"/>
                    <a:gd name="T47" fmla="*/ 0 h 35"/>
                    <a:gd name="T48" fmla="*/ 12 w 38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5"/>
                    <a:gd name="T77" fmla="*/ 38 w 38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5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3" y="31"/>
                      </a:lnTo>
                      <a:lnTo>
                        <a:pt x="5" y="32"/>
                      </a:lnTo>
                      <a:lnTo>
                        <a:pt x="12" y="35"/>
                      </a:lnTo>
                      <a:lnTo>
                        <a:pt x="19" y="35"/>
                      </a:lnTo>
                      <a:lnTo>
                        <a:pt x="27" y="31"/>
                      </a:lnTo>
                      <a:lnTo>
                        <a:pt x="33" y="26"/>
                      </a:lnTo>
                      <a:lnTo>
                        <a:pt x="37" y="19"/>
                      </a:lnTo>
                      <a:lnTo>
                        <a:pt x="38" y="13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50" name="Freeform 2890"/>
                <p:cNvSpPr>
                  <a:spLocks/>
                </p:cNvSpPr>
                <p:nvPr/>
              </p:nvSpPr>
              <p:spPr bwMode="auto">
                <a:xfrm>
                  <a:off x="2325" y="3090"/>
                  <a:ext cx="41" cy="34"/>
                </a:xfrm>
                <a:custGeom>
                  <a:avLst/>
                  <a:gdLst>
                    <a:gd name="T0" fmla="*/ 27 w 41"/>
                    <a:gd name="T1" fmla="*/ 2 h 34"/>
                    <a:gd name="T2" fmla="*/ 27 w 41"/>
                    <a:gd name="T3" fmla="*/ 2 h 34"/>
                    <a:gd name="T4" fmla="*/ 18 w 41"/>
                    <a:gd name="T5" fmla="*/ 0 h 34"/>
                    <a:gd name="T6" fmla="*/ 10 w 41"/>
                    <a:gd name="T7" fmla="*/ 1 h 34"/>
                    <a:gd name="T8" fmla="*/ 5 w 41"/>
                    <a:gd name="T9" fmla="*/ 5 h 34"/>
                    <a:gd name="T10" fmla="*/ 3 w 41"/>
                    <a:gd name="T11" fmla="*/ 7 h 34"/>
                    <a:gd name="T12" fmla="*/ 1 w 41"/>
                    <a:gd name="T13" fmla="*/ 10 h 34"/>
                    <a:gd name="T14" fmla="*/ 1 w 41"/>
                    <a:gd name="T15" fmla="*/ 10 h 34"/>
                    <a:gd name="T16" fmla="*/ 0 w 41"/>
                    <a:gd name="T17" fmla="*/ 14 h 34"/>
                    <a:gd name="T18" fmla="*/ 0 w 41"/>
                    <a:gd name="T19" fmla="*/ 16 h 34"/>
                    <a:gd name="T20" fmla="*/ 3 w 41"/>
                    <a:gd name="T21" fmla="*/ 23 h 34"/>
                    <a:gd name="T22" fmla="*/ 8 w 41"/>
                    <a:gd name="T23" fmla="*/ 29 h 34"/>
                    <a:gd name="T24" fmla="*/ 15 w 41"/>
                    <a:gd name="T25" fmla="*/ 33 h 34"/>
                    <a:gd name="T26" fmla="*/ 15 w 41"/>
                    <a:gd name="T27" fmla="*/ 33 h 34"/>
                    <a:gd name="T28" fmla="*/ 23 w 41"/>
                    <a:gd name="T29" fmla="*/ 34 h 34"/>
                    <a:gd name="T30" fmla="*/ 31 w 41"/>
                    <a:gd name="T31" fmla="*/ 33 h 34"/>
                    <a:gd name="T32" fmla="*/ 36 w 41"/>
                    <a:gd name="T33" fmla="*/ 30 h 34"/>
                    <a:gd name="T34" fmla="*/ 38 w 41"/>
                    <a:gd name="T35" fmla="*/ 28 h 34"/>
                    <a:gd name="T36" fmla="*/ 40 w 41"/>
                    <a:gd name="T37" fmla="*/ 24 h 34"/>
                    <a:gd name="T38" fmla="*/ 40 w 41"/>
                    <a:gd name="T39" fmla="*/ 24 h 34"/>
                    <a:gd name="T40" fmla="*/ 41 w 41"/>
                    <a:gd name="T41" fmla="*/ 21 h 34"/>
                    <a:gd name="T42" fmla="*/ 41 w 41"/>
                    <a:gd name="T43" fmla="*/ 18 h 34"/>
                    <a:gd name="T44" fmla="*/ 38 w 41"/>
                    <a:gd name="T45" fmla="*/ 11 h 34"/>
                    <a:gd name="T46" fmla="*/ 33 w 41"/>
                    <a:gd name="T47" fmla="*/ 6 h 34"/>
                    <a:gd name="T48" fmla="*/ 27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7" y="2"/>
                      </a:moveTo>
                      <a:lnTo>
                        <a:pt x="27" y="2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3" y="7"/>
                      </a:lnTo>
                      <a:lnTo>
                        <a:pt x="1" y="10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9"/>
                      </a:lnTo>
                      <a:lnTo>
                        <a:pt x="15" y="33"/>
                      </a:lnTo>
                      <a:lnTo>
                        <a:pt x="23" y="34"/>
                      </a:lnTo>
                      <a:lnTo>
                        <a:pt x="31" y="33"/>
                      </a:lnTo>
                      <a:lnTo>
                        <a:pt x="36" y="30"/>
                      </a:lnTo>
                      <a:lnTo>
                        <a:pt x="38" y="28"/>
                      </a:lnTo>
                      <a:lnTo>
                        <a:pt x="40" y="24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8" y="11"/>
                      </a:lnTo>
                      <a:lnTo>
                        <a:pt x="33" y="6"/>
                      </a:lnTo>
                      <a:lnTo>
                        <a:pt x="27" y="2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51" name="Freeform 2891"/>
                <p:cNvSpPr>
                  <a:spLocks/>
                </p:cNvSpPr>
                <p:nvPr/>
              </p:nvSpPr>
              <p:spPr bwMode="auto">
                <a:xfrm>
                  <a:off x="2325" y="3090"/>
                  <a:ext cx="41" cy="34"/>
                </a:xfrm>
                <a:custGeom>
                  <a:avLst/>
                  <a:gdLst>
                    <a:gd name="T0" fmla="*/ 27 w 41"/>
                    <a:gd name="T1" fmla="*/ 2 h 34"/>
                    <a:gd name="T2" fmla="*/ 27 w 41"/>
                    <a:gd name="T3" fmla="*/ 2 h 34"/>
                    <a:gd name="T4" fmla="*/ 18 w 41"/>
                    <a:gd name="T5" fmla="*/ 0 h 34"/>
                    <a:gd name="T6" fmla="*/ 10 w 41"/>
                    <a:gd name="T7" fmla="*/ 1 h 34"/>
                    <a:gd name="T8" fmla="*/ 5 w 41"/>
                    <a:gd name="T9" fmla="*/ 5 h 34"/>
                    <a:gd name="T10" fmla="*/ 3 w 41"/>
                    <a:gd name="T11" fmla="*/ 7 h 34"/>
                    <a:gd name="T12" fmla="*/ 1 w 41"/>
                    <a:gd name="T13" fmla="*/ 10 h 34"/>
                    <a:gd name="T14" fmla="*/ 1 w 41"/>
                    <a:gd name="T15" fmla="*/ 10 h 34"/>
                    <a:gd name="T16" fmla="*/ 0 w 41"/>
                    <a:gd name="T17" fmla="*/ 14 h 34"/>
                    <a:gd name="T18" fmla="*/ 0 w 41"/>
                    <a:gd name="T19" fmla="*/ 16 h 34"/>
                    <a:gd name="T20" fmla="*/ 3 w 41"/>
                    <a:gd name="T21" fmla="*/ 23 h 34"/>
                    <a:gd name="T22" fmla="*/ 8 w 41"/>
                    <a:gd name="T23" fmla="*/ 29 h 34"/>
                    <a:gd name="T24" fmla="*/ 15 w 41"/>
                    <a:gd name="T25" fmla="*/ 33 h 34"/>
                    <a:gd name="T26" fmla="*/ 15 w 41"/>
                    <a:gd name="T27" fmla="*/ 33 h 34"/>
                    <a:gd name="T28" fmla="*/ 23 w 41"/>
                    <a:gd name="T29" fmla="*/ 34 h 34"/>
                    <a:gd name="T30" fmla="*/ 31 w 41"/>
                    <a:gd name="T31" fmla="*/ 33 h 34"/>
                    <a:gd name="T32" fmla="*/ 36 w 41"/>
                    <a:gd name="T33" fmla="*/ 30 h 34"/>
                    <a:gd name="T34" fmla="*/ 38 w 41"/>
                    <a:gd name="T35" fmla="*/ 28 h 34"/>
                    <a:gd name="T36" fmla="*/ 40 w 41"/>
                    <a:gd name="T37" fmla="*/ 24 h 34"/>
                    <a:gd name="T38" fmla="*/ 40 w 41"/>
                    <a:gd name="T39" fmla="*/ 24 h 34"/>
                    <a:gd name="T40" fmla="*/ 41 w 41"/>
                    <a:gd name="T41" fmla="*/ 21 h 34"/>
                    <a:gd name="T42" fmla="*/ 41 w 41"/>
                    <a:gd name="T43" fmla="*/ 18 h 34"/>
                    <a:gd name="T44" fmla="*/ 38 w 41"/>
                    <a:gd name="T45" fmla="*/ 11 h 34"/>
                    <a:gd name="T46" fmla="*/ 33 w 41"/>
                    <a:gd name="T47" fmla="*/ 6 h 34"/>
                    <a:gd name="T48" fmla="*/ 27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7" y="2"/>
                      </a:moveTo>
                      <a:lnTo>
                        <a:pt x="27" y="2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3" y="7"/>
                      </a:lnTo>
                      <a:lnTo>
                        <a:pt x="1" y="10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9"/>
                      </a:lnTo>
                      <a:lnTo>
                        <a:pt x="15" y="33"/>
                      </a:lnTo>
                      <a:lnTo>
                        <a:pt x="23" y="34"/>
                      </a:lnTo>
                      <a:lnTo>
                        <a:pt x="31" y="33"/>
                      </a:lnTo>
                      <a:lnTo>
                        <a:pt x="36" y="30"/>
                      </a:lnTo>
                      <a:lnTo>
                        <a:pt x="38" y="28"/>
                      </a:lnTo>
                      <a:lnTo>
                        <a:pt x="40" y="24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8" y="11"/>
                      </a:lnTo>
                      <a:lnTo>
                        <a:pt x="33" y="6"/>
                      </a:lnTo>
                      <a:lnTo>
                        <a:pt x="27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52" name="Freeform 2892"/>
                <p:cNvSpPr>
                  <a:spLocks/>
                </p:cNvSpPr>
                <p:nvPr/>
              </p:nvSpPr>
              <p:spPr bwMode="auto">
                <a:xfrm>
                  <a:off x="2263" y="3111"/>
                  <a:ext cx="30" cy="90"/>
                </a:xfrm>
                <a:custGeom>
                  <a:avLst/>
                  <a:gdLst>
                    <a:gd name="T0" fmla="*/ 0 w 30"/>
                    <a:gd name="T1" fmla="*/ 85 h 90"/>
                    <a:gd name="T2" fmla="*/ 9 w 30"/>
                    <a:gd name="T3" fmla="*/ 69 h 90"/>
                    <a:gd name="T4" fmla="*/ 9 w 30"/>
                    <a:gd name="T5" fmla="*/ 0 h 90"/>
                    <a:gd name="T6" fmla="*/ 23 w 30"/>
                    <a:gd name="T7" fmla="*/ 3 h 90"/>
                    <a:gd name="T8" fmla="*/ 23 w 30"/>
                    <a:gd name="T9" fmla="*/ 71 h 90"/>
                    <a:gd name="T10" fmla="*/ 30 w 30"/>
                    <a:gd name="T11" fmla="*/ 86 h 90"/>
                    <a:gd name="T12" fmla="*/ 20 w 30"/>
                    <a:gd name="T13" fmla="*/ 80 h 90"/>
                    <a:gd name="T14" fmla="*/ 20 w 30"/>
                    <a:gd name="T15" fmla="*/ 90 h 90"/>
                    <a:gd name="T16" fmla="*/ 14 w 30"/>
                    <a:gd name="T17" fmla="*/ 82 h 90"/>
                    <a:gd name="T18" fmla="*/ 9 w 30"/>
                    <a:gd name="T19" fmla="*/ 89 h 90"/>
                    <a:gd name="T20" fmla="*/ 9 w 30"/>
                    <a:gd name="T21" fmla="*/ 81 h 90"/>
                    <a:gd name="T22" fmla="*/ 0 w 30"/>
                    <a:gd name="T23" fmla="*/ 85 h 90"/>
                    <a:gd name="T24" fmla="*/ 0 w 30"/>
                    <a:gd name="T25" fmla="*/ 85 h 9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90"/>
                    <a:gd name="T41" fmla="*/ 30 w 30"/>
                    <a:gd name="T42" fmla="*/ 90 h 9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90">
                      <a:moveTo>
                        <a:pt x="0" y="85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3"/>
                      </a:lnTo>
                      <a:lnTo>
                        <a:pt x="23" y="71"/>
                      </a:lnTo>
                      <a:lnTo>
                        <a:pt x="30" y="86"/>
                      </a:lnTo>
                      <a:lnTo>
                        <a:pt x="20" y="80"/>
                      </a:lnTo>
                      <a:lnTo>
                        <a:pt x="20" y="90"/>
                      </a:lnTo>
                      <a:lnTo>
                        <a:pt x="14" y="82"/>
                      </a:lnTo>
                      <a:lnTo>
                        <a:pt x="9" y="89"/>
                      </a:lnTo>
                      <a:lnTo>
                        <a:pt x="9" y="81"/>
                      </a:lnTo>
                      <a:lnTo>
                        <a:pt x="0" y="85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53" name="Freeform 2893"/>
                <p:cNvSpPr>
                  <a:spLocks/>
                </p:cNvSpPr>
                <p:nvPr/>
              </p:nvSpPr>
              <p:spPr bwMode="auto">
                <a:xfrm>
                  <a:off x="2245" y="3096"/>
                  <a:ext cx="39" cy="35"/>
                </a:xfrm>
                <a:custGeom>
                  <a:avLst/>
                  <a:gdLst>
                    <a:gd name="T0" fmla="*/ 11 w 39"/>
                    <a:gd name="T1" fmla="*/ 4 h 35"/>
                    <a:gd name="T2" fmla="*/ 11 w 39"/>
                    <a:gd name="T3" fmla="*/ 4 h 35"/>
                    <a:gd name="T4" fmla="*/ 5 w 39"/>
                    <a:gd name="T5" fmla="*/ 9 h 35"/>
                    <a:gd name="T6" fmla="*/ 1 w 39"/>
                    <a:gd name="T7" fmla="*/ 15 h 35"/>
                    <a:gd name="T8" fmla="*/ 0 w 39"/>
                    <a:gd name="T9" fmla="*/ 22 h 35"/>
                    <a:gd name="T10" fmla="*/ 0 w 39"/>
                    <a:gd name="T11" fmla="*/ 26 h 35"/>
                    <a:gd name="T12" fmla="*/ 1 w 39"/>
                    <a:gd name="T13" fmla="*/ 28 h 35"/>
                    <a:gd name="T14" fmla="*/ 1 w 39"/>
                    <a:gd name="T15" fmla="*/ 28 h 35"/>
                    <a:gd name="T16" fmla="*/ 4 w 39"/>
                    <a:gd name="T17" fmla="*/ 31 h 35"/>
                    <a:gd name="T18" fmla="*/ 6 w 39"/>
                    <a:gd name="T19" fmla="*/ 33 h 35"/>
                    <a:gd name="T20" fmla="*/ 13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2 h 35"/>
                    <a:gd name="T26" fmla="*/ 28 w 39"/>
                    <a:gd name="T27" fmla="*/ 32 h 35"/>
                    <a:gd name="T28" fmla="*/ 34 w 39"/>
                    <a:gd name="T29" fmla="*/ 27 h 35"/>
                    <a:gd name="T30" fmla="*/ 38 w 39"/>
                    <a:gd name="T31" fmla="*/ 21 h 35"/>
                    <a:gd name="T32" fmla="*/ 39 w 39"/>
                    <a:gd name="T33" fmla="*/ 14 h 35"/>
                    <a:gd name="T34" fmla="*/ 39 w 39"/>
                    <a:gd name="T35" fmla="*/ 10 h 35"/>
                    <a:gd name="T36" fmla="*/ 38 w 39"/>
                    <a:gd name="T37" fmla="*/ 8 h 35"/>
                    <a:gd name="T38" fmla="*/ 38 w 39"/>
                    <a:gd name="T39" fmla="*/ 8 h 35"/>
                    <a:gd name="T40" fmla="*/ 36 w 39"/>
                    <a:gd name="T41" fmla="*/ 5 h 35"/>
                    <a:gd name="T42" fmla="*/ 33 w 39"/>
                    <a:gd name="T43" fmla="*/ 3 h 35"/>
                    <a:gd name="T44" fmla="*/ 27 w 39"/>
                    <a:gd name="T45" fmla="*/ 0 h 35"/>
                    <a:gd name="T46" fmla="*/ 19 w 39"/>
                    <a:gd name="T47" fmla="*/ 1 h 35"/>
                    <a:gd name="T48" fmla="*/ 11 w 39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6" y="33"/>
                      </a:lnTo>
                      <a:lnTo>
                        <a:pt x="13" y="35"/>
                      </a:lnTo>
                      <a:lnTo>
                        <a:pt x="20" y="35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1"/>
                      </a:lnTo>
                      <a:lnTo>
                        <a:pt x="39" y="14"/>
                      </a:lnTo>
                      <a:lnTo>
                        <a:pt x="39" y="10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1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54" name="Freeform 2894"/>
                <p:cNvSpPr>
                  <a:spLocks/>
                </p:cNvSpPr>
                <p:nvPr/>
              </p:nvSpPr>
              <p:spPr bwMode="auto">
                <a:xfrm>
                  <a:off x="2245" y="3096"/>
                  <a:ext cx="39" cy="35"/>
                </a:xfrm>
                <a:custGeom>
                  <a:avLst/>
                  <a:gdLst>
                    <a:gd name="T0" fmla="*/ 11 w 39"/>
                    <a:gd name="T1" fmla="*/ 4 h 35"/>
                    <a:gd name="T2" fmla="*/ 11 w 39"/>
                    <a:gd name="T3" fmla="*/ 4 h 35"/>
                    <a:gd name="T4" fmla="*/ 5 w 39"/>
                    <a:gd name="T5" fmla="*/ 9 h 35"/>
                    <a:gd name="T6" fmla="*/ 1 w 39"/>
                    <a:gd name="T7" fmla="*/ 15 h 35"/>
                    <a:gd name="T8" fmla="*/ 0 w 39"/>
                    <a:gd name="T9" fmla="*/ 22 h 35"/>
                    <a:gd name="T10" fmla="*/ 0 w 39"/>
                    <a:gd name="T11" fmla="*/ 26 h 35"/>
                    <a:gd name="T12" fmla="*/ 1 w 39"/>
                    <a:gd name="T13" fmla="*/ 28 h 35"/>
                    <a:gd name="T14" fmla="*/ 1 w 39"/>
                    <a:gd name="T15" fmla="*/ 28 h 35"/>
                    <a:gd name="T16" fmla="*/ 4 w 39"/>
                    <a:gd name="T17" fmla="*/ 31 h 35"/>
                    <a:gd name="T18" fmla="*/ 6 w 39"/>
                    <a:gd name="T19" fmla="*/ 33 h 35"/>
                    <a:gd name="T20" fmla="*/ 13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2 h 35"/>
                    <a:gd name="T26" fmla="*/ 28 w 39"/>
                    <a:gd name="T27" fmla="*/ 32 h 35"/>
                    <a:gd name="T28" fmla="*/ 34 w 39"/>
                    <a:gd name="T29" fmla="*/ 27 h 35"/>
                    <a:gd name="T30" fmla="*/ 38 w 39"/>
                    <a:gd name="T31" fmla="*/ 21 h 35"/>
                    <a:gd name="T32" fmla="*/ 39 w 39"/>
                    <a:gd name="T33" fmla="*/ 14 h 35"/>
                    <a:gd name="T34" fmla="*/ 39 w 39"/>
                    <a:gd name="T35" fmla="*/ 10 h 35"/>
                    <a:gd name="T36" fmla="*/ 38 w 39"/>
                    <a:gd name="T37" fmla="*/ 8 h 35"/>
                    <a:gd name="T38" fmla="*/ 38 w 39"/>
                    <a:gd name="T39" fmla="*/ 8 h 35"/>
                    <a:gd name="T40" fmla="*/ 36 w 39"/>
                    <a:gd name="T41" fmla="*/ 5 h 35"/>
                    <a:gd name="T42" fmla="*/ 33 w 39"/>
                    <a:gd name="T43" fmla="*/ 3 h 35"/>
                    <a:gd name="T44" fmla="*/ 27 w 39"/>
                    <a:gd name="T45" fmla="*/ 0 h 35"/>
                    <a:gd name="T46" fmla="*/ 19 w 39"/>
                    <a:gd name="T47" fmla="*/ 1 h 35"/>
                    <a:gd name="T48" fmla="*/ 11 w 39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6" y="33"/>
                      </a:lnTo>
                      <a:lnTo>
                        <a:pt x="13" y="35"/>
                      </a:lnTo>
                      <a:lnTo>
                        <a:pt x="20" y="35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1"/>
                      </a:lnTo>
                      <a:lnTo>
                        <a:pt x="39" y="14"/>
                      </a:lnTo>
                      <a:lnTo>
                        <a:pt x="39" y="10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1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55" name="Freeform 2895"/>
                <p:cNvSpPr>
                  <a:spLocks/>
                </p:cNvSpPr>
                <p:nvPr/>
              </p:nvSpPr>
              <p:spPr bwMode="auto">
                <a:xfrm>
                  <a:off x="2274" y="3100"/>
                  <a:ext cx="41" cy="34"/>
                </a:xfrm>
                <a:custGeom>
                  <a:avLst/>
                  <a:gdLst>
                    <a:gd name="T0" fmla="*/ 26 w 41"/>
                    <a:gd name="T1" fmla="*/ 3 h 34"/>
                    <a:gd name="T2" fmla="*/ 26 w 41"/>
                    <a:gd name="T3" fmla="*/ 3 h 34"/>
                    <a:gd name="T4" fmla="*/ 18 w 41"/>
                    <a:gd name="T5" fmla="*/ 0 h 34"/>
                    <a:gd name="T6" fmla="*/ 10 w 41"/>
                    <a:gd name="T7" fmla="*/ 1 h 34"/>
                    <a:gd name="T8" fmla="*/ 4 w 41"/>
                    <a:gd name="T9" fmla="*/ 5 h 34"/>
                    <a:gd name="T10" fmla="*/ 3 w 41"/>
                    <a:gd name="T11" fmla="*/ 8 h 34"/>
                    <a:gd name="T12" fmla="*/ 0 w 41"/>
                    <a:gd name="T13" fmla="*/ 10 h 34"/>
                    <a:gd name="T14" fmla="*/ 0 w 41"/>
                    <a:gd name="T15" fmla="*/ 10 h 34"/>
                    <a:gd name="T16" fmla="*/ 0 w 41"/>
                    <a:gd name="T17" fmla="*/ 13 h 34"/>
                    <a:gd name="T18" fmla="*/ 0 w 41"/>
                    <a:gd name="T19" fmla="*/ 17 h 34"/>
                    <a:gd name="T20" fmla="*/ 3 w 41"/>
                    <a:gd name="T21" fmla="*/ 23 h 34"/>
                    <a:gd name="T22" fmla="*/ 8 w 41"/>
                    <a:gd name="T23" fmla="*/ 28 h 34"/>
                    <a:gd name="T24" fmla="*/ 14 w 41"/>
                    <a:gd name="T25" fmla="*/ 32 h 34"/>
                    <a:gd name="T26" fmla="*/ 14 w 41"/>
                    <a:gd name="T27" fmla="*/ 32 h 34"/>
                    <a:gd name="T28" fmla="*/ 23 w 41"/>
                    <a:gd name="T29" fmla="*/ 34 h 34"/>
                    <a:gd name="T30" fmla="*/ 29 w 41"/>
                    <a:gd name="T31" fmla="*/ 33 h 34"/>
                    <a:gd name="T32" fmla="*/ 36 w 41"/>
                    <a:gd name="T33" fmla="*/ 29 h 34"/>
                    <a:gd name="T34" fmla="*/ 38 w 41"/>
                    <a:gd name="T35" fmla="*/ 27 h 34"/>
                    <a:gd name="T36" fmla="*/ 40 w 41"/>
                    <a:gd name="T37" fmla="*/ 24 h 34"/>
                    <a:gd name="T38" fmla="*/ 40 w 41"/>
                    <a:gd name="T39" fmla="*/ 24 h 34"/>
                    <a:gd name="T40" fmla="*/ 41 w 41"/>
                    <a:gd name="T41" fmla="*/ 22 h 34"/>
                    <a:gd name="T42" fmla="*/ 40 w 41"/>
                    <a:gd name="T43" fmla="*/ 18 h 34"/>
                    <a:gd name="T44" fmla="*/ 38 w 41"/>
                    <a:gd name="T45" fmla="*/ 11 h 34"/>
                    <a:gd name="T46" fmla="*/ 33 w 41"/>
                    <a:gd name="T47" fmla="*/ 6 h 34"/>
                    <a:gd name="T48" fmla="*/ 26 w 41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6" y="3"/>
                      </a:moveTo>
                      <a:lnTo>
                        <a:pt x="26" y="3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5"/>
                      </a:lnTo>
                      <a:lnTo>
                        <a:pt x="3" y="8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3" y="34"/>
                      </a:lnTo>
                      <a:lnTo>
                        <a:pt x="29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40" y="24"/>
                      </a:lnTo>
                      <a:lnTo>
                        <a:pt x="41" y="22"/>
                      </a:lnTo>
                      <a:lnTo>
                        <a:pt x="40" y="18"/>
                      </a:lnTo>
                      <a:lnTo>
                        <a:pt x="38" y="11"/>
                      </a:lnTo>
                      <a:lnTo>
                        <a:pt x="33" y="6"/>
                      </a:lnTo>
                      <a:lnTo>
                        <a:pt x="26" y="3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56" name="Freeform 2896"/>
                <p:cNvSpPr>
                  <a:spLocks/>
                </p:cNvSpPr>
                <p:nvPr/>
              </p:nvSpPr>
              <p:spPr bwMode="auto">
                <a:xfrm>
                  <a:off x="2274" y="3100"/>
                  <a:ext cx="41" cy="34"/>
                </a:xfrm>
                <a:custGeom>
                  <a:avLst/>
                  <a:gdLst>
                    <a:gd name="T0" fmla="*/ 26 w 41"/>
                    <a:gd name="T1" fmla="*/ 3 h 34"/>
                    <a:gd name="T2" fmla="*/ 26 w 41"/>
                    <a:gd name="T3" fmla="*/ 3 h 34"/>
                    <a:gd name="T4" fmla="*/ 18 w 41"/>
                    <a:gd name="T5" fmla="*/ 0 h 34"/>
                    <a:gd name="T6" fmla="*/ 10 w 41"/>
                    <a:gd name="T7" fmla="*/ 1 h 34"/>
                    <a:gd name="T8" fmla="*/ 4 w 41"/>
                    <a:gd name="T9" fmla="*/ 5 h 34"/>
                    <a:gd name="T10" fmla="*/ 3 w 41"/>
                    <a:gd name="T11" fmla="*/ 8 h 34"/>
                    <a:gd name="T12" fmla="*/ 0 w 41"/>
                    <a:gd name="T13" fmla="*/ 10 h 34"/>
                    <a:gd name="T14" fmla="*/ 0 w 41"/>
                    <a:gd name="T15" fmla="*/ 10 h 34"/>
                    <a:gd name="T16" fmla="*/ 0 w 41"/>
                    <a:gd name="T17" fmla="*/ 13 h 34"/>
                    <a:gd name="T18" fmla="*/ 0 w 41"/>
                    <a:gd name="T19" fmla="*/ 17 h 34"/>
                    <a:gd name="T20" fmla="*/ 3 w 41"/>
                    <a:gd name="T21" fmla="*/ 23 h 34"/>
                    <a:gd name="T22" fmla="*/ 8 w 41"/>
                    <a:gd name="T23" fmla="*/ 28 h 34"/>
                    <a:gd name="T24" fmla="*/ 14 w 41"/>
                    <a:gd name="T25" fmla="*/ 32 h 34"/>
                    <a:gd name="T26" fmla="*/ 14 w 41"/>
                    <a:gd name="T27" fmla="*/ 32 h 34"/>
                    <a:gd name="T28" fmla="*/ 23 w 41"/>
                    <a:gd name="T29" fmla="*/ 34 h 34"/>
                    <a:gd name="T30" fmla="*/ 29 w 41"/>
                    <a:gd name="T31" fmla="*/ 33 h 34"/>
                    <a:gd name="T32" fmla="*/ 36 w 41"/>
                    <a:gd name="T33" fmla="*/ 29 h 34"/>
                    <a:gd name="T34" fmla="*/ 38 w 41"/>
                    <a:gd name="T35" fmla="*/ 27 h 34"/>
                    <a:gd name="T36" fmla="*/ 40 w 41"/>
                    <a:gd name="T37" fmla="*/ 24 h 34"/>
                    <a:gd name="T38" fmla="*/ 40 w 41"/>
                    <a:gd name="T39" fmla="*/ 24 h 34"/>
                    <a:gd name="T40" fmla="*/ 41 w 41"/>
                    <a:gd name="T41" fmla="*/ 22 h 34"/>
                    <a:gd name="T42" fmla="*/ 40 w 41"/>
                    <a:gd name="T43" fmla="*/ 18 h 34"/>
                    <a:gd name="T44" fmla="*/ 38 w 41"/>
                    <a:gd name="T45" fmla="*/ 11 h 34"/>
                    <a:gd name="T46" fmla="*/ 33 w 41"/>
                    <a:gd name="T47" fmla="*/ 6 h 34"/>
                    <a:gd name="T48" fmla="*/ 26 w 41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6" y="3"/>
                      </a:moveTo>
                      <a:lnTo>
                        <a:pt x="26" y="3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5"/>
                      </a:lnTo>
                      <a:lnTo>
                        <a:pt x="3" y="8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3" y="34"/>
                      </a:lnTo>
                      <a:lnTo>
                        <a:pt x="29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40" y="24"/>
                      </a:lnTo>
                      <a:lnTo>
                        <a:pt x="41" y="22"/>
                      </a:lnTo>
                      <a:lnTo>
                        <a:pt x="40" y="18"/>
                      </a:lnTo>
                      <a:lnTo>
                        <a:pt x="38" y="11"/>
                      </a:lnTo>
                      <a:lnTo>
                        <a:pt x="33" y="6"/>
                      </a:lnTo>
                      <a:lnTo>
                        <a:pt x="26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57" name="Freeform 2897"/>
                <p:cNvSpPr>
                  <a:spLocks/>
                </p:cNvSpPr>
                <p:nvPr/>
              </p:nvSpPr>
              <p:spPr bwMode="auto">
                <a:xfrm>
                  <a:off x="2249" y="3073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2 w 42"/>
                    <a:gd name="T5" fmla="*/ 1 h 32"/>
                    <a:gd name="T6" fmla="*/ 6 w 42"/>
                    <a:gd name="T7" fmla="*/ 5 h 32"/>
                    <a:gd name="T8" fmla="*/ 2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1 w 42"/>
                    <a:gd name="T17" fmla="*/ 19 h 32"/>
                    <a:gd name="T18" fmla="*/ 2 w 42"/>
                    <a:gd name="T19" fmla="*/ 23 h 32"/>
                    <a:gd name="T20" fmla="*/ 6 w 42"/>
                    <a:gd name="T21" fmla="*/ 28 h 32"/>
                    <a:gd name="T22" fmla="*/ 12 w 42"/>
                    <a:gd name="T23" fmla="*/ 32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29 w 42"/>
                    <a:gd name="T29" fmla="*/ 32 h 32"/>
                    <a:gd name="T30" fmla="*/ 35 w 42"/>
                    <a:gd name="T31" fmla="*/ 28 h 32"/>
                    <a:gd name="T32" fmla="*/ 40 w 42"/>
                    <a:gd name="T33" fmla="*/ 23 h 32"/>
                    <a:gd name="T34" fmla="*/ 42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2 w 42"/>
                    <a:gd name="T41" fmla="*/ 13 h 32"/>
                    <a:gd name="T42" fmla="*/ 40 w 42"/>
                    <a:gd name="T43" fmla="*/ 10 h 32"/>
                    <a:gd name="T44" fmla="*/ 35 w 42"/>
                    <a:gd name="T45" fmla="*/ 5 h 32"/>
                    <a:gd name="T46" fmla="*/ 29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2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2" y="32"/>
                      </a:lnTo>
                      <a:lnTo>
                        <a:pt x="21" y="32"/>
                      </a:lnTo>
                      <a:lnTo>
                        <a:pt x="29" y="32"/>
                      </a:lnTo>
                      <a:lnTo>
                        <a:pt x="35" y="28"/>
                      </a:lnTo>
                      <a:lnTo>
                        <a:pt x="40" y="23"/>
                      </a:lnTo>
                      <a:lnTo>
                        <a:pt x="42" y="19"/>
                      </a:lnTo>
                      <a:lnTo>
                        <a:pt x="42" y="17"/>
                      </a:lnTo>
                      <a:lnTo>
                        <a:pt x="42" y="13"/>
                      </a:lnTo>
                      <a:lnTo>
                        <a:pt x="40" y="10"/>
                      </a:lnTo>
                      <a:lnTo>
                        <a:pt x="35" y="5"/>
                      </a:lnTo>
                      <a:lnTo>
                        <a:pt x="29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58" name="Freeform 2898"/>
                <p:cNvSpPr>
                  <a:spLocks/>
                </p:cNvSpPr>
                <p:nvPr/>
              </p:nvSpPr>
              <p:spPr bwMode="auto">
                <a:xfrm>
                  <a:off x="2249" y="3073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2 w 42"/>
                    <a:gd name="T5" fmla="*/ 1 h 32"/>
                    <a:gd name="T6" fmla="*/ 6 w 42"/>
                    <a:gd name="T7" fmla="*/ 5 h 32"/>
                    <a:gd name="T8" fmla="*/ 2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1 w 42"/>
                    <a:gd name="T17" fmla="*/ 19 h 32"/>
                    <a:gd name="T18" fmla="*/ 2 w 42"/>
                    <a:gd name="T19" fmla="*/ 23 h 32"/>
                    <a:gd name="T20" fmla="*/ 6 w 42"/>
                    <a:gd name="T21" fmla="*/ 28 h 32"/>
                    <a:gd name="T22" fmla="*/ 12 w 42"/>
                    <a:gd name="T23" fmla="*/ 32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29 w 42"/>
                    <a:gd name="T29" fmla="*/ 32 h 32"/>
                    <a:gd name="T30" fmla="*/ 35 w 42"/>
                    <a:gd name="T31" fmla="*/ 28 h 32"/>
                    <a:gd name="T32" fmla="*/ 40 w 42"/>
                    <a:gd name="T33" fmla="*/ 23 h 32"/>
                    <a:gd name="T34" fmla="*/ 42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2 w 42"/>
                    <a:gd name="T41" fmla="*/ 13 h 32"/>
                    <a:gd name="T42" fmla="*/ 40 w 42"/>
                    <a:gd name="T43" fmla="*/ 10 h 32"/>
                    <a:gd name="T44" fmla="*/ 35 w 42"/>
                    <a:gd name="T45" fmla="*/ 5 h 32"/>
                    <a:gd name="T46" fmla="*/ 29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2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2" y="32"/>
                      </a:lnTo>
                      <a:lnTo>
                        <a:pt x="21" y="32"/>
                      </a:lnTo>
                      <a:lnTo>
                        <a:pt x="29" y="32"/>
                      </a:lnTo>
                      <a:lnTo>
                        <a:pt x="35" y="28"/>
                      </a:lnTo>
                      <a:lnTo>
                        <a:pt x="40" y="23"/>
                      </a:lnTo>
                      <a:lnTo>
                        <a:pt x="42" y="19"/>
                      </a:lnTo>
                      <a:lnTo>
                        <a:pt x="42" y="17"/>
                      </a:lnTo>
                      <a:lnTo>
                        <a:pt x="42" y="13"/>
                      </a:lnTo>
                      <a:lnTo>
                        <a:pt x="40" y="10"/>
                      </a:lnTo>
                      <a:lnTo>
                        <a:pt x="35" y="5"/>
                      </a:lnTo>
                      <a:lnTo>
                        <a:pt x="29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59" name="Freeform 2899"/>
                <p:cNvSpPr>
                  <a:spLocks/>
                </p:cNvSpPr>
                <p:nvPr/>
              </p:nvSpPr>
              <p:spPr bwMode="auto">
                <a:xfrm>
                  <a:off x="2275" y="3077"/>
                  <a:ext cx="41" cy="33"/>
                </a:xfrm>
                <a:custGeom>
                  <a:avLst/>
                  <a:gdLst>
                    <a:gd name="T0" fmla="*/ 23 w 41"/>
                    <a:gd name="T1" fmla="*/ 1 h 33"/>
                    <a:gd name="T2" fmla="*/ 23 w 41"/>
                    <a:gd name="T3" fmla="*/ 1 h 33"/>
                    <a:gd name="T4" fmla="*/ 16 w 41"/>
                    <a:gd name="T5" fmla="*/ 0 h 33"/>
                    <a:gd name="T6" fmla="*/ 8 w 41"/>
                    <a:gd name="T7" fmla="*/ 3 h 33"/>
                    <a:gd name="T8" fmla="*/ 3 w 41"/>
                    <a:gd name="T9" fmla="*/ 8 h 33"/>
                    <a:gd name="T10" fmla="*/ 2 w 41"/>
                    <a:gd name="T11" fmla="*/ 10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7 h 33"/>
                    <a:gd name="T18" fmla="*/ 0 w 41"/>
                    <a:gd name="T19" fmla="*/ 19 h 33"/>
                    <a:gd name="T20" fmla="*/ 4 w 41"/>
                    <a:gd name="T21" fmla="*/ 26 h 33"/>
                    <a:gd name="T22" fmla="*/ 9 w 41"/>
                    <a:gd name="T23" fmla="*/ 31 h 33"/>
                    <a:gd name="T24" fmla="*/ 17 w 41"/>
                    <a:gd name="T25" fmla="*/ 33 h 33"/>
                    <a:gd name="T26" fmla="*/ 17 w 41"/>
                    <a:gd name="T27" fmla="*/ 33 h 33"/>
                    <a:gd name="T28" fmla="*/ 26 w 41"/>
                    <a:gd name="T29" fmla="*/ 33 h 33"/>
                    <a:gd name="T30" fmla="*/ 32 w 41"/>
                    <a:gd name="T31" fmla="*/ 31 h 33"/>
                    <a:gd name="T32" fmla="*/ 39 w 41"/>
                    <a:gd name="T33" fmla="*/ 27 h 33"/>
                    <a:gd name="T34" fmla="*/ 40 w 41"/>
                    <a:gd name="T35" fmla="*/ 24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8 h 33"/>
                    <a:gd name="T42" fmla="*/ 40 w 41"/>
                    <a:gd name="T43" fmla="*/ 14 h 33"/>
                    <a:gd name="T44" fmla="*/ 37 w 41"/>
                    <a:gd name="T45" fmla="*/ 8 h 33"/>
                    <a:gd name="T46" fmla="*/ 31 w 41"/>
                    <a:gd name="T47" fmla="*/ 4 h 33"/>
                    <a:gd name="T48" fmla="*/ 23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1"/>
                      </a:moveTo>
                      <a:lnTo>
                        <a:pt x="23" y="1"/>
                      </a:lnTo>
                      <a:lnTo>
                        <a:pt x="16" y="0"/>
                      </a:lnTo>
                      <a:lnTo>
                        <a:pt x="8" y="3"/>
                      </a:lnTo>
                      <a:lnTo>
                        <a:pt x="3" y="8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4" y="26"/>
                      </a:lnTo>
                      <a:lnTo>
                        <a:pt x="9" y="31"/>
                      </a:lnTo>
                      <a:lnTo>
                        <a:pt x="17" y="33"/>
                      </a:lnTo>
                      <a:lnTo>
                        <a:pt x="26" y="33"/>
                      </a:lnTo>
                      <a:lnTo>
                        <a:pt x="32" y="31"/>
                      </a:lnTo>
                      <a:lnTo>
                        <a:pt x="39" y="27"/>
                      </a:lnTo>
                      <a:lnTo>
                        <a:pt x="40" y="24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40" y="14"/>
                      </a:lnTo>
                      <a:lnTo>
                        <a:pt x="37" y="8"/>
                      </a:lnTo>
                      <a:lnTo>
                        <a:pt x="31" y="4"/>
                      </a:lnTo>
                      <a:lnTo>
                        <a:pt x="23" y="1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60" name="Freeform 2900"/>
                <p:cNvSpPr>
                  <a:spLocks/>
                </p:cNvSpPr>
                <p:nvPr/>
              </p:nvSpPr>
              <p:spPr bwMode="auto">
                <a:xfrm>
                  <a:off x="2275" y="3077"/>
                  <a:ext cx="41" cy="33"/>
                </a:xfrm>
                <a:custGeom>
                  <a:avLst/>
                  <a:gdLst>
                    <a:gd name="T0" fmla="*/ 23 w 41"/>
                    <a:gd name="T1" fmla="*/ 1 h 33"/>
                    <a:gd name="T2" fmla="*/ 23 w 41"/>
                    <a:gd name="T3" fmla="*/ 1 h 33"/>
                    <a:gd name="T4" fmla="*/ 16 w 41"/>
                    <a:gd name="T5" fmla="*/ 0 h 33"/>
                    <a:gd name="T6" fmla="*/ 8 w 41"/>
                    <a:gd name="T7" fmla="*/ 3 h 33"/>
                    <a:gd name="T8" fmla="*/ 3 w 41"/>
                    <a:gd name="T9" fmla="*/ 8 h 33"/>
                    <a:gd name="T10" fmla="*/ 2 w 41"/>
                    <a:gd name="T11" fmla="*/ 10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7 h 33"/>
                    <a:gd name="T18" fmla="*/ 0 w 41"/>
                    <a:gd name="T19" fmla="*/ 19 h 33"/>
                    <a:gd name="T20" fmla="*/ 4 w 41"/>
                    <a:gd name="T21" fmla="*/ 26 h 33"/>
                    <a:gd name="T22" fmla="*/ 9 w 41"/>
                    <a:gd name="T23" fmla="*/ 31 h 33"/>
                    <a:gd name="T24" fmla="*/ 17 w 41"/>
                    <a:gd name="T25" fmla="*/ 33 h 33"/>
                    <a:gd name="T26" fmla="*/ 17 w 41"/>
                    <a:gd name="T27" fmla="*/ 33 h 33"/>
                    <a:gd name="T28" fmla="*/ 26 w 41"/>
                    <a:gd name="T29" fmla="*/ 33 h 33"/>
                    <a:gd name="T30" fmla="*/ 32 w 41"/>
                    <a:gd name="T31" fmla="*/ 31 h 33"/>
                    <a:gd name="T32" fmla="*/ 39 w 41"/>
                    <a:gd name="T33" fmla="*/ 27 h 33"/>
                    <a:gd name="T34" fmla="*/ 40 w 41"/>
                    <a:gd name="T35" fmla="*/ 24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8 h 33"/>
                    <a:gd name="T42" fmla="*/ 40 w 41"/>
                    <a:gd name="T43" fmla="*/ 14 h 33"/>
                    <a:gd name="T44" fmla="*/ 37 w 41"/>
                    <a:gd name="T45" fmla="*/ 8 h 33"/>
                    <a:gd name="T46" fmla="*/ 31 w 41"/>
                    <a:gd name="T47" fmla="*/ 4 h 33"/>
                    <a:gd name="T48" fmla="*/ 23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1"/>
                      </a:moveTo>
                      <a:lnTo>
                        <a:pt x="23" y="1"/>
                      </a:lnTo>
                      <a:lnTo>
                        <a:pt x="16" y="0"/>
                      </a:lnTo>
                      <a:lnTo>
                        <a:pt x="8" y="3"/>
                      </a:lnTo>
                      <a:lnTo>
                        <a:pt x="3" y="8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4" y="26"/>
                      </a:lnTo>
                      <a:lnTo>
                        <a:pt x="9" y="31"/>
                      </a:lnTo>
                      <a:lnTo>
                        <a:pt x="17" y="33"/>
                      </a:lnTo>
                      <a:lnTo>
                        <a:pt x="26" y="33"/>
                      </a:lnTo>
                      <a:lnTo>
                        <a:pt x="32" y="31"/>
                      </a:lnTo>
                      <a:lnTo>
                        <a:pt x="39" y="27"/>
                      </a:lnTo>
                      <a:lnTo>
                        <a:pt x="40" y="24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40" y="14"/>
                      </a:lnTo>
                      <a:lnTo>
                        <a:pt x="37" y="8"/>
                      </a:lnTo>
                      <a:lnTo>
                        <a:pt x="31" y="4"/>
                      </a:lnTo>
                      <a:lnTo>
                        <a:pt x="23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61" name="Freeform 2901"/>
                <p:cNvSpPr>
                  <a:spLocks/>
                </p:cNvSpPr>
                <p:nvPr/>
              </p:nvSpPr>
              <p:spPr bwMode="auto">
                <a:xfrm>
                  <a:off x="2263" y="3057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2 w 42"/>
                    <a:gd name="T5" fmla="*/ 1 h 32"/>
                    <a:gd name="T6" fmla="*/ 6 w 42"/>
                    <a:gd name="T7" fmla="*/ 3 h 32"/>
                    <a:gd name="T8" fmla="*/ 2 w 42"/>
                    <a:gd name="T9" fmla="*/ 9 h 32"/>
                    <a:gd name="T10" fmla="*/ 1 w 42"/>
                    <a:gd name="T11" fmla="*/ 12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1 w 42"/>
                    <a:gd name="T17" fmla="*/ 19 h 32"/>
                    <a:gd name="T18" fmla="*/ 2 w 42"/>
                    <a:gd name="T19" fmla="*/ 21 h 32"/>
                    <a:gd name="T20" fmla="*/ 6 w 42"/>
                    <a:gd name="T21" fmla="*/ 26 h 32"/>
                    <a:gd name="T22" fmla="*/ 12 w 42"/>
                    <a:gd name="T23" fmla="*/ 30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29 w 42"/>
                    <a:gd name="T29" fmla="*/ 30 h 32"/>
                    <a:gd name="T30" fmla="*/ 35 w 42"/>
                    <a:gd name="T31" fmla="*/ 26 h 32"/>
                    <a:gd name="T32" fmla="*/ 40 w 42"/>
                    <a:gd name="T33" fmla="*/ 21 h 32"/>
                    <a:gd name="T34" fmla="*/ 42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2 w 42"/>
                    <a:gd name="T41" fmla="*/ 12 h 32"/>
                    <a:gd name="T42" fmla="*/ 40 w 42"/>
                    <a:gd name="T43" fmla="*/ 9 h 32"/>
                    <a:gd name="T44" fmla="*/ 35 w 42"/>
                    <a:gd name="T45" fmla="*/ 3 h 32"/>
                    <a:gd name="T46" fmla="*/ 29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2" y="1"/>
                      </a:lnTo>
                      <a:lnTo>
                        <a:pt x="6" y="3"/>
                      </a:lnTo>
                      <a:lnTo>
                        <a:pt x="2" y="9"/>
                      </a:lnTo>
                      <a:lnTo>
                        <a:pt x="1" y="12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2" y="21"/>
                      </a:lnTo>
                      <a:lnTo>
                        <a:pt x="6" y="26"/>
                      </a:lnTo>
                      <a:lnTo>
                        <a:pt x="12" y="30"/>
                      </a:lnTo>
                      <a:lnTo>
                        <a:pt x="21" y="32"/>
                      </a:lnTo>
                      <a:lnTo>
                        <a:pt x="29" y="30"/>
                      </a:lnTo>
                      <a:lnTo>
                        <a:pt x="35" y="26"/>
                      </a:lnTo>
                      <a:lnTo>
                        <a:pt x="40" y="21"/>
                      </a:lnTo>
                      <a:lnTo>
                        <a:pt x="42" y="19"/>
                      </a:lnTo>
                      <a:lnTo>
                        <a:pt x="42" y="15"/>
                      </a:lnTo>
                      <a:lnTo>
                        <a:pt x="42" y="12"/>
                      </a:lnTo>
                      <a:lnTo>
                        <a:pt x="40" y="9"/>
                      </a:lnTo>
                      <a:lnTo>
                        <a:pt x="35" y="3"/>
                      </a:lnTo>
                      <a:lnTo>
                        <a:pt x="29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62" name="Freeform 2902"/>
                <p:cNvSpPr>
                  <a:spLocks/>
                </p:cNvSpPr>
                <p:nvPr/>
              </p:nvSpPr>
              <p:spPr bwMode="auto">
                <a:xfrm>
                  <a:off x="2263" y="3057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2 w 42"/>
                    <a:gd name="T5" fmla="*/ 1 h 32"/>
                    <a:gd name="T6" fmla="*/ 6 w 42"/>
                    <a:gd name="T7" fmla="*/ 3 h 32"/>
                    <a:gd name="T8" fmla="*/ 2 w 42"/>
                    <a:gd name="T9" fmla="*/ 9 h 32"/>
                    <a:gd name="T10" fmla="*/ 1 w 42"/>
                    <a:gd name="T11" fmla="*/ 12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1 w 42"/>
                    <a:gd name="T17" fmla="*/ 19 h 32"/>
                    <a:gd name="T18" fmla="*/ 2 w 42"/>
                    <a:gd name="T19" fmla="*/ 21 h 32"/>
                    <a:gd name="T20" fmla="*/ 6 w 42"/>
                    <a:gd name="T21" fmla="*/ 26 h 32"/>
                    <a:gd name="T22" fmla="*/ 12 w 42"/>
                    <a:gd name="T23" fmla="*/ 30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29 w 42"/>
                    <a:gd name="T29" fmla="*/ 30 h 32"/>
                    <a:gd name="T30" fmla="*/ 35 w 42"/>
                    <a:gd name="T31" fmla="*/ 26 h 32"/>
                    <a:gd name="T32" fmla="*/ 40 w 42"/>
                    <a:gd name="T33" fmla="*/ 21 h 32"/>
                    <a:gd name="T34" fmla="*/ 42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2 w 42"/>
                    <a:gd name="T41" fmla="*/ 12 h 32"/>
                    <a:gd name="T42" fmla="*/ 40 w 42"/>
                    <a:gd name="T43" fmla="*/ 9 h 32"/>
                    <a:gd name="T44" fmla="*/ 35 w 42"/>
                    <a:gd name="T45" fmla="*/ 3 h 32"/>
                    <a:gd name="T46" fmla="*/ 29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2" y="1"/>
                      </a:lnTo>
                      <a:lnTo>
                        <a:pt x="6" y="3"/>
                      </a:lnTo>
                      <a:lnTo>
                        <a:pt x="2" y="9"/>
                      </a:lnTo>
                      <a:lnTo>
                        <a:pt x="1" y="12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2" y="21"/>
                      </a:lnTo>
                      <a:lnTo>
                        <a:pt x="6" y="26"/>
                      </a:lnTo>
                      <a:lnTo>
                        <a:pt x="12" y="30"/>
                      </a:lnTo>
                      <a:lnTo>
                        <a:pt x="21" y="32"/>
                      </a:lnTo>
                      <a:lnTo>
                        <a:pt x="29" y="30"/>
                      </a:lnTo>
                      <a:lnTo>
                        <a:pt x="35" y="26"/>
                      </a:lnTo>
                      <a:lnTo>
                        <a:pt x="40" y="21"/>
                      </a:lnTo>
                      <a:lnTo>
                        <a:pt x="42" y="19"/>
                      </a:lnTo>
                      <a:lnTo>
                        <a:pt x="42" y="15"/>
                      </a:lnTo>
                      <a:lnTo>
                        <a:pt x="42" y="12"/>
                      </a:lnTo>
                      <a:lnTo>
                        <a:pt x="40" y="9"/>
                      </a:lnTo>
                      <a:lnTo>
                        <a:pt x="35" y="3"/>
                      </a:lnTo>
                      <a:lnTo>
                        <a:pt x="29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63" name="Freeform 2903"/>
                <p:cNvSpPr>
                  <a:spLocks/>
                </p:cNvSpPr>
                <p:nvPr/>
              </p:nvSpPr>
              <p:spPr bwMode="auto">
                <a:xfrm>
                  <a:off x="2245" y="3118"/>
                  <a:ext cx="39" cy="34"/>
                </a:xfrm>
                <a:custGeom>
                  <a:avLst/>
                  <a:gdLst>
                    <a:gd name="T0" fmla="*/ 11 w 39"/>
                    <a:gd name="T1" fmla="*/ 4 h 34"/>
                    <a:gd name="T2" fmla="*/ 11 w 39"/>
                    <a:gd name="T3" fmla="*/ 4 h 34"/>
                    <a:gd name="T4" fmla="*/ 5 w 39"/>
                    <a:gd name="T5" fmla="*/ 9 h 34"/>
                    <a:gd name="T6" fmla="*/ 1 w 39"/>
                    <a:gd name="T7" fmla="*/ 15 h 34"/>
                    <a:gd name="T8" fmla="*/ 0 w 39"/>
                    <a:gd name="T9" fmla="*/ 22 h 34"/>
                    <a:gd name="T10" fmla="*/ 0 w 39"/>
                    <a:gd name="T11" fmla="*/ 24 h 34"/>
                    <a:gd name="T12" fmla="*/ 1 w 39"/>
                    <a:gd name="T13" fmla="*/ 28 h 34"/>
                    <a:gd name="T14" fmla="*/ 1 w 39"/>
                    <a:gd name="T15" fmla="*/ 28 h 34"/>
                    <a:gd name="T16" fmla="*/ 4 w 39"/>
                    <a:gd name="T17" fmla="*/ 30 h 34"/>
                    <a:gd name="T18" fmla="*/ 6 w 39"/>
                    <a:gd name="T19" fmla="*/ 32 h 34"/>
                    <a:gd name="T20" fmla="*/ 13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2 h 34"/>
                    <a:gd name="T26" fmla="*/ 28 w 39"/>
                    <a:gd name="T27" fmla="*/ 32 h 34"/>
                    <a:gd name="T28" fmla="*/ 34 w 39"/>
                    <a:gd name="T29" fmla="*/ 25 h 34"/>
                    <a:gd name="T30" fmla="*/ 38 w 39"/>
                    <a:gd name="T31" fmla="*/ 20 h 34"/>
                    <a:gd name="T32" fmla="*/ 39 w 39"/>
                    <a:gd name="T33" fmla="*/ 13 h 34"/>
                    <a:gd name="T34" fmla="*/ 39 w 39"/>
                    <a:gd name="T35" fmla="*/ 10 h 34"/>
                    <a:gd name="T36" fmla="*/ 38 w 39"/>
                    <a:gd name="T37" fmla="*/ 6 h 34"/>
                    <a:gd name="T38" fmla="*/ 38 w 39"/>
                    <a:gd name="T39" fmla="*/ 6 h 34"/>
                    <a:gd name="T40" fmla="*/ 36 w 39"/>
                    <a:gd name="T41" fmla="*/ 4 h 34"/>
                    <a:gd name="T42" fmla="*/ 33 w 39"/>
                    <a:gd name="T43" fmla="*/ 2 h 34"/>
                    <a:gd name="T44" fmla="*/ 27 w 39"/>
                    <a:gd name="T45" fmla="*/ 0 h 34"/>
                    <a:gd name="T46" fmla="*/ 19 w 39"/>
                    <a:gd name="T47" fmla="*/ 0 h 34"/>
                    <a:gd name="T48" fmla="*/ 11 w 39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4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5"/>
                      </a:lnTo>
                      <a:lnTo>
                        <a:pt x="38" y="20"/>
                      </a:lnTo>
                      <a:lnTo>
                        <a:pt x="39" y="13"/>
                      </a:lnTo>
                      <a:lnTo>
                        <a:pt x="39" y="10"/>
                      </a:lnTo>
                      <a:lnTo>
                        <a:pt x="38" y="6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64" name="Freeform 2904"/>
                <p:cNvSpPr>
                  <a:spLocks/>
                </p:cNvSpPr>
                <p:nvPr/>
              </p:nvSpPr>
              <p:spPr bwMode="auto">
                <a:xfrm>
                  <a:off x="2245" y="3118"/>
                  <a:ext cx="39" cy="34"/>
                </a:xfrm>
                <a:custGeom>
                  <a:avLst/>
                  <a:gdLst>
                    <a:gd name="T0" fmla="*/ 11 w 39"/>
                    <a:gd name="T1" fmla="*/ 4 h 34"/>
                    <a:gd name="T2" fmla="*/ 11 w 39"/>
                    <a:gd name="T3" fmla="*/ 4 h 34"/>
                    <a:gd name="T4" fmla="*/ 5 w 39"/>
                    <a:gd name="T5" fmla="*/ 9 h 34"/>
                    <a:gd name="T6" fmla="*/ 1 w 39"/>
                    <a:gd name="T7" fmla="*/ 15 h 34"/>
                    <a:gd name="T8" fmla="*/ 0 w 39"/>
                    <a:gd name="T9" fmla="*/ 22 h 34"/>
                    <a:gd name="T10" fmla="*/ 0 w 39"/>
                    <a:gd name="T11" fmla="*/ 24 h 34"/>
                    <a:gd name="T12" fmla="*/ 1 w 39"/>
                    <a:gd name="T13" fmla="*/ 28 h 34"/>
                    <a:gd name="T14" fmla="*/ 1 w 39"/>
                    <a:gd name="T15" fmla="*/ 28 h 34"/>
                    <a:gd name="T16" fmla="*/ 4 w 39"/>
                    <a:gd name="T17" fmla="*/ 30 h 34"/>
                    <a:gd name="T18" fmla="*/ 6 w 39"/>
                    <a:gd name="T19" fmla="*/ 32 h 34"/>
                    <a:gd name="T20" fmla="*/ 13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2 h 34"/>
                    <a:gd name="T26" fmla="*/ 28 w 39"/>
                    <a:gd name="T27" fmla="*/ 32 h 34"/>
                    <a:gd name="T28" fmla="*/ 34 w 39"/>
                    <a:gd name="T29" fmla="*/ 25 h 34"/>
                    <a:gd name="T30" fmla="*/ 38 w 39"/>
                    <a:gd name="T31" fmla="*/ 20 h 34"/>
                    <a:gd name="T32" fmla="*/ 39 w 39"/>
                    <a:gd name="T33" fmla="*/ 13 h 34"/>
                    <a:gd name="T34" fmla="*/ 39 w 39"/>
                    <a:gd name="T35" fmla="*/ 10 h 34"/>
                    <a:gd name="T36" fmla="*/ 38 w 39"/>
                    <a:gd name="T37" fmla="*/ 6 h 34"/>
                    <a:gd name="T38" fmla="*/ 38 w 39"/>
                    <a:gd name="T39" fmla="*/ 6 h 34"/>
                    <a:gd name="T40" fmla="*/ 36 w 39"/>
                    <a:gd name="T41" fmla="*/ 4 h 34"/>
                    <a:gd name="T42" fmla="*/ 33 w 39"/>
                    <a:gd name="T43" fmla="*/ 2 h 34"/>
                    <a:gd name="T44" fmla="*/ 27 w 39"/>
                    <a:gd name="T45" fmla="*/ 0 h 34"/>
                    <a:gd name="T46" fmla="*/ 19 w 39"/>
                    <a:gd name="T47" fmla="*/ 0 h 34"/>
                    <a:gd name="T48" fmla="*/ 11 w 39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4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5"/>
                      </a:lnTo>
                      <a:lnTo>
                        <a:pt x="38" y="20"/>
                      </a:lnTo>
                      <a:lnTo>
                        <a:pt x="39" y="13"/>
                      </a:lnTo>
                      <a:lnTo>
                        <a:pt x="39" y="10"/>
                      </a:lnTo>
                      <a:lnTo>
                        <a:pt x="38" y="6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65" name="Freeform 2905"/>
                <p:cNvSpPr>
                  <a:spLocks/>
                </p:cNvSpPr>
                <p:nvPr/>
              </p:nvSpPr>
              <p:spPr bwMode="auto">
                <a:xfrm>
                  <a:off x="2274" y="3122"/>
                  <a:ext cx="41" cy="33"/>
                </a:xfrm>
                <a:custGeom>
                  <a:avLst/>
                  <a:gdLst>
                    <a:gd name="T0" fmla="*/ 26 w 41"/>
                    <a:gd name="T1" fmla="*/ 1 h 33"/>
                    <a:gd name="T2" fmla="*/ 26 w 41"/>
                    <a:gd name="T3" fmla="*/ 1 h 33"/>
                    <a:gd name="T4" fmla="*/ 18 w 41"/>
                    <a:gd name="T5" fmla="*/ 0 h 33"/>
                    <a:gd name="T6" fmla="*/ 10 w 41"/>
                    <a:gd name="T7" fmla="*/ 0 h 33"/>
                    <a:gd name="T8" fmla="*/ 4 w 41"/>
                    <a:gd name="T9" fmla="*/ 4 h 33"/>
                    <a:gd name="T10" fmla="*/ 3 w 41"/>
                    <a:gd name="T11" fmla="*/ 6 h 33"/>
                    <a:gd name="T12" fmla="*/ 0 w 41"/>
                    <a:gd name="T13" fmla="*/ 9 h 33"/>
                    <a:gd name="T14" fmla="*/ 0 w 41"/>
                    <a:gd name="T15" fmla="*/ 9 h 33"/>
                    <a:gd name="T16" fmla="*/ 0 w 41"/>
                    <a:gd name="T17" fmla="*/ 12 h 33"/>
                    <a:gd name="T18" fmla="*/ 0 w 41"/>
                    <a:gd name="T19" fmla="*/ 16 h 33"/>
                    <a:gd name="T20" fmla="*/ 3 w 41"/>
                    <a:gd name="T21" fmla="*/ 23 h 33"/>
                    <a:gd name="T22" fmla="*/ 8 w 41"/>
                    <a:gd name="T23" fmla="*/ 28 h 33"/>
                    <a:gd name="T24" fmla="*/ 14 w 41"/>
                    <a:gd name="T25" fmla="*/ 32 h 33"/>
                    <a:gd name="T26" fmla="*/ 14 w 41"/>
                    <a:gd name="T27" fmla="*/ 32 h 33"/>
                    <a:gd name="T28" fmla="*/ 23 w 41"/>
                    <a:gd name="T29" fmla="*/ 33 h 33"/>
                    <a:gd name="T30" fmla="*/ 29 w 41"/>
                    <a:gd name="T31" fmla="*/ 32 h 33"/>
                    <a:gd name="T32" fmla="*/ 36 w 41"/>
                    <a:gd name="T33" fmla="*/ 29 h 33"/>
                    <a:gd name="T34" fmla="*/ 38 w 41"/>
                    <a:gd name="T35" fmla="*/ 26 h 33"/>
                    <a:gd name="T36" fmla="*/ 40 w 41"/>
                    <a:gd name="T37" fmla="*/ 24 h 33"/>
                    <a:gd name="T38" fmla="*/ 40 w 41"/>
                    <a:gd name="T39" fmla="*/ 24 h 33"/>
                    <a:gd name="T40" fmla="*/ 41 w 41"/>
                    <a:gd name="T41" fmla="*/ 20 h 33"/>
                    <a:gd name="T42" fmla="*/ 40 w 41"/>
                    <a:gd name="T43" fmla="*/ 16 h 33"/>
                    <a:gd name="T44" fmla="*/ 38 w 41"/>
                    <a:gd name="T45" fmla="*/ 10 h 33"/>
                    <a:gd name="T46" fmla="*/ 33 w 41"/>
                    <a:gd name="T47" fmla="*/ 5 h 33"/>
                    <a:gd name="T48" fmla="*/ 26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0" y="0"/>
                      </a:lnTo>
                      <a:lnTo>
                        <a:pt x="4" y="4"/>
                      </a:lnTo>
                      <a:lnTo>
                        <a:pt x="3" y="6"/>
                      </a:lnTo>
                      <a:lnTo>
                        <a:pt x="0" y="9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3" y="33"/>
                      </a:lnTo>
                      <a:lnTo>
                        <a:pt x="29" y="32"/>
                      </a:lnTo>
                      <a:lnTo>
                        <a:pt x="36" y="29"/>
                      </a:lnTo>
                      <a:lnTo>
                        <a:pt x="38" y="26"/>
                      </a:lnTo>
                      <a:lnTo>
                        <a:pt x="40" y="24"/>
                      </a:lnTo>
                      <a:lnTo>
                        <a:pt x="41" y="20"/>
                      </a:lnTo>
                      <a:lnTo>
                        <a:pt x="40" y="16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66" name="Freeform 2906"/>
                <p:cNvSpPr>
                  <a:spLocks/>
                </p:cNvSpPr>
                <p:nvPr/>
              </p:nvSpPr>
              <p:spPr bwMode="auto">
                <a:xfrm>
                  <a:off x="2274" y="3122"/>
                  <a:ext cx="41" cy="33"/>
                </a:xfrm>
                <a:custGeom>
                  <a:avLst/>
                  <a:gdLst>
                    <a:gd name="T0" fmla="*/ 26 w 41"/>
                    <a:gd name="T1" fmla="*/ 1 h 33"/>
                    <a:gd name="T2" fmla="*/ 26 w 41"/>
                    <a:gd name="T3" fmla="*/ 1 h 33"/>
                    <a:gd name="T4" fmla="*/ 18 w 41"/>
                    <a:gd name="T5" fmla="*/ 0 h 33"/>
                    <a:gd name="T6" fmla="*/ 10 w 41"/>
                    <a:gd name="T7" fmla="*/ 0 h 33"/>
                    <a:gd name="T8" fmla="*/ 4 w 41"/>
                    <a:gd name="T9" fmla="*/ 4 h 33"/>
                    <a:gd name="T10" fmla="*/ 3 w 41"/>
                    <a:gd name="T11" fmla="*/ 6 h 33"/>
                    <a:gd name="T12" fmla="*/ 0 w 41"/>
                    <a:gd name="T13" fmla="*/ 9 h 33"/>
                    <a:gd name="T14" fmla="*/ 0 w 41"/>
                    <a:gd name="T15" fmla="*/ 9 h 33"/>
                    <a:gd name="T16" fmla="*/ 0 w 41"/>
                    <a:gd name="T17" fmla="*/ 12 h 33"/>
                    <a:gd name="T18" fmla="*/ 0 w 41"/>
                    <a:gd name="T19" fmla="*/ 16 h 33"/>
                    <a:gd name="T20" fmla="*/ 3 w 41"/>
                    <a:gd name="T21" fmla="*/ 23 h 33"/>
                    <a:gd name="T22" fmla="*/ 8 w 41"/>
                    <a:gd name="T23" fmla="*/ 28 h 33"/>
                    <a:gd name="T24" fmla="*/ 14 w 41"/>
                    <a:gd name="T25" fmla="*/ 32 h 33"/>
                    <a:gd name="T26" fmla="*/ 14 w 41"/>
                    <a:gd name="T27" fmla="*/ 32 h 33"/>
                    <a:gd name="T28" fmla="*/ 23 w 41"/>
                    <a:gd name="T29" fmla="*/ 33 h 33"/>
                    <a:gd name="T30" fmla="*/ 29 w 41"/>
                    <a:gd name="T31" fmla="*/ 32 h 33"/>
                    <a:gd name="T32" fmla="*/ 36 w 41"/>
                    <a:gd name="T33" fmla="*/ 29 h 33"/>
                    <a:gd name="T34" fmla="*/ 38 w 41"/>
                    <a:gd name="T35" fmla="*/ 26 h 33"/>
                    <a:gd name="T36" fmla="*/ 40 w 41"/>
                    <a:gd name="T37" fmla="*/ 24 h 33"/>
                    <a:gd name="T38" fmla="*/ 40 w 41"/>
                    <a:gd name="T39" fmla="*/ 24 h 33"/>
                    <a:gd name="T40" fmla="*/ 41 w 41"/>
                    <a:gd name="T41" fmla="*/ 20 h 33"/>
                    <a:gd name="T42" fmla="*/ 40 w 41"/>
                    <a:gd name="T43" fmla="*/ 16 h 33"/>
                    <a:gd name="T44" fmla="*/ 38 w 41"/>
                    <a:gd name="T45" fmla="*/ 10 h 33"/>
                    <a:gd name="T46" fmla="*/ 33 w 41"/>
                    <a:gd name="T47" fmla="*/ 5 h 33"/>
                    <a:gd name="T48" fmla="*/ 26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0" y="0"/>
                      </a:lnTo>
                      <a:lnTo>
                        <a:pt x="4" y="4"/>
                      </a:lnTo>
                      <a:lnTo>
                        <a:pt x="3" y="6"/>
                      </a:lnTo>
                      <a:lnTo>
                        <a:pt x="0" y="9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3" y="33"/>
                      </a:lnTo>
                      <a:lnTo>
                        <a:pt x="29" y="32"/>
                      </a:lnTo>
                      <a:lnTo>
                        <a:pt x="36" y="29"/>
                      </a:lnTo>
                      <a:lnTo>
                        <a:pt x="38" y="26"/>
                      </a:lnTo>
                      <a:lnTo>
                        <a:pt x="40" y="24"/>
                      </a:lnTo>
                      <a:lnTo>
                        <a:pt x="41" y="20"/>
                      </a:lnTo>
                      <a:lnTo>
                        <a:pt x="40" y="16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67" name="Freeform 2907"/>
                <p:cNvSpPr>
                  <a:spLocks/>
                </p:cNvSpPr>
                <p:nvPr/>
              </p:nvSpPr>
              <p:spPr bwMode="auto">
                <a:xfrm>
                  <a:off x="2263" y="3111"/>
                  <a:ext cx="30" cy="90"/>
                </a:xfrm>
                <a:custGeom>
                  <a:avLst/>
                  <a:gdLst>
                    <a:gd name="T0" fmla="*/ 0 w 30"/>
                    <a:gd name="T1" fmla="*/ 85 h 90"/>
                    <a:gd name="T2" fmla="*/ 9 w 30"/>
                    <a:gd name="T3" fmla="*/ 69 h 90"/>
                    <a:gd name="T4" fmla="*/ 9 w 30"/>
                    <a:gd name="T5" fmla="*/ 0 h 90"/>
                    <a:gd name="T6" fmla="*/ 23 w 30"/>
                    <a:gd name="T7" fmla="*/ 3 h 90"/>
                    <a:gd name="T8" fmla="*/ 23 w 30"/>
                    <a:gd name="T9" fmla="*/ 71 h 90"/>
                    <a:gd name="T10" fmla="*/ 30 w 30"/>
                    <a:gd name="T11" fmla="*/ 86 h 90"/>
                    <a:gd name="T12" fmla="*/ 20 w 30"/>
                    <a:gd name="T13" fmla="*/ 80 h 90"/>
                    <a:gd name="T14" fmla="*/ 20 w 30"/>
                    <a:gd name="T15" fmla="*/ 90 h 90"/>
                    <a:gd name="T16" fmla="*/ 14 w 30"/>
                    <a:gd name="T17" fmla="*/ 82 h 90"/>
                    <a:gd name="T18" fmla="*/ 9 w 30"/>
                    <a:gd name="T19" fmla="*/ 89 h 90"/>
                    <a:gd name="T20" fmla="*/ 9 w 30"/>
                    <a:gd name="T21" fmla="*/ 81 h 90"/>
                    <a:gd name="T22" fmla="*/ 0 w 30"/>
                    <a:gd name="T23" fmla="*/ 85 h 90"/>
                    <a:gd name="T24" fmla="*/ 0 w 30"/>
                    <a:gd name="T25" fmla="*/ 85 h 9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90"/>
                    <a:gd name="T41" fmla="*/ 30 w 30"/>
                    <a:gd name="T42" fmla="*/ 90 h 9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90">
                      <a:moveTo>
                        <a:pt x="0" y="85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3"/>
                      </a:lnTo>
                      <a:lnTo>
                        <a:pt x="23" y="71"/>
                      </a:lnTo>
                      <a:lnTo>
                        <a:pt x="30" y="86"/>
                      </a:lnTo>
                      <a:lnTo>
                        <a:pt x="20" y="80"/>
                      </a:lnTo>
                      <a:lnTo>
                        <a:pt x="20" y="90"/>
                      </a:lnTo>
                      <a:lnTo>
                        <a:pt x="14" y="82"/>
                      </a:lnTo>
                      <a:lnTo>
                        <a:pt x="9" y="89"/>
                      </a:lnTo>
                      <a:lnTo>
                        <a:pt x="9" y="81"/>
                      </a:lnTo>
                      <a:lnTo>
                        <a:pt x="0" y="85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68" name="Freeform 2908"/>
                <p:cNvSpPr>
                  <a:spLocks/>
                </p:cNvSpPr>
                <p:nvPr/>
              </p:nvSpPr>
              <p:spPr bwMode="auto">
                <a:xfrm>
                  <a:off x="2245" y="3096"/>
                  <a:ext cx="39" cy="35"/>
                </a:xfrm>
                <a:custGeom>
                  <a:avLst/>
                  <a:gdLst>
                    <a:gd name="T0" fmla="*/ 11 w 39"/>
                    <a:gd name="T1" fmla="*/ 4 h 35"/>
                    <a:gd name="T2" fmla="*/ 11 w 39"/>
                    <a:gd name="T3" fmla="*/ 4 h 35"/>
                    <a:gd name="T4" fmla="*/ 5 w 39"/>
                    <a:gd name="T5" fmla="*/ 9 h 35"/>
                    <a:gd name="T6" fmla="*/ 1 w 39"/>
                    <a:gd name="T7" fmla="*/ 15 h 35"/>
                    <a:gd name="T8" fmla="*/ 0 w 39"/>
                    <a:gd name="T9" fmla="*/ 22 h 35"/>
                    <a:gd name="T10" fmla="*/ 0 w 39"/>
                    <a:gd name="T11" fmla="*/ 26 h 35"/>
                    <a:gd name="T12" fmla="*/ 1 w 39"/>
                    <a:gd name="T13" fmla="*/ 28 h 35"/>
                    <a:gd name="T14" fmla="*/ 1 w 39"/>
                    <a:gd name="T15" fmla="*/ 28 h 35"/>
                    <a:gd name="T16" fmla="*/ 4 w 39"/>
                    <a:gd name="T17" fmla="*/ 31 h 35"/>
                    <a:gd name="T18" fmla="*/ 6 w 39"/>
                    <a:gd name="T19" fmla="*/ 33 h 35"/>
                    <a:gd name="T20" fmla="*/ 13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2 h 35"/>
                    <a:gd name="T26" fmla="*/ 28 w 39"/>
                    <a:gd name="T27" fmla="*/ 32 h 35"/>
                    <a:gd name="T28" fmla="*/ 34 w 39"/>
                    <a:gd name="T29" fmla="*/ 27 h 35"/>
                    <a:gd name="T30" fmla="*/ 38 w 39"/>
                    <a:gd name="T31" fmla="*/ 21 h 35"/>
                    <a:gd name="T32" fmla="*/ 39 w 39"/>
                    <a:gd name="T33" fmla="*/ 14 h 35"/>
                    <a:gd name="T34" fmla="*/ 39 w 39"/>
                    <a:gd name="T35" fmla="*/ 10 h 35"/>
                    <a:gd name="T36" fmla="*/ 38 w 39"/>
                    <a:gd name="T37" fmla="*/ 8 h 35"/>
                    <a:gd name="T38" fmla="*/ 38 w 39"/>
                    <a:gd name="T39" fmla="*/ 8 h 35"/>
                    <a:gd name="T40" fmla="*/ 36 w 39"/>
                    <a:gd name="T41" fmla="*/ 5 h 35"/>
                    <a:gd name="T42" fmla="*/ 33 w 39"/>
                    <a:gd name="T43" fmla="*/ 3 h 35"/>
                    <a:gd name="T44" fmla="*/ 27 w 39"/>
                    <a:gd name="T45" fmla="*/ 0 h 35"/>
                    <a:gd name="T46" fmla="*/ 19 w 39"/>
                    <a:gd name="T47" fmla="*/ 1 h 35"/>
                    <a:gd name="T48" fmla="*/ 11 w 39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6" y="33"/>
                      </a:lnTo>
                      <a:lnTo>
                        <a:pt x="13" y="35"/>
                      </a:lnTo>
                      <a:lnTo>
                        <a:pt x="20" y="35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1"/>
                      </a:lnTo>
                      <a:lnTo>
                        <a:pt x="39" y="14"/>
                      </a:lnTo>
                      <a:lnTo>
                        <a:pt x="39" y="10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1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69" name="Freeform 2909"/>
                <p:cNvSpPr>
                  <a:spLocks/>
                </p:cNvSpPr>
                <p:nvPr/>
              </p:nvSpPr>
              <p:spPr bwMode="auto">
                <a:xfrm>
                  <a:off x="2245" y="3096"/>
                  <a:ext cx="39" cy="35"/>
                </a:xfrm>
                <a:custGeom>
                  <a:avLst/>
                  <a:gdLst>
                    <a:gd name="T0" fmla="*/ 11 w 39"/>
                    <a:gd name="T1" fmla="*/ 4 h 35"/>
                    <a:gd name="T2" fmla="*/ 11 w 39"/>
                    <a:gd name="T3" fmla="*/ 4 h 35"/>
                    <a:gd name="T4" fmla="*/ 5 w 39"/>
                    <a:gd name="T5" fmla="*/ 9 h 35"/>
                    <a:gd name="T6" fmla="*/ 1 w 39"/>
                    <a:gd name="T7" fmla="*/ 15 h 35"/>
                    <a:gd name="T8" fmla="*/ 0 w 39"/>
                    <a:gd name="T9" fmla="*/ 22 h 35"/>
                    <a:gd name="T10" fmla="*/ 0 w 39"/>
                    <a:gd name="T11" fmla="*/ 26 h 35"/>
                    <a:gd name="T12" fmla="*/ 1 w 39"/>
                    <a:gd name="T13" fmla="*/ 28 h 35"/>
                    <a:gd name="T14" fmla="*/ 1 w 39"/>
                    <a:gd name="T15" fmla="*/ 28 h 35"/>
                    <a:gd name="T16" fmla="*/ 4 w 39"/>
                    <a:gd name="T17" fmla="*/ 31 h 35"/>
                    <a:gd name="T18" fmla="*/ 6 w 39"/>
                    <a:gd name="T19" fmla="*/ 33 h 35"/>
                    <a:gd name="T20" fmla="*/ 13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2 h 35"/>
                    <a:gd name="T26" fmla="*/ 28 w 39"/>
                    <a:gd name="T27" fmla="*/ 32 h 35"/>
                    <a:gd name="T28" fmla="*/ 34 w 39"/>
                    <a:gd name="T29" fmla="*/ 27 h 35"/>
                    <a:gd name="T30" fmla="*/ 38 w 39"/>
                    <a:gd name="T31" fmla="*/ 21 h 35"/>
                    <a:gd name="T32" fmla="*/ 39 w 39"/>
                    <a:gd name="T33" fmla="*/ 14 h 35"/>
                    <a:gd name="T34" fmla="*/ 39 w 39"/>
                    <a:gd name="T35" fmla="*/ 10 h 35"/>
                    <a:gd name="T36" fmla="*/ 38 w 39"/>
                    <a:gd name="T37" fmla="*/ 8 h 35"/>
                    <a:gd name="T38" fmla="*/ 38 w 39"/>
                    <a:gd name="T39" fmla="*/ 8 h 35"/>
                    <a:gd name="T40" fmla="*/ 36 w 39"/>
                    <a:gd name="T41" fmla="*/ 5 h 35"/>
                    <a:gd name="T42" fmla="*/ 33 w 39"/>
                    <a:gd name="T43" fmla="*/ 3 h 35"/>
                    <a:gd name="T44" fmla="*/ 27 w 39"/>
                    <a:gd name="T45" fmla="*/ 0 h 35"/>
                    <a:gd name="T46" fmla="*/ 19 w 39"/>
                    <a:gd name="T47" fmla="*/ 1 h 35"/>
                    <a:gd name="T48" fmla="*/ 11 w 39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6" y="33"/>
                      </a:lnTo>
                      <a:lnTo>
                        <a:pt x="13" y="35"/>
                      </a:lnTo>
                      <a:lnTo>
                        <a:pt x="20" y="35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1"/>
                      </a:lnTo>
                      <a:lnTo>
                        <a:pt x="39" y="14"/>
                      </a:lnTo>
                      <a:lnTo>
                        <a:pt x="39" y="10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1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70" name="Freeform 2910"/>
                <p:cNvSpPr>
                  <a:spLocks/>
                </p:cNvSpPr>
                <p:nvPr/>
              </p:nvSpPr>
              <p:spPr bwMode="auto">
                <a:xfrm>
                  <a:off x="2274" y="3100"/>
                  <a:ext cx="41" cy="34"/>
                </a:xfrm>
                <a:custGeom>
                  <a:avLst/>
                  <a:gdLst>
                    <a:gd name="T0" fmla="*/ 26 w 41"/>
                    <a:gd name="T1" fmla="*/ 3 h 34"/>
                    <a:gd name="T2" fmla="*/ 26 w 41"/>
                    <a:gd name="T3" fmla="*/ 3 h 34"/>
                    <a:gd name="T4" fmla="*/ 18 w 41"/>
                    <a:gd name="T5" fmla="*/ 0 h 34"/>
                    <a:gd name="T6" fmla="*/ 10 w 41"/>
                    <a:gd name="T7" fmla="*/ 1 h 34"/>
                    <a:gd name="T8" fmla="*/ 4 w 41"/>
                    <a:gd name="T9" fmla="*/ 5 h 34"/>
                    <a:gd name="T10" fmla="*/ 3 w 41"/>
                    <a:gd name="T11" fmla="*/ 8 h 34"/>
                    <a:gd name="T12" fmla="*/ 0 w 41"/>
                    <a:gd name="T13" fmla="*/ 10 h 34"/>
                    <a:gd name="T14" fmla="*/ 0 w 41"/>
                    <a:gd name="T15" fmla="*/ 10 h 34"/>
                    <a:gd name="T16" fmla="*/ 0 w 41"/>
                    <a:gd name="T17" fmla="*/ 13 h 34"/>
                    <a:gd name="T18" fmla="*/ 0 w 41"/>
                    <a:gd name="T19" fmla="*/ 17 h 34"/>
                    <a:gd name="T20" fmla="*/ 3 w 41"/>
                    <a:gd name="T21" fmla="*/ 23 h 34"/>
                    <a:gd name="T22" fmla="*/ 8 w 41"/>
                    <a:gd name="T23" fmla="*/ 28 h 34"/>
                    <a:gd name="T24" fmla="*/ 14 w 41"/>
                    <a:gd name="T25" fmla="*/ 32 h 34"/>
                    <a:gd name="T26" fmla="*/ 14 w 41"/>
                    <a:gd name="T27" fmla="*/ 32 h 34"/>
                    <a:gd name="T28" fmla="*/ 23 w 41"/>
                    <a:gd name="T29" fmla="*/ 34 h 34"/>
                    <a:gd name="T30" fmla="*/ 29 w 41"/>
                    <a:gd name="T31" fmla="*/ 33 h 34"/>
                    <a:gd name="T32" fmla="*/ 36 w 41"/>
                    <a:gd name="T33" fmla="*/ 29 h 34"/>
                    <a:gd name="T34" fmla="*/ 38 w 41"/>
                    <a:gd name="T35" fmla="*/ 27 h 34"/>
                    <a:gd name="T36" fmla="*/ 40 w 41"/>
                    <a:gd name="T37" fmla="*/ 24 h 34"/>
                    <a:gd name="T38" fmla="*/ 40 w 41"/>
                    <a:gd name="T39" fmla="*/ 24 h 34"/>
                    <a:gd name="T40" fmla="*/ 41 w 41"/>
                    <a:gd name="T41" fmla="*/ 22 h 34"/>
                    <a:gd name="T42" fmla="*/ 40 w 41"/>
                    <a:gd name="T43" fmla="*/ 18 h 34"/>
                    <a:gd name="T44" fmla="*/ 38 w 41"/>
                    <a:gd name="T45" fmla="*/ 11 h 34"/>
                    <a:gd name="T46" fmla="*/ 33 w 41"/>
                    <a:gd name="T47" fmla="*/ 6 h 34"/>
                    <a:gd name="T48" fmla="*/ 26 w 41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6" y="3"/>
                      </a:moveTo>
                      <a:lnTo>
                        <a:pt x="26" y="3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5"/>
                      </a:lnTo>
                      <a:lnTo>
                        <a:pt x="3" y="8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3" y="34"/>
                      </a:lnTo>
                      <a:lnTo>
                        <a:pt x="29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40" y="24"/>
                      </a:lnTo>
                      <a:lnTo>
                        <a:pt x="41" y="22"/>
                      </a:lnTo>
                      <a:lnTo>
                        <a:pt x="40" y="18"/>
                      </a:lnTo>
                      <a:lnTo>
                        <a:pt x="38" y="11"/>
                      </a:lnTo>
                      <a:lnTo>
                        <a:pt x="33" y="6"/>
                      </a:lnTo>
                      <a:lnTo>
                        <a:pt x="26" y="3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71" name="Freeform 2911"/>
                <p:cNvSpPr>
                  <a:spLocks/>
                </p:cNvSpPr>
                <p:nvPr/>
              </p:nvSpPr>
              <p:spPr bwMode="auto">
                <a:xfrm>
                  <a:off x="2274" y="3100"/>
                  <a:ext cx="41" cy="34"/>
                </a:xfrm>
                <a:custGeom>
                  <a:avLst/>
                  <a:gdLst>
                    <a:gd name="T0" fmla="*/ 26 w 41"/>
                    <a:gd name="T1" fmla="*/ 3 h 34"/>
                    <a:gd name="T2" fmla="*/ 26 w 41"/>
                    <a:gd name="T3" fmla="*/ 3 h 34"/>
                    <a:gd name="T4" fmla="*/ 18 w 41"/>
                    <a:gd name="T5" fmla="*/ 0 h 34"/>
                    <a:gd name="T6" fmla="*/ 10 w 41"/>
                    <a:gd name="T7" fmla="*/ 1 h 34"/>
                    <a:gd name="T8" fmla="*/ 4 w 41"/>
                    <a:gd name="T9" fmla="*/ 5 h 34"/>
                    <a:gd name="T10" fmla="*/ 3 w 41"/>
                    <a:gd name="T11" fmla="*/ 8 h 34"/>
                    <a:gd name="T12" fmla="*/ 0 w 41"/>
                    <a:gd name="T13" fmla="*/ 10 h 34"/>
                    <a:gd name="T14" fmla="*/ 0 w 41"/>
                    <a:gd name="T15" fmla="*/ 10 h 34"/>
                    <a:gd name="T16" fmla="*/ 0 w 41"/>
                    <a:gd name="T17" fmla="*/ 13 h 34"/>
                    <a:gd name="T18" fmla="*/ 0 w 41"/>
                    <a:gd name="T19" fmla="*/ 17 h 34"/>
                    <a:gd name="T20" fmla="*/ 3 w 41"/>
                    <a:gd name="T21" fmla="*/ 23 h 34"/>
                    <a:gd name="T22" fmla="*/ 8 w 41"/>
                    <a:gd name="T23" fmla="*/ 28 h 34"/>
                    <a:gd name="T24" fmla="*/ 14 w 41"/>
                    <a:gd name="T25" fmla="*/ 32 h 34"/>
                    <a:gd name="T26" fmla="*/ 14 w 41"/>
                    <a:gd name="T27" fmla="*/ 32 h 34"/>
                    <a:gd name="T28" fmla="*/ 23 w 41"/>
                    <a:gd name="T29" fmla="*/ 34 h 34"/>
                    <a:gd name="T30" fmla="*/ 29 w 41"/>
                    <a:gd name="T31" fmla="*/ 33 h 34"/>
                    <a:gd name="T32" fmla="*/ 36 w 41"/>
                    <a:gd name="T33" fmla="*/ 29 h 34"/>
                    <a:gd name="T34" fmla="*/ 38 w 41"/>
                    <a:gd name="T35" fmla="*/ 27 h 34"/>
                    <a:gd name="T36" fmla="*/ 40 w 41"/>
                    <a:gd name="T37" fmla="*/ 24 h 34"/>
                    <a:gd name="T38" fmla="*/ 40 w 41"/>
                    <a:gd name="T39" fmla="*/ 24 h 34"/>
                    <a:gd name="T40" fmla="*/ 41 w 41"/>
                    <a:gd name="T41" fmla="*/ 22 h 34"/>
                    <a:gd name="T42" fmla="*/ 40 w 41"/>
                    <a:gd name="T43" fmla="*/ 18 h 34"/>
                    <a:gd name="T44" fmla="*/ 38 w 41"/>
                    <a:gd name="T45" fmla="*/ 11 h 34"/>
                    <a:gd name="T46" fmla="*/ 33 w 41"/>
                    <a:gd name="T47" fmla="*/ 6 h 34"/>
                    <a:gd name="T48" fmla="*/ 26 w 41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6" y="3"/>
                      </a:moveTo>
                      <a:lnTo>
                        <a:pt x="26" y="3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5"/>
                      </a:lnTo>
                      <a:lnTo>
                        <a:pt x="3" y="8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3" y="34"/>
                      </a:lnTo>
                      <a:lnTo>
                        <a:pt x="29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40" y="24"/>
                      </a:lnTo>
                      <a:lnTo>
                        <a:pt x="41" y="22"/>
                      </a:lnTo>
                      <a:lnTo>
                        <a:pt x="40" y="18"/>
                      </a:lnTo>
                      <a:lnTo>
                        <a:pt x="38" y="11"/>
                      </a:lnTo>
                      <a:lnTo>
                        <a:pt x="33" y="6"/>
                      </a:lnTo>
                      <a:lnTo>
                        <a:pt x="26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72" name="Freeform 2912"/>
                <p:cNvSpPr>
                  <a:spLocks/>
                </p:cNvSpPr>
                <p:nvPr/>
              </p:nvSpPr>
              <p:spPr bwMode="auto">
                <a:xfrm>
                  <a:off x="2249" y="3073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2 w 42"/>
                    <a:gd name="T5" fmla="*/ 1 h 32"/>
                    <a:gd name="T6" fmla="*/ 6 w 42"/>
                    <a:gd name="T7" fmla="*/ 5 h 32"/>
                    <a:gd name="T8" fmla="*/ 2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1 w 42"/>
                    <a:gd name="T17" fmla="*/ 19 h 32"/>
                    <a:gd name="T18" fmla="*/ 2 w 42"/>
                    <a:gd name="T19" fmla="*/ 23 h 32"/>
                    <a:gd name="T20" fmla="*/ 6 w 42"/>
                    <a:gd name="T21" fmla="*/ 28 h 32"/>
                    <a:gd name="T22" fmla="*/ 12 w 42"/>
                    <a:gd name="T23" fmla="*/ 32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29 w 42"/>
                    <a:gd name="T29" fmla="*/ 32 h 32"/>
                    <a:gd name="T30" fmla="*/ 35 w 42"/>
                    <a:gd name="T31" fmla="*/ 28 h 32"/>
                    <a:gd name="T32" fmla="*/ 40 w 42"/>
                    <a:gd name="T33" fmla="*/ 23 h 32"/>
                    <a:gd name="T34" fmla="*/ 42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2 w 42"/>
                    <a:gd name="T41" fmla="*/ 13 h 32"/>
                    <a:gd name="T42" fmla="*/ 40 w 42"/>
                    <a:gd name="T43" fmla="*/ 10 h 32"/>
                    <a:gd name="T44" fmla="*/ 35 w 42"/>
                    <a:gd name="T45" fmla="*/ 5 h 32"/>
                    <a:gd name="T46" fmla="*/ 29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2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2" y="32"/>
                      </a:lnTo>
                      <a:lnTo>
                        <a:pt x="21" y="32"/>
                      </a:lnTo>
                      <a:lnTo>
                        <a:pt x="29" y="32"/>
                      </a:lnTo>
                      <a:lnTo>
                        <a:pt x="35" y="28"/>
                      </a:lnTo>
                      <a:lnTo>
                        <a:pt x="40" y="23"/>
                      </a:lnTo>
                      <a:lnTo>
                        <a:pt x="42" y="19"/>
                      </a:lnTo>
                      <a:lnTo>
                        <a:pt x="42" y="17"/>
                      </a:lnTo>
                      <a:lnTo>
                        <a:pt x="42" y="13"/>
                      </a:lnTo>
                      <a:lnTo>
                        <a:pt x="40" y="10"/>
                      </a:lnTo>
                      <a:lnTo>
                        <a:pt x="35" y="5"/>
                      </a:lnTo>
                      <a:lnTo>
                        <a:pt x="29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73" name="Freeform 2913"/>
                <p:cNvSpPr>
                  <a:spLocks/>
                </p:cNvSpPr>
                <p:nvPr/>
              </p:nvSpPr>
              <p:spPr bwMode="auto">
                <a:xfrm>
                  <a:off x="2249" y="3073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2 w 42"/>
                    <a:gd name="T5" fmla="*/ 1 h 32"/>
                    <a:gd name="T6" fmla="*/ 6 w 42"/>
                    <a:gd name="T7" fmla="*/ 5 h 32"/>
                    <a:gd name="T8" fmla="*/ 2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1 w 42"/>
                    <a:gd name="T17" fmla="*/ 19 h 32"/>
                    <a:gd name="T18" fmla="*/ 2 w 42"/>
                    <a:gd name="T19" fmla="*/ 23 h 32"/>
                    <a:gd name="T20" fmla="*/ 6 w 42"/>
                    <a:gd name="T21" fmla="*/ 28 h 32"/>
                    <a:gd name="T22" fmla="*/ 12 w 42"/>
                    <a:gd name="T23" fmla="*/ 32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29 w 42"/>
                    <a:gd name="T29" fmla="*/ 32 h 32"/>
                    <a:gd name="T30" fmla="*/ 35 w 42"/>
                    <a:gd name="T31" fmla="*/ 28 h 32"/>
                    <a:gd name="T32" fmla="*/ 40 w 42"/>
                    <a:gd name="T33" fmla="*/ 23 h 32"/>
                    <a:gd name="T34" fmla="*/ 42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2 w 42"/>
                    <a:gd name="T41" fmla="*/ 13 h 32"/>
                    <a:gd name="T42" fmla="*/ 40 w 42"/>
                    <a:gd name="T43" fmla="*/ 10 h 32"/>
                    <a:gd name="T44" fmla="*/ 35 w 42"/>
                    <a:gd name="T45" fmla="*/ 5 h 32"/>
                    <a:gd name="T46" fmla="*/ 29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2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2" y="32"/>
                      </a:lnTo>
                      <a:lnTo>
                        <a:pt x="21" y="32"/>
                      </a:lnTo>
                      <a:lnTo>
                        <a:pt x="29" y="32"/>
                      </a:lnTo>
                      <a:lnTo>
                        <a:pt x="35" y="28"/>
                      </a:lnTo>
                      <a:lnTo>
                        <a:pt x="40" y="23"/>
                      </a:lnTo>
                      <a:lnTo>
                        <a:pt x="42" y="19"/>
                      </a:lnTo>
                      <a:lnTo>
                        <a:pt x="42" y="17"/>
                      </a:lnTo>
                      <a:lnTo>
                        <a:pt x="42" y="13"/>
                      </a:lnTo>
                      <a:lnTo>
                        <a:pt x="40" y="10"/>
                      </a:lnTo>
                      <a:lnTo>
                        <a:pt x="35" y="5"/>
                      </a:lnTo>
                      <a:lnTo>
                        <a:pt x="29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74" name="Freeform 2914"/>
                <p:cNvSpPr>
                  <a:spLocks/>
                </p:cNvSpPr>
                <p:nvPr/>
              </p:nvSpPr>
              <p:spPr bwMode="auto">
                <a:xfrm>
                  <a:off x="2275" y="3077"/>
                  <a:ext cx="41" cy="33"/>
                </a:xfrm>
                <a:custGeom>
                  <a:avLst/>
                  <a:gdLst>
                    <a:gd name="T0" fmla="*/ 23 w 41"/>
                    <a:gd name="T1" fmla="*/ 1 h 33"/>
                    <a:gd name="T2" fmla="*/ 23 w 41"/>
                    <a:gd name="T3" fmla="*/ 1 h 33"/>
                    <a:gd name="T4" fmla="*/ 16 w 41"/>
                    <a:gd name="T5" fmla="*/ 0 h 33"/>
                    <a:gd name="T6" fmla="*/ 8 w 41"/>
                    <a:gd name="T7" fmla="*/ 3 h 33"/>
                    <a:gd name="T8" fmla="*/ 3 w 41"/>
                    <a:gd name="T9" fmla="*/ 8 h 33"/>
                    <a:gd name="T10" fmla="*/ 2 w 41"/>
                    <a:gd name="T11" fmla="*/ 10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7 h 33"/>
                    <a:gd name="T18" fmla="*/ 0 w 41"/>
                    <a:gd name="T19" fmla="*/ 19 h 33"/>
                    <a:gd name="T20" fmla="*/ 4 w 41"/>
                    <a:gd name="T21" fmla="*/ 26 h 33"/>
                    <a:gd name="T22" fmla="*/ 9 w 41"/>
                    <a:gd name="T23" fmla="*/ 31 h 33"/>
                    <a:gd name="T24" fmla="*/ 17 w 41"/>
                    <a:gd name="T25" fmla="*/ 33 h 33"/>
                    <a:gd name="T26" fmla="*/ 17 w 41"/>
                    <a:gd name="T27" fmla="*/ 33 h 33"/>
                    <a:gd name="T28" fmla="*/ 26 w 41"/>
                    <a:gd name="T29" fmla="*/ 33 h 33"/>
                    <a:gd name="T30" fmla="*/ 32 w 41"/>
                    <a:gd name="T31" fmla="*/ 31 h 33"/>
                    <a:gd name="T32" fmla="*/ 39 w 41"/>
                    <a:gd name="T33" fmla="*/ 27 h 33"/>
                    <a:gd name="T34" fmla="*/ 40 w 41"/>
                    <a:gd name="T35" fmla="*/ 24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8 h 33"/>
                    <a:gd name="T42" fmla="*/ 40 w 41"/>
                    <a:gd name="T43" fmla="*/ 14 h 33"/>
                    <a:gd name="T44" fmla="*/ 37 w 41"/>
                    <a:gd name="T45" fmla="*/ 8 h 33"/>
                    <a:gd name="T46" fmla="*/ 31 w 41"/>
                    <a:gd name="T47" fmla="*/ 4 h 33"/>
                    <a:gd name="T48" fmla="*/ 23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1"/>
                      </a:moveTo>
                      <a:lnTo>
                        <a:pt x="23" y="1"/>
                      </a:lnTo>
                      <a:lnTo>
                        <a:pt x="16" y="0"/>
                      </a:lnTo>
                      <a:lnTo>
                        <a:pt x="8" y="3"/>
                      </a:lnTo>
                      <a:lnTo>
                        <a:pt x="3" y="8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4" y="26"/>
                      </a:lnTo>
                      <a:lnTo>
                        <a:pt x="9" y="31"/>
                      </a:lnTo>
                      <a:lnTo>
                        <a:pt x="17" y="33"/>
                      </a:lnTo>
                      <a:lnTo>
                        <a:pt x="26" y="33"/>
                      </a:lnTo>
                      <a:lnTo>
                        <a:pt x="32" y="31"/>
                      </a:lnTo>
                      <a:lnTo>
                        <a:pt x="39" y="27"/>
                      </a:lnTo>
                      <a:lnTo>
                        <a:pt x="40" y="24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40" y="14"/>
                      </a:lnTo>
                      <a:lnTo>
                        <a:pt x="37" y="8"/>
                      </a:lnTo>
                      <a:lnTo>
                        <a:pt x="31" y="4"/>
                      </a:lnTo>
                      <a:lnTo>
                        <a:pt x="23" y="1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75" name="Freeform 2915"/>
                <p:cNvSpPr>
                  <a:spLocks/>
                </p:cNvSpPr>
                <p:nvPr/>
              </p:nvSpPr>
              <p:spPr bwMode="auto">
                <a:xfrm>
                  <a:off x="2275" y="3077"/>
                  <a:ext cx="41" cy="33"/>
                </a:xfrm>
                <a:custGeom>
                  <a:avLst/>
                  <a:gdLst>
                    <a:gd name="T0" fmla="*/ 23 w 41"/>
                    <a:gd name="T1" fmla="*/ 1 h 33"/>
                    <a:gd name="T2" fmla="*/ 23 w 41"/>
                    <a:gd name="T3" fmla="*/ 1 h 33"/>
                    <a:gd name="T4" fmla="*/ 16 w 41"/>
                    <a:gd name="T5" fmla="*/ 0 h 33"/>
                    <a:gd name="T6" fmla="*/ 8 w 41"/>
                    <a:gd name="T7" fmla="*/ 3 h 33"/>
                    <a:gd name="T8" fmla="*/ 3 w 41"/>
                    <a:gd name="T9" fmla="*/ 8 h 33"/>
                    <a:gd name="T10" fmla="*/ 2 w 41"/>
                    <a:gd name="T11" fmla="*/ 10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7 h 33"/>
                    <a:gd name="T18" fmla="*/ 0 w 41"/>
                    <a:gd name="T19" fmla="*/ 19 h 33"/>
                    <a:gd name="T20" fmla="*/ 4 w 41"/>
                    <a:gd name="T21" fmla="*/ 26 h 33"/>
                    <a:gd name="T22" fmla="*/ 9 w 41"/>
                    <a:gd name="T23" fmla="*/ 31 h 33"/>
                    <a:gd name="T24" fmla="*/ 17 w 41"/>
                    <a:gd name="T25" fmla="*/ 33 h 33"/>
                    <a:gd name="T26" fmla="*/ 17 w 41"/>
                    <a:gd name="T27" fmla="*/ 33 h 33"/>
                    <a:gd name="T28" fmla="*/ 26 w 41"/>
                    <a:gd name="T29" fmla="*/ 33 h 33"/>
                    <a:gd name="T30" fmla="*/ 32 w 41"/>
                    <a:gd name="T31" fmla="*/ 31 h 33"/>
                    <a:gd name="T32" fmla="*/ 39 w 41"/>
                    <a:gd name="T33" fmla="*/ 27 h 33"/>
                    <a:gd name="T34" fmla="*/ 40 w 41"/>
                    <a:gd name="T35" fmla="*/ 24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8 h 33"/>
                    <a:gd name="T42" fmla="*/ 40 w 41"/>
                    <a:gd name="T43" fmla="*/ 14 h 33"/>
                    <a:gd name="T44" fmla="*/ 37 w 41"/>
                    <a:gd name="T45" fmla="*/ 8 h 33"/>
                    <a:gd name="T46" fmla="*/ 31 w 41"/>
                    <a:gd name="T47" fmla="*/ 4 h 33"/>
                    <a:gd name="T48" fmla="*/ 23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1"/>
                      </a:moveTo>
                      <a:lnTo>
                        <a:pt x="23" y="1"/>
                      </a:lnTo>
                      <a:lnTo>
                        <a:pt x="16" y="0"/>
                      </a:lnTo>
                      <a:lnTo>
                        <a:pt x="8" y="3"/>
                      </a:lnTo>
                      <a:lnTo>
                        <a:pt x="3" y="8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4" y="26"/>
                      </a:lnTo>
                      <a:lnTo>
                        <a:pt x="9" y="31"/>
                      </a:lnTo>
                      <a:lnTo>
                        <a:pt x="17" y="33"/>
                      </a:lnTo>
                      <a:lnTo>
                        <a:pt x="26" y="33"/>
                      </a:lnTo>
                      <a:lnTo>
                        <a:pt x="32" y="31"/>
                      </a:lnTo>
                      <a:lnTo>
                        <a:pt x="39" y="27"/>
                      </a:lnTo>
                      <a:lnTo>
                        <a:pt x="40" y="24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40" y="14"/>
                      </a:lnTo>
                      <a:lnTo>
                        <a:pt x="37" y="8"/>
                      </a:lnTo>
                      <a:lnTo>
                        <a:pt x="31" y="4"/>
                      </a:lnTo>
                      <a:lnTo>
                        <a:pt x="23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76" name="Freeform 2916"/>
                <p:cNvSpPr>
                  <a:spLocks/>
                </p:cNvSpPr>
                <p:nvPr/>
              </p:nvSpPr>
              <p:spPr bwMode="auto">
                <a:xfrm>
                  <a:off x="2263" y="3057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2 w 42"/>
                    <a:gd name="T5" fmla="*/ 1 h 32"/>
                    <a:gd name="T6" fmla="*/ 6 w 42"/>
                    <a:gd name="T7" fmla="*/ 3 h 32"/>
                    <a:gd name="T8" fmla="*/ 2 w 42"/>
                    <a:gd name="T9" fmla="*/ 9 h 32"/>
                    <a:gd name="T10" fmla="*/ 1 w 42"/>
                    <a:gd name="T11" fmla="*/ 12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1 w 42"/>
                    <a:gd name="T17" fmla="*/ 19 h 32"/>
                    <a:gd name="T18" fmla="*/ 2 w 42"/>
                    <a:gd name="T19" fmla="*/ 21 h 32"/>
                    <a:gd name="T20" fmla="*/ 6 w 42"/>
                    <a:gd name="T21" fmla="*/ 26 h 32"/>
                    <a:gd name="T22" fmla="*/ 12 w 42"/>
                    <a:gd name="T23" fmla="*/ 30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29 w 42"/>
                    <a:gd name="T29" fmla="*/ 30 h 32"/>
                    <a:gd name="T30" fmla="*/ 35 w 42"/>
                    <a:gd name="T31" fmla="*/ 26 h 32"/>
                    <a:gd name="T32" fmla="*/ 40 w 42"/>
                    <a:gd name="T33" fmla="*/ 21 h 32"/>
                    <a:gd name="T34" fmla="*/ 42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2 w 42"/>
                    <a:gd name="T41" fmla="*/ 12 h 32"/>
                    <a:gd name="T42" fmla="*/ 40 w 42"/>
                    <a:gd name="T43" fmla="*/ 9 h 32"/>
                    <a:gd name="T44" fmla="*/ 35 w 42"/>
                    <a:gd name="T45" fmla="*/ 3 h 32"/>
                    <a:gd name="T46" fmla="*/ 29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2" y="1"/>
                      </a:lnTo>
                      <a:lnTo>
                        <a:pt x="6" y="3"/>
                      </a:lnTo>
                      <a:lnTo>
                        <a:pt x="2" y="9"/>
                      </a:lnTo>
                      <a:lnTo>
                        <a:pt x="1" y="12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2" y="21"/>
                      </a:lnTo>
                      <a:lnTo>
                        <a:pt x="6" y="26"/>
                      </a:lnTo>
                      <a:lnTo>
                        <a:pt x="12" y="30"/>
                      </a:lnTo>
                      <a:lnTo>
                        <a:pt x="21" y="32"/>
                      </a:lnTo>
                      <a:lnTo>
                        <a:pt x="29" y="30"/>
                      </a:lnTo>
                      <a:lnTo>
                        <a:pt x="35" y="26"/>
                      </a:lnTo>
                      <a:lnTo>
                        <a:pt x="40" y="21"/>
                      </a:lnTo>
                      <a:lnTo>
                        <a:pt x="42" y="19"/>
                      </a:lnTo>
                      <a:lnTo>
                        <a:pt x="42" y="15"/>
                      </a:lnTo>
                      <a:lnTo>
                        <a:pt x="42" y="12"/>
                      </a:lnTo>
                      <a:lnTo>
                        <a:pt x="40" y="9"/>
                      </a:lnTo>
                      <a:lnTo>
                        <a:pt x="35" y="3"/>
                      </a:lnTo>
                      <a:lnTo>
                        <a:pt x="29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77" name="Freeform 2917"/>
                <p:cNvSpPr>
                  <a:spLocks/>
                </p:cNvSpPr>
                <p:nvPr/>
              </p:nvSpPr>
              <p:spPr bwMode="auto">
                <a:xfrm>
                  <a:off x="2263" y="3057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2 w 42"/>
                    <a:gd name="T5" fmla="*/ 1 h 32"/>
                    <a:gd name="T6" fmla="*/ 6 w 42"/>
                    <a:gd name="T7" fmla="*/ 3 h 32"/>
                    <a:gd name="T8" fmla="*/ 2 w 42"/>
                    <a:gd name="T9" fmla="*/ 9 h 32"/>
                    <a:gd name="T10" fmla="*/ 1 w 42"/>
                    <a:gd name="T11" fmla="*/ 12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1 w 42"/>
                    <a:gd name="T17" fmla="*/ 19 h 32"/>
                    <a:gd name="T18" fmla="*/ 2 w 42"/>
                    <a:gd name="T19" fmla="*/ 21 h 32"/>
                    <a:gd name="T20" fmla="*/ 6 w 42"/>
                    <a:gd name="T21" fmla="*/ 26 h 32"/>
                    <a:gd name="T22" fmla="*/ 12 w 42"/>
                    <a:gd name="T23" fmla="*/ 30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29 w 42"/>
                    <a:gd name="T29" fmla="*/ 30 h 32"/>
                    <a:gd name="T30" fmla="*/ 35 w 42"/>
                    <a:gd name="T31" fmla="*/ 26 h 32"/>
                    <a:gd name="T32" fmla="*/ 40 w 42"/>
                    <a:gd name="T33" fmla="*/ 21 h 32"/>
                    <a:gd name="T34" fmla="*/ 42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2 w 42"/>
                    <a:gd name="T41" fmla="*/ 12 h 32"/>
                    <a:gd name="T42" fmla="*/ 40 w 42"/>
                    <a:gd name="T43" fmla="*/ 9 h 32"/>
                    <a:gd name="T44" fmla="*/ 35 w 42"/>
                    <a:gd name="T45" fmla="*/ 3 h 32"/>
                    <a:gd name="T46" fmla="*/ 29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2" y="1"/>
                      </a:lnTo>
                      <a:lnTo>
                        <a:pt x="6" y="3"/>
                      </a:lnTo>
                      <a:lnTo>
                        <a:pt x="2" y="9"/>
                      </a:lnTo>
                      <a:lnTo>
                        <a:pt x="1" y="12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2" y="21"/>
                      </a:lnTo>
                      <a:lnTo>
                        <a:pt x="6" y="26"/>
                      </a:lnTo>
                      <a:lnTo>
                        <a:pt x="12" y="30"/>
                      </a:lnTo>
                      <a:lnTo>
                        <a:pt x="21" y="32"/>
                      </a:lnTo>
                      <a:lnTo>
                        <a:pt x="29" y="30"/>
                      </a:lnTo>
                      <a:lnTo>
                        <a:pt x="35" y="26"/>
                      </a:lnTo>
                      <a:lnTo>
                        <a:pt x="40" y="21"/>
                      </a:lnTo>
                      <a:lnTo>
                        <a:pt x="42" y="19"/>
                      </a:lnTo>
                      <a:lnTo>
                        <a:pt x="42" y="15"/>
                      </a:lnTo>
                      <a:lnTo>
                        <a:pt x="42" y="12"/>
                      </a:lnTo>
                      <a:lnTo>
                        <a:pt x="40" y="9"/>
                      </a:lnTo>
                      <a:lnTo>
                        <a:pt x="35" y="3"/>
                      </a:lnTo>
                      <a:lnTo>
                        <a:pt x="29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78" name="Freeform 2918"/>
                <p:cNvSpPr>
                  <a:spLocks/>
                </p:cNvSpPr>
                <p:nvPr/>
              </p:nvSpPr>
              <p:spPr bwMode="auto">
                <a:xfrm>
                  <a:off x="2245" y="3118"/>
                  <a:ext cx="39" cy="34"/>
                </a:xfrm>
                <a:custGeom>
                  <a:avLst/>
                  <a:gdLst>
                    <a:gd name="T0" fmla="*/ 11 w 39"/>
                    <a:gd name="T1" fmla="*/ 4 h 34"/>
                    <a:gd name="T2" fmla="*/ 11 w 39"/>
                    <a:gd name="T3" fmla="*/ 4 h 34"/>
                    <a:gd name="T4" fmla="*/ 5 w 39"/>
                    <a:gd name="T5" fmla="*/ 9 h 34"/>
                    <a:gd name="T6" fmla="*/ 1 w 39"/>
                    <a:gd name="T7" fmla="*/ 15 h 34"/>
                    <a:gd name="T8" fmla="*/ 0 w 39"/>
                    <a:gd name="T9" fmla="*/ 22 h 34"/>
                    <a:gd name="T10" fmla="*/ 0 w 39"/>
                    <a:gd name="T11" fmla="*/ 24 h 34"/>
                    <a:gd name="T12" fmla="*/ 1 w 39"/>
                    <a:gd name="T13" fmla="*/ 28 h 34"/>
                    <a:gd name="T14" fmla="*/ 1 w 39"/>
                    <a:gd name="T15" fmla="*/ 28 h 34"/>
                    <a:gd name="T16" fmla="*/ 4 w 39"/>
                    <a:gd name="T17" fmla="*/ 30 h 34"/>
                    <a:gd name="T18" fmla="*/ 6 w 39"/>
                    <a:gd name="T19" fmla="*/ 32 h 34"/>
                    <a:gd name="T20" fmla="*/ 13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2 h 34"/>
                    <a:gd name="T26" fmla="*/ 28 w 39"/>
                    <a:gd name="T27" fmla="*/ 32 h 34"/>
                    <a:gd name="T28" fmla="*/ 34 w 39"/>
                    <a:gd name="T29" fmla="*/ 25 h 34"/>
                    <a:gd name="T30" fmla="*/ 38 w 39"/>
                    <a:gd name="T31" fmla="*/ 20 h 34"/>
                    <a:gd name="T32" fmla="*/ 39 w 39"/>
                    <a:gd name="T33" fmla="*/ 13 h 34"/>
                    <a:gd name="T34" fmla="*/ 39 w 39"/>
                    <a:gd name="T35" fmla="*/ 10 h 34"/>
                    <a:gd name="T36" fmla="*/ 38 w 39"/>
                    <a:gd name="T37" fmla="*/ 6 h 34"/>
                    <a:gd name="T38" fmla="*/ 38 w 39"/>
                    <a:gd name="T39" fmla="*/ 6 h 34"/>
                    <a:gd name="T40" fmla="*/ 36 w 39"/>
                    <a:gd name="T41" fmla="*/ 4 h 34"/>
                    <a:gd name="T42" fmla="*/ 33 w 39"/>
                    <a:gd name="T43" fmla="*/ 2 h 34"/>
                    <a:gd name="T44" fmla="*/ 27 w 39"/>
                    <a:gd name="T45" fmla="*/ 0 h 34"/>
                    <a:gd name="T46" fmla="*/ 19 w 39"/>
                    <a:gd name="T47" fmla="*/ 0 h 34"/>
                    <a:gd name="T48" fmla="*/ 11 w 39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4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5"/>
                      </a:lnTo>
                      <a:lnTo>
                        <a:pt x="38" y="20"/>
                      </a:lnTo>
                      <a:lnTo>
                        <a:pt x="39" y="13"/>
                      </a:lnTo>
                      <a:lnTo>
                        <a:pt x="39" y="10"/>
                      </a:lnTo>
                      <a:lnTo>
                        <a:pt x="38" y="6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79" name="Freeform 2919"/>
                <p:cNvSpPr>
                  <a:spLocks/>
                </p:cNvSpPr>
                <p:nvPr/>
              </p:nvSpPr>
              <p:spPr bwMode="auto">
                <a:xfrm>
                  <a:off x="2245" y="3118"/>
                  <a:ext cx="39" cy="34"/>
                </a:xfrm>
                <a:custGeom>
                  <a:avLst/>
                  <a:gdLst>
                    <a:gd name="T0" fmla="*/ 11 w 39"/>
                    <a:gd name="T1" fmla="*/ 4 h 34"/>
                    <a:gd name="T2" fmla="*/ 11 w 39"/>
                    <a:gd name="T3" fmla="*/ 4 h 34"/>
                    <a:gd name="T4" fmla="*/ 5 w 39"/>
                    <a:gd name="T5" fmla="*/ 9 h 34"/>
                    <a:gd name="T6" fmla="*/ 1 w 39"/>
                    <a:gd name="T7" fmla="*/ 15 h 34"/>
                    <a:gd name="T8" fmla="*/ 0 w 39"/>
                    <a:gd name="T9" fmla="*/ 22 h 34"/>
                    <a:gd name="T10" fmla="*/ 0 w 39"/>
                    <a:gd name="T11" fmla="*/ 24 h 34"/>
                    <a:gd name="T12" fmla="*/ 1 w 39"/>
                    <a:gd name="T13" fmla="*/ 28 h 34"/>
                    <a:gd name="T14" fmla="*/ 1 w 39"/>
                    <a:gd name="T15" fmla="*/ 28 h 34"/>
                    <a:gd name="T16" fmla="*/ 4 w 39"/>
                    <a:gd name="T17" fmla="*/ 30 h 34"/>
                    <a:gd name="T18" fmla="*/ 6 w 39"/>
                    <a:gd name="T19" fmla="*/ 32 h 34"/>
                    <a:gd name="T20" fmla="*/ 13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2 h 34"/>
                    <a:gd name="T26" fmla="*/ 28 w 39"/>
                    <a:gd name="T27" fmla="*/ 32 h 34"/>
                    <a:gd name="T28" fmla="*/ 34 w 39"/>
                    <a:gd name="T29" fmla="*/ 25 h 34"/>
                    <a:gd name="T30" fmla="*/ 38 w 39"/>
                    <a:gd name="T31" fmla="*/ 20 h 34"/>
                    <a:gd name="T32" fmla="*/ 39 w 39"/>
                    <a:gd name="T33" fmla="*/ 13 h 34"/>
                    <a:gd name="T34" fmla="*/ 39 w 39"/>
                    <a:gd name="T35" fmla="*/ 10 h 34"/>
                    <a:gd name="T36" fmla="*/ 38 w 39"/>
                    <a:gd name="T37" fmla="*/ 6 h 34"/>
                    <a:gd name="T38" fmla="*/ 38 w 39"/>
                    <a:gd name="T39" fmla="*/ 6 h 34"/>
                    <a:gd name="T40" fmla="*/ 36 w 39"/>
                    <a:gd name="T41" fmla="*/ 4 h 34"/>
                    <a:gd name="T42" fmla="*/ 33 w 39"/>
                    <a:gd name="T43" fmla="*/ 2 h 34"/>
                    <a:gd name="T44" fmla="*/ 27 w 39"/>
                    <a:gd name="T45" fmla="*/ 0 h 34"/>
                    <a:gd name="T46" fmla="*/ 19 w 39"/>
                    <a:gd name="T47" fmla="*/ 0 h 34"/>
                    <a:gd name="T48" fmla="*/ 11 w 39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4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5"/>
                      </a:lnTo>
                      <a:lnTo>
                        <a:pt x="38" y="20"/>
                      </a:lnTo>
                      <a:lnTo>
                        <a:pt x="39" y="13"/>
                      </a:lnTo>
                      <a:lnTo>
                        <a:pt x="39" y="10"/>
                      </a:lnTo>
                      <a:lnTo>
                        <a:pt x="38" y="6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80" name="Freeform 2920"/>
                <p:cNvSpPr>
                  <a:spLocks/>
                </p:cNvSpPr>
                <p:nvPr/>
              </p:nvSpPr>
              <p:spPr bwMode="auto">
                <a:xfrm>
                  <a:off x="2274" y="3122"/>
                  <a:ext cx="41" cy="33"/>
                </a:xfrm>
                <a:custGeom>
                  <a:avLst/>
                  <a:gdLst>
                    <a:gd name="T0" fmla="*/ 26 w 41"/>
                    <a:gd name="T1" fmla="*/ 1 h 33"/>
                    <a:gd name="T2" fmla="*/ 26 w 41"/>
                    <a:gd name="T3" fmla="*/ 1 h 33"/>
                    <a:gd name="T4" fmla="*/ 18 w 41"/>
                    <a:gd name="T5" fmla="*/ 0 h 33"/>
                    <a:gd name="T6" fmla="*/ 10 w 41"/>
                    <a:gd name="T7" fmla="*/ 0 h 33"/>
                    <a:gd name="T8" fmla="*/ 4 w 41"/>
                    <a:gd name="T9" fmla="*/ 4 h 33"/>
                    <a:gd name="T10" fmla="*/ 3 w 41"/>
                    <a:gd name="T11" fmla="*/ 6 h 33"/>
                    <a:gd name="T12" fmla="*/ 0 w 41"/>
                    <a:gd name="T13" fmla="*/ 9 h 33"/>
                    <a:gd name="T14" fmla="*/ 0 w 41"/>
                    <a:gd name="T15" fmla="*/ 9 h 33"/>
                    <a:gd name="T16" fmla="*/ 0 w 41"/>
                    <a:gd name="T17" fmla="*/ 12 h 33"/>
                    <a:gd name="T18" fmla="*/ 0 w 41"/>
                    <a:gd name="T19" fmla="*/ 16 h 33"/>
                    <a:gd name="T20" fmla="*/ 3 w 41"/>
                    <a:gd name="T21" fmla="*/ 23 h 33"/>
                    <a:gd name="T22" fmla="*/ 8 w 41"/>
                    <a:gd name="T23" fmla="*/ 28 h 33"/>
                    <a:gd name="T24" fmla="*/ 14 w 41"/>
                    <a:gd name="T25" fmla="*/ 32 h 33"/>
                    <a:gd name="T26" fmla="*/ 14 w 41"/>
                    <a:gd name="T27" fmla="*/ 32 h 33"/>
                    <a:gd name="T28" fmla="*/ 23 w 41"/>
                    <a:gd name="T29" fmla="*/ 33 h 33"/>
                    <a:gd name="T30" fmla="*/ 29 w 41"/>
                    <a:gd name="T31" fmla="*/ 32 h 33"/>
                    <a:gd name="T32" fmla="*/ 36 w 41"/>
                    <a:gd name="T33" fmla="*/ 29 h 33"/>
                    <a:gd name="T34" fmla="*/ 38 w 41"/>
                    <a:gd name="T35" fmla="*/ 26 h 33"/>
                    <a:gd name="T36" fmla="*/ 40 w 41"/>
                    <a:gd name="T37" fmla="*/ 24 h 33"/>
                    <a:gd name="T38" fmla="*/ 40 w 41"/>
                    <a:gd name="T39" fmla="*/ 24 h 33"/>
                    <a:gd name="T40" fmla="*/ 41 w 41"/>
                    <a:gd name="T41" fmla="*/ 20 h 33"/>
                    <a:gd name="T42" fmla="*/ 40 w 41"/>
                    <a:gd name="T43" fmla="*/ 16 h 33"/>
                    <a:gd name="T44" fmla="*/ 38 w 41"/>
                    <a:gd name="T45" fmla="*/ 10 h 33"/>
                    <a:gd name="T46" fmla="*/ 33 w 41"/>
                    <a:gd name="T47" fmla="*/ 5 h 33"/>
                    <a:gd name="T48" fmla="*/ 26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0" y="0"/>
                      </a:lnTo>
                      <a:lnTo>
                        <a:pt x="4" y="4"/>
                      </a:lnTo>
                      <a:lnTo>
                        <a:pt x="3" y="6"/>
                      </a:lnTo>
                      <a:lnTo>
                        <a:pt x="0" y="9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3" y="33"/>
                      </a:lnTo>
                      <a:lnTo>
                        <a:pt x="29" y="32"/>
                      </a:lnTo>
                      <a:lnTo>
                        <a:pt x="36" y="29"/>
                      </a:lnTo>
                      <a:lnTo>
                        <a:pt x="38" y="26"/>
                      </a:lnTo>
                      <a:lnTo>
                        <a:pt x="40" y="24"/>
                      </a:lnTo>
                      <a:lnTo>
                        <a:pt x="41" y="20"/>
                      </a:lnTo>
                      <a:lnTo>
                        <a:pt x="40" y="16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81" name="Freeform 2921"/>
                <p:cNvSpPr>
                  <a:spLocks/>
                </p:cNvSpPr>
                <p:nvPr/>
              </p:nvSpPr>
              <p:spPr bwMode="auto">
                <a:xfrm>
                  <a:off x="2274" y="3122"/>
                  <a:ext cx="41" cy="33"/>
                </a:xfrm>
                <a:custGeom>
                  <a:avLst/>
                  <a:gdLst>
                    <a:gd name="T0" fmla="*/ 26 w 41"/>
                    <a:gd name="T1" fmla="*/ 1 h 33"/>
                    <a:gd name="T2" fmla="*/ 26 w 41"/>
                    <a:gd name="T3" fmla="*/ 1 h 33"/>
                    <a:gd name="T4" fmla="*/ 18 w 41"/>
                    <a:gd name="T5" fmla="*/ 0 h 33"/>
                    <a:gd name="T6" fmla="*/ 10 w 41"/>
                    <a:gd name="T7" fmla="*/ 0 h 33"/>
                    <a:gd name="T8" fmla="*/ 4 w 41"/>
                    <a:gd name="T9" fmla="*/ 4 h 33"/>
                    <a:gd name="T10" fmla="*/ 3 w 41"/>
                    <a:gd name="T11" fmla="*/ 6 h 33"/>
                    <a:gd name="T12" fmla="*/ 0 w 41"/>
                    <a:gd name="T13" fmla="*/ 9 h 33"/>
                    <a:gd name="T14" fmla="*/ 0 w 41"/>
                    <a:gd name="T15" fmla="*/ 9 h 33"/>
                    <a:gd name="T16" fmla="*/ 0 w 41"/>
                    <a:gd name="T17" fmla="*/ 12 h 33"/>
                    <a:gd name="T18" fmla="*/ 0 w 41"/>
                    <a:gd name="T19" fmla="*/ 16 h 33"/>
                    <a:gd name="T20" fmla="*/ 3 w 41"/>
                    <a:gd name="T21" fmla="*/ 23 h 33"/>
                    <a:gd name="T22" fmla="*/ 8 w 41"/>
                    <a:gd name="T23" fmla="*/ 28 h 33"/>
                    <a:gd name="T24" fmla="*/ 14 w 41"/>
                    <a:gd name="T25" fmla="*/ 32 h 33"/>
                    <a:gd name="T26" fmla="*/ 14 w 41"/>
                    <a:gd name="T27" fmla="*/ 32 h 33"/>
                    <a:gd name="T28" fmla="*/ 23 w 41"/>
                    <a:gd name="T29" fmla="*/ 33 h 33"/>
                    <a:gd name="T30" fmla="*/ 29 w 41"/>
                    <a:gd name="T31" fmla="*/ 32 h 33"/>
                    <a:gd name="T32" fmla="*/ 36 w 41"/>
                    <a:gd name="T33" fmla="*/ 29 h 33"/>
                    <a:gd name="T34" fmla="*/ 38 w 41"/>
                    <a:gd name="T35" fmla="*/ 26 h 33"/>
                    <a:gd name="T36" fmla="*/ 40 w 41"/>
                    <a:gd name="T37" fmla="*/ 24 h 33"/>
                    <a:gd name="T38" fmla="*/ 40 w 41"/>
                    <a:gd name="T39" fmla="*/ 24 h 33"/>
                    <a:gd name="T40" fmla="*/ 41 w 41"/>
                    <a:gd name="T41" fmla="*/ 20 h 33"/>
                    <a:gd name="T42" fmla="*/ 40 w 41"/>
                    <a:gd name="T43" fmla="*/ 16 h 33"/>
                    <a:gd name="T44" fmla="*/ 38 w 41"/>
                    <a:gd name="T45" fmla="*/ 10 h 33"/>
                    <a:gd name="T46" fmla="*/ 33 w 41"/>
                    <a:gd name="T47" fmla="*/ 5 h 33"/>
                    <a:gd name="T48" fmla="*/ 26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0" y="0"/>
                      </a:lnTo>
                      <a:lnTo>
                        <a:pt x="4" y="4"/>
                      </a:lnTo>
                      <a:lnTo>
                        <a:pt x="3" y="6"/>
                      </a:lnTo>
                      <a:lnTo>
                        <a:pt x="0" y="9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3" y="33"/>
                      </a:lnTo>
                      <a:lnTo>
                        <a:pt x="29" y="32"/>
                      </a:lnTo>
                      <a:lnTo>
                        <a:pt x="36" y="29"/>
                      </a:lnTo>
                      <a:lnTo>
                        <a:pt x="38" y="26"/>
                      </a:lnTo>
                      <a:lnTo>
                        <a:pt x="40" y="24"/>
                      </a:lnTo>
                      <a:lnTo>
                        <a:pt x="41" y="20"/>
                      </a:lnTo>
                      <a:lnTo>
                        <a:pt x="40" y="16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82" name="Freeform 2922"/>
                <p:cNvSpPr>
                  <a:spLocks/>
                </p:cNvSpPr>
                <p:nvPr/>
              </p:nvSpPr>
              <p:spPr bwMode="auto">
                <a:xfrm>
                  <a:off x="1760" y="3035"/>
                  <a:ext cx="31" cy="88"/>
                </a:xfrm>
                <a:custGeom>
                  <a:avLst/>
                  <a:gdLst>
                    <a:gd name="T0" fmla="*/ 0 w 31"/>
                    <a:gd name="T1" fmla="*/ 84 h 88"/>
                    <a:gd name="T2" fmla="*/ 9 w 31"/>
                    <a:gd name="T3" fmla="*/ 69 h 88"/>
                    <a:gd name="T4" fmla="*/ 9 w 31"/>
                    <a:gd name="T5" fmla="*/ 0 h 88"/>
                    <a:gd name="T6" fmla="*/ 23 w 31"/>
                    <a:gd name="T7" fmla="*/ 2 h 88"/>
                    <a:gd name="T8" fmla="*/ 23 w 31"/>
                    <a:gd name="T9" fmla="*/ 69 h 88"/>
                    <a:gd name="T10" fmla="*/ 31 w 31"/>
                    <a:gd name="T11" fmla="*/ 85 h 88"/>
                    <a:gd name="T12" fmla="*/ 20 w 31"/>
                    <a:gd name="T13" fmla="*/ 79 h 88"/>
                    <a:gd name="T14" fmla="*/ 20 w 31"/>
                    <a:gd name="T15" fmla="*/ 88 h 88"/>
                    <a:gd name="T16" fmla="*/ 14 w 31"/>
                    <a:gd name="T17" fmla="*/ 80 h 88"/>
                    <a:gd name="T18" fmla="*/ 9 w 31"/>
                    <a:gd name="T19" fmla="*/ 87 h 88"/>
                    <a:gd name="T20" fmla="*/ 9 w 31"/>
                    <a:gd name="T21" fmla="*/ 80 h 88"/>
                    <a:gd name="T22" fmla="*/ 0 w 31"/>
                    <a:gd name="T23" fmla="*/ 84 h 88"/>
                    <a:gd name="T24" fmla="*/ 0 w 31"/>
                    <a:gd name="T25" fmla="*/ 84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8"/>
                    <a:gd name="T41" fmla="*/ 31 w 31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8">
                      <a:moveTo>
                        <a:pt x="0" y="84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2"/>
                      </a:lnTo>
                      <a:lnTo>
                        <a:pt x="23" y="69"/>
                      </a:lnTo>
                      <a:lnTo>
                        <a:pt x="31" y="85"/>
                      </a:lnTo>
                      <a:lnTo>
                        <a:pt x="20" y="79"/>
                      </a:lnTo>
                      <a:lnTo>
                        <a:pt x="20" y="88"/>
                      </a:lnTo>
                      <a:lnTo>
                        <a:pt x="14" y="80"/>
                      </a:lnTo>
                      <a:lnTo>
                        <a:pt x="9" y="87"/>
                      </a:lnTo>
                      <a:lnTo>
                        <a:pt x="9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83" name="Freeform 2923"/>
                <p:cNvSpPr>
                  <a:spLocks/>
                </p:cNvSpPr>
                <p:nvPr/>
              </p:nvSpPr>
              <p:spPr bwMode="auto">
                <a:xfrm>
                  <a:off x="1742" y="3020"/>
                  <a:ext cx="40" cy="34"/>
                </a:xfrm>
                <a:custGeom>
                  <a:avLst/>
                  <a:gdLst>
                    <a:gd name="T0" fmla="*/ 12 w 40"/>
                    <a:gd name="T1" fmla="*/ 3 h 34"/>
                    <a:gd name="T2" fmla="*/ 12 w 40"/>
                    <a:gd name="T3" fmla="*/ 3 h 34"/>
                    <a:gd name="T4" fmla="*/ 5 w 40"/>
                    <a:gd name="T5" fmla="*/ 9 h 34"/>
                    <a:gd name="T6" fmla="*/ 1 w 40"/>
                    <a:gd name="T7" fmla="*/ 14 h 34"/>
                    <a:gd name="T8" fmla="*/ 0 w 40"/>
                    <a:gd name="T9" fmla="*/ 21 h 34"/>
                    <a:gd name="T10" fmla="*/ 0 w 40"/>
                    <a:gd name="T11" fmla="*/ 24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0 h 34"/>
                    <a:gd name="T18" fmla="*/ 6 w 40"/>
                    <a:gd name="T19" fmla="*/ 32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0 h 34"/>
                    <a:gd name="T26" fmla="*/ 28 w 40"/>
                    <a:gd name="T27" fmla="*/ 30 h 34"/>
                    <a:gd name="T28" fmla="*/ 35 w 40"/>
                    <a:gd name="T29" fmla="*/ 25 h 34"/>
                    <a:gd name="T30" fmla="*/ 38 w 40"/>
                    <a:gd name="T31" fmla="*/ 19 h 34"/>
                    <a:gd name="T32" fmla="*/ 40 w 40"/>
                    <a:gd name="T33" fmla="*/ 12 h 34"/>
                    <a:gd name="T34" fmla="*/ 38 w 40"/>
                    <a:gd name="T35" fmla="*/ 10 h 34"/>
                    <a:gd name="T36" fmla="*/ 37 w 40"/>
                    <a:gd name="T37" fmla="*/ 6 h 34"/>
                    <a:gd name="T38" fmla="*/ 37 w 40"/>
                    <a:gd name="T39" fmla="*/ 6 h 34"/>
                    <a:gd name="T40" fmla="*/ 36 w 40"/>
                    <a:gd name="T41" fmla="*/ 3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9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0"/>
                      </a:lnTo>
                      <a:lnTo>
                        <a:pt x="35" y="25"/>
                      </a:lnTo>
                      <a:lnTo>
                        <a:pt x="38" y="19"/>
                      </a:lnTo>
                      <a:lnTo>
                        <a:pt x="40" y="12"/>
                      </a:lnTo>
                      <a:lnTo>
                        <a:pt x="38" y="10"/>
                      </a:lnTo>
                      <a:lnTo>
                        <a:pt x="37" y="6"/>
                      </a:lnTo>
                      <a:lnTo>
                        <a:pt x="36" y="3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84" name="Freeform 2924"/>
                <p:cNvSpPr>
                  <a:spLocks/>
                </p:cNvSpPr>
                <p:nvPr/>
              </p:nvSpPr>
              <p:spPr bwMode="auto">
                <a:xfrm>
                  <a:off x="1742" y="3020"/>
                  <a:ext cx="40" cy="34"/>
                </a:xfrm>
                <a:custGeom>
                  <a:avLst/>
                  <a:gdLst>
                    <a:gd name="T0" fmla="*/ 12 w 40"/>
                    <a:gd name="T1" fmla="*/ 3 h 34"/>
                    <a:gd name="T2" fmla="*/ 12 w 40"/>
                    <a:gd name="T3" fmla="*/ 3 h 34"/>
                    <a:gd name="T4" fmla="*/ 5 w 40"/>
                    <a:gd name="T5" fmla="*/ 9 h 34"/>
                    <a:gd name="T6" fmla="*/ 1 w 40"/>
                    <a:gd name="T7" fmla="*/ 14 h 34"/>
                    <a:gd name="T8" fmla="*/ 0 w 40"/>
                    <a:gd name="T9" fmla="*/ 21 h 34"/>
                    <a:gd name="T10" fmla="*/ 0 w 40"/>
                    <a:gd name="T11" fmla="*/ 24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0 h 34"/>
                    <a:gd name="T18" fmla="*/ 6 w 40"/>
                    <a:gd name="T19" fmla="*/ 32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0 h 34"/>
                    <a:gd name="T26" fmla="*/ 28 w 40"/>
                    <a:gd name="T27" fmla="*/ 30 h 34"/>
                    <a:gd name="T28" fmla="*/ 35 w 40"/>
                    <a:gd name="T29" fmla="*/ 25 h 34"/>
                    <a:gd name="T30" fmla="*/ 38 w 40"/>
                    <a:gd name="T31" fmla="*/ 19 h 34"/>
                    <a:gd name="T32" fmla="*/ 40 w 40"/>
                    <a:gd name="T33" fmla="*/ 12 h 34"/>
                    <a:gd name="T34" fmla="*/ 38 w 40"/>
                    <a:gd name="T35" fmla="*/ 10 h 34"/>
                    <a:gd name="T36" fmla="*/ 37 w 40"/>
                    <a:gd name="T37" fmla="*/ 6 h 34"/>
                    <a:gd name="T38" fmla="*/ 37 w 40"/>
                    <a:gd name="T39" fmla="*/ 6 h 34"/>
                    <a:gd name="T40" fmla="*/ 36 w 40"/>
                    <a:gd name="T41" fmla="*/ 3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9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0"/>
                      </a:lnTo>
                      <a:lnTo>
                        <a:pt x="35" y="25"/>
                      </a:lnTo>
                      <a:lnTo>
                        <a:pt x="38" y="19"/>
                      </a:lnTo>
                      <a:lnTo>
                        <a:pt x="40" y="12"/>
                      </a:lnTo>
                      <a:lnTo>
                        <a:pt x="38" y="10"/>
                      </a:lnTo>
                      <a:lnTo>
                        <a:pt x="37" y="6"/>
                      </a:lnTo>
                      <a:lnTo>
                        <a:pt x="36" y="3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85" name="Freeform 2925"/>
                <p:cNvSpPr>
                  <a:spLocks/>
                </p:cNvSpPr>
                <p:nvPr/>
              </p:nvSpPr>
              <p:spPr bwMode="auto">
                <a:xfrm>
                  <a:off x="1770" y="3023"/>
                  <a:ext cx="41" cy="34"/>
                </a:xfrm>
                <a:custGeom>
                  <a:avLst/>
                  <a:gdLst>
                    <a:gd name="T0" fmla="*/ 27 w 41"/>
                    <a:gd name="T1" fmla="*/ 2 h 34"/>
                    <a:gd name="T2" fmla="*/ 27 w 41"/>
                    <a:gd name="T3" fmla="*/ 2 h 34"/>
                    <a:gd name="T4" fmla="*/ 18 w 41"/>
                    <a:gd name="T5" fmla="*/ 0 h 34"/>
                    <a:gd name="T6" fmla="*/ 12 w 41"/>
                    <a:gd name="T7" fmla="*/ 2 h 34"/>
                    <a:gd name="T8" fmla="*/ 5 w 41"/>
                    <a:gd name="T9" fmla="*/ 4 h 34"/>
                    <a:gd name="T10" fmla="*/ 3 w 41"/>
                    <a:gd name="T11" fmla="*/ 7 h 34"/>
                    <a:gd name="T12" fmla="*/ 1 w 41"/>
                    <a:gd name="T13" fmla="*/ 9 h 34"/>
                    <a:gd name="T14" fmla="*/ 1 w 41"/>
                    <a:gd name="T15" fmla="*/ 9 h 34"/>
                    <a:gd name="T16" fmla="*/ 0 w 41"/>
                    <a:gd name="T17" fmla="*/ 13 h 34"/>
                    <a:gd name="T18" fmla="*/ 1 w 41"/>
                    <a:gd name="T19" fmla="*/ 16 h 34"/>
                    <a:gd name="T20" fmla="*/ 3 w 41"/>
                    <a:gd name="T21" fmla="*/ 22 h 34"/>
                    <a:gd name="T22" fmla="*/ 8 w 41"/>
                    <a:gd name="T23" fmla="*/ 29 h 34"/>
                    <a:gd name="T24" fmla="*/ 15 w 41"/>
                    <a:gd name="T25" fmla="*/ 32 h 34"/>
                    <a:gd name="T26" fmla="*/ 15 w 41"/>
                    <a:gd name="T27" fmla="*/ 32 h 34"/>
                    <a:gd name="T28" fmla="*/ 23 w 41"/>
                    <a:gd name="T29" fmla="*/ 34 h 34"/>
                    <a:gd name="T30" fmla="*/ 31 w 41"/>
                    <a:gd name="T31" fmla="*/ 32 h 34"/>
                    <a:gd name="T32" fmla="*/ 37 w 41"/>
                    <a:gd name="T33" fmla="*/ 30 h 34"/>
                    <a:gd name="T34" fmla="*/ 38 w 41"/>
                    <a:gd name="T35" fmla="*/ 27 h 34"/>
                    <a:gd name="T36" fmla="*/ 41 w 41"/>
                    <a:gd name="T37" fmla="*/ 25 h 34"/>
                    <a:gd name="T38" fmla="*/ 41 w 41"/>
                    <a:gd name="T39" fmla="*/ 25 h 34"/>
                    <a:gd name="T40" fmla="*/ 41 w 41"/>
                    <a:gd name="T41" fmla="*/ 21 h 34"/>
                    <a:gd name="T42" fmla="*/ 41 w 41"/>
                    <a:gd name="T43" fmla="*/ 18 h 34"/>
                    <a:gd name="T44" fmla="*/ 38 w 41"/>
                    <a:gd name="T45" fmla="*/ 12 h 34"/>
                    <a:gd name="T46" fmla="*/ 33 w 41"/>
                    <a:gd name="T47" fmla="*/ 6 h 34"/>
                    <a:gd name="T48" fmla="*/ 27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7" y="2"/>
                      </a:moveTo>
                      <a:lnTo>
                        <a:pt x="27" y="2"/>
                      </a:lnTo>
                      <a:lnTo>
                        <a:pt x="18" y="0"/>
                      </a:lnTo>
                      <a:lnTo>
                        <a:pt x="12" y="2"/>
                      </a:lnTo>
                      <a:lnTo>
                        <a:pt x="5" y="4"/>
                      </a:lnTo>
                      <a:lnTo>
                        <a:pt x="3" y="7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1" y="16"/>
                      </a:lnTo>
                      <a:lnTo>
                        <a:pt x="3" y="22"/>
                      </a:lnTo>
                      <a:lnTo>
                        <a:pt x="8" y="29"/>
                      </a:lnTo>
                      <a:lnTo>
                        <a:pt x="15" y="32"/>
                      </a:lnTo>
                      <a:lnTo>
                        <a:pt x="23" y="34"/>
                      </a:lnTo>
                      <a:lnTo>
                        <a:pt x="31" y="32"/>
                      </a:lnTo>
                      <a:lnTo>
                        <a:pt x="37" y="30"/>
                      </a:lnTo>
                      <a:lnTo>
                        <a:pt x="38" y="27"/>
                      </a:lnTo>
                      <a:lnTo>
                        <a:pt x="41" y="25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6"/>
                      </a:lnTo>
                      <a:lnTo>
                        <a:pt x="27" y="2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86" name="Freeform 2926"/>
                <p:cNvSpPr>
                  <a:spLocks/>
                </p:cNvSpPr>
                <p:nvPr/>
              </p:nvSpPr>
              <p:spPr bwMode="auto">
                <a:xfrm>
                  <a:off x="1770" y="3023"/>
                  <a:ext cx="41" cy="34"/>
                </a:xfrm>
                <a:custGeom>
                  <a:avLst/>
                  <a:gdLst>
                    <a:gd name="T0" fmla="*/ 27 w 41"/>
                    <a:gd name="T1" fmla="*/ 2 h 34"/>
                    <a:gd name="T2" fmla="*/ 27 w 41"/>
                    <a:gd name="T3" fmla="*/ 2 h 34"/>
                    <a:gd name="T4" fmla="*/ 18 w 41"/>
                    <a:gd name="T5" fmla="*/ 0 h 34"/>
                    <a:gd name="T6" fmla="*/ 12 w 41"/>
                    <a:gd name="T7" fmla="*/ 2 h 34"/>
                    <a:gd name="T8" fmla="*/ 5 w 41"/>
                    <a:gd name="T9" fmla="*/ 4 h 34"/>
                    <a:gd name="T10" fmla="*/ 3 w 41"/>
                    <a:gd name="T11" fmla="*/ 7 h 34"/>
                    <a:gd name="T12" fmla="*/ 1 w 41"/>
                    <a:gd name="T13" fmla="*/ 9 h 34"/>
                    <a:gd name="T14" fmla="*/ 1 w 41"/>
                    <a:gd name="T15" fmla="*/ 9 h 34"/>
                    <a:gd name="T16" fmla="*/ 0 w 41"/>
                    <a:gd name="T17" fmla="*/ 13 h 34"/>
                    <a:gd name="T18" fmla="*/ 1 w 41"/>
                    <a:gd name="T19" fmla="*/ 16 h 34"/>
                    <a:gd name="T20" fmla="*/ 3 w 41"/>
                    <a:gd name="T21" fmla="*/ 22 h 34"/>
                    <a:gd name="T22" fmla="*/ 8 w 41"/>
                    <a:gd name="T23" fmla="*/ 29 h 34"/>
                    <a:gd name="T24" fmla="*/ 15 w 41"/>
                    <a:gd name="T25" fmla="*/ 32 h 34"/>
                    <a:gd name="T26" fmla="*/ 15 w 41"/>
                    <a:gd name="T27" fmla="*/ 32 h 34"/>
                    <a:gd name="T28" fmla="*/ 23 w 41"/>
                    <a:gd name="T29" fmla="*/ 34 h 34"/>
                    <a:gd name="T30" fmla="*/ 31 w 41"/>
                    <a:gd name="T31" fmla="*/ 32 h 34"/>
                    <a:gd name="T32" fmla="*/ 37 w 41"/>
                    <a:gd name="T33" fmla="*/ 30 h 34"/>
                    <a:gd name="T34" fmla="*/ 38 w 41"/>
                    <a:gd name="T35" fmla="*/ 27 h 34"/>
                    <a:gd name="T36" fmla="*/ 41 w 41"/>
                    <a:gd name="T37" fmla="*/ 25 h 34"/>
                    <a:gd name="T38" fmla="*/ 41 w 41"/>
                    <a:gd name="T39" fmla="*/ 25 h 34"/>
                    <a:gd name="T40" fmla="*/ 41 w 41"/>
                    <a:gd name="T41" fmla="*/ 21 h 34"/>
                    <a:gd name="T42" fmla="*/ 41 w 41"/>
                    <a:gd name="T43" fmla="*/ 18 h 34"/>
                    <a:gd name="T44" fmla="*/ 38 w 41"/>
                    <a:gd name="T45" fmla="*/ 12 h 34"/>
                    <a:gd name="T46" fmla="*/ 33 w 41"/>
                    <a:gd name="T47" fmla="*/ 6 h 34"/>
                    <a:gd name="T48" fmla="*/ 27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7" y="2"/>
                      </a:moveTo>
                      <a:lnTo>
                        <a:pt x="27" y="2"/>
                      </a:lnTo>
                      <a:lnTo>
                        <a:pt x="18" y="0"/>
                      </a:lnTo>
                      <a:lnTo>
                        <a:pt x="12" y="2"/>
                      </a:lnTo>
                      <a:lnTo>
                        <a:pt x="5" y="4"/>
                      </a:lnTo>
                      <a:lnTo>
                        <a:pt x="3" y="7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1" y="16"/>
                      </a:lnTo>
                      <a:lnTo>
                        <a:pt x="3" y="22"/>
                      </a:lnTo>
                      <a:lnTo>
                        <a:pt x="8" y="29"/>
                      </a:lnTo>
                      <a:lnTo>
                        <a:pt x="15" y="32"/>
                      </a:lnTo>
                      <a:lnTo>
                        <a:pt x="23" y="34"/>
                      </a:lnTo>
                      <a:lnTo>
                        <a:pt x="31" y="32"/>
                      </a:lnTo>
                      <a:lnTo>
                        <a:pt x="37" y="30"/>
                      </a:lnTo>
                      <a:lnTo>
                        <a:pt x="38" y="27"/>
                      </a:lnTo>
                      <a:lnTo>
                        <a:pt x="41" y="25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6"/>
                      </a:lnTo>
                      <a:lnTo>
                        <a:pt x="27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87" name="Freeform 2927"/>
                <p:cNvSpPr>
                  <a:spLocks/>
                </p:cNvSpPr>
                <p:nvPr/>
              </p:nvSpPr>
              <p:spPr bwMode="auto">
                <a:xfrm>
                  <a:off x="1746" y="2997"/>
                  <a:ext cx="42" cy="32"/>
                </a:xfrm>
                <a:custGeom>
                  <a:avLst/>
                  <a:gdLst>
                    <a:gd name="T0" fmla="*/ 20 w 42"/>
                    <a:gd name="T1" fmla="*/ 0 h 32"/>
                    <a:gd name="T2" fmla="*/ 20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1 w 42"/>
                    <a:gd name="T9" fmla="*/ 10 h 32"/>
                    <a:gd name="T10" fmla="*/ 0 w 42"/>
                    <a:gd name="T11" fmla="*/ 12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0 w 42"/>
                    <a:gd name="T17" fmla="*/ 19 h 32"/>
                    <a:gd name="T18" fmla="*/ 1 w 42"/>
                    <a:gd name="T19" fmla="*/ 21 h 32"/>
                    <a:gd name="T20" fmla="*/ 6 w 42"/>
                    <a:gd name="T21" fmla="*/ 26 h 32"/>
                    <a:gd name="T22" fmla="*/ 13 w 42"/>
                    <a:gd name="T23" fmla="*/ 30 h 32"/>
                    <a:gd name="T24" fmla="*/ 20 w 42"/>
                    <a:gd name="T25" fmla="*/ 32 h 32"/>
                    <a:gd name="T26" fmla="*/ 20 w 42"/>
                    <a:gd name="T27" fmla="*/ 32 h 32"/>
                    <a:gd name="T28" fmla="*/ 29 w 42"/>
                    <a:gd name="T29" fmla="*/ 30 h 32"/>
                    <a:gd name="T30" fmla="*/ 36 w 42"/>
                    <a:gd name="T31" fmla="*/ 26 h 32"/>
                    <a:gd name="T32" fmla="*/ 39 w 42"/>
                    <a:gd name="T33" fmla="*/ 21 h 32"/>
                    <a:gd name="T34" fmla="*/ 41 w 42"/>
                    <a:gd name="T35" fmla="*/ 19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1 w 42"/>
                    <a:gd name="T41" fmla="*/ 12 h 32"/>
                    <a:gd name="T42" fmla="*/ 39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0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1" y="21"/>
                      </a:lnTo>
                      <a:lnTo>
                        <a:pt x="6" y="26"/>
                      </a:lnTo>
                      <a:lnTo>
                        <a:pt x="13" y="30"/>
                      </a:lnTo>
                      <a:lnTo>
                        <a:pt x="20" y="32"/>
                      </a:lnTo>
                      <a:lnTo>
                        <a:pt x="29" y="30"/>
                      </a:lnTo>
                      <a:lnTo>
                        <a:pt x="36" y="26"/>
                      </a:lnTo>
                      <a:lnTo>
                        <a:pt x="39" y="21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2"/>
                      </a:lnTo>
                      <a:lnTo>
                        <a:pt x="39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88" name="Freeform 2928"/>
                <p:cNvSpPr>
                  <a:spLocks/>
                </p:cNvSpPr>
                <p:nvPr/>
              </p:nvSpPr>
              <p:spPr bwMode="auto">
                <a:xfrm>
                  <a:off x="1746" y="2997"/>
                  <a:ext cx="42" cy="32"/>
                </a:xfrm>
                <a:custGeom>
                  <a:avLst/>
                  <a:gdLst>
                    <a:gd name="T0" fmla="*/ 20 w 42"/>
                    <a:gd name="T1" fmla="*/ 0 h 32"/>
                    <a:gd name="T2" fmla="*/ 20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1 w 42"/>
                    <a:gd name="T9" fmla="*/ 10 h 32"/>
                    <a:gd name="T10" fmla="*/ 0 w 42"/>
                    <a:gd name="T11" fmla="*/ 12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0 w 42"/>
                    <a:gd name="T17" fmla="*/ 19 h 32"/>
                    <a:gd name="T18" fmla="*/ 1 w 42"/>
                    <a:gd name="T19" fmla="*/ 21 h 32"/>
                    <a:gd name="T20" fmla="*/ 6 w 42"/>
                    <a:gd name="T21" fmla="*/ 26 h 32"/>
                    <a:gd name="T22" fmla="*/ 13 w 42"/>
                    <a:gd name="T23" fmla="*/ 30 h 32"/>
                    <a:gd name="T24" fmla="*/ 20 w 42"/>
                    <a:gd name="T25" fmla="*/ 32 h 32"/>
                    <a:gd name="T26" fmla="*/ 20 w 42"/>
                    <a:gd name="T27" fmla="*/ 32 h 32"/>
                    <a:gd name="T28" fmla="*/ 29 w 42"/>
                    <a:gd name="T29" fmla="*/ 30 h 32"/>
                    <a:gd name="T30" fmla="*/ 36 w 42"/>
                    <a:gd name="T31" fmla="*/ 26 h 32"/>
                    <a:gd name="T32" fmla="*/ 39 w 42"/>
                    <a:gd name="T33" fmla="*/ 21 h 32"/>
                    <a:gd name="T34" fmla="*/ 41 w 42"/>
                    <a:gd name="T35" fmla="*/ 19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1 w 42"/>
                    <a:gd name="T41" fmla="*/ 12 h 32"/>
                    <a:gd name="T42" fmla="*/ 39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0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1" y="21"/>
                      </a:lnTo>
                      <a:lnTo>
                        <a:pt x="6" y="26"/>
                      </a:lnTo>
                      <a:lnTo>
                        <a:pt x="13" y="30"/>
                      </a:lnTo>
                      <a:lnTo>
                        <a:pt x="20" y="32"/>
                      </a:lnTo>
                      <a:lnTo>
                        <a:pt x="29" y="30"/>
                      </a:lnTo>
                      <a:lnTo>
                        <a:pt x="36" y="26"/>
                      </a:lnTo>
                      <a:lnTo>
                        <a:pt x="39" y="21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2"/>
                      </a:lnTo>
                      <a:lnTo>
                        <a:pt x="39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89" name="Freeform 2929"/>
                <p:cNvSpPr>
                  <a:spLocks/>
                </p:cNvSpPr>
                <p:nvPr/>
              </p:nvSpPr>
              <p:spPr bwMode="auto">
                <a:xfrm>
                  <a:off x="1771" y="3001"/>
                  <a:ext cx="43" cy="33"/>
                </a:xfrm>
                <a:custGeom>
                  <a:avLst/>
                  <a:gdLst>
                    <a:gd name="T0" fmla="*/ 25 w 43"/>
                    <a:gd name="T1" fmla="*/ 0 h 33"/>
                    <a:gd name="T2" fmla="*/ 25 w 43"/>
                    <a:gd name="T3" fmla="*/ 0 h 33"/>
                    <a:gd name="T4" fmla="*/ 16 w 43"/>
                    <a:gd name="T5" fmla="*/ 0 h 33"/>
                    <a:gd name="T6" fmla="*/ 9 w 43"/>
                    <a:gd name="T7" fmla="*/ 2 h 33"/>
                    <a:gd name="T8" fmla="*/ 4 w 43"/>
                    <a:gd name="T9" fmla="*/ 6 h 33"/>
                    <a:gd name="T10" fmla="*/ 2 w 43"/>
                    <a:gd name="T11" fmla="*/ 8 h 33"/>
                    <a:gd name="T12" fmla="*/ 0 w 43"/>
                    <a:gd name="T13" fmla="*/ 12 h 33"/>
                    <a:gd name="T14" fmla="*/ 0 w 43"/>
                    <a:gd name="T15" fmla="*/ 12 h 33"/>
                    <a:gd name="T16" fmla="*/ 0 w 43"/>
                    <a:gd name="T17" fmla="*/ 16 h 33"/>
                    <a:gd name="T18" fmla="*/ 2 w 43"/>
                    <a:gd name="T19" fmla="*/ 19 h 33"/>
                    <a:gd name="T20" fmla="*/ 4 w 43"/>
                    <a:gd name="T21" fmla="*/ 25 h 33"/>
                    <a:gd name="T22" fmla="*/ 11 w 43"/>
                    <a:gd name="T23" fmla="*/ 29 h 33"/>
                    <a:gd name="T24" fmla="*/ 18 w 43"/>
                    <a:gd name="T25" fmla="*/ 33 h 33"/>
                    <a:gd name="T26" fmla="*/ 18 w 43"/>
                    <a:gd name="T27" fmla="*/ 33 h 33"/>
                    <a:gd name="T28" fmla="*/ 26 w 43"/>
                    <a:gd name="T29" fmla="*/ 33 h 33"/>
                    <a:gd name="T30" fmla="*/ 34 w 43"/>
                    <a:gd name="T31" fmla="*/ 30 h 33"/>
                    <a:gd name="T32" fmla="*/ 39 w 43"/>
                    <a:gd name="T33" fmla="*/ 26 h 33"/>
                    <a:gd name="T34" fmla="*/ 41 w 43"/>
                    <a:gd name="T35" fmla="*/ 22 h 33"/>
                    <a:gd name="T36" fmla="*/ 41 w 43"/>
                    <a:gd name="T37" fmla="*/ 20 h 33"/>
                    <a:gd name="T38" fmla="*/ 41 w 43"/>
                    <a:gd name="T39" fmla="*/ 20 h 33"/>
                    <a:gd name="T40" fmla="*/ 43 w 43"/>
                    <a:gd name="T41" fmla="*/ 16 h 33"/>
                    <a:gd name="T42" fmla="*/ 41 w 43"/>
                    <a:gd name="T43" fmla="*/ 14 h 33"/>
                    <a:gd name="T44" fmla="*/ 37 w 43"/>
                    <a:gd name="T45" fmla="*/ 7 h 33"/>
                    <a:gd name="T46" fmla="*/ 32 w 43"/>
                    <a:gd name="T47" fmla="*/ 2 h 33"/>
                    <a:gd name="T48" fmla="*/ 25 w 43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3"/>
                    <a:gd name="T77" fmla="*/ 43 w 43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3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16" y="0"/>
                      </a:lnTo>
                      <a:lnTo>
                        <a:pt x="9" y="2"/>
                      </a:lnTo>
                      <a:lnTo>
                        <a:pt x="4" y="6"/>
                      </a:lnTo>
                      <a:lnTo>
                        <a:pt x="2" y="8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4" y="25"/>
                      </a:lnTo>
                      <a:lnTo>
                        <a:pt x="11" y="29"/>
                      </a:lnTo>
                      <a:lnTo>
                        <a:pt x="18" y="33"/>
                      </a:lnTo>
                      <a:lnTo>
                        <a:pt x="26" y="33"/>
                      </a:lnTo>
                      <a:lnTo>
                        <a:pt x="34" y="30"/>
                      </a:lnTo>
                      <a:lnTo>
                        <a:pt x="39" y="26"/>
                      </a:lnTo>
                      <a:lnTo>
                        <a:pt x="41" y="22"/>
                      </a:lnTo>
                      <a:lnTo>
                        <a:pt x="41" y="20"/>
                      </a:lnTo>
                      <a:lnTo>
                        <a:pt x="43" y="16"/>
                      </a:lnTo>
                      <a:lnTo>
                        <a:pt x="41" y="14"/>
                      </a:lnTo>
                      <a:lnTo>
                        <a:pt x="37" y="7"/>
                      </a:lnTo>
                      <a:lnTo>
                        <a:pt x="32" y="2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90" name="Freeform 2930"/>
                <p:cNvSpPr>
                  <a:spLocks/>
                </p:cNvSpPr>
                <p:nvPr/>
              </p:nvSpPr>
              <p:spPr bwMode="auto">
                <a:xfrm>
                  <a:off x="1771" y="3001"/>
                  <a:ext cx="43" cy="33"/>
                </a:xfrm>
                <a:custGeom>
                  <a:avLst/>
                  <a:gdLst>
                    <a:gd name="T0" fmla="*/ 25 w 43"/>
                    <a:gd name="T1" fmla="*/ 0 h 33"/>
                    <a:gd name="T2" fmla="*/ 25 w 43"/>
                    <a:gd name="T3" fmla="*/ 0 h 33"/>
                    <a:gd name="T4" fmla="*/ 16 w 43"/>
                    <a:gd name="T5" fmla="*/ 0 h 33"/>
                    <a:gd name="T6" fmla="*/ 9 w 43"/>
                    <a:gd name="T7" fmla="*/ 2 h 33"/>
                    <a:gd name="T8" fmla="*/ 4 w 43"/>
                    <a:gd name="T9" fmla="*/ 6 h 33"/>
                    <a:gd name="T10" fmla="*/ 2 w 43"/>
                    <a:gd name="T11" fmla="*/ 8 h 33"/>
                    <a:gd name="T12" fmla="*/ 0 w 43"/>
                    <a:gd name="T13" fmla="*/ 12 h 33"/>
                    <a:gd name="T14" fmla="*/ 0 w 43"/>
                    <a:gd name="T15" fmla="*/ 12 h 33"/>
                    <a:gd name="T16" fmla="*/ 0 w 43"/>
                    <a:gd name="T17" fmla="*/ 16 h 33"/>
                    <a:gd name="T18" fmla="*/ 2 w 43"/>
                    <a:gd name="T19" fmla="*/ 19 h 33"/>
                    <a:gd name="T20" fmla="*/ 4 w 43"/>
                    <a:gd name="T21" fmla="*/ 25 h 33"/>
                    <a:gd name="T22" fmla="*/ 11 w 43"/>
                    <a:gd name="T23" fmla="*/ 29 h 33"/>
                    <a:gd name="T24" fmla="*/ 18 w 43"/>
                    <a:gd name="T25" fmla="*/ 33 h 33"/>
                    <a:gd name="T26" fmla="*/ 18 w 43"/>
                    <a:gd name="T27" fmla="*/ 33 h 33"/>
                    <a:gd name="T28" fmla="*/ 26 w 43"/>
                    <a:gd name="T29" fmla="*/ 33 h 33"/>
                    <a:gd name="T30" fmla="*/ 34 w 43"/>
                    <a:gd name="T31" fmla="*/ 30 h 33"/>
                    <a:gd name="T32" fmla="*/ 39 w 43"/>
                    <a:gd name="T33" fmla="*/ 26 h 33"/>
                    <a:gd name="T34" fmla="*/ 41 w 43"/>
                    <a:gd name="T35" fmla="*/ 22 h 33"/>
                    <a:gd name="T36" fmla="*/ 41 w 43"/>
                    <a:gd name="T37" fmla="*/ 20 h 33"/>
                    <a:gd name="T38" fmla="*/ 41 w 43"/>
                    <a:gd name="T39" fmla="*/ 20 h 33"/>
                    <a:gd name="T40" fmla="*/ 43 w 43"/>
                    <a:gd name="T41" fmla="*/ 16 h 33"/>
                    <a:gd name="T42" fmla="*/ 41 w 43"/>
                    <a:gd name="T43" fmla="*/ 14 h 33"/>
                    <a:gd name="T44" fmla="*/ 37 w 43"/>
                    <a:gd name="T45" fmla="*/ 7 h 33"/>
                    <a:gd name="T46" fmla="*/ 32 w 43"/>
                    <a:gd name="T47" fmla="*/ 2 h 33"/>
                    <a:gd name="T48" fmla="*/ 25 w 43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3"/>
                    <a:gd name="T77" fmla="*/ 43 w 43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3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16" y="0"/>
                      </a:lnTo>
                      <a:lnTo>
                        <a:pt x="9" y="2"/>
                      </a:lnTo>
                      <a:lnTo>
                        <a:pt x="4" y="6"/>
                      </a:lnTo>
                      <a:lnTo>
                        <a:pt x="2" y="8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4" y="25"/>
                      </a:lnTo>
                      <a:lnTo>
                        <a:pt x="11" y="29"/>
                      </a:lnTo>
                      <a:lnTo>
                        <a:pt x="18" y="33"/>
                      </a:lnTo>
                      <a:lnTo>
                        <a:pt x="26" y="33"/>
                      </a:lnTo>
                      <a:lnTo>
                        <a:pt x="34" y="30"/>
                      </a:lnTo>
                      <a:lnTo>
                        <a:pt x="39" y="26"/>
                      </a:lnTo>
                      <a:lnTo>
                        <a:pt x="41" y="22"/>
                      </a:lnTo>
                      <a:lnTo>
                        <a:pt x="41" y="20"/>
                      </a:lnTo>
                      <a:lnTo>
                        <a:pt x="43" y="16"/>
                      </a:lnTo>
                      <a:lnTo>
                        <a:pt x="41" y="14"/>
                      </a:lnTo>
                      <a:lnTo>
                        <a:pt x="37" y="7"/>
                      </a:lnTo>
                      <a:lnTo>
                        <a:pt x="32" y="2"/>
                      </a:lnTo>
                      <a:lnTo>
                        <a:pt x="2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91" name="Freeform 2931"/>
                <p:cNvSpPr>
                  <a:spLocks/>
                </p:cNvSpPr>
                <p:nvPr/>
              </p:nvSpPr>
              <p:spPr bwMode="auto">
                <a:xfrm>
                  <a:off x="1760" y="2979"/>
                  <a:ext cx="42" cy="32"/>
                </a:xfrm>
                <a:custGeom>
                  <a:avLst/>
                  <a:gdLst>
                    <a:gd name="T0" fmla="*/ 20 w 42"/>
                    <a:gd name="T1" fmla="*/ 0 h 32"/>
                    <a:gd name="T2" fmla="*/ 20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1 w 42"/>
                    <a:gd name="T9" fmla="*/ 10 h 32"/>
                    <a:gd name="T10" fmla="*/ 0 w 42"/>
                    <a:gd name="T11" fmla="*/ 13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0 w 42"/>
                    <a:gd name="T17" fmla="*/ 19 h 32"/>
                    <a:gd name="T18" fmla="*/ 1 w 42"/>
                    <a:gd name="T19" fmla="*/ 23 h 32"/>
                    <a:gd name="T20" fmla="*/ 6 w 42"/>
                    <a:gd name="T21" fmla="*/ 28 h 32"/>
                    <a:gd name="T22" fmla="*/ 13 w 42"/>
                    <a:gd name="T23" fmla="*/ 30 h 32"/>
                    <a:gd name="T24" fmla="*/ 20 w 42"/>
                    <a:gd name="T25" fmla="*/ 32 h 32"/>
                    <a:gd name="T26" fmla="*/ 20 w 42"/>
                    <a:gd name="T27" fmla="*/ 32 h 32"/>
                    <a:gd name="T28" fmla="*/ 29 w 42"/>
                    <a:gd name="T29" fmla="*/ 30 h 32"/>
                    <a:gd name="T30" fmla="*/ 36 w 42"/>
                    <a:gd name="T31" fmla="*/ 28 h 32"/>
                    <a:gd name="T32" fmla="*/ 40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1 w 42"/>
                    <a:gd name="T41" fmla="*/ 13 h 32"/>
                    <a:gd name="T42" fmla="*/ 40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0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0"/>
                      </a:lnTo>
                      <a:lnTo>
                        <a:pt x="20" y="32"/>
                      </a:lnTo>
                      <a:lnTo>
                        <a:pt x="29" y="30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92" name="Freeform 2932"/>
                <p:cNvSpPr>
                  <a:spLocks/>
                </p:cNvSpPr>
                <p:nvPr/>
              </p:nvSpPr>
              <p:spPr bwMode="auto">
                <a:xfrm>
                  <a:off x="1760" y="2979"/>
                  <a:ext cx="42" cy="32"/>
                </a:xfrm>
                <a:custGeom>
                  <a:avLst/>
                  <a:gdLst>
                    <a:gd name="T0" fmla="*/ 20 w 42"/>
                    <a:gd name="T1" fmla="*/ 0 h 32"/>
                    <a:gd name="T2" fmla="*/ 20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1 w 42"/>
                    <a:gd name="T9" fmla="*/ 10 h 32"/>
                    <a:gd name="T10" fmla="*/ 0 w 42"/>
                    <a:gd name="T11" fmla="*/ 13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0 w 42"/>
                    <a:gd name="T17" fmla="*/ 19 h 32"/>
                    <a:gd name="T18" fmla="*/ 1 w 42"/>
                    <a:gd name="T19" fmla="*/ 23 h 32"/>
                    <a:gd name="T20" fmla="*/ 6 w 42"/>
                    <a:gd name="T21" fmla="*/ 28 h 32"/>
                    <a:gd name="T22" fmla="*/ 13 w 42"/>
                    <a:gd name="T23" fmla="*/ 30 h 32"/>
                    <a:gd name="T24" fmla="*/ 20 w 42"/>
                    <a:gd name="T25" fmla="*/ 32 h 32"/>
                    <a:gd name="T26" fmla="*/ 20 w 42"/>
                    <a:gd name="T27" fmla="*/ 32 h 32"/>
                    <a:gd name="T28" fmla="*/ 29 w 42"/>
                    <a:gd name="T29" fmla="*/ 30 h 32"/>
                    <a:gd name="T30" fmla="*/ 36 w 42"/>
                    <a:gd name="T31" fmla="*/ 28 h 32"/>
                    <a:gd name="T32" fmla="*/ 40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1 w 42"/>
                    <a:gd name="T41" fmla="*/ 13 h 32"/>
                    <a:gd name="T42" fmla="*/ 40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0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0"/>
                      </a:lnTo>
                      <a:lnTo>
                        <a:pt x="20" y="32"/>
                      </a:lnTo>
                      <a:lnTo>
                        <a:pt x="29" y="30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93" name="Freeform 2933"/>
                <p:cNvSpPr>
                  <a:spLocks/>
                </p:cNvSpPr>
                <p:nvPr/>
              </p:nvSpPr>
              <p:spPr bwMode="auto">
                <a:xfrm>
                  <a:off x="1742" y="3041"/>
                  <a:ext cx="40" cy="35"/>
                </a:xfrm>
                <a:custGeom>
                  <a:avLst/>
                  <a:gdLst>
                    <a:gd name="T0" fmla="*/ 12 w 40"/>
                    <a:gd name="T1" fmla="*/ 3 h 35"/>
                    <a:gd name="T2" fmla="*/ 12 w 40"/>
                    <a:gd name="T3" fmla="*/ 3 h 35"/>
                    <a:gd name="T4" fmla="*/ 5 w 40"/>
                    <a:gd name="T5" fmla="*/ 8 h 35"/>
                    <a:gd name="T6" fmla="*/ 1 w 40"/>
                    <a:gd name="T7" fmla="*/ 14 h 35"/>
                    <a:gd name="T8" fmla="*/ 0 w 40"/>
                    <a:gd name="T9" fmla="*/ 21 h 35"/>
                    <a:gd name="T10" fmla="*/ 0 w 40"/>
                    <a:gd name="T11" fmla="*/ 25 h 35"/>
                    <a:gd name="T12" fmla="*/ 1 w 40"/>
                    <a:gd name="T13" fmla="*/ 27 h 35"/>
                    <a:gd name="T14" fmla="*/ 1 w 40"/>
                    <a:gd name="T15" fmla="*/ 27 h 35"/>
                    <a:gd name="T16" fmla="*/ 4 w 40"/>
                    <a:gd name="T17" fmla="*/ 30 h 35"/>
                    <a:gd name="T18" fmla="*/ 6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3 h 35"/>
                    <a:gd name="T24" fmla="*/ 28 w 40"/>
                    <a:gd name="T25" fmla="*/ 31 h 35"/>
                    <a:gd name="T26" fmla="*/ 28 w 40"/>
                    <a:gd name="T27" fmla="*/ 31 h 35"/>
                    <a:gd name="T28" fmla="*/ 35 w 40"/>
                    <a:gd name="T29" fmla="*/ 26 h 35"/>
                    <a:gd name="T30" fmla="*/ 38 w 40"/>
                    <a:gd name="T31" fmla="*/ 19 h 35"/>
                    <a:gd name="T32" fmla="*/ 40 w 40"/>
                    <a:gd name="T33" fmla="*/ 13 h 35"/>
                    <a:gd name="T34" fmla="*/ 38 w 40"/>
                    <a:gd name="T35" fmla="*/ 9 h 35"/>
                    <a:gd name="T36" fmla="*/ 37 w 40"/>
                    <a:gd name="T37" fmla="*/ 7 h 35"/>
                    <a:gd name="T38" fmla="*/ 37 w 40"/>
                    <a:gd name="T39" fmla="*/ 7 h 35"/>
                    <a:gd name="T40" fmla="*/ 36 w 40"/>
                    <a:gd name="T41" fmla="*/ 4 h 35"/>
                    <a:gd name="T42" fmla="*/ 33 w 40"/>
                    <a:gd name="T43" fmla="*/ 2 h 35"/>
                    <a:gd name="T44" fmla="*/ 27 w 40"/>
                    <a:gd name="T45" fmla="*/ 0 h 35"/>
                    <a:gd name="T46" fmla="*/ 19 w 40"/>
                    <a:gd name="T47" fmla="*/ 0 h 35"/>
                    <a:gd name="T48" fmla="*/ 12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5"/>
                      </a:lnTo>
                      <a:lnTo>
                        <a:pt x="1" y="27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5"/>
                      </a:lnTo>
                      <a:lnTo>
                        <a:pt x="21" y="33"/>
                      </a:lnTo>
                      <a:lnTo>
                        <a:pt x="28" y="31"/>
                      </a:lnTo>
                      <a:lnTo>
                        <a:pt x="35" y="26"/>
                      </a:lnTo>
                      <a:lnTo>
                        <a:pt x="38" y="19"/>
                      </a:lnTo>
                      <a:lnTo>
                        <a:pt x="40" y="13"/>
                      </a:lnTo>
                      <a:lnTo>
                        <a:pt x="38" y="9"/>
                      </a:lnTo>
                      <a:lnTo>
                        <a:pt x="37" y="7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94" name="Freeform 2934"/>
                <p:cNvSpPr>
                  <a:spLocks/>
                </p:cNvSpPr>
                <p:nvPr/>
              </p:nvSpPr>
              <p:spPr bwMode="auto">
                <a:xfrm>
                  <a:off x="1742" y="3041"/>
                  <a:ext cx="40" cy="35"/>
                </a:xfrm>
                <a:custGeom>
                  <a:avLst/>
                  <a:gdLst>
                    <a:gd name="T0" fmla="*/ 12 w 40"/>
                    <a:gd name="T1" fmla="*/ 3 h 35"/>
                    <a:gd name="T2" fmla="*/ 12 w 40"/>
                    <a:gd name="T3" fmla="*/ 3 h 35"/>
                    <a:gd name="T4" fmla="*/ 5 w 40"/>
                    <a:gd name="T5" fmla="*/ 8 h 35"/>
                    <a:gd name="T6" fmla="*/ 1 w 40"/>
                    <a:gd name="T7" fmla="*/ 14 h 35"/>
                    <a:gd name="T8" fmla="*/ 0 w 40"/>
                    <a:gd name="T9" fmla="*/ 21 h 35"/>
                    <a:gd name="T10" fmla="*/ 0 w 40"/>
                    <a:gd name="T11" fmla="*/ 25 h 35"/>
                    <a:gd name="T12" fmla="*/ 1 w 40"/>
                    <a:gd name="T13" fmla="*/ 27 h 35"/>
                    <a:gd name="T14" fmla="*/ 1 w 40"/>
                    <a:gd name="T15" fmla="*/ 27 h 35"/>
                    <a:gd name="T16" fmla="*/ 4 w 40"/>
                    <a:gd name="T17" fmla="*/ 30 h 35"/>
                    <a:gd name="T18" fmla="*/ 6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3 h 35"/>
                    <a:gd name="T24" fmla="*/ 28 w 40"/>
                    <a:gd name="T25" fmla="*/ 31 h 35"/>
                    <a:gd name="T26" fmla="*/ 28 w 40"/>
                    <a:gd name="T27" fmla="*/ 31 h 35"/>
                    <a:gd name="T28" fmla="*/ 35 w 40"/>
                    <a:gd name="T29" fmla="*/ 26 h 35"/>
                    <a:gd name="T30" fmla="*/ 38 w 40"/>
                    <a:gd name="T31" fmla="*/ 19 h 35"/>
                    <a:gd name="T32" fmla="*/ 40 w 40"/>
                    <a:gd name="T33" fmla="*/ 13 h 35"/>
                    <a:gd name="T34" fmla="*/ 38 w 40"/>
                    <a:gd name="T35" fmla="*/ 9 h 35"/>
                    <a:gd name="T36" fmla="*/ 37 w 40"/>
                    <a:gd name="T37" fmla="*/ 7 h 35"/>
                    <a:gd name="T38" fmla="*/ 37 w 40"/>
                    <a:gd name="T39" fmla="*/ 7 h 35"/>
                    <a:gd name="T40" fmla="*/ 36 w 40"/>
                    <a:gd name="T41" fmla="*/ 4 h 35"/>
                    <a:gd name="T42" fmla="*/ 33 w 40"/>
                    <a:gd name="T43" fmla="*/ 2 h 35"/>
                    <a:gd name="T44" fmla="*/ 27 w 40"/>
                    <a:gd name="T45" fmla="*/ 0 h 35"/>
                    <a:gd name="T46" fmla="*/ 19 w 40"/>
                    <a:gd name="T47" fmla="*/ 0 h 35"/>
                    <a:gd name="T48" fmla="*/ 12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5"/>
                      </a:lnTo>
                      <a:lnTo>
                        <a:pt x="1" y="27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5"/>
                      </a:lnTo>
                      <a:lnTo>
                        <a:pt x="21" y="33"/>
                      </a:lnTo>
                      <a:lnTo>
                        <a:pt x="28" y="31"/>
                      </a:lnTo>
                      <a:lnTo>
                        <a:pt x="35" y="26"/>
                      </a:lnTo>
                      <a:lnTo>
                        <a:pt x="38" y="19"/>
                      </a:lnTo>
                      <a:lnTo>
                        <a:pt x="40" y="13"/>
                      </a:lnTo>
                      <a:lnTo>
                        <a:pt x="38" y="9"/>
                      </a:lnTo>
                      <a:lnTo>
                        <a:pt x="37" y="7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95" name="Freeform 2935"/>
                <p:cNvSpPr>
                  <a:spLocks/>
                </p:cNvSpPr>
                <p:nvPr/>
              </p:nvSpPr>
              <p:spPr bwMode="auto">
                <a:xfrm>
                  <a:off x="1770" y="3044"/>
                  <a:ext cx="41" cy="34"/>
                </a:xfrm>
                <a:custGeom>
                  <a:avLst/>
                  <a:gdLst>
                    <a:gd name="T0" fmla="*/ 27 w 41"/>
                    <a:gd name="T1" fmla="*/ 1 h 34"/>
                    <a:gd name="T2" fmla="*/ 27 w 41"/>
                    <a:gd name="T3" fmla="*/ 1 h 34"/>
                    <a:gd name="T4" fmla="*/ 18 w 41"/>
                    <a:gd name="T5" fmla="*/ 0 h 34"/>
                    <a:gd name="T6" fmla="*/ 12 w 41"/>
                    <a:gd name="T7" fmla="*/ 1 h 34"/>
                    <a:gd name="T8" fmla="*/ 5 w 41"/>
                    <a:gd name="T9" fmla="*/ 5 h 34"/>
                    <a:gd name="T10" fmla="*/ 3 w 41"/>
                    <a:gd name="T11" fmla="*/ 8 h 34"/>
                    <a:gd name="T12" fmla="*/ 1 w 41"/>
                    <a:gd name="T13" fmla="*/ 10 h 34"/>
                    <a:gd name="T14" fmla="*/ 1 w 41"/>
                    <a:gd name="T15" fmla="*/ 10 h 34"/>
                    <a:gd name="T16" fmla="*/ 0 w 41"/>
                    <a:gd name="T17" fmla="*/ 14 h 34"/>
                    <a:gd name="T18" fmla="*/ 1 w 41"/>
                    <a:gd name="T19" fmla="*/ 16 h 34"/>
                    <a:gd name="T20" fmla="*/ 3 w 41"/>
                    <a:gd name="T21" fmla="*/ 23 h 34"/>
                    <a:gd name="T22" fmla="*/ 8 w 41"/>
                    <a:gd name="T23" fmla="*/ 29 h 34"/>
                    <a:gd name="T24" fmla="*/ 15 w 41"/>
                    <a:gd name="T25" fmla="*/ 33 h 34"/>
                    <a:gd name="T26" fmla="*/ 15 w 41"/>
                    <a:gd name="T27" fmla="*/ 33 h 34"/>
                    <a:gd name="T28" fmla="*/ 23 w 41"/>
                    <a:gd name="T29" fmla="*/ 34 h 34"/>
                    <a:gd name="T30" fmla="*/ 31 w 41"/>
                    <a:gd name="T31" fmla="*/ 33 h 34"/>
                    <a:gd name="T32" fmla="*/ 37 w 41"/>
                    <a:gd name="T33" fmla="*/ 29 h 34"/>
                    <a:gd name="T34" fmla="*/ 38 w 41"/>
                    <a:gd name="T35" fmla="*/ 28 h 34"/>
                    <a:gd name="T36" fmla="*/ 41 w 41"/>
                    <a:gd name="T37" fmla="*/ 24 h 34"/>
                    <a:gd name="T38" fmla="*/ 41 w 41"/>
                    <a:gd name="T39" fmla="*/ 24 h 34"/>
                    <a:gd name="T40" fmla="*/ 41 w 41"/>
                    <a:gd name="T41" fmla="*/ 22 h 34"/>
                    <a:gd name="T42" fmla="*/ 41 w 41"/>
                    <a:gd name="T43" fmla="*/ 18 h 34"/>
                    <a:gd name="T44" fmla="*/ 38 w 41"/>
                    <a:gd name="T45" fmla="*/ 11 h 34"/>
                    <a:gd name="T46" fmla="*/ 33 w 41"/>
                    <a:gd name="T47" fmla="*/ 6 h 34"/>
                    <a:gd name="T48" fmla="*/ 27 w 41"/>
                    <a:gd name="T49" fmla="*/ 1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7" y="1"/>
                      </a:moveTo>
                      <a:lnTo>
                        <a:pt x="27" y="1"/>
                      </a:lnTo>
                      <a:lnTo>
                        <a:pt x="18" y="0"/>
                      </a:lnTo>
                      <a:lnTo>
                        <a:pt x="12" y="1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1" y="10"/>
                      </a:lnTo>
                      <a:lnTo>
                        <a:pt x="0" y="14"/>
                      </a:lnTo>
                      <a:lnTo>
                        <a:pt x="1" y="16"/>
                      </a:lnTo>
                      <a:lnTo>
                        <a:pt x="3" y="23"/>
                      </a:lnTo>
                      <a:lnTo>
                        <a:pt x="8" y="29"/>
                      </a:lnTo>
                      <a:lnTo>
                        <a:pt x="15" y="33"/>
                      </a:lnTo>
                      <a:lnTo>
                        <a:pt x="23" y="34"/>
                      </a:lnTo>
                      <a:lnTo>
                        <a:pt x="31" y="33"/>
                      </a:lnTo>
                      <a:lnTo>
                        <a:pt x="37" y="29"/>
                      </a:lnTo>
                      <a:lnTo>
                        <a:pt x="38" y="28"/>
                      </a:lnTo>
                      <a:lnTo>
                        <a:pt x="41" y="24"/>
                      </a:lnTo>
                      <a:lnTo>
                        <a:pt x="41" y="22"/>
                      </a:lnTo>
                      <a:lnTo>
                        <a:pt x="41" y="18"/>
                      </a:lnTo>
                      <a:lnTo>
                        <a:pt x="38" y="11"/>
                      </a:lnTo>
                      <a:lnTo>
                        <a:pt x="33" y="6"/>
                      </a:lnTo>
                      <a:lnTo>
                        <a:pt x="27" y="1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96" name="Freeform 2936"/>
                <p:cNvSpPr>
                  <a:spLocks/>
                </p:cNvSpPr>
                <p:nvPr/>
              </p:nvSpPr>
              <p:spPr bwMode="auto">
                <a:xfrm>
                  <a:off x="1770" y="3044"/>
                  <a:ext cx="41" cy="34"/>
                </a:xfrm>
                <a:custGeom>
                  <a:avLst/>
                  <a:gdLst>
                    <a:gd name="T0" fmla="*/ 27 w 41"/>
                    <a:gd name="T1" fmla="*/ 1 h 34"/>
                    <a:gd name="T2" fmla="*/ 27 w 41"/>
                    <a:gd name="T3" fmla="*/ 1 h 34"/>
                    <a:gd name="T4" fmla="*/ 18 w 41"/>
                    <a:gd name="T5" fmla="*/ 0 h 34"/>
                    <a:gd name="T6" fmla="*/ 12 w 41"/>
                    <a:gd name="T7" fmla="*/ 1 h 34"/>
                    <a:gd name="T8" fmla="*/ 5 w 41"/>
                    <a:gd name="T9" fmla="*/ 5 h 34"/>
                    <a:gd name="T10" fmla="*/ 3 w 41"/>
                    <a:gd name="T11" fmla="*/ 8 h 34"/>
                    <a:gd name="T12" fmla="*/ 1 w 41"/>
                    <a:gd name="T13" fmla="*/ 10 h 34"/>
                    <a:gd name="T14" fmla="*/ 1 w 41"/>
                    <a:gd name="T15" fmla="*/ 10 h 34"/>
                    <a:gd name="T16" fmla="*/ 0 w 41"/>
                    <a:gd name="T17" fmla="*/ 14 h 34"/>
                    <a:gd name="T18" fmla="*/ 1 w 41"/>
                    <a:gd name="T19" fmla="*/ 16 h 34"/>
                    <a:gd name="T20" fmla="*/ 3 w 41"/>
                    <a:gd name="T21" fmla="*/ 23 h 34"/>
                    <a:gd name="T22" fmla="*/ 8 w 41"/>
                    <a:gd name="T23" fmla="*/ 29 h 34"/>
                    <a:gd name="T24" fmla="*/ 15 w 41"/>
                    <a:gd name="T25" fmla="*/ 33 h 34"/>
                    <a:gd name="T26" fmla="*/ 15 w 41"/>
                    <a:gd name="T27" fmla="*/ 33 h 34"/>
                    <a:gd name="T28" fmla="*/ 23 w 41"/>
                    <a:gd name="T29" fmla="*/ 34 h 34"/>
                    <a:gd name="T30" fmla="*/ 31 w 41"/>
                    <a:gd name="T31" fmla="*/ 33 h 34"/>
                    <a:gd name="T32" fmla="*/ 37 w 41"/>
                    <a:gd name="T33" fmla="*/ 29 h 34"/>
                    <a:gd name="T34" fmla="*/ 38 w 41"/>
                    <a:gd name="T35" fmla="*/ 28 h 34"/>
                    <a:gd name="T36" fmla="*/ 41 w 41"/>
                    <a:gd name="T37" fmla="*/ 24 h 34"/>
                    <a:gd name="T38" fmla="*/ 41 w 41"/>
                    <a:gd name="T39" fmla="*/ 24 h 34"/>
                    <a:gd name="T40" fmla="*/ 41 w 41"/>
                    <a:gd name="T41" fmla="*/ 22 h 34"/>
                    <a:gd name="T42" fmla="*/ 41 w 41"/>
                    <a:gd name="T43" fmla="*/ 18 h 34"/>
                    <a:gd name="T44" fmla="*/ 38 w 41"/>
                    <a:gd name="T45" fmla="*/ 11 h 34"/>
                    <a:gd name="T46" fmla="*/ 33 w 41"/>
                    <a:gd name="T47" fmla="*/ 6 h 34"/>
                    <a:gd name="T48" fmla="*/ 27 w 41"/>
                    <a:gd name="T49" fmla="*/ 1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7" y="1"/>
                      </a:moveTo>
                      <a:lnTo>
                        <a:pt x="27" y="1"/>
                      </a:lnTo>
                      <a:lnTo>
                        <a:pt x="18" y="0"/>
                      </a:lnTo>
                      <a:lnTo>
                        <a:pt x="12" y="1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1" y="10"/>
                      </a:lnTo>
                      <a:lnTo>
                        <a:pt x="0" y="14"/>
                      </a:lnTo>
                      <a:lnTo>
                        <a:pt x="1" y="16"/>
                      </a:lnTo>
                      <a:lnTo>
                        <a:pt x="3" y="23"/>
                      </a:lnTo>
                      <a:lnTo>
                        <a:pt x="8" y="29"/>
                      </a:lnTo>
                      <a:lnTo>
                        <a:pt x="15" y="33"/>
                      </a:lnTo>
                      <a:lnTo>
                        <a:pt x="23" y="34"/>
                      </a:lnTo>
                      <a:lnTo>
                        <a:pt x="31" y="33"/>
                      </a:lnTo>
                      <a:lnTo>
                        <a:pt x="37" y="29"/>
                      </a:lnTo>
                      <a:lnTo>
                        <a:pt x="38" y="28"/>
                      </a:lnTo>
                      <a:lnTo>
                        <a:pt x="41" y="24"/>
                      </a:lnTo>
                      <a:lnTo>
                        <a:pt x="41" y="22"/>
                      </a:lnTo>
                      <a:lnTo>
                        <a:pt x="41" y="18"/>
                      </a:lnTo>
                      <a:lnTo>
                        <a:pt x="38" y="11"/>
                      </a:lnTo>
                      <a:lnTo>
                        <a:pt x="33" y="6"/>
                      </a:lnTo>
                      <a:lnTo>
                        <a:pt x="27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97" name="Freeform 2937"/>
                <p:cNvSpPr>
                  <a:spLocks/>
                </p:cNvSpPr>
                <p:nvPr/>
              </p:nvSpPr>
              <p:spPr bwMode="auto">
                <a:xfrm>
                  <a:off x="1705" y="3027"/>
                  <a:ext cx="29" cy="90"/>
                </a:xfrm>
                <a:custGeom>
                  <a:avLst/>
                  <a:gdLst>
                    <a:gd name="T0" fmla="*/ 0 w 29"/>
                    <a:gd name="T1" fmla="*/ 84 h 90"/>
                    <a:gd name="T2" fmla="*/ 8 w 29"/>
                    <a:gd name="T3" fmla="*/ 69 h 90"/>
                    <a:gd name="T4" fmla="*/ 8 w 29"/>
                    <a:gd name="T5" fmla="*/ 0 h 90"/>
                    <a:gd name="T6" fmla="*/ 22 w 29"/>
                    <a:gd name="T7" fmla="*/ 3 h 90"/>
                    <a:gd name="T8" fmla="*/ 22 w 29"/>
                    <a:gd name="T9" fmla="*/ 70 h 90"/>
                    <a:gd name="T10" fmla="*/ 29 w 29"/>
                    <a:gd name="T11" fmla="*/ 87 h 90"/>
                    <a:gd name="T12" fmla="*/ 19 w 29"/>
                    <a:gd name="T13" fmla="*/ 81 h 90"/>
                    <a:gd name="T14" fmla="*/ 21 w 29"/>
                    <a:gd name="T15" fmla="*/ 90 h 90"/>
                    <a:gd name="T16" fmla="*/ 13 w 29"/>
                    <a:gd name="T17" fmla="*/ 82 h 90"/>
                    <a:gd name="T18" fmla="*/ 8 w 29"/>
                    <a:gd name="T19" fmla="*/ 88 h 90"/>
                    <a:gd name="T20" fmla="*/ 8 w 29"/>
                    <a:gd name="T21" fmla="*/ 81 h 90"/>
                    <a:gd name="T22" fmla="*/ 0 w 29"/>
                    <a:gd name="T23" fmla="*/ 84 h 90"/>
                    <a:gd name="T24" fmla="*/ 0 w 29"/>
                    <a:gd name="T25" fmla="*/ 84 h 9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9"/>
                    <a:gd name="T40" fmla="*/ 0 h 90"/>
                    <a:gd name="T41" fmla="*/ 29 w 29"/>
                    <a:gd name="T42" fmla="*/ 90 h 9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9" h="90">
                      <a:moveTo>
                        <a:pt x="0" y="84"/>
                      </a:moveTo>
                      <a:lnTo>
                        <a:pt x="8" y="69"/>
                      </a:lnTo>
                      <a:lnTo>
                        <a:pt x="8" y="0"/>
                      </a:lnTo>
                      <a:lnTo>
                        <a:pt x="22" y="3"/>
                      </a:lnTo>
                      <a:lnTo>
                        <a:pt x="22" y="70"/>
                      </a:lnTo>
                      <a:lnTo>
                        <a:pt x="29" y="87"/>
                      </a:lnTo>
                      <a:lnTo>
                        <a:pt x="19" y="81"/>
                      </a:lnTo>
                      <a:lnTo>
                        <a:pt x="21" y="90"/>
                      </a:lnTo>
                      <a:lnTo>
                        <a:pt x="13" y="82"/>
                      </a:lnTo>
                      <a:lnTo>
                        <a:pt x="8" y="88"/>
                      </a:lnTo>
                      <a:lnTo>
                        <a:pt x="8" y="81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98" name="Freeform 2938"/>
                <p:cNvSpPr>
                  <a:spLocks/>
                </p:cNvSpPr>
                <p:nvPr/>
              </p:nvSpPr>
              <p:spPr bwMode="auto">
                <a:xfrm>
                  <a:off x="1686" y="3012"/>
                  <a:ext cx="40" cy="36"/>
                </a:xfrm>
                <a:custGeom>
                  <a:avLst/>
                  <a:gdLst>
                    <a:gd name="T0" fmla="*/ 11 w 40"/>
                    <a:gd name="T1" fmla="*/ 4 h 36"/>
                    <a:gd name="T2" fmla="*/ 11 w 40"/>
                    <a:gd name="T3" fmla="*/ 4 h 36"/>
                    <a:gd name="T4" fmla="*/ 5 w 40"/>
                    <a:gd name="T5" fmla="*/ 9 h 36"/>
                    <a:gd name="T6" fmla="*/ 1 w 40"/>
                    <a:gd name="T7" fmla="*/ 15 h 36"/>
                    <a:gd name="T8" fmla="*/ 0 w 40"/>
                    <a:gd name="T9" fmla="*/ 22 h 36"/>
                    <a:gd name="T10" fmla="*/ 1 w 40"/>
                    <a:gd name="T11" fmla="*/ 25 h 36"/>
                    <a:gd name="T12" fmla="*/ 3 w 40"/>
                    <a:gd name="T13" fmla="*/ 28 h 36"/>
                    <a:gd name="T14" fmla="*/ 3 w 40"/>
                    <a:gd name="T15" fmla="*/ 28 h 36"/>
                    <a:gd name="T16" fmla="*/ 4 w 40"/>
                    <a:gd name="T17" fmla="*/ 31 h 36"/>
                    <a:gd name="T18" fmla="*/ 6 w 40"/>
                    <a:gd name="T19" fmla="*/ 33 h 36"/>
                    <a:gd name="T20" fmla="*/ 13 w 40"/>
                    <a:gd name="T21" fmla="*/ 36 h 36"/>
                    <a:gd name="T22" fmla="*/ 20 w 40"/>
                    <a:gd name="T23" fmla="*/ 34 h 36"/>
                    <a:gd name="T24" fmla="*/ 28 w 40"/>
                    <a:gd name="T25" fmla="*/ 32 h 36"/>
                    <a:gd name="T26" fmla="*/ 28 w 40"/>
                    <a:gd name="T27" fmla="*/ 32 h 36"/>
                    <a:gd name="T28" fmla="*/ 34 w 40"/>
                    <a:gd name="T29" fmla="*/ 27 h 36"/>
                    <a:gd name="T30" fmla="*/ 38 w 40"/>
                    <a:gd name="T31" fmla="*/ 20 h 36"/>
                    <a:gd name="T32" fmla="*/ 40 w 40"/>
                    <a:gd name="T33" fmla="*/ 14 h 36"/>
                    <a:gd name="T34" fmla="*/ 40 w 40"/>
                    <a:gd name="T35" fmla="*/ 10 h 36"/>
                    <a:gd name="T36" fmla="*/ 38 w 40"/>
                    <a:gd name="T37" fmla="*/ 8 h 36"/>
                    <a:gd name="T38" fmla="*/ 38 w 40"/>
                    <a:gd name="T39" fmla="*/ 8 h 36"/>
                    <a:gd name="T40" fmla="*/ 36 w 40"/>
                    <a:gd name="T41" fmla="*/ 5 h 36"/>
                    <a:gd name="T42" fmla="*/ 33 w 40"/>
                    <a:gd name="T43" fmla="*/ 3 h 36"/>
                    <a:gd name="T44" fmla="*/ 27 w 40"/>
                    <a:gd name="T45" fmla="*/ 0 h 36"/>
                    <a:gd name="T46" fmla="*/ 19 w 40"/>
                    <a:gd name="T47" fmla="*/ 0 h 36"/>
                    <a:gd name="T48" fmla="*/ 11 w 40"/>
                    <a:gd name="T49" fmla="*/ 4 h 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6"/>
                    <a:gd name="T77" fmla="*/ 40 w 40"/>
                    <a:gd name="T78" fmla="*/ 36 h 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6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1" y="25"/>
                      </a:lnTo>
                      <a:lnTo>
                        <a:pt x="3" y="28"/>
                      </a:lnTo>
                      <a:lnTo>
                        <a:pt x="4" y="31"/>
                      </a:lnTo>
                      <a:lnTo>
                        <a:pt x="6" y="33"/>
                      </a:lnTo>
                      <a:lnTo>
                        <a:pt x="13" y="36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0"/>
                      </a:lnTo>
                      <a:lnTo>
                        <a:pt x="40" y="14"/>
                      </a:lnTo>
                      <a:lnTo>
                        <a:pt x="40" y="10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99" name="Freeform 2939"/>
                <p:cNvSpPr>
                  <a:spLocks/>
                </p:cNvSpPr>
                <p:nvPr/>
              </p:nvSpPr>
              <p:spPr bwMode="auto">
                <a:xfrm>
                  <a:off x="1686" y="3012"/>
                  <a:ext cx="40" cy="36"/>
                </a:xfrm>
                <a:custGeom>
                  <a:avLst/>
                  <a:gdLst>
                    <a:gd name="T0" fmla="*/ 11 w 40"/>
                    <a:gd name="T1" fmla="*/ 4 h 36"/>
                    <a:gd name="T2" fmla="*/ 11 w 40"/>
                    <a:gd name="T3" fmla="*/ 4 h 36"/>
                    <a:gd name="T4" fmla="*/ 5 w 40"/>
                    <a:gd name="T5" fmla="*/ 9 h 36"/>
                    <a:gd name="T6" fmla="*/ 1 w 40"/>
                    <a:gd name="T7" fmla="*/ 15 h 36"/>
                    <a:gd name="T8" fmla="*/ 0 w 40"/>
                    <a:gd name="T9" fmla="*/ 22 h 36"/>
                    <a:gd name="T10" fmla="*/ 1 w 40"/>
                    <a:gd name="T11" fmla="*/ 25 h 36"/>
                    <a:gd name="T12" fmla="*/ 3 w 40"/>
                    <a:gd name="T13" fmla="*/ 28 h 36"/>
                    <a:gd name="T14" fmla="*/ 3 w 40"/>
                    <a:gd name="T15" fmla="*/ 28 h 36"/>
                    <a:gd name="T16" fmla="*/ 4 w 40"/>
                    <a:gd name="T17" fmla="*/ 31 h 36"/>
                    <a:gd name="T18" fmla="*/ 6 w 40"/>
                    <a:gd name="T19" fmla="*/ 33 h 36"/>
                    <a:gd name="T20" fmla="*/ 13 w 40"/>
                    <a:gd name="T21" fmla="*/ 36 h 36"/>
                    <a:gd name="T22" fmla="*/ 20 w 40"/>
                    <a:gd name="T23" fmla="*/ 34 h 36"/>
                    <a:gd name="T24" fmla="*/ 28 w 40"/>
                    <a:gd name="T25" fmla="*/ 32 h 36"/>
                    <a:gd name="T26" fmla="*/ 28 w 40"/>
                    <a:gd name="T27" fmla="*/ 32 h 36"/>
                    <a:gd name="T28" fmla="*/ 34 w 40"/>
                    <a:gd name="T29" fmla="*/ 27 h 36"/>
                    <a:gd name="T30" fmla="*/ 38 w 40"/>
                    <a:gd name="T31" fmla="*/ 20 h 36"/>
                    <a:gd name="T32" fmla="*/ 40 w 40"/>
                    <a:gd name="T33" fmla="*/ 14 h 36"/>
                    <a:gd name="T34" fmla="*/ 40 w 40"/>
                    <a:gd name="T35" fmla="*/ 10 h 36"/>
                    <a:gd name="T36" fmla="*/ 38 w 40"/>
                    <a:gd name="T37" fmla="*/ 8 h 36"/>
                    <a:gd name="T38" fmla="*/ 38 w 40"/>
                    <a:gd name="T39" fmla="*/ 8 h 36"/>
                    <a:gd name="T40" fmla="*/ 36 w 40"/>
                    <a:gd name="T41" fmla="*/ 5 h 36"/>
                    <a:gd name="T42" fmla="*/ 33 w 40"/>
                    <a:gd name="T43" fmla="*/ 3 h 36"/>
                    <a:gd name="T44" fmla="*/ 27 w 40"/>
                    <a:gd name="T45" fmla="*/ 0 h 36"/>
                    <a:gd name="T46" fmla="*/ 19 w 40"/>
                    <a:gd name="T47" fmla="*/ 0 h 36"/>
                    <a:gd name="T48" fmla="*/ 11 w 40"/>
                    <a:gd name="T49" fmla="*/ 4 h 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6"/>
                    <a:gd name="T77" fmla="*/ 40 w 40"/>
                    <a:gd name="T78" fmla="*/ 36 h 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6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1" y="25"/>
                      </a:lnTo>
                      <a:lnTo>
                        <a:pt x="3" y="28"/>
                      </a:lnTo>
                      <a:lnTo>
                        <a:pt x="4" y="31"/>
                      </a:lnTo>
                      <a:lnTo>
                        <a:pt x="6" y="33"/>
                      </a:lnTo>
                      <a:lnTo>
                        <a:pt x="13" y="36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0"/>
                      </a:lnTo>
                      <a:lnTo>
                        <a:pt x="40" y="14"/>
                      </a:lnTo>
                      <a:lnTo>
                        <a:pt x="40" y="10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00" name="Freeform 2940"/>
                <p:cNvSpPr>
                  <a:spLocks/>
                </p:cNvSpPr>
                <p:nvPr/>
              </p:nvSpPr>
              <p:spPr bwMode="auto">
                <a:xfrm>
                  <a:off x="1715" y="3016"/>
                  <a:ext cx="41" cy="34"/>
                </a:xfrm>
                <a:custGeom>
                  <a:avLst/>
                  <a:gdLst>
                    <a:gd name="T0" fmla="*/ 26 w 41"/>
                    <a:gd name="T1" fmla="*/ 1 h 34"/>
                    <a:gd name="T2" fmla="*/ 26 w 41"/>
                    <a:gd name="T3" fmla="*/ 1 h 34"/>
                    <a:gd name="T4" fmla="*/ 18 w 41"/>
                    <a:gd name="T5" fmla="*/ 0 h 34"/>
                    <a:gd name="T6" fmla="*/ 11 w 41"/>
                    <a:gd name="T7" fmla="*/ 1 h 34"/>
                    <a:gd name="T8" fmla="*/ 4 w 41"/>
                    <a:gd name="T9" fmla="*/ 5 h 34"/>
                    <a:gd name="T10" fmla="*/ 3 w 41"/>
                    <a:gd name="T11" fmla="*/ 7 h 34"/>
                    <a:gd name="T12" fmla="*/ 0 w 41"/>
                    <a:gd name="T13" fmla="*/ 10 h 34"/>
                    <a:gd name="T14" fmla="*/ 0 w 41"/>
                    <a:gd name="T15" fmla="*/ 10 h 34"/>
                    <a:gd name="T16" fmla="*/ 0 w 41"/>
                    <a:gd name="T17" fmla="*/ 13 h 34"/>
                    <a:gd name="T18" fmla="*/ 0 w 41"/>
                    <a:gd name="T19" fmla="*/ 16 h 34"/>
                    <a:gd name="T20" fmla="*/ 3 w 41"/>
                    <a:gd name="T21" fmla="*/ 23 h 34"/>
                    <a:gd name="T22" fmla="*/ 8 w 41"/>
                    <a:gd name="T23" fmla="*/ 28 h 34"/>
                    <a:gd name="T24" fmla="*/ 14 w 41"/>
                    <a:gd name="T25" fmla="*/ 33 h 34"/>
                    <a:gd name="T26" fmla="*/ 14 w 41"/>
                    <a:gd name="T27" fmla="*/ 33 h 34"/>
                    <a:gd name="T28" fmla="*/ 23 w 41"/>
                    <a:gd name="T29" fmla="*/ 34 h 34"/>
                    <a:gd name="T30" fmla="*/ 30 w 41"/>
                    <a:gd name="T31" fmla="*/ 33 h 34"/>
                    <a:gd name="T32" fmla="*/ 36 w 41"/>
                    <a:gd name="T33" fmla="*/ 29 h 34"/>
                    <a:gd name="T34" fmla="*/ 39 w 41"/>
                    <a:gd name="T35" fmla="*/ 27 h 34"/>
                    <a:gd name="T36" fmla="*/ 40 w 41"/>
                    <a:gd name="T37" fmla="*/ 24 h 34"/>
                    <a:gd name="T38" fmla="*/ 40 w 41"/>
                    <a:gd name="T39" fmla="*/ 24 h 34"/>
                    <a:gd name="T40" fmla="*/ 41 w 41"/>
                    <a:gd name="T41" fmla="*/ 21 h 34"/>
                    <a:gd name="T42" fmla="*/ 41 w 41"/>
                    <a:gd name="T43" fmla="*/ 18 h 34"/>
                    <a:gd name="T44" fmla="*/ 39 w 41"/>
                    <a:gd name="T45" fmla="*/ 11 h 34"/>
                    <a:gd name="T46" fmla="*/ 33 w 41"/>
                    <a:gd name="T47" fmla="*/ 6 h 34"/>
                    <a:gd name="T48" fmla="*/ 26 w 41"/>
                    <a:gd name="T49" fmla="*/ 1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4" y="5"/>
                      </a:lnTo>
                      <a:lnTo>
                        <a:pt x="3" y="7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3"/>
                      </a:lnTo>
                      <a:lnTo>
                        <a:pt x="23" y="34"/>
                      </a:lnTo>
                      <a:lnTo>
                        <a:pt x="30" y="33"/>
                      </a:lnTo>
                      <a:lnTo>
                        <a:pt x="36" y="29"/>
                      </a:lnTo>
                      <a:lnTo>
                        <a:pt x="39" y="27"/>
                      </a:lnTo>
                      <a:lnTo>
                        <a:pt x="40" y="24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9" y="11"/>
                      </a:lnTo>
                      <a:lnTo>
                        <a:pt x="33" y="6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01" name="Freeform 2941"/>
                <p:cNvSpPr>
                  <a:spLocks/>
                </p:cNvSpPr>
                <p:nvPr/>
              </p:nvSpPr>
              <p:spPr bwMode="auto">
                <a:xfrm>
                  <a:off x="1715" y="3016"/>
                  <a:ext cx="41" cy="34"/>
                </a:xfrm>
                <a:custGeom>
                  <a:avLst/>
                  <a:gdLst>
                    <a:gd name="T0" fmla="*/ 26 w 41"/>
                    <a:gd name="T1" fmla="*/ 1 h 34"/>
                    <a:gd name="T2" fmla="*/ 26 w 41"/>
                    <a:gd name="T3" fmla="*/ 1 h 34"/>
                    <a:gd name="T4" fmla="*/ 18 w 41"/>
                    <a:gd name="T5" fmla="*/ 0 h 34"/>
                    <a:gd name="T6" fmla="*/ 11 w 41"/>
                    <a:gd name="T7" fmla="*/ 1 h 34"/>
                    <a:gd name="T8" fmla="*/ 4 w 41"/>
                    <a:gd name="T9" fmla="*/ 5 h 34"/>
                    <a:gd name="T10" fmla="*/ 3 w 41"/>
                    <a:gd name="T11" fmla="*/ 7 h 34"/>
                    <a:gd name="T12" fmla="*/ 0 w 41"/>
                    <a:gd name="T13" fmla="*/ 10 h 34"/>
                    <a:gd name="T14" fmla="*/ 0 w 41"/>
                    <a:gd name="T15" fmla="*/ 10 h 34"/>
                    <a:gd name="T16" fmla="*/ 0 w 41"/>
                    <a:gd name="T17" fmla="*/ 13 h 34"/>
                    <a:gd name="T18" fmla="*/ 0 w 41"/>
                    <a:gd name="T19" fmla="*/ 16 h 34"/>
                    <a:gd name="T20" fmla="*/ 3 w 41"/>
                    <a:gd name="T21" fmla="*/ 23 h 34"/>
                    <a:gd name="T22" fmla="*/ 8 w 41"/>
                    <a:gd name="T23" fmla="*/ 28 h 34"/>
                    <a:gd name="T24" fmla="*/ 14 w 41"/>
                    <a:gd name="T25" fmla="*/ 33 h 34"/>
                    <a:gd name="T26" fmla="*/ 14 w 41"/>
                    <a:gd name="T27" fmla="*/ 33 h 34"/>
                    <a:gd name="T28" fmla="*/ 23 w 41"/>
                    <a:gd name="T29" fmla="*/ 34 h 34"/>
                    <a:gd name="T30" fmla="*/ 30 w 41"/>
                    <a:gd name="T31" fmla="*/ 33 h 34"/>
                    <a:gd name="T32" fmla="*/ 36 w 41"/>
                    <a:gd name="T33" fmla="*/ 29 h 34"/>
                    <a:gd name="T34" fmla="*/ 39 w 41"/>
                    <a:gd name="T35" fmla="*/ 27 h 34"/>
                    <a:gd name="T36" fmla="*/ 40 w 41"/>
                    <a:gd name="T37" fmla="*/ 24 h 34"/>
                    <a:gd name="T38" fmla="*/ 40 w 41"/>
                    <a:gd name="T39" fmla="*/ 24 h 34"/>
                    <a:gd name="T40" fmla="*/ 41 w 41"/>
                    <a:gd name="T41" fmla="*/ 21 h 34"/>
                    <a:gd name="T42" fmla="*/ 41 w 41"/>
                    <a:gd name="T43" fmla="*/ 18 h 34"/>
                    <a:gd name="T44" fmla="*/ 39 w 41"/>
                    <a:gd name="T45" fmla="*/ 11 h 34"/>
                    <a:gd name="T46" fmla="*/ 33 w 41"/>
                    <a:gd name="T47" fmla="*/ 6 h 34"/>
                    <a:gd name="T48" fmla="*/ 26 w 41"/>
                    <a:gd name="T49" fmla="*/ 1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4" y="5"/>
                      </a:lnTo>
                      <a:lnTo>
                        <a:pt x="3" y="7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3"/>
                      </a:lnTo>
                      <a:lnTo>
                        <a:pt x="23" y="34"/>
                      </a:lnTo>
                      <a:lnTo>
                        <a:pt x="30" y="33"/>
                      </a:lnTo>
                      <a:lnTo>
                        <a:pt x="36" y="29"/>
                      </a:lnTo>
                      <a:lnTo>
                        <a:pt x="39" y="27"/>
                      </a:lnTo>
                      <a:lnTo>
                        <a:pt x="40" y="24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9" y="11"/>
                      </a:lnTo>
                      <a:lnTo>
                        <a:pt x="33" y="6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02" name="Freeform 2942"/>
                <p:cNvSpPr>
                  <a:spLocks/>
                </p:cNvSpPr>
                <p:nvPr/>
              </p:nvSpPr>
              <p:spPr bwMode="auto">
                <a:xfrm>
                  <a:off x="1691" y="2989"/>
                  <a:ext cx="41" cy="32"/>
                </a:xfrm>
                <a:custGeom>
                  <a:avLst/>
                  <a:gdLst>
                    <a:gd name="T0" fmla="*/ 20 w 41"/>
                    <a:gd name="T1" fmla="*/ 0 h 32"/>
                    <a:gd name="T2" fmla="*/ 20 w 41"/>
                    <a:gd name="T3" fmla="*/ 0 h 32"/>
                    <a:gd name="T4" fmla="*/ 13 w 41"/>
                    <a:gd name="T5" fmla="*/ 1 h 32"/>
                    <a:gd name="T6" fmla="*/ 5 w 41"/>
                    <a:gd name="T7" fmla="*/ 5 h 32"/>
                    <a:gd name="T8" fmla="*/ 1 w 41"/>
                    <a:gd name="T9" fmla="*/ 10 h 32"/>
                    <a:gd name="T10" fmla="*/ 0 w 41"/>
                    <a:gd name="T11" fmla="*/ 13 h 32"/>
                    <a:gd name="T12" fmla="*/ 0 w 41"/>
                    <a:gd name="T13" fmla="*/ 17 h 32"/>
                    <a:gd name="T14" fmla="*/ 0 w 41"/>
                    <a:gd name="T15" fmla="*/ 17 h 32"/>
                    <a:gd name="T16" fmla="*/ 0 w 41"/>
                    <a:gd name="T17" fmla="*/ 19 h 32"/>
                    <a:gd name="T18" fmla="*/ 1 w 41"/>
                    <a:gd name="T19" fmla="*/ 23 h 32"/>
                    <a:gd name="T20" fmla="*/ 5 w 41"/>
                    <a:gd name="T21" fmla="*/ 28 h 32"/>
                    <a:gd name="T22" fmla="*/ 13 w 41"/>
                    <a:gd name="T23" fmla="*/ 31 h 32"/>
                    <a:gd name="T24" fmla="*/ 20 w 41"/>
                    <a:gd name="T25" fmla="*/ 32 h 32"/>
                    <a:gd name="T26" fmla="*/ 20 w 41"/>
                    <a:gd name="T27" fmla="*/ 32 h 32"/>
                    <a:gd name="T28" fmla="*/ 28 w 41"/>
                    <a:gd name="T29" fmla="*/ 31 h 32"/>
                    <a:gd name="T30" fmla="*/ 35 w 41"/>
                    <a:gd name="T31" fmla="*/ 28 h 32"/>
                    <a:gd name="T32" fmla="*/ 40 w 41"/>
                    <a:gd name="T33" fmla="*/ 23 h 32"/>
                    <a:gd name="T34" fmla="*/ 41 w 41"/>
                    <a:gd name="T35" fmla="*/ 19 h 32"/>
                    <a:gd name="T36" fmla="*/ 41 w 41"/>
                    <a:gd name="T37" fmla="*/ 17 h 32"/>
                    <a:gd name="T38" fmla="*/ 41 w 41"/>
                    <a:gd name="T39" fmla="*/ 17 h 32"/>
                    <a:gd name="T40" fmla="*/ 41 w 41"/>
                    <a:gd name="T41" fmla="*/ 13 h 32"/>
                    <a:gd name="T42" fmla="*/ 40 w 41"/>
                    <a:gd name="T43" fmla="*/ 10 h 32"/>
                    <a:gd name="T44" fmla="*/ 35 w 41"/>
                    <a:gd name="T45" fmla="*/ 5 h 32"/>
                    <a:gd name="T46" fmla="*/ 28 w 41"/>
                    <a:gd name="T47" fmla="*/ 1 h 32"/>
                    <a:gd name="T48" fmla="*/ 20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5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5" y="28"/>
                      </a:lnTo>
                      <a:lnTo>
                        <a:pt x="13" y="31"/>
                      </a:lnTo>
                      <a:lnTo>
                        <a:pt x="20" y="32"/>
                      </a:lnTo>
                      <a:lnTo>
                        <a:pt x="28" y="31"/>
                      </a:lnTo>
                      <a:lnTo>
                        <a:pt x="35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5" y="5"/>
                      </a:lnTo>
                      <a:lnTo>
                        <a:pt x="28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03" name="Freeform 2943"/>
                <p:cNvSpPr>
                  <a:spLocks/>
                </p:cNvSpPr>
                <p:nvPr/>
              </p:nvSpPr>
              <p:spPr bwMode="auto">
                <a:xfrm>
                  <a:off x="1691" y="2989"/>
                  <a:ext cx="41" cy="32"/>
                </a:xfrm>
                <a:custGeom>
                  <a:avLst/>
                  <a:gdLst>
                    <a:gd name="T0" fmla="*/ 20 w 41"/>
                    <a:gd name="T1" fmla="*/ 0 h 32"/>
                    <a:gd name="T2" fmla="*/ 20 w 41"/>
                    <a:gd name="T3" fmla="*/ 0 h 32"/>
                    <a:gd name="T4" fmla="*/ 13 w 41"/>
                    <a:gd name="T5" fmla="*/ 1 h 32"/>
                    <a:gd name="T6" fmla="*/ 5 w 41"/>
                    <a:gd name="T7" fmla="*/ 5 h 32"/>
                    <a:gd name="T8" fmla="*/ 1 w 41"/>
                    <a:gd name="T9" fmla="*/ 10 h 32"/>
                    <a:gd name="T10" fmla="*/ 0 w 41"/>
                    <a:gd name="T11" fmla="*/ 13 h 32"/>
                    <a:gd name="T12" fmla="*/ 0 w 41"/>
                    <a:gd name="T13" fmla="*/ 17 h 32"/>
                    <a:gd name="T14" fmla="*/ 0 w 41"/>
                    <a:gd name="T15" fmla="*/ 17 h 32"/>
                    <a:gd name="T16" fmla="*/ 0 w 41"/>
                    <a:gd name="T17" fmla="*/ 19 h 32"/>
                    <a:gd name="T18" fmla="*/ 1 w 41"/>
                    <a:gd name="T19" fmla="*/ 23 h 32"/>
                    <a:gd name="T20" fmla="*/ 5 w 41"/>
                    <a:gd name="T21" fmla="*/ 28 h 32"/>
                    <a:gd name="T22" fmla="*/ 13 w 41"/>
                    <a:gd name="T23" fmla="*/ 31 h 32"/>
                    <a:gd name="T24" fmla="*/ 20 w 41"/>
                    <a:gd name="T25" fmla="*/ 32 h 32"/>
                    <a:gd name="T26" fmla="*/ 20 w 41"/>
                    <a:gd name="T27" fmla="*/ 32 h 32"/>
                    <a:gd name="T28" fmla="*/ 28 w 41"/>
                    <a:gd name="T29" fmla="*/ 31 h 32"/>
                    <a:gd name="T30" fmla="*/ 35 w 41"/>
                    <a:gd name="T31" fmla="*/ 28 h 32"/>
                    <a:gd name="T32" fmla="*/ 40 w 41"/>
                    <a:gd name="T33" fmla="*/ 23 h 32"/>
                    <a:gd name="T34" fmla="*/ 41 w 41"/>
                    <a:gd name="T35" fmla="*/ 19 h 32"/>
                    <a:gd name="T36" fmla="*/ 41 w 41"/>
                    <a:gd name="T37" fmla="*/ 17 h 32"/>
                    <a:gd name="T38" fmla="*/ 41 w 41"/>
                    <a:gd name="T39" fmla="*/ 17 h 32"/>
                    <a:gd name="T40" fmla="*/ 41 w 41"/>
                    <a:gd name="T41" fmla="*/ 13 h 32"/>
                    <a:gd name="T42" fmla="*/ 40 w 41"/>
                    <a:gd name="T43" fmla="*/ 10 h 32"/>
                    <a:gd name="T44" fmla="*/ 35 w 41"/>
                    <a:gd name="T45" fmla="*/ 5 h 32"/>
                    <a:gd name="T46" fmla="*/ 28 w 41"/>
                    <a:gd name="T47" fmla="*/ 1 h 32"/>
                    <a:gd name="T48" fmla="*/ 20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5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5" y="28"/>
                      </a:lnTo>
                      <a:lnTo>
                        <a:pt x="13" y="31"/>
                      </a:lnTo>
                      <a:lnTo>
                        <a:pt x="20" y="32"/>
                      </a:lnTo>
                      <a:lnTo>
                        <a:pt x="28" y="31"/>
                      </a:lnTo>
                      <a:lnTo>
                        <a:pt x="35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5" y="5"/>
                      </a:lnTo>
                      <a:lnTo>
                        <a:pt x="28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04" name="Freeform 2944"/>
                <p:cNvSpPr>
                  <a:spLocks/>
                </p:cNvSpPr>
                <p:nvPr/>
              </p:nvSpPr>
              <p:spPr bwMode="auto">
                <a:xfrm>
                  <a:off x="1717" y="2993"/>
                  <a:ext cx="40" cy="33"/>
                </a:xfrm>
                <a:custGeom>
                  <a:avLst/>
                  <a:gdLst>
                    <a:gd name="T0" fmla="*/ 23 w 40"/>
                    <a:gd name="T1" fmla="*/ 1 h 33"/>
                    <a:gd name="T2" fmla="*/ 23 w 40"/>
                    <a:gd name="T3" fmla="*/ 1 h 33"/>
                    <a:gd name="T4" fmla="*/ 15 w 40"/>
                    <a:gd name="T5" fmla="*/ 0 h 33"/>
                    <a:gd name="T6" fmla="*/ 7 w 40"/>
                    <a:gd name="T7" fmla="*/ 2 h 33"/>
                    <a:gd name="T8" fmla="*/ 2 w 40"/>
                    <a:gd name="T9" fmla="*/ 6 h 33"/>
                    <a:gd name="T10" fmla="*/ 1 w 40"/>
                    <a:gd name="T11" fmla="*/ 10 h 33"/>
                    <a:gd name="T12" fmla="*/ 0 w 40"/>
                    <a:gd name="T13" fmla="*/ 13 h 33"/>
                    <a:gd name="T14" fmla="*/ 0 w 40"/>
                    <a:gd name="T15" fmla="*/ 13 h 33"/>
                    <a:gd name="T16" fmla="*/ 0 w 40"/>
                    <a:gd name="T17" fmla="*/ 16 h 33"/>
                    <a:gd name="T18" fmla="*/ 0 w 40"/>
                    <a:gd name="T19" fmla="*/ 19 h 33"/>
                    <a:gd name="T20" fmla="*/ 3 w 40"/>
                    <a:gd name="T21" fmla="*/ 25 h 33"/>
                    <a:gd name="T22" fmla="*/ 9 w 40"/>
                    <a:gd name="T23" fmla="*/ 30 h 33"/>
                    <a:gd name="T24" fmla="*/ 16 w 40"/>
                    <a:gd name="T25" fmla="*/ 33 h 33"/>
                    <a:gd name="T26" fmla="*/ 16 w 40"/>
                    <a:gd name="T27" fmla="*/ 33 h 33"/>
                    <a:gd name="T28" fmla="*/ 25 w 40"/>
                    <a:gd name="T29" fmla="*/ 33 h 33"/>
                    <a:gd name="T30" fmla="*/ 31 w 40"/>
                    <a:gd name="T31" fmla="*/ 30 h 33"/>
                    <a:gd name="T32" fmla="*/ 38 w 40"/>
                    <a:gd name="T33" fmla="*/ 27 h 33"/>
                    <a:gd name="T34" fmla="*/ 39 w 40"/>
                    <a:gd name="T35" fmla="*/ 24 h 33"/>
                    <a:gd name="T36" fmla="*/ 40 w 40"/>
                    <a:gd name="T37" fmla="*/ 20 h 33"/>
                    <a:gd name="T38" fmla="*/ 40 w 40"/>
                    <a:gd name="T39" fmla="*/ 20 h 33"/>
                    <a:gd name="T40" fmla="*/ 40 w 40"/>
                    <a:gd name="T41" fmla="*/ 18 h 33"/>
                    <a:gd name="T42" fmla="*/ 39 w 40"/>
                    <a:gd name="T43" fmla="*/ 14 h 33"/>
                    <a:gd name="T44" fmla="*/ 37 w 40"/>
                    <a:gd name="T45" fmla="*/ 8 h 33"/>
                    <a:gd name="T46" fmla="*/ 30 w 40"/>
                    <a:gd name="T47" fmla="*/ 4 h 33"/>
                    <a:gd name="T48" fmla="*/ 23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3" y="1"/>
                      </a:moveTo>
                      <a:lnTo>
                        <a:pt x="23" y="1"/>
                      </a:lnTo>
                      <a:lnTo>
                        <a:pt x="15" y="0"/>
                      </a:lnTo>
                      <a:lnTo>
                        <a:pt x="7" y="2"/>
                      </a:lnTo>
                      <a:lnTo>
                        <a:pt x="2" y="6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3" y="25"/>
                      </a:lnTo>
                      <a:lnTo>
                        <a:pt x="9" y="30"/>
                      </a:lnTo>
                      <a:lnTo>
                        <a:pt x="16" y="33"/>
                      </a:lnTo>
                      <a:lnTo>
                        <a:pt x="25" y="33"/>
                      </a:lnTo>
                      <a:lnTo>
                        <a:pt x="31" y="30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39" y="14"/>
                      </a:lnTo>
                      <a:lnTo>
                        <a:pt x="37" y="8"/>
                      </a:lnTo>
                      <a:lnTo>
                        <a:pt x="30" y="4"/>
                      </a:lnTo>
                      <a:lnTo>
                        <a:pt x="23" y="1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05" name="Freeform 2945"/>
                <p:cNvSpPr>
                  <a:spLocks/>
                </p:cNvSpPr>
                <p:nvPr/>
              </p:nvSpPr>
              <p:spPr bwMode="auto">
                <a:xfrm>
                  <a:off x="1717" y="2993"/>
                  <a:ext cx="40" cy="33"/>
                </a:xfrm>
                <a:custGeom>
                  <a:avLst/>
                  <a:gdLst>
                    <a:gd name="T0" fmla="*/ 23 w 40"/>
                    <a:gd name="T1" fmla="*/ 1 h 33"/>
                    <a:gd name="T2" fmla="*/ 23 w 40"/>
                    <a:gd name="T3" fmla="*/ 1 h 33"/>
                    <a:gd name="T4" fmla="*/ 15 w 40"/>
                    <a:gd name="T5" fmla="*/ 0 h 33"/>
                    <a:gd name="T6" fmla="*/ 7 w 40"/>
                    <a:gd name="T7" fmla="*/ 2 h 33"/>
                    <a:gd name="T8" fmla="*/ 2 w 40"/>
                    <a:gd name="T9" fmla="*/ 6 h 33"/>
                    <a:gd name="T10" fmla="*/ 1 w 40"/>
                    <a:gd name="T11" fmla="*/ 10 h 33"/>
                    <a:gd name="T12" fmla="*/ 0 w 40"/>
                    <a:gd name="T13" fmla="*/ 13 h 33"/>
                    <a:gd name="T14" fmla="*/ 0 w 40"/>
                    <a:gd name="T15" fmla="*/ 13 h 33"/>
                    <a:gd name="T16" fmla="*/ 0 w 40"/>
                    <a:gd name="T17" fmla="*/ 16 h 33"/>
                    <a:gd name="T18" fmla="*/ 0 w 40"/>
                    <a:gd name="T19" fmla="*/ 19 h 33"/>
                    <a:gd name="T20" fmla="*/ 3 w 40"/>
                    <a:gd name="T21" fmla="*/ 25 h 33"/>
                    <a:gd name="T22" fmla="*/ 9 w 40"/>
                    <a:gd name="T23" fmla="*/ 30 h 33"/>
                    <a:gd name="T24" fmla="*/ 16 w 40"/>
                    <a:gd name="T25" fmla="*/ 33 h 33"/>
                    <a:gd name="T26" fmla="*/ 16 w 40"/>
                    <a:gd name="T27" fmla="*/ 33 h 33"/>
                    <a:gd name="T28" fmla="*/ 25 w 40"/>
                    <a:gd name="T29" fmla="*/ 33 h 33"/>
                    <a:gd name="T30" fmla="*/ 31 w 40"/>
                    <a:gd name="T31" fmla="*/ 30 h 33"/>
                    <a:gd name="T32" fmla="*/ 38 w 40"/>
                    <a:gd name="T33" fmla="*/ 27 h 33"/>
                    <a:gd name="T34" fmla="*/ 39 w 40"/>
                    <a:gd name="T35" fmla="*/ 24 h 33"/>
                    <a:gd name="T36" fmla="*/ 40 w 40"/>
                    <a:gd name="T37" fmla="*/ 20 h 33"/>
                    <a:gd name="T38" fmla="*/ 40 w 40"/>
                    <a:gd name="T39" fmla="*/ 20 h 33"/>
                    <a:gd name="T40" fmla="*/ 40 w 40"/>
                    <a:gd name="T41" fmla="*/ 18 h 33"/>
                    <a:gd name="T42" fmla="*/ 39 w 40"/>
                    <a:gd name="T43" fmla="*/ 14 h 33"/>
                    <a:gd name="T44" fmla="*/ 37 w 40"/>
                    <a:gd name="T45" fmla="*/ 8 h 33"/>
                    <a:gd name="T46" fmla="*/ 30 w 40"/>
                    <a:gd name="T47" fmla="*/ 4 h 33"/>
                    <a:gd name="T48" fmla="*/ 23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3" y="1"/>
                      </a:moveTo>
                      <a:lnTo>
                        <a:pt x="23" y="1"/>
                      </a:lnTo>
                      <a:lnTo>
                        <a:pt x="15" y="0"/>
                      </a:lnTo>
                      <a:lnTo>
                        <a:pt x="7" y="2"/>
                      </a:lnTo>
                      <a:lnTo>
                        <a:pt x="2" y="6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3" y="25"/>
                      </a:lnTo>
                      <a:lnTo>
                        <a:pt x="9" y="30"/>
                      </a:lnTo>
                      <a:lnTo>
                        <a:pt x="16" y="33"/>
                      </a:lnTo>
                      <a:lnTo>
                        <a:pt x="25" y="33"/>
                      </a:lnTo>
                      <a:lnTo>
                        <a:pt x="31" y="30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39" y="14"/>
                      </a:lnTo>
                      <a:lnTo>
                        <a:pt x="37" y="8"/>
                      </a:lnTo>
                      <a:lnTo>
                        <a:pt x="30" y="4"/>
                      </a:lnTo>
                      <a:lnTo>
                        <a:pt x="23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06" name="Freeform 2946"/>
                <p:cNvSpPr>
                  <a:spLocks/>
                </p:cNvSpPr>
                <p:nvPr/>
              </p:nvSpPr>
              <p:spPr bwMode="auto">
                <a:xfrm>
                  <a:off x="1705" y="2971"/>
                  <a:ext cx="41" cy="33"/>
                </a:xfrm>
                <a:custGeom>
                  <a:avLst/>
                  <a:gdLst>
                    <a:gd name="T0" fmla="*/ 21 w 41"/>
                    <a:gd name="T1" fmla="*/ 0 h 33"/>
                    <a:gd name="T2" fmla="*/ 21 w 41"/>
                    <a:gd name="T3" fmla="*/ 0 h 33"/>
                    <a:gd name="T4" fmla="*/ 13 w 41"/>
                    <a:gd name="T5" fmla="*/ 1 h 33"/>
                    <a:gd name="T6" fmla="*/ 5 w 41"/>
                    <a:gd name="T7" fmla="*/ 5 h 33"/>
                    <a:gd name="T8" fmla="*/ 1 w 41"/>
                    <a:gd name="T9" fmla="*/ 10 h 33"/>
                    <a:gd name="T10" fmla="*/ 0 w 41"/>
                    <a:gd name="T11" fmla="*/ 14 h 33"/>
                    <a:gd name="T12" fmla="*/ 0 w 41"/>
                    <a:gd name="T13" fmla="*/ 17 h 33"/>
                    <a:gd name="T14" fmla="*/ 0 w 41"/>
                    <a:gd name="T15" fmla="*/ 17 h 33"/>
                    <a:gd name="T16" fmla="*/ 0 w 41"/>
                    <a:gd name="T17" fmla="*/ 21 h 33"/>
                    <a:gd name="T18" fmla="*/ 1 w 41"/>
                    <a:gd name="T19" fmla="*/ 23 h 33"/>
                    <a:gd name="T20" fmla="*/ 5 w 41"/>
                    <a:gd name="T21" fmla="*/ 28 h 33"/>
                    <a:gd name="T22" fmla="*/ 13 w 41"/>
                    <a:gd name="T23" fmla="*/ 32 h 33"/>
                    <a:gd name="T24" fmla="*/ 21 w 41"/>
                    <a:gd name="T25" fmla="*/ 33 h 33"/>
                    <a:gd name="T26" fmla="*/ 21 w 41"/>
                    <a:gd name="T27" fmla="*/ 33 h 33"/>
                    <a:gd name="T28" fmla="*/ 28 w 41"/>
                    <a:gd name="T29" fmla="*/ 32 h 33"/>
                    <a:gd name="T30" fmla="*/ 35 w 41"/>
                    <a:gd name="T31" fmla="*/ 28 h 33"/>
                    <a:gd name="T32" fmla="*/ 40 w 41"/>
                    <a:gd name="T33" fmla="*/ 23 h 33"/>
                    <a:gd name="T34" fmla="*/ 41 w 41"/>
                    <a:gd name="T35" fmla="*/ 21 h 33"/>
                    <a:gd name="T36" fmla="*/ 41 w 41"/>
                    <a:gd name="T37" fmla="*/ 17 h 33"/>
                    <a:gd name="T38" fmla="*/ 41 w 41"/>
                    <a:gd name="T39" fmla="*/ 17 h 33"/>
                    <a:gd name="T40" fmla="*/ 41 w 41"/>
                    <a:gd name="T41" fmla="*/ 14 h 33"/>
                    <a:gd name="T42" fmla="*/ 40 w 41"/>
                    <a:gd name="T43" fmla="*/ 10 h 33"/>
                    <a:gd name="T44" fmla="*/ 35 w 41"/>
                    <a:gd name="T45" fmla="*/ 5 h 33"/>
                    <a:gd name="T46" fmla="*/ 28 w 41"/>
                    <a:gd name="T47" fmla="*/ 1 h 33"/>
                    <a:gd name="T48" fmla="*/ 21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5" y="5"/>
                      </a:lnTo>
                      <a:lnTo>
                        <a:pt x="1" y="10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0" y="21"/>
                      </a:lnTo>
                      <a:lnTo>
                        <a:pt x="1" y="23"/>
                      </a:lnTo>
                      <a:lnTo>
                        <a:pt x="5" y="28"/>
                      </a:lnTo>
                      <a:lnTo>
                        <a:pt x="13" y="32"/>
                      </a:lnTo>
                      <a:lnTo>
                        <a:pt x="21" y="33"/>
                      </a:lnTo>
                      <a:lnTo>
                        <a:pt x="28" y="32"/>
                      </a:lnTo>
                      <a:lnTo>
                        <a:pt x="35" y="28"/>
                      </a:lnTo>
                      <a:lnTo>
                        <a:pt x="40" y="23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41" y="14"/>
                      </a:lnTo>
                      <a:lnTo>
                        <a:pt x="40" y="10"/>
                      </a:lnTo>
                      <a:lnTo>
                        <a:pt x="35" y="5"/>
                      </a:lnTo>
                      <a:lnTo>
                        <a:pt x="28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07" name="Freeform 2947"/>
                <p:cNvSpPr>
                  <a:spLocks/>
                </p:cNvSpPr>
                <p:nvPr/>
              </p:nvSpPr>
              <p:spPr bwMode="auto">
                <a:xfrm>
                  <a:off x="1705" y="2971"/>
                  <a:ext cx="41" cy="33"/>
                </a:xfrm>
                <a:custGeom>
                  <a:avLst/>
                  <a:gdLst>
                    <a:gd name="T0" fmla="*/ 21 w 41"/>
                    <a:gd name="T1" fmla="*/ 0 h 33"/>
                    <a:gd name="T2" fmla="*/ 21 w 41"/>
                    <a:gd name="T3" fmla="*/ 0 h 33"/>
                    <a:gd name="T4" fmla="*/ 13 w 41"/>
                    <a:gd name="T5" fmla="*/ 1 h 33"/>
                    <a:gd name="T6" fmla="*/ 5 w 41"/>
                    <a:gd name="T7" fmla="*/ 5 h 33"/>
                    <a:gd name="T8" fmla="*/ 1 w 41"/>
                    <a:gd name="T9" fmla="*/ 10 h 33"/>
                    <a:gd name="T10" fmla="*/ 0 w 41"/>
                    <a:gd name="T11" fmla="*/ 14 h 33"/>
                    <a:gd name="T12" fmla="*/ 0 w 41"/>
                    <a:gd name="T13" fmla="*/ 17 h 33"/>
                    <a:gd name="T14" fmla="*/ 0 w 41"/>
                    <a:gd name="T15" fmla="*/ 17 h 33"/>
                    <a:gd name="T16" fmla="*/ 0 w 41"/>
                    <a:gd name="T17" fmla="*/ 21 h 33"/>
                    <a:gd name="T18" fmla="*/ 1 w 41"/>
                    <a:gd name="T19" fmla="*/ 23 h 33"/>
                    <a:gd name="T20" fmla="*/ 5 w 41"/>
                    <a:gd name="T21" fmla="*/ 28 h 33"/>
                    <a:gd name="T22" fmla="*/ 13 w 41"/>
                    <a:gd name="T23" fmla="*/ 32 h 33"/>
                    <a:gd name="T24" fmla="*/ 21 w 41"/>
                    <a:gd name="T25" fmla="*/ 33 h 33"/>
                    <a:gd name="T26" fmla="*/ 21 w 41"/>
                    <a:gd name="T27" fmla="*/ 33 h 33"/>
                    <a:gd name="T28" fmla="*/ 28 w 41"/>
                    <a:gd name="T29" fmla="*/ 32 h 33"/>
                    <a:gd name="T30" fmla="*/ 35 w 41"/>
                    <a:gd name="T31" fmla="*/ 28 h 33"/>
                    <a:gd name="T32" fmla="*/ 40 w 41"/>
                    <a:gd name="T33" fmla="*/ 23 h 33"/>
                    <a:gd name="T34" fmla="*/ 41 w 41"/>
                    <a:gd name="T35" fmla="*/ 21 h 33"/>
                    <a:gd name="T36" fmla="*/ 41 w 41"/>
                    <a:gd name="T37" fmla="*/ 17 h 33"/>
                    <a:gd name="T38" fmla="*/ 41 w 41"/>
                    <a:gd name="T39" fmla="*/ 17 h 33"/>
                    <a:gd name="T40" fmla="*/ 41 w 41"/>
                    <a:gd name="T41" fmla="*/ 14 h 33"/>
                    <a:gd name="T42" fmla="*/ 40 w 41"/>
                    <a:gd name="T43" fmla="*/ 10 h 33"/>
                    <a:gd name="T44" fmla="*/ 35 w 41"/>
                    <a:gd name="T45" fmla="*/ 5 h 33"/>
                    <a:gd name="T46" fmla="*/ 28 w 41"/>
                    <a:gd name="T47" fmla="*/ 1 h 33"/>
                    <a:gd name="T48" fmla="*/ 21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5" y="5"/>
                      </a:lnTo>
                      <a:lnTo>
                        <a:pt x="1" y="10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0" y="21"/>
                      </a:lnTo>
                      <a:lnTo>
                        <a:pt x="1" y="23"/>
                      </a:lnTo>
                      <a:lnTo>
                        <a:pt x="5" y="28"/>
                      </a:lnTo>
                      <a:lnTo>
                        <a:pt x="13" y="32"/>
                      </a:lnTo>
                      <a:lnTo>
                        <a:pt x="21" y="33"/>
                      </a:lnTo>
                      <a:lnTo>
                        <a:pt x="28" y="32"/>
                      </a:lnTo>
                      <a:lnTo>
                        <a:pt x="35" y="28"/>
                      </a:lnTo>
                      <a:lnTo>
                        <a:pt x="40" y="23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41" y="14"/>
                      </a:lnTo>
                      <a:lnTo>
                        <a:pt x="40" y="10"/>
                      </a:lnTo>
                      <a:lnTo>
                        <a:pt x="35" y="5"/>
                      </a:lnTo>
                      <a:lnTo>
                        <a:pt x="28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08" name="Freeform 2948"/>
                <p:cNvSpPr>
                  <a:spLocks/>
                </p:cNvSpPr>
                <p:nvPr/>
              </p:nvSpPr>
              <p:spPr bwMode="auto">
                <a:xfrm>
                  <a:off x="1686" y="3034"/>
                  <a:ext cx="40" cy="34"/>
                </a:xfrm>
                <a:custGeom>
                  <a:avLst/>
                  <a:gdLst>
                    <a:gd name="T0" fmla="*/ 11 w 40"/>
                    <a:gd name="T1" fmla="*/ 3 h 34"/>
                    <a:gd name="T2" fmla="*/ 11 w 40"/>
                    <a:gd name="T3" fmla="*/ 3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1 h 34"/>
                    <a:gd name="T10" fmla="*/ 1 w 40"/>
                    <a:gd name="T11" fmla="*/ 24 h 34"/>
                    <a:gd name="T12" fmla="*/ 3 w 40"/>
                    <a:gd name="T13" fmla="*/ 28 h 34"/>
                    <a:gd name="T14" fmla="*/ 3 w 40"/>
                    <a:gd name="T15" fmla="*/ 28 h 34"/>
                    <a:gd name="T16" fmla="*/ 4 w 40"/>
                    <a:gd name="T17" fmla="*/ 30 h 34"/>
                    <a:gd name="T18" fmla="*/ 6 w 40"/>
                    <a:gd name="T19" fmla="*/ 33 h 34"/>
                    <a:gd name="T20" fmla="*/ 13 w 40"/>
                    <a:gd name="T21" fmla="*/ 34 h 34"/>
                    <a:gd name="T22" fmla="*/ 20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4 w 40"/>
                    <a:gd name="T29" fmla="*/ 26 h 34"/>
                    <a:gd name="T30" fmla="*/ 38 w 40"/>
                    <a:gd name="T31" fmla="*/ 20 h 34"/>
                    <a:gd name="T32" fmla="*/ 40 w 40"/>
                    <a:gd name="T33" fmla="*/ 14 h 34"/>
                    <a:gd name="T34" fmla="*/ 40 w 40"/>
                    <a:gd name="T35" fmla="*/ 10 h 34"/>
                    <a:gd name="T36" fmla="*/ 38 w 40"/>
                    <a:gd name="T37" fmla="*/ 7 h 34"/>
                    <a:gd name="T38" fmla="*/ 38 w 40"/>
                    <a:gd name="T39" fmla="*/ 7 h 34"/>
                    <a:gd name="T40" fmla="*/ 36 w 40"/>
                    <a:gd name="T41" fmla="*/ 3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1 w 40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1" y="24"/>
                      </a:lnTo>
                      <a:lnTo>
                        <a:pt x="3" y="28"/>
                      </a:lnTo>
                      <a:lnTo>
                        <a:pt x="4" y="30"/>
                      </a:lnTo>
                      <a:lnTo>
                        <a:pt x="6" y="33"/>
                      </a:lnTo>
                      <a:lnTo>
                        <a:pt x="13" y="34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6"/>
                      </a:lnTo>
                      <a:lnTo>
                        <a:pt x="38" y="20"/>
                      </a:lnTo>
                      <a:lnTo>
                        <a:pt x="40" y="14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6" y="3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09" name="Freeform 2949"/>
                <p:cNvSpPr>
                  <a:spLocks/>
                </p:cNvSpPr>
                <p:nvPr/>
              </p:nvSpPr>
              <p:spPr bwMode="auto">
                <a:xfrm>
                  <a:off x="1686" y="3034"/>
                  <a:ext cx="40" cy="34"/>
                </a:xfrm>
                <a:custGeom>
                  <a:avLst/>
                  <a:gdLst>
                    <a:gd name="T0" fmla="*/ 11 w 40"/>
                    <a:gd name="T1" fmla="*/ 3 h 34"/>
                    <a:gd name="T2" fmla="*/ 11 w 40"/>
                    <a:gd name="T3" fmla="*/ 3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1 h 34"/>
                    <a:gd name="T10" fmla="*/ 1 w 40"/>
                    <a:gd name="T11" fmla="*/ 24 h 34"/>
                    <a:gd name="T12" fmla="*/ 3 w 40"/>
                    <a:gd name="T13" fmla="*/ 28 h 34"/>
                    <a:gd name="T14" fmla="*/ 3 w 40"/>
                    <a:gd name="T15" fmla="*/ 28 h 34"/>
                    <a:gd name="T16" fmla="*/ 4 w 40"/>
                    <a:gd name="T17" fmla="*/ 30 h 34"/>
                    <a:gd name="T18" fmla="*/ 6 w 40"/>
                    <a:gd name="T19" fmla="*/ 33 h 34"/>
                    <a:gd name="T20" fmla="*/ 13 w 40"/>
                    <a:gd name="T21" fmla="*/ 34 h 34"/>
                    <a:gd name="T22" fmla="*/ 20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4 w 40"/>
                    <a:gd name="T29" fmla="*/ 26 h 34"/>
                    <a:gd name="T30" fmla="*/ 38 w 40"/>
                    <a:gd name="T31" fmla="*/ 20 h 34"/>
                    <a:gd name="T32" fmla="*/ 40 w 40"/>
                    <a:gd name="T33" fmla="*/ 14 h 34"/>
                    <a:gd name="T34" fmla="*/ 40 w 40"/>
                    <a:gd name="T35" fmla="*/ 10 h 34"/>
                    <a:gd name="T36" fmla="*/ 38 w 40"/>
                    <a:gd name="T37" fmla="*/ 7 h 34"/>
                    <a:gd name="T38" fmla="*/ 38 w 40"/>
                    <a:gd name="T39" fmla="*/ 7 h 34"/>
                    <a:gd name="T40" fmla="*/ 36 w 40"/>
                    <a:gd name="T41" fmla="*/ 3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1 w 40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1" y="24"/>
                      </a:lnTo>
                      <a:lnTo>
                        <a:pt x="3" y="28"/>
                      </a:lnTo>
                      <a:lnTo>
                        <a:pt x="4" y="30"/>
                      </a:lnTo>
                      <a:lnTo>
                        <a:pt x="6" y="33"/>
                      </a:lnTo>
                      <a:lnTo>
                        <a:pt x="13" y="34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6"/>
                      </a:lnTo>
                      <a:lnTo>
                        <a:pt x="38" y="20"/>
                      </a:lnTo>
                      <a:lnTo>
                        <a:pt x="40" y="14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6" y="3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10" name="Freeform 2950"/>
                <p:cNvSpPr>
                  <a:spLocks/>
                </p:cNvSpPr>
                <p:nvPr/>
              </p:nvSpPr>
              <p:spPr bwMode="auto">
                <a:xfrm>
                  <a:off x="1715" y="3037"/>
                  <a:ext cx="41" cy="34"/>
                </a:xfrm>
                <a:custGeom>
                  <a:avLst/>
                  <a:gdLst>
                    <a:gd name="T0" fmla="*/ 26 w 41"/>
                    <a:gd name="T1" fmla="*/ 2 h 34"/>
                    <a:gd name="T2" fmla="*/ 26 w 41"/>
                    <a:gd name="T3" fmla="*/ 2 h 34"/>
                    <a:gd name="T4" fmla="*/ 18 w 41"/>
                    <a:gd name="T5" fmla="*/ 0 h 34"/>
                    <a:gd name="T6" fmla="*/ 11 w 41"/>
                    <a:gd name="T7" fmla="*/ 2 h 34"/>
                    <a:gd name="T8" fmla="*/ 4 w 41"/>
                    <a:gd name="T9" fmla="*/ 4 h 34"/>
                    <a:gd name="T10" fmla="*/ 3 w 41"/>
                    <a:gd name="T11" fmla="*/ 7 h 34"/>
                    <a:gd name="T12" fmla="*/ 0 w 41"/>
                    <a:gd name="T13" fmla="*/ 9 h 34"/>
                    <a:gd name="T14" fmla="*/ 0 w 41"/>
                    <a:gd name="T15" fmla="*/ 9 h 34"/>
                    <a:gd name="T16" fmla="*/ 0 w 41"/>
                    <a:gd name="T17" fmla="*/ 13 h 34"/>
                    <a:gd name="T18" fmla="*/ 0 w 41"/>
                    <a:gd name="T19" fmla="*/ 17 h 34"/>
                    <a:gd name="T20" fmla="*/ 3 w 41"/>
                    <a:gd name="T21" fmla="*/ 22 h 34"/>
                    <a:gd name="T22" fmla="*/ 8 w 41"/>
                    <a:gd name="T23" fmla="*/ 29 h 34"/>
                    <a:gd name="T24" fmla="*/ 14 w 41"/>
                    <a:gd name="T25" fmla="*/ 32 h 34"/>
                    <a:gd name="T26" fmla="*/ 14 w 41"/>
                    <a:gd name="T27" fmla="*/ 32 h 34"/>
                    <a:gd name="T28" fmla="*/ 23 w 41"/>
                    <a:gd name="T29" fmla="*/ 34 h 34"/>
                    <a:gd name="T30" fmla="*/ 30 w 41"/>
                    <a:gd name="T31" fmla="*/ 32 h 34"/>
                    <a:gd name="T32" fmla="*/ 36 w 41"/>
                    <a:gd name="T33" fmla="*/ 30 h 34"/>
                    <a:gd name="T34" fmla="*/ 39 w 41"/>
                    <a:gd name="T35" fmla="*/ 27 h 34"/>
                    <a:gd name="T36" fmla="*/ 40 w 41"/>
                    <a:gd name="T37" fmla="*/ 25 h 34"/>
                    <a:gd name="T38" fmla="*/ 40 w 41"/>
                    <a:gd name="T39" fmla="*/ 25 h 34"/>
                    <a:gd name="T40" fmla="*/ 41 w 41"/>
                    <a:gd name="T41" fmla="*/ 21 h 34"/>
                    <a:gd name="T42" fmla="*/ 41 w 41"/>
                    <a:gd name="T43" fmla="*/ 18 h 34"/>
                    <a:gd name="T44" fmla="*/ 39 w 41"/>
                    <a:gd name="T45" fmla="*/ 12 h 34"/>
                    <a:gd name="T46" fmla="*/ 33 w 41"/>
                    <a:gd name="T47" fmla="*/ 6 h 34"/>
                    <a:gd name="T48" fmla="*/ 26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1" y="2"/>
                      </a:lnTo>
                      <a:lnTo>
                        <a:pt x="4" y="4"/>
                      </a:lnTo>
                      <a:lnTo>
                        <a:pt x="3" y="7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2"/>
                      </a:lnTo>
                      <a:lnTo>
                        <a:pt x="8" y="29"/>
                      </a:lnTo>
                      <a:lnTo>
                        <a:pt x="14" y="32"/>
                      </a:lnTo>
                      <a:lnTo>
                        <a:pt x="23" y="34"/>
                      </a:lnTo>
                      <a:lnTo>
                        <a:pt x="30" y="32"/>
                      </a:lnTo>
                      <a:lnTo>
                        <a:pt x="36" y="30"/>
                      </a:lnTo>
                      <a:lnTo>
                        <a:pt x="39" y="27"/>
                      </a:lnTo>
                      <a:lnTo>
                        <a:pt x="40" y="25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9" y="12"/>
                      </a:lnTo>
                      <a:lnTo>
                        <a:pt x="33" y="6"/>
                      </a:lnTo>
                      <a:lnTo>
                        <a:pt x="26" y="2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11" name="Freeform 2951"/>
                <p:cNvSpPr>
                  <a:spLocks/>
                </p:cNvSpPr>
                <p:nvPr/>
              </p:nvSpPr>
              <p:spPr bwMode="auto">
                <a:xfrm>
                  <a:off x="1715" y="3037"/>
                  <a:ext cx="41" cy="34"/>
                </a:xfrm>
                <a:custGeom>
                  <a:avLst/>
                  <a:gdLst>
                    <a:gd name="T0" fmla="*/ 26 w 41"/>
                    <a:gd name="T1" fmla="*/ 2 h 34"/>
                    <a:gd name="T2" fmla="*/ 26 w 41"/>
                    <a:gd name="T3" fmla="*/ 2 h 34"/>
                    <a:gd name="T4" fmla="*/ 18 w 41"/>
                    <a:gd name="T5" fmla="*/ 0 h 34"/>
                    <a:gd name="T6" fmla="*/ 11 w 41"/>
                    <a:gd name="T7" fmla="*/ 2 h 34"/>
                    <a:gd name="T8" fmla="*/ 4 w 41"/>
                    <a:gd name="T9" fmla="*/ 4 h 34"/>
                    <a:gd name="T10" fmla="*/ 3 w 41"/>
                    <a:gd name="T11" fmla="*/ 7 h 34"/>
                    <a:gd name="T12" fmla="*/ 0 w 41"/>
                    <a:gd name="T13" fmla="*/ 9 h 34"/>
                    <a:gd name="T14" fmla="*/ 0 w 41"/>
                    <a:gd name="T15" fmla="*/ 9 h 34"/>
                    <a:gd name="T16" fmla="*/ 0 w 41"/>
                    <a:gd name="T17" fmla="*/ 13 h 34"/>
                    <a:gd name="T18" fmla="*/ 0 w 41"/>
                    <a:gd name="T19" fmla="*/ 17 h 34"/>
                    <a:gd name="T20" fmla="*/ 3 w 41"/>
                    <a:gd name="T21" fmla="*/ 22 h 34"/>
                    <a:gd name="T22" fmla="*/ 8 w 41"/>
                    <a:gd name="T23" fmla="*/ 29 h 34"/>
                    <a:gd name="T24" fmla="*/ 14 w 41"/>
                    <a:gd name="T25" fmla="*/ 32 h 34"/>
                    <a:gd name="T26" fmla="*/ 14 w 41"/>
                    <a:gd name="T27" fmla="*/ 32 h 34"/>
                    <a:gd name="T28" fmla="*/ 23 w 41"/>
                    <a:gd name="T29" fmla="*/ 34 h 34"/>
                    <a:gd name="T30" fmla="*/ 30 w 41"/>
                    <a:gd name="T31" fmla="*/ 32 h 34"/>
                    <a:gd name="T32" fmla="*/ 36 w 41"/>
                    <a:gd name="T33" fmla="*/ 30 h 34"/>
                    <a:gd name="T34" fmla="*/ 39 w 41"/>
                    <a:gd name="T35" fmla="*/ 27 h 34"/>
                    <a:gd name="T36" fmla="*/ 40 w 41"/>
                    <a:gd name="T37" fmla="*/ 25 h 34"/>
                    <a:gd name="T38" fmla="*/ 40 w 41"/>
                    <a:gd name="T39" fmla="*/ 25 h 34"/>
                    <a:gd name="T40" fmla="*/ 41 w 41"/>
                    <a:gd name="T41" fmla="*/ 21 h 34"/>
                    <a:gd name="T42" fmla="*/ 41 w 41"/>
                    <a:gd name="T43" fmla="*/ 18 h 34"/>
                    <a:gd name="T44" fmla="*/ 39 w 41"/>
                    <a:gd name="T45" fmla="*/ 12 h 34"/>
                    <a:gd name="T46" fmla="*/ 33 w 41"/>
                    <a:gd name="T47" fmla="*/ 6 h 34"/>
                    <a:gd name="T48" fmla="*/ 26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1" y="2"/>
                      </a:lnTo>
                      <a:lnTo>
                        <a:pt x="4" y="4"/>
                      </a:lnTo>
                      <a:lnTo>
                        <a:pt x="3" y="7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2"/>
                      </a:lnTo>
                      <a:lnTo>
                        <a:pt x="8" y="29"/>
                      </a:lnTo>
                      <a:lnTo>
                        <a:pt x="14" y="32"/>
                      </a:lnTo>
                      <a:lnTo>
                        <a:pt x="23" y="34"/>
                      </a:lnTo>
                      <a:lnTo>
                        <a:pt x="30" y="32"/>
                      </a:lnTo>
                      <a:lnTo>
                        <a:pt x="36" y="30"/>
                      </a:lnTo>
                      <a:lnTo>
                        <a:pt x="39" y="27"/>
                      </a:lnTo>
                      <a:lnTo>
                        <a:pt x="40" y="25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9" y="12"/>
                      </a:lnTo>
                      <a:lnTo>
                        <a:pt x="33" y="6"/>
                      </a:lnTo>
                      <a:lnTo>
                        <a:pt x="26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12" name="Freeform 2952"/>
                <p:cNvSpPr>
                  <a:spLocks/>
                </p:cNvSpPr>
                <p:nvPr/>
              </p:nvSpPr>
              <p:spPr bwMode="auto">
                <a:xfrm>
                  <a:off x="1600" y="3016"/>
                  <a:ext cx="31" cy="88"/>
                </a:xfrm>
                <a:custGeom>
                  <a:avLst/>
                  <a:gdLst>
                    <a:gd name="T0" fmla="*/ 0 w 31"/>
                    <a:gd name="T1" fmla="*/ 84 h 88"/>
                    <a:gd name="T2" fmla="*/ 9 w 31"/>
                    <a:gd name="T3" fmla="*/ 69 h 88"/>
                    <a:gd name="T4" fmla="*/ 9 w 31"/>
                    <a:gd name="T5" fmla="*/ 0 h 88"/>
                    <a:gd name="T6" fmla="*/ 23 w 31"/>
                    <a:gd name="T7" fmla="*/ 1 h 88"/>
                    <a:gd name="T8" fmla="*/ 22 w 31"/>
                    <a:gd name="T9" fmla="*/ 69 h 88"/>
                    <a:gd name="T10" fmla="*/ 31 w 31"/>
                    <a:gd name="T11" fmla="*/ 85 h 88"/>
                    <a:gd name="T12" fmla="*/ 21 w 31"/>
                    <a:gd name="T13" fmla="*/ 79 h 88"/>
                    <a:gd name="T14" fmla="*/ 21 w 31"/>
                    <a:gd name="T15" fmla="*/ 88 h 88"/>
                    <a:gd name="T16" fmla="*/ 15 w 31"/>
                    <a:gd name="T17" fmla="*/ 81 h 88"/>
                    <a:gd name="T18" fmla="*/ 9 w 31"/>
                    <a:gd name="T19" fmla="*/ 88 h 88"/>
                    <a:gd name="T20" fmla="*/ 9 w 31"/>
                    <a:gd name="T21" fmla="*/ 80 h 88"/>
                    <a:gd name="T22" fmla="*/ 0 w 31"/>
                    <a:gd name="T23" fmla="*/ 84 h 88"/>
                    <a:gd name="T24" fmla="*/ 0 w 31"/>
                    <a:gd name="T25" fmla="*/ 84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8"/>
                    <a:gd name="T41" fmla="*/ 31 w 31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8">
                      <a:moveTo>
                        <a:pt x="0" y="84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1"/>
                      </a:lnTo>
                      <a:lnTo>
                        <a:pt x="22" y="69"/>
                      </a:lnTo>
                      <a:lnTo>
                        <a:pt x="31" y="85"/>
                      </a:lnTo>
                      <a:lnTo>
                        <a:pt x="21" y="79"/>
                      </a:lnTo>
                      <a:lnTo>
                        <a:pt x="21" y="88"/>
                      </a:lnTo>
                      <a:lnTo>
                        <a:pt x="15" y="81"/>
                      </a:lnTo>
                      <a:lnTo>
                        <a:pt x="9" y="88"/>
                      </a:lnTo>
                      <a:lnTo>
                        <a:pt x="9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13" name="Freeform 2953"/>
                <p:cNvSpPr>
                  <a:spLocks/>
                </p:cNvSpPr>
                <p:nvPr/>
              </p:nvSpPr>
              <p:spPr bwMode="auto">
                <a:xfrm>
                  <a:off x="1583" y="3001"/>
                  <a:ext cx="39" cy="34"/>
                </a:xfrm>
                <a:custGeom>
                  <a:avLst/>
                  <a:gdLst>
                    <a:gd name="T0" fmla="*/ 11 w 39"/>
                    <a:gd name="T1" fmla="*/ 2 h 34"/>
                    <a:gd name="T2" fmla="*/ 11 w 39"/>
                    <a:gd name="T3" fmla="*/ 2 h 34"/>
                    <a:gd name="T4" fmla="*/ 5 w 39"/>
                    <a:gd name="T5" fmla="*/ 7 h 34"/>
                    <a:gd name="T6" fmla="*/ 1 w 39"/>
                    <a:gd name="T7" fmla="*/ 14 h 34"/>
                    <a:gd name="T8" fmla="*/ 0 w 39"/>
                    <a:gd name="T9" fmla="*/ 21 h 34"/>
                    <a:gd name="T10" fmla="*/ 0 w 39"/>
                    <a:gd name="T11" fmla="*/ 24 h 34"/>
                    <a:gd name="T12" fmla="*/ 1 w 39"/>
                    <a:gd name="T13" fmla="*/ 28 h 34"/>
                    <a:gd name="T14" fmla="*/ 1 w 39"/>
                    <a:gd name="T15" fmla="*/ 28 h 34"/>
                    <a:gd name="T16" fmla="*/ 3 w 39"/>
                    <a:gd name="T17" fmla="*/ 30 h 34"/>
                    <a:gd name="T18" fmla="*/ 6 w 39"/>
                    <a:gd name="T19" fmla="*/ 31 h 34"/>
                    <a:gd name="T20" fmla="*/ 12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1 h 34"/>
                    <a:gd name="T26" fmla="*/ 28 w 39"/>
                    <a:gd name="T27" fmla="*/ 31 h 34"/>
                    <a:gd name="T28" fmla="*/ 34 w 39"/>
                    <a:gd name="T29" fmla="*/ 26 h 34"/>
                    <a:gd name="T30" fmla="*/ 38 w 39"/>
                    <a:gd name="T31" fmla="*/ 20 h 34"/>
                    <a:gd name="T32" fmla="*/ 39 w 39"/>
                    <a:gd name="T33" fmla="*/ 12 h 34"/>
                    <a:gd name="T34" fmla="*/ 38 w 39"/>
                    <a:gd name="T35" fmla="*/ 10 h 34"/>
                    <a:gd name="T36" fmla="*/ 37 w 39"/>
                    <a:gd name="T37" fmla="*/ 6 h 34"/>
                    <a:gd name="T38" fmla="*/ 37 w 39"/>
                    <a:gd name="T39" fmla="*/ 6 h 34"/>
                    <a:gd name="T40" fmla="*/ 35 w 39"/>
                    <a:gd name="T41" fmla="*/ 3 h 34"/>
                    <a:gd name="T42" fmla="*/ 33 w 39"/>
                    <a:gd name="T43" fmla="*/ 2 h 34"/>
                    <a:gd name="T44" fmla="*/ 26 w 39"/>
                    <a:gd name="T45" fmla="*/ 0 h 34"/>
                    <a:gd name="T46" fmla="*/ 19 w 39"/>
                    <a:gd name="T47" fmla="*/ 0 h 34"/>
                    <a:gd name="T48" fmla="*/ 11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7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3" y="30"/>
                      </a:lnTo>
                      <a:lnTo>
                        <a:pt x="6" y="31"/>
                      </a:lnTo>
                      <a:lnTo>
                        <a:pt x="12" y="34"/>
                      </a:lnTo>
                      <a:lnTo>
                        <a:pt x="20" y="34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20"/>
                      </a:lnTo>
                      <a:lnTo>
                        <a:pt x="39" y="12"/>
                      </a:lnTo>
                      <a:lnTo>
                        <a:pt x="38" y="10"/>
                      </a:lnTo>
                      <a:lnTo>
                        <a:pt x="37" y="6"/>
                      </a:lnTo>
                      <a:lnTo>
                        <a:pt x="35" y="3"/>
                      </a:lnTo>
                      <a:lnTo>
                        <a:pt x="33" y="2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2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14" name="Freeform 2954"/>
                <p:cNvSpPr>
                  <a:spLocks/>
                </p:cNvSpPr>
                <p:nvPr/>
              </p:nvSpPr>
              <p:spPr bwMode="auto">
                <a:xfrm>
                  <a:off x="1583" y="3001"/>
                  <a:ext cx="39" cy="34"/>
                </a:xfrm>
                <a:custGeom>
                  <a:avLst/>
                  <a:gdLst>
                    <a:gd name="T0" fmla="*/ 11 w 39"/>
                    <a:gd name="T1" fmla="*/ 2 h 34"/>
                    <a:gd name="T2" fmla="*/ 11 w 39"/>
                    <a:gd name="T3" fmla="*/ 2 h 34"/>
                    <a:gd name="T4" fmla="*/ 5 w 39"/>
                    <a:gd name="T5" fmla="*/ 7 h 34"/>
                    <a:gd name="T6" fmla="*/ 1 w 39"/>
                    <a:gd name="T7" fmla="*/ 14 h 34"/>
                    <a:gd name="T8" fmla="*/ 0 w 39"/>
                    <a:gd name="T9" fmla="*/ 21 h 34"/>
                    <a:gd name="T10" fmla="*/ 0 w 39"/>
                    <a:gd name="T11" fmla="*/ 24 h 34"/>
                    <a:gd name="T12" fmla="*/ 1 w 39"/>
                    <a:gd name="T13" fmla="*/ 28 h 34"/>
                    <a:gd name="T14" fmla="*/ 1 w 39"/>
                    <a:gd name="T15" fmla="*/ 28 h 34"/>
                    <a:gd name="T16" fmla="*/ 3 w 39"/>
                    <a:gd name="T17" fmla="*/ 30 h 34"/>
                    <a:gd name="T18" fmla="*/ 6 w 39"/>
                    <a:gd name="T19" fmla="*/ 31 h 34"/>
                    <a:gd name="T20" fmla="*/ 12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1 h 34"/>
                    <a:gd name="T26" fmla="*/ 28 w 39"/>
                    <a:gd name="T27" fmla="*/ 31 h 34"/>
                    <a:gd name="T28" fmla="*/ 34 w 39"/>
                    <a:gd name="T29" fmla="*/ 26 h 34"/>
                    <a:gd name="T30" fmla="*/ 38 w 39"/>
                    <a:gd name="T31" fmla="*/ 20 h 34"/>
                    <a:gd name="T32" fmla="*/ 39 w 39"/>
                    <a:gd name="T33" fmla="*/ 12 h 34"/>
                    <a:gd name="T34" fmla="*/ 38 w 39"/>
                    <a:gd name="T35" fmla="*/ 10 h 34"/>
                    <a:gd name="T36" fmla="*/ 37 w 39"/>
                    <a:gd name="T37" fmla="*/ 6 h 34"/>
                    <a:gd name="T38" fmla="*/ 37 w 39"/>
                    <a:gd name="T39" fmla="*/ 6 h 34"/>
                    <a:gd name="T40" fmla="*/ 35 w 39"/>
                    <a:gd name="T41" fmla="*/ 3 h 34"/>
                    <a:gd name="T42" fmla="*/ 33 w 39"/>
                    <a:gd name="T43" fmla="*/ 2 h 34"/>
                    <a:gd name="T44" fmla="*/ 26 w 39"/>
                    <a:gd name="T45" fmla="*/ 0 h 34"/>
                    <a:gd name="T46" fmla="*/ 19 w 39"/>
                    <a:gd name="T47" fmla="*/ 0 h 34"/>
                    <a:gd name="T48" fmla="*/ 11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7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3" y="30"/>
                      </a:lnTo>
                      <a:lnTo>
                        <a:pt x="6" y="31"/>
                      </a:lnTo>
                      <a:lnTo>
                        <a:pt x="12" y="34"/>
                      </a:lnTo>
                      <a:lnTo>
                        <a:pt x="20" y="34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20"/>
                      </a:lnTo>
                      <a:lnTo>
                        <a:pt x="39" y="12"/>
                      </a:lnTo>
                      <a:lnTo>
                        <a:pt x="38" y="10"/>
                      </a:lnTo>
                      <a:lnTo>
                        <a:pt x="37" y="6"/>
                      </a:lnTo>
                      <a:lnTo>
                        <a:pt x="35" y="3"/>
                      </a:lnTo>
                      <a:lnTo>
                        <a:pt x="33" y="2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15" name="Freeform 2955"/>
                <p:cNvSpPr>
                  <a:spLocks/>
                </p:cNvSpPr>
                <p:nvPr/>
              </p:nvSpPr>
              <p:spPr bwMode="auto">
                <a:xfrm>
                  <a:off x="1612" y="3004"/>
                  <a:ext cx="40" cy="33"/>
                </a:xfrm>
                <a:custGeom>
                  <a:avLst/>
                  <a:gdLst>
                    <a:gd name="T0" fmla="*/ 25 w 40"/>
                    <a:gd name="T1" fmla="*/ 2 h 33"/>
                    <a:gd name="T2" fmla="*/ 25 w 40"/>
                    <a:gd name="T3" fmla="*/ 2 h 33"/>
                    <a:gd name="T4" fmla="*/ 17 w 40"/>
                    <a:gd name="T5" fmla="*/ 0 h 33"/>
                    <a:gd name="T6" fmla="*/ 10 w 40"/>
                    <a:gd name="T7" fmla="*/ 2 h 33"/>
                    <a:gd name="T8" fmla="*/ 4 w 40"/>
                    <a:gd name="T9" fmla="*/ 4 h 33"/>
                    <a:gd name="T10" fmla="*/ 1 w 40"/>
                    <a:gd name="T11" fmla="*/ 7 h 33"/>
                    <a:gd name="T12" fmla="*/ 0 w 40"/>
                    <a:gd name="T13" fmla="*/ 9 h 33"/>
                    <a:gd name="T14" fmla="*/ 0 w 40"/>
                    <a:gd name="T15" fmla="*/ 9 h 33"/>
                    <a:gd name="T16" fmla="*/ 0 w 40"/>
                    <a:gd name="T17" fmla="*/ 13 h 33"/>
                    <a:gd name="T18" fmla="*/ 0 w 40"/>
                    <a:gd name="T19" fmla="*/ 17 h 33"/>
                    <a:gd name="T20" fmla="*/ 1 w 40"/>
                    <a:gd name="T21" fmla="*/ 23 h 33"/>
                    <a:gd name="T22" fmla="*/ 6 w 40"/>
                    <a:gd name="T23" fmla="*/ 28 h 33"/>
                    <a:gd name="T24" fmla="*/ 14 w 40"/>
                    <a:gd name="T25" fmla="*/ 32 h 33"/>
                    <a:gd name="T26" fmla="*/ 14 w 40"/>
                    <a:gd name="T27" fmla="*/ 32 h 33"/>
                    <a:gd name="T28" fmla="*/ 22 w 40"/>
                    <a:gd name="T29" fmla="*/ 33 h 33"/>
                    <a:gd name="T30" fmla="*/ 29 w 40"/>
                    <a:gd name="T31" fmla="*/ 33 h 33"/>
                    <a:gd name="T32" fmla="*/ 36 w 40"/>
                    <a:gd name="T33" fmla="*/ 30 h 33"/>
                    <a:gd name="T34" fmla="*/ 37 w 40"/>
                    <a:gd name="T35" fmla="*/ 27 h 33"/>
                    <a:gd name="T36" fmla="*/ 40 w 40"/>
                    <a:gd name="T37" fmla="*/ 25 h 33"/>
                    <a:gd name="T38" fmla="*/ 40 w 40"/>
                    <a:gd name="T39" fmla="*/ 25 h 33"/>
                    <a:gd name="T40" fmla="*/ 40 w 40"/>
                    <a:gd name="T41" fmla="*/ 21 h 33"/>
                    <a:gd name="T42" fmla="*/ 40 w 40"/>
                    <a:gd name="T43" fmla="*/ 18 h 33"/>
                    <a:gd name="T44" fmla="*/ 37 w 40"/>
                    <a:gd name="T45" fmla="*/ 11 h 33"/>
                    <a:gd name="T46" fmla="*/ 32 w 40"/>
                    <a:gd name="T47" fmla="*/ 5 h 33"/>
                    <a:gd name="T48" fmla="*/ 25 w 40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7" y="0"/>
                      </a:lnTo>
                      <a:lnTo>
                        <a:pt x="10" y="2"/>
                      </a:lnTo>
                      <a:lnTo>
                        <a:pt x="4" y="4"/>
                      </a:lnTo>
                      <a:lnTo>
                        <a:pt x="1" y="7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29" y="33"/>
                      </a:lnTo>
                      <a:lnTo>
                        <a:pt x="36" y="30"/>
                      </a:lnTo>
                      <a:lnTo>
                        <a:pt x="37" y="27"/>
                      </a:lnTo>
                      <a:lnTo>
                        <a:pt x="40" y="25"/>
                      </a:lnTo>
                      <a:lnTo>
                        <a:pt x="40" y="21"/>
                      </a:lnTo>
                      <a:lnTo>
                        <a:pt x="40" y="18"/>
                      </a:lnTo>
                      <a:lnTo>
                        <a:pt x="37" y="11"/>
                      </a:lnTo>
                      <a:lnTo>
                        <a:pt x="32" y="5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16" name="Freeform 2956"/>
                <p:cNvSpPr>
                  <a:spLocks/>
                </p:cNvSpPr>
                <p:nvPr/>
              </p:nvSpPr>
              <p:spPr bwMode="auto">
                <a:xfrm>
                  <a:off x="1612" y="3004"/>
                  <a:ext cx="40" cy="33"/>
                </a:xfrm>
                <a:custGeom>
                  <a:avLst/>
                  <a:gdLst>
                    <a:gd name="T0" fmla="*/ 25 w 40"/>
                    <a:gd name="T1" fmla="*/ 2 h 33"/>
                    <a:gd name="T2" fmla="*/ 25 w 40"/>
                    <a:gd name="T3" fmla="*/ 2 h 33"/>
                    <a:gd name="T4" fmla="*/ 17 w 40"/>
                    <a:gd name="T5" fmla="*/ 0 h 33"/>
                    <a:gd name="T6" fmla="*/ 10 w 40"/>
                    <a:gd name="T7" fmla="*/ 2 h 33"/>
                    <a:gd name="T8" fmla="*/ 4 w 40"/>
                    <a:gd name="T9" fmla="*/ 4 h 33"/>
                    <a:gd name="T10" fmla="*/ 1 w 40"/>
                    <a:gd name="T11" fmla="*/ 7 h 33"/>
                    <a:gd name="T12" fmla="*/ 0 w 40"/>
                    <a:gd name="T13" fmla="*/ 9 h 33"/>
                    <a:gd name="T14" fmla="*/ 0 w 40"/>
                    <a:gd name="T15" fmla="*/ 9 h 33"/>
                    <a:gd name="T16" fmla="*/ 0 w 40"/>
                    <a:gd name="T17" fmla="*/ 13 h 33"/>
                    <a:gd name="T18" fmla="*/ 0 w 40"/>
                    <a:gd name="T19" fmla="*/ 17 h 33"/>
                    <a:gd name="T20" fmla="*/ 1 w 40"/>
                    <a:gd name="T21" fmla="*/ 23 h 33"/>
                    <a:gd name="T22" fmla="*/ 6 w 40"/>
                    <a:gd name="T23" fmla="*/ 28 h 33"/>
                    <a:gd name="T24" fmla="*/ 14 w 40"/>
                    <a:gd name="T25" fmla="*/ 32 h 33"/>
                    <a:gd name="T26" fmla="*/ 14 w 40"/>
                    <a:gd name="T27" fmla="*/ 32 h 33"/>
                    <a:gd name="T28" fmla="*/ 22 w 40"/>
                    <a:gd name="T29" fmla="*/ 33 h 33"/>
                    <a:gd name="T30" fmla="*/ 29 w 40"/>
                    <a:gd name="T31" fmla="*/ 33 h 33"/>
                    <a:gd name="T32" fmla="*/ 36 w 40"/>
                    <a:gd name="T33" fmla="*/ 30 h 33"/>
                    <a:gd name="T34" fmla="*/ 37 w 40"/>
                    <a:gd name="T35" fmla="*/ 27 h 33"/>
                    <a:gd name="T36" fmla="*/ 40 w 40"/>
                    <a:gd name="T37" fmla="*/ 25 h 33"/>
                    <a:gd name="T38" fmla="*/ 40 w 40"/>
                    <a:gd name="T39" fmla="*/ 25 h 33"/>
                    <a:gd name="T40" fmla="*/ 40 w 40"/>
                    <a:gd name="T41" fmla="*/ 21 h 33"/>
                    <a:gd name="T42" fmla="*/ 40 w 40"/>
                    <a:gd name="T43" fmla="*/ 18 h 33"/>
                    <a:gd name="T44" fmla="*/ 37 w 40"/>
                    <a:gd name="T45" fmla="*/ 11 h 33"/>
                    <a:gd name="T46" fmla="*/ 32 w 40"/>
                    <a:gd name="T47" fmla="*/ 5 h 33"/>
                    <a:gd name="T48" fmla="*/ 25 w 40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7" y="0"/>
                      </a:lnTo>
                      <a:lnTo>
                        <a:pt x="10" y="2"/>
                      </a:lnTo>
                      <a:lnTo>
                        <a:pt x="4" y="4"/>
                      </a:lnTo>
                      <a:lnTo>
                        <a:pt x="1" y="7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29" y="33"/>
                      </a:lnTo>
                      <a:lnTo>
                        <a:pt x="36" y="30"/>
                      </a:lnTo>
                      <a:lnTo>
                        <a:pt x="37" y="27"/>
                      </a:lnTo>
                      <a:lnTo>
                        <a:pt x="40" y="25"/>
                      </a:lnTo>
                      <a:lnTo>
                        <a:pt x="40" y="21"/>
                      </a:lnTo>
                      <a:lnTo>
                        <a:pt x="40" y="18"/>
                      </a:lnTo>
                      <a:lnTo>
                        <a:pt x="37" y="11"/>
                      </a:lnTo>
                      <a:lnTo>
                        <a:pt x="32" y="5"/>
                      </a:lnTo>
                      <a:lnTo>
                        <a:pt x="25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17" name="Freeform 2957"/>
                <p:cNvSpPr>
                  <a:spLocks/>
                </p:cNvSpPr>
                <p:nvPr/>
              </p:nvSpPr>
              <p:spPr bwMode="auto">
                <a:xfrm>
                  <a:off x="1586" y="2978"/>
                  <a:ext cx="43" cy="31"/>
                </a:xfrm>
                <a:custGeom>
                  <a:avLst/>
                  <a:gdLst>
                    <a:gd name="T0" fmla="*/ 21 w 43"/>
                    <a:gd name="T1" fmla="*/ 0 h 31"/>
                    <a:gd name="T2" fmla="*/ 21 w 43"/>
                    <a:gd name="T3" fmla="*/ 0 h 31"/>
                    <a:gd name="T4" fmla="*/ 13 w 43"/>
                    <a:gd name="T5" fmla="*/ 1 h 31"/>
                    <a:gd name="T6" fmla="*/ 7 w 43"/>
                    <a:gd name="T7" fmla="*/ 3 h 31"/>
                    <a:gd name="T8" fmla="*/ 2 w 43"/>
                    <a:gd name="T9" fmla="*/ 8 h 31"/>
                    <a:gd name="T10" fmla="*/ 2 w 43"/>
                    <a:gd name="T11" fmla="*/ 12 h 31"/>
                    <a:gd name="T12" fmla="*/ 0 w 43"/>
                    <a:gd name="T13" fmla="*/ 15 h 31"/>
                    <a:gd name="T14" fmla="*/ 0 w 43"/>
                    <a:gd name="T15" fmla="*/ 15 h 31"/>
                    <a:gd name="T16" fmla="*/ 2 w 43"/>
                    <a:gd name="T17" fmla="*/ 19 h 31"/>
                    <a:gd name="T18" fmla="*/ 2 w 43"/>
                    <a:gd name="T19" fmla="*/ 21 h 31"/>
                    <a:gd name="T20" fmla="*/ 7 w 43"/>
                    <a:gd name="T21" fmla="*/ 26 h 31"/>
                    <a:gd name="T22" fmla="*/ 13 w 43"/>
                    <a:gd name="T23" fmla="*/ 30 h 31"/>
                    <a:gd name="T24" fmla="*/ 21 w 43"/>
                    <a:gd name="T25" fmla="*/ 31 h 31"/>
                    <a:gd name="T26" fmla="*/ 21 w 43"/>
                    <a:gd name="T27" fmla="*/ 31 h 31"/>
                    <a:gd name="T28" fmla="*/ 30 w 43"/>
                    <a:gd name="T29" fmla="*/ 30 h 31"/>
                    <a:gd name="T30" fmla="*/ 36 w 43"/>
                    <a:gd name="T31" fmla="*/ 26 h 31"/>
                    <a:gd name="T32" fmla="*/ 40 w 43"/>
                    <a:gd name="T33" fmla="*/ 21 h 31"/>
                    <a:gd name="T34" fmla="*/ 41 w 43"/>
                    <a:gd name="T35" fmla="*/ 19 h 31"/>
                    <a:gd name="T36" fmla="*/ 43 w 43"/>
                    <a:gd name="T37" fmla="*/ 15 h 31"/>
                    <a:gd name="T38" fmla="*/ 43 w 43"/>
                    <a:gd name="T39" fmla="*/ 15 h 31"/>
                    <a:gd name="T40" fmla="*/ 41 w 43"/>
                    <a:gd name="T41" fmla="*/ 12 h 31"/>
                    <a:gd name="T42" fmla="*/ 40 w 43"/>
                    <a:gd name="T43" fmla="*/ 8 h 31"/>
                    <a:gd name="T44" fmla="*/ 36 w 43"/>
                    <a:gd name="T45" fmla="*/ 3 h 31"/>
                    <a:gd name="T46" fmla="*/ 30 w 43"/>
                    <a:gd name="T47" fmla="*/ 1 h 31"/>
                    <a:gd name="T48" fmla="*/ 21 w 43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1"/>
                    <a:gd name="T77" fmla="*/ 43 w 43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1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3"/>
                      </a:lnTo>
                      <a:lnTo>
                        <a:pt x="2" y="8"/>
                      </a:lnTo>
                      <a:lnTo>
                        <a:pt x="2" y="12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2" y="21"/>
                      </a:lnTo>
                      <a:lnTo>
                        <a:pt x="7" y="26"/>
                      </a:lnTo>
                      <a:lnTo>
                        <a:pt x="13" y="30"/>
                      </a:lnTo>
                      <a:lnTo>
                        <a:pt x="21" y="31"/>
                      </a:lnTo>
                      <a:lnTo>
                        <a:pt x="30" y="30"/>
                      </a:lnTo>
                      <a:lnTo>
                        <a:pt x="36" y="26"/>
                      </a:lnTo>
                      <a:lnTo>
                        <a:pt x="40" y="21"/>
                      </a:lnTo>
                      <a:lnTo>
                        <a:pt x="41" y="19"/>
                      </a:lnTo>
                      <a:lnTo>
                        <a:pt x="43" y="15"/>
                      </a:lnTo>
                      <a:lnTo>
                        <a:pt x="41" y="12"/>
                      </a:lnTo>
                      <a:lnTo>
                        <a:pt x="40" y="8"/>
                      </a:lnTo>
                      <a:lnTo>
                        <a:pt x="36" y="3"/>
                      </a:lnTo>
                      <a:lnTo>
                        <a:pt x="30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18" name="Freeform 2958"/>
                <p:cNvSpPr>
                  <a:spLocks/>
                </p:cNvSpPr>
                <p:nvPr/>
              </p:nvSpPr>
              <p:spPr bwMode="auto">
                <a:xfrm>
                  <a:off x="1586" y="2978"/>
                  <a:ext cx="43" cy="31"/>
                </a:xfrm>
                <a:custGeom>
                  <a:avLst/>
                  <a:gdLst>
                    <a:gd name="T0" fmla="*/ 21 w 43"/>
                    <a:gd name="T1" fmla="*/ 0 h 31"/>
                    <a:gd name="T2" fmla="*/ 21 w 43"/>
                    <a:gd name="T3" fmla="*/ 0 h 31"/>
                    <a:gd name="T4" fmla="*/ 13 w 43"/>
                    <a:gd name="T5" fmla="*/ 1 h 31"/>
                    <a:gd name="T6" fmla="*/ 7 w 43"/>
                    <a:gd name="T7" fmla="*/ 3 h 31"/>
                    <a:gd name="T8" fmla="*/ 2 w 43"/>
                    <a:gd name="T9" fmla="*/ 8 h 31"/>
                    <a:gd name="T10" fmla="*/ 2 w 43"/>
                    <a:gd name="T11" fmla="*/ 12 h 31"/>
                    <a:gd name="T12" fmla="*/ 0 w 43"/>
                    <a:gd name="T13" fmla="*/ 15 h 31"/>
                    <a:gd name="T14" fmla="*/ 0 w 43"/>
                    <a:gd name="T15" fmla="*/ 15 h 31"/>
                    <a:gd name="T16" fmla="*/ 2 w 43"/>
                    <a:gd name="T17" fmla="*/ 19 h 31"/>
                    <a:gd name="T18" fmla="*/ 2 w 43"/>
                    <a:gd name="T19" fmla="*/ 21 h 31"/>
                    <a:gd name="T20" fmla="*/ 7 w 43"/>
                    <a:gd name="T21" fmla="*/ 26 h 31"/>
                    <a:gd name="T22" fmla="*/ 13 w 43"/>
                    <a:gd name="T23" fmla="*/ 30 h 31"/>
                    <a:gd name="T24" fmla="*/ 21 w 43"/>
                    <a:gd name="T25" fmla="*/ 31 h 31"/>
                    <a:gd name="T26" fmla="*/ 21 w 43"/>
                    <a:gd name="T27" fmla="*/ 31 h 31"/>
                    <a:gd name="T28" fmla="*/ 30 w 43"/>
                    <a:gd name="T29" fmla="*/ 30 h 31"/>
                    <a:gd name="T30" fmla="*/ 36 w 43"/>
                    <a:gd name="T31" fmla="*/ 26 h 31"/>
                    <a:gd name="T32" fmla="*/ 40 w 43"/>
                    <a:gd name="T33" fmla="*/ 21 h 31"/>
                    <a:gd name="T34" fmla="*/ 41 w 43"/>
                    <a:gd name="T35" fmla="*/ 19 h 31"/>
                    <a:gd name="T36" fmla="*/ 43 w 43"/>
                    <a:gd name="T37" fmla="*/ 15 h 31"/>
                    <a:gd name="T38" fmla="*/ 43 w 43"/>
                    <a:gd name="T39" fmla="*/ 15 h 31"/>
                    <a:gd name="T40" fmla="*/ 41 w 43"/>
                    <a:gd name="T41" fmla="*/ 12 h 31"/>
                    <a:gd name="T42" fmla="*/ 40 w 43"/>
                    <a:gd name="T43" fmla="*/ 8 h 31"/>
                    <a:gd name="T44" fmla="*/ 36 w 43"/>
                    <a:gd name="T45" fmla="*/ 3 h 31"/>
                    <a:gd name="T46" fmla="*/ 30 w 43"/>
                    <a:gd name="T47" fmla="*/ 1 h 31"/>
                    <a:gd name="T48" fmla="*/ 21 w 43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1"/>
                    <a:gd name="T77" fmla="*/ 43 w 43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1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3"/>
                      </a:lnTo>
                      <a:lnTo>
                        <a:pt x="2" y="8"/>
                      </a:lnTo>
                      <a:lnTo>
                        <a:pt x="2" y="12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2" y="21"/>
                      </a:lnTo>
                      <a:lnTo>
                        <a:pt x="7" y="26"/>
                      </a:lnTo>
                      <a:lnTo>
                        <a:pt x="13" y="30"/>
                      </a:lnTo>
                      <a:lnTo>
                        <a:pt x="21" y="31"/>
                      </a:lnTo>
                      <a:lnTo>
                        <a:pt x="30" y="30"/>
                      </a:lnTo>
                      <a:lnTo>
                        <a:pt x="36" y="26"/>
                      </a:lnTo>
                      <a:lnTo>
                        <a:pt x="40" y="21"/>
                      </a:lnTo>
                      <a:lnTo>
                        <a:pt x="41" y="19"/>
                      </a:lnTo>
                      <a:lnTo>
                        <a:pt x="43" y="15"/>
                      </a:lnTo>
                      <a:lnTo>
                        <a:pt x="41" y="12"/>
                      </a:lnTo>
                      <a:lnTo>
                        <a:pt x="40" y="8"/>
                      </a:lnTo>
                      <a:lnTo>
                        <a:pt x="36" y="3"/>
                      </a:lnTo>
                      <a:lnTo>
                        <a:pt x="30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19" name="Freeform 2959"/>
                <p:cNvSpPr>
                  <a:spLocks/>
                </p:cNvSpPr>
                <p:nvPr/>
              </p:nvSpPr>
              <p:spPr bwMode="auto">
                <a:xfrm>
                  <a:off x="1612" y="2981"/>
                  <a:ext cx="42" cy="34"/>
                </a:xfrm>
                <a:custGeom>
                  <a:avLst/>
                  <a:gdLst>
                    <a:gd name="T0" fmla="*/ 24 w 42"/>
                    <a:gd name="T1" fmla="*/ 0 h 34"/>
                    <a:gd name="T2" fmla="*/ 24 w 42"/>
                    <a:gd name="T3" fmla="*/ 0 h 34"/>
                    <a:gd name="T4" fmla="*/ 15 w 42"/>
                    <a:gd name="T5" fmla="*/ 0 h 34"/>
                    <a:gd name="T6" fmla="*/ 9 w 42"/>
                    <a:gd name="T7" fmla="*/ 3 h 34"/>
                    <a:gd name="T8" fmla="*/ 4 w 42"/>
                    <a:gd name="T9" fmla="*/ 7 h 34"/>
                    <a:gd name="T10" fmla="*/ 1 w 42"/>
                    <a:gd name="T11" fmla="*/ 9 h 34"/>
                    <a:gd name="T12" fmla="*/ 0 w 42"/>
                    <a:gd name="T13" fmla="*/ 13 h 34"/>
                    <a:gd name="T14" fmla="*/ 0 w 42"/>
                    <a:gd name="T15" fmla="*/ 13 h 34"/>
                    <a:gd name="T16" fmla="*/ 0 w 42"/>
                    <a:gd name="T17" fmla="*/ 16 h 34"/>
                    <a:gd name="T18" fmla="*/ 1 w 42"/>
                    <a:gd name="T19" fmla="*/ 20 h 34"/>
                    <a:gd name="T20" fmla="*/ 4 w 42"/>
                    <a:gd name="T21" fmla="*/ 26 h 34"/>
                    <a:gd name="T22" fmla="*/ 10 w 42"/>
                    <a:gd name="T23" fmla="*/ 30 h 34"/>
                    <a:gd name="T24" fmla="*/ 18 w 42"/>
                    <a:gd name="T25" fmla="*/ 32 h 34"/>
                    <a:gd name="T26" fmla="*/ 18 w 42"/>
                    <a:gd name="T27" fmla="*/ 32 h 34"/>
                    <a:gd name="T28" fmla="*/ 25 w 42"/>
                    <a:gd name="T29" fmla="*/ 34 h 34"/>
                    <a:gd name="T30" fmla="*/ 33 w 42"/>
                    <a:gd name="T31" fmla="*/ 31 h 34"/>
                    <a:gd name="T32" fmla="*/ 38 w 42"/>
                    <a:gd name="T33" fmla="*/ 26 h 34"/>
                    <a:gd name="T34" fmla="*/ 41 w 42"/>
                    <a:gd name="T35" fmla="*/ 23 h 34"/>
                    <a:gd name="T36" fmla="*/ 41 w 42"/>
                    <a:gd name="T37" fmla="*/ 21 h 34"/>
                    <a:gd name="T38" fmla="*/ 41 w 42"/>
                    <a:gd name="T39" fmla="*/ 21 h 34"/>
                    <a:gd name="T40" fmla="*/ 42 w 42"/>
                    <a:gd name="T41" fmla="*/ 17 h 34"/>
                    <a:gd name="T42" fmla="*/ 41 w 42"/>
                    <a:gd name="T43" fmla="*/ 14 h 34"/>
                    <a:gd name="T44" fmla="*/ 37 w 42"/>
                    <a:gd name="T45" fmla="*/ 8 h 34"/>
                    <a:gd name="T46" fmla="*/ 32 w 42"/>
                    <a:gd name="T47" fmla="*/ 3 h 34"/>
                    <a:gd name="T48" fmla="*/ 24 w 42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4"/>
                    <a:gd name="T77" fmla="*/ 42 w 42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4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9" y="3"/>
                      </a:lnTo>
                      <a:lnTo>
                        <a:pt x="4" y="7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1" y="20"/>
                      </a:lnTo>
                      <a:lnTo>
                        <a:pt x="4" y="26"/>
                      </a:lnTo>
                      <a:lnTo>
                        <a:pt x="10" y="30"/>
                      </a:lnTo>
                      <a:lnTo>
                        <a:pt x="18" y="32"/>
                      </a:lnTo>
                      <a:lnTo>
                        <a:pt x="25" y="34"/>
                      </a:lnTo>
                      <a:lnTo>
                        <a:pt x="33" y="31"/>
                      </a:lnTo>
                      <a:lnTo>
                        <a:pt x="38" y="26"/>
                      </a:lnTo>
                      <a:lnTo>
                        <a:pt x="41" y="23"/>
                      </a:lnTo>
                      <a:lnTo>
                        <a:pt x="41" y="21"/>
                      </a:lnTo>
                      <a:lnTo>
                        <a:pt x="42" y="17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3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20" name="Freeform 2960"/>
                <p:cNvSpPr>
                  <a:spLocks/>
                </p:cNvSpPr>
                <p:nvPr/>
              </p:nvSpPr>
              <p:spPr bwMode="auto">
                <a:xfrm>
                  <a:off x="1612" y="2981"/>
                  <a:ext cx="42" cy="34"/>
                </a:xfrm>
                <a:custGeom>
                  <a:avLst/>
                  <a:gdLst>
                    <a:gd name="T0" fmla="*/ 24 w 42"/>
                    <a:gd name="T1" fmla="*/ 0 h 34"/>
                    <a:gd name="T2" fmla="*/ 24 w 42"/>
                    <a:gd name="T3" fmla="*/ 0 h 34"/>
                    <a:gd name="T4" fmla="*/ 15 w 42"/>
                    <a:gd name="T5" fmla="*/ 0 h 34"/>
                    <a:gd name="T6" fmla="*/ 9 w 42"/>
                    <a:gd name="T7" fmla="*/ 3 h 34"/>
                    <a:gd name="T8" fmla="*/ 4 w 42"/>
                    <a:gd name="T9" fmla="*/ 7 h 34"/>
                    <a:gd name="T10" fmla="*/ 1 w 42"/>
                    <a:gd name="T11" fmla="*/ 9 h 34"/>
                    <a:gd name="T12" fmla="*/ 0 w 42"/>
                    <a:gd name="T13" fmla="*/ 13 h 34"/>
                    <a:gd name="T14" fmla="*/ 0 w 42"/>
                    <a:gd name="T15" fmla="*/ 13 h 34"/>
                    <a:gd name="T16" fmla="*/ 0 w 42"/>
                    <a:gd name="T17" fmla="*/ 16 h 34"/>
                    <a:gd name="T18" fmla="*/ 1 w 42"/>
                    <a:gd name="T19" fmla="*/ 20 h 34"/>
                    <a:gd name="T20" fmla="*/ 4 w 42"/>
                    <a:gd name="T21" fmla="*/ 26 h 34"/>
                    <a:gd name="T22" fmla="*/ 10 w 42"/>
                    <a:gd name="T23" fmla="*/ 30 h 34"/>
                    <a:gd name="T24" fmla="*/ 18 w 42"/>
                    <a:gd name="T25" fmla="*/ 32 h 34"/>
                    <a:gd name="T26" fmla="*/ 18 w 42"/>
                    <a:gd name="T27" fmla="*/ 32 h 34"/>
                    <a:gd name="T28" fmla="*/ 25 w 42"/>
                    <a:gd name="T29" fmla="*/ 34 h 34"/>
                    <a:gd name="T30" fmla="*/ 33 w 42"/>
                    <a:gd name="T31" fmla="*/ 31 h 34"/>
                    <a:gd name="T32" fmla="*/ 38 w 42"/>
                    <a:gd name="T33" fmla="*/ 26 h 34"/>
                    <a:gd name="T34" fmla="*/ 41 w 42"/>
                    <a:gd name="T35" fmla="*/ 23 h 34"/>
                    <a:gd name="T36" fmla="*/ 41 w 42"/>
                    <a:gd name="T37" fmla="*/ 21 h 34"/>
                    <a:gd name="T38" fmla="*/ 41 w 42"/>
                    <a:gd name="T39" fmla="*/ 21 h 34"/>
                    <a:gd name="T40" fmla="*/ 42 w 42"/>
                    <a:gd name="T41" fmla="*/ 17 h 34"/>
                    <a:gd name="T42" fmla="*/ 41 w 42"/>
                    <a:gd name="T43" fmla="*/ 14 h 34"/>
                    <a:gd name="T44" fmla="*/ 37 w 42"/>
                    <a:gd name="T45" fmla="*/ 8 h 34"/>
                    <a:gd name="T46" fmla="*/ 32 w 42"/>
                    <a:gd name="T47" fmla="*/ 3 h 34"/>
                    <a:gd name="T48" fmla="*/ 24 w 42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4"/>
                    <a:gd name="T77" fmla="*/ 42 w 42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4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9" y="3"/>
                      </a:lnTo>
                      <a:lnTo>
                        <a:pt x="4" y="7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1" y="20"/>
                      </a:lnTo>
                      <a:lnTo>
                        <a:pt x="4" y="26"/>
                      </a:lnTo>
                      <a:lnTo>
                        <a:pt x="10" y="30"/>
                      </a:lnTo>
                      <a:lnTo>
                        <a:pt x="18" y="32"/>
                      </a:lnTo>
                      <a:lnTo>
                        <a:pt x="25" y="34"/>
                      </a:lnTo>
                      <a:lnTo>
                        <a:pt x="33" y="31"/>
                      </a:lnTo>
                      <a:lnTo>
                        <a:pt x="38" y="26"/>
                      </a:lnTo>
                      <a:lnTo>
                        <a:pt x="41" y="23"/>
                      </a:lnTo>
                      <a:lnTo>
                        <a:pt x="41" y="21"/>
                      </a:lnTo>
                      <a:lnTo>
                        <a:pt x="42" y="17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3"/>
                      </a:lnTo>
                      <a:lnTo>
                        <a:pt x="24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21" name="Freeform 2961"/>
                <p:cNvSpPr>
                  <a:spLocks/>
                </p:cNvSpPr>
                <p:nvPr/>
              </p:nvSpPr>
              <p:spPr bwMode="auto">
                <a:xfrm>
                  <a:off x="1600" y="2960"/>
                  <a:ext cx="43" cy="32"/>
                </a:xfrm>
                <a:custGeom>
                  <a:avLst/>
                  <a:gdLst>
                    <a:gd name="T0" fmla="*/ 21 w 43"/>
                    <a:gd name="T1" fmla="*/ 0 h 32"/>
                    <a:gd name="T2" fmla="*/ 21 w 43"/>
                    <a:gd name="T3" fmla="*/ 0 h 32"/>
                    <a:gd name="T4" fmla="*/ 13 w 43"/>
                    <a:gd name="T5" fmla="*/ 1 h 32"/>
                    <a:gd name="T6" fmla="*/ 7 w 43"/>
                    <a:gd name="T7" fmla="*/ 5 h 32"/>
                    <a:gd name="T8" fmla="*/ 2 w 43"/>
                    <a:gd name="T9" fmla="*/ 10 h 32"/>
                    <a:gd name="T10" fmla="*/ 2 w 43"/>
                    <a:gd name="T11" fmla="*/ 12 h 32"/>
                    <a:gd name="T12" fmla="*/ 0 w 43"/>
                    <a:gd name="T13" fmla="*/ 16 h 32"/>
                    <a:gd name="T14" fmla="*/ 0 w 43"/>
                    <a:gd name="T15" fmla="*/ 16 h 32"/>
                    <a:gd name="T16" fmla="*/ 2 w 43"/>
                    <a:gd name="T17" fmla="*/ 19 h 32"/>
                    <a:gd name="T18" fmla="*/ 2 w 43"/>
                    <a:gd name="T19" fmla="*/ 23 h 32"/>
                    <a:gd name="T20" fmla="*/ 7 w 43"/>
                    <a:gd name="T21" fmla="*/ 28 h 32"/>
                    <a:gd name="T22" fmla="*/ 13 w 43"/>
                    <a:gd name="T23" fmla="*/ 30 h 32"/>
                    <a:gd name="T24" fmla="*/ 21 w 43"/>
                    <a:gd name="T25" fmla="*/ 32 h 32"/>
                    <a:gd name="T26" fmla="*/ 21 w 43"/>
                    <a:gd name="T27" fmla="*/ 32 h 32"/>
                    <a:gd name="T28" fmla="*/ 30 w 43"/>
                    <a:gd name="T29" fmla="*/ 30 h 32"/>
                    <a:gd name="T30" fmla="*/ 36 w 43"/>
                    <a:gd name="T31" fmla="*/ 28 h 32"/>
                    <a:gd name="T32" fmla="*/ 40 w 43"/>
                    <a:gd name="T33" fmla="*/ 23 h 32"/>
                    <a:gd name="T34" fmla="*/ 41 w 43"/>
                    <a:gd name="T35" fmla="*/ 19 h 32"/>
                    <a:gd name="T36" fmla="*/ 43 w 43"/>
                    <a:gd name="T37" fmla="*/ 16 h 32"/>
                    <a:gd name="T38" fmla="*/ 43 w 43"/>
                    <a:gd name="T39" fmla="*/ 16 h 32"/>
                    <a:gd name="T40" fmla="*/ 41 w 43"/>
                    <a:gd name="T41" fmla="*/ 12 h 32"/>
                    <a:gd name="T42" fmla="*/ 40 w 43"/>
                    <a:gd name="T43" fmla="*/ 10 h 32"/>
                    <a:gd name="T44" fmla="*/ 36 w 43"/>
                    <a:gd name="T45" fmla="*/ 5 h 32"/>
                    <a:gd name="T46" fmla="*/ 30 w 43"/>
                    <a:gd name="T47" fmla="*/ 1 h 32"/>
                    <a:gd name="T48" fmla="*/ 21 w 43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2"/>
                    <a:gd name="T77" fmla="*/ 43 w 43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2" y="10"/>
                      </a:lnTo>
                      <a:lnTo>
                        <a:pt x="2" y="12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3" y="30"/>
                      </a:lnTo>
                      <a:lnTo>
                        <a:pt x="21" y="32"/>
                      </a:lnTo>
                      <a:lnTo>
                        <a:pt x="30" y="30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3" y="16"/>
                      </a:lnTo>
                      <a:lnTo>
                        <a:pt x="41" y="12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22" name="Freeform 2962"/>
                <p:cNvSpPr>
                  <a:spLocks/>
                </p:cNvSpPr>
                <p:nvPr/>
              </p:nvSpPr>
              <p:spPr bwMode="auto">
                <a:xfrm>
                  <a:off x="1600" y="2960"/>
                  <a:ext cx="43" cy="32"/>
                </a:xfrm>
                <a:custGeom>
                  <a:avLst/>
                  <a:gdLst>
                    <a:gd name="T0" fmla="*/ 21 w 43"/>
                    <a:gd name="T1" fmla="*/ 0 h 32"/>
                    <a:gd name="T2" fmla="*/ 21 w 43"/>
                    <a:gd name="T3" fmla="*/ 0 h 32"/>
                    <a:gd name="T4" fmla="*/ 13 w 43"/>
                    <a:gd name="T5" fmla="*/ 1 h 32"/>
                    <a:gd name="T6" fmla="*/ 7 w 43"/>
                    <a:gd name="T7" fmla="*/ 5 h 32"/>
                    <a:gd name="T8" fmla="*/ 2 w 43"/>
                    <a:gd name="T9" fmla="*/ 10 h 32"/>
                    <a:gd name="T10" fmla="*/ 2 w 43"/>
                    <a:gd name="T11" fmla="*/ 12 h 32"/>
                    <a:gd name="T12" fmla="*/ 0 w 43"/>
                    <a:gd name="T13" fmla="*/ 16 h 32"/>
                    <a:gd name="T14" fmla="*/ 0 w 43"/>
                    <a:gd name="T15" fmla="*/ 16 h 32"/>
                    <a:gd name="T16" fmla="*/ 2 w 43"/>
                    <a:gd name="T17" fmla="*/ 19 h 32"/>
                    <a:gd name="T18" fmla="*/ 2 w 43"/>
                    <a:gd name="T19" fmla="*/ 23 h 32"/>
                    <a:gd name="T20" fmla="*/ 7 w 43"/>
                    <a:gd name="T21" fmla="*/ 28 h 32"/>
                    <a:gd name="T22" fmla="*/ 13 w 43"/>
                    <a:gd name="T23" fmla="*/ 30 h 32"/>
                    <a:gd name="T24" fmla="*/ 21 w 43"/>
                    <a:gd name="T25" fmla="*/ 32 h 32"/>
                    <a:gd name="T26" fmla="*/ 21 w 43"/>
                    <a:gd name="T27" fmla="*/ 32 h 32"/>
                    <a:gd name="T28" fmla="*/ 30 w 43"/>
                    <a:gd name="T29" fmla="*/ 30 h 32"/>
                    <a:gd name="T30" fmla="*/ 36 w 43"/>
                    <a:gd name="T31" fmla="*/ 28 h 32"/>
                    <a:gd name="T32" fmla="*/ 40 w 43"/>
                    <a:gd name="T33" fmla="*/ 23 h 32"/>
                    <a:gd name="T34" fmla="*/ 41 w 43"/>
                    <a:gd name="T35" fmla="*/ 19 h 32"/>
                    <a:gd name="T36" fmla="*/ 43 w 43"/>
                    <a:gd name="T37" fmla="*/ 16 h 32"/>
                    <a:gd name="T38" fmla="*/ 43 w 43"/>
                    <a:gd name="T39" fmla="*/ 16 h 32"/>
                    <a:gd name="T40" fmla="*/ 41 w 43"/>
                    <a:gd name="T41" fmla="*/ 12 h 32"/>
                    <a:gd name="T42" fmla="*/ 40 w 43"/>
                    <a:gd name="T43" fmla="*/ 10 h 32"/>
                    <a:gd name="T44" fmla="*/ 36 w 43"/>
                    <a:gd name="T45" fmla="*/ 5 h 32"/>
                    <a:gd name="T46" fmla="*/ 30 w 43"/>
                    <a:gd name="T47" fmla="*/ 1 h 32"/>
                    <a:gd name="T48" fmla="*/ 21 w 43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2"/>
                    <a:gd name="T77" fmla="*/ 43 w 43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2" y="10"/>
                      </a:lnTo>
                      <a:lnTo>
                        <a:pt x="2" y="12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3" y="30"/>
                      </a:lnTo>
                      <a:lnTo>
                        <a:pt x="21" y="32"/>
                      </a:lnTo>
                      <a:lnTo>
                        <a:pt x="30" y="30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3" y="16"/>
                      </a:lnTo>
                      <a:lnTo>
                        <a:pt x="41" y="12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23" name="Freeform 2963"/>
                <p:cNvSpPr>
                  <a:spLocks/>
                </p:cNvSpPr>
                <p:nvPr/>
              </p:nvSpPr>
              <p:spPr bwMode="auto">
                <a:xfrm>
                  <a:off x="1583" y="3022"/>
                  <a:ext cx="39" cy="35"/>
                </a:xfrm>
                <a:custGeom>
                  <a:avLst/>
                  <a:gdLst>
                    <a:gd name="T0" fmla="*/ 11 w 39"/>
                    <a:gd name="T1" fmla="*/ 3 h 35"/>
                    <a:gd name="T2" fmla="*/ 11 w 39"/>
                    <a:gd name="T3" fmla="*/ 3 h 35"/>
                    <a:gd name="T4" fmla="*/ 5 w 39"/>
                    <a:gd name="T5" fmla="*/ 8 h 35"/>
                    <a:gd name="T6" fmla="*/ 1 w 39"/>
                    <a:gd name="T7" fmla="*/ 14 h 35"/>
                    <a:gd name="T8" fmla="*/ 0 w 39"/>
                    <a:gd name="T9" fmla="*/ 21 h 35"/>
                    <a:gd name="T10" fmla="*/ 0 w 39"/>
                    <a:gd name="T11" fmla="*/ 24 h 35"/>
                    <a:gd name="T12" fmla="*/ 1 w 39"/>
                    <a:gd name="T13" fmla="*/ 27 h 35"/>
                    <a:gd name="T14" fmla="*/ 1 w 39"/>
                    <a:gd name="T15" fmla="*/ 27 h 35"/>
                    <a:gd name="T16" fmla="*/ 3 w 39"/>
                    <a:gd name="T17" fmla="*/ 30 h 35"/>
                    <a:gd name="T18" fmla="*/ 6 w 39"/>
                    <a:gd name="T19" fmla="*/ 32 h 35"/>
                    <a:gd name="T20" fmla="*/ 12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1 h 35"/>
                    <a:gd name="T26" fmla="*/ 28 w 39"/>
                    <a:gd name="T27" fmla="*/ 31 h 35"/>
                    <a:gd name="T28" fmla="*/ 34 w 39"/>
                    <a:gd name="T29" fmla="*/ 26 h 35"/>
                    <a:gd name="T30" fmla="*/ 38 w 39"/>
                    <a:gd name="T31" fmla="*/ 19 h 35"/>
                    <a:gd name="T32" fmla="*/ 39 w 39"/>
                    <a:gd name="T33" fmla="*/ 13 h 35"/>
                    <a:gd name="T34" fmla="*/ 38 w 39"/>
                    <a:gd name="T35" fmla="*/ 10 h 35"/>
                    <a:gd name="T36" fmla="*/ 37 w 39"/>
                    <a:gd name="T37" fmla="*/ 7 h 35"/>
                    <a:gd name="T38" fmla="*/ 37 w 39"/>
                    <a:gd name="T39" fmla="*/ 7 h 35"/>
                    <a:gd name="T40" fmla="*/ 35 w 39"/>
                    <a:gd name="T41" fmla="*/ 4 h 35"/>
                    <a:gd name="T42" fmla="*/ 33 w 39"/>
                    <a:gd name="T43" fmla="*/ 1 h 35"/>
                    <a:gd name="T44" fmla="*/ 26 w 39"/>
                    <a:gd name="T45" fmla="*/ 0 h 35"/>
                    <a:gd name="T46" fmla="*/ 19 w 39"/>
                    <a:gd name="T47" fmla="*/ 0 h 35"/>
                    <a:gd name="T48" fmla="*/ 11 w 39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3" y="30"/>
                      </a:lnTo>
                      <a:lnTo>
                        <a:pt x="6" y="32"/>
                      </a:lnTo>
                      <a:lnTo>
                        <a:pt x="12" y="35"/>
                      </a:lnTo>
                      <a:lnTo>
                        <a:pt x="20" y="35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19"/>
                      </a:lnTo>
                      <a:lnTo>
                        <a:pt x="39" y="13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5" y="4"/>
                      </a:lnTo>
                      <a:lnTo>
                        <a:pt x="33" y="1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24" name="Freeform 2964"/>
                <p:cNvSpPr>
                  <a:spLocks/>
                </p:cNvSpPr>
                <p:nvPr/>
              </p:nvSpPr>
              <p:spPr bwMode="auto">
                <a:xfrm>
                  <a:off x="1583" y="3022"/>
                  <a:ext cx="39" cy="35"/>
                </a:xfrm>
                <a:custGeom>
                  <a:avLst/>
                  <a:gdLst>
                    <a:gd name="T0" fmla="*/ 11 w 39"/>
                    <a:gd name="T1" fmla="*/ 3 h 35"/>
                    <a:gd name="T2" fmla="*/ 11 w 39"/>
                    <a:gd name="T3" fmla="*/ 3 h 35"/>
                    <a:gd name="T4" fmla="*/ 5 w 39"/>
                    <a:gd name="T5" fmla="*/ 8 h 35"/>
                    <a:gd name="T6" fmla="*/ 1 w 39"/>
                    <a:gd name="T7" fmla="*/ 14 h 35"/>
                    <a:gd name="T8" fmla="*/ 0 w 39"/>
                    <a:gd name="T9" fmla="*/ 21 h 35"/>
                    <a:gd name="T10" fmla="*/ 0 w 39"/>
                    <a:gd name="T11" fmla="*/ 24 h 35"/>
                    <a:gd name="T12" fmla="*/ 1 w 39"/>
                    <a:gd name="T13" fmla="*/ 27 h 35"/>
                    <a:gd name="T14" fmla="*/ 1 w 39"/>
                    <a:gd name="T15" fmla="*/ 27 h 35"/>
                    <a:gd name="T16" fmla="*/ 3 w 39"/>
                    <a:gd name="T17" fmla="*/ 30 h 35"/>
                    <a:gd name="T18" fmla="*/ 6 w 39"/>
                    <a:gd name="T19" fmla="*/ 32 h 35"/>
                    <a:gd name="T20" fmla="*/ 12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1 h 35"/>
                    <a:gd name="T26" fmla="*/ 28 w 39"/>
                    <a:gd name="T27" fmla="*/ 31 h 35"/>
                    <a:gd name="T28" fmla="*/ 34 w 39"/>
                    <a:gd name="T29" fmla="*/ 26 h 35"/>
                    <a:gd name="T30" fmla="*/ 38 w 39"/>
                    <a:gd name="T31" fmla="*/ 19 h 35"/>
                    <a:gd name="T32" fmla="*/ 39 w 39"/>
                    <a:gd name="T33" fmla="*/ 13 h 35"/>
                    <a:gd name="T34" fmla="*/ 38 w 39"/>
                    <a:gd name="T35" fmla="*/ 10 h 35"/>
                    <a:gd name="T36" fmla="*/ 37 w 39"/>
                    <a:gd name="T37" fmla="*/ 7 h 35"/>
                    <a:gd name="T38" fmla="*/ 37 w 39"/>
                    <a:gd name="T39" fmla="*/ 7 h 35"/>
                    <a:gd name="T40" fmla="*/ 35 w 39"/>
                    <a:gd name="T41" fmla="*/ 4 h 35"/>
                    <a:gd name="T42" fmla="*/ 33 w 39"/>
                    <a:gd name="T43" fmla="*/ 1 h 35"/>
                    <a:gd name="T44" fmla="*/ 26 w 39"/>
                    <a:gd name="T45" fmla="*/ 0 h 35"/>
                    <a:gd name="T46" fmla="*/ 19 w 39"/>
                    <a:gd name="T47" fmla="*/ 0 h 35"/>
                    <a:gd name="T48" fmla="*/ 11 w 39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3" y="30"/>
                      </a:lnTo>
                      <a:lnTo>
                        <a:pt x="6" y="32"/>
                      </a:lnTo>
                      <a:lnTo>
                        <a:pt x="12" y="35"/>
                      </a:lnTo>
                      <a:lnTo>
                        <a:pt x="20" y="35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19"/>
                      </a:lnTo>
                      <a:lnTo>
                        <a:pt x="39" y="13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5" y="4"/>
                      </a:lnTo>
                      <a:lnTo>
                        <a:pt x="33" y="1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25" name="Freeform 2965"/>
                <p:cNvSpPr>
                  <a:spLocks/>
                </p:cNvSpPr>
                <p:nvPr/>
              </p:nvSpPr>
              <p:spPr bwMode="auto">
                <a:xfrm>
                  <a:off x="1612" y="3026"/>
                  <a:ext cx="40" cy="33"/>
                </a:xfrm>
                <a:custGeom>
                  <a:avLst/>
                  <a:gdLst>
                    <a:gd name="T0" fmla="*/ 25 w 40"/>
                    <a:gd name="T1" fmla="*/ 1 h 33"/>
                    <a:gd name="T2" fmla="*/ 25 w 40"/>
                    <a:gd name="T3" fmla="*/ 1 h 33"/>
                    <a:gd name="T4" fmla="*/ 17 w 40"/>
                    <a:gd name="T5" fmla="*/ 0 h 33"/>
                    <a:gd name="T6" fmla="*/ 10 w 40"/>
                    <a:gd name="T7" fmla="*/ 0 h 33"/>
                    <a:gd name="T8" fmla="*/ 4 w 40"/>
                    <a:gd name="T9" fmla="*/ 4 h 33"/>
                    <a:gd name="T10" fmla="*/ 1 w 40"/>
                    <a:gd name="T11" fmla="*/ 6 h 33"/>
                    <a:gd name="T12" fmla="*/ 0 w 40"/>
                    <a:gd name="T13" fmla="*/ 9 h 33"/>
                    <a:gd name="T14" fmla="*/ 0 w 40"/>
                    <a:gd name="T15" fmla="*/ 9 h 33"/>
                    <a:gd name="T16" fmla="*/ 0 w 40"/>
                    <a:gd name="T17" fmla="*/ 13 h 33"/>
                    <a:gd name="T18" fmla="*/ 0 w 40"/>
                    <a:gd name="T19" fmla="*/ 15 h 33"/>
                    <a:gd name="T20" fmla="*/ 1 w 40"/>
                    <a:gd name="T21" fmla="*/ 22 h 33"/>
                    <a:gd name="T22" fmla="*/ 6 w 40"/>
                    <a:gd name="T23" fmla="*/ 27 h 33"/>
                    <a:gd name="T24" fmla="*/ 14 w 40"/>
                    <a:gd name="T25" fmla="*/ 31 h 33"/>
                    <a:gd name="T26" fmla="*/ 14 w 40"/>
                    <a:gd name="T27" fmla="*/ 31 h 33"/>
                    <a:gd name="T28" fmla="*/ 22 w 40"/>
                    <a:gd name="T29" fmla="*/ 33 h 33"/>
                    <a:gd name="T30" fmla="*/ 29 w 40"/>
                    <a:gd name="T31" fmla="*/ 32 h 33"/>
                    <a:gd name="T32" fmla="*/ 36 w 40"/>
                    <a:gd name="T33" fmla="*/ 28 h 33"/>
                    <a:gd name="T34" fmla="*/ 37 w 40"/>
                    <a:gd name="T35" fmla="*/ 26 h 33"/>
                    <a:gd name="T36" fmla="*/ 40 w 40"/>
                    <a:gd name="T37" fmla="*/ 23 h 33"/>
                    <a:gd name="T38" fmla="*/ 40 w 40"/>
                    <a:gd name="T39" fmla="*/ 23 h 33"/>
                    <a:gd name="T40" fmla="*/ 40 w 40"/>
                    <a:gd name="T41" fmla="*/ 20 h 33"/>
                    <a:gd name="T42" fmla="*/ 40 w 40"/>
                    <a:gd name="T43" fmla="*/ 17 h 33"/>
                    <a:gd name="T44" fmla="*/ 37 w 40"/>
                    <a:gd name="T45" fmla="*/ 10 h 33"/>
                    <a:gd name="T46" fmla="*/ 32 w 40"/>
                    <a:gd name="T47" fmla="*/ 5 h 33"/>
                    <a:gd name="T48" fmla="*/ 25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10" y="0"/>
                      </a:lnTo>
                      <a:lnTo>
                        <a:pt x="4" y="4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1" y="22"/>
                      </a:lnTo>
                      <a:lnTo>
                        <a:pt x="6" y="27"/>
                      </a:lnTo>
                      <a:lnTo>
                        <a:pt x="14" y="31"/>
                      </a:lnTo>
                      <a:lnTo>
                        <a:pt x="22" y="33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37" y="26"/>
                      </a:lnTo>
                      <a:lnTo>
                        <a:pt x="40" y="23"/>
                      </a:lnTo>
                      <a:lnTo>
                        <a:pt x="40" y="20"/>
                      </a:lnTo>
                      <a:lnTo>
                        <a:pt x="40" y="17"/>
                      </a:lnTo>
                      <a:lnTo>
                        <a:pt x="37" y="10"/>
                      </a:lnTo>
                      <a:lnTo>
                        <a:pt x="32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26" name="Freeform 2966"/>
                <p:cNvSpPr>
                  <a:spLocks/>
                </p:cNvSpPr>
                <p:nvPr/>
              </p:nvSpPr>
              <p:spPr bwMode="auto">
                <a:xfrm>
                  <a:off x="1612" y="3026"/>
                  <a:ext cx="40" cy="33"/>
                </a:xfrm>
                <a:custGeom>
                  <a:avLst/>
                  <a:gdLst>
                    <a:gd name="T0" fmla="*/ 25 w 40"/>
                    <a:gd name="T1" fmla="*/ 1 h 33"/>
                    <a:gd name="T2" fmla="*/ 25 w 40"/>
                    <a:gd name="T3" fmla="*/ 1 h 33"/>
                    <a:gd name="T4" fmla="*/ 17 w 40"/>
                    <a:gd name="T5" fmla="*/ 0 h 33"/>
                    <a:gd name="T6" fmla="*/ 10 w 40"/>
                    <a:gd name="T7" fmla="*/ 0 h 33"/>
                    <a:gd name="T8" fmla="*/ 4 w 40"/>
                    <a:gd name="T9" fmla="*/ 4 h 33"/>
                    <a:gd name="T10" fmla="*/ 1 w 40"/>
                    <a:gd name="T11" fmla="*/ 6 h 33"/>
                    <a:gd name="T12" fmla="*/ 0 w 40"/>
                    <a:gd name="T13" fmla="*/ 9 h 33"/>
                    <a:gd name="T14" fmla="*/ 0 w 40"/>
                    <a:gd name="T15" fmla="*/ 9 h 33"/>
                    <a:gd name="T16" fmla="*/ 0 w 40"/>
                    <a:gd name="T17" fmla="*/ 13 h 33"/>
                    <a:gd name="T18" fmla="*/ 0 w 40"/>
                    <a:gd name="T19" fmla="*/ 15 h 33"/>
                    <a:gd name="T20" fmla="*/ 1 w 40"/>
                    <a:gd name="T21" fmla="*/ 22 h 33"/>
                    <a:gd name="T22" fmla="*/ 6 w 40"/>
                    <a:gd name="T23" fmla="*/ 27 h 33"/>
                    <a:gd name="T24" fmla="*/ 14 w 40"/>
                    <a:gd name="T25" fmla="*/ 31 h 33"/>
                    <a:gd name="T26" fmla="*/ 14 w 40"/>
                    <a:gd name="T27" fmla="*/ 31 h 33"/>
                    <a:gd name="T28" fmla="*/ 22 w 40"/>
                    <a:gd name="T29" fmla="*/ 33 h 33"/>
                    <a:gd name="T30" fmla="*/ 29 w 40"/>
                    <a:gd name="T31" fmla="*/ 32 h 33"/>
                    <a:gd name="T32" fmla="*/ 36 w 40"/>
                    <a:gd name="T33" fmla="*/ 28 h 33"/>
                    <a:gd name="T34" fmla="*/ 37 w 40"/>
                    <a:gd name="T35" fmla="*/ 26 h 33"/>
                    <a:gd name="T36" fmla="*/ 40 w 40"/>
                    <a:gd name="T37" fmla="*/ 23 h 33"/>
                    <a:gd name="T38" fmla="*/ 40 w 40"/>
                    <a:gd name="T39" fmla="*/ 23 h 33"/>
                    <a:gd name="T40" fmla="*/ 40 w 40"/>
                    <a:gd name="T41" fmla="*/ 20 h 33"/>
                    <a:gd name="T42" fmla="*/ 40 w 40"/>
                    <a:gd name="T43" fmla="*/ 17 h 33"/>
                    <a:gd name="T44" fmla="*/ 37 w 40"/>
                    <a:gd name="T45" fmla="*/ 10 h 33"/>
                    <a:gd name="T46" fmla="*/ 32 w 40"/>
                    <a:gd name="T47" fmla="*/ 5 h 33"/>
                    <a:gd name="T48" fmla="*/ 25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10" y="0"/>
                      </a:lnTo>
                      <a:lnTo>
                        <a:pt x="4" y="4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1" y="22"/>
                      </a:lnTo>
                      <a:lnTo>
                        <a:pt x="6" y="27"/>
                      </a:lnTo>
                      <a:lnTo>
                        <a:pt x="14" y="31"/>
                      </a:lnTo>
                      <a:lnTo>
                        <a:pt x="22" y="33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37" y="26"/>
                      </a:lnTo>
                      <a:lnTo>
                        <a:pt x="40" y="23"/>
                      </a:lnTo>
                      <a:lnTo>
                        <a:pt x="40" y="20"/>
                      </a:lnTo>
                      <a:lnTo>
                        <a:pt x="40" y="17"/>
                      </a:lnTo>
                      <a:lnTo>
                        <a:pt x="37" y="10"/>
                      </a:lnTo>
                      <a:lnTo>
                        <a:pt x="32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27" name="Freeform 2967"/>
                <p:cNvSpPr>
                  <a:spLocks/>
                </p:cNvSpPr>
                <p:nvPr/>
              </p:nvSpPr>
              <p:spPr bwMode="auto">
                <a:xfrm>
                  <a:off x="1655" y="3016"/>
                  <a:ext cx="31" cy="88"/>
                </a:xfrm>
                <a:custGeom>
                  <a:avLst/>
                  <a:gdLst>
                    <a:gd name="T0" fmla="*/ 0 w 31"/>
                    <a:gd name="T1" fmla="*/ 84 h 88"/>
                    <a:gd name="T2" fmla="*/ 9 w 31"/>
                    <a:gd name="T3" fmla="*/ 69 h 88"/>
                    <a:gd name="T4" fmla="*/ 9 w 31"/>
                    <a:gd name="T5" fmla="*/ 0 h 88"/>
                    <a:gd name="T6" fmla="*/ 23 w 31"/>
                    <a:gd name="T7" fmla="*/ 1 h 88"/>
                    <a:gd name="T8" fmla="*/ 23 w 31"/>
                    <a:gd name="T9" fmla="*/ 69 h 88"/>
                    <a:gd name="T10" fmla="*/ 31 w 31"/>
                    <a:gd name="T11" fmla="*/ 85 h 88"/>
                    <a:gd name="T12" fmla="*/ 21 w 31"/>
                    <a:gd name="T13" fmla="*/ 79 h 88"/>
                    <a:gd name="T14" fmla="*/ 21 w 31"/>
                    <a:gd name="T15" fmla="*/ 88 h 88"/>
                    <a:gd name="T16" fmla="*/ 14 w 31"/>
                    <a:gd name="T17" fmla="*/ 81 h 88"/>
                    <a:gd name="T18" fmla="*/ 9 w 31"/>
                    <a:gd name="T19" fmla="*/ 88 h 88"/>
                    <a:gd name="T20" fmla="*/ 9 w 31"/>
                    <a:gd name="T21" fmla="*/ 80 h 88"/>
                    <a:gd name="T22" fmla="*/ 0 w 31"/>
                    <a:gd name="T23" fmla="*/ 84 h 88"/>
                    <a:gd name="T24" fmla="*/ 0 w 31"/>
                    <a:gd name="T25" fmla="*/ 84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8"/>
                    <a:gd name="T41" fmla="*/ 31 w 31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8">
                      <a:moveTo>
                        <a:pt x="0" y="84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1"/>
                      </a:lnTo>
                      <a:lnTo>
                        <a:pt x="23" y="69"/>
                      </a:lnTo>
                      <a:lnTo>
                        <a:pt x="31" y="85"/>
                      </a:lnTo>
                      <a:lnTo>
                        <a:pt x="21" y="79"/>
                      </a:lnTo>
                      <a:lnTo>
                        <a:pt x="21" y="88"/>
                      </a:lnTo>
                      <a:lnTo>
                        <a:pt x="14" y="81"/>
                      </a:lnTo>
                      <a:lnTo>
                        <a:pt x="9" y="88"/>
                      </a:lnTo>
                      <a:lnTo>
                        <a:pt x="9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28" name="Freeform 2968"/>
                <p:cNvSpPr>
                  <a:spLocks/>
                </p:cNvSpPr>
                <p:nvPr/>
              </p:nvSpPr>
              <p:spPr bwMode="auto">
                <a:xfrm>
                  <a:off x="1637" y="3001"/>
                  <a:ext cx="40" cy="34"/>
                </a:xfrm>
                <a:custGeom>
                  <a:avLst/>
                  <a:gdLst>
                    <a:gd name="T0" fmla="*/ 12 w 40"/>
                    <a:gd name="T1" fmla="*/ 2 h 34"/>
                    <a:gd name="T2" fmla="*/ 12 w 40"/>
                    <a:gd name="T3" fmla="*/ 2 h 34"/>
                    <a:gd name="T4" fmla="*/ 6 w 40"/>
                    <a:gd name="T5" fmla="*/ 7 h 34"/>
                    <a:gd name="T6" fmla="*/ 2 w 40"/>
                    <a:gd name="T7" fmla="*/ 14 h 34"/>
                    <a:gd name="T8" fmla="*/ 0 w 40"/>
                    <a:gd name="T9" fmla="*/ 21 h 34"/>
                    <a:gd name="T10" fmla="*/ 0 w 40"/>
                    <a:gd name="T11" fmla="*/ 24 h 34"/>
                    <a:gd name="T12" fmla="*/ 2 w 40"/>
                    <a:gd name="T13" fmla="*/ 28 h 34"/>
                    <a:gd name="T14" fmla="*/ 2 w 40"/>
                    <a:gd name="T15" fmla="*/ 28 h 34"/>
                    <a:gd name="T16" fmla="*/ 4 w 40"/>
                    <a:gd name="T17" fmla="*/ 30 h 34"/>
                    <a:gd name="T18" fmla="*/ 7 w 40"/>
                    <a:gd name="T19" fmla="*/ 31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9 w 40"/>
                    <a:gd name="T25" fmla="*/ 31 h 34"/>
                    <a:gd name="T26" fmla="*/ 29 w 40"/>
                    <a:gd name="T27" fmla="*/ 31 h 34"/>
                    <a:gd name="T28" fmla="*/ 35 w 40"/>
                    <a:gd name="T29" fmla="*/ 26 h 34"/>
                    <a:gd name="T30" fmla="*/ 39 w 40"/>
                    <a:gd name="T31" fmla="*/ 20 h 34"/>
                    <a:gd name="T32" fmla="*/ 40 w 40"/>
                    <a:gd name="T33" fmla="*/ 12 h 34"/>
                    <a:gd name="T34" fmla="*/ 39 w 40"/>
                    <a:gd name="T35" fmla="*/ 10 h 34"/>
                    <a:gd name="T36" fmla="*/ 37 w 40"/>
                    <a:gd name="T37" fmla="*/ 6 h 34"/>
                    <a:gd name="T38" fmla="*/ 37 w 40"/>
                    <a:gd name="T39" fmla="*/ 6 h 34"/>
                    <a:gd name="T40" fmla="*/ 36 w 40"/>
                    <a:gd name="T41" fmla="*/ 3 h 34"/>
                    <a:gd name="T42" fmla="*/ 34 w 40"/>
                    <a:gd name="T43" fmla="*/ 2 h 34"/>
                    <a:gd name="T44" fmla="*/ 27 w 40"/>
                    <a:gd name="T45" fmla="*/ 0 h 34"/>
                    <a:gd name="T46" fmla="*/ 20 w 40"/>
                    <a:gd name="T47" fmla="*/ 0 h 34"/>
                    <a:gd name="T48" fmla="*/ 12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2"/>
                      </a:moveTo>
                      <a:lnTo>
                        <a:pt x="12" y="2"/>
                      </a:lnTo>
                      <a:lnTo>
                        <a:pt x="6" y="7"/>
                      </a:lnTo>
                      <a:lnTo>
                        <a:pt x="2" y="14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2" y="28"/>
                      </a:lnTo>
                      <a:lnTo>
                        <a:pt x="4" y="30"/>
                      </a:lnTo>
                      <a:lnTo>
                        <a:pt x="7" y="31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9" y="31"/>
                      </a:lnTo>
                      <a:lnTo>
                        <a:pt x="35" y="26"/>
                      </a:lnTo>
                      <a:lnTo>
                        <a:pt x="39" y="20"/>
                      </a:lnTo>
                      <a:lnTo>
                        <a:pt x="40" y="12"/>
                      </a:lnTo>
                      <a:lnTo>
                        <a:pt x="39" y="10"/>
                      </a:lnTo>
                      <a:lnTo>
                        <a:pt x="37" y="6"/>
                      </a:lnTo>
                      <a:lnTo>
                        <a:pt x="36" y="3"/>
                      </a:lnTo>
                      <a:lnTo>
                        <a:pt x="34" y="2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2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29" name="Freeform 2969"/>
                <p:cNvSpPr>
                  <a:spLocks/>
                </p:cNvSpPr>
                <p:nvPr/>
              </p:nvSpPr>
              <p:spPr bwMode="auto">
                <a:xfrm>
                  <a:off x="1637" y="3001"/>
                  <a:ext cx="40" cy="34"/>
                </a:xfrm>
                <a:custGeom>
                  <a:avLst/>
                  <a:gdLst>
                    <a:gd name="T0" fmla="*/ 12 w 40"/>
                    <a:gd name="T1" fmla="*/ 2 h 34"/>
                    <a:gd name="T2" fmla="*/ 12 w 40"/>
                    <a:gd name="T3" fmla="*/ 2 h 34"/>
                    <a:gd name="T4" fmla="*/ 6 w 40"/>
                    <a:gd name="T5" fmla="*/ 7 h 34"/>
                    <a:gd name="T6" fmla="*/ 2 w 40"/>
                    <a:gd name="T7" fmla="*/ 14 h 34"/>
                    <a:gd name="T8" fmla="*/ 0 w 40"/>
                    <a:gd name="T9" fmla="*/ 21 h 34"/>
                    <a:gd name="T10" fmla="*/ 0 w 40"/>
                    <a:gd name="T11" fmla="*/ 24 h 34"/>
                    <a:gd name="T12" fmla="*/ 2 w 40"/>
                    <a:gd name="T13" fmla="*/ 28 h 34"/>
                    <a:gd name="T14" fmla="*/ 2 w 40"/>
                    <a:gd name="T15" fmla="*/ 28 h 34"/>
                    <a:gd name="T16" fmla="*/ 4 w 40"/>
                    <a:gd name="T17" fmla="*/ 30 h 34"/>
                    <a:gd name="T18" fmla="*/ 7 w 40"/>
                    <a:gd name="T19" fmla="*/ 31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9 w 40"/>
                    <a:gd name="T25" fmla="*/ 31 h 34"/>
                    <a:gd name="T26" fmla="*/ 29 w 40"/>
                    <a:gd name="T27" fmla="*/ 31 h 34"/>
                    <a:gd name="T28" fmla="*/ 35 w 40"/>
                    <a:gd name="T29" fmla="*/ 26 h 34"/>
                    <a:gd name="T30" fmla="*/ 39 w 40"/>
                    <a:gd name="T31" fmla="*/ 20 h 34"/>
                    <a:gd name="T32" fmla="*/ 40 w 40"/>
                    <a:gd name="T33" fmla="*/ 12 h 34"/>
                    <a:gd name="T34" fmla="*/ 39 w 40"/>
                    <a:gd name="T35" fmla="*/ 10 h 34"/>
                    <a:gd name="T36" fmla="*/ 37 w 40"/>
                    <a:gd name="T37" fmla="*/ 6 h 34"/>
                    <a:gd name="T38" fmla="*/ 37 w 40"/>
                    <a:gd name="T39" fmla="*/ 6 h 34"/>
                    <a:gd name="T40" fmla="*/ 36 w 40"/>
                    <a:gd name="T41" fmla="*/ 3 h 34"/>
                    <a:gd name="T42" fmla="*/ 34 w 40"/>
                    <a:gd name="T43" fmla="*/ 2 h 34"/>
                    <a:gd name="T44" fmla="*/ 27 w 40"/>
                    <a:gd name="T45" fmla="*/ 0 h 34"/>
                    <a:gd name="T46" fmla="*/ 20 w 40"/>
                    <a:gd name="T47" fmla="*/ 0 h 34"/>
                    <a:gd name="T48" fmla="*/ 12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2"/>
                      </a:moveTo>
                      <a:lnTo>
                        <a:pt x="12" y="2"/>
                      </a:lnTo>
                      <a:lnTo>
                        <a:pt x="6" y="7"/>
                      </a:lnTo>
                      <a:lnTo>
                        <a:pt x="2" y="14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2" y="28"/>
                      </a:lnTo>
                      <a:lnTo>
                        <a:pt x="4" y="30"/>
                      </a:lnTo>
                      <a:lnTo>
                        <a:pt x="7" y="31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9" y="31"/>
                      </a:lnTo>
                      <a:lnTo>
                        <a:pt x="35" y="26"/>
                      </a:lnTo>
                      <a:lnTo>
                        <a:pt x="39" y="20"/>
                      </a:lnTo>
                      <a:lnTo>
                        <a:pt x="40" y="12"/>
                      </a:lnTo>
                      <a:lnTo>
                        <a:pt x="39" y="10"/>
                      </a:lnTo>
                      <a:lnTo>
                        <a:pt x="37" y="6"/>
                      </a:lnTo>
                      <a:lnTo>
                        <a:pt x="36" y="3"/>
                      </a:lnTo>
                      <a:lnTo>
                        <a:pt x="34" y="2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30" name="Freeform 2970"/>
                <p:cNvSpPr>
                  <a:spLocks/>
                </p:cNvSpPr>
                <p:nvPr/>
              </p:nvSpPr>
              <p:spPr bwMode="auto">
                <a:xfrm>
                  <a:off x="1667" y="3004"/>
                  <a:ext cx="39" cy="33"/>
                </a:xfrm>
                <a:custGeom>
                  <a:avLst/>
                  <a:gdLst>
                    <a:gd name="T0" fmla="*/ 25 w 39"/>
                    <a:gd name="T1" fmla="*/ 2 h 33"/>
                    <a:gd name="T2" fmla="*/ 25 w 39"/>
                    <a:gd name="T3" fmla="*/ 2 h 33"/>
                    <a:gd name="T4" fmla="*/ 18 w 39"/>
                    <a:gd name="T5" fmla="*/ 0 h 33"/>
                    <a:gd name="T6" fmla="*/ 10 w 39"/>
                    <a:gd name="T7" fmla="*/ 2 h 33"/>
                    <a:gd name="T8" fmla="*/ 4 w 39"/>
                    <a:gd name="T9" fmla="*/ 4 h 33"/>
                    <a:gd name="T10" fmla="*/ 1 w 39"/>
                    <a:gd name="T11" fmla="*/ 7 h 33"/>
                    <a:gd name="T12" fmla="*/ 0 w 39"/>
                    <a:gd name="T13" fmla="*/ 9 h 33"/>
                    <a:gd name="T14" fmla="*/ 0 w 39"/>
                    <a:gd name="T15" fmla="*/ 9 h 33"/>
                    <a:gd name="T16" fmla="*/ 0 w 39"/>
                    <a:gd name="T17" fmla="*/ 13 h 33"/>
                    <a:gd name="T18" fmla="*/ 0 w 39"/>
                    <a:gd name="T19" fmla="*/ 17 h 33"/>
                    <a:gd name="T20" fmla="*/ 1 w 39"/>
                    <a:gd name="T21" fmla="*/ 23 h 33"/>
                    <a:gd name="T22" fmla="*/ 6 w 39"/>
                    <a:gd name="T23" fmla="*/ 28 h 33"/>
                    <a:gd name="T24" fmla="*/ 14 w 39"/>
                    <a:gd name="T25" fmla="*/ 32 h 33"/>
                    <a:gd name="T26" fmla="*/ 14 w 39"/>
                    <a:gd name="T27" fmla="*/ 32 h 33"/>
                    <a:gd name="T28" fmla="*/ 22 w 39"/>
                    <a:gd name="T29" fmla="*/ 33 h 33"/>
                    <a:gd name="T30" fmla="*/ 29 w 39"/>
                    <a:gd name="T31" fmla="*/ 33 h 33"/>
                    <a:gd name="T32" fmla="*/ 36 w 39"/>
                    <a:gd name="T33" fmla="*/ 30 h 33"/>
                    <a:gd name="T34" fmla="*/ 37 w 39"/>
                    <a:gd name="T35" fmla="*/ 27 h 33"/>
                    <a:gd name="T36" fmla="*/ 39 w 39"/>
                    <a:gd name="T37" fmla="*/ 25 h 33"/>
                    <a:gd name="T38" fmla="*/ 39 w 39"/>
                    <a:gd name="T39" fmla="*/ 25 h 33"/>
                    <a:gd name="T40" fmla="*/ 39 w 39"/>
                    <a:gd name="T41" fmla="*/ 21 h 33"/>
                    <a:gd name="T42" fmla="*/ 39 w 39"/>
                    <a:gd name="T43" fmla="*/ 18 h 33"/>
                    <a:gd name="T44" fmla="*/ 37 w 39"/>
                    <a:gd name="T45" fmla="*/ 11 h 33"/>
                    <a:gd name="T46" fmla="*/ 32 w 39"/>
                    <a:gd name="T47" fmla="*/ 5 h 33"/>
                    <a:gd name="T48" fmla="*/ 25 w 39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8" y="0"/>
                      </a:lnTo>
                      <a:lnTo>
                        <a:pt x="10" y="2"/>
                      </a:lnTo>
                      <a:lnTo>
                        <a:pt x="4" y="4"/>
                      </a:lnTo>
                      <a:lnTo>
                        <a:pt x="1" y="7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29" y="33"/>
                      </a:lnTo>
                      <a:lnTo>
                        <a:pt x="36" y="30"/>
                      </a:lnTo>
                      <a:lnTo>
                        <a:pt x="37" y="27"/>
                      </a:lnTo>
                      <a:lnTo>
                        <a:pt x="39" y="25"/>
                      </a:lnTo>
                      <a:lnTo>
                        <a:pt x="39" y="21"/>
                      </a:lnTo>
                      <a:lnTo>
                        <a:pt x="39" y="18"/>
                      </a:lnTo>
                      <a:lnTo>
                        <a:pt x="37" y="11"/>
                      </a:lnTo>
                      <a:lnTo>
                        <a:pt x="32" y="5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31" name="Freeform 2971"/>
                <p:cNvSpPr>
                  <a:spLocks/>
                </p:cNvSpPr>
                <p:nvPr/>
              </p:nvSpPr>
              <p:spPr bwMode="auto">
                <a:xfrm>
                  <a:off x="1667" y="3004"/>
                  <a:ext cx="39" cy="33"/>
                </a:xfrm>
                <a:custGeom>
                  <a:avLst/>
                  <a:gdLst>
                    <a:gd name="T0" fmla="*/ 25 w 39"/>
                    <a:gd name="T1" fmla="*/ 2 h 33"/>
                    <a:gd name="T2" fmla="*/ 25 w 39"/>
                    <a:gd name="T3" fmla="*/ 2 h 33"/>
                    <a:gd name="T4" fmla="*/ 18 w 39"/>
                    <a:gd name="T5" fmla="*/ 0 h 33"/>
                    <a:gd name="T6" fmla="*/ 10 w 39"/>
                    <a:gd name="T7" fmla="*/ 2 h 33"/>
                    <a:gd name="T8" fmla="*/ 4 w 39"/>
                    <a:gd name="T9" fmla="*/ 4 h 33"/>
                    <a:gd name="T10" fmla="*/ 1 w 39"/>
                    <a:gd name="T11" fmla="*/ 7 h 33"/>
                    <a:gd name="T12" fmla="*/ 0 w 39"/>
                    <a:gd name="T13" fmla="*/ 9 h 33"/>
                    <a:gd name="T14" fmla="*/ 0 w 39"/>
                    <a:gd name="T15" fmla="*/ 9 h 33"/>
                    <a:gd name="T16" fmla="*/ 0 w 39"/>
                    <a:gd name="T17" fmla="*/ 13 h 33"/>
                    <a:gd name="T18" fmla="*/ 0 w 39"/>
                    <a:gd name="T19" fmla="*/ 17 h 33"/>
                    <a:gd name="T20" fmla="*/ 1 w 39"/>
                    <a:gd name="T21" fmla="*/ 23 h 33"/>
                    <a:gd name="T22" fmla="*/ 6 w 39"/>
                    <a:gd name="T23" fmla="*/ 28 h 33"/>
                    <a:gd name="T24" fmla="*/ 14 w 39"/>
                    <a:gd name="T25" fmla="*/ 32 h 33"/>
                    <a:gd name="T26" fmla="*/ 14 w 39"/>
                    <a:gd name="T27" fmla="*/ 32 h 33"/>
                    <a:gd name="T28" fmla="*/ 22 w 39"/>
                    <a:gd name="T29" fmla="*/ 33 h 33"/>
                    <a:gd name="T30" fmla="*/ 29 w 39"/>
                    <a:gd name="T31" fmla="*/ 33 h 33"/>
                    <a:gd name="T32" fmla="*/ 36 w 39"/>
                    <a:gd name="T33" fmla="*/ 30 h 33"/>
                    <a:gd name="T34" fmla="*/ 37 w 39"/>
                    <a:gd name="T35" fmla="*/ 27 h 33"/>
                    <a:gd name="T36" fmla="*/ 39 w 39"/>
                    <a:gd name="T37" fmla="*/ 25 h 33"/>
                    <a:gd name="T38" fmla="*/ 39 w 39"/>
                    <a:gd name="T39" fmla="*/ 25 h 33"/>
                    <a:gd name="T40" fmla="*/ 39 w 39"/>
                    <a:gd name="T41" fmla="*/ 21 h 33"/>
                    <a:gd name="T42" fmla="*/ 39 w 39"/>
                    <a:gd name="T43" fmla="*/ 18 h 33"/>
                    <a:gd name="T44" fmla="*/ 37 w 39"/>
                    <a:gd name="T45" fmla="*/ 11 h 33"/>
                    <a:gd name="T46" fmla="*/ 32 w 39"/>
                    <a:gd name="T47" fmla="*/ 5 h 33"/>
                    <a:gd name="T48" fmla="*/ 25 w 39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8" y="0"/>
                      </a:lnTo>
                      <a:lnTo>
                        <a:pt x="10" y="2"/>
                      </a:lnTo>
                      <a:lnTo>
                        <a:pt x="4" y="4"/>
                      </a:lnTo>
                      <a:lnTo>
                        <a:pt x="1" y="7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29" y="33"/>
                      </a:lnTo>
                      <a:lnTo>
                        <a:pt x="36" y="30"/>
                      </a:lnTo>
                      <a:lnTo>
                        <a:pt x="37" y="27"/>
                      </a:lnTo>
                      <a:lnTo>
                        <a:pt x="39" y="25"/>
                      </a:lnTo>
                      <a:lnTo>
                        <a:pt x="39" y="21"/>
                      </a:lnTo>
                      <a:lnTo>
                        <a:pt x="39" y="18"/>
                      </a:lnTo>
                      <a:lnTo>
                        <a:pt x="37" y="11"/>
                      </a:lnTo>
                      <a:lnTo>
                        <a:pt x="32" y="5"/>
                      </a:lnTo>
                      <a:lnTo>
                        <a:pt x="25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32" name="Freeform 2972"/>
                <p:cNvSpPr>
                  <a:spLocks/>
                </p:cNvSpPr>
                <p:nvPr/>
              </p:nvSpPr>
              <p:spPr bwMode="auto">
                <a:xfrm>
                  <a:off x="1641" y="2978"/>
                  <a:ext cx="42" cy="31"/>
                </a:xfrm>
                <a:custGeom>
                  <a:avLst/>
                  <a:gdLst>
                    <a:gd name="T0" fmla="*/ 21 w 42"/>
                    <a:gd name="T1" fmla="*/ 0 h 31"/>
                    <a:gd name="T2" fmla="*/ 21 w 42"/>
                    <a:gd name="T3" fmla="*/ 0 h 31"/>
                    <a:gd name="T4" fmla="*/ 13 w 42"/>
                    <a:gd name="T5" fmla="*/ 1 h 31"/>
                    <a:gd name="T6" fmla="*/ 7 w 42"/>
                    <a:gd name="T7" fmla="*/ 3 h 31"/>
                    <a:gd name="T8" fmla="*/ 3 w 42"/>
                    <a:gd name="T9" fmla="*/ 8 h 31"/>
                    <a:gd name="T10" fmla="*/ 2 w 42"/>
                    <a:gd name="T11" fmla="*/ 12 h 31"/>
                    <a:gd name="T12" fmla="*/ 0 w 42"/>
                    <a:gd name="T13" fmla="*/ 15 h 31"/>
                    <a:gd name="T14" fmla="*/ 0 w 42"/>
                    <a:gd name="T15" fmla="*/ 15 h 31"/>
                    <a:gd name="T16" fmla="*/ 2 w 42"/>
                    <a:gd name="T17" fmla="*/ 19 h 31"/>
                    <a:gd name="T18" fmla="*/ 3 w 42"/>
                    <a:gd name="T19" fmla="*/ 21 h 31"/>
                    <a:gd name="T20" fmla="*/ 7 w 42"/>
                    <a:gd name="T21" fmla="*/ 26 h 31"/>
                    <a:gd name="T22" fmla="*/ 13 w 42"/>
                    <a:gd name="T23" fmla="*/ 30 h 31"/>
                    <a:gd name="T24" fmla="*/ 21 w 42"/>
                    <a:gd name="T25" fmla="*/ 31 h 31"/>
                    <a:gd name="T26" fmla="*/ 21 w 42"/>
                    <a:gd name="T27" fmla="*/ 31 h 31"/>
                    <a:gd name="T28" fmla="*/ 30 w 42"/>
                    <a:gd name="T29" fmla="*/ 30 h 31"/>
                    <a:gd name="T30" fmla="*/ 36 w 42"/>
                    <a:gd name="T31" fmla="*/ 26 h 31"/>
                    <a:gd name="T32" fmla="*/ 41 w 42"/>
                    <a:gd name="T33" fmla="*/ 21 h 31"/>
                    <a:gd name="T34" fmla="*/ 41 w 42"/>
                    <a:gd name="T35" fmla="*/ 19 h 31"/>
                    <a:gd name="T36" fmla="*/ 42 w 42"/>
                    <a:gd name="T37" fmla="*/ 15 h 31"/>
                    <a:gd name="T38" fmla="*/ 42 w 42"/>
                    <a:gd name="T39" fmla="*/ 15 h 31"/>
                    <a:gd name="T40" fmla="*/ 41 w 42"/>
                    <a:gd name="T41" fmla="*/ 12 h 31"/>
                    <a:gd name="T42" fmla="*/ 41 w 42"/>
                    <a:gd name="T43" fmla="*/ 8 h 31"/>
                    <a:gd name="T44" fmla="*/ 36 w 42"/>
                    <a:gd name="T45" fmla="*/ 3 h 31"/>
                    <a:gd name="T46" fmla="*/ 30 w 42"/>
                    <a:gd name="T47" fmla="*/ 1 h 31"/>
                    <a:gd name="T48" fmla="*/ 21 w 42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1"/>
                    <a:gd name="T77" fmla="*/ 42 w 42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1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3"/>
                      </a:lnTo>
                      <a:lnTo>
                        <a:pt x="3" y="8"/>
                      </a:lnTo>
                      <a:lnTo>
                        <a:pt x="2" y="12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3" y="21"/>
                      </a:lnTo>
                      <a:lnTo>
                        <a:pt x="7" y="26"/>
                      </a:lnTo>
                      <a:lnTo>
                        <a:pt x="13" y="30"/>
                      </a:lnTo>
                      <a:lnTo>
                        <a:pt x="21" y="31"/>
                      </a:lnTo>
                      <a:lnTo>
                        <a:pt x="30" y="30"/>
                      </a:lnTo>
                      <a:lnTo>
                        <a:pt x="36" y="26"/>
                      </a:lnTo>
                      <a:lnTo>
                        <a:pt x="41" y="21"/>
                      </a:lnTo>
                      <a:lnTo>
                        <a:pt x="41" y="19"/>
                      </a:lnTo>
                      <a:lnTo>
                        <a:pt x="42" y="15"/>
                      </a:lnTo>
                      <a:lnTo>
                        <a:pt x="41" y="12"/>
                      </a:lnTo>
                      <a:lnTo>
                        <a:pt x="41" y="8"/>
                      </a:lnTo>
                      <a:lnTo>
                        <a:pt x="36" y="3"/>
                      </a:lnTo>
                      <a:lnTo>
                        <a:pt x="30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33" name="Freeform 2973"/>
                <p:cNvSpPr>
                  <a:spLocks/>
                </p:cNvSpPr>
                <p:nvPr/>
              </p:nvSpPr>
              <p:spPr bwMode="auto">
                <a:xfrm>
                  <a:off x="1641" y="2978"/>
                  <a:ext cx="42" cy="31"/>
                </a:xfrm>
                <a:custGeom>
                  <a:avLst/>
                  <a:gdLst>
                    <a:gd name="T0" fmla="*/ 21 w 42"/>
                    <a:gd name="T1" fmla="*/ 0 h 31"/>
                    <a:gd name="T2" fmla="*/ 21 w 42"/>
                    <a:gd name="T3" fmla="*/ 0 h 31"/>
                    <a:gd name="T4" fmla="*/ 13 w 42"/>
                    <a:gd name="T5" fmla="*/ 1 h 31"/>
                    <a:gd name="T6" fmla="*/ 7 w 42"/>
                    <a:gd name="T7" fmla="*/ 3 h 31"/>
                    <a:gd name="T8" fmla="*/ 3 w 42"/>
                    <a:gd name="T9" fmla="*/ 8 h 31"/>
                    <a:gd name="T10" fmla="*/ 2 w 42"/>
                    <a:gd name="T11" fmla="*/ 12 h 31"/>
                    <a:gd name="T12" fmla="*/ 0 w 42"/>
                    <a:gd name="T13" fmla="*/ 15 h 31"/>
                    <a:gd name="T14" fmla="*/ 0 w 42"/>
                    <a:gd name="T15" fmla="*/ 15 h 31"/>
                    <a:gd name="T16" fmla="*/ 2 w 42"/>
                    <a:gd name="T17" fmla="*/ 19 h 31"/>
                    <a:gd name="T18" fmla="*/ 3 w 42"/>
                    <a:gd name="T19" fmla="*/ 21 h 31"/>
                    <a:gd name="T20" fmla="*/ 7 w 42"/>
                    <a:gd name="T21" fmla="*/ 26 h 31"/>
                    <a:gd name="T22" fmla="*/ 13 w 42"/>
                    <a:gd name="T23" fmla="*/ 30 h 31"/>
                    <a:gd name="T24" fmla="*/ 21 w 42"/>
                    <a:gd name="T25" fmla="*/ 31 h 31"/>
                    <a:gd name="T26" fmla="*/ 21 w 42"/>
                    <a:gd name="T27" fmla="*/ 31 h 31"/>
                    <a:gd name="T28" fmla="*/ 30 w 42"/>
                    <a:gd name="T29" fmla="*/ 30 h 31"/>
                    <a:gd name="T30" fmla="*/ 36 w 42"/>
                    <a:gd name="T31" fmla="*/ 26 h 31"/>
                    <a:gd name="T32" fmla="*/ 41 w 42"/>
                    <a:gd name="T33" fmla="*/ 21 h 31"/>
                    <a:gd name="T34" fmla="*/ 41 w 42"/>
                    <a:gd name="T35" fmla="*/ 19 h 31"/>
                    <a:gd name="T36" fmla="*/ 42 w 42"/>
                    <a:gd name="T37" fmla="*/ 15 h 31"/>
                    <a:gd name="T38" fmla="*/ 42 w 42"/>
                    <a:gd name="T39" fmla="*/ 15 h 31"/>
                    <a:gd name="T40" fmla="*/ 41 w 42"/>
                    <a:gd name="T41" fmla="*/ 12 h 31"/>
                    <a:gd name="T42" fmla="*/ 41 w 42"/>
                    <a:gd name="T43" fmla="*/ 8 h 31"/>
                    <a:gd name="T44" fmla="*/ 36 w 42"/>
                    <a:gd name="T45" fmla="*/ 3 h 31"/>
                    <a:gd name="T46" fmla="*/ 30 w 42"/>
                    <a:gd name="T47" fmla="*/ 1 h 31"/>
                    <a:gd name="T48" fmla="*/ 21 w 42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1"/>
                    <a:gd name="T77" fmla="*/ 42 w 42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1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3"/>
                      </a:lnTo>
                      <a:lnTo>
                        <a:pt x="3" y="8"/>
                      </a:lnTo>
                      <a:lnTo>
                        <a:pt x="2" y="12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3" y="21"/>
                      </a:lnTo>
                      <a:lnTo>
                        <a:pt x="7" y="26"/>
                      </a:lnTo>
                      <a:lnTo>
                        <a:pt x="13" y="30"/>
                      </a:lnTo>
                      <a:lnTo>
                        <a:pt x="21" y="31"/>
                      </a:lnTo>
                      <a:lnTo>
                        <a:pt x="30" y="30"/>
                      </a:lnTo>
                      <a:lnTo>
                        <a:pt x="36" y="26"/>
                      </a:lnTo>
                      <a:lnTo>
                        <a:pt x="41" y="21"/>
                      </a:lnTo>
                      <a:lnTo>
                        <a:pt x="41" y="19"/>
                      </a:lnTo>
                      <a:lnTo>
                        <a:pt x="42" y="15"/>
                      </a:lnTo>
                      <a:lnTo>
                        <a:pt x="41" y="12"/>
                      </a:lnTo>
                      <a:lnTo>
                        <a:pt x="41" y="8"/>
                      </a:lnTo>
                      <a:lnTo>
                        <a:pt x="36" y="3"/>
                      </a:lnTo>
                      <a:lnTo>
                        <a:pt x="30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34" name="Freeform 2974"/>
                <p:cNvSpPr>
                  <a:spLocks/>
                </p:cNvSpPr>
                <p:nvPr/>
              </p:nvSpPr>
              <p:spPr bwMode="auto">
                <a:xfrm>
                  <a:off x="1667" y="2981"/>
                  <a:ext cx="42" cy="34"/>
                </a:xfrm>
                <a:custGeom>
                  <a:avLst/>
                  <a:gdLst>
                    <a:gd name="T0" fmla="*/ 24 w 42"/>
                    <a:gd name="T1" fmla="*/ 0 h 34"/>
                    <a:gd name="T2" fmla="*/ 24 w 42"/>
                    <a:gd name="T3" fmla="*/ 0 h 34"/>
                    <a:gd name="T4" fmla="*/ 15 w 42"/>
                    <a:gd name="T5" fmla="*/ 0 h 34"/>
                    <a:gd name="T6" fmla="*/ 9 w 42"/>
                    <a:gd name="T7" fmla="*/ 3 h 34"/>
                    <a:gd name="T8" fmla="*/ 4 w 42"/>
                    <a:gd name="T9" fmla="*/ 7 h 34"/>
                    <a:gd name="T10" fmla="*/ 1 w 42"/>
                    <a:gd name="T11" fmla="*/ 9 h 34"/>
                    <a:gd name="T12" fmla="*/ 0 w 42"/>
                    <a:gd name="T13" fmla="*/ 13 h 34"/>
                    <a:gd name="T14" fmla="*/ 0 w 42"/>
                    <a:gd name="T15" fmla="*/ 13 h 34"/>
                    <a:gd name="T16" fmla="*/ 0 w 42"/>
                    <a:gd name="T17" fmla="*/ 16 h 34"/>
                    <a:gd name="T18" fmla="*/ 1 w 42"/>
                    <a:gd name="T19" fmla="*/ 20 h 34"/>
                    <a:gd name="T20" fmla="*/ 4 w 42"/>
                    <a:gd name="T21" fmla="*/ 26 h 34"/>
                    <a:gd name="T22" fmla="*/ 10 w 42"/>
                    <a:gd name="T23" fmla="*/ 30 h 34"/>
                    <a:gd name="T24" fmla="*/ 18 w 42"/>
                    <a:gd name="T25" fmla="*/ 32 h 34"/>
                    <a:gd name="T26" fmla="*/ 18 w 42"/>
                    <a:gd name="T27" fmla="*/ 32 h 34"/>
                    <a:gd name="T28" fmla="*/ 27 w 42"/>
                    <a:gd name="T29" fmla="*/ 34 h 34"/>
                    <a:gd name="T30" fmla="*/ 33 w 42"/>
                    <a:gd name="T31" fmla="*/ 31 h 34"/>
                    <a:gd name="T32" fmla="*/ 38 w 42"/>
                    <a:gd name="T33" fmla="*/ 26 h 34"/>
                    <a:gd name="T34" fmla="*/ 41 w 42"/>
                    <a:gd name="T35" fmla="*/ 23 h 34"/>
                    <a:gd name="T36" fmla="*/ 41 w 42"/>
                    <a:gd name="T37" fmla="*/ 21 h 34"/>
                    <a:gd name="T38" fmla="*/ 41 w 42"/>
                    <a:gd name="T39" fmla="*/ 21 h 34"/>
                    <a:gd name="T40" fmla="*/ 42 w 42"/>
                    <a:gd name="T41" fmla="*/ 17 h 34"/>
                    <a:gd name="T42" fmla="*/ 41 w 42"/>
                    <a:gd name="T43" fmla="*/ 14 h 34"/>
                    <a:gd name="T44" fmla="*/ 37 w 42"/>
                    <a:gd name="T45" fmla="*/ 8 h 34"/>
                    <a:gd name="T46" fmla="*/ 32 w 42"/>
                    <a:gd name="T47" fmla="*/ 3 h 34"/>
                    <a:gd name="T48" fmla="*/ 24 w 42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4"/>
                    <a:gd name="T77" fmla="*/ 42 w 42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4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9" y="3"/>
                      </a:lnTo>
                      <a:lnTo>
                        <a:pt x="4" y="7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1" y="20"/>
                      </a:lnTo>
                      <a:lnTo>
                        <a:pt x="4" y="26"/>
                      </a:lnTo>
                      <a:lnTo>
                        <a:pt x="10" y="30"/>
                      </a:lnTo>
                      <a:lnTo>
                        <a:pt x="18" y="32"/>
                      </a:lnTo>
                      <a:lnTo>
                        <a:pt x="27" y="34"/>
                      </a:lnTo>
                      <a:lnTo>
                        <a:pt x="33" y="31"/>
                      </a:lnTo>
                      <a:lnTo>
                        <a:pt x="38" y="26"/>
                      </a:lnTo>
                      <a:lnTo>
                        <a:pt x="41" y="23"/>
                      </a:lnTo>
                      <a:lnTo>
                        <a:pt x="41" y="21"/>
                      </a:lnTo>
                      <a:lnTo>
                        <a:pt x="42" y="17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3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35" name="Freeform 2975"/>
                <p:cNvSpPr>
                  <a:spLocks/>
                </p:cNvSpPr>
                <p:nvPr/>
              </p:nvSpPr>
              <p:spPr bwMode="auto">
                <a:xfrm>
                  <a:off x="1667" y="2981"/>
                  <a:ext cx="42" cy="34"/>
                </a:xfrm>
                <a:custGeom>
                  <a:avLst/>
                  <a:gdLst>
                    <a:gd name="T0" fmla="*/ 24 w 42"/>
                    <a:gd name="T1" fmla="*/ 0 h 34"/>
                    <a:gd name="T2" fmla="*/ 24 w 42"/>
                    <a:gd name="T3" fmla="*/ 0 h 34"/>
                    <a:gd name="T4" fmla="*/ 15 w 42"/>
                    <a:gd name="T5" fmla="*/ 0 h 34"/>
                    <a:gd name="T6" fmla="*/ 9 w 42"/>
                    <a:gd name="T7" fmla="*/ 3 h 34"/>
                    <a:gd name="T8" fmla="*/ 4 w 42"/>
                    <a:gd name="T9" fmla="*/ 7 h 34"/>
                    <a:gd name="T10" fmla="*/ 1 w 42"/>
                    <a:gd name="T11" fmla="*/ 9 h 34"/>
                    <a:gd name="T12" fmla="*/ 0 w 42"/>
                    <a:gd name="T13" fmla="*/ 13 h 34"/>
                    <a:gd name="T14" fmla="*/ 0 w 42"/>
                    <a:gd name="T15" fmla="*/ 13 h 34"/>
                    <a:gd name="T16" fmla="*/ 0 w 42"/>
                    <a:gd name="T17" fmla="*/ 16 h 34"/>
                    <a:gd name="T18" fmla="*/ 1 w 42"/>
                    <a:gd name="T19" fmla="*/ 20 h 34"/>
                    <a:gd name="T20" fmla="*/ 4 w 42"/>
                    <a:gd name="T21" fmla="*/ 26 h 34"/>
                    <a:gd name="T22" fmla="*/ 10 w 42"/>
                    <a:gd name="T23" fmla="*/ 30 h 34"/>
                    <a:gd name="T24" fmla="*/ 18 w 42"/>
                    <a:gd name="T25" fmla="*/ 32 h 34"/>
                    <a:gd name="T26" fmla="*/ 18 w 42"/>
                    <a:gd name="T27" fmla="*/ 32 h 34"/>
                    <a:gd name="T28" fmla="*/ 27 w 42"/>
                    <a:gd name="T29" fmla="*/ 34 h 34"/>
                    <a:gd name="T30" fmla="*/ 33 w 42"/>
                    <a:gd name="T31" fmla="*/ 31 h 34"/>
                    <a:gd name="T32" fmla="*/ 38 w 42"/>
                    <a:gd name="T33" fmla="*/ 26 h 34"/>
                    <a:gd name="T34" fmla="*/ 41 w 42"/>
                    <a:gd name="T35" fmla="*/ 23 h 34"/>
                    <a:gd name="T36" fmla="*/ 41 w 42"/>
                    <a:gd name="T37" fmla="*/ 21 h 34"/>
                    <a:gd name="T38" fmla="*/ 41 w 42"/>
                    <a:gd name="T39" fmla="*/ 21 h 34"/>
                    <a:gd name="T40" fmla="*/ 42 w 42"/>
                    <a:gd name="T41" fmla="*/ 17 h 34"/>
                    <a:gd name="T42" fmla="*/ 41 w 42"/>
                    <a:gd name="T43" fmla="*/ 14 h 34"/>
                    <a:gd name="T44" fmla="*/ 37 w 42"/>
                    <a:gd name="T45" fmla="*/ 8 h 34"/>
                    <a:gd name="T46" fmla="*/ 32 w 42"/>
                    <a:gd name="T47" fmla="*/ 3 h 34"/>
                    <a:gd name="T48" fmla="*/ 24 w 42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4"/>
                    <a:gd name="T77" fmla="*/ 42 w 42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4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9" y="3"/>
                      </a:lnTo>
                      <a:lnTo>
                        <a:pt x="4" y="7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1" y="20"/>
                      </a:lnTo>
                      <a:lnTo>
                        <a:pt x="4" y="26"/>
                      </a:lnTo>
                      <a:lnTo>
                        <a:pt x="10" y="30"/>
                      </a:lnTo>
                      <a:lnTo>
                        <a:pt x="18" y="32"/>
                      </a:lnTo>
                      <a:lnTo>
                        <a:pt x="27" y="34"/>
                      </a:lnTo>
                      <a:lnTo>
                        <a:pt x="33" y="31"/>
                      </a:lnTo>
                      <a:lnTo>
                        <a:pt x="38" y="26"/>
                      </a:lnTo>
                      <a:lnTo>
                        <a:pt x="41" y="23"/>
                      </a:lnTo>
                      <a:lnTo>
                        <a:pt x="41" y="21"/>
                      </a:lnTo>
                      <a:lnTo>
                        <a:pt x="42" y="17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3"/>
                      </a:lnTo>
                      <a:lnTo>
                        <a:pt x="24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36" name="Freeform 2976"/>
                <p:cNvSpPr>
                  <a:spLocks/>
                </p:cNvSpPr>
                <p:nvPr/>
              </p:nvSpPr>
              <p:spPr bwMode="auto">
                <a:xfrm>
                  <a:off x="1655" y="2960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7 w 42"/>
                    <a:gd name="T7" fmla="*/ 5 h 32"/>
                    <a:gd name="T8" fmla="*/ 3 w 42"/>
                    <a:gd name="T9" fmla="*/ 10 h 32"/>
                    <a:gd name="T10" fmla="*/ 2 w 42"/>
                    <a:gd name="T11" fmla="*/ 12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2 w 42"/>
                    <a:gd name="T17" fmla="*/ 19 h 32"/>
                    <a:gd name="T18" fmla="*/ 3 w 42"/>
                    <a:gd name="T19" fmla="*/ 23 h 32"/>
                    <a:gd name="T20" fmla="*/ 7 w 42"/>
                    <a:gd name="T21" fmla="*/ 28 h 32"/>
                    <a:gd name="T22" fmla="*/ 13 w 42"/>
                    <a:gd name="T23" fmla="*/ 30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30 w 42"/>
                    <a:gd name="T29" fmla="*/ 30 h 32"/>
                    <a:gd name="T30" fmla="*/ 36 w 42"/>
                    <a:gd name="T31" fmla="*/ 28 h 32"/>
                    <a:gd name="T32" fmla="*/ 41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1 w 42"/>
                    <a:gd name="T41" fmla="*/ 12 h 32"/>
                    <a:gd name="T42" fmla="*/ 41 w 42"/>
                    <a:gd name="T43" fmla="*/ 10 h 32"/>
                    <a:gd name="T44" fmla="*/ 36 w 42"/>
                    <a:gd name="T45" fmla="*/ 5 h 32"/>
                    <a:gd name="T46" fmla="*/ 30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0"/>
                      </a:lnTo>
                      <a:lnTo>
                        <a:pt x="22" y="32"/>
                      </a:lnTo>
                      <a:lnTo>
                        <a:pt x="30" y="30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2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37" name="Freeform 2977"/>
                <p:cNvSpPr>
                  <a:spLocks/>
                </p:cNvSpPr>
                <p:nvPr/>
              </p:nvSpPr>
              <p:spPr bwMode="auto">
                <a:xfrm>
                  <a:off x="1655" y="2960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7 w 42"/>
                    <a:gd name="T7" fmla="*/ 5 h 32"/>
                    <a:gd name="T8" fmla="*/ 3 w 42"/>
                    <a:gd name="T9" fmla="*/ 10 h 32"/>
                    <a:gd name="T10" fmla="*/ 2 w 42"/>
                    <a:gd name="T11" fmla="*/ 12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2 w 42"/>
                    <a:gd name="T17" fmla="*/ 19 h 32"/>
                    <a:gd name="T18" fmla="*/ 3 w 42"/>
                    <a:gd name="T19" fmla="*/ 23 h 32"/>
                    <a:gd name="T20" fmla="*/ 7 w 42"/>
                    <a:gd name="T21" fmla="*/ 28 h 32"/>
                    <a:gd name="T22" fmla="*/ 13 w 42"/>
                    <a:gd name="T23" fmla="*/ 30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30 w 42"/>
                    <a:gd name="T29" fmla="*/ 30 h 32"/>
                    <a:gd name="T30" fmla="*/ 36 w 42"/>
                    <a:gd name="T31" fmla="*/ 28 h 32"/>
                    <a:gd name="T32" fmla="*/ 41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1 w 42"/>
                    <a:gd name="T41" fmla="*/ 12 h 32"/>
                    <a:gd name="T42" fmla="*/ 41 w 42"/>
                    <a:gd name="T43" fmla="*/ 10 h 32"/>
                    <a:gd name="T44" fmla="*/ 36 w 42"/>
                    <a:gd name="T45" fmla="*/ 5 h 32"/>
                    <a:gd name="T46" fmla="*/ 30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0"/>
                      </a:lnTo>
                      <a:lnTo>
                        <a:pt x="22" y="32"/>
                      </a:lnTo>
                      <a:lnTo>
                        <a:pt x="30" y="30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2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38" name="Freeform 2978"/>
                <p:cNvSpPr>
                  <a:spLocks/>
                </p:cNvSpPr>
                <p:nvPr/>
              </p:nvSpPr>
              <p:spPr bwMode="auto">
                <a:xfrm>
                  <a:off x="1637" y="3022"/>
                  <a:ext cx="40" cy="35"/>
                </a:xfrm>
                <a:custGeom>
                  <a:avLst/>
                  <a:gdLst>
                    <a:gd name="T0" fmla="*/ 12 w 40"/>
                    <a:gd name="T1" fmla="*/ 3 h 35"/>
                    <a:gd name="T2" fmla="*/ 12 w 40"/>
                    <a:gd name="T3" fmla="*/ 3 h 35"/>
                    <a:gd name="T4" fmla="*/ 6 w 40"/>
                    <a:gd name="T5" fmla="*/ 8 h 35"/>
                    <a:gd name="T6" fmla="*/ 2 w 40"/>
                    <a:gd name="T7" fmla="*/ 14 h 35"/>
                    <a:gd name="T8" fmla="*/ 0 w 40"/>
                    <a:gd name="T9" fmla="*/ 21 h 35"/>
                    <a:gd name="T10" fmla="*/ 0 w 40"/>
                    <a:gd name="T11" fmla="*/ 24 h 35"/>
                    <a:gd name="T12" fmla="*/ 2 w 40"/>
                    <a:gd name="T13" fmla="*/ 27 h 35"/>
                    <a:gd name="T14" fmla="*/ 2 w 40"/>
                    <a:gd name="T15" fmla="*/ 27 h 35"/>
                    <a:gd name="T16" fmla="*/ 4 w 40"/>
                    <a:gd name="T17" fmla="*/ 30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9 w 40"/>
                    <a:gd name="T25" fmla="*/ 31 h 35"/>
                    <a:gd name="T26" fmla="*/ 29 w 40"/>
                    <a:gd name="T27" fmla="*/ 31 h 35"/>
                    <a:gd name="T28" fmla="*/ 35 w 40"/>
                    <a:gd name="T29" fmla="*/ 26 h 35"/>
                    <a:gd name="T30" fmla="*/ 39 w 40"/>
                    <a:gd name="T31" fmla="*/ 19 h 35"/>
                    <a:gd name="T32" fmla="*/ 40 w 40"/>
                    <a:gd name="T33" fmla="*/ 13 h 35"/>
                    <a:gd name="T34" fmla="*/ 39 w 40"/>
                    <a:gd name="T35" fmla="*/ 10 h 35"/>
                    <a:gd name="T36" fmla="*/ 37 w 40"/>
                    <a:gd name="T37" fmla="*/ 7 h 35"/>
                    <a:gd name="T38" fmla="*/ 37 w 40"/>
                    <a:gd name="T39" fmla="*/ 7 h 35"/>
                    <a:gd name="T40" fmla="*/ 36 w 40"/>
                    <a:gd name="T41" fmla="*/ 4 h 35"/>
                    <a:gd name="T42" fmla="*/ 34 w 40"/>
                    <a:gd name="T43" fmla="*/ 1 h 35"/>
                    <a:gd name="T44" fmla="*/ 27 w 40"/>
                    <a:gd name="T45" fmla="*/ 0 h 35"/>
                    <a:gd name="T46" fmla="*/ 20 w 40"/>
                    <a:gd name="T47" fmla="*/ 0 h 35"/>
                    <a:gd name="T48" fmla="*/ 12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6" y="8"/>
                      </a:lnTo>
                      <a:lnTo>
                        <a:pt x="2" y="14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2" y="27"/>
                      </a:lnTo>
                      <a:lnTo>
                        <a:pt x="4" y="30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9" y="31"/>
                      </a:lnTo>
                      <a:lnTo>
                        <a:pt x="35" y="26"/>
                      </a:lnTo>
                      <a:lnTo>
                        <a:pt x="39" y="19"/>
                      </a:lnTo>
                      <a:lnTo>
                        <a:pt x="40" y="13"/>
                      </a:lnTo>
                      <a:lnTo>
                        <a:pt x="39" y="10"/>
                      </a:lnTo>
                      <a:lnTo>
                        <a:pt x="37" y="7"/>
                      </a:lnTo>
                      <a:lnTo>
                        <a:pt x="36" y="4"/>
                      </a:lnTo>
                      <a:lnTo>
                        <a:pt x="34" y="1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3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39" name="Freeform 2979"/>
                <p:cNvSpPr>
                  <a:spLocks/>
                </p:cNvSpPr>
                <p:nvPr/>
              </p:nvSpPr>
              <p:spPr bwMode="auto">
                <a:xfrm>
                  <a:off x="1637" y="3022"/>
                  <a:ext cx="40" cy="35"/>
                </a:xfrm>
                <a:custGeom>
                  <a:avLst/>
                  <a:gdLst>
                    <a:gd name="T0" fmla="*/ 12 w 40"/>
                    <a:gd name="T1" fmla="*/ 3 h 35"/>
                    <a:gd name="T2" fmla="*/ 12 w 40"/>
                    <a:gd name="T3" fmla="*/ 3 h 35"/>
                    <a:gd name="T4" fmla="*/ 6 w 40"/>
                    <a:gd name="T5" fmla="*/ 8 h 35"/>
                    <a:gd name="T6" fmla="*/ 2 w 40"/>
                    <a:gd name="T7" fmla="*/ 14 h 35"/>
                    <a:gd name="T8" fmla="*/ 0 w 40"/>
                    <a:gd name="T9" fmla="*/ 21 h 35"/>
                    <a:gd name="T10" fmla="*/ 0 w 40"/>
                    <a:gd name="T11" fmla="*/ 24 h 35"/>
                    <a:gd name="T12" fmla="*/ 2 w 40"/>
                    <a:gd name="T13" fmla="*/ 27 h 35"/>
                    <a:gd name="T14" fmla="*/ 2 w 40"/>
                    <a:gd name="T15" fmla="*/ 27 h 35"/>
                    <a:gd name="T16" fmla="*/ 4 w 40"/>
                    <a:gd name="T17" fmla="*/ 30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9 w 40"/>
                    <a:gd name="T25" fmla="*/ 31 h 35"/>
                    <a:gd name="T26" fmla="*/ 29 w 40"/>
                    <a:gd name="T27" fmla="*/ 31 h 35"/>
                    <a:gd name="T28" fmla="*/ 35 w 40"/>
                    <a:gd name="T29" fmla="*/ 26 h 35"/>
                    <a:gd name="T30" fmla="*/ 39 w 40"/>
                    <a:gd name="T31" fmla="*/ 19 h 35"/>
                    <a:gd name="T32" fmla="*/ 40 w 40"/>
                    <a:gd name="T33" fmla="*/ 13 h 35"/>
                    <a:gd name="T34" fmla="*/ 39 w 40"/>
                    <a:gd name="T35" fmla="*/ 10 h 35"/>
                    <a:gd name="T36" fmla="*/ 37 w 40"/>
                    <a:gd name="T37" fmla="*/ 7 h 35"/>
                    <a:gd name="T38" fmla="*/ 37 w 40"/>
                    <a:gd name="T39" fmla="*/ 7 h 35"/>
                    <a:gd name="T40" fmla="*/ 36 w 40"/>
                    <a:gd name="T41" fmla="*/ 4 h 35"/>
                    <a:gd name="T42" fmla="*/ 34 w 40"/>
                    <a:gd name="T43" fmla="*/ 1 h 35"/>
                    <a:gd name="T44" fmla="*/ 27 w 40"/>
                    <a:gd name="T45" fmla="*/ 0 h 35"/>
                    <a:gd name="T46" fmla="*/ 20 w 40"/>
                    <a:gd name="T47" fmla="*/ 0 h 35"/>
                    <a:gd name="T48" fmla="*/ 12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6" y="8"/>
                      </a:lnTo>
                      <a:lnTo>
                        <a:pt x="2" y="14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2" y="27"/>
                      </a:lnTo>
                      <a:lnTo>
                        <a:pt x="4" y="30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9" y="31"/>
                      </a:lnTo>
                      <a:lnTo>
                        <a:pt x="35" y="26"/>
                      </a:lnTo>
                      <a:lnTo>
                        <a:pt x="39" y="19"/>
                      </a:lnTo>
                      <a:lnTo>
                        <a:pt x="40" y="13"/>
                      </a:lnTo>
                      <a:lnTo>
                        <a:pt x="39" y="10"/>
                      </a:lnTo>
                      <a:lnTo>
                        <a:pt x="37" y="7"/>
                      </a:lnTo>
                      <a:lnTo>
                        <a:pt x="36" y="4"/>
                      </a:lnTo>
                      <a:lnTo>
                        <a:pt x="34" y="1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40" name="Freeform 2980"/>
                <p:cNvSpPr>
                  <a:spLocks/>
                </p:cNvSpPr>
                <p:nvPr/>
              </p:nvSpPr>
              <p:spPr bwMode="auto">
                <a:xfrm>
                  <a:off x="1667" y="3026"/>
                  <a:ext cx="39" cy="33"/>
                </a:xfrm>
                <a:custGeom>
                  <a:avLst/>
                  <a:gdLst>
                    <a:gd name="T0" fmla="*/ 25 w 39"/>
                    <a:gd name="T1" fmla="*/ 1 h 33"/>
                    <a:gd name="T2" fmla="*/ 25 w 39"/>
                    <a:gd name="T3" fmla="*/ 1 h 33"/>
                    <a:gd name="T4" fmla="*/ 16 w 39"/>
                    <a:gd name="T5" fmla="*/ 0 h 33"/>
                    <a:gd name="T6" fmla="*/ 10 w 39"/>
                    <a:gd name="T7" fmla="*/ 0 h 33"/>
                    <a:gd name="T8" fmla="*/ 4 w 39"/>
                    <a:gd name="T9" fmla="*/ 4 h 33"/>
                    <a:gd name="T10" fmla="*/ 1 w 39"/>
                    <a:gd name="T11" fmla="*/ 6 h 33"/>
                    <a:gd name="T12" fmla="*/ 0 w 39"/>
                    <a:gd name="T13" fmla="*/ 9 h 33"/>
                    <a:gd name="T14" fmla="*/ 0 w 39"/>
                    <a:gd name="T15" fmla="*/ 9 h 33"/>
                    <a:gd name="T16" fmla="*/ 0 w 39"/>
                    <a:gd name="T17" fmla="*/ 13 h 33"/>
                    <a:gd name="T18" fmla="*/ 0 w 39"/>
                    <a:gd name="T19" fmla="*/ 15 h 33"/>
                    <a:gd name="T20" fmla="*/ 2 w 39"/>
                    <a:gd name="T21" fmla="*/ 22 h 33"/>
                    <a:gd name="T22" fmla="*/ 6 w 39"/>
                    <a:gd name="T23" fmla="*/ 27 h 33"/>
                    <a:gd name="T24" fmla="*/ 14 w 39"/>
                    <a:gd name="T25" fmla="*/ 31 h 33"/>
                    <a:gd name="T26" fmla="*/ 14 w 39"/>
                    <a:gd name="T27" fmla="*/ 31 h 33"/>
                    <a:gd name="T28" fmla="*/ 22 w 39"/>
                    <a:gd name="T29" fmla="*/ 33 h 33"/>
                    <a:gd name="T30" fmla="*/ 29 w 39"/>
                    <a:gd name="T31" fmla="*/ 32 h 33"/>
                    <a:gd name="T32" fmla="*/ 36 w 39"/>
                    <a:gd name="T33" fmla="*/ 28 h 33"/>
                    <a:gd name="T34" fmla="*/ 38 w 39"/>
                    <a:gd name="T35" fmla="*/ 26 h 33"/>
                    <a:gd name="T36" fmla="*/ 39 w 39"/>
                    <a:gd name="T37" fmla="*/ 23 h 33"/>
                    <a:gd name="T38" fmla="*/ 39 w 39"/>
                    <a:gd name="T39" fmla="*/ 23 h 33"/>
                    <a:gd name="T40" fmla="*/ 39 w 39"/>
                    <a:gd name="T41" fmla="*/ 20 h 33"/>
                    <a:gd name="T42" fmla="*/ 39 w 39"/>
                    <a:gd name="T43" fmla="*/ 17 h 33"/>
                    <a:gd name="T44" fmla="*/ 37 w 39"/>
                    <a:gd name="T45" fmla="*/ 10 h 33"/>
                    <a:gd name="T46" fmla="*/ 32 w 39"/>
                    <a:gd name="T47" fmla="*/ 5 h 33"/>
                    <a:gd name="T48" fmla="*/ 25 w 39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6" y="0"/>
                      </a:lnTo>
                      <a:lnTo>
                        <a:pt x="10" y="0"/>
                      </a:lnTo>
                      <a:lnTo>
                        <a:pt x="4" y="4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6" y="27"/>
                      </a:lnTo>
                      <a:lnTo>
                        <a:pt x="14" y="31"/>
                      </a:lnTo>
                      <a:lnTo>
                        <a:pt x="22" y="33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38" y="26"/>
                      </a:lnTo>
                      <a:lnTo>
                        <a:pt x="39" y="23"/>
                      </a:lnTo>
                      <a:lnTo>
                        <a:pt x="39" y="20"/>
                      </a:lnTo>
                      <a:lnTo>
                        <a:pt x="39" y="17"/>
                      </a:lnTo>
                      <a:lnTo>
                        <a:pt x="37" y="10"/>
                      </a:lnTo>
                      <a:lnTo>
                        <a:pt x="32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41" name="Freeform 2981"/>
                <p:cNvSpPr>
                  <a:spLocks/>
                </p:cNvSpPr>
                <p:nvPr/>
              </p:nvSpPr>
              <p:spPr bwMode="auto">
                <a:xfrm>
                  <a:off x="1667" y="3026"/>
                  <a:ext cx="39" cy="33"/>
                </a:xfrm>
                <a:custGeom>
                  <a:avLst/>
                  <a:gdLst>
                    <a:gd name="T0" fmla="*/ 25 w 39"/>
                    <a:gd name="T1" fmla="*/ 1 h 33"/>
                    <a:gd name="T2" fmla="*/ 25 w 39"/>
                    <a:gd name="T3" fmla="*/ 1 h 33"/>
                    <a:gd name="T4" fmla="*/ 16 w 39"/>
                    <a:gd name="T5" fmla="*/ 0 h 33"/>
                    <a:gd name="T6" fmla="*/ 10 w 39"/>
                    <a:gd name="T7" fmla="*/ 0 h 33"/>
                    <a:gd name="T8" fmla="*/ 4 w 39"/>
                    <a:gd name="T9" fmla="*/ 4 h 33"/>
                    <a:gd name="T10" fmla="*/ 1 w 39"/>
                    <a:gd name="T11" fmla="*/ 6 h 33"/>
                    <a:gd name="T12" fmla="*/ 0 w 39"/>
                    <a:gd name="T13" fmla="*/ 9 h 33"/>
                    <a:gd name="T14" fmla="*/ 0 w 39"/>
                    <a:gd name="T15" fmla="*/ 9 h 33"/>
                    <a:gd name="T16" fmla="*/ 0 w 39"/>
                    <a:gd name="T17" fmla="*/ 13 h 33"/>
                    <a:gd name="T18" fmla="*/ 0 w 39"/>
                    <a:gd name="T19" fmla="*/ 15 h 33"/>
                    <a:gd name="T20" fmla="*/ 2 w 39"/>
                    <a:gd name="T21" fmla="*/ 22 h 33"/>
                    <a:gd name="T22" fmla="*/ 6 w 39"/>
                    <a:gd name="T23" fmla="*/ 27 h 33"/>
                    <a:gd name="T24" fmla="*/ 14 w 39"/>
                    <a:gd name="T25" fmla="*/ 31 h 33"/>
                    <a:gd name="T26" fmla="*/ 14 w 39"/>
                    <a:gd name="T27" fmla="*/ 31 h 33"/>
                    <a:gd name="T28" fmla="*/ 22 w 39"/>
                    <a:gd name="T29" fmla="*/ 33 h 33"/>
                    <a:gd name="T30" fmla="*/ 29 w 39"/>
                    <a:gd name="T31" fmla="*/ 32 h 33"/>
                    <a:gd name="T32" fmla="*/ 36 w 39"/>
                    <a:gd name="T33" fmla="*/ 28 h 33"/>
                    <a:gd name="T34" fmla="*/ 38 w 39"/>
                    <a:gd name="T35" fmla="*/ 26 h 33"/>
                    <a:gd name="T36" fmla="*/ 39 w 39"/>
                    <a:gd name="T37" fmla="*/ 23 h 33"/>
                    <a:gd name="T38" fmla="*/ 39 w 39"/>
                    <a:gd name="T39" fmla="*/ 23 h 33"/>
                    <a:gd name="T40" fmla="*/ 39 w 39"/>
                    <a:gd name="T41" fmla="*/ 20 h 33"/>
                    <a:gd name="T42" fmla="*/ 39 w 39"/>
                    <a:gd name="T43" fmla="*/ 17 h 33"/>
                    <a:gd name="T44" fmla="*/ 37 w 39"/>
                    <a:gd name="T45" fmla="*/ 10 h 33"/>
                    <a:gd name="T46" fmla="*/ 32 w 39"/>
                    <a:gd name="T47" fmla="*/ 5 h 33"/>
                    <a:gd name="T48" fmla="*/ 25 w 39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6" y="0"/>
                      </a:lnTo>
                      <a:lnTo>
                        <a:pt x="10" y="0"/>
                      </a:lnTo>
                      <a:lnTo>
                        <a:pt x="4" y="4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6" y="27"/>
                      </a:lnTo>
                      <a:lnTo>
                        <a:pt x="14" y="31"/>
                      </a:lnTo>
                      <a:lnTo>
                        <a:pt x="22" y="33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38" y="26"/>
                      </a:lnTo>
                      <a:lnTo>
                        <a:pt x="39" y="23"/>
                      </a:lnTo>
                      <a:lnTo>
                        <a:pt x="39" y="20"/>
                      </a:lnTo>
                      <a:lnTo>
                        <a:pt x="39" y="17"/>
                      </a:lnTo>
                      <a:lnTo>
                        <a:pt x="37" y="10"/>
                      </a:lnTo>
                      <a:lnTo>
                        <a:pt x="32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42" name="Freeform 2982"/>
                <p:cNvSpPr>
                  <a:spLocks/>
                </p:cNvSpPr>
                <p:nvPr/>
              </p:nvSpPr>
              <p:spPr bwMode="auto">
                <a:xfrm>
                  <a:off x="1562" y="3027"/>
                  <a:ext cx="31" cy="90"/>
                </a:xfrm>
                <a:custGeom>
                  <a:avLst/>
                  <a:gdLst>
                    <a:gd name="T0" fmla="*/ 0 w 31"/>
                    <a:gd name="T1" fmla="*/ 84 h 90"/>
                    <a:gd name="T2" fmla="*/ 9 w 31"/>
                    <a:gd name="T3" fmla="*/ 69 h 90"/>
                    <a:gd name="T4" fmla="*/ 9 w 31"/>
                    <a:gd name="T5" fmla="*/ 0 h 90"/>
                    <a:gd name="T6" fmla="*/ 23 w 31"/>
                    <a:gd name="T7" fmla="*/ 3 h 90"/>
                    <a:gd name="T8" fmla="*/ 23 w 31"/>
                    <a:gd name="T9" fmla="*/ 70 h 90"/>
                    <a:gd name="T10" fmla="*/ 31 w 31"/>
                    <a:gd name="T11" fmla="*/ 87 h 90"/>
                    <a:gd name="T12" fmla="*/ 21 w 31"/>
                    <a:gd name="T13" fmla="*/ 81 h 90"/>
                    <a:gd name="T14" fmla="*/ 21 w 31"/>
                    <a:gd name="T15" fmla="*/ 90 h 90"/>
                    <a:gd name="T16" fmla="*/ 14 w 31"/>
                    <a:gd name="T17" fmla="*/ 82 h 90"/>
                    <a:gd name="T18" fmla="*/ 9 w 31"/>
                    <a:gd name="T19" fmla="*/ 88 h 90"/>
                    <a:gd name="T20" fmla="*/ 9 w 31"/>
                    <a:gd name="T21" fmla="*/ 81 h 90"/>
                    <a:gd name="T22" fmla="*/ 0 w 31"/>
                    <a:gd name="T23" fmla="*/ 84 h 90"/>
                    <a:gd name="T24" fmla="*/ 0 w 31"/>
                    <a:gd name="T25" fmla="*/ 84 h 9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90"/>
                    <a:gd name="T41" fmla="*/ 31 w 31"/>
                    <a:gd name="T42" fmla="*/ 90 h 9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90">
                      <a:moveTo>
                        <a:pt x="0" y="84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3"/>
                      </a:lnTo>
                      <a:lnTo>
                        <a:pt x="23" y="70"/>
                      </a:lnTo>
                      <a:lnTo>
                        <a:pt x="31" y="87"/>
                      </a:lnTo>
                      <a:lnTo>
                        <a:pt x="21" y="81"/>
                      </a:lnTo>
                      <a:lnTo>
                        <a:pt x="21" y="90"/>
                      </a:lnTo>
                      <a:lnTo>
                        <a:pt x="14" y="82"/>
                      </a:lnTo>
                      <a:lnTo>
                        <a:pt x="9" y="88"/>
                      </a:lnTo>
                      <a:lnTo>
                        <a:pt x="9" y="81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43" name="Freeform 2983"/>
                <p:cNvSpPr>
                  <a:spLocks/>
                </p:cNvSpPr>
                <p:nvPr/>
              </p:nvSpPr>
              <p:spPr bwMode="auto">
                <a:xfrm>
                  <a:off x="1544" y="3012"/>
                  <a:ext cx="40" cy="36"/>
                </a:xfrm>
                <a:custGeom>
                  <a:avLst/>
                  <a:gdLst>
                    <a:gd name="T0" fmla="*/ 12 w 40"/>
                    <a:gd name="T1" fmla="*/ 4 h 36"/>
                    <a:gd name="T2" fmla="*/ 12 w 40"/>
                    <a:gd name="T3" fmla="*/ 4 h 36"/>
                    <a:gd name="T4" fmla="*/ 5 w 40"/>
                    <a:gd name="T5" fmla="*/ 9 h 36"/>
                    <a:gd name="T6" fmla="*/ 2 w 40"/>
                    <a:gd name="T7" fmla="*/ 15 h 36"/>
                    <a:gd name="T8" fmla="*/ 0 w 40"/>
                    <a:gd name="T9" fmla="*/ 22 h 36"/>
                    <a:gd name="T10" fmla="*/ 0 w 40"/>
                    <a:gd name="T11" fmla="*/ 25 h 36"/>
                    <a:gd name="T12" fmla="*/ 2 w 40"/>
                    <a:gd name="T13" fmla="*/ 28 h 36"/>
                    <a:gd name="T14" fmla="*/ 2 w 40"/>
                    <a:gd name="T15" fmla="*/ 28 h 36"/>
                    <a:gd name="T16" fmla="*/ 4 w 40"/>
                    <a:gd name="T17" fmla="*/ 31 h 36"/>
                    <a:gd name="T18" fmla="*/ 7 w 40"/>
                    <a:gd name="T19" fmla="*/ 33 h 36"/>
                    <a:gd name="T20" fmla="*/ 13 w 40"/>
                    <a:gd name="T21" fmla="*/ 36 h 36"/>
                    <a:gd name="T22" fmla="*/ 21 w 40"/>
                    <a:gd name="T23" fmla="*/ 34 h 36"/>
                    <a:gd name="T24" fmla="*/ 28 w 40"/>
                    <a:gd name="T25" fmla="*/ 32 h 36"/>
                    <a:gd name="T26" fmla="*/ 28 w 40"/>
                    <a:gd name="T27" fmla="*/ 32 h 36"/>
                    <a:gd name="T28" fmla="*/ 35 w 40"/>
                    <a:gd name="T29" fmla="*/ 27 h 36"/>
                    <a:gd name="T30" fmla="*/ 39 w 40"/>
                    <a:gd name="T31" fmla="*/ 20 h 36"/>
                    <a:gd name="T32" fmla="*/ 40 w 40"/>
                    <a:gd name="T33" fmla="*/ 14 h 36"/>
                    <a:gd name="T34" fmla="*/ 39 w 40"/>
                    <a:gd name="T35" fmla="*/ 10 h 36"/>
                    <a:gd name="T36" fmla="*/ 37 w 40"/>
                    <a:gd name="T37" fmla="*/ 8 h 36"/>
                    <a:gd name="T38" fmla="*/ 37 w 40"/>
                    <a:gd name="T39" fmla="*/ 8 h 36"/>
                    <a:gd name="T40" fmla="*/ 36 w 40"/>
                    <a:gd name="T41" fmla="*/ 5 h 36"/>
                    <a:gd name="T42" fmla="*/ 34 w 40"/>
                    <a:gd name="T43" fmla="*/ 3 h 36"/>
                    <a:gd name="T44" fmla="*/ 27 w 40"/>
                    <a:gd name="T45" fmla="*/ 0 h 36"/>
                    <a:gd name="T46" fmla="*/ 19 w 40"/>
                    <a:gd name="T47" fmla="*/ 0 h 36"/>
                    <a:gd name="T48" fmla="*/ 12 w 40"/>
                    <a:gd name="T49" fmla="*/ 4 h 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6"/>
                    <a:gd name="T77" fmla="*/ 40 w 40"/>
                    <a:gd name="T78" fmla="*/ 36 h 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6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2" y="28"/>
                      </a:lnTo>
                      <a:lnTo>
                        <a:pt x="4" y="31"/>
                      </a:lnTo>
                      <a:lnTo>
                        <a:pt x="7" y="33"/>
                      </a:lnTo>
                      <a:lnTo>
                        <a:pt x="13" y="36"/>
                      </a:lnTo>
                      <a:lnTo>
                        <a:pt x="21" y="34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9" y="20"/>
                      </a:lnTo>
                      <a:lnTo>
                        <a:pt x="40" y="14"/>
                      </a:lnTo>
                      <a:lnTo>
                        <a:pt x="39" y="10"/>
                      </a:lnTo>
                      <a:lnTo>
                        <a:pt x="37" y="8"/>
                      </a:lnTo>
                      <a:lnTo>
                        <a:pt x="36" y="5"/>
                      </a:lnTo>
                      <a:lnTo>
                        <a:pt x="34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44" name="Freeform 2984"/>
                <p:cNvSpPr>
                  <a:spLocks/>
                </p:cNvSpPr>
                <p:nvPr/>
              </p:nvSpPr>
              <p:spPr bwMode="auto">
                <a:xfrm>
                  <a:off x="1544" y="3012"/>
                  <a:ext cx="40" cy="36"/>
                </a:xfrm>
                <a:custGeom>
                  <a:avLst/>
                  <a:gdLst>
                    <a:gd name="T0" fmla="*/ 12 w 40"/>
                    <a:gd name="T1" fmla="*/ 4 h 36"/>
                    <a:gd name="T2" fmla="*/ 12 w 40"/>
                    <a:gd name="T3" fmla="*/ 4 h 36"/>
                    <a:gd name="T4" fmla="*/ 5 w 40"/>
                    <a:gd name="T5" fmla="*/ 9 h 36"/>
                    <a:gd name="T6" fmla="*/ 2 w 40"/>
                    <a:gd name="T7" fmla="*/ 15 h 36"/>
                    <a:gd name="T8" fmla="*/ 0 w 40"/>
                    <a:gd name="T9" fmla="*/ 22 h 36"/>
                    <a:gd name="T10" fmla="*/ 0 w 40"/>
                    <a:gd name="T11" fmla="*/ 25 h 36"/>
                    <a:gd name="T12" fmla="*/ 2 w 40"/>
                    <a:gd name="T13" fmla="*/ 28 h 36"/>
                    <a:gd name="T14" fmla="*/ 2 w 40"/>
                    <a:gd name="T15" fmla="*/ 28 h 36"/>
                    <a:gd name="T16" fmla="*/ 4 w 40"/>
                    <a:gd name="T17" fmla="*/ 31 h 36"/>
                    <a:gd name="T18" fmla="*/ 7 w 40"/>
                    <a:gd name="T19" fmla="*/ 33 h 36"/>
                    <a:gd name="T20" fmla="*/ 13 w 40"/>
                    <a:gd name="T21" fmla="*/ 36 h 36"/>
                    <a:gd name="T22" fmla="*/ 21 w 40"/>
                    <a:gd name="T23" fmla="*/ 34 h 36"/>
                    <a:gd name="T24" fmla="*/ 28 w 40"/>
                    <a:gd name="T25" fmla="*/ 32 h 36"/>
                    <a:gd name="T26" fmla="*/ 28 w 40"/>
                    <a:gd name="T27" fmla="*/ 32 h 36"/>
                    <a:gd name="T28" fmla="*/ 35 w 40"/>
                    <a:gd name="T29" fmla="*/ 27 h 36"/>
                    <a:gd name="T30" fmla="*/ 39 w 40"/>
                    <a:gd name="T31" fmla="*/ 20 h 36"/>
                    <a:gd name="T32" fmla="*/ 40 w 40"/>
                    <a:gd name="T33" fmla="*/ 14 h 36"/>
                    <a:gd name="T34" fmla="*/ 39 w 40"/>
                    <a:gd name="T35" fmla="*/ 10 h 36"/>
                    <a:gd name="T36" fmla="*/ 37 w 40"/>
                    <a:gd name="T37" fmla="*/ 8 h 36"/>
                    <a:gd name="T38" fmla="*/ 37 w 40"/>
                    <a:gd name="T39" fmla="*/ 8 h 36"/>
                    <a:gd name="T40" fmla="*/ 36 w 40"/>
                    <a:gd name="T41" fmla="*/ 5 h 36"/>
                    <a:gd name="T42" fmla="*/ 34 w 40"/>
                    <a:gd name="T43" fmla="*/ 3 h 36"/>
                    <a:gd name="T44" fmla="*/ 27 w 40"/>
                    <a:gd name="T45" fmla="*/ 0 h 36"/>
                    <a:gd name="T46" fmla="*/ 19 w 40"/>
                    <a:gd name="T47" fmla="*/ 0 h 36"/>
                    <a:gd name="T48" fmla="*/ 12 w 40"/>
                    <a:gd name="T49" fmla="*/ 4 h 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6"/>
                    <a:gd name="T77" fmla="*/ 40 w 40"/>
                    <a:gd name="T78" fmla="*/ 36 h 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6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2" y="28"/>
                      </a:lnTo>
                      <a:lnTo>
                        <a:pt x="4" y="31"/>
                      </a:lnTo>
                      <a:lnTo>
                        <a:pt x="7" y="33"/>
                      </a:lnTo>
                      <a:lnTo>
                        <a:pt x="13" y="36"/>
                      </a:lnTo>
                      <a:lnTo>
                        <a:pt x="21" y="34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9" y="20"/>
                      </a:lnTo>
                      <a:lnTo>
                        <a:pt x="40" y="14"/>
                      </a:lnTo>
                      <a:lnTo>
                        <a:pt x="39" y="10"/>
                      </a:lnTo>
                      <a:lnTo>
                        <a:pt x="37" y="8"/>
                      </a:lnTo>
                      <a:lnTo>
                        <a:pt x="36" y="5"/>
                      </a:lnTo>
                      <a:lnTo>
                        <a:pt x="34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45" name="Freeform 2985"/>
                <p:cNvSpPr>
                  <a:spLocks/>
                </p:cNvSpPr>
                <p:nvPr/>
              </p:nvSpPr>
              <p:spPr bwMode="auto">
                <a:xfrm>
                  <a:off x="1574" y="3016"/>
                  <a:ext cx="39" cy="34"/>
                </a:xfrm>
                <a:custGeom>
                  <a:avLst/>
                  <a:gdLst>
                    <a:gd name="T0" fmla="*/ 25 w 39"/>
                    <a:gd name="T1" fmla="*/ 1 h 34"/>
                    <a:gd name="T2" fmla="*/ 25 w 39"/>
                    <a:gd name="T3" fmla="*/ 1 h 34"/>
                    <a:gd name="T4" fmla="*/ 18 w 39"/>
                    <a:gd name="T5" fmla="*/ 0 h 34"/>
                    <a:gd name="T6" fmla="*/ 10 w 39"/>
                    <a:gd name="T7" fmla="*/ 1 h 34"/>
                    <a:gd name="T8" fmla="*/ 4 w 39"/>
                    <a:gd name="T9" fmla="*/ 5 h 34"/>
                    <a:gd name="T10" fmla="*/ 1 w 39"/>
                    <a:gd name="T11" fmla="*/ 7 h 34"/>
                    <a:gd name="T12" fmla="*/ 0 w 39"/>
                    <a:gd name="T13" fmla="*/ 10 h 34"/>
                    <a:gd name="T14" fmla="*/ 0 w 39"/>
                    <a:gd name="T15" fmla="*/ 10 h 34"/>
                    <a:gd name="T16" fmla="*/ 0 w 39"/>
                    <a:gd name="T17" fmla="*/ 13 h 34"/>
                    <a:gd name="T18" fmla="*/ 0 w 39"/>
                    <a:gd name="T19" fmla="*/ 16 h 34"/>
                    <a:gd name="T20" fmla="*/ 1 w 39"/>
                    <a:gd name="T21" fmla="*/ 23 h 34"/>
                    <a:gd name="T22" fmla="*/ 6 w 39"/>
                    <a:gd name="T23" fmla="*/ 28 h 34"/>
                    <a:gd name="T24" fmla="*/ 14 w 39"/>
                    <a:gd name="T25" fmla="*/ 33 h 34"/>
                    <a:gd name="T26" fmla="*/ 14 w 39"/>
                    <a:gd name="T27" fmla="*/ 33 h 34"/>
                    <a:gd name="T28" fmla="*/ 21 w 39"/>
                    <a:gd name="T29" fmla="*/ 34 h 34"/>
                    <a:gd name="T30" fmla="*/ 29 w 39"/>
                    <a:gd name="T31" fmla="*/ 33 h 34"/>
                    <a:gd name="T32" fmla="*/ 35 w 39"/>
                    <a:gd name="T33" fmla="*/ 29 h 34"/>
                    <a:gd name="T34" fmla="*/ 38 w 39"/>
                    <a:gd name="T35" fmla="*/ 27 h 34"/>
                    <a:gd name="T36" fmla="*/ 39 w 39"/>
                    <a:gd name="T37" fmla="*/ 24 h 34"/>
                    <a:gd name="T38" fmla="*/ 39 w 39"/>
                    <a:gd name="T39" fmla="*/ 24 h 34"/>
                    <a:gd name="T40" fmla="*/ 39 w 39"/>
                    <a:gd name="T41" fmla="*/ 21 h 34"/>
                    <a:gd name="T42" fmla="*/ 39 w 39"/>
                    <a:gd name="T43" fmla="*/ 18 h 34"/>
                    <a:gd name="T44" fmla="*/ 37 w 39"/>
                    <a:gd name="T45" fmla="*/ 11 h 34"/>
                    <a:gd name="T46" fmla="*/ 32 w 39"/>
                    <a:gd name="T47" fmla="*/ 6 h 34"/>
                    <a:gd name="T48" fmla="*/ 25 w 39"/>
                    <a:gd name="T49" fmla="*/ 1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5"/>
                      </a:lnTo>
                      <a:lnTo>
                        <a:pt x="1" y="7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4" y="33"/>
                      </a:lnTo>
                      <a:lnTo>
                        <a:pt x="21" y="34"/>
                      </a:lnTo>
                      <a:lnTo>
                        <a:pt x="29" y="33"/>
                      </a:lnTo>
                      <a:lnTo>
                        <a:pt x="35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39" y="21"/>
                      </a:lnTo>
                      <a:lnTo>
                        <a:pt x="39" y="18"/>
                      </a:lnTo>
                      <a:lnTo>
                        <a:pt x="37" y="11"/>
                      </a:lnTo>
                      <a:lnTo>
                        <a:pt x="32" y="6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46" name="Freeform 2986"/>
                <p:cNvSpPr>
                  <a:spLocks/>
                </p:cNvSpPr>
                <p:nvPr/>
              </p:nvSpPr>
              <p:spPr bwMode="auto">
                <a:xfrm>
                  <a:off x="1574" y="3016"/>
                  <a:ext cx="39" cy="34"/>
                </a:xfrm>
                <a:custGeom>
                  <a:avLst/>
                  <a:gdLst>
                    <a:gd name="T0" fmla="*/ 25 w 39"/>
                    <a:gd name="T1" fmla="*/ 1 h 34"/>
                    <a:gd name="T2" fmla="*/ 25 w 39"/>
                    <a:gd name="T3" fmla="*/ 1 h 34"/>
                    <a:gd name="T4" fmla="*/ 18 w 39"/>
                    <a:gd name="T5" fmla="*/ 0 h 34"/>
                    <a:gd name="T6" fmla="*/ 10 w 39"/>
                    <a:gd name="T7" fmla="*/ 1 h 34"/>
                    <a:gd name="T8" fmla="*/ 4 w 39"/>
                    <a:gd name="T9" fmla="*/ 5 h 34"/>
                    <a:gd name="T10" fmla="*/ 1 w 39"/>
                    <a:gd name="T11" fmla="*/ 7 h 34"/>
                    <a:gd name="T12" fmla="*/ 0 w 39"/>
                    <a:gd name="T13" fmla="*/ 10 h 34"/>
                    <a:gd name="T14" fmla="*/ 0 w 39"/>
                    <a:gd name="T15" fmla="*/ 10 h 34"/>
                    <a:gd name="T16" fmla="*/ 0 w 39"/>
                    <a:gd name="T17" fmla="*/ 13 h 34"/>
                    <a:gd name="T18" fmla="*/ 0 w 39"/>
                    <a:gd name="T19" fmla="*/ 16 h 34"/>
                    <a:gd name="T20" fmla="*/ 1 w 39"/>
                    <a:gd name="T21" fmla="*/ 23 h 34"/>
                    <a:gd name="T22" fmla="*/ 6 w 39"/>
                    <a:gd name="T23" fmla="*/ 28 h 34"/>
                    <a:gd name="T24" fmla="*/ 14 w 39"/>
                    <a:gd name="T25" fmla="*/ 33 h 34"/>
                    <a:gd name="T26" fmla="*/ 14 w 39"/>
                    <a:gd name="T27" fmla="*/ 33 h 34"/>
                    <a:gd name="T28" fmla="*/ 21 w 39"/>
                    <a:gd name="T29" fmla="*/ 34 h 34"/>
                    <a:gd name="T30" fmla="*/ 29 w 39"/>
                    <a:gd name="T31" fmla="*/ 33 h 34"/>
                    <a:gd name="T32" fmla="*/ 35 w 39"/>
                    <a:gd name="T33" fmla="*/ 29 h 34"/>
                    <a:gd name="T34" fmla="*/ 38 w 39"/>
                    <a:gd name="T35" fmla="*/ 27 h 34"/>
                    <a:gd name="T36" fmla="*/ 39 w 39"/>
                    <a:gd name="T37" fmla="*/ 24 h 34"/>
                    <a:gd name="T38" fmla="*/ 39 w 39"/>
                    <a:gd name="T39" fmla="*/ 24 h 34"/>
                    <a:gd name="T40" fmla="*/ 39 w 39"/>
                    <a:gd name="T41" fmla="*/ 21 h 34"/>
                    <a:gd name="T42" fmla="*/ 39 w 39"/>
                    <a:gd name="T43" fmla="*/ 18 h 34"/>
                    <a:gd name="T44" fmla="*/ 37 w 39"/>
                    <a:gd name="T45" fmla="*/ 11 h 34"/>
                    <a:gd name="T46" fmla="*/ 32 w 39"/>
                    <a:gd name="T47" fmla="*/ 6 h 34"/>
                    <a:gd name="T48" fmla="*/ 25 w 39"/>
                    <a:gd name="T49" fmla="*/ 1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5"/>
                      </a:lnTo>
                      <a:lnTo>
                        <a:pt x="1" y="7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4" y="33"/>
                      </a:lnTo>
                      <a:lnTo>
                        <a:pt x="21" y="34"/>
                      </a:lnTo>
                      <a:lnTo>
                        <a:pt x="29" y="33"/>
                      </a:lnTo>
                      <a:lnTo>
                        <a:pt x="35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39" y="21"/>
                      </a:lnTo>
                      <a:lnTo>
                        <a:pt x="39" y="18"/>
                      </a:lnTo>
                      <a:lnTo>
                        <a:pt x="37" y="11"/>
                      </a:lnTo>
                      <a:lnTo>
                        <a:pt x="32" y="6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47" name="Freeform 2987"/>
                <p:cNvSpPr>
                  <a:spLocks/>
                </p:cNvSpPr>
                <p:nvPr/>
              </p:nvSpPr>
              <p:spPr bwMode="auto">
                <a:xfrm>
                  <a:off x="1548" y="2989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7 w 42"/>
                    <a:gd name="T7" fmla="*/ 5 h 32"/>
                    <a:gd name="T8" fmla="*/ 3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1 w 42"/>
                    <a:gd name="T17" fmla="*/ 19 h 32"/>
                    <a:gd name="T18" fmla="*/ 3 w 42"/>
                    <a:gd name="T19" fmla="*/ 23 h 32"/>
                    <a:gd name="T20" fmla="*/ 7 w 42"/>
                    <a:gd name="T21" fmla="*/ 28 h 32"/>
                    <a:gd name="T22" fmla="*/ 13 w 42"/>
                    <a:gd name="T23" fmla="*/ 31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30 w 42"/>
                    <a:gd name="T29" fmla="*/ 31 h 32"/>
                    <a:gd name="T30" fmla="*/ 36 w 42"/>
                    <a:gd name="T31" fmla="*/ 28 h 32"/>
                    <a:gd name="T32" fmla="*/ 40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1 w 42"/>
                    <a:gd name="T41" fmla="*/ 13 h 32"/>
                    <a:gd name="T42" fmla="*/ 40 w 42"/>
                    <a:gd name="T43" fmla="*/ 10 h 32"/>
                    <a:gd name="T44" fmla="*/ 36 w 42"/>
                    <a:gd name="T45" fmla="*/ 5 h 32"/>
                    <a:gd name="T46" fmla="*/ 30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30" y="31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2" y="17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48" name="Freeform 2988"/>
                <p:cNvSpPr>
                  <a:spLocks/>
                </p:cNvSpPr>
                <p:nvPr/>
              </p:nvSpPr>
              <p:spPr bwMode="auto">
                <a:xfrm>
                  <a:off x="1548" y="2989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7 w 42"/>
                    <a:gd name="T7" fmla="*/ 5 h 32"/>
                    <a:gd name="T8" fmla="*/ 3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1 w 42"/>
                    <a:gd name="T17" fmla="*/ 19 h 32"/>
                    <a:gd name="T18" fmla="*/ 3 w 42"/>
                    <a:gd name="T19" fmla="*/ 23 h 32"/>
                    <a:gd name="T20" fmla="*/ 7 w 42"/>
                    <a:gd name="T21" fmla="*/ 28 h 32"/>
                    <a:gd name="T22" fmla="*/ 13 w 42"/>
                    <a:gd name="T23" fmla="*/ 31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30 w 42"/>
                    <a:gd name="T29" fmla="*/ 31 h 32"/>
                    <a:gd name="T30" fmla="*/ 36 w 42"/>
                    <a:gd name="T31" fmla="*/ 28 h 32"/>
                    <a:gd name="T32" fmla="*/ 40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1 w 42"/>
                    <a:gd name="T41" fmla="*/ 13 h 32"/>
                    <a:gd name="T42" fmla="*/ 40 w 42"/>
                    <a:gd name="T43" fmla="*/ 10 h 32"/>
                    <a:gd name="T44" fmla="*/ 36 w 42"/>
                    <a:gd name="T45" fmla="*/ 5 h 32"/>
                    <a:gd name="T46" fmla="*/ 30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30" y="31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2" y="17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49" name="Freeform 2989"/>
                <p:cNvSpPr>
                  <a:spLocks/>
                </p:cNvSpPr>
                <p:nvPr/>
              </p:nvSpPr>
              <p:spPr bwMode="auto">
                <a:xfrm>
                  <a:off x="1574" y="2993"/>
                  <a:ext cx="42" cy="33"/>
                </a:xfrm>
                <a:custGeom>
                  <a:avLst/>
                  <a:gdLst>
                    <a:gd name="T0" fmla="*/ 24 w 42"/>
                    <a:gd name="T1" fmla="*/ 1 h 33"/>
                    <a:gd name="T2" fmla="*/ 24 w 42"/>
                    <a:gd name="T3" fmla="*/ 1 h 33"/>
                    <a:gd name="T4" fmla="*/ 15 w 42"/>
                    <a:gd name="T5" fmla="*/ 0 h 33"/>
                    <a:gd name="T6" fmla="*/ 9 w 42"/>
                    <a:gd name="T7" fmla="*/ 2 h 33"/>
                    <a:gd name="T8" fmla="*/ 4 w 42"/>
                    <a:gd name="T9" fmla="*/ 6 h 33"/>
                    <a:gd name="T10" fmla="*/ 1 w 42"/>
                    <a:gd name="T11" fmla="*/ 10 h 33"/>
                    <a:gd name="T12" fmla="*/ 0 w 42"/>
                    <a:gd name="T13" fmla="*/ 13 h 33"/>
                    <a:gd name="T14" fmla="*/ 0 w 42"/>
                    <a:gd name="T15" fmla="*/ 13 h 33"/>
                    <a:gd name="T16" fmla="*/ 0 w 42"/>
                    <a:gd name="T17" fmla="*/ 16 h 33"/>
                    <a:gd name="T18" fmla="*/ 1 w 42"/>
                    <a:gd name="T19" fmla="*/ 19 h 33"/>
                    <a:gd name="T20" fmla="*/ 4 w 42"/>
                    <a:gd name="T21" fmla="*/ 25 h 33"/>
                    <a:gd name="T22" fmla="*/ 10 w 42"/>
                    <a:gd name="T23" fmla="*/ 30 h 33"/>
                    <a:gd name="T24" fmla="*/ 18 w 42"/>
                    <a:gd name="T25" fmla="*/ 33 h 33"/>
                    <a:gd name="T26" fmla="*/ 18 w 42"/>
                    <a:gd name="T27" fmla="*/ 33 h 33"/>
                    <a:gd name="T28" fmla="*/ 26 w 42"/>
                    <a:gd name="T29" fmla="*/ 33 h 33"/>
                    <a:gd name="T30" fmla="*/ 33 w 42"/>
                    <a:gd name="T31" fmla="*/ 30 h 33"/>
                    <a:gd name="T32" fmla="*/ 38 w 42"/>
                    <a:gd name="T33" fmla="*/ 27 h 33"/>
                    <a:gd name="T34" fmla="*/ 41 w 42"/>
                    <a:gd name="T35" fmla="*/ 24 h 33"/>
                    <a:gd name="T36" fmla="*/ 41 w 42"/>
                    <a:gd name="T37" fmla="*/ 20 h 33"/>
                    <a:gd name="T38" fmla="*/ 41 w 42"/>
                    <a:gd name="T39" fmla="*/ 20 h 33"/>
                    <a:gd name="T40" fmla="*/ 42 w 42"/>
                    <a:gd name="T41" fmla="*/ 18 h 33"/>
                    <a:gd name="T42" fmla="*/ 41 w 42"/>
                    <a:gd name="T43" fmla="*/ 14 h 33"/>
                    <a:gd name="T44" fmla="*/ 37 w 42"/>
                    <a:gd name="T45" fmla="*/ 8 h 33"/>
                    <a:gd name="T46" fmla="*/ 32 w 42"/>
                    <a:gd name="T47" fmla="*/ 4 h 33"/>
                    <a:gd name="T48" fmla="*/ 24 w 42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4" y="1"/>
                      </a:move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9" y="2"/>
                      </a:lnTo>
                      <a:lnTo>
                        <a:pt x="4" y="6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4" y="25"/>
                      </a:lnTo>
                      <a:lnTo>
                        <a:pt x="10" y="30"/>
                      </a:lnTo>
                      <a:lnTo>
                        <a:pt x="18" y="33"/>
                      </a:lnTo>
                      <a:lnTo>
                        <a:pt x="26" y="33"/>
                      </a:lnTo>
                      <a:lnTo>
                        <a:pt x="33" y="30"/>
                      </a:lnTo>
                      <a:lnTo>
                        <a:pt x="38" y="27"/>
                      </a:lnTo>
                      <a:lnTo>
                        <a:pt x="41" y="24"/>
                      </a:lnTo>
                      <a:lnTo>
                        <a:pt x="41" y="20"/>
                      </a:lnTo>
                      <a:lnTo>
                        <a:pt x="42" y="18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4"/>
                      </a:lnTo>
                      <a:lnTo>
                        <a:pt x="24" y="1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50" name="Freeform 2990"/>
                <p:cNvSpPr>
                  <a:spLocks/>
                </p:cNvSpPr>
                <p:nvPr/>
              </p:nvSpPr>
              <p:spPr bwMode="auto">
                <a:xfrm>
                  <a:off x="1574" y="2993"/>
                  <a:ext cx="42" cy="33"/>
                </a:xfrm>
                <a:custGeom>
                  <a:avLst/>
                  <a:gdLst>
                    <a:gd name="T0" fmla="*/ 24 w 42"/>
                    <a:gd name="T1" fmla="*/ 1 h 33"/>
                    <a:gd name="T2" fmla="*/ 24 w 42"/>
                    <a:gd name="T3" fmla="*/ 1 h 33"/>
                    <a:gd name="T4" fmla="*/ 15 w 42"/>
                    <a:gd name="T5" fmla="*/ 0 h 33"/>
                    <a:gd name="T6" fmla="*/ 9 w 42"/>
                    <a:gd name="T7" fmla="*/ 2 h 33"/>
                    <a:gd name="T8" fmla="*/ 4 w 42"/>
                    <a:gd name="T9" fmla="*/ 6 h 33"/>
                    <a:gd name="T10" fmla="*/ 1 w 42"/>
                    <a:gd name="T11" fmla="*/ 10 h 33"/>
                    <a:gd name="T12" fmla="*/ 0 w 42"/>
                    <a:gd name="T13" fmla="*/ 13 h 33"/>
                    <a:gd name="T14" fmla="*/ 0 w 42"/>
                    <a:gd name="T15" fmla="*/ 13 h 33"/>
                    <a:gd name="T16" fmla="*/ 0 w 42"/>
                    <a:gd name="T17" fmla="*/ 16 h 33"/>
                    <a:gd name="T18" fmla="*/ 1 w 42"/>
                    <a:gd name="T19" fmla="*/ 19 h 33"/>
                    <a:gd name="T20" fmla="*/ 4 w 42"/>
                    <a:gd name="T21" fmla="*/ 25 h 33"/>
                    <a:gd name="T22" fmla="*/ 10 w 42"/>
                    <a:gd name="T23" fmla="*/ 30 h 33"/>
                    <a:gd name="T24" fmla="*/ 18 w 42"/>
                    <a:gd name="T25" fmla="*/ 33 h 33"/>
                    <a:gd name="T26" fmla="*/ 18 w 42"/>
                    <a:gd name="T27" fmla="*/ 33 h 33"/>
                    <a:gd name="T28" fmla="*/ 26 w 42"/>
                    <a:gd name="T29" fmla="*/ 33 h 33"/>
                    <a:gd name="T30" fmla="*/ 33 w 42"/>
                    <a:gd name="T31" fmla="*/ 30 h 33"/>
                    <a:gd name="T32" fmla="*/ 38 w 42"/>
                    <a:gd name="T33" fmla="*/ 27 h 33"/>
                    <a:gd name="T34" fmla="*/ 41 w 42"/>
                    <a:gd name="T35" fmla="*/ 24 h 33"/>
                    <a:gd name="T36" fmla="*/ 41 w 42"/>
                    <a:gd name="T37" fmla="*/ 20 h 33"/>
                    <a:gd name="T38" fmla="*/ 41 w 42"/>
                    <a:gd name="T39" fmla="*/ 20 h 33"/>
                    <a:gd name="T40" fmla="*/ 42 w 42"/>
                    <a:gd name="T41" fmla="*/ 18 h 33"/>
                    <a:gd name="T42" fmla="*/ 41 w 42"/>
                    <a:gd name="T43" fmla="*/ 14 h 33"/>
                    <a:gd name="T44" fmla="*/ 37 w 42"/>
                    <a:gd name="T45" fmla="*/ 8 h 33"/>
                    <a:gd name="T46" fmla="*/ 32 w 42"/>
                    <a:gd name="T47" fmla="*/ 4 h 33"/>
                    <a:gd name="T48" fmla="*/ 24 w 42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4" y="1"/>
                      </a:move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9" y="2"/>
                      </a:lnTo>
                      <a:lnTo>
                        <a:pt x="4" y="6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4" y="25"/>
                      </a:lnTo>
                      <a:lnTo>
                        <a:pt x="10" y="30"/>
                      </a:lnTo>
                      <a:lnTo>
                        <a:pt x="18" y="33"/>
                      </a:lnTo>
                      <a:lnTo>
                        <a:pt x="26" y="33"/>
                      </a:lnTo>
                      <a:lnTo>
                        <a:pt x="33" y="30"/>
                      </a:lnTo>
                      <a:lnTo>
                        <a:pt x="38" y="27"/>
                      </a:lnTo>
                      <a:lnTo>
                        <a:pt x="41" y="24"/>
                      </a:lnTo>
                      <a:lnTo>
                        <a:pt x="41" y="20"/>
                      </a:lnTo>
                      <a:lnTo>
                        <a:pt x="42" y="18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4"/>
                      </a:lnTo>
                      <a:lnTo>
                        <a:pt x="24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51" name="Freeform 2991"/>
                <p:cNvSpPr>
                  <a:spLocks/>
                </p:cNvSpPr>
                <p:nvPr/>
              </p:nvSpPr>
              <p:spPr bwMode="auto">
                <a:xfrm>
                  <a:off x="1562" y="2971"/>
                  <a:ext cx="42" cy="33"/>
                </a:xfrm>
                <a:custGeom>
                  <a:avLst/>
                  <a:gdLst>
                    <a:gd name="T0" fmla="*/ 22 w 42"/>
                    <a:gd name="T1" fmla="*/ 0 h 33"/>
                    <a:gd name="T2" fmla="*/ 22 w 42"/>
                    <a:gd name="T3" fmla="*/ 0 h 33"/>
                    <a:gd name="T4" fmla="*/ 13 w 42"/>
                    <a:gd name="T5" fmla="*/ 1 h 33"/>
                    <a:gd name="T6" fmla="*/ 7 w 42"/>
                    <a:gd name="T7" fmla="*/ 5 h 33"/>
                    <a:gd name="T8" fmla="*/ 3 w 42"/>
                    <a:gd name="T9" fmla="*/ 10 h 33"/>
                    <a:gd name="T10" fmla="*/ 1 w 42"/>
                    <a:gd name="T11" fmla="*/ 14 h 33"/>
                    <a:gd name="T12" fmla="*/ 0 w 42"/>
                    <a:gd name="T13" fmla="*/ 17 h 33"/>
                    <a:gd name="T14" fmla="*/ 0 w 42"/>
                    <a:gd name="T15" fmla="*/ 17 h 33"/>
                    <a:gd name="T16" fmla="*/ 1 w 42"/>
                    <a:gd name="T17" fmla="*/ 21 h 33"/>
                    <a:gd name="T18" fmla="*/ 3 w 42"/>
                    <a:gd name="T19" fmla="*/ 23 h 33"/>
                    <a:gd name="T20" fmla="*/ 7 w 42"/>
                    <a:gd name="T21" fmla="*/ 28 h 33"/>
                    <a:gd name="T22" fmla="*/ 13 w 42"/>
                    <a:gd name="T23" fmla="*/ 32 h 33"/>
                    <a:gd name="T24" fmla="*/ 22 w 42"/>
                    <a:gd name="T25" fmla="*/ 33 h 33"/>
                    <a:gd name="T26" fmla="*/ 22 w 42"/>
                    <a:gd name="T27" fmla="*/ 33 h 33"/>
                    <a:gd name="T28" fmla="*/ 30 w 42"/>
                    <a:gd name="T29" fmla="*/ 32 h 33"/>
                    <a:gd name="T30" fmla="*/ 36 w 42"/>
                    <a:gd name="T31" fmla="*/ 28 h 33"/>
                    <a:gd name="T32" fmla="*/ 41 w 42"/>
                    <a:gd name="T33" fmla="*/ 23 h 33"/>
                    <a:gd name="T34" fmla="*/ 41 w 42"/>
                    <a:gd name="T35" fmla="*/ 21 h 33"/>
                    <a:gd name="T36" fmla="*/ 42 w 42"/>
                    <a:gd name="T37" fmla="*/ 17 h 33"/>
                    <a:gd name="T38" fmla="*/ 42 w 42"/>
                    <a:gd name="T39" fmla="*/ 17 h 33"/>
                    <a:gd name="T40" fmla="*/ 41 w 42"/>
                    <a:gd name="T41" fmla="*/ 14 h 33"/>
                    <a:gd name="T42" fmla="*/ 41 w 42"/>
                    <a:gd name="T43" fmla="*/ 10 h 33"/>
                    <a:gd name="T44" fmla="*/ 36 w 42"/>
                    <a:gd name="T45" fmla="*/ 5 h 33"/>
                    <a:gd name="T46" fmla="*/ 30 w 42"/>
                    <a:gd name="T47" fmla="*/ 1 h 33"/>
                    <a:gd name="T48" fmla="*/ 22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1" y="14"/>
                      </a:lnTo>
                      <a:lnTo>
                        <a:pt x="0" y="17"/>
                      </a:lnTo>
                      <a:lnTo>
                        <a:pt x="1" y="21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2"/>
                      </a:lnTo>
                      <a:lnTo>
                        <a:pt x="22" y="33"/>
                      </a:lnTo>
                      <a:lnTo>
                        <a:pt x="30" y="32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1" y="21"/>
                      </a:lnTo>
                      <a:lnTo>
                        <a:pt x="42" y="17"/>
                      </a:lnTo>
                      <a:lnTo>
                        <a:pt x="41" y="14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52" name="Freeform 2992"/>
                <p:cNvSpPr>
                  <a:spLocks/>
                </p:cNvSpPr>
                <p:nvPr/>
              </p:nvSpPr>
              <p:spPr bwMode="auto">
                <a:xfrm>
                  <a:off x="1562" y="2971"/>
                  <a:ext cx="42" cy="33"/>
                </a:xfrm>
                <a:custGeom>
                  <a:avLst/>
                  <a:gdLst>
                    <a:gd name="T0" fmla="*/ 22 w 42"/>
                    <a:gd name="T1" fmla="*/ 0 h 33"/>
                    <a:gd name="T2" fmla="*/ 22 w 42"/>
                    <a:gd name="T3" fmla="*/ 0 h 33"/>
                    <a:gd name="T4" fmla="*/ 13 w 42"/>
                    <a:gd name="T5" fmla="*/ 1 h 33"/>
                    <a:gd name="T6" fmla="*/ 7 w 42"/>
                    <a:gd name="T7" fmla="*/ 5 h 33"/>
                    <a:gd name="T8" fmla="*/ 3 w 42"/>
                    <a:gd name="T9" fmla="*/ 10 h 33"/>
                    <a:gd name="T10" fmla="*/ 1 w 42"/>
                    <a:gd name="T11" fmla="*/ 14 h 33"/>
                    <a:gd name="T12" fmla="*/ 0 w 42"/>
                    <a:gd name="T13" fmla="*/ 17 h 33"/>
                    <a:gd name="T14" fmla="*/ 0 w 42"/>
                    <a:gd name="T15" fmla="*/ 17 h 33"/>
                    <a:gd name="T16" fmla="*/ 1 w 42"/>
                    <a:gd name="T17" fmla="*/ 21 h 33"/>
                    <a:gd name="T18" fmla="*/ 3 w 42"/>
                    <a:gd name="T19" fmla="*/ 23 h 33"/>
                    <a:gd name="T20" fmla="*/ 7 w 42"/>
                    <a:gd name="T21" fmla="*/ 28 h 33"/>
                    <a:gd name="T22" fmla="*/ 13 w 42"/>
                    <a:gd name="T23" fmla="*/ 32 h 33"/>
                    <a:gd name="T24" fmla="*/ 22 w 42"/>
                    <a:gd name="T25" fmla="*/ 33 h 33"/>
                    <a:gd name="T26" fmla="*/ 22 w 42"/>
                    <a:gd name="T27" fmla="*/ 33 h 33"/>
                    <a:gd name="T28" fmla="*/ 30 w 42"/>
                    <a:gd name="T29" fmla="*/ 32 h 33"/>
                    <a:gd name="T30" fmla="*/ 36 w 42"/>
                    <a:gd name="T31" fmla="*/ 28 h 33"/>
                    <a:gd name="T32" fmla="*/ 41 w 42"/>
                    <a:gd name="T33" fmla="*/ 23 h 33"/>
                    <a:gd name="T34" fmla="*/ 41 w 42"/>
                    <a:gd name="T35" fmla="*/ 21 h 33"/>
                    <a:gd name="T36" fmla="*/ 42 w 42"/>
                    <a:gd name="T37" fmla="*/ 17 h 33"/>
                    <a:gd name="T38" fmla="*/ 42 w 42"/>
                    <a:gd name="T39" fmla="*/ 17 h 33"/>
                    <a:gd name="T40" fmla="*/ 41 w 42"/>
                    <a:gd name="T41" fmla="*/ 14 h 33"/>
                    <a:gd name="T42" fmla="*/ 41 w 42"/>
                    <a:gd name="T43" fmla="*/ 10 h 33"/>
                    <a:gd name="T44" fmla="*/ 36 w 42"/>
                    <a:gd name="T45" fmla="*/ 5 h 33"/>
                    <a:gd name="T46" fmla="*/ 30 w 42"/>
                    <a:gd name="T47" fmla="*/ 1 h 33"/>
                    <a:gd name="T48" fmla="*/ 22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1" y="14"/>
                      </a:lnTo>
                      <a:lnTo>
                        <a:pt x="0" y="17"/>
                      </a:lnTo>
                      <a:lnTo>
                        <a:pt x="1" y="21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2"/>
                      </a:lnTo>
                      <a:lnTo>
                        <a:pt x="22" y="33"/>
                      </a:lnTo>
                      <a:lnTo>
                        <a:pt x="30" y="32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1" y="21"/>
                      </a:lnTo>
                      <a:lnTo>
                        <a:pt x="42" y="17"/>
                      </a:lnTo>
                      <a:lnTo>
                        <a:pt x="41" y="14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53" name="Freeform 2993"/>
                <p:cNvSpPr>
                  <a:spLocks/>
                </p:cNvSpPr>
                <p:nvPr/>
              </p:nvSpPr>
              <p:spPr bwMode="auto">
                <a:xfrm>
                  <a:off x="1544" y="3034"/>
                  <a:ext cx="40" cy="34"/>
                </a:xfrm>
                <a:custGeom>
                  <a:avLst/>
                  <a:gdLst>
                    <a:gd name="T0" fmla="*/ 12 w 40"/>
                    <a:gd name="T1" fmla="*/ 3 h 34"/>
                    <a:gd name="T2" fmla="*/ 12 w 40"/>
                    <a:gd name="T3" fmla="*/ 3 h 34"/>
                    <a:gd name="T4" fmla="*/ 5 w 40"/>
                    <a:gd name="T5" fmla="*/ 9 h 34"/>
                    <a:gd name="T6" fmla="*/ 2 w 40"/>
                    <a:gd name="T7" fmla="*/ 15 h 34"/>
                    <a:gd name="T8" fmla="*/ 0 w 40"/>
                    <a:gd name="T9" fmla="*/ 21 h 34"/>
                    <a:gd name="T10" fmla="*/ 0 w 40"/>
                    <a:gd name="T11" fmla="*/ 24 h 34"/>
                    <a:gd name="T12" fmla="*/ 2 w 40"/>
                    <a:gd name="T13" fmla="*/ 28 h 34"/>
                    <a:gd name="T14" fmla="*/ 2 w 40"/>
                    <a:gd name="T15" fmla="*/ 28 h 34"/>
                    <a:gd name="T16" fmla="*/ 4 w 40"/>
                    <a:gd name="T17" fmla="*/ 30 h 34"/>
                    <a:gd name="T18" fmla="*/ 7 w 40"/>
                    <a:gd name="T19" fmla="*/ 33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5 w 40"/>
                    <a:gd name="T29" fmla="*/ 26 h 34"/>
                    <a:gd name="T30" fmla="*/ 39 w 40"/>
                    <a:gd name="T31" fmla="*/ 20 h 34"/>
                    <a:gd name="T32" fmla="*/ 40 w 40"/>
                    <a:gd name="T33" fmla="*/ 14 h 34"/>
                    <a:gd name="T34" fmla="*/ 39 w 40"/>
                    <a:gd name="T35" fmla="*/ 10 h 34"/>
                    <a:gd name="T36" fmla="*/ 37 w 40"/>
                    <a:gd name="T37" fmla="*/ 7 h 34"/>
                    <a:gd name="T38" fmla="*/ 37 w 40"/>
                    <a:gd name="T39" fmla="*/ 7 h 34"/>
                    <a:gd name="T40" fmla="*/ 36 w 40"/>
                    <a:gd name="T41" fmla="*/ 3 h 34"/>
                    <a:gd name="T42" fmla="*/ 34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9"/>
                      </a:lnTo>
                      <a:lnTo>
                        <a:pt x="2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2" y="28"/>
                      </a:lnTo>
                      <a:lnTo>
                        <a:pt x="4" y="30"/>
                      </a:lnTo>
                      <a:lnTo>
                        <a:pt x="7" y="33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2"/>
                      </a:lnTo>
                      <a:lnTo>
                        <a:pt x="35" y="26"/>
                      </a:lnTo>
                      <a:lnTo>
                        <a:pt x="39" y="20"/>
                      </a:lnTo>
                      <a:lnTo>
                        <a:pt x="40" y="14"/>
                      </a:lnTo>
                      <a:lnTo>
                        <a:pt x="39" y="10"/>
                      </a:lnTo>
                      <a:lnTo>
                        <a:pt x="37" y="7"/>
                      </a:lnTo>
                      <a:lnTo>
                        <a:pt x="36" y="3"/>
                      </a:lnTo>
                      <a:lnTo>
                        <a:pt x="34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54" name="Freeform 2994"/>
                <p:cNvSpPr>
                  <a:spLocks/>
                </p:cNvSpPr>
                <p:nvPr/>
              </p:nvSpPr>
              <p:spPr bwMode="auto">
                <a:xfrm>
                  <a:off x="1544" y="3034"/>
                  <a:ext cx="40" cy="34"/>
                </a:xfrm>
                <a:custGeom>
                  <a:avLst/>
                  <a:gdLst>
                    <a:gd name="T0" fmla="*/ 12 w 40"/>
                    <a:gd name="T1" fmla="*/ 3 h 34"/>
                    <a:gd name="T2" fmla="*/ 12 w 40"/>
                    <a:gd name="T3" fmla="*/ 3 h 34"/>
                    <a:gd name="T4" fmla="*/ 5 w 40"/>
                    <a:gd name="T5" fmla="*/ 9 h 34"/>
                    <a:gd name="T6" fmla="*/ 2 w 40"/>
                    <a:gd name="T7" fmla="*/ 15 h 34"/>
                    <a:gd name="T8" fmla="*/ 0 w 40"/>
                    <a:gd name="T9" fmla="*/ 21 h 34"/>
                    <a:gd name="T10" fmla="*/ 0 w 40"/>
                    <a:gd name="T11" fmla="*/ 24 h 34"/>
                    <a:gd name="T12" fmla="*/ 2 w 40"/>
                    <a:gd name="T13" fmla="*/ 28 h 34"/>
                    <a:gd name="T14" fmla="*/ 2 w 40"/>
                    <a:gd name="T15" fmla="*/ 28 h 34"/>
                    <a:gd name="T16" fmla="*/ 4 w 40"/>
                    <a:gd name="T17" fmla="*/ 30 h 34"/>
                    <a:gd name="T18" fmla="*/ 7 w 40"/>
                    <a:gd name="T19" fmla="*/ 33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5 w 40"/>
                    <a:gd name="T29" fmla="*/ 26 h 34"/>
                    <a:gd name="T30" fmla="*/ 39 w 40"/>
                    <a:gd name="T31" fmla="*/ 20 h 34"/>
                    <a:gd name="T32" fmla="*/ 40 w 40"/>
                    <a:gd name="T33" fmla="*/ 14 h 34"/>
                    <a:gd name="T34" fmla="*/ 39 w 40"/>
                    <a:gd name="T35" fmla="*/ 10 h 34"/>
                    <a:gd name="T36" fmla="*/ 37 w 40"/>
                    <a:gd name="T37" fmla="*/ 7 h 34"/>
                    <a:gd name="T38" fmla="*/ 37 w 40"/>
                    <a:gd name="T39" fmla="*/ 7 h 34"/>
                    <a:gd name="T40" fmla="*/ 36 w 40"/>
                    <a:gd name="T41" fmla="*/ 3 h 34"/>
                    <a:gd name="T42" fmla="*/ 34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9"/>
                      </a:lnTo>
                      <a:lnTo>
                        <a:pt x="2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2" y="28"/>
                      </a:lnTo>
                      <a:lnTo>
                        <a:pt x="4" y="30"/>
                      </a:lnTo>
                      <a:lnTo>
                        <a:pt x="7" y="33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2"/>
                      </a:lnTo>
                      <a:lnTo>
                        <a:pt x="35" y="26"/>
                      </a:lnTo>
                      <a:lnTo>
                        <a:pt x="39" y="20"/>
                      </a:lnTo>
                      <a:lnTo>
                        <a:pt x="40" y="14"/>
                      </a:lnTo>
                      <a:lnTo>
                        <a:pt x="39" y="10"/>
                      </a:lnTo>
                      <a:lnTo>
                        <a:pt x="37" y="7"/>
                      </a:lnTo>
                      <a:lnTo>
                        <a:pt x="36" y="3"/>
                      </a:lnTo>
                      <a:lnTo>
                        <a:pt x="34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55" name="Freeform 2995"/>
                <p:cNvSpPr>
                  <a:spLocks/>
                </p:cNvSpPr>
                <p:nvPr/>
              </p:nvSpPr>
              <p:spPr bwMode="auto">
                <a:xfrm>
                  <a:off x="1574" y="3037"/>
                  <a:ext cx="39" cy="34"/>
                </a:xfrm>
                <a:custGeom>
                  <a:avLst/>
                  <a:gdLst>
                    <a:gd name="T0" fmla="*/ 25 w 39"/>
                    <a:gd name="T1" fmla="*/ 2 h 34"/>
                    <a:gd name="T2" fmla="*/ 25 w 39"/>
                    <a:gd name="T3" fmla="*/ 2 h 34"/>
                    <a:gd name="T4" fmla="*/ 16 w 39"/>
                    <a:gd name="T5" fmla="*/ 0 h 34"/>
                    <a:gd name="T6" fmla="*/ 10 w 39"/>
                    <a:gd name="T7" fmla="*/ 2 h 34"/>
                    <a:gd name="T8" fmla="*/ 4 w 39"/>
                    <a:gd name="T9" fmla="*/ 4 h 34"/>
                    <a:gd name="T10" fmla="*/ 1 w 39"/>
                    <a:gd name="T11" fmla="*/ 7 h 34"/>
                    <a:gd name="T12" fmla="*/ 0 w 39"/>
                    <a:gd name="T13" fmla="*/ 9 h 34"/>
                    <a:gd name="T14" fmla="*/ 0 w 39"/>
                    <a:gd name="T15" fmla="*/ 9 h 34"/>
                    <a:gd name="T16" fmla="*/ 0 w 39"/>
                    <a:gd name="T17" fmla="*/ 13 h 34"/>
                    <a:gd name="T18" fmla="*/ 0 w 39"/>
                    <a:gd name="T19" fmla="*/ 17 h 34"/>
                    <a:gd name="T20" fmla="*/ 2 w 39"/>
                    <a:gd name="T21" fmla="*/ 22 h 34"/>
                    <a:gd name="T22" fmla="*/ 6 w 39"/>
                    <a:gd name="T23" fmla="*/ 29 h 34"/>
                    <a:gd name="T24" fmla="*/ 14 w 39"/>
                    <a:gd name="T25" fmla="*/ 32 h 34"/>
                    <a:gd name="T26" fmla="*/ 14 w 39"/>
                    <a:gd name="T27" fmla="*/ 32 h 34"/>
                    <a:gd name="T28" fmla="*/ 21 w 39"/>
                    <a:gd name="T29" fmla="*/ 34 h 34"/>
                    <a:gd name="T30" fmla="*/ 29 w 39"/>
                    <a:gd name="T31" fmla="*/ 32 h 34"/>
                    <a:gd name="T32" fmla="*/ 35 w 39"/>
                    <a:gd name="T33" fmla="*/ 30 h 34"/>
                    <a:gd name="T34" fmla="*/ 38 w 39"/>
                    <a:gd name="T35" fmla="*/ 27 h 34"/>
                    <a:gd name="T36" fmla="*/ 39 w 39"/>
                    <a:gd name="T37" fmla="*/ 25 h 34"/>
                    <a:gd name="T38" fmla="*/ 39 w 39"/>
                    <a:gd name="T39" fmla="*/ 25 h 34"/>
                    <a:gd name="T40" fmla="*/ 39 w 39"/>
                    <a:gd name="T41" fmla="*/ 21 h 34"/>
                    <a:gd name="T42" fmla="*/ 39 w 39"/>
                    <a:gd name="T43" fmla="*/ 18 h 34"/>
                    <a:gd name="T44" fmla="*/ 37 w 39"/>
                    <a:gd name="T45" fmla="*/ 12 h 34"/>
                    <a:gd name="T46" fmla="*/ 32 w 39"/>
                    <a:gd name="T47" fmla="*/ 6 h 34"/>
                    <a:gd name="T48" fmla="*/ 25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6" y="0"/>
                      </a:lnTo>
                      <a:lnTo>
                        <a:pt x="10" y="2"/>
                      </a:lnTo>
                      <a:lnTo>
                        <a:pt x="4" y="4"/>
                      </a:lnTo>
                      <a:lnTo>
                        <a:pt x="1" y="7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2"/>
                      </a:lnTo>
                      <a:lnTo>
                        <a:pt x="6" y="29"/>
                      </a:lnTo>
                      <a:lnTo>
                        <a:pt x="14" y="32"/>
                      </a:lnTo>
                      <a:lnTo>
                        <a:pt x="21" y="34"/>
                      </a:lnTo>
                      <a:lnTo>
                        <a:pt x="29" y="32"/>
                      </a:lnTo>
                      <a:lnTo>
                        <a:pt x="35" y="30"/>
                      </a:lnTo>
                      <a:lnTo>
                        <a:pt x="38" y="27"/>
                      </a:lnTo>
                      <a:lnTo>
                        <a:pt x="39" y="25"/>
                      </a:lnTo>
                      <a:lnTo>
                        <a:pt x="39" y="21"/>
                      </a:lnTo>
                      <a:lnTo>
                        <a:pt x="39" y="18"/>
                      </a:lnTo>
                      <a:lnTo>
                        <a:pt x="37" y="12"/>
                      </a:lnTo>
                      <a:lnTo>
                        <a:pt x="32" y="6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56" name="Freeform 2996"/>
                <p:cNvSpPr>
                  <a:spLocks/>
                </p:cNvSpPr>
                <p:nvPr/>
              </p:nvSpPr>
              <p:spPr bwMode="auto">
                <a:xfrm>
                  <a:off x="1574" y="3037"/>
                  <a:ext cx="39" cy="34"/>
                </a:xfrm>
                <a:custGeom>
                  <a:avLst/>
                  <a:gdLst>
                    <a:gd name="T0" fmla="*/ 25 w 39"/>
                    <a:gd name="T1" fmla="*/ 2 h 34"/>
                    <a:gd name="T2" fmla="*/ 25 w 39"/>
                    <a:gd name="T3" fmla="*/ 2 h 34"/>
                    <a:gd name="T4" fmla="*/ 16 w 39"/>
                    <a:gd name="T5" fmla="*/ 0 h 34"/>
                    <a:gd name="T6" fmla="*/ 10 w 39"/>
                    <a:gd name="T7" fmla="*/ 2 h 34"/>
                    <a:gd name="T8" fmla="*/ 4 w 39"/>
                    <a:gd name="T9" fmla="*/ 4 h 34"/>
                    <a:gd name="T10" fmla="*/ 1 w 39"/>
                    <a:gd name="T11" fmla="*/ 7 h 34"/>
                    <a:gd name="T12" fmla="*/ 0 w 39"/>
                    <a:gd name="T13" fmla="*/ 9 h 34"/>
                    <a:gd name="T14" fmla="*/ 0 w 39"/>
                    <a:gd name="T15" fmla="*/ 9 h 34"/>
                    <a:gd name="T16" fmla="*/ 0 w 39"/>
                    <a:gd name="T17" fmla="*/ 13 h 34"/>
                    <a:gd name="T18" fmla="*/ 0 w 39"/>
                    <a:gd name="T19" fmla="*/ 17 h 34"/>
                    <a:gd name="T20" fmla="*/ 2 w 39"/>
                    <a:gd name="T21" fmla="*/ 22 h 34"/>
                    <a:gd name="T22" fmla="*/ 6 w 39"/>
                    <a:gd name="T23" fmla="*/ 29 h 34"/>
                    <a:gd name="T24" fmla="*/ 14 w 39"/>
                    <a:gd name="T25" fmla="*/ 32 h 34"/>
                    <a:gd name="T26" fmla="*/ 14 w 39"/>
                    <a:gd name="T27" fmla="*/ 32 h 34"/>
                    <a:gd name="T28" fmla="*/ 21 w 39"/>
                    <a:gd name="T29" fmla="*/ 34 h 34"/>
                    <a:gd name="T30" fmla="*/ 29 w 39"/>
                    <a:gd name="T31" fmla="*/ 32 h 34"/>
                    <a:gd name="T32" fmla="*/ 35 w 39"/>
                    <a:gd name="T33" fmla="*/ 30 h 34"/>
                    <a:gd name="T34" fmla="*/ 38 w 39"/>
                    <a:gd name="T35" fmla="*/ 27 h 34"/>
                    <a:gd name="T36" fmla="*/ 39 w 39"/>
                    <a:gd name="T37" fmla="*/ 25 h 34"/>
                    <a:gd name="T38" fmla="*/ 39 w 39"/>
                    <a:gd name="T39" fmla="*/ 25 h 34"/>
                    <a:gd name="T40" fmla="*/ 39 w 39"/>
                    <a:gd name="T41" fmla="*/ 21 h 34"/>
                    <a:gd name="T42" fmla="*/ 39 w 39"/>
                    <a:gd name="T43" fmla="*/ 18 h 34"/>
                    <a:gd name="T44" fmla="*/ 37 w 39"/>
                    <a:gd name="T45" fmla="*/ 12 h 34"/>
                    <a:gd name="T46" fmla="*/ 32 w 39"/>
                    <a:gd name="T47" fmla="*/ 6 h 34"/>
                    <a:gd name="T48" fmla="*/ 25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6" y="0"/>
                      </a:lnTo>
                      <a:lnTo>
                        <a:pt x="10" y="2"/>
                      </a:lnTo>
                      <a:lnTo>
                        <a:pt x="4" y="4"/>
                      </a:lnTo>
                      <a:lnTo>
                        <a:pt x="1" y="7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2"/>
                      </a:lnTo>
                      <a:lnTo>
                        <a:pt x="6" y="29"/>
                      </a:lnTo>
                      <a:lnTo>
                        <a:pt x="14" y="32"/>
                      </a:lnTo>
                      <a:lnTo>
                        <a:pt x="21" y="34"/>
                      </a:lnTo>
                      <a:lnTo>
                        <a:pt x="29" y="32"/>
                      </a:lnTo>
                      <a:lnTo>
                        <a:pt x="35" y="30"/>
                      </a:lnTo>
                      <a:lnTo>
                        <a:pt x="38" y="27"/>
                      </a:lnTo>
                      <a:lnTo>
                        <a:pt x="39" y="25"/>
                      </a:lnTo>
                      <a:lnTo>
                        <a:pt x="39" y="21"/>
                      </a:lnTo>
                      <a:lnTo>
                        <a:pt x="39" y="18"/>
                      </a:lnTo>
                      <a:lnTo>
                        <a:pt x="37" y="12"/>
                      </a:lnTo>
                      <a:lnTo>
                        <a:pt x="32" y="6"/>
                      </a:lnTo>
                      <a:lnTo>
                        <a:pt x="25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57" name="Freeform 2997"/>
                <p:cNvSpPr>
                  <a:spLocks/>
                </p:cNvSpPr>
                <p:nvPr/>
              </p:nvSpPr>
              <p:spPr bwMode="auto">
                <a:xfrm>
                  <a:off x="1667" y="3059"/>
                  <a:ext cx="29" cy="89"/>
                </a:xfrm>
                <a:custGeom>
                  <a:avLst/>
                  <a:gdLst>
                    <a:gd name="T0" fmla="*/ 0 w 29"/>
                    <a:gd name="T1" fmla="*/ 84 h 89"/>
                    <a:gd name="T2" fmla="*/ 7 w 29"/>
                    <a:gd name="T3" fmla="*/ 69 h 89"/>
                    <a:gd name="T4" fmla="*/ 7 w 29"/>
                    <a:gd name="T5" fmla="*/ 0 h 89"/>
                    <a:gd name="T6" fmla="*/ 22 w 29"/>
                    <a:gd name="T7" fmla="*/ 1 h 89"/>
                    <a:gd name="T8" fmla="*/ 22 w 29"/>
                    <a:gd name="T9" fmla="*/ 70 h 89"/>
                    <a:gd name="T10" fmla="*/ 29 w 29"/>
                    <a:gd name="T11" fmla="*/ 86 h 89"/>
                    <a:gd name="T12" fmla="*/ 19 w 29"/>
                    <a:gd name="T13" fmla="*/ 79 h 89"/>
                    <a:gd name="T14" fmla="*/ 20 w 29"/>
                    <a:gd name="T15" fmla="*/ 89 h 89"/>
                    <a:gd name="T16" fmla="*/ 14 w 29"/>
                    <a:gd name="T17" fmla="*/ 82 h 89"/>
                    <a:gd name="T18" fmla="*/ 7 w 29"/>
                    <a:gd name="T19" fmla="*/ 88 h 89"/>
                    <a:gd name="T20" fmla="*/ 7 w 29"/>
                    <a:gd name="T21" fmla="*/ 81 h 89"/>
                    <a:gd name="T22" fmla="*/ 0 w 29"/>
                    <a:gd name="T23" fmla="*/ 84 h 89"/>
                    <a:gd name="T24" fmla="*/ 0 w 29"/>
                    <a:gd name="T25" fmla="*/ 84 h 8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9"/>
                    <a:gd name="T40" fmla="*/ 0 h 89"/>
                    <a:gd name="T41" fmla="*/ 29 w 29"/>
                    <a:gd name="T42" fmla="*/ 89 h 8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9" h="89">
                      <a:moveTo>
                        <a:pt x="0" y="84"/>
                      </a:moveTo>
                      <a:lnTo>
                        <a:pt x="7" y="69"/>
                      </a:lnTo>
                      <a:lnTo>
                        <a:pt x="7" y="0"/>
                      </a:lnTo>
                      <a:lnTo>
                        <a:pt x="22" y="1"/>
                      </a:lnTo>
                      <a:lnTo>
                        <a:pt x="22" y="70"/>
                      </a:lnTo>
                      <a:lnTo>
                        <a:pt x="29" y="86"/>
                      </a:lnTo>
                      <a:lnTo>
                        <a:pt x="19" y="79"/>
                      </a:lnTo>
                      <a:lnTo>
                        <a:pt x="20" y="89"/>
                      </a:lnTo>
                      <a:lnTo>
                        <a:pt x="14" y="82"/>
                      </a:lnTo>
                      <a:lnTo>
                        <a:pt x="7" y="88"/>
                      </a:lnTo>
                      <a:lnTo>
                        <a:pt x="7" y="81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58" name="Freeform 2998"/>
                <p:cNvSpPr>
                  <a:spLocks/>
                </p:cNvSpPr>
                <p:nvPr/>
              </p:nvSpPr>
              <p:spPr bwMode="auto">
                <a:xfrm>
                  <a:off x="1648" y="3044"/>
                  <a:ext cx="39" cy="34"/>
                </a:xfrm>
                <a:custGeom>
                  <a:avLst/>
                  <a:gdLst>
                    <a:gd name="T0" fmla="*/ 11 w 39"/>
                    <a:gd name="T1" fmla="*/ 2 h 34"/>
                    <a:gd name="T2" fmla="*/ 11 w 39"/>
                    <a:gd name="T3" fmla="*/ 2 h 34"/>
                    <a:gd name="T4" fmla="*/ 5 w 39"/>
                    <a:gd name="T5" fmla="*/ 8 h 34"/>
                    <a:gd name="T6" fmla="*/ 1 w 39"/>
                    <a:gd name="T7" fmla="*/ 14 h 34"/>
                    <a:gd name="T8" fmla="*/ 0 w 39"/>
                    <a:gd name="T9" fmla="*/ 22 h 34"/>
                    <a:gd name="T10" fmla="*/ 1 w 39"/>
                    <a:gd name="T11" fmla="*/ 24 h 34"/>
                    <a:gd name="T12" fmla="*/ 2 w 39"/>
                    <a:gd name="T13" fmla="*/ 28 h 34"/>
                    <a:gd name="T14" fmla="*/ 2 w 39"/>
                    <a:gd name="T15" fmla="*/ 28 h 34"/>
                    <a:gd name="T16" fmla="*/ 4 w 39"/>
                    <a:gd name="T17" fmla="*/ 30 h 34"/>
                    <a:gd name="T18" fmla="*/ 6 w 39"/>
                    <a:gd name="T19" fmla="*/ 32 h 34"/>
                    <a:gd name="T20" fmla="*/ 12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2 h 34"/>
                    <a:gd name="T26" fmla="*/ 28 w 39"/>
                    <a:gd name="T27" fmla="*/ 32 h 34"/>
                    <a:gd name="T28" fmla="*/ 34 w 39"/>
                    <a:gd name="T29" fmla="*/ 27 h 34"/>
                    <a:gd name="T30" fmla="*/ 38 w 39"/>
                    <a:gd name="T31" fmla="*/ 20 h 34"/>
                    <a:gd name="T32" fmla="*/ 39 w 39"/>
                    <a:gd name="T33" fmla="*/ 13 h 34"/>
                    <a:gd name="T34" fmla="*/ 39 w 39"/>
                    <a:gd name="T35" fmla="*/ 10 h 34"/>
                    <a:gd name="T36" fmla="*/ 38 w 39"/>
                    <a:gd name="T37" fmla="*/ 6 h 34"/>
                    <a:gd name="T38" fmla="*/ 38 w 39"/>
                    <a:gd name="T39" fmla="*/ 6 h 34"/>
                    <a:gd name="T40" fmla="*/ 35 w 39"/>
                    <a:gd name="T41" fmla="*/ 4 h 34"/>
                    <a:gd name="T42" fmla="*/ 33 w 39"/>
                    <a:gd name="T43" fmla="*/ 2 h 34"/>
                    <a:gd name="T44" fmla="*/ 26 w 39"/>
                    <a:gd name="T45" fmla="*/ 0 h 34"/>
                    <a:gd name="T46" fmla="*/ 19 w 39"/>
                    <a:gd name="T47" fmla="*/ 0 h 34"/>
                    <a:gd name="T48" fmla="*/ 11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1" y="24"/>
                      </a:lnTo>
                      <a:lnTo>
                        <a:pt x="2" y="28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2" y="34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0"/>
                      </a:lnTo>
                      <a:lnTo>
                        <a:pt x="39" y="13"/>
                      </a:lnTo>
                      <a:lnTo>
                        <a:pt x="39" y="10"/>
                      </a:lnTo>
                      <a:lnTo>
                        <a:pt x="38" y="6"/>
                      </a:lnTo>
                      <a:lnTo>
                        <a:pt x="35" y="4"/>
                      </a:lnTo>
                      <a:lnTo>
                        <a:pt x="33" y="2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2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59" name="Freeform 2999"/>
                <p:cNvSpPr>
                  <a:spLocks/>
                </p:cNvSpPr>
                <p:nvPr/>
              </p:nvSpPr>
              <p:spPr bwMode="auto">
                <a:xfrm>
                  <a:off x="1648" y="3044"/>
                  <a:ext cx="39" cy="34"/>
                </a:xfrm>
                <a:custGeom>
                  <a:avLst/>
                  <a:gdLst>
                    <a:gd name="T0" fmla="*/ 11 w 39"/>
                    <a:gd name="T1" fmla="*/ 2 h 34"/>
                    <a:gd name="T2" fmla="*/ 11 w 39"/>
                    <a:gd name="T3" fmla="*/ 2 h 34"/>
                    <a:gd name="T4" fmla="*/ 5 w 39"/>
                    <a:gd name="T5" fmla="*/ 8 h 34"/>
                    <a:gd name="T6" fmla="*/ 1 w 39"/>
                    <a:gd name="T7" fmla="*/ 14 h 34"/>
                    <a:gd name="T8" fmla="*/ 0 w 39"/>
                    <a:gd name="T9" fmla="*/ 22 h 34"/>
                    <a:gd name="T10" fmla="*/ 1 w 39"/>
                    <a:gd name="T11" fmla="*/ 24 h 34"/>
                    <a:gd name="T12" fmla="*/ 2 w 39"/>
                    <a:gd name="T13" fmla="*/ 28 h 34"/>
                    <a:gd name="T14" fmla="*/ 2 w 39"/>
                    <a:gd name="T15" fmla="*/ 28 h 34"/>
                    <a:gd name="T16" fmla="*/ 4 w 39"/>
                    <a:gd name="T17" fmla="*/ 30 h 34"/>
                    <a:gd name="T18" fmla="*/ 6 w 39"/>
                    <a:gd name="T19" fmla="*/ 32 h 34"/>
                    <a:gd name="T20" fmla="*/ 12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2 h 34"/>
                    <a:gd name="T26" fmla="*/ 28 w 39"/>
                    <a:gd name="T27" fmla="*/ 32 h 34"/>
                    <a:gd name="T28" fmla="*/ 34 w 39"/>
                    <a:gd name="T29" fmla="*/ 27 h 34"/>
                    <a:gd name="T30" fmla="*/ 38 w 39"/>
                    <a:gd name="T31" fmla="*/ 20 h 34"/>
                    <a:gd name="T32" fmla="*/ 39 w 39"/>
                    <a:gd name="T33" fmla="*/ 13 h 34"/>
                    <a:gd name="T34" fmla="*/ 39 w 39"/>
                    <a:gd name="T35" fmla="*/ 10 h 34"/>
                    <a:gd name="T36" fmla="*/ 38 w 39"/>
                    <a:gd name="T37" fmla="*/ 6 h 34"/>
                    <a:gd name="T38" fmla="*/ 38 w 39"/>
                    <a:gd name="T39" fmla="*/ 6 h 34"/>
                    <a:gd name="T40" fmla="*/ 35 w 39"/>
                    <a:gd name="T41" fmla="*/ 4 h 34"/>
                    <a:gd name="T42" fmla="*/ 33 w 39"/>
                    <a:gd name="T43" fmla="*/ 2 h 34"/>
                    <a:gd name="T44" fmla="*/ 26 w 39"/>
                    <a:gd name="T45" fmla="*/ 0 h 34"/>
                    <a:gd name="T46" fmla="*/ 19 w 39"/>
                    <a:gd name="T47" fmla="*/ 0 h 34"/>
                    <a:gd name="T48" fmla="*/ 11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1" y="24"/>
                      </a:lnTo>
                      <a:lnTo>
                        <a:pt x="2" y="28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2" y="34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0"/>
                      </a:lnTo>
                      <a:lnTo>
                        <a:pt x="39" y="13"/>
                      </a:lnTo>
                      <a:lnTo>
                        <a:pt x="39" y="10"/>
                      </a:lnTo>
                      <a:lnTo>
                        <a:pt x="38" y="6"/>
                      </a:lnTo>
                      <a:lnTo>
                        <a:pt x="35" y="4"/>
                      </a:lnTo>
                      <a:lnTo>
                        <a:pt x="33" y="2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60" name="Freeform 3000"/>
                <p:cNvSpPr>
                  <a:spLocks/>
                </p:cNvSpPr>
                <p:nvPr/>
              </p:nvSpPr>
              <p:spPr bwMode="auto">
                <a:xfrm>
                  <a:off x="1677" y="3048"/>
                  <a:ext cx="41" cy="33"/>
                </a:xfrm>
                <a:custGeom>
                  <a:avLst/>
                  <a:gdLst>
                    <a:gd name="T0" fmla="*/ 26 w 41"/>
                    <a:gd name="T1" fmla="*/ 1 h 33"/>
                    <a:gd name="T2" fmla="*/ 26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4 w 41"/>
                    <a:gd name="T9" fmla="*/ 4 h 33"/>
                    <a:gd name="T10" fmla="*/ 3 w 41"/>
                    <a:gd name="T11" fmla="*/ 6 h 33"/>
                    <a:gd name="T12" fmla="*/ 1 w 41"/>
                    <a:gd name="T13" fmla="*/ 10 h 33"/>
                    <a:gd name="T14" fmla="*/ 1 w 41"/>
                    <a:gd name="T15" fmla="*/ 10 h 33"/>
                    <a:gd name="T16" fmla="*/ 0 w 41"/>
                    <a:gd name="T17" fmla="*/ 12 h 33"/>
                    <a:gd name="T18" fmla="*/ 0 w 41"/>
                    <a:gd name="T19" fmla="*/ 16 h 33"/>
                    <a:gd name="T20" fmla="*/ 3 w 41"/>
                    <a:gd name="T21" fmla="*/ 23 h 33"/>
                    <a:gd name="T22" fmla="*/ 8 w 41"/>
                    <a:gd name="T23" fmla="*/ 28 h 33"/>
                    <a:gd name="T24" fmla="*/ 14 w 41"/>
                    <a:gd name="T25" fmla="*/ 32 h 33"/>
                    <a:gd name="T26" fmla="*/ 14 w 41"/>
                    <a:gd name="T27" fmla="*/ 32 h 33"/>
                    <a:gd name="T28" fmla="*/ 23 w 41"/>
                    <a:gd name="T29" fmla="*/ 33 h 33"/>
                    <a:gd name="T30" fmla="*/ 31 w 41"/>
                    <a:gd name="T31" fmla="*/ 33 h 33"/>
                    <a:gd name="T32" fmla="*/ 36 w 41"/>
                    <a:gd name="T33" fmla="*/ 29 h 33"/>
                    <a:gd name="T34" fmla="*/ 38 w 41"/>
                    <a:gd name="T35" fmla="*/ 26 h 33"/>
                    <a:gd name="T36" fmla="*/ 40 w 41"/>
                    <a:gd name="T37" fmla="*/ 24 h 33"/>
                    <a:gd name="T38" fmla="*/ 40 w 41"/>
                    <a:gd name="T39" fmla="*/ 24 h 33"/>
                    <a:gd name="T40" fmla="*/ 41 w 41"/>
                    <a:gd name="T41" fmla="*/ 20 h 33"/>
                    <a:gd name="T42" fmla="*/ 41 w 41"/>
                    <a:gd name="T43" fmla="*/ 18 h 33"/>
                    <a:gd name="T44" fmla="*/ 38 w 41"/>
                    <a:gd name="T45" fmla="*/ 11 h 33"/>
                    <a:gd name="T46" fmla="*/ 33 w 41"/>
                    <a:gd name="T47" fmla="*/ 5 h 33"/>
                    <a:gd name="T48" fmla="*/ 26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3" y="6"/>
                      </a:lnTo>
                      <a:lnTo>
                        <a:pt x="1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3" y="33"/>
                      </a:lnTo>
                      <a:lnTo>
                        <a:pt x="31" y="33"/>
                      </a:lnTo>
                      <a:lnTo>
                        <a:pt x="36" y="29"/>
                      </a:lnTo>
                      <a:lnTo>
                        <a:pt x="38" y="26"/>
                      </a:lnTo>
                      <a:lnTo>
                        <a:pt x="40" y="24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61" name="Freeform 3001"/>
                <p:cNvSpPr>
                  <a:spLocks/>
                </p:cNvSpPr>
                <p:nvPr/>
              </p:nvSpPr>
              <p:spPr bwMode="auto">
                <a:xfrm>
                  <a:off x="1677" y="3048"/>
                  <a:ext cx="41" cy="33"/>
                </a:xfrm>
                <a:custGeom>
                  <a:avLst/>
                  <a:gdLst>
                    <a:gd name="T0" fmla="*/ 26 w 41"/>
                    <a:gd name="T1" fmla="*/ 1 h 33"/>
                    <a:gd name="T2" fmla="*/ 26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4 w 41"/>
                    <a:gd name="T9" fmla="*/ 4 h 33"/>
                    <a:gd name="T10" fmla="*/ 3 w 41"/>
                    <a:gd name="T11" fmla="*/ 6 h 33"/>
                    <a:gd name="T12" fmla="*/ 1 w 41"/>
                    <a:gd name="T13" fmla="*/ 10 h 33"/>
                    <a:gd name="T14" fmla="*/ 1 w 41"/>
                    <a:gd name="T15" fmla="*/ 10 h 33"/>
                    <a:gd name="T16" fmla="*/ 0 w 41"/>
                    <a:gd name="T17" fmla="*/ 12 h 33"/>
                    <a:gd name="T18" fmla="*/ 0 w 41"/>
                    <a:gd name="T19" fmla="*/ 16 h 33"/>
                    <a:gd name="T20" fmla="*/ 3 w 41"/>
                    <a:gd name="T21" fmla="*/ 23 h 33"/>
                    <a:gd name="T22" fmla="*/ 8 w 41"/>
                    <a:gd name="T23" fmla="*/ 28 h 33"/>
                    <a:gd name="T24" fmla="*/ 14 w 41"/>
                    <a:gd name="T25" fmla="*/ 32 h 33"/>
                    <a:gd name="T26" fmla="*/ 14 w 41"/>
                    <a:gd name="T27" fmla="*/ 32 h 33"/>
                    <a:gd name="T28" fmla="*/ 23 w 41"/>
                    <a:gd name="T29" fmla="*/ 33 h 33"/>
                    <a:gd name="T30" fmla="*/ 31 w 41"/>
                    <a:gd name="T31" fmla="*/ 33 h 33"/>
                    <a:gd name="T32" fmla="*/ 36 w 41"/>
                    <a:gd name="T33" fmla="*/ 29 h 33"/>
                    <a:gd name="T34" fmla="*/ 38 w 41"/>
                    <a:gd name="T35" fmla="*/ 26 h 33"/>
                    <a:gd name="T36" fmla="*/ 40 w 41"/>
                    <a:gd name="T37" fmla="*/ 24 h 33"/>
                    <a:gd name="T38" fmla="*/ 40 w 41"/>
                    <a:gd name="T39" fmla="*/ 24 h 33"/>
                    <a:gd name="T40" fmla="*/ 41 w 41"/>
                    <a:gd name="T41" fmla="*/ 20 h 33"/>
                    <a:gd name="T42" fmla="*/ 41 w 41"/>
                    <a:gd name="T43" fmla="*/ 18 h 33"/>
                    <a:gd name="T44" fmla="*/ 38 w 41"/>
                    <a:gd name="T45" fmla="*/ 11 h 33"/>
                    <a:gd name="T46" fmla="*/ 33 w 41"/>
                    <a:gd name="T47" fmla="*/ 5 h 33"/>
                    <a:gd name="T48" fmla="*/ 26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3" y="6"/>
                      </a:lnTo>
                      <a:lnTo>
                        <a:pt x="1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3" y="33"/>
                      </a:lnTo>
                      <a:lnTo>
                        <a:pt x="31" y="33"/>
                      </a:lnTo>
                      <a:lnTo>
                        <a:pt x="36" y="29"/>
                      </a:lnTo>
                      <a:lnTo>
                        <a:pt x="38" y="26"/>
                      </a:lnTo>
                      <a:lnTo>
                        <a:pt x="40" y="24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62" name="Freeform 3002"/>
                <p:cNvSpPr>
                  <a:spLocks/>
                </p:cNvSpPr>
                <p:nvPr/>
              </p:nvSpPr>
              <p:spPr bwMode="auto">
                <a:xfrm>
                  <a:off x="1653" y="3021"/>
                  <a:ext cx="41" cy="32"/>
                </a:xfrm>
                <a:custGeom>
                  <a:avLst/>
                  <a:gdLst>
                    <a:gd name="T0" fmla="*/ 20 w 41"/>
                    <a:gd name="T1" fmla="*/ 0 h 32"/>
                    <a:gd name="T2" fmla="*/ 20 w 41"/>
                    <a:gd name="T3" fmla="*/ 0 h 32"/>
                    <a:gd name="T4" fmla="*/ 13 w 41"/>
                    <a:gd name="T5" fmla="*/ 1 h 32"/>
                    <a:gd name="T6" fmla="*/ 5 w 41"/>
                    <a:gd name="T7" fmla="*/ 4 h 32"/>
                    <a:gd name="T8" fmla="*/ 1 w 41"/>
                    <a:gd name="T9" fmla="*/ 10 h 32"/>
                    <a:gd name="T10" fmla="*/ 0 w 41"/>
                    <a:gd name="T11" fmla="*/ 13 h 32"/>
                    <a:gd name="T12" fmla="*/ 0 w 41"/>
                    <a:gd name="T13" fmla="*/ 15 h 32"/>
                    <a:gd name="T14" fmla="*/ 0 w 41"/>
                    <a:gd name="T15" fmla="*/ 15 h 32"/>
                    <a:gd name="T16" fmla="*/ 0 w 41"/>
                    <a:gd name="T17" fmla="*/ 19 h 32"/>
                    <a:gd name="T18" fmla="*/ 1 w 41"/>
                    <a:gd name="T19" fmla="*/ 22 h 32"/>
                    <a:gd name="T20" fmla="*/ 5 w 41"/>
                    <a:gd name="T21" fmla="*/ 27 h 32"/>
                    <a:gd name="T22" fmla="*/ 13 w 41"/>
                    <a:gd name="T23" fmla="*/ 31 h 32"/>
                    <a:gd name="T24" fmla="*/ 20 w 41"/>
                    <a:gd name="T25" fmla="*/ 32 h 32"/>
                    <a:gd name="T26" fmla="*/ 20 w 41"/>
                    <a:gd name="T27" fmla="*/ 32 h 32"/>
                    <a:gd name="T28" fmla="*/ 28 w 41"/>
                    <a:gd name="T29" fmla="*/ 31 h 32"/>
                    <a:gd name="T30" fmla="*/ 34 w 41"/>
                    <a:gd name="T31" fmla="*/ 27 h 32"/>
                    <a:gd name="T32" fmla="*/ 39 w 41"/>
                    <a:gd name="T33" fmla="*/ 22 h 32"/>
                    <a:gd name="T34" fmla="*/ 41 w 41"/>
                    <a:gd name="T35" fmla="*/ 19 h 32"/>
                    <a:gd name="T36" fmla="*/ 41 w 41"/>
                    <a:gd name="T37" fmla="*/ 15 h 32"/>
                    <a:gd name="T38" fmla="*/ 41 w 41"/>
                    <a:gd name="T39" fmla="*/ 15 h 32"/>
                    <a:gd name="T40" fmla="*/ 41 w 41"/>
                    <a:gd name="T41" fmla="*/ 13 h 32"/>
                    <a:gd name="T42" fmla="*/ 39 w 41"/>
                    <a:gd name="T43" fmla="*/ 10 h 32"/>
                    <a:gd name="T44" fmla="*/ 34 w 41"/>
                    <a:gd name="T45" fmla="*/ 4 h 32"/>
                    <a:gd name="T46" fmla="*/ 28 w 41"/>
                    <a:gd name="T47" fmla="*/ 1 h 32"/>
                    <a:gd name="T48" fmla="*/ 20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5" y="4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2"/>
                      </a:lnTo>
                      <a:lnTo>
                        <a:pt x="5" y="27"/>
                      </a:lnTo>
                      <a:lnTo>
                        <a:pt x="13" y="31"/>
                      </a:lnTo>
                      <a:lnTo>
                        <a:pt x="20" y="32"/>
                      </a:lnTo>
                      <a:lnTo>
                        <a:pt x="28" y="31"/>
                      </a:lnTo>
                      <a:lnTo>
                        <a:pt x="34" y="27"/>
                      </a:lnTo>
                      <a:lnTo>
                        <a:pt x="39" y="22"/>
                      </a:lnTo>
                      <a:lnTo>
                        <a:pt x="41" y="19"/>
                      </a:lnTo>
                      <a:lnTo>
                        <a:pt x="41" y="15"/>
                      </a:lnTo>
                      <a:lnTo>
                        <a:pt x="41" y="13"/>
                      </a:lnTo>
                      <a:lnTo>
                        <a:pt x="39" y="10"/>
                      </a:lnTo>
                      <a:lnTo>
                        <a:pt x="34" y="4"/>
                      </a:lnTo>
                      <a:lnTo>
                        <a:pt x="28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63" name="Freeform 3003"/>
                <p:cNvSpPr>
                  <a:spLocks/>
                </p:cNvSpPr>
                <p:nvPr/>
              </p:nvSpPr>
              <p:spPr bwMode="auto">
                <a:xfrm>
                  <a:off x="1653" y="3021"/>
                  <a:ext cx="41" cy="32"/>
                </a:xfrm>
                <a:custGeom>
                  <a:avLst/>
                  <a:gdLst>
                    <a:gd name="T0" fmla="*/ 20 w 41"/>
                    <a:gd name="T1" fmla="*/ 0 h 32"/>
                    <a:gd name="T2" fmla="*/ 20 w 41"/>
                    <a:gd name="T3" fmla="*/ 0 h 32"/>
                    <a:gd name="T4" fmla="*/ 13 w 41"/>
                    <a:gd name="T5" fmla="*/ 1 h 32"/>
                    <a:gd name="T6" fmla="*/ 5 w 41"/>
                    <a:gd name="T7" fmla="*/ 4 h 32"/>
                    <a:gd name="T8" fmla="*/ 1 w 41"/>
                    <a:gd name="T9" fmla="*/ 10 h 32"/>
                    <a:gd name="T10" fmla="*/ 0 w 41"/>
                    <a:gd name="T11" fmla="*/ 13 h 32"/>
                    <a:gd name="T12" fmla="*/ 0 w 41"/>
                    <a:gd name="T13" fmla="*/ 15 h 32"/>
                    <a:gd name="T14" fmla="*/ 0 w 41"/>
                    <a:gd name="T15" fmla="*/ 15 h 32"/>
                    <a:gd name="T16" fmla="*/ 0 w 41"/>
                    <a:gd name="T17" fmla="*/ 19 h 32"/>
                    <a:gd name="T18" fmla="*/ 1 w 41"/>
                    <a:gd name="T19" fmla="*/ 22 h 32"/>
                    <a:gd name="T20" fmla="*/ 5 w 41"/>
                    <a:gd name="T21" fmla="*/ 27 h 32"/>
                    <a:gd name="T22" fmla="*/ 13 w 41"/>
                    <a:gd name="T23" fmla="*/ 31 h 32"/>
                    <a:gd name="T24" fmla="*/ 20 w 41"/>
                    <a:gd name="T25" fmla="*/ 32 h 32"/>
                    <a:gd name="T26" fmla="*/ 20 w 41"/>
                    <a:gd name="T27" fmla="*/ 32 h 32"/>
                    <a:gd name="T28" fmla="*/ 28 w 41"/>
                    <a:gd name="T29" fmla="*/ 31 h 32"/>
                    <a:gd name="T30" fmla="*/ 34 w 41"/>
                    <a:gd name="T31" fmla="*/ 27 h 32"/>
                    <a:gd name="T32" fmla="*/ 39 w 41"/>
                    <a:gd name="T33" fmla="*/ 22 h 32"/>
                    <a:gd name="T34" fmla="*/ 41 w 41"/>
                    <a:gd name="T35" fmla="*/ 19 h 32"/>
                    <a:gd name="T36" fmla="*/ 41 w 41"/>
                    <a:gd name="T37" fmla="*/ 15 h 32"/>
                    <a:gd name="T38" fmla="*/ 41 w 41"/>
                    <a:gd name="T39" fmla="*/ 15 h 32"/>
                    <a:gd name="T40" fmla="*/ 41 w 41"/>
                    <a:gd name="T41" fmla="*/ 13 h 32"/>
                    <a:gd name="T42" fmla="*/ 39 w 41"/>
                    <a:gd name="T43" fmla="*/ 10 h 32"/>
                    <a:gd name="T44" fmla="*/ 34 w 41"/>
                    <a:gd name="T45" fmla="*/ 4 h 32"/>
                    <a:gd name="T46" fmla="*/ 28 w 41"/>
                    <a:gd name="T47" fmla="*/ 1 h 32"/>
                    <a:gd name="T48" fmla="*/ 20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5" y="4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2"/>
                      </a:lnTo>
                      <a:lnTo>
                        <a:pt x="5" y="27"/>
                      </a:lnTo>
                      <a:lnTo>
                        <a:pt x="13" y="31"/>
                      </a:lnTo>
                      <a:lnTo>
                        <a:pt x="20" y="32"/>
                      </a:lnTo>
                      <a:lnTo>
                        <a:pt x="28" y="31"/>
                      </a:lnTo>
                      <a:lnTo>
                        <a:pt x="34" y="27"/>
                      </a:lnTo>
                      <a:lnTo>
                        <a:pt x="39" y="22"/>
                      </a:lnTo>
                      <a:lnTo>
                        <a:pt x="41" y="19"/>
                      </a:lnTo>
                      <a:lnTo>
                        <a:pt x="41" y="15"/>
                      </a:lnTo>
                      <a:lnTo>
                        <a:pt x="41" y="13"/>
                      </a:lnTo>
                      <a:lnTo>
                        <a:pt x="39" y="10"/>
                      </a:lnTo>
                      <a:lnTo>
                        <a:pt x="34" y="4"/>
                      </a:lnTo>
                      <a:lnTo>
                        <a:pt x="28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64" name="Freeform 3004"/>
                <p:cNvSpPr>
                  <a:spLocks/>
                </p:cNvSpPr>
                <p:nvPr/>
              </p:nvSpPr>
              <p:spPr bwMode="auto">
                <a:xfrm>
                  <a:off x="1678" y="3025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6 w 41"/>
                    <a:gd name="T5" fmla="*/ 0 h 33"/>
                    <a:gd name="T6" fmla="*/ 8 w 41"/>
                    <a:gd name="T7" fmla="*/ 2 h 33"/>
                    <a:gd name="T8" fmla="*/ 3 w 41"/>
                    <a:gd name="T9" fmla="*/ 6 h 33"/>
                    <a:gd name="T10" fmla="*/ 2 w 41"/>
                    <a:gd name="T11" fmla="*/ 9 h 33"/>
                    <a:gd name="T12" fmla="*/ 0 w 41"/>
                    <a:gd name="T13" fmla="*/ 12 h 33"/>
                    <a:gd name="T14" fmla="*/ 0 w 41"/>
                    <a:gd name="T15" fmla="*/ 12 h 33"/>
                    <a:gd name="T16" fmla="*/ 0 w 41"/>
                    <a:gd name="T17" fmla="*/ 15 h 33"/>
                    <a:gd name="T18" fmla="*/ 0 w 41"/>
                    <a:gd name="T19" fmla="*/ 19 h 33"/>
                    <a:gd name="T20" fmla="*/ 4 w 41"/>
                    <a:gd name="T21" fmla="*/ 25 h 33"/>
                    <a:gd name="T22" fmla="*/ 9 w 41"/>
                    <a:gd name="T23" fmla="*/ 29 h 33"/>
                    <a:gd name="T24" fmla="*/ 18 w 41"/>
                    <a:gd name="T25" fmla="*/ 32 h 33"/>
                    <a:gd name="T26" fmla="*/ 18 w 41"/>
                    <a:gd name="T27" fmla="*/ 32 h 33"/>
                    <a:gd name="T28" fmla="*/ 26 w 41"/>
                    <a:gd name="T29" fmla="*/ 33 h 33"/>
                    <a:gd name="T30" fmla="*/ 33 w 41"/>
                    <a:gd name="T31" fmla="*/ 30 h 33"/>
                    <a:gd name="T32" fmla="*/ 39 w 41"/>
                    <a:gd name="T33" fmla="*/ 25 h 33"/>
                    <a:gd name="T34" fmla="*/ 40 w 41"/>
                    <a:gd name="T35" fmla="*/ 23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6 h 33"/>
                    <a:gd name="T42" fmla="*/ 41 w 41"/>
                    <a:gd name="T43" fmla="*/ 14 h 33"/>
                    <a:gd name="T44" fmla="*/ 37 w 41"/>
                    <a:gd name="T45" fmla="*/ 7 h 33"/>
                    <a:gd name="T46" fmla="*/ 31 w 41"/>
                    <a:gd name="T47" fmla="*/ 2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6" y="0"/>
                      </a:lnTo>
                      <a:lnTo>
                        <a:pt x="8" y="2"/>
                      </a:lnTo>
                      <a:lnTo>
                        <a:pt x="3" y="6"/>
                      </a:lnTo>
                      <a:lnTo>
                        <a:pt x="2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4" y="25"/>
                      </a:lnTo>
                      <a:lnTo>
                        <a:pt x="9" y="29"/>
                      </a:lnTo>
                      <a:lnTo>
                        <a:pt x="18" y="32"/>
                      </a:lnTo>
                      <a:lnTo>
                        <a:pt x="26" y="33"/>
                      </a:lnTo>
                      <a:lnTo>
                        <a:pt x="33" y="30"/>
                      </a:lnTo>
                      <a:lnTo>
                        <a:pt x="39" y="25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41" y="14"/>
                      </a:lnTo>
                      <a:lnTo>
                        <a:pt x="37" y="7"/>
                      </a:lnTo>
                      <a:lnTo>
                        <a:pt x="31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65" name="Freeform 3005"/>
                <p:cNvSpPr>
                  <a:spLocks/>
                </p:cNvSpPr>
                <p:nvPr/>
              </p:nvSpPr>
              <p:spPr bwMode="auto">
                <a:xfrm>
                  <a:off x="1678" y="3025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6 w 41"/>
                    <a:gd name="T5" fmla="*/ 0 h 33"/>
                    <a:gd name="T6" fmla="*/ 8 w 41"/>
                    <a:gd name="T7" fmla="*/ 2 h 33"/>
                    <a:gd name="T8" fmla="*/ 3 w 41"/>
                    <a:gd name="T9" fmla="*/ 6 h 33"/>
                    <a:gd name="T10" fmla="*/ 2 w 41"/>
                    <a:gd name="T11" fmla="*/ 9 h 33"/>
                    <a:gd name="T12" fmla="*/ 0 w 41"/>
                    <a:gd name="T13" fmla="*/ 12 h 33"/>
                    <a:gd name="T14" fmla="*/ 0 w 41"/>
                    <a:gd name="T15" fmla="*/ 12 h 33"/>
                    <a:gd name="T16" fmla="*/ 0 w 41"/>
                    <a:gd name="T17" fmla="*/ 15 h 33"/>
                    <a:gd name="T18" fmla="*/ 0 w 41"/>
                    <a:gd name="T19" fmla="*/ 19 h 33"/>
                    <a:gd name="T20" fmla="*/ 4 w 41"/>
                    <a:gd name="T21" fmla="*/ 25 h 33"/>
                    <a:gd name="T22" fmla="*/ 9 w 41"/>
                    <a:gd name="T23" fmla="*/ 29 h 33"/>
                    <a:gd name="T24" fmla="*/ 18 w 41"/>
                    <a:gd name="T25" fmla="*/ 32 h 33"/>
                    <a:gd name="T26" fmla="*/ 18 w 41"/>
                    <a:gd name="T27" fmla="*/ 32 h 33"/>
                    <a:gd name="T28" fmla="*/ 26 w 41"/>
                    <a:gd name="T29" fmla="*/ 33 h 33"/>
                    <a:gd name="T30" fmla="*/ 33 w 41"/>
                    <a:gd name="T31" fmla="*/ 30 h 33"/>
                    <a:gd name="T32" fmla="*/ 39 w 41"/>
                    <a:gd name="T33" fmla="*/ 25 h 33"/>
                    <a:gd name="T34" fmla="*/ 40 w 41"/>
                    <a:gd name="T35" fmla="*/ 23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6 h 33"/>
                    <a:gd name="T42" fmla="*/ 41 w 41"/>
                    <a:gd name="T43" fmla="*/ 14 h 33"/>
                    <a:gd name="T44" fmla="*/ 37 w 41"/>
                    <a:gd name="T45" fmla="*/ 7 h 33"/>
                    <a:gd name="T46" fmla="*/ 31 w 41"/>
                    <a:gd name="T47" fmla="*/ 2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6" y="0"/>
                      </a:lnTo>
                      <a:lnTo>
                        <a:pt x="8" y="2"/>
                      </a:lnTo>
                      <a:lnTo>
                        <a:pt x="3" y="6"/>
                      </a:lnTo>
                      <a:lnTo>
                        <a:pt x="2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4" y="25"/>
                      </a:lnTo>
                      <a:lnTo>
                        <a:pt x="9" y="29"/>
                      </a:lnTo>
                      <a:lnTo>
                        <a:pt x="18" y="32"/>
                      </a:lnTo>
                      <a:lnTo>
                        <a:pt x="26" y="33"/>
                      </a:lnTo>
                      <a:lnTo>
                        <a:pt x="33" y="30"/>
                      </a:lnTo>
                      <a:lnTo>
                        <a:pt x="39" y="25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41" y="14"/>
                      </a:lnTo>
                      <a:lnTo>
                        <a:pt x="37" y="7"/>
                      </a:lnTo>
                      <a:lnTo>
                        <a:pt x="31" y="2"/>
                      </a:lnTo>
                      <a:lnTo>
                        <a:pt x="2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66" name="Freeform 3006"/>
                <p:cNvSpPr>
                  <a:spLocks/>
                </p:cNvSpPr>
                <p:nvPr/>
              </p:nvSpPr>
              <p:spPr bwMode="auto">
                <a:xfrm>
                  <a:off x="1667" y="3003"/>
                  <a:ext cx="41" cy="32"/>
                </a:xfrm>
                <a:custGeom>
                  <a:avLst/>
                  <a:gdLst>
                    <a:gd name="T0" fmla="*/ 20 w 41"/>
                    <a:gd name="T1" fmla="*/ 0 h 32"/>
                    <a:gd name="T2" fmla="*/ 20 w 41"/>
                    <a:gd name="T3" fmla="*/ 0 h 32"/>
                    <a:gd name="T4" fmla="*/ 13 w 41"/>
                    <a:gd name="T5" fmla="*/ 1 h 32"/>
                    <a:gd name="T6" fmla="*/ 5 w 41"/>
                    <a:gd name="T7" fmla="*/ 5 h 32"/>
                    <a:gd name="T8" fmla="*/ 1 w 41"/>
                    <a:gd name="T9" fmla="*/ 10 h 32"/>
                    <a:gd name="T10" fmla="*/ 0 w 41"/>
                    <a:gd name="T11" fmla="*/ 13 h 32"/>
                    <a:gd name="T12" fmla="*/ 0 w 41"/>
                    <a:gd name="T13" fmla="*/ 17 h 32"/>
                    <a:gd name="T14" fmla="*/ 0 w 41"/>
                    <a:gd name="T15" fmla="*/ 17 h 32"/>
                    <a:gd name="T16" fmla="*/ 0 w 41"/>
                    <a:gd name="T17" fmla="*/ 19 h 32"/>
                    <a:gd name="T18" fmla="*/ 1 w 41"/>
                    <a:gd name="T19" fmla="*/ 23 h 32"/>
                    <a:gd name="T20" fmla="*/ 5 w 41"/>
                    <a:gd name="T21" fmla="*/ 28 h 32"/>
                    <a:gd name="T22" fmla="*/ 13 w 41"/>
                    <a:gd name="T23" fmla="*/ 31 h 32"/>
                    <a:gd name="T24" fmla="*/ 20 w 41"/>
                    <a:gd name="T25" fmla="*/ 32 h 32"/>
                    <a:gd name="T26" fmla="*/ 20 w 41"/>
                    <a:gd name="T27" fmla="*/ 32 h 32"/>
                    <a:gd name="T28" fmla="*/ 28 w 41"/>
                    <a:gd name="T29" fmla="*/ 31 h 32"/>
                    <a:gd name="T30" fmla="*/ 34 w 41"/>
                    <a:gd name="T31" fmla="*/ 28 h 32"/>
                    <a:gd name="T32" fmla="*/ 39 w 41"/>
                    <a:gd name="T33" fmla="*/ 23 h 32"/>
                    <a:gd name="T34" fmla="*/ 41 w 41"/>
                    <a:gd name="T35" fmla="*/ 19 h 32"/>
                    <a:gd name="T36" fmla="*/ 41 w 41"/>
                    <a:gd name="T37" fmla="*/ 17 h 32"/>
                    <a:gd name="T38" fmla="*/ 41 w 41"/>
                    <a:gd name="T39" fmla="*/ 17 h 32"/>
                    <a:gd name="T40" fmla="*/ 41 w 41"/>
                    <a:gd name="T41" fmla="*/ 13 h 32"/>
                    <a:gd name="T42" fmla="*/ 39 w 41"/>
                    <a:gd name="T43" fmla="*/ 10 h 32"/>
                    <a:gd name="T44" fmla="*/ 34 w 41"/>
                    <a:gd name="T45" fmla="*/ 5 h 32"/>
                    <a:gd name="T46" fmla="*/ 28 w 41"/>
                    <a:gd name="T47" fmla="*/ 1 h 32"/>
                    <a:gd name="T48" fmla="*/ 20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5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5" y="28"/>
                      </a:lnTo>
                      <a:lnTo>
                        <a:pt x="13" y="31"/>
                      </a:lnTo>
                      <a:lnTo>
                        <a:pt x="20" y="32"/>
                      </a:lnTo>
                      <a:lnTo>
                        <a:pt x="28" y="31"/>
                      </a:lnTo>
                      <a:lnTo>
                        <a:pt x="34" y="28"/>
                      </a:lnTo>
                      <a:lnTo>
                        <a:pt x="39" y="23"/>
                      </a:lnTo>
                      <a:lnTo>
                        <a:pt x="41" y="19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9" y="10"/>
                      </a:lnTo>
                      <a:lnTo>
                        <a:pt x="34" y="5"/>
                      </a:lnTo>
                      <a:lnTo>
                        <a:pt x="28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67" name="Freeform 3007"/>
                <p:cNvSpPr>
                  <a:spLocks/>
                </p:cNvSpPr>
                <p:nvPr/>
              </p:nvSpPr>
              <p:spPr bwMode="auto">
                <a:xfrm>
                  <a:off x="1667" y="3003"/>
                  <a:ext cx="41" cy="32"/>
                </a:xfrm>
                <a:custGeom>
                  <a:avLst/>
                  <a:gdLst>
                    <a:gd name="T0" fmla="*/ 20 w 41"/>
                    <a:gd name="T1" fmla="*/ 0 h 32"/>
                    <a:gd name="T2" fmla="*/ 20 w 41"/>
                    <a:gd name="T3" fmla="*/ 0 h 32"/>
                    <a:gd name="T4" fmla="*/ 13 w 41"/>
                    <a:gd name="T5" fmla="*/ 1 h 32"/>
                    <a:gd name="T6" fmla="*/ 5 w 41"/>
                    <a:gd name="T7" fmla="*/ 5 h 32"/>
                    <a:gd name="T8" fmla="*/ 1 w 41"/>
                    <a:gd name="T9" fmla="*/ 10 h 32"/>
                    <a:gd name="T10" fmla="*/ 0 w 41"/>
                    <a:gd name="T11" fmla="*/ 13 h 32"/>
                    <a:gd name="T12" fmla="*/ 0 w 41"/>
                    <a:gd name="T13" fmla="*/ 17 h 32"/>
                    <a:gd name="T14" fmla="*/ 0 w 41"/>
                    <a:gd name="T15" fmla="*/ 17 h 32"/>
                    <a:gd name="T16" fmla="*/ 0 w 41"/>
                    <a:gd name="T17" fmla="*/ 19 h 32"/>
                    <a:gd name="T18" fmla="*/ 1 w 41"/>
                    <a:gd name="T19" fmla="*/ 23 h 32"/>
                    <a:gd name="T20" fmla="*/ 5 w 41"/>
                    <a:gd name="T21" fmla="*/ 28 h 32"/>
                    <a:gd name="T22" fmla="*/ 13 w 41"/>
                    <a:gd name="T23" fmla="*/ 31 h 32"/>
                    <a:gd name="T24" fmla="*/ 20 w 41"/>
                    <a:gd name="T25" fmla="*/ 32 h 32"/>
                    <a:gd name="T26" fmla="*/ 20 w 41"/>
                    <a:gd name="T27" fmla="*/ 32 h 32"/>
                    <a:gd name="T28" fmla="*/ 28 w 41"/>
                    <a:gd name="T29" fmla="*/ 31 h 32"/>
                    <a:gd name="T30" fmla="*/ 34 w 41"/>
                    <a:gd name="T31" fmla="*/ 28 h 32"/>
                    <a:gd name="T32" fmla="*/ 39 w 41"/>
                    <a:gd name="T33" fmla="*/ 23 h 32"/>
                    <a:gd name="T34" fmla="*/ 41 w 41"/>
                    <a:gd name="T35" fmla="*/ 19 h 32"/>
                    <a:gd name="T36" fmla="*/ 41 w 41"/>
                    <a:gd name="T37" fmla="*/ 17 h 32"/>
                    <a:gd name="T38" fmla="*/ 41 w 41"/>
                    <a:gd name="T39" fmla="*/ 17 h 32"/>
                    <a:gd name="T40" fmla="*/ 41 w 41"/>
                    <a:gd name="T41" fmla="*/ 13 h 32"/>
                    <a:gd name="T42" fmla="*/ 39 w 41"/>
                    <a:gd name="T43" fmla="*/ 10 h 32"/>
                    <a:gd name="T44" fmla="*/ 34 w 41"/>
                    <a:gd name="T45" fmla="*/ 5 h 32"/>
                    <a:gd name="T46" fmla="*/ 28 w 41"/>
                    <a:gd name="T47" fmla="*/ 1 h 32"/>
                    <a:gd name="T48" fmla="*/ 20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5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5" y="28"/>
                      </a:lnTo>
                      <a:lnTo>
                        <a:pt x="13" y="31"/>
                      </a:lnTo>
                      <a:lnTo>
                        <a:pt x="20" y="32"/>
                      </a:lnTo>
                      <a:lnTo>
                        <a:pt x="28" y="31"/>
                      </a:lnTo>
                      <a:lnTo>
                        <a:pt x="34" y="28"/>
                      </a:lnTo>
                      <a:lnTo>
                        <a:pt x="39" y="23"/>
                      </a:lnTo>
                      <a:lnTo>
                        <a:pt x="41" y="19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9" y="10"/>
                      </a:lnTo>
                      <a:lnTo>
                        <a:pt x="34" y="5"/>
                      </a:lnTo>
                      <a:lnTo>
                        <a:pt x="28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68" name="Freeform 3008"/>
                <p:cNvSpPr>
                  <a:spLocks/>
                </p:cNvSpPr>
                <p:nvPr/>
              </p:nvSpPr>
              <p:spPr bwMode="auto">
                <a:xfrm>
                  <a:off x="1648" y="3066"/>
                  <a:ext cx="39" cy="34"/>
                </a:xfrm>
                <a:custGeom>
                  <a:avLst/>
                  <a:gdLst>
                    <a:gd name="T0" fmla="*/ 11 w 39"/>
                    <a:gd name="T1" fmla="*/ 2 h 34"/>
                    <a:gd name="T2" fmla="*/ 11 w 39"/>
                    <a:gd name="T3" fmla="*/ 2 h 34"/>
                    <a:gd name="T4" fmla="*/ 5 w 39"/>
                    <a:gd name="T5" fmla="*/ 7 h 34"/>
                    <a:gd name="T6" fmla="*/ 1 w 39"/>
                    <a:gd name="T7" fmla="*/ 14 h 34"/>
                    <a:gd name="T8" fmla="*/ 0 w 39"/>
                    <a:gd name="T9" fmla="*/ 21 h 34"/>
                    <a:gd name="T10" fmla="*/ 1 w 39"/>
                    <a:gd name="T11" fmla="*/ 24 h 34"/>
                    <a:gd name="T12" fmla="*/ 2 w 39"/>
                    <a:gd name="T13" fmla="*/ 28 h 34"/>
                    <a:gd name="T14" fmla="*/ 2 w 39"/>
                    <a:gd name="T15" fmla="*/ 28 h 34"/>
                    <a:gd name="T16" fmla="*/ 4 w 39"/>
                    <a:gd name="T17" fmla="*/ 30 h 34"/>
                    <a:gd name="T18" fmla="*/ 6 w 39"/>
                    <a:gd name="T19" fmla="*/ 31 h 34"/>
                    <a:gd name="T20" fmla="*/ 12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0 h 34"/>
                    <a:gd name="T26" fmla="*/ 28 w 39"/>
                    <a:gd name="T27" fmla="*/ 30 h 34"/>
                    <a:gd name="T28" fmla="*/ 34 w 39"/>
                    <a:gd name="T29" fmla="*/ 25 h 34"/>
                    <a:gd name="T30" fmla="*/ 38 w 39"/>
                    <a:gd name="T31" fmla="*/ 19 h 34"/>
                    <a:gd name="T32" fmla="*/ 39 w 39"/>
                    <a:gd name="T33" fmla="*/ 12 h 34"/>
                    <a:gd name="T34" fmla="*/ 39 w 39"/>
                    <a:gd name="T35" fmla="*/ 10 h 34"/>
                    <a:gd name="T36" fmla="*/ 38 w 39"/>
                    <a:gd name="T37" fmla="*/ 6 h 34"/>
                    <a:gd name="T38" fmla="*/ 38 w 39"/>
                    <a:gd name="T39" fmla="*/ 6 h 34"/>
                    <a:gd name="T40" fmla="*/ 35 w 39"/>
                    <a:gd name="T41" fmla="*/ 3 h 34"/>
                    <a:gd name="T42" fmla="*/ 33 w 39"/>
                    <a:gd name="T43" fmla="*/ 2 h 34"/>
                    <a:gd name="T44" fmla="*/ 26 w 39"/>
                    <a:gd name="T45" fmla="*/ 0 h 34"/>
                    <a:gd name="T46" fmla="*/ 19 w 39"/>
                    <a:gd name="T47" fmla="*/ 0 h 34"/>
                    <a:gd name="T48" fmla="*/ 11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7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1" y="24"/>
                      </a:lnTo>
                      <a:lnTo>
                        <a:pt x="2" y="28"/>
                      </a:lnTo>
                      <a:lnTo>
                        <a:pt x="4" y="30"/>
                      </a:lnTo>
                      <a:lnTo>
                        <a:pt x="6" y="31"/>
                      </a:lnTo>
                      <a:lnTo>
                        <a:pt x="12" y="34"/>
                      </a:lnTo>
                      <a:lnTo>
                        <a:pt x="20" y="34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39" y="12"/>
                      </a:lnTo>
                      <a:lnTo>
                        <a:pt x="39" y="10"/>
                      </a:lnTo>
                      <a:lnTo>
                        <a:pt x="38" y="6"/>
                      </a:lnTo>
                      <a:lnTo>
                        <a:pt x="35" y="3"/>
                      </a:lnTo>
                      <a:lnTo>
                        <a:pt x="33" y="2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2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69" name="Freeform 3009"/>
                <p:cNvSpPr>
                  <a:spLocks/>
                </p:cNvSpPr>
                <p:nvPr/>
              </p:nvSpPr>
              <p:spPr bwMode="auto">
                <a:xfrm>
                  <a:off x="1648" y="3066"/>
                  <a:ext cx="39" cy="34"/>
                </a:xfrm>
                <a:custGeom>
                  <a:avLst/>
                  <a:gdLst>
                    <a:gd name="T0" fmla="*/ 11 w 39"/>
                    <a:gd name="T1" fmla="*/ 2 h 34"/>
                    <a:gd name="T2" fmla="*/ 11 w 39"/>
                    <a:gd name="T3" fmla="*/ 2 h 34"/>
                    <a:gd name="T4" fmla="*/ 5 w 39"/>
                    <a:gd name="T5" fmla="*/ 7 h 34"/>
                    <a:gd name="T6" fmla="*/ 1 w 39"/>
                    <a:gd name="T7" fmla="*/ 14 h 34"/>
                    <a:gd name="T8" fmla="*/ 0 w 39"/>
                    <a:gd name="T9" fmla="*/ 21 h 34"/>
                    <a:gd name="T10" fmla="*/ 1 w 39"/>
                    <a:gd name="T11" fmla="*/ 24 h 34"/>
                    <a:gd name="T12" fmla="*/ 2 w 39"/>
                    <a:gd name="T13" fmla="*/ 28 h 34"/>
                    <a:gd name="T14" fmla="*/ 2 w 39"/>
                    <a:gd name="T15" fmla="*/ 28 h 34"/>
                    <a:gd name="T16" fmla="*/ 4 w 39"/>
                    <a:gd name="T17" fmla="*/ 30 h 34"/>
                    <a:gd name="T18" fmla="*/ 6 w 39"/>
                    <a:gd name="T19" fmla="*/ 31 h 34"/>
                    <a:gd name="T20" fmla="*/ 12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0 h 34"/>
                    <a:gd name="T26" fmla="*/ 28 w 39"/>
                    <a:gd name="T27" fmla="*/ 30 h 34"/>
                    <a:gd name="T28" fmla="*/ 34 w 39"/>
                    <a:gd name="T29" fmla="*/ 25 h 34"/>
                    <a:gd name="T30" fmla="*/ 38 w 39"/>
                    <a:gd name="T31" fmla="*/ 19 h 34"/>
                    <a:gd name="T32" fmla="*/ 39 w 39"/>
                    <a:gd name="T33" fmla="*/ 12 h 34"/>
                    <a:gd name="T34" fmla="*/ 39 w 39"/>
                    <a:gd name="T35" fmla="*/ 10 h 34"/>
                    <a:gd name="T36" fmla="*/ 38 w 39"/>
                    <a:gd name="T37" fmla="*/ 6 h 34"/>
                    <a:gd name="T38" fmla="*/ 38 w 39"/>
                    <a:gd name="T39" fmla="*/ 6 h 34"/>
                    <a:gd name="T40" fmla="*/ 35 w 39"/>
                    <a:gd name="T41" fmla="*/ 3 h 34"/>
                    <a:gd name="T42" fmla="*/ 33 w 39"/>
                    <a:gd name="T43" fmla="*/ 2 h 34"/>
                    <a:gd name="T44" fmla="*/ 26 w 39"/>
                    <a:gd name="T45" fmla="*/ 0 h 34"/>
                    <a:gd name="T46" fmla="*/ 19 w 39"/>
                    <a:gd name="T47" fmla="*/ 0 h 34"/>
                    <a:gd name="T48" fmla="*/ 11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7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1" y="24"/>
                      </a:lnTo>
                      <a:lnTo>
                        <a:pt x="2" y="28"/>
                      </a:lnTo>
                      <a:lnTo>
                        <a:pt x="4" y="30"/>
                      </a:lnTo>
                      <a:lnTo>
                        <a:pt x="6" y="31"/>
                      </a:lnTo>
                      <a:lnTo>
                        <a:pt x="12" y="34"/>
                      </a:lnTo>
                      <a:lnTo>
                        <a:pt x="20" y="34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39" y="12"/>
                      </a:lnTo>
                      <a:lnTo>
                        <a:pt x="39" y="10"/>
                      </a:lnTo>
                      <a:lnTo>
                        <a:pt x="38" y="6"/>
                      </a:lnTo>
                      <a:lnTo>
                        <a:pt x="35" y="3"/>
                      </a:lnTo>
                      <a:lnTo>
                        <a:pt x="33" y="2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70" name="Freeform 3010"/>
                <p:cNvSpPr>
                  <a:spLocks/>
                </p:cNvSpPr>
                <p:nvPr/>
              </p:nvSpPr>
              <p:spPr bwMode="auto">
                <a:xfrm>
                  <a:off x="1677" y="3069"/>
                  <a:ext cx="41" cy="34"/>
                </a:xfrm>
                <a:custGeom>
                  <a:avLst/>
                  <a:gdLst>
                    <a:gd name="T0" fmla="*/ 26 w 41"/>
                    <a:gd name="T1" fmla="*/ 2 h 34"/>
                    <a:gd name="T2" fmla="*/ 26 w 41"/>
                    <a:gd name="T3" fmla="*/ 2 h 34"/>
                    <a:gd name="T4" fmla="*/ 18 w 41"/>
                    <a:gd name="T5" fmla="*/ 0 h 34"/>
                    <a:gd name="T6" fmla="*/ 10 w 41"/>
                    <a:gd name="T7" fmla="*/ 0 h 34"/>
                    <a:gd name="T8" fmla="*/ 4 w 41"/>
                    <a:gd name="T9" fmla="*/ 4 h 34"/>
                    <a:gd name="T10" fmla="*/ 3 w 41"/>
                    <a:gd name="T11" fmla="*/ 7 h 34"/>
                    <a:gd name="T12" fmla="*/ 1 w 41"/>
                    <a:gd name="T13" fmla="*/ 9 h 34"/>
                    <a:gd name="T14" fmla="*/ 1 w 41"/>
                    <a:gd name="T15" fmla="*/ 9 h 34"/>
                    <a:gd name="T16" fmla="*/ 0 w 41"/>
                    <a:gd name="T17" fmla="*/ 13 h 34"/>
                    <a:gd name="T18" fmla="*/ 0 w 41"/>
                    <a:gd name="T19" fmla="*/ 16 h 34"/>
                    <a:gd name="T20" fmla="*/ 3 w 41"/>
                    <a:gd name="T21" fmla="*/ 22 h 34"/>
                    <a:gd name="T22" fmla="*/ 8 w 41"/>
                    <a:gd name="T23" fmla="*/ 27 h 34"/>
                    <a:gd name="T24" fmla="*/ 14 w 41"/>
                    <a:gd name="T25" fmla="*/ 32 h 34"/>
                    <a:gd name="T26" fmla="*/ 14 w 41"/>
                    <a:gd name="T27" fmla="*/ 32 h 34"/>
                    <a:gd name="T28" fmla="*/ 23 w 41"/>
                    <a:gd name="T29" fmla="*/ 34 h 34"/>
                    <a:gd name="T30" fmla="*/ 31 w 41"/>
                    <a:gd name="T31" fmla="*/ 32 h 34"/>
                    <a:gd name="T32" fmla="*/ 36 w 41"/>
                    <a:gd name="T33" fmla="*/ 30 h 34"/>
                    <a:gd name="T34" fmla="*/ 38 w 41"/>
                    <a:gd name="T35" fmla="*/ 27 h 34"/>
                    <a:gd name="T36" fmla="*/ 40 w 41"/>
                    <a:gd name="T37" fmla="*/ 23 h 34"/>
                    <a:gd name="T38" fmla="*/ 40 w 41"/>
                    <a:gd name="T39" fmla="*/ 23 h 34"/>
                    <a:gd name="T40" fmla="*/ 41 w 41"/>
                    <a:gd name="T41" fmla="*/ 21 h 34"/>
                    <a:gd name="T42" fmla="*/ 41 w 41"/>
                    <a:gd name="T43" fmla="*/ 17 h 34"/>
                    <a:gd name="T44" fmla="*/ 38 w 41"/>
                    <a:gd name="T45" fmla="*/ 11 h 34"/>
                    <a:gd name="T46" fmla="*/ 33 w 41"/>
                    <a:gd name="T47" fmla="*/ 5 h 34"/>
                    <a:gd name="T48" fmla="*/ 26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0" y="0"/>
                      </a:lnTo>
                      <a:lnTo>
                        <a:pt x="4" y="4"/>
                      </a:lnTo>
                      <a:lnTo>
                        <a:pt x="3" y="7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3" y="22"/>
                      </a:lnTo>
                      <a:lnTo>
                        <a:pt x="8" y="27"/>
                      </a:lnTo>
                      <a:lnTo>
                        <a:pt x="14" y="32"/>
                      </a:lnTo>
                      <a:lnTo>
                        <a:pt x="23" y="34"/>
                      </a:lnTo>
                      <a:lnTo>
                        <a:pt x="31" y="32"/>
                      </a:lnTo>
                      <a:lnTo>
                        <a:pt x="36" y="30"/>
                      </a:lnTo>
                      <a:lnTo>
                        <a:pt x="38" y="27"/>
                      </a:lnTo>
                      <a:lnTo>
                        <a:pt x="40" y="23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6" y="2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71" name="Freeform 3011"/>
                <p:cNvSpPr>
                  <a:spLocks/>
                </p:cNvSpPr>
                <p:nvPr/>
              </p:nvSpPr>
              <p:spPr bwMode="auto">
                <a:xfrm>
                  <a:off x="1677" y="3069"/>
                  <a:ext cx="41" cy="34"/>
                </a:xfrm>
                <a:custGeom>
                  <a:avLst/>
                  <a:gdLst>
                    <a:gd name="T0" fmla="*/ 26 w 41"/>
                    <a:gd name="T1" fmla="*/ 2 h 34"/>
                    <a:gd name="T2" fmla="*/ 26 w 41"/>
                    <a:gd name="T3" fmla="*/ 2 h 34"/>
                    <a:gd name="T4" fmla="*/ 18 w 41"/>
                    <a:gd name="T5" fmla="*/ 0 h 34"/>
                    <a:gd name="T6" fmla="*/ 10 w 41"/>
                    <a:gd name="T7" fmla="*/ 0 h 34"/>
                    <a:gd name="T8" fmla="*/ 4 w 41"/>
                    <a:gd name="T9" fmla="*/ 4 h 34"/>
                    <a:gd name="T10" fmla="*/ 3 w 41"/>
                    <a:gd name="T11" fmla="*/ 7 h 34"/>
                    <a:gd name="T12" fmla="*/ 1 w 41"/>
                    <a:gd name="T13" fmla="*/ 9 h 34"/>
                    <a:gd name="T14" fmla="*/ 1 w 41"/>
                    <a:gd name="T15" fmla="*/ 9 h 34"/>
                    <a:gd name="T16" fmla="*/ 0 w 41"/>
                    <a:gd name="T17" fmla="*/ 13 h 34"/>
                    <a:gd name="T18" fmla="*/ 0 w 41"/>
                    <a:gd name="T19" fmla="*/ 16 h 34"/>
                    <a:gd name="T20" fmla="*/ 3 w 41"/>
                    <a:gd name="T21" fmla="*/ 22 h 34"/>
                    <a:gd name="T22" fmla="*/ 8 w 41"/>
                    <a:gd name="T23" fmla="*/ 27 h 34"/>
                    <a:gd name="T24" fmla="*/ 14 w 41"/>
                    <a:gd name="T25" fmla="*/ 32 h 34"/>
                    <a:gd name="T26" fmla="*/ 14 w 41"/>
                    <a:gd name="T27" fmla="*/ 32 h 34"/>
                    <a:gd name="T28" fmla="*/ 23 w 41"/>
                    <a:gd name="T29" fmla="*/ 34 h 34"/>
                    <a:gd name="T30" fmla="*/ 31 w 41"/>
                    <a:gd name="T31" fmla="*/ 32 h 34"/>
                    <a:gd name="T32" fmla="*/ 36 w 41"/>
                    <a:gd name="T33" fmla="*/ 30 h 34"/>
                    <a:gd name="T34" fmla="*/ 38 w 41"/>
                    <a:gd name="T35" fmla="*/ 27 h 34"/>
                    <a:gd name="T36" fmla="*/ 40 w 41"/>
                    <a:gd name="T37" fmla="*/ 23 h 34"/>
                    <a:gd name="T38" fmla="*/ 40 w 41"/>
                    <a:gd name="T39" fmla="*/ 23 h 34"/>
                    <a:gd name="T40" fmla="*/ 41 w 41"/>
                    <a:gd name="T41" fmla="*/ 21 h 34"/>
                    <a:gd name="T42" fmla="*/ 41 w 41"/>
                    <a:gd name="T43" fmla="*/ 17 h 34"/>
                    <a:gd name="T44" fmla="*/ 38 w 41"/>
                    <a:gd name="T45" fmla="*/ 11 h 34"/>
                    <a:gd name="T46" fmla="*/ 33 w 41"/>
                    <a:gd name="T47" fmla="*/ 5 h 34"/>
                    <a:gd name="T48" fmla="*/ 26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0" y="0"/>
                      </a:lnTo>
                      <a:lnTo>
                        <a:pt x="4" y="4"/>
                      </a:lnTo>
                      <a:lnTo>
                        <a:pt x="3" y="7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3" y="22"/>
                      </a:lnTo>
                      <a:lnTo>
                        <a:pt x="8" y="27"/>
                      </a:lnTo>
                      <a:lnTo>
                        <a:pt x="14" y="32"/>
                      </a:lnTo>
                      <a:lnTo>
                        <a:pt x="23" y="34"/>
                      </a:lnTo>
                      <a:lnTo>
                        <a:pt x="31" y="32"/>
                      </a:lnTo>
                      <a:lnTo>
                        <a:pt x="36" y="30"/>
                      </a:lnTo>
                      <a:lnTo>
                        <a:pt x="38" y="27"/>
                      </a:lnTo>
                      <a:lnTo>
                        <a:pt x="40" y="23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6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72" name="Freeform 3012"/>
                <p:cNvSpPr>
                  <a:spLocks/>
                </p:cNvSpPr>
                <p:nvPr/>
              </p:nvSpPr>
              <p:spPr bwMode="auto">
                <a:xfrm>
                  <a:off x="1593" y="3055"/>
                  <a:ext cx="30" cy="88"/>
                </a:xfrm>
                <a:custGeom>
                  <a:avLst/>
                  <a:gdLst>
                    <a:gd name="T0" fmla="*/ 0 w 30"/>
                    <a:gd name="T1" fmla="*/ 85 h 88"/>
                    <a:gd name="T2" fmla="*/ 9 w 30"/>
                    <a:gd name="T3" fmla="*/ 69 h 88"/>
                    <a:gd name="T4" fmla="*/ 9 w 30"/>
                    <a:gd name="T5" fmla="*/ 0 h 88"/>
                    <a:gd name="T6" fmla="*/ 23 w 30"/>
                    <a:gd name="T7" fmla="*/ 3 h 88"/>
                    <a:gd name="T8" fmla="*/ 23 w 30"/>
                    <a:gd name="T9" fmla="*/ 71 h 88"/>
                    <a:gd name="T10" fmla="*/ 30 w 30"/>
                    <a:gd name="T11" fmla="*/ 86 h 88"/>
                    <a:gd name="T12" fmla="*/ 20 w 30"/>
                    <a:gd name="T13" fmla="*/ 79 h 88"/>
                    <a:gd name="T14" fmla="*/ 20 w 30"/>
                    <a:gd name="T15" fmla="*/ 88 h 88"/>
                    <a:gd name="T16" fmla="*/ 14 w 30"/>
                    <a:gd name="T17" fmla="*/ 82 h 88"/>
                    <a:gd name="T18" fmla="*/ 9 w 30"/>
                    <a:gd name="T19" fmla="*/ 88 h 88"/>
                    <a:gd name="T20" fmla="*/ 9 w 30"/>
                    <a:gd name="T21" fmla="*/ 81 h 88"/>
                    <a:gd name="T22" fmla="*/ 0 w 30"/>
                    <a:gd name="T23" fmla="*/ 85 h 88"/>
                    <a:gd name="T24" fmla="*/ 0 w 30"/>
                    <a:gd name="T25" fmla="*/ 85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88"/>
                    <a:gd name="T41" fmla="*/ 30 w 30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88">
                      <a:moveTo>
                        <a:pt x="0" y="85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3"/>
                      </a:lnTo>
                      <a:lnTo>
                        <a:pt x="23" y="71"/>
                      </a:lnTo>
                      <a:lnTo>
                        <a:pt x="30" y="86"/>
                      </a:lnTo>
                      <a:lnTo>
                        <a:pt x="20" y="79"/>
                      </a:lnTo>
                      <a:lnTo>
                        <a:pt x="20" y="88"/>
                      </a:lnTo>
                      <a:lnTo>
                        <a:pt x="14" y="82"/>
                      </a:lnTo>
                      <a:lnTo>
                        <a:pt x="9" y="88"/>
                      </a:lnTo>
                      <a:lnTo>
                        <a:pt x="9" y="81"/>
                      </a:lnTo>
                      <a:lnTo>
                        <a:pt x="0" y="85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73" name="Freeform 3013"/>
                <p:cNvSpPr>
                  <a:spLocks/>
                </p:cNvSpPr>
                <p:nvPr/>
              </p:nvSpPr>
              <p:spPr bwMode="auto">
                <a:xfrm>
                  <a:off x="1575" y="3040"/>
                  <a:ext cx="40" cy="34"/>
                </a:xfrm>
                <a:custGeom>
                  <a:avLst/>
                  <a:gdLst>
                    <a:gd name="T0" fmla="*/ 11 w 40"/>
                    <a:gd name="T1" fmla="*/ 4 h 34"/>
                    <a:gd name="T2" fmla="*/ 11 w 40"/>
                    <a:gd name="T3" fmla="*/ 4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2 h 34"/>
                    <a:gd name="T10" fmla="*/ 0 w 40"/>
                    <a:gd name="T11" fmla="*/ 24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1 h 34"/>
                    <a:gd name="T18" fmla="*/ 6 w 40"/>
                    <a:gd name="T19" fmla="*/ 32 h 34"/>
                    <a:gd name="T20" fmla="*/ 13 w 40"/>
                    <a:gd name="T21" fmla="*/ 34 h 34"/>
                    <a:gd name="T22" fmla="*/ 20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4 w 40"/>
                    <a:gd name="T29" fmla="*/ 27 h 34"/>
                    <a:gd name="T30" fmla="*/ 38 w 40"/>
                    <a:gd name="T31" fmla="*/ 20 h 34"/>
                    <a:gd name="T32" fmla="*/ 40 w 40"/>
                    <a:gd name="T33" fmla="*/ 13 h 34"/>
                    <a:gd name="T34" fmla="*/ 40 w 40"/>
                    <a:gd name="T35" fmla="*/ 10 h 34"/>
                    <a:gd name="T36" fmla="*/ 38 w 40"/>
                    <a:gd name="T37" fmla="*/ 8 h 34"/>
                    <a:gd name="T38" fmla="*/ 38 w 40"/>
                    <a:gd name="T39" fmla="*/ 8 h 34"/>
                    <a:gd name="T40" fmla="*/ 36 w 40"/>
                    <a:gd name="T41" fmla="*/ 5 h 34"/>
                    <a:gd name="T42" fmla="*/ 33 w 40"/>
                    <a:gd name="T43" fmla="*/ 3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1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6" y="32"/>
                      </a:lnTo>
                      <a:lnTo>
                        <a:pt x="13" y="34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0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74" name="Freeform 3014"/>
                <p:cNvSpPr>
                  <a:spLocks/>
                </p:cNvSpPr>
                <p:nvPr/>
              </p:nvSpPr>
              <p:spPr bwMode="auto">
                <a:xfrm>
                  <a:off x="1575" y="3040"/>
                  <a:ext cx="40" cy="34"/>
                </a:xfrm>
                <a:custGeom>
                  <a:avLst/>
                  <a:gdLst>
                    <a:gd name="T0" fmla="*/ 11 w 40"/>
                    <a:gd name="T1" fmla="*/ 4 h 34"/>
                    <a:gd name="T2" fmla="*/ 11 w 40"/>
                    <a:gd name="T3" fmla="*/ 4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2 h 34"/>
                    <a:gd name="T10" fmla="*/ 0 w 40"/>
                    <a:gd name="T11" fmla="*/ 24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1 h 34"/>
                    <a:gd name="T18" fmla="*/ 6 w 40"/>
                    <a:gd name="T19" fmla="*/ 32 h 34"/>
                    <a:gd name="T20" fmla="*/ 13 w 40"/>
                    <a:gd name="T21" fmla="*/ 34 h 34"/>
                    <a:gd name="T22" fmla="*/ 20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4 w 40"/>
                    <a:gd name="T29" fmla="*/ 27 h 34"/>
                    <a:gd name="T30" fmla="*/ 38 w 40"/>
                    <a:gd name="T31" fmla="*/ 20 h 34"/>
                    <a:gd name="T32" fmla="*/ 40 w 40"/>
                    <a:gd name="T33" fmla="*/ 13 h 34"/>
                    <a:gd name="T34" fmla="*/ 40 w 40"/>
                    <a:gd name="T35" fmla="*/ 10 h 34"/>
                    <a:gd name="T36" fmla="*/ 38 w 40"/>
                    <a:gd name="T37" fmla="*/ 8 h 34"/>
                    <a:gd name="T38" fmla="*/ 38 w 40"/>
                    <a:gd name="T39" fmla="*/ 8 h 34"/>
                    <a:gd name="T40" fmla="*/ 36 w 40"/>
                    <a:gd name="T41" fmla="*/ 5 h 34"/>
                    <a:gd name="T42" fmla="*/ 33 w 40"/>
                    <a:gd name="T43" fmla="*/ 3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1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6" y="32"/>
                      </a:lnTo>
                      <a:lnTo>
                        <a:pt x="13" y="34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0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75" name="Freeform 3015"/>
                <p:cNvSpPr>
                  <a:spLocks/>
                </p:cNvSpPr>
                <p:nvPr/>
              </p:nvSpPr>
              <p:spPr bwMode="auto">
                <a:xfrm>
                  <a:off x="1604" y="3044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8 w 40"/>
                    <a:gd name="T5" fmla="*/ 0 h 33"/>
                    <a:gd name="T6" fmla="*/ 11 w 40"/>
                    <a:gd name="T7" fmla="*/ 1 h 33"/>
                    <a:gd name="T8" fmla="*/ 4 w 40"/>
                    <a:gd name="T9" fmla="*/ 5 h 33"/>
                    <a:gd name="T10" fmla="*/ 2 w 40"/>
                    <a:gd name="T11" fmla="*/ 6 h 33"/>
                    <a:gd name="T12" fmla="*/ 0 w 40"/>
                    <a:gd name="T13" fmla="*/ 10 h 33"/>
                    <a:gd name="T14" fmla="*/ 0 w 40"/>
                    <a:gd name="T15" fmla="*/ 10 h 33"/>
                    <a:gd name="T16" fmla="*/ 0 w 40"/>
                    <a:gd name="T17" fmla="*/ 13 h 33"/>
                    <a:gd name="T18" fmla="*/ 0 w 40"/>
                    <a:gd name="T19" fmla="*/ 16 h 33"/>
                    <a:gd name="T20" fmla="*/ 3 w 40"/>
                    <a:gd name="T21" fmla="*/ 23 h 33"/>
                    <a:gd name="T22" fmla="*/ 8 w 40"/>
                    <a:gd name="T23" fmla="*/ 28 h 33"/>
                    <a:gd name="T24" fmla="*/ 14 w 40"/>
                    <a:gd name="T25" fmla="*/ 32 h 33"/>
                    <a:gd name="T26" fmla="*/ 14 w 40"/>
                    <a:gd name="T27" fmla="*/ 32 h 33"/>
                    <a:gd name="T28" fmla="*/ 23 w 40"/>
                    <a:gd name="T29" fmla="*/ 33 h 33"/>
                    <a:gd name="T30" fmla="*/ 30 w 40"/>
                    <a:gd name="T31" fmla="*/ 33 h 33"/>
                    <a:gd name="T32" fmla="*/ 36 w 40"/>
                    <a:gd name="T33" fmla="*/ 29 h 33"/>
                    <a:gd name="T34" fmla="*/ 39 w 40"/>
                    <a:gd name="T35" fmla="*/ 27 h 33"/>
                    <a:gd name="T36" fmla="*/ 40 w 40"/>
                    <a:gd name="T37" fmla="*/ 24 h 33"/>
                    <a:gd name="T38" fmla="*/ 40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8 h 33"/>
                    <a:gd name="T44" fmla="*/ 37 w 40"/>
                    <a:gd name="T45" fmla="*/ 11 h 33"/>
                    <a:gd name="T46" fmla="*/ 33 w 40"/>
                    <a:gd name="T47" fmla="*/ 6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4" y="5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3" y="33"/>
                      </a:lnTo>
                      <a:lnTo>
                        <a:pt x="30" y="33"/>
                      </a:lnTo>
                      <a:lnTo>
                        <a:pt x="36" y="29"/>
                      </a:lnTo>
                      <a:lnTo>
                        <a:pt x="39" y="27"/>
                      </a:lnTo>
                      <a:lnTo>
                        <a:pt x="40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37" y="11"/>
                      </a:lnTo>
                      <a:lnTo>
                        <a:pt x="33" y="6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76" name="Freeform 3016"/>
                <p:cNvSpPr>
                  <a:spLocks/>
                </p:cNvSpPr>
                <p:nvPr/>
              </p:nvSpPr>
              <p:spPr bwMode="auto">
                <a:xfrm>
                  <a:off x="1604" y="3044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8 w 40"/>
                    <a:gd name="T5" fmla="*/ 0 h 33"/>
                    <a:gd name="T6" fmla="*/ 11 w 40"/>
                    <a:gd name="T7" fmla="*/ 1 h 33"/>
                    <a:gd name="T8" fmla="*/ 4 w 40"/>
                    <a:gd name="T9" fmla="*/ 5 h 33"/>
                    <a:gd name="T10" fmla="*/ 2 w 40"/>
                    <a:gd name="T11" fmla="*/ 6 h 33"/>
                    <a:gd name="T12" fmla="*/ 0 w 40"/>
                    <a:gd name="T13" fmla="*/ 10 h 33"/>
                    <a:gd name="T14" fmla="*/ 0 w 40"/>
                    <a:gd name="T15" fmla="*/ 10 h 33"/>
                    <a:gd name="T16" fmla="*/ 0 w 40"/>
                    <a:gd name="T17" fmla="*/ 13 h 33"/>
                    <a:gd name="T18" fmla="*/ 0 w 40"/>
                    <a:gd name="T19" fmla="*/ 16 h 33"/>
                    <a:gd name="T20" fmla="*/ 3 w 40"/>
                    <a:gd name="T21" fmla="*/ 23 h 33"/>
                    <a:gd name="T22" fmla="*/ 8 w 40"/>
                    <a:gd name="T23" fmla="*/ 28 h 33"/>
                    <a:gd name="T24" fmla="*/ 14 w 40"/>
                    <a:gd name="T25" fmla="*/ 32 h 33"/>
                    <a:gd name="T26" fmla="*/ 14 w 40"/>
                    <a:gd name="T27" fmla="*/ 32 h 33"/>
                    <a:gd name="T28" fmla="*/ 23 w 40"/>
                    <a:gd name="T29" fmla="*/ 33 h 33"/>
                    <a:gd name="T30" fmla="*/ 30 w 40"/>
                    <a:gd name="T31" fmla="*/ 33 h 33"/>
                    <a:gd name="T32" fmla="*/ 36 w 40"/>
                    <a:gd name="T33" fmla="*/ 29 h 33"/>
                    <a:gd name="T34" fmla="*/ 39 w 40"/>
                    <a:gd name="T35" fmla="*/ 27 h 33"/>
                    <a:gd name="T36" fmla="*/ 40 w 40"/>
                    <a:gd name="T37" fmla="*/ 24 h 33"/>
                    <a:gd name="T38" fmla="*/ 40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8 h 33"/>
                    <a:gd name="T44" fmla="*/ 37 w 40"/>
                    <a:gd name="T45" fmla="*/ 11 h 33"/>
                    <a:gd name="T46" fmla="*/ 33 w 40"/>
                    <a:gd name="T47" fmla="*/ 6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4" y="5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3" y="33"/>
                      </a:lnTo>
                      <a:lnTo>
                        <a:pt x="30" y="33"/>
                      </a:lnTo>
                      <a:lnTo>
                        <a:pt x="36" y="29"/>
                      </a:lnTo>
                      <a:lnTo>
                        <a:pt x="39" y="27"/>
                      </a:lnTo>
                      <a:lnTo>
                        <a:pt x="40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37" y="11"/>
                      </a:lnTo>
                      <a:lnTo>
                        <a:pt x="33" y="6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77" name="Freeform 3017"/>
                <p:cNvSpPr>
                  <a:spLocks/>
                </p:cNvSpPr>
                <p:nvPr/>
              </p:nvSpPr>
              <p:spPr bwMode="auto">
                <a:xfrm>
                  <a:off x="1579" y="3017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2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1 w 42"/>
                    <a:gd name="T17" fmla="*/ 19 h 32"/>
                    <a:gd name="T18" fmla="*/ 2 w 42"/>
                    <a:gd name="T19" fmla="*/ 23 h 32"/>
                    <a:gd name="T20" fmla="*/ 6 w 42"/>
                    <a:gd name="T21" fmla="*/ 28 h 32"/>
                    <a:gd name="T22" fmla="*/ 13 w 42"/>
                    <a:gd name="T23" fmla="*/ 31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8 h 32"/>
                    <a:gd name="T32" fmla="*/ 41 w 42"/>
                    <a:gd name="T33" fmla="*/ 23 h 32"/>
                    <a:gd name="T34" fmla="*/ 42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2 w 42"/>
                    <a:gd name="T41" fmla="*/ 13 h 32"/>
                    <a:gd name="T42" fmla="*/ 41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3" y="31"/>
                      </a:lnTo>
                      <a:lnTo>
                        <a:pt x="21" y="32"/>
                      </a:lnTo>
                      <a:lnTo>
                        <a:pt x="29" y="31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2" y="19"/>
                      </a:lnTo>
                      <a:lnTo>
                        <a:pt x="42" y="17"/>
                      </a:lnTo>
                      <a:lnTo>
                        <a:pt x="42" y="13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78" name="Freeform 3018"/>
                <p:cNvSpPr>
                  <a:spLocks/>
                </p:cNvSpPr>
                <p:nvPr/>
              </p:nvSpPr>
              <p:spPr bwMode="auto">
                <a:xfrm>
                  <a:off x="1579" y="3017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2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1 w 42"/>
                    <a:gd name="T17" fmla="*/ 19 h 32"/>
                    <a:gd name="T18" fmla="*/ 2 w 42"/>
                    <a:gd name="T19" fmla="*/ 23 h 32"/>
                    <a:gd name="T20" fmla="*/ 6 w 42"/>
                    <a:gd name="T21" fmla="*/ 28 h 32"/>
                    <a:gd name="T22" fmla="*/ 13 w 42"/>
                    <a:gd name="T23" fmla="*/ 31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8 h 32"/>
                    <a:gd name="T32" fmla="*/ 41 w 42"/>
                    <a:gd name="T33" fmla="*/ 23 h 32"/>
                    <a:gd name="T34" fmla="*/ 42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2 w 42"/>
                    <a:gd name="T41" fmla="*/ 13 h 32"/>
                    <a:gd name="T42" fmla="*/ 41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3" y="31"/>
                      </a:lnTo>
                      <a:lnTo>
                        <a:pt x="21" y="32"/>
                      </a:lnTo>
                      <a:lnTo>
                        <a:pt x="29" y="31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2" y="19"/>
                      </a:lnTo>
                      <a:lnTo>
                        <a:pt x="42" y="17"/>
                      </a:lnTo>
                      <a:lnTo>
                        <a:pt x="42" y="13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79" name="Freeform 3019"/>
                <p:cNvSpPr>
                  <a:spLocks/>
                </p:cNvSpPr>
                <p:nvPr/>
              </p:nvSpPr>
              <p:spPr bwMode="auto">
                <a:xfrm>
                  <a:off x="1604" y="3021"/>
                  <a:ext cx="42" cy="33"/>
                </a:xfrm>
                <a:custGeom>
                  <a:avLst/>
                  <a:gdLst>
                    <a:gd name="T0" fmla="*/ 25 w 42"/>
                    <a:gd name="T1" fmla="*/ 1 h 33"/>
                    <a:gd name="T2" fmla="*/ 25 w 42"/>
                    <a:gd name="T3" fmla="*/ 1 h 33"/>
                    <a:gd name="T4" fmla="*/ 17 w 42"/>
                    <a:gd name="T5" fmla="*/ 0 h 33"/>
                    <a:gd name="T6" fmla="*/ 9 w 42"/>
                    <a:gd name="T7" fmla="*/ 2 h 33"/>
                    <a:gd name="T8" fmla="*/ 4 w 42"/>
                    <a:gd name="T9" fmla="*/ 8 h 33"/>
                    <a:gd name="T10" fmla="*/ 2 w 42"/>
                    <a:gd name="T11" fmla="*/ 10 h 33"/>
                    <a:gd name="T12" fmla="*/ 2 w 42"/>
                    <a:gd name="T13" fmla="*/ 13 h 33"/>
                    <a:gd name="T14" fmla="*/ 2 w 42"/>
                    <a:gd name="T15" fmla="*/ 13 h 33"/>
                    <a:gd name="T16" fmla="*/ 0 w 42"/>
                    <a:gd name="T17" fmla="*/ 16 h 33"/>
                    <a:gd name="T18" fmla="*/ 2 w 42"/>
                    <a:gd name="T19" fmla="*/ 19 h 33"/>
                    <a:gd name="T20" fmla="*/ 5 w 42"/>
                    <a:gd name="T21" fmla="*/ 25 h 33"/>
                    <a:gd name="T22" fmla="*/ 11 w 42"/>
                    <a:gd name="T23" fmla="*/ 31 h 33"/>
                    <a:gd name="T24" fmla="*/ 18 w 42"/>
                    <a:gd name="T25" fmla="*/ 33 h 33"/>
                    <a:gd name="T26" fmla="*/ 18 w 42"/>
                    <a:gd name="T27" fmla="*/ 33 h 33"/>
                    <a:gd name="T28" fmla="*/ 27 w 42"/>
                    <a:gd name="T29" fmla="*/ 33 h 33"/>
                    <a:gd name="T30" fmla="*/ 33 w 42"/>
                    <a:gd name="T31" fmla="*/ 31 h 33"/>
                    <a:gd name="T32" fmla="*/ 39 w 42"/>
                    <a:gd name="T33" fmla="*/ 27 h 33"/>
                    <a:gd name="T34" fmla="*/ 41 w 42"/>
                    <a:gd name="T35" fmla="*/ 24 h 33"/>
                    <a:gd name="T36" fmla="*/ 42 w 42"/>
                    <a:gd name="T37" fmla="*/ 20 h 33"/>
                    <a:gd name="T38" fmla="*/ 42 w 42"/>
                    <a:gd name="T39" fmla="*/ 20 h 33"/>
                    <a:gd name="T40" fmla="*/ 42 w 42"/>
                    <a:gd name="T41" fmla="*/ 18 h 33"/>
                    <a:gd name="T42" fmla="*/ 41 w 42"/>
                    <a:gd name="T43" fmla="*/ 14 h 33"/>
                    <a:gd name="T44" fmla="*/ 39 w 42"/>
                    <a:gd name="T45" fmla="*/ 8 h 33"/>
                    <a:gd name="T46" fmla="*/ 32 w 42"/>
                    <a:gd name="T47" fmla="*/ 4 h 33"/>
                    <a:gd name="T48" fmla="*/ 25 w 42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9" y="2"/>
                      </a:lnTo>
                      <a:lnTo>
                        <a:pt x="4" y="8"/>
                      </a:lnTo>
                      <a:lnTo>
                        <a:pt x="2" y="10"/>
                      </a:lnTo>
                      <a:lnTo>
                        <a:pt x="2" y="13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5" y="25"/>
                      </a:lnTo>
                      <a:lnTo>
                        <a:pt x="11" y="31"/>
                      </a:lnTo>
                      <a:lnTo>
                        <a:pt x="18" y="33"/>
                      </a:lnTo>
                      <a:lnTo>
                        <a:pt x="27" y="33"/>
                      </a:lnTo>
                      <a:lnTo>
                        <a:pt x="33" y="31"/>
                      </a:lnTo>
                      <a:lnTo>
                        <a:pt x="39" y="27"/>
                      </a:lnTo>
                      <a:lnTo>
                        <a:pt x="41" y="24"/>
                      </a:lnTo>
                      <a:lnTo>
                        <a:pt x="42" y="20"/>
                      </a:lnTo>
                      <a:lnTo>
                        <a:pt x="42" y="18"/>
                      </a:lnTo>
                      <a:lnTo>
                        <a:pt x="41" y="14"/>
                      </a:lnTo>
                      <a:lnTo>
                        <a:pt x="39" y="8"/>
                      </a:lnTo>
                      <a:lnTo>
                        <a:pt x="32" y="4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80" name="Freeform 3020"/>
                <p:cNvSpPr>
                  <a:spLocks/>
                </p:cNvSpPr>
                <p:nvPr/>
              </p:nvSpPr>
              <p:spPr bwMode="auto">
                <a:xfrm>
                  <a:off x="1604" y="3021"/>
                  <a:ext cx="42" cy="33"/>
                </a:xfrm>
                <a:custGeom>
                  <a:avLst/>
                  <a:gdLst>
                    <a:gd name="T0" fmla="*/ 25 w 42"/>
                    <a:gd name="T1" fmla="*/ 1 h 33"/>
                    <a:gd name="T2" fmla="*/ 25 w 42"/>
                    <a:gd name="T3" fmla="*/ 1 h 33"/>
                    <a:gd name="T4" fmla="*/ 17 w 42"/>
                    <a:gd name="T5" fmla="*/ 0 h 33"/>
                    <a:gd name="T6" fmla="*/ 9 w 42"/>
                    <a:gd name="T7" fmla="*/ 2 h 33"/>
                    <a:gd name="T8" fmla="*/ 4 w 42"/>
                    <a:gd name="T9" fmla="*/ 8 h 33"/>
                    <a:gd name="T10" fmla="*/ 2 w 42"/>
                    <a:gd name="T11" fmla="*/ 10 h 33"/>
                    <a:gd name="T12" fmla="*/ 2 w 42"/>
                    <a:gd name="T13" fmla="*/ 13 h 33"/>
                    <a:gd name="T14" fmla="*/ 2 w 42"/>
                    <a:gd name="T15" fmla="*/ 13 h 33"/>
                    <a:gd name="T16" fmla="*/ 0 w 42"/>
                    <a:gd name="T17" fmla="*/ 16 h 33"/>
                    <a:gd name="T18" fmla="*/ 2 w 42"/>
                    <a:gd name="T19" fmla="*/ 19 h 33"/>
                    <a:gd name="T20" fmla="*/ 5 w 42"/>
                    <a:gd name="T21" fmla="*/ 25 h 33"/>
                    <a:gd name="T22" fmla="*/ 11 w 42"/>
                    <a:gd name="T23" fmla="*/ 31 h 33"/>
                    <a:gd name="T24" fmla="*/ 18 w 42"/>
                    <a:gd name="T25" fmla="*/ 33 h 33"/>
                    <a:gd name="T26" fmla="*/ 18 w 42"/>
                    <a:gd name="T27" fmla="*/ 33 h 33"/>
                    <a:gd name="T28" fmla="*/ 27 w 42"/>
                    <a:gd name="T29" fmla="*/ 33 h 33"/>
                    <a:gd name="T30" fmla="*/ 33 w 42"/>
                    <a:gd name="T31" fmla="*/ 31 h 33"/>
                    <a:gd name="T32" fmla="*/ 39 w 42"/>
                    <a:gd name="T33" fmla="*/ 27 h 33"/>
                    <a:gd name="T34" fmla="*/ 41 w 42"/>
                    <a:gd name="T35" fmla="*/ 24 h 33"/>
                    <a:gd name="T36" fmla="*/ 42 w 42"/>
                    <a:gd name="T37" fmla="*/ 20 h 33"/>
                    <a:gd name="T38" fmla="*/ 42 w 42"/>
                    <a:gd name="T39" fmla="*/ 20 h 33"/>
                    <a:gd name="T40" fmla="*/ 42 w 42"/>
                    <a:gd name="T41" fmla="*/ 18 h 33"/>
                    <a:gd name="T42" fmla="*/ 41 w 42"/>
                    <a:gd name="T43" fmla="*/ 14 h 33"/>
                    <a:gd name="T44" fmla="*/ 39 w 42"/>
                    <a:gd name="T45" fmla="*/ 8 h 33"/>
                    <a:gd name="T46" fmla="*/ 32 w 42"/>
                    <a:gd name="T47" fmla="*/ 4 h 33"/>
                    <a:gd name="T48" fmla="*/ 25 w 42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9" y="2"/>
                      </a:lnTo>
                      <a:lnTo>
                        <a:pt x="4" y="8"/>
                      </a:lnTo>
                      <a:lnTo>
                        <a:pt x="2" y="10"/>
                      </a:lnTo>
                      <a:lnTo>
                        <a:pt x="2" y="13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5" y="25"/>
                      </a:lnTo>
                      <a:lnTo>
                        <a:pt x="11" y="31"/>
                      </a:lnTo>
                      <a:lnTo>
                        <a:pt x="18" y="33"/>
                      </a:lnTo>
                      <a:lnTo>
                        <a:pt x="27" y="33"/>
                      </a:lnTo>
                      <a:lnTo>
                        <a:pt x="33" y="31"/>
                      </a:lnTo>
                      <a:lnTo>
                        <a:pt x="39" y="27"/>
                      </a:lnTo>
                      <a:lnTo>
                        <a:pt x="41" y="24"/>
                      </a:lnTo>
                      <a:lnTo>
                        <a:pt x="42" y="20"/>
                      </a:lnTo>
                      <a:lnTo>
                        <a:pt x="42" y="18"/>
                      </a:lnTo>
                      <a:lnTo>
                        <a:pt x="41" y="14"/>
                      </a:lnTo>
                      <a:lnTo>
                        <a:pt x="39" y="8"/>
                      </a:lnTo>
                      <a:lnTo>
                        <a:pt x="32" y="4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81" name="Freeform 3021"/>
                <p:cNvSpPr>
                  <a:spLocks/>
                </p:cNvSpPr>
                <p:nvPr/>
              </p:nvSpPr>
              <p:spPr bwMode="auto">
                <a:xfrm>
                  <a:off x="1593" y="3001"/>
                  <a:ext cx="42" cy="31"/>
                </a:xfrm>
                <a:custGeom>
                  <a:avLst/>
                  <a:gdLst>
                    <a:gd name="T0" fmla="*/ 22 w 42"/>
                    <a:gd name="T1" fmla="*/ 0 h 31"/>
                    <a:gd name="T2" fmla="*/ 22 w 42"/>
                    <a:gd name="T3" fmla="*/ 0 h 31"/>
                    <a:gd name="T4" fmla="*/ 13 w 42"/>
                    <a:gd name="T5" fmla="*/ 1 h 31"/>
                    <a:gd name="T6" fmla="*/ 6 w 42"/>
                    <a:gd name="T7" fmla="*/ 3 h 31"/>
                    <a:gd name="T8" fmla="*/ 2 w 42"/>
                    <a:gd name="T9" fmla="*/ 8 h 31"/>
                    <a:gd name="T10" fmla="*/ 1 w 42"/>
                    <a:gd name="T11" fmla="*/ 12 h 31"/>
                    <a:gd name="T12" fmla="*/ 0 w 42"/>
                    <a:gd name="T13" fmla="*/ 15 h 31"/>
                    <a:gd name="T14" fmla="*/ 0 w 42"/>
                    <a:gd name="T15" fmla="*/ 15 h 31"/>
                    <a:gd name="T16" fmla="*/ 1 w 42"/>
                    <a:gd name="T17" fmla="*/ 19 h 31"/>
                    <a:gd name="T18" fmla="*/ 2 w 42"/>
                    <a:gd name="T19" fmla="*/ 21 h 31"/>
                    <a:gd name="T20" fmla="*/ 6 w 42"/>
                    <a:gd name="T21" fmla="*/ 26 h 31"/>
                    <a:gd name="T22" fmla="*/ 13 w 42"/>
                    <a:gd name="T23" fmla="*/ 30 h 31"/>
                    <a:gd name="T24" fmla="*/ 22 w 42"/>
                    <a:gd name="T25" fmla="*/ 31 h 31"/>
                    <a:gd name="T26" fmla="*/ 22 w 42"/>
                    <a:gd name="T27" fmla="*/ 31 h 31"/>
                    <a:gd name="T28" fmla="*/ 29 w 42"/>
                    <a:gd name="T29" fmla="*/ 30 h 31"/>
                    <a:gd name="T30" fmla="*/ 36 w 42"/>
                    <a:gd name="T31" fmla="*/ 26 h 31"/>
                    <a:gd name="T32" fmla="*/ 41 w 42"/>
                    <a:gd name="T33" fmla="*/ 21 h 31"/>
                    <a:gd name="T34" fmla="*/ 42 w 42"/>
                    <a:gd name="T35" fmla="*/ 19 h 31"/>
                    <a:gd name="T36" fmla="*/ 42 w 42"/>
                    <a:gd name="T37" fmla="*/ 15 h 31"/>
                    <a:gd name="T38" fmla="*/ 42 w 42"/>
                    <a:gd name="T39" fmla="*/ 15 h 31"/>
                    <a:gd name="T40" fmla="*/ 42 w 42"/>
                    <a:gd name="T41" fmla="*/ 12 h 31"/>
                    <a:gd name="T42" fmla="*/ 41 w 42"/>
                    <a:gd name="T43" fmla="*/ 8 h 31"/>
                    <a:gd name="T44" fmla="*/ 36 w 42"/>
                    <a:gd name="T45" fmla="*/ 3 h 31"/>
                    <a:gd name="T46" fmla="*/ 29 w 42"/>
                    <a:gd name="T47" fmla="*/ 1 h 31"/>
                    <a:gd name="T48" fmla="*/ 22 w 42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1"/>
                    <a:gd name="T77" fmla="*/ 42 w 42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1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3"/>
                      </a:lnTo>
                      <a:lnTo>
                        <a:pt x="2" y="8"/>
                      </a:lnTo>
                      <a:lnTo>
                        <a:pt x="1" y="12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2" y="21"/>
                      </a:lnTo>
                      <a:lnTo>
                        <a:pt x="6" y="26"/>
                      </a:lnTo>
                      <a:lnTo>
                        <a:pt x="13" y="30"/>
                      </a:lnTo>
                      <a:lnTo>
                        <a:pt x="22" y="31"/>
                      </a:lnTo>
                      <a:lnTo>
                        <a:pt x="29" y="30"/>
                      </a:lnTo>
                      <a:lnTo>
                        <a:pt x="36" y="26"/>
                      </a:lnTo>
                      <a:lnTo>
                        <a:pt x="41" y="21"/>
                      </a:lnTo>
                      <a:lnTo>
                        <a:pt x="42" y="19"/>
                      </a:lnTo>
                      <a:lnTo>
                        <a:pt x="42" y="15"/>
                      </a:lnTo>
                      <a:lnTo>
                        <a:pt x="42" y="12"/>
                      </a:lnTo>
                      <a:lnTo>
                        <a:pt x="41" y="8"/>
                      </a:lnTo>
                      <a:lnTo>
                        <a:pt x="36" y="3"/>
                      </a:lnTo>
                      <a:lnTo>
                        <a:pt x="29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82" name="Freeform 3022"/>
                <p:cNvSpPr>
                  <a:spLocks/>
                </p:cNvSpPr>
                <p:nvPr/>
              </p:nvSpPr>
              <p:spPr bwMode="auto">
                <a:xfrm>
                  <a:off x="1593" y="3001"/>
                  <a:ext cx="42" cy="31"/>
                </a:xfrm>
                <a:custGeom>
                  <a:avLst/>
                  <a:gdLst>
                    <a:gd name="T0" fmla="*/ 22 w 42"/>
                    <a:gd name="T1" fmla="*/ 0 h 31"/>
                    <a:gd name="T2" fmla="*/ 22 w 42"/>
                    <a:gd name="T3" fmla="*/ 0 h 31"/>
                    <a:gd name="T4" fmla="*/ 13 w 42"/>
                    <a:gd name="T5" fmla="*/ 1 h 31"/>
                    <a:gd name="T6" fmla="*/ 6 w 42"/>
                    <a:gd name="T7" fmla="*/ 3 h 31"/>
                    <a:gd name="T8" fmla="*/ 2 w 42"/>
                    <a:gd name="T9" fmla="*/ 8 h 31"/>
                    <a:gd name="T10" fmla="*/ 1 w 42"/>
                    <a:gd name="T11" fmla="*/ 12 h 31"/>
                    <a:gd name="T12" fmla="*/ 0 w 42"/>
                    <a:gd name="T13" fmla="*/ 15 h 31"/>
                    <a:gd name="T14" fmla="*/ 0 w 42"/>
                    <a:gd name="T15" fmla="*/ 15 h 31"/>
                    <a:gd name="T16" fmla="*/ 1 w 42"/>
                    <a:gd name="T17" fmla="*/ 19 h 31"/>
                    <a:gd name="T18" fmla="*/ 2 w 42"/>
                    <a:gd name="T19" fmla="*/ 21 h 31"/>
                    <a:gd name="T20" fmla="*/ 6 w 42"/>
                    <a:gd name="T21" fmla="*/ 26 h 31"/>
                    <a:gd name="T22" fmla="*/ 13 w 42"/>
                    <a:gd name="T23" fmla="*/ 30 h 31"/>
                    <a:gd name="T24" fmla="*/ 22 w 42"/>
                    <a:gd name="T25" fmla="*/ 31 h 31"/>
                    <a:gd name="T26" fmla="*/ 22 w 42"/>
                    <a:gd name="T27" fmla="*/ 31 h 31"/>
                    <a:gd name="T28" fmla="*/ 29 w 42"/>
                    <a:gd name="T29" fmla="*/ 30 h 31"/>
                    <a:gd name="T30" fmla="*/ 36 w 42"/>
                    <a:gd name="T31" fmla="*/ 26 h 31"/>
                    <a:gd name="T32" fmla="*/ 41 w 42"/>
                    <a:gd name="T33" fmla="*/ 21 h 31"/>
                    <a:gd name="T34" fmla="*/ 42 w 42"/>
                    <a:gd name="T35" fmla="*/ 19 h 31"/>
                    <a:gd name="T36" fmla="*/ 42 w 42"/>
                    <a:gd name="T37" fmla="*/ 15 h 31"/>
                    <a:gd name="T38" fmla="*/ 42 w 42"/>
                    <a:gd name="T39" fmla="*/ 15 h 31"/>
                    <a:gd name="T40" fmla="*/ 42 w 42"/>
                    <a:gd name="T41" fmla="*/ 12 h 31"/>
                    <a:gd name="T42" fmla="*/ 41 w 42"/>
                    <a:gd name="T43" fmla="*/ 8 h 31"/>
                    <a:gd name="T44" fmla="*/ 36 w 42"/>
                    <a:gd name="T45" fmla="*/ 3 h 31"/>
                    <a:gd name="T46" fmla="*/ 29 w 42"/>
                    <a:gd name="T47" fmla="*/ 1 h 31"/>
                    <a:gd name="T48" fmla="*/ 22 w 42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1"/>
                    <a:gd name="T77" fmla="*/ 42 w 42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1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3"/>
                      </a:lnTo>
                      <a:lnTo>
                        <a:pt x="2" y="8"/>
                      </a:lnTo>
                      <a:lnTo>
                        <a:pt x="1" y="12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2" y="21"/>
                      </a:lnTo>
                      <a:lnTo>
                        <a:pt x="6" y="26"/>
                      </a:lnTo>
                      <a:lnTo>
                        <a:pt x="13" y="30"/>
                      </a:lnTo>
                      <a:lnTo>
                        <a:pt x="22" y="31"/>
                      </a:lnTo>
                      <a:lnTo>
                        <a:pt x="29" y="30"/>
                      </a:lnTo>
                      <a:lnTo>
                        <a:pt x="36" y="26"/>
                      </a:lnTo>
                      <a:lnTo>
                        <a:pt x="41" y="21"/>
                      </a:lnTo>
                      <a:lnTo>
                        <a:pt x="42" y="19"/>
                      </a:lnTo>
                      <a:lnTo>
                        <a:pt x="42" y="15"/>
                      </a:lnTo>
                      <a:lnTo>
                        <a:pt x="42" y="12"/>
                      </a:lnTo>
                      <a:lnTo>
                        <a:pt x="41" y="8"/>
                      </a:lnTo>
                      <a:lnTo>
                        <a:pt x="36" y="3"/>
                      </a:lnTo>
                      <a:lnTo>
                        <a:pt x="29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83" name="Freeform 3023"/>
                <p:cNvSpPr>
                  <a:spLocks/>
                </p:cNvSpPr>
                <p:nvPr/>
              </p:nvSpPr>
              <p:spPr bwMode="auto">
                <a:xfrm>
                  <a:off x="1575" y="3062"/>
                  <a:ext cx="40" cy="34"/>
                </a:xfrm>
                <a:custGeom>
                  <a:avLst/>
                  <a:gdLst>
                    <a:gd name="T0" fmla="*/ 11 w 40"/>
                    <a:gd name="T1" fmla="*/ 4 h 34"/>
                    <a:gd name="T2" fmla="*/ 11 w 40"/>
                    <a:gd name="T3" fmla="*/ 4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1 h 34"/>
                    <a:gd name="T10" fmla="*/ 0 w 40"/>
                    <a:gd name="T11" fmla="*/ 24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0 h 34"/>
                    <a:gd name="T18" fmla="*/ 6 w 40"/>
                    <a:gd name="T19" fmla="*/ 32 h 34"/>
                    <a:gd name="T20" fmla="*/ 13 w 40"/>
                    <a:gd name="T21" fmla="*/ 34 h 34"/>
                    <a:gd name="T22" fmla="*/ 20 w 40"/>
                    <a:gd name="T23" fmla="*/ 34 h 34"/>
                    <a:gd name="T24" fmla="*/ 28 w 40"/>
                    <a:gd name="T25" fmla="*/ 30 h 34"/>
                    <a:gd name="T26" fmla="*/ 28 w 40"/>
                    <a:gd name="T27" fmla="*/ 30 h 34"/>
                    <a:gd name="T28" fmla="*/ 34 w 40"/>
                    <a:gd name="T29" fmla="*/ 25 h 34"/>
                    <a:gd name="T30" fmla="*/ 38 w 40"/>
                    <a:gd name="T31" fmla="*/ 19 h 34"/>
                    <a:gd name="T32" fmla="*/ 40 w 40"/>
                    <a:gd name="T33" fmla="*/ 12 h 34"/>
                    <a:gd name="T34" fmla="*/ 40 w 40"/>
                    <a:gd name="T35" fmla="*/ 10 h 34"/>
                    <a:gd name="T36" fmla="*/ 38 w 40"/>
                    <a:gd name="T37" fmla="*/ 6 h 34"/>
                    <a:gd name="T38" fmla="*/ 38 w 40"/>
                    <a:gd name="T39" fmla="*/ 6 h 34"/>
                    <a:gd name="T40" fmla="*/ 36 w 40"/>
                    <a:gd name="T41" fmla="*/ 4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1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4"/>
                      </a:lnTo>
                      <a:lnTo>
                        <a:pt x="20" y="34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40" y="12"/>
                      </a:lnTo>
                      <a:lnTo>
                        <a:pt x="40" y="10"/>
                      </a:lnTo>
                      <a:lnTo>
                        <a:pt x="38" y="6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84" name="Freeform 3024"/>
                <p:cNvSpPr>
                  <a:spLocks/>
                </p:cNvSpPr>
                <p:nvPr/>
              </p:nvSpPr>
              <p:spPr bwMode="auto">
                <a:xfrm>
                  <a:off x="1575" y="3062"/>
                  <a:ext cx="40" cy="34"/>
                </a:xfrm>
                <a:custGeom>
                  <a:avLst/>
                  <a:gdLst>
                    <a:gd name="T0" fmla="*/ 11 w 40"/>
                    <a:gd name="T1" fmla="*/ 4 h 34"/>
                    <a:gd name="T2" fmla="*/ 11 w 40"/>
                    <a:gd name="T3" fmla="*/ 4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1 h 34"/>
                    <a:gd name="T10" fmla="*/ 0 w 40"/>
                    <a:gd name="T11" fmla="*/ 24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0 h 34"/>
                    <a:gd name="T18" fmla="*/ 6 w 40"/>
                    <a:gd name="T19" fmla="*/ 32 h 34"/>
                    <a:gd name="T20" fmla="*/ 13 w 40"/>
                    <a:gd name="T21" fmla="*/ 34 h 34"/>
                    <a:gd name="T22" fmla="*/ 20 w 40"/>
                    <a:gd name="T23" fmla="*/ 34 h 34"/>
                    <a:gd name="T24" fmla="*/ 28 w 40"/>
                    <a:gd name="T25" fmla="*/ 30 h 34"/>
                    <a:gd name="T26" fmla="*/ 28 w 40"/>
                    <a:gd name="T27" fmla="*/ 30 h 34"/>
                    <a:gd name="T28" fmla="*/ 34 w 40"/>
                    <a:gd name="T29" fmla="*/ 25 h 34"/>
                    <a:gd name="T30" fmla="*/ 38 w 40"/>
                    <a:gd name="T31" fmla="*/ 19 h 34"/>
                    <a:gd name="T32" fmla="*/ 40 w 40"/>
                    <a:gd name="T33" fmla="*/ 12 h 34"/>
                    <a:gd name="T34" fmla="*/ 40 w 40"/>
                    <a:gd name="T35" fmla="*/ 10 h 34"/>
                    <a:gd name="T36" fmla="*/ 38 w 40"/>
                    <a:gd name="T37" fmla="*/ 6 h 34"/>
                    <a:gd name="T38" fmla="*/ 38 w 40"/>
                    <a:gd name="T39" fmla="*/ 6 h 34"/>
                    <a:gd name="T40" fmla="*/ 36 w 40"/>
                    <a:gd name="T41" fmla="*/ 4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1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4"/>
                      </a:lnTo>
                      <a:lnTo>
                        <a:pt x="20" y="34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40" y="12"/>
                      </a:lnTo>
                      <a:lnTo>
                        <a:pt x="40" y="10"/>
                      </a:lnTo>
                      <a:lnTo>
                        <a:pt x="38" y="6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85" name="Freeform 3025"/>
                <p:cNvSpPr>
                  <a:spLocks/>
                </p:cNvSpPr>
                <p:nvPr/>
              </p:nvSpPr>
              <p:spPr bwMode="auto">
                <a:xfrm>
                  <a:off x="1604" y="3066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8 w 40"/>
                    <a:gd name="T5" fmla="*/ 0 h 33"/>
                    <a:gd name="T6" fmla="*/ 11 w 40"/>
                    <a:gd name="T7" fmla="*/ 0 h 33"/>
                    <a:gd name="T8" fmla="*/ 4 w 40"/>
                    <a:gd name="T9" fmla="*/ 3 h 33"/>
                    <a:gd name="T10" fmla="*/ 3 w 40"/>
                    <a:gd name="T11" fmla="*/ 6 h 33"/>
                    <a:gd name="T12" fmla="*/ 0 w 40"/>
                    <a:gd name="T13" fmla="*/ 8 h 33"/>
                    <a:gd name="T14" fmla="*/ 0 w 40"/>
                    <a:gd name="T15" fmla="*/ 8 h 33"/>
                    <a:gd name="T16" fmla="*/ 0 w 40"/>
                    <a:gd name="T17" fmla="*/ 12 h 33"/>
                    <a:gd name="T18" fmla="*/ 0 w 40"/>
                    <a:gd name="T19" fmla="*/ 15 h 33"/>
                    <a:gd name="T20" fmla="*/ 3 w 40"/>
                    <a:gd name="T21" fmla="*/ 21 h 33"/>
                    <a:gd name="T22" fmla="*/ 8 w 40"/>
                    <a:gd name="T23" fmla="*/ 28 h 33"/>
                    <a:gd name="T24" fmla="*/ 14 w 40"/>
                    <a:gd name="T25" fmla="*/ 31 h 33"/>
                    <a:gd name="T26" fmla="*/ 14 w 40"/>
                    <a:gd name="T27" fmla="*/ 31 h 33"/>
                    <a:gd name="T28" fmla="*/ 22 w 40"/>
                    <a:gd name="T29" fmla="*/ 33 h 33"/>
                    <a:gd name="T30" fmla="*/ 30 w 40"/>
                    <a:gd name="T31" fmla="*/ 31 h 33"/>
                    <a:gd name="T32" fmla="*/ 36 w 40"/>
                    <a:gd name="T33" fmla="*/ 29 h 33"/>
                    <a:gd name="T34" fmla="*/ 39 w 40"/>
                    <a:gd name="T35" fmla="*/ 26 h 33"/>
                    <a:gd name="T36" fmla="*/ 40 w 40"/>
                    <a:gd name="T37" fmla="*/ 23 h 33"/>
                    <a:gd name="T38" fmla="*/ 40 w 40"/>
                    <a:gd name="T39" fmla="*/ 23 h 33"/>
                    <a:gd name="T40" fmla="*/ 40 w 40"/>
                    <a:gd name="T41" fmla="*/ 20 h 33"/>
                    <a:gd name="T42" fmla="*/ 40 w 40"/>
                    <a:gd name="T43" fmla="*/ 16 h 33"/>
                    <a:gd name="T44" fmla="*/ 39 w 40"/>
                    <a:gd name="T45" fmla="*/ 10 h 33"/>
                    <a:gd name="T46" fmla="*/ 33 w 40"/>
                    <a:gd name="T47" fmla="*/ 5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1" y="0"/>
                      </a:lnTo>
                      <a:lnTo>
                        <a:pt x="4" y="3"/>
                      </a:lnTo>
                      <a:lnTo>
                        <a:pt x="3" y="6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3" y="21"/>
                      </a:lnTo>
                      <a:lnTo>
                        <a:pt x="8" y="28"/>
                      </a:lnTo>
                      <a:lnTo>
                        <a:pt x="14" y="31"/>
                      </a:lnTo>
                      <a:lnTo>
                        <a:pt x="22" y="33"/>
                      </a:lnTo>
                      <a:lnTo>
                        <a:pt x="30" y="31"/>
                      </a:lnTo>
                      <a:lnTo>
                        <a:pt x="36" y="29"/>
                      </a:lnTo>
                      <a:lnTo>
                        <a:pt x="39" y="26"/>
                      </a:lnTo>
                      <a:lnTo>
                        <a:pt x="40" y="23"/>
                      </a:lnTo>
                      <a:lnTo>
                        <a:pt x="40" y="20"/>
                      </a:lnTo>
                      <a:lnTo>
                        <a:pt x="40" y="16"/>
                      </a:lnTo>
                      <a:lnTo>
                        <a:pt x="39" y="10"/>
                      </a:lnTo>
                      <a:lnTo>
                        <a:pt x="33" y="5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86" name="Freeform 3026"/>
                <p:cNvSpPr>
                  <a:spLocks/>
                </p:cNvSpPr>
                <p:nvPr/>
              </p:nvSpPr>
              <p:spPr bwMode="auto">
                <a:xfrm>
                  <a:off x="1604" y="3066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8 w 40"/>
                    <a:gd name="T5" fmla="*/ 0 h 33"/>
                    <a:gd name="T6" fmla="*/ 11 w 40"/>
                    <a:gd name="T7" fmla="*/ 0 h 33"/>
                    <a:gd name="T8" fmla="*/ 4 w 40"/>
                    <a:gd name="T9" fmla="*/ 3 h 33"/>
                    <a:gd name="T10" fmla="*/ 3 w 40"/>
                    <a:gd name="T11" fmla="*/ 6 h 33"/>
                    <a:gd name="T12" fmla="*/ 0 w 40"/>
                    <a:gd name="T13" fmla="*/ 8 h 33"/>
                    <a:gd name="T14" fmla="*/ 0 w 40"/>
                    <a:gd name="T15" fmla="*/ 8 h 33"/>
                    <a:gd name="T16" fmla="*/ 0 w 40"/>
                    <a:gd name="T17" fmla="*/ 12 h 33"/>
                    <a:gd name="T18" fmla="*/ 0 w 40"/>
                    <a:gd name="T19" fmla="*/ 15 h 33"/>
                    <a:gd name="T20" fmla="*/ 3 w 40"/>
                    <a:gd name="T21" fmla="*/ 21 h 33"/>
                    <a:gd name="T22" fmla="*/ 8 w 40"/>
                    <a:gd name="T23" fmla="*/ 28 h 33"/>
                    <a:gd name="T24" fmla="*/ 14 w 40"/>
                    <a:gd name="T25" fmla="*/ 31 h 33"/>
                    <a:gd name="T26" fmla="*/ 14 w 40"/>
                    <a:gd name="T27" fmla="*/ 31 h 33"/>
                    <a:gd name="T28" fmla="*/ 22 w 40"/>
                    <a:gd name="T29" fmla="*/ 33 h 33"/>
                    <a:gd name="T30" fmla="*/ 30 w 40"/>
                    <a:gd name="T31" fmla="*/ 31 h 33"/>
                    <a:gd name="T32" fmla="*/ 36 w 40"/>
                    <a:gd name="T33" fmla="*/ 29 h 33"/>
                    <a:gd name="T34" fmla="*/ 39 w 40"/>
                    <a:gd name="T35" fmla="*/ 26 h 33"/>
                    <a:gd name="T36" fmla="*/ 40 w 40"/>
                    <a:gd name="T37" fmla="*/ 23 h 33"/>
                    <a:gd name="T38" fmla="*/ 40 w 40"/>
                    <a:gd name="T39" fmla="*/ 23 h 33"/>
                    <a:gd name="T40" fmla="*/ 40 w 40"/>
                    <a:gd name="T41" fmla="*/ 20 h 33"/>
                    <a:gd name="T42" fmla="*/ 40 w 40"/>
                    <a:gd name="T43" fmla="*/ 16 h 33"/>
                    <a:gd name="T44" fmla="*/ 39 w 40"/>
                    <a:gd name="T45" fmla="*/ 10 h 33"/>
                    <a:gd name="T46" fmla="*/ 33 w 40"/>
                    <a:gd name="T47" fmla="*/ 5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1" y="0"/>
                      </a:lnTo>
                      <a:lnTo>
                        <a:pt x="4" y="3"/>
                      </a:lnTo>
                      <a:lnTo>
                        <a:pt x="3" y="6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3" y="21"/>
                      </a:lnTo>
                      <a:lnTo>
                        <a:pt x="8" y="28"/>
                      </a:lnTo>
                      <a:lnTo>
                        <a:pt x="14" y="31"/>
                      </a:lnTo>
                      <a:lnTo>
                        <a:pt x="22" y="33"/>
                      </a:lnTo>
                      <a:lnTo>
                        <a:pt x="30" y="31"/>
                      </a:lnTo>
                      <a:lnTo>
                        <a:pt x="36" y="29"/>
                      </a:lnTo>
                      <a:lnTo>
                        <a:pt x="39" y="26"/>
                      </a:lnTo>
                      <a:lnTo>
                        <a:pt x="40" y="23"/>
                      </a:lnTo>
                      <a:lnTo>
                        <a:pt x="40" y="20"/>
                      </a:lnTo>
                      <a:lnTo>
                        <a:pt x="40" y="16"/>
                      </a:lnTo>
                      <a:lnTo>
                        <a:pt x="39" y="10"/>
                      </a:lnTo>
                      <a:lnTo>
                        <a:pt x="33" y="5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87" name="Freeform 3027"/>
                <p:cNvSpPr>
                  <a:spLocks/>
                </p:cNvSpPr>
                <p:nvPr/>
              </p:nvSpPr>
              <p:spPr bwMode="auto">
                <a:xfrm>
                  <a:off x="1521" y="3055"/>
                  <a:ext cx="30" cy="88"/>
                </a:xfrm>
                <a:custGeom>
                  <a:avLst/>
                  <a:gdLst>
                    <a:gd name="T0" fmla="*/ 0 w 30"/>
                    <a:gd name="T1" fmla="*/ 85 h 88"/>
                    <a:gd name="T2" fmla="*/ 8 w 30"/>
                    <a:gd name="T3" fmla="*/ 69 h 88"/>
                    <a:gd name="T4" fmla="*/ 8 w 30"/>
                    <a:gd name="T5" fmla="*/ 0 h 88"/>
                    <a:gd name="T6" fmla="*/ 22 w 30"/>
                    <a:gd name="T7" fmla="*/ 3 h 88"/>
                    <a:gd name="T8" fmla="*/ 22 w 30"/>
                    <a:gd name="T9" fmla="*/ 71 h 88"/>
                    <a:gd name="T10" fmla="*/ 30 w 30"/>
                    <a:gd name="T11" fmla="*/ 86 h 88"/>
                    <a:gd name="T12" fmla="*/ 20 w 30"/>
                    <a:gd name="T13" fmla="*/ 79 h 88"/>
                    <a:gd name="T14" fmla="*/ 21 w 30"/>
                    <a:gd name="T15" fmla="*/ 88 h 88"/>
                    <a:gd name="T16" fmla="*/ 14 w 30"/>
                    <a:gd name="T17" fmla="*/ 82 h 88"/>
                    <a:gd name="T18" fmla="*/ 8 w 30"/>
                    <a:gd name="T19" fmla="*/ 88 h 88"/>
                    <a:gd name="T20" fmla="*/ 8 w 30"/>
                    <a:gd name="T21" fmla="*/ 81 h 88"/>
                    <a:gd name="T22" fmla="*/ 0 w 30"/>
                    <a:gd name="T23" fmla="*/ 85 h 88"/>
                    <a:gd name="T24" fmla="*/ 0 w 30"/>
                    <a:gd name="T25" fmla="*/ 85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88"/>
                    <a:gd name="T41" fmla="*/ 30 w 30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88">
                      <a:moveTo>
                        <a:pt x="0" y="85"/>
                      </a:moveTo>
                      <a:lnTo>
                        <a:pt x="8" y="69"/>
                      </a:lnTo>
                      <a:lnTo>
                        <a:pt x="8" y="0"/>
                      </a:lnTo>
                      <a:lnTo>
                        <a:pt x="22" y="3"/>
                      </a:lnTo>
                      <a:lnTo>
                        <a:pt x="22" y="71"/>
                      </a:lnTo>
                      <a:lnTo>
                        <a:pt x="30" y="86"/>
                      </a:lnTo>
                      <a:lnTo>
                        <a:pt x="20" y="79"/>
                      </a:lnTo>
                      <a:lnTo>
                        <a:pt x="21" y="88"/>
                      </a:lnTo>
                      <a:lnTo>
                        <a:pt x="14" y="82"/>
                      </a:lnTo>
                      <a:lnTo>
                        <a:pt x="8" y="88"/>
                      </a:lnTo>
                      <a:lnTo>
                        <a:pt x="8" y="81"/>
                      </a:lnTo>
                      <a:lnTo>
                        <a:pt x="0" y="85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88" name="Freeform 3028"/>
                <p:cNvSpPr>
                  <a:spLocks/>
                </p:cNvSpPr>
                <p:nvPr/>
              </p:nvSpPr>
              <p:spPr bwMode="auto">
                <a:xfrm>
                  <a:off x="1502" y="3040"/>
                  <a:ext cx="40" cy="34"/>
                </a:xfrm>
                <a:custGeom>
                  <a:avLst/>
                  <a:gdLst>
                    <a:gd name="T0" fmla="*/ 12 w 40"/>
                    <a:gd name="T1" fmla="*/ 4 h 34"/>
                    <a:gd name="T2" fmla="*/ 12 w 40"/>
                    <a:gd name="T3" fmla="*/ 4 h 34"/>
                    <a:gd name="T4" fmla="*/ 5 w 40"/>
                    <a:gd name="T5" fmla="*/ 9 h 34"/>
                    <a:gd name="T6" fmla="*/ 2 w 40"/>
                    <a:gd name="T7" fmla="*/ 15 h 34"/>
                    <a:gd name="T8" fmla="*/ 0 w 40"/>
                    <a:gd name="T9" fmla="*/ 22 h 34"/>
                    <a:gd name="T10" fmla="*/ 2 w 40"/>
                    <a:gd name="T11" fmla="*/ 24 h 34"/>
                    <a:gd name="T12" fmla="*/ 3 w 40"/>
                    <a:gd name="T13" fmla="*/ 28 h 34"/>
                    <a:gd name="T14" fmla="*/ 3 w 40"/>
                    <a:gd name="T15" fmla="*/ 28 h 34"/>
                    <a:gd name="T16" fmla="*/ 4 w 40"/>
                    <a:gd name="T17" fmla="*/ 31 h 34"/>
                    <a:gd name="T18" fmla="*/ 7 w 40"/>
                    <a:gd name="T19" fmla="*/ 32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5 w 40"/>
                    <a:gd name="T29" fmla="*/ 27 h 34"/>
                    <a:gd name="T30" fmla="*/ 39 w 40"/>
                    <a:gd name="T31" fmla="*/ 20 h 34"/>
                    <a:gd name="T32" fmla="*/ 40 w 40"/>
                    <a:gd name="T33" fmla="*/ 13 h 34"/>
                    <a:gd name="T34" fmla="*/ 40 w 40"/>
                    <a:gd name="T35" fmla="*/ 10 h 34"/>
                    <a:gd name="T36" fmla="*/ 39 w 40"/>
                    <a:gd name="T37" fmla="*/ 8 h 34"/>
                    <a:gd name="T38" fmla="*/ 39 w 40"/>
                    <a:gd name="T39" fmla="*/ 8 h 34"/>
                    <a:gd name="T40" fmla="*/ 36 w 40"/>
                    <a:gd name="T41" fmla="*/ 5 h 34"/>
                    <a:gd name="T42" fmla="*/ 33 w 40"/>
                    <a:gd name="T43" fmla="*/ 3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2" y="24"/>
                      </a:lnTo>
                      <a:lnTo>
                        <a:pt x="3" y="28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9" y="20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9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89" name="Freeform 3029"/>
                <p:cNvSpPr>
                  <a:spLocks/>
                </p:cNvSpPr>
                <p:nvPr/>
              </p:nvSpPr>
              <p:spPr bwMode="auto">
                <a:xfrm>
                  <a:off x="1502" y="3040"/>
                  <a:ext cx="40" cy="34"/>
                </a:xfrm>
                <a:custGeom>
                  <a:avLst/>
                  <a:gdLst>
                    <a:gd name="T0" fmla="*/ 12 w 40"/>
                    <a:gd name="T1" fmla="*/ 4 h 34"/>
                    <a:gd name="T2" fmla="*/ 12 w 40"/>
                    <a:gd name="T3" fmla="*/ 4 h 34"/>
                    <a:gd name="T4" fmla="*/ 5 w 40"/>
                    <a:gd name="T5" fmla="*/ 9 h 34"/>
                    <a:gd name="T6" fmla="*/ 2 w 40"/>
                    <a:gd name="T7" fmla="*/ 15 h 34"/>
                    <a:gd name="T8" fmla="*/ 0 w 40"/>
                    <a:gd name="T9" fmla="*/ 22 h 34"/>
                    <a:gd name="T10" fmla="*/ 2 w 40"/>
                    <a:gd name="T11" fmla="*/ 24 h 34"/>
                    <a:gd name="T12" fmla="*/ 3 w 40"/>
                    <a:gd name="T13" fmla="*/ 28 h 34"/>
                    <a:gd name="T14" fmla="*/ 3 w 40"/>
                    <a:gd name="T15" fmla="*/ 28 h 34"/>
                    <a:gd name="T16" fmla="*/ 4 w 40"/>
                    <a:gd name="T17" fmla="*/ 31 h 34"/>
                    <a:gd name="T18" fmla="*/ 7 w 40"/>
                    <a:gd name="T19" fmla="*/ 32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5 w 40"/>
                    <a:gd name="T29" fmla="*/ 27 h 34"/>
                    <a:gd name="T30" fmla="*/ 39 w 40"/>
                    <a:gd name="T31" fmla="*/ 20 h 34"/>
                    <a:gd name="T32" fmla="*/ 40 w 40"/>
                    <a:gd name="T33" fmla="*/ 13 h 34"/>
                    <a:gd name="T34" fmla="*/ 40 w 40"/>
                    <a:gd name="T35" fmla="*/ 10 h 34"/>
                    <a:gd name="T36" fmla="*/ 39 w 40"/>
                    <a:gd name="T37" fmla="*/ 8 h 34"/>
                    <a:gd name="T38" fmla="*/ 39 w 40"/>
                    <a:gd name="T39" fmla="*/ 8 h 34"/>
                    <a:gd name="T40" fmla="*/ 36 w 40"/>
                    <a:gd name="T41" fmla="*/ 5 h 34"/>
                    <a:gd name="T42" fmla="*/ 33 w 40"/>
                    <a:gd name="T43" fmla="*/ 3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2" y="24"/>
                      </a:lnTo>
                      <a:lnTo>
                        <a:pt x="3" y="28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9" y="20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9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90" name="Freeform 3030"/>
                <p:cNvSpPr>
                  <a:spLocks/>
                </p:cNvSpPr>
                <p:nvPr/>
              </p:nvSpPr>
              <p:spPr bwMode="auto">
                <a:xfrm>
                  <a:off x="1532" y="3044"/>
                  <a:ext cx="40" cy="33"/>
                </a:xfrm>
                <a:custGeom>
                  <a:avLst/>
                  <a:gdLst>
                    <a:gd name="T0" fmla="*/ 25 w 40"/>
                    <a:gd name="T1" fmla="*/ 1 h 33"/>
                    <a:gd name="T2" fmla="*/ 25 w 40"/>
                    <a:gd name="T3" fmla="*/ 1 h 33"/>
                    <a:gd name="T4" fmla="*/ 17 w 40"/>
                    <a:gd name="T5" fmla="*/ 0 h 33"/>
                    <a:gd name="T6" fmla="*/ 10 w 40"/>
                    <a:gd name="T7" fmla="*/ 1 h 33"/>
                    <a:gd name="T8" fmla="*/ 3 w 40"/>
                    <a:gd name="T9" fmla="*/ 5 h 33"/>
                    <a:gd name="T10" fmla="*/ 2 w 40"/>
                    <a:gd name="T11" fmla="*/ 6 h 33"/>
                    <a:gd name="T12" fmla="*/ 1 w 40"/>
                    <a:gd name="T13" fmla="*/ 10 h 33"/>
                    <a:gd name="T14" fmla="*/ 1 w 40"/>
                    <a:gd name="T15" fmla="*/ 10 h 33"/>
                    <a:gd name="T16" fmla="*/ 0 w 40"/>
                    <a:gd name="T17" fmla="*/ 13 h 33"/>
                    <a:gd name="T18" fmla="*/ 0 w 40"/>
                    <a:gd name="T19" fmla="*/ 16 h 33"/>
                    <a:gd name="T20" fmla="*/ 2 w 40"/>
                    <a:gd name="T21" fmla="*/ 23 h 33"/>
                    <a:gd name="T22" fmla="*/ 7 w 40"/>
                    <a:gd name="T23" fmla="*/ 28 h 33"/>
                    <a:gd name="T24" fmla="*/ 15 w 40"/>
                    <a:gd name="T25" fmla="*/ 32 h 33"/>
                    <a:gd name="T26" fmla="*/ 15 w 40"/>
                    <a:gd name="T27" fmla="*/ 32 h 33"/>
                    <a:gd name="T28" fmla="*/ 23 w 40"/>
                    <a:gd name="T29" fmla="*/ 33 h 33"/>
                    <a:gd name="T30" fmla="*/ 30 w 40"/>
                    <a:gd name="T31" fmla="*/ 33 h 33"/>
                    <a:gd name="T32" fmla="*/ 35 w 40"/>
                    <a:gd name="T33" fmla="*/ 29 h 33"/>
                    <a:gd name="T34" fmla="*/ 38 w 40"/>
                    <a:gd name="T35" fmla="*/ 27 h 33"/>
                    <a:gd name="T36" fmla="*/ 39 w 40"/>
                    <a:gd name="T37" fmla="*/ 24 h 33"/>
                    <a:gd name="T38" fmla="*/ 39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8 h 33"/>
                    <a:gd name="T44" fmla="*/ 38 w 40"/>
                    <a:gd name="T45" fmla="*/ 11 h 33"/>
                    <a:gd name="T46" fmla="*/ 33 w 40"/>
                    <a:gd name="T47" fmla="*/ 6 h 33"/>
                    <a:gd name="T48" fmla="*/ 25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10" y="1"/>
                      </a:lnTo>
                      <a:lnTo>
                        <a:pt x="3" y="5"/>
                      </a:lnTo>
                      <a:lnTo>
                        <a:pt x="2" y="6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0" y="33"/>
                      </a:lnTo>
                      <a:lnTo>
                        <a:pt x="35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38" y="11"/>
                      </a:lnTo>
                      <a:lnTo>
                        <a:pt x="33" y="6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91" name="Freeform 3031"/>
                <p:cNvSpPr>
                  <a:spLocks/>
                </p:cNvSpPr>
                <p:nvPr/>
              </p:nvSpPr>
              <p:spPr bwMode="auto">
                <a:xfrm>
                  <a:off x="1532" y="3044"/>
                  <a:ext cx="40" cy="33"/>
                </a:xfrm>
                <a:custGeom>
                  <a:avLst/>
                  <a:gdLst>
                    <a:gd name="T0" fmla="*/ 25 w 40"/>
                    <a:gd name="T1" fmla="*/ 1 h 33"/>
                    <a:gd name="T2" fmla="*/ 25 w 40"/>
                    <a:gd name="T3" fmla="*/ 1 h 33"/>
                    <a:gd name="T4" fmla="*/ 17 w 40"/>
                    <a:gd name="T5" fmla="*/ 0 h 33"/>
                    <a:gd name="T6" fmla="*/ 10 w 40"/>
                    <a:gd name="T7" fmla="*/ 1 h 33"/>
                    <a:gd name="T8" fmla="*/ 3 w 40"/>
                    <a:gd name="T9" fmla="*/ 5 h 33"/>
                    <a:gd name="T10" fmla="*/ 2 w 40"/>
                    <a:gd name="T11" fmla="*/ 6 h 33"/>
                    <a:gd name="T12" fmla="*/ 1 w 40"/>
                    <a:gd name="T13" fmla="*/ 10 h 33"/>
                    <a:gd name="T14" fmla="*/ 1 w 40"/>
                    <a:gd name="T15" fmla="*/ 10 h 33"/>
                    <a:gd name="T16" fmla="*/ 0 w 40"/>
                    <a:gd name="T17" fmla="*/ 13 h 33"/>
                    <a:gd name="T18" fmla="*/ 0 w 40"/>
                    <a:gd name="T19" fmla="*/ 16 h 33"/>
                    <a:gd name="T20" fmla="*/ 2 w 40"/>
                    <a:gd name="T21" fmla="*/ 23 h 33"/>
                    <a:gd name="T22" fmla="*/ 7 w 40"/>
                    <a:gd name="T23" fmla="*/ 28 h 33"/>
                    <a:gd name="T24" fmla="*/ 15 w 40"/>
                    <a:gd name="T25" fmla="*/ 32 h 33"/>
                    <a:gd name="T26" fmla="*/ 15 w 40"/>
                    <a:gd name="T27" fmla="*/ 32 h 33"/>
                    <a:gd name="T28" fmla="*/ 23 w 40"/>
                    <a:gd name="T29" fmla="*/ 33 h 33"/>
                    <a:gd name="T30" fmla="*/ 30 w 40"/>
                    <a:gd name="T31" fmla="*/ 33 h 33"/>
                    <a:gd name="T32" fmla="*/ 35 w 40"/>
                    <a:gd name="T33" fmla="*/ 29 h 33"/>
                    <a:gd name="T34" fmla="*/ 38 w 40"/>
                    <a:gd name="T35" fmla="*/ 27 h 33"/>
                    <a:gd name="T36" fmla="*/ 39 w 40"/>
                    <a:gd name="T37" fmla="*/ 24 h 33"/>
                    <a:gd name="T38" fmla="*/ 39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8 h 33"/>
                    <a:gd name="T44" fmla="*/ 38 w 40"/>
                    <a:gd name="T45" fmla="*/ 11 h 33"/>
                    <a:gd name="T46" fmla="*/ 33 w 40"/>
                    <a:gd name="T47" fmla="*/ 6 h 33"/>
                    <a:gd name="T48" fmla="*/ 25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10" y="1"/>
                      </a:lnTo>
                      <a:lnTo>
                        <a:pt x="3" y="5"/>
                      </a:lnTo>
                      <a:lnTo>
                        <a:pt x="2" y="6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0" y="33"/>
                      </a:lnTo>
                      <a:lnTo>
                        <a:pt x="35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38" y="11"/>
                      </a:lnTo>
                      <a:lnTo>
                        <a:pt x="33" y="6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92" name="Freeform 3032"/>
                <p:cNvSpPr>
                  <a:spLocks/>
                </p:cNvSpPr>
                <p:nvPr/>
              </p:nvSpPr>
              <p:spPr bwMode="auto">
                <a:xfrm>
                  <a:off x="1507" y="3017"/>
                  <a:ext cx="41" cy="32"/>
                </a:xfrm>
                <a:custGeom>
                  <a:avLst/>
                  <a:gdLst>
                    <a:gd name="T0" fmla="*/ 21 w 41"/>
                    <a:gd name="T1" fmla="*/ 0 h 32"/>
                    <a:gd name="T2" fmla="*/ 21 w 41"/>
                    <a:gd name="T3" fmla="*/ 0 h 32"/>
                    <a:gd name="T4" fmla="*/ 13 w 41"/>
                    <a:gd name="T5" fmla="*/ 1 h 32"/>
                    <a:gd name="T6" fmla="*/ 5 w 41"/>
                    <a:gd name="T7" fmla="*/ 5 h 32"/>
                    <a:gd name="T8" fmla="*/ 2 w 41"/>
                    <a:gd name="T9" fmla="*/ 10 h 32"/>
                    <a:gd name="T10" fmla="*/ 0 w 41"/>
                    <a:gd name="T11" fmla="*/ 13 h 32"/>
                    <a:gd name="T12" fmla="*/ 0 w 41"/>
                    <a:gd name="T13" fmla="*/ 17 h 32"/>
                    <a:gd name="T14" fmla="*/ 0 w 41"/>
                    <a:gd name="T15" fmla="*/ 17 h 32"/>
                    <a:gd name="T16" fmla="*/ 0 w 41"/>
                    <a:gd name="T17" fmla="*/ 19 h 32"/>
                    <a:gd name="T18" fmla="*/ 2 w 41"/>
                    <a:gd name="T19" fmla="*/ 23 h 32"/>
                    <a:gd name="T20" fmla="*/ 5 w 41"/>
                    <a:gd name="T21" fmla="*/ 28 h 32"/>
                    <a:gd name="T22" fmla="*/ 13 w 41"/>
                    <a:gd name="T23" fmla="*/ 31 h 32"/>
                    <a:gd name="T24" fmla="*/ 21 w 41"/>
                    <a:gd name="T25" fmla="*/ 32 h 32"/>
                    <a:gd name="T26" fmla="*/ 21 w 41"/>
                    <a:gd name="T27" fmla="*/ 32 h 32"/>
                    <a:gd name="T28" fmla="*/ 28 w 41"/>
                    <a:gd name="T29" fmla="*/ 31 h 32"/>
                    <a:gd name="T30" fmla="*/ 35 w 41"/>
                    <a:gd name="T31" fmla="*/ 28 h 32"/>
                    <a:gd name="T32" fmla="*/ 40 w 41"/>
                    <a:gd name="T33" fmla="*/ 23 h 32"/>
                    <a:gd name="T34" fmla="*/ 41 w 41"/>
                    <a:gd name="T35" fmla="*/ 19 h 32"/>
                    <a:gd name="T36" fmla="*/ 41 w 41"/>
                    <a:gd name="T37" fmla="*/ 17 h 32"/>
                    <a:gd name="T38" fmla="*/ 41 w 41"/>
                    <a:gd name="T39" fmla="*/ 17 h 32"/>
                    <a:gd name="T40" fmla="*/ 41 w 41"/>
                    <a:gd name="T41" fmla="*/ 13 h 32"/>
                    <a:gd name="T42" fmla="*/ 40 w 41"/>
                    <a:gd name="T43" fmla="*/ 10 h 32"/>
                    <a:gd name="T44" fmla="*/ 35 w 41"/>
                    <a:gd name="T45" fmla="*/ 5 h 32"/>
                    <a:gd name="T46" fmla="*/ 28 w 41"/>
                    <a:gd name="T47" fmla="*/ 1 h 32"/>
                    <a:gd name="T48" fmla="*/ 21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2" y="23"/>
                      </a:lnTo>
                      <a:lnTo>
                        <a:pt x="5" y="28"/>
                      </a:lnTo>
                      <a:lnTo>
                        <a:pt x="13" y="31"/>
                      </a:lnTo>
                      <a:lnTo>
                        <a:pt x="21" y="32"/>
                      </a:lnTo>
                      <a:lnTo>
                        <a:pt x="28" y="31"/>
                      </a:lnTo>
                      <a:lnTo>
                        <a:pt x="35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5" y="5"/>
                      </a:lnTo>
                      <a:lnTo>
                        <a:pt x="28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93" name="Freeform 3033"/>
                <p:cNvSpPr>
                  <a:spLocks/>
                </p:cNvSpPr>
                <p:nvPr/>
              </p:nvSpPr>
              <p:spPr bwMode="auto">
                <a:xfrm>
                  <a:off x="1507" y="3017"/>
                  <a:ext cx="41" cy="32"/>
                </a:xfrm>
                <a:custGeom>
                  <a:avLst/>
                  <a:gdLst>
                    <a:gd name="T0" fmla="*/ 21 w 41"/>
                    <a:gd name="T1" fmla="*/ 0 h 32"/>
                    <a:gd name="T2" fmla="*/ 21 w 41"/>
                    <a:gd name="T3" fmla="*/ 0 h 32"/>
                    <a:gd name="T4" fmla="*/ 13 w 41"/>
                    <a:gd name="T5" fmla="*/ 1 h 32"/>
                    <a:gd name="T6" fmla="*/ 5 w 41"/>
                    <a:gd name="T7" fmla="*/ 5 h 32"/>
                    <a:gd name="T8" fmla="*/ 2 w 41"/>
                    <a:gd name="T9" fmla="*/ 10 h 32"/>
                    <a:gd name="T10" fmla="*/ 0 w 41"/>
                    <a:gd name="T11" fmla="*/ 13 h 32"/>
                    <a:gd name="T12" fmla="*/ 0 w 41"/>
                    <a:gd name="T13" fmla="*/ 17 h 32"/>
                    <a:gd name="T14" fmla="*/ 0 w 41"/>
                    <a:gd name="T15" fmla="*/ 17 h 32"/>
                    <a:gd name="T16" fmla="*/ 0 w 41"/>
                    <a:gd name="T17" fmla="*/ 19 h 32"/>
                    <a:gd name="T18" fmla="*/ 2 w 41"/>
                    <a:gd name="T19" fmla="*/ 23 h 32"/>
                    <a:gd name="T20" fmla="*/ 5 w 41"/>
                    <a:gd name="T21" fmla="*/ 28 h 32"/>
                    <a:gd name="T22" fmla="*/ 13 w 41"/>
                    <a:gd name="T23" fmla="*/ 31 h 32"/>
                    <a:gd name="T24" fmla="*/ 21 w 41"/>
                    <a:gd name="T25" fmla="*/ 32 h 32"/>
                    <a:gd name="T26" fmla="*/ 21 w 41"/>
                    <a:gd name="T27" fmla="*/ 32 h 32"/>
                    <a:gd name="T28" fmla="*/ 28 w 41"/>
                    <a:gd name="T29" fmla="*/ 31 h 32"/>
                    <a:gd name="T30" fmla="*/ 35 w 41"/>
                    <a:gd name="T31" fmla="*/ 28 h 32"/>
                    <a:gd name="T32" fmla="*/ 40 w 41"/>
                    <a:gd name="T33" fmla="*/ 23 h 32"/>
                    <a:gd name="T34" fmla="*/ 41 w 41"/>
                    <a:gd name="T35" fmla="*/ 19 h 32"/>
                    <a:gd name="T36" fmla="*/ 41 w 41"/>
                    <a:gd name="T37" fmla="*/ 17 h 32"/>
                    <a:gd name="T38" fmla="*/ 41 w 41"/>
                    <a:gd name="T39" fmla="*/ 17 h 32"/>
                    <a:gd name="T40" fmla="*/ 41 w 41"/>
                    <a:gd name="T41" fmla="*/ 13 h 32"/>
                    <a:gd name="T42" fmla="*/ 40 w 41"/>
                    <a:gd name="T43" fmla="*/ 10 h 32"/>
                    <a:gd name="T44" fmla="*/ 35 w 41"/>
                    <a:gd name="T45" fmla="*/ 5 h 32"/>
                    <a:gd name="T46" fmla="*/ 28 w 41"/>
                    <a:gd name="T47" fmla="*/ 1 h 32"/>
                    <a:gd name="T48" fmla="*/ 21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2" y="23"/>
                      </a:lnTo>
                      <a:lnTo>
                        <a:pt x="5" y="28"/>
                      </a:lnTo>
                      <a:lnTo>
                        <a:pt x="13" y="31"/>
                      </a:lnTo>
                      <a:lnTo>
                        <a:pt x="21" y="32"/>
                      </a:lnTo>
                      <a:lnTo>
                        <a:pt x="28" y="31"/>
                      </a:lnTo>
                      <a:lnTo>
                        <a:pt x="35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5" y="5"/>
                      </a:lnTo>
                      <a:lnTo>
                        <a:pt x="28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94" name="Freeform 3034"/>
                <p:cNvSpPr>
                  <a:spLocks/>
                </p:cNvSpPr>
                <p:nvPr/>
              </p:nvSpPr>
              <p:spPr bwMode="auto">
                <a:xfrm>
                  <a:off x="1533" y="3021"/>
                  <a:ext cx="41" cy="33"/>
                </a:xfrm>
                <a:custGeom>
                  <a:avLst/>
                  <a:gdLst>
                    <a:gd name="T0" fmla="*/ 23 w 41"/>
                    <a:gd name="T1" fmla="*/ 1 h 33"/>
                    <a:gd name="T2" fmla="*/ 23 w 41"/>
                    <a:gd name="T3" fmla="*/ 1 h 33"/>
                    <a:gd name="T4" fmla="*/ 15 w 41"/>
                    <a:gd name="T5" fmla="*/ 0 h 33"/>
                    <a:gd name="T6" fmla="*/ 8 w 41"/>
                    <a:gd name="T7" fmla="*/ 2 h 33"/>
                    <a:gd name="T8" fmla="*/ 2 w 41"/>
                    <a:gd name="T9" fmla="*/ 8 h 33"/>
                    <a:gd name="T10" fmla="*/ 1 w 41"/>
                    <a:gd name="T11" fmla="*/ 10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6 h 33"/>
                    <a:gd name="T18" fmla="*/ 0 w 41"/>
                    <a:gd name="T19" fmla="*/ 19 h 33"/>
                    <a:gd name="T20" fmla="*/ 4 w 41"/>
                    <a:gd name="T21" fmla="*/ 25 h 33"/>
                    <a:gd name="T22" fmla="*/ 10 w 41"/>
                    <a:gd name="T23" fmla="*/ 31 h 33"/>
                    <a:gd name="T24" fmla="*/ 18 w 41"/>
                    <a:gd name="T25" fmla="*/ 33 h 33"/>
                    <a:gd name="T26" fmla="*/ 18 w 41"/>
                    <a:gd name="T27" fmla="*/ 33 h 33"/>
                    <a:gd name="T28" fmla="*/ 25 w 41"/>
                    <a:gd name="T29" fmla="*/ 33 h 33"/>
                    <a:gd name="T30" fmla="*/ 33 w 41"/>
                    <a:gd name="T31" fmla="*/ 31 h 33"/>
                    <a:gd name="T32" fmla="*/ 38 w 41"/>
                    <a:gd name="T33" fmla="*/ 27 h 33"/>
                    <a:gd name="T34" fmla="*/ 39 w 41"/>
                    <a:gd name="T35" fmla="*/ 24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8 h 33"/>
                    <a:gd name="T42" fmla="*/ 41 w 41"/>
                    <a:gd name="T43" fmla="*/ 14 h 33"/>
                    <a:gd name="T44" fmla="*/ 37 w 41"/>
                    <a:gd name="T45" fmla="*/ 8 h 33"/>
                    <a:gd name="T46" fmla="*/ 30 w 41"/>
                    <a:gd name="T47" fmla="*/ 4 h 33"/>
                    <a:gd name="T48" fmla="*/ 23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1"/>
                      </a:moveTo>
                      <a:lnTo>
                        <a:pt x="23" y="1"/>
                      </a:lnTo>
                      <a:lnTo>
                        <a:pt x="15" y="0"/>
                      </a:lnTo>
                      <a:lnTo>
                        <a:pt x="8" y="2"/>
                      </a:lnTo>
                      <a:lnTo>
                        <a:pt x="2" y="8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4" y="25"/>
                      </a:lnTo>
                      <a:lnTo>
                        <a:pt x="10" y="31"/>
                      </a:lnTo>
                      <a:lnTo>
                        <a:pt x="18" y="33"/>
                      </a:lnTo>
                      <a:lnTo>
                        <a:pt x="25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0" y="4"/>
                      </a:lnTo>
                      <a:lnTo>
                        <a:pt x="23" y="1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95" name="Freeform 3035"/>
                <p:cNvSpPr>
                  <a:spLocks/>
                </p:cNvSpPr>
                <p:nvPr/>
              </p:nvSpPr>
              <p:spPr bwMode="auto">
                <a:xfrm>
                  <a:off x="1533" y="3021"/>
                  <a:ext cx="41" cy="33"/>
                </a:xfrm>
                <a:custGeom>
                  <a:avLst/>
                  <a:gdLst>
                    <a:gd name="T0" fmla="*/ 23 w 41"/>
                    <a:gd name="T1" fmla="*/ 1 h 33"/>
                    <a:gd name="T2" fmla="*/ 23 w 41"/>
                    <a:gd name="T3" fmla="*/ 1 h 33"/>
                    <a:gd name="T4" fmla="*/ 15 w 41"/>
                    <a:gd name="T5" fmla="*/ 0 h 33"/>
                    <a:gd name="T6" fmla="*/ 8 w 41"/>
                    <a:gd name="T7" fmla="*/ 2 h 33"/>
                    <a:gd name="T8" fmla="*/ 2 w 41"/>
                    <a:gd name="T9" fmla="*/ 8 h 33"/>
                    <a:gd name="T10" fmla="*/ 1 w 41"/>
                    <a:gd name="T11" fmla="*/ 10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6 h 33"/>
                    <a:gd name="T18" fmla="*/ 0 w 41"/>
                    <a:gd name="T19" fmla="*/ 19 h 33"/>
                    <a:gd name="T20" fmla="*/ 4 w 41"/>
                    <a:gd name="T21" fmla="*/ 25 h 33"/>
                    <a:gd name="T22" fmla="*/ 10 w 41"/>
                    <a:gd name="T23" fmla="*/ 31 h 33"/>
                    <a:gd name="T24" fmla="*/ 18 w 41"/>
                    <a:gd name="T25" fmla="*/ 33 h 33"/>
                    <a:gd name="T26" fmla="*/ 18 w 41"/>
                    <a:gd name="T27" fmla="*/ 33 h 33"/>
                    <a:gd name="T28" fmla="*/ 25 w 41"/>
                    <a:gd name="T29" fmla="*/ 33 h 33"/>
                    <a:gd name="T30" fmla="*/ 33 w 41"/>
                    <a:gd name="T31" fmla="*/ 31 h 33"/>
                    <a:gd name="T32" fmla="*/ 38 w 41"/>
                    <a:gd name="T33" fmla="*/ 27 h 33"/>
                    <a:gd name="T34" fmla="*/ 39 w 41"/>
                    <a:gd name="T35" fmla="*/ 24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8 h 33"/>
                    <a:gd name="T42" fmla="*/ 41 w 41"/>
                    <a:gd name="T43" fmla="*/ 14 h 33"/>
                    <a:gd name="T44" fmla="*/ 37 w 41"/>
                    <a:gd name="T45" fmla="*/ 8 h 33"/>
                    <a:gd name="T46" fmla="*/ 30 w 41"/>
                    <a:gd name="T47" fmla="*/ 4 h 33"/>
                    <a:gd name="T48" fmla="*/ 23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1"/>
                      </a:moveTo>
                      <a:lnTo>
                        <a:pt x="23" y="1"/>
                      </a:lnTo>
                      <a:lnTo>
                        <a:pt x="15" y="0"/>
                      </a:lnTo>
                      <a:lnTo>
                        <a:pt x="8" y="2"/>
                      </a:lnTo>
                      <a:lnTo>
                        <a:pt x="2" y="8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4" y="25"/>
                      </a:lnTo>
                      <a:lnTo>
                        <a:pt x="10" y="31"/>
                      </a:lnTo>
                      <a:lnTo>
                        <a:pt x="18" y="33"/>
                      </a:lnTo>
                      <a:lnTo>
                        <a:pt x="25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0" y="4"/>
                      </a:lnTo>
                      <a:lnTo>
                        <a:pt x="23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96" name="Freeform 3036"/>
                <p:cNvSpPr>
                  <a:spLocks/>
                </p:cNvSpPr>
                <p:nvPr/>
              </p:nvSpPr>
              <p:spPr bwMode="auto">
                <a:xfrm>
                  <a:off x="1521" y="3001"/>
                  <a:ext cx="41" cy="31"/>
                </a:xfrm>
                <a:custGeom>
                  <a:avLst/>
                  <a:gdLst>
                    <a:gd name="T0" fmla="*/ 21 w 41"/>
                    <a:gd name="T1" fmla="*/ 0 h 31"/>
                    <a:gd name="T2" fmla="*/ 21 w 41"/>
                    <a:gd name="T3" fmla="*/ 0 h 31"/>
                    <a:gd name="T4" fmla="*/ 13 w 41"/>
                    <a:gd name="T5" fmla="*/ 1 h 31"/>
                    <a:gd name="T6" fmla="*/ 6 w 41"/>
                    <a:gd name="T7" fmla="*/ 3 h 31"/>
                    <a:gd name="T8" fmla="*/ 2 w 41"/>
                    <a:gd name="T9" fmla="*/ 8 h 31"/>
                    <a:gd name="T10" fmla="*/ 0 w 41"/>
                    <a:gd name="T11" fmla="*/ 12 h 31"/>
                    <a:gd name="T12" fmla="*/ 0 w 41"/>
                    <a:gd name="T13" fmla="*/ 15 h 31"/>
                    <a:gd name="T14" fmla="*/ 0 w 41"/>
                    <a:gd name="T15" fmla="*/ 15 h 31"/>
                    <a:gd name="T16" fmla="*/ 0 w 41"/>
                    <a:gd name="T17" fmla="*/ 19 h 31"/>
                    <a:gd name="T18" fmla="*/ 2 w 41"/>
                    <a:gd name="T19" fmla="*/ 21 h 31"/>
                    <a:gd name="T20" fmla="*/ 6 w 41"/>
                    <a:gd name="T21" fmla="*/ 26 h 31"/>
                    <a:gd name="T22" fmla="*/ 13 w 41"/>
                    <a:gd name="T23" fmla="*/ 30 h 31"/>
                    <a:gd name="T24" fmla="*/ 21 w 41"/>
                    <a:gd name="T25" fmla="*/ 31 h 31"/>
                    <a:gd name="T26" fmla="*/ 21 w 41"/>
                    <a:gd name="T27" fmla="*/ 31 h 31"/>
                    <a:gd name="T28" fmla="*/ 28 w 41"/>
                    <a:gd name="T29" fmla="*/ 30 h 31"/>
                    <a:gd name="T30" fmla="*/ 36 w 41"/>
                    <a:gd name="T31" fmla="*/ 26 h 31"/>
                    <a:gd name="T32" fmla="*/ 40 w 41"/>
                    <a:gd name="T33" fmla="*/ 21 h 31"/>
                    <a:gd name="T34" fmla="*/ 41 w 41"/>
                    <a:gd name="T35" fmla="*/ 19 h 31"/>
                    <a:gd name="T36" fmla="*/ 41 w 41"/>
                    <a:gd name="T37" fmla="*/ 15 h 31"/>
                    <a:gd name="T38" fmla="*/ 41 w 41"/>
                    <a:gd name="T39" fmla="*/ 15 h 31"/>
                    <a:gd name="T40" fmla="*/ 41 w 41"/>
                    <a:gd name="T41" fmla="*/ 12 h 31"/>
                    <a:gd name="T42" fmla="*/ 40 w 41"/>
                    <a:gd name="T43" fmla="*/ 8 h 31"/>
                    <a:gd name="T44" fmla="*/ 36 w 41"/>
                    <a:gd name="T45" fmla="*/ 3 h 31"/>
                    <a:gd name="T46" fmla="*/ 28 w 41"/>
                    <a:gd name="T47" fmla="*/ 1 h 31"/>
                    <a:gd name="T48" fmla="*/ 21 w 41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1"/>
                    <a:gd name="T77" fmla="*/ 41 w 41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1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6" y="3"/>
                      </a:lnTo>
                      <a:lnTo>
                        <a:pt x="2" y="8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2" y="21"/>
                      </a:lnTo>
                      <a:lnTo>
                        <a:pt x="6" y="26"/>
                      </a:lnTo>
                      <a:lnTo>
                        <a:pt x="13" y="30"/>
                      </a:lnTo>
                      <a:lnTo>
                        <a:pt x="21" y="31"/>
                      </a:lnTo>
                      <a:lnTo>
                        <a:pt x="28" y="30"/>
                      </a:lnTo>
                      <a:lnTo>
                        <a:pt x="36" y="26"/>
                      </a:lnTo>
                      <a:lnTo>
                        <a:pt x="40" y="21"/>
                      </a:lnTo>
                      <a:lnTo>
                        <a:pt x="41" y="19"/>
                      </a:lnTo>
                      <a:lnTo>
                        <a:pt x="41" y="15"/>
                      </a:lnTo>
                      <a:lnTo>
                        <a:pt x="41" y="12"/>
                      </a:lnTo>
                      <a:lnTo>
                        <a:pt x="40" y="8"/>
                      </a:lnTo>
                      <a:lnTo>
                        <a:pt x="36" y="3"/>
                      </a:lnTo>
                      <a:lnTo>
                        <a:pt x="28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97" name="Freeform 3037"/>
                <p:cNvSpPr>
                  <a:spLocks/>
                </p:cNvSpPr>
                <p:nvPr/>
              </p:nvSpPr>
              <p:spPr bwMode="auto">
                <a:xfrm>
                  <a:off x="1521" y="3001"/>
                  <a:ext cx="41" cy="31"/>
                </a:xfrm>
                <a:custGeom>
                  <a:avLst/>
                  <a:gdLst>
                    <a:gd name="T0" fmla="*/ 21 w 41"/>
                    <a:gd name="T1" fmla="*/ 0 h 31"/>
                    <a:gd name="T2" fmla="*/ 21 w 41"/>
                    <a:gd name="T3" fmla="*/ 0 h 31"/>
                    <a:gd name="T4" fmla="*/ 13 w 41"/>
                    <a:gd name="T5" fmla="*/ 1 h 31"/>
                    <a:gd name="T6" fmla="*/ 6 w 41"/>
                    <a:gd name="T7" fmla="*/ 3 h 31"/>
                    <a:gd name="T8" fmla="*/ 2 w 41"/>
                    <a:gd name="T9" fmla="*/ 8 h 31"/>
                    <a:gd name="T10" fmla="*/ 0 w 41"/>
                    <a:gd name="T11" fmla="*/ 12 h 31"/>
                    <a:gd name="T12" fmla="*/ 0 w 41"/>
                    <a:gd name="T13" fmla="*/ 15 h 31"/>
                    <a:gd name="T14" fmla="*/ 0 w 41"/>
                    <a:gd name="T15" fmla="*/ 15 h 31"/>
                    <a:gd name="T16" fmla="*/ 0 w 41"/>
                    <a:gd name="T17" fmla="*/ 19 h 31"/>
                    <a:gd name="T18" fmla="*/ 2 w 41"/>
                    <a:gd name="T19" fmla="*/ 21 h 31"/>
                    <a:gd name="T20" fmla="*/ 6 w 41"/>
                    <a:gd name="T21" fmla="*/ 26 h 31"/>
                    <a:gd name="T22" fmla="*/ 13 w 41"/>
                    <a:gd name="T23" fmla="*/ 30 h 31"/>
                    <a:gd name="T24" fmla="*/ 21 w 41"/>
                    <a:gd name="T25" fmla="*/ 31 h 31"/>
                    <a:gd name="T26" fmla="*/ 21 w 41"/>
                    <a:gd name="T27" fmla="*/ 31 h 31"/>
                    <a:gd name="T28" fmla="*/ 28 w 41"/>
                    <a:gd name="T29" fmla="*/ 30 h 31"/>
                    <a:gd name="T30" fmla="*/ 36 w 41"/>
                    <a:gd name="T31" fmla="*/ 26 h 31"/>
                    <a:gd name="T32" fmla="*/ 40 w 41"/>
                    <a:gd name="T33" fmla="*/ 21 h 31"/>
                    <a:gd name="T34" fmla="*/ 41 w 41"/>
                    <a:gd name="T35" fmla="*/ 19 h 31"/>
                    <a:gd name="T36" fmla="*/ 41 w 41"/>
                    <a:gd name="T37" fmla="*/ 15 h 31"/>
                    <a:gd name="T38" fmla="*/ 41 w 41"/>
                    <a:gd name="T39" fmla="*/ 15 h 31"/>
                    <a:gd name="T40" fmla="*/ 41 w 41"/>
                    <a:gd name="T41" fmla="*/ 12 h 31"/>
                    <a:gd name="T42" fmla="*/ 40 w 41"/>
                    <a:gd name="T43" fmla="*/ 8 h 31"/>
                    <a:gd name="T44" fmla="*/ 36 w 41"/>
                    <a:gd name="T45" fmla="*/ 3 h 31"/>
                    <a:gd name="T46" fmla="*/ 28 w 41"/>
                    <a:gd name="T47" fmla="*/ 1 h 31"/>
                    <a:gd name="T48" fmla="*/ 21 w 41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1"/>
                    <a:gd name="T77" fmla="*/ 41 w 41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1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6" y="3"/>
                      </a:lnTo>
                      <a:lnTo>
                        <a:pt x="2" y="8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2" y="21"/>
                      </a:lnTo>
                      <a:lnTo>
                        <a:pt x="6" y="26"/>
                      </a:lnTo>
                      <a:lnTo>
                        <a:pt x="13" y="30"/>
                      </a:lnTo>
                      <a:lnTo>
                        <a:pt x="21" y="31"/>
                      </a:lnTo>
                      <a:lnTo>
                        <a:pt x="28" y="30"/>
                      </a:lnTo>
                      <a:lnTo>
                        <a:pt x="36" y="26"/>
                      </a:lnTo>
                      <a:lnTo>
                        <a:pt x="40" y="21"/>
                      </a:lnTo>
                      <a:lnTo>
                        <a:pt x="41" y="19"/>
                      </a:lnTo>
                      <a:lnTo>
                        <a:pt x="41" y="15"/>
                      </a:lnTo>
                      <a:lnTo>
                        <a:pt x="41" y="12"/>
                      </a:lnTo>
                      <a:lnTo>
                        <a:pt x="40" y="8"/>
                      </a:lnTo>
                      <a:lnTo>
                        <a:pt x="36" y="3"/>
                      </a:lnTo>
                      <a:lnTo>
                        <a:pt x="28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98" name="Freeform 3038"/>
                <p:cNvSpPr>
                  <a:spLocks/>
                </p:cNvSpPr>
                <p:nvPr/>
              </p:nvSpPr>
              <p:spPr bwMode="auto">
                <a:xfrm>
                  <a:off x="1502" y="3062"/>
                  <a:ext cx="40" cy="34"/>
                </a:xfrm>
                <a:custGeom>
                  <a:avLst/>
                  <a:gdLst>
                    <a:gd name="T0" fmla="*/ 12 w 40"/>
                    <a:gd name="T1" fmla="*/ 4 h 34"/>
                    <a:gd name="T2" fmla="*/ 12 w 40"/>
                    <a:gd name="T3" fmla="*/ 4 h 34"/>
                    <a:gd name="T4" fmla="*/ 5 w 40"/>
                    <a:gd name="T5" fmla="*/ 9 h 34"/>
                    <a:gd name="T6" fmla="*/ 2 w 40"/>
                    <a:gd name="T7" fmla="*/ 15 h 34"/>
                    <a:gd name="T8" fmla="*/ 0 w 40"/>
                    <a:gd name="T9" fmla="*/ 21 h 34"/>
                    <a:gd name="T10" fmla="*/ 2 w 40"/>
                    <a:gd name="T11" fmla="*/ 24 h 34"/>
                    <a:gd name="T12" fmla="*/ 3 w 40"/>
                    <a:gd name="T13" fmla="*/ 28 h 34"/>
                    <a:gd name="T14" fmla="*/ 3 w 40"/>
                    <a:gd name="T15" fmla="*/ 28 h 34"/>
                    <a:gd name="T16" fmla="*/ 4 w 40"/>
                    <a:gd name="T17" fmla="*/ 30 h 34"/>
                    <a:gd name="T18" fmla="*/ 7 w 40"/>
                    <a:gd name="T19" fmla="*/ 32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0 h 34"/>
                    <a:gd name="T26" fmla="*/ 28 w 40"/>
                    <a:gd name="T27" fmla="*/ 30 h 34"/>
                    <a:gd name="T28" fmla="*/ 35 w 40"/>
                    <a:gd name="T29" fmla="*/ 25 h 34"/>
                    <a:gd name="T30" fmla="*/ 39 w 40"/>
                    <a:gd name="T31" fmla="*/ 19 h 34"/>
                    <a:gd name="T32" fmla="*/ 40 w 40"/>
                    <a:gd name="T33" fmla="*/ 12 h 34"/>
                    <a:gd name="T34" fmla="*/ 40 w 40"/>
                    <a:gd name="T35" fmla="*/ 10 h 34"/>
                    <a:gd name="T36" fmla="*/ 39 w 40"/>
                    <a:gd name="T37" fmla="*/ 6 h 34"/>
                    <a:gd name="T38" fmla="*/ 39 w 40"/>
                    <a:gd name="T39" fmla="*/ 6 h 34"/>
                    <a:gd name="T40" fmla="*/ 36 w 40"/>
                    <a:gd name="T41" fmla="*/ 4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2" y="15"/>
                      </a:lnTo>
                      <a:lnTo>
                        <a:pt x="0" y="21"/>
                      </a:lnTo>
                      <a:lnTo>
                        <a:pt x="2" y="24"/>
                      </a:lnTo>
                      <a:lnTo>
                        <a:pt x="3" y="28"/>
                      </a:lnTo>
                      <a:lnTo>
                        <a:pt x="4" y="30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0"/>
                      </a:lnTo>
                      <a:lnTo>
                        <a:pt x="35" y="25"/>
                      </a:lnTo>
                      <a:lnTo>
                        <a:pt x="39" y="19"/>
                      </a:lnTo>
                      <a:lnTo>
                        <a:pt x="40" y="12"/>
                      </a:lnTo>
                      <a:lnTo>
                        <a:pt x="40" y="10"/>
                      </a:lnTo>
                      <a:lnTo>
                        <a:pt x="39" y="6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699" name="Freeform 3039"/>
                <p:cNvSpPr>
                  <a:spLocks/>
                </p:cNvSpPr>
                <p:nvPr/>
              </p:nvSpPr>
              <p:spPr bwMode="auto">
                <a:xfrm>
                  <a:off x="1502" y="3062"/>
                  <a:ext cx="40" cy="34"/>
                </a:xfrm>
                <a:custGeom>
                  <a:avLst/>
                  <a:gdLst>
                    <a:gd name="T0" fmla="*/ 12 w 40"/>
                    <a:gd name="T1" fmla="*/ 4 h 34"/>
                    <a:gd name="T2" fmla="*/ 12 w 40"/>
                    <a:gd name="T3" fmla="*/ 4 h 34"/>
                    <a:gd name="T4" fmla="*/ 5 w 40"/>
                    <a:gd name="T5" fmla="*/ 9 h 34"/>
                    <a:gd name="T6" fmla="*/ 2 w 40"/>
                    <a:gd name="T7" fmla="*/ 15 h 34"/>
                    <a:gd name="T8" fmla="*/ 0 w 40"/>
                    <a:gd name="T9" fmla="*/ 21 h 34"/>
                    <a:gd name="T10" fmla="*/ 2 w 40"/>
                    <a:gd name="T11" fmla="*/ 24 h 34"/>
                    <a:gd name="T12" fmla="*/ 3 w 40"/>
                    <a:gd name="T13" fmla="*/ 28 h 34"/>
                    <a:gd name="T14" fmla="*/ 3 w 40"/>
                    <a:gd name="T15" fmla="*/ 28 h 34"/>
                    <a:gd name="T16" fmla="*/ 4 w 40"/>
                    <a:gd name="T17" fmla="*/ 30 h 34"/>
                    <a:gd name="T18" fmla="*/ 7 w 40"/>
                    <a:gd name="T19" fmla="*/ 32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0 h 34"/>
                    <a:gd name="T26" fmla="*/ 28 w 40"/>
                    <a:gd name="T27" fmla="*/ 30 h 34"/>
                    <a:gd name="T28" fmla="*/ 35 w 40"/>
                    <a:gd name="T29" fmla="*/ 25 h 34"/>
                    <a:gd name="T30" fmla="*/ 39 w 40"/>
                    <a:gd name="T31" fmla="*/ 19 h 34"/>
                    <a:gd name="T32" fmla="*/ 40 w 40"/>
                    <a:gd name="T33" fmla="*/ 12 h 34"/>
                    <a:gd name="T34" fmla="*/ 40 w 40"/>
                    <a:gd name="T35" fmla="*/ 10 h 34"/>
                    <a:gd name="T36" fmla="*/ 39 w 40"/>
                    <a:gd name="T37" fmla="*/ 6 h 34"/>
                    <a:gd name="T38" fmla="*/ 39 w 40"/>
                    <a:gd name="T39" fmla="*/ 6 h 34"/>
                    <a:gd name="T40" fmla="*/ 36 w 40"/>
                    <a:gd name="T41" fmla="*/ 4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2" y="15"/>
                      </a:lnTo>
                      <a:lnTo>
                        <a:pt x="0" y="21"/>
                      </a:lnTo>
                      <a:lnTo>
                        <a:pt x="2" y="24"/>
                      </a:lnTo>
                      <a:lnTo>
                        <a:pt x="3" y="28"/>
                      </a:lnTo>
                      <a:lnTo>
                        <a:pt x="4" y="30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0"/>
                      </a:lnTo>
                      <a:lnTo>
                        <a:pt x="35" y="25"/>
                      </a:lnTo>
                      <a:lnTo>
                        <a:pt x="39" y="19"/>
                      </a:lnTo>
                      <a:lnTo>
                        <a:pt x="40" y="12"/>
                      </a:lnTo>
                      <a:lnTo>
                        <a:pt x="40" y="10"/>
                      </a:lnTo>
                      <a:lnTo>
                        <a:pt x="39" y="6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700" name="Freeform 3040"/>
                <p:cNvSpPr>
                  <a:spLocks/>
                </p:cNvSpPr>
                <p:nvPr/>
              </p:nvSpPr>
              <p:spPr bwMode="auto">
                <a:xfrm>
                  <a:off x="1532" y="3066"/>
                  <a:ext cx="40" cy="33"/>
                </a:xfrm>
                <a:custGeom>
                  <a:avLst/>
                  <a:gdLst>
                    <a:gd name="T0" fmla="*/ 25 w 40"/>
                    <a:gd name="T1" fmla="*/ 1 h 33"/>
                    <a:gd name="T2" fmla="*/ 25 w 40"/>
                    <a:gd name="T3" fmla="*/ 1 h 33"/>
                    <a:gd name="T4" fmla="*/ 17 w 40"/>
                    <a:gd name="T5" fmla="*/ 0 h 33"/>
                    <a:gd name="T6" fmla="*/ 10 w 40"/>
                    <a:gd name="T7" fmla="*/ 0 h 33"/>
                    <a:gd name="T8" fmla="*/ 5 w 40"/>
                    <a:gd name="T9" fmla="*/ 3 h 33"/>
                    <a:gd name="T10" fmla="*/ 2 w 40"/>
                    <a:gd name="T11" fmla="*/ 6 h 33"/>
                    <a:gd name="T12" fmla="*/ 1 w 40"/>
                    <a:gd name="T13" fmla="*/ 8 h 33"/>
                    <a:gd name="T14" fmla="*/ 1 w 40"/>
                    <a:gd name="T15" fmla="*/ 8 h 33"/>
                    <a:gd name="T16" fmla="*/ 0 w 40"/>
                    <a:gd name="T17" fmla="*/ 12 h 33"/>
                    <a:gd name="T18" fmla="*/ 0 w 40"/>
                    <a:gd name="T19" fmla="*/ 15 h 33"/>
                    <a:gd name="T20" fmla="*/ 2 w 40"/>
                    <a:gd name="T21" fmla="*/ 21 h 33"/>
                    <a:gd name="T22" fmla="*/ 7 w 40"/>
                    <a:gd name="T23" fmla="*/ 28 h 33"/>
                    <a:gd name="T24" fmla="*/ 14 w 40"/>
                    <a:gd name="T25" fmla="*/ 31 h 33"/>
                    <a:gd name="T26" fmla="*/ 14 w 40"/>
                    <a:gd name="T27" fmla="*/ 31 h 33"/>
                    <a:gd name="T28" fmla="*/ 23 w 40"/>
                    <a:gd name="T29" fmla="*/ 33 h 33"/>
                    <a:gd name="T30" fmla="*/ 30 w 40"/>
                    <a:gd name="T31" fmla="*/ 31 h 33"/>
                    <a:gd name="T32" fmla="*/ 35 w 40"/>
                    <a:gd name="T33" fmla="*/ 29 h 33"/>
                    <a:gd name="T34" fmla="*/ 38 w 40"/>
                    <a:gd name="T35" fmla="*/ 26 h 33"/>
                    <a:gd name="T36" fmla="*/ 39 w 40"/>
                    <a:gd name="T37" fmla="*/ 23 h 33"/>
                    <a:gd name="T38" fmla="*/ 39 w 40"/>
                    <a:gd name="T39" fmla="*/ 23 h 33"/>
                    <a:gd name="T40" fmla="*/ 40 w 40"/>
                    <a:gd name="T41" fmla="*/ 20 h 33"/>
                    <a:gd name="T42" fmla="*/ 40 w 40"/>
                    <a:gd name="T43" fmla="*/ 16 h 33"/>
                    <a:gd name="T44" fmla="*/ 38 w 40"/>
                    <a:gd name="T45" fmla="*/ 10 h 33"/>
                    <a:gd name="T46" fmla="*/ 33 w 40"/>
                    <a:gd name="T47" fmla="*/ 5 h 33"/>
                    <a:gd name="T48" fmla="*/ 25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10" y="0"/>
                      </a:lnTo>
                      <a:lnTo>
                        <a:pt x="5" y="3"/>
                      </a:lnTo>
                      <a:lnTo>
                        <a:pt x="2" y="6"/>
                      </a:lnTo>
                      <a:lnTo>
                        <a:pt x="1" y="8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2" y="21"/>
                      </a:lnTo>
                      <a:lnTo>
                        <a:pt x="7" y="28"/>
                      </a:lnTo>
                      <a:lnTo>
                        <a:pt x="14" y="31"/>
                      </a:lnTo>
                      <a:lnTo>
                        <a:pt x="23" y="33"/>
                      </a:lnTo>
                      <a:lnTo>
                        <a:pt x="30" y="31"/>
                      </a:lnTo>
                      <a:lnTo>
                        <a:pt x="35" y="29"/>
                      </a:lnTo>
                      <a:lnTo>
                        <a:pt x="38" y="26"/>
                      </a:lnTo>
                      <a:lnTo>
                        <a:pt x="39" y="23"/>
                      </a:lnTo>
                      <a:lnTo>
                        <a:pt x="40" y="20"/>
                      </a:lnTo>
                      <a:lnTo>
                        <a:pt x="40" y="16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701" name="Freeform 3041"/>
                <p:cNvSpPr>
                  <a:spLocks/>
                </p:cNvSpPr>
                <p:nvPr/>
              </p:nvSpPr>
              <p:spPr bwMode="auto">
                <a:xfrm>
                  <a:off x="1532" y="3066"/>
                  <a:ext cx="40" cy="33"/>
                </a:xfrm>
                <a:custGeom>
                  <a:avLst/>
                  <a:gdLst>
                    <a:gd name="T0" fmla="*/ 25 w 40"/>
                    <a:gd name="T1" fmla="*/ 1 h 33"/>
                    <a:gd name="T2" fmla="*/ 25 w 40"/>
                    <a:gd name="T3" fmla="*/ 1 h 33"/>
                    <a:gd name="T4" fmla="*/ 17 w 40"/>
                    <a:gd name="T5" fmla="*/ 0 h 33"/>
                    <a:gd name="T6" fmla="*/ 10 w 40"/>
                    <a:gd name="T7" fmla="*/ 0 h 33"/>
                    <a:gd name="T8" fmla="*/ 5 w 40"/>
                    <a:gd name="T9" fmla="*/ 3 h 33"/>
                    <a:gd name="T10" fmla="*/ 2 w 40"/>
                    <a:gd name="T11" fmla="*/ 6 h 33"/>
                    <a:gd name="T12" fmla="*/ 1 w 40"/>
                    <a:gd name="T13" fmla="*/ 8 h 33"/>
                    <a:gd name="T14" fmla="*/ 1 w 40"/>
                    <a:gd name="T15" fmla="*/ 8 h 33"/>
                    <a:gd name="T16" fmla="*/ 0 w 40"/>
                    <a:gd name="T17" fmla="*/ 12 h 33"/>
                    <a:gd name="T18" fmla="*/ 0 w 40"/>
                    <a:gd name="T19" fmla="*/ 15 h 33"/>
                    <a:gd name="T20" fmla="*/ 2 w 40"/>
                    <a:gd name="T21" fmla="*/ 21 h 33"/>
                    <a:gd name="T22" fmla="*/ 7 w 40"/>
                    <a:gd name="T23" fmla="*/ 28 h 33"/>
                    <a:gd name="T24" fmla="*/ 14 w 40"/>
                    <a:gd name="T25" fmla="*/ 31 h 33"/>
                    <a:gd name="T26" fmla="*/ 14 w 40"/>
                    <a:gd name="T27" fmla="*/ 31 h 33"/>
                    <a:gd name="T28" fmla="*/ 23 w 40"/>
                    <a:gd name="T29" fmla="*/ 33 h 33"/>
                    <a:gd name="T30" fmla="*/ 30 w 40"/>
                    <a:gd name="T31" fmla="*/ 31 h 33"/>
                    <a:gd name="T32" fmla="*/ 35 w 40"/>
                    <a:gd name="T33" fmla="*/ 29 h 33"/>
                    <a:gd name="T34" fmla="*/ 38 w 40"/>
                    <a:gd name="T35" fmla="*/ 26 h 33"/>
                    <a:gd name="T36" fmla="*/ 39 w 40"/>
                    <a:gd name="T37" fmla="*/ 23 h 33"/>
                    <a:gd name="T38" fmla="*/ 39 w 40"/>
                    <a:gd name="T39" fmla="*/ 23 h 33"/>
                    <a:gd name="T40" fmla="*/ 40 w 40"/>
                    <a:gd name="T41" fmla="*/ 20 h 33"/>
                    <a:gd name="T42" fmla="*/ 40 w 40"/>
                    <a:gd name="T43" fmla="*/ 16 h 33"/>
                    <a:gd name="T44" fmla="*/ 38 w 40"/>
                    <a:gd name="T45" fmla="*/ 10 h 33"/>
                    <a:gd name="T46" fmla="*/ 33 w 40"/>
                    <a:gd name="T47" fmla="*/ 5 h 33"/>
                    <a:gd name="T48" fmla="*/ 25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10" y="0"/>
                      </a:lnTo>
                      <a:lnTo>
                        <a:pt x="5" y="3"/>
                      </a:lnTo>
                      <a:lnTo>
                        <a:pt x="2" y="6"/>
                      </a:lnTo>
                      <a:lnTo>
                        <a:pt x="1" y="8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2" y="21"/>
                      </a:lnTo>
                      <a:lnTo>
                        <a:pt x="7" y="28"/>
                      </a:lnTo>
                      <a:lnTo>
                        <a:pt x="14" y="31"/>
                      </a:lnTo>
                      <a:lnTo>
                        <a:pt x="23" y="33"/>
                      </a:lnTo>
                      <a:lnTo>
                        <a:pt x="30" y="31"/>
                      </a:lnTo>
                      <a:lnTo>
                        <a:pt x="35" y="29"/>
                      </a:lnTo>
                      <a:lnTo>
                        <a:pt x="38" y="26"/>
                      </a:lnTo>
                      <a:lnTo>
                        <a:pt x="39" y="23"/>
                      </a:lnTo>
                      <a:lnTo>
                        <a:pt x="40" y="20"/>
                      </a:lnTo>
                      <a:lnTo>
                        <a:pt x="40" y="16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702" name="Freeform 3042"/>
                <p:cNvSpPr>
                  <a:spLocks/>
                </p:cNvSpPr>
                <p:nvPr/>
              </p:nvSpPr>
              <p:spPr bwMode="auto">
                <a:xfrm>
                  <a:off x="1732" y="3069"/>
                  <a:ext cx="31" cy="88"/>
                </a:xfrm>
                <a:custGeom>
                  <a:avLst/>
                  <a:gdLst>
                    <a:gd name="T0" fmla="*/ 0 w 31"/>
                    <a:gd name="T1" fmla="*/ 85 h 88"/>
                    <a:gd name="T2" fmla="*/ 9 w 31"/>
                    <a:gd name="T3" fmla="*/ 69 h 88"/>
                    <a:gd name="T4" fmla="*/ 9 w 31"/>
                    <a:gd name="T5" fmla="*/ 0 h 88"/>
                    <a:gd name="T6" fmla="*/ 23 w 31"/>
                    <a:gd name="T7" fmla="*/ 3 h 88"/>
                    <a:gd name="T8" fmla="*/ 22 w 31"/>
                    <a:gd name="T9" fmla="*/ 71 h 88"/>
                    <a:gd name="T10" fmla="*/ 31 w 31"/>
                    <a:gd name="T11" fmla="*/ 86 h 88"/>
                    <a:gd name="T12" fmla="*/ 20 w 31"/>
                    <a:gd name="T13" fmla="*/ 79 h 88"/>
                    <a:gd name="T14" fmla="*/ 20 w 31"/>
                    <a:gd name="T15" fmla="*/ 88 h 88"/>
                    <a:gd name="T16" fmla="*/ 14 w 31"/>
                    <a:gd name="T17" fmla="*/ 82 h 88"/>
                    <a:gd name="T18" fmla="*/ 9 w 31"/>
                    <a:gd name="T19" fmla="*/ 88 h 88"/>
                    <a:gd name="T20" fmla="*/ 8 w 31"/>
                    <a:gd name="T21" fmla="*/ 81 h 88"/>
                    <a:gd name="T22" fmla="*/ 0 w 31"/>
                    <a:gd name="T23" fmla="*/ 85 h 88"/>
                    <a:gd name="T24" fmla="*/ 0 w 31"/>
                    <a:gd name="T25" fmla="*/ 85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8"/>
                    <a:gd name="T41" fmla="*/ 31 w 31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8">
                      <a:moveTo>
                        <a:pt x="0" y="85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3"/>
                      </a:lnTo>
                      <a:lnTo>
                        <a:pt x="22" y="71"/>
                      </a:lnTo>
                      <a:lnTo>
                        <a:pt x="31" y="86"/>
                      </a:lnTo>
                      <a:lnTo>
                        <a:pt x="20" y="79"/>
                      </a:lnTo>
                      <a:lnTo>
                        <a:pt x="20" y="88"/>
                      </a:lnTo>
                      <a:lnTo>
                        <a:pt x="14" y="82"/>
                      </a:lnTo>
                      <a:lnTo>
                        <a:pt x="9" y="88"/>
                      </a:lnTo>
                      <a:lnTo>
                        <a:pt x="8" y="81"/>
                      </a:lnTo>
                      <a:lnTo>
                        <a:pt x="0" y="85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703" name="Freeform 3043"/>
                <p:cNvSpPr>
                  <a:spLocks/>
                </p:cNvSpPr>
                <p:nvPr/>
              </p:nvSpPr>
              <p:spPr bwMode="auto">
                <a:xfrm>
                  <a:off x="1714" y="3054"/>
                  <a:ext cx="40" cy="35"/>
                </a:xfrm>
                <a:custGeom>
                  <a:avLst/>
                  <a:gdLst>
                    <a:gd name="T0" fmla="*/ 12 w 40"/>
                    <a:gd name="T1" fmla="*/ 4 h 35"/>
                    <a:gd name="T2" fmla="*/ 12 w 40"/>
                    <a:gd name="T3" fmla="*/ 4 h 35"/>
                    <a:gd name="T4" fmla="*/ 5 w 40"/>
                    <a:gd name="T5" fmla="*/ 9 h 35"/>
                    <a:gd name="T6" fmla="*/ 1 w 40"/>
                    <a:gd name="T7" fmla="*/ 15 h 35"/>
                    <a:gd name="T8" fmla="*/ 0 w 40"/>
                    <a:gd name="T9" fmla="*/ 22 h 35"/>
                    <a:gd name="T10" fmla="*/ 0 w 40"/>
                    <a:gd name="T11" fmla="*/ 24 h 35"/>
                    <a:gd name="T12" fmla="*/ 1 w 40"/>
                    <a:gd name="T13" fmla="*/ 28 h 35"/>
                    <a:gd name="T14" fmla="*/ 1 w 40"/>
                    <a:gd name="T15" fmla="*/ 28 h 35"/>
                    <a:gd name="T16" fmla="*/ 4 w 40"/>
                    <a:gd name="T17" fmla="*/ 31 h 35"/>
                    <a:gd name="T18" fmla="*/ 6 w 40"/>
                    <a:gd name="T19" fmla="*/ 32 h 35"/>
                    <a:gd name="T20" fmla="*/ 13 w 40"/>
                    <a:gd name="T21" fmla="*/ 35 h 35"/>
                    <a:gd name="T22" fmla="*/ 19 w 40"/>
                    <a:gd name="T23" fmla="*/ 35 h 35"/>
                    <a:gd name="T24" fmla="*/ 27 w 40"/>
                    <a:gd name="T25" fmla="*/ 32 h 35"/>
                    <a:gd name="T26" fmla="*/ 27 w 40"/>
                    <a:gd name="T27" fmla="*/ 32 h 35"/>
                    <a:gd name="T28" fmla="*/ 33 w 40"/>
                    <a:gd name="T29" fmla="*/ 27 h 35"/>
                    <a:gd name="T30" fmla="*/ 38 w 40"/>
                    <a:gd name="T31" fmla="*/ 20 h 35"/>
                    <a:gd name="T32" fmla="*/ 40 w 40"/>
                    <a:gd name="T33" fmla="*/ 13 h 35"/>
                    <a:gd name="T34" fmla="*/ 38 w 40"/>
                    <a:gd name="T35" fmla="*/ 10 h 35"/>
                    <a:gd name="T36" fmla="*/ 37 w 40"/>
                    <a:gd name="T37" fmla="*/ 8 h 35"/>
                    <a:gd name="T38" fmla="*/ 37 w 40"/>
                    <a:gd name="T39" fmla="*/ 8 h 35"/>
                    <a:gd name="T40" fmla="*/ 36 w 40"/>
                    <a:gd name="T41" fmla="*/ 5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1 h 35"/>
                    <a:gd name="T48" fmla="*/ 12 w 40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6" y="32"/>
                      </a:lnTo>
                      <a:lnTo>
                        <a:pt x="13" y="35"/>
                      </a:lnTo>
                      <a:lnTo>
                        <a:pt x="19" y="35"/>
                      </a:lnTo>
                      <a:lnTo>
                        <a:pt x="27" y="32"/>
                      </a:lnTo>
                      <a:lnTo>
                        <a:pt x="33" y="27"/>
                      </a:lnTo>
                      <a:lnTo>
                        <a:pt x="38" y="20"/>
                      </a:lnTo>
                      <a:lnTo>
                        <a:pt x="40" y="13"/>
                      </a:lnTo>
                      <a:lnTo>
                        <a:pt x="38" y="10"/>
                      </a:lnTo>
                      <a:lnTo>
                        <a:pt x="37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1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704" name="Freeform 3044"/>
                <p:cNvSpPr>
                  <a:spLocks/>
                </p:cNvSpPr>
                <p:nvPr/>
              </p:nvSpPr>
              <p:spPr bwMode="auto">
                <a:xfrm>
                  <a:off x="1714" y="3054"/>
                  <a:ext cx="40" cy="35"/>
                </a:xfrm>
                <a:custGeom>
                  <a:avLst/>
                  <a:gdLst>
                    <a:gd name="T0" fmla="*/ 12 w 40"/>
                    <a:gd name="T1" fmla="*/ 4 h 35"/>
                    <a:gd name="T2" fmla="*/ 12 w 40"/>
                    <a:gd name="T3" fmla="*/ 4 h 35"/>
                    <a:gd name="T4" fmla="*/ 5 w 40"/>
                    <a:gd name="T5" fmla="*/ 9 h 35"/>
                    <a:gd name="T6" fmla="*/ 1 w 40"/>
                    <a:gd name="T7" fmla="*/ 15 h 35"/>
                    <a:gd name="T8" fmla="*/ 0 w 40"/>
                    <a:gd name="T9" fmla="*/ 22 h 35"/>
                    <a:gd name="T10" fmla="*/ 0 w 40"/>
                    <a:gd name="T11" fmla="*/ 24 h 35"/>
                    <a:gd name="T12" fmla="*/ 1 w 40"/>
                    <a:gd name="T13" fmla="*/ 28 h 35"/>
                    <a:gd name="T14" fmla="*/ 1 w 40"/>
                    <a:gd name="T15" fmla="*/ 28 h 35"/>
                    <a:gd name="T16" fmla="*/ 4 w 40"/>
                    <a:gd name="T17" fmla="*/ 31 h 35"/>
                    <a:gd name="T18" fmla="*/ 6 w 40"/>
                    <a:gd name="T19" fmla="*/ 32 h 35"/>
                    <a:gd name="T20" fmla="*/ 13 w 40"/>
                    <a:gd name="T21" fmla="*/ 35 h 35"/>
                    <a:gd name="T22" fmla="*/ 19 w 40"/>
                    <a:gd name="T23" fmla="*/ 35 h 35"/>
                    <a:gd name="T24" fmla="*/ 27 w 40"/>
                    <a:gd name="T25" fmla="*/ 32 h 35"/>
                    <a:gd name="T26" fmla="*/ 27 w 40"/>
                    <a:gd name="T27" fmla="*/ 32 h 35"/>
                    <a:gd name="T28" fmla="*/ 33 w 40"/>
                    <a:gd name="T29" fmla="*/ 27 h 35"/>
                    <a:gd name="T30" fmla="*/ 38 w 40"/>
                    <a:gd name="T31" fmla="*/ 20 h 35"/>
                    <a:gd name="T32" fmla="*/ 40 w 40"/>
                    <a:gd name="T33" fmla="*/ 13 h 35"/>
                    <a:gd name="T34" fmla="*/ 38 w 40"/>
                    <a:gd name="T35" fmla="*/ 10 h 35"/>
                    <a:gd name="T36" fmla="*/ 37 w 40"/>
                    <a:gd name="T37" fmla="*/ 8 h 35"/>
                    <a:gd name="T38" fmla="*/ 37 w 40"/>
                    <a:gd name="T39" fmla="*/ 8 h 35"/>
                    <a:gd name="T40" fmla="*/ 36 w 40"/>
                    <a:gd name="T41" fmla="*/ 5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1 h 35"/>
                    <a:gd name="T48" fmla="*/ 12 w 40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6" y="32"/>
                      </a:lnTo>
                      <a:lnTo>
                        <a:pt x="13" y="35"/>
                      </a:lnTo>
                      <a:lnTo>
                        <a:pt x="19" y="35"/>
                      </a:lnTo>
                      <a:lnTo>
                        <a:pt x="27" y="32"/>
                      </a:lnTo>
                      <a:lnTo>
                        <a:pt x="33" y="27"/>
                      </a:lnTo>
                      <a:lnTo>
                        <a:pt x="38" y="20"/>
                      </a:lnTo>
                      <a:lnTo>
                        <a:pt x="40" y="13"/>
                      </a:lnTo>
                      <a:lnTo>
                        <a:pt x="38" y="10"/>
                      </a:lnTo>
                      <a:lnTo>
                        <a:pt x="37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1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705" name="Freeform 3045"/>
                <p:cNvSpPr>
                  <a:spLocks/>
                </p:cNvSpPr>
                <p:nvPr/>
              </p:nvSpPr>
              <p:spPr bwMode="auto">
                <a:xfrm>
                  <a:off x="1742" y="3058"/>
                  <a:ext cx="41" cy="33"/>
                </a:xfrm>
                <a:custGeom>
                  <a:avLst/>
                  <a:gdLst>
                    <a:gd name="T0" fmla="*/ 27 w 41"/>
                    <a:gd name="T1" fmla="*/ 2 h 33"/>
                    <a:gd name="T2" fmla="*/ 27 w 41"/>
                    <a:gd name="T3" fmla="*/ 2 h 33"/>
                    <a:gd name="T4" fmla="*/ 18 w 41"/>
                    <a:gd name="T5" fmla="*/ 0 h 33"/>
                    <a:gd name="T6" fmla="*/ 12 w 41"/>
                    <a:gd name="T7" fmla="*/ 1 h 33"/>
                    <a:gd name="T8" fmla="*/ 5 w 41"/>
                    <a:gd name="T9" fmla="*/ 5 h 33"/>
                    <a:gd name="T10" fmla="*/ 3 w 41"/>
                    <a:gd name="T11" fmla="*/ 6 h 33"/>
                    <a:gd name="T12" fmla="*/ 1 w 41"/>
                    <a:gd name="T13" fmla="*/ 10 h 33"/>
                    <a:gd name="T14" fmla="*/ 1 w 41"/>
                    <a:gd name="T15" fmla="*/ 10 h 33"/>
                    <a:gd name="T16" fmla="*/ 0 w 41"/>
                    <a:gd name="T17" fmla="*/ 13 h 33"/>
                    <a:gd name="T18" fmla="*/ 1 w 41"/>
                    <a:gd name="T19" fmla="*/ 16 h 33"/>
                    <a:gd name="T20" fmla="*/ 3 w 41"/>
                    <a:gd name="T21" fmla="*/ 23 h 33"/>
                    <a:gd name="T22" fmla="*/ 8 w 41"/>
                    <a:gd name="T23" fmla="*/ 28 h 33"/>
                    <a:gd name="T24" fmla="*/ 15 w 41"/>
                    <a:gd name="T25" fmla="*/ 32 h 33"/>
                    <a:gd name="T26" fmla="*/ 15 w 41"/>
                    <a:gd name="T27" fmla="*/ 32 h 33"/>
                    <a:gd name="T28" fmla="*/ 23 w 41"/>
                    <a:gd name="T29" fmla="*/ 33 h 33"/>
                    <a:gd name="T30" fmla="*/ 31 w 41"/>
                    <a:gd name="T31" fmla="*/ 33 h 33"/>
                    <a:gd name="T32" fmla="*/ 37 w 41"/>
                    <a:gd name="T33" fmla="*/ 29 h 33"/>
                    <a:gd name="T34" fmla="*/ 38 w 41"/>
                    <a:gd name="T35" fmla="*/ 27 h 33"/>
                    <a:gd name="T36" fmla="*/ 41 w 41"/>
                    <a:gd name="T37" fmla="*/ 24 h 33"/>
                    <a:gd name="T38" fmla="*/ 41 w 41"/>
                    <a:gd name="T39" fmla="*/ 24 h 33"/>
                    <a:gd name="T40" fmla="*/ 41 w 41"/>
                    <a:gd name="T41" fmla="*/ 20 h 33"/>
                    <a:gd name="T42" fmla="*/ 41 w 41"/>
                    <a:gd name="T43" fmla="*/ 18 h 33"/>
                    <a:gd name="T44" fmla="*/ 38 w 41"/>
                    <a:gd name="T45" fmla="*/ 11 h 33"/>
                    <a:gd name="T46" fmla="*/ 33 w 41"/>
                    <a:gd name="T47" fmla="*/ 6 h 33"/>
                    <a:gd name="T48" fmla="*/ 27 w 41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7" y="2"/>
                      </a:moveTo>
                      <a:lnTo>
                        <a:pt x="27" y="2"/>
                      </a:lnTo>
                      <a:lnTo>
                        <a:pt x="18" y="0"/>
                      </a:lnTo>
                      <a:lnTo>
                        <a:pt x="12" y="1"/>
                      </a:lnTo>
                      <a:lnTo>
                        <a:pt x="5" y="5"/>
                      </a:lnTo>
                      <a:lnTo>
                        <a:pt x="3" y="6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1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1" y="33"/>
                      </a:lnTo>
                      <a:lnTo>
                        <a:pt x="37" y="29"/>
                      </a:lnTo>
                      <a:lnTo>
                        <a:pt x="38" y="27"/>
                      </a:lnTo>
                      <a:lnTo>
                        <a:pt x="41" y="24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38" y="11"/>
                      </a:lnTo>
                      <a:lnTo>
                        <a:pt x="33" y="6"/>
                      </a:lnTo>
                      <a:lnTo>
                        <a:pt x="27" y="2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706" name="Freeform 3046"/>
                <p:cNvSpPr>
                  <a:spLocks/>
                </p:cNvSpPr>
                <p:nvPr/>
              </p:nvSpPr>
              <p:spPr bwMode="auto">
                <a:xfrm>
                  <a:off x="1742" y="3058"/>
                  <a:ext cx="41" cy="33"/>
                </a:xfrm>
                <a:custGeom>
                  <a:avLst/>
                  <a:gdLst>
                    <a:gd name="T0" fmla="*/ 27 w 41"/>
                    <a:gd name="T1" fmla="*/ 2 h 33"/>
                    <a:gd name="T2" fmla="*/ 27 w 41"/>
                    <a:gd name="T3" fmla="*/ 2 h 33"/>
                    <a:gd name="T4" fmla="*/ 18 w 41"/>
                    <a:gd name="T5" fmla="*/ 0 h 33"/>
                    <a:gd name="T6" fmla="*/ 12 w 41"/>
                    <a:gd name="T7" fmla="*/ 1 h 33"/>
                    <a:gd name="T8" fmla="*/ 5 w 41"/>
                    <a:gd name="T9" fmla="*/ 5 h 33"/>
                    <a:gd name="T10" fmla="*/ 3 w 41"/>
                    <a:gd name="T11" fmla="*/ 6 h 33"/>
                    <a:gd name="T12" fmla="*/ 1 w 41"/>
                    <a:gd name="T13" fmla="*/ 10 h 33"/>
                    <a:gd name="T14" fmla="*/ 1 w 41"/>
                    <a:gd name="T15" fmla="*/ 10 h 33"/>
                    <a:gd name="T16" fmla="*/ 0 w 41"/>
                    <a:gd name="T17" fmla="*/ 13 h 33"/>
                    <a:gd name="T18" fmla="*/ 1 w 41"/>
                    <a:gd name="T19" fmla="*/ 16 h 33"/>
                    <a:gd name="T20" fmla="*/ 3 w 41"/>
                    <a:gd name="T21" fmla="*/ 23 h 33"/>
                    <a:gd name="T22" fmla="*/ 8 w 41"/>
                    <a:gd name="T23" fmla="*/ 28 h 33"/>
                    <a:gd name="T24" fmla="*/ 15 w 41"/>
                    <a:gd name="T25" fmla="*/ 32 h 33"/>
                    <a:gd name="T26" fmla="*/ 15 w 41"/>
                    <a:gd name="T27" fmla="*/ 32 h 33"/>
                    <a:gd name="T28" fmla="*/ 23 w 41"/>
                    <a:gd name="T29" fmla="*/ 33 h 33"/>
                    <a:gd name="T30" fmla="*/ 31 w 41"/>
                    <a:gd name="T31" fmla="*/ 33 h 33"/>
                    <a:gd name="T32" fmla="*/ 37 w 41"/>
                    <a:gd name="T33" fmla="*/ 29 h 33"/>
                    <a:gd name="T34" fmla="*/ 38 w 41"/>
                    <a:gd name="T35" fmla="*/ 27 h 33"/>
                    <a:gd name="T36" fmla="*/ 41 w 41"/>
                    <a:gd name="T37" fmla="*/ 24 h 33"/>
                    <a:gd name="T38" fmla="*/ 41 w 41"/>
                    <a:gd name="T39" fmla="*/ 24 h 33"/>
                    <a:gd name="T40" fmla="*/ 41 w 41"/>
                    <a:gd name="T41" fmla="*/ 20 h 33"/>
                    <a:gd name="T42" fmla="*/ 41 w 41"/>
                    <a:gd name="T43" fmla="*/ 18 h 33"/>
                    <a:gd name="T44" fmla="*/ 38 w 41"/>
                    <a:gd name="T45" fmla="*/ 11 h 33"/>
                    <a:gd name="T46" fmla="*/ 33 w 41"/>
                    <a:gd name="T47" fmla="*/ 6 h 33"/>
                    <a:gd name="T48" fmla="*/ 27 w 41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7" y="2"/>
                      </a:moveTo>
                      <a:lnTo>
                        <a:pt x="27" y="2"/>
                      </a:lnTo>
                      <a:lnTo>
                        <a:pt x="18" y="0"/>
                      </a:lnTo>
                      <a:lnTo>
                        <a:pt x="12" y="1"/>
                      </a:lnTo>
                      <a:lnTo>
                        <a:pt x="5" y="5"/>
                      </a:lnTo>
                      <a:lnTo>
                        <a:pt x="3" y="6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1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1" y="33"/>
                      </a:lnTo>
                      <a:lnTo>
                        <a:pt x="37" y="29"/>
                      </a:lnTo>
                      <a:lnTo>
                        <a:pt x="38" y="27"/>
                      </a:lnTo>
                      <a:lnTo>
                        <a:pt x="41" y="24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38" y="11"/>
                      </a:lnTo>
                      <a:lnTo>
                        <a:pt x="33" y="6"/>
                      </a:lnTo>
                      <a:lnTo>
                        <a:pt x="27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707" name="Freeform 3047"/>
                <p:cNvSpPr>
                  <a:spLocks/>
                </p:cNvSpPr>
                <p:nvPr/>
              </p:nvSpPr>
              <p:spPr bwMode="auto">
                <a:xfrm>
                  <a:off x="1718" y="3031"/>
                  <a:ext cx="42" cy="32"/>
                </a:xfrm>
                <a:custGeom>
                  <a:avLst/>
                  <a:gdLst>
                    <a:gd name="T0" fmla="*/ 20 w 42"/>
                    <a:gd name="T1" fmla="*/ 0 h 32"/>
                    <a:gd name="T2" fmla="*/ 20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1 w 42"/>
                    <a:gd name="T9" fmla="*/ 10 h 32"/>
                    <a:gd name="T10" fmla="*/ 0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0 w 42"/>
                    <a:gd name="T17" fmla="*/ 19 h 32"/>
                    <a:gd name="T18" fmla="*/ 1 w 42"/>
                    <a:gd name="T19" fmla="*/ 23 h 32"/>
                    <a:gd name="T20" fmla="*/ 6 w 42"/>
                    <a:gd name="T21" fmla="*/ 28 h 32"/>
                    <a:gd name="T22" fmla="*/ 13 w 42"/>
                    <a:gd name="T23" fmla="*/ 31 h 32"/>
                    <a:gd name="T24" fmla="*/ 20 w 42"/>
                    <a:gd name="T25" fmla="*/ 32 h 32"/>
                    <a:gd name="T26" fmla="*/ 20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8 h 32"/>
                    <a:gd name="T32" fmla="*/ 39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1 w 42"/>
                    <a:gd name="T41" fmla="*/ 13 h 32"/>
                    <a:gd name="T42" fmla="*/ 39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0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1"/>
                      </a:lnTo>
                      <a:lnTo>
                        <a:pt x="20" y="32"/>
                      </a:lnTo>
                      <a:lnTo>
                        <a:pt x="29" y="31"/>
                      </a:lnTo>
                      <a:lnTo>
                        <a:pt x="36" y="28"/>
                      </a:lnTo>
                      <a:lnTo>
                        <a:pt x="39" y="23"/>
                      </a:lnTo>
                      <a:lnTo>
                        <a:pt x="41" y="19"/>
                      </a:lnTo>
                      <a:lnTo>
                        <a:pt x="42" y="17"/>
                      </a:lnTo>
                      <a:lnTo>
                        <a:pt x="41" y="13"/>
                      </a:lnTo>
                      <a:lnTo>
                        <a:pt x="39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708" name="Freeform 3048"/>
                <p:cNvSpPr>
                  <a:spLocks/>
                </p:cNvSpPr>
                <p:nvPr/>
              </p:nvSpPr>
              <p:spPr bwMode="auto">
                <a:xfrm>
                  <a:off x="1718" y="3031"/>
                  <a:ext cx="42" cy="32"/>
                </a:xfrm>
                <a:custGeom>
                  <a:avLst/>
                  <a:gdLst>
                    <a:gd name="T0" fmla="*/ 20 w 42"/>
                    <a:gd name="T1" fmla="*/ 0 h 32"/>
                    <a:gd name="T2" fmla="*/ 20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1 w 42"/>
                    <a:gd name="T9" fmla="*/ 10 h 32"/>
                    <a:gd name="T10" fmla="*/ 0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0 w 42"/>
                    <a:gd name="T17" fmla="*/ 19 h 32"/>
                    <a:gd name="T18" fmla="*/ 1 w 42"/>
                    <a:gd name="T19" fmla="*/ 23 h 32"/>
                    <a:gd name="T20" fmla="*/ 6 w 42"/>
                    <a:gd name="T21" fmla="*/ 28 h 32"/>
                    <a:gd name="T22" fmla="*/ 13 w 42"/>
                    <a:gd name="T23" fmla="*/ 31 h 32"/>
                    <a:gd name="T24" fmla="*/ 20 w 42"/>
                    <a:gd name="T25" fmla="*/ 32 h 32"/>
                    <a:gd name="T26" fmla="*/ 20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8 h 32"/>
                    <a:gd name="T32" fmla="*/ 39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1 w 42"/>
                    <a:gd name="T41" fmla="*/ 13 h 32"/>
                    <a:gd name="T42" fmla="*/ 39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0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1"/>
                      </a:lnTo>
                      <a:lnTo>
                        <a:pt x="20" y="32"/>
                      </a:lnTo>
                      <a:lnTo>
                        <a:pt x="29" y="31"/>
                      </a:lnTo>
                      <a:lnTo>
                        <a:pt x="36" y="28"/>
                      </a:lnTo>
                      <a:lnTo>
                        <a:pt x="39" y="23"/>
                      </a:lnTo>
                      <a:lnTo>
                        <a:pt x="41" y="19"/>
                      </a:lnTo>
                      <a:lnTo>
                        <a:pt x="42" y="17"/>
                      </a:lnTo>
                      <a:lnTo>
                        <a:pt x="41" y="13"/>
                      </a:lnTo>
                      <a:lnTo>
                        <a:pt x="39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709" name="Freeform 3049"/>
                <p:cNvSpPr>
                  <a:spLocks/>
                </p:cNvSpPr>
                <p:nvPr/>
              </p:nvSpPr>
              <p:spPr bwMode="auto">
                <a:xfrm>
                  <a:off x="1743" y="3035"/>
                  <a:ext cx="41" cy="33"/>
                </a:xfrm>
                <a:custGeom>
                  <a:avLst/>
                  <a:gdLst>
                    <a:gd name="T0" fmla="*/ 25 w 41"/>
                    <a:gd name="T1" fmla="*/ 1 h 33"/>
                    <a:gd name="T2" fmla="*/ 25 w 41"/>
                    <a:gd name="T3" fmla="*/ 1 h 33"/>
                    <a:gd name="T4" fmla="*/ 16 w 41"/>
                    <a:gd name="T5" fmla="*/ 0 h 33"/>
                    <a:gd name="T6" fmla="*/ 9 w 41"/>
                    <a:gd name="T7" fmla="*/ 2 h 33"/>
                    <a:gd name="T8" fmla="*/ 3 w 41"/>
                    <a:gd name="T9" fmla="*/ 8 h 33"/>
                    <a:gd name="T10" fmla="*/ 2 w 41"/>
                    <a:gd name="T11" fmla="*/ 10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7 h 33"/>
                    <a:gd name="T18" fmla="*/ 2 w 41"/>
                    <a:gd name="T19" fmla="*/ 19 h 33"/>
                    <a:gd name="T20" fmla="*/ 4 w 41"/>
                    <a:gd name="T21" fmla="*/ 25 h 33"/>
                    <a:gd name="T22" fmla="*/ 11 w 41"/>
                    <a:gd name="T23" fmla="*/ 31 h 33"/>
                    <a:gd name="T24" fmla="*/ 18 w 41"/>
                    <a:gd name="T25" fmla="*/ 33 h 33"/>
                    <a:gd name="T26" fmla="*/ 18 w 41"/>
                    <a:gd name="T27" fmla="*/ 33 h 33"/>
                    <a:gd name="T28" fmla="*/ 26 w 41"/>
                    <a:gd name="T29" fmla="*/ 33 h 33"/>
                    <a:gd name="T30" fmla="*/ 34 w 41"/>
                    <a:gd name="T31" fmla="*/ 31 h 33"/>
                    <a:gd name="T32" fmla="*/ 39 w 41"/>
                    <a:gd name="T33" fmla="*/ 27 h 33"/>
                    <a:gd name="T34" fmla="*/ 41 w 41"/>
                    <a:gd name="T35" fmla="*/ 24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8 h 33"/>
                    <a:gd name="T42" fmla="*/ 41 w 41"/>
                    <a:gd name="T43" fmla="*/ 14 h 33"/>
                    <a:gd name="T44" fmla="*/ 37 w 41"/>
                    <a:gd name="T45" fmla="*/ 8 h 33"/>
                    <a:gd name="T46" fmla="*/ 32 w 41"/>
                    <a:gd name="T47" fmla="*/ 4 h 33"/>
                    <a:gd name="T48" fmla="*/ 25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6" y="0"/>
                      </a:lnTo>
                      <a:lnTo>
                        <a:pt x="9" y="2"/>
                      </a:lnTo>
                      <a:lnTo>
                        <a:pt x="3" y="8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19"/>
                      </a:lnTo>
                      <a:lnTo>
                        <a:pt x="4" y="25"/>
                      </a:lnTo>
                      <a:lnTo>
                        <a:pt x="11" y="31"/>
                      </a:lnTo>
                      <a:lnTo>
                        <a:pt x="18" y="33"/>
                      </a:lnTo>
                      <a:lnTo>
                        <a:pt x="26" y="33"/>
                      </a:lnTo>
                      <a:lnTo>
                        <a:pt x="34" y="31"/>
                      </a:lnTo>
                      <a:lnTo>
                        <a:pt x="39" y="27"/>
                      </a:lnTo>
                      <a:lnTo>
                        <a:pt x="41" y="24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4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710" name="Freeform 3050"/>
                <p:cNvSpPr>
                  <a:spLocks/>
                </p:cNvSpPr>
                <p:nvPr/>
              </p:nvSpPr>
              <p:spPr bwMode="auto">
                <a:xfrm>
                  <a:off x="1743" y="3035"/>
                  <a:ext cx="41" cy="33"/>
                </a:xfrm>
                <a:custGeom>
                  <a:avLst/>
                  <a:gdLst>
                    <a:gd name="T0" fmla="*/ 25 w 41"/>
                    <a:gd name="T1" fmla="*/ 1 h 33"/>
                    <a:gd name="T2" fmla="*/ 25 w 41"/>
                    <a:gd name="T3" fmla="*/ 1 h 33"/>
                    <a:gd name="T4" fmla="*/ 16 w 41"/>
                    <a:gd name="T5" fmla="*/ 0 h 33"/>
                    <a:gd name="T6" fmla="*/ 9 w 41"/>
                    <a:gd name="T7" fmla="*/ 2 h 33"/>
                    <a:gd name="T8" fmla="*/ 3 w 41"/>
                    <a:gd name="T9" fmla="*/ 8 h 33"/>
                    <a:gd name="T10" fmla="*/ 2 w 41"/>
                    <a:gd name="T11" fmla="*/ 10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7 h 33"/>
                    <a:gd name="T18" fmla="*/ 2 w 41"/>
                    <a:gd name="T19" fmla="*/ 19 h 33"/>
                    <a:gd name="T20" fmla="*/ 4 w 41"/>
                    <a:gd name="T21" fmla="*/ 25 h 33"/>
                    <a:gd name="T22" fmla="*/ 11 w 41"/>
                    <a:gd name="T23" fmla="*/ 31 h 33"/>
                    <a:gd name="T24" fmla="*/ 18 w 41"/>
                    <a:gd name="T25" fmla="*/ 33 h 33"/>
                    <a:gd name="T26" fmla="*/ 18 w 41"/>
                    <a:gd name="T27" fmla="*/ 33 h 33"/>
                    <a:gd name="T28" fmla="*/ 26 w 41"/>
                    <a:gd name="T29" fmla="*/ 33 h 33"/>
                    <a:gd name="T30" fmla="*/ 34 w 41"/>
                    <a:gd name="T31" fmla="*/ 31 h 33"/>
                    <a:gd name="T32" fmla="*/ 39 w 41"/>
                    <a:gd name="T33" fmla="*/ 27 h 33"/>
                    <a:gd name="T34" fmla="*/ 41 w 41"/>
                    <a:gd name="T35" fmla="*/ 24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8 h 33"/>
                    <a:gd name="T42" fmla="*/ 41 w 41"/>
                    <a:gd name="T43" fmla="*/ 14 h 33"/>
                    <a:gd name="T44" fmla="*/ 37 w 41"/>
                    <a:gd name="T45" fmla="*/ 8 h 33"/>
                    <a:gd name="T46" fmla="*/ 32 w 41"/>
                    <a:gd name="T47" fmla="*/ 4 h 33"/>
                    <a:gd name="T48" fmla="*/ 25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6" y="0"/>
                      </a:lnTo>
                      <a:lnTo>
                        <a:pt x="9" y="2"/>
                      </a:lnTo>
                      <a:lnTo>
                        <a:pt x="3" y="8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19"/>
                      </a:lnTo>
                      <a:lnTo>
                        <a:pt x="4" y="25"/>
                      </a:lnTo>
                      <a:lnTo>
                        <a:pt x="11" y="31"/>
                      </a:lnTo>
                      <a:lnTo>
                        <a:pt x="18" y="33"/>
                      </a:lnTo>
                      <a:lnTo>
                        <a:pt x="26" y="33"/>
                      </a:lnTo>
                      <a:lnTo>
                        <a:pt x="34" y="31"/>
                      </a:lnTo>
                      <a:lnTo>
                        <a:pt x="39" y="27"/>
                      </a:lnTo>
                      <a:lnTo>
                        <a:pt x="41" y="24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4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711" name="Freeform 3051"/>
                <p:cNvSpPr>
                  <a:spLocks/>
                </p:cNvSpPr>
                <p:nvPr/>
              </p:nvSpPr>
              <p:spPr bwMode="auto">
                <a:xfrm>
                  <a:off x="1732" y="3015"/>
                  <a:ext cx="42" cy="31"/>
                </a:xfrm>
                <a:custGeom>
                  <a:avLst/>
                  <a:gdLst>
                    <a:gd name="T0" fmla="*/ 20 w 42"/>
                    <a:gd name="T1" fmla="*/ 0 h 31"/>
                    <a:gd name="T2" fmla="*/ 20 w 42"/>
                    <a:gd name="T3" fmla="*/ 0 h 31"/>
                    <a:gd name="T4" fmla="*/ 13 w 42"/>
                    <a:gd name="T5" fmla="*/ 1 h 31"/>
                    <a:gd name="T6" fmla="*/ 6 w 42"/>
                    <a:gd name="T7" fmla="*/ 3 h 31"/>
                    <a:gd name="T8" fmla="*/ 1 w 42"/>
                    <a:gd name="T9" fmla="*/ 8 h 31"/>
                    <a:gd name="T10" fmla="*/ 0 w 42"/>
                    <a:gd name="T11" fmla="*/ 12 h 31"/>
                    <a:gd name="T12" fmla="*/ 0 w 42"/>
                    <a:gd name="T13" fmla="*/ 15 h 31"/>
                    <a:gd name="T14" fmla="*/ 0 w 42"/>
                    <a:gd name="T15" fmla="*/ 15 h 31"/>
                    <a:gd name="T16" fmla="*/ 0 w 42"/>
                    <a:gd name="T17" fmla="*/ 19 h 31"/>
                    <a:gd name="T18" fmla="*/ 1 w 42"/>
                    <a:gd name="T19" fmla="*/ 21 h 31"/>
                    <a:gd name="T20" fmla="*/ 6 w 42"/>
                    <a:gd name="T21" fmla="*/ 26 h 31"/>
                    <a:gd name="T22" fmla="*/ 13 w 42"/>
                    <a:gd name="T23" fmla="*/ 30 h 31"/>
                    <a:gd name="T24" fmla="*/ 20 w 42"/>
                    <a:gd name="T25" fmla="*/ 31 h 31"/>
                    <a:gd name="T26" fmla="*/ 20 w 42"/>
                    <a:gd name="T27" fmla="*/ 31 h 31"/>
                    <a:gd name="T28" fmla="*/ 29 w 42"/>
                    <a:gd name="T29" fmla="*/ 30 h 31"/>
                    <a:gd name="T30" fmla="*/ 36 w 42"/>
                    <a:gd name="T31" fmla="*/ 26 h 31"/>
                    <a:gd name="T32" fmla="*/ 39 w 42"/>
                    <a:gd name="T33" fmla="*/ 21 h 31"/>
                    <a:gd name="T34" fmla="*/ 41 w 42"/>
                    <a:gd name="T35" fmla="*/ 19 h 31"/>
                    <a:gd name="T36" fmla="*/ 42 w 42"/>
                    <a:gd name="T37" fmla="*/ 15 h 31"/>
                    <a:gd name="T38" fmla="*/ 42 w 42"/>
                    <a:gd name="T39" fmla="*/ 15 h 31"/>
                    <a:gd name="T40" fmla="*/ 41 w 42"/>
                    <a:gd name="T41" fmla="*/ 12 h 31"/>
                    <a:gd name="T42" fmla="*/ 39 w 42"/>
                    <a:gd name="T43" fmla="*/ 8 h 31"/>
                    <a:gd name="T44" fmla="*/ 36 w 42"/>
                    <a:gd name="T45" fmla="*/ 3 h 31"/>
                    <a:gd name="T46" fmla="*/ 29 w 42"/>
                    <a:gd name="T47" fmla="*/ 1 h 31"/>
                    <a:gd name="T48" fmla="*/ 20 w 42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1"/>
                    <a:gd name="T77" fmla="*/ 42 w 42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1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3"/>
                      </a:lnTo>
                      <a:lnTo>
                        <a:pt x="1" y="8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1"/>
                      </a:lnTo>
                      <a:lnTo>
                        <a:pt x="6" y="26"/>
                      </a:lnTo>
                      <a:lnTo>
                        <a:pt x="13" y="30"/>
                      </a:lnTo>
                      <a:lnTo>
                        <a:pt x="20" y="31"/>
                      </a:lnTo>
                      <a:lnTo>
                        <a:pt x="29" y="30"/>
                      </a:lnTo>
                      <a:lnTo>
                        <a:pt x="36" y="26"/>
                      </a:lnTo>
                      <a:lnTo>
                        <a:pt x="39" y="21"/>
                      </a:lnTo>
                      <a:lnTo>
                        <a:pt x="41" y="19"/>
                      </a:lnTo>
                      <a:lnTo>
                        <a:pt x="42" y="15"/>
                      </a:lnTo>
                      <a:lnTo>
                        <a:pt x="41" y="12"/>
                      </a:lnTo>
                      <a:lnTo>
                        <a:pt x="39" y="8"/>
                      </a:lnTo>
                      <a:lnTo>
                        <a:pt x="36" y="3"/>
                      </a:lnTo>
                      <a:lnTo>
                        <a:pt x="29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712" name="Freeform 3052"/>
                <p:cNvSpPr>
                  <a:spLocks/>
                </p:cNvSpPr>
                <p:nvPr/>
              </p:nvSpPr>
              <p:spPr bwMode="auto">
                <a:xfrm>
                  <a:off x="1732" y="3015"/>
                  <a:ext cx="42" cy="31"/>
                </a:xfrm>
                <a:custGeom>
                  <a:avLst/>
                  <a:gdLst>
                    <a:gd name="T0" fmla="*/ 20 w 42"/>
                    <a:gd name="T1" fmla="*/ 0 h 31"/>
                    <a:gd name="T2" fmla="*/ 20 w 42"/>
                    <a:gd name="T3" fmla="*/ 0 h 31"/>
                    <a:gd name="T4" fmla="*/ 13 w 42"/>
                    <a:gd name="T5" fmla="*/ 1 h 31"/>
                    <a:gd name="T6" fmla="*/ 6 w 42"/>
                    <a:gd name="T7" fmla="*/ 3 h 31"/>
                    <a:gd name="T8" fmla="*/ 1 w 42"/>
                    <a:gd name="T9" fmla="*/ 8 h 31"/>
                    <a:gd name="T10" fmla="*/ 0 w 42"/>
                    <a:gd name="T11" fmla="*/ 12 h 31"/>
                    <a:gd name="T12" fmla="*/ 0 w 42"/>
                    <a:gd name="T13" fmla="*/ 15 h 31"/>
                    <a:gd name="T14" fmla="*/ 0 w 42"/>
                    <a:gd name="T15" fmla="*/ 15 h 31"/>
                    <a:gd name="T16" fmla="*/ 0 w 42"/>
                    <a:gd name="T17" fmla="*/ 19 h 31"/>
                    <a:gd name="T18" fmla="*/ 1 w 42"/>
                    <a:gd name="T19" fmla="*/ 21 h 31"/>
                    <a:gd name="T20" fmla="*/ 6 w 42"/>
                    <a:gd name="T21" fmla="*/ 26 h 31"/>
                    <a:gd name="T22" fmla="*/ 13 w 42"/>
                    <a:gd name="T23" fmla="*/ 30 h 31"/>
                    <a:gd name="T24" fmla="*/ 20 w 42"/>
                    <a:gd name="T25" fmla="*/ 31 h 31"/>
                    <a:gd name="T26" fmla="*/ 20 w 42"/>
                    <a:gd name="T27" fmla="*/ 31 h 31"/>
                    <a:gd name="T28" fmla="*/ 29 w 42"/>
                    <a:gd name="T29" fmla="*/ 30 h 31"/>
                    <a:gd name="T30" fmla="*/ 36 w 42"/>
                    <a:gd name="T31" fmla="*/ 26 h 31"/>
                    <a:gd name="T32" fmla="*/ 39 w 42"/>
                    <a:gd name="T33" fmla="*/ 21 h 31"/>
                    <a:gd name="T34" fmla="*/ 41 w 42"/>
                    <a:gd name="T35" fmla="*/ 19 h 31"/>
                    <a:gd name="T36" fmla="*/ 42 w 42"/>
                    <a:gd name="T37" fmla="*/ 15 h 31"/>
                    <a:gd name="T38" fmla="*/ 42 w 42"/>
                    <a:gd name="T39" fmla="*/ 15 h 31"/>
                    <a:gd name="T40" fmla="*/ 41 w 42"/>
                    <a:gd name="T41" fmla="*/ 12 h 31"/>
                    <a:gd name="T42" fmla="*/ 39 w 42"/>
                    <a:gd name="T43" fmla="*/ 8 h 31"/>
                    <a:gd name="T44" fmla="*/ 36 w 42"/>
                    <a:gd name="T45" fmla="*/ 3 h 31"/>
                    <a:gd name="T46" fmla="*/ 29 w 42"/>
                    <a:gd name="T47" fmla="*/ 1 h 31"/>
                    <a:gd name="T48" fmla="*/ 20 w 42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1"/>
                    <a:gd name="T77" fmla="*/ 42 w 42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1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3"/>
                      </a:lnTo>
                      <a:lnTo>
                        <a:pt x="1" y="8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1"/>
                      </a:lnTo>
                      <a:lnTo>
                        <a:pt x="6" y="26"/>
                      </a:lnTo>
                      <a:lnTo>
                        <a:pt x="13" y="30"/>
                      </a:lnTo>
                      <a:lnTo>
                        <a:pt x="20" y="31"/>
                      </a:lnTo>
                      <a:lnTo>
                        <a:pt x="29" y="30"/>
                      </a:lnTo>
                      <a:lnTo>
                        <a:pt x="36" y="26"/>
                      </a:lnTo>
                      <a:lnTo>
                        <a:pt x="39" y="21"/>
                      </a:lnTo>
                      <a:lnTo>
                        <a:pt x="41" y="19"/>
                      </a:lnTo>
                      <a:lnTo>
                        <a:pt x="42" y="15"/>
                      </a:lnTo>
                      <a:lnTo>
                        <a:pt x="41" y="12"/>
                      </a:lnTo>
                      <a:lnTo>
                        <a:pt x="39" y="8"/>
                      </a:lnTo>
                      <a:lnTo>
                        <a:pt x="36" y="3"/>
                      </a:lnTo>
                      <a:lnTo>
                        <a:pt x="29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713" name="Freeform 3053"/>
                <p:cNvSpPr>
                  <a:spLocks/>
                </p:cNvSpPr>
                <p:nvPr/>
              </p:nvSpPr>
              <p:spPr bwMode="auto">
                <a:xfrm>
                  <a:off x="1714" y="3076"/>
                  <a:ext cx="40" cy="34"/>
                </a:xfrm>
                <a:custGeom>
                  <a:avLst/>
                  <a:gdLst>
                    <a:gd name="T0" fmla="*/ 12 w 40"/>
                    <a:gd name="T1" fmla="*/ 4 h 34"/>
                    <a:gd name="T2" fmla="*/ 12 w 40"/>
                    <a:gd name="T3" fmla="*/ 4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1 h 34"/>
                    <a:gd name="T10" fmla="*/ 0 w 40"/>
                    <a:gd name="T11" fmla="*/ 24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0 h 34"/>
                    <a:gd name="T18" fmla="*/ 6 w 40"/>
                    <a:gd name="T19" fmla="*/ 32 h 34"/>
                    <a:gd name="T20" fmla="*/ 13 w 40"/>
                    <a:gd name="T21" fmla="*/ 34 h 34"/>
                    <a:gd name="T22" fmla="*/ 19 w 40"/>
                    <a:gd name="T23" fmla="*/ 34 h 34"/>
                    <a:gd name="T24" fmla="*/ 27 w 40"/>
                    <a:gd name="T25" fmla="*/ 30 h 34"/>
                    <a:gd name="T26" fmla="*/ 27 w 40"/>
                    <a:gd name="T27" fmla="*/ 30 h 34"/>
                    <a:gd name="T28" fmla="*/ 33 w 40"/>
                    <a:gd name="T29" fmla="*/ 25 h 34"/>
                    <a:gd name="T30" fmla="*/ 38 w 40"/>
                    <a:gd name="T31" fmla="*/ 19 h 34"/>
                    <a:gd name="T32" fmla="*/ 40 w 40"/>
                    <a:gd name="T33" fmla="*/ 13 h 34"/>
                    <a:gd name="T34" fmla="*/ 38 w 40"/>
                    <a:gd name="T35" fmla="*/ 10 h 34"/>
                    <a:gd name="T36" fmla="*/ 37 w 40"/>
                    <a:gd name="T37" fmla="*/ 6 h 34"/>
                    <a:gd name="T38" fmla="*/ 37 w 40"/>
                    <a:gd name="T39" fmla="*/ 6 h 34"/>
                    <a:gd name="T40" fmla="*/ 36 w 40"/>
                    <a:gd name="T41" fmla="*/ 4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4"/>
                      </a:lnTo>
                      <a:lnTo>
                        <a:pt x="19" y="34"/>
                      </a:lnTo>
                      <a:lnTo>
                        <a:pt x="27" y="30"/>
                      </a:lnTo>
                      <a:lnTo>
                        <a:pt x="33" y="25"/>
                      </a:lnTo>
                      <a:lnTo>
                        <a:pt x="38" y="19"/>
                      </a:lnTo>
                      <a:lnTo>
                        <a:pt x="40" y="13"/>
                      </a:lnTo>
                      <a:lnTo>
                        <a:pt x="38" y="10"/>
                      </a:lnTo>
                      <a:lnTo>
                        <a:pt x="37" y="6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714" name="Freeform 3054"/>
                <p:cNvSpPr>
                  <a:spLocks/>
                </p:cNvSpPr>
                <p:nvPr/>
              </p:nvSpPr>
              <p:spPr bwMode="auto">
                <a:xfrm>
                  <a:off x="1714" y="3076"/>
                  <a:ext cx="40" cy="34"/>
                </a:xfrm>
                <a:custGeom>
                  <a:avLst/>
                  <a:gdLst>
                    <a:gd name="T0" fmla="*/ 12 w 40"/>
                    <a:gd name="T1" fmla="*/ 4 h 34"/>
                    <a:gd name="T2" fmla="*/ 12 w 40"/>
                    <a:gd name="T3" fmla="*/ 4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1 h 34"/>
                    <a:gd name="T10" fmla="*/ 0 w 40"/>
                    <a:gd name="T11" fmla="*/ 24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0 h 34"/>
                    <a:gd name="T18" fmla="*/ 6 w 40"/>
                    <a:gd name="T19" fmla="*/ 32 h 34"/>
                    <a:gd name="T20" fmla="*/ 13 w 40"/>
                    <a:gd name="T21" fmla="*/ 34 h 34"/>
                    <a:gd name="T22" fmla="*/ 19 w 40"/>
                    <a:gd name="T23" fmla="*/ 34 h 34"/>
                    <a:gd name="T24" fmla="*/ 27 w 40"/>
                    <a:gd name="T25" fmla="*/ 30 h 34"/>
                    <a:gd name="T26" fmla="*/ 27 w 40"/>
                    <a:gd name="T27" fmla="*/ 30 h 34"/>
                    <a:gd name="T28" fmla="*/ 33 w 40"/>
                    <a:gd name="T29" fmla="*/ 25 h 34"/>
                    <a:gd name="T30" fmla="*/ 38 w 40"/>
                    <a:gd name="T31" fmla="*/ 19 h 34"/>
                    <a:gd name="T32" fmla="*/ 40 w 40"/>
                    <a:gd name="T33" fmla="*/ 13 h 34"/>
                    <a:gd name="T34" fmla="*/ 38 w 40"/>
                    <a:gd name="T35" fmla="*/ 10 h 34"/>
                    <a:gd name="T36" fmla="*/ 37 w 40"/>
                    <a:gd name="T37" fmla="*/ 6 h 34"/>
                    <a:gd name="T38" fmla="*/ 37 w 40"/>
                    <a:gd name="T39" fmla="*/ 6 h 34"/>
                    <a:gd name="T40" fmla="*/ 36 w 40"/>
                    <a:gd name="T41" fmla="*/ 4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4"/>
                      </a:lnTo>
                      <a:lnTo>
                        <a:pt x="19" y="34"/>
                      </a:lnTo>
                      <a:lnTo>
                        <a:pt x="27" y="30"/>
                      </a:lnTo>
                      <a:lnTo>
                        <a:pt x="33" y="25"/>
                      </a:lnTo>
                      <a:lnTo>
                        <a:pt x="38" y="19"/>
                      </a:lnTo>
                      <a:lnTo>
                        <a:pt x="40" y="13"/>
                      </a:lnTo>
                      <a:lnTo>
                        <a:pt x="38" y="10"/>
                      </a:lnTo>
                      <a:lnTo>
                        <a:pt x="37" y="6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715" name="Freeform 3055"/>
                <p:cNvSpPr>
                  <a:spLocks/>
                </p:cNvSpPr>
                <p:nvPr/>
              </p:nvSpPr>
              <p:spPr bwMode="auto">
                <a:xfrm>
                  <a:off x="1742" y="3080"/>
                  <a:ext cx="41" cy="33"/>
                </a:xfrm>
                <a:custGeom>
                  <a:avLst/>
                  <a:gdLst>
                    <a:gd name="T0" fmla="*/ 27 w 41"/>
                    <a:gd name="T1" fmla="*/ 1 h 33"/>
                    <a:gd name="T2" fmla="*/ 27 w 41"/>
                    <a:gd name="T3" fmla="*/ 1 h 33"/>
                    <a:gd name="T4" fmla="*/ 18 w 41"/>
                    <a:gd name="T5" fmla="*/ 0 h 33"/>
                    <a:gd name="T6" fmla="*/ 12 w 41"/>
                    <a:gd name="T7" fmla="*/ 0 h 33"/>
                    <a:gd name="T8" fmla="*/ 5 w 41"/>
                    <a:gd name="T9" fmla="*/ 3 h 33"/>
                    <a:gd name="T10" fmla="*/ 3 w 41"/>
                    <a:gd name="T11" fmla="*/ 6 h 33"/>
                    <a:gd name="T12" fmla="*/ 1 w 41"/>
                    <a:gd name="T13" fmla="*/ 9 h 33"/>
                    <a:gd name="T14" fmla="*/ 1 w 41"/>
                    <a:gd name="T15" fmla="*/ 9 h 33"/>
                    <a:gd name="T16" fmla="*/ 0 w 41"/>
                    <a:gd name="T17" fmla="*/ 12 h 33"/>
                    <a:gd name="T18" fmla="*/ 0 w 41"/>
                    <a:gd name="T19" fmla="*/ 15 h 33"/>
                    <a:gd name="T20" fmla="*/ 3 w 41"/>
                    <a:gd name="T21" fmla="*/ 21 h 33"/>
                    <a:gd name="T22" fmla="*/ 8 w 41"/>
                    <a:gd name="T23" fmla="*/ 28 h 33"/>
                    <a:gd name="T24" fmla="*/ 15 w 41"/>
                    <a:gd name="T25" fmla="*/ 31 h 33"/>
                    <a:gd name="T26" fmla="*/ 15 w 41"/>
                    <a:gd name="T27" fmla="*/ 31 h 33"/>
                    <a:gd name="T28" fmla="*/ 23 w 41"/>
                    <a:gd name="T29" fmla="*/ 33 h 33"/>
                    <a:gd name="T30" fmla="*/ 31 w 41"/>
                    <a:gd name="T31" fmla="*/ 31 h 33"/>
                    <a:gd name="T32" fmla="*/ 37 w 41"/>
                    <a:gd name="T33" fmla="*/ 29 h 33"/>
                    <a:gd name="T34" fmla="*/ 38 w 41"/>
                    <a:gd name="T35" fmla="*/ 26 h 33"/>
                    <a:gd name="T36" fmla="*/ 41 w 41"/>
                    <a:gd name="T37" fmla="*/ 23 h 33"/>
                    <a:gd name="T38" fmla="*/ 41 w 41"/>
                    <a:gd name="T39" fmla="*/ 23 h 33"/>
                    <a:gd name="T40" fmla="*/ 41 w 41"/>
                    <a:gd name="T41" fmla="*/ 20 h 33"/>
                    <a:gd name="T42" fmla="*/ 41 w 41"/>
                    <a:gd name="T43" fmla="*/ 16 h 33"/>
                    <a:gd name="T44" fmla="*/ 38 w 41"/>
                    <a:gd name="T45" fmla="*/ 10 h 33"/>
                    <a:gd name="T46" fmla="*/ 33 w 41"/>
                    <a:gd name="T47" fmla="*/ 5 h 33"/>
                    <a:gd name="T48" fmla="*/ 27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7" y="1"/>
                      </a:moveTo>
                      <a:lnTo>
                        <a:pt x="27" y="1"/>
                      </a:lnTo>
                      <a:lnTo>
                        <a:pt x="18" y="0"/>
                      </a:lnTo>
                      <a:lnTo>
                        <a:pt x="12" y="0"/>
                      </a:lnTo>
                      <a:lnTo>
                        <a:pt x="5" y="3"/>
                      </a:lnTo>
                      <a:lnTo>
                        <a:pt x="3" y="6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3" y="21"/>
                      </a:lnTo>
                      <a:lnTo>
                        <a:pt x="8" y="28"/>
                      </a:lnTo>
                      <a:lnTo>
                        <a:pt x="15" y="31"/>
                      </a:lnTo>
                      <a:lnTo>
                        <a:pt x="23" y="33"/>
                      </a:lnTo>
                      <a:lnTo>
                        <a:pt x="31" y="31"/>
                      </a:lnTo>
                      <a:lnTo>
                        <a:pt x="37" y="29"/>
                      </a:lnTo>
                      <a:lnTo>
                        <a:pt x="38" y="26"/>
                      </a:lnTo>
                      <a:lnTo>
                        <a:pt x="41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7" y="1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716" name="Freeform 3056"/>
                <p:cNvSpPr>
                  <a:spLocks/>
                </p:cNvSpPr>
                <p:nvPr/>
              </p:nvSpPr>
              <p:spPr bwMode="auto">
                <a:xfrm>
                  <a:off x="1742" y="3080"/>
                  <a:ext cx="41" cy="33"/>
                </a:xfrm>
                <a:custGeom>
                  <a:avLst/>
                  <a:gdLst>
                    <a:gd name="T0" fmla="*/ 27 w 41"/>
                    <a:gd name="T1" fmla="*/ 1 h 33"/>
                    <a:gd name="T2" fmla="*/ 27 w 41"/>
                    <a:gd name="T3" fmla="*/ 1 h 33"/>
                    <a:gd name="T4" fmla="*/ 18 w 41"/>
                    <a:gd name="T5" fmla="*/ 0 h 33"/>
                    <a:gd name="T6" fmla="*/ 12 w 41"/>
                    <a:gd name="T7" fmla="*/ 0 h 33"/>
                    <a:gd name="T8" fmla="*/ 5 w 41"/>
                    <a:gd name="T9" fmla="*/ 3 h 33"/>
                    <a:gd name="T10" fmla="*/ 3 w 41"/>
                    <a:gd name="T11" fmla="*/ 6 h 33"/>
                    <a:gd name="T12" fmla="*/ 1 w 41"/>
                    <a:gd name="T13" fmla="*/ 9 h 33"/>
                    <a:gd name="T14" fmla="*/ 1 w 41"/>
                    <a:gd name="T15" fmla="*/ 9 h 33"/>
                    <a:gd name="T16" fmla="*/ 0 w 41"/>
                    <a:gd name="T17" fmla="*/ 12 h 33"/>
                    <a:gd name="T18" fmla="*/ 0 w 41"/>
                    <a:gd name="T19" fmla="*/ 15 h 33"/>
                    <a:gd name="T20" fmla="*/ 3 w 41"/>
                    <a:gd name="T21" fmla="*/ 21 h 33"/>
                    <a:gd name="T22" fmla="*/ 8 w 41"/>
                    <a:gd name="T23" fmla="*/ 28 h 33"/>
                    <a:gd name="T24" fmla="*/ 15 w 41"/>
                    <a:gd name="T25" fmla="*/ 31 h 33"/>
                    <a:gd name="T26" fmla="*/ 15 w 41"/>
                    <a:gd name="T27" fmla="*/ 31 h 33"/>
                    <a:gd name="T28" fmla="*/ 23 w 41"/>
                    <a:gd name="T29" fmla="*/ 33 h 33"/>
                    <a:gd name="T30" fmla="*/ 31 w 41"/>
                    <a:gd name="T31" fmla="*/ 31 h 33"/>
                    <a:gd name="T32" fmla="*/ 37 w 41"/>
                    <a:gd name="T33" fmla="*/ 29 h 33"/>
                    <a:gd name="T34" fmla="*/ 38 w 41"/>
                    <a:gd name="T35" fmla="*/ 26 h 33"/>
                    <a:gd name="T36" fmla="*/ 41 w 41"/>
                    <a:gd name="T37" fmla="*/ 23 h 33"/>
                    <a:gd name="T38" fmla="*/ 41 w 41"/>
                    <a:gd name="T39" fmla="*/ 23 h 33"/>
                    <a:gd name="T40" fmla="*/ 41 w 41"/>
                    <a:gd name="T41" fmla="*/ 20 h 33"/>
                    <a:gd name="T42" fmla="*/ 41 w 41"/>
                    <a:gd name="T43" fmla="*/ 16 h 33"/>
                    <a:gd name="T44" fmla="*/ 38 w 41"/>
                    <a:gd name="T45" fmla="*/ 10 h 33"/>
                    <a:gd name="T46" fmla="*/ 33 w 41"/>
                    <a:gd name="T47" fmla="*/ 5 h 33"/>
                    <a:gd name="T48" fmla="*/ 27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7" y="1"/>
                      </a:moveTo>
                      <a:lnTo>
                        <a:pt x="27" y="1"/>
                      </a:lnTo>
                      <a:lnTo>
                        <a:pt x="18" y="0"/>
                      </a:lnTo>
                      <a:lnTo>
                        <a:pt x="12" y="0"/>
                      </a:lnTo>
                      <a:lnTo>
                        <a:pt x="5" y="3"/>
                      </a:lnTo>
                      <a:lnTo>
                        <a:pt x="3" y="6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3" y="21"/>
                      </a:lnTo>
                      <a:lnTo>
                        <a:pt x="8" y="28"/>
                      </a:lnTo>
                      <a:lnTo>
                        <a:pt x="15" y="31"/>
                      </a:lnTo>
                      <a:lnTo>
                        <a:pt x="23" y="33"/>
                      </a:lnTo>
                      <a:lnTo>
                        <a:pt x="31" y="31"/>
                      </a:lnTo>
                      <a:lnTo>
                        <a:pt x="37" y="29"/>
                      </a:lnTo>
                      <a:lnTo>
                        <a:pt x="38" y="26"/>
                      </a:lnTo>
                      <a:lnTo>
                        <a:pt x="41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7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717" name="Freeform 3057"/>
                <p:cNvSpPr>
                  <a:spLocks/>
                </p:cNvSpPr>
                <p:nvPr/>
              </p:nvSpPr>
              <p:spPr bwMode="auto">
                <a:xfrm>
                  <a:off x="1538" y="3100"/>
                  <a:ext cx="31" cy="89"/>
                </a:xfrm>
                <a:custGeom>
                  <a:avLst/>
                  <a:gdLst>
                    <a:gd name="T0" fmla="*/ 0 w 31"/>
                    <a:gd name="T1" fmla="*/ 85 h 89"/>
                    <a:gd name="T2" fmla="*/ 9 w 31"/>
                    <a:gd name="T3" fmla="*/ 70 h 89"/>
                    <a:gd name="T4" fmla="*/ 9 w 31"/>
                    <a:gd name="T5" fmla="*/ 0 h 89"/>
                    <a:gd name="T6" fmla="*/ 23 w 31"/>
                    <a:gd name="T7" fmla="*/ 3 h 89"/>
                    <a:gd name="T8" fmla="*/ 23 w 31"/>
                    <a:gd name="T9" fmla="*/ 70 h 89"/>
                    <a:gd name="T10" fmla="*/ 31 w 31"/>
                    <a:gd name="T11" fmla="*/ 87 h 89"/>
                    <a:gd name="T12" fmla="*/ 20 w 31"/>
                    <a:gd name="T13" fmla="*/ 80 h 89"/>
                    <a:gd name="T14" fmla="*/ 20 w 31"/>
                    <a:gd name="T15" fmla="*/ 89 h 89"/>
                    <a:gd name="T16" fmla="*/ 14 w 31"/>
                    <a:gd name="T17" fmla="*/ 82 h 89"/>
                    <a:gd name="T18" fmla="*/ 9 w 31"/>
                    <a:gd name="T19" fmla="*/ 88 h 89"/>
                    <a:gd name="T20" fmla="*/ 9 w 31"/>
                    <a:gd name="T21" fmla="*/ 82 h 89"/>
                    <a:gd name="T22" fmla="*/ 0 w 31"/>
                    <a:gd name="T23" fmla="*/ 85 h 89"/>
                    <a:gd name="T24" fmla="*/ 0 w 31"/>
                    <a:gd name="T25" fmla="*/ 85 h 8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9"/>
                    <a:gd name="T41" fmla="*/ 31 w 31"/>
                    <a:gd name="T42" fmla="*/ 89 h 8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9">
                      <a:moveTo>
                        <a:pt x="0" y="85"/>
                      </a:moveTo>
                      <a:lnTo>
                        <a:pt x="9" y="70"/>
                      </a:lnTo>
                      <a:lnTo>
                        <a:pt x="9" y="0"/>
                      </a:lnTo>
                      <a:lnTo>
                        <a:pt x="23" y="3"/>
                      </a:lnTo>
                      <a:lnTo>
                        <a:pt x="23" y="70"/>
                      </a:lnTo>
                      <a:lnTo>
                        <a:pt x="31" y="87"/>
                      </a:lnTo>
                      <a:lnTo>
                        <a:pt x="20" y="80"/>
                      </a:lnTo>
                      <a:lnTo>
                        <a:pt x="20" y="89"/>
                      </a:lnTo>
                      <a:lnTo>
                        <a:pt x="14" y="82"/>
                      </a:lnTo>
                      <a:lnTo>
                        <a:pt x="9" y="88"/>
                      </a:lnTo>
                      <a:lnTo>
                        <a:pt x="9" y="82"/>
                      </a:lnTo>
                      <a:lnTo>
                        <a:pt x="0" y="85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718" name="Freeform 3058"/>
                <p:cNvSpPr>
                  <a:spLocks/>
                </p:cNvSpPr>
                <p:nvPr/>
              </p:nvSpPr>
              <p:spPr bwMode="auto">
                <a:xfrm>
                  <a:off x="1520" y="3085"/>
                  <a:ext cx="40" cy="35"/>
                </a:xfrm>
                <a:custGeom>
                  <a:avLst/>
                  <a:gdLst>
                    <a:gd name="T0" fmla="*/ 12 w 40"/>
                    <a:gd name="T1" fmla="*/ 4 h 35"/>
                    <a:gd name="T2" fmla="*/ 12 w 40"/>
                    <a:gd name="T3" fmla="*/ 4 h 35"/>
                    <a:gd name="T4" fmla="*/ 5 w 40"/>
                    <a:gd name="T5" fmla="*/ 9 h 35"/>
                    <a:gd name="T6" fmla="*/ 1 w 40"/>
                    <a:gd name="T7" fmla="*/ 15 h 35"/>
                    <a:gd name="T8" fmla="*/ 0 w 40"/>
                    <a:gd name="T9" fmla="*/ 21 h 35"/>
                    <a:gd name="T10" fmla="*/ 0 w 40"/>
                    <a:gd name="T11" fmla="*/ 25 h 35"/>
                    <a:gd name="T12" fmla="*/ 1 w 40"/>
                    <a:gd name="T13" fmla="*/ 28 h 35"/>
                    <a:gd name="T14" fmla="*/ 1 w 40"/>
                    <a:gd name="T15" fmla="*/ 28 h 35"/>
                    <a:gd name="T16" fmla="*/ 4 w 40"/>
                    <a:gd name="T17" fmla="*/ 30 h 35"/>
                    <a:gd name="T18" fmla="*/ 7 w 40"/>
                    <a:gd name="T19" fmla="*/ 33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2 h 35"/>
                    <a:gd name="T26" fmla="*/ 28 w 40"/>
                    <a:gd name="T27" fmla="*/ 32 h 35"/>
                    <a:gd name="T28" fmla="*/ 35 w 40"/>
                    <a:gd name="T29" fmla="*/ 26 h 35"/>
                    <a:gd name="T30" fmla="*/ 38 w 40"/>
                    <a:gd name="T31" fmla="*/ 20 h 35"/>
                    <a:gd name="T32" fmla="*/ 40 w 40"/>
                    <a:gd name="T33" fmla="*/ 14 h 35"/>
                    <a:gd name="T34" fmla="*/ 40 w 40"/>
                    <a:gd name="T35" fmla="*/ 10 h 35"/>
                    <a:gd name="T36" fmla="*/ 38 w 40"/>
                    <a:gd name="T37" fmla="*/ 7 h 35"/>
                    <a:gd name="T38" fmla="*/ 38 w 40"/>
                    <a:gd name="T39" fmla="*/ 7 h 35"/>
                    <a:gd name="T40" fmla="*/ 36 w 40"/>
                    <a:gd name="T41" fmla="*/ 5 h 35"/>
                    <a:gd name="T42" fmla="*/ 33 w 40"/>
                    <a:gd name="T43" fmla="*/ 2 h 35"/>
                    <a:gd name="T44" fmla="*/ 27 w 40"/>
                    <a:gd name="T45" fmla="*/ 0 h 35"/>
                    <a:gd name="T46" fmla="*/ 19 w 40"/>
                    <a:gd name="T47" fmla="*/ 1 h 35"/>
                    <a:gd name="T48" fmla="*/ 12 w 40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7" y="33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2"/>
                      </a:lnTo>
                      <a:lnTo>
                        <a:pt x="35" y="26"/>
                      </a:lnTo>
                      <a:lnTo>
                        <a:pt x="38" y="20"/>
                      </a:lnTo>
                      <a:lnTo>
                        <a:pt x="40" y="14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6" y="5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1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719" name="Freeform 3059"/>
                <p:cNvSpPr>
                  <a:spLocks/>
                </p:cNvSpPr>
                <p:nvPr/>
              </p:nvSpPr>
              <p:spPr bwMode="auto">
                <a:xfrm>
                  <a:off x="1520" y="3085"/>
                  <a:ext cx="40" cy="35"/>
                </a:xfrm>
                <a:custGeom>
                  <a:avLst/>
                  <a:gdLst>
                    <a:gd name="T0" fmla="*/ 12 w 40"/>
                    <a:gd name="T1" fmla="*/ 4 h 35"/>
                    <a:gd name="T2" fmla="*/ 12 w 40"/>
                    <a:gd name="T3" fmla="*/ 4 h 35"/>
                    <a:gd name="T4" fmla="*/ 5 w 40"/>
                    <a:gd name="T5" fmla="*/ 9 h 35"/>
                    <a:gd name="T6" fmla="*/ 1 w 40"/>
                    <a:gd name="T7" fmla="*/ 15 h 35"/>
                    <a:gd name="T8" fmla="*/ 0 w 40"/>
                    <a:gd name="T9" fmla="*/ 21 h 35"/>
                    <a:gd name="T10" fmla="*/ 0 w 40"/>
                    <a:gd name="T11" fmla="*/ 25 h 35"/>
                    <a:gd name="T12" fmla="*/ 1 w 40"/>
                    <a:gd name="T13" fmla="*/ 28 h 35"/>
                    <a:gd name="T14" fmla="*/ 1 w 40"/>
                    <a:gd name="T15" fmla="*/ 28 h 35"/>
                    <a:gd name="T16" fmla="*/ 4 w 40"/>
                    <a:gd name="T17" fmla="*/ 30 h 35"/>
                    <a:gd name="T18" fmla="*/ 7 w 40"/>
                    <a:gd name="T19" fmla="*/ 33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2 h 35"/>
                    <a:gd name="T26" fmla="*/ 28 w 40"/>
                    <a:gd name="T27" fmla="*/ 32 h 35"/>
                    <a:gd name="T28" fmla="*/ 35 w 40"/>
                    <a:gd name="T29" fmla="*/ 26 h 35"/>
                    <a:gd name="T30" fmla="*/ 38 w 40"/>
                    <a:gd name="T31" fmla="*/ 20 h 35"/>
                    <a:gd name="T32" fmla="*/ 40 w 40"/>
                    <a:gd name="T33" fmla="*/ 14 h 35"/>
                    <a:gd name="T34" fmla="*/ 40 w 40"/>
                    <a:gd name="T35" fmla="*/ 10 h 35"/>
                    <a:gd name="T36" fmla="*/ 38 w 40"/>
                    <a:gd name="T37" fmla="*/ 7 h 35"/>
                    <a:gd name="T38" fmla="*/ 38 w 40"/>
                    <a:gd name="T39" fmla="*/ 7 h 35"/>
                    <a:gd name="T40" fmla="*/ 36 w 40"/>
                    <a:gd name="T41" fmla="*/ 5 h 35"/>
                    <a:gd name="T42" fmla="*/ 33 w 40"/>
                    <a:gd name="T43" fmla="*/ 2 h 35"/>
                    <a:gd name="T44" fmla="*/ 27 w 40"/>
                    <a:gd name="T45" fmla="*/ 0 h 35"/>
                    <a:gd name="T46" fmla="*/ 19 w 40"/>
                    <a:gd name="T47" fmla="*/ 1 h 35"/>
                    <a:gd name="T48" fmla="*/ 12 w 40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7" y="33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2"/>
                      </a:lnTo>
                      <a:lnTo>
                        <a:pt x="35" y="26"/>
                      </a:lnTo>
                      <a:lnTo>
                        <a:pt x="38" y="20"/>
                      </a:lnTo>
                      <a:lnTo>
                        <a:pt x="40" y="14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6" y="5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1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16" name="Freeform 3060"/>
                <p:cNvSpPr>
                  <a:spLocks/>
                </p:cNvSpPr>
                <p:nvPr/>
              </p:nvSpPr>
              <p:spPr bwMode="auto">
                <a:xfrm>
                  <a:off x="1549" y="3089"/>
                  <a:ext cx="40" cy="34"/>
                </a:xfrm>
                <a:custGeom>
                  <a:avLst/>
                  <a:gdLst>
                    <a:gd name="T0" fmla="*/ 26 w 40"/>
                    <a:gd name="T1" fmla="*/ 2 h 34"/>
                    <a:gd name="T2" fmla="*/ 26 w 40"/>
                    <a:gd name="T3" fmla="*/ 2 h 34"/>
                    <a:gd name="T4" fmla="*/ 18 w 40"/>
                    <a:gd name="T5" fmla="*/ 0 h 34"/>
                    <a:gd name="T6" fmla="*/ 11 w 40"/>
                    <a:gd name="T7" fmla="*/ 1 h 34"/>
                    <a:gd name="T8" fmla="*/ 4 w 40"/>
                    <a:gd name="T9" fmla="*/ 5 h 34"/>
                    <a:gd name="T10" fmla="*/ 2 w 40"/>
                    <a:gd name="T11" fmla="*/ 7 h 34"/>
                    <a:gd name="T12" fmla="*/ 0 w 40"/>
                    <a:gd name="T13" fmla="*/ 10 h 34"/>
                    <a:gd name="T14" fmla="*/ 0 w 40"/>
                    <a:gd name="T15" fmla="*/ 10 h 34"/>
                    <a:gd name="T16" fmla="*/ 0 w 40"/>
                    <a:gd name="T17" fmla="*/ 14 h 34"/>
                    <a:gd name="T18" fmla="*/ 0 w 40"/>
                    <a:gd name="T19" fmla="*/ 16 h 34"/>
                    <a:gd name="T20" fmla="*/ 3 w 40"/>
                    <a:gd name="T21" fmla="*/ 22 h 34"/>
                    <a:gd name="T22" fmla="*/ 8 w 40"/>
                    <a:gd name="T23" fmla="*/ 29 h 34"/>
                    <a:gd name="T24" fmla="*/ 14 w 40"/>
                    <a:gd name="T25" fmla="*/ 33 h 34"/>
                    <a:gd name="T26" fmla="*/ 14 w 40"/>
                    <a:gd name="T27" fmla="*/ 33 h 34"/>
                    <a:gd name="T28" fmla="*/ 22 w 40"/>
                    <a:gd name="T29" fmla="*/ 34 h 34"/>
                    <a:gd name="T30" fmla="*/ 30 w 40"/>
                    <a:gd name="T31" fmla="*/ 33 h 34"/>
                    <a:gd name="T32" fmla="*/ 36 w 40"/>
                    <a:gd name="T33" fmla="*/ 30 h 34"/>
                    <a:gd name="T34" fmla="*/ 39 w 40"/>
                    <a:gd name="T35" fmla="*/ 28 h 34"/>
                    <a:gd name="T36" fmla="*/ 40 w 40"/>
                    <a:gd name="T37" fmla="*/ 24 h 34"/>
                    <a:gd name="T38" fmla="*/ 40 w 40"/>
                    <a:gd name="T39" fmla="*/ 24 h 34"/>
                    <a:gd name="T40" fmla="*/ 40 w 40"/>
                    <a:gd name="T41" fmla="*/ 21 h 34"/>
                    <a:gd name="T42" fmla="*/ 40 w 40"/>
                    <a:gd name="T43" fmla="*/ 17 h 34"/>
                    <a:gd name="T44" fmla="*/ 37 w 40"/>
                    <a:gd name="T45" fmla="*/ 11 h 34"/>
                    <a:gd name="T46" fmla="*/ 34 w 40"/>
                    <a:gd name="T47" fmla="*/ 6 h 34"/>
                    <a:gd name="T48" fmla="*/ 26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3" y="22"/>
                      </a:lnTo>
                      <a:lnTo>
                        <a:pt x="8" y="29"/>
                      </a:lnTo>
                      <a:lnTo>
                        <a:pt x="14" y="33"/>
                      </a:lnTo>
                      <a:lnTo>
                        <a:pt x="22" y="34"/>
                      </a:lnTo>
                      <a:lnTo>
                        <a:pt x="30" y="33"/>
                      </a:lnTo>
                      <a:lnTo>
                        <a:pt x="36" y="30"/>
                      </a:lnTo>
                      <a:lnTo>
                        <a:pt x="39" y="28"/>
                      </a:lnTo>
                      <a:lnTo>
                        <a:pt x="40" y="24"/>
                      </a:lnTo>
                      <a:lnTo>
                        <a:pt x="40" y="21"/>
                      </a:lnTo>
                      <a:lnTo>
                        <a:pt x="40" y="17"/>
                      </a:lnTo>
                      <a:lnTo>
                        <a:pt x="37" y="11"/>
                      </a:lnTo>
                      <a:lnTo>
                        <a:pt x="34" y="6"/>
                      </a:lnTo>
                      <a:lnTo>
                        <a:pt x="26" y="2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17" name="Freeform 3061"/>
                <p:cNvSpPr>
                  <a:spLocks/>
                </p:cNvSpPr>
                <p:nvPr/>
              </p:nvSpPr>
              <p:spPr bwMode="auto">
                <a:xfrm>
                  <a:off x="1549" y="3089"/>
                  <a:ext cx="40" cy="34"/>
                </a:xfrm>
                <a:custGeom>
                  <a:avLst/>
                  <a:gdLst>
                    <a:gd name="T0" fmla="*/ 26 w 40"/>
                    <a:gd name="T1" fmla="*/ 2 h 34"/>
                    <a:gd name="T2" fmla="*/ 26 w 40"/>
                    <a:gd name="T3" fmla="*/ 2 h 34"/>
                    <a:gd name="T4" fmla="*/ 18 w 40"/>
                    <a:gd name="T5" fmla="*/ 0 h 34"/>
                    <a:gd name="T6" fmla="*/ 11 w 40"/>
                    <a:gd name="T7" fmla="*/ 1 h 34"/>
                    <a:gd name="T8" fmla="*/ 4 w 40"/>
                    <a:gd name="T9" fmla="*/ 5 h 34"/>
                    <a:gd name="T10" fmla="*/ 2 w 40"/>
                    <a:gd name="T11" fmla="*/ 7 h 34"/>
                    <a:gd name="T12" fmla="*/ 0 w 40"/>
                    <a:gd name="T13" fmla="*/ 10 h 34"/>
                    <a:gd name="T14" fmla="*/ 0 w 40"/>
                    <a:gd name="T15" fmla="*/ 10 h 34"/>
                    <a:gd name="T16" fmla="*/ 0 w 40"/>
                    <a:gd name="T17" fmla="*/ 14 h 34"/>
                    <a:gd name="T18" fmla="*/ 0 w 40"/>
                    <a:gd name="T19" fmla="*/ 16 h 34"/>
                    <a:gd name="T20" fmla="*/ 3 w 40"/>
                    <a:gd name="T21" fmla="*/ 22 h 34"/>
                    <a:gd name="T22" fmla="*/ 8 w 40"/>
                    <a:gd name="T23" fmla="*/ 29 h 34"/>
                    <a:gd name="T24" fmla="*/ 14 w 40"/>
                    <a:gd name="T25" fmla="*/ 33 h 34"/>
                    <a:gd name="T26" fmla="*/ 14 w 40"/>
                    <a:gd name="T27" fmla="*/ 33 h 34"/>
                    <a:gd name="T28" fmla="*/ 22 w 40"/>
                    <a:gd name="T29" fmla="*/ 34 h 34"/>
                    <a:gd name="T30" fmla="*/ 30 w 40"/>
                    <a:gd name="T31" fmla="*/ 33 h 34"/>
                    <a:gd name="T32" fmla="*/ 36 w 40"/>
                    <a:gd name="T33" fmla="*/ 30 h 34"/>
                    <a:gd name="T34" fmla="*/ 39 w 40"/>
                    <a:gd name="T35" fmla="*/ 28 h 34"/>
                    <a:gd name="T36" fmla="*/ 40 w 40"/>
                    <a:gd name="T37" fmla="*/ 24 h 34"/>
                    <a:gd name="T38" fmla="*/ 40 w 40"/>
                    <a:gd name="T39" fmla="*/ 24 h 34"/>
                    <a:gd name="T40" fmla="*/ 40 w 40"/>
                    <a:gd name="T41" fmla="*/ 21 h 34"/>
                    <a:gd name="T42" fmla="*/ 40 w 40"/>
                    <a:gd name="T43" fmla="*/ 17 h 34"/>
                    <a:gd name="T44" fmla="*/ 37 w 40"/>
                    <a:gd name="T45" fmla="*/ 11 h 34"/>
                    <a:gd name="T46" fmla="*/ 34 w 40"/>
                    <a:gd name="T47" fmla="*/ 6 h 34"/>
                    <a:gd name="T48" fmla="*/ 26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3" y="22"/>
                      </a:lnTo>
                      <a:lnTo>
                        <a:pt x="8" y="29"/>
                      </a:lnTo>
                      <a:lnTo>
                        <a:pt x="14" y="33"/>
                      </a:lnTo>
                      <a:lnTo>
                        <a:pt x="22" y="34"/>
                      </a:lnTo>
                      <a:lnTo>
                        <a:pt x="30" y="33"/>
                      </a:lnTo>
                      <a:lnTo>
                        <a:pt x="36" y="30"/>
                      </a:lnTo>
                      <a:lnTo>
                        <a:pt x="39" y="28"/>
                      </a:lnTo>
                      <a:lnTo>
                        <a:pt x="40" y="24"/>
                      </a:lnTo>
                      <a:lnTo>
                        <a:pt x="40" y="21"/>
                      </a:lnTo>
                      <a:lnTo>
                        <a:pt x="40" y="17"/>
                      </a:lnTo>
                      <a:lnTo>
                        <a:pt x="37" y="11"/>
                      </a:lnTo>
                      <a:lnTo>
                        <a:pt x="34" y="6"/>
                      </a:lnTo>
                      <a:lnTo>
                        <a:pt x="26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18" name="Freeform 3062"/>
                <p:cNvSpPr>
                  <a:spLocks/>
                </p:cNvSpPr>
                <p:nvPr/>
              </p:nvSpPr>
              <p:spPr bwMode="auto">
                <a:xfrm>
                  <a:off x="1524" y="3062"/>
                  <a:ext cx="42" cy="33"/>
                </a:xfrm>
                <a:custGeom>
                  <a:avLst/>
                  <a:gdLst>
                    <a:gd name="T0" fmla="*/ 22 w 42"/>
                    <a:gd name="T1" fmla="*/ 0 h 33"/>
                    <a:gd name="T2" fmla="*/ 22 w 42"/>
                    <a:gd name="T3" fmla="*/ 0 h 33"/>
                    <a:gd name="T4" fmla="*/ 13 w 42"/>
                    <a:gd name="T5" fmla="*/ 1 h 33"/>
                    <a:gd name="T6" fmla="*/ 6 w 42"/>
                    <a:gd name="T7" fmla="*/ 5 h 33"/>
                    <a:gd name="T8" fmla="*/ 3 w 42"/>
                    <a:gd name="T9" fmla="*/ 10 h 33"/>
                    <a:gd name="T10" fmla="*/ 1 w 42"/>
                    <a:gd name="T11" fmla="*/ 12 h 33"/>
                    <a:gd name="T12" fmla="*/ 0 w 42"/>
                    <a:gd name="T13" fmla="*/ 16 h 33"/>
                    <a:gd name="T14" fmla="*/ 0 w 42"/>
                    <a:gd name="T15" fmla="*/ 16 h 33"/>
                    <a:gd name="T16" fmla="*/ 1 w 42"/>
                    <a:gd name="T17" fmla="*/ 19 h 33"/>
                    <a:gd name="T18" fmla="*/ 3 w 42"/>
                    <a:gd name="T19" fmla="*/ 23 h 33"/>
                    <a:gd name="T20" fmla="*/ 6 w 42"/>
                    <a:gd name="T21" fmla="*/ 28 h 33"/>
                    <a:gd name="T22" fmla="*/ 13 w 42"/>
                    <a:gd name="T23" fmla="*/ 32 h 33"/>
                    <a:gd name="T24" fmla="*/ 22 w 42"/>
                    <a:gd name="T25" fmla="*/ 33 h 33"/>
                    <a:gd name="T26" fmla="*/ 22 w 42"/>
                    <a:gd name="T27" fmla="*/ 33 h 33"/>
                    <a:gd name="T28" fmla="*/ 29 w 42"/>
                    <a:gd name="T29" fmla="*/ 32 h 33"/>
                    <a:gd name="T30" fmla="*/ 36 w 42"/>
                    <a:gd name="T31" fmla="*/ 28 h 33"/>
                    <a:gd name="T32" fmla="*/ 41 w 42"/>
                    <a:gd name="T33" fmla="*/ 23 h 33"/>
                    <a:gd name="T34" fmla="*/ 42 w 42"/>
                    <a:gd name="T35" fmla="*/ 19 h 33"/>
                    <a:gd name="T36" fmla="*/ 42 w 42"/>
                    <a:gd name="T37" fmla="*/ 16 h 33"/>
                    <a:gd name="T38" fmla="*/ 42 w 42"/>
                    <a:gd name="T39" fmla="*/ 16 h 33"/>
                    <a:gd name="T40" fmla="*/ 42 w 42"/>
                    <a:gd name="T41" fmla="*/ 12 h 33"/>
                    <a:gd name="T42" fmla="*/ 41 w 42"/>
                    <a:gd name="T43" fmla="*/ 10 h 33"/>
                    <a:gd name="T44" fmla="*/ 36 w 42"/>
                    <a:gd name="T45" fmla="*/ 5 h 33"/>
                    <a:gd name="T46" fmla="*/ 29 w 42"/>
                    <a:gd name="T47" fmla="*/ 1 h 33"/>
                    <a:gd name="T48" fmla="*/ 22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3" y="10"/>
                      </a:lnTo>
                      <a:lnTo>
                        <a:pt x="1" y="12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3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2" y="33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2" y="19"/>
                      </a:lnTo>
                      <a:lnTo>
                        <a:pt x="42" y="16"/>
                      </a:lnTo>
                      <a:lnTo>
                        <a:pt x="42" y="12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19" name="Freeform 3063"/>
                <p:cNvSpPr>
                  <a:spLocks/>
                </p:cNvSpPr>
                <p:nvPr/>
              </p:nvSpPr>
              <p:spPr bwMode="auto">
                <a:xfrm>
                  <a:off x="1524" y="3062"/>
                  <a:ext cx="42" cy="33"/>
                </a:xfrm>
                <a:custGeom>
                  <a:avLst/>
                  <a:gdLst>
                    <a:gd name="T0" fmla="*/ 22 w 42"/>
                    <a:gd name="T1" fmla="*/ 0 h 33"/>
                    <a:gd name="T2" fmla="*/ 22 w 42"/>
                    <a:gd name="T3" fmla="*/ 0 h 33"/>
                    <a:gd name="T4" fmla="*/ 13 w 42"/>
                    <a:gd name="T5" fmla="*/ 1 h 33"/>
                    <a:gd name="T6" fmla="*/ 6 w 42"/>
                    <a:gd name="T7" fmla="*/ 5 h 33"/>
                    <a:gd name="T8" fmla="*/ 3 w 42"/>
                    <a:gd name="T9" fmla="*/ 10 h 33"/>
                    <a:gd name="T10" fmla="*/ 1 w 42"/>
                    <a:gd name="T11" fmla="*/ 12 h 33"/>
                    <a:gd name="T12" fmla="*/ 0 w 42"/>
                    <a:gd name="T13" fmla="*/ 16 h 33"/>
                    <a:gd name="T14" fmla="*/ 0 w 42"/>
                    <a:gd name="T15" fmla="*/ 16 h 33"/>
                    <a:gd name="T16" fmla="*/ 1 w 42"/>
                    <a:gd name="T17" fmla="*/ 19 h 33"/>
                    <a:gd name="T18" fmla="*/ 3 w 42"/>
                    <a:gd name="T19" fmla="*/ 23 h 33"/>
                    <a:gd name="T20" fmla="*/ 6 w 42"/>
                    <a:gd name="T21" fmla="*/ 28 h 33"/>
                    <a:gd name="T22" fmla="*/ 13 w 42"/>
                    <a:gd name="T23" fmla="*/ 32 h 33"/>
                    <a:gd name="T24" fmla="*/ 22 w 42"/>
                    <a:gd name="T25" fmla="*/ 33 h 33"/>
                    <a:gd name="T26" fmla="*/ 22 w 42"/>
                    <a:gd name="T27" fmla="*/ 33 h 33"/>
                    <a:gd name="T28" fmla="*/ 29 w 42"/>
                    <a:gd name="T29" fmla="*/ 32 h 33"/>
                    <a:gd name="T30" fmla="*/ 36 w 42"/>
                    <a:gd name="T31" fmla="*/ 28 h 33"/>
                    <a:gd name="T32" fmla="*/ 41 w 42"/>
                    <a:gd name="T33" fmla="*/ 23 h 33"/>
                    <a:gd name="T34" fmla="*/ 42 w 42"/>
                    <a:gd name="T35" fmla="*/ 19 h 33"/>
                    <a:gd name="T36" fmla="*/ 42 w 42"/>
                    <a:gd name="T37" fmla="*/ 16 h 33"/>
                    <a:gd name="T38" fmla="*/ 42 w 42"/>
                    <a:gd name="T39" fmla="*/ 16 h 33"/>
                    <a:gd name="T40" fmla="*/ 42 w 42"/>
                    <a:gd name="T41" fmla="*/ 12 h 33"/>
                    <a:gd name="T42" fmla="*/ 41 w 42"/>
                    <a:gd name="T43" fmla="*/ 10 h 33"/>
                    <a:gd name="T44" fmla="*/ 36 w 42"/>
                    <a:gd name="T45" fmla="*/ 5 h 33"/>
                    <a:gd name="T46" fmla="*/ 29 w 42"/>
                    <a:gd name="T47" fmla="*/ 1 h 33"/>
                    <a:gd name="T48" fmla="*/ 22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3" y="10"/>
                      </a:lnTo>
                      <a:lnTo>
                        <a:pt x="1" y="12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3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2" y="33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2" y="19"/>
                      </a:lnTo>
                      <a:lnTo>
                        <a:pt x="42" y="16"/>
                      </a:lnTo>
                      <a:lnTo>
                        <a:pt x="42" y="12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20" name="Freeform 3064"/>
                <p:cNvSpPr>
                  <a:spLocks/>
                </p:cNvSpPr>
                <p:nvPr/>
              </p:nvSpPr>
              <p:spPr bwMode="auto">
                <a:xfrm>
                  <a:off x="1549" y="3067"/>
                  <a:ext cx="43" cy="32"/>
                </a:xfrm>
                <a:custGeom>
                  <a:avLst/>
                  <a:gdLst>
                    <a:gd name="T0" fmla="*/ 25 w 43"/>
                    <a:gd name="T1" fmla="*/ 0 h 32"/>
                    <a:gd name="T2" fmla="*/ 25 w 43"/>
                    <a:gd name="T3" fmla="*/ 0 h 32"/>
                    <a:gd name="T4" fmla="*/ 17 w 43"/>
                    <a:gd name="T5" fmla="*/ 0 h 32"/>
                    <a:gd name="T6" fmla="*/ 9 w 43"/>
                    <a:gd name="T7" fmla="*/ 1 h 32"/>
                    <a:gd name="T8" fmla="*/ 4 w 43"/>
                    <a:gd name="T9" fmla="*/ 6 h 32"/>
                    <a:gd name="T10" fmla="*/ 2 w 43"/>
                    <a:gd name="T11" fmla="*/ 9 h 32"/>
                    <a:gd name="T12" fmla="*/ 2 w 43"/>
                    <a:gd name="T13" fmla="*/ 11 h 32"/>
                    <a:gd name="T14" fmla="*/ 2 w 43"/>
                    <a:gd name="T15" fmla="*/ 11 h 32"/>
                    <a:gd name="T16" fmla="*/ 0 w 43"/>
                    <a:gd name="T17" fmla="*/ 15 h 32"/>
                    <a:gd name="T18" fmla="*/ 2 w 43"/>
                    <a:gd name="T19" fmla="*/ 19 h 32"/>
                    <a:gd name="T20" fmla="*/ 6 w 43"/>
                    <a:gd name="T21" fmla="*/ 24 h 32"/>
                    <a:gd name="T22" fmla="*/ 11 w 43"/>
                    <a:gd name="T23" fmla="*/ 29 h 32"/>
                    <a:gd name="T24" fmla="*/ 18 w 43"/>
                    <a:gd name="T25" fmla="*/ 32 h 32"/>
                    <a:gd name="T26" fmla="*/ 18 w 43"/>
                    <a:gd name="T27" fmla="*/ 32 h 32"/>
                    <a:gd name="T28" fmla="*/ 27 w 43"/>
                    <a:gd name="T29" fmla="*/ 32 h 32"/>
                    <a:gd name="T30" fmla="*/ 34 w 43"/>
                    <a:gd name="T31" fmla="*/ 29 h 32"/>
                    <a:gd name="T32" fmla="*/ 39 w 43"/>
                    <a:gd name="T33" fmla="*/ 25 h 32"/>
                    <a:gd name="T34" fmla="*/ 41 w 43"/>
                    <a:gd name="T35" fmla="*/ 23 h 32"/>
                    <a:gd name="T36" fmla="*/ 43 w 43"/>
                    <a:gd name="T37" fmla="*/ 19 h 32"/>
                    <a:gd name="T38" fmla="*/ 43 w 43"/>
                    <a:gd name="T39" fmla="*/ 19 h 32"/>
                    <a:gd name="T40" fmla="*/ 43 w 43"/>
                    <a:gd name="T41" fmla="*/ 16 h 32"/>
                    <a:gd name="T42" fmla="*/ 41 w 43"/>
                    <a:gd name="T43" fmla="*/ 13 h 32"/>
                    <a:gd name="T44" fmla="*/ 39 w 43"/>
                    <a:gd name="T45" fmla="*/ 7 h 32"/>
                    <a:gd name="T46" fmla="*/ 32 w 43"/>
                    <a:gd name="T47" fmla="*/ 2 h 32"/>
                    <a:gd name="T48" fmla="*/ 25 w 43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2"/>
                    <a:gd name="T77" fmla="*/ 43 w 43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2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17" y="0"/>
                      </a:lnTo>
                      <a:lnTo>
                        <a:pt x="9" y="1"/>
                      </a:lnTo>
                      <a:lnTo>
                        <a:pt x="4" y="6"/>
                      </a:lnTo>
                      <a:lnTo>
                        <a:pt x="2" y="9"/>
                      </a:lnTo>
                      <a:lnTo>
                        <a:pt x="2" y="11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6" y="24"/>
                      </a:lnTo>
                      <a:lnTo>
                        <a:pt x="11" y="29"/>
                      </a:lnTo>
                      <a:lnTo>
                        <a:pt x="18" y="32"/>
                      </a:lnTo>
                      <a:lnTo>
                        <a:pt x="27" y="32"/>
                      </a:lnTo>
                      <a:lnTo>
                        <a:pt x="34" y="29"/>
                      </a:lnTo>
                      <a:lnTo>
                        <a:pt x="39" y="25"/>
                      </a:lnTo>
                      <a:lnTo>
                        <a:pt x="41" y="23"/>
                      </a:lnTo>
                      <a:lnTo>
                        <a:pt x="43" y="19"/>
                      </a:lnTo>
                      <a:lnTo>
                        <a:pt x="43" y="16"/>
                      </a:lnTo>
                      <a:lnTo>
                        <a:pt x="41" y="13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21" name="Freeform 3065"/>
                <p:cNvSpPr>
                  <a:spLocks/>
                </p:cNvSpPr>
                <p:nvPr/>
              </p:nvSpPr>
              <p:spPr bwMode="auto">
                <a:xfrm>
                  <a:off x="1549" y="3067"/>
                  <a:ext cx="43" cy="32"/>
                </a:xfrm>
                <a:custGeom>
                  <a:avLst/>
                  <a:gdLst>
                    <a:gd name="T0" fmla="*/ 25 w 43"/>
                    <a:gd name="T1" fmla="*/ 0 h 32"/>
                    <a:gd name="T2" fmla="*/ 25 w 43"/>
                    <a:gd name="T3" fmla="*/ 0 h 32"/>
                    <a:gd name="T4" fmla="*/ 17 w 43"/>
                    <a:gd name="T5" fmla="*/ 0 h 32"/>
                    <a:gd name="T6" fmla="*/ 9 w 43"/>
                    <a:gd name="T7" fmla="*/ 1 h 32"/>
                    <a:gd name="T8" fmla="*/ 4 w 43"/>
                    <a:gd name="T9" fmla="*/ 6 h 32"/>
                    <a:gd name="T10" fmla="*/ 2 w 43"/>
                    <a:gd name="T11" fmla="*/ 9 h 32"/>
                    <a:gd name="T12" fmla="*/ 2 w 43"/>
                    <a:gd name="T13" fmla="*/ 11 h 32"/>
                    <a:gd name="T14" fmla="*/ 2 w 43"/>
                    <a:gd name="T15" fmla="*/ 11 h 32"/>
                    <a:gd name="T16" fmla="*/ 0 w 43"/>
                    <a:gd name="T17" fmla="*/ 15 h 32"/>
                    <a:gd name="T18" fmla="*/ 2 w 43"/>
                    <a:gd name="T19" fmla="*/ 19 h 32"/>
                    <a:gd name="T20" fmla="*/ 6 w 43"/>
                    <a:gd name="T21" fmla="*/ 24 h 32"/>
                    <a:gd name="T22" fmla="*/ 11 w 43"/>
                    <a:gd name="T23" fmla="*/ 29 h 32"/>
                    <a:gd name="T24" fmla="*/ 18 w 43"/>
                    <a:gd name="T25" fmla="*/ 32 h 32"/>
                    <a:gd name="T26" fmla="*/ 18 w 43"/>
                    <a:gd name="T27" fmla="*/ 32 h 32"/>
                    <a:gd name="T28" fmla="*/ 27 w 43"/>
                    <a:gd name="T29" fmla="*/ 32 h 32"/>
                    <a:gd name="T30" fmla="*/ 34 w 43"/>
                    <a:gd name="T31" fmla="*/ 29 h 32"/>
                    <a:gd name="T32" fmla="*/ 39 w 43"/>
                    <a:gd name="T33" fmla="*/ 25 h 32"/>
                    <a:gd name="T34" fmla="*/ 41 w 43"/>
                    <a:gd name="T35" fmla="*/ 23 h 32"/>
                    <a:gd name="T36" fmla="*/ 43 w 43"/>
                    <a:gd name="T37" fmla="*/ 19 h 32"/>
                    <a:gd name="T38" fmla="*/ 43 w 43"/>
                    <a:gd name="T39" fmla="*/ 19 h 32"/>
                    <a:gd name="T40" fmla="*/ 43 w 43"/>
                    <a:gd name="T41" fmla="*/ 16 h 32"/>
                    <a:gd name="T42" fmla="*/ 41 w 43"/>
                    <a:gd name="T43" fmla="*/ 13 h 32"/>
                    <a:gd name="T44" fmla="*/ 39 w 43"/>
                    <a:gd name="T45" fmla="*/ 7 h 32"/>
                    <a:gd name="T46" fmla="*/ 32 w 43"/>
                    <a:gd name="T47" fmla="*/ 2 h 32"/>
                    <a:gd name="T48" fmla="*/ 25 w 43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2"/>
                    <a:gd name="T77" fmla="*/ 43 w 43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2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17" y="0"/>
                      </a:lnTo>
                      <a:lnTo>
                        <a:pt x="9" y="1"/>
                      </a:lnTo>
                      <a:lnTo>
                        <a:pt x="4" y="6"/>
                      </a:lnTo>
                      <a:lnTo>
                        <a:pt x="2" y="9"/>
                      </a:lnTo>
                      <a:lnTo>
                        <a:pt x="2" y="11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6" y="24"/>
                      </a:lnTo>
                      <a:lnTo>
                        <a:pt x="11" y="29"/>
                      </a:lnTo>
                      <a:lnTo>
                        <a:pt x="18" y="32"/>
                      </a:lnTo>
                      <a:lnTo>
                        <a:pt x="27" y="32"/>
                      </a:lnTo>
                      <a:lnTo>
                        <a:pt x="34" y="29"/>
                      </a:lnTo>
                      <a:lnTo>
                        <a:pt x="39" y="25"/>
                      </a:lnTo>
                      <a:lnTo>
                        <a:pt x="41" y="23"/>
                      </a:lnTo>
                      <a:lnTo>
                        <a:pt x="43" y="19"/>
                      </a:lnTo>
                      <a:lnTo>
                        <a:pt x="43" y="16"/>
                      </a:lnTo>
                      <a:lnTo>
                        <a:pt x="41" y="13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22" name="Freeform 3066"/>
                <p:cNvSpPr>
                  <a:spLocks/>
                </p:cNvSpPr>
                <p:nvPr/>
              </p:nvSpPr>
              <p:spPr bwMode="auto">
                <a:xfrm>
                  <a:off x="1538" y="3045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6 w 42"/>
                    <a:gd name="T7" fmla="*/ 4 h 32"/>
                    <a:gd name="T8" fmla="*/ 3 w 42"/>
                    <a:gd name="T9" fmla="*/ 9 h 32"/>
                    <a:gd name="T10" fmla="*/ 1 w 42"/>
                    <a:gd name="T11" fmla="*/ 13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1 w 42"/>
                    <a:gd name="T17" fmla="*/ 19 h 32"/>
                    <a:gd name="T18" fmla="*/ 3 w 42"/>
                    <a:gd name="T19" fmla="*/ 22 h 32"/>
                    <a:gd name="T20" fmla="*/ 6 w 42"/>
                    <a:gd name="T21" fmla="*/ 27 h 32"/>
                    <a:gd name="T22" fmla="*/ 13 w 42"/>
                    <a:gd name="T23" fmla="*/ 31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7 h 32"/>
                    <a:gd name="T32" fmla="*/ 41 w 42"/>
                    <a:gd name="T33" fmla="*/ 22 h 32"/>
                    <a:gd name="T34" fmla="*/ 42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2 w 42"/>
                    <a:gd name="T41" fmla="*/ 13 h 32"/>
                    <a:gd name="T42" fmla="*/ 41 w 42"/>
                    <a:gd name="T43" fmla="*/ 9 h 32"/>
                    <a:gd name="T44" fmla="*/ 36 w 42"/>
                    <a:gd name="T45" fmla="*/ 4 h 32"/>
                    <a:gd name="T46" fmla="*/ 29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4"/>
                      </a:lnTo>
                      <a:lnTo>
                        <a:pt x="3" y="9"/>
                      </a:lnTo>
                      <a:lnTo>
                        <a:pt x="1" y="13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3" y="22"/>
                      </a:lnTo>
                      <a:lnTo>
                        <a:pt x="6" y="27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29" y="31"/>
                      </a:lnTo>
                      <a:lnTo>
                        <a:pt x="36" y="27"/>
                      </a:lnTo>
                      <a:lnTo>
                        <a:pt x="41" y="22"/>
                      </a:lnTo>
                      <a:lnTo>
                        <a:pt x="42" y="19"/>
                      </a:lnTo>
                      <a:lnTo>
                        <a:pt x="42" y="15"/>
                      </a:lnTo>
                      <a:lnTo>
                        <a:pt x="42" y="13"/>
                      </a:lnTo>
                      <a:lnTo>
                        <a:pt x="41" y="9"/>
                      </a:lnTo>
                      <a:lnTo>
                        <a:pt x="36" y="4"/>
                      </a:lnTo>
                      <a:lnTo>
                        <a:pt x="29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23" name="Freeform 3067"/>
                <p:cNvSpPr>
                  <a:spLocks/>
                </p:cNvSpPr>
                <p:nvPr/>
              </p:nvSpPr>
              <p:spPr bwMode="auto">
                <a:xfrm>
                  <a:off x="1538" y="3045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6 w 42"/>
                    <a:gd name="T7" fmla="*/ 4 h 32"/>
                    <a:gd name="T8" fmla="*/ 3 w 42"/>
                    <a:gd name="T9" fmla="*/ 9 h 32"/>
                    <a:gd name="T10" fmla="*/ 1 w 42"/>
                    <a:gd name="T11" fmla="*/ 13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1 w 42"/>
                    <a:gd name="T17" fmla="*/ 19 h 32"/>
                    <a:gd name="T18" fmla="*/ 3 w 42"/>
                    <a:gd name="T19" fmla="*/ 22 h 32"/>
                    <a:gd name="T20" fmla="*/ 6 w 42"/>
                    <a:gd name="T21" fmla="*/ 27 h 32"/>
                    <a:gd name="T22" fmla="*/ 13 w 42"/>
                    <a:gd name="T23" fmla="*/ 31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7 h 32"/>
                    <a:gd name="T32" fmla="*/ 41 w 42"/>
                    <a:gd name="T33" fmla="*/ 22 h 32"/>
                    <a:gd name="T34" fmla="*/ 42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2 w 42"/>
                    <a:gd name="T41" fmla="*/ 13 h 32"/>
                    <a:gd name="T42" fmla="*/ 41 w 42"/>
                    <a:gd name="T43" fmla="*/ 9 h 32"/>
                    <a:gd name="T44" fmla="*/ 36 w 42"/>
                    <a:gd name="T45" fmla="*/ 4 h 32"/>
                    <a:gd name="T46" fmla="*/ 29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4"/>
                      </a:lnTo>
                      <a:lnTo>
                        <a:pt x="3" y="9"/>
                      </a:lnTo>
                      <a:lnTo>
                        <a:pt x="1" y="13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3" y="22"/>
                      </a:lnTo>
                      <a:lnTo>
                        <a:pt x="6" y="27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29" y="31"/>
                      </a:lnTo>
                      <a:lnTo>
                        <a:pt x="36" y="27"/>
                      </a:lnTo>
                      <a:lnTo>
                        <a:pt x="41" y="22"/>
                      </a:lnTo>
                      <a:lnTo>
                        <a:pt x="42" y="19"/>
                      </a:lnTo>
                      <a:lnTo>
                        <a:pt x="42" y="15"/>
                      </a:lnTo>
                      <a:lnTo>
                        <a:pt x="42" y="13"/>
                      </a:lnTo>
                      <a:lnTo>
                        <a:pt x="41" y="9"/>
                      </a:lnTo>
                      <a:lnTo>
                        <a:pt x="36" y="4"/>
                      </a:lnTo>
                      <a:lnTo>
                        <a:pt x="29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24" name="Freeform 3068"/>
                <p:cNvSpPr>
                  <a:spLocks/>
                </p:cNvSpPr>
                <p:nvPr/>
              </p:nvSpPr>
              <p:spPr bwMode="auto">
                <a:xfrm>
                  <a:off x="1520" y="3106"/>
                  <a:ext cx="40" cy="36"/>
                </a:xfrm>
                <a:custGeom>
                  <a:avLst/>
                  <a:gdLst>
                    <a:gd name="T0" fmla="*/ 12 w 40"/>
                    <a:gd name="T1" fmla="*/ 4 h 36"/>
                    <a:gd name="T2" fmla="*/ 12 w 40"/>
                    <a:gd name="T3" fmla="*/ 4 h 36"/>
                    <a:gd name="T4" fmla="*/ 5 w 40"/>
                    <a:gd name="T5" fmla="*/ 9 h 36"/>
                    <a:gd name="T6" fmla="*/ 1 w 40"/>
                    <a:gd name="T7" fmla="*/ 16 h 36"/>
                    <a:gd name="T8" fmla="*/ 0 w 40"/>
                    <a:gd name="T9" fmla="*/ 22 h 36"/>
                    <a:gd name="T10" fmla="*/ 0 w 40"/>
                    <a:gd name="T11" fmla="*/ 26 h 36"/>
                    <a:gd name="T12" fmla="*/ 1 w 40"/>
                    <a:gd name="T13" fmla="*/ 28 h 36"/>
                    <a:gd name="T14" fmla="*/ 1 w 40"/>
                    <a:gd name="T15" fmla="*/ 28 h 36"/>
                    <a:gd name="T16" fmla="*/ 4 w 40"/>
                    <a:gd name="T17" fmla="*/ 31 h 36"/>
                    <a:gd name="T18" fmla="*/ 7 w 40"/>
                    <a:gd name="T19" fmla="*/ 34 h 36"/>
                    <a:gd name="T20" fmla="*/ 13 w 40"/>
                    <a:gd name="T21" fmla="*/ 36 h 36"/>
                    <a:gd name="T22" fmla="*/ 21 w 40"/>
                    <a:gd name="T23" fmla="*/ 35 h 36"/>
                    <a:gd name="T24" fmla="*/ 28 w 40"/>
                    <a:gd name="T25" fmla="*/ 32 h 36"/>
                    <a:gd name="T26" fmla="*/ 28 w 40"/>
                    <a:gd name="T27" fmla="*/ 32 h 36"/>
                    <a:gd name="T28" fmla="*/ 35 w 40"/>
                    <a:gd name="T29" fmla="*/ 27 h 36"/>
                    <a:gd name="T30" fmla="*/ 38 w 40"/>
                    <a:gd name="T31" fmla="*/ 21 h 36"/>
                    <a:gd name="T32" fmla="*/ 40 w 40"/>
                    <a:gd name="T33" fmla="*/ 14 h 36"/>
                    <a:gd name="T34" fmla="*/ 40 w 40"/>
                    <a:gd name="T35" fmla="*/ 11 h 36"/>
                    <a:gd name="T36" fmla="*/ 38 w 40"/>
                    <a:gd name="T37" fmla="*/ 8 h 36"/>
                    <a:gd name="T38" fmla="*/ 38 w 40"/>
                    <a:gd name="T39" fmla="*/ 8 h 36"/>
                    <a:gd name="T40" fmla="*/ 36 w 40"/>
                    <a:gd name="T41" fmla="*/ 5 h 36"/>
                    <a:gd name="T42" fmla="*/ 33 w 40"/>
                    <a:gd name="T43" fmla="*/ 3 h 36"/>
                    <a:gd name="T44" fmla="*/ 27 w 40"/>
                    <a:gd name="T45" fmla="*/ 0 h 36"/>
                    <a:gd name="T46" fmla="*/ 19 w 40"/>
                    <a:gd name="T47" fmla="*/ 0 h 36"/>
                    <a:gd name="T48" fmla="*/ 12 w 40"/>
                    <a:gd name="T49" fmla="*/ 4 h 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6"/>
                    <a:gd name="T77" fmla="*/ 40 w 40"/>
                    <a:gd name="T78" fmla="*/ 36 h 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6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7" y="34"/>
                      </a:lnTo>
                      <a:lnTo>
                        <a:pt x="13" y="36"/>
                      </a:lnTo>
                      <a:lnTo>
                        <a:pt x="21" y="35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8" y="21"/>
                      </a:lnTo>
                      <a:lnTo>
                        <a:pt x="40" y="14"/>
                      </a:lnTo>
                      <a:lnTo>
                        <a:pt x="40" y="11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25" name="Freeform 3069"/>
                <p:cNvSpPr>
                  <a:spLocks/>
                </p:cNvSpPr>
                <p:nvPr/>
              </p:nvSpPr>
              <p:spPr bwMode="auto">
                <a:xfrm>
                  <a:off x="1520" y="3106"/>
                  <a:ext cx="40" cy="36"/>
                </a:xfrm>
                <a:custGeom>
                  <a:avLst/>
                  <a:gdLst>
                    <a:gd name="T0" fmla="*/ 12 w 40"/>
                    <a:gd name="T1" fmla="*/ 4 h 36"/>
                    <a:gd name="T2" fmla="*/ 12 w 40"/>
                    <a:gd name="T3" fmla="*/ 4 h 36"/>
                    <a:gd name="T4" fmla="*/ 5 w 40"/>
                    <a:gd name="T5" fmla="*/ 9 h 36"/>
                    <a:gd name="T6" fmla="*/ 1 w 40"/>
                    <a:gd name="T7" fmla="*/ 16 h 36"/>
                    <a:gd name="T8" fmla="*/ 0 w 40"/>
                    <a:gd name="T9" fmla="*/ 22 h 36"/>
                    <a:gd name="T10" fmla="*/ 0 w 40"/>
                    <a:gd name="T11" fmla="*/ 26 h 36"/>
                    <a:gd name="T12" fmla="*/ 1 w 40"/>
                    <a:gd name="T13" fmla="*/ 28 h 36"/>
                    <a:gd name="T14" fmla="*/ 1 w 40"/>
                    <a:gd name="T15" fmla="*/ 28 h 36"/>
                    <a:gd name="T16" fmla="*/ 4 w 40"/>
                    <a:gd name="T17" fmla="*/ 31 h 36"/>
                    <a:gd name="T18" fmla="*/ 7 w 40"/>
                    <a:gd name="T19" fmla="*/ 34 h 36"/>
                    <a:gd name="T20" fmla="*/ 13 w 40"/>
                    <a:gd name="T21" fmla="*/ 36 h 36"/>
                    <a:gd name="T22" fmla="*/ 21 w 40"/>
                    <a:gd name="T23" fmla="*/ 35 h 36"/>
                    <a:gd name="T24" fmla="*/ 28 w 40"/>
                    <a:gd name="T25" fmla="*/ 32 h 36"/>
                    <a:gd name="T26" fmla="*/ 28 w 40"/>
                    <a:gd name="T27" fmla="*/ 32 h 36"/>
                    <a:gd name="T28" fmla="*/ 35 w 40"/>
                    <a:gd name="T29" fmla="*/ 27 h 36"/>
                    <a:gd name="T30" fmla="*/ 38 w 40"/>
                    <a:gd name="T31" fmla="*/ 21 h 36"/>
                    <a:gd name="T32" fmla="*/ 40 w 40"/>
                    <a:gd name="T33" fmla="*/ 14 h 36"/>
                    <a:gd name="T34" fmla="*/ 40 w 40"/>
                    <a:gd name="T35" fmla="*/ 11 h 36"/>
                    <a:gd name="T36" fmla="*/ 38 w 40"/>
                    <a:gd name="T37" fmla="*/ 8 h 36"/>
                    <a:gd name="T38" fmla="*/ 38 w 40"/>
                    <a:gd name="T39" fmla="*/ 8 h 36"/>
                    <a:gd name="T40" fmla="*/ 36 w 40"/>
                    <a:gd name="T41" fmla="*/ 5 h 36"/>
                    <a:gd name="T42" fmla="*/ 33 w 40"/>
                    <a:gd name="T43" fmla="*/ 3 h 36"/>
                    <a:gd name="T44" fmla="*/ 27 w 40"/>
                    <a:gd name="T45" fmla="*/ 0 h 36"/>
                    <a:gd name="T46" fmla="*/ 19 w 40"/>
                    <a:gd name="T47" fmla="*/ 0 h 36"/>
                    <a:gd name="T48" fmla="*/ 12 w 40"/>
                    <a:gd name="T49" fmla="*/ 4 h 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6"/>
                    <a:gd name="T77" fmla="*/ 40 w 40"/>
                    <a:gd name="T78" fmla="*/ 36 h 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6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7" y="34"/>
                      </a:lnTo>
                      <a:lnTo>
                        <a:pt x="13" y="36"/>
                      </a:lnTo>
                      <a:lnTo>
                        <a:pt x="21" y="35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8" y="21"/>
                      </a:lnTo>
                      <a:lnTo>
                        <a:pt x="40" y="14"/>
                      </a:lnTo>
                      <a:lnTo>
                        <a:pt x="40" y="11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26" name="Freeform 3070"/>
                <p:cNvSpPr>
                  <a:spLocks/>
                </p:cNvSpPr>
                <p:nvPr/>
              </p:nvSpPr>
              <p:spPr bwMode="auto">
                <a:xfrm>
                  <a:off x="1549" y="3110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8 w 40"/>
                    <a:gd name="T5" fmla="*/ 0 h 33"/>
                    <a:gd name="T6" fmla="*/ 11 w 40"/>
                    <a:gd name="T7" fmla="*/ 1 h 33"/>
                    <a:gd name="T8" fmla="*/ 4 w 40"/>
                    <a:gd name="T9" fmla="*/ 5 h 33"/>
                    <a:gd name="T10" fmla="*/ 2 w 40"/>
                    <a:gd name="T11" fmla="*/ 7 h 33"/>
                    <a:gd name="T12" fmla="*/ 0 w 40"/>
                    <a:gd name="T13" fmla="*/ 10 h 33"/>
                    <a:gd name="T14" fmla="*/ 0 w 40"/>
                    <a:gd name="T15" fmla="*/ 10 h 33"/>
                    <a:gd name="T16" fmla="*/ 0 w 40"/>
                    <a:gd name="T17" fmla="*/ 13 h 33"/>
                    <a:gd name="T18" fmla="*/ 0 w 40"/>
                    <a:gd name="T19" fmla="*/ 17 h 33"/>
                    <a:gd name="T20" fmla="*/ 3 w 40"/>
                    <a:gd name="T21" fmla="*/ 23 h 33"/>
                    <a:gd name="T22" fmla="*/ 8 w 40"/>
                    <a:gd name="T23" fmla="*/ 28 h 33"/>
                    <a:gd name="T24" fmla="*/ 14 w 40"/>
                    <a:gd name="T25" fmla="*/ 32 h 33"/>
                    <a:gd name="T26" fmla="*/ 14 w 40"/>
                    <a:gd name="T27" fmla="*/ 32 h 33"/>
                    <a:gd name="T28" fmla="*/ 22 w 40"/>
                    <a:gd name="T29" fmla="*/ 33 h 33"/>
                    <a:gd name="T30" fmla="*/ 30 w 40"/>
                    <a:gd name="T31" fmla="*/ 33 h 33"/>
                    <a:gd name="T32" fmla="*/ 36 w 40"/>
                    <a:gd name="T33" fmla="*/ 30 h 33"/>
                    <a:gd name="T34" fmla="*/ 39 w 40"/>
                    <a:gd name="T35" fmla="*/ 27 h 33"/>
                    <a:gd name="T36" fmla="*/ 40 w 40"/>
                    <a:gd name="T37" fmla="*/ 24 h 33"/>
                    <a:gd name="T38" fmla="*/ 40 w 40"/>
                    <a:gd name="T39" fmla="*/ 24 h 33"/>
                    <a:gd name="T40" fmla="*/ 40 w 40"/>
                    <a:gd name="T41" fmla="*/ 21 h 33"/>
                    <a:gd name="T42" fmla="*/ 40 w 40"/>
                    <a:gd name="T43" fmla="*/ 18 h 33"/>
                    <a:gd name="T44" fmla="*/ 37 w 40"/>
                    <a:gd name="T45" fmla="*/ 12 h 33"/>
                    <a:gd name="T46" fmla="*/ 32 w 40"/>
                    <a:gd name="T47" fmla="*/ 7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30" y="33"/>
                      </a:lnTo>
                      <a:lnTo>
                        <a:pt x="36" y="30"/>
                      </a:lnTo>
                      <a:lnTo>
                        <a:pt x="39" y="27"/>
                      </a:lnTo>
                      <a:lnTo>
                        <a:pt x="40" y="24"/>
                      </a:lnTo>
                      <a:lnTo>
                        <a:pt x="40" y="21"/>
                      </a:lnTo>
                      <a:lnTo>
                        <a:pt x="40" y="18"/>
                      </a:lnTo>
                      <a:lnTo>
                        <a:pt x="37" y="12"/>
                      </a:lnTo>
                      <a:lnTo>
                        <a:pt x="32" y="7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27" name="Freeform 3071"/>
                <p:cNvSpPr>
                  <a:spLocks/>
                </p:cNvSpPr>
                <p:nvPr/>
              </p:nvSpPr>
              <p:spPr bwMode="auto">
                <a:xfrm>
                  <a:off x="1549" y="3110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8 w 40"/>
                    <a:gd name="T5" fmla="*/ 0 h 33"/>
                    <a:gd name="T6" fmla="*/ 11 w 40"/>
                    <a:gd name="T7" fmla="*/ 1 h 33"/>
                    <a:gd name="T8" fmla="*/ 4 w 40"/>
                    <a:gd name="T9" fmla="*/ 5 h 33"/>
                    <a:gd name="T10" fmla="*/ 2 w 40"/>
                    <a:gd name="T11" fmla="*/ 7 h 33"/>
                    <a:gd name="T12" fmla="*/ 0 w 40"/>
                    <a:gd name="T13" fmla="*/ 10 h 33"/>
                    <a:gd name="T14" fmla="*/ 0 w 40"/>
                    <a:gd name="T15" fmla="*/ 10 h 33"/>
                    <a:gd name="T16" fmla="*/ 0 w 40"/>
                    <a:gd name="T17" fmla="*/ 13 h 33"/>
                    <a:gd name="T18" fmla="*/ 0 w 40"/>
                    <a:gd name="T19" fmla="*/ 17 h 33"/>
                    <a:gd name="T20" fmla="*/ 3 w 40"/>
                    <a:gd name="T21" fmla="*/ 23 h 33"/>
                    <a:gd name="T22" fmla="*/ 8 w 40"/>
                    <a:gd name="T23" fmla="*/ 28 h 33"/>
                    <a:gd name="T24" fmla="*/ 14 w 40"/>
                    <a:gd name="T25" fmla="*/ 32 h 33"/>
                    <a:gd name="T26" fmla="*/ 14 w 40"/>
                    <a:gd name="T27" fmla="*/ 32 h 33"/>
                    <a:gd name="T28" fmla="*/ 22 w 40"/>
                    <a:gd name="T29" fmla="*/ 33 h 33"/>
                    <a:gd name="T30" fmla="*/ 30 w 40"/>
                    <a:gd name="T31" fmla="*/ 33 h 33"/>
                    <a:gd name="T32" fmla="*/ 36 w 40"/>
                    <a:gd name="T33" fmla="*/ 30 h 33"/>
                    <a:gd name="T34" fmla="*/ 39 w 40"/>
                    <a:gd name="T35" fmla="*/ 27 h 33"/>
                    <a:gd name="T36" fmla="*/ 40 w 40"/>
                    <a:gd name="T37" fmla="*/ 24 h 33"/>
                    <a:gd name="T38" fmla="*/ 40 w 40"/>
                    <a:gd name="T39" fmla="*/ 24 h 33"/>
                    <a:gd name="T40" fmla="*/ 40 w 40"/>
                    <a:gd name="T41" fmla="*/ 21 h 33"/>
                    <a:gd name="T42" fmla="*/ 40 w 40"/>
                    <a:gd name="T43" fmla="*/ 18 h 33"/>
                    <a:gd name="T44" fmla="*/ 37 w 40"/>
                    <a:gd name="T45" fmla="*/ 12 h 33"/>
                    <a:gd name="T46" fmla="*/ 32 w 40"/>
                    <a:gd name="T47" fmla="*/ 7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30" y="33"/>
                      </a:lnTo>
                      <a:lnTo>
                        <a:pt x="36" y="30"/>
                      </a:lnTo>
                      <a:lnTo>
                        <a:pt x="39" y="27"/>
                      </a:lnTo>
                      <a:lnTo>
                        <a:pt x="40" y="24"/>
                      </a:lnTo>
                      <a:lnTo>
                        <a:pt x="40" y="21"/>
                      </a:lnTo>
                      <a:lnTo>
                        <a:pt x="40" y="18"/>
                      </a:lnTo>
                      <a:lnTo>
                        <a:pt x="37" y="12"/>
                      </a:lnTo>
                      <a:lnTo>
                        <a:pt x="32" y="7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28" name="Freeform 3072"/>
                <p:cNvSpPr>
                  <a:spLocks/>
                </p:cNvSpPr>
                <p:nvPr/>
              </p:nvSpPr>
              <p:spPr bwMode="auto">
                <a:xfrm>
                  <a:off x="1604" y="3113"/>
                  <a:ext cx="30" cy="89"/>
                </a:xfrm>
                <a:custGeom>
                  <a:avLst/>
                  <a:gdLst>
                    <a:gd name="T0" fmla="*/ 0 w 30"/>
                    <a:gd name="T1" fmla="*/ 84 h 89"/>
                    <a:gd name="T2" fmla="*/ 8 w 30"/>
                    <a:gd name="T3" fmla="*/ 69 h 89"/>
                    <a:gd name="T4" fmla="*/ 8 w 30"/>
                    <a:gd name="T5" fmla="*/ 0 h 89"/>
                    <a:gd name="T6" fmla="*/ 23 w 30"/>
                    <a:gd name="T7" fmla="*/ 1 h 89"/>
                    <a:gd name="T8" fmla="*/ 22 w 30"/>
                    <a:gd name="T9" fmla="*/ 70 h 89"/>
                    <a:gd name="T10" fmla="*/ 30 w 30"/>
                    <a:gd name="T11" fmla="*/ 85 h 89"/>
                    <a:gd name="T12" fmla="*/ 21 w 30"/>
                    <a:gd name="T13" fmla="*/ 79 h 89"/>
                    <a:gd name="T14" fmla="*/ 21 w 30"/>
                    <a:gd name="T15" fmla="*/ 89 h 89"/>
                    <a:gd name="T16" fmla="*/ 14 w 30"/>
                    <a:gd name="T17" fmla="*/ 81 h 89"/>
                    <a:gd name="T18" fmla="*/ 9 w 30"/>
                    <a:gd name="T19" fmla="*/ 88 h 89"/>
                    <a:gd name="T20" fmla="*/ 8 w 30"/>
                    <a:gd name="T21" fmla="*/ 80 h 89"/>
                    <a:gd name="T22" fmla="*/ 0 w 30"/>
                    <a:gd name="T23" fmla="*/ 84 h 89"/>
                    <a:gd name="T24" fmla="*/ 0 w 30"/>
                    <a:gd name="T25" fmla="*/ 84 h 8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89"/>
                    <a:gd name="T41" fmla="*/ 30 w 30"/>
                    <a:gd name="T42" fmla="*/ 89 h 8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89">
                      <a:moveTo>
                        <a:pt x="0" y="84"/>
                      </a:moveTo>
                      <a:lnTo>
                        <a:pt x="8" y="69"/>
                      </a:lnTo>
                      <a:lnTo>
                        <a:pt x="8" y="0"/>
                      </a:lnTo>
                      <a:lnTo>
                        <a:pt x="23" y="1"/>
                      </a:lnTo>
                      <a:lnTo>
                        <a:pt x="22" y="70"/>
                      </a:lnTo>
                      <a:lnTo>
                        <a:pt x="30" y="85"/>
                      </a:lnTo>
                      <a:lnTo>
                        <a:pt x="21" y="79"/>
                      </a:lnTo>
                      <a:lnTo>
                        <a:pt x="21" y="89"/>
                      </a:lnTo>
                      <a:lnTo>
                        <a:pt x="14" y="81"/>
                      </a:lnTo>
                      <a:lnTo>
                        <a:pt x="9" y="88"/>
                      </a:lnTo>
                      <a:lnTo>
                        <a:pt x="8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29" name="Freeform 3073"/>
                <p:cNvSpPr>
                  <a:spLocks/>
                </p:cNvSpPr>
                <p:nvPr/>
              </p:nvSpPr>
              <p:spPr bwMode="auto">
                <a:xfrm>
                  <a:off x="1585" y="3097"/>
                  <a:ext cx="40" cy="35"/>
                </a:xfrm>
                <a:custGeom>
                  <a:avLst/>
                  <a:gdLst>
                    <a:gd name="T0" fmla="*/ 12 w 40"/>
                    <a:gd name="T1" fmla="*/ 3 h 35"/>
                    <a:gd name="T2" fmla="*/ 12 w 40"/>
                    <a:gd name="T3" fmla="*/ 3 h 35"/>
                    <a:gd name="T4" fmla="*/ 5 w 40"/>
                    <a:gd name="T5" fmla="*/ 8 h 35"/>
                    <a:gd name="T6" fmla="*/ 1 w 40"/>
                    <a:gd name="T7" fmla="*/ 14 h 35"/>
                    <a:gd name="T8" fmla="*/ 0 w 40"/>
                    <a:gd name="T9" fmla="*/ 22 h 35"/>
                    <a:gd name="T10" fmla="*/ 1 w 40"/>
                    <a:gd name="T11" fmla="*/ 25 h 35"/>
                    <a:gd name="T12" fmla="*/ 3 w 40"/>
                    <a:gd name="T13" fmla="*/ 29 h 35"/>
                    <a:gd name="T14" fmla="*/ 3 w 40"/>
                    <a:gd name="T15" fmla="*/ 29 h 35"/>
                    <a:gd name="T16" fmla="*/ 4 w 40"/>
                    <a:gd name="T17" fmla="*/ 31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2 h 35"/>
                    <a:gd name="T26" fmla="*/ 28 w 40"/>
                    <a:gd name="T27" fmla="*/ 32 h 35"/>
                    <a:gd name="T28" fmla="*/ 35 w 40"/>
                    <a:gd name="T29" fmla="*/ 27 h 35"/>
                    <a:gd name="T30" fmla="*/ 38 w 40"/>
                    <a:gd name="T31" fmla="*/ 21 h 35"/>
                    <a:gd name="T32" fmla="*/ 40 w 40"/>
                    <a:gd name="T33" fmla="*/ 13 h 35"/>
                    <a:gd name="T34" fmla="*/ 40 w 40"/>
                    <a:gd name="T35" fmla="*/ 11 h 35"/>
                    <a:gd name="T36" fmla="*/ 38 w 40"/>
                    <a:gd name="T37" fmla="*/ 7 h 35"/>
                    <a:gd name="T38" fmla="*/ 38 w 40"/>
                    <a:gd name="T39" fmla="*/ 7 h 35"/>
                    <a:gd name="T40" fmla="*/ 36 w 40"/>
                    <a:gd name="T41" fmla="*/ 4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0 h 35"/>
                    <a:gd name="T48" fmla="*/ 12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1" y="25"/>
                      </a:lnTo>
                      <a:lnTo>
                        <a:pt x="3" y="29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8" y="21"/>
                      </a:lnTo>
                      <a:lnTo>
                        <a:pt x="40" y="13"/>
                      </a:lnTo>
                      <a:lnTo>
                        <a:pt x="40" y="11"/>
                      </a:lnTo>
                      <a:lnTo>
                        <a:pt x="38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30" name="Freeform 3074"/>
                <p:cNvSpPr>
                  <a:spLocks/>
                </p:cNvSpPr>
                <p:nvPr/>
              </p:nvSpPr>
              <p:spPr bwMode="auto">
                <a:xfrm>
                  <a:off x="1585" y="3097"/>
                  <a:ext cx="40" cy="35"/>
                </a:xfrm>
                <a:custGeom>
                  <a:avLst/>
                  <a:gdLst>
                    <a:gd name="T0" fmla="*/ 12 w 40"/>
                    <a:gd name="T1" fmla="*/ 3 h 35"/>
                    <a:gd name="T2" fmla="*/ 12 w 40"/>
                    <a:gd name="T3" fmla="*/ 3 h 35"/>
                    <a:gd name="T4" fmla="*/ 5 w 40"/>
                    <a:gd name="T5" fmla="*/ 8 h 35"/>
                    <a:gd name="T6" fmla="*/ 1 w 40"/>
                    <a:gd name="T7" fmla="*/ 14 h 35"/>
                    <a:gd name="T8" fmla="*/ 0 w 40"/>
                    <a:gd name="T9" fmla="*/ 22 h 35"/>
                    <a:gd name="T10" fmla="*/ 1 w 40"/>
                    <a:gd name="T11" fmla="*/ 25 h 35"/>
                    <a:gd name="T12" fmla="*/ 3 w 40"/>
                    <a:gd name="T13" fmla="*/ 29 h 35"/>
                    <a:gd name="T14" fmla="*/ 3 w 40"/>
                    <a:gd name="T15" fmla="*/ 29 h 35"/>
                    <a:gd name="T16" fmla="*/ 4 w 40"/>
                    <a:gd name="T17" fmla="*/ 31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2 h 35"/>
                    <a:gd name="T26" fmla="*/ 28 w 40"/>
                    <a:gd name="T27" fmla="*/ 32 h 35"/>
                    <a:gd name="T28" fmla="*/ 35 w 40"/>
                    <a:gd name="T29" fmla="*/ 27 h 35"/>
                    <a:gd name="T30" fmla="*/ 38 w 40"/>
                    <a:gd name="T31" fmla="*/ 21 h 35"/>
                    <a:gd name="T32" fmla="*/ 40 w 40"/>
                    <a:gd name="T33" fmla="*/ 13 h 35"/>
                    <a:gd name="T34" fmla="*/ 40 w 40"/>
                    <a:gd name="T35" fmla="*/ 11 h 35"/>
                    <a:gd name="T36" fmla="*/ 38 w 40"/>
                    <a:gd name="T37" fmla="*/ 7 h 35"/>
                    <a:gd name="T38" fmla="*/ 38 w 40"/>
                    <a:gd name="T39" fmla="*/ 7 h 35"/>
                    <a:gd name="T40" fmla="*/ 36 w 40"/>
                    <a:gd name="T41" fmla="*/ 4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0 h 35"/>
                    <a:gd name="T48" fmla="*/ 12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1" y="25"/>
                      </a:lnTo>
                      <a:lnTo>
                        <a:pt x="3" y="29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8" y="21"/>
                      </a:lnTo>
                      <a:lnTo>
                        <a:pt x="40" y="13"/>
                      </a:lnTo>
                      <a:lnTo>
                        <a:pt x="40" y="11"/>
                      </a:lnTo>
                      <a:lnTo>
                        <a:pt x="38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31" name="Freeform 3075"/>
                <p:cNvSpPr>
                  <a:spLocks/>
                </p:cNvSpPr>
                <p:nvPr/>
              </p:nvSpPr>
              <p:spPr bwMode="auto">
                <a:xfrm>
                  <a:off x="1615" y="3101"/>
                  <a:ext cx="40" cy="35"/>
                </a:xfrm>
                <a:custGeom>
                  <a:avLst/>
                  <a:gdLst>
                    <a:gd name="T0" fmla="*/ 25 w 40"/>
                    <a:gd name="T1" fmla="*/ 2 h 35"/>
                    <a:gd name="T2" fmla="*/ 25 w 40"/>
                    <a:gd name="T3" fmla="*/ 2 h 35"/>
                    <a:gd name="T4" fmla="*/ 17 w 40"/>
                    <a:gd name="T5" fmla="*/ 0 h 35"/>
                    <a:gd name="T6" fmla="*/ 10 w 40"/>
                    <a:gd name="T7" fmla="*/ 2 h 35"/>
                    <a:gd name="T8" fmla="*/ 5 w 40"/>
                    <a:gd name="T9" fmla="*/ 4 h 35"/>
                    <a:gd name="T10" fmla="*/ 2 w 40"/>
                    <a:gd name="T11" fmla="*/ 7 h 35"/>
                    <a:gd name="T12" fmla="*/ 1 w 40"/>
                    <a:gd name="T13" fmla="*/ 10 h 35"/>
                    <a:gd name="T14" fmla="*/ 1 w 40"/>
                    <a:gd name="T15" fmla="*/ 10 h 35"/>
                    <a:gd name="T16" fmla="*/ 0 w 40"/>
                    <a:gd name="T17" fmla="*/ 13 h 35"/>
                    <a:gd name="T18" fmla="*/ 0 w 40"/>
                    <a:gd name="T19" fmla="*/ 17 h 35"/>
                    <a:gd name="T20" fmla="*/ 2 w 40"/>
                    <a:gd name="T21" fmla="*/ 23 h 35"/>
                    <a:gd name="T22" fmla="*/ 7 w 40"/>
                    <a:gd name="T23" fmla="*/ 28 h 35"/>
                    <a:gd name="T24" fmla="*/ 15 w 40"/>
                    <a:gd name="T25" fmla="*/ 32 h 35"/>
                    <a:gd name="T26" fmla="*/ 15 w 40"/>
                    <a:gd name="T27" fmla="*/ 32 h 35"/>
                    <a:gd name="T28" fmla="*/ 22 w 40"/>
                    <a:gd name="T29" fmla="*/ 35 h 35"/>
                    <a:gd name="T30" fmla="*/ 30 w 40"/>
                    <a:gd name="T31" fmla="*/ 33 h 35"/>
                    <a:gd name="T32" fmla="*/ 35 w 40"/>
                    <a:gd name="T33" fmla="*/ 30 h 35"/>
                    <a:gd name="T34" fmla="*/ 38 w 40"/>
                    <a:gd name="T35" fmla="*/ 27 h 35"/>
                    <a:gd name="T36" fmla="*/ 39 w 40"/>
                    <a:gd name="T37" fmla="*/ 25 h 35"/>
                    <a:gd name="T38" fmla="*/ 39 w 40"/>
                    <a:gd name="T39" fmla="*/ 25 h 35"/>
                    <a:gd name="T40" fmla="*/ 40 w 40"/>
                    <a:gd name="T41" fmla="*/ 21 h 35"/>
                    <a:gd name="T42" fmla="*/ 40 w 40"/>
                    <a:gd name="T43" fmla="*/ 18 h 35"/>
                    <a:gd name="T44" fmla="*/ 38 w 40"/>
                    <a:gd name="T45" fmla="*/ 12 h 35"/>
                    <a:gd name="T46" fmla="*/ 33 w 40"/>
                    <a:gd name="T47" fmla="*/ 5 h 35"/>
                    <a:gd name="T48" fmla="*/ 25 w 40"/>
                    <a:gd name="T49" fmla="*/ 2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7" y="0"/>
                      </a:lnTo>
                      <a:lnTo>
                        <a:pt x="10" y="2"/>
                      </a:lnTo>
                      <a:lnTo>
                        <a:pt x="5" y="4"/>
                      </a:lnTo>
                      <a:lnTo>
                        <a:pt x="2" y="7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5" y="32"/>
                      </a:lnTo>
                      <a:lnTo>
                        <a:pt x="22" y="35"/>
                      </a:lnTo>
                      <a:lnTo>
                        <a:pt x="30" y="33"/>
                      </a:lnTo>
                      <a:lnTo>
                        <a:pt x="35" y="30"/>
                      </a:lnTo>
                      <a:lnTo>
                        <a:pt x="38" y="27"/>
                      </a:lnTo>
                      <a:lnTo>
                        <a:pt x="39" y="25"/>
                      </a:lnTo>
                      <a:lnTo>
                        <a:pt x="40" y="21"/>
                      </a:lnTo>
                      <a:lnTo>
                        <a:pt x="40" y="18"/>
                      </a:lnTo>
                      <a:lnTo>
                        <a:pt x="38" y="12"/>
                      </a:lnTo>
                      <a:lnTo>
                        <a:pt x="33" y="5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32" name="Freeform 3076"/>
                <p:cNvSpPr>
                  <a:spLocks/>
                </p:cNvSpPr>
                <p:nvPr/>
              </p:nvSpPr>
              <p:spPr bwMode="auto">
                <a:xfrm>
                  <a:off x="1615" y="3101"/>
                  <a:ext cx="40" cy="35"/>
                </a:xfrm>
                <a:custGeom>
                  <a:avLst/>
                  <a:gdLst>
                    <a:gd name="T0" fmla="*/ 25 w 40"/>
                    <a:gd name="T1" fmla="*/ 2 h 35"/>
                    <a:gd name="T2" fmla="*/ 25 w 40"/>
                    <a:gd name="T3" fmla="*/ 2 h 35"/>
                    <a:gd name="T4" fmla="*/ 17 w 40"/>
                    <a:gd name="T5" fmla="*/ 0 h 35"/>
                    <a:gd name="T6" fmla="*/ 10 w 40"/>
                    <a:gd name="T7" fmla="*/ 2 h 35"/>
                    <a:gd name="T8" fmla="*/ 5 w 40"/>
                    <a:gd name="T9" fmla="*/ 4 h 35"/>
                    <a:gd name="T10" fmla="*/ 2 w 40"/>
                    <a:gd name="T11" fmla="*/ 7 h 35"/>
                    <a:gd name="T12" fmla="*/ 1 w 40"/>
                    <a:gd name="T13" fmla="*/ 10 h 35"/>
                    <a:gd name="T14" fmla="*/ 1 w 40"/>
                    <a:gd name="T15" fmla="*/ 10 h 35"/>
                    <a:gd name="T16" fmla="*/ 0 w 40"/>
                    <a:gd name="T17" fmla="*/ 13 h 35"/>
                    <a:gd name="T18" fmla="*/ 0 w 40"/>
                    <a:gd name="T19" fmla="*/ 17 h 35"/>
                    <a:gd name="T20" fmla="*/ 2 w 40"/>
                    <a:gd name="T21" fmla="*/ 23 h 35"/>
                    <a:gd name="T22" fmla="*/ 7 w 40"/>
                    <a:gd name="T23" fmla="*/ 28 h 35"/>
                    <a:gd name="T24" fmla="*/ 15 w 40"/>
                    <a:gd name="T25" fmla="*/ 32 h 35"/>
                    <a:gd name="T26" fmla="*/ 15 w 40"/>
                    <a:gd name="T27" fmla="*/ 32 h 35"/>
                    <a:gd name="T28" fmla="*/ 22 w 40"/>
                    <a:gd name="T29" fmla="*/ 35 h 35"/>
                    <a:gd name="T30" fmla="*/ 30 w 40"/>
                    <a:gd name="T31" fmla="*/ 33 h 35"/>
                    <a:gd name="T32" fmla="*/ 35 w 40"/>
                    <a:gd name="T33" fmla="*/ 30 h 35"/>
                    <a:gd name="T34" fmla="*/ 38 w 40"/>
                    <a:gd name="T35" fmla="*/ 27 h 35"/>
                    <a:gd name="T36" fmla="*/ 39 w 40"/>
                    <a:gd name="T37" fmla="*/ 25 h 35"/>
                    <a:gd name="T38" fmla="*/ 39 w 40"/>
                    <a:gd name="T39" fmla="*/ 25 h 35"/>
                    <a:gd name="T40" fmla="*/ 40 w 40"/>
                    <a:gd name="T41" fmla="*/ 21 h 35"/>
                    <a:gd name="T42" fmla="*/ 40 w 40"/>
                    <a:gd name="T43" fmla="*/ 18 h 35"/>
                    <a:gd name="T44" fmla="*/ 38 w 40"/>
                    <a:gd name="T45" fmla="*/ 12 h 35"/>
                    <a:gd name="T46" fmla="*/ 33 w 40"/>
                    <a:gd name="T47" fmla="*/ 5 h 35"/>
                    <a:gd name="T48" fmla="*/ 25 w 40"/>
                    <a:gd name="T49" fmla="*/ 2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7" y="0"/>
                      </a:lnTo>
                      <a:lnTo>
                        <a:pt x="10" y="2"/>
                      </a:lnTo>
                      <a:lnTo>
                        <a:pt x="5" y="4"/>
                      </a:lnTo>
                      <a:lnTo>
                        <a:pt x="2" y="7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5" y="32"/>
                      </a:lnTo>
                      <a:lnTo>
                        <a:pt x="22" y="35"/>
                      </a:lnTo>
                      <a:lnTo>
                        <a:pt x="30" y="33"/>
                      </a:lnTo>
                      <a:lnTo>
                        <a:pt x="35" y="30"/>
                      </a:lnTo>
                      <a:lnTo>
                        <a:pt x="38" y="27"/>
                      </a:lnTo>
                      <a:lnTo>
                        <a:pt x="39" y="25"/>
                      </a:lnTo>
                      <a:lnTo>
                        <a:pt x="40" y="21"/>
                      </a:lnTo>
                      <a:lnTo>
                        <a:pt x="40" y="18"/>
                      </a:lnTo>
                      <a:lnTo>
                        <a:pt x="38" y="12"/>
                      </a:lnTo>
                      <a:lnTo>
                        <a:pt x="33" y="5"/>
                      </a:lnTo>
                      <a:lnTo>
                        <a:pt x="25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33" name="Freeform 3077"/>
                <p:cNvSpPr>
                  <a:spLocks/>
                </p:cNvSpPr>
                <p:nvPr/>
              </p:nvSpPr>
              <p:spPr bwMode="auto">
                <a:xfrm>
                  <a:off x="1590" y="3074"/>
                  <a:ext cx="41" cy="32"/>
                </a:xfrm>
                <a:custGeom>
                  <a:avLst/>
                  <a:gdLst>
                    <a:gd name="T0" fmla="*/ 21 w 41"/>
                    <a:gd name="T1" fmla="*/ 0 h 32"/>
                    <a:gd name="T2" fmla="*/ 21 w 41"/>
                    <a:gd name="T3" fmla="*/ 0 h 32"/>
                    <a:gd name="T4" fmla="*/ 13 w 41"/>
                    <a:gd name="T5" fmla="*/ 2 h 32"/>
                    <a:gd name="T6" fmla="*/ 7 w 41"/>
                    <a:gd name="T7" fmla="*/ 4 h 32"/>
                    <a:gd name="T8" fmla="*/ 2 w 41"/>
                    <a:gd name="T9" fmla="*/ 9 h 32"/>
                    <a:gd name="T10" fmla="*/ 0 w 41"/>
                    <a:gd name="T11" fmla="*/ 13 h 32"/>
                    <a:gd name="T12" fmla="*/ 0 w 41"/>
                    <a:gd name="T13" fmla="*/ 16 h 32"/>
                    <a:gd name="T14" fmla="*/ 0 w 41"/>
                    <a:gd name="T15" fmla="*/ 16 h 32"/>
                    <a:gd name="T16" fmla="*/ 0 w 41"/>
                    <a:gd name="T17" fmla="*/ 20 h 32"/>
                    <a:gd name="T18" fmla="*/ 2 w 41"/>
                    <a:gd name="T19" fmla="*/ 22 h 32"/>
                    <a:gd name="T20" fmla="*/ 7 w 41"/>
                    <a:gd name="T21" fmla="*/ 27 h 32"/>
                    <a:gd name="T22" fmla="*/ 13 w 41"/>
                    <a:gd name="T23" fmla="*/ 31 h 32"/>
                    <a:gd name="T24" fmla="*/ 21 w 41"/>
                    <a:gd name="T25" fmla="*/ 32 h 32"/>
                    <a:gd name="T26" fmla="*/ 21 w 41"/>
                    <a:gd name="T27" fmla="*/ 32 h 32"/>
                    <a:gd name="T28" fmla="*/ 28 w 41"/>
                    <a:gd name="T29" fmla="*/ 31 h 32"/>
                    <a:gd name="T30" fmla="*/ 36 w 41"/>
                    <a:gd name="T31" fmla="*/ 27 h 32"/>
                    <a:gd name="T32" fmla="*/ 40 w 41"/>
                    <a:gd name="T33" fmla="*/ 22 h 32"/>
                    <a:gd name="T34" fmla="*/ 41 w 41"/>
                    <a:gd name="T35" fmla="*/ 20 h 32"/>
                    <a:gd name="T36" fmla="*/ 41 w 41"/>
                    <a:gd name="T37" fmla="*/ 16 h 32"/>
                    <a:gd name="T38" fmla="*/ 41 w 41"/>
                    <a:gd name="T39" fmla="*/ 16 h 32"/>
                    <a:gd name="T40" fmla="*/ 41 w 41"/>
                    <a:gd name="T41" fmla="*/ 13 h 32"/>
                    <a:gd name="T42" fmla="*/ 40 w 41"/>
                    <a:gd name="T43" fmla="*/ 9 h 32"/>
                    <a:gd name="T44" fmla="*/ 36 w 41"/>
                    <a:gd name="T45" fmla="*/ 4 h 32"/>
                    <a:gd name="T46" fmla="*/ 28 w 41"/>
                    <a:gd name="T47" fmla="*/ 2 h 32"/>
                    <a:gd name="T48" fmla="*/ 21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2"/>
                      </a:lnTo>
                      <a:lnTo>
                        <a:pt x="7" y="4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2" y="22"/>
                      </a:lnTo>
                      <a:lnTo>
                        <a:pt x="7" y="27"/>
                      </a:lnTo>
                      <a:lnTo>
                        <a:pt x="13" y="31"/>
                      </a:lnTo>
                      <a:lnTo>
                        <a:pt x="21" y="32"/>
                      </a:lnTo>
                      <a:lnTo>
                        <a:pt x="28" y="31"/>
                      </a:lnTo>
                      <a:lnTo>
                        <a:pt x="36" y="27"/>
                      </a:lnTo>
                      <a:lnTo>
                        <a:pt x="40" y="22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41" y="13"/>
                      </a:lnTo>
                      <a:lnTo>
                        <a:pt x="40" y="9"/>
                      </a:lnTo>
                      <a:lnTo>
                        <a:pt x="36" y="4"/>
                      </a:lnTo>
                      <a:lnTo>
                        <a:pt x="28" y="2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34" name="Freeform 3078"/>
                <p:cNvSpPr>
                  <a:spLocks/>
                </p:cNvSpPr>
                <p:nvPr/>
              </p:nvSpPr>
              <p:spPr bwMode="auto">
                <a:xfrm>
                  <a:off x="1590" y="3074"/>
                  <a:ext cx="41" cy="32"/>
                </a:xfrm>
                <a:custGeom>
                  <a:avLst/>
                  <a:gdLst>
                    <a:gd name="T0" fmla="*/ 21 w 41"/>
                    <a:gd name="T1" fmla="*/ 0 h 32"/>
                    <a:gd name="T2" fmla="*/ 21 w 41"/>
                    <a:gd name="T3" fmla="*/ 0 h 32"/>
                    <a:gd name="T4" fmla="*/ 13 w 41"/>
                    <a:gd name="T5" fmla="*/ 2 h 32"/>
                    <a:gd name="T6" fmla="*/ 7 w 41"/>
                    <a:gd name="T7" fmla="*/ 4 h 32"/>
                    <a:gd name="T8" fmla="*/ 2 w 41"/>
                    <a:gd name="T9" fmla="*/ 9 h 32"/>
                    <a:gd name="T10" fmla="*/ 0 w 41"/>
                    <a:gd name="T11" fmla="*/ 13 h 32"/>
                    <a:gd name="T12" fmla="*/ 0 w 41"/>
                    <a:gd name="T13" fmla="*/ 16 h 32"/>
                    <a:gd name="T14" fmla="*/ 0 w 41"/>
                    <a:gd name="T15" fmla="*/ 16 h 32"/>
                    <a:gd name="T16" fmla="*/ 0 w 41"/>
                    <a:gd name="T17" fmla="*/ 20 h 32"/>
                    <a:gd name="T18" fmla="*/ 2 w 41"/>
                    <a:gd name="T19" fmla="*/ 22 h 32"/>
                    <a:gd name="T20" fmla="*/ 7 w 41"/>
                    <a:gd name="T21" fmla="*/ 27 h 32"/>
                    <a:gd name="T22" fmla="*/ 13 w 41"/>
                    <a:gd name="T23" fmla="*/ 31 h 32"/>
                    <a:gd name="T24" fmla="*/ 21 w 41"/>
                    <a:gd name="T25" fmla="*/ 32 h 32"/>
                    <a:gd name="T26" fmla="*/ 21 w 41"/>
                    <a:gd name="T27" fmla="*/ 32 h 32"/>
                    <a:gd name="T28" fmla="*/ 28 w 41"/>
                    <a:gd name="T29" fmla="*/ 31 h 32"/>
                    <a:gd name="T30" fmla="*/ 36 w 41"/>
                    <a:gd name="T31" fmla="*/ 27 h 32"/>
                    <a:gd name="T32" fmla="*/ 40 w 41"/>
                    <a:gd name="T33" fmla="*/ 22 h 32"/>
                    <a:gd name="T34" fmla="*/ 41 w 41"/>
                    <a:gd name="T35" fmla="*/ 20 h 32"/>
                    <a:gd name="T36" fmla="*/ 41 w 41"/>
                    <a:gd name="T37" fmla="*/ 16 h 32"/>
                    <a:gd name="T38" fmla="*/ 41 w 41"/>
                    <a:gd name="T39" fmla="*/ 16 h 32"/>
                    <a:gd name="T40" fmla="*/ 41 w 41"/>
                    <a:gd name="T41" fmla="*/ 13 h 32"/>
                    <a:gd name="T42" fmla="*/ 40 w 41"/>
                    <a:gd name="T43" fmla="*/ 9 h 32"/>
                    <a:gd name="T44" fmla="*/ 36 w 41"/>
                    <a:gd name="T45" fmla="*/ 4 h 32"/>
                    <a:gd name="T46" fmla="*/ 28 w 41"/>
                    <a:gd name="T47" fmla="*/ 2 h 32"/>
                    <a:gd name="T48" fmla="*/ 21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2"/>
                      </a:lnTo>
                      <a:lnTo>
                        <a:pt x="7" y="4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2" y="22"/>
                      </a:lnTo>
                      <a:lnTo>
                        <a:pt x="7" y="27"/>
                      </a:lnTo>
                      <a:lnTo>
                        <a:pt x="13" y="31"/>
                      </a:lnTo>
                      <a:lnTo>
                        <a:pt x="21" y="32"/>
                      </a:lnTo>
                      <a:lnTo>
                        <a:pt x="28" y="31"/>
                      </a:lnTo>
                      <a:lnTo>
                        <a:pt x="36" y="27"/>
                      </a:lnTo>
                      <a:lnTo>
                        <a:pt x="40" y="22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41" y="13"/>
                      </a:lnTo>
                      <a:lnTo>
                        <a:pt x="40" y="9"/>
                      </a:lnTo>
                      <a:lnTo>
                        <a:pt x="36" y="4"/>
                      </a:lnTo>
                      <a:lnTo>
                        <a:pt x="28" y="2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35" name="Freeform 3079"/>
                <p:cNvSpPr>
                  <a:spLocks/>
                </p:cNvSpPr>
                <p:nvPr/>
              </p:nvSpPr>
              <p:spPr bwMode="auto">
                <a:xfrm>
                  <a:off x="1616" y="3078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5 w 41"/>
                    <a:gd name="T5" fmla="*/ 0 h 33"/>
                    <a:gd name="T6" fmla="*/ 7 w 41"/>
                    <a:gd name="T7" fmla="*/ 3 h 33"/>
                    <a:gd name="T8" fmla="*/ 2 w 41"/>
                    <a:gd name="T9" fmla="*/ 7 h 33"/>
                    <a:gd name="T10" fmla="*/ 1 w 41"/>
                    <a:gd name="T11" fmla="*/ 9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6 h 33"/>
                    <a:gd name="T18" fmla="*/ 0 w 41"/>
                    <a:gd name="T19" fmla="*/ 19 h 33"/>
                    <a:gd name="T20" fmla="*/ 4 w 41"/>
                    <a:gd name="T21" fmla="*/ 26 h 33"/>
                    <a:gd name="T22" fmla="*/ 10 w 41"/>
                    <a:gd name="T23" fmla="*/ 30 h 33"/>
                    <a:gd name="T24" fmla="*/ 18 w 41"/>
                    <a:gd name="T25" fmla="*/ 32 h 33"/>
                    <a:gd name="T26" fmla="*/ 18 w 41"/>
                    <a:gd name="T27" fmla="*/ 32 h 33"/>
                    <a:gd name="T28" fmla="*/ 25 w 41"/>
                    <a:gd name="T29" fmla="*/ 33 h 33"/>
                    <a:gd name="T30" fmla="*/ 33 w 41"/>
                    <a:gd name="T31" fmla="*/ 31 h 33"/>
                    <a:gd name="T32" fmla="*/ 38 w 41"/>
                    <a:gd name="T33" fmla="*/ 27 h 33"/>
                    <a:gd name="T34" fmla="*/ 39 w 41"/>
                    <a:gd name="T35" fmla="*/ 23 h 33"/>
                    <a:gd name="T36" fmla="*/ 41 w 41"/>
                    <a:gd name="T37" fmla="*/ 21 h 33"/>
                    <a:gd name="T38" fmla="*/ 41 w 41"/>
                    <a:gd name="T39" fmla="*/ 21 h 33"/>
                    <a:gd name="T40" fmla="*/ 41 w 41"/>
                    <a:gd name="T41" fmla="*/ 17 h 33"/>
                    <a:gd name="T42" fmla="*/ 41 w 41"/>
                    <a:gd name="T43" fmla="*/ 14 h 33"/>
                    <a:gd name="T44" fmla="*/ 37 w 41"/>
                    <a:gd name="T45" fmla="*/ 8 h 33"/>
                    <a:gd name="T46" fmla="*/ 30 w 41"/>
                    <a:gd name="T47" fmla="*/ 3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7" y="3"/>
                      </a:lnTo>
                      <a:lnTo>
                        <a:pt x="2" y="7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4" y="26"/>
                      </a:lnTo>
                      <a:lnTo>
                        <a:pt x="10" y="30"/>
                      </a:lnTo>
                      <a:lnTo>
                        <a:pt x="18" y="32"/>
                      </a:lnTo>
                      <a:lnTo>
                        <a:pt x="25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39" y="23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0" y="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60436" name="Freeform 3080"/>
                <p:cNvSpPr>
                  <a:spLocks/>
                </p:cNvSpPr>
                <p:nvPr/>
              </p:nvSpPr>
              <p:spPr bwMode="auto">
                <a:xfrm>
                  <a:off x="1616" y="3078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5 w 41"/>
                    <a:gd name="T5" fmla="*/ 0 h 33"/>
                    <a:gd name="T6" fmla="*/ 7 w 41"/>
                    <a:gd name="T7" fmla="*/ 3 h 33"/>
                    <a:gd name="T8" fmla="*/ 2 w 41"/>
                    <a:gd name="T9" fmla="*/ 7 h 33"/>
                    <a:gd name="T10" fmla="*/ 1 w 41"/>
                    <a:gd name="T11" fmla="*/ 9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6 h 33"/>
                    <a:gd name="T18" fmla="*/ 0 w 41"/>
                    <a:gd name="T19" fmla="*/ 19 h 33"/>
                    <a:gd name="T20" fmla="*/ 4 w 41"/>
                    <a:gd name="T21" fmla="*/ 26 h 33"/>
                    <a:gd name="T22" fmla="*/ 10 w 41"/>
                    <a:gd name="T23" fmla="*/ 30 h 33"/>
                    <a:gd name="T24" fmla="*/ 18 w 41"/>
                    <a:gd name="T25" fmla="*/ 32 h 33"/>
                    <a:gd name="T26" fmla="*/ 18 w 41"/>
                    <a:gd name="T27" fmla="*/ 32 h 33"/>
                    <a:gd name="T28" fmla="*/ 25 w 41"/>
                    <a:gd name="T29" fmla="*/ 33 h 33"/>
                    <a:gd name="T30" fmla="*/ 33 w 41"/>
                    <a:gd name="T31" fmla="*/ 31 h 33"/>
                    <a:gd name="T32" fmla="*/ 38 w 41"/>
                    <a:gd name="T33" fmla="*/ 27 h 33"/>
                    <a:gd name="T34" fmla="*/ 39 w 41"/>
                    <a:gd name="T35" fmla="*/ 23 h 33"/>
                    <a:gd name="T36" fmla="*/ 41 w 41"/>
                    <a:gd name="T37" fmla="*/ 21 h 33"/>
                    <a:gd name="T38" fmla="*/ 41 w 41"/>
                    <a:gd name="T39" fmla="*/ 21 h 33"/>
                    <a:gd name="T40" fmla="*/ 41 w 41"/>
                    <a:gd name="T41" fmla="*/ 17 h 33"/>
                    <a:gd name="T42" fmla="*/ 41 w 41"/>
                    <a:gd name="T43" fmla="*/ 14 h 33"/>
                    <a:gd name="T44" fmla="*/ 37 w 41"/>
                    <a:gd name="T45" fmla="*/ 8 h 33"/>
                    <a:gd name="T46" fmla="*/ 30 w 41"/>
                    <a:gd name="T47" fmla="*/ 3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7" y="3"/>
                      </a:lnTo>
                      <a:lnTo>
                        <a:pt x="2" y="7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4" y="26"/>
                      </a:lnTo>
                      <a:lnTo>
                        <a:pt x="10" y="30"/>
                      </a:lnTo>
                      <a:lnTo>
                        <a:pt x="18" y="32"/>
                      </a:lnTo>
                      <a:lnTo>
                        <a:pt x="25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39" y="23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0" y="3"/>
                      </a:lnTo>
                      <a:lnTo>
                        <a:pt x="2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30060" name="Group 3081"/>
              <p:cNvGrpSpPr>
                <a:grpSpLocks/>
              </p:cNvGrpSpPr>
              <p:nvPr/>
            </p:nvGrpSpPr>
            <p:grpSpPr bwMode="auto">
              <a:xfrm>
                <a:off x="1544" y="2960"/>
                <a:ext cx="300" cy="236"/>
                <a:chOff x="1544" y="2960"/>
                <a:chExt cx="300" cy="236"/>
              </a:xfrm>
            </p:grpSpPr>
            <p:sp>
              <p:nvSpPr>
                <p:cNvPr id="30341" name="Freeform 3082"/>
                <p:cNvSpPr>
                  <a:spLocks/>
                </p:cNvSpPr>
                <p:nvPr/>
              </p:nvSpPr>
              <p:spPr bwMode="auto">
                <a:xfrm>
                  <a:off x="1604" y="3057"/>
                  <a:ext cx="41" cy="32"/>
                </a:xfrm>
                <a:custGeom>
                  <a:avLst/>
                  <a:gdLst>
                    <a:gd name="T0" fmla="*/ 21 w 41"/>
                    <a:gd name="T1" fmla="*/ 0 h 32"/>
                    <a:gd name="T2" fmla="*/ 21 w 41"/>
                    <a:gd name="T3" fmla="*/ 0 h 32"/>
                    <a:gd name="T4" fmla="*/ 13 w 41"/>
                    <a:gd name="T5" fmla="*/ 1 h 32"/>
                    <a:gd name="T6" fmla="*/ 7 w 41"/>
                    <a:gd name="T7" fmla="*/ 5 h 32"/>
                    <a:gd name="T8" fmla="*/ 2 w 41"/>
                    <a:gd name="T9" fmla="*/ 10 h 32"/>
                    <a:gd name="T10" fmla="*/ 0 w 41"/>
                    <a:gd name="T11" fmla="*/ 12 h 32"/>
                    <a:gd name="T12" fmla="*/ 0 w 41"/>
                    <a:gd name="T13" fmla="*/ 16 h 32"/>
                    <a:gd name="T14" fmla="*/ 0 w 41"/>
                    <a:gd name="T15" fmla="*/ 16 h 32"/>
                    <a:gd name="T16" fmla="*/ 0 w 41"/>
                    <a:gd name="T17" fmla="*/ 19 h 32"/>
                    <a:gd name="T18" fmla="*/ 2 w 41"/>
                    <a:gd name="T19" fmla="*/ 23 h 32"/>
                    <a:gd name="T20" fmla="*/ 7 w 41"/>
                    <a:gd name="T21" fmla="*/ 28 h 32"/>
                    <a:gd name="T22" fmla="*/ 13 w 41"/>
                    <a:gd name="T23" fmla="*/ 30 h 32"/>
                    <a:gd name="T24" fmla="*/ 21 w 41"/>
                    <a:gd name="T25" fmla="*/ 32 h 32"/>
                    <a:gd name="T26" fmla="*/ 21 w 41"/>
                    <a:gd name="T27" fmla="*/ 32 h 32"/>
                    <a:gd name="T28" fmla="*/ 28 w 41"/>
                    <a:gd name="T29" fmla="*/ 30 h 32"/>
                    <a:gd name="T30" fmla="*/ 36 w 41"/>
                    <a:gd name="T31" fmla="*/ 28 h 32"/>
                    <a:gd name="T32" fmla="*/ 40 w 41"/>
                    <a:gd name="T33" fmla="*/ 23 h 32"/>
                    <a:gd name="T34" fmla="*/ 41 w 41"/>
                    <a:gd name="T35" fmla="*/ 19 h 32"/>
                    <a:gd name="T36" fmla="*/ 41 w 41"/>
                    <a:gd name="T37" fmla="*/ 16 h 32"/>
                    <a:gd name="T38" fmla="*/ 41 w 41"/>
                    <a:gd name="T39" fmla="*/ 16 h 32"/>
                    <a:gd name="T40" fmla="*/ 41 w 41"/>
                    <a:gd name="T41" fmla="*/ 12 h 32"/>
                    <a:gd name="T42" fmla="*/ 40 w 41"/>
                    <a:gd name="T43" fmla="*/ 10 h 32"/>
                    <a:gd name="T44" fmla="*/ 36 w 41"/>
                    <a:gd name="T45" fmla="*/ 5 h 32"/>
                    <a:gd name="T46" fmla="*/ 28 w 41"/>
                    <a:gd name="T47" fmla="*/ 1 h 32"/>
                    <a:gd name="T48" fmla="*/ 21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2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3" y="30"/>
                      </a:lnTo>
                      <a:lnTo>
                        <a:pt x="21" y="32"/>
                      </a:lnTo>
                      <a:lnTo>
                        <a:pt x="28" y="30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1" y="16"/>
                      </a:lnTo>
                      <a:lnTo>
                        <a:pt x="41" y="12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28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42" name="Freeform 3083"/>
                <p:cNvSpPr>
                  <a:spLocks/>
                </p:cNvSpPr>
                <p:nvPr/>
              </p:nvSpPr>
              <p:spPr bwMode="auto">
                <a:xfrm>
                  <a:off x="1604" y="3057"/>
                  <a:ext cx="41" cy="32"/>
                </a:xfrm>
                <a:custGeom>
                  <a:avLst/>
                  <a:gdLst>
                    <a:gd name="T0" fmla="*/ 21 w 41"/>
                    <a:gd name="T1" fmla="*/ 0 h 32"/>
                    <a:gd name="T2" fmla="*/ 21 w 41"/>
                    <a:gd name="T3" fmla="*/ 0 h 32"/>
                    <a:gd name="T4" fmla="*/ 13 w 41"/>
                    <a:gd name="T5" fmla="*/ 1 h 32"/>
                    <a:gd name="T6" fmla="*/ 7 w 41"/>
                    <a:gd name="T7" fmla="*/ 5 h 32"/>
                    <a:gd name="T8" fmla="*/ 2 w 41"/>
                    <a:gd name="T9" fmla="*/ 10 h 32"/>
                    <a:gd name="T10" fmla="*/ 0 w 41"/>
                    <a:gd name="T11" fmla="*/ 12 h 32"/>
                    <a:gd name="T12" fmla="*/ 0 w 41"/>
                    <a:gd name="T13" fmla="*/ 16 h 32"/>
                    <a:gd name="T14" fmla="*/ 0 w 41"/>
                    <a:gd name="T15" fmla="*/ 16 h 32"/>
                    <a:gd name="T16" fmla="*/ 0 w 41"/>
                    <a:gd name="T17" fmla="*/ 19 h 32"/>
                    <a:gd name="T18" fmla="*/ 2 w 41"/>
                    <a:gd name="T19" fmla="*/ 23 h 32"/>
                    <a:gd name="T20" fmla="*/ 7 w 41"/>
                    <a:gd name="T21" fmla="*/ 28 h 32"/>
                    <a:gd name="T22" fmla="*/ 13 w 41"/>
                    <a:gd name="T23" fmla="*/ 30 h 32"/>
                    <a:gd name="T24" fmla="*/ 21 w 41"/>
                    <a:gd name="T25" fmla="*/ 32 h 32"/>
                    <a:gd name="T26" fmla="*/ 21 w 41"/>
                    <a:gd name="T27" fmla="*/ 32 h 32"/>
                    <a:gd name="T28" fmla="*/ 28 w 41"/>
                    <a:gd name="T29" fmla="*/ 30 h 32"/>
                    <a:gd name="T30" fmla="*/ 36 w 41"/>
                    <a:gd name="T31" fmla="*/ 28 h 32"/>
                    <a:gd name="T32" fmla="*/ 40 w 41"/>
                    <a:gd name="T33" fmla="*/ 23 h 32"/>
                    <a:gd name="T34" fmla="*/ 41 w 41"/>
                    <a:gd name="T35" fmla="*/ 19 h 32"/>
                    <a:gd name="T36" fmla="*/ 41 w 41"/>
                    <a:gd name="T37" fmla="*/ 16 h 32"/>
                    <a:gd name="T38" fmla="*/ 41 w 41"/>
                    <a:gd name="T39" fmla="*/ 16 h 32"/>
                    <a:gd name="T40" fmla="*/ 41 w 41"/>
                    <a:gd name="T41" fmla="*/ 12 h 32"/>
                    <a:gd name="T42" fmla="*/ 40 w 41"/>
                    <a:gd name="T43" fmla="*/ 10 h 32"/>
                    <a:gd name="T44" fmla="*/ 36 w 41"/>
                    <a:gd name="T45" fmla="*/ 5 h 32"/>
                    <a:gd name="T46" fmla="*/ 28 w 41"/>
                    <a:gd name="T47" fmla="*/ 1 h 32"/>
                    <a:gd name="T48" fmla="*/ 21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2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3" y="30"/>
                      </a:lnTo>
                      <a:lnTo>
                        <a:pt x="21" y="32"/>
                      </a:lnTo>
                      <a:lnTo>
                        <a:pt x="28" y="30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1" y="16"/>
                      </a:lnTo>
                      <a:lnTo>
                        <a:pt x="41" y="12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28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43" name="Freeform 3084"/>
                <p:cNvSpPr>
                  <a:spLocks/>
                </p:cNvSpPr>
                <p:nvPr/>
              </p:nvSpPr>
              <p:spPr bwMode="auto">
                <a:xfrm>
                  <a:off x="1585" y="3119"/>
                  <a:ext cx="40" cy="35"/>
                </a:xfrm>
                <a:custGeom>
                  <a:avLst/>
                  <a:gdLst>
                    <a:gd name="T0" fmla="*/ 12 w 40"/>
                    <a:gd name="T1" fmla="*/ 3 h 35"/>
                    <a:gd name="T2" fmla="*/ 12 w 40"/>
                    <a:gd name="T3" fmla="*/ 3 h 35"/>
                    <a:gd name="T4" fmla="*/ 5 w 40"/>
                    <a:gd name="T5" fmla="*/ 8 h 35"/>
                    <a:gd name="T6" fmla="*/ 1 w 40"/>
                    <a:gd name="T7" fmla="*/ 14 h 35"/>
                    <a:gd name="T8" fmla="*/ 0 w 40"/>
                    <a:gd name="T9" fmla="*/ 22 h 35"/>
                    <a:gd name="T10" fmla="*/ 1 w 40"/>
                    <a:gd name="T11" fmla="*/ 24 h 35"/>
                    <a:gd name="T12" fmla="*/ 3 w 40"/>
                    <a:gd name="T13" fmla="*/ 27 h 35"/>
                    <a:gd name="T14" fmla="*/ 3 w 40"/>
                    <a:gd name="T15" fmla="*/ 27 h 35"/>
                    <a:gd name="T16" fmla="*/ 4 w 40"/>
                    <a:gd name="T17" fmla="*/ 31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2 h 35"/>
                    <a:gd name="T26" fmla="*/ 28 w 40"/>
                    <a:gd name="T27" fmla="*/ 32 h 35"/>
                    <a:gd name="T28" fmla="*/ 35 w 40"/>
                    <a:gd name="T29" fmla="*/ 26 h 35"/>
                    <a:gd name="T30" fmla="*/ 38 w 40"/>
                    <a:gd name="T31" fmla="*/ 21 h 35"/>
                    <a:gd name="T32" fmla="*/ 40 w 40"/>
                    <a:gd name="T33" fmla="*/ 13 h 35"/>
                    <a:gd name="T34" fmla="*/ 40 w 40"/>
                    <a:gd name="T35" fmla="*/ 10 h 35"/>
                    <a:gd name="T36" fmla="*/ 38 w 40"/>
                    <a:gd name="T37" fmla="*/ 7 h 35"/>
                    <a:gd name="T38" fmla="*/ 38 w 40"/>
                    <a:gd name="T39" fmla="*/ 7 h 35"/>
                    <a:gd name="T40" fmla="*/ 36 w 40"/>
                    <a:gd name="T41" fmla="*/ 4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0 h 35"/>
                    <a:gd name="T48" fmla="*/ 12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1" y="24"/>
                      </a:lnTo>
                      <a:lnTo>
                        <a:pt x="3" y="27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2"/>
                      </a:lnTo>
                      <a:lnTo>
                        <a:pt x="35" y="26"/>
                      </a:lnTo>
                      <a:lnTo>
                        <a:pt x="38" y="21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44" name="Freeform 3085"/>
                <p:cNvSpPr>
                  <a:spLocks/>
                </p:cNvSpPr>
                <p:nvPr/>
              </p:nvSpPr>
              <p:spPr bwMode="auto">
                <a:xfrm>
                  <a:off x="1585" y="3119"/>
                  <a:ext cx="40" cy="35"/>
                </a:xfrm>
                <a:custGeom>
                  <a:avLst/>
                  <a:gdLst>
                    <a:gd name="T0" fmla="*/ 12 w 40"/>
                    <a:gd name="T1" fmla="*/ 3 h 35"/>
                    <a:gd name="T2" fmla="*/ 12 w 40"/>
                    <a:gd name="T3" fmla="*/ 3 h 35"/>
                    <a:gd name="T4" fmla="*/ 5 w 40"/>
                    <a:gd name="T5" fmla="*/ 8 h 35"/>
                    <a:gd name="T6" fmla="*/ 1 w 40"/>
                    <a:gd name="T7" fmla="*/ 14 h 35"/>
                    <a:gd name="T8" fmla="*/ 0 w 40"/>
                    <a:gd name="T9" fmla="*/ 22 h 35"/>
                    <a:gd name="T10" fmla="*/ 1 w 40"/>
                    <a:gd name="T11" fmla="*/ 24 h 35"/>
                    <a:gd name="T12" fmla="*/ 3 w 40"/>
                    <a:gd name="T13" fmla="*/ 27 h 35"/>
                    <a:gd name="T14" fmla="*/ 3 w 40"/>
                    <a:gd name="T15" fmla="*/ 27 h 35"/>
                    <a:gd name="T16" fmla="*/ 4 w 40"/>
                    <a:gd name="T17" fmla="*/ 31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2 h 35"/>
                    <a:gd name="T26" fmla="*/ 28 w 40"/>
                    <a:gd name="T27" fmla="*/ 32 h 35"/>
                    <a:gd name="T28" fmla="*/ 35 w 40"/>
                    <a:gd name="T29" fmla="*/ 26 h 35"/>
                    <a:gd name="T30" fmla="*/ 38 w 40"/>
                    <a:gd name="T31" fmla="*/ 21 h 35"/>
                    <a:gd name="T32" fmla="*/ 40 w 40"/>
                    <a:gd name="T33" fmla="*/ 13 h 35"/>
                    <a:gd name="T34" fmla="*/ 40 w 40"/>
                    <a:gd name="T35" fmla="*/ 10 h 35"/>
                    <a:gd name="T36" fmla="*/ 38 w 40"/>
                    <a:gd name="T37" fmla="*/ 7 h 35"/>
                    <a:gd name="T38" fmla="*/ 38 w 40"/>
                    <a:gd name="T39" fmla="*/ 7 h 35"/>
                    <a:gd name="T40" fmla="*/ 36 w 40"/>
                    <a:gd name="T41" fmla="*/ 4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0 h 35"/>
                    <a:gd name="T48" fmla="*/ 12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1" y="24"/>
                      </a:lnTo>
                      <a:lnTo>
                        <a:pt x="3" y="27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2"/>
                      </a:lnTo>
                      <a:lnTo>
                        <a:pt x="35" y="26"/>
                      </a:lnTo>
                      <a:lnTo>
                        <a:pt x="38" y="21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45" name="Freeform 3086"/>
                <p:cNvSpPr>
                  <a:spLocks/>
                </p:cNvSpPr>
                <p:nvPr/>
              </p:nvSpPr>
              <p:spPr bwMode="auto">
                <a:xfrm>
                  <a:off x="1615" y="3123"/>
                  <a:ext cx="40" cy="33"/>
                </a:xfrm>
                <a:custGeom>
                  <a:avLst/>
                  <a:gdLst>
                    <a:gd name="T0" fmla="*/ 25 w 40"/>
                    <a:gd name="T1" fmla="*/ 1 h 33"/>
                    <a:gd name="T2" fmla="*/ 25 w 40"/>
                    <a:gd name="T3" fmla="*/ 1 h 33"/>
                    <a:gd name="T4" fmla="*/ 17 w 40"/>
                    <a:gd name="T5" fmla="*/ 0 h 33"/>
                    <a:gd name="T6" fmla="*/ 10 w 40"/>
                    <a:gd name="T7" fmla="*/ 0 h 33"/>
                    <a:gd name="T8" fmla="*/ 5 w 40"/>
                    <a:gd name="T9" fmla="*/ 4 h 33"/>
                    <a:gd name="T10" fmla="*/ 2 w 40"/>
                    <a:gd name="T11" fmla="*/ 6 h 33"/>
                    <a:gd name="T12" fmla="*/ 1 w 40"/>
                    <a:gd name="T13" fmla="*/ 9 h 33"/>
                    <a:gd name="T14" fmla="*/ 1 w 40"/>
                    <a:gd name="T15" fmla="*/ 9 h 33"/>
                    <a:gd name="T16" fmla="*/ 0 w 40"/>
                    <a:gd name="T17" fmla="*/ 13 h 33"/>
                    <a:gd name="T18" fmla="*/ 0 w 40"/>
                    <a:gd name="T19" fmla="*/ 15 h 33"/>
                    <a:gd name="T20" fmla="*/ 2 w 40"/>
                    <a:gd name="T21" fmla="*/ 22 h 33"/>
                    <a:gd name="T22" fmla="*/ 7 w 40"/>
                    <a:gd name="T23" fmla="*/ 27 h 33"/>
                    <a:gd name="T24" fmla="*/ 15 w 40"/>
                    <a:gd name="T25" fmla="*/ 32 h 33"/>
                    <a:gd name="T26" fmla="*/ 15 w 40"/>
                    <a:gd name="T27" fmla="*/ 32 h 33"/>
                    <a:gd name="T28" fmla="*/ 22 w 40"/>
                    <a:gd name="T29" fmla="*/ 33 h 33"/>
                    <a:gd name="T30" fmla="*/ 30 w 40"/>
                    <a:gd name="T31" fmla="*/ 32 h 33"/>
                    <a:gd name="T32" fmla="*/ 35 w 40"/>
                    <a:gd name="T33" fmla="*/ 29 h 33"/>
                    <a:gd name="T34" fmla="*/ 38 w 40"/>
                    <a:gd name="T35" fmla="*/ 27 h 33"/>
                    <a:gd name="T36" fmla="*/ 39 w 40"/>
                    <a:gd name="T37" fmla="*/ 23 h 33"/>
                    <a:gd name="T38" fmla="*/ 39 w 40"/>
                    <a:gd name="T39" fmla="*/ 23 h 33"/>
                    <a:gd name="T40" fmla="*/ 40 w 40"/>
                    <a:gd name="T41" fmla="*/ 20 h 33"/>
                    <a:gd name="T42" fmla="*/ 40 w 40"/>
                    <a:gd name="T43" fmla="*/ 17 h 33"/>
                    <a:gd name="T44" fmla="*/ 38 w 40"/>
                    <a:gd name="T45" fmla="*/ 10 h 33"/>
                    <a:gd name="T46" fmla="*/ 33 w 40"/>
                    <a:gd name="T47" fmla="*/ 5 h 33"/>
                    <a:gd name="T48" fmla="*/ 25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10" y="0"/>
                      </a:lnTo>
                      <a:lnTo>
                        <a:pt x="5" y="4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7" y="27"/>
                      </a:lnTo>
                      <a:lnTo>
                        <a:pt x="15" y="32"/>
                      </a:lnTo>
                      <a:lnTo>
                        <a:pt x="22" y="33"/>
                      </a:lnTo>
                      <a:lnTo>
                        <a:pt x="30" y="32"/>
                      </a:lnTo>
                      <a:lnTo>
                        <a:pt x="35" y="29"/>
                      </a:lnTo>
                      <a:lnTo>
                        <a:pt x="38" y="27"/>
                      </a:lnTo>
                      <a:lnTo>
                        <a:pt x="39" y="23"/>
                      </a:lnTo>
                      <a:lnTo>
                        <a:pt x="40" y="20"/>
                      </a:lnTo>
                      <a:lnTo>
                        <a:pt x="40" y="17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46" name="Freeform 3087"/>
                <p:cNvSpPr>
                  <a:spLocks/>
                </p:cNvSpPr>
                <p:nvPr/>
              </p:nvSpPr>
              <p:spPr bwMode="auto">
                <a:xfrm>
                  <a:off x="1615" y="3123"/>
                  <a:ext cx="40" cy="33"/>
                </a:xfrm>
                <a:custGeom>
                  <a:avLst/>
                  <a:gdLst>
                    <a:gd name="T0" fmla="*/ 25 w 40"/>
                    <a:gd name="T1" fmla="*/ 1 h 33"/>
                    <a:gd name="T2" fmla="*/ 25 w 40"/>
                    <a:gd name="T3" fmla="*/ 1 h 33"/>
                    <a:gd name="T4" fmla="*/ 17 w 40"/>
                    <a:gd name="T5" fmla="*/ 0 h 33"/>
                    <a:gd name="T6" fmla="*/ 10 w 40"/>
                    <a:gd name="T7" fmla="*/ 0 h 33"/>
                    <a:gd name="T8" fmla="*/ 5 w 40"/>
                    <a:gd name="T9" fmla="*/ 4 h 33"/>
                    <a:gd name="T10" fmla="*/ 2 w 40"/>
                    <a:gd name="T11" fmla="*/ 6 h 33"/>
                    <a:gd name="T12" fmla="*/ 1 w 40"/>
                    <a:gd name="T13" fmla="*/ 9 h 33"/>
                    <a:gd name="T14" fmla="*/ 1 w 40"/>
                    <a:gd name="T15" fmla="*/ 9 h 33"/>
                    <a:gd name="T16" fmla="*/ 0 w 40"/>
                    <a:gd name="T17" fmla="*/ 13 h 33"/>
                    <a:gd name="T18" fmla="*/ 0 w 40"/>
                    <a:gd name="T19" fmla="*/ 15 h 33"/>
                    <a:gd name="T20" fmla="*/ 2 w 40"/>
                    <a:gd name="T21" fmla="*/ 22 h 33"/>
                    <a:gd name="T22" fmla="*/ 7 w 40"/>
                    <a:gd name="T23" fmla="*/ 27 h 33"/>
                    <a:gd name="T24" fmla="*/ 15 w 40"/>
                    <a:gd name="T25" fmla="*/ 32 h 33"/>
                    <a:gd name="T26" fmla="*/ 15 w 40"/>
                    <a:gd name="T27" fmla="*/ 32 h 33"/>
                    <a:gd name="T28" fmla="*/ 22 w 40"/>
                    <a:gd name="T29" fmla="*/ 33 h 33"/>
                    <a:gd name="T30" fmla="*/ 30 w 40"/>
                    <a:gd name="T31" fmla="*/ 32 h 33"/>
                    <a:gd name="T32" fmla="*/ 35 w 40"/>
                    <a:gd name="T33" fmla="*/ 29 h 33"/>
                    <a:gd name="T34" fmla="*/ 38 w 40"/>
                    <a:gd name="T35" fmla="*/ 27 h 33"/>
                    <a:gd name="T36" fmla="*/ 39 w 40"/>
                    <a:gd name="T37" fmla="*/ 23 h 33"/>
                    <a:gd name="T38" fmla="*/ 39 w 40"/>
                    <a:gd name="T39" fmla="*/ 23 h 33"/>
                    <a:gd name="T40" fmla="*/ 40 w 40"/>
                    <a:gd name="T41" fmla="*/ 20 h 33"/>
                    <a:gd name="T42" fmla="*/ 40 w 40"/>
                    <a:gd name="T43" fmla="*/ 17 h 33"/>
                    <a:gd name="T44" fmla="*/ 38 w 40"/>
                    <a:gd name="T45" fmla="*/ 10 h 33"/>
                    <a:gd name="T46" fmla="*/ 33 w 40"/>
                    <a:gd name="T47" fmla="*/ 5 h 33"/>
                    <a:gd name="T48" fmla="*/ 25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10" y="0"/>
                      </a:lnTo>
                      <a:lnTo>
                        <a:pt x="5" y="4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7" y="27"/>
                      </a:lnTo>
                      <a:lnTo>
                        <a:pt x="15" y="32"/>
                      </a:lnTo>
                      <a:lnTo>
                        <a:pt x="22" y="33"/>
                      </a:lnTo>
                      <a:lnTo>
                        <a:pt x="30" y="32"/>
                      </a:lnTo>
                      <a:lnTo>
                        <a:pt x="35" y="29"/>
                      </a:lnTo>
                      <a:lnTo>
                        <a:pt x="38" y="27"/>
                      </a:lnTo>
                      <a:lnTo>
                        <a:pt x="39" y="23"/>
                      </a:lnTo>
                      <a:lnTo>
                        <a:pt x="40" y="20"/>
                      </a:lnTo>
                      <a:lnTo>
                        <a:pt x="40" y="17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47" name="Freeform 3088"/>
                <p:cNvSpPr>
                  <a:spLocks/>
                </p:cNvSpPr>
                <p:nvPr/>
              </p:nvSpPr>
              <p:spPr bwMode="auto">
                <a:xfrm>
                  <a:off x="1669" y="3100"/>
                  <a:ext cx="31" cy="89"/>
                </a:xfrm>
                <a:custGeom>
                  <a:avLst/>
                  <a:gdLst>
                    <a:gd name="T0" fmla="*/ 0 w 31"/>
                    <a:gd name="T1" fmla="*/ 85 h 89"/>
                    <a:gd name="T2" fmla="*/ 9 w 31"/>
                    <a:gd name="T3" fmla="*/ 70 h 89"/>
                    <a:gd name="T4" fmla="*/ 9 w 31"/>
                    <a:gd name="T5" fmla="*/ 0 h 89"/>
                    <a:gd name="T6" fmla="*/ 23 w 31"/>
                    <a:gd name="T7" fmla="*/ 3 h 89"/>
                    <a:gd name="T8" fmla="*/ 23 w 31"/>
                    <a:gd name="T9" fmla="*/ 70 h 89"/>
                    <a:gd name="T10" fmla="*/ 31 w 31"/>
                    <a:gd name="T11" fmla="*/ 87 h 89"/>
                    <a:gd name="T12" fmla="*/ 21 w 31"/>
                    <a:gd name="T13" fmla="*/ 80 h 89"/>
                    <a:gd name="T14" fmla="*/ 21 w 31"/>
                    <a:gd name="T15" fmla="*/ 89 h 89"/>
                    <a:gd name="T16" fmla="*/ 14 w 31"/>
                    <a:gd name="T17" fmla="*/ 82 h 89"/>
                    <a:gd name="T18" fmla="*/ 9 w 31"/>
                    <a:gd name="T19" fmla="*/ 88 h 89"/>
                    <a:gd name="T20" fmla="*/ 9 w 31"/>
                    <a:gd name="T21" fmla="*/ 82 h 89"/>
                    <a:gd name="T22" fmla="*/ 0 w 31"/>
                    <a:gd name="T23" fmla="*/ 85 h 89"/>
                    <a:gd name="T24" fmla="*/ 0 w 31"/>
                    <a:gd name="T25" fmla="*/ 85 h 8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9"/>
                    <a:gd name="T41" fmla="*/ 31 w 31"/>
                    <a:gd name="T42" fmla="*/ 89 h 8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9">
                      <a:moveTo>
                        <a:pt x="0" y="85"/>
                      </a:moveTo>
                      <a:lnTo>
                        <a:pt x="9" y="70"/>
                      </a:lnTo>
                      <a:lnTo>
                        <a:pt x="9" y="0"/>
                      </a:lnTo>
                      <a:lnTo>
                        <a:pt x="23" y="3"/>
                      </a:lnTo>
                      <a:lnTo>
                        <a:pt x="23" y="70"/>
                      </a:lnTo>
                      <a:lnTo>
                        <a:pt x="31" y="87"/>
                      </a:lnTo>
                      <a:lnTo>
                        <a:pt x="21" y="80"/>
                      </a:lnTo>
                      <a:lnTo>
                        <a:pt x="21" y="89"/>
                      </a:lnTo>
                      <a:lnTo>
                        <a:pt x="14" y="82"/>
                      </a:lnTo>
                      <a:lnTo>
                        <a:pt x="9" y="88"/>
                      </a:lnTo>
                      <a:lnTo>
                        <a:pt x="9" y="82"/>
                      </a:lnTo>
                      <a:lnTo>
                        <a:pt x="0" y="85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48" name="Freeform 3089"/>
                <p:cNvSpPr>
                  <a:spLocks/>
                </p:cNvSpPr>
                <p:nvPr/>
              </p:nvSpPr>
              <p:spPr bwMode="auto">
                <a:xfrm>
                  <a:off x="1652" y="3085"/>
                  <a:ext cx="39" cy="35"/>
                </a:xfrm>
                <a:custGeom>
                  <a:avLst/>
                  <a:gdLst>
                    <a:gd name="T0" fmla="*/ 11 w 39"/>
                    <a:gd name="T1" fmla="*/ 4 h 35"/>
                    <a:gd name="T2" fmla="*/ 11 w 39"/>
                    <a:gd name="T3" fmla="*/ 4 h 35"/>
                    <a:gd name="T4" fmla="*/ 5 w 39"/>
                    <a:gd name="T5" fmla="*/ 9 h 35"/>
                    <a:gd name="T6" fmla="*/ 1 w 39"/>
                    <a:gd name="T7" fmla="*/ 15 h 35"/>
                    <a:gd name="T8" fmla="*/ 0 w 39"/>
                    <a:gd name="T9" fmla="*/ 21 h 35"/>
                    <a:gd name="T10" fmla="*/ 0 w 39"/>
                    <a:gd name="T11" fmla="*/ 25 h 35"/>
                    <a:gd name="T12" fmla="*/ 1 w 39"/>
                    <a:gd name="T13" fmla="*/ 28 h 35"/>
                    <a:gd name="T14" fmla="*/ 1 w 39"/>
                    <a:gd name="T15" fmla="*/ 28 h 35"/>
                    <a:gd name="T16" fmla="*/ 3 w 39"/>
                    <a:gd name="T17" fmla="*/ 30 h 35"/>
                    <a:gd name="T18" fmla="*/ 6 w 39"/>
                    <a:gd name="T19" fmla="*/ 33 h 35"/>
                    <a:gd name="T20" fmla="*/ 12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2 h 35"/>
                    <a:gd name="T26" fmla="*/ 28 w 39"/>
                    <a:gd name="T27" fmla="*/ 32 h 35"/>
                    <a:gd name="T28" fmla="*/ 34 w 39"/>
                    <a:gd name="T29" fmla="*/ 26 h 35"/>
                    <a:gd name="T30" fmla="*/ 38 w 39"/>
                    <a:gd name="T31" fmla="*/ 20 h 35"/>
                    <a:gd name="T32" fmla="*/ 39 w 39"/>
                    <a:gd name="T33" fmla="*/ 14 h 35"/>
                    <a:gd name="T34" fmla="*/ 38 w 39"/>
                    <a:gd name="T35" fmla="*/ 10 h 35"/>
                    <a:gd name="T36" fmla="*/ 37 w 39"/>
                    <a:gd name="T37" fmla="*/ 7 h 35"/>
                    <a:gd name="T38" fmla="*/ 37 w 39"/>
                    <a:gd name="T39" fmla="*/ 7 h 35"/>
                    <a:gd name="T40" fmla="*/ 35 w 39"/>
                    <a:gd name="T41" fmla="*/ 5 h 35"/>
                    <a:gd name="T42" fmla="*/ 33 w 39"/>
                    <a:gd name="T43" fmla="*/ 2 h 35"/>
                    <a:gd name="T44" fmla="*/ 26 w 39"/>
                    <a:gd name="T45" fmla="*/ 0 h 35"/>
                    <a:gd name="T46" fmla="*/ 19 w 39"/>
                    <a:gd name="T47" fmla="*/ 1 h 35"/>
                    <a:gd name="T48" fmla="*/ 11 w 39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3" y="30"/>
                      </a:lnTo>
                      <a:lnTo>
                        <a:pt x="6" y="33"/>
                      </a:lnTo>
                      <a:lnTo>
                        <a:pt x="12" y="35"/>
                      </a:lnTo>
                      <a:lnTo>
                        <a:pt x="20" y="35"/>
                      </a:lnTo>
                      <a:lnTo>
                        <a:pt x="28" y="32"/>
                      </a:lnTo>
                      <a:lnTo>
                        <a:pt x="34" y="26"/>
                      </a:lnTo>
                      <a:lnTo>
                        <a:pt x="38" y="20"/>
                      </a:lnTo>
                      <a:lnTo>
                        <a:pt x="39" y="14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5" y="5"/>
                      </a:lnTo>
                      <a:lnTo>
                        <a:pt x="33" y="2"/>
                      </a:lnTo>
                      <a:lnTo>
                        <a:pt x="26" y="0"/>
                      </a:lnTo>
                      <a:lnTo>
                        <a:pt x="19" y="1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49" name="Freeform 3090"/>
                <p:cNvSpPr>
                  <a:spLocks/>
                </p:cNvSpPr>
                <p:nvPr/>
              </p:nvSpPr>
              <p:spPr bwMode="auto">
                <a:xfrm>
                  <a:off x="1652" y="3085"/>
                  <a:ext cx="39" cy="35"/>
                </a:xfrm>
                <a:custGeom>
                  <a:avLst/>
                  <a:gdLst>
                    <a:gd name="T0" fmla="*/ 11 w 39"/>
                    <a:gd name="T1" fmla="*/ 4 h 35"/>
                    <a:gd name="T2" fmla="*/ 11 w 39"/>
                    <a:gd name="T3" fmla="*/ 4 h 35"/>
                    <a:gd name="T4" fmla="*/ 5 w 39"/>
                    <a:gd name="T5" fmla="*/ 9 h 35"/>
                    <a:gd name="T6" fmla="*/ 1 w 39"/>
                    <a:gd name="T7" fmla="*/ 15 h 35"/>
                    <a:gd name="T8" fmla="*/ 0 w 39"/>
                    <a:gd name="T9" fmla="*/ 21 h 35"/>
                    <a:gd name="T10" fmla="*/ 0 w 39"/>
                    <a:gd name="T11" fmla="*/ 25 h 35"/>
                    <a:gd name="T12" fmla="*/ 1 w 39"/>
                    <a:gd name="T13" fmla="*/ 28 h 35"/>
                    <a:gd name="T14" fmla="*/ 1 w 39"/>
                    <a:gd name="T15" fmla="*/ 28 h 35"/>
                    <a:gd name="T16" fmla="*/ 3 w 39"/>
                    <a:gd name="T17" fmla="*/ 30 h 35"/>
                    <a:gd name="T18" fmla="*/ 6 w 39"/>
                    <a:gd name="T19" fmla="*/ 33 h 35"/>
                    <a:gd name="T20" fmla="*/ 12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2 h 35"/>
                    <a:gd name="T26" fmla="*/ 28 w 39"/>
                    <a:gd name="T27" fmla="*/ 32 h 35"/>
                    <a:gd name="T28" fmla="*/ 34 w 39"/>
                    <a:gd name="T29" fmla="*/ 26 h 35"/>
                    <a:gd name="T30" fmla="*/ 38 w 39"/>
                    <a:gd name="T31" fmla="*/ 20 h 35"/>
                    <a:gd name="T32" fmla="*/ 39 w 39"/>
                    <a:gd name="T33" fmla="*/ 14 h 35"/>
                    <a:gd name="T34" fmla="*/ 38 w 39"/>
                    <a:gd name="T35" fmla="*/ 10 h 35"/>
                    <a:gd name="T36" fmla="*/ 37 w 39"/>
                    <a:gd name="T37" fmla="*/ 7 h 35"/>
                    <a:gd name="T38" fmla="*/ 37 w 39"/>
                    <a:gd name="T39" fmla="*/ 7 h 35"/>
                    <a:gd name="T40" fmla="*/ 35 w 39"/>
                    <a:gd name="T41" fmla="*/ 5 h 35"/>
                    <a:gd name="T42" fmla="*/ 33 w 39"/>
                    <a:gd name="T43" fmla="*/ 2 h 35"/>
                    <a:gd name="T44" fmla="*/ 26 w 39"/>
                    <a:gd name="T45" fmla="*/ 0 h 35"/>
                    <a:gd name="T46" fmla="*/ 19 w 39"/>
                    <a:gd name="T47" fmla="*/ 1 h 35"/>
                    <a:gd name="T48" fmla="*/ 11 w 39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3" y="30"/>
                      </a:lnTo>
                      <a:lnTo>
                        <a:pt x="6" y="33"/>
                      </a:lnTo>
                      <a:lnTo>
                        <a:pt x="12" y="35"/>
                      </a:lnTo>
                      <a:lnTo>
                        <a:pt x="20" y="35"/>
                      </a:lnTo>
                      <a:lnTo>
                        <a:pt x="28" y="32"/>
                      </a:lnTo>
                      <a:lnTo>
                        <a:pt x="34" y="26"/>
                      </a:lnTo>
                      <a:lnTo>
                        <a:pt x="38" y="20"/>
                      </a:lnTo>
                      <a:lnTo>
                        <a:pt x="39" y="14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5" y="5"/>
                      </a:lnTo>
                      <a:lnTo>
                        <a:pt x="33" y="2"/>
                      </a:lnTo>
                      <a:lnTo>
                        <a:pt x="26" y="0"/>
                      </a:lnTo>
                      <a:lnTo>
                        <a:pt x="19" y="1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50" name="Freeform 3091"/>
                <p:cNvSpPr>
                  <a:spLocks/>
                </p:cNvSpPr>
                <p:nvPr/>
              </p:nvSpPr>
              <p:spPr bwMode="auto">
                <a:xfrm>
                  <a:off x="1681" y="3089"/>
                  <a:ext cx="39" cy="34"/>
                </a:xfrm>
                <a:custGeom>
                  <a:avLst/>
                  <a:gdLst>
                    <a:gd name="T0" fmla="*/ 25 w 39"/>
                    <a:gd name="T1" fmla="*/ 2 h 34"/>
                    <a:gd name="T2" fmla="*/ 25 w 39"/>
                    <a:gd name="T3" fmla="*/ 2 h 34"/>
                    <a:gd name="T4" fmla="*/ 18 w 39"/>
                    <a:gd name="T5" fmla="*/ 0 h 34"/>
                    <a:gd name="T6" fmla="*/ 10 w 39"/>
                    <a:gd name="T7" fmla="*/ 1 h 34"/>
                    <a:gd name="T8" fmla="*/ 4 w 39"/>
                    <a:gd name="T9" fmla="*/ 5 h 34"/>
                    <a:gd name="T10" fmla="*/ 1 w 39"/>
                    <a:gd name="T11" fmla="*/ 7 h 34"/>
                    <a:gd name="T12" fmla="*/ 0 w 39"/>
                    <a:gd name="T13" fmla="*/ 10 h 34"/>
                    <a:gd name="T14" fmla="*/ 0 w 39"/>
                    <a:gd name="T15" fmla="*/ 10 h 34"/>
                    <a:gd name="T16" fmla="*/ 0 w 39"/>
                    <a:gd name="T17" fmla="*/ 14 h 34"/>
                    <a:gd name="T18" fmla="*/ 0 w 39"/>
                    <a:gd name="T19" fmla="*/ 16 h 34"/>
                    <a:gd name="T20" fmla="*/ 1 w 39"/>
                    <a:gd name="T21" fmla="*/ 22 h 34"/>
                    <a:gd name="T22" fmla="*/ 6 w 39"/>
                    <a:gd name="T23" fmla="*/ 29 h 34"/>
                    <a:gd name="T24" fmla="*/ 14 w 39"/>
                    <a:gd name="T25" fmla="*/ 33 h 34"/>
                    <a:gd name="T26" fmla="*/ 14 w 39"/>
                    <a:gd name="T27" fmla="*/ 33 h 34"/>
                    <a:gd name="T28" fmla="*/ 22 w 39"/>
                    <a:gd name="T29" fmla="*/ 34 h 34"/>
                    <a:gd name="T30" fmla="*/ 29 w 39"/>
                    <a:gd name="T31" fmla="*/ 33 h 34"/>
                    <a:gd name="T32" fmla="*/ 36 w 39"/>
                    <a:gd name="T33" fmla="*/ 30 h 34"/>
                    <a:gd name="T34" fmla="*/ 38 w 39"/>
                    <a:gd name="T35" fmla="*/ 28 h 34"/>
                    <a:gd name="T36" fmla="*/ 39 w 39"/>
                    <a:gd name="T37" fmla="*/ 24 h 34"/>
                    <a:gd name="T38" fmla="*/ 39 w 39"/>
                    <a:gd name="T39" fmla="*/ 24 h 34"/>
                    <a:gd name="T40" fmla="*/ 39 w 39"/>
                    <a:gd name="T41" fmla="*/ 21 h 34"/>
                    <a:gd name="T42" fmla="*/ 39 w 39"/>
                    <a:gd name="T43" fmla="*/ 17 h 34"/>
                    <a:gd name="T44" fmla="*/ 37 w 39"/>
                    <a:gd name="T45" fmla="*/ 11 h 34"/>
                    <a:gd name="T46" fmla="*/ 32 w 39"/>
                    <a:gd name="T47" fmla="*/ 6 h 34"/>
                    <a:gd name="T48" fmla="*/ 25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5"/>
                      </a:lnTo>
                      <a:lnTo>
                        <a:pt x="1" y="7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1" y="22"/>
                      </a:lnTo>
                      <a:lnTo>
                        <a:pt x="6" y="29"/>
                      </a:lnTo>
                      <a:lnTo>
                        <a:pt x="14" y="33"/>
                      </a:lnTo>
                      <a:lnTo>
                        <a:pt x="22" y="34"/>
                      </a:lnTo>
                      <a:lnTo>
                        <a:pt x="29" y="33"/>
                      </a:lnTo>
                      <a:lnTo>
                        <a:pt x="36" y="30"/>
                      </a:lnTo>
                      <a:lnTo>
                        <a:pt x="38" y="28"/>
                      </a:lnTo>
                      <a:lnTo>
                        <a:pt x="39" y="24"/>
                      </a:lnTo>
                      <a:lnTo>
                        <a:pt x="39" y="21"/>
                      </a:lnTo>
                      <a:lnTo>
                        <a:pt x="39" y="17"/>
                      </a:lnTo>
                      <a:lnTo>
                        <a:pt x="37" y="11"/>
                      </a:lnTo>
                      <a:lnTo>
                        <a:pt x="32" y="6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51" name="Freeform 3092"/>
                <p:cNvSpPr>
                  <a:spLocks/>
                </p:cNvSpPr>
                <p:nvPr/>
              </p:nvSpPr>
              <p:spPr bwMode="auto">
                <a:xfrm>
                  <a:off x="1681" y="3089"/>
                  <a:ext cx="39" cy="34"/>
                </a:xfrm>
                <a:custGeom>
                  <a:avLst/>
                  <a:gdLst>
                    <a:gd name="T0" fmla="*/ 25 w 39"/>
                    <a:gd name="T1" fmla="*/ 2 h 34"/>
                    <a:gd name="T2" fmla="*/ 25 w 39"/>
                    <a:gd name="T3" fmla="*/ 2 h 34"/>
                    <a:gd name="T4" fmla="*/ 18 w 39"/>
                    <a:gd name="T5" fmla="*/ 0 h 34"/>
                    <a:gd name="T6" fmla="*/ 10 w 39"/>
                    <a:gd name="T7" fmla="*/ 1 h 34"/>
                    <a:gd name="T8" fmla="*/ 4 w 39"/>
                    <a:gd name="T9" fmla="*/ 5 h 34"/>
                    <a:gd name="T10" fmla="*/ 1 w 39"/>
                    <a:gd name="T11" fmla="*/ 7 h 34"/>
                    <a:gd name="T12" fmla="*/ 0 w 39"/>
                    <a:gd name="T13" fmla="*/ 10 h 34"/>
                    <a:gd name="T14" fmla="*/ 0 w 39"/>
                    <a:gd name="T15" fmla="*/ 10 h 34"/>
                    <a:gd name="T16" fmla="*/ 0 w 39"/>
                    <a:gd name="T17" fmla="*/ 14 h 34"/>
                    <a:gd name="T18" fmla="*/ 0 w 39"/>
                    <a:gd name="T19" fmla="*/ 16 h 34"/>
                    <a:gd name="T20" fmla="*/ 1 w 39"/>
                    <a:gd name="T21" fmla="*/ 22 h 34"/>
                    <a:gd name="T22" fmla="*/ 6 w 39"/>
                    <a:gd name="T23" fmla="*/ 29 h 34"/>
                    <a:gd name="T24" fmla="*/ 14 w 39"/>
                    <a:gd name="T25" fmla="*/ 33 h 34"/>
                    <a:gd name="T26" fmla="*/ 14 w 39"/>
                    <a:gd name="T27" fmla="*/ 33 h 34"/>
                    <a:gd name="T28" fmla="*/ 22 w 39"/>
                    <a:gd name="T29" fmla="*/ 34 h 34"/>
                    <a:gd name="T30" fmla="*/ 29 w 39"/>
                    <a:gd name="T31" fmla="*/ 33 h 34"/>
                    <a:gd name="T32" fmla="*/ 36 w 39"/>
                    <a:gd name="T33" fmla="*/ 30 h 34"/>
                    <a:gd name="T34" fmla="*/ 38 w 39"/>
                    <a:gd name="T35" fmla="*/ 28 h 34"/>
                    <a:gd name="T36" fmla="*/ 39 w 39"/>
                    <a:gd name="T37" fmla="*/ 24 h 34"/>
                    <a:gd name="T38" fmla="*/ 39 w 39"/>
                    <a:gd name="T39" fmla="*/ 24 h 34"/>
                    <a:gd name="T40" fmla="*/ 39 w 39"/>
                    <a:gd name="T41" fmla="*/ 21 h 34"/>
                    <a:gd name="T42" fmla="*/ 39 w 39"/>
                    <a:gd name="T43" fmla="*/ 17 h 34"/>
                    <a:gd name="T44" fmla="*/ 37 w 39"/>
                    <a:gd name="T45" fmla="*/ 11 h 34"/>
                    <a:gd name="T46" fmla="*/ 32 w 39"/>
                    <a:gd name="T47" fmla="*/ 6 h 34"/>
                    <a:gd name="T48" fmla="*/ 25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5"/>
                      </a:lnTo>
                      <a:lnTo>
                        <a:pt x="1" y="7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1" y="22"/>
                      </a:lnTo>
                      <a:lnTo>
                        <a:pt x="6" y="29"/>
                      </a:lnTo>
                      <a:lnTo>
                        <a:pt x="14" y="33"/>
                      </a:lnTo>
                      <a:lnTo>
                        <a:pt x="22" y="34"/>
                      </a:lnTo>
                      <a:lnTo>
                        <a:pt x="29" y="33"/>
                      </a:lnTo>
                      <a:lnTo>
                        <a:pt x="36" y="30"/>
                      </a:lnTo>
                      <a:lnTo>
                        <a:pt x="38" y="28"/>
                      </a:lnTo>
                      <a:lnTo>
                        <a:pt x="39" y="24"/>
                      </a:lnTo>
                      <a:lnTo>
                        <a:pt x="39" y="21"/>
                      </a:lnTo>
                      <a:lnTo>
                        <a:pt x="39" y="17"/>
                      </a:lnTo>
                      <a:lnTo>
                        <a:pt x="37" y="11"/>
                      </a:lnTo>
                      <a:lnTo>
                        <a:pt x="32" y="6"/>
                      </a:lnTo>
                      <a:lnTo>
                        <a:pt x="25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52" name="Freeform 3093"/>
                <p:cNvSpPr>
                  <a:spLocks/>
                </p:cNvSpPr>
                <p:nvPr/>
              </p:nvSpPr>
              <p:spPr bwMode="auto">
                <a:xfrm>
                  <a:off x="1655" y="3062"/>
                  <a:ext cx="42" cy="33"/>
                </a:xfrm>
                <a:custGeom>
                  <a:avLst/>
                  <a:gdLst>
                    <a:gd name="T0" fmla="*/ 22 w 42"/>
                    <a:gd name="T1" fmla="*/ 0 h 33"/>
                    <a:gd name="T2" fmla="*/ 22 w 42"/>
                    <a:gd name="T3" fmla="*/ 0 h 33"/>
                    <a:gd name="T4" fmla="*/ 13 w 42"/>
                    <a:gd name="T5" fmla="*/ 1 h 33"/>
                    <a:gd name="T6" fmla="*/ 7 w 42"/>
                    <a:gd name="T7" fmla="*/ 5 h 33"/>
                    <a:gd name="T8" fmla="*/ 3 w 42"/>
                    <a:gd name="T9" fmla="*/ 10 h 33"/>
                    <a:gd name="T10" fmla="*/ 2 w 42"/>
                    <a:gd name="T11" fmla="*/ 12 h 33"/>
                    <a:gd name="T12" fmla="*/ 0 w 42"/>
                    <a:gd name="T13" fmla="*/ 16 h 33"/>
                    <a:gd name="T14" fmla="*/ 0 w 42"/>
                    <a:gd name="T15" fmla="*/ 16 h 33"/>
                    <a:gd name="T16" fmla="*/ 2 w 42"/>
                    <a:gd name="T17" fmla="*/ 19 h 33"/>
                    <a:gd name="T18" fmla="*/ 3 w 42"/>
                    <a:gd name="T19" fmla="*/ 23 h 33"/>
                    <a:gd name="T20" fmla="*/ 7 w 42"/>
                    <a:gd name="T21" fmla="*/ 28 h 33"/>
                    <a:gd name="T22" fmla="*/ 13 w 42"/>
                    <a:gd name="T23" fmla="*/ 32 h 33"/>
                    <a:gd name="T24" fmla="*/ 22 w 42"/>
                    <a:gd name="T25" fmla="*/ 33 h 33"/>
                    <a:gd name="T26" fmla="*/ 22 w 42"/>
                    <a:gd name="T27" fmla="*/ 33 h 33"/>
                    <a:gd name="T28" fmla="*/ 30 w 42"/>
                    <a:gd name="T29" fmla="*/ 32 h 33"/>
                    <a:gd name="T30" fmla="*/ 36 w 42"/>
                    <a:gd name="T31" fmla="*/ 28 h 33"/>
                    <a:gd name="T32" fmla="*/ 41 w 42"/>
                    <a:gd name="T33" fmla="*/ 23 h 33"/>
                    <a:gd name="T34" fmla="*/ 41 w 42"/>
                    <a:gd name="T35" fmla="*/ 19 h 33"/>
                    <a:gd name="T36" fmla="*/ 42 w 42"/>
                    <a:gd name="T37" fmla="*/ 16 h 33"/>
                    <a:gd name="T38" fmla="*/ 42 w 42"/>
                    <a:gd name="T39" fmla="*/ 16 h 33"/>
                    <a:gd name="T40" fmla="*/ 41 w 42"/>
                    <a:gd name="T41" fmla="*/ 12 h 33"/>
                    <a:gd name="T42" fmla="*/ 41 w 42"/>
                    <a:gd name="T43" fmla="*/ 10 h 33"/>
                    <a:gd name="T44" fmla="*/ 36 w 42"/>
                    <a:gd name="T45" fmla="*/ 5 h 33"/>
                    <a:gd name="T46" fmla="*/ 30 w 42"/>
                    <a:gd name="T47" fmla="*/ 1 h 33"/>
                    <a:gd name="T48" fmla="*/ 22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2"/>
                      </a:lnTo>
                      <a:lnTo>
                        <a:pt x="22" y="33"/>
                      </a:lnTo>
                      <a:lnTo>
                        <a:pt x="30" y="32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2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53" name="Freeform 3094"/>
                <p:cNvSpPr>
                  <a:spLocks/>
                </p:cNvSpPr>
                <p:nvPr/>
              </p:nvSpPr>
              <p:spPr bwMode="auto">
                <a:xfrm>
                  <a:off x="1655" y="3062"/>
                  <a:ext cx="42" cy="33"/>
                </a:xfrm>
                <a:custGeom>
                  <a:avLst/>
                  <a:gdLst>
                    <a:gd name="T0" fmla="*/ 22 w 42"/>
                    <a:gd name="T1" fmla="*/ 0 h 33"/>
                    <a:gd name="T2" fmla="*/ 22 w 42"/>
                    <a:gd name="T3" fmla="*/ 0 h 33"/>
                    <a:gd name="T4" fmla="*/ 13 w 42"/>
                    <a:gd name="T5" fmla="*/ 1 h 33"/>
                    <a:gd name="T6" fmla="*/ 7 w 42"/>
                    <a:gd name="T7" fmla="*/ 5 h 33"/>
                    <a:gd name="T8" fmla="*/ 3 w 42"/>
                    <a:gd name="T9" fmla="*/ 10 h 33"/>
                    <a:gd name="T10" fmla="*/ 2 w 42"/>
                    <a:gd name="T11" fmla="*/ 12 h 33"/>
                    <a:gd name="T12" fmla="*/ 0 w 42"/>
                    <a:gd name="T13" fmla="*/ 16 h 33"/>
                    <a:gd name="T14" fmla="*/ 0 w 42"/>
                    <a:gd name="T15" fmla="*/ 16 h 33"/>
                    <a:gd name="T16" fmla="*/ 2 w 42"/>
                    <a:gd name="T17" fmla="*/ 19 h 33"/>
                    <a:gd name="T18" fmla="*/ 3 w 42"/>
                    <a:gd name="T19" fmla="*/ 23 h 33"/>
                    <a:gd name="T20" fmla="*/ 7 w 42"/>
                    <a:gd name="T21" fmla="*/ 28 h 33"/>
                    <a:gd name="T22" fmla="*/ 13 w 42"/>
                    <a:gd name="T23" fmla="*/ 32 h 33"/>
                    <a:gd name="T24" fmla="*/ 22 w 42"/>
                    <a:gd name="T25" fmla="*/ 33 h 33"/>
                    <a:gd name="T26" fmla="*/ 22 w 42"/>
                    <a:gd name="T27" fmla="*/ 33 h 33"/>
                    <a:gd name="T28" fmla="*/ 30 w 42"/>
                    <a:gd name="T29" fmla="*/ 32 h 33"/>
                    <a:gd name="T30" fmla="*/ 36 w 42"/>
                    <a:gd name="T31" fmla="*/ 28 h 33"/>
                    <a:gd name="T32" fmla="*/ 41 w 42"/>
                    <a:gd name="T33" fmla="*/ 23 h 33"/>
                    <a:gd name="T34" fmla="*/ 41 w 42"/>
                    <a:gd name="T35" fmla="*/ 19 h 33"/>
                    <a:gd name="T36" fmla="*/ 42 w 42"/>
                    <a:gd name="T37" fmla="*/ 16 h 33"/>
                    <a:gd name="T38" fmla="*/ 42 w 42"/>
                    <a:gd name="T39" fmla="*/ 16 h 33"/>
                    <a:gd name="T40" fmla="*/ 41 w 42"/>
                    <a:gd name="T41" fmla="*/ 12 h 33"/>
                    <a:gd name="T42" fmla="*/ 41 w 42"/>
                    <a:gd name="T43" fmla="*/ 10 h 33"/>
                    <a:gd name="T44" fmla="*/ 36 w 42"/>
                    <a:gd name="T45" fmla="*/ 5 h 33"/>
                    <a:gd name="T46" fmla="*/ 30 w 42"/>
                    <a:gd name="T47" fmla="*/ 1 h 33"/>
                    <a:gd name="T48" fmla="*/ 22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2"/>
                      </a:lnTo>
                      <a:lnTo>
                        <a:pt x="22" y="33"/>
                      </a:lnTo>
                      <a:lnTo>
                        <a:pt x="30" y="32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2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54" name="Freeform 3095"/>
                <p:cNvSpPr>
                  <a:spLocks/>
                </p:cNvSpPr>
                <p:nvPr/>
              </p:nvSpPr>
              <p:spPr bwMode="auto">
                <a:xfrm>
                  <a:off x="1681" y="3067"/>
                  <a:ext cx="42" cy="32"/>
                </a:xfrm>
                <a:custGeom>
                  <a:avLst/>
                  <a:gdLst>
                    <a:gd name="T0" fmla="*/ 24 w 42"/>
                    <a:gd name="T1" fmla="*/ 0 h 32"/>
                    <a:gd name="T2" fmla="*/ 24 w 42"/>
                    <a:gd name="T3" fmla="*/ 0 h 32"/>
                    <a:gd name="T4" fmla="*/ 15 w 42"/>
                    <a:gd name="T5" fmla="*/ 0 h 32"/>
                    <a:gd name="T6" fmla="*/ 9 w 42"/>
                    <a:gd name="T7" fmla="*/ 1 h 32"/>
                    <a:gd name="T8" fmla="*/ 4 w 42"/>
                    <a:gd name="T9" fmla="*/ 6 h 32"/>
                    <a:gd name="T10" fmla="*/ 1 w 42"/>
                    <a:gd name="T11" fmla="*/ 9 h 32"/>
                    <a:gd name="T12" fmla="*/ 0 w 42"/>
                    <a:gd name="T13" fmla="*/ 11 h 32"/>
                    <a:gd name="T14" fmla="*/ 0 w 42"/>
                    <a:gd name="T15" fmla="*/ 11 h 32"/>
                    <a:gd name="T16" fmla="*/ 0 w 42"/>
                    <a:gd name="T17" fmla="*/ 15 h 32"/>
                    <a:gd name="T18" fmla="*/ 1 w 42"/>
                    <a:gd name="T19" fmla="*/ 19 h 32"/>
                    <a:gd name="T20" fmla="*/ 4 w 42"/>
                    <a:gd name="T21" fmla="*/ 24 h 32"/>
                    <a:gd name="T22" fmla="*/ 10 w 42"/>
                    <a:gd name="T23" fmla="*/ 29 h 32"/>
                    <a:gd name="T24" fmla="*/ 18 w 42"/>
                    <a:gd name="T25" fmla="*/ 32 h 32"/>
                    <a:gd name="T26" fmla="*/ 18 w 42"/>
                    <a:gd name="T27" fmla="*/ 32 h 32"/>
                    <a:gd name="T28" fmla="*/ 27 w 42"/>
                    <a:gd name="T29" fmla="*/ 32 h 32"/>
                    <a:gd name="T30" fmla="*/ 33 w 42"/>
                    <a:gd name="T31" fmla="*/ 29 h 32"/>
                    <a:gd name="T32" fmla="*/ 38 w 42"/>
                    <a:gd name="T33" fmla="*/ 25 h 32"/>
                    <a:gd name="T34" fmla="*/ 41 w 42"/>
                    <a:gd name="T35" fmla="*/ 23 h 32"/>
                    <a:gd name="T36" fmla="*/ 41 w 42"/>
                    <a:gd name="T37" fmla="*/ 19 h 32"/>
                    <a:gd name="T38" fmla="*/ 41 w 42"/>
                    <a:gd name="T39" fmla="*/ 19 h 32"/>
                    <a:gd name="T40" fmla="*/ 42 w 42"/>
                    <a:gd name="T41" fmla="*/ 16 h 32"/>
                    <a:gd name="T42" fmla="*/ 41 w 42"/>
                    <a:gd name="T43" fmla="*/ 13 h 32"/>
                    <a:gd name="T44" fmla="*/ 37 w 42"/>
                    <a:gd name="T45" fmla="*/ 7 h 32"/>
                    <a:gd name="T46" fmla="*/ 32 w 42"/>
                    <a:gd name="T47" fmla="*/ 2 h 32"/>
                    <a:gd name="T48" fmla="*/ 24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9" y="1"/>
                      </a:lnTo>
                      <a:lnTo>
                        <a:pt x="4" y="6"/>
                      </a:lnTo>
                      <a:lnTo>
                        <a:pt x="1" y="9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4" y="24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7" y="32"/>
                      </a:lnTo>
                      <a:lnTo>
                        <a:pt x="33" y="29"/>
                      </a:lnTo>
                      <a:lnTo>
                        <a:pt x="38" y="25"/>
                      </a:lnTo>
                      <a:lnTo>
                        <a:pt x="41" y="23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3"/>
                      </a:lnTo>
                      <a:lnTo>
                        <a:pt x="37" y="7"/>
                      </a:lnTo>
                      <a:lnTo>
                        <a:pt x="32" y="2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55" name="Freeform 3096"/>
                <p:cNvSpPr>
                  <a:spLocks/>
                </p:cNvSpPr>
                <p:nvPr/>
              </p:nvSpPr>
              <p:spPr bwMode="auto">
                <a:xfrm>
                  <a:off x="1681" y="3067"/>
                  <a:ext cx="42" cy="32"/>
                </a:xfrm>
                <a:custGeom>
                  <a:avLst/>
                  <a:gdLst>
                    <a:gd name="T0" fmla="*/ 24 w 42"/>
                    <a:gd name="T1" fmla="*/ 0 h 32"/>
                    <a:gd name="T2" fmla="*/ 24 w 42"/>
                    <a:gd name="T3" fmla="*/ 0 h 32"/>
                    <a:gd name="T4" fmla="*/ 15 w 42"/>
                    <a:gd name="T5" fmla="*/ 0 h 32"/>
                    <a:gd name="T6" fmla="*/ 9 w 42"/>
                    <a:gd name="T7" fmla="*/ 1 h 32"/>
                    <a:gd name="T8" fmla="*/ 4 w 42"/>
                    <a:gd name="T9" fmla="*/ 6 h 32"/>
                    <a:gd name="T10" fmla="*/ 1 w 42"/>
                    <a:gd name="T11" fmla="*/ 9 h 32"/>
                    <a:gd name="T12" fmla="*/ 0 w 42"/>
                    <a:gd name="T13" fmla="*/ 11 h 32"/>
                    <a:gd name="T14" fmla="*/ 0 w 42"/>
                    <a:gd name="T15" fmla="*/ 11 h 32"/>
                    <a:gd name="T16" fmla="*/ 0 w 42"/>
                    <a:gd name="T17" fmla="*/ 15 h 32"/>
                    <a:gd name="T18" fmla="*/ 1 w 42"/>
                    <a:gd name="T19" fmla="*/ 19 h 32"/>
                    <a:gd name="T20" fmla="*/ 4 w 42"/>
                    <a:gd name="T21" fmla="*/ 24 h 32"/>
                    <a:gd name="T22" fmla="*/ 10 w 42"/>
                    <a:gd name="T23" fmla="*/ 29 h 32"/>
                    <a:gd name="T24" fmla="*/ 18 w 42"/>
                    <a:gd name="T25" fmla="*/ 32 h 32"/>
                    <a:gd name="T26" fmla="*/ 18 w 42"/>
                    <a:gd name="T27" fmla="*/ 32 h 32"/>
                    <a:gd name="T28" fmla="*/ 27 w 42"/>
                    <a:gd name="T29" fmla="*/ 32 h 32"/>
                    <a:gd name="T30" fmla="*/ 33 w 42"/>
                    <a:gd name="T31" fmla="*/ 29 h 32"/>
                    <a:gd name="T32" fmla="*/ 38 w 42"/>
                    <a:gd name="T33" fmla="*/ 25 h 32"/>
                    <a:gd name="T34" fmla="*/ 41 w 42"/>
                    <a:gd name="T35" fmla="*/ 23 h 32"/>
                    <a:gd name="T36" fmla="*/ 41 w 42"/>
                    <a:gd name="T37" fmla="*/ 19 h 32"/>
                    <a:gd name="T38" fmla="*/ 41 w 42"/>
                    <a:gd name="T39" fmla="*/ 19 h 32"/>
                    <a:gd name="T40" fmla="*/ 42 w 42"/>
                    <a:gd name="T41" fmla="*/ 16 h 32"/>
                    <a:gd name="T42" fmla="*/ 41 w 42"/>
                    <a:gd name="T43" fmla="*/ 13 h 32"/>
                    <a:gd name="T44" fmla="*/ 37 w 42"/>
                    <a:gd name="T45" fmla="*/ 7 h 32"/>
                    <a:gd name="T46" fmla="*/ 32 w 42"/>
                    <a:gd name="T47" fmla="*/ 2 h 32"/>
                    <a:gd name="T48" fmla="*/ 24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9" y="1"/>
                      </a:lnTo>
                      <a:lnTo>
                        <a:pt x="4" y="6"/>
                      </a:lnTo>
                      <a:lnTo>
                        <a:pt x="1" y="9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4" y="24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7" y="32"/>
                      </a:lnTo>
                      <a:lnTo>
                        <a:pt x="33" y="29"/>
                      </a:lnTo>
                      <a:lnTo>
                        <a:pt x="38" y="25"/>
                      </a:lnTo>
                      <a:lnTo>
                        <a:pt x="41" y="23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3"/>
                      </a:lnTo>
                      <a:lnTo>
                        <a:pt x="37" y="7"/>
                      </a:lnTo>
                      <a:lnTo>
                        <a:pt x="32" y="2"/>
                      </a:lnTo>
                      <a:lnTo>
                        <a:pt x="24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56" name="Freeform 3097"/>
                <p:cNvSpPr>
                  <a:spLocks/>
                </p:cNvSpPr>
                <p:nvPr/>
              </p:nvSpPr>
              <p:spPr bwMode="auto">
                <a:xfrm>
                  <a:off x="1669" y="3045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7 w 42"/>
                    <a:gd name="T7" fmla="*/ 4 h 32"/>
                    <a:gd name="T8" fmla="*/ 3 w 42"/>
                    <a:gd name="T9" fmla="*/ 9 h 32"/>
                    <a:gd name="T10" fmla="*/ 2 w 42"/>
                    <a:gd name="T11" fmla="*/ 13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2 w 42"/>
                    <a:gd name="T17" fmla="*/ 19 h 32"/>
                    <a:gd name="T18" fmla="*/ 3 w 42"/>
                    <a:gd name="T19" fmla="*/ 22 h 32"/>
                    <a:gd name="T20" fmla="*/ 7 w 42"/>
                    <a:gd name="T21" fmla="*/ 27 h 32"/>
                    <a:gd name="T22" fmla="*/ 13 w 42"/>
                    <a:gd name="T23" fmla="*/ 31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30 w 42"/>
                    <a:gd name="T29" fmla="*/ 31 h 32"/>
                    <a:gd name="T30" fmla="*/ 36 w 42"/>
                    <a:gd name="T31" fmla="*/ 27 h 32"/>
                    <a:gd name="T32" fmla="*/ 41 w 42"/>
                    <a:gd name="T33" fmla="*/ 22 h 32"/>
                    <a:gd name="T34" fmla="*/ 42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2 w 42"/>
                    <a:gd name="T41" fmla="*/ 13 h 32"/>
                    <a:gd name="T42" fmla="*/ 41 w 42"/>
                    <a:gd name="T43" fmla="*/ 9 h 32"/>
                    <a:gd name="T44" fmla="*/ 36 w 42"/>
                    <a:gd name="T45" fmla="*/ 4 h 32"/>
                    <a:gd name="T46" fmla="*/ 30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4"/>
                      </a:lnTo>
                      <a:lnTo>
                        <a:pt x="3" y="9"/>
                      </a:lnTo>
                      <a:lnTo>
                        <a:pt x="2" y="13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3" y="22"/>
                      </a:lnTo>
                      <a:lnTo>
                        <a:pt x="7" y="27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30" y="31"/>
                      </a:lnTo>
                      <a:lnTo>
                        <a:pt x="36" y="27"/>
                      </a:lnTo>
                      <a:lnTo>
                        <a:pt x="41" y="22"/>
                      </a:lnTo>
                      <a:lnTo>
                        <a:pt x="42" y="19"/>
                      </a:lnTo>
                      <a:lnTo>
                        <a:pt x="42" y="15"/>
                      </a:lnTo>
                      <a:lnTo>
                        <a:pt x="42" y="13"/>
                      </a:lnTo>
                      <a:lnTo>
                        <a:pt x="41" y="9"/>
                      </a:lnTo>
                      <a:lnTo>
                        <a:pt x="36" y="4"/>
                      </a:lnTo>
                      <a:lnTo>
                        <a:pt x="30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57" name="Freeform 3098"/>
                <p:cNvSpPr>
                  <a:spLocks/>
                </p:cNvSpPr>
                <p:nvPr/>
              </p:nvSpPr>
              <p:spPr bwMode="auto">
                <a:xfrm>
                  <a:off x="1669" y="3045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7 w 42"/>
                    <a:gd name="T7" fmla="*/ 4 h 32"/>
                    <a:gd name="T8" fmla="*/ 3 w 42"/>
                    <a:gd name="T9" fmla="*/ 9 h 32"/>
                    <a:gd name="T10" fmla="*/ 2 w 42"/>
                    <a:gd name="T11" fmla="*/ 13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2 w 42"/>
                    <a:gd name="T17" fmla="*/ 19 h 32"/>
                    <a:gd name="T18" fmla="*/ 3 w 42"/>
                    <a:gd name="T19" fmla="*/ 22 h 32"/>
                    <a:gd name="T20" fmla="*/ 7 w 42"/>
                    <a:gd name="T21" fmla="*/ 27 h 32"/>
                    <a:gd name="T22" fmla="*/ 13 w 42"/>
                    <a:gd name="T23" fmla="*/ 31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30 w 42"/>
                    <a:gd name="T29" fmla="*/ 31 h 32"/>
                    <a:gd name="T30" fmla="*/ 36 w 42"/>
                    <a:gd name="T31" fmla="*/ 27 h 32"/>
                    <a:gd name="T32" fmla="*/ 41 w 42"/>
                    <a:gd name="T33" fmla="*/ 22 h 32"/>
                    <a:gd name="T34" fmla="*/ 42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2 w 42"/>
                    <a:gd name="T41" fmla="*/ 13 h 32"/>
                    <a:gd name="T42" fmla="*/ 41 w 42"/>
                    <a:gd name="T43" fmla="*/ 9 h 32"/>
                    <a:gd name="T44" fmla="*/ 36 w 42"/>
                    <a:gd name="T45" fmla="*/ 4 h 32"/>
                    <a:gd name="T46" fmla="*/ 30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4"/>
                      </a:lnTo>
                      <a:lnTo>
                        <a:pt x="3" y="9"/>
                      </a:lnTo>
                      <a:lnTo>
                        <a:pt x="2" y="13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3" y="22"/>
                      </a:lnTo>
                      <a:lnTo>
                        <a:pt x="7" y="27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30" y="31"/>
                      </a:lnTo>
                      <a:lnTo>
                        <a:pt x="36" y="27"/>
                      </a:lnTo>
                      <a:lnTo>
                        <a:pt x="41" y="22"/>
                      </a:lnTo>
                      <a:lnTo>
                        <a:pt x="42" y="19"/>
                      </a:lnTo>
                      <a:lnTo>
                        <a:pt x="42" y="15"/>
                      </a:lnTo>
                      <a:lnTo>
                        <a:pt x="42" y="13"/>
                      </a:lnTo>
                      <a:lnTo>
                        <a:pt x="41" y="9"/>
                      </a:lnTo>
                      <a:lnTo>
                        <a:pt x="36" y="4"/>
                      </a:lnTo>
                      <a:lnTo>
                        <a:pt x="30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58" name="Freeform 3099"/>
                <p:cNvSpPr>
                  <a:spLocks/>
                </p:cNvSpPr>
                <p:nvPr/>
              </p:nvSpPr>
              <p:spPr bwMode="auto">
                <a:xfrm>
                  <a:off x="1652" y="3106"/>
                  <a:ext cx="39" cy="36"/>
                </a:xfrm>
                <a:custGeom>
                  <a:avLst/>
                  <a:gdLst>
                    <a:gd name="T0" fmla="*/ 11 w 39"/>
                    <a:gd name="T1" fmla="*/ 4 h 36"/>
                    <a:gd name="T2" fmla="*/ 11 w 39"/>
                    <a:gd name="T3" fmla="*/ 4 h 36"/>
                    <a:gd name="T4" fmla="*/ 5 w 39"/>
                    <a:gd name="T5" fmla="*/ 9 h 36"/>
                    <a:gd name="T6" fmla="*/ 1 w 39"/>
                    <a:gd name="T7" fmla="*/ 16 h 36"/>
                    <a:gd name="T8" fmla="*/ 0 w 39"/>
                    <a:gd name="T9" fmla="*/ 22 h 36"/>
                    <a:gd name="T10" fmla="*/ 0 w 39"/>
                    <a:gd name="T11" fmla="*/ 26 h 36"/>
                    <a:gd name="T12" fmla="*/ 1 w 39"/>
                    <a:gd name="T13" fmla="*/ 28 h 36"/>
                    <a:gd name="T14" fmla="*/ 1 w 39"/>
                    <a:gd name="T15" fmla="*/ 28 h 36"/>
                    <a:gd name="T16" fmla="*/ 3 w 39"/>
                    <a:gd name="T17" fmla="*/ 31 h 36"/>
                    <a:gd name="T18" fmla="*/ 6 w 39"/>
                    <a:gd name="T19" fmla="*/ 34 h 36"/>
                    <a:gd name="T20" fmla="*/ 12 w 39"/>
                    <a:gd name="T21" fmla="*/ 36 h 36"/>
                    <a:gd name="T22" fmla="*/ 20 w 39"/>
                    <a:gd name="T23" fmla="*/ 35 h 36"/>
                    <a:gd name="T24" fmla="*/ 28 w 39"/>
                    <a:gd name="T25" fmla="*/ 32 h 36"/>
                    <a:gd name="T26" fmla="*/ 28 w 39"/>
                    <a:gd name="T27" fmla="*/ 32 h 36"/>
                    <a:gd name="T28" fmla="*/ 34 w 39"/>
                    <a:gd name="T29" fmla="*/ 27 h 36"/>
                    <a:gd name="T30" fmla="*/ 38 w 39"/>
                    <a:gd name="T31" fmla="*/ 21 h 36"/>
                    <a:gd name="T32" fmla="*/ 39 w 39"/>
                    <a:gd name="T33" fmla="*/ 14 h 36"/>
                    <a:gd name="T34" fmla="*/ 38 w 39"/>
                    <a:gd name="T35" fmla="*/ 11 h 36"/>
                    <a:gd name="T36" fmla="*/ 37 w 39"/>
                    <a:gd name="T37" fmla="*/ 8 h 36"/>
                    <a:gd name="T38" fmla="*/ 37 w 39"/>
                    <a:gd name="T39" fmla="*/ 8 h 36"/>
                    <a:gd name="T40" fmla="*/ 35 w 39"/>
                    <a:gd name="T41" fmla="*/ 5 h 36"/>
                    <a:gd name="T42" fmla="*/ 33 w 39"/>
                    <a:gd name="T43" fmla="*/ 3 h 36"/>
                    <a:gd name="T44" fmla="*/ 26 w 39"/>
                    <a:gd name="T45" fmla="*/ 0 h 36"/>
                    <a:gd name="T46" fmla="*/ 19 w 39"/>
                    <a:gd name="T47" fmla="*/ 0 h 36"/>
                    <a:gd name="T48" fmla="*/ 11 w 39"/>
                    <a:gd name="T49" fmla="*/ 4 h 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6"/>
                    <a:gd name="T77" fmla="*/ 39 w 39"/>
                    <a:gd name="T78" fmla="*/ 36 h 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6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3" y="31"/>
                      </a:lnTo>
                      <a:lnTo>
                        <a:pt x="6" y="34"/>
                      </a:lnTo>
                      <a:lnTo>
                        <a:pt x="12" y="36"/>
                      </a:lnTo>
                      <a:lnTo>
                        <a:pt x="20" y="35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1"/>
                      </a:lnTo>
                      <a:lnTo>
                        <a:pt x="39" y="14"/>
                      </a:lnTo>
                      <a:lnTo>
                        <a:pt x="38" y="11"/>
                      </a:lnTo>
                      <a:lnTo>
                        <a:pt x="37" y="8"/>
                      </a:lnTo>
                      <a:lnTo>
                        <a:pt x="35" y="5"/>
                      </a:lnTo>
                      <a:lnTo>
                        <a:pt x="33" y="3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59" name="Freeform 3100"/>
                <p:cNvSpPr>
                  <a:spLocks/>
                </p:cNvSpPr>
                <p:nvPr/>
              </p:nvSpPr>
              <p:spPr bwMode="auto">
                <a:xfrm>
                  <a:off x="1652" y="3106"/>
                  <a:ext cx="39" cy="36"/>
                </a:xfrm>
                <a:custGeom>
                  <a:avLst/>
                  <a:gdLst>
                    <a:gd name="T0" fmla="*/ 11 w 39"/>
                    <a:gd name="T1" fmla="*/ 4 h 36"/>
                    <a:gd name="T2" fmla="*/ 11 w 39"/>
                    <a:gd name="T3" fmla="*/ 4 h 36"/>
                    <a:gd name="T4" fmla="*/ 5 w 39"/>
                    <a:gd name="T5" fmla="*/ 9 h 36"/>
                    <a:gd name="T6" fmla="*/ 1 w 39"/>
                    <a:gd name="T7" fmla="*/ 16 h 36"/>
                    <a:gd name="T8" fmla="*/ 0 w 39"/>
                    <a:gd name="T9" fmla="*/ 22 h 36"/>
                    <a:gd name="T10" fmla="*/ 0 w 39"/>
                    <a:gd name="T11" fmla="*/ 26 h 36"/>
                    <a:gd name="T12" fmla="*/ 1 w 39"/>
                    <a:gd name="T13" fmla="*/ 28 h 36"/>
                    <a:gd name="T14" fmla="*/ 1 w 39"/>
                    <a:gd name="T15" fmla="*/ 28 h 36"/>
                    <a:gd name="T16" fmla="*/ 3 w 39"/>
                    <a:gd name="T17" fmla="*/ 31 h 36"/>
                    <a:gd name="T18" fmla="*/ 6 w 39"/>
                    <a:gd name="T19" fmla="*/ 34 h 36"/>
                    <a:gd name="T20" fmla="*/ 12 w 39"/>
                    <a:gd name="T21" fmla="*/ 36 h 36"/>
                    <a:gd name="T22" fmla="*/ 20 w 39"/>
                    <a:gd name="T23" fmla="*/ 35 h 36"/>
                    <a:gd name="T24" fmla="*/ 28 w 39"/>
                    <a:gd name="T25" fmla="*/ 32 h 36"/>
                    <a:gd name="T26" fmla="*/ 28 w 39"/>
                    <a:gd name="T27" fmla="*/ 32 h 36"/>
                    <a:gd name="T28" fmla="*/ 34 w 39"/>
                    <a:gd name="T29" fmla="*/ 27 h 36"/>
                    <a:gd name="T30" fmla="*/ 38 w 39"/>
                    <a:gd name="T31" fmla="*/ 21 h 36"/>
                    <a:gd name="T32" fmla="*/ 39 w 39"/>
                    <a:gd name="T33" fmla="*/ 14 h 36"/>
                    <a:gd name="T34" fmla="*/ 38 w 39"/>
                    <a:gd name="T35" fmla="*/ 11 h 36"/>
                    <a:gd name="T36" fmla="*/ 37 w 39"/>
                    <a:gd name="T37" fmla="*/ 8 h 36"/>
                    <a:gd name="T38" fmla="*/ 37 w 39"/>
                    <a:gd name="T39" fmla="*/ 8 h 36"/>
                    <a:gd name="T40" fmla="*/ 35 w 39"/>
                    <a:gd name="T41" fmla="*/ 5 h 36"/>
                    <a:gd name="T42" fmla="*/ 33 w 39"/>
                    <a:gd name="T43" fmla="*/ 3 h 36"/>
                    <a:gd name="T44" fmla="*/ 26 w 39"/>
                    <a:gd name="T45" fmla="*/ 0 h 36"/>
                    <a:gd name="T46" fmla="*/ 19 w 39"/>
                    <a:gd name="T47" fmla="*/ 0 h 36"/>
                    <a:gd name="T48" fmla="*/ 11 w 39"/>
                    <a:gd name="T49" fmla="*/ 4 h 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6"/>
                    <a:gd name="T77" fmla="*/ 39 w 39"/>
                    <a:gd name="T78" fmla="*/ 36 h 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6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3" y="31"/>
                      </a:lnTo>
                      <a:lnTo>
                        <a:pt x="6" y="34"/>
                      </a:lnTo>
                      <a:lnTo>
                        <a:pt x="12" y="36"/>
                      </a:lnTo>
                      <a:lnTo>
                        <a:pt x="20" y="35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1"/>
                      </a:lnTo>
                      <a:lnTo>
                        <a:pt x="39" y="14"/>
                      </a:lnTo>
                      <a:lnTo>
                        <a:pt x="38" y="11"/>
                      </a:lnTo>
                      <a:lnTo>
                        <a:pt x="37" y="8"/>
                      </a:lnTo>
                      <a:lnTo>
                        <a:pt x="35" y="5"/>
                      </a:lnTo>
                      <a:lnTo>
                        <a:pt x="33" y="3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60" name="Freeform 3101"/>
                <p:cNvSpPr>
                  <a:spLocks/>
                </p:cNvSpPr>
                <p:nvPr/>
              </p:nvSpPr>
              <p:spPr bwMode="auto">
                <a:xfrm>
                  <a:off x="1681" y="3110"/>
                  <a:ext cx="39" cy="33"/>
                </a:xfrm>
                <a:custGeom>
                  <a:avLst/>
                  <a:gdLst>
                    <a:gd name="T0" fmla="*/ 25 w 39"/>
                    <a:gd name="T1" fmla="*/ 1 h 33"/>
                    <a:gd name="T2" fmla="*/ 25 w 39"/>
                    <a:gd name="T3" fmla="*/ 1 h 33"/>
                    <a:gd name="T4" fmla="*/ 16 w 39"/>
                    <a:gd name="T5" fmla="*/ 0 h 33"/>
                    <a:gd name="T6" fmla="*/ 10 w 39"/>
                    <a:gd name="T7" fmla="*/ 1 h 33"/>
                    <a:gd name="T8" fmla="*/ 4 w 39"/>
                    <a:gd name="T9" fmla="*/ 5 h 33"/>
                    <a:gd name="T10" fmla="*/ 1 w 39"/>
                    <a:gd name="T11" fmla="*/ 7 h 33"/>
                    <a:gd name="T12" fmla="*/ 0 w 39"/>
                    <a:gd name="T13" fmla="*/ 10 h 33"/>
                    <a:gd name="T14" fmla="*/ 0 w 39"/>
                    <a:gd name="T15" fmla="*/ 10 h 33"/>
                    <a:gd name="T16" fmla="*/ 0 w 39"/>
                    <a:gd name="T17" fmla="*/ 13 h 33"/>
                    <a:gd name="T18" fmla="*/ 0 w 39"/>
                    <a:gd name="T19" fmla="*/ 17 h 33"/>
                    <a:gd name="T20" fmla="*/ 2 w 39"/>
                    <a:gd name="T21" fmla="*/ 23 h 33"/>
                    <a:gd name="T22" fmla="*/ 8 w 39"/>
                    <a:gd name="T23" fmla="*/ 28 h 33"/>
                    <a:gd name="T24" fmla="*/ 14 w 39"/>
                    <a:gd name="T25" fmla="*/ 32 h 33"/>
                    <a:gd name="T26" fmla="*/ 14 w 39"/>
                    <a:gd name="T27" fmla="*/ 32 h 33"/>
                    <a:gd name="T28" fmla="*/ 22 w 39"/>
                    <a:gd name="T29" fmla="*/ 33 h 33"/>
                    <a:gd name="T30" fmla="*/ 29 w 39"/>
                    <a:gd name="T31" fmla="*/ 33 h 33"/>
                    <a:gd name="T32" fmla="*/ 36 w 39"/>
                    <a:gd name="T33" fmla="*/ 30 h 33"/>
                    <a:gd name="T34" fmla="*/ 38 w 39"/>
                    <a:gd name="T35" fmla="*/ 27 h 33"/>
                    <a:gd name="T36" fmla="*/ 39 w 39"/>
                    <a:gd name="T37" fmla="*/ 24 h 33"/>
                    <a:gd name="T38" fmla="*/ 39 w 39"/>
                    <a:gd name="T39" fmla="*/ 24 h 33"/>
                    <a:gd name="T40" fmla="*/ 39 w 39"/>
                    <a:gd name="T41" fmla="*/ 21 h 33"/>
                    <a:gd name="T42" fmla="*/ 39 w 39"/>
                    <a:gd name="T43" fmla="*/ 18 h 33"/>
                    <a:gd name="T44" fmla="*/ 37 w 39"/>
                    <a:gd name="T45" fmla="*/ 12 h 33"/>
                    <a:gd name="T46" fmla="*/ 32 w 39"/>
                    <a:gd name="T47" fmla="*/ 7 h 33"/>
                    <a:gd name="T48" fmla="*/ 25 w 39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6" y="0"/>
                      </a:lnTo>
                      <a:lnTo>
                        <a:pt x="10" y="1"/>
                      </a:lnTo>
                      <a:lnTo>
                        <a:pt x="4" y="5"/>
                      </a:lnTo>
                      <a:lnTo>
                        <a:pt x="1" y="7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29" y="33"/>
                      </a:lnTo>
                      <a:lnTo>
                        <a:pt x="36" y="30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39" y="21"/>
                      </a:lnTo>
                      <a:lnTo>
                        <a:pt x="39" y="18"/>
                      </a:lnTo>
                      <a:lnTo>
                        <a:pt x="37" y="12"/>
                      </a:lnTo>
                      <a:lnTo>
                        <a:pt x="32" y="7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61" name="Freeform 3102"/>
                <p:cNvSpPr>
                  <a:spLocks/>
                </p:cNvSpPr>
                <p:nvPr/>
              </p:nvSpPr>
              <p:spPr bwMode="auto">
                <a:xfrm>
                  <a:off x="1681" y="3110"/>
                  <a:ext cx="39" cy="33"/>
                </a:xfrm>
                <a:custGeom>
                  <a:avLst/>
                  <a:gdLst>
                    <a:gd name="T0" fmla="*/ 25 w 39"/>
                    <a:gd name="T1" fmla="*/ 1 h 33"/>
                    <a:gd name="T2" fmla="*/ 25 w 39"/>
                    <a:gd name="T3" fmla="*/ 1 h 33"/>
                    <a:gd name="T4" fmla="*/ 16 w 39"/>
                    <a:gd name="T5" fmla="*/ 0 h 33"/>
                    <a:gd name="T6" fmla="*/ 10 w 39"/>
                    <a:gd name="T7" fmla="*/ 1 h 33"/>
                    <a:gd name="T8" fmla="*/ 4 w 39"/>
                    <a:gd name="T9" fmla="*/ 5 h 33"/>
                    <a:gd name="T10" fmla="*/ 1 w 39"/>
                    <a:gd name="T11" fmla="*/ 7 h 33"/>
                    <a:gd name="T12" fmla="*/ 0 w 39"/>
                    <a:gd name="T13" fmla="*/ 10 h 33"/>
                    <a:gd name="T14" fmla="*/ 0 w 39"/>
                    <a:gd name="T15" fmla="*/ 10 h 33"/>
                    <a:gd name="T16" fmla="*/ 0 w 39"/>
                    <a:gd name="T17" fmla="*/ 13 h 33"/>
                    <a:gd name="T18" fmla="*/ 0 w 39"/>
                    <a:gd name="T19" fmla="*/ 17 h 33"/>
                    <a:gd name="T20" fmla="*/ 2 w 39"/>
                    <a:gd name="T21" fmla="*/ 23 h 33"/>
                    <a:gd name="T22" fmla="*/ 8 w 39"/>
                    <a:gd name="T23" fmla="*/ 28 h 33"/>
                    <a:gd name="T24" fmla="*/ 14 w 39"/>
                    <a:gd name="T25" fmla="*/ 32 h 33"/>
                    <a:gd name="T26" fmla="*/ 14 w 39"/>
                    <a:gd name="T27" fmla="*/ 32 h 33"/>
                    <a:gd name="T28" fmla="*/ 22 w 39"/>
                    <a:gd name="T29" fmla="*/ 33 h 33"/>
                    <a:gd name="T30" fmla="*/ 29 w 39"/>
                    <a:gd name="T31" fmla="*/ 33 h 33"/>
                    <a:gd name="T32" fmla="*/ 36 w 39"/>
                    <a:gd name="T33" fmla="*/ 30 h 33"/>
                    <a:gd name="T34" fmla="*/ 38 w 39"/>
                    <a:gd name="T35" fmla="*/ 27 h 33"/>
                    <a:gd name="T36" fmla="*/ 39 w 39"/>
                    <a:gd name="T37" fmla="*/ 24 h 33"/>
                    <a:gd name="T38" fmla="*/ 39 w 39"/>
                    <a:gd name="T39" fmla="*/ 24 h 33"/>
                    <a:gd name="T40" fmla="*/ 39 w 39"/>
                    <a:gd name="T41" fmla="*/ 21 h 33"/>
                    <a:gd name="T42" fmla="*/ 39 w 39"/>
                    <a:gd name="T43" fmla="*/ 18 h 33"/>
                    <a:gd name="T44" fmla="*/ 37 w 39"/>
                    <a:gd name="T45" fmla="*/ 12 h 33"/>
                    <a:gd name="T46" fmla="*/ 32 w 39"/>
                    <a:gd name="T47" fmla="*/ 7 h 33"/>
                    <a:gd name="T48" fmla="*/ 25 w 39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6" y="0"/>
                      </a:lnTo>
                      <a:lnTo>
                        <a:pt x="10" y="1"/>
                      </a:lnTo>
                      <a:lnTo>
                        <a:pt x="4" y="5"/>
                      </a:lnTo>
                      <a:lnTo>
                        <a:pt x="1" y="7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29" y="33"/>
                      </a:lnTo>
                      <a:lnTo>
                        <a:pt x="36" y="30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39" y="21"/>
                      </a:lnTo>
                      <a:lnTo>
                        <a:pt x="39" y="18"/>
                      </a:lnTo>
                      <a:lnTo>
                        <a:pt x="37" y="12"/>
                      </a:lnTo>
                      <a:lnTo>
                        <a:pt x="32" y="7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62" name="Freeform 3103"/>
                <p:cNvSpPr>
                  <a:spLocks/>
                </p:cNvSpPr>
                <p:nvPr/>
              </p:nvSpPr>
              <p:spPr bwMode="auto">
                <a:xfrm>
                  <a:off x="1791" y="3076"/>
                  <a:ext cx="30" cy="89"/>
                </a:xfrm>
                <a:custGeom>
                  <a:avLst/>
                  <a:gdLst>
                    <a:gd name="T0" fmla="*/ 0 w 30"/>
                    <a:gd name="T1" fmla="*/ 84 h 89"/>
                    <a:gd name="T2" fmla="*/ 9 w 30"/>
                    <a:gd name="T3" fmla="*/ 69 h 89"/>
                    <a:gd name="T4" fmla="*/ 9 w 30"/>
                    <a:gd name="T5" fmla="*/ 0 h 89"/>
                    <a:gd name="T6" fmla="*/ 23 w 30"/>
                    <a:gd name="T7" fmla="*/ 2 h 89"/>
                    <a:gd name="T8" fmla="*/ 23 w 30"/>
                    <a:gd name="T9" fmla="*/ 70 h 89"/>
                    <a:gd name="T10" fmla="*/ 30 w 30"/>
                    <a:gd name="T11" fmla="*/ 85 h 89"/>
                    <a:gd name="T12" fmla="*/ 20 w 30"/>
                    <a:gd name="T13" fmla="*/ 80 h 89"/>
                    <a:gd name="T14" fmla="*/ 20 w 30"/>
                    <a:gd name="T15" fmla="*/ 89 h 89"/>
                    <a:gd name="T16" fmla="*/ 14 w 30"/>
                    <a:gd name="T17" fmla="*/ 81 h 89"/>
                    <a:gd name="T18" fmla="*/ 9 w 30"/>
                    <a:gd name="T19" fmla="*/ 88 h 89"/>
                    <a:gd name="T20" fmla="*/ 9 w 30"/>
                    <a:gd name="T21" fmla="*/ 80 h 89"/>
                    <a:gd name="T22" fmla="*/ 0 w 30"/>
                    <a:gd name="T23" fmla="*/ 84 h 89"/>
                    <a:gd name="T24" fmla="*/ 0 w 30"/>
                    <a:gd name="T25" fmla="*/ 84 h 8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89"/>
                    <a:gd name="T41" fmla="*/ 30 w 30"/>
                    <a:gd name="T42" fmla="*/ 89 h 8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89">
                      <a:moveTo>
                        <a:pt x="0" y="84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2"/>
                      </a:lnTo>
                      <a:lnTo>
                        <a:pt x="23" y="70"/>
                      </a:lnTo>
                      <a:lnTo>
                        <a:pt x="30" y="85"/>
                      </a:lnTo>
                      <a:lnTo>
                        <a:pt x="20" y="80"/>
                      </a:lnTo>
                      <a:lnTo>
                        <a:pt x="20" y="89"/>
                      </a:lnTo>
                      <a:lnTo>
                        <a:pt x="14" y="81"/>
                      </a:lnTo>
                      <a:lnTo>
                        <a:pt x="9" y="88"/>
                      </a:lnTo>
                      <a:lnTo>
                        <a:pt x="9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63" name="Freeform 3104"/>
                <p:cNvSpPr>
                  <a:spLocks/>
                </p:cNvSpPr>
                <p:nvPr/>
              </p:nvSpPr>
              <p:spPr bwMode="auto">
                <a:xfrm>
                  <a:off x="1773" y="3062"/>
                  <a:ext cx="39" cy="33"/>
                </a:xfrm>
                <a:custGeom>
                  <a:avLst/>
                  <a:gdLst>
                    <a:gd name="T0" fmla="*/ 11 w 39"/>
                    <a:gd name="T1" fmla="*/ 2 h 33"/>
                    <a:gd name="T2" fmla="*/ 11 w 39"/>
                    <a:gd name="T3" fmla="*/ 2 h 33"/>
                    <a:gd name="T4" fmla="*/ 5 w 39"/>
                    <a:gd name="T5" fmla="*/ 7 h 33"/>
                    <a:gd name="T6" fmla="*/ 1 w 39"/>
                    <a:gd name="T7" fmla="*/ 14 h 33"/>
                    <a:gd name="T8" fmla="*/ 0 w 39"/>
                    <a:gd name="T9" fmla="*/ 20 h 33"/>
                    <a:gd name="T10" fmla="*/ 0 w 39"/>
                    <a:gd name="T11" fmla="*/ 24 h 33"/>
                    <a:gd name="T12" fmla="*/ 1 w 39"/>
                    <a:gd name="T13" fmla="*/ 27 h 33"/>
                    <a:gd name="T14" fmla="*/ 1 w 39"/>
                    <a:gd name="T15" fmla="*/ 27 h 33"/>
                    <a:gd name="T16" fmla="*/ 4 w 39"/>
                    <a:gd name="T17" fmla="*/ 29 h 33"/>
                    <a:gd name="T18" fmla="*/ 6 w 39"/>
                    <a:gd name="T19" fmla="*/ 32 h 33"/>
                    <a:gd name="T20" fmla="*/ 12 w 39"/>
                    <a:gd name="T21" fmla="*/ 33 h 33"/>
                    <a:gd name="T22" fmla="*/ 20 w 39"/>
                    <a:gd name="T23" fmla="*/ 33 h 33"/>
                    <a:gd name="T24" fmla="*/ 28 w 39"/>
                    <a:gd name="T25" fmla="*/ 30 h 33"/>
                    <a:gd name="T26" fmla="*/ 28 w 39"/>
                    <a:gd name="T27" fmla="*/ 30 h 33"/>
                    <a:gd name="T28" fmla="*/ 34 w 39"/>
                    <a:gd name="T29" fmla="*/ 25 h 33"/>
                    <a:gd name="T30" fmla="*/ 38 w 39"/>
                    <a:gd name="T31" fmla="*/ 19 h 33"/>
                    <a:gd name="T32" fmla="*/ 39 w 39"/>
                    <a:gd name="T33" fmla="*/ 12 h 33"/>
                    <a:gd name="T34" fmla="*/ 38 w 39"/>
                    <a:gd name="T35" fmla="*/ 9 h 33"/>
                    <a:gd name="T36" fmla="*/ 37 w 39"/>
                    <a:gd name="T37" fmla="*/ 6 h 33"/>
                    <a:gd name="T38" fmla="*/ 37 w 39"/>
                    <a:gd name="T39" fmla="*/ 6 h 33"/>
                    <a:gd name="T40" fmla="*/ 35 w 39"/>
                    <a:gd name="T41" fmla="*/ 4 h 33"/>
                    <a:gd name="T42" fmla="*/ 33 w 39"/>
                    <a:gd name="T43" fmla="*/ 1 h 33"/>
                    <a:gd name="T44" fmla="*/ 27 w 39"/>
                    <a:gd name="T45" fmla="*/ 0 h 33"/>
                    <a:gd name="T46" fmla="*/ 19 w 39"/>
                    <a:gd name="T47" fmla="*/ 0 h 33"/>
                    <a:gd name="T48" fmla="*/ 11 w 39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7"/>
                      </a:lnTo>
                      <a:lnTo>
                        <a:pt x="1" y="14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4" y="29"/>
                      </a:lnTo>
                      <a:lnTo>
                        <a:pt x="6" y="32"/>
                      </a:lnTo>
                      <a:lnTo>
                        <a:pt x="12" y="33"/>
                      </a:lnTo>
                      <a:lnTo>
                        <a:pt x="20" y="33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39" y="12"/>
                      </a:lnTo>
                      <a:lnTo>
                        <a:pt x="38" y="9"/>
                      </a:lnTo>
                      <a:lnTo>
                        <a:pt x="37" y="6"/>
                      </a:lnTo>
                      <a:lnTo>
                        <a:pt x="35" y="4"/>
                      </a:lnTo>
                      <a:lnTo>
                        <a:pt x="33" y="1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2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64" name="Freeform 3105"/>
                <p:cNvSpPr>
                  <a:spLocks/>
                </p:cNvSpPr>
                <p:nvPr/>
              </p:nvSpPr>
              <p:spPr bwMode="auto">
                <a:xfrm>
                  <a:off x="1773" y="3062"/>
                  <a:ext cx="39" cy="33"/>
                </a:xfrm>
                <a:custGeom>
                  <a:avLst/>
                  <a:gdLst>
                    <a:gd name="T0" fmla="*/ 11 w 39"/>
                    <a:gd name="T1" fmla="*/ 2 h 33"/>
                    <a:gd name="T2" fmla="*/ 11 w 39"/>
                    <a:gd name="T3" fmla="*/ 2 h 33"/>
                    <a:gd name="T4" fmla="*/ 5 w 39"/>
                    <a:gd name="T5" fmla="*/ 7 h 33"/>
                    <a:gd name="T6" fmla="*/ 1 w 39"/>
                    <a:gd name="T7" fmla="*/ 14 h 33"/>
                    <a:gd name="T8" fmla="*/ 0 w 39"/>
                    <a:gd name="T9" fmla="*/ 20 h 33"/>
                    <a:gd name="T10" fmla="*/ 0 w 39"/>
                    <a:gd name="T11" fmla="*/ 24 h 33"/>
                    <a:gd name="T12" fmla="*/ 1 w 39"/>
                    <a:gd name="T13" fmla="*/ 27 h 33"/>
                    <a:gd name="T14" fmla="*/ 1 w 39"/>
                    <a:gd name="T15" fmla="*/ 27 h 33"/>
                    <a:gd name="T16" fmla="*/ 4 w 39"/>
                    <a:gd name="T17" fmla="*/ 29 h 33"/>
                    <a:gd name="T18" fmla="*/ 6 w 39"/>
                    <a:gd name="T19" fmla="*/ 32 h 33"/>
                    <a:gd name="T20" fmla="*/ 12 w 39"/>
                    <a:gd name="T21" fmla="*/ 33 h 33"/>
                    <a:gd name="T22" fmla="*/ 20 w 39"/>
                    <a:gd name="T23" fmla="*/ 33 h 33"/>
                    <a:gd name="T24" fmla="*/ 28 w 39"/>
                    <a:gd name="T25" fmla="*/ 30 h 33"/>
                    <a:gd name="T26" fmla="*/ 28 w 39"/>
                    <a:gd name="T27" fmla="*/ 30 h 33"/>
                    <a:gd name="T28" fmla="*/ 34 w 39"/>
                    <a:gd name="T29" fmla="*/ 25 h 33"/>
                    <a:gd name="T30" fmla="*/ 38 w 39"/>
                    <a:gd name="T31" fmla="*/ 19 h 33"/>
                    <a:gd name="T32" fmla="*/ 39 w 39"/>
                    <a:gd name="T33" fmla="*/ 12 h 33"/>
                    <a:gd name="T34" fmla="*/ 38 w 39"/>
                    <a:gd name="T35" fmla="*/ 9 h 33"/>
                    <a:gd name="T36" fmla="*/ 37 w 39"/>
                    <a:gd name="T37" fmla="*/ 6 h 33"/>
                    <a:gd name="T38" fmla="*/ 37 w 39"/>
                    <a:gd name="T39" fmla="*/ 6 h 33"/>
                    <a:gd name="T40" fmla="*/ 35 w 39"/>
                    <a:gd name="T41" fmla="*/ 4 h 33"/>
                    <a:gd name="T42" fmla="*/ 33 w 39"/>
                    <a:gd name="T43" fmla="*/ 1 h 33"/>
                    <a:gd name="T44" fmla="*/ 27 w 39"/>
                    <a:gd name="T45" fmla="*/ 0 h 33"/>
                    <a:gd name="T46" fmla="*/ 19 w 39"/>
                    <a:gd name="T47" fmla="*/ 0 h 33"/>
                    <a:gd name="T48" fmla="*/ 11 w 39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7"/>
                      </a:lnTo>
                      <a:lnTo>
                        <a:pt x="1" y="14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4" y="29"/>
                      </a:lnTo>
                      <a:lnTo>
                        <a:pt x="6" y="32"/>
                      </a:lnTo>
                      <a:lnTo>
                        <a:pt x="12" y="33"/>
                      </a:lnTo>
                      <a:lnTo>
                        <a:pt x="20" y="33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39" y="12"/>
                      </a:lnTo>
                      <a:lnTo>
                        <a:pt x="38" y="9"/>
                      </a:lnTo>
                      <a:lnTo>
                        <a:pt x="37" y="6"/>
                      </a:lnTo>
                      <a:lnTo>
                        <a:pt x="35" y="4"/>
                      </a:lnTo>
                      <a:lnTo>
                        <a:pt x="33" y="1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65" name="Freeform 3106"/>
                <p:cNvSpPr>
                  <a:spLocks/>
                </p:cNvSpPr>
                <p:nvPr/>
              </p:nvSpPr>
              <p:spPr bwMode="auto">
                <a:xfrm>
                  <a:off x="1802" y="3066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8 w 40"/>
                    <a:gd name="T5" fmla="*/ 0 h 33"/>
                    <a:gd name="T6" fmla="*/ 10 w 40"/>
                    <a:gd name="T7" fmla="*/ 0 h 33"/>
                    <a:gd name="T8" fmla="*/ 4 w 40"/>
                    <a:gd name="T9" fmla="*/ 3 h 33"/>
                    <a:gd name="T10" fmla="*/ 1 w 40"/>
                    <a:gd name="T11" fmla="*/ 6 h 33"/>
                    <a:gd name="T12" fmla="*/ 0 w 40"/>
                    <a:gd name="T13" fmla="*/ 8 h 33"/>
                    <a:gd name="T14" fmla="*/ 0 w 40"/>
                    <a:gd name="T15" fmla="*/ 8 h 33"/>
                    <a:gd name="T16" fmla="*/ 0 w 40"/>
                    <a:gd name="T17" fmla="*/ 11 h 33"/>
                    <a:gd name="T18" fmla="*/ 0 w 40"/>
                    <a:gd name="T19" fmla="*/ 15 h 33"/>
                    <a:gd name="T20" fmla="*/ 3 w 40"/>
                    <a:gd name="T21" fmla="*/ 21 h 33"/>
                    <a:gd name="T22" fmla="*/ 8 w 40"/>
                    <a:gd name="T23" fmla="*/ 26 h 33"/>
                    <a:gd name="T24" fmla="*/ 14 w 40"/>
                    <a:gd name="T25" fmla="*/ 30 h 33"/>
                    <a:gd name="T26" fmla="*/ 14 w 40"/>
                    <a:gd name="T27" fmla="*/ 30 h 33"/>
                    <a:gd name="T28" fmla="*/ 22 w 40"/>
                    <a:gd name="T29" fmla="*/ 33 h 33"/>
                    <a:gd name="T30" fmla="*/ 29 w 40"/>
                    <a:gd name="T31" fmla="*/ 31 h 33"/>
                    <a:gd name="T32" fmla="*/ 36 w 40"/>
                    <a:gd name="T33" fmla="*/ 28 h 33"/>
                    <a:gd name="T34" fmla="*/ 38 w 40"/>
                    <a:gd name="T35" fmla="*/ 25 h 33"/>
                    <a:gd name="T36" fmla="*/ 40 w 40"/>
                    <a:gd name="T37" fmla="*/ 23 h 33"/>
                    <a:gd name="T38" fmla="*/ 40 w 40"/>
                    <a:gd name="T39" fmla="*/ 23 h 33"/>
                    <a:gd name="T40" fmla="*/ 40 w 40"/>
                    <a:gd name="T41" fmla="*/ 20 h 33"/>
                    <a:gd name="T42" fmla="*/ 40 w 40"/>
                    <a:gd name="T43" fmla="*/ 16 h 33"/>
                    <a:gd name="T44" fmla="*/ 37 w 40"/>
                    <a:gd name="T45" fmla="*/ 10 h 33"/>
                    <a:gd name="T46" fmla="*/ 32 w 40"/>
                    <a:gd name="T47" fmla="*/ 5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0" y="0"/>
                      </a:lnTo>
                      <a:lnTo>
                        <a:pt x="4" y="3"/>
                      </a:lnTo>
                      <a:lnTo>
                        <a:pt x="1" y="6"/>
                      </a:lnTo>
                      <a:lnTo>
                        <a:pt x="0" y="8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3" y="21"/>
                      </a:lnTo>
                      <a:lnTo>
                        <a:pt x="8" y="26"/>
                      </a:lnTo>
                      <a:lnTo>
                        <a:pt x="14" y="30"/>
                      </a:lnTo>
                      <a:lnTo>
                        <a:pt x="22" y="33"/>
                      </a:lnTo>
                      <a:lnTo>
                        <a:pt x="29" y="31"/>
                      </a:lnTo>
                      <a:lnTo>
                        <a:pt x="36" y="28"/>
                      </a:lnTo>
                      <a:lnTo>
                        <a:pt x="38" y="25"/>
                      </a:lnTo>
                      <a:lnTo>
                        <a:pt x="40" y="23"/>
                      </a:lnTo>
                      <a:lnTo>
                        <a:pt x="40" y="20"/>
                      </a:lnTo>
                      <a:lnTo>
                        <a:pt x="40" y="16"/>
                      </a:lnTo>
                      <a:lnTo>
                        <a:pt x="37" y="10"/>
                      </a:lnTo>
                      <a:lnTo>
                        <a:pt x="32" y="5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66" name="Freeform 3107"/>
                <p:cNvSpPr>
                  <a:spLocks/>
                </p:cNvSpPr>
                <p:nvPr/>
              </p:nvSpPr>
              <p:spPr bwMode="auto">
                <a:xfrm>
                  <a:off x="1802" y="3066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8 w 40"/>
                    <a:gd name="T5" fmla="*/ 0 h 33"/>
                    <a:gd name="T6" fmla="*/ 10 w 40"/>
                    <a:gd name="T7" fmla="*/ 0 h 33"/>
                    <a:gd name="T8" fmla="*/ 4 w 40"/>
                    <a:gd name="T9" fmla="*/ 3 h 33"/>
                    <a:gd name="T10" fmla="*/ 1 w 40"/>
                    <a:gd name="T11" fmla="*/ 6 h 33"/>
                    <a:gd name="T12" fmla="*/ 0 w 40"/>
                    <a:gd name="T13" fmla="*/ 8 h 33"/>
                    <a:gd name="T14" fmla="*/ 0 w 40"/>
                    <a:gd name="T15" fmla="*/ 8 h 33"/>
                    <a:gd name="T16" fmla="*/ 0 w 40"/>
                    <a:gd name="T17" fmla="*/ 11 h 33"/>
                    <a:gd name="T18" fmla="*/ 0 w 40"/>
                    <a:gd name="T19" fmla="*/ 15 h 33"/>
                    <a:gd name="T20" fmla="*/ 3 w 40"/>
                    <a:gd name="T21" fmla="*/ 21 h 33"/>
                    <a:gd name="T22" fmla="*/ 8 w 40"/>
                    <a:gd name="T23" fmla="*/ 26 h 33"/>
                    <a:gd name="T24" fmla="*/ 14 w 40"/>
                    <a:gd name="T25" fmla="*/ 30 h 33"/>
                    <a:gd name="T26" fmla="*/ 14 w 40"/>
                    <a:gd name="T27" fmla="*/ 30 h 33"/>
                    <a:gd name="T28" fmla="*/ 22 w 40"/>
                    <a:gd name="T29" fmla="*/ 33 h 33"/>
                    <a:gd name="T30" fmla="*/ 29 w 40"/>
                    <a:gd name="T31" fmla="*/ 31 h 33"/>
                    <a:gd name="T32" fmla="*/ 36 w 40"/>
                    <a:gd name="T33" fmla="*/ 28 h 33"/>
                    <a:gd name="T34" fmla="*/ 38 w 40"/>
                    <a:gd name="T35" fmla="*/ 25 h 33"/>
                    <a:gd name="T36" fmla="*/ 40 w 40"/>
                    <a:gd name="T37" fmla="*/ 23 h 33"/>
                    <a:gd name="T38" fmla="*/ 40 w 40"/>
                    <a:gd name="T39" fmla="*/ 23 h 33"/>
                    <a:gd name="T40" fmla="*/ 40 w 40"/>
                    <a:gd name="T41" fmla="*/ 20 h 33"/>
                    <a:gd name="T42" fmla="*/ 40 w 40"/>
                    <a:gd name="T43" fmla="*/ 16 h 33"/>
                    <a:gd name="T44" fmla="*/ 37 w 40"/>
                    <a:gd name="T45" fmla="*/ 10 h 33"/>
                    <a:gd name="T46" fmla="*/ 32 w 40"/>
                    <a:gd name="T47" fmla="*/ 5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0" y="0"/>
                      </a:lnTo>
                      <a:lnTo>
                        <a:pt x="4" y="3"/>
                      </a:lnTo>
                      <a:lnTo>
                        <a:pt x="1" y="6"/>
                      </a:lnTo>
                      <a:lnTo>
                        <a:pt x="0" y="8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3" y="21"/>
                      </a:lnTo>
                      <a:lnTo>
                        <a:pt x="8" y="26"/>
                      </a:lnTo>
                      <a:lnTo>
                        <a:pt x="14" y="30"/>
                      </a:lnTo>
                      <a:lnTo>
                        <a:pt x="22" y="33"/>
                      </a:lnTo>
                      <a:lnTo>
                        <a:pt x="29" y="31"/>
                      </a:lnTo>
                      <a:lnTo>
                        <a:pt x="36" y="28"/>
                      </a:lnTo>
                      <a:lnTo>
                        <a:pt x="38" y="25"/>
                      </a:lnTo>
                      <a:lnTo>
                        <a:pt x="40" y="23"/>
                      </a:lnTo>
                      <a:lnTo>
                        <a:pt x="40" y="20"/>
                      </a:lnTo>
                      <a:lnTo>
                        <a:pt x="40" y="16"/>
                      </a:lnTo>
                      <a:lnTo>
                        <a:pt x="37" y="10"/>
                      </a:lnTo>
                      <a:lnTo>
                        <a:pt x="32" y="5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67" name="Freeform 3108"/>
                <p:cNvSpPr>
                  <a:spLocks/>
                </p:cNvSpPr>
                <p:nvPr/>
              </p:nvSpPr>
              <p:spPr bwMode="auto">
                <a:xfrm>
                  <a:off x="1777" y="3037"/>
                  <a:ext cx="42" cy="34"/>
                </a:xfrm>
                <a:custGeom>
                  <a:avLst/>
                  <a:gdLst>
                    <a:gd name="T0" fmla="*/ 21 w 42"/>
                    <a:gd name="T1" fmla="*/ 0 h 34"/>
                    <a:gd name="T2" fmla="*/ 21 w 42"/>
                    <a:gd name="T3" fmla="*/ 0 h 34"/>
                    <a:gd name="T4" fmla="*/ 12 w 42"/>
                    <a:gd name="T5" fmla="*/ 2 h 34"/>
                    <a:gd name="T6" fmla="*/ 6 w 42"/>
                    <a:gd name="T7" fmla="*/ 6 h 34"/>
                    <a:gd name="T8" fmla="*/ 2 w 42"/>
                    <a:gd name="T9" fmla="*/ 11 h 34"/>
                    <a:gd name="T10" fmla="*/ 1 w 42"/>
                    <a:gd name="T11" fmla="*/ 15 h 34"/>
                    <a:gd name="T12" fmla="*/ 0 w 42"/>
                    <a:gd name="T13" fmla="*/ 17 h 34"/>
                    <a:gd name="T14" fmla="*/ 0 w 42"/>
                    <a:gd name="T15" fmla="*/ 17 h 34"/>
                    <a:gd name="T16" fmla="*/ 1 w 42"/>
                    <a:gd name="T17" fmla="*/ 21 h 34"/>
                    <a:gd name="T18" fmla="*/ 2 w 42"/>
                    <a:gd name="T19" fmla="*/ 23 h 34"/>
                    <a:gd name="T20" fmla="*/ 6 w 42"/>
                    <a:gd name="T21" fmla="*/ 29 h 34"/>
                    <a:gd name="T22" fmla="*/ 12 w 42"/>
                    <a:gd name="T23" fmla="*/ 32 h 34"/>
                    <a:gd name="T24" fmla="*/ 21 w 42"/>
                    <a:gd name="T25" fmla="*/ 34 h 34"/>
                    <a:gd name="T26" fmla="*/ 21 w 42"/>
                    <a:gd name="T27" fmla="*/ 34 h 34"/>
                    <a:gd name="T28" fmla="*/ 29 w 42"/>
                    <a:gd name="T29" fmla="*/ 32 h 34"/>
                    <a:gd name="T30" fmla="*/ 35 w 42"/>
                    <a:gd name="T31" fmla="*/ 29 h 34"/>
                    <a:gd name="T32" fmla="*/ 40 w 42"/>
                    <a:gd name="T33" fmla="*/ 23 h 34"/>
                    <a:gd name="T34" fmla="*/ 42 w 42"/>
                    <a:gd name="T35" fmla="*/ 21 h 34"/>
                    <a:gd name="T36" fmla="*/ 42 w 42"/>
                    <a:gd name="T37" fmla="*/ 17 h 34"/>
                    <a:gd name="T38" fmla="*/ 42 w 42"/>
                    <a:gd name="T39" fmla="*/ 17 h 34"/>
                    <a:gd name="T40" fmla="*/ 42 w 42"/>
                    <a:gd name="T41" fmla="*/ 15 h 34"/>
                    <a:gd name="T42" fmla="*/ 40 w 42"/>
                    <a:gd name="T43" fmla="*/ 11 h 34"/>
                    <a:gd name="T44" fmla="*/ 35 w 42"/>
                    <a:gd name="T45" fmla="*/ 6 h 34"/>
                    <a:gd name="T46" fmla="*/ 29 w 42"/>
                    <a:gd name="T47" fmla="*/ 2 h 34"/>
                    <a:gd name="T48" fmla="*/ 21 w 42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4"/>
                    <a:gd name="T77" fmla="*/ 42 w 42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4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2" y="2"/>
                      </a:lnTo>
                      <a:lnTo>
                        <a:pt x="6" y="6"/>
                      </a:lnTo>
                      <a:lnTo>
                        <a:pt x="2" y="11"/>
                      </a:lnTo>
                      <a:lnTo>
                        <a:pt x="1" y="15"/>
                      </a:lnTo>
                      <a:lnTo>
                        <a:pt x="0" y="17"/>
                      </a:lnTo>
                      <a:lnTo>
                        <a:pt x="1" y="21"/>
                      </a:lnTo>
                      <a:lnTo>
                        <a:pt x="2" y="23"/>
                      </a:lnTo>
                      <a:lnTo>
                        <a:pt x="6" y="29"/>
                      </a:lnTo>
                      <a:lnTo>
                        <a:pt x="12" y="32"/>
                      </a:lnTo>
                      <a:lnTo>
                        <a:pt x="21" y="34"/>
                      </a:lnTo>
                      <a:lnTo>
                        <a:pt x="29" y="32"/>
                      </a:lnTo>
                      <a:lnTo>
                        <a:pt x="35" y="29"/>
                      </a:lnTo>
                      <a:lnTo>
                        <a:pt x="40" y="23"/>
                      </a:lnTo>
                      <a:lnTo>
                        <a:pt x="42" y="21"/>
                      </a:lnTo>
                      <a:lnTo>
                        <a:pt x="42" y="17"/>
                      </a:lnTo>
                      <a:lnTo>
                        <a:pt x="42" y="15"/>
                      </a:lnTo>
                      <a:lnTo>
                        <a:pt x="40" y="11"/>
                      </a:lnTo>
                      <a:lnTo>
                        <a:pt x="35" y="6"/>
                      </a:lnTo>
                      <a:lnTo>
                        <a:pt x="29" y="2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68" name="Freeform 3109"/>
                <p:cNvSpPr>
                  <a:spLocks/>
                </p:cNvSpPr>
                <p:nvPr/>
              </p:nvSpPr>
              <p:spPr bwMode="auto">
                <a:xfrm>
                  <a:off x="1777" y="3037"/>
                  <a:ext cx="42" cy="34"/>
                </a:xfrm>
                <a:custGeom>
                  <a:avLst/>
                  <a:gdLst>
                    <a:gd name="T0" fmla="*/ 21 w 42"/>
                    <a:gd name="T1" fmla="*/ 0 h 34"/>
                    <a:gd name="T2" fmla="*/ 21 w 42"/>
                    <a:gd name="T3" fmla="*/ 0 h 34"/>
                    <a:gd name="T4" fmla="*/ 12 w 42"/>
                    <a:gd name="T5" fmla="*/ 2 h 34"/>
                    <a:gd name="T6" fmla="*/ 6 w 42"/>
                    <a:gd name="T7" fmla="*/ 6 h 34"/>
                    <a:gd name="T8" fmla="*/ 2 w 42"/>
                    <a:gd name="T9" fmla="*/ 11 h 34"/>
                    <a:gd name="T10" fmla="*/ 1 w 42"/>
                    <a:gd name="T11" fmla="*/ 15 h 34"/>
                    <a:gd name="T12" fmla="*/ 0 w 42"/>
                    <a:gd name="T13" fmla="*/ 17 h 34"/>
                    <a:gd name="T14" fmla="*/ 0 w 42"/>
                    <a:gd name="T15" fmla="*/ 17 h 34"/>
                    <a:gd name="T16" fmla="*/ 1 w 42"/>
                    <a:gd name="T17" fmla="*/ 21 h 34"/>
                    <a:gd name="T18" fmla="*/ 2 w 42"/>
                    <a:gd name="T19" fmla="*/ 23 h 34"/>
                    <a:gd name="T20" fmla="*/ 6 w 42"/>
                    <a:gd name="T21" fmla="*/ 29 h 34"/>
                    <a:gd name="T22" fmla="*/ 12 w 42"/>
                    <a:gd name="T23" fmla="*/ 32 h 34"/>
                    <a:gd name="T24" fmla="*/ 21 w 42"/>
                    <a:gd name="T25" fmla="*/ 34 h 34"/>
                    <a:gd name="T26" fmla="*/ 21 w 42"/>
                    <a:gd name="T27" fmla="*/ 34 h 34"/>
                    <a:gd name="T28" fmla="*/ 29 w 42"/>
                    <a:gd name="T29" fmla="*/ 32 h 34"/>
                    <a:gd name="T30" fmla="*/ 35 w 42"/>
                    <a:gd name="T31" fmla="*/ 29 h 34"/>
                    <a:gd name="T32" fmla="*/ 40 w 42"/>
                    <a:gd name="T33" fmla="*/ 23 h 34"/>
                    <a:gd name="T34" fmla="*/ 42 w 42"/>
                    <a:gd name="T35" fmla="*/ 21 h 34"/>
                    <a:gd name="T36" fmla="*/ 42 w 42"/>
                    <a:gd name="T37" fmla="*/ 17 h 34"/>
                    <a:gd name="T38" fmla="*/ 42 w 42"/>
                    <a:gd name="T39" fmla="*/ 17 h 34"/>
                    <a:gd name="T40" fmla="*/ 42 w 42"/>
                    <a:gd name="T41" fmla="*/ 15 h 34"/>
                    <a:gd name="T42" fmla="*/ 40 w 42"/>
                    <a:gd name="T43" fmla="*/ 11 h 34"/>
                    <a:gd name="T44" fmla="*/ 35 w 42"/>
                    <a:gd name="T45" fmla="*/ 6 h 34"/>
                    <a:gd name="T46" fmla="*/ 29 w 42"/>
                    <a:gd name="T47" fmla="*/ 2 h 34"/>
                    <a:gd name="T48" fmla="*/ 21 w 42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4"/>
                    <a:gd name="T77" fmla="*/ 42 w 42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4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2" y="2"/>
                      </a:lnTo>
                      <a:lnTo>
                        <a:pt x="6" y="6"/>
                      </a:lnTo>
                      <a:lnTo>
                        <a:pt x="2" y="11"/>
                      </a:lnTo>
                      <a:lnTo>
                        <a:pt x="1" y="15"/>
                      </a:lnTo>
                      <a:lnTo>
                        <a:pt x="0" y="17"/>
                      </a:lnTo>
                      <a:lnTo>
                        <a:pt x="1" y="21"/>
                      </a:lnTo>
                      <a:lnTo>
                        <a:pt x="2" y="23"/>
                      </a:lnTo>
                      <a:lnTo>
                        <a:pt x="6" y="29"/>
                      </a:lnTo>
                      <a:lnTo>
                        <a:pt x="12" y="32"/>
                      </a:lnTo>
                      <a:lnTo>
                        <a:pt x="21" y="34"/>
                      </a:lnTo>
                      <a:lnTo>
                        <a:pt x="29" y="32"/>
                      </a:lnTo>
                      <a:lnTo>
                        <a:pt x="35" y="29"/>
                      </a:lnTo>
                      <a:lnTo>
                        <a:pt x="40" y="23"/>
                      </a:lnTo>
                      <a:lnTo>
                        <a:pt x="42" y="21"/>
                      </a:lnTo>
                      <a:lnTo>
                        <a:pt x="42" y="17"/>
                      </a:lnTo>
                      <a:lnTo>
                        <a:pt x="42" y="15"/>
                      </a:lnTo>
                      <a:lnTo>
                        <a:pt x="40" y="11"/>
                      </a:lnTo>
                      <a:lnTo>
                        <a:pt x="35" y="6"/>
                      </a:lnTo>
                      <a:lnTo>
                        <a:pt x="29" y="2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69" name="Freeform 3110"/>
                <p:cNvSpPr>
                  <a:spLocks/>
                </p:cNvSpPr>
                <p:nvPr/>
              </p:nvSpPr>
              <p:spPr bwMode="auto">
                <a:xfrm>
                  <a:off x="1802" y="3043"/>
                  <a:ext cx="42" cy="31"/>
                </a:xfrm>
                <a:custGeom>
                  <a:avLst/>
                  <a:gdLst>
                    <a:gd name="T0" fmla="*/ 24 w 42"/>
                    <a:gd name="T1" fmla="*/ 0 h 31"/>
                    <a:gd name="T2" fmla="*/ 24 w 42"/>
                    <a:gd name="T3" fmla="*/ 0 h 31"/>
                    <a:gd name="T4" fmla="*/ 15 w 42"/>
                    <a:gd name="T5" fmla="*/ 0 h 31"/>
                    <a:gd name="T6" fmla="*/ 9 w 42"/>
                    <a:gd name="T7" fmla="*/ 1 h 31"/>
                    <a:gd name="T8" fmla="*/ 4 w 42"/>
                    <a:gd name="T9" fmla="*/ 6 h 31"/>
                    <a:gd name="T10" fmla="*/ 1 w 42"/>
                    <a:gd name="T11" fmla="*/ 9 h 31"/>
                    <a:gd name="T12" fmla="*/ 1 w 42"/>
                    <a:gd name="T13" fmla="*/ 11 h 31"/>
                    <a:gd name="T14" fmla="*/ 1 w 42"/>
                    <a:gd name="T15" fmla="*/ 11 h 31"/>
                    <a:gd name="T16" fmla="*/ 0 w 42"/>
                    <a:gd name="T17" fmla="*/ 15 h 31"/>
                    <a:gd name="T18" fmla="*/ 1 w 42"/>
                    <a:gd name="T19" fmla="*/ 19 h 31"/>
                    <a:gd name="T20" fmla="*/ 5 w 42"/>
                    <a:gd name="T21" fmla="*/ 24 h 31"/>
                    <a:gd name="T22" fmla="*/ 10 w 42"/>
                    <a:gd name="T23" fmla="*/ 29 h 31"/>
                    <a:gd name="T24" fmla="*/ 18 w 42"/>
                    <a:gd name="T25" fmla="*/ 31 h 31"/>
                    <a:gd name="T26" fmla="*/ 18 w 42"/>
                    <a:gd name="T27" fmla="*/ 31 h 31"/>
                    <a:gd name="T28" fmla="*/ 27 w 42"/>
                    <a:gd name="T29" fmla="*/ 31 h 31"/>
                    <a:gd name="T30" fmla="*/ 33 w 42"/>
                    <a:gd name="T31" fmla="*/ 30 h 31"/>
                    <a:gd name="T32" fmla="*/ 38 w 42"/>
                    <a:gd name="T33" fmla="*/ 25 h 31"/>
                    <a:gd name="T34" fmla="*/ 41 w 42"/>
                    <a:gd name="T35" fmla="*/ 23 h 31"/>
                    <a:gd name="T36" fmla="*/ 42 w 42"/>
                    <a:gd name="T37" fmla="*/ 19 h 31"/>
                    <a:gd name="T38" fmla="*/ 42 w 42"/>
                    <a:gd name="T39" fmla="*/ 19 h 31"/>
                    <a:gd name="T40" fmla="*/ 42 w 42"/>
                    <a:gd name="T41" fmla="*/ 16 h 31"/>
                    <a:gd name="T42" fmla="*/ 41 w 42"/>
                    <a:gd name="T43" fmla="*/ 12 h 31"/>
                    <a:gd name="T44" fmla="*/ 38 w 42"/>
                    <a:gd name="T45" fmla="*/ 7 h 31"/>
                    <a:gd name="T46" fmla="*/ 32 w 42"/>
                    <a:gd name="T47" fmla="*/ 2 h 31"/>
                    <a:gd name="T48" fmla="*/ 24 w 42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1"/>
                    <a:gd name="T77" fmla="*/ 42 w 42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1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9" y="1"/>
                      </a:lnTo>
                      <a:lnTo>
                        <a:pt x="4" y="6"/>
                      </a:lnTo>
                      <a:lnTo>
                        <a:pt x="1" y="9"/>
                      </a:lnTo>
                      <a:lnTo>
                        <a:pt x="1" y="11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5" y="24"/>
                      </a:lnTo>
                      <a:lnTo>
                        <a:pt x="10" y="29"/>
                      </a:lnTo>
                      <a:lnTo>
                        <a:pt x="18" y="31"/>
                      </a:lnTo>
                      <a:lnTo>
                        <a:pt x="27" y="31"/>
                      </a:lnTo>
                      <a:lnTo>
                        <a:pt x="33" y="30"/>
                      </a:lnTo>
                      <a:lnTo>
                        <a:pt x="38" y="25"/>
                      </a:lnTo>
                      <a:lnTo>
                        <a:pt x="41" y="23"/>
                      </a:lnTo>
                      <a:lnTo>
                        <a:pt x="42" y="19"/>
                      </a:lnTo>
                      <a:lnTo>
                        <a:pt x="42" y="16"/>
                      </a:lnTo>
                      <a:lnTo>
                        <a:pt x="41" y="12"/>
                      </a:lnTo>
                      <a:lnTo>
                        <a:pt x="38" y="7"/>
                      </a:lnTo>
                      <a:lnTo>
                        <a:pt x="32" y="2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70" name="Freeform 3111"/>
                <p:cNvSpPr>
                  <a:spLocks/>
                </p:cNvSpPr>
                <p:nvPr/>
              </p:nvSpPr>
              <p:spPr bwMode="auto">
                <a:xfrm>
                  <a:off x="1802" y="3043"/>
                  <a:ext cx="42" cy="31"/>
                </a:xfrm>
                <a:custGeom>
                  <a:avLst/>
                  <a:gdLst>
                    <a:gd name="T0" fmla="*/ 24 w 42"/>
                    <a:gd name="T1" fmla="*/ 0 h 31"/>
                    <a:gd name="T2" fmla="*/ 24 w 42"/>
                    <a:gd name="T3" fmla="*/ 0 h 31"/>
                    <a:gd name="T4" fmla="*/ 15 w 42"/>
                    <a:gd name="T5" fmla="*/ 0 h 31"/>
                    <a:gd name="T6" fmla="*/ 9 w 42"/>
                    <a:gd name="T7" fmla="*/ 1 h 31"/>
                    <a:gd name="T8" fmla="*/ 4 w 42"/>
                    <a:gd name="T9" fmla="*/ 6 h 31"/>
                    <a:gd name="T10" fmla="*/ 1 w 42"/>
                    <a:gd name="T11" fmla="*/ 9 h 31"/>
                    <a:gd name="T12" fmla="*/ 1 w 42"/>
                    <a:gd name="T13" fmla="*/ 11 h 31"/>
                    <a:gd name="T14" fmla="*/ 1 w 42"/>
                    <a:gd name="T15" fmla="*/ 11 h 31"/>
                    <a:gd name="T16" fmla="*/ 0 w 42"/>
                    <a:gd name="T17" fmla="*/ 15 h 31"/>
                    <a:gd name="T18" fmla="*/ 1 w 42"/>
                    <a:gd name="T19" fmla="*/ 19 h 31"/>
                    <a:gd name="T20" fmla="*/ 5 w 42"/>
                    <a:gd name="T21" fmla="*/ 24 h 31"/>
                    <a:gd name="T22" fmla="*/ 10 w 42"/>
                    <a:gd name="T23" fmla="*/ 29 h 31"/>
                    <a:gd name="T24" fmla="*/ 18 w 42"/>
                    <a:gd name="T25" fmla="*/ 31 h 31"/>
                    <a:gd name="T26" fmla="*/ 18 w 42"/>
                    <a:gd name="T27" fmla="*/ 31 h 31"/>
                    <a:gd name="T28" fmla="*/ 27 w 42"/>
                    <a:gd name="T29" fmla="*/ 31 h 31"/>
                    <a:gd name="T30" fmla="*/ 33 w 42"/>
                    <a:gd name="T31" fmla="*/ 30 h 31"/>
                    <a:gd name="T32" fmla="*/ 38 w 42"/>
                    <a:gd name="T33" fmla="*/ 25 h 31"/>
                    <a:gd name="T34" fmla="*/ 41 w 42"/>
                    <a:gd name="T35" fmla="*/ 23 h 31"/>
                    <a:gd name="T36" fmla="*/ 42 w 42"/>
                    <a:gd name="T37" fmla="*/ 19 h 31"/>
                    <a:gd name="T38" fmla="*/ 42 w 42"/>
                    <a:gd name="T39" fmla="*/ 19 h 31"/>
                    <a:gd name="T40" fmla="*/ 42 w 42"/>
                    <a:gd name="T41" fmla="*/ 16 h 31"/>
                    <a:gd name="T42" fmla="*/ 41 w 42"/>
                    <a:gd name="T43" fmla="*/ 12 h 31"/>
                    <a:gd name="T44" fmla="*/ 38 w 42"/>
                    <a:gd name="T45" fmla="*/ 7 h 31"/>
                    <a:gd name="T46" fmla="*/ 32 w 42"/>
                    <a:gd name="T47" fmla="*/ 2 h 31"/>
                    <a:gd name="T48" fmla="*/ 24 w 42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1"/>
                    <a:gd name="T77" fmla="*/ 42 w 42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1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9" y="1"/>
                      </a:lnTo>
                      <a:lnTo>
                        <a:pt x="4" y="6"/>
                      </a:lnTo>
                      <a:lnTo>
                        <a:pt x="1" y="9"/>
                      </a:lnTo>
                      <a:lnTo>
                        <a:pt x="1" y="11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5" y="24"/>
                      </a:lnTo>
                      <a:lnTo>
                        <a:pt x="10" y="29"/>
                      </a:lnTo>
                      <a:lnTo>
                        <a:pt x="18" y="31"/>
                      </a:lnTo>
                      <a:lnTo>
                        <a:pt x="27" y="31"/>
                      </a:lnTo>
                      <a:lnTo>
                        <a:pt x="33" y="30"/>
                      </a:lnTo>
                      <a:lnTo>
                        <a:pt x="38" y="25"/>
                      </a:lnTo>
                      <a:lnTo>
                        <a:pt x="41" y="23"/>
                      </a:lnTo>
                      <a:lnTo>
                        <a:pt x="42" y="19"/>
                      </a:lnTo>
                      <a:lnTo>
                        <a:pt x="42" y="16"/>
                      </a:lnTo>
                      <a:lnTo>
                        <a:pt x="41" y="12"/>
                      </a:lnTo>
                      <a:lnTo>
                        <a:pt x="38" y="7"/>
                      </a:lnTo>
                      <a:lnTo>
                        <a:pt x="32" y="2"/>
                      </a:lnTo>
                      <a:lnTo>
                        <a:pt x="24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71" name="Freeform 3112"/>
                <p:cNvSpPr>
                  <a:spLocks/>
                </p:cNvSpPr>
                <p:nvPr/>
              </p:nvSpPr>
              <p:spPr bwMode="auto">
                <a:xfrm>
                  <a:off x="1791" y="3021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2 w 42"/>
                    <a:gd name="T5" fmla="*/ 1 h 32"/>
                    <a:gd name="T6" fmla="*/ 6 w 42"/>
                    <a:gd name="T7" fmla="*/ 4 h 32"/>
                    <a:gd name="T8" fmla="*/ 2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1 w 42"/>
                    <a:gd name="T17" fmla="*/ 19 h 32"/>
                    <a:gd name="T18" fmla="*/ 2 w 42"/>
                    <a:gd name="T19" fmla="*/ 22 h 32"/>
                    <a:gd name="T20" fmla="*/ 6 w 42"/>
                    <a:gd name="T21" fmla="*/ 27 h 32"/>
                    <a:gd name="T22" fmla="*/ 12 w 42"/>
                    <a:gd name="T23" fmla="*/ 31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29 w 42"/>
                    <a:gd name="T29" fmla="*/ 31 h 32"/>
                    <a:gd name="T30" fmla="*/ 35 w 42"/>
                    <a:gd name="T31" fmla="*/ 27 h 32"/>
                    <a:gd name="T32" fmla="*/ 40 w 42"/>
                    <a:gd name="T33" fmla="*/ 22 h 32"/>
                    <a:gd name="T34" fmla="*/ 42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2 w 42"/>
                    <a:gd name="T41" fmla="*/ 13 h 32"/>
                    <a:gd name="T42" fmla="*/ 40 w 42"/>
                    <a:gd name="T43" fmla="*/ 10 h 32"/>
                    <a:gd name="T44" fmla="*/ 35 w 42"/>
                    <a:gd name="T45" fmla="*/ 4 h 32"/>
                    <a:gd name="T46" fmla="*/ 29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2" y="1"/>
                      </a:lnTo>
                      <a:lnTo>
                        <a:pt x="6" y="4"/>
                      </a:lnTo>
                      <a:lnTo>
                        <a:pt x="2" y="10"/>
                      </a:lnTo>
                      <a:lnTo>
                        <a:pt x="1" y="13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2" y="22"/>
                      </a:lnTo>
                      <a:lnTo>
                        <a:pt x="6" y="27"/>
                      </a:lnTo>
                      <a:lnTo>
                        <a:pt x="12" y="31"/>
                      </a:lnTo>
                      <a:lnTo>
                        <a:pt x="21" y="32"/>
                      </a:lnTo>
                      <a:lnTo>
                        <a:pt x="29" y="31"/>
                      </a:lnTo>
                      <a:lnTo>
                        <a:pt x="35" y="27"/>
                      </a:lnTo>
                      <a:lnTo>
                        <a:pt x="40" y="22"/>
                      </a:lnTo>
                      <a:lnTo>
                        <a:pt x="42" y="19"/>
                      </a:lnTo>
                      <a:lnTo>
                        <a:pt x="42" y="15"/>
                      </a:lnTo>
                      <a:lnTo>
                        <a:pt x="42" y="13"/>
                      </a:lnTo>
                      <a:lnTo>
                        <a:pt x="40" y="10"/>
                      </a:lnTo>
                      <a:lnTo>
                        <a:pt x="35" y="4"/>
                      </a:lnTo>
                      <a:lnTo>
                        <a:pt x="29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72" name="Freeform 3113"/>
                <p:cNvSpPr>
                  <a:spLocks/>
                </p:cNvSpPr>
                <p:nvPr/>
              </p:nvSpPr>
              <p:spPr bwMode="auto">
                <a:xfrm>
                  <a:off x="1791" y="3021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2 w 42"/>
                    <a:gd name="T5" fmla="*/ 1 h 32"/>
                    <a:gd name="T6" fmla="*/ 6 w 42"/>
                    <a:gd name="T7" fmla="*/ 4 h 32"/>
                    <a:gd name="T8" fmla="*/ 2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1 w 42"/>
                    <a:gd name="T17" fmla="*/ 19 h 32"/>
                    <a:gd name="T18" fmla="*/ 2 w 42"/>
                    <a:gd name="T19" fmla="*/ 22 h 32"/>
                    <a:gd name="T20" fmla="*/ 6 w 42"/>
                    <a:gd name="T21" fmla="*/ 27 h 32"/>
                    <a:gd name="T22" fmla="*/ 12 w 42"/>
                    <a:gd name="T23" fmla="*/ 31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29 w 42"/>
                    <a:gd name="T29" fmla="*/ 31 h 32"/>
                    <a:gd name="T30" fmla="*/ 35 w 42"/>
                    <a:gd name="T31" fmla="*/ 27 h 32"/>
                    <a:gd name="T32" fmla="*/ 40 w 42"/>
                    <a:gd name="T33" fmla="*/ 22 h 32"/>
                    <a:gd name="T34" fmla="*/ 42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2 w 42"/>
                    <a:gd name="T41" fmla="*/ 13 h 32"/>
                    <a:gd name="T42" fmla="*/ 40 w 42"/>
                    <a:gd name="T43" fmla="*/ 10 h 32"/>
                    <a:gd name="T44" fmla="*/ 35 w 42"/>
                    <a:gd name="T45" fmla="*/ 4 h 32"/>
                    <a:gd name="T46" fmla="*/ 29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2" y="1"/>
                      </a:lnTo>
                      <a:lnTo>
                        <a:pt x="6" y="4"/>
                      </a:lnTo>
                      <a:lnTo>
                        <a:pt x="2" y="10"/>
                      </a:lnTo>
                      <a:lnTo>
                        <a:pt x="1" y="13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2" y="22"/>
                      </a:lnTo>
                      <a:lnTo>
                        <a:pt x="6" y="27"/>
                      </a:lnTo>
                      <a:lnTo>
                        <a:pt x="12" y="31"/>
                      </a:lnTo>
                      <a:lnTo>
                        <a:pt x="21" y="32"/>
                      </a:lnTo>
                      <a:lnTo>
                        <a:pt x="29" y="31"/>
                      </a:lnTo>
                      <a:lnTo>
                        <a:pt x="35" y="27"/>
                      </a:lnTo>
                      <a:lnTo>
                        <a:pt x="40" y="22"/>
                      </a:lnTo>
                      <a:lnTo>
                        <a:pt x="42" y="19"/>
                      </a:lnTo>
                      <a:lnTo>
                        <a:pt x="42" y="15"/>
                      </a:lnTo>
                      <a:lnTo>
                        <a:pt x="42" y="13"/>
                      </a:lnTo>
                      <a:lnTo>
                        <a:pt x="40" y="10"/>
                      </a:lnTo>
                      <a:lnTo>
                        <a:pt x="35" y="4"/>
                      </a:lnTo>
                      <a:lnTo>
                        <a:pt x="29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73" name="Freeform 3114"/>
                <p:cNvSpPr>
                  <a:spLocks/>
                </p:cNvSpPr>
                <p:nvPr/>
              </p:nvSpPr>
              <p:spPr bwMode="auto">
                <a:xfrm>
                  <a:off x="1773" y="3082"/>
                  <a:ext cx="39" cy="35"/>
                </a:xfrm>
                <a:custGeom>
                  <a:avLst/>
                  <a:gdLst>
                    <a:gd name="T0" fmla="*/ 11 w 39"/>
                    <a:gd name="T1" fmla="*/ 4 h 35"/>
                    <a:gd name="T2" fmla="*/ 11 w 39"/>
                    <a:gd name="T3" fmla="*/ 4 h 35"/>
                    <a:gd name="T4" fmla="*/ 5 w 39"/>
                    <a:gd name="T5" fmla="*/ 9 h 35"/>
                    <a:gd name="T6" fmla="*/ 1 w 39"/>
                    <a:gd name="T7" fmla="*/ 15 h 35"/>
                    <a:gd name="T8" fmla="*/ 0 w 39"/>
                    <a:gd name="T9" fmla="*/ 22 h 35"/>
                    <a:gd name="T10" fmla="*/ 0 w 39"/>
                    <a:gd name="T11" fmla="*/ 26 h 35"/>
                    <a:gd name="T12" fmla="*/ 1 w 39"/>
                    <a:gd name="T13" fmla="*/ 28 h 35"/>
                    <a:gd name="T14" fmla="*/ 1 w 39"/>
                    <a:gd name="T15" fmla="*/ 28 h 35"/>
                    <a:gd name="T16" fmla="*/ 4 w 39"/>
                    <a:gd name="T17" fmla="*/ 31 h 35"/>
                    <a:gd name="T18" fmla="*/ 6 w 39"/>
                    <a:gd name="T19" fmla="*/ 33 h 35"/>
                    <a:gd name="T20" fmla="*/ 12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2 h 35"/>
                    <a:gd name="T26" fmla="*/ 28 w 39"/>
                    <a:gd name="T27" fmla="*/ 32 h 35"/>
                    <a:gd name="T28" fmla="*/ 34 w 39"/>
                    <a:gd name="T29" fmla="*/ 27 h 35"/>
                    <a:gd name="T30" fmla="*/ 38 w 39"/>
                    <a:gd name="T31" fmla="*/ 21 h 35"/>
                    <a:gd name="T32" fmla="*/ 39 w 39"/>
                    <a:gd name="T33" fmla="*/ 14 h 35"/>
                    <a:gd name="T34" fmla="*/ 38 w 39"/>
                    <a:gd name="T35" fmla="*/ 10 h 35"/>
                    <a:gd name="T36" fmla="*/ 37 w 39"/>
                    <a:gd name="T37" fmla="*/ 8 h 35"/>
                    <a:gd name="T38" fmla="*/ 37 w 39"/>
                    <a:gd name="T39" fmla="*/ 8 h 35"/>
                    <a:gd name="T40" fmla="*/ 35 w 39"/>
                    <a:gd name="T41" fmla="*/ 5 h 35"/>
                    <a:gd name="T42" fmla="*/ 33 w 39"/>
                    <a:gd name="T43" fmla="*/ 3 h 35"/>
                    <a:gd name="T44" fmla="*/ 27 w 39"/>
                    <a:gd name="T45" fmla="*/ 0 h 35"/>
                    <a:gd name="T46" fmla="*/ 19 w 39"/>
                    <a:gd name="T47" fmla="*/ 1 h 35"/>
                    <a:gd name="T48" fmla="*/ 11 w 39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6" y="33"/>
                      </a:lnTo>
                      <a:lnTo>
                        <a:pt x="12" y="35"/>
                      </a:lnTo>
                      <a:lnTo>
                        <a:pt x="20" y="35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1"/>
                      </a:lnTo>
                      <a:lnTo>
                        <a:pt x="39" y="14"/>
                      </a:lnTo>
                      <a:lnTo>
                        <a:pt x="38" y="10"/>
                      </a:lnTo>
                      <a:lnTo>
                        <a:pt x="37" y="8"/>
                      </a:lnTo>
                      <a:lnTo>
                        <a:pt x="35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1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74" name="Freeform 3115"/>
                <p:cNvSpPr>
                  <a:spLocks/>
                </p:cNvSpPr>
                <p:nvPr/>
              </p:nvSpPr>
              <p:spPr bwMode="auto">
                <a:xfrm>
                  <a:off x="1773" y="3082"/>
                  <a:ext cx="39" cy="35"/>
                </a:xfrm>
                <a:custGeom>
                  <a:avLst/>
                  <a:gdLst>
                    <a:gd name="T0" fmla="*/ 11 w 39"/>
                    <a:gd name="T1" fmla="*/ 4 h 35"/>
                    <a:gd name="T2" fmla="*/ 11 w 39"/>
                    <a:gd name="T3" fmla="*/ 4 h 35"/>
                    <a:gd name="T4" fmla="*/ 5 w 39"/>
                    <a:gd name="T5" fmla="*/ 9 h 35"/>
                    <a:gd name="T6" fmla="*/ 1 w 39"/>
                    <a:gd name="T7" fmla="*/ 15 h 35"/>
                    <a:gd name="T8" fmla="*/ 0 w 39"/>
                    <a:gd name="T9" fmla="*/ 22 h 35"/>
                    <a:gd name="T10" fmla="*/ 0 w 39"/>
                    <a:gd name="T11" fmla="*/ 26 h 35"/>
                    <a:gd name="T12" fmla="*/ 1 w 39"/>
                    <a:gd name="T13" fmla="*/ 28 h 35"/>
                    <a:gd name="T14" fmla="*/ 1 w 39"/>
                    <a:gd name="T15" fmla="*/ 28 h 35"/>
                    <a:gd name="T16" fmla="*/ 4 w 39"/>
                    <a:gd name="T17" fmla="*/ 31 h 35"/>
                    <a:gd name="T18" fmla="*/ 6 w 39"/>
                    <a:gd name="T19" fmla="*/ 33 h 35"/>
                    <a:gd name="T20" fmla="*/ 12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2 h 35"/>
                    <a:gd name="T26" fmla="*/ 28 w 39"/>
                    <a:gd name="T27" fmla="*/ 32 h 35"/>
                    <a:gd name="T28" fmla="*/ 34 w 39"/>
                    <a:gd name="T29" fmla="*/ 27 h 35"/>
                    <a:gd name="T30" fmla="*/ 38 w 39"/>
                    <a:gd name="T31" fmla="*/ 21 h 35"/>
                    <a:gd name="T32" fmla="*/ 39 w 39"/>
                    <a:gd name="T33" fmla="*/ 14 h 35"/>
                    <a:gd name="T34" fmla="*/ 38 w 39"/>
                    <a:gd name="T35" fmla="*/ 10 h 35"/>
                    <a:gd name="T36" fmla="*/ 37 w 39"/>
                    <a:gd name="T37" fmla="*/ 8 h 35"/>
                    <a:gd name="T38" fmla="*/ 37 w 39"/>
                    <a:gd name="T39" fmla="*/ 8 h 35"/>
                    <a:gd name="T40" fmla="*/ 35 w 39"/>
                    <a:gd name="T41" fmla="*/ 5 h 35"/>
                    <a:gd name="T42" fmla="*/ 33 w 39"/>
                    <a:gd name="T43" fmla="*/ 3 h 35"/>
                    <a:gd name="T44" fmla="*/ 27 w 39"/>
                    <a:gd name="T45" fmla="*/ 0 h 35"/>
                    <a:gd name="T46" fmla="*/ 19 w 39"/>
                    <a:gd name="T47" fmla="*/ 1 h 35"/>
                    <a:gd name="T48" fmla="*/ 11 w 39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6" y="33"/>
                      </a:lnTo>
                      <a:lnTo>
                        <a:pt x="12" y="35"/>
                      </a:lnTo>
                      <a:lnTo>
                        <a:pt x="20" y="35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1"/>
                      </a:lnTo>
                      <a:lnTo>
                        <a:pt x="39" y="14"/>
                      </a:lnTo>
                      <a:lnTo>
                        <a:pt x="38" y="10"/>
                      </a:lnTo>
                      <a:lnTo>
                        <a:pt x="37" y="8"/>
                      </a:lnTo>
                      <a:lnTo>
                        <a:pt x="35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1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75" name="Freeform 3116"/>
                <p:cNvSpPr>
                  <a:spLocks/>
                </p:cNvSpPr>
                <p:nvPr/>
              </p:nvSpPr>
              <p:spPr bwMode="auto">
                <a:xfrm>
                  <a:off x="1802" y="3086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8 w 40"/>
                    <a:gd name="T5" fmla="*/ 0 h 33"/>
                    <a:gd name="T6" fmla="*/ 10 w 40"/>
                    <a:gd name="T7" fmla="*/ 1 h 33"/>
                    <a:gd name="T8" fmla="*/ 4 w 40"/>
                    <a:gd name="T9" fmla="*/ 4 h 33"/>
                    <a:gd name="T10" fmla="*/ 1 w 40"/>
                    <a:gd name="T11" fmla="*/ 6 h 33"/>
                    <a:gd name="T12" fmla="*/ 0 w 40"/>
                    <a:gd name="T13" fmla="*/ 10 h 33"/>
                    <a:gd name="T14" fmla="*/ 0 w 40"/>
                    <a:gd name="T15" fmla="*/ 10 h 33"/>
                    <a:gd name="T16" fmla="*/ 0 w 40"/>
                    <a:gd name="T17" fmla="*/ 13 h 33"/>
                    <a:gd name="T18" fmla="*/ 0 w 40"/>
                    <a:gd name="T19" fmla="*/ 17 h 33"/>
                    <a:gd name="T20" fmla="*/ 3 w 40"/>
                    <a:gd name="T21" fmla="*/ 23 h 33"/>
                    <a:gd name="T22" fmla="*/ 6 w 40"/>
                    <a:gd name="T23" fmla="*/ 28 h 33"/>
                    <a:gd name="T24" fmla="*/ 14 w 40"/>
                    <a:gd name="T25" fmla="*/ 32 h 33"/>
                    <a:gd name="T26" fmla="*/ 14 w 40"/>
                    <a:gd name="T27" fmla="*/ 32 h 33"/>
                    <a:gd name="T28" fmla="*/ 22 w 40"/>
                    <a:gd name="T29" fmla="*/ 33 h 33"/>
                    <a:gd name="T30" fmla="*/ 29 w 40"/>
                    <a:gd name="T31" fmla="*/ 33 h 33"/>
                    <a:gd name="T32" fmla="*/ 36 w 40"/>
                    <a:gd name="T33" fmla="*/ 29 h 33"/>
                    <a:gd name="T34" fmla="*/ 38 w 40"/>
                    <a:gd name="T35" fmla="*/ 27 h 33"/>
                    <a:gd name="T36" fmla="*/ 40 w 40"/>
                    <a:gd name="T37" fmla="*/ 24 h 33"/>
                    <a:gd name="T38" fmla="*/ 40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8 h 33"/>
                    <a:gd name="T44" fmla="*/ 37 w 40"/>
                    <a:gd name="T45" fmla="*/ 11 h 33"/>
                    <a:gd name="T46" fmla="*/ 33 w 40"/>
                    <a:gd name="T47" fmla="*/ 5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1" y="6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6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29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40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37" y="11"/>
                      </a:lnTo>
                      <a:lnTo>
                        <a:pt x="33" y="5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76" name="Freeform 3117"/>
                <p:cNvSpPr>
                  <a:spLocks/>
                </p:cNvSpPr>
                <p:nvPr/>
              </p:nvSpPr>
              <p:spPr bwMode="auto">
                <a:xfrm>
                  <a:off x="1802" y="3086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8 w 40"/>
                    <a:gd name="T5" fmla="*/ 0 h 33"/>
                    <a:gd name="T6" fmla="*/ 10 w 40"/>
                    <a:gd name="T7" fmla="*/ 1 h 33"/>
                    <a:gd name="T8" fmla="*/ 4 w 40"/>
                    <a:gd name="T9" fmla="*/ 4 h 33"/>
                    <a:gd name="T10" fmla="*/ 1 w 40"/>
                    <a:gd name="T11" fmla="*/ 6 h 33"/>
                    <a:gd name="T12" fmla="*/ 0 w 40"/>
                    <a:gd name="T13" fmla="*/ 10 h 33"/>
                    <a:gd name="T14" fmla="*/ 0 w 40"/>
                    <a:gd name="T15" fmla="*/ 10 h 33"/>
                    <a:gd name="T16" fmla="*/ 0 w 40"/>
                    <a:gd name="T17" fmla="*/ 13 h 33"/>
                    <a:gd name="T18" fmla="*/ 0 w 40"/>
                    <a:gd name="T19" fmla="*/ 17 h 33"/>
                    <a:gd name="T20" fmla="*/ 3 w 40"/>
                    <a:gd name="T21" fmla="*/ 23 h 33"/>
                    <a:gd name="T22" fmla="*/ 6 w 40"/>
                    <a:gd name="T23" fmla="*/ 28 h 33"/>
                    <a:gd name="T24" fmla="*/ 14 w 40"/>
                    <a:gd name="T25" fmla="*/ 32 h 33"/>
                    <a:gd name="T26" fmla="*/ 14 w 40"/>
                    <a:gd name="T27" fmla="*/ 32 h 33"/>
                    <a:gd name="T28" fmla="*/ 22 w 40"/>
                    <a:gd name="T29" fmla="*/ 33 h 33"/>
                    <a:gd name="T30" fmla="*/ 29 w 40"/>
                    <a:gd name="T31" fmla="*/ 33 h 33"/>
                    <a:gd name="T32" fmla="*/ 36 w 40"/>
                    <a:gd name="T33" fmla="*/ 29 h 33"/>
                    <a:gd name="T34" fmla="*/ 38 w 40"/>
                    <a:gd name="T35" fmla="*/ 27 h 33"/>
                    <a:gd name="T36" fmla="*/ 40 w 40"/>
                    <a:gd name="T37" fmla="*/ 24 h 33"/>
                    <a:gd name="T38" fmla="*/ 40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8 h 33"/>
                    <a:gd name="T44" fmla="*/ 37 w 40"/>
                    <a:gd name="T45" fmla="*/ 11 h 33"/>
                    <a:gd name="T46" fmla="*/ 33 w 40"/>
                    <a:gd name="T47" fmla="*/ 5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1" y="6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6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29" y="33"/>
                      </a:lnTo>
                      <a:lnTo>
                        <a:pt x="36" y="29"/>
                      </a:lnTo>
                      <a:lnTo>
                        <a:pt x="38" y="27"/>
                      </a:lnTo>
                      <a:lnTo>
                        <a:pt x="40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37" y="11"/>
                      </a:lnTo>
                      <a:lnTo>
                        <a:pt x="33" y="5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77" name="Freeform 3118"/>
                <p:cNvSpPr>
                  <a:spLocks/>
                </p:cNvSpPr>
                <p:nvPr/>
              </p:nvSpPr>
              <p:spPr bwMode="auto">
                <a:xfrm>
                  <a:off x="1740" y="3108"/>
                  <a:ext cx="30" cy="88"/>
                </a:xfrm>
                <a:custGeom>
                  <a:avLst/>
                  <a:gdLst>
                    <a:gd name="T0" fmla="*/ 0 w 30"/>
                    <a:gd name="T1" fmla="*/ 84 h 88"/>
                    <a:gd name="T2" fmla="*/ 7 w 30"/>
                    <a:gd name="T3" fmla="*/ 69 h 88"/>
                    <a:gd name="T4" fmla="*/ 7 w 30"/>
                    <a:gd name="T5" fmla="*/ 0 h 88"/>
                    <a:gd name="T6" fmla="*/ 23 w 30"/>
                    <a:gd name="T7" fmla="*/ 2 h 88"/>
                    <a:gd name="T8" fmla="*/ 21 w 30"/>
                    <a:gd name="T9" fmla="*/ 70 h 88"/>
                    <a:gd name="T10" fmla="*/ 30 w 30"/>
                    <a:gd name="T11" fmla="*/ 85 h 88"/>
                    <a:gd name="T12" fmla="*/ 20 w 30"/>
                    <a:gd name="T13" fmla="*/ 79 h 88"/>
                    <a:gd name="T14" fmla="*/ 20 w 30"/>
                    <a:gd name="T15" fmla="*/ 88 h 88"/>
                    <a:gd name="T16" fmla="*/ 14 w 30"/>
                    <a:gd name="T17" fmla="*/ 81 h 88"/>
                    <a:gd name="T18" fmla="*/ 8 w 30"/>
                    <a:gd name="T19" fmla="*/ 88 h 88"/>
                    <a:gd name="T20" fmla="*/ 7 w 30"/>
                    <a:gd name="T21" fmla="*/ 80 h 88"/>
                    <a:gd name="T22" fmla="*/ 0 w 30"/>
                    <a:gd name="T23" fmla="*/ 84 h 88"/>
                    <a:gd name="T24" fmla="*/ 0 w 30"/>
                    <a:gd name="T25" fmla="*/ 84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88"/>
                    <a:gd name="T41" fmla="*/ 30 w 30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88">
                      <a:moveTo>
                        <a:pt x="0" y="84"/>
                      </a:moveTo>
                      <a:lnTo>
                        <a:pt x="7" y="69"/>
                      </a:lnTo>
                      <a:lnTo>
                        <a:pt x="7" y="0"/>
                      </a:lnTo>
                      <a:lnTo>
                        <a:pt x="23" y="2"/>
                      </a:lnTo>
                      <a:lnTo>
                        <a:pt x="21" y="70"/>
                      </a:lnTo>
                      <a:lnTo>
                        <a:pt x="30" y="85"/>
                      </a:lnTo>
                      <a:lnTo>
                        <a:pt x="20" y="79"/>
                      </a:lnTo>
                      <a:lnTo>
                        <a:pt x="20" y="88"/>
                      </a:lnTo>
                      <a:lnTo>
                        <a:pt x="14" y="81"/>
                      </a:lnTo>
                      <a:lnTo>
                        <a:pt x="8" y="88"/>
                      </a:lnTo>
                      <a:lnTo>
                        <a:pt x="7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78" name="Freeform 3119"/>
                <p:cNvSpPr>
                  <a:spLocks/>
                </p:cNvSpPr>
                <p:nvPr/>
              </p:nvSpPr>
              <p:spPr bwMode="auto">
                <a:xfrm>
                  <a:off x="1722" y="3092"/>
                  <a:ext cx="38" cy="35"/>
                </a:xfrm>
                <a:custGeom>
                  <a:avLst/>
                  <a:gdLst>
                    <a:gd name="T0" fmla="*/ 11 w 38"/>
                    <a:gd name="T1" fmla="*/ 4 h 35"/>
                    <a:gd name="T2" fmla="*/ 11 w 38"/>
                    <a:gd name="T3" fmla="*/ 4 h 35"/>
                    <a:gd name="T4" fmla="*/ 5 w 38"/>
                    <a:gd name="T5" fmla="*/ 9 h 35"/>
                    <a:gd name="T6" fmla="*/ 1 w 38"/>
                    <a:gd name="T7" fmla="*/ 16 h 35"/>
                    <a:gd name="T8" fmla="*/ 0 w 38"/>
                    <a:gd name="T9" fmla="*/ 22 h 35"/>
                    <a:gd name="T10" fmla="*/ 0 w 38"/>
                    <a:gd name="T11" fmla="*/ 25 h 35"/>
                    <a:gd name="T12" fmla="*/ 1 w 38"/>
                    <a:gd name="T13" fmla="*/ 28 h 35"/>
                    <a:gd name="T14" fmla="*/ 1 w 38"/>
                    <a:gd name="T15" fmla="*/ 28 h 35"/>
                    <a:gd name="T16" fmla="*/ 2 w 38"/>
                    <a:gd name="T17" fmla="*/ 31 h 35"/>
                    <a:gd name="T18" fmla="*/ 5 w 38"/>
                    <a:gd name="T19" fmla="*/ 32 h 35"/>
                    <a:gd name="T20" fmla="*/ 11 w 38"/>
                    <a:gd name="T21" fmla="*/ 35 h 35"/>
                    <a:gd name="T22" fmla="*/ 19 w 38"/>
                    <a:gd name="T23" fmla="*/ 35 h 35"/>
                    <a:gd name="T24" fmla="*/ 26 w 38"/>
                    <a:gd name="T25" fmla="*/ 32 h 35"/>
                    <a:gd name="T26" fmla="*/ 26 w 38"/>
                    <a:gd name="T27" fmla="*/ 32 h 35"/>
                    <a:gd name="T28" fmla="*/ 33 w 38"/>
                    <a:gd name="T29" fmla="*/ 27 h 35"/>
                    <a:gd name="T30" fmla="*/ 37 w 38"/>
                    <a:gd name="T31" fmla="*/ 21 h 35"/>
                    <a:gd name="T32" fmla="*/ 38 w 38"/>
                    <a:gd name="T33" fmla="*/ 13 h 35"/>
                    <a:gd name="T34" fmla="*/ 38 w 38"/>
                    <a:gd name="T35" fmla="*/ 11 h 35"/>
                    <a:gd name="T36" fmla="*/ 37 w 38"/>
                    <a:gd name="T37" fmla="*/ 8 h 35"/>
                    <a:gd name="T38" fmla="*/ 37 w 38"/>
                    <a:gd name="T39" fmla="*/ 8 h 35"/>
                    <a:gd name="T40" fmla="*/ 34 w 38"/>
                    <a:gd name="T41" fmla="*/ 4 h 35"/>
                    <a:gd name="T42" fmla="*/ 32 w 38"/>
                    <a:gd name="T43" fmla="*/ 3 h 35"/>
                    <a:gd name="T44" fmla="*/ 25 w 38"/>
                    <a:gd name="T45" fmla="*/ 0 h 35"/>
                    <a:gd name="T46" fmla="*/ 19 w 38"/>
                    <a:gd name="T47" fmla="*/ 0 h 35"/>
                    <a:gd name="T48" fmla="*/ 11 w 38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5"/>
                    <a:gd name="T77" fmla="*/ 38 w 38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5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2" y="31"/>
                      </a:lnTo>
                      <a:lnTo>
                        <a:pt x="5" y="32"/>
                      </a:lnTo>
                      <a:lnTo>
                        <a:pt x="11" y="35"/>
                      </a:lnTo>
                      <a:lnTo>
                        <a:pt x="19" y="35"/>
                      </a:lnTo>
                      <a:lnTo>
                        <a:pt x="26" y="32"/>
                      </a:lnTo>
                      <a:lnTo>
                        <a:pt x="33" y="27"/>
                      </a:lnTo>
                      <a:lnTo>
                        <a:pt x="37" y="21"/>
                      </a:lnTo>
                      <a:lnTo>
                        <a:pt x="38" y="13"/>
                      </a:lnTo>
                      <a:lnTo>
                        <a:pt x="38" y="11"/>
                      </a:lnTo>
                      <a:lnTo>
                        <a:pt x="37" y="8"/>
                      </a:lnTo>
                      <a:lnTo>
                        <a:pt x="34" y="4"/>
                      </a:lnTo>
                      <a:lnTo>
                        <a:pt x="32" y="3"/>
                      </a:ln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79" name="Freeform 3120"/>
                <p:cNvSpPr>
                  <a:spLocks/>
                </p:cNvSpPr>
                <p:nvPr/>
              </p:nvSpPr>
              <p:spPr bwMode="auto">
                <a:xfrm>
                  <a:off x="1722" y="3092"/>
                  <a:ext cx="38" cy="35"/>
                </a:xfrm>
                <a:custGeom>
                  <a:avLst/>
                  <a:gdLst>
                    <a:gd name="T0" fmla="*/ 11 w 38"/>
                    <a:gd name="T1" fmla="*/ 4 h 35"/>
                    <a:gd name="T2" fmla="*/ 11 w 38"/>
                    <a:gd name="T3" fmla="*/ 4 h 35"/>
                    <a:gd name="T4" fmla="*/ 5 w 38"/>
                    <a:gd name="T5" fmla="*/ 9 h 35"/>
                    <a:gd name="T6" fmla="*/ 1 w 38"/>
                    <a:gd name="T7" fmla="*/ 16 h 35"/>
                    <a:gd name="T8" fmla="*/ 0 w 38"/>
                    <a:gd name="T9" fmla="*/ 22 h 35"/>
                    <a:gd name="T10" fmla="*/ 0 w 38"/>
                    <a:gd name="T11" fmla="*/ 25 h 35"/>
                    <a:gd name="T12" fmla="*/ 1 w 38"/>
                    <a:gd name="T13" fmla="*/ 28 h 35"/>
                    <a:gd name="T14" fmla="*/ 1 w 38"/>
                    <a:gd name="T15" fmla="*/ 28 h 35"/>
                    <a:gd name="T16" fmla="*/ 2 w 38"/>
                    <a:gd name="T17" fmla="*/ 31 h 35"/>
                    <a:gd name="T18" fmla="*/ 5 w 38"/>
                    <a:gd name="T19" fmla="*/ 32 h 35"/>
                    <a:gd name="T20" fmla="*/ 11 w 38"/>
                    <a:gd name="T21" fmla="*/ 35 h 35"/>
                    <a:gd name="T22" fmla="*/ 19 w 38"/>
                    <a:gd name="T23" fmla="*/ 35 h 35"/>
                    <a:gd name="T24" fmla="*/ 26 w 38"/>
                    <a:gd name="T25" fmla="*/ 32 h 35"/>
                    <a:gd name="T26" fmla="*/ 26 w 38"/>
                    <a:gd name="T27" fmla="*/ 32 h 35"/>
                    <a:gd name="T28" fmla="*/ 33 w 38"/>
                    <a:gd name="T29" fmla="*/ 27 h 35"/>
                    <a:gd name="T30" fmla="*/ 37 w 38"/>
                    <a:gd name="T31" fmla="*/ 21 h 35"/>
                    <a:gd name="T32" fmla="*/ 38 w 38"/>
                    <a:gd name="T33" fmla="*/ 13 h 35"/>
                    <a:gd name="T34" fmla="*/ 38 w 38"/>
                    <a:gd name="T35" fmla="*/ 11 h 35"/>
                    <a:gd name="T36" fmla="*/ 37 w 38"/>
                    <a:gd name="T37" fmla="*/ 8 h 35"/>
                    <a:gd name="T38" fmla="*/ 37 w 38"/>
                    <a:gd name="T39" fmla="*/ 8 h 35"/>
                    <a:gd name="T40" fmla="*/ 34 w 38"/>
                    <a:gd name="T41" fmla="*/ 4 h 35"/>
                    <a:gd name="T42" fmla="*/ 32 w 38"/>
                    <a:gd name="T43" fmla="*/ 3 h 35"/>
                    <a:gd name="T44" fmla="*/ 25 w 38"/>
                    <a:gd name="T45" fmla="*/ 0 h 35"/>
                    <a:gd name="T46" fmla="*/ 19 w 38"/>
                    <a:gd name="T47" fmla="*/ 0 h 35"/>
                    <a:gd name="T48" fmla="*/ 11 w 38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5"/>
                    <a:gd name="T77" fmla="*/ 38 w 38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5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2" y="31"/>
                      </a:lnTo>
                      <a:lnTo>
                        <a:pt x="5" y="32"/>
                      </a:lnTo>
                      <a:lnTo>
                        <a:pt x="11" y="35"/>
                      </a:lnTo>
                      <a:lnTo>
                        <a:pt x="19" y="35"/>
                      </a:lnTo>
                      <a:lnTo>
                        <a:pt x="26" y="32"/>
                      </a:lnTo>
                      <a:lnTo>
                        <a:pt x="33" y="27"/>
                      </a:lnTo>
                      <a:lnTo>
                        <a:pt x="37" y="21"/>
                      </a:lnTo>
                      <a:lnTo>
                        <a:pt x="38" y="13"/>
                      </a:lnTo>
                      <a:lnTo>
                        <a:pt x="38" y="11"/>
                      </a:lnTo>
                      <a:lnTo>
                        <a:pt x="37" y="8"/>
                      </a:lnTo>
                      <a:lnTo>
                        <a:pt x="34" y="4"/>
                      </a:lnTo>
                      <a:lnTo>
                        <a:pt x="32" y="3"/>
                      </a:ln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80" name="Freeform 3121"/>
                <p:cNvSpPr>
                  <a:spLocks/>
                </p:cNvSpPr>
                <p:nvPr/>
              </p:nvSpPr>
              <p:spPr bwMode="auto">
                <a:xfrm>
                  <a:off x="1750" y="3096"/>
                  <a:ext cx="41" cy="33"/>
                </a:xfrm>
                <a:custGeom>
                  <a:avLst/>
                  <a:gdLst>
                    <a:gd name="T0" fmla="*/ 25 w 41"/>
                    <a:gd name="T1" fmla="*/ 1 h 33"/>
                    <a:gd name="T2" fmla="*/ 25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5 w 41"/>
                    <a:gd name="T9" fmla="*/ 5 h 33"/>
                    <a:gd name="T10" fmla="*/ 2 w 41"/>
                    <a:gd name="T11" fmla="*/ 7 h 33"/>
                    <a:gd name="T12" fmla="*/ 1 w 41"/>
                    <a:gd name="T13" fmla="*/ 10 h 33"/>
                    <a:gd name="T14" fmla="*/ 1 w 41"/>
                    <a:gd name="T15" fmla="*/ 10 h 33"/>
                    <a:gd name="T16" fmla="*/ 0 w 41"/>
                    <a:gd name="T17" fmla="*/ 13 h 33"/>
                    <a:gd name="T18" fmla="*/ 0 w 41"/>
                    <a:gd name="T19" fmla="*/ 17 h 33"/>
                    <a:gd name="T20" fmla="*/ 2 w 41"/>
                    <a:gd name="T21" fmla="*/ 23 h 33"/>
                    <a:gd name="T22" fmla="*/ 7 w 41"/>
                    <a:gd name="T23" fmla="*/ 28 h 33"/>
                    <a:gd name="T24" fmla="*/ 15 w 41"/>
                    <a:gd name="T25" fmla="*/ 32 h 33"/>
                    <a:gd name="T26" fmla="*/ 15 w 41"/>
                    <a:gd name="T27" fmla="*/ 32 h 33"/>
                    <a:gd name="T28" fmla="*/ 23 w 41"/>
                    <a:gd name="T29" fmla="*/ 33 h 33"/>
                    <a:gd name="T30" fmla="*/ 30 w 41"/>
                    <a:gd name="T31" fmla="*/ 33 h 33"/>
                    <a:gd name="T32" fmla="*/ 35 w 41"/>
                    <a:gd name="T33" fmla="*/ 30 h 33"/>
                    <a:gd name="T34" fmla="*/ 38 w 41"/>
                    <a:gd name="T35" fmla="*/ 27 h 33"/>
                    <a:gd name="T36" fmla="*/ 39 w 41"/>
                    <a:gd name="T37" fmla="*/ 24 h 33"/>
                    <a:gd name="T38" fmla="*/ 39 w 41"/>
                    <a:gd name="T39" fmla="*/ 24 h 33"/>
                    <a:gd name="T40" fmla="*/ 41 w 41"/>
                    <a:gd name="T41" fmla="*/ 21 h 33"/>
                    <a:gd name="T42" fmla="*/ 41 w 41"/>
                    <a:gd name="T43" fmla="*/ 18 h 33"/>
                    <a:gd name="T44" fmla="*/ 38 w 41"/>
                    <a:gd name="T45" fmla="*/ 12 h 33"/>
                    <a:gd name="T46" fmla="*/ 33 w 41"/>
                    <a:gd name="T47" fmla="*/ 7 h 33"/>
                    <a:gd name="T48" fmla="*/ 25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2" y="7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0" y="33"/>
                      </a:lnTo>
                      <a:lnTo>
                        <a:pt x="35" y="30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7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81" name="Freeform 3122"/>
                <p:cNvSpPr>
                  <a:spLocks/>
                </p:cNvSpPr>
                <p:nvPr/>
              </p:nvSpPr>
              <p:spPr bwMode="auto">
                <a:xfrm>
                  <a:off x="1750" y="3096"/>
                  <a:ext cx="41" cy="33"/>
                </a:xfrm>
                <a:custGeom>
                  <a:avLst/>
                  <a:gdLst>
                    <a:gd name="T0" fmla="*/ 25 w 41"/>
                    <a:gd name="T1" fmla="*/ 1 h 33"/>
                    <a:gd name="T2" fmla="*/ 25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5 w 41"/>
                    <a:gd name="T9" fmla="*/ 5 h 33"/>
                    <a:gd name="T10" fmla="*/ 2 w 41"/>
                    <a:gd name="T11" fmla="*/ 7 h 33"/>
                    <a:gd name="T12" fmla="*/ 1 w 41"/>
                    <a:gd name="T13" fmla="*/ 10 h 33"/>
                    <a:gd name="T14" fmla="*/ 1 w 41"/>
                    <a:gd name="T15" fmla="*/ 10 h 33"/>
                    <a:gd name="T16" fmla="*/ 0 w 41"/>
                    <a:gd name="T17" fmla="*/ 13 h 33"/>
                    <a:gd name="T18" fmla="*/ 0 w 41"/>
                    <a:gd name="T19" fmla="*/ 17 h 33"/>
                    <a:gd name="T20" fmla="*/ 2 w 41"/>
                    <a:gd name="T21" fmla="*/ 23 h 33"/>
                    <a:gd name="T22" fmla="*/ 7 w 41"/>
                    <a:gd name="T23" fmla="*/ 28 h 33"/>
                    <a:gd name="T24" fmla="*/ 15 w 41"/>
                    <a:gd name="T25" fmla="*/ 32 h 33"/>
                    <a:gd name="T26" fmla="*/ 15 w 41"/>
                    <a:gd name="T27" fmla="*/ 32 h 33"/>
                    <a:gd name="T28" fmla="*/ 23 w 41"/>
                    <a:gd name="T29" fmla="*/ 33 h 33"/>
                    <a:gd name="T30" fmla="*/ 30 w 41"/>
                    <a:gd name="T31" fmla="*/ 33 h 33"/>
                    <a:gd name="T32" fmla="*/ 35 w 41"/>
                    <a:gd name="T33" fmla="*/ 30 h 33"/>
                    <a:gd name="T34" fmla="*/ 38 w 41"/>
                    <a:gd name="T35" fmla="*/ 27 h 33"/>
                    <a:gd name="T36" fmla="*/ 39 w 41"/>
                    <a:gd name="T37" fmla="*/ 24 h 33"/>
                    <a:gd name="T38" fmla="*/ 39 w 41"/>
                    <a:gd name="T39" fmla="*/ 24 h 33"/>
                    <a:gd name="T40" fmla="*/ 41 w 41"/>
                    <a:gd name="T41" fmla="*/ 21 h 33"/>
                    <a:gd name="T42" fmla="*/ 41 w 41"/>
                    <a:gd name="T43" fmla="*/ 18 h 33"/>
                    <a:gd name="T44" fmla="*/ 38 w 41"/>
                    <a:gd name="T45" fmla="*/ 12 h 33"/>
                    <a:gd name="T46" fmla="*/ 33 w 41"/>
                    <a:gd name="T47" fmla="*/ 7 h 33"/>
                    <a:gd name="T48" fmla="*/ 25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5" y="5"/>
                      </a:lnTo>
                      <a:lnTo>
                        <a:pt x="2" y="7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0" y="33"/>
                      </a:lnTo>
                      <a:lnTo>
                        <a:pt x="35" y="30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7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82" name="Freeform 3123"/>
                <p:cNvSpPr>
                  <a:spLocks/>
                </p:cNvSpPr>
                <p:nvPr/>
              </p:nvSpPr>
              <p:spPr bwMode="auto">
                <a:xfrm>
                  <a:off x="1726" y="3069"/>
                  <a:ext cx="40" cy="32"/>
                </a:xfrm>
                <a:custGeom>
                  <a:avLst/>
                  <a:gdLst>
                    <a:gd name="T0" fmla="*/ 20 w 40"/>
                    <a:gd name="T1" fmla="*/ 0 h 32"/>
                    <a:gd name="T2" fmla="*/ 20 w 40"/>
                    <a:gd name="T3" fmla="*/ 0 h 32"/>
                    <a:gd name="T4" fmla="*/ 12 w 40"/>
                    <a:gd name="T5" fmla="*/ 2 h 32"/>
                    <a:gd name="T6" fmla="*/ 6 w 40"/>
                    <a:gd name="T7" fmla="*/ 5 h 32"/>
                    <a:gd name="T8" fmla="*/ 1 w 40"/>
                    <a:gd name="T9" fmla="*/ 11 h 32"/>
                    <a:gd name="T10" fmla="*/ 0 w 40"/>
                    <a:gd name="T11" fmla="*/ 13 h 32"/>
                    <a:gd name="T12" fmla="*/ 0 w 40"/>
                    <a:gd name="T13" fmla="*/ 17 h 32"/>
                    <a:gd name="T14" fmla="*/ 0 w 40"/>
                    <a:gd name="T15" fmla="*/ 17 h 32"/>
                    <a:gd name="T16" fmla="*/ 0 w 40"/>
                    <a:gd name="T17" fmla="*/ 20 h 32"/>
                    <a:gd name="T18" fmla="*/ 1 w 40"/>
                    <a:gd name="T19" fmla="*/ 23 h 32"/>
                    <a:gd name="T20" fmla="*/ 6 w 40"/>
                    <a:gd name="T21" fmla="*/ 28 h 32"/>
                    <a:gd name="T22" fmla="*/ 12 w 40"/>
                    <a:gd name="T23" fmla="*/ 31 h 32"/>
                    <a:gd name="T24" fmla="*/ 20 w 40"/>
                    <a:gd name="T25" fmla="*/ 32 h 32"/>
                    <a:gd name="T26" fmla="*/ 20 w 40"/>
                    <a:gd name="T27" fmla="*/ 32 h 32"/>
                    <a:gd name="T28" fmla="*/ 28 w 40"/>
                    <a:gd name="T29" fmla="*/ 31 h 32"/>
                    <a:gd name="T30" fmla="*/ 35 w 40"/>
                    <a:gd name="T31" fmla="*/ 28 h 32"/>
                    <a:gd name="T32" fmla="*/ 39 w 40"/>
                    <a:gd name="T33" fmla="*/ 23 h 32"/>
                    <a:gd name="T34" fmla="*/ 40 w 40"/>
                    <a:gd name="T35" fmla="*/ 20 h 32"/>
                    <a:gd name="T36" fmla="*/ 40 w 40"/>
                    <a:gd name="T37" fmla="*/ 17 h 32"/>
                    <a:gd name="T38" fmla="*/ 40 w 40"/>
                    <a:gd name="T39" fmla="*/ 17 h 32"/>
                    <a:gd name="T40" fmla="*/ 40 w 40"/>
                    <a:gd name="T41" fmla="*/ 13 h 32"/>
                    <a:gd name="T42" fmla="*/ 39 w 40"/>
                    <a:gd name="T43" fmla="*/ 11 h 32"/>
                    <a:gd name="T44" fmla="*/ 35 w 40"/>
                    <a:gd name="T45" fmla="*/ 5 h 32"/>
                    <a:gd name="T46" fmla="*/ 28 w 40"/>
                    <a:gd name="T47" fmla="*/ 2 h 32"/>
                    <a:gd name="T48" fmla="*/ 20 w 40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2"/>
                    <a:gd name="T77" fmla="*/ 40 w 40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2" y="2"/>
                      </a:lnTo>
                      <a:lnTo>
                        <a:pt x="6" y="5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2" y="31"/>
                      </a:lnTo>
                      <a:lnTo>
                        <a:pt x="20" y="32"/>
                      </a:lnTo>
                      <a:lnTo>
                        <a:pt x="28" y="31"/>
                      </a:lnTo>
                      <a:lnTo>
                        <a:pt x="35" y="28"/>
                      </a:lnTo>
                      <a:lnTo>
                        <a:pt x="39" y="23"/>
                      </a:lnTo>
                      <a:lnTo>
                        <a:pt x="40" y="20"/>
                      </a:lnTo>
                      <a:lnTo>
                        <a:pt x="40" y="17"/>
                      </a:lnTo>
                      <a:lnTo>
                        <a:pt x="40" y="13"/>
                      </a:lnTo>
                      <a:lnTo>
                        <a:pt x="39" y="11"/>
                      </a:lnTo>
                      <a:lnTo>
                        <a:pt x="35" y="5"/>
                      </a:lnTo>
                      <a:lnTo>
                        <a:pt x="28" y="2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83" name="Freeform 3124"/>
                <p:cNvSpPr>
                  <a:spLocks/>
                </p:cNvSpPr>
                <p:nvPr/>
              </p:nvSpPr>
              <p:spPr bwMode="auto">
                <a:xfrm>
                  <a:off x="1726" y="3069"/>
                  <a:ext cx="40" cy="32"/>
                </a:xfrm>
                <a:custGeom>
                  <a:avLst/>
                  <a:gdLst>
                    <a:gd name="T0" fmla="*/ 20 w 40"/>
                    <a:gd name="T1" fmla="*/ 0 h 32"/>
                    <a:gd name="T2" fmla="*/ 20 w 40"/>
                    <a:gd name="T3" fmla="*/ 0 h 32"/>
                    <a:gd name="T4" fmla="*/ 12 w 40"/>
                    <a:gd name="T5" fmla="*/ 2 h 32"/>
                    <a:gd name="T6" fmla="*/ 6 w 40"/>
                    <a:gd name="T7" fmla="*/ 5 h 32"/>
                    <a:gd name="T8" fmla="*/ 1 w 40"/>
                    <a:gd name="T9" fmla="*/ 11 h 32"/>
                    <a:gd name="T10" fmla="*/ 0 w 40"/>
                    <a:gd name="T11" fmla="*/ 13 h 32"/>
                    <a:gd name="T12" fmla="*/ 0 w 40"/>
                    <a:gd name="T13" fmla="*/ 17 h 32"/>
                    <a:gd name="T14" fmla="*/ 0 w 40"/>
                    <a:gd name="T15" fmla="*/ 17 h 32"/>
                    <a:gd name="T16" fmla="*/ 0 w 40"/>
                    <a:gd name="T17" fmla="*/ 20 h 32"/>
                    <a:gd name="T18" fmla="*/ 1 w 40"/>
                    <a:gd name="T19" fmla="*/ 23 h 32"/>
                    <a:gd name="T20" fmla="*/ 6 w 40"/>
                    <a:gd name="T21" fmla="*/ 28 h 32"/>
                    <a:gd name="T22" fmla="*/ 12 w 40"/>
                    <a:gd name="T23" fmla="*/ 31 h 32"/>
                    <a:gd name="T24" fmla="*/ 20 w 40"/>
                    <a:gd name="T25" fmla="*/ 32 h 32"/>
                    <a:gd name="T26" fmla="*/ 20 w 40"/>
                    <a:gd name="T27" fmla="*/ 32 h 32"/>
                    <a:gd name="T28" fmla="*/ 28 w 40"/>
                    <a:gd name="T29" fmla="*/ 31 h 32"/>
                    <a:gd name="T30" fmla="*/ 35 w 40"/>
                    <a:gd name="T31" fmla="*/ 28 h 32"/>
                    <a:gd name="T32" fmla="*/ 39 w 40"/>
                    <a:gd name="T33" fmla="*/ 23 h 32"/>
                    <a:gd name="T34" fmla="*/ 40 w 40"/>
                    <a:gd name="T35" fmla="*/ 20 h 32"/>
                    <a:gd name="T36" fmla="*/ 40 w 40"/>
                    <a:gd name="T37" fmla="*/ 17 h 32"/>
                    <a:gd name="T38" fmla="*/ 40 w 40"/>
                    <a:gd name="T39" fmla="*/ 17 h 32"/>
                    <a:gd name="T40" fmla="*/ 40 w 40"/>
                    <a:gd name="T41" fmla="*/ 13 h 32"/>
                    <a:gd name="T42" fmla="*/ 39 w 40"/>
                    <a:gd name="T43" fmla="*/ 11 h 32"/>
                    <a:gd name="T44" fmla="*/ 35 w 40"/>
                    <a:gd name="T45" fmla="*/ 5 h 32"/>
                    <a:gd name="T46" fmla="*/ 28 w 40"/>
                    <a:gd name="T47" fmla="*/ 2 h 32"/>
                    <a:gd name="T48" fmla="*/ 20 w 40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2"/>
                    <a:gd name="T77" fmla="*/ 40 w 40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2" y="2"/>
                      </a:lnTo>
                      <a:lnTo>
                        <a:pt x="6" y="5"/>
                      </a:lnTo>
                      <a:lnTo>
                        <a:pt x="1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2" y="31"/>
                      </a:lnTo>
                      <a:lnTo>
                        <a:pt x="20" y="32"/>
                      </a:lnTo>
                      <a:lnTo>
                        <a:pt x="28" y="31"/>
                      </a:lnTo>
                      <a:lnTo>
                        <a:pt x="35" y="28"/>
                      </a:lnTo>
                      <a:lnTo>
                        <a:pt x="39" y="23"/>
                      </a:lnTo>
                      <a:lnTo>
                        <a:pt x="40" y="20"/>
                      </a:lnTo>
                      <a:lnTo>
                        <a:pt x="40" y="17"/>
                      </a:lnTo>
                      <a:lnTo>
                        <a:pt x="40" y="13"/>
                      </a:lnTo>
                      <a:lnTo>
                        <a:pt x="39" y="11"/>
                      </a:lnTo>
                      <a:lnTo>
                        <a:pt x="35" y="5"/>
                      </a:lnTo>
                      <a:lnTo>
                        <a:pt x="28" y="2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84" name="Freeform 3125"/>
                <p:cNvSpPr>
                  <a:spLocks/>
                </p:cNvSpPr>
                <p:nvPr/>
              </p:nvSpPr>
              <p:spPr bwMode="auto">
                <a:xfrm>
                  <a:off x="1751" y="3073"/>
                  <a:ext cx="41" cy="33"/>
                </a:xfrm>
                <a:custGeom>
                  <a:avLst/>
                  <a:gdLst>
                    <a:gd name="T0" fmla="*/ 23 w 41"/>
                    <a:gd name="T1" fmla="*/ 1 h 33"/>
                    <a:gd name="T2" fmla="*/ 23 w 41"/>
                    <a:gd name="T3" fmla="*/ 1 h 33"/>
                    <a:gd name="T4" fmla="*/ 15 w 41"/>
                    <a:gd name="T5" fmla="*/ 0 h 33"/>
                    <a:gd name="T6" fmla="*/ 8 w 41"/>
                    <a:gd name="T7" fmla="*/ 3 h 33"/>
                    <a:gd name="T8" fmla="*/ 3 w 41"/>
                    <a:gd name="T9" fmla="*/ 7 h 33"/>
                    <a:gd name="T10" fmla="*/ 1 w 41"/>
                    <a:gd name="T11" fmla="*/ 10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7 h 33"/>
                    <a:gd name="T18" fmla="*/ 0 w 41"/>
                    <a:gd name="T19" fmla="*/ 19 h 33"/>
                    <a:gd name="T20" fmla="*/ 4 w 41"/>
                    <a:gd name="T21" fmla="*/ 26 h 33"/>
                    <a:gd name="T22" fmla="*/ 10 w 41"/>
                    <a:gd name="T23" fmla="*/ 31 h 33"/>
                    <a:gd name="T24" fmla="*/ 18 w 41"/>
                    <a:gd name="T25" fmla="*/ 33 h 33"/>
                    <a:gd name="T26" fmla="*/ 18 w 41"/>
                    <a:gd name="T27" fmla="*/ 33 h 33"/>
                    <a:gd name="T28" fmla="*/ 26 w 41"/>
                    <a:gd name="T29" fmla="*/ 33 h 33"/>
                    <a:gd name="T30" fmla="*/ 33 w 41"/>
                    <a:gd name="T31" fmla="*/ 31 h 33"/>
                    <a:gd name="T32" fmla="*/ 38 w 41"/>
                    <a:gd name="T33" fmla="*/ 27 h 33"/>
                    <a:gd name="T34" fmla="*/ 40 w 41"/>
                    <a:gd name="T35" fmla="*/ 24 h 33"/>
                    <a:gd name="T36" fmla="*/ 41 w 41"/>
                    <a:gd name="T37" fmla="*/ 21 h 33"/>
                    <a:gd name="T38" fmla="*/ 41 w 41"/>
                    <a:gd name="T39" fmla="*/ 21 h 33"/>
                    <a:gd name="T40" fmla="*/ 41 w 41"/>
                    <a:gd name="T41" fmla="*/ 18 h 33"/>
                    <a:gd name="T42" fmla="*/ 41 w 41"/>
                    <a:gd name="T43" fmla="*/ 14 h 33"/>
                    <a:gd name="T44" fmla="*/ 37 w 41"/>
                    <a:gd name="T45" fmla="*/ 8 h 33"/>
                    <a:gd name="T46" fmla="*/ 32 w 41"/>
                    <a:gd name="T47" fmla="*/ 4 h 33"/>
                    <a:gd name="T48" fmla="*/ 23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1"/>
                      </a:moveTo>
                      <a:lnTo>
                        <a:pt x="23" y="1"/>
                      </a:lnTo>
                      <a:lnTo>
                        <a:pt x="15" y="0"/>
                      </a:lnTo>
                      <a:lnTo>
                        <a:pt x="8" y="3"/>
                      </a:lnTo>
                      <a:lnTo>
                        <a:pt x="3" y="7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4" y="26"/>
                      </a:lnTo>
                      <a:lnTo>
                        <a:pt x="10" y="31"/>
                      </a:lnTo>
                      <a:lnTo>
                        <a:pt x="18" y="33"/>
                      </a:lnTo>
                      <a:lnTo>
                        <a:pt x="26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40" y="24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4"/>
                      </a:lnTo>
                      <a:lnTo>
                        <a:pt x="23" y="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85" name="Freeform 3126"/>
                <p:cNvSpPr>
                  <a:spLocks/>
                </p:cNvSpPr>
                <p:nvPr/>
              </p:nvSpPr>
              <p:spPr bwMode="auto">
                <a:xfrm>
                  <a:off x="1751" y="3073"/>
                  <a:ext cx="41" cy="33"/>
                </a:xfrm>
                <a:custGeom>
                  <a:avLst/>
                  <a:gdLst>
                    <a:gd name="T0" fmla="*/ 23 w 41"/>
                    <a:gd name="T1" fmla="*/ 1 h 33"/>
                    <a:gd name="T2" fmla="*/ 23 w 41"/>
                    <a:gd name="T3" fmla="*/ 1 h 33"/>
                    <a:gd name="T4" fmla="*/ 15 w 41"/>
                    <a:gd name="T5" fmla="*/ 0 h 33"/>
                    <a:gd name="T6" fmla="*/ 8 w 41"/>
                    <a:gd name="T7" fmla="*/ 3 h 33"/>
                    <a:gd name="T8" fmla="*/ 3 w 41"/>
                    <a:gd name="T9" fmla="*/ 7 h 33"/>
                    <a:gd name="T10" fmla="*/ 1 w 41"/>
                    <a:gd name="T11" fmla="*/ 10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7 h 33"/>
                    <a:gd name="T18" fmla="*/ 0 w 41"/>
                    <a:gd name="T19" fmla="*/ 19 h 33"/>
                    <a:gd name="T20" fmla="*/ 4 w 41"/>
                    <a:gd name="T21" fmla="*/ 26 h 33"/>
                    <a:gd name="T22" fmla="*/ 10 w 41"/>
                    <a:gd name="T23" fmla="*/ 31 h 33"/>
                    <a:gd name="T24" fmla="*/ 18 w 41"/>
                    <a:gd name="T25" fmla="*/ 33 h 33"/>
                    <a:gd name="T26" fmla="*/ 18 w 41"/>
                    <a:gd name="T27" fmla="*/ 33 h 33"/>
                    <a:gd name="T28" fmla="*/ 26 w 41"/>
                    <a:gd name="T29" fmla="*/ 33 h 33"/>
                    <a:gd name="T30" fmla="*/ 33 w 41"/>
                    <a:gd name="T31" fmla="*/ 31 h 33"/>
                    <a:gd name="T32" fmla="*/ 38 w 41"/>
                    <a:gd name="T33" fmla="*/ 27 h 33"/>
                    <a:gd name="T34" fmla="*/ 40 w 41"/>
                    <a:gd name="T35" fmla="*/ 24 h 33"/>
                    <a:gd name="T36" fmla="*/ 41 w 41"/>
                    <a:gd name="T37" fmla="*/ 21 h 33"/>
                    <a:gd name="T38" fmla="*/ 41 w 41"/>
                    <a:gd name="T39" fmla="*/ 21 h 33"/>
                    <a:gd name="T40" fmla="*/ 41 w 41"/>
                    <a:gd name="T41" fmla="*/ 18 h 33"/>
                    <a:gd name="T42" fmla="*/ 41 w 41"/>
                    <a:gd name="T43" fmla="*/ 14 h 33"/>
                    <a:gd name="T44" fmla="*/ 37 w 41"/>
                    <a:gd name="T45" fmla="*/ 8 h 33"/>
                    <a:gd name="T46" fmla="*/ 32 w 41"/>
                    <a:gd name="T47" fmla="*/ 4 h 33"/>
                    <a:gd name="T48" fmla="*/ 23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1"/>
                      </a:moveTo>
                      <a:lnTo>
                        <a:pt x="23" y="1"/>
                      </a:lnTo>
                      <a:lnTo>
                        <a:pt x="15" y="0"/>
                      </a:lnTo>
                      <a:lnTo>
                        <a:pt x="8" y="3"/>
                      </a:lnTo>
                      <a:lnTo>
                        <a:pt x="3" y="7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4" y="26"/>
                      </a:lnTo>
                      <a:lnTo>
                        <a:pt x="10" y="31"/>
                      </a:lnTo>
                      <a:lnTo>
                        <a:pt x="18" y="33"/>
                      </a:lnTo>
                      <a:lnTo>
                        <a:pt x="26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40" y="24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4"/>
                      </a:lnTo>
                      <a:lnTo>
                        <a:pt x="23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86" name="Freeform 3127"/>
                <p:cNvSpPr>
                  <a:spLocks/>
                </p:cNvSpPr>
                <p:nvPr/>
              </p:nvSpPr>
              <p:spPr bwMode="auto">
                <a:xfrm>
                  <a:off x="1740" y="3052"/>
                  <a:ext cx="40" cy="33"/>
                </a:xfrm>
                <a:custGeom>
                  <a:avLst/>
                  <a:gdLst>
                    <a:gd name="T0" fmla="*/ 20 w 40"/>
                    <a:gd name="T1" fmla="*/ 0 h 33"/>
                    <a:gd name="T2" fmla="*/ 20 w 40"/>
                    <a:gd name="T3" fmla="*/ 0 h 33"/>
                    <a:gd name="T4" fmla="*/ 12 w 40"/>
                    <a:gd name="T5" fmla="*/ 1 h 33"/>
                    <a:gd name="T6" fmla="*/ 6 w 40"/>
                    <a:gd name="T7" fmla="*/ 5 h 33"/>
                    <a:gd name="T8" fmla="*/ 1 w 40"/>
                    <a:gd name="T9" fmla="*/ 10 h 33"/>
                    <a:gd name="T10" fmla="*/ 0 w 40"/>
                    <a:gd name="T11" fmla="*/ 14 h 33"/>
                    <a:gd name="T12" fmla="*/ 0 w 40"/>
                    <a:gd name="T13" fmla="*/ 16 h 33"/>
                    <a:gd name="T14" fmla="*/ 0 w 40"/>
                    <a:gd name="T15" fmla="*/ 16 h 33"/>
                    <a:gd name="T16" fmla="*/ 0 w 40"/>
                    <a:gd name="T17" fmla="*/ 20 h 33"/>
                    <a:gd name="T18" fmla="*/ 1 w 40"/>
                    <a:gd name="T19" fmla="*/ 22 h 33"/>
                    <a:gd name="T20" fmla="*/ 6 w 40"/>
                    <a:gd name="T21" fmla="*/ 28 h 33"/>
                    <a:gd name="T22" fmla="*/ 12 w 40"/>
                    <a:gd name="T23" fmla="*/ 31 h 33"/>
                    <a:gd name="T24" fmla="*/ 20 w 40"/>
                    <a:gd name="T25" fmla="*/ 33 h 33"/>
                    <a:gd name="T26" fmla="*/ 20 w 40"/>
                    <a:gd name="T27" fmla="*/ 33 h 33"/>
                    <a:gd name="T28" fmla="*/ 29 w 40"/>
                    <a:gd name="T29" fmla="*/ 31 h 33"/>
                    <a:gd name="T30" fmla="*/ 35 w 40"/>
                    <a:gd name="T31" fmla="*/ 28 h 33"/>
                    <a:gd name="T32" fmla="*/ 39 w 40"/>
                    <a:gd name="T33" fmla="*/ 22 h 33"/>
                    <a:gd name="T34" fmla="*/ 40 w 40"/>
                    <a:gd name="T35" fmla="*/ 20 h 33"/>
                    <a:gd name="T36" fmla="*/ 40 w 40"/>
                    <a:gd name="T37" fmla="*/ 16 h 33"/>
                    <a:gd name="T38" fmla="*/ 40 w 40"/>
                    <a:gd name="T39" fmla="*/ 16 h 33"/>
                    <a:gd name="T40" fmla="*/ 40 w 40"/>
                    <a:gd name="T41" fmla="*/ 14 h 33"/>
                    <a:gd name="T42" fmla="*/ 39 w 40"/>
                    <a:gd name="T43" fmla="*/ 10 h 33"/>
                    <a:gd name="T44" fmla="*/ 35 w 40"/>
                    <a:gd name="T45" fmla="*/ 5 h 33"/>
                    <a:gd name="T46" fmla="*/ 29 w 40"/>
                    <a:gd name="T47" fmla="*/ 1 h 33"/>
                    <a:gd name="T48" fmla="*/ 20 w 40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1" y="22"/>
                      </a:lnTo>
                      <a:lnTo>
                        <a:pt x="6" y="28"/>
                      </a:lnTo>
                      <a:lnTo>
                        <a:pt x="12" y="31"/>
                      </a:lnTo>
                      <a:lnTo>
                        <a:pt x="20" y="33"/>
                      </a:lnTo>
                      <a:lnTo>
                        <a:pt x="29" y="31"/>
                      </a:lnTo>
                      <a:lnTo>
                        <a:pt x="35" y="28"/>
                      </a:lnTo>
                      <a:lnTo>
                        <a:pt x="39" y="22"/>
                      </a:lnTo>
                      <a:lnTo>
                        <a:pt x="40" y="20"/>
                      </a:lnTo>
                      <a:lnTo>
                        <a:pt x="40" y="16"/>
                      </a:lnTo>
                      <a:lnTo>
                        <a:pt x="40" y="14"/>
                      </a:lnTo>
                      <a:lnTo>
                        <a:pt x="39" y="10"/>
                      </a:lnTo>
                      <a:lnTo>
                        <a:pt x="35" y="5"/>
                      </a:lnTo>
                      <a:lnTo>
                        <a:pt x="29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87" name="Freeform 3128"/>
                <p:cNvSpPr>
                  <a:spLocks/>
                </p:cNvSpPr>
                <p:nvPr/>
              </p:nvSpPr>
              <p:spPr bwMode="auto">
                <a:xfrm>
                  <a:off x="1740" y="3052"/>
                  <a:ext cx="40" cy="33"/>
                </a:xfrm>
                <a:custGeom>
                  <a:avLst/>
                  <a:gdLst>
                    <a:gd name="T0" fmla="*/ 20 w 40"/>
                    <a:gd name="T1" fmla="*/ 0 h 33"/>
                    <a:gd name="T2" fmla="*/ 20 w 40"/>
                    <a:gd name="T3" fmla="*/ 0 h 33"/>
                    <a:gd name="T4" fmla="*/ 12 w 40"/>
                    <a:gd name="T5" fmla="*/ 1 h 33"/>
                    <a:gd name="T6" fmla="*/ 6 w 40"/>
                    <a:gd name="T7" fmla="*/ 5 h 33"/>
                    <a:gd name="T8" fmla="*/ 1 w 40"/>
                    <a:gd name="T9" fmla="*/ 10 h 33"/>
                    <a:gd name="T10" fmla="*/ 0 w 40"/>
                    <a:gd name="T11" fmla="*/ 14 h 33"/>
                    <a:gd name="T12" fmla="*/ 0 w 40"/>
                    <a:gd name="T13" fmla="*/ 16 h 33"/>
                    <a:gd name="T14" fmla="*/ 0 w 40"/>
                    <a:gd name="T15" fmla="*/ 16 h 33"/>
                    <a:gd name="T16" fmla="*/ 0 w 40"/>
                    <a:gd name="T17" fmla="*/ 20 h 33"/>
                    <a:gd name="T18" fmla="*/ 1 w 40"/>
                    <a:gd name="T19" fmla="*/ 22 h 33"/>
                    <a:gd name="T20" fmla="*/ 6 w 40"/>
                    <a:gd name="T21" fmla="*/ 28 h 33"/>
                    <a:gd name="T22" fmla="*/ 12 w 40"/>
                    <a:gd name="T23" fmla="*/ 31 h 33"/>
                    <a:gd name="T24" fmla="*/ 20 w 40"/>
                    <a:gd name="T25" fmla="*/ 33 h 33"/>
                    <a:gd name="T26" fmla="*/ 20 w 40"/>
                    <a:gd name="T27" fmla="*/ 33 h 33"/>
                    <a:gd name="T28" fmla="*/ 29 w 40"/>
                    <a:gd name="T29" fmla="*/ 31 h 33"/>
                    <a:gd name="T30" fmla="*/ 35 w 40"/>
                    <a:gd name="T31" fmla="*/ 28 h 33"/>
                    <a:gd name="T32" fmla="*/ 39 w 40"/>
                    <a:gd name="T33" fmla="*/ 22 h 33"/>
                    <a:gd name="T34" fmla="*/ 40 w 40"/>
                    <a:gd name="T35" fmla="*/ 20 h 33"/>
                    <a:gd name="T36" fmla="*/ 40 w 40"/>
                    <a:gd name="T37" fmla="*/ 16 h 33"/>
                    <a:gd name="T38" fmla="*/ 40 w 40"/>
                    <a:gd name="T39" fmla="*/ 16 h 33"/>
                    <a:gd name="T40" fmla="*/ 40 w 40"/>
                    <a:gd name="T41" fmla="*/ 14 h 33"/>
                    <a:gd name="T42" fmla="*/ 39 w 40"/>
                    <a:gd name="T43" fmla="*/ 10 h 33"/>
                    <a:gd name="T44" fmla="*/ 35 w 40"/>
                    <a:gd name="T45" fmla="*/ 5 h 33"/>
                    <a:gd name="T46" fmla="*/ 29 w 40"/>
                    <a:gd name="T47" fmla="*/ 1 h 33"/>
                    <a:gd name="T48" fmla="*/ 20 w 40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2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1" y="22"/>
                      </a:lnTo>
                      <a:lnTo>
                        <a:pt x="6" y="28"/>
                      </a:lnTo>
                      <a:lnTo>
                        <a:pt x="12" y="31"/>
                      </a:lnTo>
                      <a:lnTo>
                        <a:pt x="20" y="33"/>
                      </a:lnTo>
                      <a:lnTo>
                        <a:pt x="29" y="31"/>
                      </a:lnTo>
                      <a:lnTo>
                        <a:pt x="35" y="28"/>
                      </a:lnTo>
                      <a:lnTo>
                        <a:pt x="39" y="22"/>
                      </a:lnTo>
                      <a:lnTo>
                        <a:pt x="40" y="20"/>
                      </a:lnTo>
                      <a:lnTo>
                        <a:pt x="40" y="16"/>
                      </a:lnTo>
                      <a:lnTo>
                        <a:pt x="40" y="14"/>
                      </a:lnTo>
                      <a:lnTo>
                        <a:pt x="39" y="10"/>
                      </a:lnTo>
                      <a:lnTo>
                        <a:pt x="35" y="5"/>
                      </a:lnTo>
                      <a:lnTo>
                        <a:pt x="29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88" name="Freeform 3129"/>
                <p:cNvSpPr>
                  <a:spLocks/>
                </p:cNvSpPr>
                <p:nvPr/>
              </p:nvSpPr>
              <p:spPr bwMode="auto">
                <a:xfrm>
                  <a:off x="1722" y="3114"/>
                  <a:ext cx="38" cy="34"/>
                </a:xfrm>
                <a:custGeom>
                  <a:avLst/>
                  <a:gdLst>
                    <a:gd name="T0" fmla="*/ 11 w 38"/>
                    <a:gd name="T1" fmla="*/ 4 h 34"/>
                    <a:gd name="T2" fmla="*/ 11 w 38"/>
                    <a:gd name="T3" fmla="*/ 4 h 34"/>
                    <a:gd name="T4" fmla="*/ 5 w 38"/>
                    <a:gd name="T5" fmla="*/ 9 h 34"/>
                    <a:gd name="T6" fmla="*/ 1 w 38"/>
                    <a:gd name="T7" fmla="*/ 14 h 34"/>
                    <a:gd name="T8" fmla="*/ 0 w 38"/>
                    <a:gd name="T9" fmla="*/ 22 h 34"/>
                    <a:gd name="T10" fmla="*/ 0 w 38"/>
                    <a:gd name="T11" fmla="*/ 24 h 34"/>
                    <a:gd name="T12" fmla="*/ 1 w 38"/>
                    <a:gd name="T13" fmla="*/ 28 h 34"/>
                    <a:gd name="T14" fmla="*/ 1 w 38"/>
                    <a:gd name="T15" fmla="*/ 28 h 34"/>
                    <a:gd name="T16" fmla="*/ 2 w 38"/>
                    <a:gd name="T17" fmla="*/ 31 h 34"/>
                    <a:gd name="T18" fmla="*/ 5 w 38"/>
                    <a:gd name="T19" fmla="*/ 32 h 34"/>
                    <a:gd name="T20" fmla="*/ 11 w 38"/>
                    <a:gd name="T21" fmla="*/ 34 h 34"/>
                    <a:gd name="T22" fmla="*/ 19 w 38"/>
                    <a:gd name="T23" fmla="*/ 34 h 34"/>
                    <a:gd name="T24" fmla="*/ 26 w 38"/>
                    <a:gd name="T25" fmla="*/ 31 h 34"/>
                    <a:gd name="T26" fmla="*/ 26 w 38"/>
                    <a:gd name="T27" fmla="*/ 31 h 34"/>
                    <a:gd name="T28" fmla="*/ 33 w 38"/>
                    <a:gd name="T29" fmla="*/ 26 h 34"/>
                    <a:gd name="T30" fmla="*/ 37 w 38"/>
                    <a:gd name="T31" fmla="*/ 19 h 34"/>
                    <a:gd name="T32" fmla="*/ 38 w 38"/>
                    <a:gd name="T33" fmla="*/ 13 h 34"/>
                    <a:gd name="T34" fmla="*/ 38 w 38"/>
                    <a:gd name="T35" fmla="*/ 10 h 34"/>
                    <a:gd name="T36" fmla="*/ 37 w 38"/>
                    <a:gd name="T37" fmla="*/ 6 h 34"/>
                    <a:gd name="T38" fmla="*/ 37 w 38"/>
                    <a:gd name="T39" fmla="*/ 6 h 34"/>
                    <a:gd name="T40" fmla="*/ 34 w 38"/>
                    <a:gd name="T41" fmla="*/ 4 h 34"/>
                    <a:gd name="T42" fmla="*/ 32 w 38"/>
                    <a:gd name="T43" fmla="*/ 3 h 34"/>
                    <a:gd name="T44" fmla="*/ 25 w 38"/>
                    <a:gd name="T45" fmla="*/ 0 h 34"/>
                    <a:gd name="T46" fmla="*/ 19 w 38"/>
                    <a:gd name="T47" fmla="*/ 0 h 34"/>
                    <a:gd name="T48" fmla="*/ 11 w 38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4"/>
                    <a:gd name="T77" fmla="*/ 38 w 38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2" y="31"/>
                      </a:lnTo>
                      <a:lnTo>
                        <a:pt x="5" y="32"/>
                      </a:lnTo>
                      <a:lnTo>
                        <a:pt x="11" y="34"/>
                      </a:lnTo>
                      <a:lnTo>
                        <a:pt x="19" y="34"/>
                      </a:lnTo>
                      <a:lnTo>
                        <a:pt x="26" y="31"/>
                      </a:lnTo>
                      <a:lnTo>
                        <a:pt x="33" y="26"/>
                      </a:lnTo>
                      <a:lnTo>
                        <a:pt x="37" y="19"/>
                      </a:lnTo>
                      <a:lnTo>
                        <a:pt x="38" y="13"/>
                      </a:lnTo>
                      <a:lnTo>
                        <a:pt x="38" y="10"/>
                      </a:lnTo>
                      <a:lnTo>
                        <a:pt x="37" y="6"/>
                      </a:lnTo>
                      <a:lnTo>
                        <a:pt x="34" y="4"/>
                      </a:lnTo>
                      <a:lnTo>
                        <a:pt x="32" y="3"/>
                      </a:ln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89" name="Freeform 3130"/>
                <p:cNvSpPr>
                  <a:spLocks/>
                </p:cNvSpPr>
                <p:nvPr/>
              </p:nvSpPr>
              <p:spPr bwMode="auto">
                <a:xfrm>
                  <a:off x="1722" y="3114"/>
                  <a:ext cx="38" cy="34"/>
                </a:xfrm>
                <a:custGeom>
                  <a:avLst/>
                  <a:gdLst>
                    <a:gd name="T0" fmla="*/ 11 w 38"/>
                    <a:gd name="T1" fmla="*/ 4 h 34"/>
                    <a:gd name="T2" fmla="*/ 11 w 38"/>
                    <a:gd name="T3" fmla="*/ 4 h 34"/>
                    <a:gd name="T4" fmla="*/ 5 w 38"/>
                    <a:gd name="T5" fmla="*/ 9 h 34"/>
                    <a:gd name="T6" fmla="*/ 1 w 38"/>
                    <a:gd name="T7" fmla="*/ 14 h 34"/>
                    <a:gd name="T8" fmla="*/ 0 w 38"/>
                    <a:gd name="T9" fmla="*/ 22 h 34"/>
                    <a:gd name="T10" fmla="*/ 0 w 38"/>
                    <a:gd name="T11" fmla="*/ 24 h 34"/>
                    <a:gd name="T12" fmla="*/ 1 w 38"/>
                    <a:gd name="T13" fmla="*/ 28 h 34"/>
                    <a:gd name="T14" fmla="*/ 1 w 38"/>
                    <a:gd name="T15" fmla="*/ 28 h 34"/>
                    <a:gd name="T16" fmla="*/ 2 w 38"/>
                    <a:gd name="T17" fmla="*/ 31 h 34"/>
                    <a:gd name="T18" fmla="*/ 5 w 38"/>
                    <a:gd name="T19" fmla="*/ 32 h 34"/>
                    <a:gd name="T20" fmla="*/ 11 w 38"/>
                    <a:gd name="T21" fmla="*/ 34 h 34"/>
                    <a:gd name="T22" fmla="*/ 19 w 38"/>
                    <a:gd name="T23" fmla="*/ 34 h 34"/>
                    <a:gd name="T24" fmla="*/ 26 w 38"/>
                    <a:gd name="T25" fmla="*/ 31 h 34"/>
                    <a:gd name="T26" fmla="*/ 26 w 38"/>
                    <a:gd name="T27" fmla="*/ 31 h 34"/>
                    <a:gd name="T28" fmla="*/ 33 w 38"/>
                    <a:gd name="T29" fmla="*/ 26 h 34"/>
                    <a:gd name="T30" fmla="*/ 37 w 38"/>
                    <a:gd name="T31" fmla="*/ 19 h 34"/>
                    <a:gd name="T32" fmla="*/ 38 w 38"/>
                    <a:gd name="T33" fmla="*/ 13 h 34"/>
                    <a:gd name="T34" fmla="*/ 38 w 38"/>
                    <a:gd name="T35" fmla="*/ 10 h 34"/>
                    <a:gd name="T36" fmla="*/ 37 w 38"/>
                    <a:gd name="T37" fmla="*/ 6 h 34"/>
                    <a:gd name="T38" fmla="*/ 37 w 38"/>
                    <a:gd name="T39" fmla="*/ 6 h 34"/>
                    <a:gd name="T40" fmla="*/ 34 w 38"/>
                    <a:gd name="T41" fmla="*/ 4 h 34"/>
                    <a:gd name="T42" fmla="*/ 32 w 38"/>
                    <a:gd name="T43" fmla="*/ 3 h 34"/>
                    <a:gd name="T44" fmla="*/ 25 w 38"/>
                    <a:gd name="T45" fmla="*/ 0 h 34"/>
                    <a:gd name="T46" fmla="*/ 19 w 38"/>
                    <a:gd name="T47" fmla="*/ 0 h 34"/>
                    <a:gd name="T48" fmla="*/ 11 w 38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8"/>
                    <a:gd name="T76" fmla="*/ 0 h 34"/>
                    <a:gd name="T77" fmla="*/ 38 w 38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8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2" y="31"/>
                      </a:lnTo>
                      <a:lnTo>
                        <a:pt x="5" y="32"/>
                      </a:lnTo>
                      <a:lnTo>
                        <a:pt x="11" y="34"/>
                      </a:lnTo>
                      <a:lnTo>
                        <a:pt x="19" y="34"/>
                      </a:lnTo>
                      <a:lnTo>
                        <a:pt x="26" y="31"/>
                      </a:lnTo>
                      <a:lnTo>
                        <a:pt x="33" y="26"/>
                      </a:lnTo>
                      <a:lnTo>
                        <a:pt x="37" y="19"/>
                      </a:lnTo>
                      <a:lnTo>
                        <a:pt x="38" y="13"/>
                      </a:lnTo>
                      <a:lnTo>
                        <a:pt x="38" y="10"/>
                      </a:lnTo>
                      <a:lnTo>
                        <a:pt x="37" y="6"/>
                      </a:lnTo>
                      <a:lnTo>
                        <a:pt x="34" y="4"/>
                      </a:lnTo>
                      <a:lnTo>
                        <a:pt x="32" y="3"/>
                      </a:ln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90" name="Freeform 3131"/>
                <p:cNvSpPr>
                  <a:spLocks/>
                </p:cNvSpPr>
                <p:nvPr/>
              </p:nvSpPr>
              <p:spPr bwMode="auto">
                <a:xfrm>
                  <a:off x="1750" y="3118"/>
                  <a:ext cx="41" cy="33"/>
                </a:xfrm>
                <a:custGeom>
                  <a:avLst/>
                  <a:gdLst>
                    <a:gd name="T0" fmla="*/ 25 w 41"/>
                    <a:gd name="T1" fmla="*/ 1 h 33"/>
                    <a:gd name="T2" fmla="*/ 25 w 41"/>
                    <a:gd name="T3" fmla="*/ 1 h 33"/>
                    <a:gd name="T4" fmla="*/ 18 w 41"/>
                    <a:gd name="T5" fmla="*/ 0 h 33"/>
                    <a:gd name="T6" fmla="*/ 10 w 41"/>
                    <a:gd name="T7" fmla="*/ 0 h 33"/>
                    <a:gd name="T8" fmla="*/ 5 w 41"/>
                    <a:gd name="T9" fmla="*/ 4 h 33"/>
                    <a:gd name="T10" fmla="*/ 2 w 41"/>
                    <a:gd name="T11" fmla="*/ 6 h 33"/>
                    <a:gd name="T12" fmla="*/ 1 w 41"/>
                    <a:gd name="T13" fmla="*/ 9 h 33"/>
                    <a:gd name="T14" fmla="*/ 1 w 41"/>
                    <a:gd name="T15" fmla="*/ 9 h 33"/>
                    <a:gd name="T16" fmla="*/ 0 w 41"/>
                    <a:gd name="T17" fmla="*/ 13 h 33"/>
                    <a:gd name="T18" fmla="*/ 0 w 41"/>
                    <a:gd name="T19" fmla="*/ 15 h 33"/>
                    <a:gd name="T20" fmla="*/ 2 w 41"/>
                    <a:gd name="T21" fmla="*/ 22 h 33"/>
                    <a:gd name="T22" fmla="*/ 7 w 41"/>
                    <a:gd name="T23" fmla="*/ 28 h 33"/>
                    <a:gd name="T24" fmla="*/ 15 w 41"/>
                    <a:gd name="T25" fmla="*/ 32 h 33"/>
                    <a:gd name="T26" fmla="*/ 15 w 41"/>
                    <a:gd name="T27" fmla="*/ 32 h 33"/>
                    <a:gd name="T28" fmla="*/ 23 w 41"/>
                    <a:gd name="T29" fmla="*/ 33 h 33"/>
                    <a:gd name="T30" fmla="*/ 30 w 41"/>
                    <a:gd name="T31" fmla="*/ 32 h 33"/>
                    <a:gd name="T32" fmla="*/ 35 w 41"/>
                    <a:gd name="T33" fmla="*/ 29 h 33"/>
                    <a:gd name="T34" fmla="*/ 38 w 41"/>
                    <a:gd name="T35" fmla="*/ 27 h 33"/>
                    <a:gd name="T36" fmla="*/ 39 w 41"/>
                    <a:gd name="T37" fmla="*/ 23 h 33"/>
                    <a:gd name="T38" fmla="*/ 39 w 41"/>
                    <a:gd name="T39" fmla="*/ 23 h 33"/>
                    <a:gd name="T40" fmla="*/ 41 w 41"/>
                    <a:gd name="T41" fmla="*/ 20 h 33"/>
                    <a:gd name="T42" fmla="*/ 41 w 41"/>
                    <a:gd name="T43" fmla="*/ 16 h 33"/>
                    <a:gd name="T44" fmla="*/ 38 w 41"/>
                    <a:gd name="T45" fmla="*/ 10 h 33"/>
                    <a:gd name="T46" fmla="*/ 33 w 41"/>
                    <a:gd name="T47" fmla="*/ 5 h 33"/>
                    <a:gd name="T48" fmla="*/ 25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0"/>
                      </a:lnTo>
                      <a:lnTo>
                        <a:pt x="5" y="4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7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0" y="32"/>
                      </a:lnTo>
                      <a:lnTo>
                        <a:pt x="35" y="29"/>
                      </a:lnTo>
                      <a:lnTo>
                        <a:pt x="38" y="27"/>
                      </a:lnTo>
                      <a:lnTo>
                        <a:pt x="39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91" name="Freeform 3132"/>
                <p:cNvSpPr>
                  <a:spLocks/>
                </p:cNvSpPr>
                <p:nvPr/>
              </p:nvSpPr>
              <p:spPr bwMode="auto">
                <a:xfrm>
                  <a:off x="1750" y="3118"/>
                  <a:ext cx="41" cy="33"/>
                </a:xfrm>
                <a:custGeom>
                  <a:avLst/>
                  <a:gdLst>
                    <a:gd name="T0" fmla="*/ 25 w 41"/>
                    <a:gd name="T1" fmla="*/ 1 h 33"/>
                    <a:gd name="T2" fmla="*/ 25 w 41"/>
                    <a:gd name="T3" fmla="*/ 1 h 33"/>
                    <a:gd name="T4" fmla="*/ 18 w 41"/>
                    <a:gd name="T5" fmla="*/ 0 h 33"/>
                    <a:gd name="T6" fmla="*/ 10 w 41"/>
                    <a:gd name="T7" fmla="*/ 0 h 33"/>
                    <a:gd name="T8" fmla="*/ 5 w 41"/>
                    <a:gd name="T9" fmla="*/ 4 h 33"/>
                    <a:gd name="T10" fmla="*/ 2 w 41"/>
                    <a:gd name="T11" fmla="*/ 6 h 33"/>
                    <a:gd name="T12" fmla="*/ 1 w 41"/>
                    <a:gd name="T13" fmla="*/ 9 h 33"/>
                    <a:gd name="T14" fmla="*/ 1 w 41"/>
                    <a:gd name="T15" fmla="*/ 9 h 33"/>
                    <a:gd name="T16" fmla="*/ 0 w 41"/>
                    <a:gd name="T17" fmla="*/ 13 h 33"/>
                    <a:gd name="T18" fmla="*/ 0 w 41"/>
                    <a:gd name="T19" fmla="*/ 15 h 33"/>
                    <a:gd name="T20" fmla="*/ 2 w 41"/>
                    <a:gd name="T21" fmla="*/ 22 h 33"/>
                    <a:gd name="T22" fmla="*/ 7 w 41"/>
                    <a:gd name="T23" fmla="*/ 28 h 33"/>
                    <a:gd name="T24" fmla="*/ 15 w 41"/>
                    <a:gd name="T25" fmla="*/ 32 h 33"/>
                    <a:gd name="T26" fmla="*/ 15 w 41"/>
                    <a:gd name="T27" fmla="*/ 32 h 33"/>
                    <a:gd name="T28" fmla="*/ 23 w 41"/>
                    <a:gd name="T29" fmla="*/ 33 h 33"/>
                    <a:gd name="T30" fmla="*/ 30 w 41"/>
                    <a:gd name="T31" fmla="*/ 32 h 33"/>
                    <a:gd name="T32" fmla="*/ 35 w 41"/>
                    <a:gd name="T33" fmla="*/ 29 h 33"/>
                    <a:gd name="T34" fmla="*/ 38 w 41"/>
                    <a:gd name="T35" fmla="*/ 27 h 33"/>
                    <a:gd name="T36" fmla="*/ 39 w 41"/>
                    <a:gd name="T37" fmla="*/ 23 h 33"/>
                    <a:gd name="T38" fmla="*/ 39 w 41"/>
                    <a:gd name="T39" fmla="*/ 23 h 33"/>
                    <a:gd name="T40" fmla="*/ 41 w 41"/>
                    <a:gd name="T41" fmla="*/ 20 h 33"/>
                    <a:gd name="T42" fmla="*/ 41 w 41"/>
                    <a:gd name="T43" fmla="*/ 16 h 33"/>
                    <a:gd name="T44" fmla="*/ 38 w 41"/>
                    <a:gd name="T45" fmla="*/ 10 h 33"/>
                    <a:gd name="T46" fmla="*/ 33 w 41"/>
                    <a:gd name="T47" fmla="*/ 5 h 33"/>
                    <a:gd name="T48" fmla="*/ 25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0"/>
                      </a:lnTo>
                      <a:lnTo>
                        <a:pt x="5" y="4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7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0" y="32"/>
                      </a:lnTo>
                      <a:lnTo>
                        <a:pt x="35" y="29"/>
                      </a:lnTo>
                      <a:lnTo>
                        <a:pt x="38" y="27"/>
                      </a:lnTo>
                      <a:lnTo>
                        <a:pt x="39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92" name="Freeform 3133"/>
                <p:cNvSpPr>
                  <a:spLocks/>
                </p:cNvSpPr>
                <p:nvPr/>
              </p:nvSpPr>
              <p:spPr bwMode="auto">
                <a:xfrm>
                  <a:off x="1760" y="3035"/>
                  <a:ext cx="31" cy="88"/>
                </a:xfrm>
                <a:custGeom>
                  <a:avLst/>
                  <a:gdLst>
                    <a:gd name="T0" fmla="*/ 0 w 31"/>
                    <a:gd name="T1" fmla="*/ 84 h 88"/>
                    <a:gd name="T2" fmla="*/ 9 w 31"/>
                    <a:gd name="T3" fmla="*/ 69 h 88"/>
                    <a:gd name="T4" fmla="*/ 9 w 31"/>
                    <a:gd name="T5" fmla="*/ 0 h 88"/>
                    <a:gd name="T6" fmla="*/ 23 w 31"/>
                    <a:gd name="T7" fmla="*/ 2 h 88"/>
                    <a:gd name="T8" fmla="*/ 23 w 31"/>
                    <a:gd name="T9" fmla="*/ 69 h 88"/>
                    <a:gd name="T10" fmla="*/ 31 w 31"/>
                    <a:gd name="T11" fmla="*/ 85 h 88"/>
                    <a:gd name="T12" fmla="*/ 20 w 31"/>
                    <a:gd name="T13" fmla="*/ 79 h 88"/>
                    <a:gd name="T14" fmla="*/ 20 w 31"/>
                    <a:gd name="T15" fmla="*/ 88 h 88"/>
                    <a:gd name="T16" fmla="*/ 14 w 31"/>
                    <a:gd name="T17" fmla="*/ 80 h 88"/>
                    <a:gd name="T18" fmla="*/ 9 w 31"/>
                    <a:gd name="T19" fmla="*/ 87 h 88"/>
                    <a:gd name="T20" fmla="*/ 9 w 31"/>
                    <a:gd name="T21" fmla="*/ 80 h 88"/>
                    <a:gd name="T22" fmla="*/ 0 w 31"/>
                    <a:gd name="T23" fmla="*/ 84 h 88"/>
                    <a:gd name="T24" fmla="*/ 0 w 31"/>
                    <a:gd name="T25" fmla="*/ 84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8"/>
                    <a:gd name="T41" fmla="*/ 31 w 31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8">
                      <a:moveTo>
                        <a:pt x="0" y="84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2"/>
                      </a:lnTo>
                      <a:lnTo>
                        <a:pt x="23" y="69"/>
                      </a:lnTo>
                      <a:lnTo>
                        <a:pt x="31" y="85"/>
                      </a:lnTo>
                      <a:lnTo>
                        <a:pt x="20" y="79"/>
                      </a:lnTo>
                      <a:lnTo>
                        <a:pt x="20" y="88"/>
                      </a:lnTo>
                      <a:lnTo>
                        <a:pt x="14" y="80"/>
                      </a:lnTo>
                      <a:lnTo>
                        <a:pt x="9" y="87"/>
                      </a:lnTo>
                      <a:lnTo>
                        <a:pt x="9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93" name="Freeform 3134"/>
                <p:cNvSpPr>
                  <a:spLocks/>
                </p:cNvSpPr>
                <p:nvPr/>
              </p:nvSpPr>
              <p:spPr bwMode="auto">
                <a:xfrm>
                  <a:off x="1742" y="3020"/>
                  <a:ext cx="40" cy="34"/>
                </a:xfrm>
                <a:custGeom>
                  <a:avLst/>
                  <a:gdLst>
                    <a:gd name="T0" fmla="*/ 12 w 40"/>
                    <a:gd name="T1" fmla="*/ 3 h 34"/>
                    <a:gd name="T2" fmla="*/ 12 w 40"/>
                    <a:gd name="T3" fmla="*/ 3 h 34"/>
                    <a:gd name="T4" fmla="*/ 5 w 40"/>
                    <a:gd name="T5" fmla="*/ 9 h 34"/>
                    <a:gd name="T6" fmla="*/ 1 w 40"/>
                    <a:gd name="T7" fmla="*/ 14 h 34"/>
                    <a:gd name="T8" fmla="*/ 0 w 40"/>
                    <a:gd name="T9" fmla="*/ 21 h 34"/>
                    <a:gd name="T10" fmla="*/ 0 w 40"/>
                    <a:gd name="T11" fmla="*/ 24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0 h 34"/>
                    <a:gd name="T18" fmla="*/ 6 w 40"/>
                    <a:gd name="T19" fmla="*/ 32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0 h 34"/>
                    <a:gd name="T26" fmla="*/ 28 w 40"/>
                    <a:gd name="T27" fmla="*/ 30 h 34"/>
                    <a:gd name="T28" fmla="*/ 35 w 40"/>
                    <a:gd name="T29" fmla="*/ 25 h 34"/>
                    <a:gd name="T30" fmla="*/ 38 w 40"/>
                    <a:gd name="T31" fmla="*/ 19 h 34"/>
                    <a:gd name="T32" fmla="*/ 40 w 40"/>
                    <a:gd name="T33" fmla="*/ 12 h 34"/>
                    <a:gd name="T34" fmla="*/ 38 w 40"/>
                    <a:gd name="T35" fmla="*/ 10 h 34"/>
                    <a:gd name="T36" fmla="*/ 37 w 40"/>
                    <a:gd name="T37" fmla="*/ 6 h 34"/>
                    <a:gd name="T38" fmla="*/ 37 w 40"/>
                    <a:gd name="T39" fmla="*/ 6 h 34"/>
                    <a:gd name="T40" fmla="*/ 36 w 40"/>
                    <a:gd name="T41" fmla="*/ 3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9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0"/>
                      </a:lnTo>
                      <a:lnTo>
                        <a:pt x="35" y="25"/>
                      </a:lnTo>
                      <a:lnTo>
                        <a:pt x="38" y="19"/>
                      </a:lnTo>
                      <a:lnTo>
                        <a:pt x="40" y="12"/>
                      </a:lnTo>
                      <a:lnTo>
                        <a:pt x="38" y="10"/>
                      </a:lnTo>
                      <a:lnTo>
                        <a:pt x="37" y="6"/>
                      </a:lnTo>
                      <a:lnTo>
                        <a:pt x="36" y="3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94" name="Freeform 3135"/>
                <p:cNvSpPr>
                  <a:spLocks/>
                </p:cNvSpPr>
                <p:nvPr/>
              </p:nvSpPr>
              <p:spPr bwMode="auto">
                <a:xfrm>
                  <a:off x="1742" y="3020"/>
                  <a:ext cx="40" cy="34"/>
                </a:xfrm>
                <a:custGeom>
                  <a:avLst/>
                  <a:gdLst>
                    <a:gd name="T0" fmla="*/ 12 w 40"/>
                    <a:gd name="T1" fmla="*/ 3 h 34"/>
                    <a:gd name="T2" fmla="*/ 12 w 40"/>
                    <a:gd name="T3" fmla="*/ 3 h 34"/>
                    <a:gd name="T4" fmla="*/ 5 w 40"/>
                    <a:gd name="T5" fmla="*/ 9 h 34"/>
                    <a:gd name="T6" fmla="*/ 1 w 40"/>
                    <a:gd name="T7" fmla="*/ 14 h 34"/>
                    <a:gd name="T8" fmla="*/ 0 w 40"/>
                    <a:gd name="T9" fmla="*/ 21 h 34"/>
                    <a:gd name="T10" fmla="*/ 0 w 40"/>
                    <a:gd name="T11" fmla="*/ 24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0 h 34"/>
                    <a:gd name="T18" fmla="*/ 6 w 40"/>
                    <a:gd name="T19" fmla="*/ 32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0 h 34"/>
                    <a:gd name="T26" fmla="*/ 28 w 40"/>
                    <a:gd name="T27" fmla="*/ 30 h 34"/>
                    <a:gd name="T28" fmla="*/ 35 w 40"/>
                    <a:gd name="T29" fmla="*/ 25 h 34"/>
                    <a:gd name="T30" fmla="*/ 38 w 40"/>
                    <a:gd name="T31" fmla="*/ 19 h 34"/>
                    <a:gd name="T32" fmla="*/ 40 w 40"/>
                    <a:gd name="T33" fmla="*/ 12 h 34"/>
                    <a:gd name="T34" fmla="*/ 38 w 40"/>
                    <a:gd name="T35" fmla="*/ 10 h 34"/>
                    <a:gd name="T36" fmla="*/ 37 w 40"/>
                    <a:gd name="T37" fmla="*/ 6 h 34"/>
                    <a:gd name="T38" fmla="*/ 37 w 40"/>
                    <a:gd name="T39" fmla="*/ 6 h 34"/>
                    <a:gd name="T40" fmla="*/ 36 w 40"/>
                    <a:gd name="T41" fmla="*/ 3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9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0"/>
                      </a:lnTo>
                      <a:lnTo>
                        <a:pt x="35" y="25"/>
                      </a:lnTo>
                      <a:lnTo>
                        <a:pt x="38" y="19"/>
                      </a:lnTo>
                      <a:lnTo>
                        <a:pt x="40" y="12"/>
                      </a:lnTo>
                      <a:lnTo>
                        <a:pt x="38" y="10"/>
                      </a:lnTo>
                      <a:lnTo>
                        <a:pt x="37" y="6"/>
                      </a:lnTo>
                      <a:lnTo>
                        <a:pt x="36" y="3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95" name="Freeform 3136"/>
                <p:cNvSpPr>
                  <a:spLocks/>
                </p:cNvSpPr>
                <p:nvPr/>
              </p:nvSpPr>
              <p:spPr bwMode="auto">
                <a:xfrm>
                  <a:off x="1770" y="3023"/>
                  <a:ext cx="41" cy="34"/>
                </a:xfrm>
                <a:custGeom>
                  <a:avLst/>
                  <a:gdLst>
                    <a:gd name="T0" fmla="*/ 27 w 41"/>
                    <a:gd name="T1" fmla="*/ 2 h 34"/>
                    <a:gd name="T2" fmla="*/ 27 w 41"/>
                    <a:gd name="T3" fmla="*/ 2 h 34"/>
                    <a:gd name="T4" fmla="*/ 18 w 41"/>
                    <a:gd name="T5" fmla="*/ 0 h 34"/>
                    <a:gd name="T6" fmla="*/ 12 w 41"/>
                    <a:gd name="T7" fmla="*/ 2 h 34"/>
                    <a:gd name="T8" fmla="*/ 5 w 41"/>
                    <a:gd name="T9" fmla="*/ 4 h 34"/>
                    <a:gd name="T10" fmla="*/ 3 w 41"/>
                    <a:gd name="T11" fmla="*/ 7 h 34"/>
                    <a:gd name="T12" fmla="*/ 1 w 41"/>
                    <a:gd name="T13" fmla="*/ 9 h 34"/>
                    <a:gd name="T14" fmla="*/ 1 w 41"/>
                    <a:gd name="T15" fmla="*/ 9 h 34"/>
                    <a:gd name="T16" fmla="*/ 0 w 41"/>
                    <a:gd name="T17" fmla="*/ 13 h 34"/>
                    <a:gd name="T18" fmla="*/ 1 w 41"/>
                    <a:gd name="T19" fmla="*/ 16 h 34"/>
                    <a:gd name="T20" fmla="*/ 3 w 41"/>
                    <a:gd name="T21" fmla="*/ 22 h 34"/>
                    <a:gd name="T22" fmla="*/ 8 w 41"/>
                    <a:gd name="T23" fmla="*/ 29 h 34"/>
                    <a:gd name="T24" fmla="*/ 15 w 41"/>
                    <a:gd name="T25" fmla="*/ 32 h 34"/>
                    <a:gd name="T26" fmla="*/ 15 w 41"/>
                    <a:gd name="T27" fmla="*/ 32 h 34"/>
                    <a:gd name="T28" fmla="*/ 23 w 41"/>
                    <a:gd name="T29" fmla="*/ 34 h 34"/>
                    <a:gd name="T30" fmla="*/ 31 w 41"/>
                    <a:gd name="T31" fmla="*/ 32 h 34"/>
                    <a:gd name="T32" fmla="*/ 37 w 41"/>
                    <a:gd name="T33" fmla="*/ 30 h 34"/>
                    <a:gd name="T34" fmla="*/ 38 w 41"/>
                    <a:gd name="T35" fmla="*/ 27 h 34"/>
                    <a:gd name="T36" fmla="*/ 41 w 41"/>
                    <a:gd name="T37" fmla="*/ 25 h 34"/>
                    <a:gd name="T38" fmla="*/ 41 w 41"/>
                    <a:gd name="T39" fmla="*/ 25 h 34"/>
                    <a:gd name="T40" fmla="*/ 41 w 41"/>
                    <a:gd name="T41" fmla="*/ 21 h 34"/>
                    <a:gd name="T42" fmla="*/ 41 w 41"/>
                    <a:gd name="T43" fmla="*/ 18 h 34"/>
                    <a:gd name="T44" fmla="*/ 38 w 41"/>
                    <a:gd name="T45" fmla="*/ 12 h 34"/>
                    <a:gd name="T46" fmla="*/ 33 w 41"/>
                    <a:gd name="T47" fmla="*/ 6 h 34"/>
                    <a:gd name="T48" fmla="*/ 27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7" y="2"/>
                      </a:moveTo>
                      <a:lnTo>
                        <a:pt x="27" y="2"/>
                      </a:lnTo>
                      <a:lnTo>
                        <a:pt x="18" y="0"/>
                      </a:lnTo>
                      <a:lnTo>
                        <a:pt x="12" y="2"/>
                      </a:lnTo>
                      <a:lnTo>
                        <a:pt x="5" y="4"/>
                      </a:lnTo>
                      <a:lnTo>
                        <a:pt x="3" y="7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1" y="16"/>
                      </a:lnTo>
                      <a:lnTo>
                        <a:pt x="3" y="22"/>
                      </a:lnTo>
                      <a:lnTo>
                        <a:pt x="8" y="29"/>
                      </a:lnTo>
                      <a:lnTo>
                        <a:pt x="15" y="32"/>
                      </a:lnTo>
                      <a:lnTo>
                        <a:pt x="23" y="34"/>
                      </a:lnTo>
                      <a:lnTo>
                        <a:pt x="31" y="32"/>
                      </a:lnTo>
                      <a:lnTo>
                        <a:pt x="37" y="30"/>
                      </a:lnTo>
                      <a:lnTo>
                        <a:pt x="38" y="27"/>
                      </a:lnTo>
                      <a:lnTo>
                        <a:pt x="41" y="25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6"/>
                      </a:lnTo>
                      <a:lnTo>
                        <a:pt x="27" y="2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96" name="Freeform 3137"/>
                <p:cNvSpPr>
                  <a:spLocks/>
                </p:cNvSpPr>
                <p:nvPr/>
              </p:nvSpPr>
              <p:spPr bwMode="auto">
                <a:xfrm>
                  <a:off x="1770" y="3023"/>
                  <a:ext cx="41" cy="34"/>
                </a:xfrm>
                <a:custGeom>
                  <a:avLst/>
                  <a:gdLst>
                    <a:gd name="T0" fmla="*/ 27 w 41"/>
                    <a:gd name="T1" fmla="*/ 2 h 34"/>
                    <a:gd name="T2" fmla="*/ 27 w 41"/>
                    <a:gd name="T3" fmla="*/ 2 h 34"/>
                    <a:gd name="T4" fmla="*/ 18 w 41"/>
                    <a:gd name="T5" fmla="*/ 0 h 34"/>
                    <a:gd name="T6" fmla="*/ 12 w 41"/>
                    <a:gd name="T7" fmla="*/ 2 h 34"/>
                    <a:gd name="T8" fmla="*/ 5 w 41"/>
                    <a:gd name="T9" fmla="*/ 4 h 34"/>
                    <a:gd name="T10" fmla="*/ 3 w 41"/>
                    <a:gd name="T11" fmla="*/ 7 h 34"/>
                    <a:gd name="T12" fmla="*/ 1 w 41"/>
                    <a:gd name="T13" fmla="*/ 9 h 34"/>
                    <a:gd name="T14" fmla="*/ 1 w 41"/>
                    <a:gd name="T15" fmla="*/ 9 h 34"/>
                    <a:gd name="T16" fmla="*/ 0 w 41"/>
                    <a:gd name="T17" fmla="*/ 13 h 34"/>
                    <a:gd name="T18" fmla="*/ 1 w 41"/>
                    <a:gd name="T19" fmla="*/ 16 h 34"/>
                    <a:gd name="T20" fmla="*/ 3 w 41"/>
                    <a:gd name="T21" fmla="*/ 22 h 34"/>
                    <a:gd name="T22" fmla="*/ 8 w 41"/>
                    <a:gd name="T23" fmla="*/ 29 h 34"/>
                    <a:gd name="T24" fmla="*/ 15 w 41"/>
                    <a:gd name="T25" fmla="*/ 32 h 34"/>
                    <a:gd name="T26" fmla="*/ 15 w 41"/>
                    <a:gd name="T27" fmla="*/ 32 h 34"/>
                    <a:gd name="T28" fmla="*/ 23 w 41"/>
                    <a:gd name="T29" fmla="*/ 34 h 34"/>
                    <a:gd name="T30" fmla="*/ 31 w 41"/>
                    <a:gd name="T31" fmla="*/ 32 h 34"/>
                    <a:gd name="T32" fmla="*/ 37 w 41"/>
                    <a:gd name="T33" fmla="*/ 30 h 34"/>
                    <a:gd name="T34" fmla="*/ 38 w 41"/>
                    <a:gd name="T35" fmla="*/ 27 h 34"/>
                    <a:gd name="T36" fmla="*/ 41 w 41"/>
                    <a:gd name="T37" fmla="*/ 25 h 34"/>
                    <a:gd name="T38" fmla="*/ 41 w 41"/>
                    <a:gd name="T39" fmla="*/ 25 h 34"/>
                    <a:gd name="T40" fmla="*/ 41 w 41"/>
                    <a:gd name="T41" fmla="*/ 21 h 34"/>
                    <a:gd name="T42" fmla="*/ 41 w 41"/>
                    <a:gd name="T43" fmla="*/ 18 h 34"/>
                    <a:gd name="T44" fmla="*/ 38 w 41"/>
                    <a:gd name="T45" fmla="*/ 12 h 34"/>
                    <a:gd name="T46" fmla="*/ 33 w 41"/>
                    <a:gd name="T47" fmla="*/ 6 h 34"/>
                    <a:gd name="T48" fmla="*/ 27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7" y="2"/>
                      </a:moveTo>
                      <a:lnTo>
                        <a:pt x="27" y="2"/>
                      </a:lnTo>
                      <a:lnTo>
                        <a:pt x="18" y="0"/>
                      </a:lnTo>
                      <a:lnTo>
                        <a:pt x="12" y="2"/>
                      </a:lnTo>
                      <a:lnTo>
                        <a:pt x="5" y="4"/>
                      </a:lnTo>
                      <a:lnTo>
                        <a:pt x="3" y="7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1" y="16"/>
                      </a:lnTo>
                      <a:lnTo>
                        <a:pt x="3" y="22"/>
                      </a:lnTo>
                      <a:lnTo>
                        <a:pt x="8" y="29"/>
                      </a:lnTo>
                      <a:lnTo>
                        <a:pt x="15" y="32"/>
                      </a:lnTo>
                      <a:lnTo>
                        <a:pt x="23" y="34"/>
                      </a:lnTo>
                      <a:lnTo>
                        <a:pt x="31" y="32"/>
                      </a:lnTo>
                      <a:lnTo>
                        <a:pt x="37" y="30"/>
                      </a:lnTo>
                      <a:lnTo>
                        <a:pt x="38" y="27"/>
                      </a:lnTo>
                      <a:lnTo>
                        <a:pt x="41" y="25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6"/>
                      </a:lnTo>
                      <a:lnTo>
                        <a:pt x="27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97" name="Freeform 3138"/>
                <p:cNvSpPr>
                  <a:spLocks/>
                </p:cNvSpPr>
                <p:nvPr/>
              </p:nvSpPr>
              <p:spPr bwMode="auto">
                <a:xfrm>
                  <a:off x="1746" y="2997"/>
                  <a:ext cx="42" cy="32"/>
                </a:xfrm>
                <a:custGeom>
                  <a:avLst/>
                  <a:gdLst>
                    <a:gd name="T0" fmla="*/ 20 w 42"/>
                    <a:gd name="T1" fmla="*/ 0 h 32"/>
                    <a:gd name="T2" fmla="*/ 20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1 w 42"/>
                    <a:gd name="T9" fmla="*/ 10 h 32"/>
                    <a:gd name="T10" fmla="*/ 0 w 42"/>
                    <a:gd name="T11" fmla="*/ 12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0 w 42"/>
                    <a:gd name="T17" fmla="*/ 19 h 32"/>
                    <a:gd name="T18" fmla="*/ 1 w 42"/>
                    <a:gd name="T19" fmla="*/ 21 h 32"/>
                    <a:gd name="T20" fmla="*/ 6 w 42"/>
                    <a:gd name="T21" fmla="*/ 26 h 32"/>
                    <a:gd name="T22" fmla="*/ 13 w 42"/>
                    <a:gd name="T23" fmla="*/ 30 h 32"/>
                    <a:gd name="T24" fmla="*/ 20 w 42"/>
                    <a:gd name="T25" fmla="*/ 32 h 32"/>
                    <a:gd name="T26" fmla="*/ 20 w 42"/>
                    <a:gd name="T27" fmla="*/ 32 h 32"/>
                    <a:gd name="T28" fmla="*/ 29 w 42"/>
                    <a:gd name="T29" fmla="*/ 30 h 32"/>
                    <a:gd name="T30" fmla="*/ 36 w 42"/>
                    <a:gd name="T31" fmla="*/ 26 h 32"/>
                    <a:gd name="T32" fmla="*/ 39 w 42"/>
                    <a:gd name="T33" fmla="*/ 21 h 32"/>
                    <a:gd name="T34" fmla="*/ 41 w 42"/>
                    <a:gd name="T35" fmla="*/ 19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1 w 42"/>
                    <a:gd name="T41" fmla="*/ 12 h 32"/>
                    <a:gd name="T42" fmla="*/ 39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0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1" y="21"/>
                      </a:lnTo>
                      <a:lnTo>
                        <a:pt x="6" y="26"/>
                      </a:lnTo>
                      <a:lnTo>
                        <a:pt x="13" y="30"/>
                      </a:lnTo>
                      <a:lnTo>
                        <a:pt x="20" y="32"/>
                      </a:lnTo>
                      <a:lnTo>
                        <a:pt x="29" y="30"/>
                      </a:lnTo>
                      <a:lnTo>
                        <a:pt x="36" y="26"/>
                      </a:lnTo>
                      <a:lnTo>
                        <a:pt x="39" y="21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2"/>
                      </a:lnTo>
                      <a:lnTo>
                        <a:pt x="39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98" name="Freeform 3139"/>
                <p:cNvSpPr>
                  <a:spLocks/>
                </p:cNvSpPr>
                <p:nvPr/>
              </p:nvSpPr>
              <p:spPr bwMode="auto">
                <a:xfrm>
                  <a:off x="1746" y="2997"/>
                  <a:ext cx="42" cy="32"/>
                </a:xfrm>
                <a:custGeom>
                  <a:avLst/>
                  <a:gdLst>
                    <a:gd name="T0" fmla="*/ 20 w 42"/>
                    <a:gd name="T1" fmla="*/ 0 h 32"/>
                    <a:gd name="T2" fmla="*/ 20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1 w 42"/>
                    <a:gd name="T9" fmla="*/ 10 h 32"/>
                    <a:gd name="T10" fmla="*/ 0 w 42"/>
                    <a:gd name="T11" fmla="*/ 12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0 w 42"/>
                    <a:gd name="T17" fmla="*/ 19 h 32"/>
                    <a:gd name="T18" fmla="*/ 1 w 42"/>
                    <a:gd name="T19" fmla="*/ 21 h 32"/>
                    <a:gd name="T20" fmla="*/ 6 w 42"/>
                    <a:gd name="T21" fmla="*/ 26 h 32"/>
                    <a:gd name="T22" fmla="*/ 13 w 42"/>
                    <a:gd name="T23" fmla="*/ 30 h 32"/>
                    <a:gd name="T24" fmla="*/ 20 w 42"/>
                    <a:gd name="T25" fmla="*/ 32 h 32"/>
                    <a:gd name="T26" fmla="*/ 20 w 42"/>
                    <a:gd name="T27" fmla="*/ 32 h 32"/>
                    <a:gd name="T28" fmla="*/ 29 w 42"/>
                    <a:gd name="T29" fmla="*/ 30 h 32"/>
                    <a:gd name="T30" fmla="*/ 36 w 42"/>
                    <a:gd name="T31" fmla="*/ 26 h 32"/>
                    <a:gd name="T32" fmla="*/ 39 w 42"/>
                    <a:gd name="T33" fmla="*/ 21 h 32"/>
                    <a:gd name="T34" fmla="*/ 41 w 42"/>
                    <a:gd name="T35" fmla="*/ 19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1 w 42"/>
                    <a:gd name="T41" fmla="*/ 12 h 32"/>
                    <a:gd name="T42" fmla="*/ 39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0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1" y="21"/>
                      </a:lnTo>
                      <a:lnTo>
                        <a:pt x="6" y="26"/>
                      </a:lnTo>
                      <a:lnTo>
                        <a:pt x="13" y="30"/>
                      </a:lnTo>
                      <a:lnTo>
                        <a:pt x="20" y="32"/>
                      </a:lnTo>
                      <a:lnTo>
                        <a:pt x="29" y="30"/>
                      </a:lnTo>
                      <a:lnTo>
                        <a:pt x="36" y="26"/>
                      </a:lnTo>
                      <a:lnTo>
                        <a:pt x="39" y="21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2"/>
                      </a:lnTo>
                      <a:lnTo>
                        <a:pt x="39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99" name="Freeform 3140"/>
                <p:cNvSpPr>
                  <a:spLocks/>
                </p:cNvSpPr>
                <p:nvPr/>
              </p:nvSpPr>
              <p:spPr bwMode="auto">
                <a:xfrm>
                  <a:off x="1771" y="3001"/>
                  <a:ext cx="43" cy="33"/>
                </a:xfrm>
                <a:custGeom>
                  <a:avLst/>
                  <a:gdLst>
                    <a:gd name="T0" fmla="*/ 25 w 43"/>
                    <a:gd name="T1" fmla="*/ 0 h 33"/>
                    <a:gd name="T2" fmla="*/ 25 w 43"/>
                    <a:gd name="T3" fmla="*/ 0 h 33"/>
                    <a:gd name="T4" fmla="*/ 16 w 43"/>
                    <a:gd name="T5" fmla="*/ 0 h 33"/>
                    <a:gd name="T6" fmla="*/ 9 w 43"/>
                    <a:gd name="T7" fmla="*/ 2 h 33"/>
                    <a:gd name="T8" fmla="*/ 4 w 43"/>
                    <a:gd name="T9" fmla="*/ 6 h 33"/>
                    <a:gd name="T10" fmla="*/ 2 w 43"/>
                    <a:gd name="T11" fmla="*/ 8 h 33"/>
                    <a:gd name="T12" fmla="*/ 0 w 43"/>
                    <a:gd name="T13" fmla="*/ 12 h 33"/>
                    <a:gd name="T14" fmla="*/ 0 w 43"/>
                    <a:gd name="T15" fmla="*/ 12 h 33"/>
                    <a:gd name="T16" fmla="*/ 0 w 43"/>
                    <a:gd name="T17" fmla="*/ 16 h 33"/>
                    <a:gd name="T18" fmla="*/ 2 w 43"/>
                    <a:gd name="T19" fmla="*/ 19 h 33"/>
                    <a:gd name="T20" fmla="*/ 4 w 43"/>
                    <a:gd name="T21" fmla="*/ 25 h 33"/>
                    <a:gd name="T22" fmla="*/ 11 w 43"/>
                    <a:gd name="T23" fmla="*/ 29 h 33"/>
                    <a:gd name="T24" fmla="*/ 18 w 43"/>
                    <a:gd name="T25" fmla="*/ 33 h 33"/>
                    <a:gd name="T26" fmla="*/ 18 w 43"/>
                    <a:gd name="T27" fmla="*/ 33 h 33"/>
                    <a:gd name="T28" fmla="*/ 26 w 43"/>
                    <a:gd name="T29" fmla="*/ 33 h 33"/>
                    <a:gd name="T30" fmla="*/ 34 w 43"/>
                    <a:gd name="T31" fmla="*/ 30 h 33"/>
                    <a:gd name="T32" fmla="*/ 39 w 43"/>
                    <a:gd name="T33" fmla="*/ 26 h 33"/>
                    <a:gd name="T34" fmla="*/ 41 w 43"/>
                    <a:gd name="T35" fmla="*/ 22 h 33"/>
                    <a:gd name="T36" fmla="*/ 41 w 43"/>
                    <a:gd name="T37" fmla="*/ 20 h 33"/>
                    <a:gd name="T38" fmla="*/ 41 w 43"/>
                    <a:gd name="T39" fmla="*/ 20 h 33"/>
                    <a:gd name="T40" fmla="*/ 43 w 43"/>
                    <a:gd name="T41" fmla="*/ 16 h 33"/>
                    <a:gd name="T42" fmla="*/ 41 w 43"/>
                    <a:gd name="T43" fmla="*/ 14 h 33"/>
                    <a:gd name="T44" fmla="*/ 37 w 43"/>
                    <a:gd name="T45" fmla="*/ 7 h 33"/>
                    <a:gd name="T46" fmla="*/ 32 w 43"/>
                    <a:gd name="T47" fmla="*/ 2 h 33"/>
                    <a:gd name="T48" fmla="*/ 25 w 43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3"/>
                    <a:gd name="T77" fmla="*/ 43 w 43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3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16" y="0"/>
                      </a:lnTo>
                      <a:lnTo>
                        <a:pt x="9" y="2"/>
                      </a:lnTo>
                      <a:lnTo>
                        <a:pt x="4" y="6"/>
                      </a:lnTo>
                      <a:lnTo>
                        <a:pt x="2" y="8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4" y="25"/>
                      </a:lnTo>
                      <a:lnTo>
                        <a:pt x="11" y="29"/>
                      </a:lnTo>
                      <a:lnTo>
                        <a:pt x="18" y="33"/>
                      </a:lnTo>
                      <a:lnTo>
                        <a:pt x="26" y="33"/>
                      </a:lnTo>
                      <a:lnTo>
                        <a:pt x="34" y="30"/>
                      </a:lnTo>
                      <a:lnTo>
                        <a:pt x="39" y="26"/>
                      </a:lnTo>
                      <a:lnTo>
                        <a:pt x="41" y="22"/>
                      </a:lnTo>
                      <a:lnTo>
                        <a:pt x="41" y="20"/>
                      </a:lnTo>
                      <a:lnTo>
                        <a:pt x="43" y="16"/>
                      </a:lnTo>
                      <a:lnTo>
                        <a:pt x="41" y="14"/>
                      </a:lnTo>
                      <a:lnTo>
                        <a:pt x="37" y="7"/>
                      </a:lnTo>
                      <a:lnTo>
                        <a:pt x="32" y="2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00" name="Freeform 3141"/>
                <p:cNvSpPr>
                  <a:spLocks/>
                </p:cNvSpPr>
                <p:nvPr/>
              </p:nvSpPr>
              <p:spPr bwMode="auto">
                <a:xfrm>
                  <a:off x="1771" y="3001"/>
                  <a:ext cx="43" cy="33"/>
                </a:xfrm>
                <a:custGeom>
                  <a:avLst/>
                  <a:gdLst>
                    <a:gd name="T0" fmla="*/ 25 w 43"/>
                    <a:gd name="T1" fmla="*/ 0 h 33"/>
                    <a:gd name="T2" fmla="*/ 25 w 43"/>
                    <a:gd name="T3" fmla="*/ 0 h 33"/>
                    <a:gd name="T4" fmla="*/ 16 w 43"/>
                    <a:gd name="T5" fmla="*/ 0 h 33"/>
                    <a:gd name="T6" fmla="*/ 9 w 43"/>
                    <a:gd name="T7" fmla="*/ 2 h 33"/>
                    <a:gd name="T8" fmla="*/ 4 w 43"/>
                    <a:gd name="T9" fmla="*/ 6 h 33"/>
                    <a:gd name="T10" fmla="*/ 2 w 43"/>
                    <a:gd name="T11" fmla="*/ 8 h 33"/>
                    <a:gd name="T12" fmla="*/ 0 w 43"/>
                    <a:gd name="T13" fmla="*/ 12 h 33"/>
                    <a:gd name="T14" fmla="*/ 0 w 43"/>
                    <a:gd name="T15" fmla="*/ 12 h 33"/>
                    <a:gd name="T16" fmla="*/ 0 w 43"/>
                    <a:gd name="T17" fmla="*/ 16 h 33"/>
                    <a:gd name="T18" fmla="*/ 2 w 43"/>
                    <a:gd name="T19" fmla="*/ 19 h 33"/>
                    <a:gd name="T20" fmla="*/ 4 w 43"/>
                    <a:gd name="T21" fmla="*/ 25 h 33"/>
                    <a:gd name="T22" fmla="*/ 11 w 43"/>
                    <a:gd name="T23" fmla="*/ 29 h 33"/>
                    <a:gd name="T24" fmla="*/ 18 w 43"/>
                    <a:gd name="T25" fmla="*/ 33 h 33"/>
                    <a:gd name="T26" fmla="*/ 18 w 43"/>
                    <a:gd name="T27" fmla="*/ 33 h 33"/>
                    <a:gd name="T28" fmla="*/ 26 w 43"/>
                    <a:gd name="T29" fmla="*/ 33 h 33"/>
                    <a:gd name="T30" fmla="*/ 34 w 43"/>
                    <a:gd name="T31" fmla="*/ 30 h 33"/>
                    <a:gd name="T32" fmla="*/ 39 w 43"/>
                    <a:gd name="T33" fmla="*/ 26 h 33"/>
                    <a:gd name="T34" fmla="*/ 41 w 43"/>
                    <a:gd name="T35" fmla="*/ 22 h 33"/>
                    <a:gd name="T36" fmla="*/ 41 w 43"/>
                    <a:gd name="T37" fmla="*/ 20 h 33"/>
                    <a:gd name="T38" fmla="*/ 41 w 43"/>
                    <a:gd name="T39" fmla="*/ 20 h 33"/>
                    <a:gd name="T40" fmla="*/ 43 w 43"/>
                    <a:gd name="T41" fmla="*/ 16 h 33"/>
                    <a:gd name="T42" fmla="*/ 41 w 43"/>
                    <a:gd name="T43" fmla="*/ 14 h 33"/>
                    <a:gd name="T44" fmla="*/ 37 w 43"/>
                    <a:gd name="T45" fmla="*/ 7 h 33"/>
                    <a:gd name="T46" fmla="*/ 32 w 43"/>
                    <a:gd name="T47" fmla="*/ 2 h 33"/>
                    <a:gd name="T48" fmla="*/ 25 w 43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3"/>
                    <a:gd name="T77" fmla="*/ 43 w 43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3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16" y="0"/>
                      </a:lnTo>
                      <a:lnTo>
                        <a:pt x="9" y="2"/>
                      </a:lnTo>
                      <a:lnTo>
                        <a:pt x="4" y="6"/>
                      </a:lnTo>
                      <a:lnTo>
                        <a:pt x="2" y="8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4" y="25"/>
                      </a:lnTo>
                      <a:lnTo>
                        <a:pt x="11" y="29"/>
                      </a:lnTo>
                      <a:lnTo>
                        <a:pt x="18" y="33"/>
                      </a:lnTo>
                      <a:lnTo>
                        <a:pt x="26" y="33"/>
                      </a:lnTo>
                      <a:lnTo>
                        <a:pt x="34" y="30"/>
                      </a:lnTo>
                      <a:lnTo>
                        <a:pt x="39" y="26"/>
                      </a:lnTo>
                      <a:lnTo>
                        <a:pt x="41" y="22"/>
                      </a:lnTo>
                      <a:lnTo>
                        <a:pt x="41" y="20"/>
                      </a:lnTo>
                      <a:lnTo>
                        <a:pt x="43" y="16"/>
                      </a:lnTo>
                      <a:lnTo>
                        <a:pt x="41" y="14"/>
                      </a:lnTo>
                      <a:lnTo>
                        <a:pt x="37" y="7"/>
                      </a:lnTo>
                      <a:lnTo>
                        <a:pt x="32" y="2"/>
                      </a:lnTo>
                      <a:lnTo>
                        <a:pt x="2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01" name="Freeform 3142"/>
                <p:cNvSpPr>
                  <a:spLocks/>
                </p:cNvSpPr>
                <p:nvPr/>
              </p:nvSpPr>
              <p:spPr bwMode="auto">
                <a:xfrm>
                  <a:off x="1760" y="2979"/>
                  <a:ext cx="42" cy="32"/>
                </a:xfrm>
                <a:custGeom>
                  <a:avLst/>
                  <a:gdLst>
                    <a:gd name="T0" fmla="*/ 20 w 42"/>
                    <a:gd name="T1" fmla="*/ 0 h 32"/>
                    <a:gd name="T2" fmla="*/ 20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1 w 42"/>
                    <a:gd name="T9" fmla="*/ 10 h 32"/>
                    <a:gd name="T10" fmla="*/ 0 w 42"/>
                    <a:gd name="T11" fmla="*/ 13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0 w 42"/>
                    <a:gd name="T17" fmla="*/ 19 h 32"/>
                    <a:gd name="T18" fmla="*/ 1 w 42"/>
                    <a:gd name="T19" fmla="*/ 23 h 32"/>
                    <a:gd name="T20" fmla="*/ 6 w 42"/>
                    <a:gd name="T21" fmla="*/ 28 h 32"/>
                    <a:gd name="T22" fmla="*/ 13 w 42"/>
                    <a:gd name="T23" fmla="*/ 30 h 32"/>
                    <a:gd name="T24" fmla="*/ 20 w 42"/>
                    <a:gd name="T25" fmla="*/ 32 h 32"/>
                    <a:gd name="T26" fmla="*/ 20 w 42"/>
                    <a:gd name="T27" fmla="*/ 32 h 32"/>
                    <a:gd name="T28" fmla="*/ 29 w 42"/>
                    <a:gd name="T29" fmla="*/ 30 h 32"/>
                    <a:gd name="T30" fmla="*/ 36 w 42"/>
                    <a:gd name="T31" fmla="*/ 28 h 32"/>
                    <a:gd name="T32" fmla="*/ 40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1 w 42"/>
                    <a:gd name="T41" fmla="*/ 13 h 32"/>
                    <a:gd name="T42" fmla="*/ 40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0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0"/>
                      </a:lnTo>
                      <a:lnTo>
                        <a:pt x="20" y="32"/>
                      </a:lnTo>
                      <a:lnTo>
                        <a:pt x="29" y="30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02" name="Freeform 3143"/>
                <p:cNvSpPr>
                  <a:spLocks/>
                </p:cNvSpPr>
                <p:nvPr/>
              </p:nvSpPr>
              <p:spPr bwMode="auto">
                <a:xfrm>
                  <a:off x="1760" y="2979"/>
                  <a:ext cx="42" cy="32"/>
                </a:xfrm>
                <a:custGeom>
                  <a:avLst/>
                  <a:gdLst>
                    <a:gd name="T0" fmla="*/ 20 w 42"/>
                    <a:gd name="T1" fmla="*/ 0 h 32"/>
                    <a:gd name="T2" fmla="*/ 20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1 w 42"/>
                    <a:gd name="T9" fmla="*/ 10 h 32"/>
                    <a:gd name="T10" fmla="*/ 0 w 42"/>
                    <a:gd name="T11" fmla="*/ 13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0 w 42"/>
                    <a:gd name="T17" fmla="*/ 19 h 32"/>
                    <a:gd name="T18" fmla="*/ 1 w 42"/>
                    <a:gd name="T19" fmla="*/ 23 h 32"/>
                    <a:gd name="T20" fmla="*/ 6 w 42"/>
                    <a:gd name="T21" fmla="*/ 28 h 32"/>
                    <a:gd name="T22" fmla="*/ 13 w 42"/>
                    <a:gd name="T23" fmla="*/ 30 h 32"/>
                    <a:gd name="T24" fmla="*/ 20 w 42"/>
                    <a:gd name="T25" fmla="*/ 32 h 32"/>
                    <a:gd name="T26" fmla="*/ 20 w 42"/>
                    <a:gd name="T27" fmla="*/ 32 h 32"/>
                    <a:gd name="T28" fmla="*/ 29 w 42"/>
                    <a:gd name="T29" fmla="*/ 30 h 32"/>
                    <a:gd name="T30" fmla="*/ 36 w 42"/>
                    <a:gd name="T31" fmla="*/ 28 h 32"/>
                    <a:gd name="T32" fmla="*/ 40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1 w 42"/>
                    <a:gd name="T41" fmla="*/ 13 h 32"/>
                    <a:gd name="T42" fmla="*/ 40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0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0"/>
                      </a:lnTo>
                      <a:lnTo>
                        <a:pt x="20" y="32"/>
                      </a:lnTo>
                      <a:lnTo>
                        <a:pt x="29" y="30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03" name="Freeform 3144"/>
                <p:cNvSpPr>
                  <a:spLocks/>
                </p:cNvSpPr>
                <p:nvPr/>
              </p:nvSpPr>
              <p:spPr bwMode="auto">
                <a:xfrm>
                  <a:off x="1742" y="3041"/>
                  <a:ext cx="40" cy="35"/>
                </a:xfrm>
                <a:custGeom>
                  <a:avLst/>
                  <a:gdLst>
                    <a:gd name="T0" fmla="*/ 12 w 40"/>
                    <a:gd name="T1" fmla="*/ 3 h 35"/>
                    <a:gd name="T2" fmla="*/ 12 w 40"/>
                    <a:gd name="T3" fmla="*/ 3 h 35"/>
                    <a:gd name="T4" fmla="*/ 5 w 40"/>
                    <a:gd name="T5" fmla="*/ 8 h 35"/>
                    <a:gd name="T6" fmla="*/ 1 w 40"/>
                    <a:gd name="T7" fmla="*/ 14 h 35"/>
                    <a:gd name="T8" fmla="*/ 0 w 40"/>
                    <a:gd name="T9" fmla="*/ 21 h 35"/>
                    <a:gd name="T10" fmla="*/ 0 w 40"/>
                    <a:gd name="T11" fmla="*/ 25 h 35"/>
                    <a:gd name="T12" fmla="*/ 1 w 40"/>
                    <a:gd name="T13" fmla="*/ 27 h 35"/>
                    <a:gd name="T14" fmla="*/ 1 w 40"/>
                    <a:gd name="T15" fmla="*/ 27 h 35"/>
                    <a:gd name="T16" fmla="*/ 4 w 40"/>
                    <a:gd name="T17" fmla="*/ 30 h 35"/>
                    <a:gd name="T18" fmla="*/ 6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3 h 35"/>
                    <a:gd name="T24" fmla="*/ 28 w 40"/>
                    <a:gd name="T25" fmla="*/ 31 h 35"/>
                    <a:gd name="T26" fmla="*/ 28 w 40"/>
                    <a:gd name="T27" fmla="*/ 31 h 35"/>
                    <a:gd name="T28" fmla="*/ 35 w 40"/>
                    <a:gd name="T29" fmla="*/ 26 h 35"/>
                    <a:gd name="T30" fmla="*/ 38 w 40"/>
                    <a:gd name="T31" fmla="*/ 19 h 35"/>
                    <a:gd name="T32" fmla="*/ 40 w 40"/>
                    <a:gd name="T33" fmla="*/ 13 h 35"/>
                    <a:gd name="T34" fmla="*/ 38 w 40"/>
                    <a:gd name="T35" fmla="*/ 9 h 35"/>
                    <a:gd name="T36" fmla="*/ 37 w 40"/>
                    <a:gd name="T37" fmla="*/ 7 h 35"/>
                    <a:gd name="T38" fmla="*/ 37 w 40"/>
                    <a:gd name="T39" fmla="*/ 7 h 35"/>
                    <a:gd name="T40" fmla="*/ 36 w 40"/>
                    <a:gd name="T41" fmla="*/ 4 h 35"/>
                    <a:gd name="T42" fmla="*/ 33 w 40"/>
                    <a:gd name="T43" fmla="*/ 2 h 35"/>
                    <a:gd name="T44" fmla="*/ 27 w 40"/>
                    <a:gd name="T45" fmla="*/ 0 h 35"/>
                    <a:gd name="T46" fmla="*/ 19 w 40"/>
                    <a:gd name="T47" fmla="*/ 0 h 35"/>
                    <a:gd name="T48" fmla="*/ 12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5"/>
                      </a:lnTo>
                      <a:lnTo>
                        <a:pt x="1" y="27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5"/>
                      </a:lnTo>
                      <a:lnTo>
                        <a:pt x="21" y="33"/>
                      </a:lnTo>
                      <a:lnTo>
                        <a:pt x="28" y="31"/>
                      </a:lnTo>
                      <a:lnTo>
                        <a:pt x="35" y="26"/>
                      </a:lnTo>
                      <a:lnTo>
                        <a:pt x="38" y="19"/>
                      </a:lnTo>
                      <a:lnTo>
                        <a:pt x="40" y="13"/>
                      </a:lnTo>
                      <a:lnTo>
                        <a:pt x="38" y="9"/>
                      </a:lnTo>
                      <a:lnTo>
                        <a:pt x="37" y="7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04" name="Freeform 3145"/>
                <p:cNvSpPr>
                  <a:spLocks/>
                </p:cNvSpPr>
                <p:nvPr/>
              </p:nvSpPr>
              <p:spPr bwMode="auto">
                <a:xfrm>
                  <a:off x="1742" y="3041"/>
                  <a:ext cx="40" cy="35"/>
                </a:xfrm>
                <a:custGeom>
                  <a:avLst/>
                  <a:gdLst>
                    <a:gd name="T0" fmla="*/ 12 w 40"/>
                    <a:gd name="T1" fmla="*/ 3 h 35"/>
                    <a:gd name="T2" fmla="*/ 12 w 40"/>
                    <a:gd name="T3" fmla="*/ 3 h 35"/>
                    <a:gd name="T4" fmla="*/ 5 w 40"/>
                    <a:gd name="T5" fmla="*/ 8 h 35"/>
                    <a:gd name="T6" fmla="*/ 1 w 40"/>
                    <a:gd name="T7" fmla="*/ 14 h 35"/>
                    <a:gd name="T8" fmla="*/ 0 w 40"/>
                    <a:gd name="T9" fmla="*/ 21 h 35"/>
                    <a:gd name="T10" fmla="*/ 0 w 40"/>
                    <a:gd name="T11" fmla="*/ 25 h 35"/>
                    <a:gd name="T12" fmla="*/ 1 w 40"/>
                    <a:gd name="T13" fmla="*/ 27 h 35"/>
                    <a:gd name="T14" fmla="*/ 1 w 40"/>
                    <a:gd name="T15" fmla="*/ 27 h 35"/>
                    <a:gd name="T16" fmla="*/ 4 w 40"/>
                    <a:gd name="T17" fmla="*/ 30 h 35"/>
                    <a:gd name="T18" fmla="*/ 6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3 h 35"/>
                    <a:gd name="T24" fmla="*/ 28 w 40"/>
                    <a:gd name="T25" fmla="*/ 31 h 35"/>
                    <a:gd name="T26" fmla="*/ 28 w 40"/>
                    <a:gd name="T27" fmla="*/ 31 h 35"/>
                    <a:gd name="T28" fmla="*/ 35 w 40"/>
                    <a:gd name="T29" fmla="*/ 26 h 35"/>
                    <a:gd name="T30" fmla="*/ 38 w 40"/>
                    <a:gd name="T31" fmla="*/ 19 h 35"/>
                    <a:gd name="T32" fmla="*/ 40 w 40"/>
                    <a:gd name="T33" fmla="*/ 13 h 35"/>
                    <a:gd name="T34" fmla="*/ 38 w 40"/>
                    <a:gd name="T35" fmla="*/ 9 h 35"/>
                    <a:gd name="T36" fmla="*/ 37 w 40"/>
                    <a:gd name="T37" fmla="*/ 7 h 35"/>
                    <a:gd name="T38" fmla="*/ 37 w 40"/>
                    <a:gd name="T39" fmla="*/ 7 h 35"/>
                    <a:gd name="T40" fmla="*/ 36 w 40"/>
                    <a:gd name="T41" fmla="*/ 4 h 35"/>
                    <a:gd name="T42" fmla="*/ 33 w 40"/>
                    <a:gd name="T43" fmla="*/ 2 h 35"/>
                    <a:gd name="T44" fmla="*/ 27 w 40"/>
                    <a:gd name="T45" fmla="*/ 0 h 35"/>
                    <a:gd name="T46" fmla="*/ 19 w 40"/>
                    <a:gd name="T47" fmla="*/ 0 h 35"/>
                    <a:gd name="T48" fmla="*/ 12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5"/>
                      </a:lnTo>
                      <a:lnTo>
                        <a:pt x="1" y="27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5"/>
                      </a:lnTo>
                      <a:lnTo>
                        <a:pt x="21" y="33"/>
                      </a:lnTo>
                      <a:lnTo>
                        <a:pt x="28" y="31"/>
                      </a:lnTo>
                      <a:lnTo>
                        <a:pt x="35" y="26"/>
                      </a:lnTo>
                      <a:lnTo>
                        <a:pt x="38" y="19"/>
                      </a:lnTo>
                      <a:lnTo>
                        <a:pt x="40" y="13"/>
                      </a:lnTo>
                      <a:lnTo>
                        <a:pt x="38" y="9"/>
                      </a:lnTo>
                      <a:lnTo>
                        <a:pt x="37" y="7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05" name="Freeform 3146"/>
                <p:cNvSpPr>
                  <a:spLocks/>
                </p:cNvSpPr>
                <p:nvPr/>
              </p:nvSpPr>
              <p:spPr bwMode="auto">
                <a:xfrm>
                  <a:off x="1770" y="3044"/>
                  <a:ext cx="41" cy="34"/>
                </a:xfrm>
                <a:custGeom>
                  <a:avLst/>
                  <a:gdLst>
                    <a:gd name="T0" fmla="*/ 27 w 41"/>
                    <a:gd name="T1" fmla="*/ 1 h 34"/>
                    <a:gd name="T2" fmla="*/ 27 w 41"/>
                    <a:gd name="T3" fmla="*/ 1 h 34"/>
                    <a:gd name="T4" fmla="*/ 18 w 41"/>
                    <a:gd name="T5" fmla="*/ 0 h 34"/>
                    <a:gd name="T6" fmla="*/ 12 w 41"/>
                    <a:gd name="T7" fmla="*/ 1 h 34"/>
                    <a:gd name="T8" fmla="*/ 5 w 41"/>
                    <a:gd name="T9" fmla="*/ 5 h 34"/>
                    <a:gd name="T10" fmla="*/ 3 w 41"/>
                    <a:gd name="T11" fmla="*/ 8 h 34"/>
                    <a:gd name="T12" fmla="*/ 1 w 41"/>
                    <a:gd name="T13" fmla="*/ 10 h 34"/>
                    <a:gd name="T14" fmla="*/ 1 w 41"/>
                    <a:gd name="T15" fmla="*/ 10 h 34"/>
                    <a:gd name="T16" fmla="*/ 0 w 41"/>
                    <a:gd name="T17" fmla="*/ 14 h 34"/>
                    <a:gd name="T18" fmla="*/ 1 w 41"/>
                    <a:gd name="T19" fmla="*/ 16 h 34"/>
                    <a:gd name="T20" fmla="*/ 3 w 41"/>
                    <a:gd name="T21" fmla="*/ 23 h 34"/>
                    <a:gd name="T22" fmla="*/ 8 w 41"/>
                    <a:gd name="T23" fmla="*/ 29 h 34"/>
                    <a:gd name="T24" fmla="*/ 15 w 41"/>
                    <a:gd name="T25" fmla="*/ 33 h 34"/>
                    <a:gd name="T26" fmla="*/ 15 w 41"/>
                    <a:gd name="T27" fmla="*/ 33 h 34"/>
                    <a:gd name="T28" fmla="*/ 23 w 41"/>
                    <a:gd name="T29" fmla="*/ 34 h 34"/>
                    <a:gd name="T30" fmla="*/ 31 w 41"/>
                    <a:gd name="T31" fmla="*/ 33 h 34"/>
                    <a:gd name="T32" fmla="*/ 37 w 41"/>
                    <a:gd name="T33" fmla="*/ 29 h 34"/>
                    <a:gd name="T34" fmla="*/ 38 w 41"/>
                    <a:gd name="T35" fmla="*/ 28 h 34"/>
                    <a:gd name="T36" fmla="*/ 41 w 41"/>
                    <a:gd name="T37" fmla="*/ 24 h 34"/>
                    <a:gd name="T38" fmla="*/ 41 w 41"/>
                    <a:gd name="T39" fmla="*/ 24 h 34"/>
                    <a:gd name="T40" fmla="*/ 41 w 41"/>
                    <a:gd name="T41" fmla="*/ 22 h 34"/>
                    <a:gd name="T42" fmla="*/ 41 w 41"/>
                    <a:gd name="T43" fmla="*/ 18 h 34"/>
                    <a:gd name="T44" fmla="*/ 38 w 41"/>
                    <a:gd name="T45" fmla="*/ 11 h 34"/>
                    <a:gd name="T46" fmla="*/ 33 w 41"/>
                    <a:gd name="T47" fmla="*/ 6 h 34"/>
                    <a:gd name="T48" fmla="*/ 27 w 41"/>
                    <a:gd name="T49" fmla="*/ 1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7" y="1"/>
                      </a:moveTo>
                      <a:lnTo>
                        <a:pt x="27" y="1"/>
                      </a:lnTo>
                      <a:lnTo>
                        <a:pt x="18" y="0"/>
                      </a:lnTo>
                      <a:lnTo>
                        <a:pt x="12" y="1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1" y="10"/>
                      </a:lnTo>
                      <a:lnTo>
                        <a:pt x="0" y="14"/>
                      </a:lnTo>
                      <a:lnTo>
                        <a:pt x="1" y="16"/>
                      </a:lnTo>
                      <a:lnTo>
                        <a:pt x="3" y="23"/>
                      </a:lnTo>
                      <a:lnTo>
                        <a:pt x="8" y="29"/>
                      </a:lnTo>
                      <a:lnTo>
                        <a:pt x="15" y="33"/>
                      </a:lnTo>
                      <a:lnTo>
                        <a:pt x="23" y="34"/>
                      </a:lnTo>
                      <a:lnTo>
                        <a:pt x="31" y="33"/>
                      </a:lnTo>
                      <a:lnTo>
                        <a:pt x="37" y="29"/>
                      </a:lnTo>
                      <a:lnTo>
                        <a:pt x="38" y="28"/>
                      </a:lnTo>
                      <a:lnTo>
                        <a:pt x="41" y="24"/>
                      </a:lnTo>
                      <a:lnTo>
                        <a:pt x="41" y="22"/>
                      </a:lnTo>
                      <a:lnTo>
                        <a:pt x="41" y="18"/>
                      </a:lnTo>
                      <a:lnTo>
                        <a:pt x="38" y="11"/>
                      </a:lnTo>
                      <a:lnTo>
                        <a:pt x="33" y="6"/>
                      </a:lnTo>
                      <a:lnTo>
                        <a:pt x="27" y="1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06" name="Freeform 3147"/>
                <p:cNvSpPr>
                  <a:spLocks/>
                </p:cNvSpPr>
                <p:nvPr/>
              </p:nvSpPr>
              <p:spPr bwMode="auto">
                <a:xfrm>
                  <a:off x="1770" y="3044"/>
                  <a:ext cx="41" cy="34"/>
                </a:xfrm>
                <a:custGeom>
                  <a:avLst/>
                  <a:gdLst>
                    <a:gd name="T0" fmla="*/ 27 w 41"/>
                    <a:gd name="T1" fmla="*/ 1 h 34"/>
                    <a:gd name="T2" fmla="*/ 27 w 41"/>
                    <a:gd name="T3" fmla="*/ 1 h 34"/>
                    <a:gd name="T4" fmla="*/ 18 w 41"/>
                    <a:gd name="T5" fmla="*/ 0 h 34"/>
                    <a:gd name="T6" fmla="*/ 12 w 41"/>
                    <a:gd name="T7" fmla="*/ 1 h 34"/>
                    <a:gd name="T8" fmla="*/ 5 w 41"/>
                    <a:gd name="T9" fmla="*/ 5 h 34"/>
                    <a:gd name="T10" fmla="*/ 3 w 41"/>
                    <a:gd name="T11" fmla="*/ 8 h 34"/>
                    <a:gd name="T12" fmla="*/ 1 w 41"/>
                    <a:gd name="T13" fmla="*/ 10 h 34"/>
                    <a:gd name="T14" fmla="*/ 1 w 41"/>
                    <a:gd name="T15" fmla="*/ 10 h 34"/>
                    <a:gd name="T16" fmla="*/ 0 w 41"/>
                    <a:gd name="T17" fmla="*/ 14 h 34"/>
                    <a:gd name="T18" fmla="*/ 1 w 41"/>
                    <a:gd name="T19" fmla="*/ 16 h 34"/>
                    <a:gd name="T20" fmla="*/ 3 w 41"/>
                    <a:gd name="T21" fmla="*/ 23 h 34"/>
                    <a:gd name="T22" fmla="*/ 8 w 41"/>
                    <a:gd name="T23" fmla="*/ 29 h 34"/>
                    <a:gd name="T24" fmla="*/ 15 w 41"/>
                    <a:gd name="T25" fmla="*/ 33 h 34"/>
                    <a:gd name="T26" fmla="*/ 15 w 41"/>
                    <a:gd name="T27" fmla="*/ 33 h 34"/>
                    <a:gd name="T28" fmla="*/ 23 w 41"/>
                    <a:gd name="T29" fmla="*/ 34 h 34"/>
                    <a:gd name="T30" fmla="*/ 31 w 41"/>
                    <a:gd name="T31" fmla="*/ 33 h 34"/>
                    <a:gd name="T32" fmla="*/ 37 w 41"/>
                    <a:gd name="T33" fmla="*/ 29 h 34"/>
                    <a:gd name="T34" fmla="*/ 38 w 41"/>
                    <a:gd name="T35" fmla="*/ 28 h 34"/>
                    <a:gd name="T36" fmla="*/ 41 w 41"/>
                    <a:gd name="T37" fmla="*/ 24 h 34"/>
                    <a:gd name="T38" fmla="*/ 41 w 41"/>
                    <a:gd name="T39" fmla="*/ 24 h 34"/>
                    <a:gd name="T40" fmla="*/ 41 w 41"/>
                    <a:gd name="T41" fmla="*/ 22 h 34"/>
                    <a:gd name="T42" fmla="*/ 41 w 41"/>
                    <a:gd name="T43" fmla="*/ 18 h 34"/>
                    <a:gd name="T44" fmla="*/ 38 w 41"/>
                    <a:gd name="T45" fmla="*/ 11 h 34"/>
                    <a:gd name="T46" fmla="*/ 33 w 41"/>
                    <a:gd name="T47" fmla="*/ 6 h 34"/>
                    <a:gd name="T48" fmla="*/ 27 w 41"/>
                    <a:gd name="T49" fmla="*/ 1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7" y="1"/>
                      </a:moveTo>
                      <a:lnTo>
                        <a:pt x="27" y="1"/>
                      </a:lnTo>
                      <a:lnTo>
                        <a:pt x="18" y="0"/>
                      </a:lnTo>
                      <a:lnTo>
                        <a:pt x="12" y="1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1" y="10"/>
                      </a:lnTo>
                      <a:lnTo>
                        <a:pt x="0" y="14"/>
                      </a:lnTo>
                      <a:lnTo>
                        <a:pt x="1" y="16"/>
                      </a:lnTo>
                      <a:lnTo>
                        <a:pt x="3" y="23"/>
                      </a:lnTo>
                      <a:lnTo>
                        <a:pt x="8" y="29"/>
                      </a:lnTo>
                      <a:lnTo>
                        <a:pt x="15" y="33"/>
                      </a:lnTo>
                      <a:lnTo>
                        <a:pt x="23" y="34"/>
                      </a:lnTo>
                      <a:lnTo>
                        <a:pt x="31" y="33"/>
                      </a:lnTo>
                      <a:lnTo>
                        <a:pt x="37" y="29"/>
                      </a:lnTo>
                      <a:lnTo>
                        <a:pt x="38" y="28"/>
                      </a:lnTo>
                      <a:lnTo>
                        <a:pt x="41" y="24"/>
                      </a:lnTo>
                      <a:lnTo>
                        <a:pt x="41" y="22"/>
                      </a:lnTo>
                      <a:lnTo>
                        <a:pt x="41" y="18"/>
                      </a:lnTo>
                      <a:lnTo>
                        <a:pt x="38" y="11"/>
                      </a:lnTo>
                      <a:lnTo>
                        <a:pt x="33" y="6"/>
                      </a:lnTo>
                      <a:lnTo>
                        <a:pt x="27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07" name="Freeform 3148"/>
                <p:cNvSpPr>
                  <a:spLocks/>
                </p:cNvSpPr>
                <p:nvPr/>
              </p:nvSpPr>
              <p:spPr bwMode="auto">
                <a:xfrm>
                  <a:off x="1760" y="3035"/>
                  <a:ext cx="31" cy="88"/>
                </a:xfrm>
                <a:custGeom>
                  <a:avLst/>
                  <a:gdLst>
                    <a:gd name="T0" fmla="*/ 0 w 31"/>
                    <a:gd name="T1" fmla="*/ 84 h 88"/>
                    <a:gd name="T2" fmla="*/ 9 w 31"/>
                    <a:gd name="T3" fmla="*/ 69 h 88"/>
                    <a:gd name="T4" fmla="*/ 9 w 31"/>
                    <a:gd name="T5" fmla="*/ 0 h 88"/>
                    <a:gd name="T6" fmla="*/ 23 w 31"/>
                    <a:gd name="T7" fmla="*/ 2 h 88"/>
                    <a:gd name="T8" fmla="*/ 23 w 31"/>
                    <a:gd name="T9" fmla="*/ 69 h 88"/>
                    <a:gd name="T10" fmla="*/ 31 w 31"/>
                    <a:gd name="T11" fmla="*/ 85 h 88"/>
                    <a:gd name="T12" fmla="*/ 20 w 31"/>
                    <a:gd name="T13" fmla="*/ 79 h 88"/>
                    <a:gd name="T14" fmla="*/ 20 w 31"/>
                    <a:gd name="T15" fmla="*/ 88 h 88"/>
                    <a:gd name="T16" fmla="*/ 14 w 31"/>
                    <a:gd name="T17" fmla="*/ 80 h 88"/>
                    <a:gd name="T18" fmla="*/ 9 w 31"/>
                    <a:gd name="T19" fmla="*/ 87 h 88"/>
                    <a:gd name="T20" fmla="*/ 9 w 31"/>
                    <a:gd name="T21" fmla="*/ 80 h 88"/>
                    <a:gd name="T22" fmla="*/ 0 w 31"/>
                    <a:gd name="T23" fmla="*/ 84 h 88"/>
                    <a:gd name="T24" fmla="*/ 0 w 31"/>
                    <a:gd name="T25" fmla="*/ 84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8"/>
                    <a:gd name="T41" fmla="*/ 31 w 31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8">
                      <a:moveTo>
                        <a:pt x="0" y="84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2"/>
                      </a:lnTo>
                      <a:lnTo>
                        <a:pt x="23" y="69"/>
                      </a:lnTo>
                      <a:lnTo>
                        <a:pt x="31" y="85"/>
                      </a:lnTo>
                      <a:lnTo>
                        <a:pt x="20" y="79"/>
                      </a:lnTo>
                      <a:lnTo>
                        <a:pt x="20" y="88"/>
                      </a:lnTo>
                      <a:lnTo>
                        <a:pt x="14" y="80"/>
                      </a:lnTo>
                      <a:lnTo>
                        <a:pt x="9" y="87"/>
                      </a:lnTo>
                      <a:lnTo>
                        <a:pt x="9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08" name="Freeform 3149"/>
                <p:cNvSpPr>
                  <a:spLocks/>
                </p:cNvSpPr>
                <p:nvPr/>
              </p:nvSpPr>
              <p:spPr bwMode="auto">
                <a:xfrm>
                  <a:off x="1742" y="3020"/>
                  <a:ext cx="40" cy="34"/>
                </a:xfrm>
                <a:custGeom>
                  <a:avLst/>
                  <a:gdLst>
                    <a:gd name="T0" fmla="*/ 12 w 40"/>
                    <a:gd name="T1" fmla="*/ 3 h 34"/>
                    <a:gd name="T2" fmla="*/ 12 w 40"/>
                    <a:gd name="T3" fmla="*/ 3 h 34"/>
                    <a:gd name="T4" fmla="*/ 5 w 40"/>
                    <a:gd name="T5" fmla="*/ 9 h 34"/>
                    <a:gd name="T6" fmla="*/ 1 w 40"/>
                    <a:gd name="T7" fmla="*/ 14 h 34"/>
                    <a:gd name="T8" fmla="*/ 0 w 40"/>
                    <a:gd name="T9" fmla="*/ 21 h 34"/>
                    <a:gd name="T10" fmla="*/ 0 w 40"/>
                    <a:gd name="T11" fmla="*/ 24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0 h 34"/>
                    <a:gd name="T18" fmla="*/ 6 w 40"/>
                    <a:gd name="T19" fmla="*/ 32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0 h 34"/>
                    <a:gd name="T26" fmla="*/ 28 w 40"/>
                    <a:gd name="T27" fmla="*/ 30 h 34"/>
                    <a:gd name="T28" fmla="*/ 35 w 40"/>
                    <a:gd name="T29" fmla="*/ 25 h 34"/>
                    <a:gd name="T30" fmla="*/ 38 w 40"/>
                    <a:gd name="T31" fmla="*/ 19 h 34"/>
                    <a:gd name="T32" fmla="*/ 40 w 40"/>
                    <a:gd name="T33" fmla="*/ 12 h 34"/>
                    <a:gd name="T34" fmla="*/ 38 w 40"/>
                    <a:gd name="T35" fmla="*/ 10 h 34"/>
                    <a:gd name="T36" fmla="*/ 37 w 40"/>
                    <a:gd name="T37" fmla="*/ 6 h 34"/>
                    <a:gd name="T38" fmla="*/ 37 w 40"/>
                    <a:gd name="T39" fmla="*/ 6 h 34"/>
                    <a:gd name="T40" fmla="*/ 36 w 40"/>
                    <a:gd name="T41" fmla="*/ 3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9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0"/>
                      </a:lnTo>
                      <a:lnTo>
                        <a:pt x="35" y="25"/>
                      </a:lnTo>
                      <a:lnTo>
                        <a:pt x="38" y="19"/>
                      </a:lnTo>
                      <a:lnTo>
                        <a:pt x="40" y="12"/>
                      </a:lnTo>
                      <a:lnTo>
                        <a:pt x="38" y="10"/>
                      </a:lnTo>
                      <a:lnTo>
                        <a:pt x="37" y="6"/>
                      </a:lnTo>
                      <a:lnTo>
                        <a:pt x="36" y="3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09" name="Freeform 3150"/>
                <p:cNvSpPr>
                  <a:spLocks/>
                </p:cNvSpPr>
                <p:nvPr/>
              </p:nvSpPr>
              <p:spPr bwMode="auto">
                <a:xfrm>
                  <a:off x="1742" y="3020"/>
                  <a:ext cx="40" cy="34"/>
                </a:xfrm>
                <a:custGeom>
                  <a:avLst/>
                  <a:gdLst>
                    <a:gd name="T0" fmla="*/ 12 w 40"/>
                    <a:gd name="T1" fmla="*/ 3 h 34"/>
                    <a:gd name="T2" fmla="*/ 12 w 40"/>
                    <a:gd name="T3" fmla="*/ 3 h 34"/>
                    <a:gd name="T4" fmla="*/ 5 w 40"/>
                    <a:gd name="T5" fmla="*/ 9 h 34"/>
                    <a:gd name="T6" fmla="*/ 1 w 40"/>
                    <a:gd name="T7" fmla="*/ 14 h 34"/>
                    <a:gd name="T8" fmla="*/ 0 w 40"/>
                    <a:gd name="T9" fmla="*/ 21 h 34"/>
                    <a:gd name="T10" fmla="*/ 0 w 40"/>
                    <a:gd name="T11" fmla="*/ 24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0 h 34"/>
                    <a:gd name="T18" fmla="*/ 6 w 40"/>
                    <a:gd name="T19" fmla="*/ 32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0 h 34"/>
                    <a:gd name="T26" fmla="*/ 28 w 40"/>
                    <a:gd name="T27" fmla="*/ 30 h 34"/>
                    <a:gd name="T28" fmla="*/ 35 w 40"/>
                    <a:gd name="T29" fmla="*/ 25 h 34"/>
                    <a:gd name="T30" fmla="*/ 38 w 40"/>
                    <a:gd name="T31" fmla="*/ 19 h 34"/>
                    <a:gd name="T32" fmla="*/ 40 w 40"/>
                    <a:gd name="T33" fmla="*/ 12 h 34"/>
                    <a:gd name="T34" fmla="*/ 38 w 40"/>
                    <a:gd name="T35" fmla="*/ 10 h 34"/>
                    <a:gd name="T36" fmla="*/ 37 w 40"/>
                    <a:gd name="T37" fmla="*/ 6 h 34"/>
                    <a:gd name="T38" fmla="*/ 37 w 40"/>
                    <a:gd name="T39" fmla="*/ 6 h 34"/>
                    <a:gd name="T40" fmla="*/ 36 w 40"/>
                    <a:gd name="T41" fmla="*/ 3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9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0"/>
                      </a:lnTo>
                      <a:lnTo>
                        <a:pt x="35" y="25"/>
                      </a:lnTo>
                      <a:lnTo>
                        <a:pt x="38" y="19"/>
                      </a:lnTo>
                      <a:lnTo>
                        <a:pt x="40" y="12"/>
                      </a:lnTo>
                      <a:lnTo>
                        <a:pt x="38" y="10"/>
                      </a:lnTo>
                      <a:lnTo>
                        <a:pt x="37" y="6"/>
                      </a:lnTo>
                      <a:lnTo>
                        <a:pt x="36" y="3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10" name="Freeform 3151"/>
                <p:cNvSpPr>
                  <a:spLocks/>
                </p:cNvSpPr>
                <p:nvPr/>
              </p:nvSpPr>
              <p:spPr bwMode="auto">
                <a:xfrm>
                  <a:off x="1770" y="3023"/>
                  <a:ext cx="41" cy="34"/>
                </a:xfrm>
                <a:custGeom>
                  <a:avLst/>
                  <a:gdLst>
                    <a:gd name="T0" fmla="*/ 27 w 41"/>
                    <a:gd name="T1" fmla="*/ 2 h 34"/>
                    <a:gd name="T2" fmla="*/ 27 w 41"/>
                    <a:gd name="T3" fmla="*/ 2 h 34"/>
                    <a:gd name="T4" fmla="*/ 18 w 41"/>
                    <a:gd name="T5" fmla="*/ 0 h 34"/>
                    <a:gd name="T6" fmla="*/ 12 w 41"/>
                    <a:gd name="T7" fmla="*/ 2 h 34"/>
                    <a:gd name="T8" fmla="*/ 5 w 41"/>
                    <a:gd name="T9" fmla="*/ 4 h 34"/>
                    <a:gd name="T10" fmla="*/ 3 w 41"/>
                    <a:gd name="T11" fmla="*/ 7 h 34"/>
                    <a:gd name="T12" fmla="*/ 1 w 41"/>
                    <a:gd name="T13" fmla="*/ 9 h 34"/>
                    <a:gd name="T14" fmla="*/ 1 w 41"/>
                    <a:gd name="T15" fmla="*/ 9 h 34"/>
                    <a:gd name="T16" fmla="*/ 0 w 41"/>
                    <a:gd name="T17" fmla="*/ 13 h 34"/>
                    <a:gd name="T18" fmla="*/ 1 w 41"/>
                    <a:gd name="T19" fmla="*/ 16 h 34"/>
                    <a:gd name="T20" fmla="*/ 3 w 41"/>
                    <a:gd name="T21" fmla="*/ 22 h 34"/>
                    <a:gd name="T22" fmla="*/ 8 w 41"/>
                    <a:gd name="T23" fmla="*/ 29 h 34"/>
                    <a:gd name="T24" fmla="*/ 15 w 41"/>
                    <a:gd name="T25" fmla="*/ 32 h 34"/>
                    <a:gd name="T26" fmla="*/ 15 w 41"/>
                    <a:gd name="T27" fmla="*/ 32 h 34"/>
                    <a:gd name="T28" fmla="*/ 23 w 41"/>
                    <a:gd name="T29" fmla="*/ 34 h 34"/>
                    <a:gd name="T30" fmla="*/ 31 w 41"/>
                    <a:gd name="T31" fmla="*/ 32 h 34"/>
                    <a:gd name="T32" fmla="*/ 37 w 41"/>
                    <a:gd name="T33" fmla="*/ 30 h 34"/>
                    <a:gd name="T34" fmla="*/ 38 w 41"/>
                    <a:gd name="T35" fmla="*/ 27 h 34"/>
                    <a:gd name="T36" fmla="*/ 41 w 41"/>
                    <a:gd name="T37" fmla="*/ 25 h 34"/>
                    <a:gd name="T38" fmla="*/ 41 w 41"/>
                    <a:gd name="T39" fmla="*/ 25 h 34"/>
                    <a:gd name="T40" fmla="*/ 41 w 41"/>
                    <a:gd name="T41" fmla="*/ 21 h 34"/>
                    <a:gd name="T42" fmla="*/ 41 w 41"/>
                    <a:gd name="T43" fmla="*/ 18 h 34"/>
                    <a:gd name="T44" fmla="*/ 38 w 41"/>
                    <a:gd name="T45" fmla="*/ 12 h 34"/>
                    <a:gd name="T46" fmla="*/ 33 w 41"/>
                    <a:gd name="T47" fmla="*/ 6 h 34"/>
                    <a:gd name="T48" fmla="*/ 27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7" y="2"/>
                      </a:moveTo>
                      <a:lnTo>
                        <a:pt x="27" y="2"/>
                      </a:lnTo>
                      <a:lnTo>
                        <a:pt x="18" y="0"/>
                      </a:lnTo>
                      <a:lnTo>
                        <a:pt x="12" y="2"/>
                      </a:lnTo>
                      <a:lnTo>
                        <a:pt x="5" y="4"/>
                      </a:lnTo>
                      <a:lnTo>
                        <a:pt x="3" y="7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1" y="16"/>
                      </a:lnTo>
                      <a:lnTo>
                        <a:pt x="3" y="22"/>
                      </a:lnTo>
                      <a:lnTo>
                        <a:pt x="8" y="29"/>
                      </a:lnTo>
                      <a:lnTo>
                        <a:pt x="15" y="32"/>
                      </a:lnTo>
                      <a:lnTo>
                        <a:pt x="23" y="34"/>
                      </a:lnTo>
                      <a:lnTo>
                        <a:pt x="31" y="32"/>
                      </a:lnTo>
                      <a:lnTo>
                        <a:pt x="37" y="30"/>
                      </a:lnTo>
                      <a:lnTo>
                        <a:pt x="38" y="27"/>
                      </a:lnTo>
                      <a:lnTo>
                        <a:pt x="41" y="25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6"/>
                      </a:lnTo>
                      <a:lnTo>
                        <a:pt x="27" y="2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11" name="Freeform 3152"/>
                <p:cNvSpPr>
                  <a:spLocks/>
                </p:cNvSpPr>
                <p:nvPr/>
              </p:nvSpPr>
              <p:spPr bwMode="auto">
                <a:xfrm>
                  <a:off x="1770" y="3023"/>
                  <a:ext cx="41" cy="34"/>
                </a:xfrm>
                <a:custGeom>
                  <a:avLst/>
                  <a:gdLst>
                    <a:gd name="T0" fmla="*/ 27 w 41"/>
                    <a:gd name="T1" fmla="*/ 2 h 34"/>
                    <a:gd name="T2" fmla="*/ 27 w 41"/>
                    <a:gd name="T3" fmla="*/ 2 h 34"/>
                    <a:gd name="T4" fmla="*/ 18 w 41"/>
                    <a:gd name="T5" fmla="*/ 0 h 34"/>
                    <a:gd name="T6" fmla="*/ 12 w 41"/>
                    <a:gd name="T7" fmla="*/ 2 h 34"/>
                    <a:gd name="T8" fmla="*/ 5 w 41"/>
                    <a:gd name="T9" fmla="*/ 4 h 34"/>
                    <a:gd name="T10" fmla="*/ 3 w 41"/>
                    <a:gd name="T11" fmla="*/ 7 h 34"/>
                    <a:gd name="T12" fmla="*/ 1 w 41"/>
                    <a:gd name="T13" fmla="*/ 9 h 34"/>
                    <a:gd name="T14" fmla="*/ 1 w 41"/>
                    <a:gd name="T15" fmla="*/ 9 h 34"/>
                    <a:gd name="T16" fmla="*/ 0 w 41"/>
                    <a:gd name="T17" fmla="*/ 13 h 34"/>
                    <a:gd name="T18" fmla="*/ 1 w 41"/>
                    <a:gd name="T19" fmla="*/ 16 h 34"/>
                    <a:gd name="T20" fmla="*/ 3 w 41"/>
                    <a:gd name="T21" fmla="*/ 22 h 34"/>
                    <a:gd name="T22" fmla="*/ 8 w 41"/>
                    <a:gd name="T23" fmla="*/ 29 h 34"/>
                    <a:gd name="T24" fmla="*/ 15 w 41"/>
                    <a:gd name="T25" fmla="*/ 32 h 34"/>
                    <a:gd name="T26" fmla="*/ 15 w 41"/>
                    <a:gd name="T27" fmla="*/ 32 h 34"/>
                    <a:gd name="T28" fmla="*/ 23 w 41"/>
                    <a:gd name="T29" fmla="*/ 34 h 34"/>
                    <a:gd name="T30" fmla="*/ 31 w 41"/>
                    <a:gd name="T31" fmla="*/ 32 h 34"/>
                    <a:gd name="T32" fmla="*/ 37 w 41"/>
                    <a:gd name="T33" fmla="*/ 30 h 34"/>
                    <a:gd name="T34" fmla="*/ 38 w 41"/>
                    <a:gd name="T35" fmla="*/ 27 h 34"/>
                    <a:gd name="T36" fmla="*/ 41 w 41"/>
                    <a:gd name="T37" fmla="*/ 25 h 34"/>
                    <a:gd name="T38" fmla="*/ 41 w 41"/>
                    <a:gd name="T39" fmla="*/ 25 h 34"/>
                    <a:gd name="T40" fmla="*/ 41 w 41"/>
                    <a:gd name="T41" fmla="*/ 21 h 34"/>
                    <a:gd name="T42" fmla="*/ 41 w 41"/>
                    <a:gd name="T43" fmla="*/ 18 h 34"/>
                    <a:gd name="T44" fmla="*/ 38 w 41"/>
                    <a:gd name="T45" fmla="*/ 12 h 34"/>
                    <a:gd name="T46" fmla="*/ 33 w 41"/>
                    <a:gd name="T47" fmla="*/ 6 h 34"/>
                    <a:gd name="T48" fmla="*/ 27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7" y="2"/>
                      </a:moveTo>
                      <a:lnTo>
                        <a:pt x="27" y="2"/>
                      </a:lnTo>
                      <a:lnTo>
                        <a:pt x="18" y="0"/>
                      </a:lnTo>
                      <a:lnTo>
                        <a:pt x="12" y="2"/>
                      </a:lnTo>
                      <a:lnTo>
                        <a:pt x="5" y="4"/>
                      </a:lnTo>
                      <a:lnTo>
                        <a:pt x="3" y="7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1" y="16"/>
                      </a:lnTo>
                      <a:lnTo>
                        <a:pt x="3" y="22"/>
                      </a:lnTo>
                      <a:lnTo>
                        <a:pt x="8" y="29"/>
                      </a:lnTo>
                      <a:lnTo>
                        <a:pt x="15" y="32"/>
                      </a:lnTo>
                      <a:lnTo>
                        <a:pt x="23" y="34"/>
                      </a:lnTo>
                      <a:lnTo>
                        <a:pt x="31" y="32"/>
                      </a:lnTo>
                      <a:lnTo>
                        <a:pt x="37" y="30"/>
                      </a:lnTo>
                      <a:lnTo>
                        <a:pt x="38" y="27"/>
                      </a:lnTo>
                      <a:lnTo>
                        <a:pt x="41" y="25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8" y="12"/>
                      </a:lnTo>
                      <a:lnTo>
                        <a:pt x="33" y="6"/>
                      </a:lnTo>
                      <a:lnTo>
                        <a:pt x="27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12" name="Freeform 3153"/>
                <p:cNvSpPr>
                  <a:spLocks/>
                </p:cNvSpPr>
                <p:nvPr/>
              </p:nvSpPr>
              <p:spPr bwMode="auto">
                <a:xfrm>
                  <a:off x="1746" y="2997"/>
                  <a:ext cx="42" cy="32"/>
                </a:xfrm>
                <a:custGeom>
                  <a:avLst/>
                  <a:gdLst>
                    <a:gd name="T0" fmla="*/ 20 w 42"/>
                    <a:gd name="T1" fmla="*/ 0 h 32"/>
                    <a:gd name="T2" fmla="*/ 20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1 w 42"/>
                    <a:gd name="T9" fmla="*/ 10 h 32"/>
                    <a:gd name="T10" fmla="*/ 0 w 42"/>
                    <a:gd name="T11" fmla="*/ 12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0 w 42"/>
                    <a:gd name="T17" fmla="*/ 19 h 32"/>
                    <a:gd name="T18" fmla="*/ 1 w 42"/>
                    <a:gd name="T19" fmla="*/ 21 h 32"/>
                    <a:gd name="T20" fmla="*/ 6 w 42"/>
                    <a:gd name="T21" fmla="*/ 26 h 32"/>
                    <a:gd name="T22" fmla="*/ 13 w 42"/>
                    <a:gd name="T23" fmla="*/ 30 h 32"/>
                    <a:gd name="T24" fmla="*/ 20 w 42"/>
                    <a:gd name="T25" fmla="*/ 32 h 32"/>
                    <a:gd name="T26" fmla="*/ 20 w 42"/>
                    <a:gd name="T27" fmla="*/ 32 h 32"/>
                    <a:gd name="T28" fmla="*/ 29 w 42"/>
                    <a:gd name="T29" fmla="*/ 30 h 32"/>
                    <a:gd name="T30" fmla="*/ 36 w 42"/>
                    <a:gd name="T31" fmla="*/ 26 h 32"/>
                    <a:gd name="T32" fmla="*/ 39 w 42"/>
                    <a:gd name="T33" fmla="*/ 21 h 32"/>
                    <a:gd name="T34" fmla="*/ 41 w 42"/>
                    <a:gd name="T35" fmla="*/ 19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1 w 42"/>
                    <a:gd name="T41" fmla="*/ 12 h 32"/>
                    <a:gd name="T42" fmla="*/ 39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0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1" y="21"/>
                      </a:lnTo>
                      <a:lnTo>
                        <a:pt x="6" y="26"/>
                      </a:lnTo>
                      <a:lnTo>
                        <a:pt x="13" y="30"/>
                      </a:lnTo>
                      <a:lnTo>
                        <a:pt x="20" y="32"/>
                      </a:lnTo>
                      <a:lnTo>
                        <a:pt x="29" y="30"/>
                      </a:lnTo>
                      <a:lnTo>
                        <a:pt x="36" y="26"/>
                      </a:lnTo>
                      <a:lnTo>
                        <a:pt x="39" y="21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2"/>
                      </a:lnTo>
                      <a:lnTo>
                        <a:pt x="39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13" name="Freeform 3154"/>
                <p:cNvSpPr>
                  <a:spLocks/>
                </p:cNvSpPr>
                <p:nvPr/>
              </p:nvSpPr>
              <p:spPr bwMode="auto">
                <a:xfrm>
                  <a:off x="1746" y="2997"/>
                  <a:ext cx="42" cy="32"/>
                </a:xfrm>
                <a:custGeom>
                  <a:avLst/>
                  <a:gdLst>
                    <a:gd name="T0" fmla="*/ 20 w 42"/>
                    <a:gd name="T1" fmla="*/ 0 h 32"/>
                    <a:gd name="T2" fmla="*/ 20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1 w 42"/>
                    <a:gd name="T9" fmla="*/ 10 h 32"/>
                    <a:gd name="T10" fmla="*/ 0 w 42"/>
                    <a:gd name="T11" fmla="*/ 12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0 w 42"/>
                    <a:gd name="T17" fmla="*/ 19 h 32"/>
                    <a:gd name="T18" fmla="*/ 1 w 42"/>
                    <a:gd name="T19" fmla="*/ 21 h 32"/>
                    <a:gd name="T20" fmla="*/ 6 w 42"/>
                    <a:gd name="T21" fmla="*/ 26 h 32"/>
                    <a:gd name="T22" fmla="*/ 13 w 42"/>
                    <a:gd name="T23" fmla="*/ 30 h 32"/>
                    <a:gd name="T24" fmla="*/ 20 w 42"/>
                    <a:gd name="T25" fmla="*/ 32 h 32"/>
                    <a:gd name="T26" fmla="*/ 20 w 42"/>
                    <a:gd name="T27" fmla="*/ 32 h 32"/>
                    <a:gd name="T28" fmla="*/ 29 w 42"/>
                    <a:gd name="T29" fmla="*/ 30 h 32"/>
                    <a:gd name="T30" fmla="*/ 36 w 42"/>
                    <a:gd name="T31" fmla="*/ 26 h 32"/>
                    <a:gd name="T32" fmla="*/ 39 w 42"/>
                    <a:gd name="T33" fmla="*/ 21 h 32"/>
                    <a:gd name="T34" fmla="*/ 41 w 42"/>
                    <a:gd name="T35" fmla="*/ 19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1 w 42"/>
                    <a:gd name="T41" fmla="*/ 12 h 32"/>
                    <a:gd name="T42" fmla="*/ 39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0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1" y="21"/>
                      </a:lnTo>
                      <a:lnTo>
                        <a:pt x="6" y="26"/>
                      </a:lnTo>
                      <a:lnTo>
                        <a:pt x="13" y="30"/>
                      </a:lnTo>
                      <a:lnTo>
                        <a:pt x="20" y="32"/>
                      </a:lnTo>
                      <a:lnTo>
                        <a:pt x="29" y="30"/>
                      </a:lnTo>
                      <a:lnTo>
                        <a:pt x="36" y="26"/>
                      </a:lnTo>
                      <a:lnTo>
                        <a:pt x="39" y="21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2"/>
                      </a:lnTo>
                      <a:lnTo>
                        <a:pt x="39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14" name="Freeform 3155"/>
                <p:cNvSpPr>
                  <a:spLocks/>
                </p:cNvSpPr>
                <p:nvPr/>
              </p:nvSpPr>
              <p:spPr bwMode="auto">
                <a:xfrm>
                  <a:off x="1771" y="3001"/>
                  <a:ext cx="43" cy="33"/>
                </a:xfrm>
                <a:custGeom>
                  <a:avLst/>
                  <a:gdLst>
                    <a:gd name="T0" fmla="*/ 25 w 43"/>
                    <a:gd name="T1" fmla="*/ 0 h 33"/>
                    <a:gd name="T2" fmla="*/ 25 w 43"/>
                    <a:gd name="T3" fmla="*/ 0 h 33"/>
                    <a:gd name="T4" fmla="*/ 16 w 43"/>
                    <a:gd name="T5" fmla="*/ 0 h 33"/>
                    <a:gd name="T6" fmla="*/ 9 w 43"/>
                    <a:gd name="T7" fmla="*/ 2 h 33"/>
                    <a:gd name="T8" fmla="*/ 4 w 43"/>
                    <a:gd name="T9" fmla="*/ 6 h 33"/>
                    <a:gd name="T10" fmla="*/ 2 w 43"/>
                    <a:gd name="T11" fmla="*/ 8 h 33"/>
                    <a:gd name="T12" fmla="*/ 0 w 43"/>
                    <a:gd name="T13" fmla="*/ 12 h 33"/>
                    <a:gd name="T14" fmla="*/ 0 w 43"/>
                    <a:gd name="T15" fmla="*/ 12 h 33"/>
                    <a:gd name="T16" fmla="*/ 0 w 43"/>
                    <a:gd name="T17" fmla="*/ 16 h 33"/>
                    <a:gd name="T18" fmla="*/ 2 w 43"/>
                    <a:gd name="T19" fmla="*/ 19 h 33"/>
                    <a:gd name="T20" fmla="*/ 4 w 43"/>
                    <a:gd name="T21" fmla="*/ 25 h 33"/>
                    <a:gd name="T22" fmla="*/ 11 w 43"/>
                    <a:gd name="T23" fmla="*/ 29 h 33"/>
                    <a:gd name="T24" fmla="*/ 18 w 43"/>
                    <a:gd name="T25" fmla="*/ 33 h 33"/>
                    <a:gd name="T26" fmla="*/ 18 w 43"/>
                    <a:gd name="T27" fmla="*/ 33 h 33"/>
                    <a:gd name="T28" fmla="*/ 26 w 43"/>
                    <a:gd name="T29" fmla="*/ 33 h 33"/>
                    <a:gd name="T30" fmla="*/ 34 w 43"/>
                    <a:gd name="T31" fmla="*/ 30 h 33"/>
                    <a:gd name="T32" fmla="*/ 39 w 43"/>
                    <a:gd name="T33" fmla="*/ 26 h 33"/>
                    <a:gd name="T34" fmla="*/ 41 w 43"/>
                    <a:gd name="T35" fmla="*/ 22 h 33"/>
                    <a:gd name="T36" fmla="*/ 41 w 43"/>
                    <a:gd name="T37" fmla="*/ 20 h 33"/>
                    <a:gd name="T38" fmla="*/ 41 w 43"/>
                    <a:gd name="T39" fmla="*/ 20 h 33"/>
                    <a:gd name="T40" fmla="*/ 43 w 43"/>
                    <a:gd name="T41" fmla="*/ 16 h 33"/>
                    <a:gd name="T42" fmla="*/ 41 w 43"/>
                    <a:gd name="T43" fmla="*/ 14 h 33"/>
                    <a:gd name="T44" fmla="*/ 37 w 43"/>
                    <a:gd name="T45" fmla="*/ 7 h 33"/>
                    <a:gd name="T46" fmla="*/ 32 w 43"/>
                    <a:gd name="T47" fmla="*/ 2 h 33"/>
                    <a:gd name="T48" fmla="*/ 25 w 43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3"/>
                    <a:gd name="T77" fmla="*/ 43 w 43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3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16" y="0"/>
                      </a:lnTo>
                      <a:lnTo>
                        <a:pt x="9" y="2"/>
                      </a:lnTo>
                      <a:lnTo>
                        <a:pt x="4" y="6"/>
                      </a:lnTo>
                      <a:lnTo>
                        <a:pt x="2" y="8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4" y="25"/>
                      </a:lnTo>
                      <a:lnTo>
                        <a:pt x="11" y="29"/>
                      </a:lnTo>
                      <a:lnTo>
                        <a:pt x="18" y="33"/>
                      </a:lnTo>
                      <a:lnTo>
                        <a:pt x="26" y="33"/>
                      </a:lnTo>
                      <a:lnTo>
                        <a:pt x="34" y="30"/>
                      </a:lnTo>
                      <a:lnTo>
                        <a:pt x="39" y="26"/>
                      </a:lnTo>
                      <a:lnTo>
                        <a:pt x="41" y="22"/>
                      </a:lnTo>
                      <a:lnTo>
                        <a:pt x="41" y="20"/>
                      </a:lnTo>
                      <a:lnTo>
                        <a:pt x="43" y="16"/>
                      </a:lnTo>
                      <a:lnTo>
                        <a:pt x="41" y="14"/>
                      </a:lnTo>
                      <a:lnTo>
                        <a:pt x="37" y="7"/>
                      </a:lnTo>
                      <a:lnTo>
                        <a:pt x="32" y="2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15" name="Freeform 3156"/>
                <p:cNvSpPr>
                  <a:spLocks/>
                </p:cNvSpPr>
                <p:nvPr/>
              </p:nvSpPr>
              <p:spPr bwMode="auto">
                <a:xfrm>
                  <a:off x="1771" y="3001"/>
                  <a:ext cx="43" cy="33"/>
                </a:xfrm>
                <a:custGeom>
                  <a:avLst/>
                  <a:gdLst>
                    <a:gd name="T0" fmla="*/ 25 w 43"/>
                    <a:gd name="T1" fmla="*/ 0 h 33"/>
                    <a:gd name="T2" fmla="*/ 25 w 43"/>
                    <a:gd name="T3" fmla="*/ 0 h 33"/>
                    <a:gd name="T4" fmla="*/ 16 w 43"/>
                    <a:gd name="T5" fmla="*/ 0 h 33"/>
                    <a:gd name="T6" fmla="*/ 9 w 43"/>
                    <a:gd name="T7" fmla="*/ 2 h 33"/>
                    <a:gd name="T8" fmla="*/ 4 w 43"/>
                    <a:gd name="T9" fmla="*/ 6 h 33"/>
                    <a:gd name="T10" fmla="*/ 2 w 43"/>
                    <a:gd name="T11" fmla="*/ 8 h 33"/>
                    <a:gd name="T12" fmla="*/ 0 w 43"/>
                    <a:gd name="T13" fmla="*/ 12 h 33"/>
                    <a:gd name="T14" fmla="*/ 0 w 43"/>
                    <a:gd name="T15" fmla="*/ 12 h 33"/>
                    <a:gd name="T16" fmla="*/ 0 w 43"/>
                    <a:gd name="T17" fmla="*/ 16 h 33"/>
                    <a:gd name="T18" fmla="*/ 2 w 43"/>
                    <a:gd name="T19" fmla="*/ 19 h 33"/>
                    <a:gd name="T20" fmla="*/ 4 w 43"/>
                    <a:gd name="T21" fmla="*/ 25 h 33"/>
                    <a:gd name="T22" fmla="*/ 11 w 43"/>
                    <a:gd name="T23" fmla="*/ 29 h 33"/>
                    <a:gd name="T24" fmla="*/ 18 w 43"/>
                    <a:gd name="T25" fmla="*/ 33 h 33"/>
                    <a:gd name="T26" fmla="*/ 18 w 43"/>
                    <a:gd name="T27" fmla="*/ 33 h 33"/>
                    <a:gd name="T28" fmla="*/ 26 w 43"/>
                    <a:gd name="T29" fmla="*/ 33 h 33"/>
                    <a:gd name="T30" fmla="*/ 34 w 43"/>
                    <a:gd name="T31" fmla="*/ 30 h 33"/>
                    <a:gd name="T32" fmla="*/ 39 w 43"/>
                    <a:gd name="T33" fmla="*/ 26 h 33"/>
                    <a:gd name="T34" fmla="*/ 41 w 43"/>
                    <a:gd name="T35" fmla="*/ 22 h 33"/>
                    <a:gd name="T36" fmla="*/ 41 w 43"/>
                    <a:gd name="T37" fmla="*/ 20 h 33"/>
                    <a:gd name="T38" fmla="*/ 41 w 43"/>
                    <a:gd name="T39" fmla="*/ 20 h 33"/>
                    <a:gd name="T40" fmla="*/ 43 w 43"/>
                    <a:gd name="T41" fmla="*/ 16 h 33"/>
                    <a:gd name="T42" fmla="*/ 41 w 43"/>
                    <a:gd name="T43" fmla="*/ 14 h 33"/>
                    <a:gd name="T44" fmla="*/ 37 w 43"/>
                    <a:gd name="T45" fmla="*/ 7 h 33"/>
                    <a:gd name="T46" fmla="*/ 32 w 43"/>
                    <a:gd name="T47" fmla="*/ 2 h 33"/>
                    <a:gd name="T48" fmla="*/ 25 w 43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3"/>
                    <a:gd name="T77" fmla="*/ 43 w 43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3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16" y="0"/>
                      </a:lnTo>
                      <a:lnTo>
                        <a:pt x="9" y="2"/>
                      </a:lnTo>
                      <a:lnTo>
                        <a:pt x="4" y="6"/>
                      </a:lnTo>
                      <a:lnTo>
                        <a:pt x="2" y="8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4" y="25"/>
                      </a:lnTo>
                      <a:lnTo>
                        <a:pt x="11" y="29"/>
                      </a:lnTo>
                      <a:lnTo>
                        <a:pt x="18" y="33"/>
                      </a:lnTo>
                      <a:lnTo>
                        <a:pt x="26" y="33"/>
                      </a:lnTo>
                      <a:lnTo>
                        <a:pt x="34" y="30"/>
                      </a:lnTo>
                      <a:lnTo>
                        <a:pt x="39" y="26"/>
                      </a:lnTo>
                      <a:lnTo>
                        <a:pt x="41" y="22"/>
                      </a:lnTo>
                      <a:lnTo>
                        <a:pt x="41" y="20"/>
                      </a:lnTo>
                      <a:lnTo>
                        <a:pt x="43" y="16"/>
                      </a:lnTo>
                      <a:lnTo>
                        <a:pt x="41" y="14"/>
                      </a:lnTo>
                      <a:lnTo>
                        <a:pt x="37" y="7"/>
                      </a:lnTo>
                      <a:lnTo>
                        <a:pt x="32" y="2"/>
                      </a:lnTo>
                      <a:lnTo>
                        <a:pt x="2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16" name="Freeform 3157"/>
                <p:cNvSpPr>
                  <a:spLocks/>
                </p:cNvSpPr>
                <p:nvPr/>
              </p:nvSpPr>
              <p:spPr bwMode="auto">
                <a:xfrm>
                  <a:off x="1760" y="2979"/>
                  <a:ext cx="42" cy="32"/>
                </a:xfrm>
                <a:custGeom>
                  <a:avLst/>
                  <a:gdLst>
                    <a:gd name="T0" fmla="*/ 20 w 42"/>
                    <a:gd name="T1" fmla="*/ 0 h 32"/>
                    <a:gd name="T2" fmla="*/ 20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1 w 42"/>
                    <a:gd name="T9" fmla="*/ 10 h 32"/>
                    <a:gd name="T10" fmla="*/ 0 w 42"/>
                    <a:gd name="T11" fmla="*/ 13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0 w 42"/>
                    <a:gd name="T17" fmla="*/ 19 h 32"/>
                    <a:gd name="T18" fmla="*/ 1 w 42"/>
                    <a:gd name="T19" fmla="*/ 23 h 32"/>
                    <a:gd name="T20" fmla="*/ 6 w 42"/>
                    <a:gd name="T21" fmla="*/ 28 h 32"/>
                    <a:gd name="T22" fmla="*/ 13 w 42"/>
                    <a:gd name="T23" fmla="*/ 30 h 32"/>
                    <a:gd name="T24" fmla="*/ 20 w 42"/>
                    <a:gd name="T25" fmla="*/ 32 h 32"/>
                    <a:gd name="T26" fmla="*/ 20 w 42"/>
                    <a:gd name="T27" fmla="*/ 32 h 32"/>
                    <a:gd name="T28" fmla="*/ 29 w 42"/>
                    <a:gd name="T29" fmla="*/ 30 h 32"/>
                    <a:gd name="T30" fmla="*/ 36 w 42"/>
                    <a:gd name="T31" fmla="*/ 28 h 32"/>
                    <a:gd name="T32" fmla="*/ 40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1 w 42"/>
                    <a:gd name="T41" fmla="*/ 13 h 32"/>
                    <a:gd name="T42" fmla="*/ 40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0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0"/>
                      </a:lnTo>
                      <a:lnTo>
                        <a:pt x="20" y="32"/>
                      </a:lnTo>
                      <a:lnTo>
                        <a:pt x="29" y="30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17" name="Freeform 3158"/>
                <p:cNvSpPr>
                  <a:spLocks/>
                </p:cNvSpPr>
                <p:nvPr/>
              </p:nvSpPr>
              <p:spPr bwMode="auto">
                <a:xfrm>
                  <a:off x="1760" y="2979"/>
                  <a:ext cx="42" cy="32"/>
                </a:xfrm>
                <a:custGeom>
                  <a:avLst/>
                  <a:gdLst>
                    <a:gd name="T0" fmla="*/ 20 w 42"/>
                    <a:gd name="T1" fmla="*/ 0 h 32"/>
                    <a:gd name="T2" fmla="*/ 20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1 w 42"/>
                    <a:gd name="T9" fmla="*/ 10 h 32"/>
                    <a:gd name="T10" fmla="*/ 0 w 42"/>
                    <a:gd name="T11" fmla="*/ 13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0 w 42"/>
                    <a:gd name="T17" fmla="*/ 19 h 32"/>
                    <a:gd name="T18" fmla="*/ 1 w 42"/>
                    <a:gd name="T19" fmla="*/ 23 h 32"/>
                    <a:gd name="T20" fmla="*/ 6 w 42"/>
                    <a:gd name="T21" fmla="*/ 28 h 32"/>
                    <a:gd name="T22" fmla="*/ 13 w 42"/>
                    <a:gd name="T23" fmla="*/ 30 h 32"/>
                    <a:gd name="T24" fmla="*/ 20 w 42"/>
                    <a:gd name="T25" fmla="*/ 32 h 32"/>
                    <a:gd name="T26" fmla="*/ 20 w 42"/>
                    <a:gd name="T27" fmla="*/ 32 h 32"/>
                    <a:gd name="T28" fmla="*/ 29 w 42"/>
                    <a:gd name="T29" fmla="*/ 30 h 32"/>
                    <a:gd name="T30" fmla="*/ 36 w 42"/>
                    <a:gd name="T31" fmla="*/ 28 h 32"/>
                    <a:gd name="T32" fmla="*/ 40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1 w 42"/>
                    <a:gd name="T41" fmla="*/ 13 h 32"/>
                    <a:gd name="T42" fmla="*/ 40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0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0"/>
                      </a:lnTo>
                      <a:lnTo>
                        <a:pt x="20" y="32"/>
                      </a:lnTo>
                      <a:lnTo>
                        <a:pt x="29" y="30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18" name="Freeform 3159"/>
                <p:cNvSpPr>
                  <a:spLocks/>
                </p:cNvSpPr>
                <p:nvPr/>
              </p:nvSpPr>
              <p:spPr bwMode="auto">
                <a:xfrm>
                  <a:off x="1742" y="3041"/>
                  <a:ext cx="40" cy="35"/>
                </a:xfrm>
                <a:custGeom>
                  <a:avLst/>
                  <a:gdLst>
                    <a:gd name="T0" fmla="*/ 12 w 40"/>
                    <a:gd name="T1" fmla="*/ 3 h 35"/>
                    <a:gd name="T2" fmla="*/ 12 w 40"/>
                    <a:gd name="T3" fmla="*/ 3 h 35"/>
                    <a:gd name="T4" fmla="*/ 5 w 40"/>
                    <a:gd name="T5" fmla="*/ 8 h 35"/>
                    <a:gd name="T6" fmla="*/ 1 w 40"/>
                    <a:gd name="T7" fmla="*/ 14 h 35"/>
                    <a:gd name="T8" fmla="*/ 0 w 40"/>
                    <a:gd name="T9" fmla="*/ 21 h 35"/>
                    <a:gd name="T10" fmla="*/ 0 w 40"/>
                    <a:gd name="T11" fmla="*/ 25 h 35"/>
                    <a:gd name="T12" fmla="*/ 1 w 40"/>
                    <a:gd name="T13" fmla="*/ 27 h 35"/>
                    <a:gd name="T14" fmla="*/ 1 w 40"/>
                    <a:gd name="T15" fmla="*/ 27 h 35"/>
                    <a:gd name="T16" fmla="*/ 4 w 40"/>
                    <a:gd name="T17" fmla="*/ 30 h 35"/>
                    <a:gd name="T18" fmla="*/ 6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3 h 35"/>
                    <a:gd name="T24" fmla="*/ 28 w 40"/>
                    <a:gd name="T25" fmla="*/ 31 h 35"/>
                    <a:gd name="T26" fmla="*/ 28 w 40"/>
                    <a:gd name="T27" fmla="*/ 31 h 35"/>
                    <a:gd name="T28" fmla="*/ 35 w 40"/>
                    <a:gd name="T29" fmla="*/ 26 h 35"/>
                    <a:gd name="T30" fmla="*/ 38 w 40"/>
                    <a:gd name="T31" fmla="*/ 19 h 35"/>
                    <a:gd name="T32" fmla="*/ 40 w 40"/>
                    <a:gd name="T33" fmla="*/ 13 h 35"/>
                    <a:gd name="T34" fmla="*/ 38 w 40"/>
                    <a:gd name="T35" fmla="*/ 9 h 35"/>
                    <a:gd name="T36" fmla="*/ 37 w 40"/>
                    <a:gd name="T37" fmla="*/ 7 h 35"/>
                    <a:gd name="T38" fmla="*/ 37 w 40"/>
                    <a:gd name="T39" fmla="*/ 7 h 35"/>
                    <a:gd name="T40" fmla="*/ 36 w 40"/>
                    <a:gd name="T41" fmla="*/ 4 h 35"/>
                    <a:gd name="T42" fmla="*/ 33 w 40"/>
                    <a:gd name="T43" fmla="*/ 2 h 35"/>
                    <a:gd name="T44" fmla="*/ 27 w 40"/>
                    <a:gd name="T45" fmla="*/ 0 h 35"/>
                    <a:gd name="T46" fmla="*/ 19 w 40"/>
                    <a:gd name="T47" fmla="*/ 0 h 35"/>
                    <a:gd name="T48" fmla="*/ 12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5"/>
                      </a:lnTo>
                      <a:lnTo>
                        <a:pt x="1" y="27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5"/>
                      </a:lnTo>
                      <a:lnTo>
                        <a:pt x="21" y="33"/>
                      </a:lnTo>
                      <a:lnTo>
                        <a:pt x="28" y="31"/>
                      </a:lnTo>
                      <a:lnTo>
                        <a:pt x="35" y="26"/>
                      </a:lnTo>
                      <a:lnTo>
                        <a:pt x="38" y="19"/>
                      </a:lnTo>
                      <a:lnTo>
                        <a:pt x="40" y="13"/>
                      </a:lnTo>
                      <a:lnTo>
                        <a:pt x="38" y="9"/>
                      </a:lnTo>
                      <a:lnTo>
                        <a:pt x="37" y="7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19" name="Freeform 3160"/>
                <p:cNvSpPr>
                  <a:spLocks/>
                </p:cNvSpPr>
                <p:nvPr/>
              </p:nvSpPr>
              <p:spPr bwMode="auto">
                <a:xfrm>
                  <a:off x="1742" y="3041"/>
                  <a:ext cx="40" cy="35"/>
                </a:xfrm>
                <a:custGeom>
                  <a:avLst/>
                  <a:gdLst>
                    <a:gd name="T0" fmla="*/ 12 w 40"/>
                    <a:gd name="T1" fmla="*/ 3 h 35"/>
                    <a:gd name="T2" fmla="*/ 12 w 40"/>
                    <a:gd name="T3" fmla="*/ 3 h 35"/>
                    <a:gd name="T4" fmla="*/ 5 w 40"/>
                    <a:gd name="T5" fmla="*/ 8 h 35"/>
                    <a:gd name="T6" fmla="*/ 1 w 40"/>
                    <a:gd name="T7" fmla="*/ 14 h 35"/>
                    <a:gd name="T8" fmla="*/ 0 w 40"/>
                    <a:gd name="T9" fmla="*/ 21 h 35"/>
                    <a:gd name="T10" fmla="*/ 0 w 40"/>
                    <a:gd name="T11" fmla="*/ 25 h 35"/>
                    <a:gd name="T12" fmla="*/ 1 w 40"/>
                    <a:gd name="T13" fmla="*/ 27 h 35"/>
                    <a:gd name="T14" fmla="*/ 1 w 40"/>
                    <a:gd name="T15" fmla="*/ 27 h 35"/>
                    <a:gd name="T16" fmla="*/ 4 w 40"/>
                    <a:gd name="T17" fmla="*/ 30 h 35"/>
                    <a:gd name="T18" fmla="*/ 6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3 h 35"/>
                    <a:gd name="T24" fmla="*/ 28 w 40"/>
                    <a:gd name="T25" fmla="*/ 31 h 35"/>
                    <a:gd name="T26" fmla="*/ 28 w 40"/>
                    <a:gd name="T27" fmla="*/ 31 h 35"/>
                    <a:gd name="T28" fmla="*/ 35 w 40"/>
                    <a:gd name="T29" fmla="*/ 26 h 35"/>
                    <a:gd name="T30" fmla="*/ 38 w 40"/>
                    <a:gd name="T31" fmla="*/ 19 h 35"/>
                    <a:gd name="T32" fmla="*/ 40 w 40"/>
                    <a:gd name="T33" fmla="*/ 13 h 35"/>
                    <a:gd name="T34" fmla="*/ 38 w 40"/>
                    <a:gd name="T35" fmla="*/ 9 h 35"/>
                    <a:gd name="T36" fmla="*/ 37 w 40"/>
                    <a:gd name="T37" fmla="*/ 7 h 35"/>
                    <a:gd name="T38" fmla="*/ 37 w 40"/>
                    <a:gd name="T39" fmla="*/ 7 h 35"/>
                    <a:gd name="T40" fmla="*/ 36 w 40"/>
                    <a:gd name="T41" fmla="*/ 4 h 35"/>
                    <a:gd name="T42" fmla="*/ 33 w 40"/>
                    <a:gd name="T43" fmla="*/ 2 h 35"/>
                    <a:gd name="T44" fmla="*/ 27 w 40"/>
                    <a:gd name="T45" fmla="*/ 0 h 35"/>
                    <a:gd name="T46" fmla="*/ 19 w 40"/>
                    <a:gd name="T47" fmla="*/ 0 h 35"/>
                    <a:gd name="T48" fmla="*/ 12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5"/>
                      </a:lnTo>
                      <a:lnTo>
                        <a:pt x="1" y="27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5"/>
                      </a:lnTo>
                      <a:lnTo>
                        <a:pt x="21" y="33"/>
                      </a:lnTo>
                      <a:lnTo>
                        <a:pt x="28" y="31"/>
                      </a:lnTo>
                      <a:lnTo>
                        <a:pt x="35" y="26"/>
                      </a:lnTo>
                      <a:lnTo>
                        <a:pt x="38" y="19"/>
                      </a:lnTo>
                      <a:lnTo>
                        <a:pt x="40" y="13"/>
                      </a:lnTo>
                      <a:lnTo>
                        <a:pt x="38" y="9"/>
                      </a:lnTo>
                      <a:lnTo>
                        <a:pt x="37" y="7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20" name="Freeform 3161"/>
                <p:cNvSpPr>
                  <a:spLocks/>
                </p:cNvSpPr>
                <p:nvPr/>
              </p:nvSpPr>
              <p:spPr bwMode="auto">
                <a:xfrm>
                  <a:off x="1770" y="3044"/>
                  <a:ext cx="41" cy="34"/>
                </a:xfrm>
                <a:custGeom>
                  <a:avLst/>
                  <a:gdLst>
                    <a:gd name="T0" fmla="*/ 27 w 41"/>
                    <a:gd name="T1" fmla="*/ 1 h 34"/>
                    <a:gd name="T2" fmla="*/ 27 w 41"/>
                    <a:gd name="T3" fmla="*/ 1 h 34"/>
                    <a:gd name="T4" fmla="*/ 18 w 41"/>
                    <a:gd name="T5" fmla="*/ 0 h 34"/>
                    <a:gd name="T6" fmla="*/ 12 w 41"/>
                    <a:gd name="T7" fmla="*/ 1 h 34"/>
                    <a:gd name="T8" fmla="*/ 5 w 41"/>
                    <a:gd name="T9" fmla="*/ 5 h 34"/>
                    <a:gd name="T10" fmla="*/ 3 w 41"/>
                    <a:gd name="T11" fmla="*/ 8 h 34"/>
                    <a:gd name="T12" fmla="*/ 1 w 41"/>
                    <a:gd name="T13" fmla="*/ 10 h 34"/>
                    <a:gd name="T14" fmla="*/ 1 w 41"/>
                    <a:gd name="T15" fmla="*/ 10 h 34"/>
                    <a:gd name="T16" fmla="*/ 0 w 41"/>
                    <a:gd name="T17" fmla="*/ 14 h 34"/>
                    <a:gd name="T18" fmla="*/ 1 w 41"/>
                    <a:gd name="T19" fmla="*/ 16 h 34"/>
                    <a:gd name="T20" fmla="*/ 3 w 41"/>
                    <a:gd name="T21" fmla="*/ 23 h 34"/>
                    <a:gd name="T22" fmla="*/ 8 w 41"/>
                    <a:gd name="T23" fmla="*/ 29 h 34"/>
                    <a:gd name="T24" fmla="*/ 15 w 41"/>
                    <a:gd name="T25" fmla="*/ 33 h 34"/>
                    <a:gd name="T26" fmla="*/ 15 w 41"/>
                    <a:gd name="T27" fmla="*/ 33 h 34"/>
                    <a:gd name="T28" fmla="*/ 23 w 41"/>
                    <a:gd name="T29" fmla="*/ 34 h 34"/>
                    <a:gd name="T30" fmla="*/ 31 w 41"/>
                    <a:gd name="T31" fmla="*/ 33 h 34"/>
                    <a:gd name="T32" fmla="*/ 37 w 41"/>
                    <a:gd name="T33" fmla="*/ 29 h 34"/>
                    <a:gd name="T34" fmla="*/ 38 w 41"/>
                    <a:gd name="T35" fmla="*/ 28 h 34"/>
                    <a:gd name="T36" fmla="*/ 41 w 41"/>
                    <a:gd name="T37" fmla="*/ 24 h 34"/>
                    <a:gd name="T38" fmla="*/ 41 w 41"/>
                    <a:gd name="T39" fmla="*/ 24 h 34"/>
                    <a:gd name="T40" fmla="*/ 41 w 41"/>
                    <a:gd name="T41" fmla="*/ 22 h 34"/>
                    <a:gd name="T42" fmla="*/ 41 w 41"/>
                    <a:gd name="T43" fmla="*/ 18 h 34"/>
                    <a:gd name="T44" fmla="*/ 38 w 41"/>
                    <a:gd name="T45" fmla="*/ 11 h 34"/>
                    <a:gd name="T46" fmla="*/ 33 w 41"/>
                    <a:gd name="T47" fmla="*/ 6 h 34"/>
                    <a:gd name="T48" fmla="*/ 27 w 41"/>
                    <a:gd name="T49" fmla="*/ 1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7" y="1"/>
                      </a:moveTo>
                      <a:lnTo>
                        <a:pt x="27" y="1"/>
                      </a:lnTo>
                      <a:lnTo>
                        <a:pt x="18" y="0"/>
                      </a:lnTo>
                      <a:lnTo>
                        <a:pt x="12" y="1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1" y="10"/>
                      </a:lnTo>
                      <a:lnTo>
                        <a:pt x="0" y="14"/>
                      </a:lnTo>
                      <a:lnTo>
                        <a:pt x="1" y="16"/>
                      </a:lnTo>
                      <a:lnTo>
                        <a:pt x="3" y="23"/>
                      </a:lnTo>
                      <a:lnTo>
                        <a:pt x="8" y="29"/>
                      </a:lnTo>
                      <a:lnTo>
                        <a:pt x="15" y="33"/>
                      </a:lnTo>
                      <a:lnTo>
                        <a:pt x="23" y="34"/>
                      </a:lnTo>
                      <a:lnTo>
                        <a:pt x="31" y="33"/>
                      </a:lnTo>
                      <a:lnTo>
                        <a:pt x="37" y="29"/>
                      </a:lnTo>
                      <a:lnTo>
                        <a:pt x="38" y="28"/>
                      </a:lnTo>
                      <a:lnTo>
                        <a:pt x="41" y="24"/>
                      </a:lnTo>
                      <a:lnTo>
                        <a:pt x="41" y="22"/>
                      </a:lnTo>
                      <a:lnTo>
                        <a:pt x="41" y="18"/>
                      </a:lnTo>
                      <a:lnTo>
                        <a:pt x="38" y="11"/>
                      </a:lnTo>
                      <a:lnTo>
                        <a:pt x="33" y="6"/>
                      </a:lnTo>
                      <a:lnTo>
                        <a:pt x="27" y="1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21" name="Freeform 3162"/>
                <p:cNvSpPr>
                  <a:spLocks/>
                </p:cNvSpPr>
                <p:nvPr/>
              </p:nvSpPr>
              <p:spPr bwMode="auto">
                <a:xfrm>
                  <a:off x="1770" y="3044"/>
                  <a:ext cx="41" cy="34"/>
                </a:xfrm>
                <a:custGeom>
                  <a:avLst/>
                  <a:gdLst>
                    <a:gd name="T0" fmla="*/ 27 w 41"/>
                    <a:gd name="T1" fmla="*/ 1 h 34"/>
                    <a:gd name="T2" fmla="*/ 27 w 41"/>
                    <a:gd name="T3" fmla="*/ 1 h 34"/>
                    <a:gd name="T4" fmla="*/ 18 w 41"/>
                    <a:gd name="T5" fmla="*/ 0 h 34"/>
                    <a:gd name="T6" fmla="*/ 12 w 41"/>
                    <a:gd name="T7" fmla="*/ 1 h 34"/>
                    <a:gd name="T8" fmla="*/ 5 w 41"/>
                    <a:gd name="T9" fmla="*/ 5 h 34"/>
                    <a:gd name="T10" fmla="*/ 3 w 41"/>
                    <a:gd name="T11" fmla="*/ 8 h 34"/>
                    <a:gd name="T12" fmla="*/ 1 w 41"/>
                    <a:gd name="T13" fmla="*/ 10 h 34"/>
                    <a:gd name="T14" fmla="*/ 1 w 41"/>
                    <a:gd name="T15" fmla="*/ 10 h 34"/>
                    <a:gd name="T16" fmla="*/ 0 w 41"/>
                    <a:gd name="T17" fmla="*/ 14 h 34"/>
                    <a:gd name="T18" fmla="*/ 1 w 41"/>
                    <a:gd name="T19" fmla="*/ 16 h 34"/>
                    <a:gd name="T20" fmla="*/ 3 w 41"/>
                    <a:gd name="T21" fmla="*/ 23 h 34"/>
                    <a:gd name="T22" fmla="*/ 8 w 41"/>
                    <a:gd name="T23" fmla="*/ 29 h 34"/>
                    <a:gd name="T24" fmla="*/ 15 w 41"/>
                    <a:gd name="T25" fmla="*/ 33 h 34"/>
                    <a:gd name="T26" fmla="*/ 15 w 41"/>
                    <a:gd name="T27" fmla="*/ 33 h 34"/>
                    <a:gd name="T28" fmla="*/ 23 w 41"/>
                    <a:gd name="T29" fmla="*/ 34 h 34"/>
                    <a:gd name="T30" fmla="*/ 31 w 41"/>
                    <a:gd name="T31" fmla="*/ 33 h 34"/>
                    <a:gd name="T32" fmla="*/ 37 w 41"/>
                    <a:gd name="T33" fmla="*/ 29 h 34"/>
                    <a:gd name="T34" fmla="*/ 38 w 41"/>
                    <a:gd name="T35" fmla="*/ 28 h 34"/>
                    <a:gd name="T36" fmla="*/ 41 w 41"/>
                    <a:gd name="T37" fmla="*/ 24 h 34"/>
                    <a:gd name="T38" fmla="*/ 41 w 41"/>
                    <a:gd name="T39" fmla="*/ 24 h 34"/>
                    <a:gd name="T40" fmla="*/ 41 w 41"/>
                    <a:gd name="T41" fmla="*/ 22 h 34"/>
                    <a:gd name="T42" fmla="*/ 41 w 41"/>
                    <a:gd name="T43" fmla="*/ 18 h 34"/>
                    <a:gd name="T44" fmla="*/ 38 w 41"/>
                    <a:gd name="T45" fmla="*/ 11 h 34"/>
                    <a:gd name="T46" fmla="*/ 33 w 41"/>
                    <a:gd name="T47" fmla="*/ 6 h 34"/>
                    <a:gd name="T48" fmla="*/ 27 w 41"/>
                    <a:gd name="T49" fmla="*/ 1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7" y="1"/>
                      </a:moveTo>
                      <a:lnTo>
                        <a:pt x="27" y="1"/>
                      </a:lnTo>
                      <a:lnTo>
                        <a:pt x="18" y="0"/>
                      </a:lnTo>
                      <a:lnTo>
                        <a:pt x="12" y="1"/>
                      </a:lnTo>
                      <a:lnTo>
                        <a:pt x="5" y="5"/>
                      </a:lnTo>
                      <a:lnTo>
                        <a:pt x="3" y="8"/>
                      </a:lnTo>
                      <a:lnTo>
                        <a:pt x="1" y="10"/>
                      </a:lnTo>
                      <a:lnTo>
                        <a:pt x="0" y="14"/>
                      </a:lnTo>
                      <a:lnTo>
                        <a:pt x="1" y="16"/>
                      </a:lnTo>
                      <a:lnTo>
                        <a:pt x="3" y="23"/>
                      </a:lnTo>
                      <a:lnTo>
                        <a:pt x="8" y="29"/>
                      </a:lnTo>
                      <a:lnTo>
                        <a:pt x="15" y="33"/>
                      </a:lnTo>
                      <a:lnTo>
                        <a:pt x="23" y="34"/>
                      </a:lnTo>
                      <a:lnTo>
                        <a:pt x="31" y="33"/>
                      </a:lnTo>
                      <a:lnTo>
                        <a:pt x="37" y="29"/>
                      </a:lnTo>
                      <a:lnTo>
                        <a:pt x="38" y="28"/>
                      </a:lnTo>
                      <a:lnTo>
                        <a:pt x="41" y="24"/>
                      </a:lnTo>
                      <a:lnTo>
                        <a:pt x="41" y="22"/>
                      </a:lnTo>
                      <a:lnTo>
                        <a:pt x="41" y="18"/>
                      </a:lnTo>
                      <a:lnTo>
                        <a:pt x="38" y="11"/>
                      </a:lnTo>
                      <a:lnTo>
                        <a:pt x="33" y="6"/>
                      </a:lnTo>
                      <a:lnTo>
                        <a:pt x="27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22" name="Freeform 3163"/>
                <p:cNvSpPr>
                  <a:spLocks/>
                </p:cNvSpPr>
                <p:nvPr/>
              </p:nvSpPr>
              <p:spPr bwMode="auto">
                <a:xfrm>
                  <a:off x="1705" y="3027"/>
                  <a:ext cx="29" cy="90"/>
                </a:xfrm>
                <a:custGeom>
                  <a:avLst/>
                  <a:gdLst>
                    <a:gd name="T0" fmla="*/ 0 w 29"/>
                    <a:gd name="T1" fmla="*/ 84 h 90"/>
                    <a:gd name="T2" fmla="*/ 8 w 29"/>
                    <a:gd name="T3" fmla="*/ 69 h 90"/>
                    <a:gd name="T4" fmla="*/ 8 w 29"/>
                    <a:gd name="T5" fmla="*/ 0 h 90"/>
                    <a:gd name="T6" fmla="*/ 22 w 29"/>
                    <a:gd name="T7" fmla="*/ 3 h 90"/>
                    <a:gd name="T8" fmla="*/ 22 w 29"/>
                    <a:gd name="T9" fmla="*/ 70 h 90"/>
                    <a:gd name="T10" fmla="*/ 29 w 29"/>
                    <a:gd name="T11" fmla="*/ 87 h 90"/>
                    <a:gd name="T12" fmla="*/ 19 w 29"/>
                    <a:gd name="T13" fmla="*/ 81 h 90"/>
                    <a:gd name="T14" fmla="*/ 21 w 29"/>
                    <a:gd name="T15" fmla="*/ 90 h 90"/>
                    <a:gd name="T16" fmla="*/ 13 w 29"/>
                    <a:gd name="T17" fmla="*/ 82 h 90"/>
                    <a:gd name="T18" fmla="*/ 8 w 29"/>
                    <a:gd name="T19" fmla="*/ 88 h 90"/>
                    <a:gd name="T20" fmla="*/ 8 w 29"/>
                    <a:gd name="T21" fmla="*/ 81 h 90"/>
                    <a:gd name="T22" fmla="*/ 0 w 29"/>
                    <a:gd name="T23" fmla="*/ 84 h 90"/>
                    <a:gd name="T24" fmla="*/ 0 w 29"/>
                    <a:gd name="T25" fmla="*/ 84 h 9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9"/>
                    <a:gd name="T40" fmla="*/ 0 h 90"/>
                    <a:gd name="T41" fmla="*/ 29 w 29"/>
                    <a:gd name="T42" fmla="*/ 90 h 9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9" h="90">
                      <a:moveTo>
                        <a:pt x="0" y="84"/>
                      </a:moveTo>
                      <a:lnTo>
                        <a:pt x="8" y="69"/>
                      </a:lnTo>
                      <a:lnTo>
                        <a:pt x="8" y="0"/>
                      </a:lnTo>
                      <a:lnTo>
                        <a:pt x="22" y="3"/>
                      </a:lnTo>
                      <a:lnTo>
                        <a:pt x="22" y="70"/>
                      </a:lnTo>
                      <a:lnTo>
                        <a:pt x="29" y="87"/>
                      </a:lnTo>
                      <a:lnTo>
                        <a:pt x="19" y="81"/>
                      </a:lnTo>
                      <a:lnTo>
                        <a:pt x="21" y="90"/>
                      </a:lnTo>
                      <a:lnTo>
                        <a:pt x="13" y="82"/>
                      </a:lnTo>
                      <a:lnTo>
                        <a:pt x="8" y="88"/>
                      </a:lnTo>
                      <a:lnTo>
                        <a:pt x="8" y="81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23" name="Freeform 3164"/>
                <p:cNvSpPr>
                  <a:spLocks/>
                </p:cNvSpPr>
                <p:nvPr/>
              </p:nvSpPr>
              <p:spPr bwMode="auto">
                <a:xfrm>
                  <a:off x="1686" y="3012"/>
                  <a:ext cx="40" cy="36"/>
                </a:xfrm>
                <a:custGeom>
                  <a:avLst/>
                  <a:gdLst>
                    <a:gd name="T0" fmla="*/ 11 w 40"/>
                    <a:gd name="T1" fmla="*/ 4 h 36"/>
                    <a:gd name="T2" fmla="*/ 11 w 40"/>
                    <a:gd name="T3" fmla="*/ 4 h 36"/>
                    <a:gd name="T4" fmla="*/ 5 w 40"/>
                    <a:gd name="T5" fmla="*/ 9 h 36"/>
                    <a:gd name="T6" fmla="*/ 1 w 40"/>
                    <a:gd name="T7" fmla="*/ 15 h 36"/>
                    <a:gd name="T8" fmla="*/ 0 w 40"/>
                    <a:gd name="T9" fmla="*/ 22 h 36"/>
                    <a:gd name="T10" fmla="*/ 1 w 40"/>
                    <a:gd name="T11" fmla="*/ 25 h 36"/>
                    <a:gd name="T12" fmla="*/ 3 w 40"/>
                    <a:gd name="T13" fmla="*/ 28 h 36"/>
                    <a:gd name="T14" fmla="*/ 3 w 40"/>
                    <a:gd name="T15" fmla="*/ 28 h 36"/>
                    <a:gd name="T16" fmla="*/ 4 w 40"/>
                    <a:gd name="T17" fmla="*/ 31 h 36"/>
                    <a:gd name="T18" fmla="*/ 6 w 40"/>
                    <a:gd name="T19" fmla="*/ 33 h 36"/>
                    <a:gd name="T20" fmla="*/ 13 w 40"/>
                    <a:gd name="T21" fmla="*/ 36 h 36"/>
                    <a:gd name="T22" fmla="*/ 20 w 40"/>
                    <a:gd name="T23" fmla="*/ 34 h 36"/>
                    <a:gd name="T24" fmla="*/ 28 w 40"/>
                    <a:gd name="T25" fmla="*/ 32 h 36"/>
                    <a:gd name="T26" fmla="*/ 28 w 40"/>
                    <a:gd name="T27" fmla="*/ 32 h 36"/>
                    <a:gd name="T28" fmla="*/ 34 w 40"/>
                    <a:gd name="T29" fmla="*/ 27 h 36"/>
                    <a:gd name="T30" fmla="*/ 38 w 40"/>
                    <a:gd name="T31" fmla="*/ 20 h 36"/>
                    <a:gd name="T32" fmla="*/ 40 w 40"/>
                    <a:gd name="T33" fmla="*/ 14 h 36"/>
                    <a:gd name="T34" fmla="*/ 40 w 40"/>
                    <a:gd name="T35" fmla="*/ 10 h 36"/>
                    <a:gd name="T36" fmla="*/ 38 w 40"/>
                    <a:gd name="T37" fmla="*/ 8 h 36"/>
                    <a:gd name="T38" fmla="*/ 38 w 40"/>
                    <a:gd name="T39" fmla="*/ 8 h 36"/>
                    <a:gd name="T40" fmla="*/ 36 w 40"/>
                    <a:gd name="T41" fmla="*/ 5 h 36"/>
                    <a:gd name="T42" fmla="*/ 33 w 40"/>
                    <a:gd name="T43" fmla="*/ 3 h 36"/>
                    <a:gd name="T44" fmla="*/ 27 w 40"/>
                    <a:gd name="T45" fmla="*/ 0 h 36"/>
                    <a:gd name="T46" fmla="*/ 19 w 40"/>
                    <a:gd name="T47" fmla="*/ 0 h 36"/>
                    <a:gd name="T48" fmla="*/ 11 w 40"/>
                    <a:gd name="T49" fmla="*/ 4 h 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6"/>
                    <a:gd name="T77" fmla="*/ 40 w 40"/>
                    <a:gd name="T78" fmla="*/ 36 h 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6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1" y="25"/>
                      </a:lnTo>
                      <a:lnTo>
                        <a:pt x="3" y="28"/>
                      </a:lnTo>
                      <a:lnTo>
                        <a:pt x="4" y="31"/>
                      </a:lnTo>
                      <a:lnTo>
                        <a:pt x="6" y="33"/>
                      </a:lnTo>
                      <a:lnTo>
                        <a:pt x="13" y="36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0"/>
                      </a:lnTo>
                      <a:lnTo>
                        <a:pt x="40" y="14"/>
                      </a:lnTo>
                      <a:lnTo>
                        <a:pt x="40" y="10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24" name="Freeform 3165"/>
                <p:cNvSpPr>
                  <a:spLocks/>
                </p:cNvSpPr>
                <p:nvPr/>
              </p:nvSpPr>
              <p:spPr bwMode="auto">
                <a:xfrm>
                  <a:off x="1686" y="3012"/>
                  <a:ext cx="40" cy="36"/>
                </a:xfrm>
                <a:custGeom>
                  <a:avLst/>
                  <a:gdLst>
                    <a:gd name="T0" fmla="*/ 11 w 40"/>
                    <a:gd name="T1" fmla="*/ 4 h 36"/>
                    <a:gd name="T2" fmla="*/ 11 w 40"/>
                    <a:gd name="T3" fmla="*/ 4 h 36"/>
                    <a:gd name="T4" fmla="*/ 5 w 40"/>
                    <a:gd name="T5" fmla="*/ 9 h 36"/>
                    <a:gd name="T6" fmla="*/ 1 w 40"/>
                    <a:gd name="T7" fmla="*/ 15 h 36"/>
                    <a:gd name="T8" fmla="*/ 0 w 40"/>
                    <a:gd name="T9" fmla="*/ 22 h 36"/>
                    <a:gd name="T10" fmla="*/ 1 w 40"/>
                    <a:gd name="T11" fmla="*/ 25 h 36"/>
                    <a:gd name="T12" fmla="*/ 3 w 40"/>
                    <a:gd name="T13" fmla="*/ 28 h 36"/>
                    <a:gd name="T14" fmla="*/ 3 w 40"/>
                    <a:gd name="T15" fmla="*/ 28 h 36"/>
                    <a:gd name="T16" fmla="*/ 4 w 40"/>
                    <a:gd name="T17" fmla="*/ 31 h 36"/>
                    <a:gd name="T18" fmla="*/ 6 w 40"/>
                    <a:gd name="T19" fmla="*/ 33 h 36"/>
                    <a:gd name="T20" fmla="*/ 13 w 40"/>
                    <a:gd name="T21" fmla="*/ 36 h 36"/>
                    <a:gd name="T22" fmla="*/ 20 w 40"/>
                    <a:gd name="T23" fmla="*/ 34 h 36"/>
                    <a:gd name="T24" fmla="*/ 28 w 40"/>
                    <a:gd name="T25" fmla="*/ 32 h 36"/>
                    <a:gd name="T26" fmla="*/ 28 w 40"/>
                    <a:gd name="T27" fmla="*/ 32 h 36"/>
                    <a:gd name="T28" fmla="*/ 34 w 40"/>
                    <a:gd name="T29" fmla="*/ 27 h 36"/>
                    <a:gd name="T30" fmla="*/ 38 w 40"/>
                    <a:gd name="T31" fmla="*/ 20 h 36"/>
                    <a:gd name="T32" fmla="*/ 40 w 40"/>
                    <a:gd name="T33" fmla="*/ 14 h 36"/>
                    <a:gd name="T34" fmla="*/ 40 w 40"/>
                    <a:gd name="T35" fmla="*/ 10 h 36"/>
                    <a:gd name="T36" fmla="*/ 38 w 40"/>
                    <a:gd name="T37" fmla="*/ 8 h 36"/>
                    <a:gd name="T38" fmla="*/ 38 w 40"/>
                    <a:gd name="T39" fmla="*/ 8 h 36"/>
                    <a:gd name="T40" fmla="*/ 36 w 40"/>
                    <a:gd name="T41" fmla="*/ 5 h 36"/>
                    <a:gd name="T42" fmla="*/ 33 w 40"/>
                    <a:gd name="T43" fmla="*/ 3 h 36"/>
                    <a:gd name="T44" fmla="*/ 27 w 40"/>
                    <a:gd name="T45" fmla="*/ 0 h 36"/>
                    <a:gd name="T46" fmla="*/ 19 w 40"/>
                    <a:gd name="T47" fmla="*/ 0 h 36"/>
                    <a:gd name="T48" fmla="*/ 11 w 40"/>
                    <a:gd name="T49" fmla="*/ 4 h 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6"/>
                    <a:gd name="T77" fmla="*/ 40 w 40"/>
                    <a:gd name="T78" fmla="*/ 36 h 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6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1" y="25"/>
                      </a:lnTo>
                      <a:lnTo>
                        <a:pt x="3" y="28"/>
                      </a:lnTo>
                      <a:lnTo>
                        <a:pt x="4" y="31"/>
                      </a:lnTo>
                      <a:lnTo>
                        <a:pt x="6" y="33"/>
                      </a:lnTo>
                      <a:lnTo>
                        <a:pt x="13" y="36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0"/>
                      </a:lnTo>
                      <a:lnTo>
                        <a:pt x="40" y="14"/>
                      </a:lnTo>
                      <a:lnTo>
                        <a:pt x="40" y="10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25" name="Freeform 3166"/>
                <p:cNvSpPr>
                  <a:spLocks/>
                </p:cNvSpPr>
                <p:nvPr/>
              </p:nvSpPr>
              <p:spPr bwMode="auto">
                <a:xfrm>
                  <a:off x="1715" y="3016"/>
                  <a:ext cx="41" cy="34"/>
                </a:xfrm>
                <a:custGeom>
                  <a:avLst/>
                  <a:gdLst>
                    <a:gd name="T0" fmla="*/ 26 w 41"/>
                    <a:gd name="T1" fmla="*/ 1 h 34"/>
                    <a:gd name="T2" fmla="*/ 26 w 41"/>
                    <a:gd name="T3" fmla="*/ 1 h 34"/>
                    <a:gd name="T4" fmla="*/ 18 w 41"/>
                    <a:gd name="T5" fmla="*/ 0 h 34"/>
                    <a:gd name="T6" fmla="*/ 11 w 41"/>
                    <a:gd name="T7" fmla="*/ 1 h 34"/>
                    <a:gd name="T8" fmla="*/ 4 w 41"/>
                    <a:gd name="T9" fmla="*/ 5 h 34"/>
                    <a:gd name="T10" fmla="*/ 3 w 41"/>
                    <a:gd name="T11" fmla="*/ 7 h 34"/>
                    <a:gd name="T12" fmla="*/ 0 w 41"/>
                    <a:gd name="T13" fmla="*/ 10 h 34"/>
                    <a:gd name="T14" fmla="*/ 0 w 41"/>
                    <a:gd name="T15" fmla="*/ 10 h 34"/>
                    <a:gd name="T16" fmla="*/ 0 w 41"/>
                    <a:gd name="T17" fmla="*/ 13 h 34"/>
                    <a:gd name="T18" fmla="*/ 0 w 41"/>
                    <a:gd name="T19" fmla="*/ 16 h 34"/>
                    <a:gd name="T20" fmla="*/ 3 w 41"/>
                    <a:gd name="T21" fmla="*/ 23 h 34"/>
                    <a:gd name="T22" fmla="*/ 8 w 41"/>
                    <a:gd name="T23" fmla="*/ 28 h 34"/>
                    <a:gd name="T24" fmla="*/ 14 w 41"/>
                    <a:gd name="T25" fmla="*/ 33 h 34"/>
                    <a:gd name="T26" fmla="*/ 14 w 41"/>
                    <a:gd name="T27" fmla="*/ 33 h 34"/>
                    <a:gd name="T28" fmla="*/ 23 w 41"/>
                    <a:gd name="T29" fmla="*/ 34 h 34"/>
                    <a:gd name="T30" fmla="*/ 30 w 41"/>
                    <a:gd name="T31" fmla="*/ 33 h 34"/>
                    <a:gd name="T32" fmla="*/ 36 w 41"/>
                    <a:gd name="T33" fmla="*/ 29 h 34"/>
                    <a:gd name="T34" fmla="*/ 39 w 41"/>
                    <a:gd name="T35" fmla="*/ 27 h 34"/>
                    <a:gd name="T36" fmla="*/ 40 w 41"/>
                    <a:gd name="T37" fmla="*/ 24 h 34"/>
                    <a:gd name="T38" fmla="*/ 40 w 41"/>
                    <a:gd name="T39" fmla="*/ 24 h 34"/>
                    <a:gd name="T40" fmla="*/ 41 w 41"/>
                    <a:gd name="T41" fmla="*/ 21 h 34"/>
                    <a:gd name="T42" fmla="*/ 41 w 41"/>
                    <a:gd name="T43" fmla="*/ 18 h 34"/>
                    <a:gd name="T44" fmla="*/ 39 w 41"/>
                    <a:gd name="T45" fmla="*/ 11 h 34"/>
                    <a:gd name="T46" fmla="*/ 33 w 41"/>
                    <a:gd name="T47" fmla="*/ 6 h 34"/>
                    <a:gd name="T48" fmla="*/ 26 w 41"/>
                    <a:gd name="T49" fmla="*/ 1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4" y="5"/>
                      </a:lnTo>
                      <a:lnTo>
                        <a:pt x="3" y="7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3"/>
                      </a:lnTo>
                      <a:lnTo>
                        <a:pt x="23" y="34"/>
                      </a:lnTo>
                      <a:lnTo>
                        <a:pt x="30" y="33"/>
                      </a:lnTo>
                      <a:lnTo>
                        <a:pt x="36" y="29"/>
                      </a:lnTo>
                      <a:lnTo>
                        <a:pt x="39" y="27"/>
                      </a:lnTo>
                      <a:lnTo>
                        <a:pt x="40" y="24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9" y="11"/>
                      </a:lnTo>
                      <a:lnTo>
                        <a:pt x="33" y="6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26" name="Freeform 3167"/>
                <p:cNvSpPr>
                  <a:spLocks/>
                </p:cNvSpPr>
                <p:nvPr/>
              </p:nvSpPr>
              <p:spPr bwMode="auto">
                <a:xfrm>
                  <a:off x="1715" y="3016"/>
                  <a:ext cx="41" cy="34"/>
                </a:xfrm>
                <a:custGeom>
                  <a:avLst/>
                  <a:gdLst>
                    <a:gd name="T0" fmla="*/ 26 w 41"/>
                    <a:gd name="T1" fmla="*/ 1 h 34"/>
                    <a:gd name="T2" fmla="*/ 26 w 41"/>
                    <a:gd name="T3" fmla="*/ 1 h 34"/>
                    <a:gd name="T4" fmla="*/ 18 w 41"/>
                    <a:gd name="T5" fmla="*/ 0 h 34"/>
                    <a:gd name="T6" fmla="*/ 11 w 41"/>
                    <a:gd name="T7" fmla="*/ 1 h 34"/>
                    <a:gd name="T8" fmla="*/ 4 w 41"/>
                    <a:gd name="T9" fmla="*/ 5 h 34"/>
                    <a:gd name="T10" fmla="*/ 3 w 41"/>
                    <a:gd name="T11" fmla="*/ 7 h 34"/>
                    <a:gd name="T12" fmla="*/ 0 w 41"/>
                    <a:gd name="T13" fmla="*/ 10 h 34"/>
                    <a:gd name="T14" fmla="*/ 0 w 41"/>
                    <a:gd name="T15" fmla="*/ 10 h 34"/>
                    <a:gd name="T16" fmla="*/ 0 w 41"/>
                    <a:gd name="T17" fmla="*/ 13 h 34"/>
                    <a:gd name="T18" fmla="*/ 0 w 41"/>
                    <a:gd name="T19" fmla="*/ 16 h 34"/>
                    <a:gd name="T20" fmla="*/ 3 w 41"/>
                    <a:gd name="T21" fmla="*/ 23 h 34"/>
                    <a:gd name="T22" fmla="*/ 8 w 41"/>
                    <a:gd name="T23" fmla="*/ 28 h 34"/>
                    <a:gd name="T24" fmla="*/ 14 w 41"/>
                    <a:gd name="T25" fmla="*/ 33 h 34"/>
                    <a:gd name="T26" fmla="*/ 14 w 41"/>
                    <a:gd name="T27" fmla="*/ 33 h 34"/>
                    <a:gd name="T28" fmla="*/ 23 w 41"/>
                    <a:gd name="T29" fmla="*/ 34 h 34"/>
                    <a:gd name="T30" fmla="*/ 30 w 41"/>
                    <a:gd name="T31" fmla="*/ 33 h 34"/>
                    <a:gd name="T32" fmla="*/ 36 w 41"/>
                    <a:gd name="T33" fmla="*/ 29 h 34"/>
                    <a:gd name="T34" fmla="*/ 39 w 41"/>
                    <a:gd name="T35" fmla="*/ 27 h 34"/>
                    <a:gd name="T36" fmla="*/ 40 w 41"/>
                    <a:gd name="T37" fmla="*/ 24 h 34"/>
                    <a:gd name="T38" fmla="*/ 40 w 41"/>
                    <a:gd name="T39" fmla="*/ 24 h 34"/>
                    <a:gd name="T40" fmla="*/ 41 w 41"/>
                    <a:gd name="T41" fmla="*/ 21 h 34"/>
                    <a:gd name="T42" fmla="*/ 41 w 41"/>
                    <a:gd name="T43" fmla="*/ 18 h 34"/>
                    <a:gd name="T44" fmla="*/ 39 w 41"/>
                    <a:gd name="T45" fmla="*/ 11 h 34"/>
                    <a:gd name="T46" fmla="*/ 33 w 41"/>
                    <a:gd name="T47" fmla="*/ 6 h 34"/>
                    <a:gd name="T48" fmla="*/ 26 w 41"/>
                    <a:gd name="T49" fmla="*/ 1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4" y="5"/>
                      </a:lnTo>
                      <a:lnTo>
                        <a:pt x="3" y="7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3"/>
                      </a:lnTo>
                      <a:lnTo>
                        <a:pt x="23" y="34"/>
                      </a:lnTo>
                      <a:lnTo>
                        <a:pt x="30" y="33"/>
                      </a:lnTo>
                      <a:lnTo>
                        <a:pt x="36" y="29"/>
                      </a:lnTo>
                      <a:lnTo>
                        <a:pt x="39" y="27"/>
                      </a:lnTo>
                      <a:lnTo>
                        <a:pt x="40" y="24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9" y="11"/>
                      </a:lnTo>
                      <a:lnTo>
                        <a:pt x="33" y="6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27" name="Freeform 3168"/>
                <p:cNvSpPr>
                  <a:spLocks/>
                </p:cNvSpPr>
                <p:nvPr/>
              </p:nvSpPr>
              <p:spPr bwMode="auto">
                <a:xfrm>
                  <a:off x="1691" y="2989"/>
                  <a:ext cx="41" cy="32"/>
                </a:xfrm>
                <a:custGeom>
                  <a:avLst/>
                  <a:gdLst>
                    <a:gd name="T0" fmla="*/ 20 w 41"/>
                    <a:gd name="T1" fmla="*/ 0 h 32"/>
                    <a:gd name="T2" fmla="*/ 20 w 41"/>
                    <a:gd name="T3" fmla="*/ 0 h 32"/>
                    <a:gd name="T4" fmla="*/ 13 w 41"/>
                    <a:gd name="T5" fmla="*/ 1 h 32"/>
                    <a:gd name="T6" fmla="*/ 5 w 41"/>
                    <a:gd name="T7" fmla="*/ 5 h 32"/>
                    <a:gd name="T8" fmla="*/ 1 w 41"/>
                    <a:gd name="T9" fmla="*/ 10 h 32"/>
                    <a:gd name="T10" fmla="*/ 0 w 41"/>
                    <a:gd name="T11" fmla="*/ 13 h 32"/>
                    <a:gd name="T12" fmla="*/ 0 w 41"/>
                    <a:gd name="T13" fmla="*/ 17 h 32"/>
                    <a:gd name="T14" fmla="*/ 0 w 41"/>
                    <a:gd name="T15" fmla="*/ 17 h 32"/>
                    <a:gd name="T16" fmla="*/ 0 w 41"/>
                    <a:gd name="T17" fmla="*/ 19 h 32"/>
                    <a:gd name="T18" fmla="*/ 1 w 41"/>
                    <a:gd name="T19" fmla="*/ 23 h 32"/>
                    <a:gd name="T20" fmla="*/ 5 w 41"/>
                    <a:gd name="T21" fmla="*/ 28 h 32"/>
                    <a:gd name="T22" fmla="*/ 13 w 41"/>
                    <a:gd name="T23" fmla="*/ 31 h 32"/>
                    <a:gd name="T24" fmla="*/ 20 w 41"/>
                    <a:gd name="T25" fmla="*/ 32 h 32"/>
                    <a:gd name="T26" fmla="*/ 20 w 41"/>
                    <a:gd name="T27" fmla="*/ 32 h 32"/>
                    <a:gd name="T28" fmla="*/ 28 w 41"/>
                    <a:gd name="T29" fmla="*/ 31 h 32"/>
                    <a:gd name="T30" fmla="*/ 35 w 41"/>
                    <a:gd name="T31" fmla="*/ 28 h 32"/>
                    <a:gd name="T32" fmla="*/ 40 w 41"/>
                    <a:gd name="T33" fmla="*/ 23 h 32"/>
                    <a:gd name="T34" fmla="*/ 41 w 41"/>
                    <a:gd name="T35" fmla="*/ 19 h 32"/>
                    <a:gd name="T36" fmla="*/ 41 w 41"/>
                    <a:gd name="T37" fmla="*/ 17 h 32"/>
                    <a:gd name="T38" fmla="*/ 41 w 41"/>
                    <a:gd name="T39" fmla="*/ 17 h 32"/>
                    <a:gd name="T40" fmla="*/ 41 w 41"/>
                    <a:gd name="T41" fmla="*/ 13 h 32"/>
                    <a:gd name="T42" fmla="*/ 40 w 41"/>
                    <a:gd name="T43" fmla="*/ 10 h 32"/>
                    <a:gd name="T44" fmla="*/ 35 w 41"/>
                    <a:gd name="T45" fmla="*/ 5 h 32"/>
                    <a:gd name="T46" fmla="*/ 28 w 41"/>
                    <a:gd name="T47" fmla="*/ 1 h 32"/>
                    <a:gd name="T48" fmla="*/ 20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5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5" y="28"/>
                      </a:lnTo>
                      <a:lnTo>
                        <a:pt x="13" y="31"/>
                      </a:lnTo>
                      <a:lnTo>
                        <a:pt x="20" y="32"/>
                      </a:lnTo>
                      <a:lnTo>
                        <a:pt x="28" y="31"/>
                      </a:lnTo>
                      <a:lnTo>
                        <a:pt x="35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5" y="5"/>
                      </a:lnTo>
                      <a:lnTo>
                        <a:pt x="28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28" name="Freeform 3169"/>
                <p:cNvSpPr>
                  <a:spLocks/>
                </p:cNvSpPr>
                <p:nvPr/>
              </p:nvSpPr>
              <p:spPr bwMode="auto">
                <a:xfrm>
                  <a:off x="1691" y="2989"/>
                  <a:ext cx="41" cy="32"/>
                </a:xfrm>
                <a:custGeom>
                  <a:avLst/>
                  <a:gdLst>
                    <a:gd name="T0" fmla="*/ 20 w 41"/>
                    <a:gd name="T1" fmla="*/ 0 h 32"/>
                    <a:gd name="T2" fmla="*/ 20 w 41"/>
                    <a:gd name="T3" fmla="*/ 0 h 32"/>
                    <a:gd name="T4" fmla="*/ 13 w 41"/>
                    <a:gd name="T5" fmla="*/ 1 h 32"/>
                    <a:gd name="T6" fmla="*/ 5 w 41"/>
                    <a:gd name="T7" fmla="*/ 5 h 32"/>
                    <a:gd name="T8" fmla="*/ 1 w 41"/>
                    <a:gd name="T9" fmla="*/ 10 h 32"/>
                    <a:gd name="T10" fmla="*/ 0 w 41"/>
                    <a:gd name="T11" fmla="*/ 13 h 32"/>
                    <a:gd name="T12" fmla="*/ 0 w 41"/>
                    <a:gd name="T13" fmla="*/ 17 h 32"/>
                    <a:gd name="T14" fmla="*/ 0 w 41"/>
                    <a:gd name="T15" fmla="*/ 17 h 32"/>
                    <a:gd name="T16" fmla="*/ 0 w 41"/>
                    <a:gd name="T17" fmla="*/ 19 h 32"/>
                    <a:gd name="T18" fmla="*/ 1 w 41"/>
                    <a:gd name="T19" fmla="*/ 23 h 32"/>
                    <a:gd name="T20" fmla="*/ 5 w 41"/>
                    <a:gd name="T21" fmla="*/ 28 h 32"/>
                    <a:gd name="T22" fmla="*/ 13 w 41"/>
                    <a:gd name="T23" fmla="*/ 31 h 32"/>
                    <a:gd name="T24" fmla="*/ 20 w 41"/>
                    <a:gd name="T25" fmla="*/ 32 h 32"/>
                    <a:gd name="T26" fmla="*/ 20 w 41"/>
                    <a:gd name="T27" fmla="*/ 32 h 32"/>
                    <a:gd name="T28" fmla="*/ 28 w 41"/>
                    <a:gd name="T29" fmla="*/ 31 h 32"/>
                    <a:gd name="T30" fmla="*/ 35 w 41"/>
                    <a:gd name="T31" fmla="*/ 28 h 32"/>
                    <a:gd name="T32" fmla="*/ 40 w 41"/>
                    <a:gd name="T33" fmla="*/ 23 h 32"/>
                    <a:gd name="T34" fmla="*/ 41 w 41"/>
                    <a:gd name="T35" fmla="*/ 19 h 32"/>
                    <a:gd name="T36" fmla="*/ 41 w 41"/>
                    <a:gd name="T37" fmla="*/ 17 h 32"/>
                    <a:gd name="T38" fmla="*/ 41 w 41"/>
                    <a:gd name="T39" fmla="*/ 17 h 32"/>
                    <a:gd name="T40" fmla="*/ 41 w 41"/>
                    <a:gd name="T41" fmla="*/ 13 h 32"/>
                    <a:gd name="T42" fmla="*/ 40 w 41"/>
                    <a:gd name="T43" fmla="*/ 10 h 32"/>
                    <a:gd name="T44" fmla="*/ 35 w 41"/>
                    <a:gd name="T45" fmla="*/ 5 h 32"/>
                    <a:gd name="T46" fmla="*/ 28 w 41"/>
                    <a:gd name="T47" fmla="*/ 1 h 32"/>
                    <a:gd name="T48" fmla="*/ 20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5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5" y="28"/>
                      </a:lnTo>
                      <a:lnTo>
                        <a:pt x="13" y="31"/>
                      </a:lnTo>
                      <a:lnTo>
                        <a:pt x="20" y="32"/>
                      </a:lnTo>
                      <a:lnTo>
                        <a:pt x="28" y="31"/>
                      </a:lnTo>
                      <a:lnTo>
                        <a:pt x="35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5" y="5"/>
                      </a:lnTo>
                      <a:lnTo>
                        <a:pt x="28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29" name="Freeform 3170"/>
                <p:cNvSpPr>
                  <a:spLocks/>
                </p:cNvSpPr>
                <p:nvPr/>
              </p:nvSpPr>
              <p:spPr bwMode="auto">
                <a:xfrm>
                  <a:off x="1717" y="2993"/>
                  <a:ext cx="40" cy="33"/>
                </a:xfrm>
                <a:custGeom>
                  <a:avLst/>
                  <a:gdLst>
                    <a:gd name="T0" fmla="*/ 23 w 40"/>
                    <a:gd name="T1" fmla="*/ 1 h 33"/>
                    <a:gd name="T2" fmla="*/ 23 w 40"/>
                    <a:gd name="T3" fmla="*/ 1 h 33"/>
                    <a:gd name="T4" fmla="*/ 15 w 40"/>
                    <a:gd name="T5" fmla="*/ 0 h 33"/>
                    <a:gd name="T6" fmla="*/ 7 w 40"/>
                    <a:gd name="T7" fmla="*/ 2 h 33"/>
                    <a:gd name="T8" fmla="*/ 2 w 40"/>
                    <a:gd name="T9" fmla="*/ 6 h 33"/>
                    <a:gd name="T10" fmla="*/ 1 w 40"/>
                    <a:gd name="T11" fmla="*/ 10 h 33"/>
                    <a:gd name="T12" fmla="*/ 0 w 40"/>
                    <a:gd name="T13" fmla="*/ 13 h 33"/>
                    <a:gd name="T14" fmla="*/ 0 w 40"/>
                    <a:gd name="T15" fmla="*/ 13 h 33"/>
                    <a:gd name="T16" fmla="*/ 0 w 40"/>
                    <a:gd name="T17" fmla="*/ 16 h 33"/>
                    <a:gd name="T18" fmla="*/ 0 w 40"/>
                    <a:gd name="T19" fmla="*/ 19 h 33"/>
                    <a:gd name="T20" fmla="*/ 3 w 40"/>
                    <a:gd name="T21" fmla="*/ 25 h 33"/>
                    <a:gd name="T22" fmla="*/ 9 w 40"/>
                    <a:gd name="T23" fmla="*/ 30 h 33"/>
                    <a:gd name="T24" fmla="*/ 16 w 40"/>
                    <a:gd name="T25" fmla="*/ 33 h 33"/>
                    <a:gd name="T26" fmla="*/ 16 w 40"/>
                    <a:gd name="T27" fmla="*/ 33 h 33"/>
                    <a:gd name="T28" fmla="*/ 25 w 40"/>
                    <a:gd name="T29" fmla="*/ 33 h 33"/>
                    <a:gd name="T30" fmla="*/ 31 w 40"/>
                    <a:gd name="T31" fmla="*/ 30 h 33"/>
                    <a:gd name="T32" fmla="*/ 38 w 40"/>
                    <a:gd name="T33" fmla="*/ 27 h 33"/>
                    <a:gd name="T34" fmla="*/ 39 w 40"/>
                    <a:gd name="T35" fmla="*/ 24 h 33"/>
                    <a:gd name="T36" fmla="*/ 40 w 40"/>
                    <a:gd name="T37" fmla="*/ 20 h 33"/>
                    <a:gd name="T38" fmla="*/ 40 w 40"/>
                    <a:gd name="T39" fmla="*/ 20 h 33"/>
                    <a:gd name="T40" fmla="*/ 40 w 40"/>
                    <a:gd name="T41" fmla="*/ 18 h 33"/>
                    <a:gd name="T42" fmla="*/ 39 w 40"/>
                    <a:gd name="T43" fmla="*/ 14 h 33"/>
                    <a:gd name="T44" fmla="*/ 37 w 40"/>
                    <a:gd name="T45" fmla="*/ 8 h 33"/>
                    <a:gd name="T46" fmla="*/ 30 w 40"/>
                    <a:gd name="T47" fmla="*/ 4 h 33"/>
                    <a:gd name="T48" fmla="*/ 23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3" y="1"/>
                      </a:moveTo>
                      <a:lnTo>
                        <a:pt x="23" y="1"/>
                      </a:lnTo>
                      <a:lnTo>
                        <a:pt x="15" y="0"/>
                      </a:lnTo>
                      <a:lnTo>
                        <a:pt x="7" y="2"/>
                      </a:lnTo>
                      <a:lnTo>
                        <a:pt x="2" y="6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3" y="25"/>
                      </a:lnTo>
                      <a:lnTo>
                        <a:pt x="9" y="30"/>
                      </a:lnTo>
                      <a:lnTo>
                        <a:pt x="16" y="33"/>
                      </a:lnTo>
                      <a:lnTo>
                        <a:pt x="25" y="33"/>
                      </a:lnTo>
                      <a:lnTo>
                        <a:pt x="31" y="30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39" y="14"/>
                      </a:lnTo>
                      <a:lnTo>
                        <a:pt x="37" y="8"/>
                      </a:lnTo>
                      <a:lnTo>
                        <a:pt x="30" y="4"/>
                      </a:lnTo>
                      <a:lnTo>
                        <a:pt x="23" y="1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30" name="Freeform 3171"/>
                <p:cNvSpPr>
                  <a:spLocks/>
                </p:cNvSpPr>
                <p:nvPr/>
              </p:nvSpPr>
              <p:spPr bwMode="auto">
                <a:xfrm>
                  <a:off x="1717" y="2993"/>
                  <a:ext cx="40" cy="33"/>
                </a:xfrm>
                <a:custGeom>
                  <a:avLst/>
                  <a:gdLst>
                    <a:gd name="T0" fmla="*/ 23 w 40"/>
                    <a:gd name="T1" fmla="*/ 1 h 33"/>
                    <a:gd name="T2" fmla="*/ 23 w 40"/>
                    <a:gd name="T3" fmla="*/ 1 h 33"/>
                    <a:gd name="T4" fmla="*/ 15 w 40"/>
                    <a:gd name="T5" fmla="*/ 0 h 33"/>
                    <a:gd name="T6" fmla="*/ 7 w 40"/>
                    <a:gd name="T7" fmla="*/ 2 h 33"/>
                    <a:gd name="T8" fmla="*/ 2 w 40"/>
                    <a:gd name="T9" fmla="*/ 6 h 33"/>
                    <a:gd name="T10" fmla="*/ 1 w 40"/>
                    <a:gd name="T11" fmla="*/ 10 h 33"/>
                    <a:gd name="T12" fmla="*/ 0 w 40"/>
                    <a:gd name="T13" fmla="*/ 13 h 33"/>
                    <a:gd name="T14" fmla="*/ 0 w 40"/>
                    <a:gd name="T15" fmla="*/ 13 h 33"/>
                    <a:gd name="T16" fmla="*/ 0 w 40"/>
                    <a:gd name="T17" fmla="*/ 16 h 33"/>
                    <a:gd name="T18" fmla="*/ 0 w 40"/>
                    <a:gd name="T19" fmla="*/ 19 h 33"/>
                    <a:gd name="T20" fmla="*/ 3 w 40"/>
                    <a:gd name="T21" fmla="*/ 25 h 33"/>
                    <a:gd name="T22" fmla="*/ 9 w 40"/>
                    <a:gd name="T23" fmla="*/ 30 h 33"/>
                    <a:gd name="T24" fmla="*/ 16 w 40"/>
                    <a:gd name="T25" fmla="*/ 33 h 33"/>
                    <a:gd name="T26" fmla="*/ 16 w 40"/>
                    <a:gd name="T27" fmla="*/ 33 h 33"/>
                    <a:gd name="T28" fmla="*/ 25 w 40"/>
                    <a:gd name="T29" fmla="*/ 33 h 33"/>
                    <a:gd name="T30" fmla="*/ 31 w 40"/>
                    <a:gd name="T31" fmla="*/ 30 h 33"/>
                    <a:gd name="T32" fmla="*/ 38 w 40"/>
                    <a:gd name="T33" fmla="*/ 27 h 33"/>
                    <a:gd name="T34" fmla="*/ 39 w 40"/>
                    <a:gd name="T35" fmla="*/ 24 h 33"/>
                    <a:gd name="T36" fmla="*/ 40 w 40"/>
                    <a:gd name="T37" fmla="*/ 20 h 33"/>
                    <a:gd name="T38" fmla="*/ 40 w 40"/>
                    <a:gd name="T39" fmla="*/ 20 h 33"/>
                    <a:gd name="T40" fmla="*/ 40 w 40"/>
                    <a:gd name="T41" fmla="*/ 18 h 33"/>
                    <a:gd name="T42" fmla="*/ 39 w 40"/>
                    <a:gd name="T43" fmla="*/ 14 h 33"/>
                    <a:gd name="T44" fmla="*/ 37 w 40"/>
                    <a:gd name="T45" fmla="*/ 8 h 33"/>
                    <a:gd name="T46" fmla="*/ 30 w 40"/>
                    <a:gd name="T47" fmla="*/ 4 h 33"/>
                    <a:gd name="T48" fmla="*/ 23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3" y="1"/>
                      </a:moveTo>
                      <a:lnTo>
                        <a:pt x="23" y="1"/>
                      </a:lnTo>
                      <a:lnTo>
                        <a:pt x="15" y="0"/>
                      </a:lnTo>
                      <a:lnTo>
                        <a:pt x="7" y="2"/>
                      </a:lnTo>
                      <a:lnTo>
                        <a:pt x="2" y="6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3" y="25"/>
                      </a:lnTo>
                      <a:lnTo>
                        <a:pt x="9" y="30"/>
                      </a:lnTo>
                      <a:lnTo>
                        <a:pt x="16" y="33"/>
                      </a:lnTo>
                      <a:lnTo>
                        <a:pt x="25" y="33"/>
                      </a:lnTo>
                      <a:lnTo>
                        <a:pt x="31" y="30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39" y="14"/>
                      </a:lnTo>
                      <a:lnTo>
                        <a:pt x="37" y="8"/>
                      </a:lnTo>
                      <a:lnTo>
                        <a:pt x="30" y="4"/>
                      </a:lnTo>
                      <a:lnTo>
                        <a:pt x="23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31" name="Freeform 3172"/>
                <p:cNvSpPr>
                  <a:spLocks/>
                </p:cNvSpPr>
                <p:nvPr/>
              </p:nvSpPr>
              <p:spPr bwMode="auto">
                <a:xfrm>
                  <a:off x="1705" y="2971"/>
                  <a:ext cx="41" cy="33"/>
                </a:xfrm>
                <a:custGeom>
                  <a:avLst/>
                  <a:gdLst>
                    <a:gd name="T0" fmla="*/ 21 w 41"/>
                    <a:gd name="T1" fmla="*/ 0 h 33"/>
                    <a:gd name="T2" fmla="*/ 21 w 41"/>
                    <a:gd name="T3" fmla="*/ 0 h 33"/>
                    <a:gd name="T4" fmla="*/ 13 w 41"/>
                    <a:gd name="T5" fmla="*/ 1 h 33"/>
                    <a:gd name="T6" fmla="*/ 5 w 41"/>
                    <a:gd name="T7" fmla="*/ 5 h 33"/>
                    <a:gd name="T8" fmla="*/ 1 w 41"/>
                    <a:gd name="T9" fmla="*/ 10 h 33"/>
                    <a:gd name="T10" fmla="*/ 0 w 41"/>
                    <a:gd name="T11" fmla="*/ 14 h 33"/>
                    <a:gd name="T12" fmla="*/ 0 w 41"/>
                    <a:gd name="T13" fmla="*/ 17 h 33"/>
                    <a:gd name="T14" fmla="*/ 0 w 41"/>
                    <a:gd name="T15" fmla="*/ 17 h 33"/>
                    <a:gd name="T16" fmla="*/ 0 w 41"/>
                    <a:gd name="T17" fmla="*/ 21 h 33"/>
                    <a:gd name="T18" fmla="*/ 1 w 41"/>
                    <a:gd name="T19" fmla="*/ 23 h 33"/>
                    <a:gd name="T20" fmla="*/ 5 w 41"/>
                    <a:gd name="T21" fmla="*/ 28 h 33"/>
                    <a:gd name="T22" fmla="*/ 13 w 41"/>
                    <a:gd name="T23" fmla="*/ 32 h 33"/>
                    <a:gd name="T24" fmla="*/ 21 w 41"/>
                    <a:gd name="T25" fmla="*/ 33 h 33"/>
                    <a:gd name="T26" fmla="*/ 21 w 41"/>
                    <a:gd name="T27" fmla="*/ 33 h 33"/>
                    <a:gd name="T28" fmla="*/ 28 w 41"/>
                    <a:gd name="T29" fmla="*/ 32 h 33"/>
                    <a:gd name="T30" fmla="*/ 35 w 41"/>
                    <a:gd name="T31" fmla="*/ 28 h 33"/>
                    <a:gd name="T32" fmla="*/ 40 w 41"/>
                    <a:gd name="T33" fmla="*/ 23 h 33"/>
                    <a:gd name="T34" fmla="*/ 41 w 41"/>
                    <a:gd name="T35" fmla="*/ 21 h 33"/>
                    <a:gd name="T36" fmla="*/ 41 w 41"/>
                    <a:gd name="T37" fmla="*/ 17 h 33"/>
                    <a:gd name="T38" fmla="*/ 41 w 41"/>
                    <a:gd name="T39" fmla="*/ 17 h 33"/>
                    <a:gd name="T40" fmla="*/ 41 w 41"/>
                    <a:gd name="T41" fmla="*/ 14 h 33"/>
                    <a:gd name="T42" fmla="*/ 40 w 41"/>
                    <a:gd name="T43" fmla="*/ 10 h 33"/>
                    <a:gd name="T44" fmla="*/ 35 w 41"/>
                    <a:gd name="T45" fmla="*/ 5 h 33"/>
                    <a:gd name="T46" fmla="*/ 28 w 41"/>
                    <a:gd name="T47" fmla="*/ 1 h 33"/>
                    <a:gd name="T48" fmla="*/ 21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5" y="5"/>
                      </a:lnTo>
                      <a:lnTo>
                        <a:pt x="1" y="10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0" y="21"/>
                      </a:lnTo>
                      <a:lnTo>
                        <a:pt x="1" y="23"/>
                      </a:lnTo>
                      <a:lnTo>
                        <a:pt x="5" y="28"/>
                      </a:lnTo>
                      <a:lnTo>
                        <a:pt x="13" y="32"/>
                      </a:lnTo>
                      <a:lnTo>
                        <a:pt x="21" y="33"/>
                      </a:lnTo>
                      <a:lnTo>
                        <a:pt x="28" y="32"/>
                      </a:lnTo>
                      <a:lnTo>
                        <a:pt x="35" y="28"/>
                      </a:lnTo>
                      <a:lnTo>
                        <a:pt x="40" y="23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41" y="14"/>
                      </a:lnTo>
                      <a:lnTo>
                        <a:pt x="40" y="10"/>
                      </a:lnTo>
                      <a:lnTo>
                        <a:pt x="35" y="5"/>
                      </a:lnTo>
                      <a:lnTo>
                        <a:pt x="28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32" name="Freeform 3173"/>
                <p:cNvSpPr>
                  <a:spLocks/>
                </p:cNvSpPr>
                <p:nvPr/>
              </p:nvSpPr>
              <p:spPr bwMode="auto">
                <a:xfrm>
                  <a:off x="1705" y="2971"/>
                  <a:ext cx="41" cy="33"/>
                </a:xfrm>
                <a:custGeom>
                  <a:avLst/>
                  <a:gdLst>
                    <a:gd name="T0" fmla="*/ 21 w 41"/>
                    <a:gd name="T1" fmla="*/ 0 h 33"/>
                    <a:gd name="T2" fmla="*/ 21 w 41"/>
                    <a:gd name="T3" fmla="*/ 0 h 33"/>
                    <a:gd name="T4" fmla="*/ 13 w 41"/>
                    <a:gd name="T5" fmla="*/ 1 h 33"/>
                    <a:gd name="T6" fmla="*/ 5 w 41"/>
                    <a:gd name="T7" fmla="*/ 5 h 33"/>
                    <a:gd name="T8" fmla="*/ 1 w 41"/>
                    <a:gd name="T9" fmla="*/ 10 h 33"/>
                    <a:gd name="T10" fmla="*/ 0 w 41"/>
                    <a:gd name="T11" fmla="*/ 14 h 33"/>
                    <a:gd name="T12" fmla="*/ 0 w 41"/>
                    <a:gd name="T13" fmla="*/ 17 h 33"/>
                    <a:gd name="T14" fmla="*/ 0 w 41"/>
                    <a:gd name="T15" fmla="*/ 17 h 33"/>
                    <a:gd name="T16" fmla="*/ 0 w 41"/>
                    <a:gd name="T17" fmla="*/ 21 h 33"/>
                    <a:gd name="T18" fmla="*/ 1 w 41"/>
                    <a:gd name="T19" fmla="*/ 23 h 33"/>
                    <a:gd name="T20" fmla="*/ 5 w 41"/>
                    <a:gd name="T21" fmla="*/ 28 h 33"/>
                    <a:gd name="T22" fmla="*/ 13 w 41"/>
                    <a:gd name="T23" fmla="*/ 32 h 33"/>
                    <a:gd name="T24" fmla="*/ 21 w 41"/>
                    <a:gd name="T25" fmla="*/ 33 h 33"/>
                    <a:gd name="T26" fmla="*/ 21 w 41"/>
                    <a:gd name="T27" fmla="*/ 33 h 33"/>
                    <a:gd name="T28" fmla="*/ 28 w 41"/>
                    <a:gd name="T29" fmla="*/ 32 h 33"/>
                    <a:gd name="T30" fmla="*/ 35 w 41"/>
                    <a:gd name="T31" fmla="*/ 28 h 33"/>
                    <a:gd name="T32" fmla="*/ 40 w 41"/>
                    <a:gd name="T33" fmla="*/ 23 h 33"/>
                    <a:gd name="T34" fmla="*/ 41 w 41"/>
                    <a:gd name="T35" fmla="*/ 21 h 33"/>
                    <a:gd name="T36" fmla="*/ 41 w 41"/>
                    <a:gd name="T37" fmla="*/ 17 h 33"/>
                    <a:gd name="T38" fmla="*/ 41 w 41"/>
                    <a:gd name="T39" fmla="*/ 17 h 33"/>
                    <a:gd name="T40" fmla="*/ 41 w 41"/>
                    <a:gd name="T41" fmla="*/ 14 h 33"/>
                    <a:gd name="T42" fmla="*/ 40 w 41"/>
                    <a:gd name="T43" fmla="*/ 10 h 33"/>
                    <a:gd name="T44" fmla="*/ 35 w 41"/>
                    <a:gd name="T45" fmla="*/ 5 h 33"/>
                    <a:gd name="T46" fmla="*/ 28 w 41"/>
                    <a:gd name="T47" fmla="*/ 1 h 33"/>
                    <a:gd name="T48" fmla="*/ 21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5" y="5"/>
                      </a:lnTo>
                      <a:lnTo>
                        <a:pt x="1" y="10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0" y="21"/>
                      </a:lnTo>
                      <a:lnTo>
                        <a:pt x="1" y="23"/>
                      </a:lnTo>
                      <a:lnTo>
                        <a:pt x="5" y="28"/>
                      </a:lnTo>
                      <a:lnTo>
                        <a:pt x="13" y="32"/>
                      </a:lnTo>
                      <a:lnTo>
                        <a:pt x="21" y="33"/>
                      </a:lnTo>
                      <a:lnTo>
                        <a:pt x="28" y="32"/>
                      </a:lnTo>
                      <a:lnTo>
                        <a:pt x="35" y="28"/>
                      </a:lnTo>
                      <a:lnTo>
                        <a:pt x="40" y="23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41" y="14"/>
                      </a:lnTo>
                      <a:lnTo>
                        <a:pt x="40" y="10"/>
                      </a:lnTo>
                      <a:lnTo>
                        <a:pt x="35" y="5"/>
                      </a:lnTo>
                      <a:lnTo>
                        <a:pt x="28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33" name="Freeform 3174"/>
                <p:cNvSpPr>
                  <a:spLocks/>
                </p:cNvSpPr>
                <p:nvPr/>
              </p:nvSpPr>
              <p:spPr bwMode="auto">
                <a:xfrm>
                  <a:off x="1686" y="3034"/>
                  <a:ext cx="40" cy="34"/>
                </a:xfrm>
                <a:custGeom>
                  <a:avLst/>
                  <a:gdLst>
                    <a:gd name="T0" fmla="*/ 11 w 40"/>
                    <a:gd name="T1" fmla="*/ 3 h 34"/>
                    <a:gd name="T2" fmla="*/ 11 w 40"/>
                    <a:gd name="T3" fmla="*/ 3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1 h 34"/>
                    <a:gd name="T10" fmla="*/ 1 w 40"/>
                    <a:gd name="T11" fmla="*/ 24 h 34"/>
                    <a:gd name="T12" fmla="*/ 3 w 40"/>
                    <a:gd name="T13" fmla="*/ 28 h 34"/>
                    <a:gd name="T14" fmla="*/ 3 w 40"/>
                    <a:gd name="T15" fmla="*/ 28 h 34"/>
                    <a:gd name="T16" fmla="*/ 4 w 40"/>
                    <a:gd name="T17" fmla="*/ 30 h 34"/>
                    <a:gd name="T18" fmla="*/ 6 w 40"/>
                    <a:gd name="T19" fmla="*/ 33 h 34"/>
                    <a:gd name="T20" fmla="*/ 13 w 40"/>
                    <a:gd name="T21" fmla="*/ 34 h 34"/>
                    <a:gd name="T22" fmla="*/ 20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4 w 40"/>
                    <a:gd name="T29" fmla="*/ 26 h 34"/>
                    <a:gd name="T30" fmla="*/ 38 w 40"/>
                    <a:gd name="T31" fmla="*/ 20 h 34"/>
                    <a:gd name="T32" fmla="*/ 40 w 40"/>
                    <a:gd name="T33" fmla="*/ 14 h 34"/>
                    <a:gd name="T34" fmla="*/ 40 w 40"/>
                    <a:gd name="T35" fmla="*/ 10 h 34"/>
                    <a:gd name="T36" fmla="*/ 38 w 40"/>
                    <a:gd name="T37" fmla="*/ 7 h 34"/>
                    <a:gd name="T38" fmla="*/ 38 w 40"/>
                    <a:gd name="T39" fmla="*/ 7 h 34"/>
                    <a:gd name="T40" fmla="*/ 36 w 40"/>
                    <a:gd name="T41" fmla="*/ 3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1 w 40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1" y="24"/>
                      </a:lnTo>
                      <a:lnTo>
                        <a:pt x="3" y="28"/>
                      </a:lnTo>
                      <a:lnTo>
                        <a:pt x="4" y="30"/>
                      </a:lnTo>
                      <a:lnTo>
                        <a:pt x="6" y="33"/>
                      </a:lnTo>
                      <a:lnTo>
                        <a:pt x="13" y="34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6"/>
                      </a:lnTo>
                      <a:lnTo>
                        <a:pt x="38" y="20"/>
                      </a:lnTo>
                      <a:lnTo>
                        <a:pt x="40" y="14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6" y="3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34" name="Freeform 3175"/>
                <p:cNvSpPr>
                  <a:spLocks/>
                </p:cNvSpPr>
                <p:nvPr/>
              </p:nvSpPr>
              <p:spPr bwMode="auto">
                <a:xfrm>
                  <a:off x="1686" y="3034"/>
                  <a:ext cx="40" cy="34"/>
                </a:xfrm>
                <a:custGeom>
                  <a:avLst/>
                  <a:gdLst>
                    <a:gd name="T0" fmla="*/ 11 w 40"/>
                    <a:gd name="T1" fmla="*/ 3 h 34"/>
                    <a:gd name="T2" fmla="*/ 11 w 40"/>
                    <a:gd name="T3" fmla="*/ 3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1 h 34"/>
                    <a:gd name="T10" fmla="*/ 1 w 40"/>
                    <a:gd name="T11" fmla="*/ 24 h 34"/>
                    <a:gd name="T12" fmla="*/ 3 w 40"/>
                    <a:gd name="T13" fmla="*/ 28 h 34"/>
                    <a:gd name="T14" fmla="*/ 3 w 40"/>
                    <a:gd name="T15" fmla="*/ 28 h 34"/>
                    <a:gd name="T16" fmla="*/ 4 w 40"/>
                    <a:gd name="T17" fmla="*/ 30 h 34"/>
                    <a:gd name="T18" fmla="*/ 6 w 40"/>
                    <a:gd name="T19" fmla="*/ 33 h 34"/>
                    <a:gd name="T20" fmla="*/ 13 w 40"/>
                    <a:gd name="T21" fmla="*/ 34 h 34"/>
                    <a:gd name="T22" fmla="*/ 20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4 w 40"/>
                    <a:gd name="T29" fmla="*/ 26 h 34"/>
                    <a:gd name="T30" fmla="*/ 38 w 40"/>
                    <a:gd name="T31" fmla="*/ 20 h 34"/>
                    <a:gd name="T32" fmla="*/ 40 w 40"/>
                    <a:gd name="T33" fmla="*/ 14 h 34"/>
                    <a:gd name="T34" fmla="*/ 40 w 40"/>
                    <a:gd name="T35" fmla="*/ 10 h 34"/>
                    <a:gd name="T36" fmla="*/ 38 w 40"/>
                    <a:gd name="T37" fmla="*/ 7 h 34"/>
                    <a:gd name="T38" fmla="*/ 38 w 40"/>
                    <a:gd name="T39" fmla="*/ 7 h 34"/>
                    <a:gd name="T40" fmla="*/ 36 w 40"/>
                    <a:gd name="T41" fmla="*/ 3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1 w 40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1" y="24"/>
                      </a:lnTo>
                      <a:lnTo>
                        <a:pt x="3" y="28"/>
                      </a:lnTo>
                      <a:lnTo>
                        <a:pt x="4" y="30"/>
                      </a:lnTo>
                      <a:lnTo>
                        <a:pt x="6" y="33"/>
                      </a:lnTo>
                      <a:lnTo>
                        <a:pt x="13" y="34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6"/>
                      </a:lnTo>
                      <a:lnTo>
                        <a:pt x="38" y="20"/>
                      </a:lnTo>
                      <a:lnTo>
                        <a:pt x="40" y="14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6" y="3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35" name="Freeform 3176"/>
                <p:cNvSpPr>
                  <a:spLocks/>
                </p:cNvSpPr>
                <p:nvPr/>
              </p:nvSpPr>
              <p:spPr bwMode="auto">
                <a:xfrm>
                  <a:off x="1715" y="3037"/>
                  <a:ext cx="41" cy="34"/>
                </a:xfrm>
                <a:custGeom>
                  <a:avLst/>
                  <a:gdLst>
                    <a:gd name="T0" fmla="*/ 26 w 41"/>
                    <a:gd name="T1" fmla="*/ 2 h 34"/>
                    <a:gd name="T2" fmla="*/ 26 w 41"/>
                    <a:gd name="T3" fmla="*/ 2 h 34"/>
                    <a:gd name="T4" fmla="*/ 18 w 41"/>
                    <a:gd name="T5" fmla="*/ 0 h 34"/>
                    <a:gd name="T6" fmla="*/ 11 w 41"/>
                    <a:gd name="T7" fmla="*/ 2 h 34"/>
                    <a:gd name="T8" fmla="*/ 4 w 41"/>
                    <a:gd name="T9" fmla="*/ 4 h 34"/>
                    <a:gd name="T10" fmla="*/ 3 w 41"/>
                    <a:gd name="T11" fmla="*/ 7 h 34"/>
                    <a:gd name="T12" fmla="*/ 0 w 41"/>
                    <a:gd name="T13" fmla="*/ 9 h 34"/>
                    <a:gd name="T14" fmla="*/ 0 w 41"/>
                    <a:gd name="T15" fmla="*/ 9 h 34"/>
                    <a:gd name="T16" fmla="*/ 0 w 41"/>
                    <a:gd name="T17" fmla="*/ 13 h 34"/>
                    <a:gd name="T18" fmla="*/ 0 w 41"/>
                    <a:gd name="T19" fmla="*/ 17 h 34"/>
                    <a:gd name="T20" fmla="*/ 3 w 41"/>
                    <a:gd name="T21" fmla="*/ 22 h 34"/>
                    <a:gd name="T22" fmla="*/ 8 w 41"/>
                    <a:gd name="T23" fmla="*/ 29 h 34"/>
                    <a:gd name="T24" fmla="*/ 14 w 41"/>
                    <a:gd name="T25" fmla="*/ 32 h 34"/>
                    <a:gd name="T26" fmla="*/ 14 w 41"/>
                    <a:gd name="T27" fmla="*/ 32 h 34"/>
                    <a:gd name="T28" fmla="*/ 23 w 41"/>
                    <a:gd name="T29" fmla="*/ 34 h 34"/>
                    <a:gd name="T30" fmla="*/ 30 w 41"/>
                    <a:gd name="T31" fmla="*/ 32 h 34"/>
                    <a:gd name="T32" fmla="*/ 36 w 41"/>
                    <a:gd name="T33" fmla="*/ 30 h 34"/>
                    <a:gd name="T34" fmla="*/ 39 w 41"/>
                    <a:gd name="T35" fmla="*/ 27 h 34"/>
                    <a:gd name="T36" fmla="*/ 40 w 41"/>
                    <a:gd name="T37" fmla="*/ 25 h 34"/>
                    <a:gd name="T38" fmla="*/ 40 w 41"/>
                    <a:gd name="T39" fmla="*/ 25 h 34"/>
                    <a:gd name="T40" fmla="*/ 41 w 41"/>
                    <a:gd name="T41" fmla="*/ 21 h 34"/>
                    <a:gd name="T42" fmla="*/ 41 w 41"/>
                    <a:gd name="T43" fmla="*/ 18 h 34"/>
                    <a:gd name="T44" fmla="*/ 39 w 41"/>
                    <a:gd name="T45" fmla="*/ 12 h 34"/>
                    <a:gd name="T46" fmla="*/ 33 w 41"/>
                    <a:gd name="T47" fmla="*/ 6 h 34"/>
                    <a:gd name="T48" fmla="*/ 26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1" y="2"/>
                      </a:lnTo>
                      <a:lnTo>
                        <a:pt x="4" y="4"/>
                      </a:lnTo>
                      <a:lnTo>
                        <a:pt x="3" y="7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2"/>
                      </a:lnTo>
                      <a:lnTo>
                        <a:pt x="8" y="29"/>
                      </a:lnTo>
                      <a:lnTo>
                        <a:pt x="14" y="32"/>
                      </a:lnTo>
                      <a:lnTo>
                        <a:pt x="23" y="34"/>
                      </a:lnTo>
                      <a:lnTo>
                        <a:pt x="30" y="32"/>
                      </a:lnTo>
                      <a:lnTo>
                        <a:pt x="36" y="30"/>
                      </a:lnTo>
                      <a:lnTo>
                        <a:pt x="39" y="27"/>
                      </a:lnTo>
                      <a:lnTo>
                        <a:pt x="40" y="25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9" y="12"/>
                      </a:lnTo>
                      <a:lnTo>
                        <a:pt x="33" y="6"/>
                      </a:lnTo>
                      <a:lnTo>
                        <a:pt x="26" y="2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36" name="Freeform 3177"/>
                <p:cNvSpPr>
                  <a:spLocks/>
                </p:cNvSpPr>
                <p:nvPr/>
              </p:nvSpPr>
              <p:spPr bwMode="auto">
                <a:xfrm>
                  <a:off x="1715" y="3037"/>
                  <a:ext cx="41" cy="34"/>
                </a:xfrm>
                <a:custGeom>
                  <a:avLst/>
                  <a:gdLst>
                    <a:gd name="T0" fmla="*/ 26 w 41"/>
                    <a:gd name="T1" fmla="*/ 2 h 34"/>
                    <a:gd name="T2" fmla="*/ 26 w 41"/>
                    <a:gd name="T3" fmla="*/ 2 h 34"/>
                    <a:gd name="T4" fmla="*/ 18 w 41"/>
                    <a:gd name="T5" fmla="*/ 0 h 34"/>
                    <a:gd name="T6" fmla="*/ 11 w 41"/>
                    <a:gd name="T7" fmla="*/ 2 h 34"/>
                    <a:gd name="T8" fmla="*/ 4 w 41"/>
                    <a:gd name="T9" fmla="*/ 4 h 34"/>
                    <a:gd name="T10" fmla="*/ 3 w 41"/>
                    <a:gd name="T11" fmla="*/ 7 h 34"/>
                    <a:gd name="T12" fmla="*/ 0 w 41"/>
                    <a:gd name="T13" fmla="*/ 9 h 34"/>
                    <a:gd name="T14" fmla="*/ 0 w 41"/>
                    <a:gd name="T15" fmla="*/ 9 h 34"/>
                    <a:gd name="T16" fmla="*/ 0 w 41"/>
                    <a:gd name="T17" fmla="*/ 13 h 34"/>
                    <a:gd name="T18" fmla="*/ 0 w 41"/>
                    <a:gd name="T19" fmla="*/ 17 h 34"/>
                    <a:gd name="T20" fmla="*/ 3 w 41"/>
                    <a:gd name="T21" fmla="*/ 22 h 34"/>
                    <a:gd name="T22" fmla="*/ 8 w 41"/>
                    <a:gd name="T23" fmla="*/ 29 h 34"/>
                    <a:gd name="T24" fmla="*/ 14 w 41"/>
                    <a:gd name="T25" fmla="*/ 32 h 34"/>
                    <a:gd name="T26" fmla="*/ 14 w 41"/>
                    <a:gd name="T27" fmla="*/ 32 h 34"/>
                    <a:gd name="T28" fmla="*/ 23 w 41"/>
                    <a:gd name="T29" fmla="*/ 34 h 34"/>
                    <a:gd name="T30" fmla="*/ 30 w 41"/>
                    <a:gd name="T31" fmla="*/ 32 h 34"/>
                    <a:gd name="T32" fmla="*/ 36 w 41"/>
                    <a:gd name="T33" fmla="*/ 30 h 34"/>
                    <a:gd name="T34" fmla="*/ 39 w 41"/>
                    <a:gd name="T35" fmla="*/ 27 h 34"/>
                    <a:gd name="T36" fmla="*/ 40 w 41"/>
                    <a:gd name="T37" fmla="*/ 25 h 34"/>
                    <a:gd name="T38" fmla="*/ 40 w 41"/>
                    <a:gd name="T39" fmla="*/ 25 h 34"/>
                    <a:gd name="T40" fmla="*/ 41 w 41"/>
                    <a:gd name="T41" fmla="*/ 21 h 34"/>
                    <a:gd name="T42" fmla="*/ 41 w 41"/>
                    <a:gd name="T43" fmla="*/ 18 h 34"/>
                    <a:gd name="T44" fmla="*/ 39 w 41"/>
                    <a:gd name="T45" fmla="*/ 12 h 34"/>
                    <a:gd name="T46" fmla="*/ 33 w 41"/>
                    <a:gd name="T47" fmla="*/ 6 h 34"/>
                    <a:gd name="T48" fmla="*/ 26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1" y="2"/>
                      </a:lnTo>
                      <a:lnTo>
                        <a:pt x="4" y="4"/>
                      </a:lnTo>
                      <a:lnTo>
                        <a:pt x="3" y="7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2"/>
                      </a:lnTo>
                      <a:lnTo>
                        <a:pt x="8" y="29"/>
                      </a:lnTo>
                      <a:lnTo>
                        <a:pt x="14" y="32"/>
                      </a:lnTo>
                      <a:lnTo>
                        <a:pt x="23" y="34"/>
                      </a:lnTo>
                      <a:lnTo>
                        <a:pt x="30" y="32"/>
                      </a:lnTo>
                      <a:lnTo>
                        <a:pt x="36" y="30"/>
                      </a:lnTo>
                      <a:lnTo>
                        <a:pt x="39" y="27"/>
                      </a:lnTo>
                      <a:lnTo>
                        <a:pt x="40" y="25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9" y="12"/>
                      </a:lnTo>
                      <a:lnTo>
                        <a:pt x="33" y="6"/>
                      </a:lnTo>
                      <a:lnTo>
                        <a:pt x="26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37" name="Freeform 3178"/>
                <p:cNvSpPr>
                  <a:spLocks/>
                </p:cNvSpPr>
                <p:nvPr/>
              </p:nvSpPr>
              <p:spPr bwMode="auto">
                <a:xfrm>
                  <a:off x="1705" y="3027"/>
                  <a:ext cx="29" cy="90"/>
                </a:xfrm>
                <a:custGeom>
                  <a:avLst/>
                  <a:gdLst>
                    <a:gd name="T0" fmla="*/ 0 w 29"/>
                    <a:gd name="T1" fmla="*/ 84 h 90"/>
                    <a:gd name="T2" fmla="*/ 8 w 29"/>
                    <a:gd name="T3" fmla="*/ 69 h 90"/>
                    <a:gd name="T4" fmla="*/ 8 w 29"/>
                    <a:gd name="T5" fmla="*/ 0 h 90"/>
                    <a:gd name="T6" fmla="*/ 22 w 29"/>
                    <a:gd name="T7" fmla="*/ 3 h 90"/>
                    <a:gd name="T8" fmla="*/ 22 w 29"/>
                    <a:gd name="T9" fmla="*/ 70 h 90"/>
                    <a:gd name="T10" fmla="*/ 29 w 29"/>
                    <a:gd name="T11" fmla="*/ 87 h 90"/>
                    <a:gd name="T12" fmla="*/ 19 w 29"/>
                    <a:gd name="T13" fmla="*/ 81 h 90"/>
                    <a:gd name="T14" fmla="*/ 21 w 29"/>
                    <a:gd name="T15" fmla="*/ 90 h 90"/>
                    <a:gd name="T16" fmla="*/ 13 w 29"/>
                    <a:gd name="T17" fmla="*/ 82 h 90"/>
                    <a:gd name="T18" fmla="*/ 8 w 29"/>
                    <a:gd name="T19" fmla="*/ 88 h 90"/>
                    <a:gd name="T20" fmla="*/ 8 w 29"/>
                    <a:gd name="T21" fmla="*/ 81 h 90"/>
                    <a:gd name="T22" fmla="*/ 0 w 29"/>
                    <a:gd name="T23" fmla="*/ 84 h 90"/>
                    <a:gd name="T24" fmla="*/ 0 w 29"/>
                    <a:gd name="T25" fmla="*/ 84 h 9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9"/>
                    <a:gd name="T40" fmla="*/ 0 h 90"/>
                    <a:gd name="T41" fmla="*/ 29 w 29"/>
                    <a:gd name="T42" fmla="*/ 90 h 9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9" h="90">
                      <a:moveTo>
                        <a:pt x="0" y="84"/>
                      </a:moveTo>
                      <a:lnTo>
                        <a:pt x="8" y="69"/>
                      </a:lnTo>
                      <a:lnTo>
                        <a:pt x="8" y="0"/>
                      </a:lnTo>
                      <a:lnTo>
                        <a:pt x="22" y="3"/>
                      </a:lnTo>
                      <a:lnTo>
                        <a:pt x="22" y="70"/>
                      </a:lnTo>
                      <a:lnTo>
                        <a:pt x="29" y="87"/>
                      </a:lnTo>
                      <a:lnTo>
                        <a:pt x="19" y="81"/>
                      </a:lnTo>
                      <a:lnTo>
                        <a:pt x="21" y="90"/>
                      </a:lnTo>
                      <a:lnTo>
                        <a:pt x="13" y="82"/>
                      </a:lnTo>
                      <a:lnTo>
                        <a:pt x="8" y="88"/>
                      </a:lnTo>
                      <a:lnTo>
                        <a:pt x="8" y="81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38" name="Freeform 3179"/>
                <p:cNvSpPr>
                  <a:spLocks/>
                </p:cNvSpPr>
                <p:nvPr/>
              </p:nvSpPr>
              <p:spPr bwMode="auto">
                <a:xfrm>
                  <a:off x="1686" y="3012"/>
                  <a:ext cx="40" cy="36"/>
                </a:xfrm>
                <a:custGeom>
                  <a:avLst/>
                  <a:gdLst>
                    <a:gd name="T0" fmla="*/ 11 w 40"/>
                    <a:gd name="T1" fmla="*/ 4 h 36"/>
                    <a:gd name="T2" fmla="*/ 11 w 40"/>
                    <a:gd name="T3" fmla="*/ 4 h 36"/>
                    <a:gd name="T4" fmla="*/ 5 w 40"/>
                    <a:gd name="T5" fmla="*/ 9 h 36"/>
                    <a:gd name="T6" fmla="*/ 1 w 40"/>
                    <a:gd name="T7" fmla="*/ 15 h 36"/>
                    <a:gd name="T8" fmla="*/ 0 w 40"/>
                    <a:gd name="T9" fmla="*/ 22 h 36"/>
                    <a:gd name="T10" fmla="*/ 1 w 40"/>
                    <a:gd name="T11" fmla="*/ 25 h 36"/>
                    <a:gd name="T12" fmla="*/ 3 w 40"/>
                    <a:gd name="T13" fmla="*/ 28 h 36"/>
                    <a:gd name="T14" fmla="*/ 3 w 40"/>
                    <a:gd name="T15" fmla="*/ 28 h 36"/>
                    <a:gd name="T16" fmla="*/ 4 w 40"/>
                    <a:gd name="T17" fmla="*/ 31 h 36"/>
                    <a:gd name="T18" fmla="*/ 6 w 40"/>
                    <a:gd name="T19" fmla="*/ 33 h 36"/>
                    <a:gd name="T20" fmla="*/ 13 w 40"/>
                    <a:gd name="T21" fmla="*/ 36 h 36"/>
                    <a:gd name="T22" fmla="*/ 20 w 40"/>
                    <a:gd name="T23" fmla="*/ 34 h 36"/>
                    <a:gd name="T24" fmla="*/ 28 w 40"/>
                    <a:gd name="T25" fmla="*/ 32 h 36"/>
                    <a:gd name="T26" fmla="*/ 28 w 40"/>
                    <a:gd name="T27" fmla="*/ 32 h 36"/>
                    <a:gd name="T28" fmla="*/ 34 w 40"/>
                    <a:gd name="T29" fmla="*/ 27 h 36"/>
                    <a:gd name="T30" fmla="*/ 38 w 40"/>
                    <a:gd name="T31" fmla="*/ 20 h 36"/>
                    <a:gd name="T32" fmla="*/ 40 w 40"/>
                    <a:gd name="T33" fmla="*/ 14 h 36"/>
                    <a:gd name="T34" fmla="*/ 40 w 40"/>
                    <a:gd name="T35" fmla="*/ 10 h 36"/>
                    <a:gd name="T36" fmla="*/ 38 w 40"/>
                    <a:gd name="T37" fmla="*/ 8 h 36"/>
                    <a:gd name="T38" fmla="*/ 38 w 40"/>
                    <a:gd name="T39" fmla="*/ 8 h 36"/>
                    <a:gd name="T40" fmla="*/ 36 w 40"/>
                    <a:gd name="T41" fmla="*/ 5 h 36"/>
                    <a:gd name="T42" fmla="*/ 33 w 40"/>
                    <a:gd name="T43" fmla="*/ 3 h 36"/>
                    <a:gd name="T44" fmla="*/ 27 w 40"/>
                    <a:gd name="T45" fmla="*/ 0 h 36"/>
                    <a:gd name="T46" fmla="*/ 19 w 40"/>
                    <a:gd name="T47" fmla="*/ 0 h 36"/>
                    <a:gd name="T48" fmla="*/ 11 w 40"/>
                    <a:gd name="T49" fmla="*/ 4 h 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6"/>
                    <a:gd name="T77" fmla="*/ 40 w 40"/>
                    <a:gd name="T78" fmla="*/ 36 h 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6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1" y="25"/>
                      </a:lnTo>
                      <a:lnTo>
                        <a:pt x="3" y="28"/>
                      </a:lnTo>
                      <a:lnTo>
                        <a:pt x="4" y="31"/>
                      </a:lnTo>
                      <a:lnTo>
                        <a:pt x="6" y="33"/>
                      </a:lnTo>
                      <a:lnTo>
                        <a:pt x="13" y="36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0"/>
                      </a:lnTo>
                      <a:lnTo>
                        <a:pt x="40" y="14"/>
                      </a:lnTo>
                      <a:lnTo>
                        <a:pt x="40" y="10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39" name="Freeform 3180"/>
                <p:cNvSpPr>
                  <a:spLocks/>
                </p:cNvSpPr>
                <p:nvPr/>
              </p:nvSpPr>
              <p:spPr bwMode="auto">
                <a:xfrm>
                  <a:off x="1686" y="3012"/>
                  <a:ext cx="40" cy="36"/>
                </a:xfrm>
                <a:custGeom>
                  <a:avLst/>
                  <a:gdLst>
                    <a:gd name="T0" fmla="*/ 11 w 40"/>
                    <a:gd name="T1" fmla="*/ 4 h 36"/>
                    <a:gd name="T2" fmla="*/ 11 w 40"/>
                    <a:gd name="T3" fmla="*/ 4 h 36"/>
                    <a:gd name="T4" fmla="*/ 5 w 40"/>
                    <a:gd name="T5" fmla="*/ 9 h 36"/>
                    <a:gd name="T6" fmla="*/ 1 w 40"/>
                    <a:gd name="T7" fmla="*/ 15 h 36"/>
                    <a:gd name="T8" fmla="*/ 0 w 40"/>
                    <a:gd name="T9" fmla="*/ 22 h 36"/>
                    <a:gd name="T10" fmla="*/ 1 w 40"/>
                    <a:gd name="T11" fmla="*/ 25 h 36"/>
                    <a:gd name="T12" fmla="*/ 3 w 40"/>
                    <a:gd name="T13" fmla="*/ 28 h 36"/>
                    <a:gd name="T14" fmla="*/ 3 w 40"/>
                    <a:gd name="T15" fmla="*/ 28 h 36"/>
                    <a:gd name="T16" fmla="*/ 4 w 40"/>
                    <a:gd name="T17" fmla="*/ 31 h 36"/>
                    <a:gd name="T18" fmla="*/ 6 w 40"/>
                    <a:gd name="T19" fmla="*/ 33 h 36"/>
                    <a:gd name="T20" fmla="*/ 13 w 40"/>
                    <a:gd name="T21" fmla="*/ 36 h 36"/>
                    <a:gd name="T22" fmla="*/ 20 w 40"/>
                    <a:gd name="T23" fmla="*/ 34 h 36"/>
                    <a:gd name="T24" fmla="*/ 28 w 40"/>
                    <a:gd name="T25" fmla="*/ 32 h 36"/>
                    <a:gd name="T26" fmla="*/ 28 w 40"/>
                    <a:gd name="T27" fmla="*/ 32 h 36"/>
                    <a:gd name="T28" fmla="*/ 34 w 40"/>
                    <a:gd name="T29" fmla="*/ 27 h 36"/>
                    <a:gd name="T30" fmla="*/ 38 w 40"/>
                    <a:gd name="T31" fmla="*/ 20 h 36"/>
                    <a:gd name="T32" fmla="*/ 40 w 40"/>
                    <a:gd name="T33" fmla="*/ 14 h 36"/>
                    <a:gd name="T34" fmla="*/ 40 w 40"/>
                    <a:gd name="T35" fmla="*/ 10 h 36"/>
                    <a:gd name="T36" fmla="*/ 38 w 40"/>
                    <a:gd name="T37" fmla="*/ 8 h 36"/>
                    <a:gd name="T38" fmla="*/ 38 w 40"/>
                    <a:gd name="T39" fmla="*/ 8 h 36"/>
                    <a:gd name="T40" fmla="*/ 36 w 40"/>
                    <a:gd name="T41" fmla="*/ 5 h 36"/>
                    <a:gd name="T42" fmla="*/ 33 w 40"/>
                    <a:gd name="T43" fmla="*/ 3 h 36"/>
                    <a:gd name="T44" fmla="*/ 27 w 40"/>
                    <a:gd name="T45" fmla="*/ 0 h 36"/>
                    <a:gd name="T46" fmla="*/ 19 w 40"/>
                    <a:gd name="T47" fmla="*/ 0 h 36"/>
                    <a:gd name="T48" fmla="*/ 11 w 40"/>
                    <a:gd name="T49" fmla="*/ 4 h 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6"/>
                    <a:gd name="T77" fmla="*/ 40 w 40"/>
                    <a:gd name="T78" fmla="*/ 36 h 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6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1" y="25"/>
                      </a:lnTo>
                      <a:lnTo>
                        <a:pt x="3" y="28"/>
                      </a:lnTo>
                      <a:lnTo>
                        <a:pt x="4" y="31"/>
                      </a:lnTo>
                      <a:lnTo>
                        <a:pt x="6" y="33"/>
                      </a:lnTo>
                      <a:lnTo>
                        <a:pt x="13" y="36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0"/>
                      </a:lnTo>
                      <a:lnTo>
                        <a:pt x="40" y="14"/>
                      </a:lnTo>
                      <a:lnTo>
                        <a:pt x="40" y="10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40" name="Freeform 3181"/>
                <p:cNvSpPr>
                  <a:spLocks/>
                </p:cNvSpPr>
                <p:nvPr/>
              </p:nvSpPr>
              <p:spPr bwMode="auto">
                <a:xfrm>
                  <a:off x="1715" y="3016"/>
                  <a:ext cx="41" cy="34"/>
                </a:xfrm>
                <a:custGeom>
                  <a:avLst/>
                  <a:gdLst>
                    <a:gd name="T0" fmla="*/ 26 w 41"/>
                    <a:gd name="T1" fmla="*/ 1 h 34"/>
                    <a:gd name="T2" fmla="*/ 26 w 41"/>
                    <a:gd name="T3" fmla="*/ 1 h 34"/>
                    <a:gd name="T4" fmla="*/ 18 w 41"/>
                    <a:gd name="T5" fmla="*/ 0 h 34"/>
                    <a:gd name="T6" fmla="*/ 11 w 41"/>
                    <a:gd name="T7" fmla="*/ 1 h 34"/>
                    <a:gd name="T8" fmla="*/ 4 w 41"/>
                    <a:gd name="T9" fmla="*/ 5 h 34"/>
                    <a:gd name="T10" fmla="*/ 3 w 41"/>
                    <a:gd name="T11" fmla="*/ 7 h 34"/>
                    <a:gd name="T12" fmla="*/ 0 w 41"/>
                    <a:gd name="T13" fmla="*/ 10 h 34"/>
                    <a:gd name="T14" fmla="*/ 0 w 41"/>
                    <a:gd name="T15" fmla="*/ 10 h 34"/>
                    <a:gd name="T16" fmla="*/ 0 w 41"/>
                    <a:gd name="T17" fmla="*/ 13 h 34"/>
                    <a:gd name="T18" fmla="*/ 0 w 41"/>
                    <a:gd name="T19" fmla="*/ 16 h 34"/>
                    <a:gd name="T20" fmla="*/ 3 w 41"/>
                    <a:gd name="T21" fmla="*/ 23 h 34"/>
                    <a:gd name="T22" fmla="*/ 8 w 41"/>
                    <a:gd name="T23" fmla="*/ 28 h 34"/>
                    <a:gd name="T24" fmla="*/ 14 w 41"/>
                    <a:gd name="T25" fmla="*/ 33 h 34"/>
                    <a:gd name="T26" fmla="*/ 14 w 41"/>
                    <a:gd name="T27" fmla="*/ 33 h 34"/>
                    <a:gd name="T28" fmla="*/ 23 w 41"/>
                    <a:gd name="T29" fmla="*/ 34 h 34"/>
                    <a:gd name="T30" fmla="*/ 30 w 41"/>
                    <a:gd name="T31" fmla="*/ 33 h 34"/>
                    <a:gd name="T32" fmla="*/ 36 w 41"/>
                    <a:gd name="T33" fmla="*/ 29 h 34"/>
                    <a:gd name="T34" fmla="*/ 39 w 41"/>
                    <a:gd name="T35" fmla="*/ 27 h 34"/>
                    <a:gd name="T36" fmla="*/ 40 w 41"/>
                    <a:gd name="T37" fmla="*/ 24 h 34"/>
                    <a:gd name="T38" fmla="*/ 40 w 41"/>
                    <a:gd name="T39" fmla="*/ 24 h 34"/>
                    <a:gd name="T40" fmla="*/ 41 w 41"/>
                    <a:gd name="T41" fmla="*/ 21 h 34"/>
                    <a:gd name="T42" fmla="*/ 41 w 41"/>
                    <a:gd name="T43" fmla="*/ 18 h 34"/>
                    <a:gd name="T44" fmla="*/ 39 w 41"/>
                    <a:gd name="T45" fmla="*/ 11 h 34"/>
                    <a:gd name="T46" fmla="*/ 33 w 41"/>
                    <a:gd name="T47" fmla="*/ 6 h 34"/>
                    <a:gd name="T48" fmla="*/ 26 w 41"/>
                    <a:gd name="T49" fmla="*/ 1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4" y="5"/>
                      </a:lnTo>
                      <a:lnTo>
                        <a:pt x="3" y="7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3"/>
                      </a:lnTo>
                      <a:lnTo>
                        <a:pt x="23" y="34"/>
                      </a:lnTo>
                      <a:lnTo>
                        <a:pt x="30" y="33"/>
                      </a:lnTo>
                      <a:lnTo>
                        <a:pt x="36" y="29"/>
                      </a:lnTo>
                      <a:lnTo>
                        <a:pt x="39" y="27"/>
                      </a:lnTo>
                      <a:lnTo>
                        <a:pt x="40" y="24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9" y="11"/>
                      </a:lnTo>
                      <a:lnTo>
                        <a:pt x="33" y="6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41" name="Freeform 3182"/>
                <p:cNvSpPr>
                  <a:spLocks/>
                </p:cNvSpPr>
                <p:nvPr/>
              </p:nvSpPr>
              <p:spPr bwMode="auto">
                <a:xfrm>
                  <a:off x="1715" y="3016"/>
                  <a:ext cx="41" cy="34"/>
                </a:xfrm>
                <a:custGeom>
                  <a:avLst/>
                  <a:gdLst>
                    <a:gd name="T0" fmla="*/ 26 w 41"/>
                    <a:gd name="T1" fmla="*/ 1 h 34"/>
                    <a:gd name="T2" fmla="*/ 26 w 41"/>
                    <a:gd name="T3" fmla="*/ 1 h 34"/>
                    <a:gd name="T4" fmla="*/ 18 w 41"/>
                    <a:gd name="T5" fmla="*/ 0 h 34"/>
                    <a:gd name="T6" fmla="*/ 11 w 41"/>
                    <a:gd name="T7" fmla="*/ 1 h 34"/>
                    <a:gd name="T8" fmla="*/ 4 w 41"/>
                    <a:gd name="T9" fmla="*/ 5 h 34"/>
                    <a:gd name="T10" fmla="*/ 3 w 41"/>
                    <a:gd name="T11" fmla="*/ 7 h 34"/>
                    <a:gd name="T12" fmla="*/ 0 w 41"/>
                    <a:gd name="T13" fmla="*/ 10 h 34"/>
                    <a:gd name="T14" fmla="*/ 0 w 41"/>
                    <a:gd name="T15" fmla="*/ 10 h 34"/>
                    <a:gd name="T16" fmla="*/ 0 w 41"/>
                    <a:gd name="T17" fmla="*/ 13 h 34"/>
                    <a:gd name="T18" fmla="*/ 0 w 41"/>
                    <a:gd name="T19" fmla="*/ 16 h 34"/>
                    <a:gd name="T20" fmla="*/ 3 w 41"/>
                    <a:gd name="T21" fmla="*/ 23 h 34"/>
                    <a:gd name="T22" fmla="*/ 8 w 41"/>
                    <a:gd name="T23" fmla="*/ 28 h 34"/>
                    <a:gd name="T24" fmla="*/ 14 w 41"/>
                    <a:gd name="T25" fmla="*/ 33 h 34"/>
                    <a:gd name="T26" fmla="*/ 14 w 41"/>
                    <a:gd name="T27" fmla="*/ 33 h 34"/>
                    <a:gd name="T28" fmla="*/ 23 w 41"/>
                    <a:gd name="T29" fmla="*/ 34 h 34"/>
                    <a:gd name="T30" fmla="*/ 30 w 41"/>
                    <a:gd name="T31" fmla="*/ 33 h 34"/>
                    <a:gd name="T32" fmla="*/ 36 w 41"/>
                    <a:gd name="T33" fmla="*/ 29 h 34"/>
                    <a:gd name="T34" fmla="*/ 39 w 41"/>
                    <a:gd name="T35" fmla="*/ 27 h 34"/>
                    <a:gd name="T36" fmla="*/ 40 w 41"/>
                    <a:gd name="T37" fmla="*/ 24 h 34"/>
                    <a:gd name="T38" fmla="*/ 40 w 41"/>
                    <a:gd name="T39" fmla="*/ 24 h 34"/>
                    <a:gd name="T40" fmla="*/ 41 w 41"/>
                    <a:gd name="T41" fmla="*/ 21 h 34"/>
                    <a:gd name="T42" fmla="*/ 41 w 41"/>
                    <a:gd name="T43" fmla="*/ 18 h 34"/>
                    <a:gd name="T44" fmla="*/ 39 w 41"/>
                    <a:gd name="T45" fmla="*/ 11 h 34"/>
                    <a:gd name="T46" fmla="*/ 33 w 41"/>
                    <a:gd name="T47" fmla="*/ 6 h 34"/>
                    <a:gd name="T48" fmla="*/ 26 w 41"/>
                    <a:gd name="T49" fmla="*/ 1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4" y="5"/>
                      </a:lnTo>
                      <a:lnTo>
                        <a:pt x="3" y="7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3"/>
                      </a:lnTo>
                      <a:lnTo>
                        <a:pt x="23" y="34"/>
                      </a:lnTo>
                      <a:lnTo>
                        <a:pt x="30" y="33"/>
                      </a:lnTo>
                      <a:lnTo>
                        <a:pt x="36" y="29"/>
                      </a:lnTo>
                      <a:lnTo>
                        <a:pt x="39" y="27"/>
                      </a:lnTo>
                      <a:lnTo>
                        <a:pt x="40" y="24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9" y="11"/>
                      </a:lnTo>
                      <a:lnTo>
                        <a:pt x="33" y="6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42" name="Freeform 3183"/>
                <p:cNvSpPr>
                  <a:spLocks/>
                </p:cNvSpPr>
                <p:nvPr/>
              </p:nvSpPr>
              <p:spPr bwMode="auto">
                <a:xfrm>
                  <a:off x="1691" y="2989"/>
                  <a:ext cx="41" cy="32"/>
                </a:xfrm>
                <a:custGeom>
                  <a:avLst/>
                  <a:gdLst>
                    <a:gd name="T0" fmla="*/ 20 w 41"/>
                    <a:gd name="T1" fmla="*/ 0 h 32"/>
                    <a:gd name="T2" fmla="*/ 20 w 41"/>
                    <a:gd name="T3" fmla="*/ 0 h 32"/>
                    <a:gd name="T4" fmla="*/ 13 w 41"/>
                    <a:gd name="T5" fmla="*/ 1 h 32"/>
                    <a:gd name="T6" fmla="*/ 5 w 41"/>
                    <a:gd name="T7" fmla="*/ 5 h 32"/>
                    <a:gd name="T8" fmla="*/ 1 w 41"/>
                    <a:gd name="T9" fmla="*/ 10 h 32"/>
                    <a:gd name="T10" fmla="*/ 0 w 41"/>
                    <a:gd name="T11" fmla="*/ 13 h 32"/>
                    <a:gd name="T12" fmla="*/ 0 w 41"/>
                    <a:gd name="T13" fmla="*/ 17 h 32"/>
                    <a:gd name="T14" fmla="*/ 0 w 41"/>
                    <a:gd name="T15" fmla="*/ 17 h 32"/>
                    <a:gd name="T16" fmla="*/ 0 w 41"/>
                    <a:gd name="T17" fmla="*/ 19 h 32"/>
                    <a:gd name="T18" fmla="*/ 1 w 41"/>
                    <a:gd name="T19" fmla="*/ 23 h 32"/>
                    <a:gd name="T20" fmla="*/ 5 w 41"/>
                    <a:gd name="T21" fmla="*/ 28 h 32"/>
                    <a:gd name="T22" fmla="*/ 13 w 41"/>
                    <a:gd name="T23" fmla="*/ 31 h 32"/>
                    <a:gd name="T24" fmla="*/ 20 w 41"/>
                    <a:gd name="T25" fmla="*/ 32 h 32"/>
                    <a:gd name="T26" fmla="*/ 20 w 41"/>
                    <a:gd name="T27" fmla="*/ 32 h 32"/>
                    <a:gd name="T28" fmla="*/ 28 w 41"/>
                    <a:gd name="T29" fmla="*/ 31 h 32"/>
                    <a:gd name="T30" fmla="*/ 35 w 41"/>
                    <a:gd name="T31" fmla="*/ 28 h 32"/>
                    <a:gd name="T32" fmla="*/ 40 w 41"/>
                    <a:gd name="T33" fmla="*/ 23 h 32"/>
                    <a:gd name="T34" fmla="*/ 41 w 41"/>
                    <a:gd name="T35" fmla="*/ 19 h 32"/>
                    <a:gd name="T36" fmla="*/ 41 w 41"/>
                    <a:gd name="T37" fmla="*/ 17 h 32"/>
                    <a:gd name="T38" fmla="*/ 41 w 41"/>
                    <a:gd name="T39" fmla="*/ 17 h 32"/>
                    <a:gd name="T40" fmla="*/ 41 w 41"/>
                    <a:gd name="T41" fmla="*/ 13 h 32"/>
                    <a:gd name="T42" fmla="*/ 40 w 41"/>
                    <a:gd name="T43" fmla="*/ 10 h 32"/>
                    <a:gd name="T44" fmla="*/ 35 w 41"/>
                    <a:gd name="T45" fmla="*/ 5 h 32"/>
                    <a:gd name="T46" fmla="*/ 28 w 41"/>
                    <a:gd name="T47" fmla="*/ 1 h 32"/>
                    <a:gd name="T48" fmla="*/ 20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5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5" y="28"/>
                      </a:lnTo>
                      <a:lnTo>
                        <a:pt x="13" y="31"/>
                      </a:lnTo>
                      <a:lnTo>
                        <a:pt x="20" y="32"/>
                      </a:lnTo>
                      <a:lnTo>
                        <a:pt x="28" y="31"/>
                      </a:lnTo>
                      <a:lnTo>
                        <a:pt x="35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5" y="5"/>
                      </a:lnTo>
                      <a:lnTo>
                        <a:pt x="28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43" name="Freeform 3184"/>
                <p:cNvSpPr>
                  <a:spLocks/>
                </p:cNvSpPr>
                <p:nvPr/>
              </p:nvSpPr>
              <p:spPr bwMode="auto">
                <a:xfrm>
                  <a:off x="1691" y="2989"/>
                  <a:ext cx="41" cy="32"/>
                </a:xfrm>
                <a:custGeom>
                  <a:avLst/>
                  <a:gdLst>
                    <a:gd name="T0" fmla="*/ 20 w 41"/>
                    <a:gd name="T1" fmla="*/ 0 h 32"/>
                    <a:gd name="T2" fmla="*/ 20 w 41"/>
                    <a:gd name="T3" fmla="*/ 0 h 32"/>
                    <a:gd name="T4" fmla="*/ 13 w 41"/>
                    <a:gd name="T5" fmla="*/ 1 h 32"/>
                    <a:gd name="T6" fmla="*/ 5 w 41"/>
                    <a:gd name="T7" fmla="*/ 5 h 32"/>
                    <a:gd name="T8" fmla="*/ 1 w 41"/>
                    <a:gd name="T9" fmla="*/ 10 h 32"/>
                    <a:gd name="T10" fmla="*/ 0 w 41"/>
                    <a:gd name="T11" fmla="*/ 13 h 32"/>
                    <a:gd name="T12" fmla="*/ 0 w 41"/>
                    <a:gd name="T13" fmla="*/ 17 h 32"/>
                    <a:gd name="T14" fmla="*/ 0 w 41"/>
                    <a:gd name="T15" fmla="*/ 17 h 32"/>
                    <a:gd name="T16" fmla="*/ 0 w 41"/>
                    <a:gd name="T17" fmla="*/ 19 h 32"/>
                    <a:gd name="T18" fmla="*/ 1 w 41"/>
                    <a:gd name="T19" fmla="*/ 23 h 32"/>
                    <a:gd name="T20" fmla="*/ 5 w 41"/>
                    <a:gd name="T21" fmla="*/ 28 h 32"/>
                    <a:gd name="T22" fmla="*/ 13 w 41"/>
                    <a:gd name="T23" fmla="*/ 31 h 32"/>
                    <a:gd name="T24" fmla="*/ 20 w 41"/>
                    <a:gd name="T25" fmla="*/ 32 h 32"/>
                    <a:gd name="T26" fmla="*/ 20 w 41"/>
                    <a:gd name="T27" fmla="*/ 32 h 32"/>
                    <a:gd name="T28" fmla="*/ 28 w 41"/>
                    <a:gd name="T29" fmla="*/ 31 h 32"/>
                    <a:gd name="T30" fmla="*/ 35 w 41"/>
                    <a:gd name="T31" fmla="*/ 28 h 32"/>
                    <a:gd name="T32" fmla="*/ 40 w 41"/>
                    <a:gd name="T33" fmla="*/ 23 h 32"/>
                    <a:gd name="T34" fmla="*/ 41 w 41"/>
                    <a:gd name="T35" fmla="*/ 19 h 32"/>
                    <a:gd name="T36" fmla="*/ 41 w 41"/>
                    <a:gd name="T37" fmla="*/ 17 h 32"/>
                    <a:gd name="T38" fmla="*/ 41 w 41"/>
                    <a:gd name="T39" fmla="*/ 17 h 32"/>
                    <a:gd name="T40" fmla="*/ 41 w 41"/>
                    <a:gd name="T41" fmla="*/ 13 h 32"/>
                    <a:gd name="T42" fmla="*/ 40 w 41"/>
                    <a:gd name="T43" fmla="*/ 10 h 32"/>
                    <a:gd name="T44" fmla="*/ 35 w 41"/>
                    <a:gd name="T45" fmla="*/ 5 h 32"/>
                    <a:gd name="T46" fmla="*/ 28 w 41"/>
                    <a:gd name="T47" fmla="*/ 1 h 32"/>
                    <a:gd name="T48" fmla="*/ 20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5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5" y="28"/>
                      </a:lnTo>
                      <a:lnTo>
                        <a:pt x="13" y="31"/>
                      </a:lnTo>
                      <a:lnTo>
                        <a:pt x="20" y="32"/>
                      </a:lnTo>
                      <a:lnTo>
                        <a:pt x="28" y="31"/>
                      </a:lnTo>
                      <a:lnTo>
                        <a:pt x="35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5" y="5"/>
                      </a:lnTo>
                      <a:lnTo>
                        <a:pt x="28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44" name="Freeform 3185"/>
                <p:cNvSpPr>
                  <a:spLocks/>
                </p:cNvSpPr>
                <p:nvPr/>
              </p:nvSpPr>
              <p:spPr bwMode="auto">
                <a:xfrm>
                  <a:off x="1717" y="2993"/>
                  <a:ext cx="40" cy="33"/>
                </a:xfrm>
                <a:custGeom>
                  <a:avLst/>
                  <a:gdLst>
                    <a:gd name="T0" fmla="*/ 23 w 40"/>
                    <a:gd name="T1" fmla="*/ 1 h 33"/>
                    <a:gd name="T2" fmla="*/ 23 w 40"/>
                    <a:gd name="T3" fmla="*/ 1 h 33"/>
                    <a:gd name="T4" fmla="*/ 15 w 40"/>
                    <a:gd name="T5" fmla="*/ 0 h 33"/>
                    <a:gd name="T6" fmla="*/ 7 w 40"/>
                    <a:gd name="T7" fmla="*/ 2 h 33"/>
                    <a:gd name="T8" fmla="*/ 2 w 40"/>
                    <a:gd name="T9" fmla="*/ 6 h 33"/>
                    <a:gd name="T10" fmla="*/ 1 w 40"/>
                    <a:gd name="T11" fmla="*/ 10 h 33"/>
                    <a:gd name="T12" fmla="*/ 0 w 40"/>
                    <a:gd name="T13" fmla="*/ 13 h 33"/>
                    <a:gd name="T14" fmla="*/ 0 w 40"/>
                    <a:gd name="T15" fmla="*/ 13 h 33"/>
                    <a:gd name="T16" fmla="*/ 0 w 40"/>
                    <a:gd name="T17" fmla="*/ 16 h 33"/>
                    <a:gd name="T18" fmla="*/ 0 w 40"/>
                    <a:gd name="T19" fmla="*/ 19 h 33"/>
                    <a:gd name="T20" fmla="*/ 3 w 40"/>
                    <a:gd name="T21" fmla="*/ 25 h 33"/>
                    <a:gd name="T22" fmla="*/ 9 w 40"/>
                    <a:gd name="T23" fmla="*/ 30 h 33"/>
                    <a:gd name="T24" fmla="*/ 16 w 40"/>
                    <a:gd name="T25" fmla="*/ 33 h 33"/>
                    <a:gd name="T26" fmla="*/ 16 w 40"/>
                    <a:gd name="T27" fmla="*/ 33 h 33"/>
                    <a:gd name="T28" fmla="*/ 25 w 40"/>
                    <a:gd name="T29" fmla="*/ 33 h 33"/>
                    <a:gd name="T30" fmla="*/ 31 w 40"/>
                    <a:gd name="T31" fmla="*/ 30 h 33"/>
                    <a:gd name="T32" fmla="*/ 38 w 40"/>
                    <a:gd name="T33" fmla="*/ 27 h 33"/>
                    <a:gd name="T34" fmla="*/ 39 w 40"/>
                    <a:gd name="T35" fmla="*/ 24 h 33"/>
                    <a:gd name="T36" fmla="*/ 40 w 40"/>
                    <a:gd name="T37" fmla="*/ 20 h 33"/>
                    <a:gd name="T38" fmla="*/ 40 w 40"/>
                    <a:gd name="T39" fmla="*/ 20 h 33"/>
                    <a:gd name="T40" fmla="*/ 40 w 40"/>
                    <a:gd name="T41" fmla="*/ 18 h 33"/>
                    <a:gd name="T42" fmla="*/ 39 w 40"/>
                    <a:gd name="T43" fmla="*/ 14 h 33"/>
                    <a:gd name="T44" fmla="*/ 37 w 40"/>
                    <a:gd name="T45" fmla="*/ 8 h 33"/>
                    <a:gd name="T46" fmla="*/ 30 w 40"/>
                    <a:gd name="T47" fmla="*/ 4 h 33"/>
                    <a:gd name="T48" fmla="*/ 23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3" y="1"/>
                      </a:moveTo>
                      <a:lnTo>
                        <a:pt x="23" y="1"/>
                      </a:lnTo>
                      <a:lnTo>
                        <a:pt x="15" y="0"/>
                      </a:lnTo>
                      <a:lnTo>
                        <a:pt x="7" y="2"/>
                      </a:lnTo>
                      <a:lnTo>
                        <a:pt x="2" y="6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3" y="25"/>
                      </a:lnTo>
                      <a:lnTo>
                        <a:pt x="9" y="30"/>
                      </a:lnTo>
                      <a:lnTo>
                        <a:pt x="16" y="33"/>
                      </a:lnTo>
                      <a:lnTo>
                        <a:pt x="25" y="33"/>
                      </a:lnTo>
                      <a:lnTo>
                        <a:pt x="31" y="30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39" y="14"/>
                      </a:lnTo>
                      <a:lnTo>
                        <a:pt x="37" y="8"/>
                      </a:lnTo>
                      <a:lnTo>
                        <a:pt x="30" y="4"/>
                      </a:lnTo>
                      <a:lnTo>
                        <a:pt x="23" y="1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45" name="Freeform 3186"/>
                <p:cNvSpPr>
                  <a:spLocks/>
                </p:cNvSpPr>
                <p:nvPr/>
              </p:nvSpPr>
              <p:spPr bwMode="auto">
                <a:xfrm>
                  <a:off x="1717" y="2993"/>
                  <a:ext cx="40" cy="33"/>
                </a:xfrm>
                <a:custGeom>
                  <a:avLst/>
                  <a:gdLst>
                    <a:gd name="T0" fmla="*/ 23 w 40"/>
                    <a:gd name="T1" fmla="*/ 1 h 33"/>
                    <a:gd name="T2" fmla="*/ 23 w 40"/>
                    <a:gd name="T3" fmla="*/ 1 h 33"/>
                    <a:gd name="T4" fmla="*/ 15 w 40"/>
                    <a:gd name="T5" fmla="*/ 0 h 33"/>
                    <a:gd name="T6" fmla="*/ 7 w 40"/>
                    <a:gd name="T7" fmla="*/ 2 h 33"/>
                    <a:gd name="T8" fmla="*/ 2 w 40"/>
                    <a:gd name="T9" fmla="*/ 6 h 33"/>
                    <a:gd name="T10" fmla="*/ 1 w 40"/>
                    <a:gd name="T11" fmla="*/ 10 h 33"/>
                    <a:gd name="T12" fmla="*/ 0 w 40"/>
                    <a:gd name="T13" fmla="*/ 13 h 33"/>
                    <a:gd name="T14" fmla="*/ 0 w 40"/>
                    <a:gd name="T15" fmla="*/ 13 h 33"/>
                    <a:gd name="T16" fmla="*/ 0 w 40"/>
                    <a:gd name="T17" fmla="*/ 16 h 33"/>
                    <a:gd name="T18" fmla="*/ 0 w 40"/>
                    <a:gd name="T19" fmla="*/ 19 h 33"/>
                    <a:gd name="T20" fmla="*/ 3 w 40"/>
                    <a:gd name="T21" fmla="*/ 25 h 33"/>
                    <a:gd name="T22" fmla="*/ 9 w 40"/>
                    <a:gd name="T23" fmla="*/ 30 h 33"/>
                    <a:gd name="T24" fmla="*/ 16 w 40"/>
                    <a:gd name="T25" fmla="*/ 33 h 33"/>
                    <a:gd name="T26" fmla="*/ 16 w 40"/>
                    <a:gd name="T27" fmla="*/ 33 h 33"/>
                    <a:gd name="T28" fmla="*/ 25 w 40"/>
                    <a:gd name="T29" fmla="*/ 33 h 33"/>
                    <a:gd name="T30" fmla="*/ 31 w 40"/>
                    <a:gd name="T31" fmla="*/ 30 h 33"/>
                    <a:gd name="T32" fmla="*/ 38 w 40"/>
                    <a:gd name="T33" fmla="*/ 27 h 33"/>
                    <a:gd name="T34" fmla="*/ 39 w 40"/>
                    <a:gd name="T35" fmla="*/ 24 h 33"/>
                    <a:gd name="T36" fmla="*/ 40 w 40"/>
                    <a:gd name="T37" fmla="*/ 20 h 33"/>
                    <a:gd name="T38" fmla="*/ 40 w 40"/>
                    <a:gd name="T39" fmla="*/ 20 h 33"/>
                    <a:gd name="T40" fmla="*/ 40 w 40"/>
                    <a:gd name="T41" fmla="*/ 18 h 33"/>
                    <a:gd name="T42" fmla="*/ 39 w 40"/>
                    <a:gd name="T43" fmla="*/ 14 h 33"/>
                    <a:gd name="T44" fmla="*/ 37 w 40"/>
                    <a:gd name="T45" fmla="*/ 8 h 33"/>
                    <a:gd name="T46" fmla="*/ 30 w 40"/>
                    <a:gd name="T47" fmla="*/ 4 h 33"/>
                    <a:gd name="T48" fmla="*/ 23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3" y="1"/>
                      </a:moveTo>
                      <a:lnTo>
                        <a:pt x="23" y="1"/>
                      </a:lnTo>
                      <a:lnTo>
                        <a:pt x="15" y="0"/>
                      </a:lnTo>
                      <a:lnTo>
                        <a:pt x="7" y="2"/>
                      </a:lnTo>
                      <a:lnTo>
                        <a:pt x="2" y="6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3" y="25"/>
                      </a:lnTo>
                      <a:lnTo>
                        <a:pt x="9" y="30"/>
                      </a:lnTo>
                      <a:lnTo>
                        <a:pt x="16" y="33"/>
                      </a:lnTo>
                      <a:lnTo>
                        <a:pt x="25" y="33"/>
                      </a:lnTo>
                      <a:lnTo>
                        <a:pt x="31" y="30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39" y="14"/>
                      </a:lnTo>
                      <a:lnTo>
                        <a:pt x="37" y="8"/>
                      </a:lnTo>
                      <a:lnTo>
                        <a:pt x="30" y="4"/>
                      </a:lnTo>
                      <a:lnTo>
                        <a:pt x="23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46" name="Freeform 3187"/>
                <p:cNvSpPr>
                  <a:spLocks/>
                </p:cNvSpPr>
                <p:nvPr/>
              </p:nvSpPr>
              <p:spPr bwMode="auto">
                <a:xfrm>
                  <a:off x="1705" y="2971"/>
                  <a:ext cx="41" cy="33"/>
                </a:xfrm>
                <a:custGeom>
                  <a:avLst/>
                  <a:gdLst>
                    <a:gd name="T0" fmla="*/ 21 w 41"/>
                    <a:gd name="T1" fmla="*/ 0 h 33"/>
                    <a:gd name="T2" fmla="*/ 21 w 41"/>
                    <a:gd name="T3" fmla="*/ 0 h 33"/>
                    <a:gd name="T4" fmla="*/ 13 w 41"/>
                    <a:gd name="T5" fmla="*/ 1 h 33"/>
                    <a:gd name="T6" fmla="*/ 5 w 41"/>
                    <a:gd name="T7" fmla="*/ 5 h 33"/>
                    <a:gd name="T8" fmla="*/ 1 w 41"/>
                    <a:gd name="T9" fmla="*/ 10 h 33"/>
                    <a:gd name="T10" fmla="*/ 0 w 41"/>
                    <a:gd name="T11" fmla="*/ 14 h 33"/>
                    <a:gd name="T12" fmla="*/ 0 w 41"/>
                    <a:gd name="T13" fmla="*/ 17 h 33"/>
                    <a:gd name="T14" fmla="*/ 0 w 41"/>
                    <a:gd name="T15" fmla="*/ 17 h 33"/>
                    <a:gd name="T16" fmla="*/ 0 w 41"/>
                    <a:gd name="T17" fmla="*/ 21 h 33"/>
                    <a:gd name="T18" fmla="*/ 1 w 41"/>
                    <a:gd name="T19" fmla="*/ 23 h 33"/>
                    <a:gd name="T20" fmla="*/ 5 w 41"/>
                    <a:gd name="T21" fmla="*/ 28 h 33"/>
                    <a:gd name="T22" fmla="*/ 13 w 41"/>
                    <a:gd name="T23" fmla="*/ 32 h 33"/>
                    <a:gd name="T24" fmla="*/ 21 w 41"/>
                    <a:gd name="T25" fmla="*/ 33 h 33"/>
                    <a:gd name="T26" fmla="*/ 21 w 41"/>
                    <a:gd name="T27" fmla="*/ 33 h 33"/>
                    <a:gd name="T28" fmla="*/ 28 w 41"/>
                    <a:gd name="T29" fmla="*/ 32 h 33"/>
                    <a:gd name="T30" fmla="*/ 35 w 41"/>
                    <a:gd name="T31" fmla="*/ 28 h 33"/>
                    <a:gd name="T32" fmla="*/ 40 w 41"/>
                    <a:gd name="T33" fmla="*/ 23 h 33"/>
                    <a:gd name="T34" fmla="*/ 41 w 41"/>
                    <a:gd name="T35" fmla="*/ 21 h 33"/>
                    <a:gd name="T36" fmla="*/ 41 w 41"/>
                    <a:gd name="T37" fmla="*/ 17 h 33"/>
                    <a:gd name="T38" fmla="*/ 41 w 41"/>
                    <a:gd name="T39" fmla="*/ 17 h 33"/>
                    <a:gd name="T40" fmla="*/ 41 w 41"/>
                    <a:gd name="T41" fmla="*/ 14 h 33"/>
                    <a:gd name="T42" fmla="*/ 40 w 41"/>
                    <a:gd name="T43" fmla="*/ 10 h 33"/>
                    <a:gd name="T44" fmla="*/ 35 w 41"/>
                    <a:gd name="T45" fmla="*/ 5 h 33"/>
                    <a:gd name="T46" fmla="*/ 28 w 41"/>
                    <a:gd name="T47" fmla="*/ 1 h 33"/>
                    <a:gd name="T48" fmla="*/ 21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5" y="5"/>
                      </a:lnTo>
                      <a:lnTo>
                        <a:pt x="1" y="10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0" y="21"/>
                      </a:lnTo>
                      <a:lnTo>
                        <a:pt x="1" y="23"/>
                      </a:lnTo>
                      <a:lnTo>
                        <a:pt x="5" y="28"/>
                      </a:lnTo>
                      <a:lnTo>
                        <a:pt x="13" y="32"/>
                      </a:lnTo>
                      <a:lnTo>
                        <a:pt x="21" y="33"/>
                      </a:lnTo>
                      <a:lnTo>
                        <a:pt x="28" y="32"/>
                      </a:lnTo>
                      <a:lnTo>
                        <a:pt x="35" y="28"/>
                      </a:lnTo>
                      <a:lnTo>
                        <a:pt x="40" y="23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41" y="14"/>
                      </a:lnTo>
                      <a:lnTo>
                        <a:pt x="40" y="10"/>
                      </a:lnTo>
                      <a:lnTo>
                        <a:pt x="35" y="5"/>
                      </a:lnTo>
                      <a:lnTo>
                        <a:pt x="28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47" name="Freeform 3188"/>
                <p:cNvSpPr>
                  <a:spLocks/>
                </p:cNvSpPr>
                <p:nvPr/>
              </p:nvSpPr>
              <p:spPr bwMode="auto">
                <a:xfrm>
                  <a:off x="1705" y="2971"/>
                  <a:ext cx="41" cy="33"/>
                </a:xfrm>
                <a:custGeom>
                  <a:avLst/>
                  <a:gdLst>
                    <a:gd name="T0" fmla="*/ 21 w 41"/>
                    <a:gd name="T1" fmla="*/ 0 h 33"/>
                    <a:gd name="T2" fmla="*/ 21 w 41"/>
                    <a:gd name="T3" fmla="*/ 0 h 33"/>
                    <a:gd name="T4" fmla="*/ 13 w 41"/>
                    <a:gd name="T5" fmla="*/ 1 h 33"/>
                    <a:gd name="T6" fmla="*/ 5 w 41"/>
                    <a:gd name="T7" fmla="*/ 5 h 33"/>
                    <a:gd name="T8" fmla="*/ 1 w 41"/>
                    <a:gd name="T9" fmla="*/ 10 h 33"/>
                    <a:gd name="T10" fmla="*/ 0 w 41"/>
                    <a:gd name="T11" fmla="*/ 14 h 33"/>
                    <a:gd name="T12" fmla="*/ 0 w 41"/>
                    <a:gd name="T13" fmla="*/ 17 h 33"/>
                    <a:gd name="T14" fmla="*/ 0 w 41"/>
                    <a:gd name="T15" fmla="*/ 17 h 33"/>
                    <a:gd name="T16" fmla="*/ 0 w 41"/>
                    <a:gd name="T17" fmla="*/ 21 h 33"/>
                    <a:gd name="T18" fmla="*/ 1 w 41"/>
                    <a:gd name="T19" fmla="*/ 23 h 33"/>
                    <a:gd name="T20" fmla="*/ 5 w 41"/>
                    <a:gd name="T21" fmla="*/ 28 h 33"/>
                    <a:gd name="T22" fmla="*/ 13 w 41"/>
                    <a:gd name="T23" fmla="*/ 32 h 33"/>
                    <a:gd name="T24" fmla="*/ 21 w 41"/>
                    <a:gd name="T25" fmla="*/ 33 h 33"/>
                    <a:gd name="T26" fmla="*/ 21 w 41"/>
                    <a:gd name="T27" fmla="*/ 33 h 33"/>
                    <a:gd name="T28" fmla="*/ 28 w 41"/>
                    <a:gd name="T29" fmla="*/ 32 h 33"/>
                    <a:gd name="T30" fmla="*/ 35 w 41"/>
                    <a:gd name="T31" fmla="*/ 28 h 33"/>
                    <a:gd name="T32" fmla="*/ 40 w 41"/>
                    <a:gd name="T33" fmla="*/ 23 h 33"/>
                    <a:gd name="T34" fmla="*/ 41 w 41"/>
                    <a:gd name="T35" fmla="*/ 21 h 33"/>
                    <a:gd name="T36" fmla="*/ 41 w 41"/>
                    <a:gd name="T37" fmla="*/ 17 h 33"/>
                    <a:gd name="T38" fmla="*/ 41 w 41"/>
                    <a:gd name="T39" fmla="*/ 17 h 33"/>
                    <a:gd name="T40" fmla="*/ 41 w 41"/>
                    <a:gd name="T41" fmla="*/ 14 h 33"/>
                    <a:gd name="T42" fmla="*/ 40 w 41"/>
                    <a:gd name="T43" fmla="*/ 10 h 33"/>
                    <a:gd name="T44" fmla="*/ 35 w 41"/>
                    <a:gd name="T45" fmla="*/ 5 h 33"/>
                    <a:gd name="T46" fmla="*/ 28 w 41"/>
                    <a:gd name="T47" fmla="*/ 1 h 33"/>
                    <a:gd name="T48" fmla="*/ 21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5" y="5"/>
                      </a:lnTo>
                      <a:lnTo>
                        <a:pt x="1" y="10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0" y="21"/>
                      </a:lnTo>
                      <a:lnTo>
                        <a:pt x="1" y="23"/>
                      </a:lnTo>
                      <a:lnTo>
                        <a:pt x="5" y="28"/>
                      </a:lnTo>
                      <a:lnTo>
                        <a:pt x="13" y="32"/>
                      </a:lnTo>
                      <a:lnTo>
                        <a:pt x="21" y="33"/>
                      </a:lnTo>
                      <a:lnTo>
                        <a:pt x="28" y="32"/>
                      </a:lnTo>
                      <a:lnTo>
                        <a:pt x="35" y="28"/>
                      </a:lnTo>
                      <a:lnTo>
                        <a:pt x="40" y="23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41" y="14"/>
                      </a:lnTo>
                      <a:lnTo>
                        <a:pt x="40" y="10"/>
                      </a:lnTo>
                      <a:lnTo>
                        <a:pt x="35" y="5"/>
                      </a:lnTo>
                      <a:lnTo>
                        <a:pt x="28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48" name="Freeform 3189"/>
                <p:cNvSpPr>
                  <a:spLocks/>
                </p:cNvSpPr>
                <p:nvPr/>
              </p:nvSpPr>
              <p:spPr bwMode="auto">
                <a:xfrm>
                  <a:off x="1686" y="3034"/>
                  <a:ext cx="40" cy="34"/>
                </a:xfrm>
                <a:custGeom>
                  <a:avLst/>
                  <a:gdLst>
                    <a:gd name="T0" fmla="*/ 11 w 40"/>
                    <a:gd name="T1" fmla="*/ 3 h 34"/>
                    <a:gd name="T2" fmla="*/ 11 w 40"/>
                    <a:gd name="T3" fmla="*/ 3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1 h 34"/>
                    <a:gd name="T10" fmla="*/ 1 w 40"/>
                    <a:gd name="T11" fmla="*/ 24 h 34"/>
                    <a:gd name="T12" fmla="*/ 3 w 40"/>
                    <a:gd name="T13" fmla="*/ 28 h 34"/>
                    <a:gd name="T14" fmla="*/ 3 w 40"/>
                    <a:gd name="T15" fmla="*/ 28 h 34"/>
                    <a:gd name="T16" fmla="*/ 4 w 40"/>
                    <a:gd name="T17" fmla="*/ 30 h 34"/>
                    <a:gd name="T18" fmla="*/ 6 w 40"/>
                    <a:gd name="T19" fmla="*/ 33 h 34"/>
                    <a:gd name="T20" fmla="*/ 13 w 40"/>
                    <a:gd name="T21" fmla="*/ 34 h 34"/>
                    <a:gd name="T22" fmla="*/ 20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4 w 40"/>
                    <a:gd name="T29" fmla="*/ 26 h 34"/>
                    <a:gd name="T30" fmla="*/ 38 w 40"/>
                    <a:gd name="T31" fmla="*/ 20 h 34"/>
                    <a:gd name="T32" fmla="*/ 40 w 40"/>
                    <a:gd name="T33" fmla="*/ 14 h 34"/>
                    <a:gd name="T34" fmla="*/ 40 w 40"/>
                    <a:gd name="T35" fmla="*/ 10 h 34"/>
                    <a:gd name="T36" fmla="*/ 38 w 40"/>
                    <a:gd name="T37" fmla="*/ 7 h 34"/>
                    <a:gd name="T38" fmla="*/ 38 w 40"/>
                    <a:gd name="T39" fmla="*/ 7 h 34"/>
                    <a:gd name="T40" fmla="*/ 36 w 40"/>
                    <a:gd name="T41" fmla="*/ 3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1 w 40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1" y="24"/>
                      </a:lnTo>
                      <a:lnTo>
                        <a:pt x="3" y="28"/>
                      </a:lnTo>
                      <a:lnTo>
                        <a:pt x="4" y="30"/>
                      </a:lnTo>
                      <a:lnTo>
                        <a:pt x="6" y="33"/>
                      </a:lnTo>
                      <a:lnTo>
                        <a:pt x="13" y="34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6"/>
                      </a:lnTo>
                      <a:lnTo>
                        <a:pt x="38" y="20"/>
                      </a:lnTo>
                      <a:lnTo>
                        <a:pt x="40" y="14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6" y="3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49" name="Freeform 3190"/>
                <p:cNvSpPr>
                  <a:spLocks/>
                </p:cNvSpPr>
                <p:nvPr/>
              </p:nvSpPr>
              <p:spPr bwMode="auto">
                <a:xfrm>
                  <a:off x="1686" y="3034"/>
                  <a:ext cx="40" cy="34"/>
                </a:xfrm>
                <a:custGeom>
                  <a:avLst/>
                  <a:gdLst>
                    <a:gd name="T0" fmla="*/ 11 w 40"/>
                    <a:gd name="T1" fmla="*/ 3 h 34"/>
                    <a:gd name="T2" fmla="*/ 11 w 40"/>
                    <a:gd name="T3" fmla="*/ 3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1 h 34"/>
                    <a:gd name="T10" fmla="*/ 1 w 40"/>
                    <a:gd name="T11" fmla="*/ 24 h 34"/>
                    <a:gd name="T12" fmla="*/ 3 w 40"/>
                    <a:gd name="T13" fmla="*/ 28 h 34"/>
                    <a:gd name="T14" fmla="*/ 3 w 40"/>
                    <a:gd name="T15" fmla="*/ 28 h 34"/>
                    <a:gd name="T16" fmla="*/ 4 w 40"/>
                    <a:gd name="T17" fmla="*/ 30 h 34"/>
                    <a:gd name="T18" fmla="*/ 6 w 40"/>
                    <a:gd name="T19" fmla="*/ 33 h 34"/>
                    <a:gd name="T20" fmla="*/ 13 w 40"/>
                    <a:gd name="T21" fmla="*/ 34 h 34"/>
                    <a:gd name="T22" fmla="*/ 20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4 w 40"/>
                    <a:gd name="T29" fmla="*/ 26 h 34"/>
                    <a:gd name="T30" fmla="*/ 38 w 40"/>
                    <a:gd name="T31" fmla="*/ 20 h 34"/>
                    <a:gd name="T32" fmla="*/ 40 w 40"/>
                    <a:gd name="T33" fmla="*/ 14 h 34"/>
                    <a:gd name="T34" fmla="*/ 40 w 40"/>
                    <a:gd name="T35" fmla="*/ 10 h 34"/>
                    <a:gd name="T36" fmla="*/ 38 w 40"/>
                    <a:gd name="T37" fmla="*/ 7 h 34"/>
                    <a:gd name="T38" fmla="*/ 38 w 40"/>
                    <a:gd name="T39" fmla="*/ 7 h 34"/>
                    <a:gd name="T40" fmla="*/ 36 w 40"/>
                    <a:gd name="T41" fmla="*/ 3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1 w 40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1" y="24"/>
                      </a:lnTo>
                      <a:lnTo>
                        <a:pt x="3" y="28"/>
                      </a:lnTo>
                      <a:lnTo>
                        <a:pt x="4" y="30"/>
                      </a:lnTo>
                      <a:lnTo>
                        <a:pt x="6" y="33"/>
                      </a:lnTo>
                      <a:lnTo>
                        <a:pt x="13" y="34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6"/>
                      </a:lnTo>
                      <a:lnTo>
                        <a:pt x="38" y="20"/>
                      </a:lnTo>
                      <a:lnTo>
                        <a:pt x="40" y="14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6" y="3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50" name="Freeform 3191"/>
                <p:cNvSpPr>
                  <a:spLocks/>
                </p:cNvSpPr>
                <p:nvPr/>
              </p:nvSpPr>
              <p:spPr bwMode="auto">
                <a:xfrm>
                  <a:off x="1715" y="3037"/>
                  <a:ext cx="41" cy="34"/>
                </a:xfrm>
                <a:custGeom>
                  <a:avLst/>
                  <a:gdLst>
                    <a:gd name="T0" fmla="*/ 26 w 41"/>
                    <a:gd name="T1" fmla="*/ 2 h 34"/>
                    <a:gd name="T2" fmla="*/ 26 w 41"/>
                    <a:gd name="T3" fmla="*/ 2 h 34"/>
                    <a:gd name="T4" fmla="*/ 18 w 41"/>
                    <a:gd name="T5" fmla="*/ 0 h 34"/>
                    <a:gd name="T6" fmla="*/ 11 w 41"/>
                    <a:gd name="T7" fmla="*/ 2 h 34"/>
                    <a:gd name="T8" fmla="*/ 4 w 41"/>
                    <a:gd name="T9" fmla="*/ 4 h 34"/>
                    <a:gd name="T10" fmla="*/ 3 w 41"/>
                    <a:gd name="T11" fmla="*/ 7 h 34"/>
                    <a:gd name="T12" fmla="*/ 0 w 41"/>
                    <a:gd name="T13" fmla="*/ 9 h 34"/>
                    <a:gd name="T14" fmla="*/ 0 w 41"/>
                    <a:gd name="T15" fmla="*/ 9 h 34"/>
                    <a:gd name="T16" fmla="*/ 0 w 41"/>
                    <a:gd name="T17" fmla="*/ 13 h 34"/>
                    <a:gd name="T18" fmla="*/ 0 w 41"/>
                    <a:gd name="T19" fmla="*/ 17 h 34"/>
                    <a:gd name="T20" fmla="*/ 3 w 41"/>
                    <a:gd name="T21" fmla="*/ 22 h 34"/>
                    <a:gd name="T22" fmla="*/ 8 w 41"/>
                    <a:gd name="T23" fmla="*/ 29 h 34"/>
                    <a:gd name="T24" fmla="*/ 14 w 41"/>
                    <a:gd name="T25" fmla="*/ 32 h 34"/>
                    <a:gd name="T26" fmla="*/ 14 w 41"/>
                    <a:gd name="T27" fmla="*/ 32 h 34"/>
                    <a:gd name="T28" fmla="*/ 23 w 41"/>
                    <a:gd name="T29" fmla="*/ 34 h 34"/>
                    <a:gd name="T30" fmla="*/ 30 w 41"/>
                    <a:gd name="T31" fmla="*/ 32 h 34"/>
                    <a:gd name="T32" fmla="*/ 36 w 41"/>
                    <a:gd name="T33" fmla="*/ 30 h 34"/>
                    <a:gd name="T34" fmla="*/ 39 w 41"/>
                    <a:gd name="T35" fmla="*/ 27 h 34"/>
                    <a:gd name="T36" fmla="*/ 40 w 41"/>
                    <a:gd name="T37" fmla="*/ 25 h 34"/>
                    <a:gd name="T38" fmla="*/ 40 w 41"/>
                    <a:gd name="T39" fmla="*/ 25 h 34"/>
                    <a:gd name="T40" fmla="*/ 41 w 41"/>
                    <a:gd name="T41" fmla="*/ 21 h 34"/>
                    <a:gd name="T42" fmla="*/ 41 w 41"/>
                    <a:gd name="T43" fmla="*/ 18 h 34"/>
                    <a:gd name="T44" fmla="*/ 39 w 41"/>
                    <a:gd name="T45" fmla="*/ 12 h 34"/>
                    <a:gd name="T46" fmla="*/ 33 w 41"/>
                    <a:gd name="T47" fmla="*/ 6 h 34"/>
                    <a:gd name="T48" fmla="*/ 26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1" y="2"/>
                      </a:lnTo>
                      <a:lnTo>
                        <a:pt x="4" y="4"/>
                      </a:lnTo>
                      <a:lnTo>
                        <a:pt x="3" y="7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2"/>
                      </a:lnTo>
                      <a:lnTo>
                        <a:pt x="8" y="29"/>
                      </a:lnTo>
                      <a:lnTo>
                        <a:pt x="14" y="32"/>
                      </a:lnTo>
                      <a:lnTo>
                        <a:pt x="23" y="34"/>
                      </a:lnTo>
                      <a:lnTo>
                        <a:pt x="30" y="32"/>
                      </a:lnTo>
                      <a:lnTo>
                        <a:pt x="36" y="30"/>
                      </a:lnTo>
                      <a:lnTo>
                        <a:pt x="39" y="27"/>
                      </a:lnTo>
                      <a:lnTo>
                        <a:pt x="40" y="25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9" y="12"/>
                      </a:lnTo>
                      <a:lnTo>
                        <a:pt x="33" y="6"/>
                      </a:lnTo>
                      <a:lnTo>
                        <a:pt x="26" y="2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51" name="Freeform 3192"/>
                <p:cNvSpPr>
                  <a:spLocks/>
                </p:cNvSpPr>
                <p:nvPr/>
              </p:nvSpPr>
              <p:spPr bwMode="auto">
                <a:xfrm>
                  <a:off x="1715" y="3037"/>
                  <a:ext cx="41" cy="34"/>
                </a:xfrm>
                <a:custGeom>
                  <a:avLst/>
                  <a:gdLst>
                    <a:gd name="T0" fmla="*/ 26 w 41"/>
                    <a:gd name="T1" fmla="*/ 2 h 34"/>
                    <a:gd name="T2" fmla="*/ 26 w 41"/>
                    <a:gd name="T3" fmla="*/ 2 h 34"/>
                    <a:gd name="T4" fmla="*/ 18 w 41"/>
                    <a:gd name="T5" fmla="*/ 0 h 34"/>
                    <a:gd name="T6" fmla="*/ 11 w 41"/>
                    <a:gd name="T7" fmla="*/ 2 h 34"/>
                    <a:gd name="T8" fmla="*/ 4 w 41"/>
                    <a:gd name="T9" fmla="*/ 4 h 34"/>
                    <a:gd name="T10" fmla="*/ 3 w 41"/>
                    <a:gd name="T11" fmla="*/ 7 h 34"/>
                    <a:gd name="T12" fmla="*/ 0 w 41"/>
                    <a:gd name="T13" fmla="*/ 9 h 34"/>
                    <a:gd name="T14" fmla="*/ 0 w 41"/>
                    <a:gd name="T15" fmla="*/ 9 h 34"/>
                    <a:gd name="T16" fmla="*/ 0 w 41"/>
                    <a:gd name="T17" fmla="*/ 13 h 34"/>
                    <a:gd name="T18" fmla="*/ 0 w 41"/>
                    <a:gd name="T19" fmla="*/ 17 h 34"/>
                    <a:gd name="T20" fmla="*/ 3 w 41"/>
                    <a:gd name="T21" fmla="*/ 22 h 34"/>
                    <a:gd name="T22" fmla="*/ 8 w 41"/>
                    <a:gd name="T23" fmla="*/ 29 h 34"/>
                    <a:gd name="T24" fmla="*/ 14 w 41"/>
                    <a:gd name="T25" fmla="*/ 32 h 34"/>
                    <a:gd name="T26" fmla="*/ 14 w 41"/>
                    <a:gd name="T27" fmla="*/ 32 h 34"/>
                    <a:gd name="T28" fmla="*/ 23 w 41"/>
                    <a:gd name="T29" fmla="*/ 34 h 34"/>
                    <a:gd name="T30" fmla="*/ 30 w 41"/>
                    <a:gd name="T31" fmla="*/ 32 h 34"/>
                    <a:gd name="T32" fmla="*/ 36 w 41"/>
                    <a:gd name="T33" fmla="*/ 30 h 34"/>
                    <a:gd name="T34" fmla="*/ 39 w 41"/>
                    <a:gd name="T35" fmla="*/ 27 h 34"/>
                    <a:gd name="T36" fmla="*/ 40 w 41"/>
                    <a:gd name="T37" fmla="*/ 25 h 34"/>
                    <a:gd name="T38" fmla="*/ 40 w 41"/>
                    <a:gd name="T39" fmla="*/ 25 h 34"/>
                    <a:gd name="T40" fmla="*/ 41 w 41"/>
                    <a:gd name="T41" fmla="*/ 21 h 34"/>
                    <a:gd name="T42" fmla="*/ 41 w 41"/>
                    <a:gd name="T43" fmla="*/ 18 h 34"/>
                    <a:gd name="T44" fmla="*/ 39 w 41"/>
                    <a:gd name="T45" fmla="*/ 12 h 34"/>
                    <a:gd name="T46" fmla="*/ 33 w 41"/>
                    <a:gd name="T47" fmla="*/ 6 h 34"/>
                    <a:gd name="T48" fmla="*/ 26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1" y="2"/>
                      </a:lnTo>
                      <a:lnTo>
                        <a:pt x="4" y="4"/>
                      </a:lnTo>
                      <a:lnTo>
                        <a:pt x="3" y="7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2"/>
                      </a:lnTo>
                      <a:lnTo>
                        <a:pt x="8" y="29"/>
                      </a:lnTo>
                      <a:lnTo>
                        <a:pt x="14" y="32"/>
                      </a:lnTo>
                      <a:lnTo>
                        <a:pt x="23" y="34"/>
                      </a:lnTo>
                      <a:lnTo>
                        <a:pt x="30" y="32"/>
                      </a:lnTo>
                      <a:lnTo>
                        <a:pt x="36" y="30"/>
                      </a:lnTo>
                      <a:lnTo>
                        <a:pt x="39" y="27"/>
                      </a:lnTo>
                      <a:lnTo>
                        <a:pt x="40" y="25"/>
                      </a:lnTo>
                      <a:lnTo>
                        <a:pt x="41" y="21"/>
                      </a:lnTo>
                      <a:lnTo>
                        <a:pt x="41" y="18"/>
                      </a:lnTo>
                      <a:lnTo>
                        <a:pt x="39" y="12"/>
                      </a:lnTo>
                      <a:lnTo>
                        <a:pt x="33" y="6"/>
                      </a:lnTo>
                      <a:lnTo>
                        <a:pt x="26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52" name="Freeform 3193"/>
                <p:cNvSpPr>
                  <a:spLocks/>
                </p:cNvSpPr>
                <p:nvPr/>
              </p:nvSpPr>
              <p:spPr bwMode="auto">
                <a:xfrm>
                  <a:off x="1600" y="3016"/>
                  <a:ext cx="31" cy="88"/>
                </a:xfrm>
                <a:custGeom>
                  <a:avLst/>
                  <a:gdLst>
                    <a:gd name="T0" fmla="*/ 0 w 31"/>
                    <a:gd name="T1" fmla="*/ 84 h 88"/>
                    <a:gd name="T2" fmla="*/ 9 w 31"/>
                    <a:gd name="T3" fmla="*/ 69 h 88"/>
                    <a:gd name="T4" fmla="*/ 9 w 31"/>
                    <a:gd name="T5" fmla="*/ 0 h 88"/>
                    <a:gd name="T6" fmla="*/ 23 w 31"/>
                    <a:gd name="T7" fmla="*/ 1 h 88"/>
                    <a:gd name="T8" fmla="*/ 22 w 31"/>
                    <a:gd name="T9" fmla="*/ 69 h 88"/>
                    <a:gd name="T10" fmla="*/ 31 w 31"/>
                    <a:gd name="T11" fmla="*/ 85 h 88"/>
                    <a:gd name="T12" fmla="*/ 21 w 31"/>
                    <a:gd name="T13" fmla="*/ 79 h 88"/>
                    <a:gd name="T14" fmla="*/ 21 w 31"/>
                    <a:gd name="T15" fmla="*/ 88 h 88"/>
                    <a:gd name="T16" fmla="*/ 15 w 31"/>
                    <a:gd name="T17" fmla="*/ 81 h 88"/>
                    <a:gd name="T18" fmla="*/ 9 w 31"/>
                    <a:gd name="T19" fmla="*/ 88 h 88"/>
                    <a:gd name="T20" fmla="*/ 9 w 31"/>
                    <a:gd name="T21" fmla="*/ 80 h 88"/>
                    <a:gd name="T22" fmla="*/ 0 w 31"/>
                    <a:gd name="T23" fmla="*/ 84 h 88"/>
                    <a:gd name="T24" fmla="*/ 0 w 31"/>
                    <a:gd name="T25" fmla="*/ 84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8"/>
                    <a:gd name="T41" fmla="*/ 31 w 31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8">
                      <a:moveTo>
                        <a:pt x="0" y="84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1"/>
                      </a:lnTo>
                      <a:lnTo>
                        <a:pt x="22" y="69"/>
                      </a:lnTo>
                      <a:lnTo>
                        <a:pt x="31" y="85"/>
                      </a:lnTo>
                      <a:lnTo>
                        <a:pt x="21" y="79"/>
                      </a:lnTo>
                      <a:lnTo>
                        <a:pt x="21" y="88"/>
                      </a:lnTo>
                      <a:lnTo>
                        <a:pt x="15" y="81"/>
                      </a:lnTo>
                      <a:lnTo>
                        <a:pt x="9" y="88"/>
                      </a:lnTo>
                      <a:lnTo>
                        <a:pt x="9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53" name="Freeform 3194"/>
                <p:cNvSpPr>
                  <a:spLocks/>
                </p:cNvSpPr>
                <p:nvPr/>
              </p:nvSpPr>
              <p:spPr bwMode="auto">
                <a:xfrm>
                  <a:off x="1583" y="3001"/>
                  <a:ext cx="39" cy="34"/>
                </a:xfrm>
                <a:custGeom>
                  <a:avLst/>
                  <a:gdLst>
                    <a:gd name="T0" fmla="*/ 11 w 39"/>
                    <a:gd name="T1" fmla="*/ 2 h 34"/>
                    <a:gd name="T2" fmla="*/ 11 w 39"/>
                    <a:gd name="T3" fmla="*/ 2 h 34"/>
                    <a:gd name="T4" fmla="*/ 5 w 39"/>
                    <a:gd name="T5" fmla="*/ 7 h 34"/>
                    <a:gd name="T6" fmla="*/ 1 w 39"/>
                    <a:gd name="T7" fmla="*/ 14 h 34"/>
                    <a:gd name="T8" fmla="*/ 0 w 39"/>
                    <a:gd name="T9" fmla="*/ 21 h 34"/>
                    <a:gd name="T10" fmla="*/ 0 w 39"/>
                    <a:gd name="T11" fmla="*/ 24 h 34"/>
                    <a:gd name="T12" fmla="*/ 1 w 39"/>
                    <a:gd name="T13" fmla="*/ 28 h 34"/>
                    <a:gd name="T14" fmla="*/ 1 w 39"/>
                    <a:gd name="T15" fmla="*/ 28 h 34"/>
                    <a:gd name="T16" fmla="*/ 3 w 39"/>
                    <a:gd name="T17" fmla="*/ 30 h 34"/>
                    <a:gd name="T18" fmla="*/ 6 w 39"/>
                    <a:gd name="T19" fmla="*/ 31 h 34"/>
                    <a:gd name="T20" fmla="*/ 12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1 h 34"/>
                    <a:gd name="T26" fmla="*/ 28 w 39"/>
                    <a:gd name="T27" fmla="*/ 31 h 34"/>
                    <a:gd name="T28" fmla="*/ 34 w 39"/>
                    <a:gd name="T29" fmla="*/ 26 h 34"/>
                    <a:gd name="T30" fmla="*/ 38 w 39"/>
                    <a:gd name="T31" fmla="*/ 20 h 34"/>
                    <a:gd name="T32" fmla="*/ 39 w 39"/>
                    <a:gd name="T33" fmla="*/ 12 h 34"/>
                    <a:gd name="T34" fmla="*/ 38 w 39"/>
                    <a:gd name="T35" fmla="*/ 10 h 34"/>
                    <a:gd name="T36" fmla="*/ 37 w 39"/>
                    <a:gd name="T37" fmla="*/ 6 h 34"/>
                    <a:gd name="T38" fmla="*/ 37 w 39"/>
                    <a:gd name="T39" fmla="*/ 6 h 34"/>
                    <a:gd name="T40" fmla="*/ 35 w 39"/>
                    <a:gd name="T41" fmla="*/ 3 h 34"/>
                    <a:gd name="T42" fmla="*/ 33 w 39"/>
                    <a:gd name="T43" fmla="*/ 2 h 34"/>
                    <a:gd name="T44" fmla="*/ 26 w 39"/>
                    <a:gd name="T45" fmla="*/ 0 h 34"/>
                    <a:gd name="T46" fmla="*/ 19 w 39"/>
                    <a:gd name="T47" fmla="*/ 0 h 34"/>
                    <a:gd name="T48" fmla="*/ 11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7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3" y="30"/>
                      </a:lnTo>
                      <a:lnTo>
                        <a:pt x="6" y="31"/>
                      </a:lnTo>
                      <a:lnTo>
                        <a:pt x="12" y="34"/>
                      </a:lnTo>
                      <a:lnTo>
                        <a:pt x="20" y="34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20"/>
                      </a:lnTo>
                      <a:lnTo>
                        <a:pt x="39" y="12"/>
                      </a:lnTo>
                      <a:lnTo>
                        <a:pt x="38" y="10"/>
                      </a:lnTo>
                      <a:lnTo>
                        <a:pt x="37" y="6"/>
                      </a:lnTo>
                      <a:lnTo>
                        <a:pt x="35" y="3"/>
                      </a:lnTo>
                      <a:lnTo>
                        <a:pt x="33" y="2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2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54" name="Freeform 3195"/>
                <p:cNvSpPr>
                  <a:spLocks/>
                </p:cNvSpPr>
                <p:nvPr/>
              </p:nvSpPr>
              <p:spPr bwMode="auto">
                <a:xfrm>
                  <a:off x="1583" y="3001"/>
                  <a:ext cx="39" cy="34"/>
                </a:xfrm>
                <a:custGeom>
                  <a:avLst/>
                  <a:gdLst>
                    <a:gd name="T0" fmla="*/ 11 w 39"/>
                    <a:gd name="T1" fmla="*/ 2 h 34"/>
                    <a:gd name="T2" fmla="*/ 11 w 39"/>
                    <a:gd name="T3" fmla="*/ 2 h 34"/>
                    <a:gd name="T4" fmla="*/ 5 w 39"/>
                    <a:gd name="T5" fmla="*/ 7 h 34"/>
                    <a:gd name="T6" fmla="*/ 1 w 39"/>
                    <a:gd name="T7" fmla="*/ 14 h 34"/>
                    <a:gd name="T8" fmla="*/ 0 w 39"/>
                    <a:gd name="T9" fmla="*/ 21 h 34"/>
                    <a:gd name="T10" fmla="*/ 0 w 39"/>
                    <a:gd name="T11" fmla="*/ 24 h 34"/>
                    <a:gd name="T12" fmla="*/ 1 w 39"/>
                    <a:gd name="T13" fmla="*/ 28 h 34"/>
                    <a:gd name="T14" fmla="*/ 1 w 39"/>
                    <a:gd name="T15" fmla="*/ 28 h 34"/>
                    <a:gd name="T16" fmla="*/ 3 w 39"/>
                    <a:gd name="T17" fmla="*/ 30 h 34"/>
                    <a:gd name="T18" fmla="*/ 6 w 39"/>
                    <a:gd name="T19" fmla="*/ 31 h 34"/>
                    <a:gd name="T20" fmla="*/ 12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1 h 34"/>
                    <a:gd name="T26" fmla="*/ 28 w 39"/>
                    <a:gd name="T27" fmla="*/ 31 h 34"/>
                    <a:gd name="T28" fmla="*/ 34 w 39"/>
                    <a:gd name="T29" fmla="*/ 26 h 34"/>
                    <a:gd name="T30" fmla="*/ 38 w 39"/>
                    <a:gd name="T31" fmla="*/ 20 h 34"/>
                    <a:gd name="T32" fmla="*/ 39 w 39"/>
                    <a:gd name="T33" fmla="*/ 12 h 34"/>
                    <a:gd name="T34" fmla="*/ 38 w 39"/>
                    <a:gd name="T35" fmla="*/ 10 h 34"/>
                    <a:gd name="T36" fmla="*/ 37 w 39"/>
                    <a:gd name="T37" fmla="*/ 6 h 34"/>
                    <a:gd name="T38" fmla="*/ 37 w 39"/>
                    <a:gd name="T39" fmla="*/ 6 h 34"/>
                    <a:gd name="T40" fmla="*/ 35 w 39"/>
                    <a:gd name="T41" fmla="*/ 3 h 34"/>
                    <a:gd name="T42" fmla="*/ 33 w 39"/>
                    <a:gd name="T43" fmla="*/ 2 h 34"/>
                    <a:gd name="T44" fmla="*/ 26 w 39"/>
                    <a:gd name="T45" fmla="*/ 0 h 34"/>
                    <a:gd name="T46" fmla="*/ 19 w 39"/>
                    <a:gd name="T47" fmla="*/ 0 h 34"/>
                    <a:gd name="T48" fmla="*/ 11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7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3" y="30"/>
                      </a:lnTo>
                      <a:lnTo>
                        <a:pt x="6" y="31"/>
                      </a:lnTo>
                      <a:lnTo>
                        <a:pt x="12" y="34"/>
                      </a:lnTo>
                      <a:lnTo>
                        <a:pt x="20" y="34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20"/>
                      </a:lnTo>
                      <a:lnTo>
                        <a:pt x="39" y="12"/>
                      </a:lnTo>
                      <a:lnTo>
                        <a:pt x="38" y="10"/>
                      </a:lnTo>
                      <a:lnTo>
                        <a:pt x="37" y="6"/>
                      </a:lnTo>
                      <a:lnTo>
                        <a:pt x="35" y="3"/>
                      </a:lnTo>
                      <a:lnTo>
                        <a:pt x="33" y="2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55" name="Freeform 3196"/>
                <p:cNvSpPr>
                  <a:spLocks/>
                </p:cNvSpPr>
                <p:nvPr/>
              </p:nvSpPr>
              <p:spPr bwMode="auto">
                <a:xfrm>
                  <a:off x="1612" y="3004"/>
                  <a:ext cx="40" cy="33"/>
                </a:xfrm>
                <a:custGeom>
                  <a:avLst/>
                  <a:gdLst>
                    <a:gd name="T0" fmla="*/ 25 w 40"/>
                    <a:gd name="T1" fmla="*/ 2 h 33"/>
                    <a:gd name="T2" fmla="*/ 25 w 40"/>
                    <a:gd name="T3" fmla="*/ 2 h 33"/>
                    <a:gd name="T4" fmla="*/ 17 w 40"/>
                    <a:gd name="T5" fmla="*/ 0 h 33"/>
                    <a:gd name="T6" fmla="*/ 10 w 40"/>
                    <a:gd name="T7" fmla="*/ 2 h 33"/>
                    <a:gd name="T8" fmla="*/ 4 w 40"/>
                    <a:gd name="T9" fmla="*/ 4 h 33"/>
                    <a:gd name="T10" fmla="*/ 1 w 40"/>
                    <a:gd name="T11" fmla="*/ 7 h 33"/>
                    <a:gd name="T12" fmla="*/ 0 w 40"/>
                    <a:gd name="T13" fmla="*/ 9 h 33"/>
                    <a:gd name="T14" fmla="*/ 0 w 40"/>
                    <a:gd name="T15" fmla="*/ 9 h 33"/>
                    <a:gd name="T16" fmla="*/ 0 w 40"/>
                    <a:gd name="T17" fmla="*/ 13 h 33"/>
                    <a:gd name="T18" fmla="*/ 0 w 40"/>
                    <a:gd name="T19" fmla="*/ 17 h 33"/>
                    <a:gd name="T20" fmla="*/ 1 w 40"/>
                    <a:gd name="T21" fmla="*/ 23 h 33"/>
                    <a:gd name="T22" fmla="*/ 6 w 40"/>
                    <a:gd name="T23" fmla="*/ 28 h 33"/>
                    <a:gd name="T24" fmla="*/ 14 w 40"/>
                    <a:gd name="T25" fmla="*/ 32 h 33"/>
                    <a:gd name="T26" fmla="*/ 14 w 40"/>
                    <a:gd name="T27" fmla="*/ 32 h 33"/>
                    <a:gd name="T28" fmla="*/ 22 w 40"/>
                    <a:gd name="T29" fmla="*/ 33 h 33"/>
                    <a:gd name="T30" fmla="*/ 29 w 40"/>
                    <a:gd name="T31" fmla="*/ 33 h 33"/>
                    <a:gd name="T32" fmla="*/ 36 w 40"/>
                    <a:gd name="T33" fmla="*/ 30 h 33"/>
                    <a:gd name="T34" fmla="*/ 37 w 40"/>
                    <a:gd name="T35" fmla="*/ 27 h 33"/>
                    <a:gd name="T36" fmla="*/ 40 w 40"/>
                    <a:gd name="T37" fmla="*/ 25 h 33"/>
                    <a:gd name="T38" fmla="*/ 40 w 40"/>
                    <a:gd name="T39" fmla="*/ 25 h 33"/>
                    <a:gd name="T40" fmla="*/ 40 w 40"/>
                    <a:gd name="T41" fmla="*/ 21 h 33"/>
                    <a:gd name="T42" fmla="*/ 40 w 40"/>
                    <a:gd name="T43" fmla="*/ 18 h 33"/>
                    <a:gd name="T44" fmla="*/ 37 w 40"/>
                    <a:gd name="T45" fmla="*/ 11 h 33"/>
                    <a:gd name="T46" fmla="*/ 32 w 40"/>
                    <a:gd name="T47" fmla="*/ 5 h 33"/>
                    <a:gd name="T48" fmla="*/ 25 w 40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7" y="0"/>
                      </a:lnTo>
                      <a:lnTo>
                        <a:pt x="10" y="2"/>
                      </a:lnTo>
                      <a:lnTo>
                        <a:pt x="4" y="4"/>
                      </a:lnTo>
                      <a:lnTo>
                        <a:pt x="1" y="7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29" y="33"/>
                      </a:lnTo>
                      <a:lnTo>
                        <a:pt x="36" y="30"/>
                      </a:lnTo>
                      <a:lnTo>
                        <a:pt x="37" y="27"/>
                      </a:lnTo>
                      <a:lnTo>
                        <a:pt x="40" y="25"/>
                      </a:lnTo>
                      <a:lnTo>
                        <a:pt x="40" y="21"/>
                      </a:lnTo>
                      <a:lnTo>
                        <a:pt x="40" y="18"/>
                      </a:lnTo>
                      <a:lnTo>
                        <a:pt x="37" y="11"/>
                      </a:lnTo>
                      <a:lnTo>
                        <a:pt x="32" y="5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56" name="Freeform 3197"/>
                <p:cNvSpPr>
                  <a:spLocks/>
                </p:cNvSpPr>
                <p:nvPr/>
              </p:nvSpPr>
              <p:spPr bwMode="auto">
                <a:xfrm>
                  <a:off x="1612" y="3004"/>
                  <a:ext cx="40" cy="33"/>
                </a:xfrm>
                <a:custGeom>
                  <a:avLst/>
                  <a:gdLst>
                    <a:gd name="T0" fmla="*/ 25 w 40"/>
                    <a:gd name="T1" fmla="*/ 2 h 33"/>
                    <a:gd name="T2" fmla="*/ 25 w 40"/>
                    <a:gd name="T3" fmla="*/ 2 h 33"/>
                    <a:gd name="T4" fmla="*/ 17 w 40"/>
                    <a:gd name="T5" fmla="*/ 0 h 33"/>
                    <a:gd name="T6" fmla="*/ 10 w 40"/>
                    <a:gd name="T7" fmla="*/ 2 h 33"/>
                    <a:gd name="T8" fmla="*/ 4 w 40"/>
                    <a:gd name="T9" fmla="*/ 4 h 33"/>
                    <a:gd name="T10" fmla="*/ 1 w 40"/>
                    <a:gd name="T11" fmla="*/ 7 h 33"/>
                    <a:gd name="T12" fmla="*/ 0 w 40"/>
                    <a:gd name="T13" fmla="*/ 9 h 33"/>
                    <a:gd name="T14" fmla="*/ 0 w 40"/>
                    <a:gd name="T15" fmla="*/ 9 h 33"/>
                    <a:gd name="T16" fmla="*/ 0 w 40"/>
                    <a:gd name="T17" fmla="*/ 13 h 33"/>
                    <a:gd name="T18" fmla="*/ 0 w 40"/>
                    <a:gd name="T19" fmla="*/ 17 h 33"/>
                    <a:gd name="T20" fmla="*/ 1 w 40"/>
                    <a:gd name="T21" fmla="*/ 23 h 33"/>
                    <a:gd name="T22" fmla="*/ 6 w 40"/>
                    <a:gd name="T23" fmla="*/ 28 h 33"/>
                    <a:gd name="T24" fmla="*/ 14 w 40"/>
                    <a:gd name="T25" fmla="*/ 32 h 33"/>
                    <a:gd name="T26" fmla="*/ 14 w 40"/>
                    <a:gd name="T27" fmla="*/ 32 h 33"/>
                    <a:gd name="T28" fmla="*/ 22 w 40"/>
                    <a:gd name="T29" fmla="*/ 33 h 33"/>
                    <a:gd name="T30" fmla="*/ 29 w 40"/>
                    <a:gd name="T31" fmla="*/ 33 h 33"/>
                    <a:gd name="T32" fmla="*/ 36 w 40"/>
                    <a:gd name="T33" fmla="*/ 30 h 33"/>
                    <a:gd name="T34" fmla="*/ 37 w 40"/>
                    <a:gd name="T35" fmla="*/ 27 h 33"/>
                    <a:gd name="T36" fmla="*/ 40 w 40"/>
                    <a:gd name="T37" fmla="*/ 25 h 33"/>
                    <a:gd name="T38" fmla="*/ 40 w 40"/>
                    <a:gd name="T39" fmla="*/ 25 h 33"/>
                    <a:gd name="T40" fmla="*/ 40 w 40"/>
                    <a:gd name="T41" fmla="*/ 21 h 33"/>
                    <a:gd name="T42" fmla="*/ 40 w 40"/>
                    <a:gd name="T43" fmla="*/ 18 h 33"/>
                    <a:gd name="T44" fmla="*/ 37 w 40"/>
                    <a:gd name="T45" fmla="*/ 11 h 33"/>
                    <a:gd name="T46" fmla="*/ 32 w 40"/>
                    <a:gd name="T47" fmla="*/ 5 h 33"/>
                    <a:gd name="T48" fmla="*/ 25 w 40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7" y="0"/>
                      </a:lnTo>
                      <a:lnTo>
                        <a:pt x="10" y="2"/>
                      </a:lnTo>
                      <a:lnTo>
                        <a:pt x="4" y="4"/>
                      </a:lnTo>
                      <a:lnTo>
                        <a:pt x="1" y="7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29" y="33"/>
                      </a:lnTo>
                      <a:lnTo>
                        <a:pt x="36" y="30"/>
                      </a:lnTo>
                      <a:lnTo>
                        <a:pt x="37" y="27"/>
                      </a:lnTo>
                      <a:lnTo>
                        <a:pt x="40" y="25"/>
                      </a:lnTo>
                      <a:lnTo>
                        <a:pt x="40" y="21"/>
                      </a:lnTo>
                      <a:lnTo>
                        <a:pt x="40" y="18"/>
                      </a:lnTo>
                      <a:lnTo>
                        <a:pt x="37" y="11"/>
                      </a:lnTo>
                      <a:lnTo>
                        <a:pt x="32" y="5"/>
                      </a:lnTo>
                      <a:lnTo>
                        <a:pt x="25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57" name="Freeform 3198"/>
                <p:cNvSpPr>
                  <a:spLocks/>
                </p:cNvSpPr>
                <p:nvPr/>
              </p:nvSpPr>
              <p:spPr bwMode="auto">
                <a:xfrm>
                  <a:off x="1586" y="2978"/>
                  <a:ext cx="43" cy="31"/>
                </a:xfrm>
                <a:custGeom>
                  <a:avLst/>
                  <a:gdLst>
                    <a:gd name="T0" fmla="*/ 21 w 43"/>
                    <a:gd name="T1" fmla="*/ 0 h 31"/>
                    <a:gd name="T2" fmla="*/ 21 w 43"/>
                    <a:gd name="T3" fmla="*/ 0 h 31"/>
                    <a:gd name="T4" fmla="*/ 13 w 43"/>
                    <a:gd name="T5" fmla="*/ 1 h 31"/>
                    <a:gd name="T6" fmla="*/ 7 w 43"/>
                    <a:gd name="T7" fmla="*/ 3 h 31"/>
                    <a:gd name="T8" fmla="*/ 2 w 43"/>
                    <a:gd name="T9" fmla="*/ 8 h 31"/>
                    <a:gd name="T10" fmla="*/ 2 w 43"/>
                    <a:gd name="T11" fmla="*/ 12 h 31"/>
                    <a:gd name="T12" fmla="*/ 0 w 43"/>
                    <a:gd name="T13" fmla="*/ 15 h 31"/>
                    <a:gd name="T14" fmla="*/ 0 w 43"/>
                    <a:gd name="T15" fmla="*/ 15 h 31"/>
                    <a:gd name="T16" fmla="*/ 2 w 43"/>
                    <a:gd name="T17" fmla="*/ 19 h 31"/>
                    <a:gd name="T18" fmla="*/ 2 w 43"/>
                    <a:gd name="T19" fmla="*/ 21 h 31"/>
                    <a:gd name="T20" fmla="*/ 7 w 43"/>
                    <a:gd name="T21" fmla="*/ 26 h 31"/>
                    <a:gd name="T22" fmla="*/ 13 w 43"/>
                    <a:gd name="T23" fmla="*/ 30 h 31"/>
                    <a:gd name="T24" fmla="*/ 21 w 43"/>
                    <a:gd name="T25" fmla="*/ 31 h 31"/>
                    <a:gd name="T26" fmla="*/ 21 w 43"/>
                    <a:gd name="T27" fmla="*/ 31 h 31"/>
                    <a:gd name="T28" fmla="*/ 30 w 43"/>
                    <a:gd name="T29" fmla="*/ 30 h 31"/>
                    <a:gd name="T30" fmla="*/ 36 w 43"/>
                    <a:gd name="T31" fmla="*/ 26 h 31"/>
                    <a:gd name="T32" fmla="*/ 40 w 43"/>
                    <a:gd name="T33" fmla="*/ 21 h 31"/>
                    <a:gd name="T34" fmla="*/ 41 w 43"/>
                    <a:gd name="T35" fmla="*/ 19 h 31"/>
                    <a:gd name="T36" fmla="*/ 43 w 43"/>
                    <a:gd name="T37" fmla="*/ 15 h 31"/>
                    <a:gd name="T38" fmla="*/ 43 w 43"/>
                    <a:gd name="T39" fmla="*/ 15 h 31"/>
                    <a:gd name="T40" fmla="*/ 41 w 43"/>
                    <a:gd name="T41" fmla="*/ 12 h 31"/>
                    <a:gd name="T42" fmla="*/ 40 w 43"/>
                    <a:gd name="T43" fmla="*/ 8 h 31"/>
                    <a:gd name="T44" fmla="*/ 36 w 43"/>
                    <a:gd name="T45" fmla="*/ 3 h 31"/>
                    <a:gd name="T46" fmla="*/ 30 w 43"/>
                    <a:gd name="T47" fmla="*/ 1 h 31"/>
                    <a:gd name="T48" fmla="*/ 21 w 43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1"/>
                    <a:gd name="T77" fmla="*/ 43 w 43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1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3"/>
                      </a:lnTo>
                      <a:lnTo>
                        <a:pt x="2" y="8"/>
                      </a:lnTo>
                      <a:lnTo>
                        <a:pt x="2" y="12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2" y="21"/>
                      </a:lnTo>
                      <a:lnTo>
                        <a:pt x="7" y="26"/>
                      </a:lnTo>
                      <a:lnTo>
                        <a:pt x="13" y="30"/>
                      </a:lnTo>
                      <a:lnTo>
                        <a:pt x="21" y="31"/>
                      </a:lnTo>
                      <a:lnTo>
                        <a:pt x="30" y="30"/>
                      </a:lnTo>
                      <a:lnTo>
                        <a:pt x="36" y="26"/>
                      </a:lnTo>
                      <a:lnTo>
                        <a:pt x="40" y="21"/>
                      </a:lnTo>
                      <a:lnTo>
                        <a:pt x="41" y="19"/>
                      </a:lnTo>
                      <a:lnTo>
                        <a:pt x="43" y="15"/>
                      </a:lnTo>
                      <a:lnTo>
                        <a:pt x="41" y="12"/>
                      </a:lnTo>
                      <a:lnTo>
                        <a:pt x="40" y="8"/>
                      </a:lnTo>
                      <a:lnTo>
                        <a:pt x="36" y="3"/>
                      </a:lnTo>
                      <a:lnTo>
                        <a:pt x="30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58" name="Freeform 3199"/>
                <p:cNvSpPr>
                  <a:spLocks/>
                </p:cNvSpPr>
                <p:nvPr/>
              </p:nvSpPr>
              <p:spPr bwMode="auto">
                <a:xfrm>
                  <a:off x="1586" y="2978"/>
                  <a:ext cx="43" cy="31"/>
                </a:xfrm>
                <a:custGeom>
                  <a:avLst/>
                  <a:gdLst>
                    <a:gd name="T0" fmla="*/ 21 w 43"/>
                    <a:gd name="T1" fmla="*/ 0 h 31"/>
                    <a:gd name="T2" fmla="*/ 21 w 43"/>
                    <a:gd name="T3" fmla="*/ 0 h 31"/>
                    <a:gd name="T4" fmla="*/ 13 w 43"/>
                    <a:gd name="T5" fmla="*/ 1 h 31"/>
                    <a:gd name="T6" fmla="*/ 7 w 43"/>
                    <a:gd name="T7" fmla="*/ 3 h 31"/>
                    <a:gd name="T8" fmla="*/ 2 w 43"/>
                    <a:gd name="T9" fmla="*/ 8 h 31"/>
                    <a:gd name="T10" fmla="*/ 2 w 43"/>
                    <a:gd name="T11" fmla="*/ 12 h 31"/>
                    <a:gd name="T12" fmla="*/ 0 w 43"/>
                    <a:gd name="T13" fmla="*/ 15 h 31"/>
                    <a:gd name="T14" fmla="*/ 0 w 43"/>
                    <a:gd name="T15" fmla="*/ 15 h 31"/>
                    <a:gd name="T16" fmla="*/ 2 w 43"/>
                    <a:gd name="T17" fmla="*/ 19 h 31"/>
                    <a:gd name="T18" fmla="*/ 2 w 43"/>
                    <a:gd name="T19" fmla="*/ 21 h 31"/>
                    <a:gd name="T20" fmla="*/ 7 w 43"/>
                    <a:gd name="T21" fmla="*/ 26 h 31"/>
                    <a:gd name="T22" fmla="*/ 13 w 43"/>
                    <a:gd name="T23" fmla="*/ 30 h 31"/>
                    <a:gd name="T24" fmla="*/ 21 w 43"/>
                    <a:gd name="T25" fmla="*/ 31 h 31"/>
                    <a:gd name="T26" fmla="*/ 21 w 43"/>
                    <a:gd name="T27" fmla="*/ 31 h 31"/>
                    <a:gd name="T28" fmla="*/ 30 w 43"/>
                    <a:gd name="T29" fmla="*/ 30 h 31"/>
                    <a:gd name="T30" fmla="*/ 36 w 43"/>
                    <a:gd name="T31" fmla="*/ 26 h 31"/>
                    <a:gd name="T32" fmla="*/ 40 w 43"/>
                    <a:gd name="T33" fmla="*/ 21 h 31"/>
                    <a:gd name="T34" fmla="*/ 41 w 43"/>
                    <a:gd name="T35" fmla="*/ 19 h 31"/>
                    <a:gd name="T36" fmla="*/ 43 w 43"/>
                    <a:gd name="T37" fmla="*/ 15 h 31"/>
                    <a:gd name="T38" fmla="*/ 43 w 43"/>
                    <a:gd name="T39" fmla="*/ 15 h 31"/>
                    <a:gd name="T40" fmla="*/ 41 w 43"/>
                    <a:gd name="T41" fmla="*/ 12 h 31"/>
                    <a:gd name="T42" fmla="*/ 40 w 43"/>
                    <a:gd name="T43" fmla="*/ 8 h 31"/>
                    <a:gd name="T44" fmla="*/ 36 w 43"/>
                    <a:gd name="T45" fmla="*/ 3 h 31"/>
                    <a:gd name="T46" fmla="*/ 30 w 43"/>
                    <a:gd name="T47" fmla="*/ 1 h 31"/>
                    <a:gd name="T48" fmla="*/ 21 w 43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1"/>
                    <a:gd name="T77" fmla="*/ 43 w 43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1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3"/>
                      </a:lnTo>
                      <a:lnTo>
                        <a:pt x="2" y="8"/>
                      </a:lnTo>
                      <a:lnTo>
                        <a:pt x="2" y="12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2" y="21"/>
                      </a:lnTo>
                      <a:lnTo>
                        <a:pt x="7" y="26"/>
                      </a:lnTo>
                      <a:lnTo>
                        <a:pt x="13" y="30"/>
                      </a:lnTo>
                      <a:lnTo>
                        <a:pt x="21" y="31"/>
                      </a:lnTo>
                      <a:lnTo>
                        <a:pt x="30" y="30"/>
                      </a:lnTo>
                      <a:lnTo>
                        <a:pt x="36" y="26"/>
                      </a:lnTo>
                      <a:lnTo>
                        <a:pt x="40" y="21"/>
                      </a:lnTo>
                      <a:lnTo>
                        <a:pt x="41" y="19"/>
                      </a:lnTo>
                      <a:lnTo>
                        <a:pt x="43" y="15"/>
                      </a:lnTo>
                      <a:lnTo>
                        <a:pt x="41" y="12"/>
                      </a:lnTo>
                      <a:lnTo>
                        <a:pt x="40" y="8"/>
                      </a:lnTo>
                      <a:lnTo>
                        <a:pt x="36" y="3"/>
                      </a:lnTo>
                      <a:lnTo>
                        <a:pt x="30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59" name="Freeform 3200"/>
                <p:cNvSpPr>
                  <a:spLocks/>
                </p:cNvSpPr>
                <p:nvPr/>
              </p:nvSpPr>
              <p:spPr bwMode="auto">
                <a:xfrm>
                  <a:off x="1612" y="2981"/>
                  <a:ext cx="42" cy="34"/>
                </a:xfrm>
                <a:custGeom>
                  <a:avLst/>
                  <a:gdLst>
                    <a:gd name="T0" fmla="*/ 24 w 42"/>
                    <a:gd name="T1" fmla="*/ 0 h 34"/>
                    <a:gd name="T2" fmla="*/ 24 w 42"/>
                    <a:gd name="T3" fmla="*/ 0 h 34"/>
                    <a:gd name="T4" fmla="*/ 15 w 42"/>
                    <a:gd name="T5" fmla="*/ 0 h 34"/>
                    <a:gd name="T6" fmla="*/ 9 w 42"/>
                    <a:gd name="T7" fmla="*/ 3 h 34"/>
                    <a:gd name="T8" fmla="*/ 4 w 42"/>
                    <a:gd name="T9" fmla="*/ 7 h 34"/>
                    <a:gd name="T10" fmla="*/ 1 w 42"/>
                    <a:gd name="T11" fmla="*/ 9 h 34"/>
                    <a:gd name="T12" fmla="*/ 0 w 42"/>
                    <a:gd name="T13" fmla="*/ 13 h 34"/>
                    <a:gd name="T14" fmla="*/ 0 w 42"/>
                    <a:gd name="T15" fmla="*/ 13 h 34"/>
                    <a:gd name="T16" fmla="*/ 0 w 42"/>
                    <a:gd name="T17" fmla="*/ 16 h 34"/>
                    <a:gd name="T18" fmla="*/ 1 w 42"/>
                    <a:gd name="T19" fmla="*/ 20 h 34"/>
                    <a:gd name="T20" fmla="*/ 4 w 42"/>
                    <a:gd name="T21" fmla="*/ 26 h 34"/>
                    <a:gd name="T22" fmla="*/ 10 w 42"/>
                    <a:gd name="T23" fmla="*/ 30 h 34"/>
                    <a:gd name="T24" fmla="*/ 18 w 42"/>
                    <a:gd name="T25" fmla="*/ 32 h 34"/>
                    <a:gd name="T26" fmla="*/ 18 w 42"/>
                    <a:gd name="T27" fmla="*/ 32 h 34"/>
                    <a:gd name="T28" fmla="*/ 25 w 42"/>
                    <a:gd name="T29" fmla="*/ 34 h 34"/>
                    <a:gd name="T30" fmla="*/ 33 w 42"/>
                    <a:gd name="T31" fmla="*/ 31 h 34"/>
                    <a:gd name="T32" fmla="*/ 38 w 42"/>
                    <a:gd name="T33" fmla="*/ 26 h 34"/>
                    <a:gd name="T34" fmla="*/ 41 w 42"/>
                    <a:gd name="T35" fmla="*/ 23 h 34"/>
                    <a:gd name="T36" fmla="*/ 41 w 42"/>
                    <a:gd name="T37" fmla="*/ 21 h 34"/>
                    <a:gd name="T38" fmla="*/ 41 w 42"/>
                    <a:gd name="T39" fmla="*/ 21 h 34"/>
                    <a:gd name="T40" fmla="*/ 42 w 42"/>
                    <a:gd name="T41" fmla="*/ 17 h 34"/>
                    <a:gd name="T42" fmla="*/ 41 w 42"/>
                    <a:gd name="T43" fmla="*/ 14 h 34"/>
                    <a:gd name="T44" fmla="*/ 37 w 42"/>
                    <a:gd name="T45" fmla="*/ 8 h 34"/>
                    <a:gd name="T46" fmla="*/ 32 w 42"/>
                    <a:gd name="T47" fmla="*/ 3 h 34"/>
                    <a:gd name="T48" fmla="*/ 24 w 42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4"/>
                    <a:gd name="T77" fmla="*/ 42 w 42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4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9" y="3"/>
                      </a:lnTo>
                      <a:lnTo>
                        <a:pt x="4" y="7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1" y="20"/>
                      </a:lnTo>
                      <a:lnTo>
                        <a:pt x="4" y="26"/>
                      </a:lnTo>
                      <a:lnTo>
                        <a:pt x="10" y="30"/>
                      </a:lnTo>
                      <a:lnTo>
                        <a:pt x="18" y="32"/>
                      </a:lnTo>
                      <a:lnTo>
                        <a:pt x="25" y="34"/>
                      </a:lnTo>
                      <a:lnTo>
                        <a:pt x="33" y="31"/>
                      </a:lnTo>
                      <a:lnTo>
                        <a:pt x="38" y="26"/>
                      </a:lnTo>
                      <a:lnTo>
                        <a:pt x="41" y="23"/>
                      </a:lnTo>
                      <a:lnTo>
                        <a:pt x="41" y="21"/>
                      </a:lnTo>
                      <a:lnTo>
                        <a:pt x="42" y="17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3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60" name="Freeform 3201"/>
                <p:cNvSpPr>
                  <a:spLocks/>
                </p:cNvSpPr>
                <p:nvPr/>
              </p:nvSpPr>
              <p:spPr bwMode="auto">
                <a:xfrm>
                  <a:off x="1612" y="2981"/>
                  <a:ext cx="42" cy="34"/>
                </a:xfrm>
                <a:custGeom>
                  <a:avLst/>
                  <a:gdLst>
                    <a:gd name="T0" fmla="*/ 24 w 42"/>
                    <a:gd name="T1" fmla="*/ 0 h 34"/>
                    <a:gd name="T2" fmla="*/ 24 w 42"/>
                    <a:gd name="T3" fmla="*/ 0 h 34"/>
                    <a:gd name="T4" fmla="*/ 15 w 42"/>
                    <a:gd name="T5" fmla="*/ 0 h 34"/>
                    <a:gd name="T6" fmla="*/ 9 w 42"/>
                    <a:gd name="T7" fmla="*/ 3 h 34"/>
                    <a:gd name="T8" fmla="*/ 4 w 42"/>
                    <a:gd name="T9" fmla="*/ 7 h 34"/>
                    <a:gd name="T10" fmla="*/ 1 w 42"/>
                    <a:gd name="T11" fmla="*/ 9 h 34"/>
                    <a:gd name="T12" fmla="*/ 0 w 42"/>
                    <a:gd name="T13" fmla="*/ 13 h 34"/>
                    <a:gd name="T14" fmla="*/ 0 w 42"/>
                    <a:gd name="T15" fmla="*/ 13 h 34"/>
                    <a:gd name="T16" fmla="*/ 0 w 42"/>
                    <a:gd name="T17" fmla="*/ 16 h 34"/>
                    <a:gd name="T18" fmla="*/ 1 w 42"/>
                    <a:gd name="T19" fmla="*/ 20 h 34"/>
                    <a:gd name="T20" fmla="*/ 4 w 42"/>
                    <a:gd name="T21" fmla="*/ 26 h 34"/>
                    <a:gd name="T22" fmla="*/ 10 w 42"/>
                    <a:gd name="T23" fmla="*/ 30 h 34"/>
                    <a:gd name="T24" fmla="*/ 18 w 42"/>
                    <a:gd name="T25" fmla="*/ 32 h 34"/>
                    <a:gd name="T26" fmla="*/ 18 w 42"/>
                    <a:gd name="T27" fmla="*/ 32 h 34"/>
                    <a:gd name="T28" fmla="*/ 25 w 42"/>
                    <a:gd name="T29" fmla="*/ 34 h 34"/>
                    <a:gd name="T30" fmla="*/ 33 w 42"/>
                    <a:gd name="T31" fmla="*/ 31 h 34"/>
                    <a:gd name="T32" fmla="*/ 38 w 42"/>
                    <a:gd name="T33" fmla="*/ 26 h 34"/>
                    <a:gd name="T34" fmla="*/ 41 w 42"/>
                    <a:gd name="T35" fmla="*/ 23 h 34"/>
                    <a:gd name="T36" fmla="*/ 41 w 42"/>
                    <a:gd name="T37" fmla="*/ 21 h 34"/>
                    <a:gd name="T38" fmla="*/ 41 w 42"/>
                    <a:gd name="T39" fmla="*/ 21 h 34"/>
                    <a:gd name="T40" fmla="*/ 42 w 42"/>
                    <a:gd name="T41" fmla="*/ 17 h 34"/>
                    <a:gd name="T42" fmla="*/ 41 w 42"/>
                    <a:gd name="T43" fmla="*/ 14 h 34"/>
                    <a:gd name="T44" fmla="*/ 37 w 42"/>
                    <a:gd name="T45" fmla="*/ 8 h 34"/>
                    <a:gd name="T46" fmla="*/ 32 w 42"/>
                    <a:gd name="T47" fmla="*/ 3 h 34"/>
                    <a:gd name="T48" fmla="*/ 24 w 42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4"/>
                    <a:gd name="T77" fmla="*/ 42 w 42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4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9" y="3"/>
                      </a:lnTo>
                      <a:lnTo>
                        <a:pt x="4" y="7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1" y="20"/>
                      </a:lnTo>
                      <a:lnTo>
                        <a:pt x="4" y="26"/>
                      </a:lnTo>
                      <a:lnTo>
                        <a:pt x="10" y="30"/>
                      </a:lnTo>
                      <a:lnTo>
                        <a:pt x="18" y="32"/>
                      </a:lnTo>
                      <a:lnTo>
                        <a:pt x="25" y="34"/>
                      </a:lnTo>
                      <a:lnTo>
                        <a:pt x="33" y="31"/>
                      </a:lnTo>
                      <a:lnTo>
                        <a:pt x="38" y="26"/>
                      </a:lnTo>
                      <a:lnTo>
                        <a:pt x="41" y="23"/>
                      </a:lnTo>
                      <a:lnTo>
                        <a:pt x="41" y="21"/>
                      </a:lnTo>
                      <a:lnTo>
                        <a:pt x="42" y="17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3"/>
                      </a:lnTo>
                      <a:lnTo>
                        <a:pt x="24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61" name="Freeform 3202"/>
                <p:cNvSpPr>
                  <a:spLocks/>
                </p:cNvSpPr>
                <p:nvPr/>
              </p:nvSpPr>
              <p:spPr bwMode="auto">
                <a:xfrm>
                  <a:off x="1600" y="2960"/>
                  <a:ext cx="43" cy="32"/>
                </a:xfrm>
                <a:custGeom>
                  <a:avLst/>
                  <a:gdLst>
                    <a:gd name="T0" fmla="*/ 21 w 43"/>
                    <a:gd name="T1" fmla="*/ 0 h 32"/>
                    <a:gd name="T2" fmla="*/ 21 w 43"/>
                    <a:gd name="T3" fmla="*/ 0 h 32"/>
                    <a:gd name="T4" fmla="*/ 13 w 43"/>
                    <a:gd name="T5" fmla="*/ 1 h 32"/>
                    <a:gd name="T6" fmla="*/ 7 w 43"/>
                    <a:gd name="T7" fmla="*/ 5 h 32"/>
                    <a:gd name="T8" fmla="*/ 2 w 43"/>
                    <a:gd name="T9" fmla="*/ 10 h 32"/>
                    <a:gd name="T10" fmla="*/ 2 w 43"/>
                    <a:gd name="T11" fmla="*/ 12 h 32"/>
                    <a:gd name="T12" fmla="*/ 0 w 43"/>
                    <a:gd name="T13" fmla="*/ 16 h 32"/>
                    <a:gd name="T14" fmla="*/ 0 w 43"/>
                    <a:gd name="T15" fmla="*/ 16 h 32"/>
                    <a:gd name="T16" fmla="*/ 2 w 43"/>
                    <a:gd name="T17" fmla="*/ 19 h 32"/>
                    <a:gd name="T18" fmla="*/ 2 w 43"/>
                    <a:gd name="T19" fmla="*/ 23 h 32"/>
                    <a:gd name="T20" fmla="*/ 7 w 43"/>
                    <a:gd name="T21" fmla="*/ 28 h 32"/>
                    <a:gd name="T22" fmla="*/ 13 w 43"/>
                    <a:gd name="T23" fmla="*/ 30 h 32"/>
                    <a:gd name="T24" fmla="*/ 21 w 43"/>
                    <a:gd name="T25" fmla="*/ 32 h 32"/>
                    <a:gd name="T26" fmla="*/ 21 w 43"/>
                    <a:gd name="T27" fmla="*/ 32 h 32"/>
                    <a:gd name="T28" fmla="*/ 30 w 43"/>
                    <a:gd name="T29" fmla="*/ 30 h 32"/>
                    <a:gd name="T30" fmla="*/ 36 w 43"/>
                    <a:gd name="T31" fmla="*/ 28 h 32"/>
                    <a:gd name="T32" fmla="*/ 40 w 43"/>
                    <a:gd name="T33" fmla="*/ 23 h 32"/>
                    <a:gd name="T34" fmla="*/ 41 w 43"/>
                    <a:gd name="T35" fmla="*/ 19 h 32"/>
                    <a:gd name="T36" fmla="*/ 43 w 43"/>
                    <a:gd name="T37" fmla="*/ 16 h 32"/>
                    <a:gd name="T38" fmla="*/ 43 w 43"/>
                    <a:gd name="T39" fmla="*/ 16 h 32"/>
                    <a:gd name="T40" fmla="*/ 41 w 43"/>
                    <a:gd name="T41" fmla="*/ 12 h 32"/>
                    <a:gd name="T42" fmla="*/ 40 w 43"/>
                    <a:gd name="T43" fmla="*/ 10 h 32"/>
                    <a:gd name="T44" fmla="*/ 36 w 43"/>
                    <a:gd name="T45" fmla="*/ 5 h 32"/>
                    <a:gd name="T46" fmla="*/ 30 w 43"/>
                    <a:gd name="T47" fmla="*/ 1 h 32"/>
                    <a:gd name="T48" fmla="*/ 21 w 43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2"/>
                    <a:gd name="T77" fmla="*/ 43 w 43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2" y="10"/>
                      </a:lnTo>
                      <a:lnTo>
                        <a:pt x="2" y="12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3" y="30"/>
                      </a:lnTo>
                      <a:lnTo>
                        <a:pt x="21" y="32"/>
                      </a:lnTo>
                      <a:lnTo>
                        <a:pt x="30" y="30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3" y="16"/>
                      </a:lnTo>
                      <a:lnTo>
                        <a:pt x="41" y="12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62" name="Freeform 3203"/>
                <p:cNvSpPr>
                  <a:spLocks/>
                </p:cNvSpPr>
                <p:nvPr/>
              </p:nvSpPr>
              <p:spPr bwMode="auto">
                <a:xfrm>
                  <a:off x="1600" y="2960"/>
                  <a:ext cx="43" cy="32"/>
                </a:xfrm>
                <a:custGeom>
                  <a:avLst/>
                  <a:gdLst>
                    <a:gd name="T0" fmla="*/ 21 w 43"/>
                    <a:gd name="T1" fmla="*/ 0 h 32"/>
                    <a:gd name="T2" fmla="*/ 21 w 43"/>
                    <a:gd name="T3" fmla="*/ 0 h 32"/>
                    <a:gd name="T4" fmla="*/ 13 w 43"/>
                    <a:gd name="T5" fmla="*/ 1 h 32"/>
                    <a:gd name="T6" fmla="*/ 7 w 43"/>
                    <a:gd name="T7" fmla="*/ 5 h 32"/>
                    <a:gd name="T8" fmla="*/ 2 w 43"/>
                    <a:gd name="T9" fmla="*/ 10 h 32"/>
                    <a:gd name="T10" fmla="*/ 2 w 43"/>
                    <a:gd name="T11" fmla="*/ 12 h 32"/>
                    <a:gd name="T12" fmla="*/ 0 w 43"/>
                    <a:gd name="T13" fmla="*/ 16 h 32"/>
                    <a:gd name="T14" fmla="*/ 0 w 43"/>
                    <a:gd name="T15" fmla="*/ 16 h 32"/>
                    <a:gd name="T16" fmla="*/ 2 w 43"/>
                    <a:gd name="T17" fmla="*/ 19 h 32"/>
                    <a:gd name="T18" fmla="*/ 2 w 43"/>
                    <a:gd name="T19" fmla="*/ 23 h 32"/>
                    <a:gd name="T20" fmla="*/ 7 w 43"/>
                    <a:gd name="T21" fmla="*/ 28 h 32"/>
                    <a:gd name="T22" fmla="*/ 13 w 43"/>
                    <a:gd name="T23" fmla="*/ 30 h 32"/>
                    <a:gd name="T24" fmla="*/ 21 w 43"/>
                    <a:gd name="T25" fmla="*/ 32 h 32"/>
                    <a:gd name="T26" fmla="*/ 21 w 43"/>
                    <a:gd name="T27" fmla="*/ 32 h 32"/>
                    <a:gd name="T28" fmla="*/ 30 w 43"/>
                    <a:gd name="T29" fmla="*/ 30 h 32"/>
                    <a:gd name="T30" fmla="*/ 36 w 43"/>
                    <a:gd name="T31" fmla="*/ 28 h 32"/>
                    <a:gd name="T32" fmla="*/ 40 w 43"/>
                    <a:gd name="T33" fmla="*/ 23 h 32"/>
                    <a:gd name="T34" fmla="*/ 41 w 43"/>
                    <a:gd name="T35" fmla="*/ 19 h 32"/>
                    <a:gd name="T36" fmla="*/ 43 w 43"/>
                    <a:gd name="T37" fmla="*/ 16 h 32"/>
                    <a:gd name="T38" fmla="*/ 43 w 43"/>
                    <a:gd name="T39" fmla="*/ 16 h 32"/>
                    <a:gd name="T40" fmla="*/ 41 w 43"/>
                    <a:gd name="T41" fmla="*/ 12 h 32"/>
                    <a:gd name="T42" fmla="*/ 40 w 43"/>
                    <a:gd name="T43" fmla="*/ 10 h 32"/>
                    <a:gd name="T44" fmla="*/ 36 w 43"/>
                    <a:gd name="T45" fmla="*/ 5 h 32"/>
                    <a:gd name="T46" fmla="*/ 30 w 43"/>
                    <a:gd name="T47" fmla="*/ 1 h 32"/>
                    <a:gd name="T48" fmla="*/ 21 w 43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2"/>
                    <a:gd name="T77" fmla="*/ 43 w 43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2" y="10"/>
                      </a:lnTo>
                      <a:lnTo>
                        <a:pt x="2" y="12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3" y="30"/>
                      </a:lnTo>
                      <a:lnTo>
                        <a:pt x="21" y="32"/>
                      </a:lnTo>
                      <a:lnTo>
                        <a:pt x="30" y="30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3" y="16"/>
                      </a:lnTo>
                      <a:lnTo>
                        <a:pt x="41" y="12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63" name="Freeform 3204"/>
                <p:cNvSpPr>
                  <a:spLocks/>
                </p:cNvSpPr>
                <p:nvPr/>
              </p:nvSpPr>
              <p:spPr bwMode="auto">
                <a:xfrm>
                  <a:off x="1583" y="3022"/>
                  <a:ext cx="39" cy="35"/>
                </a:xfrm>
                <a:custGeom>
                  <a:avLst/>
                  <a:gdLst>
                    <a:gd name="T0" fmla="*/ 11 w 39"/>
                    <a:gd name="T1" fmla="*/ 3 h 35"/>
                    <a:gd name="T2" fmla="*/ 11 w 39"/>
                    <a:gd name="T3" fmla="*/ 3 h 35"/>
                    <a:gd name="T4" fmla="*/ 5 w 39"/>
                    <a:gd name="T5" fmla="*/ 8 h 35"/>
                    <a:gd name="T6" fmla="*/ 1 w 39"/>
                    <a:gd name="T7" fmla="*/ 14 h 35"/>
                    <a:gd name="T8" fmla="*/ 0 w 39"/>
                    <a:gd name="T9" fmla="*/ 21 h 35"/>
                    <a:gd name="T10" fmla="*/ 0 w 39"/>
                    <a:gd name="T11" fmla="*/ 24 h 35"/>
                    <a:gd name="T12" fmla="*/ 1 w 39"/>
                    <a:gd name="T13" fmla="*/ 27 h 35"/>
                    <a:gd name="T14" fmla="*/ 1 w 39"/>
                    <a:gd name="T15" fmla="*/ 27 h 35"/>
                    <a:gd name="T16" fmla="*/ 3 w 39"/>
                    <a:gd name="T17" fmla="*/ 30 h 35"/>
                    <a:gd name="T18" fmla="*/ 6 w 39"/>
                    <a:gd name="T19" fmla="*/ 32 h 35"/>
                    <a:gd name="T20" fmla="*/ 12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1 h 35"/>
                    <a:gd name="T26" fmla="*/ 28 w 39"/>
                    <a:gd name="T27" fmla="*/ 31 h 35"/>
                    <a:gd name="T28" fmla="*/ 34 w 39"/>
                    <a:gd name="T29" fmla="*/ 26 h 35"/>
                    <a:gd name="T30" fmla="*/ 38 w 39"/>
                    <a:gd name="T31" fmla="*/ 19 h 35"/>
                    <a:gd name="T32" fmla="*/ 39 w 39"/>
                    <a:gd name="T33" fmla="*/ 13 h 35"/>
                    <a:gd name="T34" fmla="*/ 38 w 39"/>
                    <a:gd name="T35" fmla="*/ 10 h 35"/>
                    <a:gd name="T36" fmla="*/ 37 w 39"/>
                    <a:gd name="T37" fmla="*/ 7 h 35"/>
                    <a:gd name="T38" fmla="*/ 37 w 39"/>
                    <a:gd name="T39" fmla="*/ 7 h 35"/>
                    <a:gd name="T40" fmla="*/ 35 w 39"/>
                    <a:gd name="T41" fmla="*/ 4 h 35"/>
                    <a:gd name="T42" fmla="*/ 33 w 39"/>
                    <a:gd name="T43" fmla="*/ 1 h 35"/>
                    <a:gd name="T44" fmla="*/ 26 w 39"/>
                    <a:gd name="T45" fmla="*/ 0 h 35"/>
                    <a:gd name="T46" fmla="*/ 19 w 39"/>
                    <a:gd name="T47" fmla="*/ 0 h 35"/>
                    <a:gd name="T48" fmla="*/ 11 w 39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3" y="30"/>
                      </a:lnTo>
                      <a:lnTo>
                        <a:pt x="6" y="32"/>
                      </a:lnTo>
                      <a:lnTo>
                        <a:pt x="12" y="35"/>
                      </a:lnTo>
                      <a:lnTo>
                        <a:pt x="20" y="35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19"/>
                      </a:lnTo>
                      <a:lnTo>
                        <a:pt x="39" y="13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5" y="4"/>
                      </a:lnTo>
                      <a:lnTo>
                        <a:pt x="33" y="1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64" name="Freeform 3205"/>
                <p:cNvSpPr>
                  <a:spLocks/>
                </p:cNvSpPr>
                <p:nvPr/>
              </p:nvSpPr>
              <p:spPr bwMode="auto">
                <a:xfrm>
                  <a:off x="1583" y="3022"/>
                  <a:ext cx="39" cy="35"/>
                </a:xfrm>
                <a:custGeom>
                  <a:avLst/>
                  <a:gdLst>
                    <a:gd name="T0" fmla="*/ 11 w 39"/>
                    <a:gd name="T1" fmla="*/ 3 h 35"/>
                    <a:gd name="T2" fmla="*/ 11 w 39"/>
                    <a:gd name="T3" fmla="*/ 3 h 35"/>
                    <a:gd name="T4" fmla="*/ 5 w 39"/>
                    <a:gd name="T5" fmla="*/ 8 h 35"/>
                    <a:gd name="T6" fmla="*/ 1 w 39"/>
                    <a:gd name="T7" fmla="*/ 14 h 35"/>
                    <a:gd name="T8" fmla="*/ 0 w 39"/>
                    <a:gd name="T9" fmla="*/ 21 h 35"/>
                    <a:gd name="T10" fmla="*/ 0 w 39"/>
                    <a:gd name="T11" fmla="*/ 24 h 35"/>
                    <a:gd name="T12" fmla="*/ 1 w 39"/>
                    <a:gd name="T13" fmla="*/ 27 h 35"/>
                    <a:gd name="T14" fmla="*/ 1 w 39"/>
                    <a:gd name="T15" fmla="*/ 27 h 35"/>
                    <a:gd name="T16" fmla="*/ 3 w 39"/>
                    <a:gd name="T17" fmla="*/ 30 h 35"/>
                    <a:gd name="T18" fmla="*/ 6 w 39"/>
                    <a:gd name="T19" fmla="*/ 32 h 35"/>
                    <a:gd name="T20" fmla="*/ 12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1 h 35"/>
                    <a:gd name="T26" fmla="*/ 28 w 39"/>
                    <a:gd name="T27" fmla="*/ 31 h 35"/>
                    <a:gd name="T28" fmla="*/ 34 w 39"/>
                    <a:gd name="T29" fmla="*/ 26 h 35"/>
                    <a:gd name="T30" fmla="*/ 38 w 39"/>
                    <a:gd name="T31" fmla="*/ 19 h 35"/>
                    <a:gd name="T32" fmla="*/ 39 w 39"/>
                    <a:gd name="T33" fmla="*/ 13 h 35"/>
                    <a:gd name="T34" fmla="*/ 38 w 39"/>
                    <a:gd name="T35" fmla="*/ 10 h 35"/>
                    <a:gd name="T36" fmla="*/ 37 w 39"/>
                    <a:gd name="T37" fmla="*/ 7 h 35"/>
                    <a:gd name="T38" fmla="*/ 37 w 39"/>
                    <a:gd name="T39" fmla="*/ 7 h 35"/>
                    <a:gd name="T40" fmla="*/ 35 w 39"/>
                    <a:gd name="T41" fmla="*/ 4 h 35"/>
                    <a:gd name="T42" fmla="*/ 33 w 39"/>
                    <a:gd name="T43" fmla="*/ 1 h 35"/>
                    <a:gd name="T44" fmla="*/ 26 w 39"/>
                    <a:gd name="T45" fmla="*/ 0 h 35"/>
                    <a:gd name="T46" fmla="*/ 19 w 39"/>
                    <a:gd name="T47" fmla="*/ 0 h 35"/>
                    <a:gd name="T48" fmla="*/ 11 w 39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3" y="30"/>
                      </a:lnTo>
                      <a:lnTo>
                        <a:pt x="6" y="32"/>
                      </a:lnTo>
                      <a:lnTo>
                        <a:pt x="12" y="35"/>
                      </a:lnTo>
                      <a:lnTo>
                        <a:pt x="20" y="35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19"/>
                      </a:lnTo>
                      <a:lnTo>
                        <a:pt x="39" y="13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5" y="4"/>
                      </a:lnTo>
                      <a:lnTo>
                        <a:pt x="33" y="1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65" name="Freeform 3206"/>
                <p:cNvSpPr>
                  <a:spLocks/>
                </p:cNvSpPr>
                <p:nvPr/>
              </p:nvSpPr>
              <p:spPr bwMode="auto">
                <a:xfrm>
                  <a:off x="1612" y="3026"/>
                  <a:ext cx="40" cy="33"/>
                </a:xfrm>
                <a:custGeom>
                  <a:avLst/>
                  <a:gdLst>
                    <a:gd name="T0" fmla="*/ 25 w 40"/>
                    <a:gd name="T1" fmla="*/ 1 h 33"/>
                    <a:gd name="T2" fmla="*/ 25 w 40"/>
                    <a:gd name="T3" fmla="*/ 1 h 33"/>
                    <a:gd name="T4" fmla="*/ 17 w 40"/>
                    <a:gd name="T5" fmla="*/ 0 h 33"/>
                    <a:gd name="T6" fmla="*/ 10 w 40"/>
                    <a:gd name="T7" fmla="*/ 0 h 33"/>
                    <a:gd name="T8" fmla="*/ 4 w 40"/>
                    <a:gd name="T9" fmla="*/ 4 h 33"/>
                    <a:gd name="T10" fmla="*/ 1 w 40"/>
                    <a:gd name="T11" fmla="*/ 6 h 33"/>
                    <a:gd name="T12" fmla="*/ 0 w 40"/>
                    <a:gd name="T13" fmla="*/ 9 h 33"/>
                    <a:gd name="T14" fmla="*/ 0 w 40"/>
                    <a:gd name="T15" fmla="*/ 9 h 33"/>
                    <a:gd name="T16" fmla="*/ 0 w 40"/>
                    <a:gd name="T17" fmla="*/ 13 h 33"/>
                    <a:gd name="T18" fmla="*/ 0 w 40"/>
                    <a:gd name="T19" fmla="*/ 15 h 33"/>
                    <a:gd name="T20" fmla="*/ 1 w 40"/>
                    <a:gd name="T21" fmla="*/ 22 h 33"/>
                    <a:gd name="T22" fmla="*/ 6 w 40"/>
                    <a:gd name="T23" fmla="*/ 27 h 33"/>
                    <a:gd name="T24" fmla="*/ 14 w 40"/>
                    <a:gd name="T25" fmla="*/ 31 h 33"/>
                    <a:gd name="T26" fmla="*/ 14 w 40"/>
                    <a:gd name="T27" fmla="*/ 31 h 33"/>
                    <a:gd name="T28" fmla="*/ 22 w 40"/>
                    <a:gd name="T29" fmla="*/ 33 h 33"/>
                    <a:gd name="T30" fmla="*/ 29 w 40"/>
                    <a:gd name="T31" fmla="*/ 32 h 33"/>
                    <a:gd name="T32" fmla="*/ 36 w 40"/>
                    <a:gd name="T33" fmla="*/ 28 h 33"/>
                    <a:gd name="T34" fmla="*/ 37 w 40"/>
                    <a:gd name="T35" fmla="*/ 26 h 33"/>
                    <a:gd name="T36" fmla="*/ 40 w 40"/>
                    <a:gd name="T37" fmla="*/ 23 h 33"/>
                    <a:gd name="T38" fmla="*/ 40 w 40"/>
                    <a:gd name="T39" fmla="*/ 23 h 33"/>
                    <a:gd name="T40" fmla="*/ 40 w 40"/>
                    <a:gd name="T41" fmla="*/ 20 h 33"/>
                    <a:gd name="T42" fmla="*/ 40 w 40"/>
                    <a:gd name="T43" fmla="*/ 17 h 33"/>
                    <a:gd name="T44" fmla="*/ 37 w 40"/>
                    <a:gd name="T45" fmla="*/ 10 h 33"/>
                    <a:gd name="T46" fmla="*/ 32 w 40"/>
                    <a:gd name="T47" fmla="*/ 5 h 33"/>
                    <a:gd name="T48" fmla="*/ 25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10" y="0"/>
                      </a:lnTo>
                      <a:lnTo>
                        <a:pt x="4" y="4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1" y="22"/>
                      </a:lnTo>
                      <a:lnTo>
                        <a:pt x="6" y="27"/>
                      </a:lnTo>
                      <a:lnTo>
                        <a:pt x="14" y="31"/>
                      </a:lnTo>
                      <a:lnTo>
                        <a:pt x="22" y="33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37" y="26"/>
                      </a:lnTo>
                      <a:lnTo>
                        <a:pt x="40" y="23"/>
                      </a:lnTo>
                      <a:lnTo>
                        <a:pt x="40" y="20"/>
                      </a:lnTo>
                      <a:lnTo>
                        <a:pt x="40" y="17"/>
                      </a:lnTo>
                      <a:lnTo>
                        <a:pt x="37" y="10"/>
                      </a:lnTo>
                      <a:lnTo>
                        <a:pt x="32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66" name="Freeform 3207"/>
                <p:cNvSpPr>
                  <a:spLocks/>
                </p:cNvSpPr>
                <p:nvPr/>
              </p:nvSpPr>
              <p:spPr bwMode="auto">
                <a:xfrm>
                  <a:off x="1612" y="3026"/>
                  <a:ext cx="40" cy="33"/>
                </a:xfrm>
                <a:custGeom>
                  <a:avLst/>
                  <a:gdLst>
                    <a:gd name="T0" fmla="*/ 25 w 40"/>
                    <a:gd name="T1" fmla="*/ 1 h 33"/>
                    <a:gd name="T2" fmla="*/ 25 w 40"/>
                    <a:gd name="T3" fmla="*/ 1 h 33"/>
                    <a:gd name="T4" fmla="*/ 17 w 40"/>
                    <a:gd name="T5" fmla="*/ 0 h 33"/>
                    <a:gd name="T6" fmla="*/ 10 w 40"/>
                    <a:gd name="T7" fmla="*/ 0 h 33"/>
                    <a:gd name="T8" fmla="*/ 4 w 40"/>
                    <a:gd name="T9" fmla="*/ 4 h 33"/>
                    <a:gd name="T10" fmla="*/ 1 w 40"/>
                    <a:gd name="T11" fmla="*/ 6 h 33"/>
                    <a:gd name="T12" fmla="*/ 0 w 40"/>
                    <a:gd name="T13" fmla="*/ 9 h 33"/>
                    <a:gd name="T14" fmla="*/ 0 w 40"/>
                    <a:gd name="T15" fmla="*/ 9 h 33"/>
                    <a:gd name="T16" fmla="*/ 0 w 40"/>
                    <a:gd name="T17" fmla="*/ 13 h 33"/>
                    <a:gd name="T18" fmla="*/ 0 w 40"/>
                    <a:gd name="T19" fmla="*/ 15 h 33"/>
                    <a:gd name="T20" fmla="*/ 1 w 40"/>
                    <a:gd name="T21" fmla="*/ 22 h 33"/>
                    <a:gd name="T22" fmla="*/ 6 w 40"/>
                    <a:gd name="T23" fmla="*/ 27 h 33"/>
                    <a:gd name="T24" fmla="*/ 14 w 40"/>
                    <a:gd name="T25" fmla="*/ 31 h 33"/>
                    <a:gd name="T26" fmla="*/ 14 w 40"/>
                    <a:gd name="T27" fmla="*/ 31 h 33"/>
                    <a:gd name="T28" fmla="*/ 22 w 40"/>
                    <a:gd name="T29" fmla="*/ 33 h 33"/>
                    <a:gd name="T30" fmla="*/ 29 w 40"/>
                    <a:gd name="T31" fmla="*/ 32 h 33"/>
                    <a:gd name="T32" fmla="*/ 36 w 40"/>
                    <a:gd name="T33" fmla="*/ 28 h 33"/>
                    <a:gd name="T34" fmla="*/ 37 w 40"/>
                    <a:gd name="T35" fmla="*/ 26 h 33"/>
                    <a:gd name="T36" fmla="*/ 40 w 40"/>
                    <a:gd name="T37" fmla="*/ 23 h 33"/>
                    <a:gd name="T38" fmla="*/ 40 w 40"/>
                    <a:gd name="T39" fmla="*/ 23 h 33"/>
                    <a:gd name="T40" fmla="*/ 40 w 40"/>
                    <a:gd name="T41" fmla="*/ 20 h 33"/>
                    <a:gd name="T42" fmla="*/ 40 w 40"/>
                    <a:gd name="T43" fmla="*/ 17 h 33"/>
                    <a:gd name="T44" fmla="*/ 37 w 40"/>
                    <a:gd name="T45" fmla="*/ 10 h 33"/>
                    <a:gd name="T46" fmla="*/ 32 w 40"/>
                    <a:gd name="T47" fmla="*/ 5 h 33"/>
                    <a:gd name="T48" fmla="*/ 25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10" y="0"/>
                      </a:lnTo>
                      <a:lnTo>
                        <a:pt x="4" y="4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1" y="22"/>
                      </a:lnTo>
                      <a:lnTo>
                        <a:pt x="6" y="27"/>
                      </a:lnTo>
                      <a:lnTo>
                        <a:pt x="14" y="31"/>
                      </a:lnTo>
                      <a:lnTo>
                        <a:pt x="22" y="33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37" y="26"/>
                      </a:lnTo>
                      <a:lnTo>
                        <a:pt x="40" y="23"/>
                      </a:lnTo>
                      <a:lnTo>
                        <a:pt x="40" y="20"/>
                      </a:lnTo>
                      <a:lnTo>
                        <a:pt x="40" y="17"/>
                      </a:lnTo>
                      <a:lnTo>
                        <a:pt x="37" y="10"/>
                      </a:lnTo>
                      <a:lnTo>
                        <a:pt x="32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67" name="Freeform 3208"/>
                <p:cNvSpPr>
                  <a:spLocks/>
                </p:cNvSpPr>
                <p:nvPr/>
              </p:nvSpPr>
              <p:spPr bwMode="auto">
                <a:xfrm>
                  <a:off x="1600" y="3016"/>
                  <a:ext cx="31" cy="88"/>
                </a:xfrm>
                <a:custGeom>
                  <a:avLst/>
                  <a:gdLst>
                    <a:gd name="T0" fmla="*/ 0 w 31"/>
                    <a:gd name="T1" fmla="*/ 84 h 88"/>
                    <a:gd name="T2" fmla="*/ 9 w 31"/>
                    <a:gd name="T3" fmla="*/ 69 h 88"/>
                    <a:gd name="T4" fmla="*/ 9 w 31"/>
                    <a:gd name="T5" fmla="*/ 0 h 88"/>
                    <a:gd name="T6" fmla="*/ 23 w 31"/>
                    <a:gd name="T7" fmla="*/ 1 h 88"/>
                    <a:gd name="T8" fmla="*/ 22 w 31"/>
                    <a:gd name="T9" fmla="*/ 69 h 88"/>
                    <a:gd name="T10" fmla="*/ 31 w 31"/>
                    <a:gd name="T11" fmla="*/ 85 h 88"/>
                    <a:gd name="T12" fmla="*/ 21 w 31"/>
                    <a:gd name="T13" fmla="*/ 79 h 88"/>
                    <a:gd name="T14" fmla="*/ 21 w 31"/>
                    <a:gd name="T15" fmla="*/ 88 h 88"/>
                    <a:gd name="T16" fmla="*/ 15 w 31"/>
                    <a:gd name="T17" fmla="*/ 81 h 88"/>
                    <a:gd name="T18" fmla="*/ 9 w 31"/>
                    <a:gd name="T19" fmla="*/ 88 h 88"/>
                    <a:gd name="T20" fmla="*/ 9 w 31"/>
                    <a:gd name="T21" fmla="*/ 80 h 88"/>
                    <a:gd name="T22" fmla="*/ 0 w 31"/>
                    <a:gd name="T23" fmla="*/ 84 h 88"/>
                    <a:gd name="T24" fmla="*/ 0 w 31"/>
                    <a:gd name="T25" fmla="*/ 84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8"/>
                    <a:gd name="T41" fmla="*/ 31 w 31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8">
                      <a:moveTo>
                        <a:pt x="0" y="84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1"/>
                      </a:lnTo>
                      <a:lnTo>
                        <a:pt x="22" y="69"/>
                      </a:lnTo>
                      <a:lnTo>
                        <a:pt x="31" y="85"/>
                      </a:lnTo>
                      <a:lnTo>
                        <a:pt x="21" y="79"/>
                      </a:lnTo>
                      <a:lnTo>
                        <a:pt x="21" y="88"/>
                      </a:lnTo>
                      <a:lnTo>
                        <a:pt x="15" y="81"/>
                      </a:lnTo>
                      <a:lnTo>
                        <a:pt x="9" y="88"/>
                      </a:lnTo>
                      <a:lnTo>
                        <a:pt x="9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68" name="Freeform 3209"/>
                <p:cNvSpPr>
                  <a:spLocks/>
                </p:cNvSpPr>
                <p:nvPr/>
              </p:nvSpPr>
              <p:spPr bwMode="auto">
                <a:xfrm>
                  <a:off x="1583" y="3001"/>
                  <a:ext cx="39" cy="34"/>
                </a:xfrm>
                <a:custGeom>
                  <a:avLst/>
                  <a:gdLst>
                    <a:gd name="T0" fmla="*/ 11 w 39"/>
                    <a:gd name="T1" fmla="*/ 2 h 34"/>
                    <a:gd name="T2" fmla="*/ 11 w 39"/>
                    <a:gd name="T3" fmla="*/ 2 h 34"/>
                    <a:gd name="T4" fmla="*/ 5 w 39"/>
                    <a:gd name="T5" fmla="*/ 7 h 34"/>
                    <a:gd name="T6" fmla="*/ 1 w 39"/>
                    <a:gd name="T7" fmla="*/ 14 h 34"/>
                    <a:gd name="T8" fmla="*/ 0 w 39"/>
                    <a:gd name="T9" fmla="*/ 21 h 34"/>
                    <a:gd name="T10" fmla="*/ 0 w 39"/>
                    <a:gd name="T11" fmla="*/ 24 h 34"/>
                    <a:gd name="T12" fmla="*/ 1 w 39"/>
                    <a:gd name="T13" fmla="*/ 28 h 34"/>
                    <a:gd name="T14" fmla="*/ 1 w 39"/>
                    <a:gd name="T15" fmla="*/ 28 h 34"/>
                    <a:gd name="T16" fmla="*/ 3 w 39"/>
                    <a:gd name="T17" fmla="*/ 30 h 34"/>
                    <a:gd name="T18" fmla="*/ 6 w 39"/>
                    <a:gd name="T19" fmla="*/ 31 h 34"/>
                    <a:gd name="T20" fmla="*/ 12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1 h 34"/>
                    <a:gd name="T26" fmla="*/ 28 w 39"/>
                    <a:gd name="T27" fmla="*/ 31 h 34"/>
                    <a:gd name="T28" fmla="*/ 34 w 39"/>
                    <a:gd name="T29" fmla="*/ 26 h 34"/>
                    <a:gd name="T30" fmla="*/ 38 w 39"/>
                    <a:gd name="T31" fmla="*/ 20 h 34"/>
                    <a:gd name="T32" fmla="*/ 39 w 39"/>
                    <a:gd name="T33" fmla="*/ 12 h 34"/>
                    <a:gd name="T34" fmla="*/ 38 w 39"/>
                    <a:gd name="T35" fmla="*/ 10 h 34"/>
                    <a:gd name="T36" fmla="*/ 37 w 39"/>
                    <a:gd name="T37" fmla="*/ 6 h 34"/>
                    <a:gd name="T38" fmla="*/ 37 w 39"/>
                    <a:gd name="T39" fmla="*/ 6 h 34"/>
                    <a:gd name="T40" fmla="*/ 35 w 39"/>
                    <a:gd name="T41" fmla="*/ 3 h 34"/>
                    <a:gd name="T42" fmla="*/ 33 w 39"/>
                    <a:gd name="T43" fmla="*/ 2 h 34"/>
                    <a:gd name="T44" fmla="*/ 26 w 39"/>
                    <a:gd name="T45" fmla="*/ 0 h 34"/>
                    <a:gd name="T46" fmla="*/ 19 w 39"/>
                    <a:gd name="T47" fmla="*/ 0 h 34"/>
                    <a:gd name="T48" fmla="*/ 11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7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3" y="30"/>
                      </a:lnTo>
                      <a:lnTo>
                        <a:pt x="6" y="31"/>
                      </a:lnTo>
                      <a:lnTo>
                        <a:pt x="12" y="34"/>
                      </a:lnTo>
                      <a:lnTo>
                        <a:pt x="20" y="34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20"/>
                      </a:lnTo>
                      <a:lnTo>
                        <a:pt x="39" y="12"/>
                      </a:lnTo>
                      <a:lnTo>
                        <a:pt x="38" y="10"/>
                      </a:lnTo>
                      <a:lnTo>
                        <a:pt x="37" y="6"/>
                      </a:lnTo>
                      <a:lnTo>
                        <a:pt x="35" y="3"/>
                      </a:lnTo>
                      <a:lnTo>
                        <a:pt x="33" y="2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2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69" name="Freeform 3210"/>
                <p:cNvSpPr>
                  <a:spLocks/>
                </p:cNvSpPr>
                <p:nvPr/>
              </p:nvSpPr>
              <p:spPr bwMode="auto">
                <a:xfrm>
                  <a:off x="1583" y="3001"/>
                  <a:ext cx="39" cy="34"/>
                </a:xfrm>
                <a:custGeom>
                  <a:avLst/>
                  <a:gdLst>
                    <a:gd name="T0" fmla="*/ 11 w 39"/>
                    <a:gd name="T1" fmla="*/ 2 h 34"/>
                    <a:gd name="T2" fmla="*/ 11 w 39"/>
                    <a:gd name="T3" fmla="*/ 2 h 34"/>
                    <a:gd name="T4" fmla="*/ 5 w 39"/>
                    <a:gd name="T5" fmla="*/ 7 h 34"/>
                    <a:gd name="T6" fmla="*/ 1 w 39"/>
                    <a:gd name="T7" fmla="*/ 14 h 34"/>
                    <a:gd name="T8" fmla="*/ 0 w 39"/>
                    <a:gd name="T9" fmla="*/ 21 h 34"/>
                    <a:gd name="T10" fmla="*/ 0 w 39"/>
                    <a:gd name="T11" fmla="*/ 24 h 34"/>
                    <a:gd name="T12" fmla="*/ 1 w 39"/>
                    <a:gd name="T13" fmla="*/ 28 h 34"/>
                    <a:gd name="T14" fmla="*/ 1 w 39"/>
                    <a:gd name="T15" fmla="*/ 28 h 34"/>
                    <a:gd name="T16" fmla="*/ 3 w 39"/>
                    <a:gd name="T17" fmla="*/ 30 h 34"/>
                    <a:gd name="T18" fmla="*/ 6 w 39"/>
                    <a:gd name="T19" fmla="*/ 31 h 34"/>
                    <a:gd name="T20" fmla="*/ 12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1 h 34"/>
                    <a:gd name="T26" fmla="*/ 28 w 39"/>
                    <a:gd name="T27" fmla="*/ 31 h 34"/>
                    <a:gd name="T28" fmla="*/ 34 w 39"/>
                    <a:gd name="T29" fmla="*/ 26 h 34"/>
                    <a:gd name="T30" fmla="*/ 38 w 39"/>
                    <a:gd name="T31" fmla="*/ 20 h 34"/>
                    <a:gd name="T32" fmla="*/ 39 w 39"/>
                    <a:gd name="T33" fmla="*/ 12 h 34"/>
                    <a:gd name="T34" fmla="*/ 38 w 39"/>
                    <a:gd name="T35" fmla="*/ 10 h 34"/>
                    <a:gd name="T36" fmla="*/ 37 w 39"/>
                    <a:gd name="T37" fmla="*/ 6 h 34"/>
                    <a:gd name="T38" fmla="*/ 37 w 39"/>
                    <a:gd name="T39" fmla="*/ 6 h 34"/>
                    <a:gd name="T40" fmla="*/ 35 w 39"/>
                    <a:gd name="T41" fmla="*/ 3 h 34"/>
                    <a:gd name="T42" fmla="*/ 33 w 39"/>
                    <a:gd name="T43" fmla="*/ 2 h 34"/>
                    <a:gd name="T44" fmla="*/ 26 w 39"/>
                    <a:gd name="T45" fmla="*/ 0 h 34"/>
                    <a:gd name="T46" fmla="*/ 19 w 39"/>
                    <a:gd name="T47" fmla="*/ 0 h 34"/>
                    <a:gd name="T48" fmla="*/ 11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7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3" y="30"/>
                      </a:lnTo>
                      <a:lnTo>
                        <a:pt x="6" y="31"/>
                      </a:lnTo>
                      <a:lnTo>
                        <a:pt x="12" y="34"/>
                      </a:lnTo>
                      <a:lnTo>
                        <a:pt x="20" y="34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20"/>
                      </a:lnTo>
                      <a:lnTo>
                        <a:pt x="39" y="12"/>
                      </a:lnTo>
                      <a:lnTo>
                        <a:pt x="38" y="10"/>
                      </a:lnTo>
                      <a:lnTo>
                        <a:pt x="37" y="6"/>
                      </a:lnTo>
                      <a:lnTo>
                        <a:pt x="35" y="3"/>
                      </a:lnTo>
                      <a:lnTo>
                        <a:pt x="33" y="2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70" name="Freeform 3211"/>
                <p:cNvSpPr>
                  <a:spLocks/>
                </p:cNvSpPr>
                <p:nvPr/>
              </p:nvSpPr>
              <p:spPr bwMode="auto">
                <a:xfrm>
                  <a:off x="1612" y="3004"/>
                  <a:ext cx="40" cy="33"/>
                </a:xfrm>
                <a:custGeom>
                  <a:avLst/>
                  <a:gdLst>
                    <a:gd name="T0" fmla="*/ 25 w 40"/>
                    <a:gd name="T1" fmla="*/ 2 h 33"/>
                    <a:gd name="T2" fmla="*/ 25 w 40"/>
                    <a:gd name="T3" fmla="*/ 2 h 33"/>
                    <a:gd name="T4" fmla="*/ 17 w 40"/>
                    <a:gd name="T5" fmla="*/ 0 h 33"/>
                    <a:gd name="T6" fmla="*/ 10 w 40"/>
                    <a:gd name="T7" fmla="*/ 2 h 33"/>
                    <a:gd name="T8" fmla="*/ 4 w 40"/>
                    <a:gd name="T9" fmla="*/ 4 h 33"/>
                    <a:gd name="T10" fmla="*/ 1 w 40"/>
                    <a:gd name="T11" fmla="*/ 7 h 33"/>
                    <a:gd name="T12" fmla="*/ 0 w 40"/>
                    <a:gd name="T13" fmla="*/ 9 h 33"/>
                    <a:gd name="T14" fmla="*/ 0 w 40"/>
                    <a:gd name="T15" fmla="*/ 9 h 33"/>
                    <a:gd name="T16" fmla="*/ 0 w 40"/>
                    <a:gd name="T17" fmla="*/ 13 h 33"/>
                    <a:gd name="T18" fmla="*/ 0 w 40"/>
                    <a:gd name="T19" fmla="*/ 17 h 33"/>
                    <a:gd name="T20" fmla="*/ 1 w 40"/>
                    <a:gd name="T21" fmla="*/ 23 h 33"/>
                    <a:gd name="T22" fmla="*/ 6 w 40"/>
                    <a:gd name="T23" fmla="*/ 28 h 33"/>
                    <a:gd name="T24" fmla="*/ 14 w 40"/>
                    <a:gd name="T25" fmla="*/ 32 h 33"/>
                    <a:gd name="T26" fmla="*/ 14 w 40"/>
                    <a:gd name="T27" fmla="*/ 32 h 33"/>
                    <a:gd name="T28" fmla="*/ 22 w 40"/>
                    <a:gd name="T29" fmla="*/ 33 h 33"/>
                    <a:gd name="T30" fmla="*/ 29 w 40"/>
                    <a:gd name="T31" fmla="*/ 33 h 33"/>
                    <a:gd name="T32" fmla="*/ 36 w 40"/>
                    <a:gd name="T33" fmla="*/ 30 h 33"/>
                    <a:gd name="T34" fmla="*/ 37 w 40"/>
                    <a:gd name="T35" fmla="*/ 27 h 33"/>
                    <a:gd name="T36" fmla="*/ 40 w 40"/>
                    <a:gd name="T37" fmla="*/ 25 h 33"/>
                    <a:gd name="T38" fmla="*/ 40 w 40"/>
                    <a:gd name="T39" fmla="*/ 25 h 33"/>
                    <a:gd name="T40" fmla="*/ 40 w 40"/>
                    <a:gd name="T41" fmla="*/ 21 h 33"/>
                    <a:gd name="T42" fmla="*/ 40 w 40"/>
                    <a:gd name="T43" fmla="*/ 18 h 33"/>
                    <a:gd name="T44" fmla="*/ 37 w 40"/>
                    <a:gd name="T45" fmla="*/ 11 h 33"/>
                    <a:gd name="T46" fmla="*/ 32 w 40"/>
                    <a:gd name="T47" fmla="*/ 5 h 33"/>
                    <a:gd name="T48" fmla="*/ 25 w 40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7" y="0"/>
                      </a:lnTo>
                      <a:lnTo>
                        <a:pt x="10" y="2"/>
                      </a:lnTo>
                      <a:lnTo>
                        <a:pt x="4" y="4"/>
                      </a:lnTo>
                      <a:lnTo>
                        <a:pt x="1" y="7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29" y="33"/>
                      </a:lnTo>
                      <a:lnTo>
                        <a:pt x="36" y="30"/>
                      </a:lnTo>
                      <a:lnTo>
                        <a:pt x="37" y="27"/>
                      </a:lnTo>
                      <a:lnTo>
                        <a:pt x="40" y="25"/>
                      </a:lnTo>
                      <a:lnTo>
                        <a:pt x="40" y="21"/>
                      </a:lnTo>
                      <a:lnTo>
                        <a:pt x="40" y="18"/>
                      </a:lnTo>
                      <a:lnTo>
                        <a:pt x="37" y="11"/>
                      </a:lnTo>
                      <a:lnTo>
                        <a:pt x="32" y="5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71" name="Freeform 3212"/>
                <p:cNvSpPr>
                  <a:spLocks/>
                </p:cNvSpPr>
                <p:nvPr/>
              </p:nvSpPr>
              <p:spPr bwMode="auto">
                <a:xfrm>
                  <a:off x="1612" y="3004"/>
                  <a:ext cx="40" cy="33"/>
                </a:xfrm>
                <a:custGeom>
                  <a:avLst/>
                  <a:gdLst>
                    <a:gd name="T0" fmla="*/ 25 w 40"/>
                    <a:gd name="T1" fmla="*/ 2 h 33"/>
                    <a:gd name="T2" fmla="*/ 25 w 40"/>
                    <a:gd name="T3" fmla="*/ 2 h 33"/>
                    <a:gd name="T4" fmla="*/ 17 w 40"/>
                    <a:gd name="T5" fmla="*/ 0 h 33"/>
                    <a:gd name="T6" fmla="*/ 10 w 40"/>
                    <a:gd name="T7" fmla="*/ 2 h 33"/>
                    <a:gd name="T8" fmla="*/ 4 w 40"/>
                    <a:gd name="T9" fmla="*/ 4 h 33"/>
                    <a:gd name="T10" fmla="*/ 1 w 40"/>
                    <a:gd name="T11" fmla="*/ 7 h 33"/>
                    <a:gd name="T12" fmla="*/ 0 w 40"/>
                    <a:gd name="T13" fmla="*/ 9 h 33"/>
                    <a:gd name="T14" fmla="*/ 0 w 40"/>
                    <a:gd name="T15" fmla="*/ 9 h 33"/>
                    <a:gd name="T16" fmla="*/ 0 w 40"/>
                    <a:gd name="T17" fmla="*/ 13 h 33"/>
                    <a:gd name="T18" fmla="*/ 0 w 40"/>
                    <a:gd name="T19" fmla="*/ 17 h 33"/>
                    <a:gd name="T20" fmla="*/ 1 w 40"/>
                    <a:gd name="T21" fmla="*/ 23 h 33"/>
                    <a:gd name="T22" fmla="*/ 6 w 40"/>
                    <a:gd name="T23" fmla="*/ 28 h 33"/>
                    <a:gd name="T24" fmla="*/ 14 w 40"/>
                    <a:gd name="T25" fmla="*/ 32 h 33"/>
                    <a:gd name="T26" fmla="*/ 14 w 40"/>
                    <a:gd name="T27" fmla="*/ 32 h 33"/>
                    <a:gd name="T28" fmla="*/ 22 w 40"/>
                    <a:gd name="T29" fmla="*/ 33 h 33"/>
                    <a:gd name="T30" fmla="*/ 29 w 40"/>
                    <a:gd name="T31" fmla="*/ 33 h 33"/>
                    <a:gd name="T32" fmla="*/ 36 w 40"/>
                    <a:gd name="T33" fmla="*/ 30 h 33"/>
                    <a:gd name="T34" fmla="*/ 37 w 40"/>
                    <a:gd name="T35" fmla="*/ 27 h 33"/>
                    <a:gd name="T36" fmla="*/ 40 w 40"/>
                    <a:gd name="T37" fmla="*/ 25 h 33"/>
                    <a:gd name="T38" fmla="*/ 40 w 40"/>
                    <a:gd name="T39" fmla="*/ 25 h 33"/>
                    <a:gd name="T40" fmla="*/ 40 w 40"/>
                    <a:gd name="T41" fmla="*/ 21 h 33"/>
                    <a:gd name="T42" fmla="*/ 40 w 40"/>
                    <a:gd name="T43" fmla="*/ 18 h 33"/>
                    <a:gd name="T44" fmla="*/ 37 w 40"/>
                    <a:gd name="T45" fmla="*/ 11 h 33"/>
                    <a:gd name="T46" fmla="*/ 32 w 40"/>
                    <a:gd name="T47" fmla="*/ 5 h 33"/>
                    <a:gd name="T48" fmla="*/ 25 w 40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7" y="0"/>
                      </a:lnTo>
                      <a:lnTo>
                        <a:pt x="10" y="2"/>
                      </a:lnTo>
                      <a:lnTo>
                        <a:pt x="4" y="4"/>
                      </a:lnTo>
                      <a:lnTo>
                        <a:pt x="1" y="7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29" y="33"/>
                      </a:lnTo>
                      <a:lnTo>
                        <a:pt x="36" y="30"/>
                      </a:lnTo>
                      <a:lnTo>
                        <a:pt x="37" y="27"/>
                      </a:lnTo>
                      <a:lnTo>
                        <a:pt x="40" y="25"/>
                      </a:lnTo>
                      <a:lnTo>
                        <a:pt x="40" y="21"/>
                      </a:lnTo>
                      <a:lnTo>
                        <a:pt x="40" y="18"/>
                      </a:lnTo>
                      <a:lnTo>
                        <a:pt x="37" y="11"/>
                      </a:lnTo>
                      <a:lnTo>
                        <a:pt x="32" y="5"/>
                      </a:lnTo>
                      <a:lnTo>
                        <a:pt x="25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72" name="Freeform 3213"/>
                <p:cNvSpPr>
                  <a:spLocks/>
                </p:cNvSpPr>
                <p:nvPr/>
              </p:nvSpPr>
              <p:spPr bwMode="auto">
                <a:xfrm>
                  <a:off x="1586" y="2978"/>
                  <a:ext cx="43" cy="31"/>
                </a:xfrm>
                <a:custGeom>
                  <a:avLst/>
                  <a:gdLst>
                    <a:gd name="T0" fmla="*/ 21 w 43"/>
                    <a:gd name="T1" fmla="*/ 0 h 31"/>
                    <a:gd name="T2" fmla="*/ 21 w 43"/>
                    <a:gd name="T3" fmla="*/ 0 h 31"/>
                    <a:gd name="T4" fmla="*/ 13 w 43"/>
                    <a:gd name="T5" fmla="*/ 1 h 31"/>
                    <a:gd name="T6" fmla="*/ 7 w 43"/>
                    <a:gd name="T7" fmla="*/ 3 h 31"/>
                    <a:gd name="T8" fmla="*/ 2 w 43"/>
                    <a:gd name="T9" fmla="*/ 8 h 31"/>
                    <a:gd name="T10" fmla="*/ 2 w 43"/>
                    <a:gd name="T11" fmla="*/ 12 h 31"/>
                    <a:gd name="T12" fmla="*/ 0 w 43"/>
                    <a:gd name="T13" fmla="*/ 15 h 31"/>
                    <a:gd name="T14" fmla="*/ 0 w 43"/>
                    <a:gd name="T15" fmla="*/ 15 h 31"/>
                    <a:gd name="T16" fmla="*/ 2 w 43"/>
                    <a:gd name="T17" fmla="*/ 19 h 31"/>
                    <a:gd name="T18" fmla="*/ 2 w 43"/>
                    <a:gd name="T19" fmla="*/ 21 h 31"/>
                    <a:gd name="T20" fmla="*/ 7 w 43"/>
                    <a:gd name="T21" fmla="*/ 26 h 31"/>
                    <a:gd name="T22" fmla="*/ 13 w 43"/>
                    <a:gd name="T23" fmla="*/ 30 h 31"/>
                    <a:gd name="T24" fmla="*/ 21 w 43"/>
                    <a:gd name="T25" fmla="*/ 31 h 31"/>
                    <a:gd name="T26" fmla="*/ 21 w 43"/>
                    <a:gd name="T27" fmla="*/ 31 h 31"/>
                    <a:gd name="T28" fmla="*/ 30 w 43"/>
                    <a:gd name="T29" fmla="*/ 30 h 31"/>
                    <a:gd name="T30" fmla="*/ 36 w 43"/>
                    <a:gd name="T31" fmla="*/ 26 h 31"/>
                    <a:gd name="T32" fmla="*/ 40 w 43"/>
                    <a:gd name="T33" fmla="*/ 21 h 31"/>
                    <a:gd name="T34" fmla="*/ 41 w 43"/>
                    <a:gd name="T35" fmla="*/ 19 h 31"/>
                    <a:gd name="T36" fmla="*/ 43 w 43"/>
                    <a:gd name="T37" fmla="*/ 15 h 31"/>
                    <a:gd name="T38" fmla="*/ 43 w 43"/>
                    <a:gd name="T39" fmla="*/ 15 h 31"/>
                    <a:gd name="T40" fmla="*/ 41 w 43"/>
                    <a:gd name="T41" fmla="*/ 12 h 31"/>
                    <a:gd name="T42" fmla="*/ 40 w 43"/>
                    <a:gd name="T43" fmla="*/ 8 h 31"/>
                    <a:gd name="T44" fmla="*/ 36 w 43"/>
                    <a:gd name="T45" fmla="*/ 3 h 31"/>
                    <a:gd name="T46" fmla="*/ 30 w 43"/>
                    <a:gd name="T47" fmla="*/ 1 h 31"/>
                    <a:gd name="T48" fmla="*/ 21 w 43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1"/>
                    <a:gd name="T77" fmla="*/ 43 w 43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1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3"/>
                      </a:lnTo>
                      <a:lnTo>
                        <a:pt x="2" y="8"/>
                      </a:lnTo>
                      <a:lnTo>
                        <a:pt x="2" y="12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2" y="21"/>
                      </a:lnTo>
                      <a:lnTo>
                        <a:pt x="7" y="26"/>
                      </a:lnTo>
                      <a:lnTo>
                        <a:pt x="13" y="30"/>
                      </a:lnTo>
                      <a:lnTo>
                        <a:pt x="21" y="31"/>
                      </a:lnTo>
                      <a:lnTo>
                        <a:pt x="30" y="30"/>
                      </a:lnTo>
                      <a:lnTo>
                        <a:pt x="36" y="26"/>
                      </a:lnTo>
                      <a:lnTo>
                        <a:pt x="40" y="21"/>
                      </a:lnTo>
                      <a:lnTo>
                        <a:pt x="41" y="19"/>
                      </a:lnTo>
                      <a:lnTo>
                        <a:pt x="43" y="15"/>
                      </a:lnTo>
                      <a:lnTo>
                        <a:pt x="41" y="12"/>
                      </a:lnTo>
                      <a:lnTo>
                        <a:pt x="40" y="8"/>
                      </a:lnTo>
                      <a:lnTo>
                        <a:pt x="36" y="3"/>
                      </a:lnTo>
                      <a:lnTo>
                        <a:pt x="30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73" name="Freeform 3214"/>
                <p:cNvSpPr>
                  <a:spLocks/>
                </p:cNvSpPr>
                <p:nvPr/>
              </p:nvSpPr>
              <p:spPr bwMode="auto">
                <a:xfrm>
                  <a:off x="1586" y="2978"/>
                  <a:ext cx="43" cy="31"/>
                </a:xfrm>
                <a:custGeom>
                  <a:avLst/>
                  <a:gdLst>
                    <a:gd name="T0" fmla="*/ 21 w 43"/>
                    <a:gd name="T1" fmla="*/ 0 h 31"/>
                    <a:gd name="T2" fmla="*/ 21 w 43"/>
                    <a:gd name="T3" fmla="*/ 0 h 31"/>
                    <a:gd name="T4" fmla="*/ 13 w 43"/>
                    <a:gd name="T5" fmla="*/ 1 h 31"/>
                    <a:gd name="T6" fmla="*/ 7 w 43"/>
                    <a:gd name="T7" fmla="*/ 3 h 31"/>
                    <a:gd name="T8" fmla="*/ 2 w 43"/>
                    <a:gd name="T9" fmla="*/ 8 h 31"/>
                    <a:gd name="T10" fmla="*/ 2 w 43"/>
                    <a:gd name="T11" fmla="*/ 12 h 31"/>
                    <a:gd name="T12" fmla="*/ 0 w 43"/>
                    <a:gd name="T13" fmla="*/ 15 h 31"/>
                    <a:gd name="T14" fmla="*/ 0 w 43"/>
                    <a:gd name="T15" fmla="*/ 15 h 31"/>
                    <a:gd name="T16" fmla="*/ 2 w 43"/>
                    <a:gd name="T17" fmla="*/ 19 h 31"/>
                    <a:gd name="T18" fmla="*/ 2 w 43"/>
                    <a:gd name="T19" fmla="*/ 21 h 31"/>
                    <a:gd name="T20" fmla="*/ 7 w 43"/>
                    <a:gd name="T21" fmla="*/ 26 h 31"/>
                    <a:gd name="T22" fmla="*/ 13 w 43"/>
                    <a:gd name="T23" fmla="*/ 30 h 31"/>
                    <a:gd name="T24" fmla="*/ 21 w 43"/>
                    <a:gd name="T25" fmla="*/ 31 h 31"/>
                    <a:gd name="T26" fmla="*/ 21 w 43"/>
                    <a:gd name="T27" fmla="*/ 31 h 31"/>
                    <a:gd name="T28" fmla="*/ 30 w 43"/>
                    <a:gd name="T29" fmla="*/ 30 h 31"/>
                    <a:gd name="T30" fmla="*/ 36 w 43"/>
                    <a:gd name="T31" fmla="*/ 26 h 31"/>
                    <a:gd name="T32" fmla="*/ 40 w 43"/>
                    <a:gd name="T33" fmla="*/ 21 h 31"/>
                    <a:gd name="T34" fmla="*/ 41 w 43"/>
                    <a:gd name="T35" fmla="*/ 19 h 31"/>
                    <a:gd name="T36" fmla="*/ 43 w 43"/>
                    <a:gd name="T37" fmla="*/ 15 h 31"/>
                    <a:gd name="T38" fmla="*/ 43 w 43"/>
                    <a:gd name="T39" fmla="*/ 15 h 31"/>
                    <a:gd name="T40" fmla="*/ 41 w 43"/>
                    <a:gd name="T41" fmla="*/ 12 h 31"/>
                    <a:gd name="T42" fmla="*/ 40 w 43"/>
                    <a:gd name="T43" fmla="*/ 8 h 31"/>
                    <a:gd name="T44" fmla="*/ 36 w 43"/>
                    <a:gd name="T45" fmla="*/ 3 h 31"/>
                    <a:gd name="T46" fmla="*/ 30 w 43"/>
                    <a:gd name="T47" fmla="*/ 1 h 31"/>
                    <a:gd name="T48" fmla="*/ 21 w 43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1"/>
                    <a:gd name="T77" fmla="*/ 43 w 43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1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3"/>
                      </a:lnTo>
                      <a:lnTo>
                        <a:pt x="2" y="8"/>
                      </a:lnTo>
                      <a:lnTo>
                        <a:pt x="2" y="12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2" y="21"/>
                      </a:lnTo>
                      <a:lnTo>
                        <a:pt x="7" y="26"/>
                      </a:lnTo>
                      <a:lnTo>
                        <a:pt x="13" y="30"/>
                      </a:lnTo>
                      <a:lnTo>
                        <a:pt x="21" y="31"/>
                      </a:lnTo>
                      <a:lnTo>
                        <a:pt x="30" y="30"/>
                      </a:lnTo>
                      <a:lnTo>
                        <a:pt x="36" y="26"/>
                      </a:lnTo>
                      <a:lnTo>
                        <a:pt x="40" y="21"/>
                      </a:lnTo>
                      <a:lnTo>
                        <a:pt x="41" y="19"/>
                      </a:lnTo>
                      <a:lnTo>
                        <a:pt x="43" y="15"/>
                      </a:lnTo>
                      <a:lnTo>
                        <a:pt x="41" y="12"/>
                      </a:lnTo>
                      <a:lnTo>
                        <a:pt x="40" y="8"/>
                      </a:lnTo>
                      <a:lnTo>
                        <a:pt x="36" y="3"/>
                      </a:lnTo>
                      <a:lnTo>
                        <a:pt x="30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74" name="Freeform 3215"/>
                <p:cNvSpPr>
                  <a:spLocks/>
                </p:cNvSpPr>
                <p:nvPr/>
              </p:nvSpPr>
              <p:spPr bwMode="auto">
                <a:xfrm>
                  <a:off x="1612" y="2981"/>
                  <a:ext cx="42" cy="34"/>
                </a:xfrm>
                <a:custGeom>
                  <a:avLst/>
                  <a:gdLst>
                    <a:gd name="T0" fmla="*/ 24 w 42"/>
                    <a:gd name="T1" fmla="*/ 0 h 34"/>
                    <a:gd name="T2" fmla="*/ 24 w 42"/>
                    <a:gd name="T3" fmla="*/ 0 h 34"/>
                    <a:gd name="T4" fmla="*/ 15 w 42"/>
                    <a:gd name="T5" fmla="*/ 0 h 34"/>
                    <a:gd name="T6" fmla="*/ 9 w 42"/>
                    <a:gd name="T7" fmla="*/ 3 h 34"/>
                    <a:gd name="T8" fmla="*/ 4 w 42"/>
                    <a:gd name="T9" fmla="*/ 7 h 34"/>
                    <a:gd name="T10" fmla="*/ 1 w 42"/>
                    <a:gd name="T11" fmla="*/ 9 h 34"/>
                    <a:gd name="T12" fmla="*/ 0 w 42"/>
                    <a:gd name="T13" fmla="*/ 13 h 34"/>
                    <a:gd name="T14" fmla="*/ 0 w 42"/>
                    <a:gd name="T15" fmla="*/ 13 h 34"/>
                    <a:gd name="T16" fmla="*/ 0 w 42"/>
                    <a:gd name="T17" fmla="*/ 16 h 34"/>
                    <a:gd name="T18" fmla="*/ 1 w 42"/>
                    <a:gd name="T19" fmla="*/ 20 h 34"/>
                    <a:gd name="T20" fmla="*/ 4 w 42"/>
                    <a:gd name="T21" fmla="*/ 26 h 34"/>
                    <a:gd name="T22" fmla="*/ 10 w 42"/>
                    <a:gd name="T23" fmla="*/ 30 h 34"/>
                    <a:gd name="T24" fmla="*/ 18 w 42"/>
                    <a:gd name="T25" fmla="*/ 32 h 34"/>
                    <a:gd name="T26" fmla="*/ 18 w 42"/>
                    <a:gd name="T27" fmla="*/ 32 h 34"/>
                    <a:gd name="T28" fmla="*/ 25 w 42"/>
                    <a:gd name="T29" fmla="*/ 34 h 34"/>
                    <a:gd name="T30" fmla="*/ 33 w 42"/>
                    <a:gd name="T31" fmla="*/ 31 h 34"/>
                    <a:gd name="T32" fmla="*/ 38 w 42"/>
                    <a:gd name="T33" fmla="*/ 26 h 34"/>
                    <a:gd name="T34" fmla="*/ 41 w 42"/>
                    <a:gd name="T35" fmla="*/ 23 h 34"/>
                    <a:gd name="T36" fmla="*/ 41 w 42"/>
                    <a:gd name="T37" fmla="*/ 21 h 34"/>
                    <a:gd name="T38" fmla="*/ 41 w 42"/>
                    <a:gd name="T39" fmla="*/ 21 h 34"/>
                    <a:gd name="T40" fmla="*/ 42 w 42"/>
                    <a:gd name="T41" fmla="*/ 17 h 34"/>
                    <a:gd name="T42" fmla="*/ 41 w 42"/>
                    <a:gd name="T43" fmla="*/ 14 h 34"/>
                    <a:gd name="T44" fmla="*/ 37 w 42"/>
                    <a:gd name="T45" fmla="*/ 8 h 34"/>
                    <a:gd name="T46" fmla="*/ 32 w 42"/>
                    <a:gd name="T47" fmla="*/ 3 h 34"/>
                    <a:gd name="T48" fmla="*/ 24 w 42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4"/>
                    <a:gd name="T77" fmla="*/ 42 w 42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4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9" y="3"/>
                      </a:lnTo>
                      <a:lnTo>
                        <a:pt x="4" y="7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1" y="20"/>
                      </a:lnTo>
                      <a:lnTo>
                        <a:pt x="4" y="26"/>
                      </a:lnTo>
                      <a:lnTo>
                        <a:pt x="10" y="30"/>
                      </a:lnTo>
                      <a:lnTo>
                        <a:pt x="18" y="32"/>
                      </a:lnTo>
                      <a:lnTo>
                        <a:pt x="25" y="34"/>
                      </a:lnTo>
                      <a:lnTo>
                        <a:pt x="33" y="31"/>
                      </a:lnTo>
                      <a:lnTo>
                        <a:pt x="38" y="26"/>
                      </a:lnTo>
                      <a:lnTo>
                        <a:pt x="41" y="23"/>
                      </a:lnTo>
                      <a:lnTo>
                        <a:pt x="41" y="21"/>
                      </a:lnTo>
                      <a:lnTo>
                        <a:pt x="42" y="17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3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75" name="Freeform 3216"/>
                <p:cNvSpPr>
                  <a:spLocks/>
                </p:cNvSpPr>
                <p:nvPr/>
              </p:nvSpPr>
              <p:spPr bwMode="auto">
                <a:xfrm>
                  <a:off x="1612" y="2981"/>
                  <a:ext cx="42" cy="34"/>
                </a:xfrm>
                <a:custGeom>
                  <a:avLst/>
                  <a:gdLst>
                    <a:gd name="T0" fmla="*/ 24 w 42"/>
                    <a:gd name="T1" fmla="*/ 0 h 34"/>
                    <a:gd name="T2" fmla="*/ 24 w 42"/>
                    <a:gd name="T3" fmla="*/ 0 h 34"/>
                    <a:gd name="T4" fmla="*/ 15 w 42"/>
                    <a:gd name="T5" fmla="*/ 0 h 34"/>
                    <a:gd name="T6" fmla="*/ 9 w 42"/>
                    <a:gd name="T7" fmla="*/ 3 h 34"/>
                    <a:gd name="T8" fmla="*/ 4 w 42"/>
                    <a:gd name="T9" fmla="*/ 7 h 34"/>
                    <a:gd name="T10" fmla="*/ 1 w 42"/>
                    <a:gd name="T11" fmla="*/ 9 h 34"/>
                    <a:gd name="T12" fmla="*/ 0 w 42"/>
                    <a:gd name="T13" fmla="*/ 13 h 34"/>
                    <a:gd name="T14" fmla="*/ 0 w 42"/>
                    <a:gd name="T15" fmla="*/ 13 h 34"/>
                    <a:gd name="T16" fmla="*/ 0 w 42"/>
                    <a:gd name="T17" fmla="*/ 16 h 34"/>
                    <a:gd name="T18" fmla="*/ 1 w 42"/>
                    <a:gd name="T19" fmla="*/ 20 h 34"/>
                    <a:gd name="T20" fmla="*/ 4 w 42"/>
                    <a:gd name="T21" fmla="*/ 26 h 34"/>
                    <a:gd name="T22" fmla="*/ 10 w 42"/>
                    <a:gd name="T23" fmla="*/ 30 h 34"/>
                    <a:gd name="T24" fmla="*/ 18 w 42"/>
                    <a:gd name="T25" fmla="*/ 32 h 34"/>
                    <a:gd name="T26" fmla="*/ 18 w 42"/>
                    <a:gd name="T27" fmla="*/ 32 h 34"/>
                    <a:gd name="T28" fmla="*/ 25 w 42"/>
                    <a:gd name="T29" fmla="*/ 34 h 34"/>
                    <a:gd name="T30" fmla="*/ 33 w 42"/>
                    <a:gd name="T31" fmla="*/ 31 h 34"/>
                    <a:gd name="T32" fmla="*/ 38 w 42"/>
                    <a:gd name="T33" fmla="*/ 26 h 34"/>
                    <a:gd name="T34" fmla="*/ 41 w 42"/>
                    <a:gd name="T35" fmla="*/ 23 h 34"/>
                    <a:gd name="T36" fmla="*/ 41 w 42"/>
                    <a:gd name="T37" fmla="*/ 21 h 34"/>
                    <a:gd name="T38" fmla="*/ 41 w 42"/>
                    <a:gd name="T39" fmla="*/ 21 h 34"/>
                    <a:gd name="T40" fmla="*/ 42 w 42"/>
                    <a:gd name="T41" fmla="*/ 17 h 34"/>
                    <a:gd name="T42" fmla="*/ 41 w 42"/>
                    <a:gd name="T43" fmla="*/ 14 h 34"/>
                    <a:gd name="T44" fmla="*/ 37 w 42"/>
                    <a:gd name="T45" fmla="*/ 8 h 34"/>
                    <a:gd name="T46" fmla="*/ 32 w 42"/>
                    <a:gd name="T47" fmla="*/ 3 h 34"/>
                    <a:gd name="T48" fmla="*/ 24 w 42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4"/>
                    <a:gd name="T77" fmla="*/ 42 w 42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4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9" y="3"/>
                      </a:lnTo>
                      <a:lnTo>
                        <a:pt x="4" y="7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1" y="20"/>
                      </a:lnTo>
                      <a:lnTo>
                        <a:pt x="4" y="26"/>
                      </a:lnTo>
                      <a:lnTo>
                        <a:pt x="10" y="30"/>
                      </a:lnTo>
                      <a:lnTo>
                        <a:pt x="18" y="32"/>
                      </a:lnTo>
                      <a:lnTo>
                        <a:pt x="25" y="34"/>
                      </a:lnTo>
                      <a:lnTo>
                        <a:pt x="33" y="31"/>
                      </a:lnTo>
                      <a:lnTo>
                        <a:pt x="38" y="26"/>
                      </a:lnTo>
                      <a:lnTo>
                        <a:pt x="41" y="23"/>
                      </a:lnTo>
                      <a:lnTo>
                        <a:pt x="41" y="21"/>
                      </a:lnTo>
                      <a:lnTo>
                        <a:pt x="42" y="17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3"/>
                      </a:lnTo>
                      <a:lnTo>
                        <a:pt x="24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76" name="Freeform 3217"/>
                <p:cNvSpPr>
                  <a:spLocks/>
                </p:cNvSpPr>
                <p:nvPr/>
              </p:nvSpPr>
              <p:spPr bwMode="auto">
                <a:xfrm>
                  <a:off x="1600" y="2960"/>
                  <a:ext cx="43" cy="32"/>
                </a:xfrm>
                <a:custGeom>
                  <a:avLst/>
                  <a:gdLst>
                    <a:gd name="T0" fmla="*/ 21 w 43"/>
                    <a:gd name="T1" fmla="*/ 0 h 32"/>
                    <a:gd name="T2" fmla="*/ 21 w 43"/>
                    <a:gd name="T3" fmla="*/ 0 h 32"/>
                    <a:gd name="T4" fmla="*/ 13 w 43"/>
                    <a:gd name="T5" fmla="*/ 1 h 32"/>
                    <a:gd name="T6" fmla="*/ 7 w 43"/>
                    <a:gd name="T7" fmla="*/ 5 h 32"/>
                    <a:gd name="T8" fmla="*/ 2 w 43"/>
                    <a:gd name="T9" fmla="*/ 10 h 32"/>
                    <a:gd name="T10" fmla="*/ 2 w 43"/>
                    <a:gd name="T11" fmla="*/ 12 h 32"/>
                    <a:gd name="T12" fmla="*/ 0 w 43"/>
                    <a:gd name="T13" fmla="*/ 16 h 32"/>
                    <a:gd name="T14" fmla="*/ 0 w 43"/>
                    <a:gd name="T15" fmla="*/ 16 h 32"/>
                    <a:gd name="T16" fmla="*/ 2 w 43"/>
                    <a:gd name="T17" fmla="*/ 19 h 32"/>
                    <a:gd name="T18" fmla="*/ 2 w 43"/>
                    <a:gd name="T19" fmla="*/ 23 h 32"/>
                    <a:gd name="T20" fmla="*/ 7 w 43"/>
                    <a:gd name="T21" fmla="*/ 28 h 32"/>
                    <a:gd name="T22" fmla="*/ 13 w 43"/>
                    <a:gd name="T23" fmla="*/ 30 h 32"/>
                    <a:gd name="T24" fmla="*/ 21 w 43"/>
                    <a:gd name="T25" fmla="*/ 32 h 32"/>
                    <a:gd name="T26" fmla="*/ 21 w 43"/>
                    <a:gd name="T27" fmla="*/ 32 h 32"/>
                    <a:gd name="T28" fmla="*/ 30 w 43"/>
                    <a:gd name="T29" fmla="*/ 30 h 32"/>
                    <a:gd name="T30" fmla="*/ 36 w 43"/>
                    <a:gd name="T31" fmla="*/ 28 h 32"/>
                    <a:gd name="T32" fmla="*/ 40 w 43"/>
                    <a:gd name="T33" fmla="*/ 23 h 32"/>
                    <a:gd name="T34" fmla="*/ 41 w 43"/>
                    <a:gd name="T35" fmla="*/ 19 h 32"/>
                    <a:gd name="T36" fmla="*/ 43 w 43"/>
                    <a:gd name="T37" fmla="*/ 16 h 32"/>
                    <a:gd name="T38" fmla="*/ 43 w 43"/>
                    <a:gd name="T39" fmla="*/ 16 h 32"/>
                    <a:gd name="T40" fmla="*/ 41 w 43"/>
                    <a:gd name="T41" fmla="*/ 12 h 32"/>
                    <a:gd name="T42" fmla="*/ 40 w 43"/>
                    <a:gd name="T43" fmla="*/ 10 h 32"/>
                    <a:gd name="T44" fmla="*/ 36 w 43"/>
                    <a:gd name="T45" fmla="*/ 5 h 32"/>
                    <a:gd name="T46" fmla="*/ 30 w 43"/>
                    <a:gd name="T47" fmla="*/ 1 h 32"/>
                    <a:gd name="T48" fmla="*/ 21 w 43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2"/>
                    <a:gd name="T77" fmla="*/ 43 w 43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2" y="10"/>
                      </a:lnTo>
                      <a:lnTo>
                        <a:pt x="2" y="12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3" y="30"/>
                      </a:lnTo>
                      <a:lnTo>
                        <a:pt x="21" y="32"/>
                      </a:lnTo>
                      <a:lnTo>
                        <a:pt x="30" y="30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3" y="16"/>
                      </a:lnTo>
                      <a:lnTo>
                        <a:pt x="41" y="12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77" name="Freeform 3218"/>
                <p:cNvSpPr>
                  <a:spLocks/>
                </p:cNvSpPr>
                <p:nvPr/>
              </p:nvSpPr>
              <p:spPr bwMode="auto">
                <a:xfrm>
                  <a:off x="1600" y="2960"/>
                  <a:ext cx="43" cy="32"/>
                </a:xfrm>
                <a:custGeom>
                  <a:avLst/>
                  <a:gdLst>
                    <a:gd name="T0" fmla="*/ 21 w 43"/>
                    <a:gd name="T1" fmla="*/ 0 h 32"/>
                    <a:gd name="T2" fmla="*/ 21 w 43"/>
                    <a:gd name="T3" fmla="*/ 0 h 32"/>
                    <a:gd name="T4" fmla="*/ 13 w 43"/>
                    <a:gd name="T5" fmla="*/ 1 h 32"/>
                    <a:gd name="T6" fmla="*/ 7 w 43"/>
                    <a:gd name="T7" fmla="*/ 5 h 32"/>
                    <a:gd name="T8" fmla="*/ 2 w 43"/>
                    <a:gd name="T9" fmla="*/ 10 h 32"/>
                    <a:gd name="T10" fmla="*/ 2 w 43"/>
                    <a:gd name="T11" fmla="*/ 12 h 32"/>
                    <a:gd name="T12" fmla="*/ 0 w 43"/>
                    <a:gd name="T13" fmla="*/ 16 h 32"/>
                    <a:gd name="T14" fmla="*/ 0 w 43"/>
                    <a:gd name="T15" fmla="*/ 16 h 32"/>
                    <a:gd name="T16" fmla="*/ 2 w 43"/>
                    <a:gd name="T17" fmla="*/ 19 h 32"/>
                    <a:gd name="T18" fmla="*/ 2 w 43"/>
                    <a:gd name="T19" fmla="*/ 23 h 32"/>
                    <a:gd name="T20" fmla="*/ 7 w 43"/>
                    <a:gd name="T21" fmla="*/ 28 h 32"/>
                    <a:gd name="T22" fmla="*/ 13 w 43"/>
                    <a:gd name="T23" fmla="*/ 30 h 32"/>
                    <a:gd name="T24" fmla="*/ 21 w 43"/>
                    <a:gd name="T25" fmla="*/ 32 h 32"/>
                    <a:gd name="T26" fmla="*/ 21 w 43"/>
                    <a:gd name="T27" fmla="*/ 32 h 32"/>
                    <a:gd name="T28" fmla="*/ 30 w 43"/>
                    <a:gd name="T29" fmla="*/ 30 h 32"/>
                    <a:gd name="T30" fmla="*/ 36 w 43"/>
                    <a:gd name="T31" fmla="*/ 28 h 32"/>
                    <a:gd name="T32" fmla="*/ 40 w 43"/>
                    <a:gd name="T33" fmla="*/ 23 h 32"/>
                    <a:gd name="T34" fmla="*/ 41 w 43"/>
                    <a:gd name="T35" fmla="*/ 19 h 32"/>
                    <a:gd name="T36" fmla="*/ 43 w 43"/>
                    <a:gd name="T37" fmla="*/ 16 h 32"/>
                    <a:gd name="T38" fmla="*/ 43 w 43"/>
                    <a:gd name="T39" fmla="*/ 16 h 32"/>
                    <a:gd name="T40" fmla="*/ 41 w 43"/>
                    <a:gd name="T41" fmla="*/ 12 h 32"/>
                    <a:gd name="T42" fmla="*/ 40 w 43"/>
                    <a:gd name="T43" fmla="*/ 10 h 32"/>
                    <a:gd name="T44" fmla="*/ 36 w 43"/>
                    <a:gd name="T45" fmla="*/ 5 h 32"/>
                    <a:gd name="T46" fmla="*/ 30 w 43"/>
                    <a:gd name="T47" fmla="*/ 1 h 32"/>
                    <a:gd name="T48" fmla="*/ 21 w 43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2"/>
                    <a:gd name="T77" fmla="*/ 43 w 43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2" y="10"/>
                      </a:lnTo>
                      <a:lnTo>
                        <a:pt x="2" y="12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3" y="30"/>
                      </a:lnTo>
                      <a:lnTo>
                        <a:pt x="21" y="32"/>
                      </a:lnTo>
                      <a:lnTo>
                        <a:pt x="30" y="30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3" y="16"/>
                      </a:lnTo>
                      <a:lnTo>
                        <a:pt x="41" y="12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78" name="Freeform 3219"/>
                <p:cNvSpPr>
                  <a:spLocks/>
                </p:cNvSpPr>
                <p:nvPr/>
              </p:nvSpPr>
              <p:spPr bwMode="auto">
                <a:xfrm>
                  <a:off x="1583" y="3022"/>
                  <a:ext cx="39" cy="35"/>
                </a:xfrm>
                <a:custGeom>
                  <a:avLst/>
                  <a:gdLst>
                    <a:gd name="T0" fmla="*/ 11 w 39"/>
                    <a:gd name="T1" fmla="*/ 3 h 35"/>
                    <a:gd name="T2" fmla="*/ 11 w 39"/>
                    <a:gd name="T3" fmla="*/ 3 h 35"/>
                    <a:gd name="T4" fmla="*/ 5 w 39"/>
                    <a:gd name="T5" fmla="*/ 8 h 35"/>
                    <a:gd name="T6" fmla="*/ 1 w 39"/>
                    <a:gd name="T7" fmla="*/ 14 h 35"/>
                    <a:gd name="T8" fmla="*/ 0 w 39"/>
                    <a:gd name="T9" fmla="*/ 21 h 35"/>
                    <a:gd name="T10" fmla="*/ 0 w 39"/>
                    <a:gd name="T11" fmla="*/ 24 h 35"/>
                    <a:gd name="T12" fmla="*/ 1 w 39"/>
                    <a:gd name="T13" fmla="*/ 27 h 35"/>
                    <a:gd name="T14" fmla="*/ 1 w 39"/>
                    <a:gd name="T15" fmla="*/ 27 h 35"/>
                    <a:gd name="T16" fmla="*/ 3 w 39"/>
                    <a:gd name="T17" fmla="*/ 30 h 35"/>
                    <a:gd name="T18" fmla="*/ 6 w 39"/>
                    <a:gd name="T19" fmla="*/ 32 h 35"/>
                    <a:gd name="T20" fmla="*/ 12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1 h 35"/>
                    <a:gd name="T26" fmla="*/ 28 w 39"/>
                    <a:gd name="T27" fmla="*/ 31 h 35"/>
                    <a:gd name="T28" fmla="*/ 34 w 39"/>
                    <a:gd name="T29" fmla="*/ 26 h 35"/>
                    <a:gd name="T30" fmla="*/ 38 w 39"/>
                    <a:gd name="T31" fmla="*/ 19 h 35"/>
                    <a:gd name="T32" fmla="*/ 39 w 39"/>
                    <a:gd name="T33" fmla="*/ 13 h 35"/>
                    <a:gd name="T34" fmla="*/ 38 w 39"/>
                    <a:gd name="T35" fmla="*/ 10 h 35"/>
                    <a:gd name="T36" fmla="*/ 37 w 39"/>
                    <a:gd name="T37" fmla="*/ 7 h 35"/>
                    <a:gd name="T38" fmla="*/ 37 w 39"/>
                    <a:gd name="T39" fmla="*/ 7 h 35"/>
                    <a:gd name="T40" fmla="*/ 35 w 39"/>
                    <a:gd name="T41" fmla="*/ 4 h 35"/>
                    <a:gd name="T42" fmla="*/ 33 w 39"/>
                    <a:gd name="T43" fmla="*/ 1 h 35"/>
                    <a:gd name="T44" fmla="*/ 26 w 39"/>
                    <a:gd name="T45" fmla="*/ 0 h 35"/>
                    <a:gd name="T46" fmla="*/ 19 w 39"/>
                    <a:gd name="T47" fmla="*/ 0 h 35"/>
                    <a:gd name="T48" fmla="*/ 11 w 39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3" y="30"/>
                      </a:lnTo>
                      <a:lnTo>
                        <a:pt x="6" y="32"/>
                      </a:lnTo>
                      <a:lnTo>
                        <a:pt x="12" y="35"/>
                      </a:lnTo>
                      <a:lnTo>
                        <a:pt x="20" y="35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19"/>
                      </a:lnTo>
                      <a:lnTo>
                        <a:pt x="39" y="13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5" y="4"/>
                      </a:lnTo>
                      <a:lnTo>
                        <a:pt x="33" y="1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79" name="Freeform 3220"/>
                <p:cNvSpPr>
                  <a:spLocks/>
                </p:cNvSpPr>
                <p:nvPr/>
              </p:nvSpPr>
              <p:spPr bwMode="auto">
                <a:xfrm>
                  <a:off x="1583" y="3022"/>
                  <a:ext cx="39" cy="35"/>
                </a:xfrm>
                <a:custGeom>
                  <a:avLst/>
                  <a:gdLst>
                    <a:gd name="T0" fmla="*/ 11 w 39"/>
                    <a:gd name="T1" fmla="*/ 3 h 35"/>
                    <a:gd name="T2" fmla="*/ 11 w 39"/>
                    <a:gd name="T3" fmla="*/ 3 h 35"/>
                    <a:gd name="T4" fmla="*/ 5 w 39"/>
                    <a:gd name="T5" fmla="*/ 8 h 35"/>
                    <a:gd name="T6" fmla="*/ 1 w 39"/>
                    <a:gd name="T7" fmla="*/ 14 h 35"/>
                    <a:gd name="T8" fmla="*/ 0 w 39"/>
                    <a:gd name="T9" fmla="*/ 21 h 35"/>
                    <a:gd name="T10" fmla="*/ 0 w 39"/>
                    <a:gd name="T11" fmla="*/ 24 h 35"/>
                    <a:gd name="T12" fmla="*/ 1 w 39"/>
                    <a:gd name="T13" fmla="*/ 27 h 35"/>
                    <a:gd name="T14" fmla="*/ 1 w 39"/>
                    <a:gd name="T15" fmla="*/ 27 h 35"/>
                    <a:gd name="T16" fmla="*/ 3 w 39"/>
                    <a:gd name="T17" fmla="*/ 30 h 35"/>
                    <a:gd name="T18" fmla="*/ 6 w 39"/>
                    <a:gd name="T19" fmla="*/ 32 h 35"/>
                    <a:gd name="T20" fmla="*/ 12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1 h 35"/>
                    <a:gd name="T26" fmla="*/ 28 w 39"/>
                    <a:gd name="T27" fmla="*/ 31 h 35"/>
                    <a:gd name="T28" fmla="*/ 34 w 39"/>
                    <a:gd name="T29" fmla="*/ 26 h 35"/>
                    <a:gd name="T30" fmla="*/ 38 w 39"/>
                    <a:gd name="T31" fmla="*/ 19 h 35"/>
                    <a:gd name="T32" fmla="*/ 39 w 39"/>
                    <a:gd name="T33" fmla="*/ 13 h 35"/>
                    <a:gd name="T34" fmla="*/ 38 w 39"/>
                    <a:gd name="T35" fmla="*/ 10 h 35"/>
                    <a:gd name="T36" fmla="*/ 37 w 39"/>
                    <a:gd name="T37" fmla="*/ 7 h 35"/>
                    <a:gd name="T38" fmla="*/ 37 w 39"/>
                    <a:gd name="T39" fmla="*/ 7 h 35"/>
                    <a:gd name="T40" fmla="*/ 35 w 39"/>
                    <a:gd name="T41" fmla="*/ 4 h 35"/>
                    <a:gd name="T42" fmla="*/ 33 w 39"/>
                    <a:gd name="T43" fmla="*/ 1 h 35"/>
                    <a:gd name="T44" fmla="*/ 26 w 39"/>
                    <a:gd name="T45" fmla="*/ 0 h 35"/>
                    <a:gd name="T46" fmla="*/ 19 w 39"/>
                    <a:gd name="T47" fmla="*/ 0 h 35"/>
                    <a:gd name="T48" fmla="*/ 11 w 39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7"/>
                      </a:lnTo>
                      <a:lnTo>
                        <a:pt x="3" y="30"/>
                      </a:lnTo>
                      <a:lnTo>
                        <a:pt x="6" y="32"/>
                      </a:lnTo>
                      <a:lnTo>
                        <a:pt x="12" y="35"/>
                      </a:lnTo>
                      <a:lnTo>
                        <a:pt x="20" y="35"/>
                      </a:lnTo>
                      <a:lnTo>
                        <a:pt x="28" y="31"/>
                      </a:lnTo>
                      <a:lnTo>
                        <a:pt x="34" y="26"/>
                      </a:lnTo>
                      <a:lnTo>
                        <a:pt x="38" y="19"/>
                      </a:lnTo>
                      <a:lnTo>
                        <a:pt x="39" y="13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5" y="4"/>
                      </a:lnTo>
                      <a:lnTo>
                        <a:pt x="33" y="1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80" name="Freeform 3221"/>
                <p:cNvSpPr>
                  <a:spLocks/>
                </p:cNvSpPr>
                <p:nvPr/>
              </p:nvSpPr>
              <p:spPr bwMode="auto">
                <a:xfrm>
                  <a:off x="1612" y="3026"/>
                  <a:ext cx="40" cy="33"/>
                </a:xfrm>
                <a:custGeom>
                  <a:avLst/>
                  <a:gdLst>
                    <a:gd name="T0" fmla="*/ 25 w 40"/>
                    <a:gd name="T1" fmla="*/ 1 h 33"/>
                    <a:gd name="T2" fmla="*/ 25 w 40"/>
                    <a:gd name="T3" fmla="*/ 1 h 33"/>
                    <a:gd name="T4" fmla="*/ 17 w 40"/>
                    <a:gd name="T5" fmla="*/ 0 h 33"/>
                    <a:gd name="T6" fmla="*/ 10 w 40"/>
                    <a:gd name="T7" fmla="*/ 0 h 33"/>
                    <a:gd name="T8" fmla="*/ 4 w 40"/>
                    <a:gd name="T9" fmla="*/ 4 h 33"/>
                    <a:gd name="T10" fmla="*/ 1 w 40"/>
                    <a:gd name="T11" fmla="*/ 6 h 33"/>
                    <a:gd name="T12" fmla="*/ 0 w 40"/>
                    <a:gd name="T13" fmla="*/ 9 h 33"/>
                    <a:gd name="T14" fmla="*/ 0 w 40"/>
                    <a:gd name="T15" fmla="*/ 9 h 33"/>
                    <a:gd name="T16" fmla="*/ 0 w 40"/>
                    <a:gd name="T17" fmla="*/ 13 h 33"/>
                    <a:gd name="T18" fmla="*/ 0 w 40"/>
                    <a:gd name="T19" fmla="*/ 15 h 33"/>
                    <a:gd name="T20" fmla="*/ 1 w 40"/>
                    <a:gd name="T21" fmla="*/ 22 h 33"/>
                    <a:gd name="T22" fmla="*/ 6 w 40"/>
                    <a:gd name="T23" fmla="*/ 27 h 33"/>
                    <a:gd name="T24" fmla="*/ 14 w 40"/>
                    <a:gd name="T25" fmla="*/ 31 h 33"/>
                    <a:gd name="T26" fmla="*/ 14 w 40"/>
                    <a:gd name="T27" fmla="*/ 31 h 33"/>
                    <a:gd name="T28" fmla="*/ 22 w 40"/>
                    <a:gd name="T29" fmla="*/ 33 h 33"/>
                    <a:gd name="T30" fmla="*/ 29 w 40"/>
                    <a:gd name="T31" fmla="*/ 32 h 33"/>
                    <a:gd name="T32" fmla="*/ 36 w 40"/>
                    <a:gd name="T33" fmla="*/ 28 h 33"/>
                    <a:gd name="T34" fmla="*/ 37 w 40"/>
                    <a:gd name="T35" fmla="*/ 26 h 33"/>
                    <a:gd name="T36" fmla="*/ 40 w 40"/>
                    <a:gd name="T37" fmla="*/ 23 h 33"/>
                    <a:gd name="T38" fmla="*/ 40 w 40"/>
                    <a:gd name="T39" fmla="*/ 23 h 33"/>
                    <a:gd name="T40" fmla="*/ 40 w 40"/>
                    <a:gd name="T41" fmla="*/ 20 h 33"/>
                    <a:gd name="T42" fmla="*/ 40 w 40"/>
                    <a:gd name="T43" fmla="*/ 17 h 33"/>
                    <a:gd name="T44" fmla="*/ 37 w 40"/>
                    <a:gd name="T45" fmla="*/ 10 h 33"/>
                    <a:gd name="T46" fmla="*/ 32 w 40"/>
                    <a:gd name="T47" fmla="*/ 5 h 33"/>
                    <a:gd name="T48" fmla="*/ 25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10" y="0"/>
                      </a:lnTo>
                      <a:lnTo>
                        <a:pt x="4" y="4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1" y="22"/>
                      </a:lnTo>
                      <a:lnTo>
                        <a:pt x="6" y="27"/>
                      </a:lnTo>
                      <a:lnTo>
                        <a:pt x="14" y="31"/>
                      </a:lnTo>
                      <a:lnTo>
                        <a:pt x="22" y="33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37" y="26"/>
                      </a:lnTo>
                      <a:lnTo>
                        <a:pt x="40" y="23"/>
                      </a:lnTo>
                      <a:lnTo>
                        <a:pt x="40" y="20"/>
                      </a:lnTo>
                      <a:lnTo>
                        <a:pt x="40" y="17"/>
                      </a:lnTo>
                      <a:lnTo>
                        <a:pt x="37" y="10"/>
                      </a:lnTo>
                      <a:lnTo>
                        <a:pt x="32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81" name="Freeform 3222"/>
                <p:cNvSpPr>
                  <a:spLocks/>
                </p:cNvSpPr>
                <p:nvPr/>
              </p:nvSpPr>
              <p:spPr bwMode="auto">
                <a:xfrm>
                  <a:off x="1612" y="3026"/>
                  <a:ext cx="40" cy="33"/>
                </a:xfrm>
                <a:custGeom>
                  <a:avLst/>
                  <a:gdLst>
                    <a:gd name="T0" fmla="*/ 25 w 40"/>
                    <a:gd name="T1" fmla="*/ 1 h 33"/>
                    <a:gd name="T2" fmla="*/ 25 w 40"/>
                    <a:gd name="T3" fmla="*/ 1 h 33"/>
                    <a:gd name="T4" fmla="*/ 17 w 40"/>
                    <a:gd name="T5" fmla="*/ 0 h 33"/>
                    <a:gd name="T6" fmla="*/ 10 w 40"/>
                    <a:gd name="T7" fmla="*/ 0 h 33"/>
                    <a:gd name="T8" fmla="*/ 4 w 40"/>
                    <a:gd name="T9" fmla="*/ 4 h 33"/>
                    <a:gd name="T10" fmla="*/ 1 w 40"/>
                    <a:gd name="T11" fmla="*/ 6 h 33"/>
                    <a:gd name="T12" fmla="*/ 0 w 40"/>
                    <a:gd name="T13" fmla="*/ 9 h 33"/>
                    <a:gd name="T14" fmla="*/ 0 w 40"/>
                    <a:gd name="T15" fmla="*/ 9 h 33"/>
                    <a:gd name="T16" fmla="*/ 0 w 40"/>
                    <a:gd name="T17" fmla="*/ 13 h 33"/>
                    <a:gd name="T18" fmla="*/ 0 w 40"/>
                    <a:gd name="T19" fmla="*/ 15 h 33"/>
                    <a:gd name="T20" fmla="*/ 1 w 40"/>
                    <a:gd name="T21" fmla="*/ 22 h 33"/>
                    <a:gd name="T22" fmla="*/ 6 w 40"/>
                    <a:gd name="T23" fmla="*/ 27 h 33"/>
                    <a:gd name="T24" fmla="*/ 14 w 40"/>
                    <a:gd name="T25" fmla="*/ 31 h 33"/>
                    <a:gd name="T26" fmla="*/ 14 w 40"/>
                    <a:gd name="T27" fmla="*/ 31 h 33"/>
                    <a:gd name="T28" fmla="*/ 22 w 40"/>
                    <a:gd name="T29" fmla="*/ 33 h 33"/>
                    <a:gd name="T30" fmla="*/ 29 w 40"/>
                    <a:gd name="T31" fmla="*/ 32 h 33"/>
                    <a:gd name="T32" fmla="*/ 36 w 40"/>
                    <a:gd name="T33" fmla="*/ 28 h 33"/>
                    <a:gd name="T34" fmla="*/ 37 w 40"/>
                    <a:gd name="T35" fmla="*/ 26 h 33"/>
                    <a:gd name="T36" fmla="*/ 40 w 40"/>
                    <a:gd name="T37" fmla="*/ 23 h 33"/>
                    <a:gd name="T38" fmla="*/ 40 w 40"/>
                    <a:gd name="T39" fmla="*/ 23 h 33"/>
                    <a:gd name="T40" fmla="*/ 40 w 40"/>
                    <a:gd name="T41" fmla="*/ 20 h 33"/>
                    <a:gd name="T42" fmla="*/ 40 w 40"/>
                    <a:gd name="T43" fmla="*/ 17 h 33"/>
                    <a:gd name="T44" fmla="*/ 37 w 40"/>
                    <a:gd name="T45" fmla="*/ 10 h 33"/>
                    <a:gd name="T46" fmla="*/ 32 w 40"/>
                    <a:gd name="T47" fmla="*/ 5 h 33"/>
                    <a:gd name="T48" fmla="*/ 25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10" y="0"/>
                      </a:lnTo>
                      <a:lnTo>
                        <a:pt x="4" y="4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1" y="22"/>
                      </a:lnTo>
                      <a:lnTo>
                        <a:pt x="6" y="27"/>
                      </a:lnTo>
                      <a:lnTo>
                        <a:pt x="14" y="31"/>
                      </a:lnTo>
                      <a:lnTo>
                        <a:pt x="22" y="33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37" y="26"/>
                      </a:lnTo>
                      <a:lnTo>
                        <a:pt x="40" y="23"/>
                      </a:lnTo>
                      <a:lnTo>
                        <a:pt x="40" y="20"/>
                      </a:lnTo>
                      <a:lnTo>
                        <a:pt x="40" y="17"/>
                      </a:lnTo>
                      <a:lnTo>
                        <a:pt x="37" y="10"/>
                      </a:lnTo>
                      <a:lnTo>
                        <a:pt x="32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82" name="Freeform 3223"/>
                <p:cNvSpPr>
                  <a:spLocks/>
                </p:cNvSpPr>
                <p:nvPr/>
              </p:nvSpPr>
              <p:spPr bwMode="auto">
                <a:xfrm>
                  <a:off x="1655" y="3016"/>
                  <a:ext cx="31" cy="88"/>
                </a:xfrm>
                <a:custGeom>
                  <a:avLst/>
                  <a:gdLst>
                    <a:gd name="T0" fmla="*/ 0 w 31"/>
                    <a:gd name="T1" fmla="*/ 84 h 88"/>
                    <a:gd name="T2" fmla="*/ 9 w 31"/>
                    <a:gd name="T3" fmla="*/ 69 h 88"/>
                    <a:gd name="T4" fmla="*/ 9 w 31"/>
                    <a:gd name="T5" fmla="*/ 0 h 88"/>
                    <a:gd name="T6" fmla="*/ 23 w 31"/>
                    <a:gd name="T7" fmla="*/ 1 h 88"/>
                    <a:gd name="T8" fmla="*/ 23 w 31"/>
                    <a:gd name="T9" fmla="*/ 69 h 88"/>
                    <a:gd name="T10" fmla="*/ 31 w 31"/>
                    <a:gd name="T11" fmla="*/ 85 h 88"/>
                    <a:gd name="T12" fmla="*/ 21 w 31"/>
                    <a:gd name="T13" fmla="*/ 79 h 88"/>
                    <a:gd name="T14" fmla="*/ 21 w 31"/>
                    <a:gd name="T15" fmla="*/ 88 h 88"/>
                    <a:gd name="T16" fmla="*/ 14 w 31"/>
                    <a:gd name="T17" fmla="*/ 81 h 88"/>
                    <a:gd name="T18" fmla="*/ 9 w 31"/>
                    <a:gd name="T19" fmla="*/ 88 h 88"/>
                    <a:gd name="T20" fmla="*/ 9 w 31"/>
                    <a:gd name="T21" fmla="*/ 80 h 88"/>
                    <a:gd name="T22" fmla="*/ 0 w 31"/>
                    <a:gd name="T23" fmla="*/ 84 h 88"/>
                    <a:gd name="T24" fmla="*/ 0 w 31"/>
                    <a:gd name="T25" fmla="*/ 84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8"/>
                    <a:gd name="T41" fmla="*/ 31 w 31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8">
                      <a:moveTo>
                        <a:pt x="0" y="84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1"/>
                      </a:lnTo>
                      <a:lnTo>
                        <a:pt x="23" y="69"/>
                      </a:lnTo>
                      <a:lnTo>
                        <a:pt x="31" y="85"/>
                      </a:lnTo>
                      <a:lnTo>
                        <a:pt x="21" y="79"/>
                      </a:lnTo>
                      <a:lnTo>
                        <a:pt x="21" y="88"/>
                      </a:lnTo>
                      <a:lnTo>
                        <a:pt x="14" y="81"/>
                      </a:lnTo>
                      <a:lnTo>
                        <a:pt x="9" y="88"/>
                      </a:lnTo>
                      <a:lnTo>
                        <a:pt x="9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83" name="Freeform 3224"/>
                <p:cNvSpPr>
                  <a:spLocks/>
                </p:cNvSpPr>
                <p:nvPr/>
              </p:nvSpPr>
              <p:spPr bwMode="auto">
                <a:xfrm>
                  <a:off x="1637" y="3001"/>
                  <a:ext cx="40" cy="34"/>
                </a:xfrm>
                <a:custGeom>
                  <a:avLst/>
                  <a:gdLst>
                    <a:gd name="T0" fmla="*/ 12 w 40"/>
                    <a:gd name="T1" fmla="*/ 2 h 34"/>
                    <a:gd name="T2" fmla="*/ 12 w 40"/>
                    <a:gd name="T3" fmla="*/ 2 h 34"/>
                    <a:gd name="T4" fmla="*/ 6 w 40"/>
                    <a:gd name="T5" fmla="*/ 7 h 34"/>
                    <a:gd name="T6" fmla="*/ 2 w 40"/>
                    <a:gd name="T7" fmla="*/ 14 h 34"/>
                    <a:gd name="T8" fmla="*/ 0 w 40"/>
                    <a:gd name="T9" fmla="*/ 21 h 34"/>
                    <a:gd name="T10" fmla="*/ 0 w 40"/>
                    <a:gd name="T11" fmla="*/ 24 h 34"/>
                    <a:gd name="T12" fmla="*/ 2 w 40"/>
                    <a:gd name="T13" fmla="*/ 28 h 34"/>
                    <a:gd name="T14" fmla="*/ 2 w 40"/>
                    <a:gd name="T15" fmla="*/ 28 h 34"/>
                    <a:gd name="T16" fmla="*/ 4 w 40"/>
                    <a:gd name="T17" fmla="*/ 30 h 34"/>
                    <a:gd name="T18" fmla="*/ 7 w 40"/>
                    <a:gd name="T19" fmla="*/ 31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9 w 40"/>
                    <a:gd name="T25" fmla="*/ 31 h 34"/>
                    <a:gd name="T26" fmla="*/ 29 w 40"/>
                    <a:gd name="T27" fmla="*/ 31 h 34"/>
                    <a:gd name="T28" fmla="*/ 35 w 40"/>
                    <a:gd name="T29" fmla="*/ 26 h 34"/>
                    <a:gd name="T30" fmla="*/ 39 w 40"/>
                    <a:gd name="T31" fmla="*/ 20 h 34"/>
                    <a:gd name="T32" fmla="*/ 40 w 40"/>
                    <a:gd name="T33" fmla="*/ 12 h 34"/>
                    <a:gd name="T34" fmla="*/ 39 w 40"/>
                    <a:gd name="T35" fmla="*/ 10 h 34"/>
                    <a:gd name="T36" fmla="*/ 37 w 40"/>
                    <a:gd name="T37" fmla="*/ 6 h 34"/>
                    <a:gd name="T38" fmla="*/ 37 w 40"/>
                    <a:gd name="T39" fmla="*/ 6 h 34"/>
                    <a:gd name="T40" fmla="*/ 36 w 40"/>
                    <a:gd name="T41" fmla="*/ 3 h 34"/>
                    <a:gd name="T42" fmla="*/ 34 w 40"/>
                    <a:gd name="T43" fmla="*/ 2 h 34"/>
                    <a:gd name="T44" fmla="*/ 27 w 40"/>
                    <a:gd name="T45" fmla="*/ 0 h 34"/>
                    <a:gd name="T46" fmla="*/ 20 w 40"/>
                    <a:gd name="T47" fmla="*/ 0 h 34"/>
                    <a:gd name="T48" fmla="*/ 12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2"/>
                      </a:moveTo>
                      <a:lnTo>
                        <a:pt x="12" y="2"/>
                      </a:lnTo>
                      <a:lnTo>
                        <a:pt x="6" y="7"/>
                      </a:lnTo>
                      <a:lnTo>
                        <a:pt x="2" y="14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2" y="28"/>
                      </a:lnTo>
                      <a:lnTo>
                        <a:pt x="4" y="30"/>
                      </a:lnTo>
                      <a:lnTo>
                        <a:pt x="7" y="31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9" y="31"/>
                      </a:lnTo>
                      <a:lnTo>
                        <a:pt x="35" y="26"/>
                      </a:lnTo>
                      <a:lnTo>
                        <a:pt x="39" y="20"/>
                      </a:lnTo>
                      <a:lnTo>
                        <a:pt x="40" y="12"/>
                      </a:lnTo>
                      <a:lnTo>
                        <a:pt x="39" y="10"/>
                      </a:lnTo>
                      <a:lnTo>
                        <a:pt x="37" y="6"/>
                      </a:lnTo>
                      <a:lnTo>
                        <a:pt x="36" y="3"/>
                      </a:lnTo>
                      <a:lnTo>
                        <a:pt x="34" y="2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2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84" name="Freeform 3225"/>
                <p:cNvSpPr>
                  <a:spLocks/>
                </p:cNvSpPr>
                <p:nvPr/>
              </p:nvSpPr>
              <p:spPr bwMode="auto">
                <a:xfrm>
                  <a:off x="1637" y="3001"/>
                  <a:ext cx="40" cy="34"/>
                </a:xfrm>
                <a:custGeom>
                  <a:avLst/>
                  <a:gdLst>
                    <a:gd name="T0" fmla="*/ 12 w 40"/>
                    <a:gd name="T1" fmla="*/ 2 h 34"/>
                    <a:gd name="T2" fmla="*/ 12 w 40"/>
                    <a:gd name="T3" fmla="*/ 2 h 34"/>
                    <a:gd name="T4" fmla="*/ 6 w 40"/>
                    <a:gd name="T5" fmla="*/ 7 h 34"/>
                    <a:gd name="T6" fmla="*/ 2 w 40"/>
                    <a:gd name="T7" fmla="*/ 14 h 34"/>
                    <a:gd name="T8" fmla="*/ 0 w 40"/>
                    <a:gd name="T9" fmla="*/ 21 h 34"/>
                    <a:gd name="T10" fmla="*/ 0 w 40"/>
                    <a:gd name="T11" fmla="*/ 24 h 34"/>
                    <a:gd name="T12" fmla="*/ 2 w 40"/>
                    <a:gd name="T13" fmla="*/ 28 h 34"/>
                    <a:gd name="T14" fmla="*/ 2 w 40"/>
                    <a:gd name="T15" fmla="*/ 28 h 34"/>
                    <a:gd name="T16" fmla="*/ 4 w 40"/>
                    <a:gd name="T17" fmla="*/ 30 h 34"/>
                    <a:gd name="T18" fmla="*/ 7 w 40"/>
                    <a:gd name="T19" fmla="*/ 31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9 w 40"/>
                    <a:gd name="T25" fmla="*/ 31 h 34"/>
                    <a:gd name="T26" fmla="*/ 29 w 40"/>
                    <a:gd name="T27" fmla="*/ 31 h 34"/>
                    <a:gd name="T28" fmla="*/ 35 w 40"/>
                    <a:gd name="T29" fmla="*/ 26 h 34"/>
                    <a:gd name="T30" fmla="*/ 39 w 40"/>
                    <a:gd name="T31" fmla="*/ 20 h 34"/>
                    <a:gd name="T32" fmla="*/ 40 w 40"/>
                    <a:gd name="T33" fmla="*/ 12 h 34"/>
                    <a:gd name="T34" fmla="*/ 39 w 40"/>
                    <a:gd name="T35" fmla="*/ 10 h 34"/>
                    <a:gd name="T36" fmla="*/ 37 w 40"/>
                    <a:gd name="T37" fmla="*/ 6 h 34"/>
                    <a:gd name="T38" fmla="*/ 37 w 40"/>
                    <a:gd name="T39" fmla="*/ 6 h 34"/>
                    <a:gd name="T40" fmla="*/ 36 w 40"/>
                    <a:gd name="T41" fmla="*/ 3 h 34"/>
                    <a:gd name="T42" fmla="*/ 34 w 40"/>
                    <a:gd name="T43" fmla="*/ 2 h 34"/>
                    <a:gd name="T44" fmla="*/ 27 w 40"/>
                    <a:gd name="T45" fmla="*/ 0 h 34"/>
                    <a:gd name="T46" fmla="*/ 20 w 40"/>
                    <a:gd name="T47" fmla="*/ 0 h 34"/>
                    <a:gd name="T48" fmla="*/ 12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2"/>
                      </a:moveTo>
                      <a:lnTo>
                        <a:pt x="12" y="2"/>
                      </a:lnTo>
                      <a:lnTo>
                        <a:pt x="6" y="7"/>
                      </a:lnTo>
                      <a:lnTo>
                        <a:pt x="2" y="14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2" y="28"/>
                      </a:lnTo>
                      <a:lnTo>
                        <a:pt x="4" y="30"/>
                      </a:lnTo>
                      <a:lnTo>
                        <a:pt x="7" y="31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9" y="31"/>
                      </a:lnTo>
                      <a:lnTo>
                        <a:pt x="35" y="26"/>
                      </a:lnTo>
                      <a:lnTo>
                        <a:pt x="39" y="20"/>
                      </a:lnTo>
                      <a:lnTo>
                        <a:pt x="40" y="12"/>
                      </a:lnTo>
                      <a:lnTo>
                        <a:pt x="39" y="10"/>
                      </a:lnTo>
                      <a:lnTo>
                        <a:pt x="37" y="6"/>
                      </a:lnTo>
                      <a:lnTo>
                        <a:pt x="36" y="3"/>
                      </a:lnTo>
                      <a:lnTo>
                        <a:pt x="34" y="2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85" name="Freeform 3226"/>
                <p:cNvSpPr>
                  <a:spLocks/>
                </p:cNvSpPr>
                <p:nvPr/>
              </p:nvSpPr>
              <p:spPr bwMode="auto">
                <a:xfrm>
                  <a:off x="1667" y="3004"/>
                  <a:ext cx="39" cy="33"/>
                </a:xfrm>
                <a:custGeom>
                  <a:avLst/>
                  <a:gdLst>
                    <a:gd name="T0" fmla="*/ 25 w 39"/>
                    <a:gd name="T1" fmla="*/ 2 h 33"/>
                    <a:gd name="T2" fmla="*/ 25 w 39"/>
                    <a:gd name="T3" fmla="*/ 2 h 33"/>
                    <a:gd name="T4" fmla="*/ 18 w 39"/>
                    <a:gd name="T5" fmla="*/ 0 h 33"/>
                    <a:gd name="T6" fmla="*/ 10 w 39"/>
                    <a:gd name="T7" fmla="*/ 2 h 33"/>
                    <a:gd name="T8" fmla="*/ 4 w 39"/>
                    <a:gd name="T9" fmla="*/ 4 h 33"/>
                    <a:gd name="T10" fmla="*/ 1 w 39"/>
                    <a:gd name="T11" fmla="*/ 7 h 33"/>
                    <a:gd name="T12" fmla="*/ 0 w 39"/>
                    <a:gd name="T13" fmla="*/ 9 h 33"/>
                    <a:gd name="T14" fmla="*/ 0 w 39"/>
                    <a:gd name="T15" fmla="*/ 9 h 33"/>
                    <a:gd name="T16" fmla="*/ 0 w 39"/>
                    <a:gd name="T17" fmla="*/ 13 h 33"/>
                    <a:gd name="T18" fmla="*/ 0 w 39"/>
                    <a:gd name="T19" fmla="*/ 17 h 33"/>
                    <a:gd name="T20" fmla="*/ 1 w 39"/>
                    <a:gd name="T21" fmla="*/ 23 h 33"/>
                    <a:gd name="T22" fmla="*/ 6 w 39"/>
                    <a:gd name="T23" fmla="*/ 28 h 33"/>
                    <a:gd name="T24" fmla="*/ 14 w 39"/>
                    <a:gd name="T25" fmla="*/ 32 h 33"/>
                    <a:gd name="T26" fmla="*/ 14 w 39"/>
                    <a:gd name="T27" fmla="*/ 32 h 33"/>
                    <a:gd name="T28" fmla="*/ 22 w 39"/>
                    <a:gd name="T29" fmla="*/ 33 h 33"/>
                    <a:gd name="T30" fmla="*/ 29 w 39"/>
                    <a:gd name="T31" fmla="*/ 33 h 33"/>
                    <a:gd name="T32" fmla="*/ 36 w 39"/>
                    <a:gd name="T33" fmla="*/ 30 h 33"/>
                    <a:gd name="T34" fmla="*/ 37 w 39"/>
                    <a:gd name="T35" fmla="*/ 27 h 33"/>
                    <a:gd name="T36" fmla="*/ 39 w 39"/>
                    <a:gd name="T37" fmla="*/ 25 h 33"/>
                    <a:gd name="T38" fmla="*/ 39 w 39"/>
                    <a:gd name="T39" fmla="*/ 25 h 33"/>
                    <a:gd name="T40" fmla="*/ 39 w 39"/>
                    <a:gd name="T41" fmla="*/ 21 h 33"/>
                    <a:gd name="T42" fmla="*/ 39 w 39"/>
                    <a:gd name="T43" fmla="*/ 18 h 33"/>
                    <a:gd name="T44" fmla="*/ 37 w 39"/>
                    <a:gd name="T45" fmla="*/ 11 h 33"/>
                    <a:gd name="T46" fmla="*/ 32 w 39"/>
                    <a:gd name="T47" fmla="*/ 5 h 33"/>
                    <a:gd name="T48" fmla="*/ 25 w 39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8" y="0"/>
                      </a:lnTo>
                      <a:lnTo>
                        <a:pt x="10" y="2"/>
                      </a:lnTo>
                      <a:lnTo>
                        <a:pt x="4" y="4"/>
                      </a:lnTo>
                      <a:lnTo>
                        <a:pt x="1" y="7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29" y="33"/>
                      </a:lnTo>
                      <a:lnTo>
                        <a:pt x="36" y="30"/>
                      </a:lnTo>
                      <a:lnTo>
                        <a:pt x="37" y="27"/>
                      </a:lnTo>
                      <a:lnTo>
                        <a:pt x="39" y="25"/>
                      </a:lnTo>
                      <a:lnTo>
                        <a:pt x="39" y="21"/>
                      </a:lnTo>
                      <a:lnTo>
                        <a:pt x="39" y="18"/>
                      </a:lnTo>
                      <a:lnTo>
                        <a:pt x="37" y="11"/>
                      </a:lnTo>
                      <a:lnTo>
                        <a:pt x="32" y="5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86" name="Freeform 3227"/>
                <p:cNvSpPr>
                  <a:spLocks/>
                </p:cNvSpPr>
                <p:nvPr/>
              </p:nvSpPr>
              <p:spPr bwMode="auto">
                <a:xfrm>
                  <a:off x="1667" y="3004"/>
                  <a:ext cx="39" cy="33"/>
                </a:xfrm>
                <a:custGeom>
                  <a:avLst/>
                  <a:gdLst>
                    <a:gd name="T0" fmla="*/ 25 w 39"/>
                    <a:gd name="T1" fmla="*/ 2 h 33"/>
                    <a:gd name="T2" fmla="*/ 25 w 39"/>
                    <a:gd name="T3" fmla="*/ 2 h 33"/>
                    <a:gd name="T4" fmla="*/ 18 w 39"/>
                    <a:gd name="T5" fmla="*/ 0 h 33"/>
                    <a:gd name="T6" fmla="*/ 10 w 39"/>
                    <a:gd name="T7" fmla="*/ 2 h 33"/>
                    <a:gd name="T8" fmla="*/ 4 w 39"/>
                    <a:gd name="T9" fmla="*/ 4 h 33"/>
                    <a:gd name="T10" fmla="*/ 1 w 39"/>
                    <a:gd name="T11" fmla="*/ 7 h 33"/>
                    <a:gd name="T12" fmla="*/ 0 w 39"/>
                    <a:gd name="T13" fmla="*/ 9 h 33"/>
                    <a:gd name="T14" fmla="*/ 0 w 39"/>
                    <a:gd name="T15" fmla="*/ 9 h 33"/>
                    <a:gd name="T16" fmla="*/ 0 w 39"/>
                    <a:gd name="T17" fmla="*/ 13 h 33"/>
                    <a:gd name="T18" fmla="*/ 0 w 39"/>
                    <a:gd name="T19" fmla="*/ 17 h 33"/>
                    <a:gd name="T20" fmla="*/ 1 w 39"/>
                    <a:gd name="T21" fmla="*/ 23 h 33"/>
                    <a:gd name="T22" fmla="*/ 6 w 39"/>
                    <a:gd name="T23" fmla="*/ 28 h 33"/>
                    <a:gd name="T24" fmla="*/ 14 w 39"/>
                    <a:gd name="T25" fmla="*/ 32 h 33"/>
                    <a:gd name="T26" fmla="*/ 14 w 39"/>
                    <a:gd name="T27" fmla="*/ 32 h 33"/>
                    <a:gd name="T28" fmla="*/ 22 w 39"/>
                    <a:gd name="T29" fmla="*/ 33 h 33"/>
                    <a:gd name="T30" fmla="*/ 29 w 39"/>
                    <a:gd name="T31" fmla="*/ 33 h 33"/>
                    <a:gd name="T32" fmla="*/ 36 w 39"/>
                    <a:gd name="T33" fmla="*/ 30 h 33"/>
                    <a:gd name="T34" fmla="*/ 37 w 39"/>
                    <a:gd name="T35" fmla="*/ 27 h 33"/>
                    <a:gd name="T36" fmla="*/ 39 w 39"/>
                    <a:gd name="T37" fmla="*/ 25 h 33"/>
                    <a:gd name="T38" fmla="*/ 39 w 39"/>
                    <a:gd name="T39" fmla="*/ 25 h 33"/>
                    <a:gd name="T40" fmla="*/ 39 w 39"/>
                    <a:gd name="T41" fmla="*/ 21 h 33"/>
                    <a:gd name="T42" fmla="*/ 39 w 39"/>
                    <a:gd name="T43" fmla="*/ 18 h 33"/>
                    <a:gd name="T44" fmla="*/ 37 w 39"/>
                    <a:gd name="T45" fmla="*/ 11 h 33"/>
                    <a:gd name="T46" fmla="*/ 32 w 39"/>
                    <a:gd name="T47" fmla="*/ 5 h 33"/>
                    <a:gd name="T48" fmla="*/ 25 w 39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8" y="0"/>
                      </a:lnTo>
                      <a:lnTo>
                        <a:pt x="10" y="2"/>
                      </a:lnTo>
                      <a:lnTo>
                        <a:pt x="4" y="4"/>
                      </a:lnTo>
                      <a:lnTo>
                        <a:pt x="1" y="7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29" y="33"/>
                      </a:lnTo>
                      <a:lnTo>
                        <a:pt x="36" y="30"/>
                      </a:lnTo>
                      <a:lnTo>
                        <a:pt x="37" y="27"/>
                      </a:lnTo>
                      <a:lnTo>
                        <a:pt x="39" y="25"/>
                      </a:lnTo>
                      <a:lnTo>
                        <a:pt x="39" y="21"/>
                      </a:lnTo>
                      <a:lnTo>
                        <a:pt x="39" y="18"/>
                      </a:lnTo>
                      <a:lnTo>
                        <a:pt x="37" y="11"/>
                      </a:lnTo>
                      <a:lnTo>
                        <a:pt x="32" y="5"/>
                      </a:lnTo>
                      <a:lnTo>
                        <a:pt x="25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87" name="Freeform 3228"/>
                <p:cNvSpPr>
                  <a:spLocks/>
                </p:cNvSpPr>
                <p:nvPr/>
              </p:nvSpPr>
              <p:spPr bwMode="auto">
                <a:xfrm>
                  <a:off x="1641" y="2978"/>
                  <a:ext cx="42" cy="31"/>
                </a:xfrm>
                <a:custGeom>
                  <a:avLst/>
                  <a:gdLst>
                    <a:gd name="T0" fmla="*/ 21 w 42"/>
                    <a:gd name="T1" fmla="*/ 0 h 31"/>
                    <a:gd name="T2" fmla="*/ 21 w 42"/>
                    <a:gd name="T3" fmla="*/ 0 h 31"/>
                    <a:gd name="T4" fmla="*/ 13 w 42"/>
                    <a:gd name="T5" fmla="*/ 1 h 31"/>
                    <a:gd name="T6" fmla="*/ 7 w 42"/>
                    <a:gd name="T7" fmla="*/ 3 h 31"/>
                    <a:gd name="T8" fmla="*/ 3 w 42"/>
                    <a:gd name="T9" fmla="*/ 8 h 31"/>
                    <a:gd name="T10" fmla="*/ 2 w 42"/>
                    <a:gd name="T11" fmla="*/ 12 h 31"/>
                    <a:gd name="T12" fmla="*/ 0 w 42"/>
                    <a:gd name="T13" fmla="*/ 15 h 31"/>
                    <a:gd name="T14" fmla="*/ 0 w 42"/>
                    <a:gd name="T15" fmla="*/ 15 h 31"/>
                    <a:gd name="T16" fmla="*/ 2 w 42"/>
                    <a:gd name="T17" fmla="*/ 19 h 31"/>
                    <a:gd name="T18" fmla="*/ 3 w 42"/>
                    <a:gd name="T19" fmla="*/ 21 h 31"/>
                    <a:gd name="T20" fmla="*/ 7 w 42"/>
                    <a:gd name="T21" fmla="*/ 26 h 31"/>
                    <a:gd name="T22" fmla="*/ 13 w 42"/>
                    <a:gd name="T23" fmla="*/ 30 h 31"/>
                    <a:gd name="T24" fmla="*/ 21 w 42"/>
                    <a:gd name="T25" fmla="*/ 31 h 31"/>
                    <a:gd name="T26" fmla="*/ 21 w 42"/>
                    <a:gd name="T27" fmla="*/ 31 h 31"/>
                    <a:gd name="T28" fmla="*/ 30 w 42"/>
                    <a:gd name="T29" fmla="*/ 30 h 31"/>
                    <a:gd name="T30" fmla="*/ 36 w 42"/>
                    <a:gd name="T31" fmla="*/ 26 h 31"/>
                    <a:gd name="T32" fmla="*/ 41 w 42"/>
                    <a:gd name="T33" fmla="*/ 21 h 31"/>
                    <a:gd name="T34" fmla="*/ 41 w 42"/>
                    <a:gd name="T35" fmla="*/ 19 h 31"/>
                    <a:gd name="T36" fmla="*/ 42 w 42"/>
                    <a:gd name="T37" fmla="*/ 15 h 31"/>
                    <a:gd name="T38" fmla="*/ 42 w 42"/>
                    <a:gd name="T39" fmla="*/ 15 h 31"/>
                    <a:gd name="T40" fmla="*/ 41 w 42"/>
                    <a:gd name="T41" fmla="*/ 12 h 31"/>
                    <a:gd name="T42" fmla="*/ 41 w 42"/>
                    <a:gd name="T43" fmla="*/ 8 h 31"/>
                    <a:gd name="T44" fmla="*/ 36 w 42"/>
                    <a:gd name="T45" fmla="*/ 3 h 31"/>
                    <a:gd name="T46" fmla="*/ 30 w 42"/>
                    <a:gd name="T47" fmla="*/ 1 h 31"/>
                    <a:gd name="T48" fmla="*/ 21 w 42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1"/>
                    <a:gd name="T77" fmla="*/ 42 w 42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1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3"/>
                      </a:lnTo>
                      <a:lnTo>
                        <a:pt x="3" y="8"/>
                      </a:lnTo>
                      <a:lnTo>
                        <a:pt x="2" y="12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3" y="21"/>
                      </a:lnTo>
                      <a:lnTo>
                        <a:pt x="7" y="26"/>
                      </a:lnTo>
                      <a:lnTo>
                        <a:pt x="13" y="30"/>
                      </a:lnTo>
                      <a:lnTo>
                        <a:pt x="21" y="31"/>
                      </a:lnTo>
                      <a:lnTo>
                        <a:pt x="30" y="30"/>
                      </a:lnTo>
                      <a:lnTo>
                        <a:pt x="36" y="26"/>
                      </a:lnTo>
                      <a:lnTo>
                        <a:pt x="41" y="21"/>
                      </a:lnTo>
                      <a:lnTo>
                        <a:pt x="41" y="19"/>
                      </a:lnTo>
                      <a:lnTo>
                        <a:pt x="42" y="15"/>
                      </a:lnTo>
                      <a:lnTo>
                        <a:pt x="41" y="12"/>
                      </a:lnTo>
                      <a:lnTo>
                        <a:pt x="41" y="8"/>
                      </a:lnTo>
                      <a:lnTo>
                        <a:pt x="36" y="3"/>
                      </a:lnTo>
                      <a:lnTo>
                        <a:pt x="30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88" name="Freeform 3229"/>
                <p:cNvSpPr>
                  <a:spLocks/>
                </p:cNvSpPr>
                <p:nvPr/>
              </p:nvSpPr>
              <p:spPr bwMode="auto">
                <a:xfrm>
                  <a:off x="1641" y="2978"/>
                  <a:ext cx="42" cy="31"/>
                </a:xfrm>
                <a:custGeom>
                  <a:avLst/>
                  <a:gdLst>
                    <a:gd name="T0" fmla="*/ 21 w 42"/>
                    <a:gd name="T1" fmla="*/ 0 h 31"/>
                    <a:gd name="T2" fmla="*/ 21 w 42"/>
                    <a:gd name="T3" fmla="*/ 0 h 31"/>
                    <a:gd name="T4" fmla="*/ 13 w 42"/>
                    <a:gd name="T5" fmla="*/ 1 h 31"/>
                    <a:gd name="T6" fmla="*/ 7 w 42"/>
                    <a:gd name="T7" fmla="*/ 3 h 31"/>
                    <a:gd name="T8" fmla="*/ 3 w 42"/>
                    <a:gd name="T9" fmla="*/ 8 h 31"/>
                    <a:gd name="T10" fmla="*/ 2 w 42"/>
                    <a:gd name="T11" fmla="*/ 12 h 31"/>
                    <a:gd name="T12" fmla="*/ 0 w 42"/>
                    <a:gd name="T13" fmla="*/ 15 h 31"/>
                    <a:gd name="T14" fmla="*/ 0 w 42"/>
                    <a:gd name="T15" fmla="*/ 15 h 31"/>
                    <a:gd name="T16" fmla="*/ 2 w 42"/>
                    <a:gd name="T17" fmla="*/ 19 h 31"/>
                    <a:gd name="T18" fmla="*/ 3 w 42"/>
                    <a:gd name="T19" fmla="*/ 21 h 31"/>
                    <a:gd name="T20" fmla="*/ 7 w 42"/>
                    <a:gd name="T21" fmla="*/ 26 h 31"/>
                    <a:gd name="T22" fmla="*/ 13 w 42"/>
                    <a:gd name="T23" fmla="*/ 30 h 31"/>
                    <a:gd name="T24" fmla="*/ 21 w 42"/>
                    <a:gd name="T25" fmla="*/ 31 h 31"/>
                    <a:gd name="T26" fmla="*/ 21 w 42"/>
                    <a:gd name="T27" fmla="*/ 31 h 31"/>
                    <a:gd name="T28" fmla="*/ 30 w 42"/>
                    <a:gd name="T29" fmla="*/ 30 h 31"/>
                    <a:gd name="T30" fmla="*/ 36 w 42"/>
                    <a:gd name="T31" fmla="*/ 26 h 31"/>
                    <a:gd name="T32" fmla="*/ 41 w 42"/>
                    <a:gd name="T33" fmla="*/ 21 h 31"/>
                    <a:gd name="T34" fmla="*/ 41 w 42"/>
                    <a:gd name="T35" fmla="*/ 19 h 31"/>
                    <a:gd name="T36" fmla="*/ 42 w 42"/>
                    <a:gd name="T37" fmla="*/ 15 h 31"/>
                    <a:gd name="T38" fmla="*/ 42 w 42"/>
                    <a:gd name="T39" fmla="*/ 15 h 31"/>
                    <a:gd name="T40" fmla="*/ 41 w 42"/>
                    <a:gd name="T41" fmla="*/ 12 h 31"/>
                    <a:gd name="T42" fmla="*/ 41 w 42"/>
                    <a:gd name="T43" fmla="*/ 8 h 31"/>
                    <a:gd name="T44" fmla="*/ 36 w 42"/>
                    <a:gd name="T45" fmla="*/ 3 h 31"/>
                    <a:gd name="T46" fmla="*/ 30 w 42"/>
                    <a:gd name="T47" fmla="*/ 1 h 31"/>
                    <a:gd name="T48" fmla="*/ 21 w 42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1"/>
                    <a:gd name="T77" fmla="*/ 42 w 42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1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3"/>
                      </a:lnTo>
                      <a:lnTo>
                        <a:pt x="3" y="8"/>
                      </a:lnTo>
                      <a:lnTo>
                        <a:pt x="2" y="12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3" y="21"/>
                      </a:lnTo>
                      <a:lnTo>
                        <a:pt x="7" y="26"/>
                      </a:lnTo>
                      <a:lnTo>
                        <a:pt x="13" y="30"/>
                      </a:lnTo>
                      <a:lnTo>
                        <a:pt x="21" y="31"/>
                      </a:lnTo>
                      <a:lnTo>
                        <a:pt x="30" y="30"/>
                      </a:lnTo>
                      <a:lnTo>
                        <a:pt x="36" y="26"/>
                      </a:lnTo>
                      <a:lnTo>
                        <a:pt x="41" y="21"/>
                      </a:lnTo>
                      <a:lnTo>
                        <a:pt x="41" y="19"/>
                      </a:lnTo>
                      <a:lnTo>
                        <a:pt x="42" y="15"/>
                      </a:lnTo>
                      <a:lnTo>
                        <a:pt x="41" y="12"/>
                      </a:lnTo>
                      <a:lnTo>
                        <a:pt x="41" y="8"/>
                      </a:lnTo>
                      <a:lnTo>
                        <a:pt x="36" y="3"/>
                      </a:lnTo>
                      <a:lnTo>
                        <a:pt x="30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89" name="Freeform 3230"/>
                <p:cNvSpPr>
                  <a:spLocks/>
                </p:cNvSpPr>
                <p:nvPr/>
              </p:nvSpPr>
              <p:spPr bwMode="auto">
                <a:xfrm>
                  <a:off x="1667" y="2981"/>
                  <a:ext cx="42" cy="34"/>
                </a:xfrm>
                <a:custGeom>
                  <a:avLst/>
                  <a:gdLst>
                    <a:gd name="T0" fmla="*/ 24 w 42"/>
                    <a:gd name="T1" fmla="*/ 0 h 34"/>
                    <a:gd name="T2" fmla="*/ 24 w 42"/>
                    <a:gd name="T3" fmla="*/ 0 h 34"/>
                    <a:gd name="T4" fmla="*/ 15 w 42"/>
                    <a:gd name="T5" fmla="*/ 0 h 34"/>
                    <a:gd name="T6" fmla="*/ 9 w 42"/>
                    <a:gd name="T7" fmla="*/ 3 h 34"/>
                    <a:gd name="T8" fmla="*/ 4 w 42"/>
                    <a:gd name="T9" fmla="*/ 7 h 34"/>
                    <a:gd name="T10" fmla="*/ 1 w 42"/>
                    <a:gd name="T11" fmla="*/ 9 h 34"/>
                    <a:gd name="T12" fmla="*/ 0 w 42"/>
                    <a:gd name="T13" fmla="*/ 13 h 34"/>
                    <a:gd name="T14" fmla="*/ 0 w 42"/>
                    <a:gd name="T15" fmla="*/ 13 h 34"/>
                    <a:gd name="T16" fmla="*/ 0 w 42"/>
                    <a:gd name="T17" fmla="*/ 16 h 34"/>
                    <a:gd name="T18" fmla="*/ 1 w 42"/>
                    <a:gd name="T19" fmla="*/ 20 h 34"/>
                    <a:gd name="T20" fmla="*/ 4 w 42"/>
                    <a:gd name="T21" fmla="*/ 26 h 34"/>
                    <a:gd name="T22" fmla="*/ 10 w 42"/>
                    <a:gd name="T23" fmla="*/ 30 h 34"/>
                    <a:gd name="T24" fmla="*/ 18 w 42"/>
                    <a:gd name="T25" fmla="*/ 32 h 34"/>
                    <a:gd name="T26" fmla="*/ 18 w 42"/>
                    <a:gd name="T27" fmla="*/ 32 h 34"/>
                    <a:gd name="T28" fmla="*/ 27 w 42"/>
                    <a:gd name="T29" fmla="*/ 34 h 34"/>
                    <a:gd name="T30" fmla="*/ 33 w 42"/>
                    <a:gd name="T31" fmla="*/ 31 h 34"/>
                    <a:gd name="T32" fmla="*/ 38 w 42"/>
                    <a:gd name="T33" fmla="*/ 26 h 34"/>
                    <a:gd name="T34" fmla="*/ 41 w 42"/>
                    <a:gd name="T35" fmla="*/ 23 h 34"/>
                    <a:gd name="T36" fmla="*/ 41 w 42"/>
                    <a:gd name="T37" fmla="*/ 21 h 34"/>
                    <a:gd name="T38" fmla="*/ 41 w 42"/>
                    <a:gd name="T39" fmla="*/ 21 h 34"/>
                    <a:gd name="T40" fmla="*/ 42 w 42"/>
                    <a:gd name="T41" fmla="*/ 17 h 34"/>
                    <a:gd name="T42" fmla="*/ 41 w 42"/>
                    <a:gd name="T43" fmla="*/ 14 h 34"/>
                    <a:gd name="T44" fmla="*/ 37 w 42"/>
                    <a:gd name="T45" fmla="*/ 8 h 34"/>
                    <a:gd name="T46" fmla="*/ 32 w 42"/>
                    <a:gd name="T47" fmla="*/ 3 h 34"/>
                    <a:gd name="T48" fmla="*/ 24 w 42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4"/>
                    <a:gd name="T77" fmla="*/ 42 w 42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4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9" y="3"/>
                      </a:lnTo>
                      <a:lnTo>
                        <a:pt x="4" y="7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1" y="20"/>
                      </a:lnTo>
                      <a:lnTo>
                        <a:pt x="4" y="26"/>
                      </a:lnTo>
                      <a:lnTo>
                        <a:pt x="10" y="30"/>
                      </a:lnTo>
                      <a:lnTo>
                        <a:pt x="18" y="32"/>
                      </a:lnTo>
                      <a:lnTo>
                        <a:pt x="27" y="34"/>
                      </a:lnTo>
                      <a:lnTo>
                        <a:pt x="33" y="31"/>
                      </a:lnTo>
                      <a:lnTo>
                        <a:pt x="38" y="26"/>
                      </a:lnTo>
                      <a:lnTo>
                        <a:pt x="41" y="23"/>
                      </a:lnTo>
                      <a:lnTo>
                        <a:pt x="41" y="21"/>
                      </a:lnTo>
                      <a:lnTo>
                        <a:pt x="42" y="17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3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90" name="Freeform 3231"/>
                <p:cNvSpPr>
                  <a:spLocks/>
                </p:cNvSpPr>
                <p:nvPr/>
              </p:nvSpPr>
              <p:spPr bwMode="auto">
                <a:xfrm>
                  <a:off x="1667" y="2981"/>
                  <a:ext cx="42" cy="34"/>
                </a:xfrm>
                <a:custGeom>
                  <a:avLst/>
                  <a:gdLst>
                    <a:gd name="T0" fmla="*/ 24 w 42"/>
                    <a:gd name="T1" fmla="*/ 0 h 34"/>
                    <a:gd name="T2" fmla="*/ 24 w 42"/>
                    <a:gd name="T3" fmla="*/ 0 h 34"/>
                    <a:gd name="T4" fmla="*/ 15 w 42"/>
                    <a:gd name="T5" fmla="*/ 0 h 34"/>
                    <a:gd name="T6" fmla="*/ 9 w 42"/>
                    <a:gd name="T7" fmla="*/ 3 h 34"/>
                    <a:gd name="T8" fmla="*/ 4 w 42"/>
                    <a:gd name="T9" fmla="*/ 7 h 34"/>
                    <a:gd name="T10" fmla="*/ 1 w 42"/>
                    <a:gd name="T11" fmla="*/ 9 h 34"/>
                    <a:gd name="T12" fmla="*/ 0 w 42"/>
                    <a:gd name="T13" fmla="*/ 13 h 34"/>
                    <a:gd name="T14" fmla="*/ 0 w 42"/>
                    <a:gd name="T15" fmla="*/ 13 h 34"/>
                    <a:gd name="T16" fmla="*/ 0 w 42"/>
                    <a:gd name="T17" fmla="*/ 16 h 34"/>
                    <a:gd name="T18" fmla="*/ 1 w 42"/>
                    <a:gd name="T19" fmla="*/ 20 h 34"/>
                    <a:gd name="T20" fmla="*/ 4 w 42"/>
                    <a:gd name="T21" fmla="*/ 26 h 34"/>
                    <a:gd name="T22" fmla="*/ 10 w 42"/>
                    <a:gd name="T23" fmla="*/ 30 h 34"/>
                    <a:gd name="T24" fmla="*/ 18 w 42"/>
                    <a:gd name="T25" fmla="*/ 32 h 34"/>
                    <a:gd name="T26" fmla="*/ 18 w 42"/>
                    <a:gd name="T27" fmla="*/ 32 h 34"/>
                    <a:gd name="T28" fmla="*/ 27 w 42"/>
                    <a:gd name="T29" fmla="*/ 34 h 34"/>
                    <a:gd name="T30" fmla="*/ 33 w 42"/>
                    <a:gd name="T31" fmla="*/ 31 h 34"/>
                    <a:gd name="T32" fmla="*/ 38 w 42"/>
                    <a:gd name="T33" fmla="*/ 26 h 34"/>
                    <a:gd name="T34" fmla="*/ 41 w 42"/>
                    <a:gd name="T35" fmla="*/ 23 h 34"/>
                    <a:gd name="T36" fmla="*/ 41 w 42"/>
                    <a:gd name="T37" fmla="*/ 21 h 34"/>
                    <a:gd name="T38" fmla="*/ 41 w 42"/>
                    <a:gd name="T39" fmla="*/ 21 h 34"/>
                    <a:gd name="T40" fmla="*/ 42 w 42"/>
                    <a:gd name="T41" fmla="*/ 17 h 34"/>
                    <a:gd name="T42" fmla="*/ 41 w 42"/>
                    <a:gd name="T43" fmla="*/ 14 h 34"/>
                    <a:gd name="T44" fmla="*/ 37 w 42"/>
                    <a:gd name="T45" fmla="*/ 8 h 34"/>
                    <a:gd name="T46" fmla="*/ 32 w 42"/>
                    <a:gd name="T47" fmla="*/ 3 h 34"/>
                    <a:gd name="T48" fmla="*/ 24 w 42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4"/>
                    <a:gd name="T77" fmla="*/ 42 w 42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4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9" y="3"/>
                      </a:lnTo>
                      <a:lnTo>
                        <a:pt x="4" y="7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1" y="20"/>
                      </a:lnTo>
                      <a:lnTo>
                        <a:pt x="4" y="26"/>
                      </a:lnTo>
                      <a:lnTo>
                        <a:pt x="10" y="30"/>
                      </a:lnTo>
                      <a:lnTo>
                        <a:pt x="18" y="32"/>
                      </a:lnTo>
                      <a:lnTo>
                        <a:pt x="27" y="34"/>
                      </a:lnTo>
                      <a:lnTo>
                        <a:pt x="33" y="31"/>
                      </a:lnTo>
                      <a:lnTo>
                        <a:pt x="38" y="26"/>
                      </a:lnTo>
                      <a:lnTo>
                        <a:pt x="41" y="23"/>
                      </a:lnTo>
                      <a:lnTo>
                        <a:pt x="41" y="21"/>
                      </a:lnTo>
                      <a:lnTo>
                        <a:pt x="42" y="17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3"/>
                      </a:lnTo>
                      <a:lnTo>
                        <a:pt x="24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91" name="Freeform 3232"/>
                <p:cNvSpPr>
                  <a:spLocks/>
                </p:cNvSpPr>
                <p:nvPr/>
              </p:nvSpPr>
              <p:spPr bwMode="auto">
                <a:xfrm>
                  <a:off x="1655" y="2960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7 w 42"/>
                    <a:gd name="T7" fmla="*/ 5 h 32"/>
                    <a:gd name="T8" fmla="*/ 3 w 42"/>
                    <a:gd name="T9" fmla="*/ 10 h 32"/>
                    <a:gd name="T10" fmla="*/ 2 w 42"/>
                    <a:gd name="T11" fmla="*/ 12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2 w 42"/>
                    <a:gd name="T17" fmla="*/ 19 h 32"/>
                    <a:gd name="T18" fmla="*/ 3 w 42"/>
                    <a:gd name="T19" fmla="*/ 23 h 32"/>
                    <a:gd name="T20" fmla="*/ 7 w 42"/>
                    <a:gd name="T21" fmla="*/ 28 h 32"/>
                    <a:gd name="T22" fmla="*/ 13 w 42"/>
                    <a:gd name="T23" fmla="*/ 30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30 w 42"/>
                    <a:gd name="T29" fmla="*/ 30 h 32"/>
                    <a:gd name="T30" fmla="*/ 36 w 42"/>
                    <a:gd name="T31" fmla="*/ 28 h 32"/>
                    <a:gd name="T32" fmla="*/ 41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1 w 42"/>
                    <a:gd name="T41" fmla="*/ 12 h 32"/>
                    <a:gd name="T42" fmla="*/ 41 w 42"/>
                    <a:gd name="T43" fmla="*/ 10 h 32"/>
                    <a:gd name="T44" fmla="*/ 36 w 42"/>
                    <a:gd name="T45" fmla="*/ 5 h 32"/>
                    <a:gd name="T46" fmla="*/ 30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0"/>
                      </a:lnTo>
                      <a:lnTo>
                        <a:pt x="22" y="32"/>
                      </a:lnTo>
                      <a:lnTo>
                        <a:pt x="30" y="30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2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92" name="Freeform 3233"/>
                <p:cNvSpPr>
                  <a:spLocks/>
                </p:cNvSpPr>
                <p:nvPr/>
              </p:nvSpPr>
              <p:spPr bwMode="auto">
                <a:xfrm>
                  <a:off x="1655" y="2960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7 w 42"/>
                    <a:gd name="T7" fmla="*/ 5 h 32"/>
                    <a:gd name="T8" fmla="*/ 3 w 42"/>
                    <a:gd name="T9" fmla="*/ 10 h 32"/>
                    <a:gd name="T10" fmla="*/ 2 w 42"/>
                    <a:gd name="T11" fmla="*/ 12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2 w 42"/>
                    <a:gd name="T17" fmla="*/ 19 h 32"/>
                    <a:gd name="T18" fmla="*/ 3 w 42"/>
                    <a:gd name="T19" fmla="*/ 23 h 32"/>
                    <a:gd name="T20" fmla="*/ 7 w 42"/>
                    <a:gd name="T21" fmla="*/ 28 h 32"/>
                    <a:gd name="T22" fmla="*/ 13 w 42"/>
                    <a:gd name="T23" fmla="*/ 30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30 w 42"/>
                    <a:gd name="T29" fmla="*/ 30 h 32"/>
                    <a:gd name="T30" fmla="*/ 36 w 42"/>
                    <a:gd name="T31" fmla="*/ 28 h 32"/>
                    <a:gd name="T32" fmla="*/ 41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1 w 42"/>
                    <a:gd name="T41" fmla="*/ 12 h 32"/>
                    <a:gd name="T42" fmla="*/ 41 w 42"/>
                    <a:gd name="T43" fmla="*/ 10 h 32"/>
                    <a:gd name="T44" fmla="*/ 36 w 42"/>
                    <a:gd name="T45" fmla="*/ 5 h 32"/>
                    <a:gd name="T46" fmla="*/ 30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0"/>
                      </a:lnTo>
                      <a:lnTo>
                        <a:pt x="22" y="32"/>
                      </a:lnTo>
                      <a:lnTo>
                        <a:pt x="30" y="30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2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93" name="Freeform 3234"/>
                <p:cNvSpPr>
                  <a:spLocks/>
                </p:cNvSpPr>
                <p:nvPr/>
              </p:nvSpPr>
              <p:spPr bwMode="auto">
                <a:xfrm>
                  <a:off x="1637" y="3022"/>
                  <a:ext cx="40" cy="35"/>
                </a:xfrm>
                <a:custGeom>
                  <a:avLst/>
                  <a:gdLst>
                    <a:gd name="T0" fmla="*/ 12 w 40"/>
                    <a:gd name="T1" fmla="*/ 3 h 35"/>
                    <a:gd name="T2" fmla="*/ 12 w 40"/>
                    <a:gd name="T3" fmla="*/ 3 h 35"/>
                    <a:gd name="T4" fmla="*/ 6 w 40"/>
                    <a:gd name="T5" fmla="*/ 8 h 35"/>
                    <a:gd name="T6" fmla="*/ 2 w 40"/>
                    <a:gd name="T7" fmla="*/ 14 h 35"/>
                    <a:gd name="T8" fmla="*/ 0 w 40"/>
                    <a:gd name="T9" fmla="*/ 21 h 35"/>
                    <a:gd name="T10" fmla="*/ 0 w 40"/>
                    <a:gd name="T11" fmla="*/ 24 h 35"/>
                    <a:gd name="T12" fmla="*/ 2 w 40"/>
                    <a:gd name="T13" fmla="*/ 27 h 35"/>
                    <a:gd name="T14" fmla="*/ 2 w 40"/>
                    <a:gd name="T15" fmla="*/ 27 h 35"/>
                    <a:gd name="T16" fmla="*/ 4 w 40"/>
                    <a:gd name="T17" fmla="*/ 30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9 w 40"/>
                    <a:gd name="T25" fmla="*/ 31 h 35"/>
                    <a:gd name="T26" fmla="*/ 29 w 40"/>
                    <a:gd name="T27" fmla="*/ 31 h 35"/>
                    <a:gd name="T28" fmla="*/ 35 w 40"/>
                    <a:gd name="T29" fmla="*/ 26 h 35"/>
                    <a:gd name="T30" fmla="*/ 39 w 40"/>
                    <a:gd name="T31" fmla="*/ 19 h 35"/>
                    <a:gd name="T32" fmla="*/ 40 w 40"/>
                    <a:gd name="T33" fmla="*/ 13 h 35"/>
                    <a:gd name="T34" fmla="*/ 39 w 40"/>
                    <a:gd name="T35" fmla="*/ 10 h 35"/>
                    <a:gd name="T36" fmla="*/ 37 w 40"/>
                    <a:gd name="T37" fmla="*/ 7 h 35"/>
                    <a:gd name="T38" fmla="*/ 37 w 40"/>
                    <a:gd name="T39" fmla="*/ 7 h 35"/>
                    <a:gd name="T40" fmla="*/ 36 w 40"/>
                    <a:gd name="T41" fmla="*/ 4 h 35"/>
                    <a:gd name="T42" fmla="*/ 34 w 40"/>
                    <a:gd name="T43" fmla="*/ 1 h 35"/>
                    <a:gd name="T44" fmla="*/ 27 w 40"/>
                    <a:gd name="T45" fmla="*/ 0 h 35"/>
                    <a:gd name="T46" fmla="*/ 20 w 40"/>
                    <a:gd name="T47" fmla="*/ 0 h 35"/>
                    <a:gd name="T48" fmla="*/ 12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6" y="8"/>
                      </a:lnTo>
                      <a:lnTo>
                        <a:pt x="2" y="14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2" y="27"/>
                      </a:lnTo>
                      <a:lnTo>
                        <a:pt x="4" y="30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9" y="31"/>
                      </a:lnTo>
                      <a:lnTo>
                        <a:pt x="35" y="26"/>
                      </a:lnTo>
                      <a:lnTo>
                        <a:pt x="39" y="19"/>
                      </a:lnTo>
                      <a:lnTo>
                        <a:pt x="40" y="13"/>
                      </a:lnTo>
                      <a:lnTo>
                        <a:pt x="39" y="10"/>
                      </a:lnTo>
                      <a:lnTo>
                        <a:pt x="37" y="7"/>
                      </a:lnTo>
                      <a:lnTo>
                        <a:pt x="36" y="4"/>
                      </a:lnTo>
                      <a:lnTo>
                        <a:pt x="34" y="1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3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94" name="Freeform 3235"/>
                <p:cNvSpPr>
                  <a:spLocks/>
                </p:cNvSpPr>
                <p:nvPr/>
              </p:nvSpPr>
              <p:spPr bwMode="auto">
                <a:xfrm>
                  <a:off x="1637" y="3022"/>
                  <a:ext cx="40" cy="35"/>
                </a:xfrm>
                <a:custGeom>
                  <a:avLst/>
                  <a:gdLst>
                    <a:gd name="T0" fmla="*/ 12 w 40"/>
                    <a:gd name="T1" fmla="*/ 3 h 35"/>
                    <a:gd name="T2" fmla="*/ 12 w 40"/>
                    <a:gd name="T3" fmla="*/ 3 h 35"/>
                    <a:gd name="T4" fmla="*/ 6 w 40"/>
                    <a:gd name="T5" fmla="*/ 8 h 35"/>
                    <a:gd name="T6" fmla="*/ 2 w 40"/>
                    <a:gd name="T7" fmla="*/ 14 h 35"/>
                    <a:gd name="T8" fmla="*/ 0 w 40"/>
                    <a:gd name="T9" fmla="*/ 21 h 35"/>
                    <a:gd name="T10" fmla="*/ 0 w 40"/>
                    <a:gd name="T11" fmla="*/ 24 h 35"/>
                    <a:gd name="T12" fmla="*/ 2 w 40"/>
                    <a:gd name="T13" fmla="*/ 27 h 35"/>
                    <a:gd name="T14" fmla="*/ 2 w 40"/>
                    <a:gd name="T15" fmla="*/ 27 h 35"/>
                    <a:gd name="T16" fmla="*/ 4 w 40"/>
                    <a:gd name="T17" fmla="*/ 30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9 w 40"/>
                    <a:gd name="T25" fmla="*/ 31 h 35"/>
                    <a:gd name="T26" fmla="*/ 29 w 40"/>
                    <a:gd name="T27" fmla="*/ 31 h 35"/>
                    <a:gd name="T28" fmla="*/ 35 w 40"/>
                    <a:gd name="T29" fmla="*/ 26 h 35"/>
                    <a:gd name="T30" fmla="*/ 39 w 40"/>
                    <a:gd name="T31" fmla="*/ 19 h 35"/>
                    <a:gd name="T32" fmla="*/ 40 w 40"/>
                    <a:gd name="T33" fmla="*/ 13 h 35"/>
                    <a:gd name="T34" fmla="*/ 39 w 40"/>
                    <a:gd name="T35" fmla="*/ 10 h 35"/>
                    <a:gd name="T36" fmla="*/ 37 w 40"/>
                    <a:gd name="T37" fmla="*/ 7 h 35"/>
                    <a:gd name="T38" fmla="*/ 37 w 40"/>
                    <a:gd name="T39" fmla="*/ 7 h 35"/>
                    <a:gd name="T40" fmla="*/ 36 w 40"/>
                    <a:gd name="T41" fmla="*/ 4 h 35"/>
                    <a:gd name="T42" fmla="*/ 34 w 40"/>
                    <a:gd name="T43" fmla="*/ 1 h 35"/>
                    <a:gd name="T44" fmla="*/ 27 w 40"/>
                    <a:gd name="T45" fmla="*/ 0 h 35"/>
                    <a:gd name="T46" fmla="*/ 20 w 40"/>
                    <a:gd name="T47" fmla="*/ 0 h 35"/>
                    <a:gd name="T48" fmla="*/ 12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6" y="8"/>
                      </a:lnTo>
                      <a:lnTo>
                        <a:pt x="2" y="14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2" y="27"/>
                      </a:lnTo>
                      <a:lnTo>
                        <a:pt x="4" y="30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9" y="31"/>
                      </a:lnTo>
                      <a:lnTo>
                        <a:pt x="35" y="26"/>
                      </a:lnTo>
                      <a:lnTo>
                        <a:pt x="39" y="19"/>
                      </a:lnTo>
                      <a:lnTo>
                        <a:pt x="40" y="13"/>
                      </a:lnTo>
                      <a:lnTo>
                        <a:pt x="39" y="10"/>
                      </a:lnTo>
                      <a:lnTo>
                        <a:pt x="37" y="7"/>
                      </a:lnTo>
                      <a:lnTo>
                        <a:pt x="36" y="4"/>
                      </a:lnTo>
                      <a:lnTo>
                        <a:pt x="34" y="1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95" name="Freeform 3236"/>
                <p:cNvSpPr>
                  <a:spLocks/>
                </p:cNvSpPr>
                <p:nvPr/>
              </p:nvSpPr>
              <p:spPr bwMode="auto">
                <a:xfrm>
                  <a:off x="1667" y="3026"/>
                  <a:ext cx="39" cy="33"/>
                </a:xfrm>
                <a:custGeom>
                  <a:avLst/>
                  <a:gdLst>
                    <a:gd name="T0" fmla="*/ 25 w 39"/>
                    <a:gd name="T1" fmla="*/ 1 h 33"/>
                    <a:gd name="T2" fmla="*/ 25 w 39"/>
                    <a:gd name="T3" fmla="*/ 1 h 33"/>
                    <a:gd name="T4" fmla="*/ 16 w 39"/>
                    <a:gd name="T5" fmla="*/ 0 h 33"/>
                    <a:gd name="T6" fmla="*/ 10 w 39"/>
                    <a:gd name="T7" fmla="*/ 0 h 33"/>
                    <a:gd name="T8" fmla="*/ 4 w 39"/>
                    <a:gd name="T9" fmla="*/ 4 h 33"/>
                    <a:gd name="T10" fmla="*/ 1 w 39"/>
                    <a:gd name="T11" fmla="*/ 6 h 33"/>
                    <a:gd name="T12" fmla="*/ 0 w 39"/>
                    <a:gd name="T13" fmla="*/ 9 h 33"/>
                    <a:gd name="T14" fmla="*/ 0 w 39"/>
                    <a:gd name="T15" fmla="*/ 9 h 33"/>
                    <a:gd name="T16" fmla="*/ 0 w 39"/>
                    <a:gd name="T17" fmla="*/ 13 h 33"/>
                    <a:gd name="T18" fmla="*/ 0 w 39"/>
                    <a:gd name="T19" fmla="*/ 15 h 33"/>
                    <a:gd name="T20" fmla="*/ 2 w 39"/>
                    <a:gd name="T21" fmla="*/ 22 h 33"/>
                    <a:gd name="T22" fmla="*/ 6 w 39"/>
                    <a:gd name="T23" fmla="*/ 27 h 33"/>
                    <a:gd name="T24" fmla="*/ 14 w 39"/>
                    <a:gd name="T25" fmla="*/ 31 h 33"/>
                    <a:gd name="T26" fmla="*/ 14 w 39"/>
                    <a:gd name="T27" fmla="*/ 31 h 33"/>
                    <a:gd name="T28" fmla="*/ 22 w 39"/>
                    <a:gd name="T29" fmla="*/ 33 h 33"/>
                    <a:gd name="T30" fmla="*/ 29 w 39"/>
                    <a:gd name="T31" fmla="*/ 32 h 33"/>
                    <a:gd name="T32" fmla="*/ 36 w 39"/>
                    <a:gd name="T33" fmla="*/ 28 h 33"/>
                    <a:gd name="T34" fmla="*/ 38 w 39"/>
                    <a:gd name="T35" fmla="*/ 26 h 33"/>
                    <a:gd name="T36" fmla="*/ 39 w 39"/>
                    <a:gd name="T37" fmla="*/ 23 h 33"/>
                    <a:gd name="T38" fmla="*/ 39 w 39"/>
                    <a:gd name="T39" fmla="*/ 23 h 33"/>
                    <a:gd name="T40" fmla="*/ 39 w 39"/>
                    <a:gd name="T41" fmla="*/ 20 h 33"/>
                    <a:gd name="T42" fmla="*/ 39 w 39"/>
                    <a:gd name="T43" fmla="*/ 17 h 33"/>
                    <a:gd name="T44" fmla="*/ 37 w 39"/>
                    <a:gd name="T45" fmla="*/ 10 h 33"/>
                    <a:gd name="T46" fmla="*/ 32 w 39"/>
                    <a:gd name="T47" fmla="*/ 5 h 33"/>
                    <a:gd name="T48" fmla="*/ 25 w 39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6" y="0"/>
                      </a:lnTo>
                      <a:lnTo>
                        <a:pt x="10" y="0"/>
                      </a:lnTo>
                      <a:lnTo>
                        <a:pt x="4" y="4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6" y="27"/>
                      </a:lnTo>
                      <a:lnTo>
                        <a:pt x="14" y="31"/>
                      </a:lnTo>
                      <a:lnTo>
                        <a:pt x="22" y="33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38" y="26"/>
                      </a:lnTo>
                      <a:lnTo>
                        <a:pt x="39" y="23"/>
                      </a:lnTo>
                      <a:lnTo>
                        <a:pt x="39" y="20"/>
                      </a:lnTo>
                      <a:lnTo>
                        <a:pt x="39" y="17"/>
                      </a:lnTo>
                      <a:lnTo>
                        <a:pt x="37" y="10"/>
                      </a:lnTo>
                      <a:lnTo>
                        <a:pt x="32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96" name="Freeform 3237"/>
                <p:cNvSpPr>
                  <a:spLocks/>
                </p:cNvSpPr>
                <p:nvPr/>
              </p:nvSpPr>
              <p:spPr bwMode="auto">
                <a:xfrm>
                  <a:off x="1667" y="3026"/>
                  <a:ext cx="39" cy="33"/>
                </a:xfrm>
                <a:custGeom>
                  <a:avLst/>
                  <a:gdLst>
                    <a:gd name="T0" fmla="*/ 25 w 39"/>
                    <a:gd name="T1" fmla="*/ 1 h 33"/>
                    <a:gd name="T2" fmla="*/ 25 w 39"/>
                    <a:gd name="T3" fmla="*/ 1 h 33"/>
                    <a:gd name="T4" fmla="*/ 16 w 39"/>
                    <a:gd name="T5" fmla="*/ 0 h 33"/>
                    <a:gd name="T6" fmla="*/ 10 w 39"/>
                    <a:gd name="T7" fmla="*/ 0 h 33"/>
                    <a:gd name="T8" fmla="*/ 4 w 39"/>
                    <a:gd name="T9" fmla="*/ 4 h 33"/>
                    <a:gd name="T10" fmla="*/ 1 w 39"/>
                    <a:gd name="T11" fmla="*/ 6 h 33"/>
                    <a:gd name="T12" fmla="*/ 0 w 39"/>
                    <a:gd name="T13" fmla="*/ 9 h 33"/>
                    <a:gd name="T14" fmla="*/ 0 w 39"/>
                    <a:gd name="T15" fmla="*/ 9 h 33"/>
                    <a:gd name="T16" fmla="*/ 0 w 39"/>
                    <a:gd name="T17" fmla="*/ 13 h 33"/>
                    <a:gd name="T18" fmla="*/ 0 w 39"/>
                    <a:gd name="T19" fmla="*/ 15 h 33"/>
                    <a:gd name="T20" fmla="*/ 2 w 39"/>
                    <a:gd name="T21" fmla="*/ 22 h 33"/>
                    <a:gd name="T22" fmla="*/ 6 w 39"/>
                    <a:gd name="T23" fmla="*/ 27 h 33"/>
                    <a:gd name="T24" fmla="*/ 14 w 39"/>
                    <a:gd name="T25" fmla="*/ 31 h 33"/>
                    <a:gd name="T26" fmla="*/ 14 w 39"/>
                    <a:gd name="T27" fmla="*/ 31 h 33"/>
                    <a:gd name="T28" fmla="*/ 22 w 39"/>
                    <a:gd name="T29" fmla="*/ 33 h 33"/>
                    <a:gd name="T30" fmla="*/ 29 w 39"/>
                    <a:gd name="T31" fmla="*/ 32 h 33"/>
                    <a:gd name="T32" fmla="*/ 36 w 39"/>
                    <a:gd name="T33" fmla="*/ 28 h 33"/>
                    <a:gd name="T34" fmla="*/ 38 w 39"/>
                    <a:gd name="T35" fmla="*/ 26 h 33"/>
                    <a:gd name="T36" fmla="*/ 39 w 39"/>
                    <a:gd name="T37" fmla="*/ 23 h 33"/>
                    <a:gd name="T38" fmla="*/ 39 w 39"/>
                    <a:gd name="T39" fmla="*/ 23 h 33"/>
                    <a:gd name="T40" fmla="*/ 39 w 39"/>
                    <a:gd name="T41" fmla="*/ 20 h 33"/>
                    <a:gd name="T42" fmla="*/ 39 w 39"/>
                    <a:gd name="T43" fmla="*/ 17 h 33"/>
                    <a:gd name="T44" fmla="*/ 37 w 39"/>
                    <a:gd name="T45" fmla="*/ 10 h 33"/>
                    <a:gd name="T46" fmla="*/ 32 w 39"/>
                    <a:gd name="T47" fmla="*/ 5 h 33"/>
                    <a:gd name="T48" fmla="*/ 25 w 39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6" y="0"/>
                      </a:lnTo>
                      <a:lnTo>
                        <a:pt x="10" y="0"/>
                      </a:lnTo>
                      <a:lnTo>
                        <a:pt x="4" y="4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6" y="27"/>
                      </a:lnTo>
                      <a:lnTo>
                        <a:pt x="14" y="31"/>
                      </a:lnTo>
                      <a:lnTo>
                        <a:pt x="22" y="33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38" y="26"/>
                      </a:lnTo>
                      <a:lnTo>
                        <a:pt x="39" y="23"/>
                      </a:lnTo>
                      <a:lnTo>
                        <a:pt x="39" y="20"/>
                      </a:lnTo>
                      <a:lnTo>
                        <a:pt x="39" y="17"/>
                      </a:lnTo>
                      <a:lnTo>
                        <a:pt x="37" y="10"/>
                      </a:lnTo>
                      <a:lnTo>
                        <a:pt x="32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97" name="Freeform 3238"/>
                <p:cNvSpPr>
                  <a:spLocks/>
                </p:cNvSpPr>
                <p:nvPr/>
              </p:nvSpPr>
              <p:spPr bwMode="auto">
                <a:xfrm>
                  <a:off x="1655" y="3016"/>
                  <a:ext cx="31" cy="88"/>
                </a:xfrm>
                <a:custGeom>
                  <a:avLst/>
                  <a:gdLst>
                    <a:gd name="T0" fmla="*/ 0 w 31"/>
                    <a:gd name="T1" fmla="*/ 84 h 88"/>
                    <a:gd name="T2" fmla="*/ 9 w 31"/>
                    <a:gd name="T3" fmla="*/ 69 h 88"/>
                    <a:gd name="T4" fmla="*/ 9 w 31"/>
                    <a:gd name="T5" fmla="*/ 0 h 88"/>
                    <a:gd name="T6" fmla="*/ 23 w 31"/>
                    <a:gd name="T7" fmla="*/ 1 h 88"/>
                    <a:gd name="T8" fmla="*/ 23 w 31"/>
                    <a:gd name="T9" fmla="*/ 69 h 88"/>
                    <a:gd name="T10" fmla="*/ 31 w 31"/>
                    <a:gd name="T11" fmla="*/ 85 h 88"/>
                    <a:gd name="T12" fmla="*/ 21 w 31"/>
                    <a:gd name="T13" fmla="*/ 79 h 88"/>
                    <a:gd name="T14" fmla="*/ 21 w 31"/>
                    <a:gd name="T15" fmla="*/ 88 h 88"/>
                    <a:gd name="T16" fmla="*/ 14 w 31"/>
                    <a:gd name="T17" fmla="*/ 81 h 88"/>
                    <a:gd name="T18" fmla="*/ 9 w 31"/>
                    <a:gd name="T19" fmla="*/ 88 h 88"/>
                    <a:gd name="T20" fmla="*/ 9 w 31"/>
                    <a:gd name="T21" fmla="*/ 80 h 88"/>
                    <a:gd name="T22" fmla="*/ 0 w 31"/>
                    <a:gd name="T23" fmla="*/ 84 h 88"/>
                    <a:gd name="T24" fmla="*/ 0 w 31"/>
                    <a:gd name="T25" fmla="*/ 84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8"/>
                    <a:gd name="T41" fmla="*/ 31 w 31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8">
                      <a:moveTo>
                        <a:pt x="0" y="84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1"/>
                      </a:lnTo>
                      <a:lnTo>
                        <a:pt x="23" y="69"/>
                      </a:lnTo>
                      <a:lnTo>
                        <a:pt x="31" y="85"/>
                      </a:lnTo>
                      <a:lnTo>
                        <a:pt x="21" y="79"/>
                      </a:lnTo>
                      <a:lnTo>
                        <a:pt x="21" y="88"/>
                      </a:lnTo>
                      <a:lnTo>
                        <a:pt x="14" y="81"/>
                      </a:lnTo>
                      <a:lnTo>
                        <a:pt x="9" y="88"/>
                      </a:lnTo>
                      <a:lnTo>
                        <a:pt x="9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98" name="Freeform 3239"/>
                <p:cNvSpPr>
                  <a:spLocks/>
                </p:cNvSpPr>
                <p:nvPr/>
              </p:nvSpPr>
              <p:spPr bwMode="auto">
                <a:xfrm>
                  <a:off x="1637" y="3001"/>
                  <a:ext cx="40" cy="34"/>
                </a:xfrm>
                <a:custGeom>
                  <a:avLst/>
                  <a:gdLst>
                    <a:gd name="T0" fmla="*/ 12 w 40"/>
                    <a:gd name="T1" fmla="*/ 2 h 34"/>
                    <a:gd name="T2" fmla="*/ 12 w 40"/>
                    <a:gd name="T3" fmla="*/ 2 h 34"/>
                    <a:gd name="T4" fmla="*/ 6 w 40"/>
                    <a:gd name="T5" fmla="*/ 7 h 34"/>
                    <a:gd name="T6" fmla="*/ 2 w 40"/>
                    <a:gd name="T7" fmla="*/ 14 h 34"/>
                    <a:gd name="T8" fmla="*/ 0 w 40"/>
                    <a:gd name="T9" fmla="*/ 21 h 34"/>
                    <a:gd name="T10" fmla="*/ 0 w 40"/>
                    <a:gd name="T11" fmla="*/ 24 h 34"/>
                    <a:gd name="T12" fmla="*/ 2 w 40"/>
                    <a:gd name="T13" fmla="*/ 28 h 34"/>
                    <a:gd name="T14" fmla="*/ 2 w 40"/>
                    <a:gd name="T15" fmla="*/ 28 h 34"/>
                    <a:gd name="T16" fmla="*/ 4 w 40"/>
                    <a:gd name="T17" fmla="*/ 30 h 34"/>
                    <a:gd name="T18" fmla="*/ 7 w 40"/>
                    <a:gd name="T19" fmla="*/ 31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9 w 40"/>
                    <a:gd name="T25" fmla="*/ 31 h 34"/>
                    <a:gd name="T26" fmla="*/ 29 w 40"/>
                    <a:gd name="T27" fmla="*/ 31 h 34"/>
                    <a:gd name="T28" fmla="*/ 35 w 40"/>
                    <a:gd name="T29" fmla="*/ 26 h 34"/>
                    <a:gd name="T30" fmla="*/ 39 w 40"/>
                    <a:gd name="T31" fmla="*/ 20 h 34"/>
                    <a:gd name="T32" fmla="*/ 40 w 40"/>
                    <a:gd name="T33" fmla="*/ 12 h 34"/>
                    <a:gd name="T34" fmla="*/ 39 w 40"/>
                    <a:gd name="T35" fmla="*/ 10 h 34"/>
                    <a:gd name="T36" fmla="*/ 37 w 40"/>
                    <a:gd name="T37" fmla="*/ 6 h 34"/>
                    <a:gd name="T38" fmla="*/ 37 w 40"/>
                    <a:gd name="T39" fmla="*/ 6 h 34"/>
                    <a:gd name="T40" fmla="*/ 36 w 40"/>
                    <a:gd name="T41" fmla="*/ 3 h 34"/>
                    <a:gd name="T42" fmla="*/ 34 w 40"/>
                    <a:gd name="T43" fmla="*/ 2 h 34"/>
                    <a:gd name="T44" fmla="*/ 27 w 40"/>
                    <a:gd name="T45" fmla="*/ 0 h 34"/>
                    <a:gd name="T46" fmla="*/ 20 w 40"/>
                    <a:gd name="T47" fmla="*/ 0 h 34"/>
                    <a:gd name="T48" fmla="*/ 12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2"/>
                      </a:moveTo>
                      <a:lnTo>
                        <a:pt x="12" y="2"/>
                      </a:lnTo>
                      <a:lnTo>
                        <a:pt x="6" y="7"/>
                      </a:lnTo>
                      <a:lnTo>
                        <a:pt x="2" y="14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2" y="28"/>
                      </a:lnTo>
                      <a:lnTo>
                        <a:pt x="4" y="30"/>
                      </a:lnTo>
                      <a:lnTo>
                        <a:pt x="7" y="31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9" y="31"/>
                      </a:lnTo>
                      <a:lnTo>
                        <a:pt x="35" y="26"/>
                      </a:lnTo>
                      <a:lnTo>
                        <a:pt x="39" y="20"/>
                      </a:lnTo>
                      <a:lnTo>
                        <a:pt x="40" y="12"/>
                      </a:lnTo>
                      <a:lnTo>
                        <a:pt x="39" y="10"/>
                      </a:lnTo>
                      <a:lnTo>
                        <a:pt x="37" y="6"/>
                      </a:lnTo>
                      <a:lnTo>
                        <a:pt x="36" y="3"/>
                      </a:lnTo>
                      <a:lnTo>
                        <a:pt x="34" y="2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2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499" name="Freeform 3240"/>
                <p:cNvSpPr>
                  <a:spLocks/>
                </p:cNvSpPr>
                <p:nvPr/>
              </p:nvSpPr>
              <p:spPr bwMode="auto">
                <a:xfrm>
                  <a:off x="1637" y="3001"/>
                  <a:ext cx="40" cy="34"/>
                </a:xfrm>
                <a:custGeom>
                  <a:avLst/>
                  <a:gdLst>
                    <a:gd name="T0" fmla="*/ 12 w 40"/>
                    <a:gd name="T1" fmla="*/ 2 h 34"/>
                    <a:gd name="T2" fmla="*/ 12 w 40"/>
                    <a:gd name="T3" fmla="*/ 2 h 34"/>
                    <a:gd name="T4" fmla="*/ 6 w 40"/>
                    <a:gd name="T5" fmla="*/ 7 h 34"/>
                    <a:gd name="T6" fmla="*/ 2 w 40"/>
                    <a:gd name="T7" fmla="*/ 14 h 34"/>
                    <a:gd name="T8" fmla="*/ 0 w 40"/>
                    <a:gd name="T9" fmla="*/ 21 h 34"/>
                    <a:gd name="T10" fmla="*/ 0 w 40"/>
                    <a:gd name="T11" fmla="*/ 24 h 34"/>
                    <a:gd name="T12" fmla="*/ 2 w 40"/>
                    <a:gd name="T13" fmla="*/ 28 h 34"/>
                    <a:gd name="T14" fmla="*/ 2 w 40"/>
                    <a:gd name="T15" fmla="*/ 28 h 34"/>
                    <a:gd name="T16" fmla="*/ 4 w 40"/>
                    <a:gd name="T17" fmla="*/ 30 h 34"/>
                    <a:gd name="T18" fmla="*/ 7 w 40"/>
                    <a:gd name="T19" fmla="*/ 31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9 w 40"/>
                    <a:gd name="T25" fmla="*/ 31 h 34"/>
                    <a:gd name="T26" fmla="*/ 29 w 40"/>
                    <a:gd name="T27" fmla="*/ 31 h 34"/>
                    <a:gd name="T28" fmla="*/ 35 w 40"/>
                    <a:gd name="T29" fmla="*/ 26 h 34"/>
                    <a:gd name="T30" fmla="*/ 39 w 40"/>
                    <a:gd name="T31" fmla="*/ 20 h 34"/>
                    <a:gd name="T32" fmla="*/ 40 w 40"/>
                    <a:gd name="T33" fmla="*/ 12 h 34"/>
                    <a:gd name="T34" fmla="*/ 39 w 40"/>
                    <a:gd name="T35" fmla="*/ 10 h 34"/>
                    <a:gd name="T36" fmla="*/ 37 w 40"/>
                    <a:gd name="T37" fmla="*/ 6 h 34"/>
                    <a:gd name="T38" fmla="*/ 37 w 40"/>
                    <a:gd name="T39" fmla="*/ 6 h 34"/>
                    <a:gd name="T40" fmla="*/ 36 w 40"/>
                    <a:gd name="T41" fmla="*/ 3 h 34"/>
                    <a:gd name="T42" fmla="*/ 34 w 40"/>
                    <a:gd name="T43" fmla="*/ 2 h 34"/>
                    <a:gd name="T44" fmla="*/ 27 w 40"/>
                    <a:gd name="T45" fmla="*/ 0 h 34"/>
                    <a:gd name="T46" fmla="*/ 20 w 40"/>
                    <a:gd name="T47" fmla="*/ 0 h 34"/>
                    <a:gd name="T48" fmla="*/ 12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2"/>
                      </a:moveTo>
                      <a:lnTo>
                        <a:pt x="12" y="2"/>
                      </a:lnTo>
                      <a:lnTo>
                        <a:pt x="6" y="7"/>
                      </a:lnTo>
                      <a:lnTo>
                        <a:pt x="2" y="14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2" y="28"/>
                      </a:lnTo>
                      <a:lnTo>
                        <a:pt x="4" y="30"/>
                      </a:lnTo>
                      <a:lnTo>
                        <a:pt x="7" y="31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9" y="31"/>
                      </a:lnTo>
                      <a:lnTo>
                        <a:pt x="35" y="26"/>
                      </a:lnTo>
                      <a:lnTo>
                        <a:pt x="39" y="20"/>
                      </a:lnTo>
                      <a:lnTo>
                        <a:pt x="40" y="12"/>
                      </a:lnTo>
                      <a:lnTo>
                        <a:pt x="39" y="10"/>
                      </a:lnTo>
                      <a:lnTo>
                        <a:pt x="37" y="6"/>
                      </a:lnTo>
                      <a:lnTo>
                        <a:pt x="36" y="3"/>
                      </a:lnTo>
                      <a:lnTo>
                        <a:pt x="34" y="2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00" name="Freeform 3241"/>
                <p:cNvSpPr>
                  <a:spLocks/>
                </p:cNvSpPr>
                <p:nvPr/>
              </p:nvSpPr>
              <p:spPr bwMode="auto">
                <a:xfrm>
                  <a:off x="1667" y="3004"/>
                  <a:ext cx="39" cy="33"/>
                </a:xfrm>
                <a:custGeom>
                  <a:avLst/>
                  <a:gdLst>
                    <a:gd name="T0" fmla="*/ 25 w 39"/>
                    <a:gd name="T1" fmla="*/ 2 h 33"/>
                    <a:gd name="T2" fmla="*/ 25 w 39"/>
                    <a:gd name="T3" fmla="*/ 2 h 33"/>
                    <a:gd name="T4" fmla="*/ 18 w 39"/>
                    <a:gd name="T5" fmla="*/ 0 h 33"/>
                    <a:gd name="T6" fmla="*/ 10 w 39"/>
                    <a:gd name="T7" fmla="*/ 2 h 33"/>
                    <a:gd name="T8" fmla="*/ 4 w 39"/>
                    <a:gd name="T9" fmla="*/ 4 h 33"/>
                    <a:gd name="T10" fmla="*/ 1 w 39"/>
                    <a:gd name="T11" fmla="*/ 7 h 33"/>
                    <a:gd name="T12" fmla="*/ 0 w 39"/>
                    <a:gd name="T13" fmla="*/ 9 h 33"/>
                    <a:gd name="T14" fmla="*/ 0 w 39"/>
                    <a:gd name="T15" fmla="*/ 9 h 33"/>
                    <a:gd name="T16" fmla="*/ 0 w 39"/>
                    <a:gd name="T17" fmla="*/ 13 h 33"/>
                    <a:gd name="T18" fmla="*/ 0 w 39"/>
                    <a:gd name="T19" fmla="*/ 17 h 33"/>
                    <a:gd name="T20" fmla="*/ 1 w 39"/>
                    <a:gd name="T21" fmla="*/ 23 h 33"/>
                    <a:gd name="T22" fmla="*/ 6 w 39"/>
                    <a:gd name="T23" fmla="*/ 28 h 33"/>
                    <a:gd name="T24" fmla="*/ 14 w 39"/>
                    <a:gd name="T25" fmla="*/ 32 h 33"/>
                    <a:gd name="T26" fmla="*/ 14 w 39"/>
                    <a:gd name="T27" fmla="*/ 32 h 33"/>
                    <a:gd name="T28" fmla="*/ 22 w 39"/>
                    <a:gd name="T29" fmla="*/ 33 h 33"/>
                    <a:gd name="T30" fmla="*/ 29 w 39"/>
                    <a:gd name="T31" fmla="*/ 33 h 33"/>
                    <a:gd name="T32" fmla="*/ 36 w 39"/>
                    <a:gd name="T33" fmla="*/ 30 h 33"/>
                    <a:gd name="T34" fmla="*/ 37 w 39"/>
                    <a:gd name="T35" fmla="*/ 27 h 33"/>
                    <a:gd name="T36" fmla="*/ 39 w 39"/>
                    <a:gd name="T37" fmla="*/ 25 h 33"/>
                    <a:gd name="T38" fmla="*/ 39 w 39"/>
                    <a:gd name="T39" fmla="*/ 25 h 33"/>
                    <a:gd name="T40" fmla="*/ 39 w 39"/>
                    <a:gd name="T41" fmla="*/ 21 h 33"/>
                    <a:gd name="T42" fmla="*/ 39 w 39"/>
                    <a:gd name="T43" fmla="*/ 18 h 33"/>
                    <a:gd name="T44" fmla="*/ 37 w 39"/>
                    <a:gd name="T45" fmla="*/ 11 h 33"/>
                    <a:gd name="T46" fmla="*/ 32 w 39"/>
                    <a:gd name="T47" fmla="*/ 5 h 33"/>
                    <a:gd name="T48" fmla="*/ 25 w 39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8" y="0"/>
                      </a:lnTo>
                      <a:lnTo>
                        <a:pt x="10" y="2"/>
                      </a:lnTo>
                      <a:lnTo>
                        <a:pt x="4" y="4"/>
                      </a:lnTo>
                      <a:lnTo>
                        <a:pt x="1" y="7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29" y="33"/>
                      </a:lnTo>
                      <a:lnTo>
                        <a:pt x="36" y="30"/>
                      </a:lnTo>
                      <a:lnTo>
                        <a:pt x="37" y="27"/>
                      </a:lnTo>
                      <a:lnTo>
                        <a:pt x="39" y="25"/>
                      </a:lnTo>
                      <a:lnTo>
                        <a:pt x="39" y="21"/>
                      </a:lnTo>
                      <a:lnTo>
                        <a:pt x="39" y="18"/>
                      </a:lnTo>
                      <a:lnTo>
                        <a:pt x="37" y="11"/>
                      </a:lnTo>
                      <a:lnTo>
                        <a:pt x="32" y="5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01" name="Freeform 3242"/>
                <p:cNvSpPr>
                  <a:spLocks/>
                </p:cNvSpPr>
                <p:nvPr/>
              </p:nvSpPr>
              <p:spPr bwMode="auto">
                <a:xfrm>
                  <a:off x="1667" y="3004"/>
                  <a:ext cx="39" cy="33"/>
                </a:xfrm>
                <a:custGeom>
                  <a:avLst/>
                  <a:gdLst>
                    <a:gd name="T0" fmla="*/ 25 w 39"/>
                    <a:gd name="T1" fmla="*/ 2 h 33"/>
                    <a:gd name="T2" fmla="*/ 25 w 39"/>
                    <a:gd name="T3" fmla="*/ 2 h 33"/>
                    <a:gd name="T4" fmla="*/ 18 w 39"/>
                    <a:gd name="T5" fmla="*/ 0 h 33"/>
                    <a:gd name="T6" fmla="*/ 10 w 39"/>
                    <a:gd name="T7" fmla="*/ 2 h 33"/>
                    <a:gd name="T8" fmla="*/ 4 w 39"/>
                    <a:gd name="T9" fmla="*/ 4 h 33"/>
                    <a:gd name="T10" fmla="*/ 1 w 39"/>
                    <a:gd name="T11" fmla="*/ 7 h 33"/>
                    <a:gd name="T12" fmla="*/ 0 w 39"/>
                    <a:gd name="T13" fmla="*/ 9 h 33"/>
                    <a:gd name="T14" fmla="*/ 0 w 39"/>
                    <a:gd name="T15" fmla="*/ 9 h 33"/>
                    <a:gd name="T16" fmla="*/ 0 w 39"/>
                    <a:gd name="T17" fmla="*/ 13 h 33"/>
                    <a:gd name="T18" fmla="*/ 0 w 39"/>
                    <a:gd name="T19" fmla="*/ 17 h 33"/>
                    <a:gd name="T20" fmla="*/ 1 w 39"/>
                    <a:gd name="T21" fmla="*/ 23 h 33"/>
                    <a:gd name="T22" fmla="*/ 6 w 39"/>
                    <a:gd name="T23" fmla="*/ 28 h 33"/>
                    <a:gd name="T24" fmla="*/ 14 w 39"/>
                    <a:gd name="T25" fmla="*/ 32 h 33"/>
                    <a:gd name="T26" fmla="*/ 14 w 39"/>
                    <a:gd name="T27" fmla="*/ 32 h 33"/>
                    <a:gd name="T28" fmla="*/ 22 w 39"/>
                    <a:gd name="T29" fmla="*/ 33 h 33"/>
                    <a:gd name="T30" fmla="*/ 29 w 39"/>
                    <a:gd name="T31" fmla="*/ 33 h 33"/>
                    <a:gd name="T32" fmla="*/ 36 w 39"/>
                    <a:gd name="T33" fmla="*/ 30 h 33"/>
                    <a:gd name="T34" fmla="*/ 37 w 39"/>
                    <a:gd name="T35" fmla="*/ 27 h 33"/>
                    <a:gd name="T36" fmla="*/ 39 w 39"/>
                    <a:gd name="T37" fmla="*/ 25 h 33"/>
                    <a:gd name="T38" fmla="*/ 39 w 39"/>
                    <a:gd name="T39" fmla="*/ 25 h 33"/>
                    <a:gd name="T40" fmla="*/ 39 w 39"/>
                    <a:gd name="T41" fmla="*/ 21 h 33"/>
                    <a:gd name="T42" fmla="*/ 39 w 39"/>
                    <a:gd name="T43" fmla="*/ 18 h 33"/>
                    <a:gd name="T44" fmla="*/ 37 w 39"/>
                    <a:gd name="T45" fmla="*/ 11 h 33"/>
                    <a:gd name="T46" fmla="*/ 32 w 39"/>
                    <a:gd name="T47" fmla="*/ 5 h 33"/>
                    <a:gd name="T48" fmla="*/ 25 w 39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8" y="0"/>
                      </a:lnTo>
                      <a:lnTo>
                        <a:pt x="10" y="2"/>
                      </a:lnTo>
                      <a:lnTo>
                        <a:pt x="4" y="4"/>
                      </a:lnTo>
                      <a:lnTo>
                        <a:pt x="1" y="7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29" y="33"/>
                      </a:lnTo>
                      <a:lnTo>
                        <a:pt x="36" y="30"/>
                      </a:lnTo>
                      <a:lnTo>
                        <a:pt x="37" y="27"/>
                      </a:lnTo>
                      <a:lnTo>
                        <a:pt x="39" y="25"/>
                      </a:lnTo>
                      <a:lnTo>
                        <a:pt x="39" y="21"/>
                      </a:lnTo>
                      <a:lnTo>
                        <a:pt x="39" y="18"/>
                      </a:lnTo>
                      <a:lnTo>
                        <a:pt x="37" y="11"/>
                      </a:lnTo>
                      <a:lnTo>
                        <a:pt x="32" y="5"/>
                      </a:lnTo>
                      <a:lnTo>
                        <a:pt x="25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02" name="Freeform 3243"/>
                <p:cNvSpPr>
                  <a:spLocks/>
                </p:cNvSpPr>
                <p:nvPr/>
              </p:nvSpPr>
              <p:spPr bwMode="auto">
                <a:xfrm>
                  <a:off x="1641" y="2978"/>
                  <a:ext cx="42" cy="31"/>
                </a:xfrm>
                <a:custGeom>
                  <a:avLst/>
                  <a:gdLst>
                    <a:gd name="T0" fmla="*/ 21 w 42"/>
                    <a:gd name="T1" fmla="*/ 0 h 31"/>
                    <a:gd name="T2" fmla="*/ 21 w 42"/>
                    <a:gd name="T3" fmla="*/ 0 h 31"/>
                    <a:gd name="T4" fmla="*/ 13 w 42"/>
                    <a:gd name="T5" fmla="*/ 1 h 31"/>
                    <a:gd name="T6" fmla="*/ 7 w 42"/>
                    <a:gd name="T7" fmla="*/ 3 h 31"/>
                    <a:gd name="T8" fmla="*/ 3 w 42"/>
                    <a:gd name="T9" fmla="*/ 8 h 31"/>
                    <a:gd name="T10" fmla="*/ 2 w 42"/>
                    <a:gd name="T11" fmla="*/ 12 h 31"/>
                    <a:gd name="T12" fmla="*/ 0 w 42"/>
                    <a:gd name="T13" fmla="*/ 15 h 31"/>
                    <a:gd name="T14" fmla="*/ 0 w 42"/>
                    <a:gd name="T15" fmla="*/ 15 h 31"/>
                    <a:gd name="T16" fmla="*/ 2 w 42"/>
                    <a:gd name="T17" fmla="*/ 19 h 31"/>
                    <a:gd name="T18" fmla="*/ 3 w 42"/>
                    <a:gd name="T19" fmla="*/ 21 h 31"/>
                    <a:gd name="T20" fmla="*/ 7 w 42"/>
                    <a:gd name="T21" fmla="*/ 26 h 31"/>
                    <a:gd name="T22" fmla="*/ 13 w 42"/>
                    <a:gd name="T23" fmla="*/ 30 h 31"/>
                    <a:gd name="T24" fmla="*/ 21 w 42"/>
                    <a:gd name="T25" fmla="*/ 31 h 31"/>
                    <a:gd name="T26" fmla="*/ 21 w 42"/>
                    <a:gd name="T27" fmla="*/ 31 h 31"/>
                    <a:gd name="T28" fmla="*/ 30 w 42"/>
                    <a:gd name="T29" fmla="*/ 30 h 31"/>
                    <a:gd name="T30" fmla="*/ 36 w 42"/>
                    <a:gd name="T31" fmla="*/ 26 h 31"/>
                    <a:gd name="T32" fmla="*/ 41 w 42"/>
                    <a:gd name="T33" fmla="*/ 21 h 31"/>
                    <a:gd name="T34" fmla="*/ 41 w 42"/>
                    <a:gd name="T35" fmla="*/ 19 h 31"/>
                    <a:gd name="T36" fmla="*/ 42 w 42"/>
                    <a:gd name="T37" fmla="*/ 15 h 31"/>
                    <a:gd name="T38" fmla="*/ 42 w 42"/>
                    <a:gd name="T39" fmla="*/ 15 h 31"/>
                    <a:gd name="T40" fmla="*/ 41 w 42"/>
                    <a:gd name="T41" fmla="*/ 12 h 31"/>
                    <a:gd name="T42" fmla="*/ 41 w 42"/>
                    <a:gd name="T43" fmla="*/ 8 h 31"/>
                    <a:gd name="T44" fmla="*/ 36 w 42"/>
                    <a:gd name="T45" fmla="*/ 3 h 31"/>
                    <a:gd name="T46" fmla="*/ 30 w 42"/>
                    <a:gd name="T47" fmla="*/ 1 h 31"/>
                    <a:gd name="T48" fmla="*/ 21 w 42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1"/>
                    <a:gd name="T77" fmla="*/ 42 w 42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1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3"/>
                      </a:lnTo>
                      <a:lnTo>
                        <a:pt x="3" y="8"/>
                      </a:lnTo>
                      <a:lnTo>
                        <a:pt x="2" y="12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3" y="21"/>
                      </a:lnTo>
                      <a:lnTo>
                        <a:pt x="7" y="26"/>
                      </a:lnTo>
                      <a:lnTo>
                        <a:pt x="13" y="30"/>
                      </a:lnTo>
                      <a:lnTo>
                        <a:pt x="21" y="31"/>
                      </a:lnTo>
                      <a:lnTo>
                        <a:pt x="30" y="30"/>
                      </a:lnTo>
                      <a:lnTo>
                        <a:pt x="36" y="26"/>
                      </a:lnTo>
                      <a:lnTo>
                        <a:pt x="41" y="21"/>
                      </a:lnTo>
                      <a:lnTo>
                        <a:pt x="41" y="19"/>
                      </a:lnTo>
                      <a:lnTo>
                        <a:pt x="42" y="15"/>
                      </a:lnTo>
                      <a:lnTo>
                        <a:pt x="41" y="12"/>
                      </a:lnTo>
                      <a:lnTo>
                        <a:pt x="41" y="8"/>
                      </a:lnTo>
                      <a:lnTo>
                        <a:pt x="36" y="3"/>
                      </a:lnTo>
                      <a:lnTo>
                        <a:pt x="30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03" name="Freeform 3244"/>
                <p:cNvSpPr>
                  <a:spLocks/>
                </p:cNvSpPr>
                <p:nvPr/>
              </p:nvSpPr>
              <p:spPr bwMode="auto">
                <a:xfrm>
                  <a:off x="1641" y="2978"/>
                  <a:ext cx="42" cy="31"/>
                </a:xfrm>
                <a:custGeom>
                  <a:avLst/>
                  <a:gdLst>
                    <a:gd name="T0" fmla="*/ 21 w 42"/>
                    <a:gd name="T1" fmla="*/ 0 h 31"/>
                    <a:gd name="T2" fmla="*/ 21 w 42"/>
                    <a:gd name="T3" fmla="*/ 0 h 31"/>
                    <a:gd name="T4" fmla="*/ 13 w 42"/>
                    <a:gd name="T5" fmla="*/ 1 h 31"/>
                    <a:gd name="T6" fmla="*/ 7 w 42"/>
                    <a:gd name="T7" fmla="*/ 3 h 31"/>
                    <a:gd name="T8" fmla="*/ 3 w 42"/>
                    <a:gd name="T9" fmla="*/ 8 h 31"/>
                    <a:gd name="T10" fmla="*/ 2 w 42"/>
                    <a:gd name="T11" fmla="*/ 12 h 31"/>
                    <a:gd name="T12" fmla="*/ 0 w 42"/>
                    <a:gd name="T13" fmla="*/ 15 h 31"/>
                    <a:gd name="T14" fmla="*/ 0 w 42"/>
                    <a:gd name="T15" fmla="*/ 15 h 31"/>
                    <a:gd name="T16" fmla="*/ 2 w 42"/>
                    <a:gd name="T17" fmla="*/ 19 h 31"/>
                    <a:gd name="T18" fmla="*/ 3 w 42"/>
                    <a:gd name="T19" fmla="*/ 21 h 31"/>
                    <a:gd name="T20" fmla="*/ 7 w 42"/>
                    <a:gd name="T21" fmla="*/ 26 h 31"/>
                    <a:gd name="T22" fmla="*/ 13 w 42"/>
                    <a:gd name="T23" fmla="*/ 30 h 31"/>
                    <a:gd name="T24" fmla="*/ 21 w 42"/>
                    <a:gd name="T25" fmla="*/ 31 h 31"/>
                    <a:gd name="T26" fmla="*/ 21 w 42"/>
                    <a:gd name="T27" fmla="*/ 31 h 31"/>
                    <a:gd name="T28" fmla="*/ 30 w 42"/>
                    <a:gd name="T29" fmla="*/ 30 h 31"/>
                    <a:gd name="T30" fmla="*/ 36 w 42"/>
                    <a:gd name="T31" fmla="*/ 26 h 31"/>
                    <a:gd name="T32" fmla="*/ 41 w 42"/>
                    <a:gd name="T33" fmla="*/ 21 h 31"/>
                    <a:gd name="T34" fmla="*/ 41 w 42"/>
                    <a:gd name="T35" fmla="*/ 19 h 31"/>
                    <a:gd name="T36" fmla="*/ 42 w 42"/>
                    <a:gd name="T37" fmla="*/ 15 h 31"/>
                    <a:gd name="T38" fmla="*/ 42 w 42"/>
                    <a:gd name="T39" fmla="*/ 15 h 31"/>
                    <a:gd name="T40" fmla="*/ 41 w 42"/>
                    <a:gd name="T41" fmla="*/ 12 h 31"/>
                    <a:gd name="T42" fmla="*/ 41 w 42"/>
                    <a:gd name="T43" fmla="*/ 8 h 31"/>
                    <a:gd name="T44" fmla="*/ 36 w 42"/>
                    <a:gd name="T45" fmla="*/ 3 h 31"/>
                    <a:gd name="T46" fmla="*/ 30 w 42"/>
                    <a:gd name="T47" fmla="*/ 1 h 31"/>
                    <a:gd name="T48" fmla="*/ 21 w 42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1"/>
                    <a:gd name="T77" fmla="*/ 42 w 42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1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3"/>
                      </a:lnTo>
                      <a:lnTo>
                        <a:pt x="3" y="8"/>
                      </a:lnTo>
                      <a:lnTo>
                        <a:pt x="2" y="12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3" y="21"/>
                      </a:lnTo>
                      <a:lnTo>
                        <a:pt x="7" y="26"/>
                      </a:lnTo>
                      <a:lnTo>
                        <a:pt x="13" y="30"/>
                      </a:lnTo>
                      <a:lnTo>
                        <a:pt x="21" y="31"/>
                      </a:lnTo>
                      <a:lnTo>
                        <a:pt x="30" y="30"/>
                      </a:lnTo>
                      <a:lnTo>
                        <a:pt x="36" y="26"/>
                      </a:lnTo>
                      <a:lnTo>
                        <a:pt x="41" y="21"/>
                      </a:lnTo>
                      <a:lnTo>
                        <a:pt x="41" y="19"/>
                      </a:lnTo>
                      <a:lnTo>
                        <a:pt x="42" y="15"/>
                      </a:lnTo>
                      <a:lnTo>
                        <a:pt x="41" y="12"/>
                      </a:lnTo>
                      <a:lnTo>
                        <a:pt x="41" y="8"/>
                      </a:lnTo>
                      <a:lnTo>
                        <a:pt x="36" y="3"/>
                      </a:lnTo>
                      <a:lnTo>
                        <a:pt x="30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04" name="Freeform 3245"/>
                <p:cNvSpPr>
                  <a:spLocks/>
                </p:cNvSpPr>
                <p:nvPr/>
              </p:nvSpPr>
              <p:spPr bwMode="auto">
                <a:xfrm>
                  <a:off x="1667" y="2981"/>
                  <a:ext cx="42" cy="34"/>
                </a:xfrm>
                <a:custGeom>
                  <a:avLst/>
                  <a:gdLst>
                    <a:gd name="T0" fmla="*/ 24 w 42"/>
                    <a:gd name="T1" fmla="*/ 0 h 34"/>
                    <a:gd name="T2" fmla="*/ 24 w 42"/>
                    <a:gd name="T3" fmla="*/ 0 h 34"/>
                    <a:gd name="T4" fmla="*/ 15 w 42"/>
                    <a:gd name="T5" fmla="*/ 0 h 34"/>
                    <a:gd name="T6" fmla="*/ 9 w 42"/>
                    <a:gd name="T7" fmla="*/ 3 h 34"/>
                    <a:gd name="T8" fmla="*/ 4 w 42"/>
                    <a:gd name="T9" fmla="*/ 7 h 34"/>
                    <a:gd name="T10" fmla="*/ 1 w 42"/>
                    <a:gd name="T11" fmla="*/ 9 h 34"/>
                    <a:gd name="T12" fmla="*/ 0 w 42"/>
                    <a:gd name="T13" fmla="*/ 13 h 34"/>
                    <a:gd name="T14" fmla="*/ 0 w 42"/>
                    <a:gd name="T15" fmla="*/ 13 h 34"/>
                    <a:gd name="T16" fmla="*/ 0 w 42"/>
                    <a:gd name="T17" fmla="*/ 16 h 34"/>
                    <a:gd name="T18" fmla="*/ 1 w 42"/>
                    <a:gd name="T19" fmla="*/ 20 h 34"/>
                    <a:gd name="T20" fmla="*/ 4 w 42"/>
                    <a:gd name="T21" fmla="*/ 26 h 34"/>
                    <a:gd name="T22" fmla="*/ 10 w 42"/>
                    <a:gd name="T23" fmla="*/ 30 h 34"/>
                    <a:gd name="T24" fmla="*/ 18 w 42"/>
                    <a:gd name="T25" fmla="*/ 32 h 34"/>
                    <a:gd name="T26" fmla="*/ 18 w 42"/>
                    <a:gd name="T27" fmla="*/ 32 h 34"/>
                    <a:gd name="T28" fmla="*/ 27 w 42"/>
                    <a:gd name="T29" fmla="*/ 34 h 34"/>
                    <a:gd name="T30" fmla="*/ 33 w 42"/>
                    <a:gd name="T31" fmla="*/ 31 h 34"/>
                    <a:gd name="T32" fmla="*/ 38 w 42"/>
                    <a:gd name="T33" fmla="*/ 26 h 34"/>
                    <a:gd name="T34" fmla="*/ 41 w 42"/>
                    <a:gd name="T35" fmla="*/ 23 h 34"/>
                    <a:gd name="T36" fmla="*/ 41 w 42"/>
                    <a:gd name="T37" fmla="*/ 21 h 34"/>
                    <a:gd name="T38" fmla="*/ 41 w 42"/>
                    <a:gd name="T39" fmla="*/ 21 h 34"/>
                    <a:gd name="T40" fmla="*/ 42 w 42"/>
                    <a:gd name="T41" fmla="*/ 17 h 34"/>
                    <a:gd name="T42" fmla="*/ 41 w 42"/>
                    <a:gd name="T43" fmla="*/ 14 h 34"/>
                    <a:gd name="T44" fmla="*/ 37 w 42"/>
                    <a:gd name="T45" fmla="*/ 8 h 34"/>
                    <a:gd name="T46" fmla="*/ 32 w 42"/>
                    <a:gd name="T47" fmla="*/ 3 h 34"/>
                    <a:gd name="T48" fmla="*/ 24 w 42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4"/>
                    <a:gd name="T77" fmla="*/ 42 w 42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4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9" y="3"/>
                      </a:lnTo>
                      <a:lnTo>
                        <a:pt x="4" y="7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1" y="20"/>
                      </a:lnTo>
                      <a:lnTo>
                        <a:pt x="4" y="26"/>
                      </a:lnTo>
                      <a:lnTo>
                        <a:pt x="10" y="30"/>
                      </a:lnTo>
                      <a:lnTo>
                        <a:pt x="18" y="32"/>
                      </a:lnTo>
                      <a:lnTo>
                        <a:pt x="27" y="34"/>
                      </a:lnTo>
                      <a:lnTo>
                        <a:pt x="33" y="31"/>
                      </a:lnTo>
                      <a:lnTo>
                        <a:pt x="38" y="26"/>
                      </a:lnTo>
                      <a:lnTo>
                        <a:pt x="41" y="23"/>
                      </a:lnTo>
                      <a:lnTo>
                        <a:pt x="41" y="21"/>
                      </a:lnTo>
                      <a:lnTo>
                        <a:pt x="42" y="17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3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05" name="Freeform 3246"/>
                <p:cNvSpPr>
                  <a:spLocks/>
                </p:cNvSpPr>
                <p:nvPr/>
              </p:nvSpPr>
              <p:spPr bwMode="auto">
                <a:xfrm>
                  <a:off x="1667" y="2981"/>
                  <a:ext cx="42" cy="34"/>
                </a:xfrm>
                <a:custGeom>
                  <a:avLst/>
                  <a:gdLst>
                    <a:gd name="T0" fmla="*/ 24 w 42"/>
                    <a:gd name="T1" fmla="*/ 0 h 34"/>
                    <a:gd name="T2" fmla="*/ 24 w 42"/>
                    <a:gd name="T3" fmla="*/ 0 h 34"/>
                    <a:gd name="T4" fmla="*/ 15 w 42"/>
                    <a:gd name="T5" fmla="*/ 0 h 34"/>
                    <a:gd name="T6" fmla="*/ 9 w 42"/>
                    <a:gd name="T7" fmla="*/ 3 h 34"/>
                    <a:gd name="T8" fmla="*/ 4 w 42"/>
                    <a:gd name="T9" fmla="*/ 7 h 34"/>
                    <a:gd name="T10" fmla="*/ 1 w 42"/>
                    <a:gd name="T11" fmla="*/ 9 h 34"/>
                    <a:gd name="T12" fmla="*/ 0 w 42"/>
                    <a:gd name="T13" fmla="*/ 13 h 34"/>
                    <a:gd name="T14" fmla="*/ 0 w 42"/>
                    <a:gd name="T15" fmla="*/ 13 h 34"/>
                    <a:gd name="T16" fmla="*/ 0 w 42"/>
                    <a:gd name="T17" fmla="*/ 16 h 34"/>
                    <a:gd name="T18" fmla="*/ 1 w 42"/>
                    <a:gd name="T19" fmla="*/ 20 h 34"/>
                    <a:gd name="T20" fmla="*/ 4 w 42"/>
                    <a:gd name="T21" fmla="*/ 26 h 34"/>
                    <a:gd name="T22" fmla="*/ 10 w 42"/>
                    <a:gd name="T23" fmla="*/ 30 h 34"/>
                    <a:gd name="T24" fmla="*/ 18 w 42"/>
                    <a:gd name="T25" fmla="*/ 32 h 34"/>
                    <a:gd name="T26" fmla="*/ 18 w 42"/>
                    <a:gd name="T27" fmla="*/ 32 h 34"/>
                    <a:gd name="T28" fmla="*/ 27 w 42"/>
                    <a:gd name="T29" fmla="*/ 34 h 34"/>
                    <a:gd name="T30" fmla="*/ 33 w 42"/>
                    <a:gd name="T31" fmla="*/ 31 h 34"/>
                    <a:gd name="T32" fmla="*/ 38 w 42"/>
                    <a:gd name="T33" fmla="*/ 26 h 34"/>
                    <a:gd name="T34" fmla="*/ 41 w 42"/>
                    <a:gd name="T35" fmla="*/ 23 h 34"/>
                    <a:gd name="T36" fmla="*/ 41 w 42"/>
                    <a:gd name="T37" fmla="*/ 21 h 34"/>
                    <a:gd name="T38" fmla="*/ 41 w 42"/>
                    <a:gd name="T39" fmla="*/ 21 h 34"/>
                    <a:gd name="T40" fmla="*/ 42 w 42"/>
                    <a:gd name="T41" fmla="*/ 17 h 34"/>
                    <a:gd name="T42" fmla="*/ 41 w 42"/>
                    <a:gd name="T43" fmla="*/ 14 h 34"/>
                    <a:gd name="T44" fmla="*/ 37 w 42"/>
                    <a:gd name="T45" fmla="*/ 8 h 34"/>
                    <a:gd name="T46" fmla="*/ 32 w 42"/>
                    <a:gd name="T47" fmla="*/ 3 h 34"/>
                    <a:gd name="T48" fmla="*/ 24 w 42"/>
                    <a:gd name="T49" fmla="*/ 0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4"/>
                    <a:gd name="T77" fmla="*/ 42 w 42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4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9" y="3"/>
                      </a:lnTo>
                      <a:lnTo>
                        <a:pt x="4" y="7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1" y="20"/>
                      </a:lnTo>
                      <a:lnTo>
                        <a:pt x="4" y="26"/>
                      </a:lnTo>
                      <a:lnTo>
                        <a:pt x="10" y="30"/>
                      </a:lnTo>
                      <a:lnTo>
                        <a:pt x="18" y="32"/>
                      </a:lnTo>
                      <a:lnTo>
                        <a:pt x="27" y="34"/>
                      </a:lnTo>
                      <a:lnTo>
                        <a:pt x="33" y="31"/>
                      </a:lnTo>
                      <a:lnTo>
                        <a:pt x="38" y="26"/>
                      </a:lnTo>
                      <a:lnTo>
                        <a:pt x="41" y="23"/>
                      </a:lnTo>
                      <a:lnTo>
                        <a:pt x="41" y="21"/>
                      </a:lnTo>
                      <a:lnTo>
                        <a:pt x="42" y="17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3"/>
                      </a:lnTo>
                      <a:lnTo>
                        <a:pt x="24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06" name="Freeform 3247"/>
                <p:cNvSpPr>
                  <a:spLocks/>
                </p:cNvSpPr>
                <p:nvPr/>
              </p:nvSpPr>
              <p:spPr bwMode="auto">
                <a:xfrm>
                  <a:off x="1655" y="2960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7 w 42"/>
                    <a:gd name="T7" fmla="*/ 5 h 32"/>
                    <a:gd name="T8" fmla="*/ 3 w 42"/>
                    <a:gd name="T9" fmla="*/ 10 h 32"/>
                    <a:gd name="T10" fmla="*/ 2 w 42"/>
                    <a:gd name="T11" fmla="*/ 12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2 w 42"/>
                    <a:gd name="T17" fmla="*/ 19 h 32"/>
                    <a:gd name="T18" fmla="*/ 3 w 42"/>
                    <a:gd name="T19" fmla="*/ 23 h 32"/>
                    <a:gd name="T20" fmla="*/ 7 w 42"/>
                    <a:gd name="T21" fmla="*/ 28 h 32"/>
                    <a:gd name="T22" fmla="*/ 13 w 42"/>
                    <a:gd name="T23" fmla="*/ 30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30 w 42"/>
                    <a:gd name="T29" fmla="*/ 30 h 32"/>
                    <a:gd name="T30" fmla="*/ 36 w 42"/>
                    <a:gd name="T31" fmla="*/ 28 h 32"/>
                    <a:gd name="T32" fmla="*/ 41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1 w 42"/>
                    <a:gd name="T41" fmla="*/ 12 h 32"/>
                    <a:gd name="T42" fmla="*/ 41 w 42"/>
                    <a:gd name="T43" fmla="*/ 10 h 32"/>
                    <a:gd name="T44" fmla="*/ 36 w 42"/>
                    <a:gd name="T45" fmla="*/ 5 h 32"/>
                    <a:gd name="T46" fmla="*/ 30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0"/>
                      </a:lnTo>
                      <a:lnTo>
                        <a:pt x="22" y="32"/>
                      </a:lnTo>
                      <a:lnTo>
                        <a:pt x="30" y="30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2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07" name="Freeform 3248"/>
                <p:cNvSpPr>
                  <a:spLocks/>
                </p:cNvSpPr>
                <p:nvPr/>
              </p:nvSpPr>
              <p:spPr bwMode="auto">
                <a:xfrm>
                  <a:off x="1655" y="2960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7 w 42"/>
                    <a:gd name="T7" fmla="*/ 5 h 32"/>
                    <a:gd name="T8" fmla="*/ 3 w 42"/>
                    <a:gd name="T9" fmla="*/ 10 h 32"/>
                    <a:gd name="T10" fmla="*/ 2 w 42"/>
                    <a:gd name="T11" fmla="*/ 12 h 32"/>
                    <a:gd name="T12" fmla="*/ 0 w 42"/>
                    <a:gd name="T13" fmla="*/ 16 h 32"/>
                    <a:gd name="T14" fmla="*/ 0 w 42"/>
                    <a:gd name="T15" fmla="*/ 16 h 32"/>
                    <a:gd name="T16" fmla="*/ 2 w 42"/>
                    <a:gd name="T17" fmla="*/ 19 h 32"/>
                    <a:gd name="T18" fmla="*/ 3 w 42"/>
                    <a:gd name="T19" fmla="*/ 23 h 32"/>
                    <a:gd name="T20" fmla="*/ 7 w 42"/>
                    <a:gd name="T21" fmla="*/ 28 h 32"/>
                    <a:gd name="T22" fmla="*/ 13 w 42"/>
                    <a:gd name="T23" fmla="*/ 30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30 w 42"/>
                    <a:gd name="T29" fmla="*/ 30 h 32"/>
                    <a:gd name="T30" fmla="*/ 36 w 42"/>
                    <a:gd name="T31" fmla="*/ 28 h 32"/>
                    <a:gd name="T32" fmla="*/ 41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6 h 32"/>
                    <a:gd name="T38" fmla="*/ 42 w 42"/>
                    <a:gd name="T39" fmla="*/ 16 h 32"/>
                    <a:gd name="T40" fmla="*/ 41 w 42"/>
                    <a:gd name="T41" fmla="*/ 12 h 32"/>
                    <a:gd name="T42" fmla="*/ 41 w 42"/>
                    <a:gd name="T43" fmla="*/ 10 h 32"/>
                    <a:gd name="T44" fmla="*/ 36 w 42"/>
                    <a:gd name="T45" fmla="*/ 5 h 32"/>
                    <a:gd name="T46" fmla="*/ 30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0"/>
                      </a:lnTo>
                      <a:lnTo>
                        <a:pt x="22" y="32"/>
                      </a:lnTo>
                      <a:lnTo>
                        <a:pt x="30" y="30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2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08" name="Freeform 3249"/>
                <p:cNvSpPr>
                  <a:spLocks/>
                </p:cNvSpPr>
                <p:nvPr/>
              </p:nvSpPr>
              <p:spPr bwMode="auto">
                <a:xfrm>
                  <a:off x="1637" y="3022"/>
                  <a:ext cx="40" cy="35"/>
                </a:xfrm>
                <a:custGeom>
                  <a:avLst/>
                  <a:gdLst>
                    <a:gd name="T0" fmla="*/ 12 w 40"/>
                    <a:gd name="T1" fmla="*/ 3 h 35"/>
                    <a:gd name="T2" fmla="*/ 12 w 40"/>
                    <a:gd name="T3" fmla="*/ 3 h 35"/>
                    <a:gd name="T4" fmla="*/ 6 w 40"/>
                    <a:gd name="T5" fmla="*/ 8 h 35"/>
                    <a:gd name="T6" fmla="*/ 2 w 40"/>
                    <a:gd name="T7" fmla="*/ 14 h 35"/>
                    <a:gd name="T8" fmla="*/ 0 w 40"/>
                    <a:gd name="T9" fmla="*/ 21 h 35"/>
                    <a:gd name="T10" fmla="*/ 0 w 40"/>
                    <a:gd name="T11" fmla="*/ 24 h 35"/>
                    <a:gd name="T12" fmla="*/ 2 w 40"/>
                    <a:gd name="T13" fmla="*/ 27 h 35"/>
                    <a:gd name="T14" fmla="*/ 2 w 40"/>
                    <a:gd name="T15" fmla="*/ 27 h 35"/>
                    <a:gd name="T16" fmla="*/ 4 w 40"/>
                    <a:gd name="T17" fmla="*/ 30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9 w 40"/>
                    <a:gd name="T25" fmla="*/ 31 h 35"/>
                    <a:gd name="T26" fmla="*/ 29 w 40"/>
                    <a:gd name="T27" fmla="*/ 31 h 35"/>
                    <a:gd name="T28" fmla="*/ 35 w 40"/>
                    <a:gd name="T29" fmla="*/ 26 h 35"/>
                    <a:gd name="T30" fmla="*/ 39 w 40"/>
                    <a:gd name="T31" fmla="*/ 19 h 35"/>
                    <a:gd name="T32" fmla="*/ 40 w 40"/>
                    <a:gd name="T33" fmla="*/ 13 h 35"/>
                    <a:gd name="T34" fmla="*/ 39 w 40"/>
                    <a:gd name="T35" fmla="*/ 10 h 35"/>
                    <a:gd name="T36" fmla="*/ 37 w 40"/>
                    <a:gd name="T37" fmla="*/ 7 h 35"/>
                    <a:gd name="T38" fmla="*/ 37 w 40"/>
                    <a:gd name="T39" fmla="*/ 7 h 35"/>
                    <a:gd name="T40" fmla="*/ 36 w 40"/>
                    <a:gd name="T41" fmla="*/ 4 h 35"/>
                    <a:gd name="T42" fmla="*/ 34 w 40"/>
                    <a:gd name="T43" fmla="*/ 1 h 35"/>
                    <a:gd name="T44" fmla="*/ 27 w 40"/>
                    <a:gd name="T45" fmla="*/ 0 h 35"/>
                    <a:gd name="T46" fmla="*/ 20 w 40"/>
                    <a:gd name="T47" fmla="*/ 0 h 35"/>
                    <a:gd name="T48" fmla="*/ 12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6" y="8"/>
                      </a:lnTo>
                      <a:lnTo>
                        <a:pt x="2" y="14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2" y="27"/>
                      </a:lnTo>
                      <a:lnTo>
                        <a:pt x="4" y="30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9" y="31"/>
                      </a:lnTo>
                      <a:lnTo>
                        <a:pt x="35" y="26"/>
                      </a:lnTo>
                      <a:lnTo>
                        <a:pt x="39" y="19"/>
                      </a:lnTo>
                      <a:lnTo>
                        <a:pt x="40" y="13"/>
                      </a:lnTo>
                      <a:lnTo>
                        <a:pt x="39" y="10"/>
                      </a:lnTo>
                      <a:lnTo>
                        <a:pt x="37" y="7"/>
                      </a:lnTo>
                      <a:lnTo>
                        <a:pt x="36" y="4"/>
                      </a:lnTo>
                      <a:lnTo>
                        <a:pt x="34" y="1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3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09" name="Freeform 3250"/>
                <p:cNvSpPr>
                  <a:spLocks/>
                </p:cNvSpPr>
                <p:nvPr/>
              </p:nvSpPr>
              <p:spPr bwMode="auto">
                <a:xfrm>
                  <a:off x="1637" y="3022"/>
                  <a:ext cx="40" cy="35"/>
                </a:xfrm>
                <a:custGeom>
                  <a:avLst/>
                  <a:gdLst>
                    <a:gd name="T0" fmla="*/ 12 w 40"/>
                    <a:gd name="T1" fmla="*/ 3 h 35"/>
                    <a:gd name="T2" fmla="*/ 12 w 40"/>
                    <a:gd name="T3" fmla="*/ 3 h 35"/>
                    <a:gd name="T4" fmla="*/ 6 w 40"/>
                    <a:gd name="T5" fmla="*/ 8 h 35"/>
                    <a:gd name="T6" fmla="*/ 2 w 40"/>
                    <a:gd name="T7" fmla="*/ 14 h 35"/>
                    <a:gd name="T8" fmla="*/ 0 w 40"/>
                    <a:gd name="T9" fmla="*/ 21 h 35"/>
                    <a:gd name="T10" fmla="*/ 0 w 40"/>
                    <a:gd name="T11" fmla="*/ 24 h 35"/>
                    <a:gd name="T12" fmla="*/ 2 w 40"/>
                    <a:gd name="T13" fmla="*/ 27 h 35"/>
                    <a:gd name="T14" fmla="*/ 2 w 40"/>
                    <a:gd name="T15" fmla="*/ 27 h 35"/>
                    <a:gd name="T16" fmla="*/ 4 w 40"/>
                    <a:gd name="T17" fmla="*/ 30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9 w 40"/>
                    <a:gd name="T25" fmla="*/ 31 h 35"/>
                    <a:gd name="T26" fmla="*/ 29 w 40"/>
                    <a:gd name="T27" fmla="*/ 31 h 35"/>
                    <a:gd name="T28" fmla="*/ 35 w 40"/>
                    <a:gd name="T29" fmla="*/ 26 h 35"/>
                    <a:gd name="T30" fmla="*/ 39 w 40"/>
                    <a:gd name="T31" fmla="*/ 19 h 35"/>
                    <a:gd name="T32" fmla="*/ 40 w 40"/>
                    <a:gd name="T33" fmla="*/ 13 h 35"/>
                    <a:gd name="T34" fmla="*/ 39 w 40"/>
                    <a:gd name="T35" fmla="*/ 10 h 35"/>
                    <a:gd name="T36" fmla="*/ 37 w 40"/>
                    <a:gd name="T37" fmla="*/ 7 h 35"/>
                    <a:gd name="T38" fmla="*/ 37 w 40"/>
                    <a:gd name="T39" fmla="*/ 7 h 35"/>
                    <a:gd name="T40" fmla="*/ 36 w 40"/>
                    <a:gd name="T41" fmla="*/ 4 h 35"/>
                    <a:gd name="T42" fmla="*/ 34 w 40"/>
                    <a:gd name="T43" fmla="*/ 1 h 35"/>
                    <a:gd name="T44" fmla="*/ 27 w 40"/>
                    <a:gd name="T45" fmla="*/ 0 h 35"/>
                    <a:gd name="T46" fmla="*/ 20 w 40"/>
                    <a:gd name="T47" fmla="*/ 0 h 35"/>
                    <a:gd name="T48" fmla="*/ 12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6" y="8"/>
                      </a:lnTo>
                      <a:lnTo>
                        <a:pt x="2" y="14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2" y="27"/>
                      </a:lnTo>
                      <a:lnTo>
                        <a:pt x="4" y="30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9" y="31"/>
                      </a:lnTo>
                      <a:lnTo>
                        <a:pt x="35" y="26"/>
                      </a:lnTo>
                      <a:lnTo>
                        <a:pt x="39" y="19"/>
                      </a:lnTo>
                      <a:lnTo>
                        <a:pt x="40" y="13"/>
                      </a:lnTo>
                      <a:lnTo>
                        <a:pt x="39" y="10"/>
                      </a:lnTo>
                      <a:lnTo>
                        <a:pt x="37" y="7"/>
                      </a:lnTo>
                      <a:lnTo>
                        <a:pt x="36" y="4"/>
                      </a:lnTo>
                      <a:lnTo>
                        <a:pt x="34" y="1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12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10" name="Freeform 3251"/>
                <p:cNvSpPr>
                  <a:spLocks/>
                </p:cNvSpPr>
                <p:nvPr/>
              </p:nvSpPr>
              <p:spPr bwMode="auto">
                <a:xfrm>
                  <a:off x="1667" y="3026"/>
                  <a:ext cx="39" cy="33"/>
                </a:xfrm>
                <a:custGeom>
                  <a:avLst/>
                  <a:gdLst>
                    <a:gd name="T0" fmla="*/ 25 w 39"/>
                    <a:gd name="T1" fmla="*/ 1 h 33"/>
                    <a:gd name="T2" fmla="*/ 25 w 39"/>
                    <a:gd name="T3" fmla="*/ 1 h 33"/>
                    <a:gd name="T4" fmla="*/ 16 w 39"/>
                    <a:gd name="T5" fmla="*/ 0 h 33"/>
                    <a:gd name="T6" fmla="*/ 10 w 39"/>
                    <a:gd name="T7" fmla="*/ 0 h 33"/>
                    <a:gd name="T8" fmla="*/ 4 w 39"/>
                    <a:gd name="T9" fmla="*/ 4 h 33"/>
                    <a:gd name="T10" fmla="*/ 1 w 39"/>
                    <a:gd name="T11" fmla="*/ 6 h 33"/>
                    <a:gd name="T12" fmla="*/ 0 w 39"/>
                    <a:gd name="T13" fmla="*/ 9 h 33"/>
                    <a:gd name="T14" fmla="*/ 0 w 39"/>
                    <a:gd name="T15" fmla="*/ 9 h 33"/>
                    <a:gd name="T16" fmla="*/ 0 w 39"/>
                    <a:gd name="T17" fmla="*/ 13 h 33"/>
                    <a:gd name="T18" fmla="*/ 0 w 39"/>
                    <a:gd name="T19" fmla="*/ 15 h 33"/>
                    <a:gd name="T20" fmla="*/ 2 w 39"/>
                    <a:gd name="T21" fmla="*/ 22 h 33"/>
                    <a:gd name="T22" fmla="*/ 6 w 39"/>
                    <a:gd name="T23" fmla="*/ 27 h 33"/>
                    <a:gd name="T24" fmla="*/ 14 w 39"/>
                    <a:gd name="T25" fmla="*/ 31 h 33"/>
                    <a:gd name="T26" fmla="*/ 14 w 39"/>
                    <a:gd name="T27" fmla="*/ 31 h 33"/>
                    <a:gd name="T28" fmla="*/ 22 w 39"/>
                    <a:gd name="T29" fmla="*/ 33 h 33"/>
                    <a:gd name="T30" fmla="*/ 29 w 39"/>
                    <a:gd name="T31" fmla="*/ 32 h 33"/>
                    <a:gd name="T32" fmla="*/ 36 w 39"/>
                    <a:gd name="T33" fmla="*/ 28 h 33"/>
                    <a:gd name="T34" fmla="*/ 38 w 39"/>
                    <a:gd name="T35" fmla="*/ 26 h 33"/>
                    <a:gd name="T36" fmla="*/ 39 w 39"/>
                    <a:gd name="T37" fmla="*/ 23 h 33"/>
                    <a:gd name="T38" fmla="*/ 39 w 39"/>
                    <a:gd name="T39" fmla="*/ 23 h 33"/>
                    <a:gd name="T40" fmla="*/ 39 w 39"/>
                    <a:gd name="T41" fmla="*/ 20 h 33"/>
                    <a:gd name="T42" fmla="*/ 39 w 39"/>
                    <a:gd name="T43" fmla="*/ 17 h 33"/>
                    <a:gd name="T44" fmla="*/ 37 w 39"/>
                    <a:gd name="T45" fmla="*/ 10 h 33"/>
                    <a:gd name="T46" fmla="*/ 32 w 39"/>
                    <a:gd name="T47" fmla="*/ 5 h 33"/>
                    <a:gd name="T48" fmla="*/ 25 w 39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6" y="0"/>
                      </a:lnTo>
                      <a:lnTo>
                        <a:pt x="10" y="0"/>
                      </a:lnTo>
                      <a:lnTo>
                        <a:pt x="4" y="4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6" y="27"/>
                      </a:lnTo>
                      <a:lnTo>
                        <a:pt x="14" y="31"/>
                      </a:lnTo>
                      <a:lnTo>
                        <a:pt x="22" y="33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38" y="26"/>
                      </a:lnTo>
                      <a:lnTo>
                        <a:pt x="39" y="23"/>
                      </a:lnTo>
                      <a:lnTo>
                        <a:pt x="39" y="20"/>
                      </a:lnTo>
                      <a:lnTo>
                        <a:pt x="39" y="17"/>
                      </a:lnTo>
                      <a:lnTo>
                        <a:pt x="37" y="10"/>
                      </a:lnTo>
                      <a:lnTo>
                        <a:pt x="32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11" name="Freeform 3252"/>
                <p:cNvSpPr>
                  <a:spLocks/>
                </p:cNvSpPr>
                <p:nvPr/>
              </p:nvSpPr>
              <p:spPr bwMode="auto">
                <a:xfrm>
                  <a:off x="1667" y="3026"/>
                  <a:ext cx="39" cy="33"/>
                </a:xfrm>
                <a:custGeom>
                  <a:avLst/>
                  <a:gdLst>
                    <a:gd name="T0" fmla="*/ 25 w 39"/>
                    <a:gd name="T1" fmla="*/ 1 h 33"/>
                    <a:gd name="T2" fmla="*/ 25 w 39"/>
                    <a:gd name="T3" fmla="*/ 1 h 33"/>
                    <a:gd name="T4" fmla="*/ 16 w 39"/>
                    <a:gd name="T5" fmla="*/ 0 h 33"/>
                    <a:gd name="T6" fmla="*/ 10 w 39"/>
                    <a:gd name="T7" fmla="*/ 0 h 33"/>
                    <a:gd name="T8" fmla="*/ 4 w 39"/>
                    <a:gd name="T9" fmla="*/ 4 h 33"/>
                    <a:gd name="T10" fmla="*/ 1 w 39"/>
                    <a:gd name="T11" fmla="*/ 6 h 33"/>
                    <a:gd name="T12" fmla="*/ 0 w 39"/>
                    <a:gd name="T13" fmla="*/ 9 h 33"/>
                    <a:gd name="T14" fmla="*/ 0 w 39"/>
                    <a:gd name="T15" fmla="*/ 9 h 33"/>
                    <a:gd name="T16" fmla="*/ 0 w 39"/>
                    <a:gd name="T17" fmla="*/ 13 h 33"/>
                    <a:gd name="T18" fmla="*/ 0 w 39"/>
                    <a:gd name="T19" fmla="*/ 15 h 33"/>
                    <a:gd name="T20" fmla="*/ 2 w 39"/>
                    <a:gd name="T21" fmla="*/ 22 h 33"/>
                    <a:gd name="T22" fmla="*/ 6 w 39"/>
                    <a:gd name="T23" fmla="*/ 27 h 33"/>
                    <a:gd name="T24" fmla="*/ 14 w 39"/>
                    <a:gd name="T25" fmla="*/ 31 h 33"/>
                    <a:gd name="T26" fmla="*/ 14 w 39"/>
                    <a:gd name="T27" fmla="*/ 31 h 33"/>
                    <a:gd name="T28" fmla="*/ 22 w 39"/>
                    <a:gd name="T29" fmla="*/ 33 h 33"/>
                    <a:gd name="T30" fmla="*/ 29 w 39"/>
                    <a:gd name="T31" fmla="*/ 32 h 33"/>
                    <a:gd name="T32" fmla="*/ 36 w 39"/>
                    <a:gd name="T33" fmla="*/ 28 h 33"/>
                    <a:gd name="T34" fmla="*/ 38 w 39"/>
                    <a:gd name="T35" fmla="*/ 26 h 33"/>
                    <a:gd name="T36" fmla="*/ 39 w 39"/>
                    <a:gd name="T37" fmla="*/ 23 h 33"/>
                    <a:gd name="T38" fmla="*/ 39 w 39"/>
                    <a:gd name="T39" fmla="*/ 23 h 33"/>
                    <a:gd name="T40" fmla="*/ 39 w 39"/>
                    <a:gd name="T41" fmla="*/ 20 h 33"/>
                    <a:gd name="T42" fmla="*/ 39 w 39"/>
                    <a:gd name="T43" fmla="*/ 17 h 33"/>
                    <a:gd name="T44" fmla="*/ 37 w 39"/>
                    <a:gd name="T45" fmla="*/ 10 h 33"/>
                    <a:gd name="T46" fmla="*/ 32 w 39"/>
                    <a:gd name="T47" fmla="*/ 5 h 33"/>
                    <a:gd name="T48" fmla="*/ 25 w 39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6" y="0"/>
                      </a:lnTo>
                      <a:lnTo>
                        <a:pt x="10" y="0"/>
                      </a:lnTo>
                      <a:lnTo>
                        <a:pt x="4" y="4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6" y="27"/>
                      </a:lnTo>
                      <a:lnTo>
                        <a:pt x="14" y="31"/>
                      </a:lnTo>
                      <a:lnTo>
                        <a:pt x="22" y="33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38" y="26"/>
                      </a:lnTo>
                      <a:lnTo>
                        <a:pt x="39" y="23"/>
                      </a:lnTo>
                      <a:lnTo>
                        <a:pt x="39" y="20"/>
                      </a:lnTo>
                      <a:lnTo>
                        <a:pt x="39" y="17"/>
                      </a:lnTo>
                      <a:lnTo>
                        <a:pt x="37" y="10"/>
                      </a:lnTo>
                      <a:lnTo>
                        <a:pt x="32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12" name="Freeform 3253"/>
                <p:cNvSpPr>
                  <a:spLocks/>
                </p:cNvSpPr>
                <p:nvPr/>
              </p:nvSpPr>
              <p:spPr bwMode="auto">
                <a:xfrm>
                  <a:off x="1562" y="3027"/>
                  <a:ext cx="31" cy="90"/>
                </a:xfrm>
                <a:custGeom>
                  <a:avLst/>
                  <a:gdLst>
                    <a:gd name="T0" fmla="*/ 0 w 31"/>
                    <a:gd name="T1" fmla="*/ 84 h 90"/>
                    <a:gd name="T2" fmla="*/ 9 w 31"/>
                    <a:gd name="T3" fmla="*/ 69 h 90"/>
                    <a:gd name="T4" fmla="*/ 9 w 31"/>
                    <a:gd name="T5" fmla="*/ 0 h 90"/>
                    <a:gd name="T6" fmla="*/ 23 w 31"/>
                    <a:gd name="T7" fmla="*/ 3 h 90"/>
                    <a:gd name="T8" fmla="*/ 23 w 31"/>
                    <a:gd name="T9" fmla="*/ 70 h 90"/>
                    <a:gd name="T10" fmla="*/ 31 w 31"/>
                    <a:gd name="T11" fmla="*/ 87 h 90"/>
                    <a:gd name="T12" fmla="*/ 21 w 31"/>
                    <a:gd name="T13" fmla="*/ 81 h 90"/>
                    <a:gd name="T14" fmla="*/ 21 w 31"/>
                    <a:gd name="T15" fmla="*/ 90 h 90"/>
                    <a:gd name="T16" fmla="*/ 14 w 31"/>
                    <a:gd name="T17" fmla="*/ 82 h 90"/>
                    <a:gd name="T18" fmla="*/ 9 w 31"/>
                    <a:gd name="T19" fmla="*/ 88 h 90"/>
                    <a:gd name="T20" fmla="*/ 9 w 31"/>
                    <a:gd name="T21" fmla="*/ 81 h 90"/>
                    <a:gd name="T22" fmla="*/ 0 w 31"/>
                    <a:gd name="T23" fmla="*/ 84 h 90"/>
                    <a:gd name="T24" fmla="*/ 0 w 31"/>
                    <a:gd name="T25" fmla="*/ 84 h 9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90"/>
                    <a:gd name="T41" fmla="*/ 31 w 31"/>
                    <a:gd name="T42" fmla="*/ 90 h 9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90">
                      <a:moveTo>
                        <a:pt x="0" y="84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3"/>
                      </a:lnTo>
                      <a:lnTo>
                        <a:pt x="23" y="70"/>
                      </a:lnTo>
                      <a:lnTo>
                        <a:pt x="31" y="87"/>
                      </a:lnTo>
                      <a:lnTo>
                        <a:pt x="21" y="81"/>
                      </a:lnTo>
                      <a:lnTo>
                        <a:pt x="21" y="90"/>
                      </a:lnTo>
                      <a:lnTo>
                        <a:pt x="14" y="82"/>
                      </a:lnTo>
                      <a:lnTo>
                        <a:pt x="9" y="88"/>
                      </a:lnTo>
                      <a:lnTo>
                        <a:pt x="9" y="81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13" name="Freeform 3254"/>
                <p:cNvSpPr>
                  <a:spLocks/>
                </p:cNvSpPr>
                <p:nvPr/>
              </p:nvSpPr>
              <p:spPr bwMode="auto">
                <a:xfrm>
                  <a:off x="1544" y="3012"/>
                  <a:ext cx="40" cy="36"/>
                </a:xfrm>
                <a:custGeom>
                  <a:avLst/>
                  <a:gdLst>
                    <a:gd name="T0" fmla="*/ 12 w 40"/>
                    <a:gd name="T1" fmla="*/ 4 h 36"/>
                    <a:gd name="T2" fmla="*/ 12 w 40"/>
                    <a:gd name="T3" fmla="*/ 4 h 36"/>
                    <a:gd name="T4" fmla="*/ 5 w 40"/>
                    <a:gd name="T5" fmla="*/ 9 h 36"/>
                    <a:gd name="T6" fmla="*/ 2 w 40"/>
                    <a:gd name="T7" fmla="*/ 15 h 36"/>
                    <a:gd name="T8" fmla="*/ 0 w 40"/>
                    <a:gd name="T9" fmla="*/ 22 h 36"/>
                    <a:gd name="T10" fmla="*/ 0 w 40"/>
                    <a:gd name="T11" fmla="*/ 25 h 36"/>
                    <a:gd name="T12" fmla="*/ 2 w 40"/>
                    <a:gd name="T13" fmla="*/ 28 h 36"/>
                    <a:gd name="T14" fmla="*/ 2 w 40"/>
                    <a:gd name="T15" fmla="*/ 28 h 36"/>
                    <a:gd name="T16" fmla="*/ 4 w 40"/>
                    <a:gd name="T17" fmla="*/ 31 h 36"/>
                    <a:gd name="T18" fmla="*/ 7 w 40"/>
                    <a:gd name="T19" fmla="*/ 33 h 36"/>
                    <a:gd name="T20" fmla="*/ 13 w 40"/>
                    <a:gd name="T21" fmla="*/ 36 h 36"/>
                    <a:gd name="T22" fmla="*/ 21 w 40"/>
                    <a:gd name="T23" fmla="*/ 34 h 36"/>
                    <a:gd name="T24" fmla="*/ 28 w 40"/>
                    <a:gd name="T25" fmla="*/ 32 h 36"/>
                    <a:gd name="T26" fmla="*/ 28 w 40"/>
                    <a:gd name="T27" fmla="*/ 32 h 36"/>
                    <a:gd name="T28" fmla="*/ 35 w 40"/>
                    <a:gd name="T29" fmla="*/ 27 h 36"/>
                    <a:gd name="T30" fmla="*/ 39 w 40"/>
                    <a:gd name="T31" fmla="*/ 20 h 36"/>
                    <a:gd name="T32" fmla="*/ 40 w 40"/>
                    <a:gd name="T33" fmla="*/ 14 h 36"/>
                    <a:gd name="T34" fmla="*/ 39 w 40"/>
                    <a:gd name="T35" fmla="*/ 10 h 36"/>
                    <a:gd name="T36" fmla="*/ 37 w 40"/>
                    <a:gd name="T37" fmla="*/ 8 h 36"/>
                    <a:gd name="T38" fmla="*/ 37 w 40"/>
                    <a:gd name="T39" fmla="*/ 8 h 36"/>
                    <a:gd name="T40" fmla="*/ 36 w 40"/>
                    <a:gd name="T41" fmla="*/ 5 h 36"/>
                    <a:gd name="T42" fmla="*/ 34 w 40"/>
                    <a:gd name="T43" fmla="*/ 3 h 36"/>
                    <a:gd name="T44" fmla="*/ 27 w 40"/>
                    <a:gd name="T45" fmla="*/ 0 h 36"/>
                    <a:gd name="T46" fmla="*/ 19 w 40"/>
                    <a:gd name="T47" fmla="*/ 0 h 36"/>
                    <a:gd name="T48" fmla="*/ 12 w 40"/>
                    <a:gd name="T49" fmla="*/ 4 h 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6"/>
                    <a:gd name="T77" fmla="*/ 40 w 40"/>
                    <a:gd name="T78" fmla="*/ 36 h 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6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2" y="28"/>
                      </a:lnTo>
                      <a:lnTo>
                        <a:pt x="4" y="31"/>
                      </a:lnTo>
                      <a:lnTo>
                        <a:pt x="7" y="33"/>
                      </a:lnTo>
                      <a:lnTo>
                        <a:pt x="13" y="36"/>
                      </a:lnTo>
                      <a:lnTo>
                        <a:pt x="21" y="34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9" y="20"/>
                      </a:lnTo>
                      <a:lnTo>
                        <a:pt x="40" y="14"/>
                      </a:lnTo>
                      <a:lnTo>
                        <a:pt x="39" y="10"/>
                      </a:lnTo>
                      <a:lnTo>
                        <a:pt x="37" y="8"/>
                      </a:lnTo>
                      <a:lnTo>
                        <a:pt x="36" y="5"/>
                      </a:lnTo>
                      <a:lnTo>
                        <a:pt x="34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14" name="Freeform 3255"/>
                <p:cNvSpPr>
                  <a:spLocks/>
                </p:cNvSpPr>
                <p:nvPr/>
              </p:nvSpPr>
              <p:spPr bwMode="auto">
                <a:xfrm>
                  <a:off x="1544" y="3012"/>
                  <a:ext cx="40" cy="36"/>
                </a:xfrm>
                <a:custGeom>
                  <a:avLst/>
                  <a:gdLst>
                    <a:gd name="T0" fmla="*/ 12 w 40"/>
                    <a:gd name="T1" fmla="*/ 4 h 36"/>
                    <a:gd name="T2" fmla="*/ 12 w 40"/>
                    <a:gd name="T3" fmla="*/ 4 h 36"/>
                    <a:gd name="T4" fmla="*/ 5 w 40"/>
                    <a:gd name="T5" fmla="*/ 9 h 36"/>
                    <a:gd name="T6" fmla="*/ 2 w 40"/>
                    <a:gd name="T7" fmla="*/ 15 h 36"/>
                    <a:gd name="T8" fmla="*/ 0 w 40"/>
                    <a:gd name="T9" fmla="*/ 22 h 36"/>
                    <a:gd name="T10" fmla="*/ 0 w 40"/>
                    <a:gd name="T11" fmla="*/ 25 h 36"/>
                    <a:gd name="T12" fmla="*/ 2 w 40"/>
                    <a:gd name="T13" fmla="*/ 28 h 36"/>
                    <a:gd name="T14" fmla="*/ 2 w 40"/>
                    <a:gd name="T15" fmla="*/ 28 h 36"/>
                    <a:gd name="T16" fmla="*/ 4 w 40"/>
                    <a:gd name="T17" fmla="*/ 31 h 36"/>
                    <a:gd name="T18" fmla="*/ 7 w 40"/>
                    <a:gd name="T19" fmla="*/ 33 h 36"/>
                    <a:gd name="T20" fmla="*/ 13 w 40"/>
                    <a:gd name="T21" fmla="*/ 36 h 36"/>
                    <a:gd name="T22" fmla="*/ 21 w 40"/>
                    <a:gd name="T23" fmla="*/ 34 h 36"/>
                    <a:gd name="T24" fmla="*/ 28 w 40"/>
                    <a:gd name="T25" fmla="*/ 32 h 36"/>
                    <a:gd name="T26" fmla="*/ 28 w 40"/>
                    <a:gd name="T27" fmla="*/ 32 h 36"/>
                    <a:gd name="T28" fmla="*/ 35 w 40"/>
                    <a:gd name="T29" fmla="*/ 27 h 36"/>
                    <a:gd name="T30" fmla="*/ 39 w 40"/>
                    <a:gd name="T31" fmla="*/ 20 h 36"/>
                    <a:gd name="T32" fmla="*/ 40 w 40"/>
                    <a:gd name="T33" fmla="*/ 14 h 36"/>
                    <a:gd name="T34" fmla="*/ 39 w 40"/>
                    <a:gd name="T35" fmla="*/ 10 h 36"/>
                    <a:gd name="T36" fmla="*/ 37 w 40"/>
                    <a:gd name="T37" fmla="*/ 8 h 36"/>
                    <a:gd name="T38" fmla="*/ 37 w 40"/>
                    <a:gd name="T39" fmla="*/ 8 h 36"/>
                    <a:gd name="T40" fmla="*/ 36 w 40"/>
                    <a:gd name="T41" fmla="*/ 5 h 36"/>
                    <a:gd name="T42" fmla="*/ 34 w 40"/>
                    <a:gd name="T43" fmla="*/ 3 h 36"/>
                    <a:gd name="T44" fmla="*/ 27 w 40"/>
                    <a:gd name="T45" fmla="*/ 0 h 36"/>
                    <a:gd name="T46" fmla="*/ 19 w 40"/>
                    <a:gd name="T47" fmla="*/ 0 h 36"/>
                    <a:gd name="T48" fmla="*/ 12 w 40"/>
                    <a:gd name="T49" fmla="*/ 4 h 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6"/>
                    <a:gd name="T77" fmla="*/ 40 w 40"/>
                    <a:gd name="T78" fmla="*/ 36 h 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6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2" y="28"/>
                      </a:lnTo>
                      <a:lnTo>
                        <a:pt x="4" y="31"/>
                      </a:lnTo>
                      <a:lnTo>
                        <a:pt x="7" y="33"/>
                      </a:lnTo>
                      <a:lnTo>
                        <a:pt x="13" y="36"/>
                      </a:lnTo>
                      <a:lnTo>
                        <a:pt x="21" y="34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9" y="20"/>
                      </a:lnTo>
                      <a:lnTo>
                        <a:pt x="40" y="14"/>
                      </a:lnTo>
                      <a:lnTo>
                        <a:pt x="39" y="10"/>
                      </a:lnTo>
                      <a:lnTo>
                        <a:pt x="37" y="8"/>
                      </a:lnTo>
                      <a:lnTo>
                        <a:pt x="36" y="5"/>
                      </a:lnTo>
                      <a:lnTo>
                        <a:pt x="34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15" name="Freeform 3256"/>
                <p:cNvSpPr>
                  <a:spLocks/>
                </p:cNvSpPr>
                <p:nvPr/>
              </p:nvSpPr>
              <p:spPr bwMode="auto">
                <a:xfrm>
                  <a:off x="1574" y="3016"/>
                  <a:ext cx="39" cy="34"/>
                </a:xfrm>
                <a:custGeom>
                  <a:avLst/>
                  <a:gdLst>
                    <a:gd name="T0" fmla="*/ 25 w 39"/>
                    <a:gd name="T1" fmla="*/ 1 h 34"/>
                    <a:gd name="T2" fmla="*/ 25 w 39"/>
                    <a:gd name="T3" fmla="*/ 1 h 34"/>
                    <a:gd name="T4" fmla="*/ 18 w 39"/>
                    <a:gd name="T5" fmla="*/ 0 h 34"/>
                    <a:gd name="T6" fmla="*/ 10 w 39"/>
                    <a:gd name="T7" fmla="*/ 1 h 34"/>
                    <a:gd name="T8" fmla="*/ 4 w 39"/>
                    <a:gd name="T9" fmla="*/ 5 h 34"/>
                    <a:gd name="T10" fmla="*/ 1 w 39"/>
                    <a:gd name="T11" fmla="*/ 7 h 34"/>
                    <a:gd name="T12" fmla="*/ 0 w 39"/>
                    <a:gd name="T13" fmla="*/ 10 h 34"/>
                    <a:gd name="T14" fmla="*/ 0 w 39"/>
                    <a:gd name="T15" fmla="*/ 10 h 34"/>
                    <a:gd name="T16" fmla="*/ 0 w 39"/>
                    <a:gd name="T17" fmla="*/ 13 h 34"/>
                    <a:gd name="T18" fmla="*/ 0 w 39"/>
                    <a:gd name="T19" fmla="*/ 16 h 34"/>
                    <a:gd name="T20" fmla="*/ 1 w 39"/>
                    <a:gd name="T21" fmla="*/ 23 h 34"/>
                    <a:gd name="T22" fmla="*/ 6 w 39"/>
                    <a:gd name="T23" fmla="*/ 28 h 34"/>
                    <a:gd name="T24" fmla="*/ 14 w 39"/>
                    <a:gd name="T25" fmla="*/ 33 h 34"/>
                    <a:gd name="T26" fmla="*/ 14 w 39"/>
                    <a:gd name="T27" fmla="*/ 33 h 34"/>
                    <a:gd name="T28" fmla="*/ 21 w 39"/>
                    <a:gd name="T29" fmla="*/ 34 h 34"/>
                    <a:gd name="T30" fmla="*/ 29 w 39"/>
                    <a:gd name="T31" fmla="*/ 33 h 34"/>
                    <a:gd name="T32" fmla="*/ 35 w 39"/>
                    <a:gd name="T33" fmla="*/ 29 h 34"/>
                    <a:gd name="T34" fmla="*/ 38 w 39"/>
                    <a:gd name="T35" fmla="*/ 27 h 34"/>
                    <a:gd name="T36" fmla="*/ 39 w 39"/>
                    <a:gd name="T37" fmla="*/ 24 h 34"/>
                    <a:gd name="T38" fmla="*/ 39 w 39"/>
                    <a:gd name="T39" fmla="*/ 24 h 34"/>
                    <a:gd name="T40" fmla="*/ 39 w 39"/>
                    <a:gd name="T41" fmla="*/ 21 h 34"/>
                    <a:gd name="T42" fmla="*/ 39 w 39"/>
                    <a:gd name="T43" fmla="*/ 18 h 34"/>
                    <a:gd name="T44" fmla="*/ 37 w 39"/>
                    <a:gd name="T45" fmla="*/ 11 h 34"/>
                    <a:gd name="T46" fmla="*/ 32 w 39"/>
                    <a:gd name="T47" fmla="*/ 6 h 34"/>
                    <a:gd name="T48" fmla="*/ 25 w 39"/>
                    <a:gd name="T49" fmla="*/ 1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5"/>
                      </a:lnTo>
                      <a:lnTo>
                        <a:pt x="1" y="7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4" y="33"/>
                      </a:lnTo>
                      <a:lnTo>
                        <a:pt x="21" y="34"/>
                      </a:lnTo>
                      <a:lnTo>
                        <a:pt x="29" y="33"/>
                      </a:lnTo>
                      <a:lnTo>
                        <a:pt x="35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39" y="21"/>
                      </a:lnTo>
                      <a:lnTo>
                        <a:pt x="39" y="18"/>
                      </a:lnTo>
                      <a:lnTo>
                        <a:pt x="37" y="11"/>
                      </a:lnTo>
                      <a:lnTo>
                        <a:pt x="32" y="6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16" name="Freeform 3257"/>
                <p:cNvSpPr>
                  <a:spLocks/>
                </p:cNvSpPr>
                <p:nvPr/>
              </p:nvSpPr>
              <p:spPr bwMode="auto">
                <a:xfrm>
                  <a:off x="1574" y="3016"/>
                  <a:ext cx="39" cy="34"/>
                </a:xfrm>
                <a:custGeom>
                  <a:avLst/>
                  <a:gdLst>
                    <a:gd name="T0" fmla="*/ 25 w 39"/>
                    <a:gd name="T1" fmla="*/ 1 h 34"/>
                    <a:gd name="T2" fmla="*/ 25 w 39"/>
                    <a:gd name="T3" fmla="*/ 1 h 34"/>
                    <a:gd name="T4" fmla="*/ 18 w 39"/>
                    <a:gd name="T5" fmla="*/ 0 h 34"/>
                    <a:gd name="T6" fmla="*/ 10 w 39"/>
                    <a:gd name="T7" fmla="*/ 1 h 34"/>
                    <a:gd name="T8" fmla="*/ 4 w 39"/>
                    <a:gd name="T9" fmla="*/ 5 h 34"/>
                    <a:gd name="T10" fmla="*/ 1 w 39"/>
                    <a:gd name="T11" fmla="*/ 7 h 34"/>
                    <a:gd name="T12" fmla="*/ 0 w 39"/>
                    <a:gd name="T13" fmla="*/ 10 h 34"/>
                    <a:gd name="T14" fmla="*/ 0 w 39"/>
                    <a:gd name="T15" fmla="*/ 10 h 34"/>
                    <a:gd name="T16" fmla="*/ 0 w 39"/>
                    <a:gd name="T17" fmla="*/ 13 h 34"/>
                    <a:gd name="T18" fmla="*/ 0 w 39"/>
                    <a:gd name="T19" fmla="*/ 16 h 34"/>
                    <a:gd name="T20" fmla="*/ 1 w 39"/>
                    <a:gd name="T21" fmla="*/ 23 h 34"/>
                    <a:gd name="T22" fmla="*/ 6 w 39"/>
                    <a:gd name="T23" fmla="*/ 28 h 34"/>
                    <a:gd name="T24" fmla="*/ 14 w 39"/>
                    <a:gd name="T25" fmla="*/ 33 h 34"/>
                    <a:gd name="T26" fmla="*/ 14 w 39"/>
                    <a:gd name="T27" fmla="*/ 33 h 34"/>
                    <a:gd name="T28" fmla="*/ 21 w 39"/>
                    <a:gd name="T29" fmla="*/ 34 h 34"/>
                    <a:gd name="T30" fmla="*/ 29 w 39"/>
                    <a:gd name="T31" fmla="*/ 33 h 34"/>
                    <a:gd name="T32" fmla="*/ 35 w 39"/>
                    <a:gd name="T33" fmla="*/ 29 h 34"/>
                    <a:gd name="T34" fmla="*/ 38 w 39"/>
                    <a:gd name="T35" fmla="*/ 27 h 34"/>
                    <a:gd name="T36" fmla="*/ 39 w 39"/>
                    <a:gd name="T37" fmla="*/ 24 h 34"/>
                    <a:gd name="T38" fmla="*/ 39 w 39"/>
                    <a:gd name="T39" fmla="*/ 24 h 34"/>
                    <a:gd name="T40" fmla="*/ 39 w 39"/>
                    <a:gd name="T41" fmla="*/ 21 h 34"/>
                    <a:gd name="T42" fmla="*/ 39 w 39"/>
                    <a:gd name="T43" fmla="*/ 18 h 34"/>
                    <a:gd name="T44" fmla="*/ 37 w 39"/>
                    <a:gd name="T45" fmla="*/ 11 h 34"/>
                    <a:gd name="T46" fmla="*/ 32 w 39"/>
                    <a:gd name="T47" fmla="*/ 6 h 34"/>
                    <a:gd name="T48" fmla="*/ 25 w 39"/>
                    <a:gd name="T49" fmla="*/ 1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5"/>
                      </a:lnTo>
                      <a:lnTo>
                        <a:pt x="1" y="7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4" y="33"/>
                      </a:lnTo>
                      <a:lnTo>
                        <a:pt x="21" y="34"/>
                      </a:lnTo>
                      <a:lnTo>
                        <a:pt x="29" y="33"/>
                      </a:lnTo>
                      <a:lnTo>
                        <a:pt x="35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39" y="21"/>
                      </a:lnTo>
                      <a:lnTo>
                        <a:pt x="39" y="18"/>
                      </a:lnTo>
                      <a:lnTo>
                        <a:pt x="37" y="11"/>
                      </a:lnTo>
                      <a:lnTo>
                        <a:pt x="32" y="6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17" name="Freeform 3258"/>
                <p:cNvSpPr>
                  <a:spLocks/>
                </p:cNvSpPr>
                <p:nvPr/>
              </p:nvSpPr>
              <p:spPr bwMode="auto">
                <a:xfrm>
                  <a:off x="1548" y="2989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7 w 42"/>
                    <a:gd name="T7" fmla="*/ 5 h 32"/>
                    <a:gd name="T8" fmla="*/ 3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1 w 42"/>
                    <a:gd name="T17" fmla="*/ 19 h 32"/>
                    <a:gd name="T18" fmla="*/ 3 w 42"/>
                    <a:gd name="T19" fmla="*/ 23 h 32"/>
                    <a:gd name="T20" fmla="*/ 7 w 42"/>
                    <a:gd name="T21" fmla="*/ 28 h 32"/>
                    <a:gd name="T22" fmla="*/ 13 w 42"/>
                    <a:gd name="T23" fmla="*/ 31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30 w 42"/>
                    <a:gd name="T29" fmla="*/ 31 h 32"/>
                    <a:gd name="T30" fmla="*/ 36 w 42"/>
                    <a:gd name="T31" fmla="*/ 28 h 32"/>
                    <a:gd name="T32" fmla="*/ 40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1 w 42"/>
                    <a:gd name="T41" fmla="*/ 13 h 32"/>
                    <a:gd name="T42" fmla="*/ 40 w 42"/>
                    <a:gd name="T43" fmla="*/ 10 h 32"/>
                    <a:gd name="T44" fmla="*/ 36 w 42"/>
                    <a:gd name="T45" fmla="*/ 5 h 32"/>
                    <a:gd name="T46" fmla="*/ 30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30" y="31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2" y="17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18" name="Freeform 3259"/>
                <p:cNvSpPr>
                  <a:spLocks/>
                </p:cNvSpPr>
                <p:nvPr/>
              </p:nvSpPr>
              <p:spPr bwMode="auto">
                <a:xfrm>
                  <a:off x="1548" y="2989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7 w 42"/>
                    <a:gd name="T7" fmla="*/ 5 h 32"/>
                    <a:gd name="T8" fmla="*/ 3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1 w 42"/>
                    <a:gd name="T17" fmla="*/ 19 h 32"/>
                    <a:gd name="T18" fmla="*/ 3 w 42"/>
                    <a:gd name="T19" fmla="*/ 23 h 32"/>
                    <a:gd name="T20" fmla="*/ 7 w 42"/>
                    <a:gd name="T21" fmla="*/ 28 h 32"/>
                    <a:gd name="T22" fmla="*/ 13 w 42"/>
                    <a:gd name="T23" fmla="*/ 31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30 w 42"/>
                    <a:gd name="T29" fmla="*/ 31 h 32"/>
                    <a:gd name="T30" fmla="*/ 36 w 42"/>
                    <a:gd name="T31" fmla="*/ 28 h 32"/>
                    <a:gd name="T32" fmla="*/ 40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1 w 42"/>
                    <a:gd name="T41" fmla="*/ 13 h 32"/>
                    <a:gd name="T42" fmla="*/ 40 w 42"/>
                    <a:gd name="T43" fmla="*/ 10 h 32"/>
                    <a:gd name="T44" fmla="*/ 36 w 42"/>
                    <a:gd name="T45" fmla="*/ 5 h 32"/>
                    <a:gd name="T46" fmla="*/ 30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30" y="31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2" y="17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19" name="Freeform 3260"/>
                <p:cNvSpPr>
                  <a:spLocks/>
                </p:cNvSpPr>
                <p:nvPr/>
              </p:nvSpPr>
              <p:spPr bwMode="auto">
                <a:xfrm>
                  <a:off x="1574" y="2993"/>
                  <a:ext cx="42" cy="33"/>
                </a:xfrm>
                <a:custGeom>
                  <a:avLst/>
                  <a:gdLst>
                    <a:gd name="T0" fmla="*/ 24 w 42"/>
                    <a:gd name="T1" fmla="*/ 1 h 33"/>
                    <a:gd name="T2" fmla="*/ 24 w 42"/>
                    <a:gd name="T3" fmla="*/ 1 h 33"/>
                    <a:gd name="T4" fmla="*/ 15 w 42"/>
                    <a:gd name="T5" fmla="*/ 0 h 33"/>
                    <a:gd name="T6" fmla="*/ 9 w 42"/>
                    <a:gd name="T7" fmla="*/ 2 h 33"/>
                    <a:gd name="T8" fmla="*/ 4 w 42"/>
                    <a:gd name="T9" fmla="*/ 6 h 33"/>
                    <a:gd name="T10" fmla="*/ 1 w 42"/>
                    <a:gd name="T11" fmla="*/ 10 h 33"/>
                    <a:gd name="T12" fmla="*/ 0 w 42"/>
                    <a:gd name="T13" fmla="*/ 13 h 33"/>
                    <a:gd name="T14" fmla="*/ 0 w 42"/>
                    <a:gd name="T15" fmla="*/ 13 h 33"/>
                    <a:gd name="T16" fmla="*/ 0 w 42"/>
                    <a:gd name="T17" fmla="*/ 16 h 33"/>
                    <a:gd name="T18" fmla="*/ 1 w 42"/>
                    <a:gd name="T19" fmla="*/ 19 h 33"/>
                    <a:gd name="T20" fmla="*/ 4 w 42"/>
                    <a:gd name="T21" fmla="*/ 25 h 33"/>
                    <a:gd name="T22" fmla="*/ 10 w 42"/>
                    <a:gd name="T23" fmla="*/ 30 h 33"/>
                    <a:gd name="T24" fmla="*/ 18 w 42"/>
                    <a:gd name="T25" fmla="*/ 33 h 33"/>
                    <a:gd name="T26" fmla="*/ 18 w 42"/>
                    <a:gd name="T27" fmla="*/ 33 h 33"/>
                    <a:gd name="T28" fmla="*/ 26 w 42"/>
                    <a:gd name="T29" fmla="*/ 33 h 33"/>
                    <a:gd name="T30" fmla="*/ 33 w 42"/>
                    <a:gd name="T31" fmla="*/ 30 h 33"/>
                    <a:gd name="T32" fmla="*/ 38 w 42"/>
                    <a:gd name="T33" fmla="*/ 27 h 33"/>
                    <a:gd name="T34" fmla="*/ 41 w 42"/>
                    <a:gd name="T35" fmla="*/ 24 h 33"/>
                    <a:gd name="T36" fmla="*/ 41 w 42"/>
                    <a:gd name="T37" fmla="*/ 20 h 33"/>
                    <a:gd name="T38" fmla="*/ 41 w 42"/>
                    <a:gd name="T39" fmla="*/ 20 h 33"/>
                    <a:gd name="T40" fmla="*/ 42 w 42"/>
                    <a:gd name="T41" fmla="*/ 18 h 33"/>
                    <a:gd name="T42" fmla="*/ 41 w 42"/>
                    <a:gd name="T43" fmla="*/ 14 h 33"/>
                    <a:gd name="T44" fmla="*/ 37 w 42"/>
                    <a:gd name="T45" fmla="*/ 8 h 33"/>
                    <a:gd name="T46" fmla="*/ 32 w 42"/>
                    <a:gd name="T47" fmla="*/ 4 h 33"/>
                    <a:gd name="T48" fmla="*/ 24 w 42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4" y="1"/>
                      </a:move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9" y="2"/>
                      </a:lnTo>
                      <a:lnTo>
                        <a:pt x="4" y="6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4" y="25"/>
                      </a:lnTo>
                      <a:lnTo>
                        <a:pt x="10" y="30"/>
                      </a:lnTo>
                      <a:lnTo>
                        <a:pt x="18" y="33"/>
                      </a:lnTo>
                      <a:lnTo>
                        <a:pt x="26" y="33"/>
                      </a:lnTo>
                      <a:lnTo>
                        <a:pt x="33" y="30"/>
                      </a:lnTo>
                      <a:lnTo>
                        <a:pt x="38" y="27"/>
                      </a:lnTo>
                      <a:lnTo>
                        <a:pt x="41" y="24"/>
                      </a:lnTo>
                      <a:lnTo>
                        <a:pt x="41" y="20"/>
                      </a:lnTo>
                      <a:lnTo>
                        <a:pt x="42" y="18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4"/>
                      </a:lnTo>
                      <a:lnTo>
                        <a:pt x="24" y="1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20" name="Freeform 3261"/>
                <p:cNvSpPr>
                  <a:spLocks/>
                </p:cNvSpPr>
                <p:nvPr/>
              </p:nvSpPr>
              <p:spPr bwMode="auto">
                <a:xfrm>
                  <a:off x="1574" y="2993"/>
                  <a:ext cx="42" cy="33"/>
                </a:xfrm>
                <a:custGeom>
                  <a:avLst/>
                  <a:gdLst>
                    <a:gd name="T0" fmla="*/ 24 w 42"/>
                    <a:gd name="T1" fmla="*/ 1 h 33"/>
                    <a:gd name="T2" fmla="*/ 24 w 42"/>
                    <a:gd name="T3" fmla="*/ 1 h 33"/>
                    <a:gd name="T4" fmla="*/ 15 w 42"/>
                    <a:gd name="T5" fmla="*/ 0 h 33"/>
                    <a:gd name="T6" fmla="*/ 9 w 42"/>
                    <a:gd name="T7" fmla="*/ 2 h 33"/>
                    <a:gd name="T8" fmla="*/ 4 w 42"/>
                    <a:gd name="T9" fmla="*/ 6 h 33"/>
                    <a:gd name="T10" fmla="*/ 1 w 42"/>
                    <a:gd name="T11" fmla="*/ 10 h 33"/>
                    <a:gd name="T12" fmla="*/ 0 w 42"/>
                    <a:gd name="T13" fmla="*/ 13 h 33"/>
                    <a:gd name="T14" fmla="*/ 0 w 42"/>
                    <a:gd name="T15" fmla="*/ 13 h 33"/>
                    <a:gd name="T16" fmla="*/ 0 w 42"/>
                    <a:gd name="T17" fmla="*/ 16 h 33"/>
                    <a:gd name="T18" fmla="*/ 1 w 42"/>
                    <a:gd name="T19" fmla="*/ 19 h 33"/>
                    <a:gd name="T20" fmla="*/ 4 w 42"/>
                    <a:gd name="T21" fmla="*/ 25 h 33"/>
                    <a:gd name="T22" fmla="*/ 10 w 42"/>
                    <a:gd name="T23" fmla="*/ 30 h 33"/>
                    <a:gd name="T24" fmla="*/ 18 w 42"/>
                    <a:gd name="T25" fmla="*/ 33 h 33"/>
                    <a:gd name="T26" fmla="*/ 18 w 42"/>
                    <a:gd name="T27" fmla="*/ 33 h 33"/>
                    <a:gd name="T28" fmla="*/ 26 w 42"/>
                    <a:gd name="T29" fmla="*/ 33 h 33"/>
                    <a:gd name="T30" fmla="*/ 33 w 42"/>
                    <a:gd name="T31" fmla="*/ 30 h 33"/>
                    <a:gd name="T32" fmla="*/ 38 w 42"/>
                    <a:gd name="T33" fmla="*/ 27 h 33"/>
                    <a:gd name="T34" fmla="*/ 41 w 42"/>
                    <a:gd name="T35" fmla="*/ 24 h 33"/>
                    <a:gd name="T36" fmla="*/ 41 w 42"/>
                    <a:gd name="T37" fmla="*/ 20 h 33"/>
                    <a:gd name="T38" fmla="*/ 41 w 42"/>
                    <a:gd name="T39" fmla="*/ 20 h 33"/>
                    <a:gd name="T40" fmla="*/ 42 w 42"/>
                    <a:gd name="T41" fmla="*/ 18 h 33"/>
                    <a:gd name="T42" fmla="*/ 41 w 42"/>
                    <a:gd name="T43" fmla="*/ 14 h 33"/>
                    <a:gd name="T44" fmla="*/ 37 w 42"/>
                    <a:gd name="T45" fmla="*/ 8 h 33"/>
                    <a:gd name="T46" fmla="*/ 32 w 42"/>
                    <a:gd name="T47" fmla="*/ 4 h 33"/>
                    <a:gd name="T48" fmla="*/ 24 w 42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4" y="1"/>
                      </a:move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9" y="2"/>
                      </a:lnTo>
                      <a:lnTo>
                        <a:pt x="4" y="6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4" y="25"/>
                      </a:lnTo>
                      <a:lnTo>
                        <a:pt x="10" y="30"/>
                      </a:lnTo>
                      <a:lnTo>
                        <a:pt x="18" y="33"/>
                      </a:lnTo>
                      <a:lnTo>
                        <a:pt x="26" y="33"/>
                      </a:lnTo>
                      <a:lnTo>
                        <a:pt x="33" y="30"/>
                      </a:lnTo>
                      <a:lnTo>
                        <a:pt x="38" y="27"/>
                      </a:lnTo>
                      <a:lnTo>
                        <a:pt x="41" y="24"/>
                      </a:lnTo>
                      <a:lnTo>
                        <a:pt x="41" y="20"/>
                      </a:lnTo>
                      <a:lnTo>
                        <a:pt x="42" y="18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4"/>
                      </a:lnTo>
                      <a:lnTo>
                        <a:pt x="24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21" name="Freeform 3262"/>
                <p:cNvSpPr>
                  <a:spLocks/>
                </p:cNvSpPr>
                <p:nvPr/>
              </p:nvSpPr>
              <p:spPr bwMode="auto">
                <a:xfrm>
                  <a:off x="1562" y="2971"/>
                  <a:ext cx="42" cy="33"/>
                </a:xfrm>
                <a:custGeom>
                  <a:avLst/>
                  <a:gdLst>
                    <a:gd name="T0" fmla="*/ 22 w 42"/>
                    <a:gd name="T1" fmla="*/ 0 h 33"/>
                    <a:gd name="T2" fmla="*/ 22 w 42"/>
                    <a:gd name="T3" fmla="*/ 0 h 33"/>
                    <a:gd name="T4" fmla="*/ 13 w 42"/>
                    <a:gd name="T5" fmla="*/ 1 h 33"/>
                    <a:gd name="T6" fmla="*/ 7 w 42"/>
                    <a:gd name="T7" fmla="*/ 5 h 33"/>
                    <a:gd name="T8" fmla="*/ 3 w 42"/>
                    <a:gd name="T9" fmla="*/ 10 h 33"/>
                    <a:gd name="T10" fmla="*/ 1 w 42"/>
                    <a:gd name="T11" fmla="*/ 14 h 33"/>
                    <a:gd name="T12" fmla="*/ 0 w 42"/>
                    <a:gd name="T13" fmla="*/ 17 h 33"/>
                    <a:gd name="T14" fmla="*/ 0 w 42"/>
                    <a:gd name="T15" fmla="*/ 17 h 33"/>
                    <a:gd name="T16" fmla="*/ 1 w 42"/>
                    <a:gd name="T17" fmla="*/ 21 h 33"/>
                    <a:gd name="T18" fmla="*/ 3 w 42"/>
                    <a:gd name="T19" fmla="*/ 23 h 33"/>
                    <a:gd name="T20" fmla="*/ 7 w 42"/>
                    <a:gd name="T21" fmla="*/ 28 h 33"/>
                    <a:gd name="T22" fmla="*/ 13 w 42"/>
                    <a:gd name="T23" fmla="*/ 32 h 33"/>
                    <a:gd name="T24" fmla="*/ 22 w 42"/>
                    <a:gd name="T25" fmla="*/ 33 h 33"/>
                    <a:gd name="T26" fmla="*/ 22 w 42"/>
                    <a:gd name="T27" fmla="*/ 33 h 33"/>
                    <a:gd name="T28" fmla="*/ 30 w 42"/>
                    <a:gd name="T29" fmla="*/ 32 h 33"/>
                    <a:gd name="T30" fmla="*/ 36 w 42"/>
                    <a:gd name="T31" fmla="*/ 28 h 33"/>
                    <a:gd name="T32" fmla="*/ 41 w 42"/>
                    <a:gd name="T33" fmla="*/ 23 h 33"/>
                    <a:gd name="T34" fmla="*/ 41 w 42"/>
                    <a:gd name="T35" fmla="*/ 21 h 33"/>
                    <a:gd name="T36" fmla="*/ 42 w 42"/>
                    <a:gd name="T37" fmla="*/ 17 h 33"/>
                    <a:gd name="T38" fmla="*/ 42 w 42"/>
                    <a:gd name="T39" fmla="*/ 17 h 33"/>
                    <a:gd name="T40" fmla="*/ 41 w 42"/>
                    <a:gd name="T41" fmla="*/ 14 h 33"/>
                    <a:gd name="T42" fmla="*/ 41 w 42"/>
                    <a:gd name="T43" fmla="*/ 10 h 33"/>
                    <a:gd name="T44" fmla="*/ 36 w 42"/>
                    <a:gd name="T45" fmla="*/ 5 h 33"/>
                    <a:gd name="T46" fmla="*/ 30 w 42"/>
                    <a:gd name="T47" fmla="*/ 1 h 33"/>
                    <a:gd name="T48" fmla="*/ 22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1" y="14"/>
                      </a:lnTo>
                      <a:lnTo>
                        <a:pt x="0" y="17"/>
                      </a:lnTo>
                      <a:lnTo>
                        <a:pt x="1" y="21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2"/>
                      </a:lnTo>
                      <a:lnTo>
                        <a:pt x="22" y="33"/>
                      </a:lnTo>
                      <a:lnTo>
                        <a:pt x="30" y="32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1" y="21"/>
                      </a:lnTo>
                      <a:lnTo>
                        <a:pt x="42" y="17"/>
                      </a:lnTo>
                      <a:lnTo>
                        <a:pt x="41" y="14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22" name="Freeform 3263"/>
                <p:cNvSpPr>
                  <a:spLocks/>
                </p:cNvSpPr>
                <p:nvPr/>
              </p:nvSpPr>
              <p:spPr bwMode="auto">
                <a:xfrm>
                  <a:off x="1562" y="2971"/>
                  <a:ext cx="42" cy="33"/>
                </a:xfrm>
                <a:custGeom>
                  <a:avLst/>
                  <a:gdLst>
                    <a:gd name="T0" fmla="*/ 22 w 42"/>
                    <a:gd name="T1" fmla="*/ 0 h 33"/>
                    <a:gd name="T2" fmla="*/ 22 w 42"/>
                    <a:gd name="T3" fmla="*/ 0 h 33"/>
                    <a:gd name="T4" fmla="*/ 13 w 42"/>
                    <a:gd name="T5" fmla="*/ 1 h 33"/>
                    <a:gd name="T6" fmla="*/ 7 w 42"/>
                    <a:gd name="T7" fmla="*/ 5 h 33"/>
                    <a:gd name="T8" fmla="*/ 3 w 42"/>
                    <a:gd name="T9" fmla="*/ 10 h 33"/>
                    <a:gd name="T10" fmla="*/ 1 w 42"/>
                    <a:gd name="T11" fmla="*/ 14 h 33"/>
                    <a:gd name="T12" fmla="*/ 0 w 42"/>
                    <a:gd name="T13" fmla="*/ 17 h 33"/>
                    <a:gd name="T14" fmla="*/ 0 w 42"/>
                    <a:gd name="T15" fmla="*/ 17 h 33"/>
                    <a:gd name="T16" fmla="*/ 1 w 42"/>
                    <a:gd name="T17" fmla="*/ 21 h 33"/>
                    <a:gd name="T18" fmla="*/ 3 w 42"/>
                    <a:gd name="T19" fmla="*/ 23 h 33"/>
                    <a:gd name="T20" fmla="*/ 7 w 42"/>
                    <a:gd name="T21" fmla="*/ 28 h 33"/>
                    <a:gd name="T22" fmla="*/ 13 w 42"/>
                    <a:gd name="T23" fmla="*/ 32 h 33"/>
                    <a:gd name="T24" fmla="*/ 22 w 42"/>
                    <a:gd name="T25" fmla="*/ 33 h 33"/>
                    <a:gd name="T26" fmla="*/ 22 w 42"/>
                    <a:gd name="T27" fmla="*/ 33 h 33"/>
                    <a:gd name="T28" fmla="*/ 30 w 42"/>
                    <a:gd name="T29" fmla="*/ 32 h 33"/>
                    <a:gd name="T30" fmla="*/ 36 w 42"/>
                    <a:gd name="T31" fmla="*/ 28 h 33"/>
                    <a:gd name="T32" fmla="*/ 41 w 42"/>
                    <a:gd name="T33" fmla="*/ 23 h 33"/>
                    <a:gd name="T34" fmla="*/ 41 w 42"/>
                    <a:gd name="T35" fmla="*/ 21 h 33"/>
                    <a:gd name="T36" fmla="*/ 42 w 42"/>
                    <a:gd name="T37" fmla="*/ 17 h 33"/>
                    <a:gd name="T38" fmla="*/ 42 w 42"/>
                    <a:gd name="T39" fmla="*/ 17 h 33"/>
                    <a:gd name="T40" fmla="*/ 41 w 42"/>
                    <a:gd name="T41" fmla="*/ 14 h 33"/>
                    <a:gd name="T42" fmla="*/ 41 w 42"/>
                    <a:gd name="T43" fmla="*/ 10 h 33"/>
                    <a:gd name="T44" fmla="*/ 36 w 42"/>
                    <a:gd name="T45" fmla="*/ 5 h 33"/>
                    <a:gd name="T46" fmla="*/ 30 w 42"/>
                    <a:gd name="T47" fmla="*/ 1 h 33"/>
                    <a:gd name="T48" fmla="*/ 22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1" y="14"/>
                      </a:lnTo>
                      <a:lnTo>
                        <a:pt x="0" y="17"/>
                      </a:lnTo>
                      <a:lnTo>
                        <a:pt x="1" y="21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2"/>
                      </a:lnTo>
                      <a:lnTo>
                        <a:pt x="22" y="33"/>
                      </a:lnTo>
                      <a:lnTo>
                        <a:pt x="30" y="32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1" y="21"/>
                      </a:lnTo>
                      <a:lnTo>
                        <a:pt x="42" y="17"/>
                      </a:lnTo>
                      <a:lnTo>
                        <a:pt x="41" y="14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23" name="Freeform 3264"/>
                <p:cNvSpPr>
                  <a:spLocks/>
                </p:cNvSpPr>
                <p:nvPr/>
              </p:nvSpPr>
              <p:spPr bwMode="auto">
                <a:xfrm>
                  <a:off x="1544" y="3034"/>
                  <a:ext cx="40" cy="34"/>
                </a:xfrm>
                <a:custGeom>
                  <a:avLst/>
                  <a:gdLst>
                    <a:gd name="T0" fmla="*/ 12 w 40"/>
                    <a:gd name="T1" fmla="*/ 3 h 34"/>
                    <a:gd name="T2" fmla="*/ 12 w 40"/>
                    <a:gd name="T3" fmla="*/ 3 h 34"/>
                    <a:gd name="T4" fmla="*/ 5 w 40"/>
                    <a:gd name="T5" fmla="*/ 9 h 34"/>
                    <a:gd name="T6" fmla="*/ 2 w 40"/>
                    <a:gd name="T7" fmla="*/ 15 h 34"/>
                    <a:gd name="T8" fmla="*/ 0 w 40"/>
                    <a:gd name="T9" fmla="*/ 21 h 34"/>
                    <a:gd name="T10" fmla="*/ 0 w 40"/>
                    <a:gd name="T11" fmla="*/ 24 h 34"/>
                    <a:gd name="T12" fmla="*/ 2 w 40"/>
                    <a:gd name="T13" fmla="*/ 28 h 34"/>
                    <a:gd name="T14" fmla="*/ 2 w 40"/>
                    <a:gd name="T15" fmla="*/ 28 h 34"/>
                    <a:gd name="T16" fmla="*/ 4 w 40"/>
                    <a:gd name="T17" fmla="*/ 30 h 34"/>
                    <a:gd name="T18" fmla="*/ 7 w 40"/>
                    <a:gd name="T19" fmla="*/ 33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5 w 40"/>
                    <a:gd name="T29" fmla="*/ 26 h 34"/>
                    <a:gd name="T30" fmla="*/ 39 w 40"/>
                    <a:gd name="T31" fmla="*/ 20 h 34"/>
                    <a:gd name="T32" fmla="*/ 40 w 40"/>
                    <a:gd name="T33" fmla="*/ 14 h 34"/>
                    <a:gd name="T34" fmla="*/ 39 w 40"/>
                    <a:gd name="T35" fmla="*/ 10 h 34"/>
                    <a:gd name="T36" fmla="*/ 37 w 40"/>
                    <a:gd name="T37" fmla="*/ 7 h 34"/>
                    <a:gd name="T38" fmla="*/ 37 w 40"/>
                    <a:gd name="T39" fmla="*/ 7 h 34"/>
                    <a:gd name="T40" fmla="*/ 36 w 40"/>
                    <a:gd name="T41" fmla="*/ 3 h 34"/>
                    <a:gd name="T42" fmla="*/ 34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9"/>
                      </a:lnTo>
                      <a:lnTo>
                        <a:pt x="2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2" y="28"/>
                      </a:lnTo>
                      <a:lnTo>
                        <a:pt x="4" y="30"/>
                      </a:lnTo>
                      <a:lnTo>
                        <a:pt x="7" y="33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2"/>
                      </a:lnTo>
                      <a:lnTo>
                        <a:pt x="35" y="26"/>
                      </a:lnTo>
                      <a:lnTo>
                        <a:pt x="39" y="20"/>
                      </a:lnTo>
                      <a:lnTo>
                        <a:pt x="40" y="14"/>
                      </a:lnTo>
                      <a:lnTo>
                        <a:pt x="39" y="10"/>
                      </a:lnTo>
                      <a:lnTo>
                        <a:pt x="37" y="7"/>
                      </a:lnTo>
                      <a:lnTo>
                        <a:pt x="36" y="3"/>
                      </a:lnTo>
                      <a:lnTo>
                        <a:pt x="34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24" name="Freeform 3265"/>
                <p:cNvSpPr>
                  <a:spLocks/>
                </p:cNvSpPr>
                <p:nvPr/>
              </p:nvSpPr>
              <p:spPr bwMode="auto">
                <a:xfrm>
                  <a:off x="1544" y="3034"/>
                  <a:ext cx="40" cy="34"/>
                </a:xfrm>
                <a:custGeom>
                  <a:avLst/>
                  <a:gdLst>
                    <a:gd name="T0" fmla="*/ 12 w 40"/>
                    <a:gd name="T1" fmla="*/ 3 h 34"/>
                    <a:gd name="T2" fmla="*/ 12 w 40"/>
                    <a:gd name="T3" fmla="*/ 3 h 34"/>
                    <a:gd name="T4" fmla="*/ 5 w 40"/>
                    <a:gd name="T5" fmla="*/ 9 h 34"/>
                    <a:gd name="T6" fmla="*/ 2 w 40"/>
                    <a:gd name="T7" fmla="*/ 15 h 34"/>
                    <a:gd name="T8" fmla="*/ 0 w 40"/>
                    <a:gd name="T9" fmla="*/ 21 h 34"/>
                    <a:gd name="T10" fmla="*/ 0 w 40"/>
                    <a:gd name="T11" fmla="*/ 24 h 34"/>
                    <a:gd name="T12" fmla="*/ 2 w 40"/>
                    <a:gd name="T13" fmla="*/ 28 h 34"/>
                    <a:gd name="T14" fmla="*/ 2 w 40"/>
                    <a:gd name="T15" fmla="*/ 28 h 34"/>
                    <a:gd name="T16" fmla="*/ 4 w 40"/>
                    <a:gd name="T17" fmla="*/ 30 h 34"/>
                    <a:gd name="T18" fmla="*/ 7 w 40"/>
                    <a:gd name="T19" fmla="*/ 33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5 w 40"/>
                    <a:gd name="T29" fmla="*/ 26 h 34"/>
                    <a:gd name="T30" fmla="*/ 39 w 40"/>
                    <a:gd name="T31" fmla="*/ 20 h 34"/>
                    <a:gd name="T32" fmla="*/ 40 w 40"/>
                    <a:gd name="T33" fmla="*/ 14 h 34"/>
                    <a:gd name="T34" fmla="*/ 39 w 40"/>
                    <a:gd name="T35" fmla="*/ 10 h 34"/>
                    <a:gd name="T36" fmla="*/ 37 w 40"/>
                    <a:gd name="T37" fmla="*/ 7 h 34"/>
                    <a:gd name="T38" fmla="*/ 37 w 40"/>
                    <a:gd name="T39" fmla="*/ 7 h 34"/>
                    <a:gd name="T40" fmla="*/ 36 w 40"/>
                    <a:gd name="T41" fmla="*/ 3 h 34"/>
                    <a:gd name="T42" fmla="*/ 34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9"/>
                      </a:lnTo>
                      <a:lnTo>
                        <a:pt x="2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2" y="28"/>
                      </a:lnTo>
                      <a:lnTo>
                        <a:pt x="4" y="30"/>
                      </a:lnTo>
                      <a:lnTo>
                        <a:pt x="7" y="33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2"/>
                      </a:lnTo>
                      <a:lnTo>
                        <a:pt x="35" y="26"/>
                      </a:lnTo>
                      <a:lnTo>
                        <a:pt x="39" y="20"/>
                      </a:lnTo>
                      <a:lnTo>
                        <a:pt x="40" y="14"/>
                      </a:lnTo>
                      <a:lnTo>
                        <a:pt x="39" y="10"/>
                      </a:lnTo>
                      <a:lnTo>
                        <a:pt x="37" y="7"/>
                      </a:lnTo>
                      <a:lnTo>
                        <a:pt x="36" y="3"/>
                      </a:lnTo>
                      <a:lnTo>
                        <a:pt x="34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25" name="Freeform 3266"/>
                <p:cNvSpPr>
                  <a:spLocks/>
                </p:cNvSpPr>
                <p:nvPr/>
              </p:nvSpPr>
              <p:spPr bwMode="auto">
                <a:xfrm>
                  <a:off x="1574" y="3037"/>
                  <a:ext cx="39" cy="34"/>
                </a:xfrm>
                <a:custGeom>
                  <a:avLst/>
                  <a:gdLst>
                    <a:gd name="T0" fmla="*/ 25 w 39"/>
                    <a:gd name="T1" fmla="*/ 2 h 34"/>
                    <a:gd name="T2" fmla="*/ 25 w 39"/>
                    <a:gd name="T3" fmla="*/ 2 h 34"/>
                    <a:gd name="T4" fmla="*/ 16 w 39"/>
                    <a:gd name="T5" fmla="*/ 0 h 34"/>
                    <a:gd name="T6" fmla="*/ 10 w 39"/>
                    <a:gd name="T7" fmla="*/ 2 h 34"/>
                    <a:gd name="T8" fmla="*/ 4 w 39"/>
                    <a:gd name="T9" fmla="*/ 4 h 34"/>
                    <a:gd name="T10" fmla="*/ 1 w 39"/>
                    <a:gd name="T11" fmla="*/ 7 h 34"/>
                    <a:gd name="T12" fmla="*/ 0 w 39"/>
                    <a:gd name="T13" fmla="*/ 9 h 34"/>
                    <a:gd name="T14" fmla="*/ 0 w 39"/>
                    <a:gd name="T15" fmla="*/ 9 h 34"/>
                    <a:gd name="T16" fmla="*/ 0 w 39"/>
                    <a:gd name="T17" fmla="*/ 13 h 34"/>
                    <a:gd name="T18" fmla="*/ 0 w 39"/>
                    <a:gd name="T19" fmla="*/ 17 h 34"/>
                    <a:gd name="T20" fmla="*/ 2 w 39"/>
                    <a:gd name="T21" fmla="*/ 22 h 34"/>
                    <a:gd name="T22" fmla="*/ 6 w 39"/>
                    <a:gd name="T23" fmla="*/ 29 h 34"/>
                    <a:gd name="T24" fmla="*/ 14 w 39"/>
                    <a:gd name="T25" fmla="*/ 32 h 34"/>
                    <a:gd name="T26" fmla="*/ 14 w 39"/>
                    <a:gd name="T27" fmla="*/ 32 h 34"/>
                    <a:gd name="T28" fmla="*/ 21 w 39"/>
                    <a:gd name="T29" fmla="*/ 34 h 34"/>
                    <a:gd name="T30" fmla="*/ 29 w 39"/>
                    <a:gd name="T31" fmla="*/ 32 h 34"/>
                    <a:gd name="T32" fmla="*/ 35 w 39"/>
                    <a:gd name="T33" fmla="*/ 30 h 34"/>
                    <a:gd name="T34" fmla="*/ 38 w 39"/>
                    <a:gd name="T35" fmla="*/ 27 h 34"/>
                    <a:gd name="T36" fmla="*/ 39 w 39"/>
                    <a:gd name="T37" fmla="*/ 25 h 34"/>
                    <a:gd name="T38" fmla="*/ 39 w 39"/>
                    <a:gd name="T39" fmla="*/ 25 h 34"/>
                    <a:gd name="T40" fmla="*/ 39 w 39"/>
                    <a:gd name="T41" fmla="*/ 21 h 34"/>
                    <a:gd name="T42" fmla="*/ 39 w 39"/>
                    <a:gd name="T43" fmla="*/ 18 h 34"/>
                    <a:gd name="T44" fmla="*/ 37 w 39"/>
                    <a:gd name="T45" fmla="*/ 12 h 34"/>
                    <a:gd name="T46" fmla="*/ 32 w 39"/>
                    <a:gd name="T47" fmla="*/ 6 h 34"/>
                    <a:gd name="T48" fmla="*/ 25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6" y="0"/>
                      </a:lnTo>
                      <a:lnTo>
                        <a:pt x="10" y="2"/>
                      </a:lnTo>
                      <a:lnTo>
                        <a:pt x="4" y="4"/>
                      </a:lnTo>
                      <a:lnTo>
                        <a:pt x="1" y="7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2"/>
                      </a:lnTo>
                      <a:lnTo>
                        <a:pt x="6" y="29"/>
                      </a:lnTo>
                      <a:lnTo>
                        <a:pt x="14" y="32"/>
                      </a:lnTo>
                      <a:lnTo>
                        <a:pt x="21" y="34"/>
                      </a:lnTo>
                      <a:lnTo>
                        <a:pt x="29" y="32"/>
                      </a:lnTo>
                      <a:lnTo>
                        <a:pt x="35" y="30"/>
                      </a:lnTo>
                      <a:lnTo>
                        <a:pt x="38" y="27"/>
                      </a:lnTo>
                      <a:lnTo>
                        <a:pt x="39" y="25"/>
                      </a:lnTo>
                      <a:lnTo>
                        <a:pt x="39" y="21"/>
                      </a:lnTo>
                      <a:lnTo>
                        <a:pt x="39" y="18"/>
                      </a:lnTo>
                      <a:lnTo>
                        <a:pt x="37" y="12"/>
                      </a:lnTo>
                      <a:lnTo>
                        <a:pt x="32" y="6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26" name="Freeform 3267"/>
                <p:cNvSpPr>
                  <a:spLocks/>
                </p:cNvSpPr>
                <p:nvPr/>
              </p:nvSpPr>
              <p:spPr bwMode="auto">
                <a:xfrm>
                  <a:off x="1574" y="3037"/>
                  <a:ext cx="39" cy="34"/>
                </a:xfrm>
                <a:custGeom>
                  <a:avLst/>
                  <a:gdLst>
                    <a:gd name="T0" fmla="*/ 25 w 39"/>
                    <a:gd name="T1" fmla="*/ 2 h 34"/>
                    <a:gd name="T2" fmla="*/ 25 w 39"/>
                    <a:gd name="T3" fmla="*/ 2 h 34"/>
                    <a:gd name="T4" fmla="*/ 16 w 39"/>
                    <a:gd name="T5" fmla="*/ 0 h 34"/>
                    <a:gd name="T6" fmla="*/ 10 w 39"/>
                    <a:gd name="T7" fmla="*/ 2 h 34"/>
                    <a:gd name="T8" fmla="*/ 4 w 39"/>
                    <a:gd name="T9" fmla="*/ 4 h 34"/>
                    <a:gd name="T10" fmla="*/ 1 w 39"/>
                    <a:gd name="T11" fmla="*/ 7 h 34"/>
                    <a:gd name="T12" fmla="*/ 0 w 39"/>
                    <a:gd name="T13" fmla="*/ 9 h 34"/>
                    <a:gd name="T14" fmla="*/ 0 w 39"/>
                    <a:gd name="T15" fmla="*/ 9 h 34"/>
                    <a:gd name="T16" fmla="*/ 0 w 39"/>
                    <a:gd name="T17" fmla="*/ 13 h 34"/>
                    <a:gd name="T18" fmla="*/ 0 w 39"/>
                    <a:gd name="T19" fmla="*/ 17 h 34"/>
                    <a:gd name="T20" fmla="*/ 2 w 39"/>
                    <a:gd name="T21" fmla="*/ 22 h 34"/>
                    <a:gd name="T22" fmla="*/ 6 w 39"/>
                    <a:gd name="T23" fmla="*/ 29 h 34"/>
                    <a:gd name="T24" fmla="*/ 14 w 39"/>
                    <a:gd name="T25" fmla="*/ 32 h 34"/>
                    <a:gd name="T26" fmla="*/ 14 w 39"/>
                    <a:gd name="T27" fmla="*/ 32 h 34"/>
                    <a:gd name="T28" fmla="*/ 21 w 39"/>
                    <a:gd name="T29" fmla="*/ 34 h 34"/>
                    <a:gd name="T30" fmla="*/ 29 w 39"/>
                    <a:gd name="T31" fmla="*/ 32 h 34"/>
                    <a:gd name="T32" fmla="*/ 35 w 39"/>
                    <a:gd name="T33" fmla="*/ 30 h 34"/>
                    <a:gd name="T34" fmla="*/ 38 w 39"/>
                    <a:gd name="T35" fmla="*/ 27 h 34"/>
                    <a:gd name="T36" fmla="*/ 39 w 39"/>
                    <a:gd name="T37" fmla="*/ 25 h 34"/>
                    <a:gd name="T38" fmla="*/ 39 w 39"/>
                    <a:gd name="T39" fmla="*/ 25 h 34"/>
                    <a:gd name="T40" fmla="*/ 39 w 39"/>
                    <a:gd name="T41" fmla="*/ 21 h 34"/>
                    <a:gd name="T42" fmla="*/ 39 w 39"/>
                    <a:gd name="T43" fmla="*/ 18 h 34"/>
                    <a:gd name="T44" fmla="*/ 37 w 39"/>
                    <a:gd name="T45" fmla="*/ 12 h 34"/>
                    <a:gd name="T46" fmla="*/ 32 w 39"/>
                    <a:gd name="T47" fmla="*/ 6 h 34"/>
                    <a:gd name="T48" fmla="*/ 25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6" y="0"/>
                      </a:lnTo>
                      <a:lnTo>
                        <a:pt x="10" y="2"/>
                      </a:lnTo>
                      <a:lnTo>
                        <a:pt x="4" y="4"/>
                      </a:lnTo>
                      <a:lnTo>
                        <a:pt x="1" y="7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2"/>
                      </a:lnTo>
                      <a:lnTo>
                        <a:pt x="6" y="29"/>
                      </a:lnTo>
                      <a:lnTo>
                        <a:pt x="14" y="32"/>
                      </a:lnTo>
                      <a:lnTo>
                        <a:pt x="21" y="34"/>
                      </a:lnTo>
                      <a:lnTo>
                        <a:pt x="29" y="32"/>
                      </a:lnTo>
                      <a:lnTo>
                        <a:pt x="35" y="30"/>
                      </a:lnTo>
                      <a:lnTo>
                        <a:pt x="38" y="27"/>
                      </a:lnTo>
                      <a:lnTo>
                        <a:pt x="39" y="25"/>
                      </a:lnTo>
                      <a:lnTo>
                        <a:pt x="39" y="21"/>
                      </a:lnTo>
                      <a:lnTo>
                        <a:pt x="39" y="18"/>
                      </a:lnTo>
                      <a:lnTo>
                        <a:pt x="37" y="12"/>
                      </a:lnTo>
                      <a:lnTo>
                        <a:pt x="32" y="6"/>
                      </a:lnTo>
                      <a:lnTo>
                        <a:pt x="25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27" name="Freeform 3268"/>
                <p:cNvSpPr>
                  <a:spLocks/>
                </p:cNvSpPr>
                <p:nvPr/>
              </p:nvSpPr>
              <p:spPr bwMode="auto">
                <a:xfrm>
                  <a:off x="1562" y="3027"/>
                  <a:ext cx="31" cy="90"/>
                </a:xfrm>
                <a:custGeom>
                  <a:avLst/>
                  <a:gdLst>
                    <a:gd name="T0" fmla="*/ 0 w 31"/>
                    <a:gd name="T1" fmla="*/ 84 h 90"/>
                    <a:gd name="T2" fmla="*/ 9 w 31"/>
                    <a:gd name="T3" fmla="*/ 69 h 90"/>
                    <a:gd name="T4" fmla="*/ 9 w 31"/>
                    <a:gd name="T5" fmla="*/ 0 h 90"/>
                    <a:gd name="T6" fmla="*/ 23 w 31"/>
                    <a:gd name="T7" fmla="*/ 3 h 90"/>
                    <a:gd name="T8" fmla="*/ 23 w 31"/>
                    <a:gd name="T9" fmla="*/ 70 h 90"/>
                    <a:gd name="T10" fmla="*/ 31 w 31"/>
                    <a:gd name="T11" fmla="*/ 87 h 90"/>
                    <a:gd name="T12" fmla="*/ 21 w 31"/>
                    <a:gd name="T13" fmla="*/ 81 h 90"/>
                    <a:gd name="T14" fmla="*/ 21 w 31"/>
                    <a:gd name="T15" fmla="*/ 90 h 90"/>
                    <a:gd name="T16" fmla="*/ 14 w 31"/>
                    <a:gd name="T17" fmla="*/ 82 h 90"/>
                    <a:gd name="T18" fmla="*/ 9 w 31"/>
                    <a:gd name="T19" fmla="*/ 88 h 90"/>
                    <a:gd name="T20" fmla="*/ 9 w 31"/>
                    <a:gd name="T21" fmla="*/ 81 h 90"/>
                    <a:gd name="T22" fmla="*/ 0 w 31"/>
                    <a:gd name="T23" fmla="*/ 84 h 90"/>
                    <a:gd name="T24" fmla="*/ 0 w 31"/>
                    <a:gd name="T25" fmla="*/ 84 h 9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90"/>
                    <a:gd name="T41" fmla="*/ 31 w 31"/>
                    <a:gd name="T42" fmla="*/ 90 h 9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90">
                      <a:moveTo>
                        <a:pt x="0" y="84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3"/>
                      </a:lnTo>
                      <a:lnTo>
                        <a:pt x="23" y="70"/>
                      </a:lnTo>
                      <a:lnTo>
                        <a:pt x="31" y="87"/>
                      </a:lnTo>
                      <a:lnTo>
                        <a:pt x="21" y="81"/>
                      </a:lnTo>
                      <a:lnTo>
                        <a:pt x="21" y="90"/>
                      </a:lnTo>
                      <a:lnTo>
                        <a:pt x="14" y="82"/>
                      </a:lnTo>
                      <a:lnTo>
                        <a:pt x="9" y="88"/>
                      </a:lnTo>
                      <a:lnTo>
                        <a:pt x="9" y="81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28" name="Freeform 3269"/>
                <p:cNvSpPr>
                  <a:spLocks/>
                </p:cNvSpPr>
                <p:nvPr/>
              </p:nvSpPr>
              <p:spPr bwMode="auto">
                <a:xfrm>
                  <a:off x="1544" y="3012"/>
                  <a:ext cx="40" cy="36"/>
                </a:xfrm>
                <a:custGeom>
                  <a:avLst/>
                  <a:gdLst>
                    <a:gd name="T0" fmla="*/ 12 w 40"/>
                    <a:gd name="T1" fmla="*/ 4 h 36"/>
                    <a:gd name="T2" fmla="*/ 12 w 40"/>
                    <a:gd name="T3" fmla="*/ 4 h 36"/>
                    <a:gd name="T4" fmla="*/ 5 w 40"/>
                    <a:gd name="T5" fmla="*/ 9 h 36"/>
                    <a:gd name="T6" fmla="*/ 2 w 40"/>
                    <a:gd name="T7" fmla="*/ 15 h 36"/>
                    <a:gd name="T8" fmla="*/ 0 w 40"/>
                    <a:gd name="T9" fmla="*/ 22 h 36"/>
                    <a:gd name="T10" fmla="*/ 0 w 40"/>
                    <a:gd name="T11" fmla="*/ 25 h 36"/>
                    <a:gd name="T12" fmla="*/ 2 w 40"/>
                    <a:gd name="T13" fmla="*/ 28 h 36"/>
                    <a:gd name="T14" fmla="*/ 2 w 40"/>
                    <a:gd name="T15" fmla="*/ 28 h 36"/>
                    <a:gd name="T16" fmla="*/ 4 w 40"/>
                    <a:gd name="T17" fmla="*/ 31 h 36"/>
                    <a:gd name="T18" fmla="*/ 7 w 40"/>
                    <a:gd name="T19" fmla="*/ 33 h 36"/>
                    <a:gd name="T20" fmla="*/ 13 w 40"/>
                    <a:gd name="T21" fmla="*/ 36 h 36"/>
                    <a:gd name="T22" fmla="*/ 21 w 40"/>
                    <a:gd name="T23" fmla="*/ 34 h 36"/>
                    <a:gd name="T24" fmla="*/ 28 w 40"/>
                    <a:gd name="T25" fmla="*/ 32 h 36"/>
                    <a:gd name="T26" fmla="*/ 28 w 40"/>
                    <a:gd name="T27" fmla="*/ 32 h 36"/>
                    <a:gd name="T28" fmla="*/ 35 w 40"/>
                    <a:gd name="T29" fmla="*/ 27 h 36"/>
                    <a:gd name="T30" fmla="*/ 39 w 40"/>
                    <a:gd name="T31" fmla="*/ 20 h 36"/>
                    <a:gd name="T32" fmla="*/ 40 w 40"/>
                    <a:gd name="T33" fmla="*/ 14 h 36"/>
                    <a:gd name="T34" fmla="*/ 39 w 40"/>
                    <a:gd name="T35" fmla="*/ 10 h 36"/>
                    <a:gd name="T36" fmla="*/ 37 w 40"/>
                    <a:gd name="T37" fmla="*/ 8 h 36"/>
                    <a:gd name="T38" fmla="*/ 37 w 40"/>
                    <a:gd name="T39" fmla="*/ 8 h 36"/>
                    <a:gd name="T40" fmla="*/ 36 w 40"/>
                    <a:gd name="T41" fmla="*/ 5 h 36"/>
                    <a:gd name="T42" fmla="*/ 34 w 40"/>
                    <a:gd name="T43" fmla="*/ 3 h 36"/>
                    <a:gd name="T44" fmla="*/ 27 w 40"/>
                    <a:gd name="T45" fmla="*/ 0 h 36"/>
                    <a:gd name="T46" fmla="*/ 19 w 40"/>
                    <a:gd name="T47" fmla="*/ 0 h 36"/>
                    <a:gd name="T48" fmla="*/ 12 w 40"/>
                    <a:gd name="T49" fmla="*/ 4 h 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6"/>
                    <a:gd name="T77" fmla="*/ 40 w 40"/>
                    <a:gd name="T78" fmla="*/ 36 h 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6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2" y="28"/>
                      </a:lnTo>
                      <a:lnTo>
                        <a:pt x="4" y="31"/>
                      </a:lnTo>
                      <a:lnTo>
                        <a:pt x="7" y="33"/>
                      </a:lnTo>
                      <a:lnTo>
                        <a:pt x="13" y="36"/>
                      </a:lnTo>
                      <a:lnTo>
                        <a:pt x="21" y="34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9" y="20"/>
                      </a:lnTo>
                      <a:lnTo>
                        <a:pt x="40" y="14"/>
                      </a:lnTo>
                      <a:lnTo>
                        <a:pt x="39" y="10"/>
                      </a:lnTo>
                      <a:lnTo>
                        <a:pt x="37" y="8"/>
                      </a:lnTo>
                      <a:lnTo>
                        <a:pt x="36" y="5"/>
                      </a:lnTo>
                      <a:lnTo>
                        <a:pt x="34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29" name="Freeform 3270"/>
                <p:cNvSpPr>
                  <a:spLocks/>
                </p:cNvSpPr>
                <p:nvPr/>
              </p:nvSpPr>
              <p:spPr bwMode="auto">
                <a:xfrm>
                  <a:off x="1544" y="3012"/>
                  <a:ext cx="40" cy="36"/>
                </a:xfrm>
                <a:custGeom>
                  <a:avLst/>
                  <a:gdLst>
                    <a:gd name="T0" fmla="*/ 12 w 40"/>
                    <a:gd name="T1" fmla="*/ 4 h 36"/>
                    <a:gd name="T2" fmla="*/ 12 w 40"/>
                    <a:gd name="T3" fmla="*/ 4 h 36"/>
                    <a:gd name="T4" fmla="*/ 5 w 40"/>
                    <a:gd name="T5" fmla="*/ 9 h 36"/>
                    <a:gd name="T6" fmla="*/ 2 w 40"/>
                    <a:gd name="T7" fmla="*/ 15 h 36"/>
                    <a:gd name="T8" fmla="*/ 0 w 40"/>
                    <a:gd name="T9" fmla="*/ 22 h 36"/>
                    <a:gd name="T10" fmla="*/ 0 w 40"/>
                    <a:gd name="T11" fmla="*/ 25 h 36"/>
                    <a:gd name="T12" fmla="*/ 2 w 40"/>
                    <a:gd name="T13" fmla="*/ 28 h 36"/>
                    <a:gd name="T14" fmla="*/ 2 w 40"/>
                    <a:gd name="T15" fmla="*/ 28 h 36"/>
                    <a:gd name="T16" fmla="*/ 4 w 40"/>
                    <a:gd name="T17" fmla="*/ 31 h 36"/>
                    <a:gd name="T18" fmla="*/ 7 w 40"/>
                    <a:gd name="T19" fmla="*/ 33 h 36"/>
                    <a:gd name="T20" fmla="*/ 13 w 40"/>
                    <a:gd name="T21" fmla="*/ 36 h 36"/>
                    <a:gd name="T22" fmla="*/ 21 w 40"/>
                    <a:gd name="T23" fmla="*/ 34 h 36"/>
                    <a:gd name="T24" fmla="*/ 28 w 40"/>
                    <a:gd name="T25" fmla="*/ 32 h 36"/>
                    <a:gd name="T26" fmla="*/ 28 w 40"/>
                    <a:gd name="T27" fmla="*/ 32 h 36"/>
                    <a:gd name="T28" fmla="*/ 35 w 40"/>
                    <a:gd name="T29" fmla="*/ 27 h 36"/>
                    <a:gd name="T30" fmla="*/ 39 w 40"/>
                    <a:gd name="T31" fmla="*/ 20 h 36"/>
                    <a:gd name="T32" fmla="*/ 40 w 40"/>
                    <a:gd name="T33" fmla="*/ 14 h 36"/>
                    <a:gd name="T34" fmla="*/ 39 w 40"/>
                    <a:gd name="T35" fmla="*/ 10 h 36"/>
                    <a:gd name="T36" fmla="*/ 37 w 40"/>
                    <a:gd name="T37" fmla="*/ 8 h 36"/>
                    <a:gd name="T38" fmla="*/ 37 w 40"/>
                    <a:gd name="T39" fmla="*/ 8 h 36"/>
                    <a:gd name="T40" fmla="*/ 36 w 40"/>
                    <a:gd name="T41" fmla="*/ 5 h 36"/>
                    <a:gd name="T42" fmla="*/ 34 w 40"/>
                    <a:gd name="T43" fmla="*/ 3 h 36"/>
                    <a:gd name="T44" fmla="*/ 27 w 40"/>
                    <a:gd name="T45" fmla="*/ 0 h 36"/>
                    <a:gd name="T46" fmla="*/ 19 w 40"/>
                    <a:gd name="T47" fmla="*/ 0 h 36"/>
                    <a:gd name="T48" fmla="*/ 12 w 40"/>
                    <a:gd name="T49" fmla="*/ 4 h 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6"/>
                    <a:gd name="T77" fmla="*/ 40 w 40"/>
                    <a:gd name="T78" fmla="*/ 36 h 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6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2" y="28"/>
                      </a:lnTo>
                      <a:lnTo>
                        <a:pt x="4" y="31"/>
                      </a:lnTo>
                      <a:lnTo>
                        <a:pt x="7" y="33"/>
                      </a:lnTo>
                      <a:lnTo>
                        <a:pt x="13" y="36"/>
                      </a:lnTo>
                      <a:lnTo>
                        <a:pt x="21" y="34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9" y="20"/>
                      </a:lnTo>
                      <a:lnTo>
                        <a:pt x="40" y="14"/>
                      </a:lnTo>
                      <a:lnTo>
                        <a:pt x="39" y="10"/>
                      </a:lnTo>
                      <a:lnTo>
                        <a:pt x="37" y="8"/>
                      </a:lnTo>
                      <a:lnTo>
                        <a:pt x="36" y="5"/>
                      </a:lnTo>
                      <a:lnTo>
                        <a:pt x="34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30" name="Freeform 3271"/>
                <p:cNvSpPr>
                  <a:spLocks/>
                </p:cNvSpPr>
                <p:nvPr/>
              </p:nvSpPr>
              <p:spPr bwMode="auto">
                <a:xfrm>
                  <a:off x="1574" y="3016"/>
                  <a:ext cx="39" cy="34"/>
                </a:xfrm>
                <a:custGeom>
                  <a:avLst/>
                  <a:gdLst>
                    <a:gd name="T0" fmla="*/ 25 w 39"/>
                    <a:gd name="T1" fmla="*/ 1 h 34"/>
                    <a:gd name="T2" fmla="*/ 25 w 39"/>
                    <a:gd name="T3" fmla="*/ 1 h 34"/>
                    <a:gd name="T4" fmla="*/ 18 w 39"/>
                    <a:gd name="T5" fmla="*/ 0 h 34"/>
                    <a:gd name="T6" fmla="*/ 10 w 39"/>
                    <a:gd name="T7" fmla="*/ 1 h 34"/>
                    <a:gd name="T8" fmla="*/ 4 w 39"/>
                    <a:gd name="T9" fmla="*/ 5 h 34"/>
                    <a:gd name="T10" fmla="*/ 1 w 39"/>
                    <a:gd name="T11" fmla="*/ 7 h 34"/>
                    <a:gd name="T12" fmla="*/ 0 w 39"/>
                    <a:gd name="T13" fmla="*/ 10 h 34"/>
                    <a:gd name="T14" fmla="*/ 0 w 39"/>
                    <a:gd name="T15" fmla="*/ 10 h 34"/>
                    <a:gd name="T16" fmla="*/ 0 w 39"/>
                    <a:gd name="T17" fmla="*/ 13 h 34"/>
                    <a:gd name="T18" fmla="*/ 0 w 39"/>
                    <a:gd name="T19" fmla="*/ 16 h 34"/>
                    <a:gd name="T20" fmla="*/ 1 w 39"/>
                    <a:gd name="T21" fmla="*/ 23 h 34"/>
                    <a:gd name="T22" fmla="*/ 6 w 39"/>
                    <a:gd name="T23" fmla="*/ 28 h 34"/>
                    <a:gd name="T24" fmla="*/ 14 w 39"/>
                    <a:gd name="T25" fmla="*/ 33 h 34"/>
                    <a:gd name="T26" fmla="*/ 14 w 39"/>
                    <a:gd name="T27" fmla="*/ 33 h 34"/>
                    <a:gd name="T28" fmla="*/ 21 w 39"/>
                    <a:gd name="T29" fmla="*/ 34 h 34"/>
                    <a:gd name="T30" fmla="*/ 29 w 39"/>
                    <a:gd name="T31" fmla="*/ 33 h 34"/>
                    <a:gd name="T32" fmla="*/ 35 w 39"/>
                    <a:gd name="T33" fmla="*/ 29 h 34"/>
                    <a:gd name="T34" fmla="*/ 38 w 39"/>
                    <a:gd name="T35" fmla="*/ 27 h 34"/>
                    <a:gd name="T36" fmla="*/ 39 w 39"/>
                    <a:gd name="T37" fmla="*/ 24 h 34"/>
                    <a:gd name="T38" fmla="*/ 39 w 39"/>
                    <a:gd name="T39" fmla="*/ 24 h 34"/>
                    <a:gd name="T40" fmla="*/ 39 w 39"/>
                    <a:gd name="T41" fmla="*/ 21 h 34"/>
                    <a:gd name="T42" fmla="*/ 39 w 39"/>
                    <a:gd name="T43" fmla="*/ 18 h 34"/>
                    <a:gd name="T44" fmla="*/ 37 w 39"/>
                    <a:gd name="T45" fmla="*/ 11 h 34"/>
                    <a:gd name="T46" fmla="*/ 32 w 39"/>
                    <a:gd name="T47" fmla="*/ 6 h 34"/>
                    <a:gd name="T48" fmla="*/ 25 w 39"/>
                    <a:gd name="T49" fmla="*/ 1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5"/>
                      </a:lnTo>
                      <a:lnTo>
                        <a:pt x="1" y="7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4" y="33"/>
                      </a:lnTo>
                      <a:lnTo>
                        <a:pt x="21" y="34"/>
                      </a:lnTo>
                      <a:lnTo>
                        <a:pt x="29" y="33"/>
                      </a:lnTo>
                      <a:lnTo>
                        <a:pt x="35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39" y="21"/>
                      </a:lnTo>
                      <a:lnTo>
                        <a:pt x="39" y="18"/>
                      </a:lnTo>
                      <a:lnTo>
                        <a:pt x="37" y="11"/>
                      </a:lnTo>
                      <a:lnTo>
                        <a:pt x="32" y="6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31" name="Freeform 3272"/>
                <p:cNvSpPr>
                  <a:spLocks/>
                </p:cNvSpPr>
                <p:nvPr/>
              </p:nvSpPr>
              <p:spPr bwMode="auto">
                <a:xfrm>
                  <a:off x="1574" y="3016"/>
                  <a:ext cx="39" cy="34"/>
                </a:xfrm>
                <a:custGeom>
                  <a:avLst/>
                  <a:gdLst>
                    <a:gd name="T0" fmla="*/ 25 w 39"/>
                    <a:gd name="T1" fmla="*/ 1 h 34"/>
                    <a:gd name="T2" fmla="*/ 25 w 39"/>
                    <a:gd name="T3" fmla="*/ 1 h 34"/>
                    <a:gd name="T4" fmla="*/ 18 w 39"/>
                    <a:gd name="T5" fmla="*/ 0 h 34"/>
                    <a:gd name="T6" fmla="*/ 10 w 39"/>
                    <a:gd name="T7" fmla="*/ 1 h 34"/>
                    <a:gd name="T8" fmla="*/ 4 w 39"/>
                    <a:gd name="T9" fmla="*/ 5 h 34"/>
                    <a:gd name="T10" fmla="*/ 1 w 39"/>
                    <a:gd name="T11" fmla="*/ 7 h 34"/>
                    <a:gd name="T12" fmla="*/ 0 w 39"/>
                    <a:gd name="T13" fmla="*/ 10 h 34"/>
                    <a:gd name="T14" fmla="*/ 0 w 39"/>
                    <a:gd name="T15" fmla="*/ 10 h 34"/>
                    <a:gd name="T16" fmla="*/ 0 w 39"/>
                    <a:gd name="T17" fmla="*/ 13 h 34"/>
                    <a:gd name="T18" fmla="*/ 0 w 39"/>
                    <a:gd name="T19" fmla="*/ 16 h 34"/>
                    <a:gd name="T20" fmla="*/ 1 w 39"/>
                    <a:gd name="T21" fmla="*/ 23 h 34"/>
                    <a:gd name="T22" fmla="*/ 6 w 39"/>
                    <a:gd name="T23" fmla="*/ 28 h 34"/>
                    <a:gd name="T24" fmla="*/ 14 w 39"/>
                    <a:gd name="T25" fmla="*/ 33 h 34"/>
                    <a:gd name="T26" fmla="*/ 14 w 39"/>
                    <a:gd name="T27" fmla="*/ 33 h 34"/>
                    <a:gd name="T28" fmla="*/ 21 w 39"/>
                    <a:gd name="T29" fmla="*/ 34 h 34"/>
                    <a:gd name="T30" fmla="*/ 29 w 39"/>
                    <a:gd name="T31" fmla="*/ 33 h 34"/>
                    <a:gd name="T32" fmla="*/ 35 w 39"/>
                    <a:gd name="T33" fmla="*/ 29 h 34"/>
                    <a:gd name="T34" fmla="*/ 38 w 39"/>
                    <a:gd name="T35" fmla="*/ 27 h 34"/>
                    <a:gd name="T36" fmla="*/ 39 w 39"/>
                    <a:gd name="T37" fmla="*/ 24 h 34"/>
                    <a:gd name="T38" fmla="*/ 39 w 39"/>
                    <a:gd name="T39" fmla="*/ 24 h 34"/>
                    <a:gd name="T40" fmla="*/ 39 w 39"/>
                    <a:gd name="T41" fmla="*/ 21 h 34"/>
                    <a:gd name="T42" fmla="*/ 39 w 39"/>
                    <a:gd name="T43" fmla="*/ 18 h 34"/>
                    <a:gd name="T44" fmla="*/ 37 w 39"/>
                    <a:gd name="T45" fmla="*/ 11 h 34"/>
                    <a:gd name="T46" fmla="*/ 32 w 39"/>
                    <a:gd name="T47" fmla="*/ 6 h 34"/>
                    <a:gd name="T48" fmla="*/ 25 w 39"/>
                    <a:gd name="T49" fmla="*/ 1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5"/>
                      </a:lnTo>
                      <a:lnTo>
                        <a:pt x="1" y="7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4" y="33"/>
                      </a:lnTo>
                      <a:lnTo>
                        <a:pt x="21" y="34"/>
                      </a:lnTo>
                      <a:lnTo>
                        <a:pt x="29" y="33"/>
                      </a:lnTo>
                      <a:lnTo>
                        <a:pt x="35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39" y="21"/>
                      </a:lnTo>
                      <a:lnTo>
                        <a:pt x="39" y="18"/>
                      </a:lnTo>
                      <a:lnTo>
                        <a:pt x="37" y="11"/>
                      </a:lnTo>
                      <a:lnTo>
                        <a:pt x="32" y="6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32" name="Freeform 3273"/>
                <p:cNvSpPr>
                  <a:spLocks/>
                </p:cNvSpPr>
                <p:nvPr/>
              </p:nvSpPr>
              <p:spPr bwMode="auto">
                <a:xfrm>
                  <a:off x="1548" y="2989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7 w 42"/>
                    <a:gd name="T7" fmla="*/ 5 h 32"/>
                    <a:gd name="T8" fmla="*/ 3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1 w 42"/>
                    <a:gd name="T17" fmla="*/ 19 h 32"/>
                    <a:gd name="T18" fmla="*/ 3 w 42"/>
                    <a:gd name="T19" fmla="*/ 23 h 32"/>
                    <a:gd name="T20" fmla="*/ 7 w 42"/>
                    <a:gd name="T21" fmla="*/ 28 h 32"/>
                    <a:gd name="T22" fmla="*/ 13 w 42"/>
                    <a:gd name="T23" fmla="*/ 31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30 w 42"/>
                    <a:gd name="T29" fmla="*/ 31 h 32"/>
                    <a:gd name="T30" fmla="*/ 36 w 42"/>
                    <a:gd name="T31" fmla="*/ 28 h 32"/>
                    <a:gd name="T32" fmla="*/ 40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1 w 42"/>
                    <a:gd name="T41" fmla="*/ 13 h 32"/>
                    <a:gd name="T42" fmla="*/ 40 w 42"/>
                    <a:gd name="T43" fmla="*/ 10 h 32"/>
                    <a:gd name="T44" fmla="*/ 36 w 42"/>
                    <a:gd name="T45" fmla="*/ 5 h 32"/>
                    <a:gd name="T46" fmla="*/ 30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30" y="31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2" y="17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33" name="Freeform 3274"/>
                <p:cNvSpPr>
                  <a:spLocks/>
                </p:cNvSpPr>
                <p:nvPr/>
              </p:nvSpPr>
              <p:spPr bwMode="auto">
                <a:xfrm>
                  <a:off x="1548" y="2989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7 w 42"/>
                    <a:gd name="T7" fmla="*/ 5 h 32"/>
                    <a:gd name="T8" fmla="*/ 3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1 w 42"/>
                    <a:gd name="T17" fmla="*/ 19 h 32"/>
                    <a:gd name="T18" fmla="*/ 3 w 42"/>
                    <a:gd name="T19" fmla="*/ 23 h 32"/>
                    <a:gd name="T20" fmla="*/ 7 w 42"/>
                    <a:gd name="T21" fmla="*/ 28 h 32"/>
                    <a:gd name="T22" fmla="*/ 13 w 42"/>
                    <a:gd name="T23" fmla="*/ 31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30 w 42"/>
                    <a:gd name="T29" fmla="*/ 31 h 32"/>
                    <a:gd name="T30" fmla="*/ 36 w 42"/>
                    <a:gd name="T31" fmla="*/ 28 h 32"/>
                    <a:gd name="T32" fmla="*/ 40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1 w 42"/>
                    <a:gd name="T41" fmla="*/ 13 h 32"/>
                    <a:gd name="T42" fmla="*/ 40 w 42"/>
                    <a:gd name="T43" fmla="*/ 10 h 32"/>
                    <a:gd name="T44" fmla="*/ 36 w 42"/>
                    <a:gd name="T45" fmla="*/ 5 h 32"/>
                    <a:gd name="T46" fmla="*/ 30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30" y="31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2" y="17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34" name="Freeform 3275"/>
                <p:cNvSpPr>
                  <a:spLocks/>
                </p:cNvSpPr>
                <p:nvPr/>
              </p:nvSpPr>
              <p:spPr bwMode="auto">
                <a:xfrm>
                  <a:off x="1574" y="2993"/>
                  <a:ext cx="42" cy="33"/>
                </a:xfrm>
                <a:custGeom>
                  <a:avLst/>
                  <a:gdLst>
                    <a:gd name="T0" fmla="*/ 24 w 42"/>
                    <a:gd name="T1" fmla="*/ 1 h 33"/>
                    <a:gd name="T2" fmla="*/ 24 w 42"/>
                    <a:gd name="T3" fmla="*/ 1 h 33"/>
                    <a:gd name="T4" fmla="*/ 15 w 42"/>
                    <a:gd name="T5" fmla="*/ 0 h 33"/>
                    <a:gd name="T6" fmla="*/ 9 w 42"/>
                    <a:gd name="T7" fmla="*/ 2 h 33"/>
                    <a:gd name="T8" fmla="*/ 4 w 42"/>
                    <a:gd name="T9" fmla="*/ 6 h 33"/>
                    <a:gd name="T10" fmla="*/ 1 w 42"/>
                    <a:gd name="T11" fmla="*/ 10 h 33"/>
                    <a:gd name="T12" fmla="*/ 0 w 42"/>
                    <a:gd name="T13" fmla="*/ 13 h 33"/>
                    <a:gd name="T14" fmla="*/ 0 w 42"/>
                    <a:gd name="T15" fmla="*/ 13 h 33"/>
                    <a:gd name="T16" fmla="*/ 0 w 42"/>
                    <a:gd name="T17" fmla="*/ 16 h 33"/>
                    <a:gd name="T18" fmla="*/ 1 w 42"/>
                    <a:gd name="T19" fmla="*/ 19 h 33"/>
                    <a:gd name="T20" fmla="*/ 4 w 42"/>
                    <a:gd name="T21" fmla="*/ 25 h 33"/>
                    <a:gd name="T22" fmla="*/ 10 w 42"/>
                    <a:gd name="T23" fmla="*/ 30 h 33"/>
                    <a:gd name="T24" fmla="*/ 18 w 42"/>
                    <a:gd name="T25" fmla="*/ 33 h 33"/>
                    <a:gd name="T26" fmla="*/ 18 w 42"/>
                    <a:gd name="T27" fmla="*/ 33 h 33"/>
                    <a:gd name="T28" fmla="*/ 26 w 42"/>
                    <a:gd name="T29" fmla="*/ 33 h 33"/>
                    <a:gd name="T30" fmla="*/ 33 w 42"/>
                    <a:gd name="T31" fmla="*/ 30 h 33"/>
                    <a:gd name="T32" fmla="*/ 38 w 42"/>
                    <a:gd name="T33" fmla="*/ 27 h 33"/>
                    <a:gd name="T34" fmla="*/ 41 w 42"/>
                    <a:gd name="T35" fmla="*/ 24 h 33"/>
                    <a:gd name="T36" fmla="*/ 41 w 42"/>
                    <a:gd name="T37" fmla="*/ 20 h 33"/>
                    <a:gd name="T38" fmla="*/ 41 w 42"/>
                    <a:gd name="T39" fmla="*/ 20 h 33"/>
                    <a:gd name="T40" fmla="*/ 42 w 42"/>
                    <a:gd name="T41" fmla="*/ 18 h 33"/>
                    <a:gd name="T42" fmla="*/ 41 w 42"/>
                    <a:gd name="T43" fmla="*/ 14 h 33"/>
                    <a:gd name="T44" fmla="*/ 37 w 42"/>
                    <a:gd name="T45" fmla="*/ 8 h 33"/>
                    <a:gd name="T46" fmla="*/ 32 w 42"/>
                    <a:gd name="T47" fmla="*/ 4 h 33"/>
                    <a:gd name="T48" fmla="*/ 24 w 42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4" y="1"/>
                      </a:move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9" y="2"/>
                      </a:lnTo>
                      <a:lnTo>
                        <a:pt x="4" y="6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4" y="25"/>
                      </a:lnTo>
                      <a:lnTo>
                        <a:pt x="10" y="30"/>
                      </a:lnTo>
                      <a:lnTo>
                        <a:pt x="18" y="33"/>
                      </a:lnTo>
                      <a:lnTo>
                        <a:pt x="26" y="33"/>
                      </a:lnTo>
                      <a:lnTo>
                        <a:pt x="33" y="30"/>
                      </a:lnTo>
                      <a:lnTo>
                        <a:pt x="38" y="27"/>
                      </a:lnTo>
                      <a:lnTo>
                        <a:pt x="41" y="24"/>
                      </a:lnTo>
                      <a:lnTo>
                        <a:pt x="41" y="20"/>
                      </a:lnTo>
                      <a:lnTo>
                        <a:pt x="42" y="18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4"/>
                      </a:lnTo>
                      <a:lnTo>
                        <a:pt x="24" y="1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35" name="Freeform 3276"/>
                <p:cNvSpPr>
                  <a:spLocks/>
                </p:cNvSpPr>
                <p:nvPr/>
              </p:nvSpPr>
              <p:spPr bwMode="auto">
                <a:xfrm>
                  <a:off x="1574" y="2993"/>
                  <a:ext cx="42" cy="33"/>
                </a:xfrm>
                <a:custGeom>
                  <a:avLst/>
                  <a:gdLst>
                    <a:gd name="T0" fmla="*/ 24 w 42"/>
                    <a:gd name="T1" fmla="*/ 1 h 33"/>
                    <a:gd name="T2" fmla="*/ 24 w 42"/>
                    <a:gd name="T3" fmla="*/ 1 h 33"/>
                    <a:gd name="T4" fmla="*/ 15 w 42"/>
                    <a:gd name="T5" fmla="*/ 0 h 33"/>
                    <a:gd name="T6" fmla="*/ 9 w 42"/>
                    <a:gd name="T7" fmla="*/ 2 h 33"/>
                    <a:gd name="T8" fmla="*/ 4 w 42"/>
                    <a:gd name="T9" fmla="*/ 6 h 33"/>
                    <a:gd name="T10" fmla="*/ 1 w 42"/>
                    <a:gd name="T11" fmla="*/ 10 h 33"/>
                    <a:gd name="T12" fmla="*/ 0 w 42"/>
                    <a:gd name="T13" fmla="*/ 13 h 33"/>
                    <a:gd name="T14" fmla="*/ 0 w 42"/>
                    <a:gd name="T15" fmla="*/ 13 h 33"/>
                    <a:gd name="T16" fmla="*/ 0 w 42"/>
                    <a:gd name="T17" fmla="*/ 16 h 33"/>
                    <a:gd name="T18" fmla="*/ 1 w 42"/>
                    <a:gd name="T19" fmla="*/ 19 h 33"/>
                    <a:gd name="T20" fmla="*/ 4 w 42"/>
                    <a:gd name="T21" fmla="*/ 25 h 33"/>
                    <a:gd name="T22" fmla="*/ 10 w 42"/>
                    <a:gd name="T23" fmla="*/ 30 h 33"/>
                    <a:gd name="T24" fmla="*/ 18 w 42"/>
                    <a:gd name="T25" fmla="*/ 33 h 33"/>
                    <a:gd name="T26" fmla="*/ 18 w 42"/>
                    <a:gd name="T27" fmla="*/ 33 h 33"/>
                    <a:gd name="T28" fmla="*/ 26 w 42"/>
                    <a:gd name="T29" fmla="*/ 33 h 33"/>
                    <a:gd name="T30" fmla="*/ 33 w 42"/>
                    <a:gd name="T31" fmla="*/ 30 h 33"/>
                    <a:gd name="T32" fmla="*/ 38 w 42"/>
                    <a:gd name="T33" fmla="*/ 27 h 33"/>
                    <a:gd name="T34" fmla="*/ 41 w 42"/>
                    <a:gd name="T35" fmla="*/ 24 h 33"/>
                    <a:gd name="T36" fmla="*/ 41 w 42"/>
                    <a:gd name="T37" fmla="*/ 20 h 33"/>
                    <a:gd name="T38" fmla="*/ 41 w 42"/>
                    <a:gd name="T39" fmla="*/ 20 h 33"/>
                    <a:gd name="T40" fmla="*/ 42 w 42"/>
                    <a:gd name="T41" fmla="*/ 18 h 33"/>
                    <a:gd name="T42" fmla="*/ 41 w 42"/>
                    <a:gd name="T43" fmla="*/ 14 h 33"/>
                    <a:gd name="T44" fmla="*/ 37 w 42"/>
                    <a:gd name="T45" fmla="*/ 8 h 33"/>
                    <a:gd name="T46" fmla="*/ 32 w 42"/>
                    <a:gd name="T47" fmla="*/ 4 h 33"/>
                    <a:gd name="T48" fmla="*/ 24 w 42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4" y="1"/>
                      </a:move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9" y="2"/>
                      </a:lnTo>
                      <a:lnTo>
                        <a:pt x="4" y="6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4" y="25"/>
                      </a:lnTo>
                      <a:lnTo>
                        <a:pt x="10" y="30"/>
                      </a:lnTo>
                      <a:lnTo>
                        <a:pt x="18" y="33"/>
                      </a:lnTo>
                      <a:lnTo>
                        <a:pt x="26" y="33"/>
                      </a:lnTo>
                      <a:lnTo>
                        <a:pt x="33" y="30"/>
                      </a:lnTo>
                      <a:lnTo>
                        <a:pt x="38" y="27"/>
                      </a:lnTo>
                      <a:lnTo>
                        <a:pt x="41" y="24"/>
                      </a:lnTo>
                      <a:lnTo>
                        <a:pt x="41" y="20"/>
                      </a:lnTo>
                      <a:lnTo>
                        <a:pt x="42" y="18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4"/>
                      </a:lnTo>
                      <a:lnTo>
                        <a:pt x="24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36" name="Freeform 3277"/>
                <p:cNvSpPr>
                  <a:spLocks/>
                </p:cNvSpPr>
                <p:nvPr/>
              </p:nvSpPr>
              <p:spPr bwMode="auto">
                <a:xfrm>
                  <a:off x="1562" y="2971"/>
                  <a:ext cx="42" cy="33"/>
                </a:xfrm>
                <a:custGeom>
                  <a:avLst/>
                  <a:gdLst>
                    <a:gd name="T0" fmla="*/ 22 w 42"/>
                    <a:gd name="T1" fmla="*/ 0 h 33"/>
                    <a:gd name="T2" fmla="*/ 22 w 42"/>
                    <a:gd name="T3" fmla="*/ 0 h 33"/>
                    <a:gd name="T4" fmla="*/ 13 w 42"/>
                    <a:gd name="T5" fmla="*/ 1 h 33"/>
                    <a:gd name="T6" fmla="*/ 7 w 42"/>
                    <a:gd name="T7" fmla="*/ 5 h 33"/>
                    <a:gd name="T8" fmla="*/ 3 w 42"/>
                    <a:gd name="T9" fmla="*/ 10 h 33"/>
                    <a:gd name="T10" fmla="*/ 1 w 42"/>
                    <a:gd name="T11" fmla="*/ 14 h 33"/>
                    <a:gd name="T12" fmla="*/ 0 w 42"/>
                    <a:gd name="T13" fmla="*/ 17 h 33"/>
                    <a:gd name="T14" fmla="*/ 0 w 42"/>
                    <a:gd name="T15" fmla="*/ 17 h 33"/>
                    <a:gd name="T16" fmla="*/ 1 w 42"/>
                    <a:gd name="T17" fmla="*/ 21 h 33"/>
                    <a:gd name="T18" fmla="*/ 3 w 42"/>
                    <a:gd name="T19" fmla="*/ 23 h 33"/>
                    <a:gd name="T20" fmla="*/ 7 w 42"/>
                    <a:gd name="T21" fmla="*/ 28 h 33"/>
                    <a:gd name="T22" fmla="*/ 13 w 42"/>
                    <a:gd name="T23" fmla="*/ 32 h 33"/>
                    <a:gd name="T24" fmla="*/ 22 w 42"/>
                    <a:gd name="T25" fmla="*/ 33 h 33"/>
                    <a:gd name="T26" fmla="*/ 22 w 42"/>
                    <a:gd name="T27" fmla="*/ 33 h 33"/>
                    <a:gd name="T28" fmla="*/ 30 w 42"/>
                    <a:gd name="T29" fmla="*/ 32 h 33"/>
                    <a:gd name="T30" fmla="*/ 36 w 42"/>
                    <a:gd name="T31" fmla="*/ 28 h 33"/>
                    <a:gd name="T32" fmla="*/ 41 w 42"/>
                    <a:gd name="T33" fmla="*/ 23 h 33"/>
                    <a:gd name="T34" fmla="*/ 41 w 42"/>
                    <a:gd name="T35" fmla="*/ 21 h 33"/>
                    <a:gd name="T36" fmla="*/ 42 w 42"/>
                    <a:gd name="T37" fmla="*/ 17 h 33"/>
                    <a:gd name="T38" fmla="*/ 42 w 42"/>
                    <a:gd name="T39" fmla="*/ 17 h 33"/>
                    <a:gd name="T40" fmla="*/ 41 w 42"/>
                    <a:gd name="T41" fmla="*/ 14 h 33"/>
                    <a:gd name="T42" fmla="*/ 41 w 42"/>
                    <a:gd name="T43" fmla="*/ 10 h 33"/>
                    <a:gd name="T44" fmla="*/ 36 w 42"/>
                    <a:gd name="T45" fmla="*/ 5 h 33"/>
                    <a:gd name="T46" fmla="*/ 30 w 42"/>
                    <a:gd name="T47" fmla="*/ 1 h 33"/>
                    <a:gd name="T48" fmla="*/ 22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1" y="14"/>
                      </a:lnTo>
                      <a:lnTo>
                        <a:pt x="0" y="17"/>
                      </a:lnTo>
                      <a:lnTo>
                        <a:pt x="1" y="21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2"/>
                      </a:lnTo>
                      <a:lnTo>
                        <a:pt x="22" y="33"/>
                      </a:lnTo>
                      <a:lnTo>
                        <a:pt x="30" y="32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1" y="21"/>
                      </a:lnTo>
                      <a:lnTo>
                        <a:pt x="42" y="17"/>
                      </a:lnTo>
                      <a:lnTo>
                        <a:pt x="41" y="14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37" name="Freeform 3278"/>
                <p:cNvSpPr>
                  <a:spLocks/>
                </p:cNvSpPr>
                <p:nvPr/>
              </p:nvSpPr>
              <p:spPr bwMode="auto">
                <a:xfrm>
                  <a:off x="1562" y="2971"/>
                  <a:ext cx="42" cy="33"/>
                </a:xfrm>
                <a:custGeom>
                  <a:avLst/>
                  <a:gdLst>
                    <a:gd name="T0" fmla="*/ 22 w 42"/>
                    <a:gd name="T1" fmla="*/ 0 h 33"/>
                    <a:gd name="T2" fmla="*/ 22 w 42"/>
                    <a:gd name="T3" fmla="*/ 0 h 33"/>
                    <a:gd name="T4" fmla="*/ 13 w 42"/>
                    <a:gd name="T5" fmla="*/ 1 h 33"/>
                    <a:gd name="T6" fmla="*/ 7 w 42"/>
                    <a:gd name="T7" fmla="*/ 5 h 33"/>
                    <a:gd name="T8" fmla="*/ 3 w 42"/>
                    <a:gd name="T9" fmla="*/ 10 h 33"/>
                    <a:gd name="T10" fmla="*/ 1 w 42"/>
                    <a:gd name="T11" fmla="*/ 14 h 33"/>
                    <a:gd name="T12" fmla="*/ 0 w 42"/>
                    <a:gd name="T13" fmla="*/ 17 h 33"/>
                    <a:gd name="T14" fmla="*/ 0 w 42"/>
                    <a:gd name="T15" fmla="*/ 17 h 33"/>
                    <a:gd name="T16" fmla="*/ 1 w 42"/>
                    <a:gd name="T17" fmla="*/ 21 h 33"/>
                    <a:gd name="T18" fmla="*/ 3 w 42"/>
                    <a:gd name="T19" fmla="*/ 23 h 33"/>
                    <a:gd name="T20" fmla="*/ 7 w 42"/>
                    <a:gd name="T21" fmla="*/ 28 h 33"/>
                    <a:gd name="T22" fmla="*/ 13 w 42"/>
                    <a:gd name="T23" fmla="*/ 32 h 33"/>
                    <a:gd name="T24" fmla="*/ 22 w 42"/>
                    <a:gd name="T25" fmla="*/ 33 h 33"/>
                    <a:gd name="T26" fmla="*/ 22 w 42"/>
                    <a:gd name="T27" fmla="*/ 33 h 33"/>
                    <a:gd name="T28" fmla="*/ 30 w 42"/>
                    <a:gd name="T29" fmla="*/ 32 h 33"/>
                    <a:gd name="T30" fmla="*/ 36 w 42"/>
                    <a:gd name="T31" fmla="*/ 28 h 33"/>
                    <a:gd name="T32" fmla="*/ 41 w 42"/>
                    <a:gd name="T33" fmla="*/ 23 h 33"/>
                    <a:gd name="T34" fmla="*/ 41 w 42"/>
                    <a:gd name="T35" fmla="*/ 21 h 33"/>
                    <a:gd name="T36" fmla="*/ 42 w 42"/>
                    <a:gd name="T37" fmla="*/ 17 h 33"/>
                    <a:gd name="T38" fmla="*/ 42 w 42"/>
                    <a:gd name="T39" fmla="*/ 17 h 33"/>
                    <a:gd name="T40" fmla="*/ 41 w 42"/>
                    <a:gd name="T41" fmla="*/ 14 h 33"/>
                    <a:gd name="T42" fmla="*/ 41 w 42"/>
                    <a:gd name="T43" fmla="*/ 10 h 33"/>
                    <a:gd name="T44" fmla="*/ 36 w 42"/>
                    <a:gd name="T45" fmla="*/ 5 h 33"/>
                    <a:gd name="T46" fmla="*/ 30 w 42"/>
                    <a:gd name="T47" fmla="*/ 1 h 33"/>
                    <a:gd name="T48" fmla="*/ 22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1" y="14"/>
                      </a:lnTo>
                      <a:lnTo>
                        <a:pt x="0" y="17"/>
                      </a:lnTo>
                      <a:lnTo>
                        <a:pt x="1" y="21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2"/>
                      </a:lnTo>
                      <a:lnTo>
                        <a:pt x="22" y="33"/>
                      </a:lnTo>
                      <a:lnTo>
                        <a:pt x="30" y="32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1" y="21"/>
                      </a:lnTo>
                      <a:lnTo>
                        <a:pt x="42" y="17"/>
                      </a:lnTo>
                      <a:lnTo>
                        <a:pt x="41" y="14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38" name="Freeform 3279"/>
                <p:cNvSpPr>
                  <a:spLocks/>
                </p:cNvSpPr>
                <p:nvPr/>
              </p:nvSpPr>
              <p:spPr bwMode="auto">
                <a:xfrm>
                  <a:off x="1544" y="3034"/>
                  <a:ext cx="40" cy="34"/>
                </a:xfrm>
                <a:custGeom>
                  <a:avLst/>
                  <a:gdLst>
                    <a:gd name="T0" fmla="*/ 12 w 40"/>
                    <a:gd name="T1" fmla="*/ 3 h 34"/>
                    <a:gd name="T2" fmla="*/ 12 w 40"/>
                    <a:gd name="T3" fmla="*/ 3 h 34"/>
                    <a:gd name="T4" fmla="*/ 5 w 40"/>
                    <a:gd name="T5" fmla="*/ 9 h 34"/>
                    <a:gd name="T6" fmla="*/ 2 w 40"/>
                    <a:gd name="T7" fmla="*/ 15 h 34"/>
                    <a:gd name="T8" fmla="*/ 0 w 40"/>
                    <a:gd name="T9" fmla="*/ 21 h 34"/>
                    <a:gd name="T10" fmla="*/ 0 w 40"/>
                    <a:gd name="T11" fmla="*/ 24 h 34"/>
                    <a:gd name="T12" fmla="*/ 2 w 40"/>
                    <a:gd name="T13" fmla="*/ 28 h 34"/>
                    <a:gd name="T14" fmla="*/ 2 w 40"/>
                    <a:gd name="T15" fmla="*/ 28 h 34"/>
                    <a:gd name="T16" fmla="*/ 4 w 40"/>
                    <a:gd name="T17" fmla="*/ 30 h 34"/>
                    <a:gd name="T18" fmla="*/ 7 w 40"/>
                    <a:gd name="T19" fmla="*/ 33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5 w 40"/>
                    <a:gd name="T29" fmla="*/ 26 h 34"/>
                    <a:gd name="T30" fmla="*/ 39 w 40"/>
                    <a:gd name="T31" fmla="*/ 20 h 34"/>
                    <a:gd name="T32" fmla="*/ 40 w 40"/>
                    <a:gd name="T33" fmla="*/ 14 h 34"/>
                    <a:gd name="T34" fmla="*/ 39 w 40"/>
                    <a:gd name="T35" fmla="*/ 10 h 34"/>
                    <a:gd name="T36" fmla="*/ 37 w 40"/>
                    <a:gd name="T37" fmla="*/ 7 h 34"/>
                    <a:gd name="T38" fmla="*/ 37 w 40"/>
                    <a:gd name="T39" fmla="*/ 7 h 34"/>
                    <a:gd name="T40" fmla="*/ 36 w 40"/>
                    <a:gd name="T41" fmla="*/ 3 h 34"/>
                    <a:gd name="T42" fmla="*/ 34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9"/>
                      </a:lnTo>
                      <a:lnTo>
                        <a:pt x="2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2" y="28"/>
                      </a:lnTo>
                      <a:lnTo>
                        <a:pt x="4" y="30"/>
                      </a:lnTo>
                      <a:lnTo>
                        <a:pt x="7" y="33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2"/>
                      </a:lnTo>
                      <a:lnTo>
                        <a:pt x="35" y="26"/>
                      </a:lnTo>
                      <a:lnTo>
                        <a:pt x="39" y="20"/>
                      </a:lnTo>
                      <a:lnTo>
                        <a:pt x="40" y="14"/>
                      </a:lnTo>
                      <a:lnTo>
                        <a:pt x="39" y="10"/>
                      </a:lnTo>
                      <a:lnTo>
                        <a:pt x="37" y="7"/>
                      </a:lnTo>
                      <a:lnTo>
                        <a:pt x="36" y="3"/>
                      </a:lnTo>
                      <a:lnTo>
                        <a:pt x="34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39" name="Freeform 3280"/>
                <p:cNvSpPr>
                  <a:spLocks/>
                </p:cNvSpPr>
                <p:nvPr/>
              </p:nvSpPr>
              <p:spPr bwMode="auto">
                <a:xfrm>
                  <a:off x="1544" y="3034"/>
                  <a:ext cx="40" cy="34"/>
                </a:xfrm>
                <a:custGeom>
                  <a:avLst/>
                  <a:gdLst>
                    <a:gd name="T0" fmla="*/ 12 w 40"/>
                    <a:gd name="T1" fmla="*/ 3 h 34"/>
                    <a:gd name="T2" fmla="*/ 12 w 40"/>
                    <a:gd name="T3" fmla="*/ 3 h 34"/>
                    <a:gd name="T4" fmla="*/ 5 w 40"/>
                    <a:gd name="T5" fmla="*/ 9 h 34"/>
                    <a:gd name="T6" fmla="*/ 2 w 40"/>
                    <a:gd name="T7" fmla="*/ 15 h 34"/>
                    <a:gd name="T8" fmla="*/ 0 w 40"/>
                    <a:gd name="T9" fmla="*/ 21 h 34"/>
                    <a:gd name="T10" fmla="*/ 0 w 40"/>
                    <a:gd name="T11" fmla="*/ 24 h 34"/>
                    <a:gd name="T12" fmla="*/ 2 w 40"/>
                    <a:gd name="T13" fmla="*/ 28 h 34"/>
                    <a:gd name="T14" fmla="*/ 2 w 40"/>
                    <a:gd name="T15" fmla="*/ 28 h 34"/>
                    <a:gd name="T16" fmla="*/ 4 w 40"/>
                    <a:gd name="T17" fmla="*/ 30 h 34"/>
                    <a:gd name="T18" fmla="*/ 7 w 40"/>
                    <a:gd name="T19" fmla="*/ 33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5 w 40"/>
                    <a:gd name="T29" fmla="*/ 26 h 34"/>
                    <a:gd name="T30" fmla="*/ 39 w 40"/>
                    <a:gd name="T31" fmla="*/ 20 h 34"/>
                    <a:gd name="T32" fmla="*/ 40 w 40"/>
                    <a:gd name="T33" fmla="*/ 14 h 34"/>
                    <a:gd name="T34" fmla="*/ 39 w 40"/>
                    <a:gd name="T35" fmla="*/ 10 h 34"/>
                    <a:gd name="T36" fmla="*/ 37 w 40"/>
                    <a:gd name="T37" fmla="*/ 7 h 34"/>
                    <a:gd name="T38" fmla="*/ 37 w 40"/>
                    <a:gd name="T39" fmla="*/ 7 h 34"/>
                    <a:gd name="T40" fmla="*/ 36 w 40"/>
                    <a:gd name="T41" fmla="*/ 3 h 34"/>
                    <a:gd name="T42" fmla="*/ 34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3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9"/>
                      </a:lnTo>
                      <a:lnTo>
                        <a:pt x="2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2" y="28"/>
                      </a:lnTo>
                      <a:lnTo>
                        <a:pt x="4" y="30"/>
                      </a:lnTo>
                      <a:lnTo>
                        <a:pt x="7" y="33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2"/>
                      </a:lnTo>
                      <a:lnTo>
                        <a:pt x="35" y="26"/>
                      </a:lnTo>
                      <a:lnTo>
                        <a:pt x="39" y="20"/>
                      </a:lnTo>
                      <a:lnTo>
                        <a:pt x="40" y="14"/>
                      </a:lnTo>
                      <a:lnTo>
                        <a:pt x="39" y="10"/>
                      </a:lnTo>
                      <a:lnTo>
                        <a:pt x="37" y="7"/>
                      </a:lnTo>
                      <a:lnTo>
                        <a:pt x="36" y="3"/>
                      </a:lnTo>
                      <a:lnTo>
                        <a:pt x="34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540" name="Freeform 3281"/>
                <p:cNvSpPr>
                  <a:spLocks/>
                </p:cNvSpPr>
                <p:nvPr/>
              </p:nvSpPr>
              <p:spPr bwMode="auto">
                <a:xfrm>
                  <a:off x="1574" y="3037"/>
                  <a:ext cx="39" cy="34"/>
                </a:xfrm>
                <a:custGeom>
                  <a:avLst/>
                  <a:gdLst>
                    <a:gd name="T0" fmla="*/ 25 w 39"/>
                    <a:gd name="T1" fmla="*/ 2 h 34"/>
                    <a:gd name="T2" fmla="*/ 25 w 39"/>
                    <a:gd name="T3" fmla="*/ 2 h 34"/>
                    <a:gd name="T4" fmla="*/ 16 w 39"/>
                    <a:gd name="T5" fmla="*/ 0 h 34"/>
                    <a:gd name="T6" fmla="*/ 10 w 39"/>
                    <a:gd name="T7" fmla="*/ 2 h 34"/>
                    <a:gd name="T8" fmla="*/ 4 w 39"/>
                    <a:gd name="T9" fmla="*/ 4 h 34"/>
                    <a:gd name="T10" fmla="*/ 1 w 39"/>
                    <a:gd name="T11" fmla="*/ 7 h 34"/>
                    <a:gd name="T12" fmla="*/ 0 w 39"/>
                    <a:gd name="T13" fmla="*/ 9 h 34"/>
                    <a:gd name="T14" fmla="*/ 0 w 39"/>
                    <a:gd name="T15" fmla="*/ 9 h 34"/>
                    <a:gd name="T16" fmla="*/ 0 w 39"/>
                    <a:gd name="T17" fmla="*/ 13 h 34"/>
                    <a:gd name="T18" fmla="*/ 0 w 39"/>
                    <a:gd name="T19" fmla="*/ 17 h 34"/>
                    <a:gd name="T20" fmla="*/ 2 w 39"/>
                    <a:gd name="T21" fmla="*/ 22 h 34"/>
                    <a:gd name="T22" fmla="*/ 6 w 39"/>
                    <a:gd name="T23" fmla="*/ 29 h 34"/>
                    <a:gd name="T24" fmla="*/ 14 w 39"/>
                    <a:gd name="T25" fmla="*/ 32 h 34"/>
                    <a:gd name="T26" fmla="*/ 14 w 39"/>
                    <a:gd name="T27" fmla="*/ 32 h 34"/>
                    <a:gd name="T28" fmla="*/ 21 w 39"/>
                    <a:gd name="T29" fmla="*/ 34 h 34"/>
                    <a:gd name="T30" fmla="*/ 29 w 39"/>
                    <a:gd name="T31" fmla="*/ 32 h 34"/>
                    <a:gd name="T32" fmla="*/ 35 w 39"/>
                    <a:gd name="T33" fmla="*/ 30 h 34"/>
                    <a:gd name="T34" fmla="*/ 38 w 39"/>
                    <a:gd name="T35" fmla="*/ 27 h 34"/>
                    <a:gd name="T36" fmla="*/ 39 w 39"/>
                    <a:gd name="T37" fmla="*/ 25 h 34"/>
                    <a:gd name="T38" fmla="*/ 39 w 39"/>
                    <a:gd name="T39" fmla="*/ 25 h 34"/>
                    <a:gd name="T40" fmla="*/ 39 w 39"/>
                    <a:gd name="T41" fmla="*/ 21 h 34"/>
                    <a:gd name="T42" fmla="*/ 39 w 39"/>
                    <a:gd name="T43" fmla="*/ 18 h 34"/>
                    <a:gd name="T44" fmla="*/ 37 w 39"/>
                    <a:gd name="T45" fmla="*/ 12 h 34"/>
                    <a:gd name="T46" fmla="*/ 32 w 39"/>
                    <a:gd name="T47" fmla="*/ 6 h 34"/>
                    <a:gd name="T48" fmla="*/ 25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6" y="0"/>
                      </a:lnTo>
                      <a:lnTo>
                        <a:pt x="10" y="2"/>
                      </a:lnTo>
                      <a:lnTo>
                        <a:pt x="4" y="4"/>
                      </a:lnTo>
                      <a:lnTo>
                        <a:pt x="1" y="7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2"/>
                      </a:lnTo>
                      <a:lnTo>
                        <a:pt x="6" y="29"/>
                      </a:lnTo>
                      <a:lnTo>
                        <a:pt x="14" y="32"/>
                      </a:lnTo>
                      <a:lnTo>
                        <a:pt x="21" y="34"/>
                      </a:lnTo>
                      <a:lnTo>
                        <a:pt x="29" y="32"/>
                      </a:lnTo>
                      <a:lnTo>
                        <a:pt x="35" y="30"/>
                      </a:lnTo>
                      <a:lnTo>
                        <a:pt x="38" y="27"/>
                      </a:lnTo>
                      <a:lnTo>
                        <a:pt x="39" y="25"/>
                      </a:lnTo>
                      <a:lnTo>
                        <a:pt x="39" y="21"/>
                      </a:lnTo>
                      <a:lnTo>
                        <a:pt x="39" y="18"/>
                      </a:lnTo>
                      <a:lnTo>
                        <a:pt x="37" y="12"/>
                      </a:lnTo>
                      <a:lnTo>
                        <a:pt x="32" y="6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30061" name="Group 3282"/>
              <p:cNvGrpSpPr>
                <a:grpSpLocks/>
              </p:cNvGrpSpPr>
              <p:nvPr/>
            </p:nvGrpSpPr>
            <p:grpSpPr bwMode="auto">
              <a:xfrm>
                <a:off x="1502" y="3001"/>
                <a:ext cx="282" cy="201"/>
                <a:chOff x="1502" y="3001"/>
                <a:chExt cx="282" cy="201"/>
              </a:xfrm>
            </p:grpSpPr>
            <p:sp>
              <p:nvSpPr>
                <p:cNvPr id="30141" name="Freeform 3283"/>
                <p:cNvSpPr>
                  <a:spLocks/>
                </p:cNvSpPr>
                <p:nvPr/>
              </p:nvSpPr>
              <p:spPr bwMode="auto">
                <a:xfrm>
                  <a:off x="1574" y="3037"/>
                  <a:ext cx="39" cy="34"/>
                </a:xfrm>
                <a:custGeom>
                  <a:avLst/>
                  <a:gdLst>
                    <a:gd name="T0" fmla="*/ 25 w 39"/>
                    <a:gd name="T1" fmla="*/ 2 h 34"/>
                    <a:gd name="T2" fmla="*/ 25 w 39"/>
                    <a:gd name="T3" fmla="*/ 2 h 34"/>
                    <a:gd name="T4" fmla="*/ 16 w 39"/>
                    <a:gd name="T5" fmla="*/ 0 h 34"/>
                    <a:gd name="T6" fmla="*/ 10 w 39"/>
                    <a:gd name="T7" fmla="*/ 2 h 34"/>
                    <a:gd name="T8" fmla="*/ 4 w 39"/>
                    <a:gd name="T9" fmla="*/ 4 h 34"/>
                    <a:gd name="T10" fmla="*/ 1 w 39"/>
                    <a:gd name="T11" fmla="*/ 7 h 34"/>
                    <a:gd name="T12" fmla="*/ 0 w 39"/>
                    <a:gd name="T13" fmla="*/ 9 h 34"/>
                    <a:gd name="T14" fmla="*/ 0 w 39"/>
                    <a:gd name="T15" fmla="*/ 9 h 34"/>
                    <a:gd name="T16" fmla="*/ 0 w 39"/>
                    <a:gd name="T17" fmla="*/ 13 h 34"/>
                    <a:gd name="T18" fmla="*/ 0 w 39"/>
                    <a:gd name="T19" fmla="*/ 17 h 34"/>
                    <a:gd name="T20" fmla="*/ 2 w 39"/>
                    <a:gd name="T21" fmla="*/ 22 h 34"/>
                    <a:gd name="T22" fmla="*/ 6 w 39"/>
                    <a:gd name="T23" fmla="*/ 29 h 34"/>
                    <a:gd name="T24" fmla="*/ 14 w 39"/>
                    <a:gd name="T25" fmla="*/ 32 h 34"/>
                    <a:gd name="T26" fmla="*/ 14 w 39"/>
                    <a:gd name="T27" fmla="*/ 32 h 34"/>
                    <a:gd name="T28" fmla="*/ 21 w 39"/>
                    <a:gd name="T29" fmla="*/ 34 h 34"/>
                    <a:gd name="T30" fmla="*/ 29 w 39"/>
                    <a:gd name="T31" fmla="*/ 32 h 34"/>
                    <a:gd name="T32" fmla="*/ 35 w 39"/>
                    <a:gd name="T33" fmla="*/ 30 h 34"/>
                    <a:gd name="T34" fmla="*/ 38 w 39"/>
                    <a:gd name="T35" fmla="*/ 27 h 34"/>
                    <a:gd name="T36" fmla="*/ 39 w 39"/>
                    <a:gd name="T37" fmla="*/ 25 h 34"/>
                    <a:gd name="T38" fmla="*/ 39 w 39"/>
                    <a:gd name="T39" fmla="*/ 25 h 34"/>
                    <a:gd name="T40" fmla="*/ 39 w 39"/>
                    <a:gd name="T41" fmla="*/ 21 h 34"/>
                    <a:gd name="T42" fmla="*/ 39 w 39"/>
                    <a:gd name="T43" fmla="*/ 18 h 34"/>
                    <a:gd name="T44" fmla="*/ 37 w 39"/>
                    <a:gd name="T45" fmla="*/ 12 h 34"/>
                    <a:gd name="T46" fmla="*/ 32 w 39"/>
                    <a:gd name="T47" fmla="*/ 6 h 34"/>
                    <a:gd name="T48" fmla="*/ 25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6" y="0"/>
                      </a:lnTo>
                      <a:lnTo>
                        <a:pt x="10" y="2"/>
                      </a:lnTo>
                      <a:lnTo>
                        <a:pt x="4" y="4"/>
                      </a:lnTo>
                      <a:lnTo>
                        <a:pt x="1" y="7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2"/>
                      </a:lnTo>
                      <a:lnTo>
                        <a:pt x="6" y="29"/>
                      </a:lnTo>
                      <a:lnTo>
                        <a:pt x="14" y="32"/>
                      </a:lnTo>
                      <a:lnTo>
                        <a:pt x="21" y="34"/>
                      </a:lnTo>
                      <a:lnTo>
                        <a:pt x="29" y="32"/>
                      </a:lnTo>
                      <a:lnTo>
                        <a:pt x="35" y="30"/>
                      </a:lnTo>
                      <a:lnTo>
                        <a:pt x="38" y="27"/>
                      </a:lnTo>
                      <a:lnTo>
                        <a:pt x="39" y="25"/>
                      </a:lnTo>
                      <a:lnTo>
                        <a:pt x="39" y="21"/>
                      </a:lnTo>
                      <a:lnTo>
                        <a:pt x="39" y="18"/>
                      </a:lnTo>
                      <a:lnTo>
                        <a:pt x="37" y="12"/>
                      </a:lnTo>
                      <a:lnTo>
                        <a:pt x="32" y="6"/>
                      </a:lnTo>
                      <a:lnTo>
                        <a:pt x="25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142" name="Freeform 3284"/>
                <p:cNvSpPr>
                  <a:spLocks/>
                </p:cNvSpPr>
                <p:nvPr/>
              </p:nvSpPr>
              <p:spPr bwMode="auto">
                <a:xfrm>
                  <a:off x="1667" y="3059"/>
                  <a:ext cx="29" cy="89"/>
                </a:xfrm>
                <a:custGeom>
                  <a:avLst/>
                  <a:gdLst>
                    <a:gd name="T0" fmla="*/ 0 w 29"/>
                    <a:gd name="T1" fmla="*/ 84 h 89"/>
                    <a:gd name="T2" fmla="*/ 7 w 29"/>
                    <a:gd name="T3" fmla="*/ 69 h 89"/>
                    <a:gd name="T4" fmla="*/ 7 w 29"/>
                    <a:gd name="T5" fmla="*/ 0 h 89"/>
                    <a:gd name="T6" fmla="*/ 22 w 29"/>
                    <a:gd name="T7" fmla="*/ 1 h 89"/>
                    <a:gd name="T8" fmla="*/ 22 w 29"/>
                    <a:gd name="T9" fmla="*/ 70 h 89"/>
                    <a:gd name="T10" fmla="*/ 29 w 29"/>
                    <a:gd name="T11" fmla="*/ 86 h 89"/>
                    <a:gd name="T12" fmla="*/ 19 w 29"/>
                    <a:gd name="T13" fmla="*/ 79 h 89"/>
                    <a:gd name="T14" fmla="*/ 20 w 29"/>
                    <a:gd name="T15" fmla="*/ 89 h 89"/>
                    <a:gd name="T16" fmla="*/ 14 w 29"/>
                    <a:gd name="T17" fmla="*/ 82 h 89"/>
                    <a:gd name="T18" fmla="*/ 7 w 29"/>
                    <a:gd name="T19" fmla="*/ 88 h 89"/>
                    <a:gd name="T20" fmla="*/ 7 w 29"/>
                    <a:gd name="T21" fmla="*/ 81 h 89"/>
                    <a:gd name="T22" fmla="*/ 0 w 29"/>
                    <a:gd name="T23" fmla="*/ 84 h 89"/>
                    <a:gd name="T24" fmla="*/ 0 w 29"/>
                    <a:gd name="T25" fmla="*/ 84 h 8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9"/>
                    <a:gd name="T40" fmla="*/ 0 h 89"/>
                    <a:gd name="T41" fmla="*/ 29 w 29"/>
                    <a:gd name="T42" fmla="*/ 89 h 8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9" h="89">
                      <a:moveTo>
                        <a:pt x="0" y="84"/>
                      </a:moveTo>
                      <a:lnTo>
                        <a:pt x="7" y="69"/>
                      </a:lnTo>
                      <a:lnTo>
                        <a:pt x="7" y="0"/>
                      </a:lnTo>
                      <a:lnTo>
                        <a:pt x="22" y="1"/>
                      </a:lnTo>
                      <a:lnTo>
                        <a:pt x="22" y="70"/>
                      </a:lnTo>
                      <a:lnTo>
                        <a:pt x="29" y="86"/>
                      </a:lnTo>
                      <a:lnTo>
                        <a:pt x="19" y="79"/>
                      </a:lnTo>
                      <a:lnTo>
                        <a:pt x="20" y="89"/>
                      </a:lnTo>
                      <a:lnTo>
                        <a:pt x="14" y="82"/>
                      </a:lnTo>
                      <a:lnTo>
                        <a:pt x="7" y="88"/>
                      </a:lnTo>
                      <a:lnTo>
                        <a:pt x="7" y="81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143" name="Freeform 3285"/>
                <p:cNvSpPr>
                  <a:spLocks/>
                </p:cNvSpPr>
                <p:nvPr/>
              </p:nvSpPr>
              <p:spPr bwMode="auto">
                <a:xfrm>
                  <a:off x="1648" y="3044"/>
                  <a:ext cx="39" cy="34"/>
                </a:xfrm>
                <a:custGeom>
                  <a:avLst/>
                  <a:gdLst>
                    <a:gd name="T0" fmla="*/ 11 w 39"/>
                    <a:gd name="T1" fmla="*/ 2 h 34"/>
                    <a:gd name="T2" fmla="*/ 11 w 39"/>
                    <a:gd name="T3" fmla="*/ 2 h 34"/>
                    <a:gd name="T4" fmla="*/ 5 w 39"/>
                    <a:gd name="T5" fmla="*/ 8 h 34"/>
                    <a:gd name="T6" fmla="*/ 1 w 39"/>
                    <a:gd name="T7" fmla="*/ 14 h 34"/>
                    <a:gd name="T8" fmla="*/ 0 w 39"/>
                    <a:gd name="T9" fmla="*/ 22 h 34"/>
                    <a:gd name="T10" fmla="*/ 1 w 39"/>
                    <a:gd name="T11" fmla="*/ 24 h 34"/>
                    <a:gd name="T12" fmla="*/ 2 w 39"/>
                    <a:gd name="T13" fmla="*/ 28 h 34"/>
                    <a:gd name="T14" fmla="*/ 2 w 39"/>
                    <a:gd name="T15" fmla="*/ 28 h 34"/>
                    <a:gd name="T16" fmla="*/ 4 w 39"/>
                    <a:gd name="T17" fmla="*/ 30 h 34"/>
                    <a:gd name="T18" fmla="*/ 6 w 39"/>
                    <a:gd name="T19" fmla="*/ 32 h 34"/>
                    <a:gd name="T20" fmla="*/ 12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2 h 34"/>
                    <a:gd name="T26" fmla="*/ 28 w 39"/>
                    <a:gd name="T27" fmla="*/ 32 h 34"/>
                    <a:gd name="T28" fmla="*/ 34 w 39"/>
                    <a:gd name="T29" fmla="*/ 27 h 34"/>
                    <a:gd name="T30" fmla="*/ 38 w 39"/>
                    <a:gd name="T31" fmla="*/ 20 h 34"/>
                    <a:gd name="T32" fmla="*/ 39 w 39"/>
                    <a:gd name="T33" fmla="*/ 13 h 34"/>
                    <a:gd name="T34" fmla="*/ 39 w 39"/>
                    <a:gd name="T35" fmla="*/ 10 h 34"/>
                    <a:gd name="T36" fmla="*/ 38 w 39"/>
                    <a:gd name="T37" fmla="*/ 6 h 34"/>
                    <a:gd name="T38" fmla="*/ 38 w 39"/>
                    <a:gd name="T39" fmla="*/ 6 h 34"/>
                    <a:gd name="T40" fmla="*/ 35 w 39"/>
                    <a:gd name="T41" fmla="*/ 4 h 34"/>
                    <a:gd name="T42" fmla="*/ 33 w 39"/>
                    <a:gd name="T43" fmla="*/ 2 h 34"/>
                    <a:gd name="T44" fmla="*/ 26 w 39"/>
                    <a:gd name="T45" fmla="*/ 0 h 34"/>
                    <a:gd name="T46" fmla="*/ 19 w 39"/>
                    <a:gd name="T47" fmla="*/ 0 h 34"/>
                    <a:gd name="T48" fmla="*/ 11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1" y="24"/>
                      </a:lnTo>
                      <a:lnTo>
                        <a:pt x="2" y="28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2" y="34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0"/>
                      </a:lnTo>
                      <a:lnTo>
                        <a:pt x="39" y="13"/>
                      </a:lnTo>
                      <a:lnTo>
                        <a:pt x="39" y="10"/>
                      </a:lnTo>
                      <a:lnTo>
                        <a:pt x="38" y="6"/>
                      </a:lnTo>
                      <a:lnTo>
                        <a:pt x="35" y="4"/>
                      </a:lnTo>
                      <a:lnTo>
                        <a:pt x="33" y="2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2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144" name="Freeform 3286"/>
                <p:cNvSpPr>
                  <a:spLocks/>
                </p:cNvSpPr>
                <p:nvPr/>
              </p:nvSpPr>
              <p:spPr bwMode="auto">
                <a:xfrm>
                  <a:off x="1648" y="3044"/>
                  <a:ext cx="39" cy="34"/>
                </a:xfrm>
                <a:custGeom>
                  <a:avLst/>
                  <a:gdLst>
                    <a:gd name="T0" fmla="*/ 11 w 39"/>
                    <a:gd name="T1" fmla="*/ 2 h 34"/>
                    <a:gd name="T2" fmla="*/ 11 w 39"/>
                    <a:gd name="T3" fmla="*/ 2 h 34"/>
                    <a:gd name="T4" fmla="*/ 5 w 39"/>
                    <a:gd name="T5" fmla="*/ 8 h 34"/>
                    <a:gd name="T6" fmla="*/ 1 w 39"/>
                    <a:gd name="T7" fmla="*/ 14 h 34"/>
                    <a:gd name="T8" fmla="*/ 0 w 39"/>
                    <a:gd name="T9" fmla="*/ 22 h 34"/>
                    <a:gd name="T10" fmla="*/ 1 w 39"/>
                    <a:gd name="T11" fmla="*/ 24 h 34"/>
                    <a:gd name="T12" fmla="*/ 2 w 39"/>
                    <a:gd name="T13" fmla="*/ 28 h 34"/>
                    <a:gd name="T14" fmla="*/ 2 w 39"/>
                    <a:gd name="T15" fmla="*/ 28 h 34"/>
                    <a:gd name="T16" fmla="*/ 4 w 39"/>
                    <a:gd name="T17" fmla="*/ 30 h 34"/>
                    <a:gd name="T18" fmla="*/ 6 w 39"/>
                    <a:gd name="T19" fmla="*/ 32 h 34"/>
                    <a:gd name="T20" fmla="*/ 12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2 h 34"/>
                    <a:gd name="T26" fmla="*/ 28 w 39"/>
                    <a:gd name="T27" fmla="*/ 32 h 34"/>
                    <a:gd name="T28" fmla="*/ 34 w 39"/>
                    <a:gd name="T29" fmla="*/ 27 h 34"/>
                    <a:gd name="T30" fmla="*/ 38 w 39"/>
                    <a:gd name="T31" fmla="*/ 20 h 34"/>
                    <a:gd name="T32" fmla="*/ 39 w 39"/>
                    <a:gd name="T33" fmla="*/ 13 h 34"/>
                    <a:gd name="T34" fmla="*/ 39 w 39"/>
                    <a:gd name="T35" fmla="*/ 10 h 34"/>
                    <a:gd name="T36" fmla="*/ 38 w 39"/>
                    <a:gd name="T37" fmla="*/ 6 h 34"/>
                    <a:gd name="T38" fmla="*/ 38 w 39"/>
                    <a:gd name="T39" fmla="*/ 6 h 34"/>
                    <a:gd name="T40" fmla="*/ 35 w 39"/>
                    <a:gd name="T41" fmla="*/ 4 h 34"/>
                    <a:gd name="T42" fmla="*/ 33 w 39"/>
                    <a:gd name="T43" fmla="*/ 2 h 34"/>
                    <a:gd name="T44" fmla="*/ 26 w 39"/>
                    <a:gd name="T45" fmla="*/ 0 h 34"/>
                    <a:gd name="T46" fmla="*/ 19 w 39"/>
                    <a:gd name="T47" fmla="*/ 0 h 34"/>
                    <a:gd name="T48" fmla="*/ 11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1" y="24"/>
                      </a:lnTo>
                      <a:lnTo>
                        <a:pt x="2" y="28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2" y="34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0"/>
                      </a:lnTo>
                      <a:lnTo>
                        <a:pt x="39" y="13"/>
                      </a:lnTo>
                      <a:lnTo>
                        <a:pt x="39" y="10"/>
                      </a:lnTo>
                      <a:lnTo>
                        <a:pt x="38" y="6"/>
                      </a:lnTo>
                      <a:lnTo>
                        <a:pt x="35" y="4"/>
                      </a:lnTo>
                      <a:lnTo>
                        <a:pt x="33" y="2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145" name="Freeform 3287"/>
                <p:cNvSpPr>
                  <a:spLocks/>
                </p:cNvSpPr>
                <p:nvPr/>
              </p:nvSpPr>
              <p:spPr bwMode="auto">
                <a:xfrm>
                  <a:off x="1677" y="3048"/>
                  <a:ext cx="41" cy="33"/>
                </a:xfrm>
                <a:custGeom>
                  <a:avLst/>
                  <a:gdLst>
                    <a:gd name="T0" fmla="*/ 26 w 41"/>
                    <a:gd name="T1" fmla="*/ 1 h 33"/>
                    <a:gd name="T2" fmla="*/ 26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4 w 41"/>
                    <a:gd name="T9" fmla="*/ 4 h 33"/>
                    <a:gd name="T10" fmla="*/ 3 w 41"/>
                    <a:gd name="T11" fmla="*/ 6 h 33"/>
                    <a:gd name="T12" fmla="*/ 1 w 41"/>
                    <a:gd name="T13" fmla="*/ 10 h 33"/>
                    <a:gd name="T14" fmla="*/ 1 w 41"/>
                    <a:gd name="T15" fmla="*/ 10 h 33"/>
                    <a:gd name="T16" fmla="*/ 0 w 41"/>
                    <a:gd name="T17" fmla="*/ 12 h 33"/>
                    <a:gd name="T18" fmla="*/ 0 w 41"/>
                    <a:gd name="T19" fmla="*/ 16 h 33"/>
                    <a:gd name="T20" fmla="*/ 3 w 41"/>
                    <a:gd name="T21" fmla="*/ 23 h 33"/>
                    <a:gd name="T22" fmla="*/ 8 w 41"/>
                    <a:gd name="T23" fmla="*/ 28 h 33"/>
                    <a:gd name="T24" fmla="*/ 14 w 41"/>
                    <a:gd name="T25" fmla="*/ 32 h 33"/>
                    <a:gd name="T26" fmla="*/ 14 w 41"/>
                    <a:gd name="T27" fmla="*/ 32 h 33"/>
                    <a:gd name="T28" fmla="*/ 23 w 41"/>
                    <a:gd name="T29" fmla="*/ 33 h 33"/>
                    <a:gd name="T30" fmla="*/ 31 w 41"/>
                    <a:gd name="T31" fmla="*/ 33 h 33"/>
                    <a:gd name="T32" fmla="*/ 36 w 41"/>
                    <a:gd name="T33" fmla="*/ 29 h 33"/>
                    <a:gd name="T34" fmla="*/ 38 w 41"/>
                    <a:gd name="T35" fmla="*/ 26 h 33"/>
                    <a:gd name="T36" fmla="*/ 40 w 41"/>
                    <a:gd name="T37" fmla="*/ 24 h 33"/>
                    <a:gd name="T38" fmla="*/ 40 w 41"/>
                    <a:gd name="T39" fmla="*/ 24 h 33"/>
                    <a:gd name="T40" fmla="*/ 41 w 41"/>
                    <a:gd name="T41" fmla="*/ 20 h 33"/>
                    <a:gd name="T42" fmla="*/ 41 w 41"/>
                    <a:gd name="T43" fmla="*/ 18 h 33"/>
                    <a:gd name="T44" fmla="*/ 38 w 41"/>
                    <a:gd name="T45" fmla="*/ 11 h 33"/>
                    <a:gd name="T46" fmla="*/ 33 w 41"/>
                    <a:gd name="T47" fmla="*/ 5 h 33"/>
                    <a:gd name="T48" fmla="*/ 26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3" y="6"/>
                      </a:lnTo>
                      <a:lnTo>
                        <a:pt x="1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3" y="33"/>
                      </a:lnTo>
                      <a:lnTo>
                        <a:pt x="31" y="33"/>
                      </a:lnTo>
                      <a:lnTo>
                        <a:pt x="36" y="29"/>
                      </a:lnTo>
                      <a:lnTo>
                        <a:pt x="38" y="26"/>
                      </a:lnTo>
                      <a:lnTo>
                        <a:pt x="40" y="24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146" name="Freeform 3288"/>
                <p:cNvSpPr>
                  <a:spLocks/>
                </p:cNvSpPr>
                <p:nvPr/>
              </p:nvSpPr>
              <p:spPr bwMode="auto">
                <a:xfrm>
                  <a:off x="1677" y="3048"/>
                  <a:ext cx="41" cy="33"/>
                </a:xfrm>
                <a:custGeom>
                  <a:avLst/>
                  <a:gdLst>
                    <a:gd name="T0" fmla="*/ 26 w 41"/>
                    <a:gd name="T1" fmla="*/ 1 h 33"/>
                    <a:gd name="T2" fmla="*/ 26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4 w 41"/>
                    <a:gd name="T9" fmla="*/ 4 h 33"/>
                    <a:gd name="T10" fmla="*/ 3 w 41"/>
                    <a:gd name="T11" fmla="*/ 6 h 33"/>
                    <a:gd name="T12" fmla="*/ 1 w 41"/>
                    <a:gd name="T13" fmla="*/ 10 h 33"/>
                    <a:gd name="T14" fmla="*/ 1 w 41"/>
                    <a:gd name="T15" fmla="*/ 10 h 33"/>
                    <a:gd name="T16" fmla="*/ 0 w 41"/>
                    <a:gd name="T17" fmla="*/ 12 h 33"/>
                    <a:gd name="T18" fmla="*/ 0 w 41"/>
                    <a:gd name="T19" fmla="*/ 16 h 33"/>
                    <a:gd name="T20" fmla="*/ 3 w 41"/>
                    <a:gd name="T21" fmla="*/ 23 h 33"/>
                    <a:gd name="T22" fmla="*/ 8 w 41"/>
                    <a:gd name="T23" fmla="*/ 28 h 33"/>
                    <a:gd name="T24" fmla="*/ 14 w 41"/>
                    <a:gd name="T25" fmla="*/ 32 h 33"/>
                    <a:gd name="T26" fmla="*/ 14 w 41"/>
                    <a:gd name="T27" fmla="*/ 32 h 33"/>
                    <a:gd name="T28" fmla="*/ 23 w 41"/>
                    <a:gd name="T29" fmla="*/ 33 h 33"/>
                    <a:gd name="T30" fmla="*/ 31 w 41"/>
                    <a:gd name="T31" fmla="*/ 33 h 33"/>
                    <a:gd name="T32" fmla="*/ 36 w 41"/>
                    <a:gd name="T33" fmla="*/ 29 h 33"/>
                    <a:gd name="T34" fmla="*/ 38 w 41"/>
                    <a:gd name="T35" fmla="*/ 26 h 33"/>
                    <a:gd name="T36" fmla="*/ 40 w 41"/>
                    <a:gd name="T37" fmla="*/ 24 h 33"/>
                    <a:gd name="T38" fmla="*/ 40 w 41"/>
                    <a:gd name="T39" fmla="*/ 24 h 33"/>
                    <a:gd name="T40" fmla="*/ 41 w 41"/>
                    <a:gd name="T41" fmla="*/ 20 h 33"/>
                    <a:gd name="T42" fmla="*/ 41 w 41"/>
                    <a:gd name="T43" fmla="*/ 18 h 33"/>
                    <a:gd name="T44" fmla="*/ 38 w 41"/>
                    <a:gd name="T45" fmla="*/ 11 h 33"/>
                    <a:gd name="T46" fmla="*/ 33 w 41"/>
                    <a:gd name="T47" fmla="*/ 5 h 33"/>
                    <a:gd name="T48" fmla="*/ 26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3" y="6"/>
                      </a:lnTo>
                      <a:lnTo>
                        <a:pt x="1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3" y="33"/>
                      </a:lnTo>
                      <a:lnTo>
                        <a:pt x="31" y="33"/>
                      </a:lnTo>
                      <a:lnTo>
                        <a:pt x="36" y="29"/>
                      </a:lnTo>
                      <a:lnTo>
                        <a:pt x="38" y="26"/>
                      </a:lnTo>
                      <a:lnTo>
                        <a:pt x="40" y="24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147" name="Freeform 3289"/>
                <p:cNvSpPr>
                  <a:spLocks/>
                </p:cNvSpPr>
                <p:nvPr/>
              </p:nvSpPr>
              <p:spPr bwMode="auto">
                <a:xfrm>
                  <a:off x="1653" y="3021"/>
                  <a:ext cx="41" cy="32"/>
                </a:xfrm>
                <a:custGeom>
                  <a:avLst/>
                  <a:gdLst>
                    <a:gd name="T0" fmla="*/ 20 w 41"/>
                    <a:gd name="T1" fmla="*/ 0 h 32"/>
                    <a:gd name="T2" fmla="*/ 20 w 41"/>
                    <a:gd name="T3" fmla="*/ 0 h 32"/>
                    <a:gd name="T4" fmla="*/ 13 w 41"/>
                    <a:gd name="T5" fmla="*/ 1 h 32"/>
                    <a:gd name="T6" fmla="*/ 5 w 41"/>
                    <a:gd name="T7" fmla="*/ 4 h 32"/>
                    <a:gd name="T8" fmla="*/ 1 w 41"/>
                    <a:gd name="T9" fmla="*/ 10 h 32"/>
                    <a:gd name="T10" fmla="*/ 0 w 41"/>
                    <a:gd name="T11" fmla="*/ 13 h 32"/>
                    <a:gd name="T12" fmla="*/ 0 w 41"/>
                    <a:gd name="T13" fmla="*/ 15 h 32"/>
                    <a:gd name="T14" fmla="*/ 0 w 41"/>
                    <a:gd name="T15" fmla="*/ 15 h 32"/>
                    <a:gd name="T16" fmla="*/ 0 w 41"/>
                    <a:gd name="T17" fmla="*/ 19 h 32"/>
                    <a:gd name="T18" fmla="*/ 1 w 41"/>
                    <a:gd name="T19" fmla="*/ 22 h 32"/>
                    <a:gd name="T20" fmla="*/ 5 w 41"/>
                    <a:gd name="T21" fmla="*/ 27 h 32"/>
                    <a:gd name="T22" fmla="*/ 13 w 41"/>
                    <a:gd name="T23" fmla="*/ 31 h 32"/>
                    <a:gd name="T24" fmla="*/ 20 w 41"/>
                    <a:gd name="T25" fmla="*/ 32 h 32"/>
                    <a:gd name="T26" fmla="*/ 20 w 41"/>
                    <a:gd name="T27" fmla="*/ 32 h 32"/>
                    <a:gd name="T28" fmla="*/ 28 w 41"/>
                    <a:gd name="T29" fmla="*/ 31 h 32"/>
                    <a:gd name="T30" fmla="*/ 34 w 41"/>
                    <a:gd name="T31" fmla="*/ 27 h 32"/>
                    <a:gd name="T32" fmla="*/ 39 w 41"/>
                    <a:gd name="T33" fmla="*/ 22 h 32"/>
                    <a:gd name="T34" fmla="*/ 41 w 41"/>
                    <a:gd name="T35" fmla="*/ 19 h 32"/>
                    <a:gd name="T36" fmla="*/ 41 w 41"/>
                    <a:gd name="T37" fmla="*/ 15 h 32"/>
                    <a:gd name="T38" fmla="*/ 41 w 41"/>
                    <a:gd name="T39" fmla="*/ 15 h 32"/>
                    <a:gd name="T40" fmla="*/ 41 w 41"/>
                    <a:gd name="T41" fmla="*/ 13 h 32"/>
                    <a:gd name="T42" fmla="*/ 39 w 41"/>
                    <a:gd name="T43" fmla="*/ 10 h 32"/>
                    <a:gd name="T44" fmla="*/ 34 w 41"/>
                    <a:gd name="T45" fmla="*/ 4 h 32"/>
                    <a:gd name="T46" fmla="*/ 28 w 41"/>
                    <a:gd name="T47" fmla="*/ 1 h 32"/>
                    <a:gd name="T48" fmla="*/ 20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5" y="4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2"/>
                      </a:lnTo>
                      <a:lnTo>
                        <a:pt x="5" y="27"/>
                      </a:lnTo>
                      <a:lnTo>
                        <a:pt x="13" y="31"/>
                      </a:lnTo>
                      <a:lnTo>
                        <a:pt x="20" y="32"/>
                      </a:lnTo>
                      <a:lnTo>
                        <a:pt x="28" y="31"/>
                      </a:lnTo>
                      <a:lnTo>
                        <a:pt x="34" y="27"/>
                      </a:lnTo>
                      <a:lnTo>
                        <a:pt x="39" y="22"/>
                      </a:lnTo>
                      <a:lnTo>
                        <a:pt x="41" y="19"/>
                      </a:lnTo>
                      <a:lnTo>
                        <a:pt x="41" y="15"/>
                      </a:lnTo>
                      <a:lnTo>
                        <a:pt x="41" y="13"/>
                      </a:lnTo>
                      <a:lnTo>
                        <a:pt x="39" y="10"/>
                      </a:lnTo>
                      <a:lnTo>
                        <a:pt x="34" y="4"/>
                      </a:lnTo>
                      <a:lnTo>
                        <a:pt x="28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148" name="Freeform 3290"/>
                <p:cNvSpPr>
                  <a:spLocks/>
                </p:cNvSpPr>
                <p:nvPr/>
              </p:nvSpPr>
              <p:spPr bwMode="auto">
                <a:xfrm>
                  <a:off x="1653" y="3021"/>
                  <a:ext cx="41" cy="32"/>
                </a:xfrm>
                <a:custGeom>
                  <a:avLst/>
                  <a:gdLst>
                    <a:gd name="T0" fmla="*/ 20 w 41"/>
                    <a:gd name="T1" fmla="*/ 0 h 32"/>
                    <a:gd name="T2" fmla="*/ 20 w 41"/>
                    <a:gd name="T3" fmla="*/ 0 h 32"/>
                    <a:gd name="T4" fmla="*/ 13 w 41"/>
                    <a:gd name="T5" fmla="*/ 1 h 32"/>
                    <a:gd name="T6" fmla="*/ 5 w 41"/>
                    <a:gd name="T7" fmla="*/ 4 h 32"/>
                    <a:gd name="T8" fmla="*/ 1 w 41"/>
                    <a:gd name="T9" fmla="*/ 10 h 32"/>
                    <a:gd name="T10" fmla="*/ 0 w 41"/>
                    <a:gd name="T11" fmla="*/ 13 h 32"/>
                    <a:gd name="T12" fmla="*/ 0 w 41"/>
                    <a:gd name="T13" fmla="*/ 15 h 32"/>
                    <a:gd name="T14" fmla="*/ 0 w 41"/>
                    <a:gd name="T15" fmla="*/ 15 h 32"/>
                    <a:gd name="T16" fmla="*/ 0 w 41"/>
                    <a:gd name="T17" fmla="*/ 19 h 32"/>
                    <a:gd name="T18" fmla="*/ 1 w 41"/>
                    <a:gd name="T19" fmla="*/ 22 h 32"/>
                    <a:gd name="T20" fmla="*/ 5 w 41"/>
                    <a:gd name="T21" fmla="*/ 27 h 32"/>
                    <a:gd name="T22" fmla="*/ 13 w 41"/>
                    <a:gd name="T23" fmla="*/ 31 h 32"/>
                    <a:gd name="T24" fmla="*/ 20 w 41"/>
                    <a:gd name="T25" fmla="*/ 32 h 32"/>
                    <a:gd name="T26" fmla="*/ 20 w 41"/>
                    <a:gd name="T27" fmla="*/ 32 h 32"/>
                    <a:gd name="T28" fmla="*/ 28 w 41"/>
                    <a:gd name="T29" fmla="*/ 31 h 32"/>
                    <a:gd name="T30" fmla="*/ 34 w 41"/>
                    <a:gd name="T31" fmla="*/ 27 h 32"/>
                    <a:gd name="T32" fmla="*/ 39 w 41"/>
                    <a:gd name="T33" fmla="*/ 22 h 32"/>
                    <a:gd name="T34" fmla="*/ 41 w 41"/>
                    <a:gd name="T35" fmla="*/ 19 h 32"/>
                    <a:gd name="T36" fmla="*/ 41 w 41"/>
                    <a:gd name="T37" fmla="*/ 15 h 32"/>
                    <a:gd name="T38" fmla="*/ 41 w 41"/>
                    <a:gd name="T39" fmla="*/ 15 h 32"/>
                    <a:gd name="T40" fmla="*/ 41 w 41"/>
                    <a:gd name="T41" fmla="*/ 13 h 32"/>
                    <a:gd name="T42" fmla="*/ 39 w 41"/>
                    <a:gd name="T43" fmla="*/ 10 h 32"/>
                    <a:gd name="T44" fmla="*/ 34 w 41"/>
                    <a:gd name="T45" fmla="*/ 4 h 32"/>
                    <a:gd name="T46" fmla="*/ 28 w 41"/>
                    <a:gd name="T47" fmla="*/ 1 h 32"/>
                    <a:gd name="T48" fmla="*/ 20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5" y="4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2"/>
                      </a:lnTo>
                      <a:lnTo>
                        <a:pt x="5" y="27"/>
                      </a:lnTo>
                      <a:lnTo>
                        <a:pt x="13" y="31"/>
                      </a:lnTo>
                      <a:lnTo>
                        <a:pt x="20" y="32"/>
                      </a:lnTo>
                      <a:lnTo>
                        <a:pt x="28" y="31"/>
                      </a:lnTo>
                      <a:lnTo>
                        <a:pt x="34" y="27"/>
                      </a:lnTo>
                      <a:lnTo>
                        <a:pt x="39" y="22"/>
                      </a:lnTo>
                      <a:lnTo>
                        <a:pt x="41" y="19"/>
                      </a:lnTo>
                      <a:lnTo>
                        <a:pt x="41" y="15"/>
                      </a:lnTo>
                      <a:lnTo>
                        <a:pt x="41" y="13"/>
                      </a:lnTo>
                      <a:lnTo>
                        <a:pt x="39" y="10"/>
                      </a:lnTo>
                      <a:lnTo>
                        <a:pt x="34" y="4"/>
                      </a:lnTo>
                      <a:lnTo>
                        <a:pt x="28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149" name="Freeform 3291"/>
                <p:cNvSpPr>
                  <a:spLocks/>
                </p:cNvSpPr>
                <p:nvPr/>
              </p:nvSpPr>
              <p:spPr bwMode="auto">
                <a:xfrm>
                  <a:off x="1678" y="3025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6 w 41"/>
                    <a:gd name="T5" fmla="*/ 0 h 33"/>
                    <a:gd name="T6" fmla="*/ 8 w 41"/>
                    <a:gd name="T7" fmla="*/ 2 h 33"/>
                    <a:gd name="T8" fmla="*/ 3 w 41"/>
                    <a:gd name="T9" fmla="*/ 6 h 33"/>
                    <a:gd name="T10" fmla="*/ 2 w 41"/>
                    <a:gd name="T11" fmla="*/ 9 h 33"/>
                    <a:gd name="T12" fmla="*/ 0 w 41"/>
                    <a:gd name="T13" fmla="*/ 12 h 33"/>
                    <a:gd name="T14" fmla="*/ 0 w 41"/>
                    <a:gd name="T15" fmla="*/ 12 h 33"/>
                    <a:gd name="T16" fmla="*/ 0 w 41"/>
                    <a:gd name="T17" fmla="*/ 15 h 33"/>
                    <a:gd name="T18" fmla="*/ 0 w 41"/>
                    <a:gd name="T19" fmla="*/ 19 h 33"/>
                    <a:gd name="T20" fmla="*/ 4 w 41"/>
                    <a:gd name="T21" fmla="*/ 25 h 33"/>
                    <a:gd name="T22" fmla="*/ 9 w 41"/>
                    <a:gd name="T23" fmla="*/ 29 h 33"/>
                    <a:gd name="T24" fmla="*/ 18 w 41"/>
                    <a:gd name="T25" fmla="*/ 32 h 33"/>
                    <a:gd name="T26" fmla="*/ 18 w 41"/>
                    <a:gd name="T27" fmla="*/ 32 h 33"/>
                    <a:gd name="T28" fmla="*/ 26 w 41"/>
                    <a:gd name="T29" fmla="*/ 33 h 33"/>
                    <a:gd name="T30" fmla="*/ 33 w 41"/>
                    <a:gd name="T31" fmla="*/ 30 h 33"/>
                    <a:gd name="T32" fmla="*/ 39 w 41"/>
                    <a:gd name="T33" fmla="*/ 25 h 33"/>
                    <a:gd name="T34" fmla="*/ 40 w 41"/>
                    <a:gd name="T35" fmla="*/ 23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6 h 33"/>
                    <a:gd name="T42" fmla="*/ 41 w 41"/>
                    <a:gd name="T43" fmla="*/ 14 h 33"/>
                    <a:gd name="T44" fmla="*/ 37 w 41"/>
                    <a:gd name="T45" fmla="*/ 7 h 33"/>
                    <a:gd name="T46" fmla="*/ 31 w 41"/>
                    <a:gd name="T47" fmla="*/ 2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6" y="0"/>
                      </a:lnTo>
                      <a:lnTo>
                        <a:pt x="8" y="2"/>
                      </a:lnTo>
                      <a:lnTo>
                        <a:pt x="3" y="6"/>
                      </a:lnTo>
                      <a:lnTo>
                        <a:pt x="2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4" y="25"/>
                      </a:lnTo>
                      <a:lnTo>
                        <a:pt x="9" y="29"/>
                      </a:lnTo>
                      <a:lnTo>
                        <a:pt x="18" y="32"/>
                      </a:lnTo>
                      <a:lnTo>
                        <a:pt x="26" y="33"/>
                      </a:lnTo>
                      <a:lnTo>
                        <a:pt x="33" y="30"/>
                      </a:lnTo>
                      <a:lnTo>
                        <a:pt x="39" y="25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41" y="14"/>
                      </a:lnTo>
                      <a:lnTo>
                        <a:pt x="37" y="7"/>
                      </a:lnTo>
                      <a:lnTo>
                        <a:pt x="31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150" name="Freeform 3292"/>
                <p:cNvSpPr>
                  <a:spLocks/>
                </p:cNvSpPr>
                <p:nvPr/>
              </p:nvSpPr>
              <p:spPr bwMode="auto">
                <a:xfrm>
                  <a:off x="1678" y="3025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6 w 41"/>
                    <a:gd name="T5" fmla="*/ 0 h 33"/>
                    <a:gd name="T6" fmla="*/ 8 w 41"/>
                    <a:gd name="T7" fmla="*/ 2 h 33"/>
                    <a:gd name="T8" fmla="*/ 3 w 41"/>
                    <a:gd name="T9" fmla="*/ 6 h 33"/>
                    <a:gd name="T10" fmla="*/ 2 w 41"/>
                    <a:gd name="T11" fmla="*/ 9 h 33"/>
                    <a:gd name="T12" fmla="*/ 0 w 41"/>
                    <a:gd name="T13" fmla="*/ 12 h 33"/>
                    <a:gd name="T14" fmla="*/ 0 w 41"/>
                    <a:gd name="T15" fmla="*/ 12 h 33"/>
                    <a:gd name="T16" fmla="*/ 0 w 41"/>
                    <a:gd name="T17" fmla="*/ 15 h 33"/>
                    <a:gd name="T18" fmla="*/ 0 w 41"/>
                    <a:gd name="T19" fmla="*/ 19 h 33"/>
                    <a:gd name="T20" fmla="*/ 4 w 41"/>
                    <a:gd name="T21" fmla="*/ 25 h 33"/>
                    <a:gd name="T22" fmla="*/ 9 w 41"/>
                    <a:gd name="T23" fmla="*/ 29 h 33"/>
                    <a:gd name="T24" fmla="*/ 18 w 41"/>
                    <a:gd name="T25" fmla="*/ 32 h 33"/>
                    <a:gd name="T26" fmla="*/ 18 w 41"/>
                    <a:gd name="T27" fmla="*/ 32 h 33"/>
                    <a:gd name="T28" fmla="*/ 26 w 41"/>
                    <a:gd name="T29" fmla="*/ 33 h 33"/>
                    <a:gd name="T30" fmla="*/ 33 w 41"/>
                    <a:gd name="T31" fmla="*/ 30 h 33"/>
                    <a:gd name="T32" fmla="*/ 39 w 41"/>
                    <a:gd name="T33" fmla="*/ 25 h 33"/>
                    <a:gd name="T34" fmla="*/ 40 w 41"/>
                    <a:gd name="T35" fmla="*/ 23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6 h 33"/>
                    <a:gd name="T42" fmla="*/ 41 w 41"/>
                    <a:gd name="T43" fmla="*/ 14 h 33"/>
                    <a:gd name="T44" fmla="*/ 37 w 41"/>
                    <a:gd name="T45" fmla="*/ 7 h 33"/>
                    <a:gd name="T46" fmla="*/ 31 w 41"/>
                    <a:gd name="T47" fmla="*/ 2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6" y="0"/>
                      </a:lnTo>
                      <a:lnTo>
                        <a:pt x="8" y="2"/>
                      </a:lnTo>
                      <a:lnTo>
                        <a:pt x="3" y="6"/>
                      </a:lnTo>
                      <a:lnTo>
                        <a:pt x="2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4" y="25"/>
                      </a:lnTo>
                      <a:lnTo>
                        <a:pt x="9" y="29"/>
                      </a:lnTo>
                      <a:lnTo>
                        <a:pt x="18" y="32"/>
                      </a:lnTo>
                      <a:lnTo>
                        <a:pt x="26" y="33"/>
                      </a:lnTo>
                      <a:lnTo>
                        <a:pt x="33" y="30"/>
                      </a:lnTo>
                      <a:lnTo>
                        <a:pt x="39" y="25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41" y="14"/>
                      </a:lnTo>
                      <a:lnTo>
                        <a:pt x="37" y="7"/>
                      </a:lnTo>
                      <a:lnTo>
                        <a:pt x="31" y="2"/>
                      </a:lnTo>
                      <a:lnTo>
                        <a:pt x="2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151" name="Freeform 3293"/>
                <p:cNvSpPr>
                  <a:spLocks/>
                </p:cNvSpPr>
                <p:nvPr/>
              </p:nvSpPr>
              <p:spPr bwMode="auto">
                <a:xfrm>
                  <a:off x="1667" y="3003"/>
                  <a:ext cx="41" cy="32"/>
                </a:xfrm>
                <a:custGeom>
                  <a:avLst/>
                  <a:gdLst>
                    <a:gd name="T0" fmla="*/ 20 w 41"/>
                    <a:gd name="T1" fmla="*/ 0 h 32"/>
                    <a:gd name="T2" fmla="*/ 20 w 41"/>
                    <a:gd name="T3" fmla="*/ 0 h 32"/>
                    <a:gd name="T4" fmla="*/ 13 w 41"/>
                    <a:gd name="T5" fmla="*/ 1 h 32"/>
                    <a:gd name="T6" fmla="*/ 5 w 41"/>
                    <a:gd name="T7" fmla="*/ 5 h 32"/>
                    <a:gd name="T8" fmla="*/ 1 w 41"/>
                    <a:gd name="T9" fmla="*/ 10 h 32"/>
                    <a:gd name="T10" fmla="*/ 0 w 41"/>
                    <a:gd name="T11" fmla="*/ 13 h 32"/>
                    <a:gd name="T12" fmla="*/ 0 w 41"/>
                    <a:gd name="T13" fmla="*/ 17 h 32"/>
                    <a:gd name="T14" fmla="*/ 0 w 41"/>
                    <a:gd name="T15" fmla="*/ 17 h 32"/>
                    <a:gd name="T16" fmla="*/ 0 w 41"/>
                    <a:gd name="T17" fmla="*/ 19 h 32"/>
                    <a:gd name="T18" fmla="*/ 1 w 41"/>
                    <a:gd name="T19" fmla="*/ 23 h 32"/>
                    <a:gd name="T20" fmla="*/ 5 w 41"/>
                    <a:gd name="T21" fmla="*/ 28 h 32"/>
                    <a:gd name="T22" fmla="*/ 13 w 41"/>
                    <a:gd name="T23" fmla="*/ 31 h 32"/>
                    <a:gd name="T24" fmla="*/ 20 w 41"/>
                    <a:gd name="T25" fmla="*/ 32 h 32"/>
                    <a:gd name="T26" fmla="*/ 20 w 41"/>
                    <a:gd name="T27" fmla="*/ 32 h 32"/>
                    <a:gd name="T28" fmla="*/ 28 w 41"/>
                    <a:gd name="T29" fmla="*/ 31 h 32"/>
                    <a:gd name="T30" fmla="*/ 34 w 41"/>
                    <a:gd name="T31" fmla="*/ 28 h 32"/>
                    <a:gd name="T32" fmla="*/ 39 w 41"/>
                    <a:gd name="T33" fmla="*/ 23 h 32"/>
                    <a:gd name="T34" fmla="*/ 41 w 41"/>
                    <a:gd name="T35" fmla="*/ 19 h 32"/>
                    <a:gd name="T36" fmla="*/ 41 w 41"/>
                    <a:gd name="T37" fmla="*/ 17 h 32"/>
                    <a:gd name="T38" fmla="*/ 41 w 41"/>
                    <a:gd name="T39" fmla="*/ 17 h 32"/>
                    <a:gd name="T40" fmla="*/ 41 w 41"/>
                    <a:gd name="T41" fmla="*/ 13 h 32"/>
                    <a:gd name="T42" fmla="*/ 39 w 41"/>
                    <a:gd name="T43" fmla="*/ 10 h 32"/>
                    <a:gd name="T44" fmla="*/ 34 w 41"/>
                    <a:gd name="T45" fmla="*/ 5 h 32"/>
                    <a:gd name="T46" fmla="*/ 28 w 41"/>
                    <a:gd name="T47" fmla="*/ 1 h 32"/>
                    <a:gd name="T48" fmla="*/ 20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5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5" y="28"/>
                      </a:lnTo>
                      <a:lnTo>
                        <a:pt x="13" y="31"/>
                      </a:lnTo>
                      <a:lnTo>
                        <a:pt x="20" y="32"/>
                      </a:lnTo>
                      <a:lnTo>
                        <a:pt x="28" y="31"/>
                      </a:lnTo>
                      <a:lnTo>
                        <a:pt x="34" y="28"/>
                      </a:lnTo>
                      <a:lnTo>
                        <a:pt x="39" y="23"/>
                      </a:lnTo>
                      <a:lnTo>
                        <a:pt x="41" y="19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9" y="10"/>
                      </a:lnTo>
                      <a:lnTo>
                        <a:pt x="34" y="5"/>
                      </a:lnTo>
                      <a:lnTo>
                        <a:pt x="28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152" name="Freeform 3294"/>
                <p:cNvSpPr>
                  <a:spLocks/>
                </p:cNvSpPr>
                <p:nvPr/>
              </p:nvSpPr>
              <p:spPr bwMode="auto">
                <a:xfrm>
                  <a:off x="1667" y="3003"/>
                  <a:ext cx="41" cy="32"/>
                </a:xfrm>
                <a:custGeom>
                  <a:avLst/>
                  <a:gdLst>
                    <a:gd name="T0" fmla="*/ 20 w 41"/>
                    <a:gd name="T1" fmla="*/ 0 h 32"/>
                    <a:gd name="T2" fmla="*/ 20 w 41"/>
                    <a:gd name="T3" fmla="*/ 0 h 32"/>
                    <a:gd name="T4" fmla="*/ 13 w 41"/>
                    <a:gd name="T5" fmla="*/ 1 h 32"/>
                    <a:gd name="T6" fmla="*/ 5 w 41"/>
                    <a:gd name="T7" fmla="*/ 5 h 32"/>
                    <a:gd name="T8" fmla="*/ 1 w 41"/>
                    <a:gd name="T9" fmla="*/ 10 h 32"/>
                    <a:gd name="T10" fmla="*/ 0 w 41"/>
                    <a:gd name="T11" fmla="*/ 13 h 32"/>
                    <a:gd name="T12" fmla="*/ 0 w 41"/>
                    <a:gd name="T13" fmla="*/ 17 h 32"/>
                    <a:gd name="T14" fmla="*/ 0 w 41"/>
                    <a:gd name="T15" fmla="*/ 17 h 32"/>
                    <a:gd name="T16" fmla="*/ 0 w 41"/>
                    <a:gd name="T17" fmla="*/ 19 h 32"/>
                    <a:gd name="T18" fmla="*/ 1 w 41"/>
                    <a:gd name="T19" fmla="*/ 23 h 32"/>
                    <a:gd name="T20" fmla="*/ 5 w 41"/>
                    <a:gd name="T21" fmla="*/ 28 h 32"/>
                    <a:gd name="T22" fmla="*/ 13 w 41"/>
                    <a:gd name="T23" fmla="*/ 31 h 32"/>
                    <a:gd name="T24" fmla="*/ 20 w 41"/>
                    <a:gd name="T25" fmla="*/ 32 h 32"/>
                    <a:gd name="T26" fmla="*/ 20 w 41"/>
                    <a:gd name="T27" fmla="*/ 32 h 32"/>
                    <a:gd name="T28" fmla="*/ 28 w 41"/>
                    <a:gd name="T29" fmla="*/ 31 h 32"/>
                    <a:gd name="T30" fmla="*/ 34 w 41"/>
                    <a:gd name="T31" fmla="*/ 28 h 32"/>
                    <a:gd name="T32" fmla="*/ 39 w 41"/>
                    <a:gd name="T33" fmla="*/ 23 h 32"/>
                    <a:gd name="T34" fmla="*/ 41 w 41"/>
                    <a:gd name="T35" fmla="*/ 19 h 32"/>
                    <a:gd name="T36" fmla="*/ 41 w 41"/>
                    <a:gd name="T37" fmla="*/ 17 h 32"/>
                    <a:gd name="T38" fmla="*/ 41 w 41"/>
                    <a:gd name="T39" fmla="*/ 17 h 32"/>
                    <a:gd name="T40" fmla="*/ 41 w 41"/>
                    <a:gd name="T41" fmla="*/ 13 h 32"/>
                    <a:gd name="T42" fmla="*/ 39 w 41"/>
                    <a:gd name="T43" fmla="*/ 10 h 32"/>
                    <a:gd name="T44" fmla="*/ 34 w 41"/>
                    <a:gd name="T45" fmla="*/ 5 h 32"/>
                    <a:gd name="T46" fmla="*/ 28 w 41"/>
                    <a:gd name="T47" fmla="*/ 1 h 32"/>
                    <a:gd name="T48" fmla="*/ 20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5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5" y="28"/>
                      </a:lnTo>
                      <a:lnTo>
                        <a:pt x="13" y="31"/>
                      </a:lnTo>
                      <a:lnTo>
                        <a:pt x="20" y="32"/>
                      </a:lnTo>
                      <a:lnTo>
                        <a:pt x="28" y="31"/>
                      </a:lnTo>
                      <a:lnTo>
                        <a:pt x="34" y="28"/>
                      </a:lnTo>
                      <a:lnTo>
                        <a:pt x="39" y="23"/>
                      </a:lnTo>
                      <a:lnTo>
                        <a:pt x="41" y="19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9" y="10"/>
                      </a:lnTo>
                      <a:lnTo>
                        <a:pt x="34" y="5"/>
                      </a:lnTo>
                      <a:lnTo>
                        <a:pt x="28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153" name="Freeform 3295"/>
                <p:cNvSpPr>
                  <a:spLocks/>
                </p:cNvSpPr>
                <p:nvPr/>
              </p:nvSpPr>
              <p:spPr bwMode="auto">
                <a:xfrm>
                  <a:off x="1648" y="3066"/>
                  <a:ext cx="39" cy="34"/>
                </a:xfrm>
                <a:custGeom>
                  <a:avLst/>
                  <a:gdLst>
                    <a:gd name="T0" fmla="*/ 11 w 39"/>
                    <a:gd name="T1" fmla="*/ 2 h 34"/>
                    <a:gd name="T2" fmla="*/ 11 w 39"/>
                    <a:gd name="T3" fmla="*/ 2 h 34"/>
                    <a:gd name="T4" fmla="*/ 5 w 39"/>
                    <a:gd name="T5" fmla="*/ 7 h 34"/>
                    <a:gd name="T6" fmla="*/ 1 w 39"/>
                    <a:gd name="T7" fmla="*/ 14 h 34"/>
                    <a:gd name="T8" fmla="*/ 0 w 39"/>
                    <a:gd name="T9" fmla="*/ 21 h 34"/>
                    <a:gd name="T10" fmla="*/ 1 w 39"/>
                    <a:gd name="T11" fmla="*/ 24 h 34"/>
                    <a:gd name="T12" fmla="*/ 2 w 39"/>
                    <a:gd name="T13" fmla="*/ 28 h 34"/>
                    <a:gd name="T14" fmla="*/ 2 w 39"/>
                    <a:gd name="T15" fmla="*/ 28 h 34"/>
                    <a:gd name="T16" fmla="*/ 4 w 39"/>
                    <a:gd name="T17" fmla="*/ 30 h 34"/>
                    <a:gd name="T18" fmla="*/ 6 w 39"/>
                    <a:gd name="T19" fmla="*/ 31 h 34"/>
                    <a:gd name="T20" fmla="*/ 12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0 h 34"/>
                    <a:gd name="T26" fmla="*/ 28 w 39"/>
                    <a:gd name="T27" fmla="*/ 30 h 34"/>
                    <a:gd name="T28" fmla="*/ 34 w 39"/>
                    <a:gd name="T29" fmla="*/ 25 h 34"/>
                    <a:gd name="T30" fmla="*/ 38 w 39"/>
                    <a:gd name="T31" fmla="*/ 19 h 34"/>
                    <a:gd name="T32" fmla="*/ 39 w 39"/>
                    <a:gd name="T33" fmla="*/ 12 h 34"/>
                    <a:gd name="T34" fmla="*/ 39 w 39"/>
                    <a:gd name="T35" fmla="*/ 10 h 34"/>
                    <a:gd name="T36" fmla="*/ 38 w 39"/>
                    <a:gd name="T37" fmla="*/ 6 h 34"/>
                    <a:gd name="T38" fmla="*/ 38 w 39"/>
                    <a:gd name="T39" fmla="*/ 6 h 34"/>
                    <a:gd name="T40" fmla="*/ 35 w 39"/>
                    <a:gd name="T41" fmla="*/ 3 h 34"/>
                    <a:gd name="T42" fmla="*/ 33 w 39"/>
                    <a:gd name="T43" fmla="*/ 2 h 34"/>
                    <a:gd name="T44" fmla="*/ 26 w 39"/>
                    <a:gd name="T45" fmla="*/ 0 h 34"/>
                    <a:gd name="T46" fmla="*/ 19 w 39"/>
                    <a:gd name="T47" fmla="*/ 0 h 34"/>
                    <a:gd name="T48" fmla="*/ 11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7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1" y="24"/>
                      </a:lnTo>
                      <a:lnTo>
                        <a:pt x="2" y="28"/>
                      </a:lnTo>
                      <a:lnTo>
                        <a:pt x="4" y="30"/>
                      </a:lnTo>
                      <a:lnTo>
                        <a:pt x="6" y="31"/>
                      </a:lnTo>
                      <a:lnTo>
                        <a:pt x="12" y="34"/>
                      </a:lnTo>
                      <a:lnTo>
                        <a:pt x="20" y="34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39" y="12"/>
                      </a:lnTo>
                      <a:lnTo>
                        <a:pt x="39" y="10"/>
                      </a:lnTo>
                      <a:lnTo>
                        <a:pt x="38" y="6"/>
                      </a:lnTo>
                      <a:lnTo>
                        <a:pt x="35" y="3"/>
                      </a:lnTo>
                      <a:lnTo>
                        <a:pt x="33" y="2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2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154" name="Freeform 3296"/>
                <p:cNvSpPr>
                  <a:spLocks/>
                </p:cNvSpPr>
                <p:nvPr/>
              </p:nvSpPr>
              <p:spPr bwMode="auto">
                <a:xfrm>
                  <a:off x="1648" y="3066"/>
                  <a:ext cx="39" cy="34"/>
                </a:xfrm>
                <a:custGeom>
                  <a:avLst/>
                  <a:gdLst>
                    <a:gd name="T0" fmla="*/ 11 w 39"/>
                    <a:gd name="T1" fmla="*/ 2 h 34"/>
                    <a:gd name="T2" fmla="*/ 11 w 39"/>
                    <a:gd name="T3" fmla="*/ 2 h 34"/>
                    <a:gd name="T4" fmla="*/ 5 w 39"/>
                    <a:gd name="T5" fmla="*/ 7 h 34"/>
                    <a:gd name="T6" fmla="*/ 1 w 39"/>
                    <a:gd name="T7" fmla="*/ 14 h 34"/>
                    <a:gd name="T8" fmla="*/ 0 w 39"/>
                    <a:gd name="T9" fmla="*/ 21 h 34"/>
                    <a:gd name="T10" fmla="*/ 1 w 39"/>
                    <a:gd name="T11" fmla="*/ 24 h 34"/>
                    <a:gd name="T12" fmla="*/ 2 w 39"/>
                    <a:gd name="T13" fmla="*/ 28 h 34"/>
                    <a:gd name="T14" fmla="*/ 2 w 39"/>
                    <a:gd name="T15" fmla="*/ 28 h 34"/>
                    <a:gd name="T16" fmla="*/ 4 w 39"/>
                    <a:gd name="T17" fmla="*/ 30 h 34"/>
                    <a:gd name="T18" fmla="*/ 6 w 39"/>
                    <a:gd name="T19" fmla="*/ 31 h 34"/>
                    <a:gd name="T20" fmla="*/ 12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0 h 34"/>
                    <a:gd name="T26" fmla="*/ 28 w 39"/>
                    <a:gd name="T27" fmla="*/ 30 h 34"/>
                    <a:gd name="T28" fmla="*/ 34 w 39"/>
                    <a:gd name="T29" fmla="*/ 25 h 34"/>
                    <a:gd name="T30" fmla="*/ 38 w 39"/>
                    <a:gd name="T31" fmla="*/ 19 h 34"/>
                    <a:gd name="T32" fmla="*/ 39 w 39"/>
                    <a:gd name="T33" fmla="*/ 12 h 34"/>
                    <a:gd name="T34" fmla="*/ 39 w 39"/>
                    <a:gd name="T35" fmla="*/ 10 h 34"/>
                    <a:gd name="T36" fmla="*/ 38 w 39"/>
                    <a:gd name="T37" fmla="*/ 6 h 34"/>
                    <a:gd name="T38" fmla="*/ 38 w 39"/>
                    <a:gd name="T39" fmla="*/ 6 h 34"/>
                    <a:gd name="T40" fmla="*/ 35 w 39"/>
                    <a:gd name="T41" fmla="*/ 3 h 34"/>
                    <a:gd name="T42" fmla="*/ 33 w 39"/>
                    <a:gd name="T43" fmla="*/ 2 h 34"/>
                    <a:gd name="T44" fmla="*/ 26 w 39"/>
                    <a:gd name="T45" fmla="*/ 0 h 34"/>
                    <a:gd name="T46" fmla="*/ 19 w 39"/>
                    <a:gd name="T47" fmla="*/ 0 h 34"/>
                    <a:gd name="T48" fmla="*/ 11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7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1" y="24"/>
                      </a:lnTo>
                      <a:lnTo>
                        <a:pt x="2" y="28"/>
                      </a:lnTo>
                      <a:lnTo>
                        <a:pt x="4" y="30"/>
                      </a:lnTo>
                      <a:lnTo>
                        <a:pt x="6" y="31"/>
                      </a:lnTo>
                      <a:lnTo>
                        <a:pt x="12" y="34"/>
                      </a:lnTo>
                      <a:lnTo>
                        <a:pt x="20" y="34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39" y="12"/>
                      </a:lnTo>
                      <a:lnTo>
                        <a:pt x="39" y="10"/>
                      </a:lnTo>
                      <a:lnTo>
                        <a:pt x="38" y="6"/>
                      </a:lnTo>
                      <a:lnTo>
                        <a:pt x="35" y="3"/>
                      </a:lnTo>
                      <a:lnTo>
                        <a:pt x="33" y="2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155" name="Freeform 3297"/>
                <p:cNvSpPr>
                  <a:spLocks/>
                </p:cNvSpPr>
                <p:nvPr/>
              </p:nvSpPr>
              <p:spPr bwMode="auto">
                <a:xfrm>
                  <a:off x="1677" y="3069"/>
                  <a:ext cx="41" cy="34"/>
                </a:xfrm>
                <a:custGeom>
                  <a:avLst/>
                  <a:gdLst>
                    <a:gd name="T0" fmla="*/ 26 w 41"/>
                    <a:gd name="T1" fmla="*/ 2 h 34"/>
                    <a:gd name="T2" fmla="*/ 26 w 41"/>
                    <a:gd name="T3" fmla="*/ 2 h 34"/>
                    <a:gd name="T4" fmla="*/ 18 w 41"/>
                    <a:gd name="T5" fmla="*/ 0 h 34"/>
                    <a:gd name="T6" fmla="*/ 10 w 41"/>
                    <a:gd name="T7" fmla="*/ 0 h 34"/>
                    <a:gd name="T8" fmla="*/ 4 w 41"/>
                    <a:gd name="T9" fmla="*/ 4 h 34"/>
                    <a:gd name="T10" fmla="*/ 3 w 41"/>
                    <a:gd name="T11" fmla="*/ 7 h 34"/>
                    <a:gd name="T12" fmla="*/ 1 w 41"/>
                    <a:gd name="T13" fmla="*/ 9 h 34"/>
                    <a:gd name="T14" fmla="*/ 1 w 41"/>
                    <a:gd name="T15" fmla="*/ 9 h 34"/>
                    <a:gd name="T16" fmla="*/ 0 w 41"/>
                    <a:gd name="T17" fmla="*/ 13 h 34"/>
                    <a:gd name="T18" fmla="*/ 0 w 41"/>
                    <a:gd name="T19" fmla="*/ 16 h 34"/>
                    <a:gd name="T20" fmla="*/ 3 w 41"/>
                    <a:gd name="T21" fmla="*/ 22 h 34"/>
                    <a:gd name="T22" fmla="*/ 8 w 41"/>
                    <a:gd name="T23" fmla="*/ 27 h 34"/>
                    <a:gd name="T24" fmla="*/ 14 w 41"/>
                    <a:gd name="T25" fmla="*/ 32 h 34"/>
                    <a:gd name="T26" fmla="*/ 14 w 41"/>
                    <a:gd name="T27" fmla="*/ 32 h 34"/>
                    <a:gd name="T28" fmla="*/ 23 w 41"/>
                    <a:gd name="T29" fmla="*/ 34 h 34"/>
                    <a:gd name="T30" fmla="*/ 31 w 41"/>
                    <a:gd name="T31" fmla="*/ 32 h 34"/>
                    <a:gd name="T32" fmla="*/ 36 w 41"/>
                    <a:gd name="T33" fmla="*/ 30 h 34"/>
                    <a:gd name="T34" fmla="*/ 38 w 41"/>
                    <a:gd name="T35" fmla="*/ 27 h 34"/>
                    <a:gd name="T36" fmla="*/ 40 w 41"/>
                    <a:gd name="T37" fmla="*/ 23 h 34"/>
                    <a:gd name="T38" fmla="*/ 40 w 41"/>
                    <a:gd name="T39" fmla="*/ 23 h 34"/>
                    <a:gd name="T40" fmla="*/ 41 w 41"/>
                    <a:gd name="T41" fmla="*/ 21 h 34"/>
                    <a:gd name="T42" fmla="*/ 41 w 41"/>
                    <a:gd name="T43" fmla="*/ 17 h 34"/>
                    <a:gd name="T44" fmla="*/ 38 w 41"/>
                    <a:gd name="T45" fmla="*/ 11 h 34"/>
                    <a:gd name="T46" fmla="*/ 33 w 41"/>
                    <a:gd name="T47" fmla="*/ 5 h 34"/>
                    <a:gd name="T48" fmla="*/ 26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0" y="0"/>
                      </a:lnTo>
                      <a:lnTo>
                        <a:pt x="4" y="4"/>
                      </a:lnTo>
                      <a:lnTo>
                        <a:pt x="3" y="7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3" y="22"/>
                      </a:lnTo>
                      <a:lnTo>
                        <a:pt x="8" y="27"/>
                      </a:lnTo>
                      <a:lnTo>
                        <a:pt x="14" y="32"/>
                      </a:lnTo>
                      <a:lnTo>
                        <a:pt x="23" y="34"/>
                      </a:lnTo>
                      <a:lnTo>
                        <a:pt x="31" y="32"/>
                      </a:lnTo>
                      <a:lnTo>
                        <a:pt x="36" y="30"/>
                      </a:lnTo>
                      <a:lnTo>
                        <a:pt x="38" y="27"/>
                      </a:lnTo>
                      <a:lnTo>
                        <a:pt x="40" y="23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6" y="2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156" name="Freeform 3298"/>
                <p:cNvSpPr>
                  <a:spLocks/>
                </p:cNvSpPr>
                <p:nvPr/>
              </p:nvSpPr>
              <p:spPr bwMode="auto">
                <a:xfrm>
                  <a:off x="1677" y="3069"/>
                  <a:ext cx="41" cy="34"/>
                </a:xfrm>
                <a:custGeom>
                  <a:avLst/>
                  <a:gdLst>
                    <a:gd name="T0" fmla="*/ 26 w 41"/>
                    <a:gd name="T1" fmla="*/ 2 h 34"/>
                    <a:gd name="T2" fmla="*/ 26 w 41"/>
                    <a:gd name="T3" fmla="*/ 2 h 34"/>
                    <a:gd name="T4" fmla="*/ 18 w 41"/>
                    <a:gd name="T5" fmla="*/ 0 h 34"/>
                    <a:gd name="T6" fmla="*/ 10 w 41"/>
                    <a:gd name="T7" fmla="*/ 0 h 34"/>
                    <a:gd name="T8" fmla="*/ 4 w 41"/>
                    <a:gd name="T9" fmla="*/ 4 h 34"/>
                    <a:gd name="T10" fmla="*/ 3 w 41"/>
                    <a:gd name="T11" fmla="*/ 7 h 34"/>
                    <a:gd name="T12" fmla="*/ 1 w 41"/>
                    <a:gd name="T13" fmla="*/ 9 h 34"/>
                    <a:gd name="T14" fmla="*/ 1 w 41"/>
                    <a:gd name="T15" fmla="*/ 9 h 34"/>
                    <a:gd name="T16" fmla="*/ 0 w 41"/>
                    <a:gd name="T17" fmla="*/ 13 h 34"/>
                    <a:gd name="T18" fmla="*/ 0 w 41"/>
                    <a:gd name="T19" fmla="*/ 16 h 34"/>
                    <a:gd name="T20" fmla="*/ 3 w 41"/>
                    <a:gd name="T21" fmla="*/ 22 h 34"/>
                    <a:gd name="T22" fmla="*/ 8 w 41"/>
                    <a:gd name="T23" fmla="*/ 27 h 34"/>
                    <a:gd name="T24" fmla="*/ 14 w 41"/>
                    <a:gd name="T25" fmla="*/ 32 h 34"/>
                    <a:gd name="T26" fmla="*/ 14 w 41"/>
                    <a:gd name="T27" fmla="*/ 32 h 34"/>
                    <a:gd name="T28" fmla="*/ 23 w 41"/>
                    <a:gd name="T29" fmla="*/ 34 h 34"/>
                    <a:gd name="T30" fmla="*/ 31 w 41"/>
                    <a:gd name="T31" fmla="*/ 32 h 34"/>
                    <a:gd name="T32" fmla="*/ 36 w 41"/>
                    <a:gd name="T33" fmla="*/ 30 h 34"/>
                    <a:gd name="T34" fmla="*/ 38 w 41"/>
                    <a:gd name="T35" fmla="*/ 27 h 34"/>
                    <a:gd name="T36" fmla="*/ 40 w 41"/>
                    <a:gd name="T37" fmla="*/ 23 h 34"/>
                    <a:gd name="T38" fmla="*/ 40 w 41"/>
                    <a:gd name="T39" fmla="*/ 23 h 34"/>
                    <a:gd name="T40" fmla="*/ 41 w 41"/>
                    <a:gd name="T41" fmla="*/ 21 h 34"/>
                    <a:gd name="T42" fmla="*/ 41 w 41"/>
                    <a:gd name="T43" fmla="*/ 17 h 34"/>
                    <a:gd name="T44" fmla="*/ 38 w 41"/>
                    <a:gd name="T45" fmla="*/ 11 h 34"/>
                    <a:gd name="T46" fmla="*/ 33 w 41"/>
                    <a:gd name="T47" fmla="*/ 5 h 34"/>
                    <a:gd name="T48" fmla="*/ 26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0" y="0"/>
                      </a:lnTo>
                      <a:lnTo>
                        <a:pt x="4" y="4"/>
                      </a:lnTo>
                      <a:lnTo>
                        <a:pt x="3" y="7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3" y="22"/>
                      </a:lnTo>
                      <a:lnTo>
                        <a:pt x="8" y="27"/>
                      </a:lnTo>
                      <a:lnTo>
                        <a:pt x="14" y="32"/>
                      </a:lnTo>
                      <a:lnTo>
                        <a:pt x="23" y="34"/>
                      </a:lnTo>
                      <a:lnTo>
                        <a:pt x="31" y="32"/>
                      </a:lnTo>
                      <a:lnTo>
                        <a:pt x="36" y="30"/>
                      </a:lnTo>
                      <a:lnTo>
                        <a:pt x="38" y="27"/>
                      </a:lnTo>
                      <a:lnTo>
                        <a:pt x="40" y="23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6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157" name="Freeform 3299"/>
                <p:cNvSpPr>
                  <a:spLocks/>
                </p:cNvSpPr>
                <p:nvPr/>
              </p:nvSpPr>
              <p:spPr bwMode="auto">
                <a:xfrm>
                  <a:off x="1667" y="3059"/>
                  <a:ext cx="29" cy="89"/>
                </a:xfrm>
                <a:custGeom>
                  <a:avLst/>
                  <a:gdLst>
                    <a:gd name="T0" fmla="*/ 0 w 29"/>
                    <a:gd name="T1" fmla="*/ 84 h 89"/>
                    <a:gd name="T2" fmla="*/ 7 w 29"/>
                    <a:gd name="T3" fmla="*/ 69 h 89"/>
                    <a:gd name="T4" fmla="*/ 7 w 29"/>
                    <a:gd name="T5" fmla="*/ 0 h 89"/>
                    <a:gd name="T6" fmla="*/ 22 w 29"/>
                    <a:gd name="T7" fmla="*/ 1 h 89"/>
                    <a:gd name="T8" fmla="*/ 22 w 29"/>
                    <a:gd name="T9" fmla="*/ 70 h 89"/>
                    <a:gd name="T10" fmla="*/ 29 w 29"/>
                    <a:gd name="T11" fmla="*/ 86 h 89"/>
                    <a:gd name="T12" fmla="*/ 19 w 29"/>
                    <a:gd name="T13" fmla="*/ 79 h 89"/>
                    <a:gd name="T14" fmla="*/ 20 w 29"/>
                    <a:gd name="T15" fmla="*/ 89 h 89"/>
                    <a:gd name="T16" fmla="*/ 14 w 29"/>
                    <a:gd name="T17" fmla="*/ 82 h 89"/>
                    <a:gd name="T18" fmla="*/ 7 w 29"/>
                    <a:gd name="T19" fmla="*/ 88 h 89"/>
                    <a:gd name="T20" fmla="*/ 7 w 29"/>
                    <a:gd name="T21" fmla="*/ 81 h 89"/>
                    <a:gd name="T22" fmla="*/ 0 w 29"/>
                    <a:gd name="T23" fmla="*/ 84 h 89"/>
                    <a:gd name="T24" fmla="*/ 0 w 29"/>
                    <a:gd name="T25" fmla="*/ 84 h 8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9"/>
                    <a:gd name="T40" fmla="*/ 0 h 89"/>
                    <a:gd name="T41" fmla="*/ 29 w 29"/>
                    <a:gd name="T42" fmla="*/ 89 h 8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9" h="89">
                      <a:moveTo>
                        <a:pt x="0" y="84"/>
                      </a:moveTo>
                      <a:lnTo>
                        <a:pt x="7" y="69"/>
                      </a:lnTo>
                      <a:lnTo>
                        <a:pt x="7" y="0"/>
                      </a:lnTo>
                      <a:lnTo>
                        <a:pt x="22" y="1"/>
                      </a:lnTo>
                      <a:lnTo>
                        <a:pt x="22" y="70"/>
                      </a:lnTo>
                      <a:lnTo>
                        <a:pt x="29" y="86"/>
                      </a:lnTo>
                      <a:lnTo>
                        <a:pt x="19" y="79"/>
                      </a:lnTo>
                      <a:lnTo>
                        <a:pt x="20" y="89"/>
                      </a:lnTo>
                      <a:lnTo>
                        <a:pt x="14" y="82"/>
                      </a:lnTo>
                      <a:lnTo>
                        <a:pt x="7" y="88"/>
                      </a:lnTo>
                      <a:lnTo>
                        <a:pt x="7" y="81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158" name="Freeform 3300"/>
                <p:cNvSpPr>
                  <a:spLocks/>
                </p:cNvSpPr>
                <p:nvPr/>
              </p:nvSpPr>
              <p:spPr bwMode="auto">
                <a:xfrm>
                  <a:off x="1648" y="3044"/>
                  <a:ext cx="39" cy="34"/>
                </a:xfrm>
                <a:custGeom>
                  <a:avLst/>
                  <a:gdLst>
                    <a:gd name="T0" fmla="*/ 11 w 39"/>
                    <a:gd name="T1" fmla="*/ 2 h 34"/>
                    <a:gd name="T2" fmla="*/ 11 w 39"/>
                    <a:gd name="T3" fmla="*/ 2 h 34"/>
                    <a:gd name="T4" fmla="*/ 5 w 39"/>
                    <a:gd name="T5" fmla="*/ 8 h 34"/>
                    <a:gd name="T6" fmla="*/ 1 w 39"/>
                    <a:gd name="T7" fmla="*/ 14 h 34"/>
                    <a:gd name="T8" fmla="*/ 0 w 39"/>
                    <a:gd name="T9" fmla="*/ 22 h 34"/>
                    <a:gd name="T10" fmla="*/ 1 w 39"/>
                    <a:gd name="T11" fmla="*/ 24 h 34"/>
                    <a:gd name="T12" fmla="*/ 2 w 39"/>
                    <a:gd name="T13" fmla="*/ 28 h 34"/>
                    <a:gd name="T14" fmla="*/ 2 w 39"/>
                    <a:gd name="T15" fmla="*/ 28 h 34"/>
                    <a:gd name="T16" fmla="*/ 4 w 39"/>
                    <a:gd name="T17" fmla="*/ 30 h 34"/>
                    <a:gd name="T18" fmla="*/ 6 w 39"/>
                    <a:gd name="T19" fmla="*/ 32 h 34"/>
                    <a:gd name="T20" fmla="*/ 12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2 h 34"/>
                    <a:gd name="T26" fmla="*/ 28 w 39"/>
                    <a:gd name="T27" fmla="*/ 32 h 34"/>
                    <a:gd name="T28" fmla="*/ 34 w 39"/>
                    <a:gd name="T29" fmla="*/ 27 h 34"/>
                    <a:gd name="T30" fmla="*/ 38 w 39"/>
                    <a:gd name="T31" fmla="*/ 20 h 34"/>
                    <a:gd name="T32" fmla="*/ 39 w 39"/>
                    <a:gd name="T33" fmla="*/ 13 h 34"/>
                    <a:gd name="T34" fmla="*/ 39 w 39"/>
                    <a:gd name="T35" fmla="*/ 10 h 34"/>
                    <a:gd name="T36" fmla="*/ 38 w 39"/>
                    <a:gd name="T37" fmla="*/ 6 h 34"/>
                    <a:gd name="T38" fmla="*/ 38 w 39"/>
                    <a:gd name="T39" fmla="*/ 6 h 34"/>
                    <a:gd name="T40" fmla="*/ 35 w 39"/>
                    <a:gd name="T41" fmla="*/ 4 h 34"/>
                    <a:gd name="T42" fmla="*/ 33 w 39"/>
                    <a:gd name="T43" fmla="*/ 2 h 34"/>
                    <a:gd name="T44" fmla="*/ 26 w 39"/>
                    <a:gd name="T45" fmla="*/ 0 h 34"/>
                    <a:gd name="T46" fmla="*/ 19 w 39"/>
                    <a:gd name="T47" fmla="*/ 0 h 34"/>
                    <a:gd name="T48" fmla="*/ 11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1" y="24"/>
                      </a:lnTo>
                      <a:lnTo>
                        <a:pt x="2" y="28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2" y="34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0"/>
                      </a:lnTo>
                      <a:lnTo>
                        <a:pt x="39" y="13"/>
                      </a:lnTo>
                      <a:lnTo>
                        <a:pt x="39" y="10"/>
                      </a:lnTo>
                      <a:lnTo>
                        <a:pt x="38" y="6"/>
                      </a:lnTo>
                      <a:lnTo>
                        <a:pt x="35" y="4"/>
                      </a:lnTo>
                      <a:lnTo>
                        <a:pt x="33" y="2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2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159" name="Freeform 3301"/>
                <p:cNvSpPr>
                  <a:spLocks/>
                </p:cNvSpPr>
                <p:nvPr/>
              </p:nvSpPr>
              <p:spPr bwMode="auto">
                <a:xfrm>
                  <a:off x="1648" y="3044"/>
                  <a:ext cx="39" cy="34"/>
                </a:xfrm>
                <a:custGeom>
                  <a:avLst/>
                  <a:gdLst>
                    <a:gd name="T0" fmla="*/ 11 w 39"/>
                    <a:gd name="T1" fmla="*/ 2 h 34"/>
                    <a:gd name="T2" fmla="*/ 11 w 39"/>
                    <a:gd name="T3" fmla="*/ 2 h 34"/>
                    <a:gd name="T4" fmla="*/ 5 w 39"/>
                    <a:gd name="T5" fmla="*/ 8 h 34"/>
                    <a:gd name="T6" fmla="*/ 1 w 39"/>
                    <a:gd name="T7" fmla="*/ 14 h 34"/>
                    <a:gd name="T8" fmla="*/ 0 w 39"/>
                    <a:gd name="T9" fmla="*/ 22 h 34"/>
                    <a:gd name="T10" fmla="*/ 1 w 39"/>
                    <a:gd name="T11" fmla="*/ 24 h 34"/>
                    <a:gd name="T12" fmla="*/ 2 w 39"/>
                    <a:gd name="T13" fmla="*/ 28 h 34"/>
                    <a:gd name="T14" fmla="*/ 2 w 39"/>
                    <a:gd name="T15" fmla="*/ 28 h 34"/>
                    <a:gd name="T16" fmla="*/ 4 w 39"/>
                    <a:gd name="T17" fmla="*/ 30 h 34"/>
                    <a:gd name="T18" fmla="*/ 6 w 39"/>
                    <a:gd name="T19" fmla="*/ 32 h 34"/>
                    <a:gd name="T20" fmla="*/ 12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2 h 34"/>
                    <a:gd name="T26" fmla="*/ 28 w 39"/>
                    <a:gd name="T27" fmla="*/ 32 h 34"/>
                    <a:gd name="T28" fmla="*/ 34 w 39"/>
                    <a:gd name="T29" fmla="*/ 27 h 34"/>
                    <a:gd name="T30" fmla="*/ 38 w 39"/>
                    <a:gd name="T31" fmla="*/ 20 h 34"/>
                    <a:gd name="T32" fmla="*/ 39 w 39"/>
                    <a:gd name="T33" fmla="*/ 13 h 34"/>
                    <a:gd name="T34" fmla="*/ 39 w 39"/>
                    <a:gd name="T35" fmla="*/ 10 h 34"/>
                    <a:gd name="T36" fmla="*/ 38 w 39"/>
                    <a:gd name="T37" fmla="*/ 6 h 34"/>
                    <a:gd name="T38" fmla="*/ 38 w 39"/>
                    <a:gd name="T39" fmla="*/ 6 h 34"/>
                    <a:gd name="T40" fmla="*/ 35 w 39"/>
                    <a:gd name="T41" fmla="*/ 4 h 34"/>
                    <a:gd name="T42" fmla="*/ 33 w 39"/>
                    <a:gd name="T43" fmla="*/ 2 h 34"/>
                    <a:gd name="T44" fmla="*/ 26 w 39"/>
                    <a:gd name="T45" fmla="*/ 0 h 34"/>
                    <a:gd name="T46" fmla="*/ 19 w 39"/>
                    <a:gd name="T47" fmla="*/ 0 h 34"/>
                    <a:gd name="T48" fmla="*/ 11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1" y="24"/>
                      </a:lnTo>
                      <a:lnTo>
                        <a:pt x="2" y="28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2" y="34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0"/>
                      </a:lnTo>
                      <a:lnTo>
                        <a:pt x="39" y="13"/>
                      </a:lnTo>
                      <a:lnTo>
                        <a:pt x="39" y="10"/>
                      </a:lnTo>
                      <a:lnTo>
                        <a:pt x="38" y="6"/>
                      </a:lnTo>
                      <a:lnTo>
                        <a:pt x="35" y="4"/>
                      </a:lnTo>
                      <a:lnTo>
                        <a:pt x="33" y="2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160" name="Freeform 3302"/>
                <p:cNvSpPr>
                  <a:spLocks/>
                </p:cNvSpPr>
                <p:nvPr/>
              </p:nvSpPr>
              <p:spPr bwMode="auto">
                <a:xfrm>
                  <a:off x="1677" y="3048"/>
                  <a:ext cx="41" cy="33"/>
                </a:xfrm>
                <a:custGeom>
                  <a:avLst/>
                  <a:gdLst>
                    <a:gd name="T0" fmla="*/ 26 w 41"/>
                    <a:gd name="T1" fmla="*/ 1 h 33"/>
                    <a:gd name="T2" fmla="*/ 26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4 w 41"/>
                    <a:gd name="T9" fmla="*/ 4 h 33"/>
                    <a:gd name="T10" fmla="*/ 3 w 41"/>
                    <a:gd name="T11" fmla="*/ 6 h 33"/>
                    <a:gd name="T12" fmla="*/ 1 w 41"/>
                    <a:gd name="T13" fmla="*/ 10 h 33"/>
                    <a:gd name="T14" fmla="*/ 1 w 41"/>
                    <a:gd name="T15" fmla="*/ 10 h 33"/>
                    <a:gd name="T16" fmla="*/ 0 w 41"/>
                    <a:gd name="T17" fmla="*/ 12 h 33"/>
                    <a:gd name="T18" fmla="*/ 0 w 41"/>
                    <a:gd name="T19" fmla="*/ 16 h 33"/>
                    <a:gd name="T20" fmla="*/ 3 w 41"/>
                    <a:gd name="T21" fmla="*/ 23 h 33"/>
                    <a:gd name="T22" fmla="*/ 8 w 41"/>
                    <a:gd name="T23" fmla="*/ 28 h 33"/>
                    <a:gd name="T24" fmla="*/ 14 w 41"/>
                    <a:gd name="T25" fmla="*/ 32 h 33"/>
                    <a:gd name="T26" fmla="*/ 14 w 41"/>
                    <a:gd name="T27" fmla="*/ 32 h 33"/>
                    <a:gd name="T28" fmla="*/ 23 w 41"/>
                    <a:gd name="T29" fmla="*/ 33 h 33"/>
                    <a:gd name="T30" fmla="*/ 31 w 41"/>
                    <a:gd name="T31" fmla="*/ 33 h 33"/>
                    <a:gd name="T32" fmla="*/ 36 w 41"/>
                    <a:gd name="T33" fmla="*/ 29 h 33"/>
                    <a:gd name="T34" fmla="*/ 38 w 41"/>
                    <a:gd name="T35" fmla="*/ 26 h 33"/>
                    <a:gd name="T36" fmla="*/ 40 w 41"/>
                    <a:gd name="T37" fmla="*/ 24 h 33"/>
                    <a:gd name="T38" fmla="*/ 40 w 41"/>
                    <a:gd name="T39" fmla="*/ 24 h 33"/>
                    <a:gd name="T40" fmla="*/ 41 w 41"/>
                    <a:gd name="T41" fmla="*/ 20 h 33"/>
                    <a:gd name="T42" fmla="*/ 41 w 41"/>
                    <a:gd name="T43" fmla="*/ 18 h 33"/>
                    <a:gd name="T44" fmla="*/ 38 w 41"/>
                    <a:gd name="T45" fmla="*/ 11 h 33"/>
                    <a:gd name="T46" fmla="*/ 33 w 41"/>
                    <a:gd name="T47" fmla="*/ 5 h 33"/>
                    <a:gd name="T48" fmla="*/ 26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3" y="6"/>
                      </a:lnTo>
                      <a:lnTo>
                        <a:pt x="1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3" y="33"/>
                      </a:lnTo>
                      <a:lnTo>
                        <a:pt x="31" y="33"/>
                      </a:lnTo>
                      <a:lnTo>
                        <a:pt x="36" y="29"/>
                      </a:lnTo>
                      <a:lnTo>
                        <a:pt x="38" y="26"/>
                      </a:lnTo>
                      <a:lnTo>
                        <a:pt x="40" y="24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161" name="Freeform 3303"/>
                <p:cNvSpPr>
                  <a:spLocks/>
                </p:cNvSpPr>
                <p:nvPr/>
              </p:nvSpPr>
              <p:spPr bwMode="auto">
                <a:xfrm>
                  <a:off x="1677" y="3048"/>
                  <a:ext cx="41" cy="33"/>
                </a:xfrm>
                <a:custGeom>
                  <a:avLst/>
                  <a:gdLst>
                    <a:gd name="T0" fmla="*/ 26 w 41"/>
                    <a:gd name="T1" fmla="*/ 1 h 33"/>
                    <a:gd name="T2" fmla="*/ 26 w 41"/>
                    <a:gd name="T3" fmla="*/ 1 h 33"/>
                    <a:gd name="T4" fmla="*/ 18 w 41"/>
                    <a:gd name="T5" fmla="*/ 0 h 33"/>
                    <a:gd name="T6" fmla="*/ 10 w 41"/>
                    <a:gd name="T7" fmla="*/ 1 h 33"/>
                    <a:gd name="T8" fmla="*/ 4 w 41"/>
                    <a:gd name="T9" fmla="*/ 4 h 33"/>
                    <a:gd name="T10" fmla="*/ 3 w 41"/>
                    <a:gd name="T11" fmla="*/ 6 h 33"/>
                    <a:gd name="T12" fmla="*/ 1 w 41"/>
                    <a:gd name="T13" fmla="*/ 10 h 33"/>
                    <a:gd name="T14" fmla="*/ 1 w 41"/>
                    <a:gd name="T15" fmla="*/ 10 h 33"/>
                    <a:gd name="T16" fmla="*/ 0 w 41"/>
                    <a:gd name="T17" fmla="*/ 12 h 33"/>
                    <a:gd name="T18" fmla="*/ 0 w 41"/>
                    <a:gd name="T19" fmla="*/ 16 h 33"/>
                    <a:gd name="T20" fmla="*/ 3 w 41"/>
                    <a:gd name="T21" fmla="*/ 23 h 33"/>
                    <a:gd name="T22" fmla="*/ 8 w 41"/>
                    <a:gd name="T23" fmla="*/ 28 h 33"/>
                    <a:gd name="T24" fmla="*/ 14 w 41"/>
                    <a:gd name="T25" fmla="*/ 32 h 33"/>
                    <a:gd name="T26" fmla="*/ 14 w 41"/>
                    <a:gd name="T27" fmla="*/ 32 h 33"/>
                    <a:gd name="T28" fmla="*/ 23 w 41"/>
                    <a:gd name="T29" fmla="*/ 33 h 33"/>
                    <a:gd name="T30" fmla="*/ 31 w 41"/>
                    <a:gd name="T31" fmla="*/ 33 h 33"/>
                    <a:gd name="T32" fmla="*/ 36 w 41"/>
                    <a:gd name="T33" fmla="*/ 29 h 33"/>
                    <a:gd name="T34" fmla="*/ 38 w 41"/>
                    <a:gd name="T35" fmla="*/ 26 h 33"/>
                    <a:gd name="T36" fmla="*/ 40 w 41"/>
                    <a:gd name="T37" fmla="*/ 24 h 33"/>
                    <a:gd name="T38" fmla="*/ 40 w 41"/>
                    <a:gd name="T39" fmla="*/ 24 h 33"/>
                    <a:gd name="T40" fmla="*/ 41 w 41"/>
                    <a:gd name="T41" fmla="*/ 20 h 33"/>
                    <a:gd name="T42" fmla="*/ 41 w 41"/>
                    <a:gd name="T43" fmla="*/ 18 h 33"/>
                    <a:gd name="T44" fmla="*/ 38 w 41"/>
                    <a:gd name="T45" fmla="*/ 11 h 33"/>
                    <a:gd name="T46" fmla="*/ 33 w 41"/>
                    <a:gd name="T47" fmla="*/ 5 h 33"/>
                    <a:gd name="T48" fmla="*/ 26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3" y="6"/>
                      </a:lnTo>
                      <a:lnTo>
                        <a:pt x="1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3" y="33"/>
                      </a:lnTo>
                      <a:lnTo>
                        <a:pt x="31" y="33"/>
                      </a:lnTo>
                      <a:lnTo>
                        <a:pt x="36" y="29"/>
                      </a:lnTo>
                      <a:lnTo>
                        <a:pt x="38" y="26"/>
                      </a:lnTo>
                      <a:lnTo>
                        <a:pt x="40" y="24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162" name="Freeform 3304"/>
                <p:cNvSpPr>
                  <a:spLocks/>
                </p:cNvSpPr>
                <p:nvPr/>
              </p:nvSpPr>
              <p:spPr bwMode="auto">
                <a:xfrm>
                  <a:off x="1653" y="3021"/>
                  <a:ext cx="41" cy="32"/>
                </a:xfrm>
                <a:custGeom>
                  <a:avLst/>
                  <a:gdLst>
                    <a:gd name="T0" fmla="*/ 20 w 41"/>
                    <a:gd name="T1" fmla="*/ 0 h 32"/>
                    <a:gd name="T2" fmla="*/ 20 w 41"/>
                    <a:gd name="T3" fmla="*/ 0 h 32"/>
                    <a:gd name="T4" fmla="*/ 13 w 41"/>
                    <a:gd name="T5" fmla="*/ 1 h 32"/>
                    <a:gd name="T6" fmla="*/ 5 w 41"/>
                    <a:gd name="T7" fmla="*/ 4 h 32"/>
                    <a:gd name="T8" fmla="*/ 1 w 41"/>
                    <a:gd name="T9" fmla="*/ 10 h 32"/>
                    <a:gd name="T10" fmla="*/ 0 w 41"/>
                    <a:gd name="T11" fmla="*/ 13 h 32"/>
                    <a:gd name="T12" fmla="*/ 0 w 41"/>
                    <a:gd name="T13" fmla="*/ 15 h 32"/>
                    <a:gd name="T14" fmla="*/ 0 w 41"/>
                    <a:gd name="T15" fmla="*/ 15 h 32"/>
                    <a:gd name="T16" fmla="*/ 0 w 41"/>
                    <a:gd name="T17" fmla="*/ 19 h 32"/>
                    <a:gd name="T18" fmla="*/ 1 w 41"/>
                    <a:gd name="T19" fmla="*/ 22 h 32"/>
                    <a:gd name="T20" fmla="*/ 5 w 41"/>
                    <a:gd name="T21" fmla="*/ 27 h 32"/>
                    <a:gd name="T22" fmla="*/ 13 w 41"/>
                    <a:gd name="T23" fmla="*/ 31 h 32"/>
                    <a:gd name="T24" fmla="*/ 20 w 41"/>
                    <a:gd name="T25" fmla="*/ 32 h 32"/>
                    <a:gd name="T26" fmla="*/ 20 w 41"/>
                    <a:gd name="T27" fmla="*/ 32 h 32"/>
                    <a:gd name="T28" fmla="*/ 28 w 41"/>
                    <a:gd name="T29" fmla="*/ 31 h 32"/>
                    <a:gd name="T30" fmla="*/ 34 w 41"/>
                    <a:gd name="T31" fmla="*/ 27 h 32"/>
                    <a:gd name="T32" fmla="*/ 39 w 41"/>
                    <a:gd name="T33" fmla="*/ 22 h 32"/>
                    <a:gd name="T34" fmla="*/ 41 w 41"/>
                    <a:gd name="T35" fmla="*/ 19 h 32"/>
                    <a:gd name="T36" fmla="*/ 41 w 41"/>
                    <a:gd name="T37" fmla="*/ 15 h 32"/>
                    <a:gd name="T38" fmla="*/ 41 w 41"/>
                    <a:gd name="T39" fmla="*/ 15 h 32"/>
                    <a:gd name="T40" fmla="*/ 41 w 41"/>
                    <a:gd name="T41" fmla="*/ 13 h 32"/>
                    <a:gd name="T42" fmla="*/ 39 w 41"/>
                    <a:gd name="T43" fmla="*/ 10 h 32"/>
                    <a:gd name="T44" fmla="*/ 34 w 41"/>
                    <a:gd name="T45" fmla="*/ 4 h 32"/>
                    <a:gd name="T46" fmla="*/ 28 w 41"/>
                    <a:gd name="T47" fmla="*/ 1 h 32"/>
                    <a:gd name="T48" fmla="*/ 20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5" y="4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2"/>
                      </a:lnTo>
                      <a:lnTo>
                        <a:pt x="5" y="27"/>
                      </a:lnTo>
                      <a:lnTo>
                        <a:pt x="13" y="31"/>
                      </a:lnTo>
                      <a:lnTo>
                        <a:pt x="20" y="32"/>
                      </a:lnTo>
                      <a:lnTo>
                        <a:pt x="28" y="31"/>
                      </a:lnTo>
                      <a:lnTo>
                        <a:pt x="34" y="27"/>
                      </a:lnTo>
                      <a:lnTo>
                        <a:pt x="39" y="22"/>
                      </a:lnTo>
                      <a:lnTo>
                        <a:pt x="41" y="19"/>
                      </a:lnTo>
                      <a:lnTo>
                        <a:pt x="41" y="15"/>
                      </a:lnTo>
                      <a:lnTo>
                        <a:pt x="41" y="13"/>
                      </a:lnTo>
                      <a:lnTo>
                        <a:pt x="39" y="10"/>
                      </a:lnTo>
                      <a:lnTo>
                        <a:pt x="34" y="4"/>
                      </a:lnTo>
                      <a:lnTo>
                        <a:pt x="28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163" name="Freeform 3305"/>
                <p:cNvSpPr>
                  <a:spLocks/>
                </p:cNvSpPr>
                <p:nvPr/>
              </p:nvSpPr>
              <p:spPr bwMode="auto">
                <a:xfrm>
                  <a:off x="1653" y="3021"/>
                  <a:ext cx="41" cy="32"/>
                </a:xfrm>
                <a:custGeom>
                  <a:avLst/>
                  <a:gdLst>
                    <a:gd name="T0" fmla="*/ 20 w 41"/>
                    <a:gd name="T1" fmla="*/ 0 h 32"/>
                    <a:gd name="T2" fmla="*/ 20 w 41"/>
                    <a:gd name="T3" fmla="*/ 0 h 32"/>
                    <a:gd name="T4" fmla="*/ 13 w 41"/>
                    <a:gd name="T5" fmla="*/ 1 h 32"/>
                    <a:gd name="T6" fmla="*/ 5 w 41"/>
                    <a:gd name="T7" fmla="*/ 4 h 32"/>
                    <a:gd name="T8" fmla="*/ 1 w 41"/>
                    <a:gd name="T9" fmla="*/ 10 h 32"/>
                    <a:gd name="T10" fmla="*/ 0 w 41"/>
                    <a:gd name="T11" fmla="*/ 13 h 32"/>
                    <a:gd name="T12" fmla="*/ 0 w 41"/>
                    <a:gd name="T13" fmla="*/ 15 h 32"/>
                    <a:gd name="T14" fmla="*/ 0 w 41"/>
                    <a:gd name="T15" fmla="*/ 15 h 32"/>
                    <a:gd name="T16" fmla="*/ 0 w 41"/>
                    <a:gd name="T17" fmla="*/ 19 h 32"/>
                    <a:gd name="T18" fmla="*/ 1 w 41"/>
                    <a:gd name="T19" fmla="*/ 22 h 32"/>
                    <a:gd name="T20" fmla="*/ 5 w 41"/>
                    <a:gd name="T21" fmla="*/ 27 h 32"/>
                    <a:gd name="T22" fmla="*/ 13 w 41"/>
                    <a:gd name="T23" fmla="*/ 31 h 32"/>
                    <a:gd name="T24" fmla="*/ 20 w 41"/>
                    <a:gd name="T25" fmla="*/ 32 h 32"/>
                    <a:gd name="T26" fmla="*/ 20 w 41"/>
                    <a:gd name="T27" fmla="*/ 32 h 32"/>
                    <a:gd name="T28" fmla="*/ 28 w 41"/>
                    <a:gd name="T29" fmla="*/ 31 h 32"/>
                    <a:gd name="T30" fmla="*/ 34 w 41"/>
                    <a:gd name="T31" fmla="*/ 27 h 32"/>
                    <a:gd name="T32" fmla="*/ 39 w 41"/>
                    <a:gd name="T33" fmla="*/ 22 h 32"/>
                    <a:gd name="T34" fmla="*/ 41 w 41"/>
                    <a:gd name="T35" fmla="*/ 19 h 32"/>
                    <a:gd name="T36" fmla="*/ 41 w 41"/>
                    <a:gd name="T37" fmla="*/ 15 h 32"/>
                    <a:gd name="T38" fmla="*/ 41 w 41"/>
                    <a:gd name="T39" fmla="*/ 15 h 32"/>
                    <a:gd name="T40" fmla="*/ 41 w 41"/>
                    <a:gd name="T41" fmla="*/ 13 h 32"/>
                    <a:gd name="T42" fmla="*/ 39 w 41"/>
                    <a:gd name="T43" fmla="*/ 10 h 32"/>
                    <a:gd name="T44" fmla="*/ 34 w 41"/>
                    <a:gd name="T45" fmla="*/ 4 h 32"/>
                    <a:gd name="T46" fmla="*/ 28 w 41"/>
                    <a:gd name="T47" fmla="*/ 1 h 32"/>
                    <a:gd name="T48" fmla="*/ 20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5" y="4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2"/>
                      </a:lnTo>
                      <a:lnTo>
                        <a:pt x="5" y="27"/>
                      </a:lnTo>
                      <a:lnTo>
                        <a:pt x="13" y="31"/>
                      </a:lnTo>
                      <a:lnTo>
                        <a:pt x="20" y="32"/>
                      </a:lnTo>
                      <a:lnTo>
                        <a:pt x="28" y="31"/>
                      </a:lnTo>
                      <a:lnTo>
                        <a:pt x="34" y="27"/>
                      </a:lnTo>
                      <a:lnTo>
                        <a:pt x="39" y="22"/>
                      </a:lnTo>
                      <a:lnTo>
                        <a:pt x="41" y="19"/>
                      </a:lnTo>
                      <a:lnTo>
                        <a:pt x="41" y="15"/>
                      </a:lnTo>
                      <a:lnTo>
                        <a:pt x="41" y="13"/>
                      </a:lnTo>
                      <a:lnTo>
                        <a:pt x="39" y="10"/>
                      </a:lnTo>
                      <a:lnTo>
                        <a:pt x="34" y="4"/>
                      </a:lnTo>
                      <a:lnTo>
                        <a:pt x="28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164" name="Freeform 3306"/>
                <p:cNvSpPr>
                  <a:spLocks/>
                </p:cNvSpPr>
                <p:nvPr/>
              </p:nvSpPr>
              <p:spPr bwMode="auto">
                <a:xfrm>
                  <a:off x="1678" y="3025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6 w 41"/>
                    <a:gd name="T5" fmla="*/ 0 h 33"/>
                    <a:gd name="T6" fmla="*/ 8 w 41"/>
                    <a:gd name="T7" fmla="*/ 2 h 33"/>
                    <a:gd name="T8" fmla="*/ 3 w 41"/>
                    <a:gd name="T9" fmla="*/ 6 h 33"/>
                    <a:gd name="T10" fmla="*/ 2 w 41"/>
                    <a:gd name="T11" fmla="*/ 9 h 33"/>
                    <a:gd name="T12" fmla="*/ 0 w 41"/>
                    <a:gd name="T13" fmla="*/ 12 h 33"/>
                    <a:gd name="T14" fmla="*/ 0 w 41"/>
                    <a:gd name="T15" fmla="*/ 12 h 33"/>
                    <a:gd name="T16" fmla="*/ 0 w 41"/>
                    <a:gd name="T17" fmla="*/ 15 h 33"/>
                    <a:gd name="T18" fmla="*/ 0 w 41"/>
                    <a:gd name="T19" fmla="*/ 19 h 33"/>
                    <a:gd name="T20" fmla="*/ 4 w 41"/>
                    <a:gd name="T21" fmla="*/ 25 h 33"/>
                    <a:gd name="T22" fmla="*/ 9 w 41"/>
                    <a:gd name="T23" fmla="*/ 29 h 33"/>
                    <a:gd name="T24" fmla="*/ 18 w 41"/>
                    <a:gd name="T25" fmla="*/ 32 h 33"/>
                    <a:gd name="T26" fmla="*/ 18 w 41"/>
                    <a:gd name="T27" fmla="*/ 32 h 33"/>
                    <a:gd name="T28" fmla="*/ 26 w 41"/>
                    <a:gd name="T29" fmla="*/ 33 h 33"/>
                    <a:gd name="T30" fmla="*/ 33 w 41"/>
                    <a:gd name="T31" fmla="*/ 30 h 33"/>
                    <a:gd name="T32" fmla="*/ 39 w 41"/>
                    <a:gd name="T33" fmla="*/ 25 h 33"/>
                    <a:gd name="T34" fmla="*/ 40 w 41"/>
                    <a:gd name="T35" fmla="*/ 23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6 h 33"/>
                    <a:gd name="T42" fmla="*/ 41 w 41"/>
                    <a:gd name="T43" fmla="*/ 14 h 33"/>
                    <a:gd name="T44" fmla="*/ 37 w 41"/>
                    <a:gd name="T45" fmla="*/ 7 h 33"/>
                    <a:gd name="T46" fmla="*/ 31 w 41"/>
                    <a:gd name="T47" fmla="*/ 2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6" y="0"/>
                      </a:lnTo>
                      <a:lnTo>
                        <a:pt x="8" y="2"/>
                      </a:lnTo>
                      <a:lnTo>
                        <a:pt x="3" y="6"/>
                      </a:lnTo>
                      <a:lnTo>
                        <a:pt x="2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4" y="25"/>
                      </a:lnTo>
                      <a:lnTo>
                        <a:pt x="9" y="29"/>
                      </a:lnTo>
                      <a:lnTo>
                        <a:pt x="18" y="32"/>
                      </a:lnTo>
                      <a:lnTo>
                        <a:pt x="26" y="33"/>
                      </a:lnTo>
                      <a:lnTo>
                        <a:pt x="33" y="30"/>
                      </a:lnTo>
                      <a:lnTo>
                        <a:pt x="39" y="25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41" y="14"/>
                      </a:lnTo>
                      <a:lnTo>
                        <a:pt x="37" y="7"/>
                      </a:lnTo>
                      <a:lnTo>
                        <a:pt x="31" y="2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165" name="Freeform 3307"/>
                <p:cNvSpPr>
                  <a:spLocks/>
                </p:cNvSpPr>
                <p:nvPr/>
              </p:nvSpPr>
              <p:spPr bwMode="auto">
                <a:xfrm>
                  <a:off x="1678" y="3025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6 w 41"/>
                    <a:gd name="T5" fmla="*/ 0 h 33"/>
                    <a:gd name="T6" fmla="*/ 8 w 41"/>
                    <a:gd name="T7" fmla="*/ 2 h 33"/>
                    <a:gd name="T8" fmla="*/ 3 w 41"/>
                    <a:gd name="T9" fmla="*/ 6 h 33"/>
                    <a:gd name="T10" fmla="*/ 2 w 41"/>
                    <a:gd name="T11" fmla="*/ 9 h 33"/>
                    <a:gd name="T12" fmla="*/ 0 w 41"/>
                    <a:gd name="T13" fmla="*/ 12 h 33"/>
                    <a:gd name="T14" fmla="*/ 0 w 41"/>
                    <a:gd name="T15" fmla="*/ 12 h 33"/>
                    <a:gd name="T16" fmla="*/ 0 w 41"/>
                    <a:gd name="T17" fmla="*/ 15 h 33"/>
                    <a:gd name="T18" fmla="*/ 0 w 41"/>
                    <a:gd name="T19" fmla="*/ 19 h 33"/>
                    <a:gd name="T20" fmla="*/ 4 w 41"/>
                    <a:gd name="T21" fmla="*/ 25 h 33"/>
                    <a:gd name="T22" fmla="*/ 9 w 41"/>
                    <a:gd name="T23" fmla="*/ 29 h 33"/>
                    <a:gd name="T24" fmla="*/ 18 w 41"/>
                    <a:gd name="T25" fmla="*/ 32 h 33"/>
                    <a:gd name="T26" fmla="*/ 18 w 41"/>
                    <a:gd name="T27" fmla="*/ 32 h 33"/>
                    <a:gd name="T28" fmla="*/ 26 w 41"/>
                    <a:gd name="T29" fmla="*/ 33 h 33"/>
                    <a:gd name="T30" fmla="*/ 33 w 41"/>
                    <a:gd name="T31" fmla="*/ 30 h 33"/>
                    <a:gd name="T32" fmla="*/ 39 w 41"/>
                    <a:gd name="T33" fmla="*/ 25 h 33"/>
                    <a:gd name="T34" fmla="*/ 40 w 41"/>
                    <a:gd name="T35" fmla="*/ 23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6 h 33"/>
                    <a:gd name="T42" fmla="*/ 41 w 41"/>
                    <a:gd name="T43" fmla="*/ 14 h 33"/>
                    <a:gd name="T44" fmla="*/ 37 w 41"/>
                    <a:gd name="T45" fmla="*/ 7 h 33"/>
                    <a:gd name="T46" fmla="*/ 31 w 41"/>
                    <a:gd name="T47" fmla="*/ 2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6" y="0"/>
                      </a:lnTo>
                      <a:lnTo>
                        <a:pt x="8" y="2"/>
                      </a:lnTo>
                      <a:lnTo>
                        <a:pt x="3" y="6"/>
                      </a:lnTo>
                      <a:lnTo>
                        <a:pt x="2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4" y="25"/>
                      </a:lnTo>
                      <a:lnTo>
                        <a:pt x="9" y="29"/>
                      </a:lnTo>
                      <a:lnTo>
                        <a:pt x="18" y="32"/>
                      </a:lnTo>
                      <a:lnTo>
                        <a:pt x="26" y="33"/>
                      </a:lnTo>
                      <a:lnTo>
                        <a:pt x="33" y="30"/>
                      </a:lnTo>
                      <a:lnTo>
                        <a:pt x="39" y="25"/>
                      </a:lnTo>
                      <a:lnTo>
                        <a:pt x="40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41" y="14"/>
                      </a:lnTo>
                      <a:lnTo>
                        <a:pt x="37" y="7"/>
                      </a:lnTo>
                      <a:lnTo>
                        <a:pt x="31" y="2"/>
                      </a:lnTo>
                      <a:lnTo>
                        <a:pt x="2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166" name="Freeform 3308"/>
                <p:cNvSpPr>
                  <a:spLocks/>
                </p:cNvSpPr>
                <p:nvPr/>
              </p:nvSpPr>
              <p:spPr bwMode="auto">
                <a:xfrm>
                  <a:off x="1667" y="3003"/>
                  <a:ext cx="41" cy="32"/>
                </a:xfrm>
                <a:custGeom>
                  <a:avLst/>
                  <a:gdLst>
                    <a:gd name="T0" fmla="*/ 20 w 41"/>
                    <a:gd name="T1" fmla="*/ 0 h 32"/>
                    <a:gd name="T2" fmla="*/ 20 w 41"/>
                    <a:gd name="T3" fmla="*/ 0 h 32"/>
                    <a:gd name="T4" fmla="*/ 13 w 41"/>
                    <a:gd name="T5" fmla="*/ 1 h 32"/>
                    <a:gd name="T6" fmla="*/ 5 w 41"/>
                    <a:gd name="T7" fmla="*/ 5 h 32"/>
                    <a:gd name="T8" fmla="*/ 1 w 41"/>
                    <a:gd name="T9" fmla="*/ 10 h 32"/>
                    <a:gd name="T10" fmla="*/ 0 w 41"/>
                    <a:gd name="T11" fmla="*/ 13 h 32"/>
                    <a:gd name="T12" fmla="*/ 0 w 41"/>
                    <a:gd name="T13" fmla="*/ 17 h 32"/>
                    <a:gd name="T14" fmla="*/ 0 w 41"/>
                    <a:gd name="T15" fmla="*/ 17 h 32"/>
                    <a:gd name="T16" fmla="*/ 0 w 41"/>
                    <a:gd name="T17" fmla="*/ 19 h 32"/>
                    <a:gd name="T18" fmla="*/ 1 w 41"/>
                    <a:gd name="T19" fmla="*/ 23 h 32"/>
                    <a:gd name="T20" fmla="*/ 5 w 41"/>
                    <a:gd name="T21" fmla="*/ 28 h 32"/>
                    <a:gd name="T22" fmla="*/ 13 w 41"/>
                    <a:gd name="T23" fmla="*/ 31 h 32"/>
                    <a:gd name="T24" fmla="*/ 20 w 41"/>
                    <a:gd name="T25" fmla="*/ 32 h 32"/>
                    <a:gd name="T26" fmla="*/ 20 w 41"/>
                    <a:gd name="T27" fmla="*/ 32 h 32"/>
                    <a:gd name="T28" fmla="*/ 28 w 41"/>
                    <a:gd name="T29" fmla="*/ 31 h 32"/>
                    <a:gd name="T30" fmla="*/ 34 w 41"/>
                    <a:gd name="T31" fmla="*/ 28 h 32"/>
                    <a:gd name="T32" fmla="*/ 39 w 41"/>
                    <a:gd name="T33" fmla="*/ 23 h 32"/>
                    <a:gd name="T34" fmla="*/ 41 w 41"/>
                    <a:gd name="T35" fmla="*/ 19 h 32"/>
                    <a:gd name="T36" fmla="*/ 41 w 41"/>
                    <a:gd name="T37" fmla="*/ 17 h 32"/>
                    <a:gd name="T38" fmla="*/ 41 w 41"/>
                    <a:gd name="T39" fmla="*/ 17 h 32"/>
                    <a:gd name="T40" fmla="*/ 41 w 41"/>
                    <a:gd name="T41" fmla="*/ 13 h 32"/>
                    <a:gd name="T42" fmla="*/ 39 w 41"/>
                    <a:gd name="T43" fmla="*/ 10 h 32"/>
                    <a:gd name="T44" fmla="*/ 34 w 41"/>
                    <a:gd name="T45" fmla="*/ 5 h 32"/>
                    <a:gd name="T46" fmla="*/ 28 w 41"/>
                    <a:gd name="T47" fmla="*/ 1 h 32"/>
                    <a:gd name="T48" fmla="*/ 20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5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5" y="28"/>
                      </a:lnTo>
                      <a:lnTo>
                        <a:pt x="13" y="31"/>
                      </a:lnTo>
                      <a:lnTo>
                        <a:pt x="20" y="32"/>
                      </a:lnTo>
                      <a:lnTo>
                        <a:pt x="28" y="31"/>
                      </a:lnTo>
                      <a:lnTo>
                        <a:pt x="34" y="28"/>
                      </a:lnTo>
                      <a:lnTo>
                        <a:pt x="39" y="23"/>
                      </a:lnTo>
                      <a:lnTo>
                        <a:pt x="41" y="19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9" y="10"/>
                      </a:lnTo>
                      <a:lnTo>
                        <a:pt x="34" y="5"/>
                      </a:lnTo>
                      <a:lnTo>
                        <a:pt x="28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167" name="Freeform 3309"/>
                <p:cNvSpPr>
                  <a:spLocks/>
                </p:cNvSpPr>
                <p:nvPr/>
              </p:nvSpPr>
              <p:spPr bwMode="auto">
                <a:xfrm>
                  <a:off x="1667" y="3003"/>
                  <a:ext cx="41" cy="32"/>
                </a:xfrm>
                <a:custGeom>
                  <a:avLst/>
                  <a:gdLst>
                    <a:gd name="T0" fmla="*/ 20 w 41"/>
                    <a:gd name="T1" fmla="*/ 0 h 32"/>
                    <a:gd name="T2" fmla="*/ 20 w 41"/>
                    <a:gd name="T3" fmla="*/ 0 h 32"/>
                    <a:gd name="T4" fmla="*/ 13 w 41"/>
                    <a:gd name="T5" fmla="*/ 1 h 32"/>
                    <a:gd name="T6" fmla="*/ 5 w 41"/>
                    <a:gd name="T7" fmla="*/ 5 h 32"/>
                    <a:gd name="T8" fmla="*/ 1 w 41"/>
                    <a:gd name="T9" fmla="*/ 10 h 32"/>
                    <a:gd name="T10" fmla="*/ 0 w 41"/>
                    <a:gd name="T11" fmla="*/ 13 h 32"/>
                    <a:gd name="T12" fmla="*/ 0 w 41"/>
                    <a:gd name="T13" fmla="*/ 17 h 32"/>
                    <a:gd name="T14" fmla="*/ 0 w 41"/>
                    <a:gd name="T15" fmla="*/ 17 h 32"/>
                    <a:gd name="T16" fmla="*/ 0 w 41"/>
                    <a:gd name="T17" fmla="*/ 19 h 32"/>
                    <a:gd name="T18" fmla="*/ 1 w 41"/>
                    <a:gd name="T19" fmla="*/ 23 h 32"/>
                    <a:gd name="T20" fmla="*/ 5 w 41"/>
                    <a:gd name="T21" fmla="*/ 28 h 32"/>
                    <a:gd name="T22" fmla="*/ 13 w 41"/>
                    <a:gd name="T23" fmla="*/ 31 h 32"/>
                    <a:gd name="T24" fmla="*/ 20 w 41"/>
                    <a:gd name="T25" fmla="*/ 32 h 32"/>
                    <a:gd name="T26" fmla="*/ 20 w 41"/>
                    <a:gd name="T27" fmla="*/ 32 h 32"/>
                    <a:gd name="T28" fmla="*/ 28 w 41"/>
                    <a:gd name="T29" fmla="*/ 31 h 32"/>
                    <a:gd name="T30" fmla="*/ 34 w 41"/>
                    <a:gd name="T31" fmla="*/ 28 h 32"/>
                    <a:gd name="T32" fmla="*/ 39 w 41"/>
                    <a:gd name="T33" fmla="*/ 23 h 32"/>
                    <a:gd name="T34" fmla="*/ 41 w 41"/>
                    <a:gd name="T35" fmla="*/ 19 h 32"/>
                    <a:gd name="T36" fmla="*/ 41 w 41"/>
                    <a:gd name="T37" fmla="*/ 17 h 32"/>
                    <a:gd name="T38" fmla="*/ 41 w 41"/>
                    <a:gd name="T39" fmla="*/ 17 h 32"/>
                    <a:gd name="T40" fmla="*/ 41 w 41"/>
                    <a:gd name="T41" fmla="*/ 13 h 32"/>
                    <a:gd name="T42" fmla="*/ 39 w 41"/>
                    <a:gd name="T43" fmla="*/ 10 h 32"/>
                    <a:gd name="T44" fmla="*/ 34 w 41"/>
                    <a:gd name="T45" fmla="*/ 5 h 32"/>
                    <a:gd name="T46" fmla="*/ 28 w 41"/>
                    <a:gd name="T47" fmla="*/ 1 h 32"/>
                    <a:gd name="T48" fmla="*/ 20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5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5" y="28"/>
                      </a:lnTo>
                      <a:lnTo>
                        <a:pt x="13" y="31"/>
                      </a:lnTo>
                      <a:lnTo>
                        <a:pt x="20" y="32"/>
                      </a:lnTo>
                      <a:lnTo>
                        <a:pt x="28" y="31"/>
                      </a:lnTo>
                      <a:lnTo>
                        <a:pt x="34" y="28"/>
                      </a:lnTo>
                      <a:lnTo>
                        <a:pt x="39" y="23"/>
                      </a:lnTo>
                      <a:lnTo>
                        <a:pt x="41" y="19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39" y="10"/>
                      </a:lnTo>
                      <a:lnTo>
                        <a:pt x="34" y="5"/>
                      </a:lnTo>
                      <a:lnTo>
                        <a:pt x="28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168" name="Freeform 3310"/>
                <p:cNvSpPr>
                  <a:spLocks/>
                </p:cNvSpPr>
                <p:nvPr/>
              </p:nvSpPr>
              <p:spPr bwMode="auto">
                <a:xfrm>
                  <a:off x="1648" y="3066"/>
                  <a:ext cx="39" cy="34"/>
                </a:xfrm>
                <a:custGeom>
                  <a:avLst/>
                  <a:gdLst>
                    <a:gd name="T0" fmla="*/ 11 w 39"/>
                    <a:gd name="T1" fmla="*/ 2 h 34"/>
                    <a:gd name="T2" fmla="*/ 11 w 39"/>
                    <a:gd name="T3" fmla="*/ 2 h 34"/>
                    <a:gd name="T4" fmla="*/ 5 w 39"/>
                    <a:gd name="T5" fmla="*/ 7 h 34"/>
                    <a:gd name="T6" fmla="*/ 1 w 39"/>
                    <a:gd name="T7" fmla="*/ 14 h 34"/>
                    <a:gd name="T8" fmla="*/ 0 w 39"/>
                    <a:gd name="T9" fmla="*/ 21 h 34"/>
                    <a:gd name="T10" fmla="*/ 1 w 39"/>
                    <a:gd name="T11" fmla="*/ 24 h 34"/>
                    <a:gd name="T12" fmla="*/ 2 w 39"/>
                    <a:gd name="T13" fmla="*/ 28 h 34"/>
                    <a:gd name="T14" fmla="*/ 2 w 39"/>
                    <a:gd name="T15" fmla="*/ 28 h 34"/>
                    <a:gd name="T16" fmla="*/ 4 w 39"/>
                    <a:gd name="T17" fmla="*/ 30 h 34"/>
                    <a:gd name="T18" fmla="*/ 6 w 39"/>
                    <a:gd name="T19" fmla="*/ 31 h 34"/>
                    <a:gd name="T20" fmla="*/ 12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0 h 34"/>
                    <a:gd name="T26" fmla="*/ 28 w 39"/>
                    <a:gd name="T27" fmla="*/ 30 h 34"/>
                    <a:gd name="T28" fmla="*/ 34 w 39"/>
                    <a:gd name="T29" fmla="*/ 25 h 34"/>
                    <a:gd name="T30" fmla="*/ 38 w 39"/>
                    <a:gd name="T31" fmla="*/ 19 h 34"/>
                    <a:gd name="T32" fmla="*/ 39 w 39"/>
                    <a:gd name="T33" fmla="*/ 12 h 34"/>
                    <a:gd name="T34" fmla="*/ 39 w 39"/>
                    <a:gd name="T35" fmla="*/ 10 h 34"/>
                    <a:gd name="T36" fmla="*/ 38 w 39"/>
                    <a:gd name="T37" fmla="*/ 6 h 34"/>
                    <a:gd name="T38" fmla="*/ 38 w 39"/>
                    <a:gd name="T39" fmla="*/ 6 h 34"/>
                    <a:gd name="T40" fmla="*/ 35 w 39"/>
                    <a:gd name="T41" fmla="*/ 3 h 34"/>
                    <a:gd name="T42" fmla="*/ 33 w 39"/>
                    <a:gd name="T43" fmla="*/ 2 h 34"/>
                    <a:gd name="T44" fmla="*/ 26 w 39"/>
                    <a:gd name="T45" fmla="*/ 0 h 34"/>
                    <a:gd name="T46" fmla="*/ 19 w 39"/>
                    <a:gd name="T47" fmla="*/ 0 h 34"/>
                    <a:gd name="T48" fmla="*/ 11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7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1" y="24"/>
                      </a:lnTo>
                      <a:lnTo>
                        <a:pt x="2" y="28"/>
                      </a:lnTo>
                      <a:lnTo>
                        <a:pt x="4" y="30"/>
                      </a:lnTo>
                      <a:lnTo>
                        <a:pt x="6" y="31"/>
                      </a:lnTo>
                      <a:lnTo>
                        <a:pt x="12" y="34"/>
                      </a:lnTo>
                      <a:lnTo>
                        <a:pt x="20" y="34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39" y="12"/>
                      </a:lnTo>
                      <a:lnTo>
                        <a:pt x="39" y="10"/>
                      </a:lnTo>
                      <a:lnTo>
                        <a:pt x="38" y="6"/>
                      </a:lnTo>
                      <a:lnTo>
                        <a:pt x="35" y="3"/>
                      </a:lnTo>
                      <a:lnTo>
                        <a:pt x="33" y="2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2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169" name="Freeform 3311"/>
                <p:cNvSpPr>
                  <a:spLocks/>
                </p:cNvSpPr>
                <p:nvPr/>
              </p:nvSpPr>
              <p:spPr bwMode="auto">
                <a:xfrm>
                  <a:off x="1648" y="3066"/>
                  <a:ext cx="39" cy="34"/>
                </a:xfrm>
                <a:custGeom>
                  <a:avLst/>
                  <a:gdLst>
                    <a:gd name="T0" fmla="*/ 11 w 39"/>
                    <a:gd name="T1" fmla="*/ 2 h 34"/>
                    <a:gd name="T2" fmla="*/ 11 w 39"/>
                    <a:gd name="T3" fmla="*/ 2 h 34"/>
                    <a:gd name="T4" fmla="*/ 5 w 39"/>
                    <a:gd name="T5" fmla="*/ 7 h 34"/>
                    <a:gd name="T6" fmla="*/ 1 w 39"/>
                    <a:gd name="T7" fmla="*/ 14 h 34"/>
                    <a:gd name="T8" fmla="*/ 0 w 39"/>
                    <a:gd name="T9" fmla="*/ 21 h 34"/>
                    <a:gd name="T10" fmla="*/ 1 w 39"/>
                    <a:gd name="T11" fmla="*/ 24 h 34"/>
                    <a:gd name="T12" fmla="*/ 2 w 39"/>
                    <a:gd name="T13" fmla="*/ 28 h 34"/>
                    <a:gd name="T14" fmla="*/ 2 w 39"/>
                    <a:gd name="T15" fmla="*/ 28 h 34"/>
                    <a:gd name="T16" fmla="*/ 4 w 39"/>
                    <a:gd name="T17" fmla="*/ 30 h 34"/>
                    <a:gd name="T18" fmla="*/ 6 w 39"/>
                    <a:gd name="T19" fmla="*/ 31 h 34"/>
                    <a:gd name="T20" fmla="*/ 12 w 39"/>
                    <a:gd name="T21" fmla="*/ 34 h 34"/>
                    <a:gd name="T22" fmla="*/ 20 w 39"/>
                    <a:gd name="T23" fmla="*/ 34 h 34"/>
                    <a:gd name="T24" fmla="*/ 28 w 39"/>
                    <a:gd name="T25" fmla="*/ 30 h 34"/>
                    <a:gd name="T26" fmla="*/ 28 w 39"/>
                    <a:gd name="T27" fmla="*/ 30 h 34"/>
                    <a:gd name="T28" fmla="*/ 34 w 39"/>
                    <a:gd name="T29" fmla="*/ 25 h 34"/>
                    <a:gd name="T30" fmla="*/ 38 w 39"/>
                    <a:gd name="T31" fmla="*/ 19 h 34"/>
                    <a:gd name="T32" fmla="*/ 39 w 39"/>
                    <a:gd name="T33" fmla="*/ 12 h 34"/>
                    <a:gd name="T34" fmla="*/ 39 w 39"/>
                    <a:gd name="T35" fmla="*/ 10 h 34"/>
                    <a:gd name="T36" fmla="*/ 38 w 39"/>
                    <a:gd name="T37" fmla="*/ 6 h 34"/>
                    <a:gd name="T38" fmla="*/ 38 w 39"/>
                    <a:gd name="T39" fmla="*/ 6 h 34"/>
                    <a:gd name="T40" fmla="*/ 35 w 39"/>
                    <a:gd name="T41" fmla="*/ 3 h 34"/>
                    <a:gd name="T42" fmla="*/ 33 w 39"/>
                    <a:gd name="T43" fmla="*/ 2 h 34"/>
                    <a:gd name="T44" fmla="*/ 26 w 39"/>
                    <a:gd name="T45" fmla="*/ 0 h 34"/>
                    <a:gd name="T46" fmla="*/ 19 w 39"/>
                    <a:gd name="T47" fmla="*/ 0 h 34"/>
                    <a:gd name="T48" fmla="*/ 11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11" y="2"/>
                      </a:moveTo>
                      <a:lnTo>
                        <a:pt x="11" y="2"/>
                      </a:lnTo>
                      <a:lnTo>
                        <a:pt x="5" y="7"/>
                      </a:lnTo>
                      <a:lnTo>
                        <a:pt x="1" y="14"/>
                      </a:lnTo>
                      <a:lnTo>
                        <a:pt x="0" y="21"/>
                      </a:lnTo>
                      <a:lnTo>
                        <a:pt x="1" y="24"/>
                      </a:lnTo>
                      <a:lnTo>
                        <a:pt x="2" y="28"/>
                      </a:lnTo>
                      <a:lnTo>
                        <a:pt x="4" y="30"/>
                      </a:lnTo>
                      <a:lnTo>
                        <a:pt x="6" y="31"/>
                      </a:lnTo>
                      <a:lnTo>
                        <a:pt x="12" y="34"/>
                      </a:lnTo>
                      <a:lnTo>
                        <a:pt x="20" y="34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39" y="12"/>
                      </a:lnTo>
                      <a:lnTo>
                        <a:pt x="39" y="10"/>
                      </a:lnTo>
                      <a:lnTo>
                        <a:pt x="38" y="6"/>
                      </a:lnTo>
                      <a:lnTo>
                        <a:pt x="35" y="3"/>
                      </a:lnTo>
                      <a:lnTo>
                        <a:pt x="33" y="2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170" name="Freeform 3312"/>
                <p:cNvSpPr>
                  <a:spLocks/>
                </p:cNvSpPr>
                <p:nvPr/>
              </p:nvSpPr>
              <p:spPr bwMode="auto">
                <a:xfrm>
                  <a:off x="1677" y="3069"/>
                  <a:ext cx="41" cy="34"/>
                </a:xfrm>
                <a:custGeom>
                  <a:avLst/>
                  <a:gdLst>
                    <a:gd name="T0" fmla="*/ 26 w 41"/>
                    <a:gd name="T1" fmla="*/ 2 h 34"/>
                    <a:gd name="T2" fmla="*/ 26 w 41"/>
                    <a:gd name="T3" fmla="*/ 2 h 34"/>
                    <a:gd name="T4" fmla="*/ 18 w 41"/>
                    <a:gd name="T5" fmla="*/ 0 h 34"/>
                    <a:gd name="T6" fmla="*/ 10 w 41"/>
                    <a:gd name="T7" fmla="*/ 0 h 34"/>
                    <a:gd name="T8" fmla="*/ 4 w 41"/>
                    <a:gd name="T9" fmla="*/ 4 h 34"/>
                    <a:gd name="T10" fmla="*/ 3 w 41"/>
                    <a:gd name="T11" fmla="*/ 7 h 34"/>
                    <a:gd name="T12" fmla="*/ 1 w 41"/>
                    <a:gd name="T13" fmla="*/ 9 h 34"/>
                    <a:gd name="T14" fmla="*/ 1 w 41"/>
                    <a:gd name="T15" fmla="*/ 9 h 34"/>
                    <a:gd name="T16" fmla="*/ 0 w 41"/>
                    <a:gd name="T17" fmla="*/ 13 h 34"/>
                    <a:gd name="T18" fmla="*/ 0 w 41"/>
                    <a:gd name="T19" fmla="*/ 16 h 34"/>
                    <a:gd name="T20" fmla="*/ 3 w 41"/>
                    <a:gd name="T21" fmla="*/ 22 h 34"/>
                    <a:gd name="T22" fmla="*/ 8 w 41"/>
                    <a:gd name="T23" fmla="*/ 27 h 34"/>
                    <a:gd name="T24" fmla="*/ 14 w 41"/>
                    <a:gd name="T25" fmla="*/ 32 h 34"/>
                    <a:gd name="T26" fmla="*/ 14 w 41"/>
                    <a:gd name="T27" fmla="*/ 32 h 34"/>
                    <a:gd name="T28" fmla="*/ 23 w 41"/>
                    <a:gd name="T29" fmla="*/ 34 h 34"/>
                    <a:gd name="T30" fmla="*/ 31 w 41"/>
                    <a:gd name="T31" fmla="*/ 32 h 34"/>
                    <a:gd name="T32" fmla="*/ 36 w 41"/>
                    <a:gd name="T33" fmla="*/ 30 h 34"/>
                    <a:gd name="T34" fmla="*/ 38 w 41"/>
                    <a:gd name="T35" fmla="*/ 27 h 34"/>
                    <a:gd name="T36" fmla="*/ 40 w 41"/>
                    <a:gd name="T37" fmla="*/ 23 h 34"/>
                    <a:gd name="T38" fmla="*/ 40 w 41"/>
                    <a:gd name="T39" fmla="*/ 23 h 34"/>
                    <a:gd name="T40" fmla="*/ 41 w 41"/>
                    <a:gd name="T41" fmla="*/ 21 h 34"/>
                    <a:gd name="T42" fmla="*/ 41 w 41"/>
                    <a:gd name="T43" fmla="*/ 17 h 34"/>
                    <a:gd name="T44" fmla="*/ 38 w 41"/>
                    <a:gd name="T45" fmla="*/ 11 h 34"/>
                    <a:gd name="T46" fmla="*/ 33 w 41"/>
                    <a:gd name="T47" fmla="*/ 5 h 34"/>
                    <a:gd name="T48" fmla="*/ 26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0" y="0"/>
                      </a:lnTo>
                      <a:lnTo>
                        <a:pt x="4" y="4"/>
                      </a:lnTo>
                      <a:lnTo>
                        <a:pt x="3" y="7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3" y="22"/>
                      </a:lnTo>
                      <a:lnTo>
                        <a:pt x="8" y="27"/>
                      </a:lnTo>
                      <a:lnTo>
                        <a:pt x="14" y="32"/>
                      </a:lnTo>
                      <a:lnTo>
                        <a:pt x="23" y="34"/>
                      </a:lnTo>
                      <a:lnTo>
                        <a:pt x="31" y="32"/>
                      </a:lnTo>
                      <a:lnTo>
                        <a:pt x="36" y="30"/>
                      </a:lnTo>
                      <a:lnTo>
                        <a:pt x="38" y="27"/>
                      </a:lnTo>
                      <a:lnTo>
                        <a:pt x="40" y="23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6" y="2"/>
                      </a:lnTo>
                      <a:close/>
                    </a:path>
                  </a:pathLst>
                </a:custGeom>
                <a:solidFill>
                  <a:srgbClr val="99C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171" name="Freeform 3313"/>
                <p:cNvSpPr>
                  <a:spLocks/>
                </p:cNvSpPr>
                <p:nvPr/>
              </p:nvSpPr>
              <p:spPr bwMode="auto">
                <a:xfrm>
                  <a:off x="1677" y="3069"/>
                  <a:ext cx="41" cy="34"/>
                </a:xfrm>
                <a:custGeom>
                  <a:avLst/>
                  <a:gdLst>
                    <a:gd name="T0" fmla="*/ 26 w 41"/>
                    <a:gd name="T1" fmla="*/ 2 h 34"/>
                    <a:gd name="T2" fmla="*/ 26 w 41"/>
                    <a:gd name="T3" fmla="*/ 2 h 34"/>
                    <a:gd name="T4" fmla="*/ 18 w 41"/>
                    <a:gd name="T5" fmla="*/ 0 h 34"/>
                    <a:gd name="T6" fmla="*/ 10 w 41"/>
                    <a:gd name="T7" fmla="*/ 0 h 34"/>
                    <a:gd name="T8" fmla="*/ 4 w 41"/>
                    <a:gd name="T9" fmla="*/ 4 h 34"/>
                    <a:gd name="T10" fmla="*/ 3 w 41"/>
                    <a:gd name="T11" fmla="*/ 7 h 34"/>
                    <a:gd name="T12" fmla="*/ 1 w 41"/>
                    <a:gd name="T13" fmla="*/ 9 h 34"/>
                    <a:gd name="T14" fmla="*/ 1 w 41"/>
                    <a:gd name="T15" fmla="*/ 9 h 34"/>
                    <a:gd name="T16" fmla="*/ 0 w 41"/>
                    <a:gd name="T17" fmla="*/ 13 h 34"/>
                    <a:gd name="T18" fmla="*/ 0 w 41"/>
                    <a:gd name="T19" fmla="*/ 16 h 34"/>
                    <a:gd name="T20" fmla="*/ 3 w 41"/>
                    <a:gd name="T21" fmla="*/ 22 h 34"/>
                    <a:gd name="T22" fmla="*/ 8 w 41"/>
                    <a:gd name="T23" fmla="*/ 27 h 34"/>
                    <a:gd name="T24" fmla="*/ 14 w 41"/>
                    <a:gd name="T25" fmla="*/ 32 h 34"/>
                    <a:gd name="T26" fmla="*/ 14 w 41"/>
                    <a:gd name="T27" fmla="*/ 32 h 34"/>
                    <a:gd name="T28" fmla="*/ 23 w 41"/>
                    <a:gd name="T29" fmla="*/ 34 h 34"/>
                    <a:gd name="T30" fmla="*/ 31 w 41"/>
                    <a:gd name="T31" fmla="*/ 32 h 34"/>
                    <a:gd name="T32" fmla="*/ 36 w 41"/>
                    <a:gd name="T33" fmla="*/ 30 h 34"/>
                    <a:gd name="T34" fmla="*/ 38 w 41"/>
                    <a:gd name="T35" fmla="*/ 27 h 34"/>
                    <a:gd name="T36" fmla="*/ 40 w 41"/>
                    <a:gd name="T37" fmla="*/ 23 h 34"/>
                    <a:gd name="T38" fmla="*/ 40 w 41"/>
                    <a:gd name="T39" fmla="*/ 23 h 34"/>
                    <a:gd name="T40" fmla="*/ 41 w 41"/>
                    <a:gd name="T41" fmla="*/ 21 h 34"/>
                    <a:gd name="T42" fmla="*/ 41 w 41"/>
                    <a:gd name="T43" fmla="*/ 17 h 34"/>
                    <a:gd name="T44" fmla="*/ 38 w 41"/>
                    <a:gd name="T45" fmla="*/ 11 h 34"/>
                    <a:gd name="T46" fmla="*/ 33 w 41"/>
                    <a:gd name="T47" fmla="*/ 5 h 34"/>
                    <a:gd name="T48" fmla="*/ 26 w 41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4"/>
                    <a:gd name="T77" fmla="*/ 41 w 41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0" y="0"/>
                      </a:lnTo>
                      <a:lnTo>
                        <a:pt x="4" y="4"/>
                      </a:lnTo>
                      <a:lnTo>
                        <a:pt x="3" y="7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3" y="22"/>
                      </a:lnTo>
                      <a:lnTo>
                        <a:pt x="8" y="27"/>
                      </a:lnTo>
                      <a:lnTo>
                        <a:pt x="14" y="32"/>
                      </a:lnTo>
                      <a:lnTo>
                        <a:pt x="23" y="34"/>
                      </a:lnTo>
                      <a:lnTo>
                        <a:pt x="31" y="32"/>
                      </a:lnTo>
                      <a:lnTo>
                        <a:pt x="36" y="30"/>
                      </a:lnTo>
                      <a:lnTo>
                        <a:pt x="38" y="27"/>
                      </a:lnTo>
                      <a:lnTo>
                        <a:pt x="40" y="23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6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172" name="Freeform 3314"/>
                <p:cNvSpPr>
                  <a:spLocks/>
                </p:cNvSpPr>
                <p:nvPr/>
              </p:nvSpPr>
              <p:spPr bwMode="auto">
                <a:xfrm>
                  <a:off x="1593" y="3055"/>
                  <a:ext cx="30" cy="88"/>
                </a:xfrm>
                <a:custGeom>
                  <a:avLst/>
                  <a:gdLst>
                    <a:gd name="T0" fmla="*/ 0 w 30"/>
                    <a:gd name="T1" fmla="*/ 85 h 88"/>
                    <a:gd name="T2" fmla="*/ 9 w 30"/>
                    <a:gd name="T3" fmla="*/ 69 h 88"/>
                    <a:gd name="T4" fmla="*/ 9 w 30"/>
                    <a:gd name="T5" fmla="*/ 0 h 88"/>
                    <a:gd name="T6" fmla="*/ 23 w 30"/>
                    <a:gd name="T7" fmla="*/ 3 h 88"/>
                    <a:gd name="T8" fmla="*/ 23 w 30"/>
                    <a:gd name="T9" fmla="*/ 71 h 88"/>
                    <a:gd name="T10" fmla="*/ 30 w 30"/>
                    <a:gd name="T11" fmla="*/ 86 h 88"/>
                    <a:gd name="T12" fmla="*/ 20 w 30"/>
                    <a:gd name="T13" fmla="*/ 79 h 88"/>
                    <a:gd name="T14" fmla="*/ 20 w 30"/>
                    <a:gd name="T15" fmla="*/ 88 h 88"/>
                    <a:gd name="T16" fmla="*/ 14 w 30"/>
                    <a:gd name="T17" fmla="*/ 82 h 88"/>
                    <a:gd name="T18" fmla="*/ 9 w 30"/>
                    <a:gd name="T19" fmla="*/ 88 h 88"/>
                    <a:gd name="T20" fmla="*/ 9 w 30"/>
                    <a:gd name="T21" fmla="*/ 81 h 88"/>
                    <a:gd name="T22" fmla="*/ 0 w 30"/>
                    <a:gd name="T23" fmla="*/ 85 h 88"/>
                    <a:gd name="T24" fmla="*/ 0 w 30"/>
                    <a:gd name="T25" fmla="*/ 85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88"/>
                    <a:gd name="T41" fmla="*/ 30 w 30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88">
                      <a:moveTo>
                        <a:pt x="0" y="85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3"/>
                      </a:lnTo>
                      <a:lnTo>
                        <a:pt x="23" y="71"/>
                      </a:lnTo>
                      <a:lnTo>
                        <a:pt x="30" y="86"/>
                      </a:lnTo>
                      <a:lnTo>
                        <a:pt x="20" y="79"/>
                      </a:lnTo>
                      <a:lnTo>
                        <a:pt x="20" y="88"/>
                      </a:lnTo>
                      <a:lnTo>
                        <a:pt x="14" y="82"/>
                      </a:lnTo>
                      <a:lnTo>
                        <a:pt x="9" y="88"/>
                      </a:lnTo>
                      <a:lnTo>
                        <a:pt x="9" y="81"/>
                      </a:lnTo>
                      <a:lnTo>
                        <a:pt x="0" y="85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173" name="Freeform 3315"/>
                <p:cNvSpPr>
                  <a:spLocks/>
                </p:cNvSpPr>
                <p:nvPr/>
              </p:nvSpPr>
              <p:spPr bwMode="auto">
                <a:xfrm>
                  <a:off x="1575" y="3040"/>
                  <a:ext cx="40" cy="34"/>
                </a:xfrm>
                <a:custGeom>
                  <a:avLst/>
                  <a:gdLst>
                    <a:gd name="T0" fmla="*/ 11 w 40"/>
                    <a:gd name="T1" fmla="*/ 4 h 34"/>
                    <a:gd name="T2" fmla="*/ 11 w 40"/>
                    <a:gd name="T3" fmla="*/ 4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2 h 34"/>
                    <a:gd name="T10" fmla="*/ 0 w 40"/>
                    <a:gd name="T11" fmla="*/ 24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1 h 34"/>
                    <a:gd name="T18" fmla="*/ 6 w 40"/>
                    <a:gd name="T19" fmla="*/ 32 h 34"/>
                    <a:gd name="T20" fmla="*/ 13 w 40"/>
                    <a:gd name="T21" fmla="*/ 34 h 34"/>
                    <a:gd name="T22" fmla="*/ 20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4 w 40"/>
                    <a:gd name="T29" fmla="*/ 27 h 34"/>
                    <a:gd name="T30" fmla="*/ 38 w 40"/>
                    <a:gd name="T31" fmla="*/ 20 h 34"/>
                    <a:gd name="T32" fmla="*/ 40 w 40"/>
                    <a:gd name="T33" fmla="*/ 13 h 34"/>
                    <a:gd name="T34" fmla="*/ 40 w 40"/>
                    <a:gd name="T35" fmla="*/ 10 h 34"/>
                    <a:gd name="T36" fmla="*/ 38 w 40"/>
                    <a:gd name="T37" fmla="*/ 8 h 34"/>
                    <a:gd name="T38" fmla="*/ 38 w 40"/>
                    <a:gd name="T39" fmla="*/ 8 h 34"/>
                    <a:gd name="T40" fmla="*/ 36 w 40"/>
                    <a:gd name="T41" fmla="*/ 5 h 34"/>
                    <a:gd name="T42" fmla="*/ 33 w 40"/>
                    <a:gd name="T43" fmla="*/ 3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1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6" y="32"/>
                      </a:lnTo>
                      <a:lnTo>
                        <a:pt x="13" y="34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0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174" name="Freeform 3316"/>
                <p:cNvSpPr>
                  <a:spLocks/>
                </p:cNvSpPr>
                <p:nvPr/>
              </p:nvSpPr>
              <p:spPr bwMode="auto">
                <a:xfrm>
                  <a:off x="1575" y="3040"/>
                  <a:ext cx="40" cy="34"/>
                </a:xfrm>
                <a:custGeom>
                  <a:avLst/>
                  <a:gdLst>
                    <a:gd name="T0" fmla="*/ 11 w 40"/>
                    <a:gd name="T1" fmla="*/ 4 h 34"/>
                    <a:gd name="T2" fmla="*/ 11 w 40"/>
                    <a:gd name="T3" fmla="*/ 4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2 h 34"/>
                    <a:gd name="T10" fmla="*/ 0 w 40"/>
                    <a:gd name="T11" fmla="*/ 24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1 h 34"/>
                    <a:gd name="T18" fmla="*/ 6 w 40"/>
                    <a:gd name="T19" fmla="*/ 32 h 34"/>
                    <a:gd name="T20" fmla="*/ 13 w 40"/>
                    <a:gd name="T21" fmla="*/ 34 h 34"/>
                    <a:gd name="T22" fmla="*/ 20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4 w 40"/>
                    <a:gd name="T29" fmla="*/ 27 h 34"/>
                    <a:gd name="T30" fmla="*/ 38 w 40"/>
                    <a:gd name="T31" fmla="*/ 20 h 34"/>
                    <a:gd name="T32" fmla="*/ 40 w 40"/>
                    <a:gd name="T33" fmla="*/ 13 h 34"/>
                    <a:gd name="T34" fmla="*/ 40 w 40"/>
                    <a:gd name="T35" fmla="*/ 10 h 34"/>
                    <a:gd name="T36" fmla="*/ 38 w 40"/>
                    <a:gd name="T37" fmla="*/ 8 h 34"/>
                    <a:gd name="T38" fmla="*/ 38 w 40"/>
                    <a:gd name="T39" fmla="*/ 8 h 34"/>
                    <a:gd name="T40" fmla="*/ 36 w 40"/>
                    <a:gd name="T41" fmla="*/ 5 h 34"/>
                    <a:gd name="T42" fmla="*/ 33 w 40"/>
                    <a:gd name="T43" fmla="*/ 3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1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6" y="32"/>
                      </a:lnTo>
                      <a:lnTo>
                        <a:pt x="13" y="34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0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175" name="Freeform 3317"/>
                <p:cNvSpPr>
                  <a:spLocks/>
                </p:cNvSpPr>
                <p:nvPr/>
              </p:nvSpPr>
              <p:spPr bwMode="auto">
                <a:xfrm>
                  <a:off x="1604" y="3044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8 w 40"/>
                    <a:gd name="T5" fmla="*/ 0 h 33"/>
                    <a:gd name="T6" fmla="*/ 11 w 40"/>
                    <a:gd name="T7" fmla="*/ 1 h 33"/>
                    <a:gd name="T8" fmla="*/ 4 w 40"/>
                    <a:gd name="T9" fmla="*/ 5 h 33"/>
                    <a:gd name="T10" fmla="*/ 2 w 40"/>
                    <a:gd name="T11" fmla="*/ 6 h 33"/>
                    <a:gd name="T12" fmla="*/ 0 w 40"/>
                    <a:gd name="T13" fmla="*/ 10 h 33"/>
                    <a:gd name="T14" fmla="*/ 0 w 40"/>
                    <a:gd name="T15" fmla="*/ 10 h 33"/>
                    <a:gd name="T16" fmla="*/ 0 w 40"/>
                    <a:gd name="T17" fmla="*/ 13 h 33"/>
                    <a:gd name="T18" fmla="*/ 0 w 40"/>
                    <a:gd name="T19" fmla="*/ 16 h 33"/>
                    <a:gd name="T20" fmla="*/ 3 w 40"/>
                    <a:gd name="T21" fmla="*/ 23 h 33"/>
                    <a:gd name="T22" fmla="*/ 8 w 40"/>
                    <a:gd name="T23" fmla="*/ 28 h 33"/>
                    <a:gd name="T24" fmla="*/ 14 w 40"/>
                    <a:gd name="T25" fmla="*/ 32 h 33"/>
                    <a:gd name="T26" fmla="*/ 14 w 40"/>
                    <a:gd name="T27" fmla="*/ 32 h 33"/>
                    <a:gd name="T28" fmla="*/ 23 w 40"/>
                    <a:gd name="T29" fmla="*/ 33 h 33"/>
                    <a:gd name="T30" fmla="*/ 30 w 40"/>
                    <a:gd name="T31" fmla="*/ 33 h 33"/>
                    <a:gd name="T32" fmla="*/ 36 w 40"/>
                    <a:gd name="T33" fmla="*/ 29 h 33"/>
                    <a:gd name="T34" fmla="*/ 39 w 40"/>
                    <a:gd name="T35" fmla="*/ 27 h 33"/>
                    <a:gd name="T36" fmla="*/ 40 w 40"/>
                    <a:gd name="T37" fmla="*/ 24 h 33"/>
                    <a:gd name="T38" fmla="*/ 40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8 h 33"/>
                    <a:gd name="T44" fmla="*/ 37 w 40"/>
                    <a:gd name="T45" fmla="*/ 11 h 33"/>
                    <a:gd name="T46" fmla="*/ 33 w 40"/>
                    <a:gd name="T47" fmla="*/ 6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4" y="5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3" y="33"/>
                      </a:lnTo>
                      <a:lnTo>
                        <a:pt x="30" y="33"/>
                      </a:lnTo>
                      <a:lnTo>
                        <a:pt x="36" y="29"/>
                      </a:lnTo>
                      <a:lnTo>
                        <a:pt x="39" y="27"/>
                      </a:lnTo>
                      <a:lnTo>
                        <a:pt x="40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37" y="11"/>
                      </a:lnTo>
                      <a:lnTo>
                        <a:pt x="33" y="6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176" name="Freeform 3318"/>
                <p:cNvSpPr>
                  <a:spLocks/>
                </p:cNvSpPr>
                <p:nvPr/>
              </p:nvSpPr>
              <p:spPr bwMode="auto">
                <a:xfrm>
                  <a:off x="1604" y="3044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8 w 40"/>
                    <a:gd name="T5" fmla="*/ 0 h 33"/>
                    <a:gd name="T6" fmla="*/ 11 w 40"/>
                    <a:gd name="T7" fmla="*/ 1 h 33"/>
                    <a:gd name="T8" fmla="*/ 4 w 40"/>
                    <a:gd name="T9" fmla="*/ 5 h 33"/>
                    <a:gd name="T10" fmla="*/ 2 w 40"/>
                    <a:gd name="T11" fmla="*/ 6 h 33"/>
                    <a:gd name="T12" fmla="*/ 0 w 40"/>
                    <a:gd name="T13" fmla="*/ 10 h 33"/>
                    <a:gd name="T14" fmla="*/ 0 w 40"/>
                    <a:gd name="T15" fmla="*/ 10 h 33"/>
                    <a:gd name="T16" fmla="*/ 0 w 40"/>
                    <a:gd name="T17" fmla="*/ 13 h 33"/>
                    <a:gd name="T18" fmla="*/ 0 w 40"/>
                    <a:gd name="T19" fmla="*/ 16 h 33"/>
                    <a:gd name="T20" fmla="*/ 3 w 40"/>
                    <a:gd name="T21" fmla="*/ 23 h 33"/>
                    <a:gd name="T22" fmla="*/ 8 w 40"/>
                    <a:gd name="T23" fmla="*/ 28 h 33"/>
                    <a:gd name="T24" fmla="*/ 14 w 40"/>
                    <a:gd name="T25" fmla="*/ 32 h 33"/>
                    <a:gd name="T26" fmla="*/ 14 w 40"/>
                    <a:gd name="T27" fmla="*/ 32 h 33"/>
                    <a:gd name="T28" fmla="*/ 23 w 40"/>
                    <a:gd name="T29" fmla="*/ 33 h 33"/>
                    <a:gd name="T30" fmla="*/ 30 w 40"/>
                    <a:gd name="T31" fmla="*/ 33 h 33"/>
                    <a:gd name="T32" fmla="*/ 36 w 40"/>
                    <a:gd name="T33" fmla="*/ 29 h 33"/>
                    <a:gd name="T34" fmla="*/ 39 w 40"/>
                    <a:gd name="T35" fmla="*/ 27 h 33"/>
                    <a:gd name="T36" fmla="*/ 40 w 40"/>
                    <a:gd name="T37" fmla="*/ 24 h 33"/>
                    <a:gd name="T38" fmla="*/ 40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8 h 33"/>
                    <a:gd name="T44" fmla="*/ 37 w 40"/>
                    <a:gd name="T45" fmla="*/ 11 h 33"/>
                    <a:gd name="T46" fmla="*/ 33 w 40"/>
                    <a:gd name="T47" fmla="*/ 6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4" y="5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3" y="33"/>
                      </a:lnTo>
                      <a:lnTo>
                        <a:pt x="30" y="33"/>
                      </a:lnTo>
                      <a:lnTo>
                        <a:pt x="36" y="29"/>
                      </a:lnTo>
                      <a:lnTo>
                        <a:pt x="39" y="27"/>
                      </a:lnTo>
                      <a:lnTo>
                        <a:pt x="40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37" y="11"/>
                      </a:lnTo>
                      <a:lnTo>
                        <a:pt x="33" y="6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177" name="Freeform 3319"/>
                <p:cNvSpPr>
                  <a:spLocks/>
                </p:cNvSpPr>
                <p:nvPr/>
              </p:nvSpPr>
              <p:spPr bwMode="auto">
                <a:xfrm>
                  <a:off x="1579" y="3017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2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1 w 42"/>
                    <a:gd name="T17" fmla="*/ 19 h 32"/>
                    <a:gd name="T18" fmla="*/ 2 w 42"/>
                    <a:gd name="T19" fmla="*/ 23 h 32"/>
                    <a:gd name="T20" fmla="*/ 6 w 42"/>
                    <a:gd name="T21" fmla="*/ 28 h 32"/>
                    <a:gd name="T22" fmla="*/ 13 w 42"/>
                    <a:gd name="T23" fmla="*/ 31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8 h 32"/>
                    <a:gd name="T32" fmla="*/ 41 w 42"/>
                    <a:gd name="T33" fmla="*/ 23 h 32"/>
                    <a:gd name="T34" fmla="*/ 42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2 w 42"/>
                    <a:gd name="T41" fmla="*/ 13 h 32"/>
                    <a:gd name="T42" fmla="*/ 41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3" y="31"/>
                      </a:lnTo>
                      <a:lnTo>
                        <a:pt x="21" y="32"/>
                      </a:lnTo>
                      <a:lnTo>
                        <a:pt x="29" y="31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2" y="19"/>
                      </a:lnTo>
                      <a:lnTo>
                        <a:pt x="42" y="17"/>
                      </a:lnTo>
                      <a:lnTo>
                        <a:pt x="42" y="13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178" name="Freeform 3320"/>
                <p:cNvSpPr>
                  <a:spLocks/>
                </p:cNvSpPr>
                <p:nvPr/>
              </p:nvSpPr>
              <p:spPr bwMode="auto">
                <a:xfrm>
                  <a:off x="1579" y="3017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2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1 w 42"/>
                    <a:gd name="T17" fmla="*/ 19 h 32"/>
                    <a:gd name="T18" fmla="*/ 2 w 42"/>
                    <a:gd name="T19" fmla="*/ 23 h 32"/>
                    <a:gd name="T20" fmla="*/ 6 w 42"/>
                    <a:gd name="T21" fmla="*/ 28 h 32"/>
                    <a:gd name="T22" fmla="*/ 13 w 42"/>
                    <a:gd name="T23" fmla="*/ 31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8 h 32"/>
                    <a:gd name="T32" fmla="*/ 41 w 42"/>
                    <a:gd name="T33" fmla="*/ 23 h 32"/>
                    <a:gd name="T34" fmla="*/ 42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2 w 42"/>
                    <a:gd name="T41" fmla="*/ 13 h 32"/>
                    <a:gd name="T42" fmla="*/ 41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3" y="31"/>
                      </a:lnTo>
                      <a:lnTo>
                        <a:pt x="21" y="32"/>
                      </a:lnTo>
                      <a:lnTo>
                        <a:pt x="29" y="31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2" y="19"/>
                      </a:lnTo>
                      <a:lnTo>
                        <a:pt x="42" y="17"/>
                      </a:lnTo>
                      <a:lnTo>
                        <a:pt x="42" y="13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179" name="Freeform 3321"/>
                <p:cNvSpPr>
                  <a:spLocks/>
                </p:cNvSpPr>
                <p:nvPr/>
              </p:nvSpPr>
              <p:spPr bwMode="auto">
                <a:xfrm>
                  <a:off x="1604" y="3021"/>
                  <a:ext cx="42" cy="33"/>
                </a:xfrm>
                <a:custGeom>
                  <a:avLst/>
                  <a:gdLst>
                    <a:gd name="T0" fmla="*/ 25 w 42"/>
                    <a:gd name="T1" fmla="*/ 1 h 33"/>
                    <a:gd name="T2" fmla="*/ 25 w 42"/>
                    <a:gd name="T3" fmla="*/ 1 h 33"/>
                    <a:gd name="T4" fmla="*/ 17 w 42"/>
                    <a:gd name="T5" fmla="*/ 0 h 33"/>
                    <a:gd name="T6" fmla="*/ 9 w 42"/>
                    <a:gd name="T7" fmla="*/ 2 h 33"/>
                    <a:gd name="T8" fmla="*/ 4 w 42"/>
                    <a:gd name="T9" fmla="*/ 8 h 33"/>
                    <a:gd name="T10" fmla="*/ 2 w 42"/>
                    <a:gd name="T11" fmla="*/ 10 h 33"/>
                    <a:gd name="T12" fmla="*/ 2 w 42"/>
                    <a:gd name="T13" fmla="*/ 13 h 33"/>
                    <a:gd name="T14" fmla="*/ 2 w 42"/>
                    <a:gd name="T15" fmla="*/ 13 h 33"/>
                    <a:gd name="T16" fmla="*/ 0 w 42"/>
                    <a:gd name="T17" fmla="*/ 16 h 33"/>
                    <a:gd name="T18" fmla="*/ 2 w 42"/>
                    <a:gd name="T19" fmla="*/ 19 h 33"/>
                    <a:gd name="T20" fmla="*/ 5 w 42"/>
                    <a:gd name="T21" fmla="*/ 25 h 33"/>
                    <a:gd name="T22" fmla="*/ 11 w 42"/>
                    <a:gd name="T23" fmla="*/ 31 h 33"/>
                    <a:gd name="T24" fmla="*/ 18 w 42"/>
                    <a:gd name="T25" fmla="*/ 33 h 33"/>
                    <a:gd name="T26" fmla="*/ 18 w 42"/>
                    <a:gd name="T27" fmla="*/ 33 h 33"/>
                    <a:gd name="T28" fmla="*/ 27 w 42"/>
                    <a:gd name="T29" fmla="*/ 33 h 33"/>
                    <a:gd name="T30" fmla="*/ 33 w 42"/>
                    <a:gd name="T31" fmla="*/ 31 h 33"/>
                    <a:gd name="T32" fmla="*/ 39 w 42"/>
                    <a:gd name="T33" fmla="*/ 27 h 33"/>
                    <a:gd name="T34" fmla="*/ 41 w 42"/>
                    <a:gd name="T35" fmla="*/ 24 h 33"/>
                    <a:gd name="T36" fmla="*/ 42 w 42"/>
                    <a:gd name="T37" fmla="*/ 20 h 33"/>
                    <a:gd name="T38" fmla="*/ 42 w 42"/>
                    <a:gd name="T39" fmla="*/ 20 h 33"/>
                    <a:gd name="T40" fmla="*/ 42 w 42"/>
                    <a:gd name="T41" fmla="*/ 18 h 33"/>
                    <a:gd name="T42" fmla="*/ 41 w 42"/>
                    <a:gd name="T43" fmla="*/ 14 h 33"/>
                    <a:gd name="T44" fmla="*/ 39 w 42"/>
                    <a:gd name="T45" fmla="*/ 8 h 33"/>
                    <a:gd name="T46" fmla="*/ 32 w 42"/>
                    <a:gd name="T47" fmla="*/ 4 h 33"/>
                    <a:gd name="T48" fmla="*/ 25 w 42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9" y="2"/>
                      </a:lnTo>
                      <a:lnTo>
                        <a:pt x="4" y="8"/>
                      </a:lnTo>
                      <a:lnTo>
                        <a:pt x="2" y="10"/>
                      </a:lnTo>
                      <a:lnTo>
                        <a:pt x="2" y="13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5" y="25"/>
                      </a:lnTo>
                      <a:lnTo>
                        <a:pt x="11" y="31"/>
                      </a:lnTo>
                      <a:lnTo>
                        <a:pt x="18" y="33"/>
                      </a:lnTo>
                      <a:lnTo>
                        <a:pt x="27" y="33"/>
                      </a:lnTo>
                      <a:lnTo>
                        <a:pt x="33" y="31"/>
                      </a:lnTo>
                      <a:lnTo>
                        <a:pt x="39" y="27"/>
                      </a:lnTo>
                      <a:lnTo>
                        <a:pt x="41" y="24"/>
                      </a:lnTo>
                      <a:lnTo>
                        <a:pt x="42" y="20"/>
                      </a:lnTo>
                      <a:lnTo>
                        <a:pt x="42" y="18"/>
                      </a:lnTo>
                      <a:lnTo>
                        <a:pt x="41" y="14"/>
                      </a:lnTo>
                      <a:lnTo>
                        <a:pt x="39" y="8"/>
                      </a:lnTo>
                      <a:lnTo>
                        <a:pt x="32" y="4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180" name="Freeform 3322"/>
                <p:cNvSpPr>
                  <a:spLocks/>
                </p:cNvSpPr>
                <p:nvPr/>
              </p:nvSpPr>
              <p:spPr bwMode="auto">
                <a:xfrm>
                  <a:off x="1604" y="3021"/>
                  <a:ext cx="42" cy="33"/>
                </a:xfrm>
                <a:custGeom>
                  <a:avLst/>
                  <a:gdLst>
                    <a:gd name="T0" fmla="*/ 25 w 42"/>
                    <a:gd name="T1" fmla="*/ 1 h 33"/>
                    <a:gd name="T2" fmla="*/ 25 w 42"/>
                    <a:gd name="T3" fmla="*/ 1 h 33"/>
                    <a:gd name="T4" fmla="*/ 17 w 42"/>
                    <a:gd name="T5" fmla="*/ 0 h 33"/>
                    <a:gd name="T6" fmla="*/ 9 w 42"/>
                    <a:gd name="T7" fmla="*/ 2 h 33"/>
                    <a:gd name="T8" fmla="*/ 4 w 42"/>
                    <a:gd name="T9" fmla="*/ 8 h 33"/>
                    <a:gd name="T10" fmla="*/ 2 w 42"/>
                    <a:gd name="T11" fmla="*/ 10 h 33"/>
                    <a:gd name="T12" fmla="*/ 2 w 42"/>
                    <a:gd name="T13" fmla="*/ 13 h 33"/>
                    <a:gd name="T14" fmla="*/ 2 w 42"/>
                    <a:gd name="T15" fmla="*/ 13 h 33"/>
                    <a:gd name="T16" fmla="*/ 0 w 42"/>
                    <a:gd name="T17" fmla="*/ 16 h 33"/>
                    <a:gd name="T18" fmla="*/ 2 w 42"/>
                    <a:gd name="T19" fmla="*/ 19 h 33"/>
                    <a:gd name="T20" fmla="*/ 5 w 42"/>
                    <a:gd name="T21" fmla="*/ 25 h 33"/>
                    <a:gd name="T22" fmla="*/ 11 w 42"/>
                    <a:gd name="T23" fmla="*/ 31 h 33"/>
                    <a:gd name="T24" fmla="*/ 18 w 42"/>
                    <a:gd name="T25" fmla="*/ 33 h 33"/>
                    <a:gd name="T26" fmla="*/ 18 w 42"/>
                    <a:gd name="T27" fmla="*/ 33 h 33"/>
                    <a:gd name="T28" fmla="*/ 27 w 42"/>
                    <a:gd name="T29" fmla="*/ 33 h 33"/>
                    <a:gd name="T30" fmla="*/ 33 w 42"/>
                    <a:gd name="T31" fmla="*/ 31 h 33"/>
                    <a:gd name="T32" fmla="*/ 39 w 42"/>
                    <a:gd name="T33" fmla="*/ 27 h 33"/>
                    <a:gd name="T34" fmla="*/ 41 w 42"/>
                    <a:gd name="T35" fmla="*/ 24 h 33"/>
                    <a:gd name="T36" fmla="*/ 42 w 42"/>
                    <a:gd name="T37" fmla="*/ 20 h 33"/>
                    <a:gd name="T38" fmla="*/ 42 w 42"/>
                    <a:gd name="T39" fmla="*/ 20 h 33"/>
                    <a:gd name="T40" fmla="*/ 42 w 42"/>
                    <a:gd name="T41" fmla="*/ 18 h 33"/>
                    <a:gd name="T42" fmla="*/ 41 w 42"/>
                    <a:gd name="T43" fmla="*/ 14 h 33"/>
                    <a:gd name="T44" fmla="*/ 39 w 42"/>
                    <a:gd name="T45" fmla="*/ 8 h 33"/>
                    <a:gd name="T46" fmla="*/ 32 w 42"/>
                    <a:gd name="T47" fmla="*/ 4 h 33"/>
                    <a:gd name="T48" fmla="*/ 25 w 42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9" y="2"/>
                      </a:lnTo>
                      <a:lnTo>
                        <a:pt x="4" y="8"/>
                      </a:lnTo>
                      <a:lnTo>
                        <a:pt x="2" y="10"/>
                      </a:lnTo>
                      <a:lnTo>
                        <a:pt x="2" y="13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5" y="25"/>
                      </a:lnTo>
                      <a:lnTo>
                        <a:pt x="11" y="31"/>
                      </a:lnTo>
                      <a:lnTo>
                        <a:pt x="18" y="33"/>
                      </a:lnTo>
                      <a:lnTo>
                        <a:pt x="27" y="33"/>
                      </a:lnTo>
                      <a:lnTo>
                        <a:pt x="33" y="31"/>
                      </a:lnTo>
                      <a:lnTo>
                        <a:pt x="39" y="27"/>
                      </a:lnTo>
                      <a:lnTo>
                        <a:pt x="41" y="24"/>
                      </a:lnTo>
                      <a:lnTo>
                        <a:pt x="42" y="20"/>
                      </a:lnTo>
                      <a:lnTo>
                        <a:pt x="42" y="18"/>
                      </a:lnTo>
                      <a:lnTo>
                        <a:pt x="41" y="14"/>
                      </a:lnTo>
                      <a:lnTo>
                        <a:pt x="39" y="8"/>
                      </a:lnTo>
                      <a:lnTo>
                        <a:pt x="32" y="4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181" name="Freeform 3323"/>
                <p:cNvSpPr>
                  <a:spLocks/>
                </p:cNvSpPr>
                <p:nvPr/>
              </p:nvSpPr>
              <p:spPr bwMode="auto">
                <a:xfrm>
                  <a:off x="1593" y="3001"/>
                  <a:ext cx="42" cy="31"/>
                </a:xfrm>
                <a:custGeom>
                  <a:avLst/>
                  <a:gdLst>
                    <a:gd name="T0" fmla="*/ 22 w 42"/>
                    <a:gd name="T1" fmla="*/ 0 h 31"/>
                    <a:gd name="T2" fmla="*/ 22 w 42"/>
                    <a:gd name="T3" fmla="*/ 0 h 31"/>
                    <a:gd name="T4" fmla="*/ 13 w 42"/>
                    <a:gd name="T5" fmla="*/ 1 h 31"/>
                    <a:gd name="T6" fmla="*/ 6 w 42"/>
                    <a:gd name="T7" fmla="*/ 3 h 31"/>
                    <a:gd name="T8" fmla="*/ 2 w 42"/>
                    <a:gd name="T9" fmla="*/ 8 h 31"/>
                    <a:gd name="T10" fmla="*/ 1 w 42"/>
                    <a:gd name="T11" fmla="*/ 12 h 31"/>
                    <a:gd name="T12" fmla="*/ 0 w 42"/>
                    <a:gd name="T13" fmla="*/ 15 h 31"/>
                    <a:gd name="T14" fmla="*/ 0 w 42"/>
                    <a:gd name="T15" fmla="*/ 15 h 31"/>
                    <a:gd name="T16" fmla="*/ 1 w 42"/>
                    <a:gd name="T17" fmla="*/ 19 h 31"/>
                    <a:gd name="T18" fmla="*/ 2 w 42"/>
                    <a:gd name="T19" fmla="*/ 21 h 31"/>
                    <a:gd name="T20" fmla="*/ 6 w 42"/>
                    <a:gd name="T21" fmla="*/ 26 h 31"/>
                    <a:gd name="T22" fmla="*/ 13 w 42"/>
                    <a:gd name="T23" fmla="*/ 30 h 31"/>
                    <a:gd name="T24" fmla="*/ 22 w 42"/>
                    <a:gd name="T25" fmla="*/ 31 h 31"/>
                    <a:gd name="T26" fmla="*/ 22 w 42"/>
                    <a:gd name="T27" fmla="*/ 31 h 31"/>
                    <a:gd name="T28" fmla="*/ 29 w 42"/>
                    <a:gd name="T29" fmla="*/ 30 h 31"/>
                    <a:gd name="T30" fmla="*/ 36 w 42"/>
                    <a:gd name="T31" fmla="*/ 26 h 31"/>
                    <a:gd name="T32" fmla="*/ 41 w 42"/>
                    <a:gd name="T33" fmla="*/ 21 h 31"/>
                    <a:gd name="T34" fmla="*/ 42 w 42"/>
                    <a:gd name="T35" fmla="*/ 19 h 31"/>
                    <a:gd name="T36" fmla="*/ 42 w 42"/>
                    <a:gd name="T37" fmla="*/ 15 h 31"/>
                    <a:gd name="T38" fmla="*/ 42 w 42"/>
                    <a:gd name="T39" fmla="*/ 15 h 31"/>
                    <a:gd name="T40" fmla="*/ 42 w 42"/>
                    <a:gd name="T41" fmla="*/ 12 h 31"/>
                    <a:gd name="T42" fmla="*/ 41 w 42"/>
                    <a:gd name="T43" fmla="*/ 8 h 31"/>
                    <a:gd name="T44" fmla="*/ 36 w 42"/>
                    <a:gd name="T45" fmla="*/ 3 h 31"/>
                    <a:gd name="T46" fmla="*/ 29 w 42"/>
                    <a:gd name="T47" fmla="*/ 1 h 31"/>
                    <a:gd name="T48" fmla="*/ 22 w 42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1"/>
                    <a:gd name="T77" fmla="*/ 42 w 42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1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3"/>
                      </a:lnTo>
                      <a:lnTo>
                        <a:pt x="2" y="8"/>
                      </a:lnTo>
                      <a:lnTo>
                        <a:pt x="1" y="12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2" y="21"/>
                      </a:lnTo>
                      <a:lnTo>
                        <a:pt x="6" y="26"/>
                      </a:lnTo>
                      <a:lnTo>
                        <a:pt x="13" y="30"/>
                      </a:lnTo>
                      <a:lnTo>
                        <a:pt x="22" y="31"/>
                      </a:lnTo>
                      <a:lnTo>
                        <a:pt x="29" y="30"/>
                      </a:lnTo>
                      <a:lnTo>
                        <a:pt x="36" y="26"/>
                      </a:lnTo>
                      <a:lnTo>
                        <a:pt x="41" y="21"/>
                      </a:lnTo>
                      <a:lnTo>
                        <a:pt x="42" y="19"/>
                      </a:lnTo>
                      <a:lnTo>
                        <a:pt x="42" y="15"/>
                      </a:lnTo>
                      <a:lnTo>
                        <a:pt x="42" y="12"/>
                      </a:lnTo>
                      <a:lnTo>
                        <a:pt x="41" y="8"/>
                      </a:lnTo>
                      <a:lnTo>
                        <a:pt x="36" y="3"/>
                      </a:lnTo>
                      <a:lnTo>
                        <a:pt x="29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182" name="Freeform 3324"/>
                <p:cNvSpPr>
                  <a:spLocks/>
                </p:cNvSpPr>
                <p:nvPr/>
              </p:nvSpPr>
              <p:spPr bwMode="auto">
                <a:xfrm>
                  <a:off x="1593" y="3001"/>
                  <a:ext cx="42" cy="31"/>
                </a:xfrm>
                <a:custGeom>
                  <a:avLst/>
                  <a:gdLst>
                    <a:gd name="T0" fmla="*/ 22 w 42"/>
                    <a:gd name="T1" fmla="*/ 0 h 31"/>
                    <a:gd name="T2" fmla="*/ 22 w 42"/>
                    <a:gd name="T3" fmla="*/ 0 h 31"/>
                    <a:gd name="T4" fmla="*/ 13 w 42"/>
                    <a:gd name="T5" fmla="*/ 1 h 31"/>
                    <a:gd name="T6" fmla="*/ 6 w 42"/>
                    <a:gd name="T7" fmla="*/ 3 h 31"/>
                    <a:gd name="T8" fmla="*/ 2 w 42"/>
                    <a:gd name="T9" fmla="*/ 8 h 31"/>
                    <a:gd name="T10" fmla="*/ 1 w 42"/>
                    <a:gd name="T11" fmla="*/ 12 h 31"/>
                    <a:gd name="T12" fmla="*/ 0 w 42"/>
                    <a:gd name="T13" fmla="*/ 15 h 31"/>
                    <a:gd name="T14" fmla="*/ 0 w 42"/>
                    <a:gd name="T15" fmla="*/ 15 h 31"/>
                    <a:gd name="T16" fmla="*/ 1 w 42"/>
                    <a:gd name="T17" fmla="*/ 19 h 31"/>
                    <a:gd name="T18" fmla="*/ 2 w 42"/>
                    <a:gd name="T19" fmla="*/ 21 h 31"/>
                    <a:gd name="T20" fmla="*/ 6 w 42"/>
                    <a:gd name="T21" fmla="*/ 26 h 31"/>
                    <a:gd name="T22" fmla="*/ 13 w 42"/>
                    <a:gd name="T23" fmla="*/ 30 h 31"/>
                    <a:gd name="T24" fmla="*/ 22 w 42"/>
                    <a:gd name="T25" fmla="*/ 31 h 31"/>
                    <a:gd name="T26" fmla="*/ 22 w 42"/>
                    <a:gd name="T27" fmla="*/ 31 h 31"/>
                    <a:gd name="T28" fmla="*/ 29 w 42"/>
                    <a:gd name="T29" fmla="*/ 30 h 31"/>
                    <a:gd name="T30" fmla="*/ 36 w 42"/>
                    <a:gd name="T31" fmla="*/ 26 h 31"/>
                    <a:gd name="T32" fmla="*/ 41 w 42"/>
                    <a:gd name="T33" fmla="*/ 21 h 31"/>
                    <a:gd name="T34" fmla="*/ 42 w 42"/>
                    <a:gd name="T35" fmla="*/ 19 h 31"/>
                    <a:gd name="T36" fmla="*/ 42 w 42"/>
                    <a:gd name="T37" fmla="*/ 15 h 31"/>
                    <a:gd name="T38" fmla="*/ 42 w 42"/>
                    <a:gd name="T39" fmla="*/ 15 h 31"/>
                    <a:gd name="T40" fmla="*/ 42 w 42"/>
                    <a:gd name="T41" fmla="*/ 12 h 31"/>
                    <a:gd name="T42" fmla="*/ 41 w 42"/>
                    <a:gd name="T43" fmla="*/ 8 h 31"/>
                    <a:gd name="T44" fmla="*/ 36 w 42"/>
                    <a:gd name="T45" fmla="*/ 3 h 31"/>
                    <a:gd name="T46" fmla="*/ 29 w 42"/>
                    <a:gd name="T47" fmla="*/ 1 h 31"/>
                    <a:gd name="T48" fmla="*/ 22 w 42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1"/>
                    <a:gd name="T77" fmla="*/ 42 w 42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1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3"/>
                      </a:lnTo>
                      <a:lnTo>
                        <a:pt x="2" y="8"/>
                      </a:lnTo>
                      <a:lnTo>
                        <a:pt x="1" y="12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2" y="21"/>
                      </a:lnTo>
                      <a:lnTo>
                        <a:pt x="6" y="26"/>
                      </a:lnTo>
                      <a:lnTo>
                        <a:pt x="13" y="30"/>
                      </a:lnTo>
                      <a:lnTo>
                        <a:pt x="22" y="31"/>
                      </a:lnTo>
                      <a:lnTo>
                        <a:pt x="29" y="30"/>
                      </a:lnTo>
                      <a:lnTo>
                        <a:pt x="36" y="26"/>
                      </a:lnTo>
                      <a:lnTo>
                        <a:pt x="41" y="21"/>
                      </a:lnTo>
                      <a:lnTo>
                        <a:pt x="42" y="19"/>
                      </a:lnTo>
                      <a:lnTo>
                        <a:pt x="42" y="15"/>
                      </a:lnTo>
                      <a:lnTo>
                        <a:pt x="42" y="12"/>
                      </a:lnTo>
                      <a:lnTo>
                        <a:pt x="41" y="8"/>
                      </a:lnTo>
                      <a:lnTo>
                        <a:pt x="36" y="3"/>
                      </a:lnTo>
                      <a:lnTo>
                        <a:pt x="29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183" name="Freeform 3325"/>
                <p:cNvSpPr>
                  <a:spLocks/>
                </p:cNvSpPr>
                <p:nvPr/>
              </p:nvSpPr>
              <p:spPr bwMode="auto">
                <a:xfrm>
                  <a:off x="1575" y="3062"/>
                  <a:ext cx="40" cy="34"/>
                </a:xfrm>
                <a:custGeom>
                  <a:avLst/>
                  <a:gdLst>
                    <a:gd name="T0" fmla="*/ 11 w 40"/>
                    <a:gd name="T1" fmla="*/ 4 h 34"/>
                    <a:gd name="T2" fmla="*/ 11 w 40"/>
                    <a:gd name="T3" fmla="*/ 4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1 h 34"/>
                    <a:gd name="T10" fmla="*/ 0 w 40"/>
                    <a:gd name="T11" fmla="*/ 24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0 h 34"/>
                    <a:gd name="T18" fmla="*/ 6 w 40"/>
                    <a:gd name="T19" fmla="*/ 32 h 34"/>
                    <a:gd name="T20" fmla="*/ 13 w 40"/>
                    <a:gd name="T21" fmla="*/ 34 h 34"/>
                    <a:gd name="T22" fmla="*/ 20 w 40"/>
                    <a:gd name="T23" fmla="*/ 34 h 34"/>
                    <a:gd name="T24" fmla="*/ 28 w 40"/>
                    <a:gd name="T25" fmla="*/ 30 h 34"/>
                    <a:gd name="T26" fmla="*/ 28 w 40"/>
                    <a:gd name="T27" fmla="*/ 30 h 34"/>
                    <a:gd name="T28" fmla="*/ 34 w 40"/>
                    <a:gd name="T29" fmla="*/ 25 h 34"/>
                    <a:gd name="T30" fmla="*/ 38 w 40"/>
                    <a:gd name="T31" fmla="*/ 19 h 34"/>
                    <a:gd name="T32" fmla="*/ 40 w 40"/>
                    <a:gd name="T33" fmla="*/ 12 h 34"/>
                    <a:gd name="T34" fmla="*/ 40 w 40"/>
                    <a:gd name="T35" fmla="*/ 10 h 34"/>
                    <a:gd name="T36" fmla="*/ 38 w 40"/>
                    <a:gd name="T37" fmla="*/ 6 h 34"/>
                    <a:gd name="T38" fmla="*/ 38 w 40"/>
                    <a:gd name="T39" fmla="*/ 6 h 34"/>
                    <a:gd name="T40" fmla="*/ 36 w 40"/>
                    <a:gd name="T41" fmla="*/ 4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1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4"/>
                      </a:lnTo>
                      <a:lnTo>
                        <a:pt x="20" y="34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40" y="12"/>
                      </a:lnTo>
                      <a:lnTo>
                        <a:pt x="40" y="10"/>
                      </a:lnTo>
                      <a:lnTo>
                        <a:pt x="38" y="6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184" name="Freeform 3326"/>
                <p:cNvSpPr>
                  <a:spLocks/>
                </p:cNvSpPr>
                <p:nvPr/>
              </p:nvSpPr>
              <p:spPr bwMode="auto">
                <a:xfrm>
                  <a:off x="1575" y="3062"/>
                  <a:ext cx="40" cy="34"/>
                </a:xfrm>
                <a:custGeom>
                  <a:avLst/>
                  <a:gdLst>
                    <a:gd name="T0" fmla="*/ 11 w 40"/>
                    <a:gd name="T1" fmla="*/ 4 h 34"/>
                    <a:gd name="T2" fmla="*/ 11 w 40"/>
                    <a:gd name="T3" fmla="*/ 4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1 h 34"/>
                    <a:gd name="T10" fmla="*/ 0 w 40"/>
                    <a:gd name="T11" fmla="*/ 24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0 h 34"/>
                    <a:gd name="T18" fmla="*/ 6 w 40"/>
                    <a:gd name="T19" fmla="*/ 32 h 34"/>
                    <a:gd name="T20" fmla="*/ 13 w 40"/>
                    <a:gd name="T21" fmla="*/ 34 h 34"/>
                    <a:gd name="T22" fmla="*/ 20 w 40"/>
                    <a:gd name="T23" fmla="*/ 34 h 34"/>
                    <a:gd name="T24" fmla="*/ 28 w 40"/>
                    <a:gd name="T25" fmla="*/ 30 h 34"/>
                    <a:gd name="T26" fmla="*/ 28 w 40"/>
                    <a:gd name="T27" fmla="*/ 30 h 34"/>
                    <a:gd name="T28" fmla="*/ 34 w 40"/>
                    <a:gd name="T29" fmla="*/ 25 h 34"/>
                    <a:gd name="T30" fmla="*/ 38 w 40"/>
                    <a:gd name="T31" fmla="*/ 19 h 34"/>
                    <a:gd name="T32" fmla="*/ 40 w 40"/>
                    <a:gd name="T33" fmla="*/ 12 h 34"/>
                    <a:gd name="T34" fmla="*/ 40 w 40"/>
                    <a:gd name="T35" fmla="*/ 10 h 34"/>
                    <a:gd name="T36" fmla="*/ 38 w 40"/>
                    <a:gd name="T37" fmla="*/ 6 h 34"/>
                    <a:gd name="T38" fmla="*/ 38 w 40"/>
                    <a:gd name="T39" fmla="*/ 6 h 34"/>
                    <a:gd name="T40" fmla="*/ 36 w 40"/>
                    <a:gd name="T41" fmla="*/ 4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1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4"/>
                      </a:lnTo>
                      <a:lnTo>
                        <a:pt x="20" y="34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40" y="12"/>
                      </a:lnTo>
                      <a:lnTo>
                        <a:pt x="40" y="10"/>
                      </a:lnTo>
                      <a:lnTo>
                        <a:pt x="38" y="6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185" name="Freeform 3327"/>
                <p:cNvSpPr>
                  <a:spLocks/>
                </p:cNvSpPr>
                <p:nvPr/>
              </p:nvSpPr>
              <p:spPr bwMode="auto">
                <a:xfrm>
                  <a:off x="1604" y="3066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8 w 40"/>
                    <a:gd name="T5" fmla="*/ 0 h 33"/>
                    <a:gd name="T6" fmla="*/ 11 w 40"/>
                    <a:gd name="T7" fmla="*/ 0 h 33"/>
                    <a:gd name="T8" fmla="*/ 4 w 40"/>
                    <a:gd name="T9" fmla="*/ 3 h 33"/>
                    <a:gd name="T10" fmla="*/ 3 w 40"/>
                    <a:gd name="T11" fmla="*/ 6 h 33"/>
                    <a:gd name="T12" fmla="*/ 0 w 40"/>
                    <a:gd name="T13" fmla="*/ 8 h 33"/>
                    <a:gd name="T14" fmla="*/ 0 w 40"/>
                    <a:gd name="T15" fmla="*/ 8 h 33"/>
                    <a:gd name="T16" fmla="*/ 0 w 40"/>
                    <a:gd name="T17" fmla="*/ 12 h 33"/>
                    <a:gd name="T18" fmla="*/ 0 w 40"/>
                    <a:gd name="T19" fmla="*/ 15 h 33"/>
                    <a:gd name="T20" fmla="*/ 3 w 40"/>
                    <a:gd name="T21" fmla="*/ 21 h 33"/>
                    <a:gd name="T22" fmla="*/ 8 w 40"/>
                    <a:gd name="T23" fmla="*/ 28 h 33"/>
                    <a:gd name="T24" fmla="*/ 14 w 40"/>
                    <a:gd name="T25" fmla="*/ 31 h 33"/>
                    <a:gd name="T26" fmla="*/ 14 w 40"/>
                    <a:gd name="T27" fmla="*/ 31 h 33"/>
                    <a:gd name="T28" fmla="*/ 22 w 40"/>
                    <a:gd name="T29" fmla="*/ 33 h 33"/>
                    <a:gd name="T30" fmla="*/ 30 w 40"/>
                    <a:gd name="T31" fmla="*/ 31 h 33"/>
                    <a:gd name="T32" fmla="*/ 36 w 40"/>
                    <a:gd name="T33" fmla="*/ 29 h 33"/>
                    <a:gd name="T34" fmla="*/ 39 w 40"/>
                    <a:gd name="T35" fmla="*/ 26 h 33"/>
                    <a:gd name="T36" fmla="*/ 40 w 40"/>
                    <a:gd name="T37" fmla="*/ 23 h 33"/>
                    <a:gd name="T38" fmla="*/ 40 w 40"/>
                    <a:gd name="T39" fmla="*/ 23 h 33"/>
                    <a:gd name="T40" fmla="*/ 40 w 40"/>
                    <a:gd name="T41" fmla="*/ 20 h 33"/>
                    <a:gd name="T42" fmla="*/ 40 w 40"/>
                    <a:gd name="T43" fmla="*/ 16 h 33"/>
                    <a:gd name="T44" fmla="*/ 39 w 40"/>
                    <a:gd name="T45" fmla="*/ 10 h 33"/>
                    <a:gd name="T46" fmla="*/ 33 w 40"/>
                    <a:gd name="T47" fmla="*/ 5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1" y="0"/>
                      </a:lnTo>
                      <a:lnTo>
                        <a:pt x="4" y="3"/>
                      </a:lnTo>
                      <a:lnTo>
                        <a:pt x="3" y="6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3" y="21"/>
                      </a:lnTo>
                      <a:lnTo>
                        <a:pt x="8" y="28"/>
                      </a:lnTo>
                      <a:lnTo>
                        <a:pt x="14" y="31"/>
                      </a:lnTo>
                      <a:lnTo>
                        <a:pt x="22" y="33"/>
                      </a:lnTo>
                      <a:lnTo>
                        <a:pt x="30" y="31"/>
                      </a:lnTo>
                      <a:lnTo>
                        <a:pt x="36" y="29"/>
                      </a:lnTo>
                      <a:lnTo>
                        <a:pt x="39" y="26"/>
                      </a:lnTo>
                      <a:lnTo>
                        <a:pt x="40" y="23"/>
                      </a:lnTo>
                      <a:lnTo>
                        <a:pt x="40" y="20"/>
                      </a:lnTo>
                      <a:lnTo>
                        <a:pt x="40" y="16"/>
                      </a:lnTo>
                      <a:lnTo>
                        <a:pt x="39" y="10"/>
                      </a:lnTo>
                      <a:lnTo>
                        <a:pt x="33" y="5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186" name="Freeform 3328"/>
                <p:cNvSpPr>
                  <a:spLocks/>
                </p:cNvSpPr>
                <p:nvPr/>
              </p:nvSpPr>
              <p:spPr bwMode="auto">
                <a:xfrm>
                  <a:off x="1604" y="3066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8 w 40"/>
                    <a:gd name="T5" fmla="*/ 0 h 33"/>
                    <a:gd name="T6" fmla="*/ 11 w 40"/>
                    <a:gd name="T7" fmla="*/ 0 h 33"/>
                    <a:gd name="T8" fmla="*/ 4 w 40"/>
                    <a:gd name="T9" fmla="*/ 3 h 33"/>
                    <a:gd name="T10" fmla="*/ 3 w 40"/>
                    <a:gd name="T11" fmla="*/ 6 h 33"/>
                    <a:gd name="T12" fmla="*/ 0 w 40"/>
                    <a:gd name="T13" fmla="*/ 8 h 33"/>
                    <a:gd name="T14" fmla="*/ 0 w 40"/>
                    <a:gd name="T15" fmla="*/ 8 h 33"/>
                    <a:gd name="T16" fmla="*/ 0 w 40"/>
                    <a:gd name="T17" fmla="*/ 12 h 33"/>
                    <a:gd name="T18" fmla="*/ 0 w 40"/>
                    <a:gd name="T19" fmla="*/ 15 h 33"/>
                    <a:gd name="T20" fmla="*/ 3 w 40"/>
                    <a:gd name="T21" fmla="*/ 21 h 33"/>
                    <a:gd name="T22" fmla="*/ 8 w 40"/>
                    <a:gd name="T23" fmla="*/ 28 h 33"/>
                    <a:gd name="T24" fmla="*/ 14 w 40"/>
                    <a:gd name="T25" fmla="*/ 31 h 33"/>
                    <a:gd name="T26" fmla="*/ 14 w 40"/>
                    <a:gd name="T27" fmla="*/ 31 h 33"/>
                    <a:gd name="T28" fmla="*/ 22 w 40"/>
                    <a:gd name="T29" fmla="*/ 33 h 33"/>
                    <a:gd name="T30" fmla="*/ 30 w 40"/>
                    <a:gd name="T31" fmla="*/ 31 h 33"/>
                    <a:gd name="T32" fmla="*/ 36 w 40"/>
                    <a:gd name="T33" fmla="*/ 29 h 33"/>
                    <a:gd name="T34" fmla="*/ 39 w 40"/>
                    <a:gd name="T35" fmla="*/ 26 h 33"/>
                    <a:gd name="T36" fmla="*/ 40 w 40"/>
                    <a:gd name="T37" fmla="*/ 23 h 33"/>
                    <a:gd name="T38" fmla="*/ 40 w 40"/>
                    <a:gd name="T39" fmla="*/ 23 h 33"/>
                    <a:gd name="T40" fmla="*/ 40 w 40"/>
                    <a:gd name="T41" fmla="*/ 20 h 33"/>
                    <a:gd name="T42" fmla="*/ 40 w 40"/>
                    <a:gd name="T43" fmla="*/ 16 h 33"/>
                    <a:gd name="T44" fmla="*/ 39 w 40"/>
                    <a:gd name="T45" fmla="*/ 10 h 33"/>
                    <a:gd name="T46" fmla="*/ 33 w 40"/>
                    <a:gd name="T47" fmla="*/ 5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1" y="0"/>
                      </a:lnTo>
                      <a:lnTo>
                        <a:pt x="4" y="3"/>
                      </a:lnTo>
                      <a:lnTo>
                        <a:pt x="3" y="6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3" y="21"/>
                      </a:lnTo>
                      <a:lnTo>
                        <a:pt x="8" y="28"/>
                      </a:lnTo>
                      <a:lnTo>
                        <a:pt x="14" y="31"/>
                      </a:lnTo>
                      <a:lnTo>
                        <a:pt x="22" y="33"/>
                      </a:lnTo>
                      <a:lnTo>
                        <a:pt x="30" y="31"/>
                      </a:lnTo>
                      <a:lnTo>
                        <a:pt x="36" y="29"/>
                      </a:lnTo>
                      <a:lnTo>
                        <a:pt x="39" y="26"/>
                      </a:lnTo>
                      <a:lnTo>
                        <a:pt x="40" y="23"/>
                      </a:lnTo>
                      <a:lnTo>
                        <a:pt x="40" y="20"/>
                      </a:lnTo>
                      <a:lnTo>
                        <a:pt x="40" y="16"/>
                      </a:lnTo>
                      <a:lnTo>
                        <a:pt x="39" y="10"/>
                      </a:lnTo>
                      <a:lnTo>
                        <a:pt x="33" y="5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187" name="Freeform 3329"/>
                <p:cNvSpPr>
                  <a:spLocks/>
                </p:cNvSpPr>
                <p:nvPr/>
              </p:nvSpPr>
              <p:spPr bwMode="auto">
                <a:xfrm>
                  <a:off x="1593" y="3055"/>
                  <a:ext cx="30" cy="88"/>
                </a:xfrm>
                <a:custGeom>
                  <a:avLst/>
                  <a:gdLst>
                    <a:gd name="T0" fmla="*/ 0 w 30"/>
                    <a:gd name="T1" fmla="*/ 85 h 88"/>
                    <a:gd name="T2" fmla="*/ 9 w 30"/>
                    <a:gd name="T3" fmla="*/ 69 h 88"/>
                    <a:gd name="T4" fmla="*/ 9 w 30"/>
                    <a:gd name="T5" fmla="*/ 0 h 88"/>
                    <a:gd name="T6" fmla="*/ 23 w 30"/>
                    <a:gd name="T7" fmla="*/ 3 h 88"/>
                    <a:gd name="T8" fmla="*/ 23 w 30"/>
                    <a:gd name="T9" fmla="*/ 71 h 88"/>
                    <a:gd name="T10" fmla="*/ 30 w 30"/>
                    <a:gd name="T11" fmla="*/ 86 h 88"/>
                    <a:gd name="T12" fmla="*/ 20 w 30"/>
                    <a:gd name="T13" fmla="*/ 79 h 88"/>
                    <a:gd name="T14" fmla="*/ 20 w 30"/>
                    <a:gd name="T15" fmla="*/ 88 h 88"/>
                    <a:gd name="T16" fmla="*/ 14 w 30"/>
                    <a:gd name="T17" fmla="*/ 82 h 88"/>
                    <a:gd name="T18" fmla="*/ 9 w 30"/>
                    <a:gd name="T19" fmla="*/ 88 h 88"/>
                    <a:gd name="T20" fmla="*/ 9 w 30"/>
                    <a:gd name="T21" fmla="*/ 81 h 88"/>
                    <a:gd name="T22" fmla="*/ 0 w 30"/>
                    <a:gd name="T23" fmla="*/ 85 h 88"/>
                    <a:gd name="T24" fmla="*/ 0 w 30"/>
                    <a:gd name="T25" fmla="*/ 85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88"/>
                    <a:gd name="T41" fmla="*/ 30 w 30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88">
                      <a:moveTo>
                        <a:pt x="0" y="85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3"/>
                      </a:lnTo>
                      <a:lnTo>
                        <a:pt x="23" y="71"/>
                      </a:lnTo>
                      <a:lnTo>
                        <a:pt x="30" y="86"/>
                      </a:lnTo>
                      <a:lnTo>
                        <a:pt x="20" y="79"/>
                      </a:lnTo>
                      <a:lnTo>
                        <a:pt x="20" y="88"/>
                      </a:lnTo>
                      <a:lnTo>
                        <a:pt x="14" y="82"/>
                      </a:lnTo>
                      <a:lnTo>
                        <a:pt x="9" y="88"/>
                      </a:lnTo>
                      <a:lnTo>
                        <a:pt x="9" y="81"/>
                      </a:lnTo>
                      <a:lnTo>
                        <a:pt x="0" y="85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188" name="Freeform 3330"/>
                <p:cNvSpPr>
                  <a:spLocks/>
                </p:cNvSpPr>
                <p:nvPr/>
              </p:nvSpPr>
              <p:spPr bwMode="auto">
                <a:xfrm>
                  <a:off x="1575" y="3040"/>
                  <a:ext cx="40" cy="34"/>
                </a:xfrm>
                <a:custGeom>
                  <a:avLst/>
                  <a:gdLst>
                    <a:gd name="T0" fmla="*/ 11 w 40"/>
                    <a:gd name="T1" fmla="*/ 4 h 34"/>
                    <a:gd name="T2" fmla="*/ 11 w 40"/>
                    <a:gd name="T3" fmla="*/ 4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2 h 34"/>
                    <a:gd name="T10" fmla="*/ 0 w 40"/>
                    <a:gd name="T11" fmla="*/ 24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1 h 34"/>
                    <a:gd name="T18" fmla="*/ 6 w 40"/>
                    <a:gd name="T19" fmla="*/ 32 h 34"/>
                    <a:gd name="T20" fmla="*/ 13 w 40"/>
                    <a:gd name="T21" fmla="*/ 34 h 34"/>
                    <a:gd name="T22" fmla="*/ 20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4 w 40"/>
                    <a:gd name="T29" fmla="*/ 27 h 34"/>
                    <a:gd name="T30" fmla="*/ 38 w 40"/>
                    <a:gd name="T31" fmla="*/ 20 h 34"/>
                    <a:gd name="T32" fmla="*/ 40 w 40"/>
                    <a:gd name="T33" fmla="*/ 13 h 34"/>
                    <a:gd name="T34" fmla="*/ 40 w 40"/>
                    <a:gd name="T35" fmla="*/ 10 h 34"/>
                    <a:gd name="T36" fmla="*/ 38 w 40"/>
                    <a:gd name="T37" fmla="*/ 8 h 34"/>
                    <a:gd name="T38" fmla="*/ 38 w 40"/>
                    <a:gd name="T39" fmla="*/ 8 h 34"/>
                    <a:gd name="T40" fmla="*/ 36 w 40"/>
                    <a:gd name="T41" fmla="*/ 5 h 34"/>
                    <a:gd name="T42" fmla="*/ 33 w 40"/>
                    <a:gd name="T43" fmla="*/ 3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1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6" y="32"/>
                      </a:lnTo>
                      <a:lnTo>
                        <a:pt x="13" y="34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0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189" name="Freeform 3331"/>
                <p:cNvSpPr>
                  <a:spLocks/>
                </p:cNvSpPr>
                <p:nvPr/>
              </p:nvSpPr>
              <p:spPr bwMode="auto">
                <a:xfrm>
                  <a:off x="1575" y="3040"/>
                  <a:ext cx="40" cy="34"/>
                </a:xfrm>
                <a:custGeom>
                  <a:avLst/>
                  <a:gdLst>
                    <a:gd name="T0" fmla="*/ 11 w 40"/>
                    <a:gd name="T1" fmla="*/ 4 h 34"/>
                    <a:gd name="T2" fmla="*/ 11 w 40"/>
                    <a:gd name="T3" fmla="*/ 4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2 h 34"/>
                    <a:gd name="T10" fmla="*/ 0 w 40"/>
                    <a:gd name="T11" fmla="*/ 24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1 h 34"/>
                    <a:gd name="T18" fmla="*/ 6 w 40"/>
                    <a:gd name="T19" fmla="*/ 32 h 34"/>
                    <a:gd name="T20" fmla="*/ 13 w 40"/>
                    <a:gd name="T21" fmla="*/ 34 h 34"/>
                    <a:gd name="T22" fmla="*/ 20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4 w 40"/>
                    <a:gd name="T29" fmla="*/ 27 h 34"/>
                    <a:gd name="T30" fmla="*/ 38 w 40"/>
                    <a:gd name="T31" fmla="*/ 20 h 34"/>
                    <a:gd name="T32" fmla="*/ 40 w 40"/>
                    <a:gd name="T33" fmla="*/ 13 h 34"/>
                    <a:gd name="T34" fmla="*/ 40 w 40"/>
                    <a:gd name="T35" fmla="*/ 10 h 34"/>
                    <a:gd name="T36" fmla="*/ 38 w 40"/>
                    <a:gd name="T37" fmla="*/ 8 h 34"/>
                    <a:gd name="T38" fmla="*/ 38 w 40"/>
                    <a:gd name="T39" fmla="*/ 8 h 34"/>
                    <a:gd name="T40" fmla="*/ 36 w 40"/>
                    <a:gd name="T41" fmla="*/ 5 h 34"/>
                    <a:gd name="T42" fmla="*/ 33 w 40"/>
                    <a:gd name="T43" fmla="*/ 3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1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6" y="32"/>
                      </a:lnTo>
                      <a:lnTo>
                        <a:pt x="13" y="34"/>
                      </a:lnTo>
                      <a:lnTo>
                        <a:pt x="20" y="34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0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190" name="Freeform 3332"/>
                <p:cNvSpPr>
                  <a:spLocks/>
                </p:cNvSpPr>
                <p:nvPr/>
              </p:nvSpPr>
              <p:spPr bwMode="auto">
                <a:xfrm>
                  <a:off x="1604" y="3044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8 w 40"/>
                    <a:gd name="T5" fmla="*/ 0 h 33"/>
                    <a:gd name="T6" fmla="*/ 11 w 40"/>
                    <a:gd name="T7" fmla="*/ 1 h 33"/>
                    <a:gd name="T8" fmla="*/ 4 w 40"/>
                    <a:gd name="T9" fmla="*/ 5 h 33"/>
                    <a:gd name="T10" fmla="*/ 2 w 40"/>
                    <a:gd name="T11" fmla="*/ 6 h 33"/>
                    <a:gd name="T12" fmla="*/ 0 w 40"/>
                    <a:gd name="T13" fmla="*/ 10 h 33"/>
                    <a:gd name="T14" fmla="*/ 0 w 40"/>
                    <a:gd name="T15" fmla="*/ 10 h 33"/>
                    <a:gd name="T16" fmla="*/ 0 w 40"/>
                    <a:gd name="T17" fmla="*/ 13 h 33"/>
                    <a:gd name="T18" fmla="*/ 0 w 40"/>
                    <a:gd name="T19" fmla="*/ 16 h 33"/>
                    <a:gd name="T20" fmla="*/ 3 w 40"/>
                    <a:gd name="T21" fmla="*/ 23 h 33"/>
                    <a:gd name="T22" fmla="*/ 8 w 40"/>
                    <a:gd name="T23" fmla="*/ 28 h 33"/>
                    <a:gd name="T24" fmla="*/ 14 w 40"/>
                    <a:gd name="T25" fmla="*/ 32 h 33"/>
                    <a:gd name="T26" fmla="*/ 14 w 40"/>
                    <a:gd name="T27" fmla="*/ 32 h 33"/>
                    <a:gd name="T28" fmla="*/ 23 w 40"/>
                    <a:gd name="T29" fmla="*/ 33 h 33"/>
                    <a:gd name="T30" fmla="*/ 30 w 40"/>
                    <a:gd name="T31" fmla="*/ 33 h 33"/>
                    <a:gd name="T32" fmla="*/ 36 w 40"/>
                    <a:gd name="T33" fmla="*/ 29 h 33"/>
                    <a:gd name="T34" fmla="*/ 39 w 40"/>
                    <a:gd name="T35" fmla="*/ 27 h 33"/>
                    <a:gd name="T36" fmla="*/ 40 w 40"/>
                    <a:gd name="T37" fmla="*/ 24 h 33"/>
                    <a:gd name="T38" fmla="*/ 40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8 h 33"/>
                    <a:gd name="T44" fmla="*/ 37 w 40"/>
                    <a:gd name="T45" fmla="*/ 11 h 33"/>
                    <a:gd name="T46" fmla="*/ 33 w 40"/>
                    <a:gd name="T47" fmla="*/ 6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4" y="5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3" y="33"/>
                      </a:lnTo>
                      <a:lnTo>
                        <a:pt x="30" y="33"/>
                      </a:lnTo>
                      <a:lnTo>
                        <a:pt x="36" y="29"/>
                      </a:lnTo>
                      <a:lnTo>
                        <a:pt x="39" y="27"/>
                      </a:lnTo>
                      <a:lnTo>
                        <a:pt x="40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37" y="11"/>
                      </a:lnTo>
                      <a:lnTo>
                        <a:pt x="33" y="6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191" name="Freeform 3333"/>
                <p:cNvSpPr>
                  <a:spLocks/>
                </p:cNvSpPr>
                <p:nvPr/>
              </p:nvSpPr>
              <p:spPr bwMode="auto">
                <a:xfrm>
                  <a:off x="1604" y="3044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8 w 40"/>
                    <a:gd name="T5" fmla="*/ 0 h 33"/>
                    <a:gd name="T6" fmla="*/ 11 w 40"/>
                    <a:gd name="T7" fmla="*/ 1 h 33"/>
                    <a:gd name="T8" fmla="*/ 4 w 40"/>
                    <a:gd name="T9" fmla="*/ 5 h 33"/>
                    <a:gd name="T10" fmla="*/ 2 w 40"/>
                    <a:gd name="T11" fmla="*/ 6 h 33"/>
                    <a:gd name="T12" fmla="*/ 0 w 40"/>
                    <a:gd name="T13" fmla="*/ 10 h 33"/>
                    <a:gd name="T14" fmla="*/ 0 w 40"/>
                    <a:gd name="T15" fmla="*/ 10 h 33"/>
                    <a:gd name="T16" fmla="*/ 0 w 40"/>
                    <a:gd name="T17" fmla="*/ 13 h 33"/>
                    <a:gd name="T18" fmla="*/ 0 w 40"/>
                    <a:gd name="T19" fmla="*/ 16 h 33"/>
                    <a:gd name="T20" fmla="*/ 3 w 40"/>
                    <a:gd name="T21" fmla="*/ 23 h 33"/>
                    <a:gd name="T22" fmla="*/ 8 w 40"/>
                    <a:gd name="T23" fmla="*/ 28 h 33"/>
                    <a:gd name="T24" fmla="*/ 14 w 40"/>
                    <a:gd name="T25" fmla="*/ 32 h 33"/>
                    <a:gd name="T26" fmla="*/ 14 w 40"/>
                    <a:gd name="T27" fmla="*/ 32 h 33"/>
                    <a:gd name="T28" fmla="*/ 23 w 40"/>
                    <a:gd name="T29" fmla="*/ 33 h 33"/>
                    <a:gd name="T30" fmla="*/ 30 w 40"/>
                    <a:gd name="T31" fmla="*/ 33 h 33"/>
                    <a:gd name="T32" fmla="*/ 36 w 40"/>
                    <a:gd name="T33" fmla="*/ 29 h 33"/>
                    <a:gd name="T34" fmla="*/ 39 w 40"/>
                    <a:gd name="T35" fmla="*/ 27 h 33"/>
                    <a:gd name="T36" fmla="*/ 40 w 40"/>
                    <a:gd name="T37" fmla="*/ 24 h 33"/>
                    <a:gd name="T38" fmla="*/ 40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8 h 33"/>
                    <a:gd name="T44" fmla="*/ 37 w 40"/>
                    <a:gd name="T45" fmla="*/ 11 h 33"/>
                    <a:gd name="T46" fmla="*/ 33 w 40"/>
                    <a:gd name="T47" fmla="*/ 6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4" y="5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3" y="33"/>
                      </a:lnTo>
                      <a:lnTo>
                        <a:pt x="30" y="33"/>
                      </a:lnTo>
                      <a:lnTo>
                        <a:pt x="36" y="29"/>
                      </a:lnTo>
                      <a:lnTo>
                        <a:pt x="39" y="27"/>
                      </a:lnTo>
                      <a:lnTo>
                        <a:pt x="40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37" y="11"/>
                      </a:lnTo>
                      <a:lnTo>
                        <a:pt x="33" y="6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192" name="Freeform 3334"/>
                <p:cNvSpPr>
                  <a:spLocks/>
                </p:cNvSpPr>
                <p:nvPr/>
              </p:nvSpPr>
              <p:spPr bwMode="auto">
                <a:xfrm>
                  <a:off x="1579" y="3017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2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1 w 42"/>
                    <a:gd name="T17" fmla="*/ 19 h 32"/>
                    <a:gd name="T18" fmla="*/ 2 w 42"/>
                    <a:gd name="T19" fmla="*/ 23 h 32"/>
                    <a:gd name="T20" fmla="*/ 6 w 42"/>
                    <a:gd name="T21" fmla="*/ 28 h 32"/>
                    <a:gd name="T22" fmla="*/ 13 w 42"/>
                    <a:gd name="T23" fmla="*/ 31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8 h 32"/>
                    <a:gd name="T32" fmla="*/ 41 w 42"/>
                    <a:gd name="T33" fmla="*/ 23 h 32"/>
                    <a:gd name="T34" fmla="*/ 42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2 w 42"/>
                    <a:gd name="T41" fmla="*/ 13 h 32"/>
                    <a:gd name="T42" fmla="*/ 41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3" y="31"/>
                      </a:lnTo>
                      <a:lnTo>
                        <a:pt x="21" y="32"/>
                      </a:lnTo>
                      <a:lnTo>
                        <a:pt x="29" y="31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2" y="19"/>
                      </a:lnTo>
                      <a:lnTo>
                        <a:pt x="42" y="17"/>
                      </a:lnTo>
                      <a:lnTo>
                        <a:pt x="42" y="13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193" name="Freeform 3335"/>
                <p:cNvSpPr>
                  <a:spLocks/>
                </p:cNvSpPr>
                <p:nvPr/>
              </p:nvSpPr>
              <p:spPr bwMode="auto">
                <a:xfrm>
                  <a:off x="1579" y="3017"/>
                  <a:ext cx="42" cy="32"/>
                </a:xfrm>
                <a:custGeom>
                  <a:avLst/>
                  <a:gdLst>
                    <a:gd name="T0" fmla="*/ 21 w 42"/>
                    <a:gd name="T1" fmla="*/ 0 h 32"/>
                    <a:gd name="T2" fmla="*/ 21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2 w 42"/>
                    <a:gd name="T9" fmla="*/ 10 h 32"/>
                    <a:gd name="T10" fmla="*/ 1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1 w 42"/>
                    <a:gd name="T17" fmla="*/ 19 h 32"/>
                    <a:gd name="T18" fmla="*/ 2 w 42"/>
                    <a:gd name="T19" fmla="*/ 23 h 32"/>
                    <a:gd name="T20" fmla="*/ 6 w 42"/>
                    <a:gd name="T21" fmla="*/ 28 h 32"/>
                    <a:gd name="T22" fmla="*/ 13 w 42"/>
                    <a:gd name="T23" fmla="*/ 31 h 32"/>
                    <a:gd name="T24" fmla="*/ 21 w 42"/>
                    <a:gd name="T25" fmla="*/ 32 h 32"/>
                    <a:gd name="T26" fmla="*/ 21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8 h 32"/>
                    <a:gd name="T32" fmla="*/ 41 w 42"/>
                    <a:gd name="T33" fmla="*/ 23 h 32"/>
                    <a:gd name="T34" fmla="*/ 42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2 w 42"/>
                    <a:gd name="T41" fmla="*/ 13 h 32"/>
                    <a:gd name="T42" fmla="*/ 41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1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2" y="10"/>
                      </a:lnTo>
                      <a:lnTo>
                        <a:pt x="1" y="13"/>
                      </a:lnTo>
                      <a:lnTo>
                        <a:pt x="0" y="17"/>
                      </a:lnTo>
                      <a:lnTo>
                        <a:pt x="1" y="19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3" y="31"/>
                      </a:lnTo>
                      <a:lnTo>
                        <a:pt x="21" y="32"/>
                      </a:lnTo>
                      <a:lnTo>
                        <a:pt x="29" y="31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2" y="19"/>
                      </a:lnTo>
                      <a:lnTo>
                        <a:pt x="42" y="17"/>
                      </a:lnTo>
                      <a:lnTo>
                        <a:pt x="42" y="13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194" name="Freeform 3336"/>
                <p:cNvSpPr>
                  <a:spLocks/>
                </p:cNvSpPr>
                <p:nvPr/>
              </p:nvSpPr>
              <p:spPr bwMode="auto">
                <a:xfrm>
                  <a:off x="1604" y="3021"/>
                  <a:ext cx="42" cy="33"/>
                </a:xfrm>
                <a:custGeom>
                  <a:avLst/>
                  <a:gdLst>
                    <a:gd name="T0" fmla="*/ 25 w 42"/>
                    <a:gd name="T1" fmla="*/ 1 h 33"/>
                    <a:gd name="T2" fmla="*/ 25 w 42"/>
                    <a:gd name="T3" fmla="*/ 1 h 33"/>
                    <a:gd name="T4" fmla="*/ 17 w 42"/>
                    <a:gd name="T5" fmla="*/ 0 h 33"/>
                    <a:gd name="T6" fmla="*/ 9 w 42"/>
                    <a:gd name="T7" fmla="*/ 2 h 33"/>
                    <a:gd name="T8" fmla="*/ 4 w 42"/>
                    <a:gd name="T9" fmla="*/ 8 h 33"/>
                    <a:gd name="T10" fmla="*/ 2 w 42"/>
                    <a:gd name="T11" fmla="*/ 10 h 33"/>
                    <a:gd name="T12" fmla="*/ 2 w 42"/>
                    <a:gd name="T13" fmla="*/ 13 h 33"/>
                    <a:gd name="T14" fmla="*/ 2 w 42"/>
                    <a:gd name="T15" fmla="*/ 13 h 33"/>
                    <a:gd name="T16" fmla="*/ 0 w 42"/>
                    <a:gd name="T17" fmla="*/ 16 h 33"/>
                    <a:gd name="T18" fmla="*/ 2 w 42"/>
                    <a:gd name="T19" fmla="*/ 19 h 33"/>
                    <a:gd name="T20" fmla="*/ 5 w 42"/>
                    <a:gd name="T21" fmla="*/ 25 h 33"/>
                    <a:gd name="T22" fmla="*/ 11 w 42"/>
                    <a:gd name="T23" fmla="*/ 31 h 33"/>
                    <a:gd name="T24" fmla="*/ 18 w 42"/>
                    <a:gd name="T25" fmla="*/ 33 h 33"/>
                    <a:gd name="T26" fmla="*/ 18 w 42"/>
                    <a:gd name="T27" fmla="*/ 33 h 33"/>
                    <a:gd name="T28" fmla="*/ 27 w 42"/>
                    <a:gd name="T29" fmla="*/ 33 h 33"/>
                    <a:gd name="T30" fmla="*/ 33 w 42"/>
                    <a:gd name="T31" fmla="*/ 31 h 33"/>
                    <a:gd name="T32" fmla="*/ 39 w 42"/>
                    <a:gd name="T33" fmla="*/ 27 h 33"/>
                    <a:gd name="T34" fmla="*/ 41 w 42"/>
                    <a:gd name="T35" fmla="*/ 24 h 33"/>
                    <a:gd name="T36" fmla="*/ 42 w 42"/>
                    <a:gd name="T37" fmla="*/ 20 h 33"/>
                    <a:gd name="T38" fmla="*/ 42 w 42"/>
                    <a:gd name="T39" fmla="*/ 20 h 33"/>
                    <a:gd name="T40" fmla="*/ 42 w 42"/>
                    <a:gd name="T41" fmla="*/ 18 h 33"/>
                    <a:gd name="T42" fmla="*/ 41 w 42"/>
                    <a:gd name="T43" fmla="*/ 14 h 33"/>
                    <a:gd name="T44" fmla="*/ 39 w 42"/>
                    <a:gd name="T45" fmla="*/ 8 h 33"/>
                    <a:gd name="T46" fmla="*/ 32 w 42"/>
                    <a:gd name="T47" fmla="*/ 4 h 33"/>
                    <a:gd name="T48" fmla="*/ 25 w 42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9" y="2"/>
                      </a:lnTo>
                      <a:lnTo>
                        <a:pt x="4" y="8"/>
                      </a:lnTo>
                      <a:lnTo>
                        <a:pt x="2" y="10"/>
                      </a:lnTo>
                      <a:lnTo>
                        <a:pt x="2" y="13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5" y="25"/>
                      </a:lnTo>
                      <a:lnTo>
                        <a:pt x="11" y="31"/>
                      </a:lnTo>
                      <a:lnTo>
                        <a:pt x="18" y="33"/>
                      </a:lnTo>
                      <a:lnTo>
                        <a:pt x="27" y="33"/>
                      </a:lnTo>
                      <a:lnTo>
                        <a:pt x="33" y="31"/>
                      </a:lnTo>
                      <a:lnTo>
                        <a:pt x="39" y="27"/>
                      </a:lnTo>
                      <a:lnTo>
                        <a:pt x="41" y="24"/>
                      </a:lnTo>
                      <a:lnTo>
                        <a:pt x="42" y="20"/>
                      </a:lnTo>
                      <a:lnTo>
                        <a:pt x="42" y="18"/>
                      </a:lnTo>
                      <a:lnTo>
                        <a:pt x="41" y="14"/>
                      </a:lnTo>
                      <a:lnTo>
                        <a:pt x="39" y="8"/>
                      </a:lnTo>
                      <a:lnTo>
                        <a:pt x="32" y="4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195" name="Freeform 3337"/>
                <p:cNvSpPr>
                  <a:spLocks/>
                </p:cNvSpPr>
                <p:nvPr/>
              </p:nvSpPr>
              <p:spPr bwMode="auto">
                <a:xfrm>
                  <a:off x="1604" y="3021"/>
                  <a:ext cx="42" cy="33"/>
                </a:xfrm>
                <a:custGeom>
                  <a:avLst/>
                  <a:gdLst>
                    <a:gd name="T0" fmla="*/ 25 w 42"/>
                    <a:gd name="T1" fmla="*/ 1 h 33"/>
                    <a:gd name="T2" fmla="*/ 25 w 42"/>
                    <a:gd name="T3" fmla="*/ 1 h 33"/>
                    <a:gd name="T4" fmla="*/ 17 w 42"/>
                    <a:gd name="T5" fmla="*/ 0 h 33"/>
                    <a:gd name="T6" fmla="*/ 9 w 42"/>
                    <a:gd name="T7" fmla="*/ 2 h 33"/>
                    <a:gd name="T8" fmla="*/ 4 w 42"/>
                    <a:gd name="T9" fmla="*/ 8 h 33"/>
                    <a:gd name="T10" fmla="*/ 2 w 42"/>
                    <a:gd name="T11" fmla="*/ 10 h 33"/>
                    <a:gd name="T12" fmla="*/ 2 w 42"/>
                    <a:gd name="T13" fmla="*/ 13 h 33"/>
                    <a:gd name="T14" fmla="*/ 2 w 42"/>
                    <a:gd name="T15" fmla="*/ 13 h 33"/>
                    <a:gd name="T16" fmla="*/ 0 w 42"/>
                    <a:gd name="T17" fmla="*/ 16 h 33"/>
                    <a:gd name="T18" fmla="*/ 2 w 42"/>
                    <a:gd name="T19" fmla="*/ 19 h 33"/>
                    <a:gd name="T20" fmla="*/ 5 w 42"/>
                    <a:gd name="T21" fmla="*/ 25 h 33"/>
                    <a:gd name="T22" fmla="*/ 11 w 42"/>
                    <a:gd name="T23" fmla="*/ 31 h 33"/>
                    <a:gd name="T24" fmla="*/ 18 w 42"/>
                    <a:gd name="T25" fmla="*/ 33 h 33"/>
                    <a:gd name="T26" fmla="*/ 18 w 42"/>
                    <a:gd name="T27" fmla="*/ 33 h 33"/>
                    <a:gd name="T28" fmla="*/ 27 w 42"/>
                    <a:gd name="T29" fmla="*/ 33 h 33"/>
                    <a:gd name="T30" fmla="*/ 33 w 42"/>
                    <a:gd name="T31" fmla="*/ 31 h 33"/>
                    <a:gd name="T32" fmla="*/ 39 w 42"/>
                    <a:gd name="T33" fmla="*/ 27 h 33"/>
                    <a:gd name="T34" fmla="*/ 41 w 42"/>
                    <a:gd name="T35" fmla="*/ 24 h 33"/>
                    <a:gd name="T36" fmla="*/ 42 w 42"/>
                    <a:gd name="T37" fmla="*/ 20 h 33"/>
                    <a:gd name="T38" fmla="*/ 42 w 42"/>
                    <a:gd name="T39" fmla="*/ 20 h 33"/>
                    <a:gd name="T40" fmla="*/ 42 w 42"/>
                    <a:gd name="T41" fmla="*/ 18 h 33"/>
                    <a:gd name="T42" fmla="*/ 41 w 42"/>
                    <a:gd name="T43" fmla="*/ 14 h 33"/>
                    <a:gd name="T44" fmla="*/ 39 w 42"/>
                    <a:gd name="T45" fmla="*/ 8 h 33"/>
                    <a:gd name="T46" fmla="*/ 32 w 42"/>
                    <a:gd name="T47" fmla="*/ 4 h 33"/>
                    <a:gd name="T48" fmla="*/ 25 w 42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9" y="2"/>
                      </a:lnTo>
                      <a:lnTo>
                        <a:pt x="4" y="8"/>
                      </a:lnTo>
                      <a:lnTo>
                        <a:pt x="2" y="10"/>
                      </a:lnTo>
                      <a:lnTo>
                        <a:pt x="2" y="13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5" y="25"/>
                      </a:lnTo>
                      <a:lnTo>
                        <a:pt x="11" y="31"/>
                      </a:lnTo>
                      <a:lnTo>
                        <a:pt x="18" y="33"/>
                      </a:lnTo>
                      <a:lnTo>
                        <a:pt x="27" y="33"/>
                      </a:lnTo>
                      <a:lnTo>
                        <a:pt x="33" y="31"/>
                      </a:lnTo>
                      <a:lnTo>
                        <a:pt x="39" y="27"/>
                      </a:lnTo>
                      <a:lnTo>
                        <a:pt x="41" y="24"/>
                      </a:lnTo>
                      <a:lnTo>
                        <a:pt x="42" y="20"/>
                      </a:lnTo>
                      <a:lnTo>
                        <a:pt x="42" y="18"/>
                      </a:lnTo>
                      <a:lnTo>
                        <a:pt x="41" y="14"/>
                      </a:lnTo>
                      <a:lnTo>
                        <a:pt x="39" y="8"/>
                      </a:lnTo>
                      <a:lnTo>
                        <a:pt x="32" y="4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196" name="Freeform 3338"/>
                <p:cNvSpPr>
                  <a:spLocks/>
                </p:cNvSpPr>
                <p:nvPr/>
              </p:nvSpPr>
              <p:spPr bwMode="auto">
                <a:xfrm>
                  <a:off x="1593" y="3001"/>
                  <a:ext cx="42" cy="31"/>
                </a:xfrm>
                <a:custGeom>
                  <a:avLst/>
                  <a:gdLst>
                    <a:gd name="T0" fmla="*/ 22 w 42"/>
                    <a:gd name="T1" fmla="*/ 0 h 31"/>
                    <a:gd name="T2" fmla="*/ 22 w 42"/>
                    <a:gd name="T3" fmla="*/ 0 h 31"/>
                    <a:gd name="T4" fmla="*/ 13 w 42"/>
                    <a:gd name="T5" fmla="*/ 1 h 31"/>
                    <a:gd name="T6" fmla="*/ 6 w 42"/>
                    <a:gd name="T7" fmla="*/ 3 h 31"/>
                    <a:gd name="T8" fmla="*/ 2 w 42"/>
                    <a:gd name="T9" fmla="*/ 8 h 31"/>
                    <a:gd name="T10" fmla="*/ 1 w 42"/>
                    <a:gd name="T11" fmla="*/ 12 h 31"/>
                    <a:gd name="T12" fmla="*/ 0 w 42"/>
                    <a:gd name="T13" fmla="*/ 15 h 31"/>
                    <a:gd name="T14" fmla="*/ 0 w 42"/>
                    <a:gd name="T15" fmla="*/ 15 h 31"/>
                    <a:gd name="T16" fmla="*/ 1 w 42"/>
                    <a:gd name="T17" fmla="*/ 19 h 31"/>
                    <a:gd name="T18" fmla="*/ 2 w 42"/>
                    <a:gd name="T19" fmla="*/ 21 h 31"/>
                    <a:gd name="T20" fmla="*/ 6 w 42"/>
                    <a:gd name="T21" fmla="*/ 26 h 31"/>
                    <a:gd name="T22" fmla="*/ 13 w 42"/>
                    <a:gd name="T23" fmla="*/ 30 h 31"/>
                    <a:gd name="T24" fmla="*/ 22 w 42"/>
                    <a:gd name="T25" fmla="*/ 31 h 31"/>
                    <a:gd name="T26" fmla="*/ 22 w 42"/>
                    <a:gd name="T27" fmla="*/ 31 h 31"/>
                    <a:gd name="T28" fmla="*/ 29 w 42"/>
                    <a:gd name="T29" fmla="*/ 30 h 31"/>
                    <a:gd name="T30" fmla="*/ 36 w 42"/>
                    <a:gd name="T31" fmla="*/ 26 h 31"/>
                    <a:gd name="T32" fmla="*/ 41 w 42"/>
                    <a:gd name="T33" fmla="*/ 21 h 31"/>
                    <a:gd name="T34" fmla="*/ 42 w 42"/>
                    <a:gd name="T35" fmla="*/ 19 h 31"/>
                    <a:gd name="T36" fmla="*/ 42 w 42"/>
                    <a:gd name="T37" fmla="*/ 15 h 31"/>
                    <a:gd name="T38" fmla="*/ 42 w 42"/>
                    <a:gd name="T39" fmla="*/ 15 h 31"/>
                    <a:gd name="T40" fmla="*/ 42 w 42"/>
                    <a:gd name="T41" fmla="*/ 12 h 31"/>
                    <a:gd name="T42" fmla="*/ 41 w 42"/>
                    <a:gd name="T43" fmla="*/ 8 h 31"/>
                    <a:gd name="T44" fmla="*/ 36 w 42"/>
                    <a:gd name="T45" fmla="*/ 3 h 31"/>
                    <a:gd name="T46" fmla="*/ 29 w 42"/>
                    <a:gd name="T47" fmla="*/ 1 h 31"/>
                    <a:gd name="T48" fmla="*/ 22 w 42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1"/>
                    <a:gd name="T77" fmla="*/ 42 w 42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1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3"/>
                      </a:lnTo>
                      <a:lnTo>
                        <a:pt x="2" y="8"/>
                      </a:lnTo>
                      <a:lnTo>
                        <a:pt x="1" y="12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2" y="21"/>
                      </a:lnTo>
                      <a:lnTo>
                        <a:pt x="6" y="26"/>
                      </a:lnTo>
                      <a:lnTo>
                        <a:pt x="13" y="30"/>
                      </a:lnTo>
                      <a:lnTo>
                        <a:pt x="22" y="31"/>
                      </a:lnTo>
                      <a:lnTo>
                        <a:pt x="29" y="30"/>
                      </a:lnTo>
                      <a:lnTo>
                        <a:pt x="36" y="26"/>
                      </a:lnTo>
                      <a:lnTo>
                        <a:pt x="41" y="21"/>
                      </a:lnTo>
                      <a:lnTo>
                        <a:pt x="42" y="19"/>
                      </a:lnTo>
                      <a:lnTo>
                        <a:pt x="42" y="15"/>
                      </a:lnTo>
                      <a:lnTo>
                        <a:pt x="42" y="12"/>
                      </a:lnTo>
                      <a:lnTo>
                        <a:pt x="41" y="8"/>
                      </a:lnTo>
                      <a:lnTo>
                        <a:pt x="36" y="3"/>
                      </a:lnTo>
                      <a:lnTo>
                        <a:pt x="29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197" name="Freeform 3339"/>
                <p:cNvSpPr>
                  <a:spLocks/>
                </p:cNvSpPr>
                <p:nvPr/>
              </p:nvSpPr>
              <p:spPr bwMode="auto">
                <a:xfrm>
                  <a:off x="1593" y="3001"/>
                  <a:ext cx="42" cy="31"/>
                </a:xfrm>
                <a:custGeom>
                  <a:avLst/>
                  <a:gdLst>
                    <a:gd name="T0" fmla="*/ 22 w 42"/>
                    <a:gd name="T1" fmla="*/ 0 h 31"/>
                    <a:gd name="T2" fmla="*/ 22 w 42"/>
                    <a:gd name="T3" fmla="*/ 0 h 31"/>
                    <a:gd name="T4" fmla="*/ 13 w 42"/>
                    <a:gd name="T5" fmla="*/ 1 h 31"/>
                    <a:gd name="T6" fmla="*/ 6 w 42"/>
                    <a:gd name="T7" fmla="*/ 3 h 31"/>
                    <a:gd name="T8" fmla="*/ 2 w 42"/>
                    <a:gd name="T9" fmla="*/ 8 h 31"/>
                    <a:gd name="T10" fmla="*/ 1 w 42"/>
                    <a:gd name="T11" fmla="*/ 12 h 31"/>
                    <a:gd name="T12" fmla="*/ 0 w 42"/>
                    <a:gd name="T13" fmla="*/ 15 h 31"/>
                    <a:gd name="T14" fmla="*/ 0 w 42"/>
                    <a:gd name="T15" fmla="*/ 15 h 31"/>
                    <a:gd name="T16" fmla="*/ 1 w 42"/>
                    <a:gd name="T17" fmla="*/ 19 h 31"/>
                    <a:gd name="T18" fmla="*/ 2 w 42"/>
                    <a:gd name="T19" fmla="*/ 21 h 31"/>
                    <a:gd name="T20" fmla="*/ 6 w 42"/>
                    <a:gd name="T21" fmla="*/ 26 h 31"/>
                    <a:gd name="T22" fmla="*/ 13 w 42"/>
                    <a:gd name="T23" fmla="*/ 30 h 31"/>
                    <a:gd name="T24" fmla="*/ 22 w 42"/>
                    <a:gd name="T25" fmla="*/ 31 h 31"/>
                    <a:gd name="T26" fmla="*/ 22 w 42"/>
                    <a:gd name="T27" fmla="*/ 31 h 31"/>
                    <a:gd name="T28" fmla="*/ 29 w 42"/>
                    <a:gd name="T29" fmla="*/ 30 h 31"/>
                    <a:gd name="T30" fmla="*/ 36 w 42"/>
                    <a:gd name="T31" fmla="*/ 26 h 31"/>
                    <a:gd name="T32" fmla="*/ 41 w 42"/>
                    <a:gd name="T33" fmla="*/ 21 h 31"/>
                    <a:gd name="T34" fmla="*/ 42 w 42"/>
                    <a:gd name="T35" fmla="*/ 19 h 31"/>
                    <a:gd name="T36" fmla="*/ 42 w 42"/>
                    <a:gd name="T37" fmla="*/ 15 h 31"/>
                    <a:gd name="T38" fmla="*/ 42 w 42"/>
                    <a:gd name="T39" fmla="*/ 15 h 31"/>
                    <a:gd name="T40" fmla="*/ 42 w 42"/>
                    <a:gd name="T41" fmla="*/ 12 h 31"/>
                    <a:gd name="T42" fmla="*/ 41 w 42"/>
                    <a:gd name="T43" fmla="*/ 8 h 31"/>
                    <a:gd name="T44" fmla="*/ 36 w 42"/>
                    <a:gd name="T45" fmla="*/ 3 h 31"/>
                    <a:gd name="T46" fmla="*/ 29 w 42"/>
                    <a:gd name="T47" fmla="*/ 1 h 31"/>
                    <a:gd name="T48" fmla="*/ 22 w 42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1"/>
                    <a:gd name="T77" fmla="*/ 42 w 42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1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3"/>
                      </a:lnTo>
                      <a:lnTo>
                        <a:pt x="2" y="8"/>
                      </a:lnTo>
                      <a:lnTo>
                        <a:pt x="1" y="12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2" y="21"/>
                      </a:lnTo>
                      <a:lnTo>
                        <a:pt x="6" y="26"/>
                      </a:lnTo>
                      <a:lnTo>
                        <a:pt x="13" y="30"/>
                      </a:lnTo>
                      <a:lnTo>
                        <a:pt x="22" y="31"/>
                      </a:lnTo>
                      <a:lnTo>
                        <a:pt x="29" y="30"/>
                      </a:lnTo>
                      <a:lnTo>
                        <a:pt x="36" y="26"/>
                      </a:lnTo>
                      <a:lnTo>
                        <a:pt x="41" y="21"/>
                      </a:lnTo>
                      <a:lnTo>
                        <a:pt x="42" y="19"/>
                      </a:lnTo>
                      <a:lnTo>
                        <a:pt x="42" y="15"/>
                      </a:lnTo>
                      <a:lnTo>
                        <a:pt x="42" y="12"/>
                      </a:lnTo>
                      <a:lnTo>
                        <a:pt x="41" y="8"/>
                      </a:lnTo>
                      <a:lnTo>
                        <a:pt x="36" y="3"/>
                      </a:lnTo>
                      <a:lnTo>
                        <a:pt x="29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198" name="Freeform 3340"/>
                <p:cNvSpPr>
                  <a:spLocks/>
                </p:cNvSpPr>
                <p:nvPr/>
              </p:nvSpPr>
              <p:spPr bwMode="auto">
                <a:xfrm>
                  <a:off x="1575" y="3062"/>
                  <a:ext cx="40" cy="34"/>
                </a:xfrm>
                <a:custGeom>
                  <a:avLst/>
                  <a:gdLst>
                    <a:gd name="T0" fmla="*/ 11 w 40"/>
                    <a:gd name="T1" fmla="*/ 4 h 34"/>
                    <a:gd name="T2" fmla="*/ 11 w 40"/>
                    <a:gd name="T3" fmla="*/ 4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1 h 34"/>
                    <a:gd name="T10" fmla="*/ 0 w 40"/>
                    <a:gd name="T11" fmla="*/ 24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0 h 34"/>
                    <a:gd name="T18" fmla="*/ 6 w 40"/>
                    <a:gd name="T19" fmla="*/ 32 h 34"/>
                    <a:gd name="T20" fmla="*/ 13 w 40"/>
                    <a:gd name="T21" fmla="*/ 34 h 34"/>
                    <a:gd name="T22" fmla="*/ 20 w 40"/>
                    <a:gd name="T23" fmla="*/ 34 h 34"/>
                    <a:gd name="T24" fmla="*/ 28 w 40"/>
                    <a:gd name="T25" fmla="*/ 30 h 34"/>
                    <a:gd name="T26" fmla="*/ 28 w 40"/>
                    <a:gd name="T27" fmla="*/ 30 h 34"/>
                    <a:gd name="T28" fmla="*/ 34 w 40"/>
                    <a:gd name="T29" fmla="*/ 25 h 34"/>
                    <a:gd name="T30" fmla="*/ 38 w 40"/>
                    <a:gd name="T31" fmla="*/ 19 h 34"/>
                    <a:gd name="T32" fmla="*/ 40 w 40"/>
                    <a:gd name="T33" fmla="*/ 12 h 34"/>
                    <a:gd name="T34" fmla="*/ 40 w 40"/>
                    <a:gd name="T35" fmla="*/ 10 h 34"/>
                    <a:gd name="T36" fmla="*/ 38 w 40"/>
                    <a:gd name="T37" fmla="*/ 6 h 34"/>
                    <a:gd name="T38" fmla="*/ 38 w 40"/>
                    <a:gd name="T39" fmla="*/ 6 h 34"/>
                    <a:gd name="T40" fmla="*/ 36 w 40"/>
                    <a:gd name="T41" fmla="*/ 4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1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4"/>
                      </a:lnTo>
                      <a:lnTo>
                        <a:pt x="20" y="34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40" y="12"/>
                      </a:lnTo>
                      <a:lnTo>
                        <a:pt x="40" y="10"/>
                      </a:lnTo>
                      <a:lnTo>
                        <a:pt x="38" y="6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199" name="Freeform 3341"/>
                <p:cNvSpPr>
                  <a:spLocks/>
                </p:cNvSpPr>
                <p:nvPr/>
              </p:nvSpPr>
              <p:spPr bwMode="auto">
                <a:xfrm>
                  <a:off x="1575" y="3062"/>
                  <a:ext cx="40" cy="34"/>
                </a:xfrm>
                <a:custGeom>
                  <a:avLst/>
                  <a:gdLst>
                    <a:gd name="T0" fmla="*/ 11 w 40"/>
                    <a:gd name="T1" fmla="*/ 4 h 34"/>
                    <a:gd name="T2" fmla="*/ 11 w 40"/>
                    <a:gd name="T3" fmla="*/ 4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1 h 34"/>
                    <a:gd name="T10" fmla="*/ 0 w 40"/>
                    <a:gd name="T11" fmla="*/ 24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0 h 34"/>
                    <a:gd name="T18" fmla="*/ 6 w 40"/>
                    <a:gd name="T19" fmla="*/ 32 h 34"/>
                    <a:gd name="T20" fmla="*/ 13 w 40"/>
                    <a:gd name="T21" fmla="*/ 34 h 34"/>
                    <a:gd name="T22" fmla="*/ 20 w 40"/>
                    <a:gd name="T23" fmla="*/ 34 h 34"/>
                    <a:gd name="T24" fmla="*/ 28 w 40"/>
                    <a:gd name="T25" fmla="*/ 30 h 34"/>
                    <a:gd name="T26" fmla="*/ 28 w 40"/>
                    <a:gd name="T27" fmla="*/ 30 h 34"/>
                    <a:gd name="T28" fmla="*/ 34 w 40"/>
                    <a:gd name="T29" fmla="*/ 25 h 34"/>
                    <a:gd name="T30" fmla="*/ 38 w 40"/>
                    <a:gd name="T31" fmla="*/ 19 h 34"/>
                    <a:gd name="T32" fmla="*/ 40 w 40"/>
                    <a:gd name="T33" fmla="*/ 12 h 34"/>
                    <a:gd name="T34" fmla="*/ 40 w 40"/>
                    <a:gd name="T35" fmla="*/ 10 h 34"/>
                    <a:gd name="T36" fmla="*/ 38 w 40"/>
                    <a:gd name="T37" fmla="*/ 6 h 34"/>
                    <a:gd name="T38" fmla="*/ 38 w 40"/>
                    <a:gd name="T39" fmla="*/ 6 h 34"/>
                    <a:gd name="T40" fmla="*/ 36 w 40"/>
                    <a:gd name="T41" fmla="*/ 4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1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4"/>
                      </a:lnTo>
                      <a:lnTo>
                        <a:pt x="20" y="34"/>
                      </a:lnTo>
                      <a:lnTo>
                        <a:pt x="28" y="30"/>
                      </a:lnTo>
                      <a:lnTo>
                        <a:pt x="34" y="25"/>
                      </a:lnTo>
                      <a:lnTo>
                        <a:pt x="38" y="19"/>
                      </a:lnTo>
                      <a:lnTo>
                        <a:pt x="40" y="12"/>
                      </a:lnTo>
                      <a:lnTo>
                        <a:pt x="40" y="10"/>
                      </a:lnTo>
                      <a:lnTo>
                        <a:pt x="38" y="6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00" name="Freeform 3342"/>
                <p:cNvSpPr>
                  <a:spLocks/>
                </p:cNvSpPr>
                <p:nvPr/>
              </p:nvSpPr>
              <p:spPr bwMode="auto">
                <a:xfrm>
                  <a:off x="1604" y="3066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8 w 40"/>
                    <a:gd name="T5" fmla="*/ 0 h 33"/>
                    <a:gd name="T6" fmla="*/ 11 w 40"/>
                    <a:gd name="T7" fmla="*/ 0 h 33"/>
                    <a:gd name="T8" fmla="*/ 4 w 40"/>
                    <a:gd name="T9" fmla="*/ 3 h 33"/>
                    <a:gd name="T10" fmla="*/ 3 w 40"/>
                    <a:gd name="T11" fmla="*/ 6 h 33"/>
                    <a:gd name="T12" fmla="*/ 0 w 40"/>
                    <a:gd name="T13" fmla="*/ 8 h 33"/>
                    <a:gd name="T14" fmla="*/ 0 w 40"/>
                    <a:gd name="T15" fmla="*/ 8 h 33"/>
                    <a:gd name="T16" fmla="*/ 0 w 40"/>
                    <a:gd name="T17" fmla="*/ 12 h 33"/>
                    <a:gd name="T18" fmla="*/ 0 w 40"/>
                    <a:gd name="T19" fmla="*/ 15 h 33"/>
                    <a:gd name="T20" fmla="*/ 3 w 40"/>
                    <a:gd name="T21" fmla="*/ 21 h 33"/>
                    <a:gd name="T22" fmla="*/ 8 w 40"/>
                    <a:gd name="T23" fmla="*/ 28 h 33"/>
                    <a:gd name="T24" fmla="*/ 14 w 40"/>
                    <a:gd name="T25" fmla="*/ 31 h 33"/>
                    <a:gd name="T26" fmla="*/ 14 w 40"/>
                    <a:gd name="T27" fmla="*/ 31 h 33"/>
                    <a:gd name="T28" fmla="*/ 22 w 40"/>
                    <a:gd name="T29" fmla="*/ 33 h 33"/>
                    <a:gd name="T30" fmla="*/ 30 w 40"/>
                    <a:gd name="T31" fmla="*/ 31 h 33"/>
                    <a:gd name="T32" fmla="*/ 36 w 40"/>
                    <a:gd name="T33" fmla="*/ 29 h 33"/>
                    <a:gd name="T34" fmla="*/ 39 w 40"/>
                    <a:gd name="T35" fmla="*/ 26 h 33"/>
                    <a:gd name="T36" fmla="*/ 40 w 40"/>
                    <a:gd name="T37" fmla="*/ 23 h 33"/>
                    <a:gd name="T38" fmla="*/ 40 w 40"/>
                    <a:gd name="T39" fmla="*/ 23 h 33"/>
                    <a:gd name="T40" fmla="*/ 40 w 40"/>
                    <a:gd name="T41" fmla="*/ 20 h 33"/>
                    <a:gd name="T42" fmla="*/ 40 w 40"/>
                    <a:gd name="T43" fmla="*/ 16 h 33"/>
                    <a:gd name="T44" fmla="*/ 39 w 40"/>
                    <a:gd name="T45" fmla="*/ 10 h 33"/>
                    <a:gd name="T46" fmla="*/ 33 w 40"/>
                    <a:gd name="T47" fmla="*/ 5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1" y="0"/>
                      </a:lnTo>
                      <a:lnTo>
                        <a:pt x="4" y="3"/>
                      </a:lnTo>
                      <a:lnTo>
                        <a:pt x="3" y="6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3" y="21"/>
                      </a:lnTo>
                      <a:lnTo>
                        <a:pt x="8" y="28"/>
                      </a:lnTo>
                      <a:lnTo>
                        <a:pt x="14" y="31"/>
                      </a:lnTo>
                      <a:lnTo>
                        <a:pt x="22" y="33"/>
                      </a:lnTo>
                      <a:lnTo>
                        <a:pt x="30" y="31"/>
                      </a:lnTo>
                      <a:lnTo>
                        <a:pt x="36" y="29"/>
                      </a:lnTo>
                      <a:lnTo>
                        <a:pt x="39" y="26"/>
                      </a:lnTo>
                      <a:lnTo>
                        <a:pt x="40" y="23"/>
                      </a:lnTo>
                      <a:lnTo>
                        <a:pt x="40" y="20"/>
                      </a:lnTo>
                      <a:lnTo>
                        <a:pt x="40" y="16"/>
                      </a:lnTo>
                      <a:lnTo>
                        <a:pt x="39" y="10"/>
                      </a:lnTo>
                      <a:lnTo>
                        <a:pt x="33" y="5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3098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01" name="Freeform 3343"/>
                <p:cNvSpPr>
                  <a:spLocks/>
                </p:cNvSpPr>
                <p:nvPr/>
              </p:nvSpPr>
              <p:spPr bwMode="auto">
                <a:xfrm>
                  <a:off x="1604" y="3066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8 w 40"/>
                    <a:gd name="T5" fmla="*/ 0 h 33"/>
                    <a:gd name="T6" fmla="*/ 11 w 40"/>
                    <a:gd name="T7" fmla="*/ 0 h 33"/>
                    <a:gd name="T8" fmla="*/ 4 w 40"/>
                    <a:gd name="T9" fmla="*/ 3 h 33"/>
                    <a:gd name="T10" fmla="*/ 3 w 40"/>
                    <a:gd name="T11" fmla="*/ 6 h 33"/>
                    <a:gd name="T12" fmla="*/ 0 w 40"/>
                    <a:gd name="T13" fmla="*/ 8 h 33"/>
                    <a:gd name="T14" fmla="*/ 0 w 40"/>
                    <a:gd name="T15" fmla="*/ 8 h 33"/>
                    <a:gd name="T16" fmla="*/ 0 w 40"/>
                    <a:gd name="T17" fmla="*/ 12 h 33"/>
                    <a:gd name="T18" fmla="*/ 0 w 40"/>
                    <a:gd name="T19" fmla="*/ 15 h 33"/>
                    <a:gd name="T20" fmla="*/ 3 w 40"/>
                    <a:gd name="T21" fmla="*/ 21 h 33"/>
                    <a:gd name="T22" fmla="*/ 8 w 40"/>
                    <a:gd name="T23" fmla="*/ 28 h 33"/>
                    <a:gd name="T24" fmla="*/ 14 w 40"/>
                    <a:gd name="T25" fmla="*/ 31 h 33"/>
                    <a:gd name="T26" fmla="*/ 14 w 40"/>
                    <a:gd name="T27" fmla="*/ 31 h 33"/>
                    <a:gd name="T28" fmla="*/ 22 w 40"/>
                    <a:gd name="T29" fmla="*/ 33 h 33"/>
                    <a:gd name="T30" fmla="*/ 30 w 40"/>
                    <a:gd name="T31" fmla="*/ 31 h 33"/>
                    <a:gd name="T32" fmla="*/ 36 w 40"/>
                    <a:gd name="T33" fmla="*/ 29 h 33"/>
                    <a:gd name="T34" fmla="*/ 39 w 40"/>
                    <a:gd name="T35" fmla="*/ 26 h 33"/>
                    <a:gd name="T36" fmla="*/ 40 w 40"/>
                    <a:gd name="T37" fmla="*/ 23 h 33"/>
                    <a:gd name="T38" fmla="*/ 40 w 40"/>
                    <a:gd name="T39" fmla="*/ 23 h 33"/>
                    <a:gd name="T40" fmla="*/ 40 w 40"/>
                    <a:gd name="T41" fmla="*/ 20 h 33"/>
                    <a:gd name="T42" fmla="*/ 40 w 40"/>
                    <a:gd name="T43" fmla="*/ 16 h 33"/>
                    <a:gd name="T44" fmla="*/ 39 w 40"/>
                    <a:gd name="T45" fmla="*/ 10 h 33"/>
                    <a:gd name="T46" fmla="*/ 33 w 40"/>
                    <a:gd name="T47" fmla="*/ 5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1" y="0"/>
                      </a:lnTo>
                      <a:lnTo>
                        <a:pt x="4" y="3"/>
                      </a:lnTo>
                      <a:lnTo>
                        <a:pt x="3" y="6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3" y="21"/>
                      </a:lnTo>
                      <a:lnTo>
                        <a:pt x="8" y="28"/>
                      </a:lnTo>
                      <a:lnTo>
                        <a:pt x="14" y="31"/>
                      </a:lnTo>
                      <a:lnTo>
                        <a:pt x="22" y="33"/>
                      </a:lnTo>
                      <a:lnTo>
                        <a:pt x="30" y="31"/>
                      </a:lnTo>
                      <a:lnTo>
                        <a:pt x="36" y="29"/>
                      </a:lnTo>
                      <a:lnTo>
                        <a:pt x="39" y="26"/>
                      </a:lnTo>
                      <a:lnTo>
                        <a:pt x="40" y="23"/>
                      </a:lnTo>
                      <a:lnTo>
                        <a:pt x="40" y="20"/>
                      </a:lnTo>
                      <a:lnTo>
                        <a:pt x="40" y="16"/>
                      </a:lnTo>
                      <a:lnTo>
                        <a:pt x="39" y="10"/>
                      </a:lnTo>
                      <a:lnTo>
                        <a:pt x="33" y="5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02" name="Freeform 3344"/>
                <p:cNvSpPr>
                  <a:spLocks/>
                </p:cNvSpPr>
                <p:nvPr/>
              </p:nvSpPr>
              <p:spPr bwMode="auto">
                <a:xfrm>
                  <a:off x="1521" y="3055"/>
                  <a:ext cx="30" cy="88"/>
                </a:xfrm>
                <a:custGeom>
                  <a:avLst/>
                  <a:gdLst>
                    <a:gd name="T0" fmla="*/ 0 w 30"/>
                    <a:gd name="T1" fmla="*/ 85 h 88"/>
                    <a:gd name="T2" fmla="*/ 8 w 30"/>
                    <a:gd name="T3" fmla="*/ 69 h 88"/>
                    <a:gd name="T4" fmla="*/ 8 w 30"/>
                    <a:gd name="T5" fmla="*/ 0 h 88"/>
                    <a:gd name="T6" fmla="*/ 22 w 30"/>
                    <a:gd name="T7" fmla="*/ 3 h 88"/>
                    <a:gd name="T8" fmla="*/ 22 w 30"/>
                    <a:gd name="T9" fmla="*/ 71 h 88"/>
                    <a:gd name="T10" fmla="*/ 30 w 30"/>
                    <a:gd name="T11" fmla="*/ 86 h 88"/>
                    <a:gd name="T12" fmla="*/ 20 w 30"/>
                    <a:gd name="T13" fmla="*/ 79 h 88"/>
                    <a:gd name="T14" fmla="*/ 21 w 30"/>
                    <a:gd name="T15" fmla="*/ 88 h 88"/>
                    <a:gd name="T16" fmla="*/ 14 w 30"/>
                    <a:gd name="T17" fmla="*/ 82 h 88"/>
                    <a:gd name="T18" fmla="*/ 8 w 30"/>
                    <a:gd name="T19" fmla="*/ 88 h 88"/>
                    <a:gd name="T20" fmla="*/ 8 w 30"/>
                    <a:gd name="T21" fmla="*/ 81 h 88"/>
                    <a:gd name="T22" fmla="*/ 0 w 30"/>
                    <a:gd name="T23" fmla="*/ 85 h 88"/>
                    <a:gd name="T24" fmla="*/ 0 w 30"/>
                    <a:gd name="T25" fmla="*/ 85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88"/>
                    <a:gd name="T41" fmla="*/ 30 w 30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88">
                      <a:moveTo>
                        <a:pt x="0" y="85"/>
                      </a:moveTo>
                      <a:lnTo>
                        <a:pt x="8" y="69"/>
                      </a:lnTo>
                      <a:lnTo>
                        <a:pt x="8" y="0"/>
                      </a:lnTo>
                      <a:lnTo>
                        <a:pt x="22" y="3"/>
                      </a:lnTo>
                      <a:lnTo>
                        <a:pt x="22" y="71"/>
                      </a:lnTo>
                      <a:lnTo>
                        <a:pt x="30" y="86"/>
                      </a:lnTo>
                      <a:lnTo>
                        <a:pt x="20" y="79"/>
                      </a:lnTo>
                      <a:lnTo>
                        <a:pt x="21" y="88"/>
                      </a:lnTo>
                      <a:lnTo>
                        <a:pt x="14" y="82"/>
                      </a:lnTo>
                      <a:lnTo>
                        <a:pt x="8" y="88"/>
                      </a:lnTo>
                      <a:lnTo>
                        <a:pt x="8" y="81"/>
                      </a:lnTo>
                      <a:lnTo>
                        <a:pt x="0" y="85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03" name="Freeform 3345"/>
                <p:cNvSpPr>
                  <a:spLocks/>
                </p:cNvSpPr>
                <p:nvPr/>
              </p:nvSpPr>
              <p:spPr bwMode="auto">
                <a:xfrm>
                  <a:off x="1502" y="3040"/>
                  <a:ext cx="40" cy="34"/>
                </a:xfrm>
                <a:custGeom>
                  <a:avLst/>
                  <a:gdLst>
                    <a:gd name="T0" fmla="*/ 12 w 40"/>
                    <a:gd name="T1" fmla="*/ 4 h 34"/>
                    <a:gd name="T2" fmla="*/ 12 w 40"/>
                    <a:gd name="T3" fmla="*/ 4 h 34"/>
                    <a:gd name="T4" fmla="*/ 5 w 40"/>
                    <a:gd name="T5" fmla="*/ 9 h 34"/>
                    <a:gd name="T6" fmla="*/ 2 w 40"/>
                    <a:gd name="T7" fmla="*/ 15 h 34"/>
                    <a:gd name="T8" fmla="*/ 0 w 40"/>
                    <a:gd name="T9" fmla="*/ 22 h 34"/>
                    <a:gd name="T10" fmla="*/ 2 w 40"/>
                    <a:gd name="T11" fmla="*/ 24 h 34"/>
                    <a:gd name="T12" fmla="*/ 3 w 40"/>
                    <a:gd name="T13" fmla="*/ 28 h 34"/>
                    <a:gd name="T14" fmla="*/ 3 w 40"/>
                    <a:gd name="T15" fmla="*/ 28 h 34"/>
                    <a:gd name="T16" fmla="*/ 4 w 40"/>
                    <a:gd name="T17" fmla="*/ 31 h 34"/>
                    <a:gd name="T18" fmla="*/ 7 w 40"/>
                    <a:gd name="T19" fmla="*/ 32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5 w 40"/>
                    <a:gd name="T29" fmla="*/ 27 h 34"/>
                    <a:gd name="T30" fmla="*/ 39 w 40"/>
                    <a:gd name="T31" fmla="*/ 20 h 34"/>
                    <a:gd name="T32" fmla="*/ 40 w 40"/>
                    <a:gd name="T33" fmla="*/ 13 h 34"/>
                    <a:gd name="T34" fmla="*/ 40 w 40"/>
                    <a:gd name="T35" fmla="*/ 10 h 34"/>
                    <a:gd name="T36" fmla="*/ 39 w 40"/>
                    <a:gd name="T37" fmla="*/ 8 h 34"/>
                    <a:gd name="T38" fmla="*/ 39 w 40"/>
                    <a:gd name="T39" fmla="*/ 8 h 34"/>
                    <a:gd name="T40" fmla="*/ 36 w 40"/>
                    <a:gd name="T41" fmla="*/ 5 h 34"/>
                    <a:gd name="T42" fmla="*/ 33 w 40"/>
                    <a:gd name="T43" fmla="*/ 3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2" y="24"/>
                      </a:lnTo>
                      <a:lnTo>
                        <a:pt x="3" y="28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9" y="20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9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04" name="Freeform 3346"/>
                <p:cNvSpPr>
                  <a:spLocks/>
                </p:cNvSpPr>
                <p:nvPr/>
              </p:nvSpPr>
              <p:spPr bwMode="auto">
                <a:xfrm>
                  <a:off x="1502" y="3040"/>
                  <a:ext cx="40" cy="34"/>
                </a:xfrm>
                <a:custGeom>
                  <a:avLst/>
                  <a:gdLst>
                    <a:gd name="T0" fmla="*/ 12 w 40"/>
                    <a:gd name="T1" fmla="*/ 4 h 34"/>
                    <a:gd name="T2" fmla="*/ 12 w 40"/>
                    <a:gd name="T3" fmla="*/ 4 h 34"/>
                    <a:gd name="T4" fmla="*/ 5 w 40"/>
                    <a:gd name="T5" fmla="*/ 9 h 34"/>
                    <a:gd name="T6" fmla="*/ 2 w 40"/>
                    <a:gd name="T7" fmla="*/ 15 h 34"/>
                    <a:gd name="T8" fmla="*/ 0 w 40"/>
                    <a:gd name="T9" fmla="*/ 22 h 34"/>
                    <a:gd name="T10" fmla="*/ 2 w 40"/>
                    <a:gd name="T11" fmla="*/ 24 h 34"/>
                    <a:gd name="T12" fmla="*/ 3 w 40"/>
                    <a:gd name="T13" fmla="*/ 28 h 34"/>
                    <a:gd name="T14" fmla="*/ 3 w 40"/>
                    <a:gd name="T15" fmla="*/ 28 h 34"/>
                    <a:gd name="T16" fmla="*/ 4 w 40"/>
                    <a:gd name="T17" fmla="*/ 31 h 34"/>
                    <a:gd name="T18" fmla="*/ 7 w 40"/>
                    <a:gd name="T19" fmla="*/ 32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5 w 40"/>
                    <a:gd name="T29" fmla="*/ 27 h 34"/>
                    <a:gd name="T30" fmla="*/ 39 w 40"/>
                    <a:gd name="T31" fmla="*/ 20 h 34"/>
                    <a:gd name="T32" fmla="*/ 40 w 40"/>
                    <a:gd name="T33" fmla="*/ 13 h 34"/>
                    <a:gd name="T34" fmla="*/ 40 w 40"/>
                    <a:gd name="T35" fmla="*/ 10 h 34"/>
                    <a:gd name="T36" fmla="*/ 39 w 40"/>
                    <a:gd name="T37" fmla="*/ 8 h 34"/>
                    <a:gd name="T38" fmla="*/ 39 w 40"/>
                    <a:gd name="T39" fmla="*/ 8 h 34"/>
                    <a:gd name="T40" fmla="*/ 36 w 40"/>
                    <a:gd name="T41" fmla="*/ 5 h 34"/>
                    <a:gd name="T42" fmla="*/ 33 w 40"/>
                    <a:gd name="T43" fmla="*/ 3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2" y="24"/>
                      </a:lnTo>
                      <a:lnTo>
                        <a:pt x="3" y="28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9" y="20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9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05" name="Freeform 3347"/>
                <p:cNvSpPr>
                  <a:spLocks/>
                </p:cNvSpPr>
                <p:nvPr/>
              </p:nvSpPr>
              <p:spPr bwMode="auto">
                <a:xfrm>
                  <a:off x="1532" y="3044"/>
                  <a:ext cx="40" cy="33"/>
                </a:xfrm>
                <a:custGeom>
                  <a:avLst/>
                  <a:gdLst>
                    <a:gd name="T0" fmla="*/ 25 w 40"/>
                    <a:gd name="T1" fmla="*/ 1 h 33"/>
                    <a:gd name="T2" fmla="*/ 25 w 40"/>
                    <a:gd name="T3" fmla="*/ 1 h 33"/>
                    <a:gd name="T4" fmla="*/ 17 w 40"/>
                    <a:gd name="T5" fmla="*/ 0 h 33"/>
                    <a:gd name="T6" fmla="*/ 10 w 40"/>
                    <a:gd name="T7" fmla="*/ 1 h 33"/>
                    <a:gd name="T8" fmla="*/ 3 w 40"/>
                    <a:gd name="T9" fmla="*/ 5 h 33"/>
                    <a:gd name="T10" fmla="*/ 2 w 40"/>
                    <a:gd name="T11" fmla="*/ 6 h 33"/>
                    <a:gd name="T12" fmla="*/ 1 w 40"/>
                    <a:gd name="T13" fmla="*/ 10 h 33"/>
                    <a:gd name="T14" fmla="*/ 1 w 40"/>
                    <a:gd name="T15" fmla="*/ 10 h 33"/>
                    <a:gd name="T16" fmla="*/ 0 w 40"/>
                    <a:gd name="T17" fmla="*/ 13 h 33"/>
                    <a:gd name="T18" fmla="*/ 0 w 40"/>
                    <a:gd name="T19" fmla="*/ 16 h 33"/>
                    <a:gd name="T20" fmla="*/ 2 w 40"/>
                    <a:gd name="T21" fmla="*/ 23 h 33"/>
                    <a:gd name="T22" fmla="*/ 7 w 40"/>
                    <a:gd name="T23" fmla="*/ 28 h 33"/>
                    <a:gd name="T24" fmla="*/ 15 w 40"/>
                    <a:gd name="T25" fmla="*/ 32 h 33"/>
                    <a:gd name="T26" fmla="*/ 15 w 40"/>
                    <a:gd name="T27" fmla="*/ 32 h 33"/>
                    <a:gd name="T28" fmla="*/ 23 w 40"/>
                    <a:gd name="T29" fmla="*/ 33 h 33"/>
                    <a:gd name="T30" fmla="*/ 30 w 40"/>
                    <a:gd name="T31" fmla="*/ 33 h 33"/>
                    <a:gd name="T32" fmla="*/ 35 w 40"/>
                    <a:gd name="T33" fmla="*/ 29 h 33"/>
                    <a:gd name="T34" fmla="*/ 38 w 40"/>
                    <a:gd name="T35" fmla="*/ 27 h 33"/>
                    <a:gd name="T36" fmla="*/ 39 w 40"/>
                    <a:gd name="T37" fmla="*/ 24 h 33"/>
                    <a:gd name="T38" fmla="*/ 39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8 h 33"/>
                    <a:gd name="T44" fmla="*/ 38 w 40"/>
                    <a:gd name="T45" fmla="*/ 11 h 33"/>
                    <a:gd name="T46" fmla="*/ 33 w 40"/>
                    <a:gd name="T47" fmla="*/ 6 h 33"/>
                    <a:gd name="T48" fmla="*/ 25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10" y="1"/>
                      </a:lnTo>
                      <a:lnTo>
                        <a:pt x="3" y="5"/>
                      </a:lnTo>
                      <a:lnTo>
                        <a:pt x="2" y="6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0" y="33"/>
                      </a:lnTo>
                      <a:lnTo>
                        <a:pt x="35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38" y="11"/>
                      </a:lnTo>
                      <a:lnTo>
                        <a:pt x="33" y="6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06" name="Freeform 3348"/>
                <p:cNvSpPr>
                  <a:spLocks/>
                </p:cNvSpPr>
                <p:nvPr/>
              </p:nvSpPr>
              <p:spPr bwMode="auto">
                <a:xfrm>
                  <a:off x="1532" y="3044"/>
                  <a:ext cx="40" cy="33"/>
                </a:xfrm>
                <a:custGeom>
                  <a:avLst/>
                  <a:gdLst>
                    <a:gd name="T0" fmla="*/ 25 w 40"/>
                    <a:gd name="T1" fmla="*/ 1 h 33"/>
                    <a:gd name="T2" fmla="*/ 25 w 40"/>
                    <a:gd name="T3" fmla="*/ 1 h 33"/>
                    <a:gd name="T4" fmla="*/ 17 w 40"/>
                    <a:gd name="T5" fmla="*/ 0 h 33"/>
                    <a:gd name="T6" fmla="*/ 10 w 40"/>
                    <a:gd name="T7" fmla="*/ 1 h 33"/>
                    <a:gd name="T8" fmla="*/ 3 w 40"/>
                    <a:gd name="T9" fmla="*/ 5 h 33"/>
                    <a:gd name="T10" fmla="*/ 2 w 40"/>
                    <a:gd name="T11" fmla="*/ 6 h 33"/>
                    <a:gd name="T12" fmla="*/ 1 w 40"/>
                    <a:gd name="T13" fmla="*/ 10 h 33"/>
                    <a:gd name="T14" fmla="*/ 1 w 40"/>
                    <a:gd name="T15" fmla="*/ 10 h 33"/>
                    <a:gd name="T16" fmla="*/ 0 w 40"/>
                    <a:gd name="T17" fmla="*/ 13 h 33"/>
                    <a:gd name="T18" fmla="*/ 0 w 40"/>
                    <a:gd name="T19" fmla="*/ 16 h 33"/>
                    <a:gd name="T20" fmla="*/ 2 w 40"/>
                    <a:gd name="T21" fmla="*/ 23 h 33"/>
                    <a:gd name="T22" fmla="*/ 7 w 40"/>
                    <a:gd name="T23" fmla="*/ 28 h 33"/>
                    <a:gd name="T24" fmla="*/ 15 w 40"/>
                    <a:gd name="T25" fmla="*/ 32 h 33"/>
                    <a:gd name="T26" fmla="*/ 15 w 40"/>
                    <a:gd name="T27" fmla="*/ 32 h 33"/>
                    <a:gd name="T28" fmla="*/ 23 w 40"/>
                    <a:gd name="T29" fmla="*/ 33 h 33"/>
                    <a:gd name="T30" fmla="*/ 30 w 40"/>
                    <a:gd name="T31" fmla="*/ 33 h 33"/>
                    <a:gd name="T32" fmla="*/ 35 w 40"/>
                    <a:gd name="T33" fmla="*/ 29 h 33"/>
                    <a:gd name="T34" fmla="*/ 38 w 40"/>
                    <a:gd name="T35" fmla="*/ 27 h 33"/>
                    <a:gd name="T36" fmla="*/ 39 w 40"/>
                    <a:gd name="T37" fmla="*/ 24 h 33"/>
                    <a:gd name="T38" fmla="*/ 39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8 h 33"/>
                    <a:gd name="T44" fmla="*/ 38 w 40"/>
                    <a:gd name="T45" fmla="*/ 11 h 33"/>
                    <a:gd name="T46" fmla="*/ 33 w 40"/>
                    <a:gd name="T47" fmla="*/ 6 h 33"/>
                    <a:gd name="T48" fmla="*/ 25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10" y="1"/>
                      </a:lnTo>
                      <a:lnTo>
                        <a:pt x="3" y="5"/>
                      </a:lnTo>
                      <a:lnTo>
                        <a:pt x="2" y="6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0" y="33"/>
                      </a:lnTo>
                      <a:lnTo>
                        <a:pt x="35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38" y="11"/>
                      </a:lnTo>
                      <a:lnTo>
                        <a:pt x="33" y="6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07" name="Freeform 3349"/>
                <p:cNvSpPr>
                  <a:spLocks/>
                </p:cNvSpPr>
                <p:nvPr/>
              </p:nvSpPr>
              <p:spPr bwMode="auto">
                <a:xfrm>
                  <a:off x="1507" y="3017"/>
                  <a:ext cx="41" cy="32"/>
                </a:xfrm>
                <a:custGeom>
                  <a:avLst/>
                  <a:gdLst>
                    <a:gd name="T0" fmla="*/ 21 w 41"/>
                    <a:gd name="T1" fmla="*/ 0 h 32"/>
                    <a:gd name="T2" fmla="*/ 21 w 41"/>
                    <a:gd name="T3" fmla="*/ 0 h 32"/>
                    <a:gd name="T4" fmla="*/ 13 w 41"/>
                    <a:gd name="T5" fmla="*/ 1 h 32"/>
                    <a:gd name="T6" fmla="*/ 5 w 41"/>
                    <a:gd name="T7" fmla="*/ 5 h 32"/>
                    <a:gd name="T8" fmla="*/ 2 w 41"/>
                    <a:gd name="T9" fmla="*/ 10 h 32"/>
                    <a:gd name="T10" fmla="*/ 0 w 41"/>
                    <a:gd name="T11" fmla="*/ 13 h 32"/>
                    <a:gd name="T12" fmla="*/ 0 w 41"/>
                    <a:gd name="T13" fmla="*/ 17 h 32"/>
                    <a:gd name="T14" fmla="*/ 0 w 41"/>
                    <a:gd name="T15" fmla="*/ 17 h 32"/>
                    <a:gd name="T16" fmla="*/ 0 w 41"/>
                    <a:gd name="T17" fmla="*/ 19 h 32"/>
                    <a:gd name="T18" fmla="*/ 2 w 41"/>
                    <a:gd name="T19" fmla="*/ 23 h 32"/>
                    <a:gd name="T20" fmla="*/ 5 w 41"/>
                    <a:gd name="T21" fmla="*/ 28 h 32"/>
                    <a:gd name="T22" fmla="*/ 13 w 41"/>
                    <a:gd name="T23" fmla="*/ 31 h 32"/>
                    <a:gd name="T24" fmla="*/ 21 w 41"/>
                    <a:gd name="T25" fmla="*/ 32 h 32"/>
                    <a:gd name="T26" fmla="*/ 21 w 41"/>
                    <a:gd name="T27" fmla="*/ 32 h 32"/>
                    <a:gd name="T28" fmla="*/ 28 w 41"/>
                    <a:gd name="T29" fmla="*/ 31 h 32"/>
                    <a:gd name="T30" fmla="*/ 35 w 41"/>
                    <a:gd name="T31" fmla="*/ 28 h 32"/>
                    <a:gd name="T32" fmla="*/ 40 w 41"/>
                    <a:gd name="T33" fmla="*/ 23 h 32"/>
                    <a:gd name="T34" fmla="*/ 41 w 41"/>
                    <a:gd name="T35" fmla="*/ 19 h 32"/>
                    <a:gd name="T36" fmla="*/ 41 w 41"/>
                    <a:gd name="T37" fmla="*/ 17 h 32"/>
                    <a:gd name="T38" fmla="*/ 41 w 41"/>
                    <a:gd name="T39" fmla="*/ 17 h 32"/>
                    <a:gd name="T40" fmla="*/ 41 w 41"/>
                    <a:gd name="T41" fmla="*/ 13 h 32"/>
                    <a:gd name="T42" fmla="*/ 40 w 41"/>
                    <a:gd name="T43" fmla="*/ 10 h 32"/>
                    <a:gd name="T44" fmla="*/ 35 w 41"/>
                    <a:gd name="T45" fmla="*/ 5 h 32"/>
                    <a:gd name="T46" fmla="*/ 28 w 41"/>
                    <a:gd name="T47" fmla="*/ 1 h 32"/>
                    <a:gd name="T48" fmla="*/ 21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2" y="23"/>
                      </a:lnTo>
                      <a:lnTo>
                        <a:pt x="5" y="28"/>
                      </a:lnTo>
                      <a:lnTo>
                        <a:pt x="13" y="31"/>
                      </a:lnTo>
                      <a:lnTo>
                        <a:pt x="21" y="32"/>
                      </a:lnTo>
                      <a:lnTo>
                        <a:pt x="28" y="31"/>
                      </a:lnTo>
                      <a:lnTo>
                        <a:pt x="35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5" y="5"/>
                      </a:lnTo>
                      <a:lnTo>
                        <a:pt x="28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08" name="Freeform 3350"/>
                <p:cNvSpPr>
                  <a:spLocks/>
                </p:cNvSpPr>
                <p:nvPr/>
              </p:nvSpPr>
              <p:spPr bwMode="auto">
                <a:xfrm>
                  <a:off x="1507" y="3017"/>
                  <a:ext cx="41" cy="32"/>
                </a:xfrm>
                <a:custGeom>
                  <a:avLst/>
                  <a:gdLst>
                    <a:gd name="T0" fmla="*/ 21 w 41"/>
                    <a:gd name="T1" fmla="*/ 0 h 32"/>
                    <a:gd name="T2" fmla="*/ 21 w 41"/>
                    <a:gd name="T3" fmla="*/ 0 h 32"/>
                    <a:gd name="T4" fmla="*/ 13 w 41"/>
                    <a:gd name="T5" fmla="*/ 1 h 32"/>
                    <a:gd name="T6" fmla="*/ 5 w 41"/>
                    <a:gd name="T7" fmla="*/ 5 h 32"/>
                    <a:gd name="T8" fmla="*/ 2 w 41"/>
                    <a:gd name="T9" fmla="*/ 10 h 32"/>
                    <a:gd name="T10" fmla="*/ 0 w 41"/>
                    <a:gd name="T11" fmla="*/ 13 h 32"/>
                    <a:gd name="T12" fmla="*/ 0 w 41"/>
                    <a:gd name="T13" fmla="*/ 17 h 32"/>
                    <a:gd name="T14" fmla="*/ 0 w 41"/>
                    <a:gd name="T15" fmla="*/ 17 h 32"/>
                    <a:gd name="T16" fmla="*/ 0 w 41"/>
                    <a:gd name="T17" fmla="*/ 19 h 32"/>
                    <a:gd name="T18" fmla="*/ 2 w 41"/>
                    <a:gd name="T19" fmla="*/ 23 h 32"/>
                    <a:gd name="T20" fmla="*/ 5 w 41"/>
                    <a:gd name="T21" fmla="*/ 28 h 32"/>
                    <a:gd name="T22" fmla="*/ 13 w 41"/>
                    <a:gd name="T23" fmla="*/ 31 h 32"/>
                    <a:gd name="T24" fmla="*/ 21 w 41"/>
                    <a:gd name="T25" fmla="*/ 32 h 32"/>
                    <a:gd name="T26" fmla="*/ 21 w 41"/>
                    <a:gd name="T27" fmla="*/ 32 h 32"/>
                    <a:gd name="T28" fmla="*/ 28 w 41"/>
                    <a:gd name="T29" fmla="*/ 31 h 32"/>
                    <a:gd name="T30" fmla="*/ 35 w 41"/>
                    <a:gd name="T31" fmla="*/ 28 h 32"/>
                    <a:gd name="T32" fmla="*/ 40 w 41"/>
                    <a:gd name="T33" fmla="*/ 23 h 32"/>
                    <a:gd name="T34" fmla="*/ 41 w 41"/>
                    <a:gd name="T35" fmla="*/ 19 h 32"/>
                    <a:gd name="T36" fmla="*/ 41 w 41"/>
                    <a:gd name="T37" fmla="*/ 17 h 32"/>
                    <a:gd name="T38" fmla="*/ 41 w 41"/>
                    <a:gd name="T39" fmla="*/ 17 h 32"/>
                    <a:gd name="T40" fmla="*/ 41 w 41"/>
                    <a:gd name="T41" fmla="*/ 13 h 32"/>
                    <a:gd name="T42" fmla="*/ 40 w 41"/>
                    <a:gd name="T43" fmla="*/ 10 h 32"/>
                    <a:gd name="T44" fmla="*/ 35 w 41"/>
                    <a:gd name="T45" fmla="*/ 5 h 32"/>
                    <a:gd name="T46" fmla="*/ 28 w 41"/>
                    <a:gd name="T47" fmla="*/ 1 h 32"/>
                    <a:gd name="T48" fmla="*/ 21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2" y="23"/>
                      </a:lnTo>
                      <a:lnTo>
                        <a:pt x="5" y="28"/>
                      </a:lnTo>
                      <a:lnTo>
                        <a:pt x="13" y="31"/>
                      </a:lnTo>
                      <a:lnTo>
                        <a:pt x="21" y="32"/>
                      </a:lnTo>
                      <a:lnTo>
                        <a:pt x="28" y="31"/>
                      </a:lnTo>
                      <a:lnTo>
                        <a:pt x="35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5" y="5"/>
                      </a:lnTo>
                      <a:lnTo>
                        <a:pt x="28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09" name="Freeform 3351"/>
                <p:cNvSpPr>
                  <a:spLocks/>
                </p:cNvSpPr>
                <p:nvPr/>
              </p:nvSpPr>
              <p:spPr bwMode="auto">
                <a:xfrm>
                  <a:off x="1533" y="3021"/>
                  <a:ext cx="41" cy="33"/>
                </a:xfrm>
                <a:custGeom>
                  <a:avLst/>
                  <a:gdLst>
                    <a:gd name="T0" fmla="*/ 23 w 41"/>
                    <a:gd name="T1" fmla="*/ 1 h 33"/>
                    <a:gd name="T2" fmla="*/ 23 w 41"/>
                    <a:gd name="T3" fmla="*/ 1 h 33"/>
                    <a:gd name="T4" fmla="*/ 15 w 41"/>
                    <a:gd name="T5" fmla="*/ 0 h 33"/>
                    <a:gd name="T6" fmla="*/ 8 w 41"/>
                    <a:gd name="T7" fmla="*/ 2 h 33"/>
                    <a:gd name="T8" fmla="*/ 2 w 41"/>
                    <a:gd name="T9" fmla="*/ 8 h 33"/>
                    <a:gd name="T10" fmla="*/ 1 w 41"/>
                    <a:gd name="T11" fmla="*/ 10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6 h 33"/>
                    <a:gd name="T18" fmla="*/ 0 w 41"/>
                    <a:gd name="T19" fmla="*/ 19 h 33"/>
                    <a:gd name="T20" fmla="*/ 4 w 41"/>
                    <a:gd name="T21" fmla="*/ 25 h 33"/>
                    <a:gd name="T22" fmla="*/ 10 w 41"/>
                    <a:gd name="T23" fmla="*/ 31 h 33"/>
                    <a:gd name="T24" fmla="*/ 18 w 41"/>
                    <a:gd name="T25" fmla="*/ 33 h 33"/>
                    <a:gd name="T26" fmla="*/ 18 w 41"/>
                    <a:gd name="T27" fmla="*/ 33 h 33"/>
                    <a:gd name="T28" fmla="*/ 25 w 41"/>
                    <a:gd name="T29" fmla="*/ 33 h 33"/>
                    <a:gd name="T30" fmla="*/ 33 w 41"/>
                    <a:gd name="T31" fmla="*/ 31 h 33"/>
                    <a:gd name="T32" fmla="*/ 38 w 41"/>
                    <a:gd name="T33" fmla="*/ 27 h 33"/>
                    <a:gd name="T34" fmla="*/ 39 w 41"/>
                    <a:gd name="T35" fmla="*/ 24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8 h 33"/>
                    <a:gd name="T42" fmla="*/ 41 w 41"/>
                    <a:gd name="T43" fmla="*/ 14 h 33"/>
                    <a:gd name="T44" fmla="*/ 37 w 41"/>
                    <a:gd name="T45" fmla="*/ 8 h 33"/>
                    <a:gd name="T46" fmla="*/ 30 w 41"/>
                    <a:gd name="T47" fmla="*/ 4 h 33"/>
                    <a:gd name="T48" fmla="*/ 23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1"/>
                      </a:moveTo>
                      <a:lnTo>
                        <a:pt x="23" y="1"/>
                      </a:lnTo>
                      <a:lnTo>
                        <a:pt x="15" y="0"/>
                      </a:lnTo>
                      <a:lnTo>
                        <a:pt x="8" y="2"/>
                      </a:lnTo>
                      <a:lnTo>
                        <a:pt x="2" y="8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4" y="25"/>
                      </a:lnTo>
                      <a:lnTo>
                        <a:pt x="10" y="31"/>
                      </a:lnTo>
                      <a:lnTo>
                        <a:pt x="18" y="33"/>
                      </a:lnTo>
                      <a:lnTo>
                        <a:pt x="25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0" y="4"/>
                      </a:lnTo>
                      <a:lnTo>
                        <a:pt x="23" y="1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10" name="Freeform 3352"/>
                <p:cNvSpPr>
                  <a:spLocks/>
                </p:cNvSpPr>
                <p:nvPr/>
              </p:nvSpPr>
              <p:spPr bwMode="auto">
                <a:xfrm>
                  <a:off x="1533" y="3021"/>
                  <a:ext cx="41" cy="33"/>
                </a:xfrm>
                <a:custGeom>
                  <a:avLst/>
                  <a:gdLst>
                    <a:gd name="T0" fmla="*/ 23 w 41"/>
                    <a:gd name="T1" fmla="*/ 1 h 33"/>
                    <a:gd name="T2" fmla="*/ 23 w 41"/>
                    <a:gd name="T3" fmla="*/ 1 h 33"/>
                    <a:gd name="T4" fmla="*/ 15 w 41"/>
                    <a:gd name="T5" fmla="*/ 0 h 33"/>
                    <a:gd name="T6" fmla="*/ 8 w 41"/>
                    <a:gd name="T7" fmla="*/ 2 h 33"/>
                    <a:gd name="T8" fmla="*/ 2 w 41"/>
                    <a:gd name="T9" fmla="*/ 8 h 33"/>
                    <a:gd name="T10" fmla="*/ 1 w 41"/>
                    <a:gd name="T11" fmla="*/ 10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6 h 33"/>
                    <a:gd name="T18" fmla="*/ 0 w 41"/>
                    <a:gd name="T19" fmla="*/ 19 h 33"/>
                    <a:gd name="T20" fmla="*/ 4 w 41"/>
                    <a:gd name="T21" fmla="*/ 25 h 33"/>
                    <a:gd name="T22" fmla="*/ 10 w 41"/>
                    <a:gd name="T23" fmla="*/ 31 h 33"/>
                    <a:gd name="T24" fmla="*/ 18 w 41"/>
                    <a:gd name="T25" fmla="*/ 33 h 33"/>
                    <a:gd name="T26" fmla="*/ 18 w 41"/>
                    <a:gd name="T27" fmla="*/ 33 h 33"/>
                    <a:gd name="T28" fmla="*/ 25 w 41"/>
                    <a:gd name="T29" fmla="*/ 33 h 33"/>
                    <a:gd name="T30" fmla="*/ 33 w 41"/>
                    <a:gd name="T31" fmla="*/ 31 h 33"/>
                    <a:gd name="T32" fmla="*/ 38 w 41"/>
                    <a:gd name="T33" fmla="*/ 27 h 33"/>
                    <a:gd name="T34" fmla="*/ 39 w 41"/>
                    <a:gd name="T35" fmla="*/ 24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8 h 33"/>
                    <a:gd name="T42" fmla="*/ 41 w 41"/>
                    <a:gd name="T43" fmla="*/ 14 h 33"/>
                    <a:gd name="T44" fmla="*/ 37 w 41"/>
                    <a:gd name="T45" fmla="*/ 8 h 33"/>
                    <a:gd name="T46" fmla="*/ 30 w 41"/>
                    <a:gd name="T47" fmla="*/ 4 h 33"/>
                    <a:gd name="T48" fmla="*/ 23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1"/>
                      </a:moveTo>
                      <a:lnTo>
                        <a:pt x="23" y="1"/>
                      </a:lnTo>
                      <a:lnTo>
                        <a:pt x="15" y="0"/>
                      </a:lnTo>
                      <a:lnTo>
                        <a:pt x="8" y="2"/>
                      </a:lnTo>
                      <a:lnTo>
                        <a:pt x="2" y="8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4" y="25"/>
                      </a:lnTo>
                      <a:lnTo>
                        <a:pt x="10" y="31"/>
                      </a:lnTo>
                      <a:lnTo>
                        <a:pt x="18" y="33"/>
                      </a:lnTo>
                      <a:lnTo>
                        <a:pt x="25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0" y="4"/>
                      </a:lnTo>
                      <a:lnTo>
                        <a:pt x="23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11" name="Freeform 3353"/>
                <p:cNvSpPr>
                  <a:spLocks/>
                </p:cNvSpPr>
                <p:nvPr/>
              </p:nvSpPr>
              <p:spPr bwMode="auto">
                <a:xfrm>
                  <a:off x="1521" y="3001"/>
                  <a:ext cx="41" cy="31"/>
                </a:xfrm>
                <a:custGeom>
                  <a:avLst/>
                  <a:gdLst>
                    <a:gd name="T0" fmla="*/ 21 w 41"/>
                    <a:gd name="T1" fmla="*/ 0 h 31"/>
                    <a:gd name="T2" fmla="*/ 21 w 41"/>
                    <a:gd name="T3" fmla="*/ 0 h 31"/>
                    <a:gd name="T4" fmla="*/ 13 w 41"/>
                    <a:gd name="T5" fmla="*/ 1 h 31"/>
                    <a:gd name="T6" fmla="*/ 6 w 41"/>
                    <a:gd name="T7" fmla="*/ 3 h 31"/>
                    <a:gd name="T8" fmla="*/ 2 w 41"/>
                    <a:gd name="T9" fmla="*/ 8 h 31"/>
                    <a:gd name="T10" fmla="*/ 0 w 41"/>
                    <a:gd name="T11" fmla="*/ 12 h 31"/>
                    <a:gd name="T12" fmla="*/ 0 w 41"/>
                    <a:gd name="T13" fmla="*/ 15 h 31"/>
                    <a:gd name="T14" fmla="*/ 0 w 41"/>
                    <a:gd name="T15" fmla="*/ 15 h 31"/>
                    <a:gd name="T16" fmla="*/ 0 w 41"/>
                    <a:gd name="T17" fmla="*/ 19 h 31"/>
                    <a:gd name="T18" fmla="*/ 2 w 41"/>
                    <a:gd name="T19" fmla="*/ 21 h 31"/>
                    <a:gd name="T20" fmla="*/ 6 w 41"/>
                    <a:gd name="T21" fmla="*/ 26 h 31"/>
                    <a:gd name="T22" fmla="*/ 13 w 41"/>
                    <a:gd name="T23" fmla="*/ 30 h 31"/>
                    <a:gd name="T24" fmla="*/ 21 w 41"/>
                    <a:gd name="T25" fmla="*/ 31 h 31"/>
                    <a:gd name="T26" fmla="*/ 21 w 41"/>
                    <a:gd name="T27" fmla="*/ 31 h 31"/>
                    <a:gd name="T28" fmla="*/ 28 w 41"/>
                    <a:gd name="T29" fmla="*/ 30 h 31"/>
                    <a:gd name="T30" fmla="*/ 36 w 41"/>
                    <a:gd name="T31" fmla="*/ 26 h 31"/>
                    <a:gd name="T32" fmla="*/ 40 w 41"/>
                    <a:gd name="T33" fmla="*/ 21 h 31"/>
                    <a:gd name="T34" fmla="*/ 41 w 41"/>
                    <a:gd name="T35" fmla="*/ 19 h 31"/>
                    <a:gd name="T36" fmla="*/ 41 w 41"/>
                    <a:gd name="T37" fmla="*/ 15 h 31"/>
                    <a:gd name="T38" fmla="*/ 41 w 41"/>
                    <a:gd name="T39" fmla="*/ 15 h 31"/>
                    <a:gd name="T40" fmla="*/ 41 w 41"/>
                    <a:gd name="T41" fmla="*/ 12 h 31"/>
                    <a:gd name="T42" fmla="*/ 40 w 41"/>
                    <a:gd name="T43" fmla="*/ 8 h 31"/>
                    <a:gd name="T44" fmla="*/ 36 w 41"/>
                    <a:gd name="T45" fmla="*/ 3 h 31"/>
                    <a:gd name="T46" fmla="*/ 28 w 41"/>
                    <a:gd name="T47" fmla="*/ 1 h 31"/>
                    <a:gd name="T48" fmla="*/ 21 w 41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1"/>
                    <a:gd name="T77" fmla="*/ 41 w 41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1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6" y="3"/>
                      </a:lnTo>
                      <a:lnTo>
                        <a:pt x="2" y="8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2" y="21"/>
                      </a:lnTo>
                      <a:lnTo>
                        <a:pt x="6" y="26"/>
                      </a:lnTo>
                      <a:lnTo>
                        <a:pt x="13" y="30"/>
                      </a:lnTo>
                      <a:lnTo>
                        <a:pt x="21" y="31"/>
                      </a:lnTo>
                      <a:lnTo>
                        <a:pt x="28" y="30"/>
                      </a:lnTo>
                      <a:lnTo>
                        <a:pt x="36" y="26"/>
                      </a:lnTo>
                      <a:lnTo>
                        <a:pt x="40" y="21"/>
                      </a:lnTo>
                      <a:lnTo>
                        <a:pt x="41" y="19"/>
                      </a:lnTo>
                      <a:lnTo>
                        <a:pt x="41" y="15"/>
                      </a:lnTo>
                      <a:lnTo>
                        <a:pt x="41" y="12"/>
                      </a:lnTo>
                      <a:lnTo>
                        <a:pt x="40" y="8"/>
                      </a:lnTo>
                      <a:lnTo>
                        <a:pt x="36" y="3"/>
                      </a:lnTo>
                      <a:lnTo>
                        <a:pt x="28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12" name="Freeform 3354"/>
                <p:cNvSpPr>
                  <a:spLocks/>
                </p:cNvSpPr>
                <p:nvPr/>
              </p:nvSpPr>
              <p:spPr bwMode="auto">
                <a:xfrm>
                  <a:off x="1521" y="3001"/>
                  <a:ext cx="41" cy="31"/>
                </a:xfrm>
                <a:custGeom>
                  <a:avLst/>
                  <a:gdLst>
                    <a:gd name="T0" fmla="*/ 21 w 41"/>
                    <a:gd name="T1" fmla="*/ 0 h 31"/>
                    <a:gd name="T2" fmla="*/ 21 w 41"/>
                    <a:gd name="T3" fmla="*/ 0 h 31"/>
                    <a:gd name="T4" fmla="*/ 13 w 41"/>
                    <a:gd name="T5" fmla="*/ 1 h 31"/>
                    <a:gd name="T6" fmla="*/ 6 w 41"/>
                    <a:gd name="T7" fmla="*/ 3 h 31"/>
                    <a:gd name="T8" fmla="*/ 2 w 41"/>
                    <a:gd name="T9" fmla="*/ 8 h 31"/>
                    <a:gd name="T10" fmla="*/ 0 w 41"/>
                    <a:gd name="T11" fmla="*/ 12 h 31"/>
                    <a:gd name="T12" fmla="*/ 0 w 41"/>
                    <a:gd name="T13" fmla="*/ 15 h 31"/>
                    <a:gd name="T14" fmla="*/ 0 w 41"/>
                    <a:gd name="T15" fmla="*/ 15 h 31"/>
                    <a:gd name="T16" fmla="*/ 0 w 41"/>
                    <a:gd name="T17" fmla="*/ 19 h 31"/>
                    <a:gd name="T18" fmla="*/ 2 w 41"/>
                    <a:gd name="T19" fmla="*/ 21 h 31"/>
                    <a:gd name="T20" fmla="*/ 6 w 41"/>
                    <a:gd name="T21" fmla="*/ 26 h 31"/>
                    <a:gd name="T22" fmla="*/ 13 w 41"/>
                    <a:gd name="T23" fmla="*/ 30 h 31"/>
                    <a:gd name="T24" fmla="*/ 21 w 41"/>
                    <a:gd name="T25" fmla="*/ 31 h 31"/>
                    <a:gd name="T26" fmla="*/ 21 w 41"/>
                    <a:gd name="T27" fmla="*/ 31 h 31"/>
                    <a:gd name="T28" fmla="*/ 28 w 41"/>
                    <a:gd name="T29" fmla="*/ 30 h 31"/>
                    <a:gd name="T30" fmla="*/ 36 w 41"/>
                    <a:gd name="T31" fmla="*/ 26 h 31"/>
                    <a:gd name="T32" fmla="*/ 40 w 41"/>
                    <a:gd name="T33" fmla="*/ 21 h 31"/>
                    <a:gd name="T34" fmla="*/ 41 w 41"/>
                    <a:gd name="T35" fmla="*/ 19 h 31"/>
                    <a:gd name="T36" fmla="*/ 41 w 41"/>
                    <a:gd name="T37" fmla="*/ 15 h 31"/>
                    <a:gd name="T38" fmla="*/ 41 w 41"/>
                    <a:gd name="T39" fmla="*/ 15 h 31"/>
                    <a:gd name="T40" fmla="*/ 41 w 41"/>
                    <a:gd name="T41" fmla="*/ 12 h 31"/>
                    <a:gd name="T42" fmla="*/ 40 w 41"/>
                    <a:gd name="T43" fmla="*/ 8 h 31"/>
                    <a:gd name="T44" fmla="*/ 36 w 41"/>
                    <a:gd name="T45" fmla="*/ 3 h 31"/>
                    <a:gd name="T46" fmla="*/ 28 w 41"/>
                    <a:gd name="T47" fmla="*/ 1 h 31"/>
                    <a:gd name="T48" fmla="*/ 21 w 41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1"/>
                    <a:gd name="T77" fmla="*/ 41 w 41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1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6" y="3"/>
                      </a:lnTo>
                      <a:lnTo>
                        <a:pt x="2" y="8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2" y="21"/>
                      </a:lnTo>
                      <a:lnTo>
                        <a:pt x="6" y="26"/>
                      </a:lnTo>
                      <a:lnTo>
                        <a:pt x="13" y="30"/>
                      </a:lnTo>
                      <a:lnTo>
                        <a:pt x="21" y="31"/>
                      </a:lnTo>
                      <a:lnTo>
                        <a:pt x="28" y="30"/>
                      </a:lnTo>
                      <a:lnTo>
                        <a:pt x="36" y="26"/>
                      </a:lnTo>
                      <a:lnTo>
                        <a:pt x="40" y="21"/>
                      </a:lnTo>
                      <a:lnTo>
                        <a:pt x="41" y="19"/>
                      </a:lnTo>
                      <a:lnTo>
                        <a:pt x="41" y="15"/>
                      </a:lnTo>
                      <a:lnTo>
                        <a:pt x="41" y="12"/>
                      </a:lnTo>
                      <a:lnTo>
                        <a:pt x="40" y="8"/>
                      </a:lnTo>
                      <a:lnTo>
                        <a:pt x="36" y="3"/>
                      </a:lnTo>
                      <a:lnTo>
                        <a:pt x="28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13" name="Freeform 3355"/>
                <p:cNvSpPr>
                  <a:spLocks/>
                </p:cNvSpPr>
                <p:nvPr/>
              </p:nvSpPr>
              <p:spPr bwMode="auto">
                <a:xfrm>
                  <a:off x="1502" y="3062"/>
                  <a:ext cx="40" cy="34"/>
                </a:xfrm>
                <a:custGeom>
                  <a:avLst/>
                  <a:gdLst>
                    <a:gd name="T0" fmla="*/ 12 w 40"/>
                    <a:gd name="T1" fmla="*/ 4 h 34"/>
                    <a:gd name="T2" fmla="*/ 12 w 40"/>
                    <a:gd name="T3" fmla="*/ 4 h 34"/>
                    <a:gd name="T4" fmla="*/ 5 w 40"/>
                    <a:gd name="T5" fmla="*/ 9 h 34"/>
                    <a:gd name="T6" fmla="*/ 2 w 40"/>
                    <a:gd name="T7" fmla="*/ 15 h 34"/>
                    <a:gd name="T8" fmla="*/ 0 w 40"/>
                    <a:gd name="T9" fmla="*/ 21 h 34"/>
                    <a:gd name="T10" fmla="*/ 2 w 40"/>
                    <a:gd name="T11" fmla="*/ 24 h 34"/>
                    <a:gd name="T12" fmla="*/ 3 w 40"/>
                    <a:gd name="T13" fmla="*/ 28 h 34"/>
                    <a:gd name="T14" fmla="*/ 3 w 40"/>
                    <a:gd name="T15" fmla="*/ 28 h 34"/>
                    <a:gd name="T16" fmla="*/ 4 w 40"/>
                    <a:gd name="T17" fmla="*/ 30 h 34"/>
                    <a:gd name="T18" fmla="*/ 7 w 40"/>
                    <a:gd name="T19" fmla="*/ 32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0 h 34"/>
                    <a:gd name="T26" fmla="*/ 28 w 40"/>
                    <a:gd name="T27" fmla="*/ 30 h 34"/>
                    <a:gd name="T28" fmla="*/ 35 w 40"/>
                    <a:gd name="T29" fmla="*/ 25 h 34"/>
                    <a:gd name="T30" fmla="*/ 39 w 40"/>
                    <a:gd name="T31" fmla="*/ 19 h 34"/>
                    <a:gd name="T32" fmla="*/ 40 w 40"/>
                    <a:gd name="T33" fmla="*/ 12 h 34"/>
                    <a:gd name="T34" fmla="*/ 40 w 40"/>
                    <a:gd name="T35" fmla="*/ 10 h 34"/>
                    <a:gd name="T36" fmla="*/ 39 w 40"/>
                    <a:gd name="T37" fmla="*/ 6 h 34"/>
                    <a:gd name="T38" fmla="*/ 39 w 40"/>
                    <a:gd name="T39" fmla="*/ 6 h 34"/>
                    <a:gd name="T40" fmla="*/ 36 w 40"/>
                    <a:gd name="T41" fmla="*/ 4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2" y="15"/>
                      </a:lnTo>
                      <a:lnTo>
                        <a:pt x="0" y="21"/>
                      </a:lnTo>
                      <a:lnTo>
                        <a:pt x="2" y="24"/>
                      </a:lnTo>
                      <a:lnTo>
                        <a:pt x="3" y="28"/>
                      </a:lnTo>
                      <a:lnTo>
                        <a:pt x="4" y="30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0"/>
                      </a:lnTo>
                      <a:lnTo>
                        <a:pt x="35" y="25"/>
                      </a:lnTo>
                      <a:lnTo>
                        <a:pt x="39" y="19"/>
                      </a:lnTo>
                      <a:lnTo>
                        <a:pt x="40" y="12"/>
                      </a:lnTo>
                      <a:lnTo>
                        <a:pt x="40" y="10"/>
                      </a:lnTo>
                      <a:lnTo>
                        <a:pt x="39" y="6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14" name="Freeform 3356"/>
                <p:cNvSpPr>
                  <a:spLocks/>
                </p:cNvSpPr>
                <p:nvPr/>
              </p:nvSpPr>
              <p:spPr bwMode="auto">
                <a:xfrm>
                  <a:off x="1502" y="3062"/>
                  <a:ext cx="40" cy="34"/>
                </a:xfrm>
                <a:custGeom>
                  <a:avLst/>
                  <a:gdLst>
                    <a:gd name="T0" fmla="*/ 12 w 40"/>
                    <a:gd name="T1" fmla="*/ 4 h 34"/>
                    <a:gd name="T2" fmla="*/ 12 w 40"/>
                    <a:gd name="T3" fmla="*/ 4 h 34"/>
                    <a:gd name="T4" fmla="*/ 5 w 40"/>
                    <a:gd name="T5" fmla="*/ 9 h 34"/>
                    <a:gd name="T6" fmla="*/ 2 w 40"/>
                    <a:gd name="T7" fmla="*/ 15 h 34"/>
                    <a:gd name="T8" fmla="*/ 0 w 40"/>
                    <a:gd name="T9" fmla="*/ 21 h 34"/>
                    <a:gd name="T10" fmla="*/ 2 w 40"/>
                    <a:gd name="T11" fmla="*/ 24 h 34"/>
                    <a:gd name="T12" fmla="*/ 3 w 40"/>
                    <a:gd name="T13" fmla="*/ 28 h 34"/>
                    <a:gd name="T14" fmla="*/ 3 w 40"/>
                    <a:gd name="T15" fmla="*/ 28 h 34"/>
                    <a:gd name="T16" fmla="*/ 4 w 40"/>
                    <a:gd name="T17" fmla="*/ 30 h 34"/>
                    <a:gd name="T18" fmla="*/ 7 w 40"/>
                    <a:gd name="T19" fmla="*/ 32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0 h 34"/>
                    <a:gd name="T26" fmla="*/ 28 w 40"/>
                    <a:gd name="T27" fmla="*/ 30 h 34"/>
                    <a:gd name="T28" fmla="*/ 35 w 40"/>
                    <a:gd name="T29" fmla="*/ 25 h 34"/>
                    <a:gd name="T30" fmla="*/ 39 w 40"/>
                    <a:gd name="T31" fmla="*/ 19 h 34"/>
                    <a:gd name="T32" fmla="*/ 40 w 40"/>
                    <a:gd name="T33" fmla="*/ 12 h 34"/>
                    <a:gd name="T34" fmla="*/ 40 w 40"/>
                    <a:gd name="T35" fmla="*/ 10 h 34"/>
                    <a:gd name="T36" fmla="*/ 39 w 40"/>
                    <a:gd name="T37" fmla="*/ 6 h 34"/>
                    <a:gd name="T38" fmla="*/ 39 w 40"/>
                    <a:gd name="T39" fmla="*/ 6 h 34"/>
                    <a:gd name="T40" fmla="*/ 36 w 40"/>
                    <a:gd name="T41" fmla="*/ 4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2" y="15"/>
                      </a:lnTo>
                      <a:lnTo>
                        <a:pt x="0" y="21"/>
                      </a:lnTo>
                      <a:lnTo>
                        <a:pt x="2" y="24"/>
                      </a:lnTo>
                      <a:lnTo>
                        <a:pt x="3" y="28"/>
                      </a:lnTo>
                      <a:lnTo>
                        <a:pt x="4" y="30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0"/>
                      </a:lnTo>
                      <a:lnTo>
                        <a:pt x="35" y="25"/>
                      </a:lnTo>
                      <a:lnTo>
                        <a:pt x="39" y="19"/>
                      </a:lnTo>
                      <a:lnTo>
                        <a:pt x="40" y="12"/>
                      </a:lnTo>
                      <a:lnTo>
                        <a:pt x="40" y="10"/>
                      </a:lnTo>
                      <a:lnTo>
                        <a:pt x="39" y="6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15" name="Freeform 3357"/>
                <p:cNvSpPr>
                  <a:spLocks/>
                </p:cNvSpPr>
                <p:nvPr/>
              </p:nvSpPr>
              <p:spPr bwMode="auto">
                <a:xfrm>
                  <a:off x="1532" y="3066"/>
                  <a:ext cx="40" cy="33"/>
                </a:xfrm>
                <a:custGeom>
                  <a:avLst/>
                  <a:gdLst>
                    <a:gd name="T0" fmla="*/ 25 w 40"/>
                    <a:gd name="T1" fmla="*/ 1 h 33"/>
                    <a:gd name="T2" fmla="*/ 25 w 40"/>
                    <a:gd name="T3" fmla="*/ 1 h 33"/>
                    <a:gd name="T4" fmla="*/ 17 w 40"/>
                    <a:gd name="T5" fmla="*/ 0 h 33"/>
                    <a:gd name="T6" fmla="*/ 10 w 40"/>
                    <a:gd name="T7" fmla="*/ 0 h 33"/>
                    <a:gd name="T8" fmla="*/ 5 w 40"/>
                    <a:gd name="T9" fmla="*/ 3 h 33"/>
                    <a:gd name="T10" fmla="*/ 2 w 40"/>
                    <a:gd name="T11" fmla="*/ 6 h 33"/>
                    <a:gd name="T12" fmla="*/ 1 w 40"/>
                    <a:gd name="T13" fmla="*/ 8 h 33"/>
                    <a:gd name="T14" fmla="*/ 1 w 40"/>
                    <a:gd name="T15" fmla="*/ 8 h 33"/>
                    <a:gd name="T16" fmla="*/ 0 w 40"/>
                    <a:gd name="T17" fmla="*/ 12 h 33"/>
                    <a:gd name="T18" fmla="*/ 0 w 40"/>
                    <a:gd name="T19" fmla="*/ 15 h 33"/>
                    <a:gd name="T20" fmla="*/ 2 w 40"/>
                    <a:gd name="T21" fmla="*/ 21 h 33"/>
                    <a:gd name="T22" fmla="*/ 7 w 40"/>
                    <a:gd name="T23" fmla="*/ 28 h 33"/>
                    <a:gd name="T24" fmla="*/ 14 w 40"/>
                    <a:gd name="T25" fmla="*/ 31 h 33"/>
                    <a:gd name="T26" fmla="*/ 14 w 40"/>
                    <a:gd name="T27" fmla="*/ 31 h 33"/>
                    <a:gd name="T28" fmla="*/ 23 w 40"/>
                    <a:gd name="T29" fmla="*/ 33 h 33"/>
                    <a:gd name="T30" fmla="*/ 30 w 40"/>
                    <a:gd name="T31" fmla="*/ 31 h 33"/>
                    <a:gd name="T32" fmla="*/ 35 w 40"/>
                    <a:gd name="T33" fmla="*/ 29 h 33"/>
                    <a:gd name="T34" fmla="*/ 38 w 40"/>
                    <a:gd name="T35" fmla="*/ 26 h 33"/>
                    <a:gd name="T36" fmla="*/ 39 w 40"/>
                    <a:gd name="T37" fmla="*/ 23 h 33"/>
                    <a:gd name="T38" fmla="*/ 39 w 40"/>
                    <a:gd name="T39" fmla="*/ 23 h 33"/>
                    <a:gd name="T40" fmla="*/ 40 w 40"/>
                    <a:gd name="T41" fmla="*/ 20 h 33"/>
                    <a:gd name="T42" fmla="*/ 40 w 40"/>
                    <a:gd name="T43" fmla="*/ 16 h 33"/>
                    <a:gd name="T44" fmla="*/ 38 w 40"/>
                    <a:gd name="T45" fmla="*/ 10 h 33"/>
                    <a:gd name="T46" fmla="*/ 33 w 40"/>
                    <a:gd name="T47" fmla="*/ 5 h 33"/>
                    <a:gd name="T48" fmla="*/ 25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10" y="0"/>
                      </a:lnTo>
                      <a:lnTo>
                        <a:pt x="5" y="3"/>
                      </a:lnTo>
                      <a:lnTo>
                        <a:pt x="2" y="6"/>
                      </a:lnTo>
                      <a:lnTo>
                        <a:pt x="1" y="8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2" y="21"/>
                      </a:lnTo>
                      <a:lnTo>
                        <a:pt x="7" y="28"/>
                      </a:lnTo>
                      <a:lnTo>
                        <a:pt x="14" y="31"/>
                      </a:lnTo>
                      <a:lnTo>
                        <a:pt x="23" y="33"/>
                      </a:lnTo>
                      <a:lnTo>
                        <a:pt x="30" y="31"/>
                      </a:lnTo>
                      <a:lnTo>
                        <a:pt x="35" y="29"/>
                      </a:lnTo>
                      <a:lnTo>
                        <a:pt x="38" y="26"/>
                      </a:lnTo>
                      <a:lnTo>
                        <a:pt x="39" y="23"/>
                      </a:lnTo>
                      <a:lnTo>
                        <a:pt x="40" y="20"/>
                      </a:lnTo>
                      <a:lnTo>
                        <a:pt x="40" y="16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16" name="Freeform 3358"/>
                <p:cNvSpPr>
                  <a:spLocks/>
                </p:cNvSpPr>
                <p:nvPr/>
              </p:nvSpPr>
              <p:spPr bwMode="auto">
                <a:xfrm>
                  <a:off x="1532" y="3066"/>
                  <a:ext cx="40" cy="33"/>
                </a:xfrm>
                <a:custGeom>
                  <a:avLst/>
                  <a:gdLst>
                    <a:gd name="T0" fmla="*/ 25 w 40"/>
                    <a:gd name="T1" fmla="*/ 1 h 33"/>
                    <a:gd name="T2" fmla="*/ 25 w 40"/>
                    <a:gd name="T3" fmla="*/ 1 h 33"/>
                    <a:gd name="T4" fmla="*/ 17 w 40"/>
                    <a:gd name="T5" fmla="*/ 0 h 33"/>
                    <a:gd name="T6" fmla="*/ 10 w 40"/>
                    <a:gd name="T7" fmla="*/ 0 h 33"/>
                    <a:gd name="T8" fmla="*/ 5 w 40"/>
                    <a:gd name="T9" fmla="*/ 3 h 33"/>
                    <a:gd name="T10" fmla="*/ 2 w 40"/>
                    <a:gd name="T11" fmla="*/ 6 h 33"/>
                    <a:gd name="T12" fmla="*/ 1 w 40"/>
                    <a:gd name="T13" fmla="*/ 8 h 33"/>
                    <a:gd name="T14" fmla="*/ 1 w 40"/>
                    <a:gd name="T15" fmla="*/ 8 h 33"/>
                    <a:gd name="T16" fmla="*/ 0 w 40"/>
                    <a:gd name="T17" fmla="*/ 12 h 33"/>
                    <a:gd name="T18" fmla="*/ 0 w 40"/>
                    <a:gd name="T19" fmla="*/ 15 h 33"/>
                    <a:gd name="T20" fmla="*/ 2 w 40"/>
                    <a:gd name="T21" fmla="*/ 21 h 33"/>
                    <a:gd name="T22" fmla="*/ 7 w 40"/>
                    <a:gd name="T23" fmla="*/ 28 h 33"/>
                    <a:gd name="T24" fmla="*/ 14 w 40"/>
                    <a:gd name="T25" fmla="*/ 31 h 33"/>
                    <a:gd name="T26" fmla="*/ 14 w 40"/>
                    <a:gd name="T27" fmla="*/ 31 h 33"/>
                    <a:gd name="T28" fmla="*/ 23 w 40"/>
                    <a:gd name="T29" fmla="*/ 33 h 33"/>
                    <a:gd name="T30" fmla="*/ 30 w 40"/>
                    <a:gd name="T31" fmla="*/ 31 h 33"/>
                    <a:gd name="T32" fmla="*/ 35 w 40"/>
                    <a:gd name="T33" fmla="*/ 29 h 33"/>
                    <a:gd name="T34" fmla="*/ 38 w 40"/>
                    <a:gd name="T35" fmla="*/ 26 h 33"/>
                    <a:gd name="T36" fmla="*/ 39 w 40"/>
                    <a:gd name="T37" fmla="*/ 23 h 33"/>
                    <a:gd name="T38" fmla="*/ 39 w 40"/>
                    <a:gd name="T39" fmla="*/ 23 h 33"/>
                    <a:gd name="T40" fmla="*/ 40 w 40"/>
                    <a:gd name="T41" fmla="*/ 20 h 33"/>
                    <a:gd name="T42" fmla="*/ 40 w 40"/>
                    <a:gd name="T43" fmla="*/ 16 h 33"/>
                    <a:gd name="T44" fmla="*/ 38 w 40"/>
                    <a:gd name="T45" fmla="*/ 10 h 33"/>
                    <a:gd name="T46" fmla="*/ 33 w 40"/>
                    <a:gd name="T47" fmla="*/ 5 h 33"/>
                    <a:gd name="T48" fmla="*/ 25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10" y="0"/>
                      </a:lnTo>
                      <a:lnTo>
                        <a:pt x="5" y="3"/>
                      </a:lnTo>
                      <a:lnTo>
                        <a:pt x="2" y="6"/>
                      </a:lnTo>
                      <a:lnTo>
                        <a:pt x="1" y="8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2" y="21"/>
                      </a:lnTo>
                      <a:lnTo>
                        <a:pt x="7" y="28"/>
                      </a:lnTo>
                      <a:lnTo>
                        <a:pt x="14" y="31"/>
                      </a:lnTo>
                      <a:lnTo>
                        <a:pt x="23" y="33"/>
                      </a:lnTo>
                      <a:lnTo>
                        <a:pt x="30" y="31"/>
                      </a:lnTo>
                      <a:lnTo>
                        <a:pt x="35" y="29"/>
                      </a:lnTo>
                      <a:lnTo>
                        <a:pt x="38" y="26"/>
                      </a:lnTo>
                      <a:lnTo>
                        <a:pt x="39" y="23"/>
                      </a:lnTo>
                      <a:lnTo>
                        <a:pt x="40" y="20"/>
                      </a:lnTo>
                      <a:lnTo>
                        <a:pt x="40" y="16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17" name="Freeform 3359"/>
                <p:cNvSpPr>
                  <a:spLocks/>
                </p:cNvSpPr>
                <p:nvPr/>
              </p:nvSpPr>
              <p:spPr bwMode="auto">
                <a:xfrm>
                  <a:off x="1521" y="3055"/>
                  <a:ext cx="30" cy="88"/>
                </a:xfrm>
                <a:custGeom>
                  <a:avLst/>
                  <a:gdLst>
                    <a:gd name="T0" fmla="*/ 0 w 30"/>
                    <a:gd name="T1" fmla="*/ 85 h 88"/>
                    <a:gd name="T2" fmla="*/ 8 w 30"/>
                    <a:gd name="T3" fmla="*/ 69 h 88"/>
                    <a:gd name="T4" fmla="*/ 8 w 30"/>
                    <a:gd name="T5" fmla="*/ 0 h 88"/>
                    <a:gd name="T6" fmla="*/ 22 w 30"/>
                    <a:gd name="T7" fmla="*/ 3 h 88"/>
                    <a:gd name="T8" fmla="*/ 22 w 30"/>
                    <a:gd name="T9" fmla="*/ 71 h 88"/>
                    <a:gd name="T10" fmla="*/ 30 w 30"/>
                    <a:gd name="T11" fmla="*/ 86 h 88"/>
                    <a:gd name="T12" fmla="*/ 20 w 30"/>
                    <a:gd name="T13" fmla="*/ 79 h 88"/>
                    <a:gd name="T14" fmla="*/ 21 w 30"/>
                    <a:gd name="T15" fmla="*/ 88 h 88"/>
                    <a:gd name="T16" fmla="*/ 14 w 30"/>
                    <a:gd name="T17" fmla="*/ 82 h 88"/>
                    <a:gd name="T18" fmla="*/ 8 w 30"/>
                    <a:gd name="T19" fmla="*/ 88 h 88"/>
                    <a:gd name="T20" fmla="*/ 8 w 30"/>
                    <a:gd name="T21" fmla="*/ 81 h 88"/>
                    <a:gd name="T22" fmla="*/ 0 w 30"/>
                    <a:gd name="T23" fmla="*/ 85 h 88"/>
                    <a:gd name="T24" fmla="*/ 0 w 30"/>
                    <a:gd name="T25" fmla="*/ 85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88"/>
                    <a:gd name="T41" fmla="*/ 30 w 30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88">
                      <a:moveTo>
                        <a:pt x="0" y="85"/>
                      </a:moveTo>
                      <a:lnTo>
                        <a:pt x="8" y="69"/>
                      </a:lnTo>
                      <a:lnTo>
                        <a:pt x="8" y="0"/>
                      </a:lnTo>
                      <a:lnTo>
                        <a:pt x="22" y="3"/>
                      </a:lnTo>
                      <a:lnTo>
                        <a:pt x="22" y="71"/>
                      </a:lnTo>
                      <a:lnTo>
                        <a:pt x="30" y="86"/>
                      </a:lnTo>
                      <a:lnTo>
                        <a:pt x="20" y="79"/>
                      </a:lnTo>
                      <a:lnTo>
                        <a:pt x="21" y="88"/>
                      </a:lnTo>
                      <a:lnTo>
                        <a:pt x="14" y="82"/>
                      </a:lnTo>
                      <a:lnTo>
                        <a:pt x="8" y="88"/>
                      </a:lnTo>
                      <a:lnTo>
                        <a:pt x="8" y="81"/>
                      </a:lnTo>
                      <a:lnTo>
                        <a:pt x="0" y="85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18" name="Freeform 3360"/>
                <p:cNvSpPr>
                  <a:spLocks/>
                </p:cNvSpPr>
                <p:nvPr/>
              </p:nvSpPr>
              <p:spPr bwMode="auto">
                <a:xfrm>
                  <a:off x="1502" y="3040"/>
                  <a:ext cx="40" cy="34"/>
                </a:xfrm>
                <a:custGeom>
                  <a:avLst/>
                  <a:gdLst>
                    <a:gd name="T0" fmla="*/ 12 w 40"/>
                    <a:gd name="T1" fmla="*/ 4 h 34"/>
                    <a:gd name="T2" fmla="*/ 12 w 40"/>
                    <a:gd name="T3" fmla="*/ 4 h 34"/>
                    <a:gd name="T4" fmla="*/ 5 w 40"/>
                    <a:gd name="T5" fmla="*/ 9 h 34"/>
                    <a:gd name="T6" fmla="*/ 2 w 40"/>
                    <a:gd name="T7" fmla="*/ 15 h 34"/>
                    <a:gd name="T8" fmla="*/ 0 w 40"/>
                    <a:gd name="T9" fmla="*/ 22 h 34"/>
                    <a:gd name="T10" fmla="*/ 2 w 40"/>
                    <a:gd name="T11" fmla="*/ 24 h 34"/>
                    <a:gd name="T12" fmla="*/ 3 w 40"/>
                    <a:gd name="T13" fmla="*/ 28 h 34"/>
                    <a:gd name="T14" fmla="*/ 3 w 40"/>
                    <a:gd name="T15" fmla="*/ 28 h 34"/>
                    <a:gd name="T16" fmla="*/ 4 w 40"/>
                    <a:gd name="T17" fmla="*/ 31 h 34"/>
                    <a:gd name="T18" fmla="*/ 7 w 40"/>
                    <a:gd name="T19" fmla="*/ 32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5 w 40"/>
                    <a:gd name="T29" fmla="*/ 27 h 34"/>
                    <a:gd name="T30" fmla="*/ 39 w 40"/>
                    <a:gd name="T31" fmla="*/ 20 h 34"/>
                    <a:gd name="T32" fmla="*/ 40 w 40"/>
                    <a:gd name="T33" fmla="*/ 13 h 34"/>
                    <a:gd name="T34" fmla="*/ 40 w 40"/>
                    <a:gd name="T35" fmla="*/ 10 h 34"/>
                    <a:gd name="T36" fmla="*/ 39 w 40"/>
                    <a:gd name="T37" fmla="*/ 8 h 34"/>
                    <a:gd name="T38" fmla="*/ 39 w 40"/>
                    <a:gd name="T39" fmla="*/ 8 h 34"/>
                    <a:gd name="T40" fmla="*/ 36 w 40"/>
                    <a:gd name="T41" fmla="*/ 5 h 34"/>
                    <a:gd name="T42" fmla="*/ 33 w 40"/>
                    <a:gd name="T43" fmla="*/ 3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2" y="24"/>
                      </a:lnTo>
                      <a:lnTo>
                        <a:pt x="3" y="28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9" y="20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9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19" name="Freeform 3361"/>
                <p:cNvSpPr>
                  <a:spLocks/>
                </p:cNvSpPr>
                <p:nvPr/>
              </p:nvSpPr>
              <p:spPr bwMode="auto">
                <a:xfrm>
                  <a:off x="1502" y="3040"/>
                  <a:ext cx="40" cy="34"/>
                </a:xfrm>
                <a:custGeom>
                  <a:avLst/>
                  <a:gdLst>
                    <a:gd name="T0" fmla="*/ 12 w 40"/>
                    <a:gd name="T1" fmla="*/ 4 h 34"/>
                    <a:gd name="T2" fmla="*/ 12 w 40"/>
                    <a:gd name="T3" fmla="*/ 4 h 34"/>
                    <a:gd name="T4" fmla="*/ 5 w 40"/>
                    <a:gd name="T5" fmla="*/ 9 h 34"/>
                    <a:gd name="T6" fmla="*/ 2 w 40"/>
                    <a:gd name="T7" fmla="*/ 15 h 34"/>
                    <a:gd name="T8" fmla="*/ 0 w 40"/>
                    <a:gd name="T9" fmla="*/ 22 h 34"/>
                    <a:gd name="T10" fmla="*/ 2 w 40"/>
                    <a:gd name="T11" fmla="*/ 24 h 34"/>
                    <a:gd name="T12" fmla="*/ 3 w 40"/>
                    <a:gd name="T13" fmla="*/ 28 h 34"/>
                    <a:gd name="T14" fmla="*/ 3 w 40"/>
                    <a:gd name="T15" fmla="*/ 28 h 34"/>
                    <a:gd name="T16" fmla="*/ 4 w 40"/>
                    <a:gd name="T17" fmla="*/ 31 h 34"/>
                    <a:gd name="T18" fmla="*/ 7 w 40"/>
                    <a:gd name="T19" fmla="*/ 32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2 h 34"/>
                    <a:gd name="T26" fmla="*/ 28 w 40"/>
                    <a:gd name="T27" fmla="*/ 32 h 34"/>
                    <a:gd name="T28" fmla="*/ 35 w 40"/>
                    <a:gd name="T29" fmla="*/ 27 h 34"/>
                    <a:gd name="T30" fmla="*/ 39 w 40"/>
                    <a:gd name="T31" fmla="*/ 20 h 34"/>
                    <a:gd name="T32" fmla="*/ 40 w 40"/>
                    <a:gd name="T33" fmla="*/ 13 h 34"/>
                    <a:gd name="T34" fmla="*/ 40 w 40"/>
                    <a:gd name="T35" fmla="*/ 10 h 34"/>
                    <a:gd name="T36" fmla="*/ 39 w 40"/>
                    <a:gd name="T37" fmla="*/ 8 h 34"/>
                    <a:gd name="T38" fmla="*/ 39 w 40"/>
                    <a:gd name="T39" fmla="*/ 8 h 34"/>
                    <a:gd name="T40" fmla="*/ 36 w 40"/>
                    <a:gd name="T41" fmla="*/ 5 h 34"/>
                    <a:gd name="T42" fmla="*/ 33 w 40"/>
                    <a:gd name="T43" fmla="*/ 3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2" y="24"/>
                      </a:lnTo>
                      <a:lnTo>
                        <a:pt x="3" y="28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9" y="20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9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20" name="Freeform 3362"/>
                <p:cNvSpPr>
                  <a:spLocks/>
                </p:cNvSpPr>
                <p:nvPr/>
              </p:nvSpPr>
              <p:spPr bwMode="auto">
                <a:xfrm>
                  <a:off x="1532" y="3044"/>
                  <a:ext cx="40" cy="33"/>
                </a:xfrm>
                <a:custGeom>
                  <a:avLst/>
                  <a:gdLst>
                    <a:gd name="T0" fmla="*/ 25 w 40"/>
                    <a:gd name="T1" fmla="*/ 1 h 33"/>
                    <a:gd name="T2" fmla="*/ 25 w 40"/>
                    <a:gd name="T3" fmla="*/ 1 h 33"/>
                    <a:gd name="T4" fmla="*/ 17 w 40"/>
                    <a:gd name="T5" fmla="*/ 0 h 33"/>
                    <a:gd name="T6" fmla="*/ 10 w 40"/>
                    <a:gd name="T7" fmla="*/ 1 h 33"/>
                    <a:gd name="T8" fmla="*/ 3 w 40"/>
                    <a:gd name="T9" fmla="*/ 5 h 33"/>
                    <a:gd name="T10" fmla="*/ 2 w 40"/>
                    <a:gd name="T11" fmla="*/ 6 h 33"/>
                    <a:gd name="T12" fmla="*/ 1 w 40"/>
                    <a:gd name="T13" fmla="*/ 10 h 33"/>
                    <a:gd name="T14" fmla="*/ 1 w 40"/>
                    <a:gd name="T15" fmla="*/ 10 h 33"/>
                    <a:gd name="T16" fmla="*/ 0 w 40"/>
                    <a:gd name="T17" fmla="*/ 13 h 33"/>
                    <a:gd name="T18" fmla="*/ 0 w 40"/>
                    <a:gd name="T19" fmla="*/ 16 h 33"/>
                    <a:gd name="T20" fmla="*/ 2 w 40"/>
                    <a:gd name="T21" fmla="*/ 23 h 33"/>
                    <a:gd name="T22" fmla="*/ 7 w 40"/>
                    <a:gd name="T23" fmla="*/ 28 h 33"/>
                    <a:gd name="T24" fmla="*/ 15 w 40"/>
                    <a:gd name="T25" fmla="*/ 32 h 33"/>
                    <a:gd name="T26" fmla="*/ 15 w 40"/>
                    <a:gd name="T27" fmla="*/ 32 h 33"/>
                    <a:gd name="T28" fmla="*/ 23 w 40"/>
                    <a:gd name="T29" fmla="*/ 33 h 33"/>
                    <a:gd name="T30" fmla="*/ 30 w 40"/>
                    <a:gd name="T31" fmla="*/ 33 h 33"/>
                    <a:gd name="T32" fmla="*/ 35 w 40"/>
                    <a:gd name="T33" fmla="*/ 29 h 33"/>
                    <a:gd name="T34" fmla="*/ 38 w 40"/>
                    <a:gd name="T35" fmla="*/ 27 h 33"/>
                    <a:gd name="T36" fmla="*/ 39 w 40"/>
                    <a:gd name="T37" fmla="*/ 24 h 33"/>
                    <a:gd name="T38" fmla="*/ 39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8 h 33"/>
                    <a:gd name="T44" fmla="*/ 38 w 40"/>
                    <a:gd name="T45" fmla="*/ 11 h 33"/>
                    <a:gd name="T46" fmla="*/ 33 w 40"/>
                    <a:gd name="T47" fmla="*/ 6 h 33"/>
                    <a:gd name="T48" fmla="*/ 25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10" y="1"/>
                      </a:lnTo>
                      <a:lnTo>
                        <a:pt x="3" y="5"/>
                      </a:lnTo>
                      <a:lnTo>
                        <a:pt x="2" y="6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0" y="33"/>
                      </a:lnTo>
                      <a:lnTo>
                        <a:pt x="35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38" y="11"/>
                      </a:lnTo>
                      <a:lnTo>
                        <a:pt x="33" y="6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21" name="Freeform 3363"/>
                <p:cNvSpPr>
                  <a:spLocks/>
                </p:cNvSpPr>
                <p:nvPr/>
              </p:nvSpPr>
              <p:spPr bwMode="auto">
                <a:xfrm>
                  <a:off x="1532" y="3044"/>
                  <a:ext cx="40" cy="33"/>
                </a:xfrm>
                <a:custGeom>
                  <a:avLst/>
                  <a:gdLst>
                    <a:gd name="T0" fmla="*/ 25 w 40"/>
                    <a:gd name="T1" fmla="*/ 1 h 33"/>
                    <a:gd name="T2" fmla="*/ 25 w 40"/>
                    <a:gd name="T3" fmla="*/ 1 h 33"/>
                    <a:gd name="T4" fmla="*/ 17 w 40"/>
                    <a:gd name="T5" fmla="*/ 0 h 33"/>
                    <a:gd name="T6" fmla="*/ 10 w 40"/>
                    <a:gd name="T7" fmla="*/ 1 h 33"/>
                    <a:gd name="T8" fmla="*/ 3 w 40"/>
                    <a:gd name="T9" fmla="*/ 5 h 33"/>
                    <a:gd name="T10" fmla="*/ 2 w 40"/>
                    <a:gd name="T11" fmla="*/ 6 h 33"/>
                    <a:gd name="T12" fmla="*/ 1 w 40"/>
                    <a:gd name="T13" fmla="*/ 10 h 33"/>
                    <a:gd name="T14" fmla="*/ 1 w 40"/>
                    <a:gd name="T15" fmla="*/ 10 h 33"/>
                    <a:gd name="T16" fmla="*/ 0 w 40"/>
                    <a:gd name="T17" fmla="*/ 13 h 33"/>
                    <a:gd name="T18" fmla="*/ 0 w 40"/>
                    <a:gd name="T19" fmla="*/ 16 h 33"/>
                    <a:gd name="T20" fmla="*/ 2 w 40"/>
                    <a:gd name="T21" fmla="*/ 23 h 33"/>
                    <a:gd name="T22" fmla="*/ 7 w 40"/>
                    <a:gd name="T23" fmla="*/ 28 h 33"/>
                    <a:gd name="T24" fmla="*/ 15 w 40"/>
                    <a:gd name="T25" fmla="*/ 32 h 33"/>
                    <a:gd name="T26" fmla="*/ 15 w 40"/>
                    <a:gd name="T27" fmla="*/ 32 h 33"/>
                    <a:gd name="T28" fmla="*/ 23 w 40"/>
                    <a:gd name="T29" fmla="*/ 33 h 33"/>
                    <a:gd name="T30" fmla="*/ 30 w 40"/>
                    <a:gd name="T31" fmla="*/ 33 h 33"/>
                    <a:gd name="T32" fmla="*/ 35 w 40"/>
                    <a:gd name="T33" fmla="*/ 29 h 33"/>
                    <a:gd name="T34" fmla="*/ 38 w 40"/>
                    <a:gd name="T35" fmla="*/ 27 h 33"/>
                    <a:gd name="T36" fmla="*/ 39 w 40"/>
                    <a:gd name="T37" fmla="*/ 24 h 33"/>
                    <a:gd name="T38" fmla="*/ 39 w 40"/>
                    <a:gd name="T39" fmla="*/ 24 h 33"/>
                    <a:gd name="T40" fmla="*/ 40 w 40"/>
                    <a:gd name="T41" fmla="*/ 20 h 33"/>
                    <a:gd name="T42" fmla="*/ 40 w 40"/>
                    <a:gd name="T43" fmla="*/ 18 h 33"/>
                    <a:gd name="T44" fmla="*/ 38 w 40"/>
                    <a:gd name="T45" fmla="*/ 11 h 33"/>
                    <a:gd name="T46" fmla="*/ 33 w 40"/>
                    <a:gd name="T47" fmla="*/ 6 h 33"/>
                    <a:gd name="T48" fmla="*/ 25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10" y="1"/>
                      </a:lnTo>
                      <a:lnTo>
                        <a:pt x="3" y="5"/>
                      </a:lnTo>
                      <a:lnTo>
                        <a:pt x="2" y="6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0" y="33"/>
                      </a:lnTo>
                      <a:lnTo>
                        <a:pt x="35" y="29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0" y="20"/>
                      </a:lnTo>
                      <a:lnTo>
                        <a:pt x="40" y="18"/>
                      </a:lnTo>
                      <a:lnTo>
                        <a:pt x="38" y="11"/>
                      </a:lnTo>
                      <a:lnTo>
                        <a:pt x="33" y="6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22" name="Freeform 3364"/>
                <p:cNvSpPr>
                  <a:spLocks/>
                </p:cNvSpPr>
                <p:nvPr/>
              </p:nvSpPr>
              <p:spPr bwMode="auto">
                <a:xfrm>
                  <a:off x="1507" y="3017"/>
                  <a:ext cx="41" cy="32"/>
                </a:xfrm>
                <a:custGeom>
                  <a:avLst/>
                  <a:gdLst>
                    <a:gd name="T0" fmla="*/ 21 w 41"/>
                    <a:gd name="T1" fmla="*/ 0 h 32"/>
                    <a:gd name="T2" fmla="*/ 21 w 41"/>
                    <a:gd name="T3" fmla="*/ 0 h 32"/>
                    <a:gd name="T4" fmla="*/ 13 w 41"/>
                    <a:gd name="T5" fmla="*/ 1 h 32"/>
                    <a:gd name="T6" fmla="*/ 5 w 41"/>
                    <a:gd name="T7" fmla="*/ 5 h 32"/>
                    <a:gd name="T8" fmla="*/ 2 w 41"/>
                    <a:gd name="T9" fmla="*/ 10 h 32"/>
                    <a:gd name="T10" fmla="*/ 0 w 41"/>
                    <a:gd name="T11" fmla="*/ 13 h 32"/>
                    <a:gd name="T12" fmla="*/ 0 w 41"/>
                    <a:gd name="T13" fmla="*/ 17 h 32"/>
                    <a:gd name="T14" fmla="*/ 0 w 41"/>
                    <a:gd name="T15" fmla="*/ 17 h 32"/>
                    <a:gd name="T16" fmla="*/ 0 w 41"/>
                    <a:gd name="T17" fmla="*/ 19 h 32"/>
                    <a:gd name="T18" fmla="*/ 2 w 41"/>
                    <a:gd name="T19" fmla="*/ 23 h 32"/>
                    <a:gd name="T20" fmla="*/ 5 w 41"/>
                    <a:gd name="T21" fmla="*/ 28 h 32"/>
                    <a:gd name="T22" fmla="*/ 13 w 41"/>
                    <a:gd name="T23" fmla="*/ 31 h 32"/>
                    <a:gd name="T24" fmla="*/ 21 w 41"/>
                    <a:gd name="T25" fmla="*/ 32 h 32"/>
                    <a:gd name="T26" fmla="*/ 21 w 41"/>
                    <a:gd name="T27" fmla="*/ 32 h 32"/>
                    <a:gd name="T28" fmla="*/ 28 w 41"/>
                    <a:gd name="T29" fmla="*/ 31 h 32"/>
                    <a:gd name="T30" fmla="*/ 35 w 41"/>
                    <a:gd name="T31" fmla="*/ 28 h 32"/>
                    <a:gd name="T32" fmla="*/ 40 w 41"/>
                    <a:gd name="T33" fmla="*/ 23 h 32"/>
                    <a:gd name="T34" fmla="*/ 41 w 41"/>
                    <a:gd name="T35" fmla="*/ 19 h 32"/>
                    <a:gd name="T36" fmla="*/ 41 w 41"/>
                    <a:gd name="T37" fmla="*/ 17 h 32"/>
                    <a:gd name="T38" fmla="*/ 41 w 41"/>
                    <a:gd name="T39" fmla="*/ 17 h 32"/>
                    <a:gd name="T40" fmla="*/ 41 w 41"/>
                    <a:gd name="T41" fmla="*/ 13 h 32"/>
                    <a:gd name="T42" fmla="*/ 40 w 41"/>
                    <a:gd name="T43" fmla="*/ 10 h 32"/>
                    <a:gd name="T44" fmla="*/ 35 w 41"/>
                    <a:gd name="T45" fmla="*/ 5 h 32"/>
                    <a:gd name="T46" fmla="*/ 28 w 41"/>
                    <a:gd name="T47" fmla="*/ 1 h 32"/>
                    <a:gd name="T48" fmla="*/ 21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2" y="23"/>
                      </a:lnTo>
                      <a:lnTo>
                        <a:pt x="5" y="28"/>
                      </a:lnTo>
                      <a:lnTo>
                        <a:pt x="13" y="31"/>
                      </a:lnTo>
                      <a:lnTo>
                        <a:pt x="21" y="32"/>
                      </a:lnTo>
                      <a:lnTo>
                        <a:pt x="28" y="31"/>
                      </a:lnTo>
                      <a:lnTo>
                        <a:pt x="35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5" y="5"/>
                      </a:lnTo>
                      <a:lnTo>
                        <a:pt x="28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23" name="Freeform 3365"/>
                <p:cNvSpPr>
                  <a:spLocks/>
                </p:cNvSpPr>
                <p:nvPr/>
              </p:nvSpPr>
              <p:spPr bwMode="auto">
                <a:xfrm>
                  <a:off x="1507" y="3017"/>
                  <a:ext cx="41" cy="32"/>
                </a:xfrm>
                <a:custGeom>
                  <a:avLst/>
                  <a:gdLst>
                    <a:gd name="T0" fmla="*/ 21 w 41"/>
                    <a:gd name="T1" fmla="*/ 0 h 32"/>
                    <a:gd name="T2" fmla="*/ 21 w 41"/>
                    <a:gd name="T3" fmla="*/ 0 h 32"/>
                    <a:gd name="T4" fmla="*/ 13 w 41"/>
                    <a:gd name="T5" fmla="*/ 1 h 32"/>
                    <a:gd name="T6" fmla="*/ 5 w 41"/>
                    <a:gd name="T7" fmla="*/ 5 h 32"/>
                    <a:gd name="T8" fmla="*/ 2 w 41"/>
                    <a:gd name="T9" fmla="*/ 10 h 32"/>
                    <a:gd name="T10" fmla="*/ 0 w 41"/>
                    <a:gd name="T11" fmla="*/ 13 h 32"/>
                    <a:gd name="T12" fmla="*/ 0 w 41"/>
                    <a:gd name="T13" fmla="*/ 17 h 32"/>
                    <a:gd name="T14" fmla="*/ 0 w 41"/>
                    <a:gd name="T15" fmla="*/ 17 h 32"/>
                    <a:gd name="T16" fmla="*/ 0 w 41"/>
                    <a:gd name="T17" fmla="*/ 19 h 32"/>
                    <a:gd name="T18" fmla="*/ 2 w 41"/>
                    <a:gd name="T19" fmla="*/ 23 h 32"/>
                    <a:gd name="T20" fmla="*/ 5 w 41"/>
                    <a:gd name="T21" fmla="*/ 28 h 32"/>
                    <a:gd name="T22" fmla="*/ 13 w 41"/>
                    <a:gd name="T23" fmla="*/ 31 h 32"/>
                    <a:gd name="T24" fmla="*/ 21 w 41"/>
                    <a:gd name="T25" fmla="*/ 32 h 32"/>
                    <a:gd name="T26" fmla="*/ 21 w 41"/>
                    <a:gd name="T27" fmla="*/ 32 h 32"/>
                    <a:gd name="T28" fmla="*/ 28 w 41"/>
                    <a:gd name="T29" fmla="*/ 31 h 32"/>
                    <a:gd name="T30" fmla="*/ 35 w 41"/>
                    <a:gd name="T31" fmla="*/ 28 h 32"/>
                    <a:gd name="T32" fmla="*/ 40 w 41"/>
                    <a:gd name="T33" fmla="*/ 23 h 32"/>
                    <a:gd name="T34" fmla="*/ 41 w 41"/>
                    <a:gd name="T35" fmla="*/ 19 h 32"/>
                    <a:gd name="T36" fmla="*/ 41 w 41"/>
                    <a:gd name="T37" fmla="*/ 17 h 32"/>
                    <a:gd name="T38" fmla="*/ 41 w 41"/>
                    <a:gd name="T39" fmla="*/ 17 h 32"/>
                    <a:gd name="T40" fmla="*/ 41 w 41"/>
                    <a:gd name="T41" fmla="*/ 13 h 32"/>
                    <a:gd name="T42" fmla="*/ 40 w 41"/>
                    <a:gd name="T43" fmla="*/ 10 h 32"/>
                    <a:gd name="T44" fmla="*/ 35 w 41"/>
                    <a:gd name="T45" fmla="*/ 5 h 32"/>
                    <a:gd name="T46" fmla="*/ 28 w 41"/>
                    <a:gd name="T47" fmla="*/ 1 h 32"/>
                    <a:gd name="T48" fmla="*/ 21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5" y="5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2" y="23"/>
                      </a:lnTo>
                      <a:lnTo>
                        <a:pt x="5" y="28"/>
                      </a:lnTo>
                      <a:lnTo>
                        <a:pt x="13" y="31"/>
                      </a:lnTo>
                      <a:lnTo>
                        <a:pt x="21" y="32"/>
                      </a:lnTo>
                      <a:lnTo>
                        <a:pt x="28" y="31"/>
                      </a:lnTo>
                      <a:lnTo>
                        <a:pt x="35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1" y="17"/>
                      </a:lnTo>
                      <a:lnTo>
                        <a:pt x="41" y="13"/>
                      </a:lnTo>
                      <a:lnTo>
                        <a:pt x="40" y="10"/>
                      </a:lnTo>
                      <a:lnTo>
                        <a:pt x="35" y="5"/>
                      </a:lnTo>
                      <a:lnTo>
                        <a:pt x="28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24" name="Freeform 3366"/>
                <p:cNvSpPr>
                  <a:spLocks/>
                </p:cNvSpPr>
                <p:nvPr/>
              </p:nvSpPr>
              <p:spPr bwMode="auto">
                <a:xfrm>
                  <a:off x="1533" y="3021"/>
                  <a:ext cx="41" cy="33"/>
                </a:xfrm>
                <a:custGeom>
                  <a:avLst/>
                  <a:gdLst>
                    <a:gd name="T0" fmla="*/ 23 w 41"/>
                    <a:gd name="T1" fmla="*/ 1 h 33"/>
                    <a:gd name="T2" fmla="*/ 23 w 41"/>
                    <a:gd name="T3" fmla="*/ 1 h 33"/>
                    <a:gd name="T4" fmla="*/ 15 w 41"/>
                    <a:gd name="T5" fmla="*/ 0 h 33"/>
                    <a:gd name="T6" fmla="*/ 8 w 41"/>
                    <a:gd name="T7" fmla="*/ 2 h 33"/>
                    <a:gd name="T8" fmla="*/ 2 w 41"/>
                    <a:gd name="T9" fmla="*/ 8 h 33"/>
                    <a:gd name="T10" fmla="*/ 1 w 41"/>
                    <a:gd name="T11" fmla="*/ 10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6 h 33"/>
                    <a:gd name="T18" fmla="*/ 0 w 41"/>
                    <a:gd name="T19" fmla="*/ 19 h 33"/>
                    <a:gd name="T20" fmla="*/ 4 w 41"/>
                    <a:gd name="T21" fmla="*/ 25 h 33"/>
                    <a:gd name="T22" fmla="*/ 10 w 41"/>
                    <a:gd name="T23" fmla="*/ 31 h 33"/>
                    <a:gd name="T24" fmla="*/ 18 w 41"/>
                    <a:gd name="T25" fmla="*/ 33 h 33"/>
                    <a:gd name="T26" fmla="*/ 18 w 41"/>
                    <a:gd name="T27" fmla="*/ 33 h 33"/>
                    <a:gd name="T28" fmla="*/ 25 w 41"/>
                    <a:gd name="T29" fmla="*/ 33 h 33"/>
                    <a:gd name="T30" fmla="*/ 33 w 41"/>
                    <a:gd name="T31" fmla="*/ 31 h 33"/>
                    <a:gd name="T32" fmla="*/ 38 w 41"/>
                    <a:gd name="T33" fmla="*/ 27 h 33"/>
                    <a:gd name="T34" fmla="*/ 39 w 41"/>
                    <a:gd name="T35" fmla="*/ 24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8 h 33"/>
                    <a:gd name="T42" fmla="*/ 41 w 41"/>
                    <a:gd name="T43" fmla="*/ 14 h 33"/>
                    <a:gd name="T44" fmla="*/ 37 w 41"/>
                    <a:gd name="T45" fmla="*/ 8 h 33"/>
                    <a:gd name="T46" fmla="*/ 30 w 41"/>
                    <a:gd name="T47" fmla="*/ 4 h 33"/>
                    <a:gd name="T48" fmla="*/ 23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1"/>
                      </a:moveTo>
                      <a:lnTo>
                        <a:pt x="23" y="1"/>
                      </a:lnTo>
                      <a:lnTo>
                        <a:pt x="15" y="0"/>
                      </a:lnTo>
                      <a:lnTo>
                        <a:pt x="8" y="2"/>
                      </a:lnTo>
                      <a:lnTo>
                        <a:pt x="2" y="8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4" y="25"/>
                      </a:lnTo>
                      <a:lnTo>
                        <a:pt x="10" y="31"/>
                      </a:lnTo>
                      <a:lnTo>
                        <a:pt x="18" y="33"/>
                      </a:lnTo>
                      <a:lnTo>
                        <a:pt x="25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0" y="4"/>
                      </a:lnTo>
                      <a:lnTo>
                        <a:pt x="23" y="1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25" name="Freeform 3367"/>
                <p:cNvSpPr>
                  <a:spLocks/>
                </p:cNvSpPr>
                <p:nvPr/>
              </p:nvSpPr>
              <p:spPr bwMode="auto">
                <a:xfrm>
                  <a:off x="1533" y="3021"/>
                  <a:ext cx="41" cy="33"/>
                </a:xfrm>
                <a:custGeom>
                  <a:avLst/>
                  <a:gdLst>
                    <a:gd name="T0" fmla="*/ 23 w 41"/>
                    <a:gd name="T1" fmla="*/ 1 h 33"/>
                    <a:gd name="T2" fmla="*/ 23 w 41"/>
                    <a:gd name="T3" fmla="*/ 1 h 33"/>
                    <a:gd name="T4" fmla="*/ 15 w 41"/>
                    <a:gd name="T5" fmla="*/ 0 h 33"/>
                    <a:gd name="T6" fmla="*/ 8 w 41"/>
                    <a:gd name="T7" fmla="*/ 2 h 33"/>
                    <a:gd name="T8" fmla="*/ 2 w 41"/>
                    <a:gd name="T9" fmla="*/ 8 h 33"/>
                    <a:gd name="T10" fmla="*/ 1 w 41"/>
                    <a:gd name="T11" fmla="*/ 10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6 h 33"/>
                    <a:gd name="T18" fmla="*/ 0 w 41"/>
                    <a:gd name="T19" fmla="*/ 19 h 33"/>
                    <a:gd name="T20" fmla="*/ 4 w 41"/>
                    <a:gd name="T21" fmla="*/ 25 h 33"/>
                    <a:gd name="T22" fmla="*/ 10 w 41"/>
                    <a:gd name="T23" fmla="*/ 31 h 33"/>
                    <a:gd name="T24" fmla="*/ 18 w 41"/>
                    <a:gd name="T25" fmla="*/ 33 h 33"/>
                    <a:gd name="T26" fmla="*/ 18 w 41"/>
                    <a:gd name="T27" fmla="*/ 33 h 33"/>
                    <a:gd name="T28" fmla="*/ 25 w 41"/>
                    <a:gd name="T29" fmla="*/ 33 h 33"/>
                    <a:gd name="T30" fmla="*/ 33 w 41"/>
                    <a:gd name="T31" fmla="*/ 31 h 33"/>
                    <a:gd name="T32" fmla="*/ 38 w 41"/>
                    <a:gd name="T33" fmla="*/ 27 h 33"/>
                    <a:gd name="T34" fmla="*/ 39 w 41"/>
                    <a:gd name="T35" fmla="*/ 24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8 h 33"/>
                    <a:gd name="T42" fmla="*/ 41 w 41"/>
                    <a:gd name="T43" fmla="*/ 14 h 33"/>
                    <a:gd name="T44" fmla="*/ 37 w 41"/>
                    <a:gd name="T45" fmla="*/ 8 h 33"/>
                    <a:gd name="T46" fmla="*/ 30 w 41"/>
                    <a:gd name="T47" fmla="*/ 4 h 33"/>
                    <a:gd name="T48" fmla="*/ 23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1"/>
                      </a:moveTo>
                      <a:lnTo>
                        <a:pt x="23" y="1"/>
                      </a:lnTo>
                      <a:lnTo>
                        <a:pt x="15" y="0"/>
                      </a:lnTo>
                      <a:lnTo>
                        <a:pt x="8" y="2"/>
                      </a:lnTo>
                      <a:lnTo>
                        <a:pt x="2" y="8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4" y="25"/>
                      </a:lnTo>
                      <a:lnTo>
                        <a:pt x="10" y="31"/>
                      </a:lnTo>
                      <a:lnTo>
                        <a:pt x="18" y="33"/>
                      </a:lnTo>
                      <a:lnTo>
                        <a:pt x="25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0" y="4"/>
                      </a:lnTo>
                      <a:lnTo>
                        <a:pt x="23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26" name="Freeform 3368"/>
                <p:cNvSpPr>
                  <a:spLocks/>
                </p:cNvSpPr>
                <p:nvPr/>
              </p:nvSpPr>
              <p:spPr bwMode="auto">
                <a:xfrm>
                  <a:off x="1521" y="3001"/>
                  <a:ext cx="41" cy="31"/>
                </a:xfrm>
                <a:custGeom>
                  <a:avLst/>
                  <a:gdLst>
                    <a:gd name="T0" fmla="*/ 21 w 41"/>
                    <a:gd name="T1" fmla="*/ 0 h 31"/>
                    <a:gd name="T2" fmla="*/ 21 w 41"/>
                    <a:gd name="T3" fmla="*/ 0 h 31"/>
                    <a:gd name="T4" fmla="*/ 13 w 41"/>
                    <a:gd name="T5" fmla="*/ 1 h 31"/>
                    <a:gd name="T6" fmla="*/ 6 w 41"/>
                    <a:gd name="T7" fmla="*/ 3 h 31"/>
                    <a:gd name="T8" fmla="*/ 2 w 41"/>
                    <a:gd name="T9" fmla="*/ 8 h 31"/>
                    <a:gd name="T10" fmla="*/ 0 w 41"/>
                    <a:gd name="T11" fmla="*/ 12 h 31"/>
                    <a:gd name="T12" fmla="*/ 0 w 41"/>
                    <a:gd name="T13" fmla="*/ 15 h 31"/>
                    <a:gd name="T14" fmla="*/ 0 w 41"/>
                    <a:gd name="T15" fmla="*/ 15 h 31"/>
                    <a:gd name="T16" fmla="*/ 0 w 41"/>
                    <a:gd name="T17" fmla="*/ 19 h 31"/>
                    <a:gd name="T18" fmla="*/ 2 w 41"/>
                    <a:gd name="T19" fmla="*/ 21 h 31"/>
                    <a:gd name="T20" fmla="*/ 6 w 41"/>
                    <a:gd name="T21" fmla="*/ 26 h 31"/>
                    <a:gd name="T22" fmla="*/ 13 w 41"/>
                    <a:gd name="T23" fmla="*/ 30 h 31"/>
                    <a:gd name="T24" fmla="*/ 21 w 41"/>
                    <a:gd name="T25" fmla="*/ 31 h 31"/>
                    <a:gd name="T26" fmla="*/ 21 w 41"/>
                    <a:gd name="T27" fmla="*/ 31 h 31"/>
                    <a:gd name="T28" fmla="*/ 28 w 41"/>
                    <a:gd name="T29" fmla="*/ 30 h 31"/>
                    <a:gd name="T30" fmla="*/ 36 w 41"/>
                    <a:gd name="T31" fmla="*/ 26 h 31"/>
                    <a:gd name="T32" fmla="*/ 40 w 41"/>
                    <a:gd name="T33" fmla="*/ 21 h 31"/>
                    <a:gd name="T34" fmla="*/ 41 w 41"/>
                    <a:gd name="T35" fmla="*/ 19 h 31"/>
                    <a:gd name="T36" fmla="*/ 41 w 41"/>
                    <a:gd name="T37" fmla="*/ 15 h 31"/>
                    <a:gd name="T38" fmla="*/ 41 w 41"/>
                    <a:gd name="T39" fmla="*/ 15 h 31"/>
                    <a:gd name="T40" fmla="*/ 41 w 41"/>
                    <a:gd name="T41" fmla="*/ 12 h 31"/>
                    <a:gd name="T42" fmla="*/ 40 w 41"/>
                    <a:gd name="T43" fmla="*/ 8 h 31"/>
                    <a:gd name="T44" fmla="*/ 36 w 41"/>
                    <a:gd name="T45" fmla="*/ 3 h 31"/>
                    <a:gd name="T46" fmla="*/ 28 w 41"/>
                    <a:gd name="T47" fmla="*/ 1 h 31"/>
                    <a:gd name="T48" fmla="*/ 21 w 41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1"/>
                    <a:gd name="T77" fmla="*/ 41 w 41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1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6" y="3"/>
                      </a:lnTo>
                      <a:lnTo>
                        <a:pt x="2" y="8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2" y="21"/>
                      </a:lnTo>
                      <a:lnTo>
                        <a:pt x="6" y="26"/>
                      </a:lnTo>
                      <a:lnTo>
                        <a:pt x="13" y="30"/>
                      </a:lnTo>
                      <a:lnTo>
                        <a:pt x="21" y="31"/>
                      </a:lnTo>
                      <a:lnTo>
                        <a:pt x="28" y="30"/>
                      </a:lnTo>
                      <a:lnTo>
                        <a:pt x="36" y="26"/>
                      </a:lnTo>
                      <a:lnTo>
                        <a:pt x="40" y="21"/>
                      </a:lnTo>
                      <a:lnTo>
                        <a:pt x="41" y="19"/>
                      </a:lnTo>
                      <a:lnTo>
                        <a:pt x="41" y="15"/>
                      </a:lnTo>
                      <a:lnTo>
                        <a:pt x="41" y="12"/>
                      </a:lnTo>
                      <a:lnTo>
                        <a:pt x="40" y="8"/>
                      </a:lnTo>
                      <a:lnTo>
                        <a:pt x="36" y="3"/>
                      </a:lnTo>
                      <a:lnTo>
                        <a:pt x="28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27" name="Freeform 3369"/>
                <p:cNvSpPr>
                  <a:spLocks/>
                </p:cNvSpPr>
                <p:nvPr/>
              </p:nvSpPr>
              <p:spPr bwMode="auto">
                <a:xfrm>
                  <a:off x="1521" y="3001"/>
                  <a:ext cx="41" cy="31"/>
                </a:xfrm>
                <a:custGeom>
                  <a:avLst/>
                  <a:gdLst>
                    <a:gd name="T0" fmla="*/ 21 w 41"/>
                    <a:gd name="T1" fmla="*/ 0 h 31"/>
                    <a:gd name="T2" fmla="*/ 21 w 41"/>
                    <a:gd name="T3" fmla="*/ 0 h 31"/>
                    <a:gd name="T4" fmla="*/ 13 w 41"/>
                    <a:gd name="T5" fmla="*/ 1 h 31"/>
                    <a:gd name="T6" fmla="*/ 6 w 41"/>
                    <a:gd name="T7" fmla="*/ 3 h 31"/>
                    <a:gd name="T8" fmla="*/ 2 w 41"/>
                    <a:gd name="T9" fmla="*/ 8 h 31"/>
                    <a:gd name="T10" fmla="*/ 0 w 41"/>
                    <a:gd name="T11" fmla="*/ 12 h 31"/>
                    <a:gd name="T12" fmla="*/ 0 w 41"/>
                    <a:gd name="T13" fmla="*/ 15 h 31"/>
                    <a:gd name="T14" fmla="*/ 0 w 41"/>
                    <a:gd name="T15" fmla="*/ 15 h 31"/>
                    <a:gd name="T16" fmla="*/ 0 w 41"/>
                    <a:gd name="T17" fmla="*/ 19 h 31"/>
                    <a:gd name="T18" fmla="*/ 2 w 41"/>
                    <a:gd name="T19" fmla="*/ 21 h 31"/>
                    <a:gd name="T20" fmla="*/ 6 w 41"/>
                    <a:gd name="T21" fmla="*/ 26 h 31"/>
                    <a:gd name="T22" fmla="*/ 13 w 41"/>
                    <a:gd name="T23" fmla="*/ 30 h 31"/>
                    <a:gd name="T24" fmla="*/ 21 w 41"/>
                    <a:gd name="T25" fmla="*/ 31 h 31"/>
                    <a:gd name="T26" fmla="*/ 21 w 41"/>
                    <a:gd name="T27" fmla="*/ 31 h 31"/>
                    <a:gd name="T28" fmla="*/ 28 w 41"/>
                    <a:gd name="T29" fmla="*/ 30 h 31"/>
                    <a:gd name="T30" fmla="*/ 36 w 41"/>
                    <a:gd name="T31" fmla="*/ 26 h 31"/>
                    <a:gd name="T32" fmla="*/ 40 w 41"/>
                    <a:gd name="T33" fmla="*/ 21 h 31"/>
                    <a:gd name="T34" fmla="*/ 41 w 41"/>
                    <a:gd name="T35" fmla="*/ 19 h 31"/>
                    <a:gd name="T36" fmla="*/ 41 w 41"/>
                    <a:gd name="T37" fmla="*/ 15 h 31"/>
                    <a:gd name="T38" fmla="*/ 41 w 41"/>
                    <a:gd name="T39" fmla="*/ 15 h 31"/>
                    <a:gd name="T40" fmla="*/ 41 w 41"/>
                    <a:gd name="T41" fmla="*/ 12 h 31"/>
                    <a:gd name="T42" fmla="*/ 40 w 41"/>
                    <a:gd name="T43" fmla="*/ 8 h 31"/>
                    <a:gd name="T44" fmla="*/ 36 w 41"/>
                    <a:gd name="T45" fmla="*/ 3 h 31"/>
                    <a:gd name="T46" fmla="*/ 28 w 41"/>
                    <a:gd name="T47" fmla="*/ 1 h 31"/>
                    <a:gd name="T48" fmla="*/ 21 w 41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1"/>
                    <a:gd name="T77" fmla="*/ 41 w 41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1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6" y="3"/>
                      </a:lnTo>
                      <a:lnTo>
                        <a:pt x="2" y="8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2" y="21"/>
                      </a:lnTo>
                      <a:lnTo>
                        <a:pt x="6" y="26"/>
                      </a:lnTo>
                      <a:lnTo>
                        <a:pt x="13" y="30"/>
                      </a:lnTo>
                      <a:lnTo>
                        <a:pt x="21" y="31"/>
                      </a:lnTo>
                      <a:lnTo>
                        <a:pt x="28" y="30"/>
                      </a:lnTo>
                      <a:lnTo>
                        <a:pt x="36" y="26"/>
                      </a:lnTo>
                      <a:lnTo>
                        <a:pt x="40" y="21"/>
                      </a:lnTo>
                      <a:lnTo>
                        <a:pt x="41" y="19"/>
                      </a:lnTo>
                      <a:lnTo>
                        <a:pt x="41" y="15"/>
                      </a:lnTo>
                      <a:lnTo>
                        <a:pt x="41" y="12"/>
                      </a:lnTo>
                      <a:lnTo>
                        <a:pt x="40" y="8"/>
                      </a:lnTo>
                      <a:lnTo>
                        <a:pt x="36" y="3"/>
                      </a:lnTo>
                      <a:lnTo>
                        <a:pt x="28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28" name="Freeform 3370"/>
                <p:cNvSpPr>
                  <a:spLocks/>
                </p:cNvSpPr>
                <p:nvPr/>
              </p:nvSpPr>
              <p:spPr bwMode="auto">
                <a:xfrm>
                  <a:off x="1502" y="3062"/>
                  <a:ext cx="40" cy="34"/>
                </a:xfrm>
                <a:custGeom>
                  <a:avLst/>
                  <a:gdLst>
                    <a:gd name="T0" fmla="*/ 12 w 40"/>
                    <a:gd name="T1" fmla="*/ 4 h 34"/>
                    <a:gd name="T2" fmla="*/ 12 w 40"/>
                    <a:gd name="T3" fmla="*/ 4 h 34"/>
                    <a:gd name="T4" fmla="*/ 5 w 40"/>
                    <a:gd name="T5" fmla="*/ 9 h 34"/>
                    <a:gd name="T6" fmla="*/ 2 w 40"/>
                    <a:gd name="T7" fmla="*/ 15 h 34"/>
                    <a:gd name="T8" fmla="*/ 0 w 40"/>
                    <a:gd name="T9" fmla="*/ 21 h 34"/>
                    <a:gd name="T10" fmla="*/ 2 w 40"/>
                    <a:gd name="T11" fmla="*/ 24 h 34"/>
                    <a:gd name="T12" fmla="*/ 3 w 40"/>
                    <a:gd name="T13" fmla="*/ 28 h 34"/>
                    <a:gd name="T14" fmla="*/ 3 w 40"/>
                    <a:gd name="T15" fmla="*/ 28 h 34"/>
                    <a:gd name="T16" fmla="*/ 4 w 40"/>
                    <a:gd name="T17" fmla="*/ 30 h 34"/>
                    <a:gd name="T18" fmla="*/ 7 w 40"/>
                    <a:gd name="T19" fmla="*/ 32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0 h 34"/>
                    <a:gd name="T26" fmla="*/ 28 w 40"/>
                    <a:gd name="T27" fmla="*/ 30 h 34"/>
                    <a:gd name="T28" fmla="*/ 35 w 40"/>
                    <a:gd name="T29" fmla="*/ 25 h 34"/>
                    <a:gd name="T30" fmla="*/ 39 w 40"/>
                    <a:gd name="T31" fmla="*/ 19 h 34"/>
                    <a:gd name="T32" fmla="*/ 40 w 40"/>
                    <a:gd name="T33" fmla="*/ 12 h 34"/>
                    <a:gd name="T34" fmla="*/ 40 w 40"/>
                    <a:gd name="T35" fmla="*/ 10 h 34"/>
                    <a:gd name="T36" fmla="*/ 39 w 40"/>
                    <a:gd name="T37" fmla="*/ 6 h 34"/>
                    <a:gd name="T38" fmla="*/ 39 w 40"/>
                    <a:gd name="T39" fmla="*/ 6 h 34"/>
                    <a:gd name="T40" fmla="*/ 36 w 40"/>
                    <a:gd name="T41" fmla="*/ 4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2" y="15"/>
                      </a:lnTo>
                      <a:lnTo>
                        <a:pt x="0" y="21"/>
                      </a:lnTo>
                      <a:lnTo>
                        <a:pt x="2" y="24"/>
                      </a:lnTo>
                      <a:lnTo>
                        <a:pt x="3" y="28"/>
                      </a:lnTo>
                      <a:lnTo>
                        <a:pt x="4" y="30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0"/>
                      </a:lnTo>
                      <a:lnTo>
                        <a:pt x="35" y="25"/>
                      </a:lnTo>
                      <a:lnTo>
                        <a:pt x="39" y="19"/>
                      </a:lnTo>
                      <a:lnTo>
                        <a:pt x="40" y="12"/>
                      </a:lnTo>
                      <a:lnTo>
                        <a:pt x="40" y="10"/>
                      </a:lnTo>
                      <a:lnTo>
                        <a:pt x="39" y="6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29" name="Freeform 3371"/>
                <p:cNvSpPr>
                  <a:spLocks/>
                </p:cNvSpPr>
                <p:nvPr/>
              </p:nvSpPr>
              <p:spPr bwMode="auto">
                <a:xfrm>
                  <a:off x="1502" y="3062"/>
                  <a:ext cx="40" cy="34"/>
                </a:xfrm>
                <a:custGeom>
                  <a:avLst/>
                  <a:gdLst>
                    <a:gd name="T0" fmla="*/ 12 w 40"/>
                    <a:gd name="T1" fmla="*/ 4 h 34"/>
                    <a:gd name="T2" fmla="*/ 12 w 40"/>
                    <a:gd name="T3" fmla="*/ 4 h 34"/>
                    <a:gd name="T4" fmla="*/ 5 w 40"/>
                    <a:gd name="T5" fmla="*/ 9 h 34"/>
                    <a:gd name="T6" fmla="*/ 2 w 40"/>
                    <a:gd name="T7" fmla="*/ 15 h 34"/>
                    <a:gd name="T8" fmla="*/ 0 w 40"/>
                    <a:gd name="T9" fmla="*/ 21 h 34"/>
                    <a:gd name="T10" fmla="*/ 2 w 40"/>
                    <a:gd name="T11" fmla="*/ 24 h 34"/>
                    <a:gd name="T12" fmla="*/ 3 w 40"/>
                    <a:gd name="T13" fmla="*/ 28 h 34"/>
                    <a:gd name="T14" fmla="*/ 3 w 40"/>
                    <a:gd name="T15" fmla="*/ 28 h 34"/>
                    <a:gd name="T16" fmla="*/ 4 w 40"/>
                    <a:gd name="T17" fmla="*/ 30 h 34"/>
                    <a:gd name="T18" fmla="*/ 7 w 40"/>
                    <a:gd name="T19" fmla="*/ 32 h 34"/>
                    <a:gd name="T20" fmla="*/ 13 w 40"/>
                    <a:gd name="T21" fmla="*/ 34 h 34"/>
                    <a:gd name="T22" fmla="*/ 21 w 40"/>
                    <a:gd name="T23" fmla="*/ 34 h 34"/>
                    <a:gd name="T24" fmla="*/ 28 w 40"/>
                    <a:gd name="T25" fmla="*/ 30 h 34"/>
                    <a:gd name="T26" fmla="*/ 28 w 40"/>
                    <a:gd name="T27" fmla="*/ 30 h 34"/>
                    <a:gd name="T28" fmla="*/ 35 w 40"/>
                    <a:gd name="T29" fmla="*/ 25 h 34"/>
                    <a:gd name="T30" fmla="*/ 39 w 40"/>
                    <a:gd name="T31" fmla="*/ 19 h 34"/>
                    <a:gd name="T32" fmla="*/ 40 w 40"/>
                    <a:gd name="T33" fmla="*/ 12 h 34"/>
                    <a:gd name="T34" fmla="*/ 40 w 40"/>
                    <a:gd name="T35" fmla="*/ 10 h 34"/>
                    <a:gd name="T36" fmla="*/ 39 w 40"/>
                    <a:gd name="T37" fmla="*/ 6 h 34"/>
                    <a:gd name="T38" fmla="*/ 39 w 40"/>
                    <a:gd name="T39" fmla="*/ 6 h 34"/>
                    <a:gd name="T40" fmla="*/ 36 w 40"/>
                    <a:gd name="T41" fmla="*/ 4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2" y="15"/>
                      </a:lnTo>
                      <a:lnTo>
                        <a:pt x="0" y="21"/>
                      </a:lnTo>
                      <a:lnTo>
                        <a:pt x="2" y="24"/>
                      </a:lnTo>
                      <a:lnTo>
                        <a:pt x="3" y="28"/>
                      </a:lnTo>
                      <a:lnTo>
                        <a:pt x="4" y="30"/>
                      </a:lnTo>
                      <a:lnTo>
                        <a:pt x="7" y="32"/>
                      </a:lnTo>
                      <a:lnTo>
                        <a:pt x="13" y="34"/>
                      </a:lnTo>
                      <a:lnTo>
                        <a:pt x="21" y="34"/>
                      </a:lnTo>
                      <a:lnTo>
                        <a:pt x="28" y="30"/>
                      </a:lnTo>
                      <a:lnTo>
                        <a:pt x="35" y="25"/>
                      </a:lnTo>
                      <a:lnTo>
                        <a:pt x="39" y="19"/>
                      </a:lnTo>
                      <a:lnTo>
                        <a:pt x="40" y="12"/>
                      </a:lnTo>
                      <a:lnTo>
                        <a:pt x="40" y="10"/>
                      </a:lnTo>
                      <a:lnTo>
                        <a:pt x="39" y="6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30" name="Freeform 3372"/>
                <p:cNvSpPr>
                  <a:spLocks/>
                </p:cNvSpPr>
                <p:nvPr/>
              </p:nvSpPr>
              <p:spPr bwMode="auto">
                <a:xfrm>
                  <a:off x="1532" y="3066"/>
                  <a:ext cx="40" cy="33"/>
                </a:xfrm>
                <a:custGeom>
                  <a:avLst/>
                  <a:gdLst>
                    <a:gd name="T0" fmla="*/ 25 w 40"/>
                    <a:gd name="T1" fmla="*/ 1 h 33"/>
                    <a:gd name="T2" fmla="*/ 25 w 40"/>
                    <a:gd name="T3" fmla="*/ 1 h 33"/>
                    <a:gd name="T4" fmla="*/ 17 w 40"/>
                    <a:gd name="T5" fmla="*/ 0 h 33"/>
                    <a:gd name="T6" fmla="*/ 10 w 40"/>
                    <a:gd name="T7" fmla="*/ 0 h 33"/>
                    <a:gd name="T8" fmla="*/ 5 w 40"/>
                    <a:gd name="T9" fmla="*/ 3 h 33"/>
                    <a:gd name="T10" fmla="*/ 2 w 40"/>
                    <a:gd name="T11" fmla="*/ 6 h 33"/>
                    <a:gd name="T12" fmla="*/ 1 w 40"/>
                    <a:gd name="T13" fmla="*/ 8 h 33"/>
                    <a:gd name="T14" fmla="*/ 1 w 40"/>
                    <a:gd name="T15" fmla="*/ 8 h 33"/>
                    <a:gd name="T16" fmla="*/ 0 w 40"/>
                    <a:gd name="T17" fmla="*/ 12 h 33"/>
                    <a:gd name="T18" fmla="*/ 0 w 40"/>
                    <a:gd name="T19" fmla="*/ 15 h 33"/>
                    <a:gd name="T20" fmla="*/ 2 w 40"/>
                    <a:gd name="T21" fmla="*/ 21 h 33"/>
                    <a:gd name="T22" fmla="*/ 7 w 40"/>
                    <a:gd name="T23" fmla="*/ 28 h 33"/>
                    <a:gd name="T24" fmla="*/ 14 w 40"/>
                    <a:gd name="T25" fmla="*/ 31 h 33"/>
                    <a:gd name="T26" fmla="*/ 14 w 40"/>
                    <a:gd name="T27" fmla="*/ 31 h 33"/>
                    <a:gd name="T28" fmla="*/ 23 w 40"/>
                    <a:gd name="T29" fmla="*/ 33 h 33"/>
                    <a:gd name="T30" fmla="*/ 30 w 40"/>
                    <a:gd name="T31" fmla="*/ 31 h 33"/>
                    <a:gd name="T32" fmla="*/ 35 w 40"/>
                    <a:gd name="T33" fmla="*/ 29 h 33"/>
                    <a:gd name="T34" fmla="*/ 38 w 40"/>
                    <a:gd name="T35" fmla="*/ 26 h 33"/>
                    <a:gd name="T36" fmla="*/ 39 w 40"/>
                    <a:gd name="T37" fmla="*/ 23 h 33"/>
                    <a:gd name="T38" fmla="*/ 39 w 40"/>
                    <a:gd name="T39" fmla="*/ 23 h 33"/>
                    <a:gd name="T40" fmla="*/ 40 w 40"/>
                    <a:gd name="T41" fmla="*/ 20 h 33"/>
                    <a:gd name="T42" fmla="*/ 40 w 40"/>
                    <a:gd name="T43" fmla="*/ 16 h 33"/>
                    <a:gd name="T44" fmla="*/ 38 w 40"/>
                    <a:gd name="T45" fmla="*/ 10 h 33"/>
                    <a:gd name="T46" fmla="*/ 33 w 40"/>
                    <a:gd name="T47" fmla="*/ 5 h 33"/>
                    <a:gd name="T48" fmla="*/ 25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10" y="0"/>
                      </a:lnTo>
                      <a:lnTo>
                        <a:pt x="5" y="3"/>
                      </a:lnTo>
                      <a:lnTo>
                        <a:pt x="2" y="6"/>
                      </a:lnTo>
                      <a:lnTo>
                        <a:pt x="1" y="8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2" y="21"/>
                      </a:lnTo>
                      <a:lnTo>
                        <a:pt x="7" y="28"/>
                      </a:lnTo>
                      <a:lnTo>
                        <a:pt x="14" y="31"/>
                      </a:lnTo>
                      <a:lnTo>
                        <a:pt x="23" y="33"/>
                      </a:lnTo>
                      <a:lnTo>
                        <a:pt x="30" y="31"/>
                      </a:lnTo>
                      <a:lnTo>
                        <a:pt x="35" y="29"/>
                      </a:lnTo>
                      <a:lnTo>
                        <a:pt x="38" y="26"/>
                      </a:lnTo>
                      <a:lnTo>
                        <a:pt x="39" y="23"/>
                      </a:lnTo>
                      <a:lnTo>
                        <a:pt x="40" y="20"/>
                      </a:lnTo>
                      <a:lnTo>
                        <a:pt x="40" y="16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31" name="Freeform 3373"/>
                <p:cNvSpPr>
                  <a:spLocks/>
                </p:cNvSpPr>
                <p:nvPr/>
              </p:nvSpPr>
              <p:spPr bwMode="auto">
                <a:xfrm>
                  <a:off x="1532" y="3066"/>
                  <a:ext cx="40" cy="33"/>
                </a:xfrm>
                <a:custGeom>
                  <a:avLst/>
                  <a:gdLst>
                    <a:gd name="T0" fmla="*/ 25 w 40"/>
                    <a:gd name="T1" fmla="*/ 1 h 33"/>
                    <a:gd name="T2" fmla="*/ 25 w 40"/>
                    <a:gd name="T3" fmla="*/ 1 h 33"/>
                    <a:gd name="T4" fmla="*/ 17 w 40"/>
                    <a:gd name="T5" fmla="*/ 0 h 33"/>
                    <a:gd name="T6" fmla="*/ 10 w 40"/>
                    <a:gd name="T7" fmla="*/ 0 h 33"/>
                    <a:gd name="T8" fmla="*/ 5 w 40"/>
                    <a:gd name="T9" fmla="*/ 3 h 33"/>
                    <a:gd name="T10" fmla="*/ 2 w 40"/>
                    <a:gd name="T11" fmla="*/ 6 h 33"/>
                    <a:gd name="T12" fmla="*/ 1 w 40"/>
                    <a:gd name="T13" fmla="*/ 8 h 33"/>
                    <a:gd name="T14" fmla="*/ 1 w 40"/>
                    <a:gd name="T15" fmla="*/ 8 h 33"/>
                    <a:gd name="T16" fmla="*/ 0 w 40"/>
                    <a:gd name="T17" fmla="*/ 12 h 33"/>
                    <a:gd name="T18" fmla="*/ 0 w 40"/>
                    <a:gd name="T19" fmla="*/ 15 h 33"/>
                    <a:gd name="T20" fmla="*/ 2 w 40"/>
                    <a:gd name="T21" fmla="*/ 21 h 33"/>
                    <a:gd name="T22" fmla="*/ 7 w 40"/>
                    <a:gd name="T23" fmla="*/ 28 h 33"/>
                    <a:gd name="T24" fmla="*/ 14 w 40"/>
                    <a:gd name="T25" fmla="*/ 31 h 33"/>
                    <a:gd name="T26" fmla="*/ 14 w 40"/>
                    <a:gd name="T27" fmla="*/ 31 h 33"/>
                    <a:gd name="T28" fmla="*/ 23 w 40"/>
                    <a:gd name="T29" fmla="*/ 33 h 33"/>
                    <a:gd name="T30" fmla="*/ 30 w 40"/>
                    <a:gd name="T31" fmla="*/ 31 h 33"/>
                    <a:gd name="T32" fmla="*/ 35 w 40"/>
                    <a:gd name="T33" fmla="*/ 29 h 33"/>
                    <a:gd name="T34" fmla="*/ 38 w 40"/>
                    <a:gd name="T35" fmla="*/ 26 h 33"/>
                    <a:gd name="T36" fmla="*/ 39 w 40"/>
                    <a:gd name="T37" fmla="*/ 23 h 33"/>
                    <a:gd name="T38" fmla="*/ 39 w 40"/>
                    <a:gd name="T39" fmla="*/ 23 h 33"/>
                    <a:gd name="T40" fmla="*/ 40 w 40"/>
                    <a:gd name="T41" fmla="*/ 20 h 33"/>
                    <a:gd name="T42" fmla="*/ 40 w 40"/>
                    <a:gd name="T43" fmla="*/ 16 h 33"/>
                    <a:gd name="T44" fmla="*/ 38 w 40"/>
                    <a:gd name="T45" fmla="*/ 10 h 33"/>
                    <a:gd name="T46" fmla="*/ 33 w 40"/>
                    <a:gd name="T47" fmla="*/ 5 h 33"/>
                    <a:gd name="T48" fmla="*/ 25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10" y="0"/>
                      </a:lnTo>
                      <a:lnTo>
                        <a:pt x="5" y="3"/>
                      </a:lnTo>
                      <a:lnTo>
                        <a:pt x="2" y="6"/>
                      </a:lnTo>
                      <a:lnTo>
                        <a:pt x="1" y="8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2" y="21"/>
                      </a:lnTo>
                      <a:lnTo>
                        <a:pt x="7" y="28"/>
                      </a:lnTo>
                      <a:lnTo>
                        <a:pt x="14" y="31"/>
                      </a:lnTo>
                      <a:lnTo>
                        <a:pt x="23" y="33"/>
                      </a:lnTo>
                      <a:lnTo>
                        <a:pt x="30" y="31"/>
                      </a:lnTo>
                      <a:lnTo>
                        <a:pt x="35" y="29"/>
                      </a:lnTo>
                      <a:lnTo>
                        <a:pt x="38" y="26"/>
                      </a:lnTo>
                      <a:lnTo>
                        <a:pt x="39" y="23"/>
                      </a:lnTo>
                      <a:lnTo>
                        <a:pt x="40" y="20"/>
                      </a:lnTo>
                      <a:lnTo>
                        <a:pt x="40" y="16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32" name="Freeform 3374"/>
                <p:cNvSpPr>
                  <a:spLocks/>
                </p:cNvSpPr>
                <p:nvPr/>
              </p:nvSpPr>
              <p:spPr bwMode="auto">
                <a:xfrm>
                  <a:off x="1732" y="3069"/>
                  <a:ext cx="31" cy="88"/>
                </a:xfrm>
                <a:custGeom>
                  <a:avLst/>
                  <a:gdLst>
                    <a:gd name="T0" fmla="*/ 0 w 31"/>
                    <a:gd name="T1" fmla="*/ 85 h 88"/>
                    <a:gd name="T2" fmla="*/ 9 w 31"/>
                    <a:gd name="T3" fmla="*/ 69 h 88"/>
                    <a:gd name="T4" fmla="*/ 9 w 31"/>
                    <a:gd name="T5" fmla="*/ 0 h 88"/>
                    <a:gd name="T6" fmla="*/ 23 w 31"/>
                    <a:gd name="T7" fmla="*/ 3 h 88"/>
                    <a:gd name="T8" fmla="*/ 22 w 31"/>
                    <a:gd name="T9" fmla="*/ 71 h 88"/>
                    <a:gd name="T10" fmla="*/ 31 w 31"/>
                    <a:gd name="T11" fmla="*/ 86 h 88"/>
                    <a:gd name="T12" fmla="*/ 20 w 31"/>
                    <a:gd name="T13" fmla="*/ 79 h 88"/>
                    <a:gd name="T14" fmla="*/ 20 w 31"/>
                    <a:gd name="T15" fmla="*/ 88 h 88"/>
                    <a:gd name="T16" fmla="*/ 14 w 31"/>
                    <a:gd name="T17" fmla="*/ 82 h 88"/>
                    <a:gd name="T18" fmla="*/ 9 w 31"/>
                    <a:gd name="T19" fmla="*/ 88 h 88"/>
                    <a:gd name="T20" fmla="*/ 8 w 31"/>
                    <a:gd name="T21" fmla="*/ 81 h 88"/>
                    <a:gd name="T22" fmla="*/ 0 w 31"/>
                    <a:gd name="T23" fmla="*/ 85 h 88"/>
                    <a:gd name="T24" fmla="*/ 0 w 31"/>
                    <a:gd name="T25" fmla="*/ 85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8"/>
                    <a:gd name="T41" fmla="*/ 31 w 31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8">
                      <a:moveTo>
                        <a:pt x="0" y="85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3"/>
                      </a:lnTo>
                      <a:lnTo>
                        <a:pt x="22" y="71"/>
                      </a:lnTo>
                      <a:lnTo>
                        <a:pt x="31" y="86"/>
                      </a:lnTo>
                      <a:lnTo>
                        <a:pt x="20" y="79"/>
                      </a:lnTo>
                      <a:lnTo>
                        <a:pt x="20" y="88"/>
                      </a:lnTo>
                      <a:lnTo>
                        <a:pt x="14" y="82"/>
                      </a:lnTo>
                      <a:lnTo>
                        <a:pt x="9" y="88"/>
                      </a:lnTo>
                      <a:lnTo>
                        <a:pt x="8" y="81"/>
                      </a:lnTo>
                      <a:lnTo>
                        <a:pt x="0" y="85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33" name="Freeform 3375"/>
                <p:cNvSpPr>
                  <a:spLocks/>
                </p:cNvSpPr>
                <p:nvPr/>
              </p:nvSpPr>
              <p:spPr bwMode="auto">
                <a:xfrm>
                  <a:off x="1714" y="3054"/>
                  <a:ext cx="40" cy="35"/>
                </a:xfrm>
                <a:custGeom>
                  <a:avLst/>
                  <a:gdLst>
                    <a:gd name="T0" fmla="*/ 12 w 40"/>
                    <a:gd name="T1" fmla="*/ 4 h 35"/>
                    <a:gd name="T2" fmla="*/ 12 w 40"/>
                    <a:gd name="T3" fmla="*/ 4 h 35"/>
                    <a:gd name="T4" fmla="*/ 5 w 40"/>
                    <a:gd name="T5" fmla="*/ 9 h 35"/>
                    <a:gd name="T6" fmla="*/ 1 w 40"/>
                    <a:gd name="T7" fmla="*/ 15 h 35"/>
                    <a:gd name="T8" fmla="*/ 0 w 40"/>
                    <a:gd name="T9" fmla="*/ 22 h 35"/>
                    <a:gd name="T10" fmla="*/ 0 w 40"/>
                    <a:gd name="T11" fmla="*/ 24 h 35"/>
                    <a:gd name="T12" fmla="*/ 1 w 40"/>
                    <a:gd name="T13" fmla="*/ 28 h 35"/>
                    <a:gd name="T14" fmla="*/ 1 w 40"/>
                    <a:gd name="T15" fmla="*/ 28 h 35"/>
                    <a:gd name="T16" fmla="*/ 4 w 40"/>
                    <a:gd name="T17" fmla="*/ 31 h 35"/>
                    <a:gd name="T18" fmla="*/ 6 w 40"/>
                    <a:gd name="T19" fmla="*/ 32 h 35"/>
                    <a:gd name="T20" fmla="*/ 13 w 40"/>
                    <a:gd name="T21" fmla="*/ 35 h 35"/>
                    <a:gd name="T22" fmla="*/ 19 w 40"/>
                    <a:gd name="T23" fmla="*/ 35 h 35"/>
                    <a:gd name="T24" fmla="*/ 27 w 40"/>
                    <a:gd name="T25" fmla="*/ 32 h 35"/>
                    <a:gd name="T26" fmla="*/ 27 w 40"/>
                    <a:gd name="T27" fmla="*/ 32 h 35"/>
                    <a:gd name="T28" fmla="*/ 33 w 40"/>
                    <a:gd name="T29" fmla="*/ 27 h 35"/>
                    <a:gd name="T30" fmla="*/ 38 w 40"/>
                    <a:gd name="T31" fmla="*/ 20 h 35"/>
                    <a:gd name="T32" fmla="*/ 40 w 40"/>
                    <a:gd name="T33" fmla="*/ 13 h 35"/>
                    <a:gd name="T34" fmla="*/ 38 w 40"/>
                    <a:gd name="T35" fmla="*/ 10 h 35"/>
                    <a:gd name="T36" fmla="*/ 37 w 40"/>
                    <a:gd name="T37" fmla="*/ 8 h 35"/>
                    <a:gd name="T38" fmla="*/ 37 w 40"/>
                    <a:gd name="T39" fmla="*/ 8 h 35"/>
                    <a:gd name="T40" fmla="*/ 36 w 40"/>
                    <a:gd name="T41" fmla="*/ 5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1 h 35"/>
                    <a:gd name="T48" fmla="*/ 12 w 40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6" y="32"/>
                      </a:lnTo>
                      <a:lnTo>
                        <a:pt x="13" y="35"/>
                      </a:lnTo>
                      <a:lnTo>
                        <a:pt x="19" y="35"/>
                      </a:lnTo>
                      <a:lnTo>
                        <a:pt x="27" y="32"/>
                      </a:lnTo>
                      <a:lnTo>
                        <a:pt x="33" y="27"/>
                      </a:lnTo>
                      <a:lnTo>
                        <a:pt x="38" y="20"/>
                      </a:lnTo>
                      <a:lnTo>
                        <a:pt x="40" y="13"/>
                      </a:lnTo>
                      <a:lnTo>
                        <a:pt x="38" y="10"/>
                      </a:lnTo>
                      <a:lnTo>
                        <a:pt x="37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1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34" name="Freeform 3376"/>
                <p:cNvSpPr>
                  <a:spLocks/>
                </p:cNvSpPr>
                <p:nvPr/>
              </p:nvSpPr>
              <p:spPr bwMode="auto">
                <a:xfrm>
                  <a:off x="1714" y="3054"/>
                  <a:ext cx="40" cy="35"/>
                </a:xfrm>
                <a:custGeom>
                  <a:avLst/>
                  <a:gdLst>
                    <a:gd name="T0" fmla="*/ 12 w 40"/>
                    <a:gd name="T1" fmla="*/ 4 h 35"/>
                    <a:gd name="T2" fmla="*/ 12 w 40"/>
                    <a:gd name="T3" fmla="*/ 4 h 35"/>
                    <a:gd name="T4" fmla="*/ 5 w 40"/>
                    <a:gd name="T5" fmla="*/ 9 h 35"/>
                    <a:gd name="T6" fmla="*/ 1 w 40"/>
                    <a:gd name="T7" fmla="*/ 15 h 35"/>
                    <a:gd name="T8" fmla="*/ 0 w 40"/>
                    <a:gd name="T9" fmla="*/ 22 h 35"/>
                    <a:gd name="T10" fmla="*/ 0 w 40"/>
                    <a:gd name="T11" fmla="*/ 24 h 35"/>
                    <a:gd name="T12" fmla="*/ 1 w 40"/>
                    <a:gd name="T13" fmla="*/ 28 h 35"/>
                    <a:gd name="T14" fmla="*/ 1 w 40"/>
                    <a:gd name="T15" fmla="*/ 28 h 35"/>
                    <a:gd name="T16" fmla="*/ 4 w 40"/>
                    <a:gd name="T17" fmla="*/ 31 h 35"/>
                    <a:gd name="T18" fmla="*/ 6 w 40"/>
                    <a:gd name="T19" fmla="*/ 32 h 35"/>
                    <a:gd name="T20" fmla="*/ 13 w 40"/>
                    <a:gd name="T21" fmla="*/ 35 h 35"/>
                    <a:gd name="T22" fmla="*/ 19 w 40"/>
                    <a:gd name="T23" fmla="*/ 35 h 35"/>
                    <a:gd name="T24" fmla="*/ 27 w 40"/>
                    <a:gd name="T25" fmla="*/ 32 h 35"/>
                    <a:gd name="T26" fmla="*/ 27 w 40"/>
                    <a:gd name="T27" fmla="*/ 32 h 35"/>
                    <a:gd name="T28" fmla="*/ 33 w 40"/>
                    <a:gd name="T29" fmla="*/ 27 h 35"/>
                    <a:gd name="T30" fmla="*/ 38 w 40"/>
                    <a:gd name="T31" fmla="*/ 20 h 35"/>
                    <a:gd name="T32" fmla="*/ 40 w 40"/>
                    <a:gd name="T33" fmla="*/ 13 h 35"/>
                    <a:gd name="T34" fmla="*/ 38 w 40"/>
                    <a:gd name="T35" fmla="*/ 10 h 35"/>
                    <a:gd name="T36" fmla="*/ 37 w 40"/>
                    <a:gd name="T37" fmla="*/ 8 h 35"/>
                    <a:gd name="T38" fmla="*/ 37 w 40"/>
                    <a:gd name="T39" fmla="*/ 8 h 35"/>
                    <a:gd name="T40" fmla="*/ 36 w 40"/>
                    <a:gd name="T41" fmla="*/ 5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1 h 35"/>
                    <a:gd name="T48" fmla="*/ 12 w 40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6" y="32"/>
                      </a:lnTo>
                      <a:lnTo>
                        <a:pt x="13" y="35"/>
                      </a:lnTo>
                      <a:lnTo>
                        <a:pt x="19" y="35"/>
                      </a:lnTo>
                      <a:lnTo>
                        <a:pt x="27" y="32"/>
                      </a:lnTo>
                      <a:lnTo>
                        <a:pt x="33" y="27"/>
                      </a:lnTo>
                      <a:lnTo>
                        <a:pt x="38" y="20"/>
                      </a:lnTo>
                      <a:lnTo>
                        <a:pt x="40" y="13"/>
                      </a:lnTo>
                      <a:lnTo>
                        <a:pt x="38" y="10"/>
                      </a:lnTo>
                      <a:lnTo>
                        <a:pt x="37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1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35" name="Freeform 3377"/>
                <p:cNvSpPr>
                  <a:spLocks/>
                </p:cNvSpPr>
                <p:nvPr/>
              </p:nvSpPr>
              <p:spPr bwMode="auto">
                <a:xfrm>
                  <a:off x="1742" y="3058"/>
                  <a:ext cx="41" cy="33"/>
                </a:xfrm>
                <a:custGeom>
                  <a:avLst/>
                  <a:gdLst>
                    <a:gd name="T0" fmla="*/ 27 w 41"/>
                    <a:gd name="T1" fmla="*/ 2 h 33"/>
                    <a:gd name="T2" fmla="*/ 27 w 41"/>
                    <a:gd name="T3" fmla="*/ 2 h 33"/>
                    <a:gd name="T4" fmla="*/ 18 w 41"/>
                    <a:gd name="T5" fmla="*/ 0 h 33"/>
                    <a:gd name="T6" fmla="*/ 12 w 41"/>
                    <a:gd name="T7" fmla="*/ 1 h 33"/>
                    <a:gd name="T8" fmla="*/ 5 w 41"/>
                    <a:gd name="T9" fmla="*/ 5 h 33"/>
                    <a:gd name="T10" fmla="*/ 3 w 41"/>
                    <a:gd name="T11" fmla="*/ 6 h 33"/>
                    <a:gd name="T12" fmla="*/ 1 w 41"/>
                    <a:gd name="T13" fmla="*/ 10 h 33"/>
                    <a:gd name="T14" fmla="*/ 1 w 41"/>
                    <a:gd name="T15" fmla="*/ 10 h 33"/>
                    <a:gd name="T16" fmla="*/ 0 w 41"/>
                    <a:gd name="T17" fmla="*/ 13 h 33"/>
                    <a:gd name="T18" fmla="*/ 1 w 41"/>
                    <a:gd name="T19" fmla="*/ 16 h 33"/>
                    <a:gd name="T20" fmla="*/ 3 w 41"/>
                    <a:gd name="T21" fmla="*/ 23 h 33"/>
                    <a:gd name="T22" fmla="*/ 8 w 41"/>
                    <a:gd name="T23" fmla="*/ 28 h 33"/>
                    <a:gd name="T24" fmla="*/ 15 w 41"/>
                    <a:gd name="T25" fmla="*/ 32 h 33"/>
                    <a:gd name="T26" fmla="*/ 15 w 41"/>
                    <a:gd name="T27" fmla="*/ 32 h 33"/>
                    <a:gd name="T28" fmla="*/ 23 w 41"/>
                    <a:gd name="T29" fmla="*/ 33 h 33"/>
                    <a:gd name="T30" fmla="*/ 31 w 41"/>
                    <a:gd name="T31" fmla="*/ 33 h 33"/>
                    <a:gd name="T32" fmla="*/ 37 w 41"/>
                    <a:gd name="T33" fmla="*/ 29 h 33"/>
                    <a:gd name="T34" fmla="*/ 38 w 41"/>
                    <a:gd name="T35" fmla="*/ 27 h 33"/>
                    <a:gd name="T36" fmla="*/ 41 w 41"/>
                    <a:gd name="T37" fmla="*/ 24 h 33"/>
                    <a:gd name="T38" fmla="*/ 41 w 41"/>
                    <a:gd name="T39" fmla="*/ 24 h 33"/>
                    <a:gd name="T40" fmla="*/ 41 w 41"/>
                    <a:gd name="T41" fmla="*/ 20 h 33"/>
                    <a:gd name="T42" fmla="*/ 41 w 41"/>
                    <a:gd name="T43" fmla="*/ 18 h 33"/>
                    <a:gd name="T44" fmla="*/ 38 w 41"/>
                    <a:gd name="T45" fmla="*/ 11 h 33"/>
                    <a:gd name="T46" fmla="*/ 33 w 41"/>
                    <a:gd name="T47" fmla="*/ 6 h 33"/>
                    <a:gd name="T48" fmla="*/ 27 w 41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7" y="2"/>
                      </a:moveTo>
                      <a:lnTo>
                        <a:pt x="27" y="2"/>
                      </a:lnTo>
                      <a:lnTo>
                        <a:pt x="18" y="0"/>
                      </a:lnTo>
                      <a:lnTo>
                        <a:pt x="12" y="1"/>
                      </a:lnTo>
                      <a:lnTo>
                        <a:pt x="5" y="5"/>
                      </a:lnTo>
                      <a:lnTo>
                        <a:pt x="3" y="6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1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1" y="33"/>
                      </a:lnTo>
                      <a:lnTo>
                        <a:pt x="37" y="29"/>
                      </a:lnTo>
                      <a:lnTo>
                        <a:pt x="38" y="27"/>
                      </a:lnTo>
                      <a:lnTo>
                        <a:pt x="41" y="24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38" y="11"/>
                      </a:lnTo>
                      <a:lnTo>
                        <a:pt x="33" y="6"/>
                      </a:lnTo>
                      <a:lnTo>
                        <a:pt x="27" y="2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36" name="Freeform 3378"/>
                <p:cNvSpPr>
                  <a:spLocks/>
                </p:cNvSpPr>
                <p:nvPr/>
              </p:nvSpPr>
              <p:spPr bwMode="auto">
                <a:xfrm>
                  <a:off x="1742" y="3058"/>
                  <a:ext cx="41" cy="33"/>
                </a:xfrm>
                <a:custGeom>
                  <a:avLst/>
                  <a:gdLst>
                    <a:gd name="T0" fmla="*/ 27 w 41"/>
                    <a:gd name="T1" fmla="*/ 2 h 33"/>
                    <a:gd name="T2" fmla="*/ 27 w 41"/>
                    <a:gd name="T3" fmla="*/ 2 h 33"/>
                    <a:gd name="T4" fmla="*/ 18 w 41"/>
                    <a:gd name="T5" fmla="*/ 0 h 33"/>
                    <a:gd name="T6" fmla="*/ 12 w 41"/>
                    <a:gd name="T7" fmla="*/ 1 h 33"/>
                    <a:gd name="T8" fmla="*/ 5 w 41"/>
                    <a:gd name="T9" fmla="*/ 5 h 33"/>
                    <a:gd name="T10" fmla="*/ 3 w 41"/>
                    <a:gd name="T11" fmla="*/ 6 h 33"/>
                    <a:gd name="T12" fmla="*/ 1 w 41"/>
                    <a:gd name="T13" fmla="*/ 10 h 33"/>
                    <a:gd name="T14" fmla="*/ 1 w 41"/>
                    <a:gd name="T15" fmla="*/ 10 h 33"/>
                    <a:gd name="T16" fmla="*/ 0 w 41"/>
                    <a:gd name="T17" fmla="*/ 13 h 33"/>
                    <a:gd name="T18" fmla="*/ 1 w 41"/>
                    <a:gd name="T19" fmla="*/ 16 h 33"/>
                    <a:gd name="T20" fmla="*/ 3 w 41"/>
                    <a:gd name="T21" fmla="*/ 23 h 33"/>
                    <a:gd name="T22" fmla="*/ 8 w 41"/>
                    <a:gd name="T23" fmla="*/ 28 h 33"/>
                    <a:gd name="T24" fmla="*/ 15 w 41"/>
                    <a:gd name="T25" fmla="*/ 32 h 33"/>
                    <a:gd name="T26" fmla="*/ 15 w 41"/>
                    <a:gd name="T27" fmla="*/ 32 h 33"/>
                    <a:gd name="T28" fmla="*/ 23 w 41"/>
                    <a:gd name="T29" fmla="*/ 33 h 33"/>
                    <a:gd name="T30" fmla="*/ 31 w 41"/>
                    <a:gd name="T31" fmla="*/ 33 h 33"/>
                    <a:gd name="T32" fmla="*/ 37 w 41"/>
                    <a:gd name="T33" fmla="*/ 29 h 33"/>
                    <a:gd name="T34" fmla="*/ 38 w 41"/>
                    <a:gd name="T35" fmla="*/ 27 h 33"/>
                    <a:gd name="T36" fmla="*/ 41 w 41"/>
                    <a:gd name="T37" fmla="*/ 24 h 33"/>
                    <a:gd name="T38" fmla="*/ 41 w 41"/>
                    <a:gd name="T39" fmla="*/ 24 h 33"/>
                    <a:gd name="T40" fmla="*/ 41 w 41"/>
                    <a:gd name="T41" fmla="*/ 20 h 33"/>
                    <a:gd name="T42" fmla="*/ 41 w 41"/>
                    <a:gd name="T43" fmla="*/ 18 h 33"/>
                    <a:gd name="T44" fmla="*/ 38 w 41"/>
                    <a:gd name="T45" fmla="*/ 11 h 33"/>
                    <a:gd name="T46" fmla="*/ 33 w 41"/>
                    <a:gd name="T47" fmla="*/ 6 h 33"/>
                    <a:gd name="T48" fmla="*/ 27 w 41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7" y="2"/>
                      </a:moveTo>
                      <a:lnTo>
                        <a:pt x="27" y="2"/>
                      </a:lnTo>
                      <a:lnTo>
                        <a:pt x="18" y="0"/>
                      </a:lnTo>
                      <a:lnTo>
                        <a:pt x="12" y="1"/>
                      </a:lnTo>
                      <a:lnTo>
                        <a:pt x="5" y="5"/>
                      </a:lnTo>
                      <a:lnTo>
                        <a:pt x="3" y="6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1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1" y="33"/>
                      </a:lnTo>
                      <a:lnTo>
                        <a:pt x="37" y="29"/>
                      </a:lnTo>
                      <a:lnTo>
                        <a:pt x="38" y="27"/>
                      </a:lnTo>
                      <a:lnTo>
                        <a:pt x="41" y="24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38" y="11"/>
                      </a:lnTo>
                      <a:lnTo>
                        <a:pt x="33" y="6"/>
                      </a:lnTo>
                      <a:lnTo>
                        <a:pt x="27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37" name="Freeform 3379"/>
                <p:cNvSpPr>
                  <a:spLocks/>
                </p:cNvSpPr>
                <p:nvPr/>
              </p:nvSpPr>
              <p:spPr bwMode="auto">
                <a:xfrm>
                  <a:off x="1718" y="3031"/>
                  <a:ext cx="42" cy="32"/>
                </a:xfrm>
                <a:custGeom>
                  <a:avLst/>
                  <a:gdLst>
                    <a:gd name="T0" fmla="*/ 20 w 42"/>
                    <a:gd name="T1" fmla="*/ 0 h 32"/>
                    <a:gd name="T2" fmla="*/ 20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1 w 42"/>
                    <a:gd name="T9" fmla="*/ 10 h 32"/>
                    <a:gd name="T10" fmla="*/ 0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0 w 42"/>
                    <a:gd name="T17" fmla="*/ 19 h 32"/>
                    <a:gd name="T18" fmla="*/ 1 w 42"/>
                    <a:gd name="T19" fmla="*/ 23 h 32"/>
                    <a:gd name="T20" fmla="*/ 6 w 42"/>
                    <a:gd name="T21" fmla="*/ 28 h 32"/>
                    <a:gd name="T22" fmla="*/ 13 w 42"/>
                    <a:gd name="T23" fmla="*/ 31 h 32"/>
                    <a:gd name="T24" fmla="*/ 20 w 42"/>
                    <a:gd name="T25" fmla="*/ 32 h 32"/>
                    <a:gd name="T26" fmla="*/ 20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8 h 32"/>
                    <a:gd name="T32" fmla="*/ 39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1 w 42"/>
                    <a:gd name="T41" fmla="*/ 13 h 32"/>
                    <a:gd name="T42" fmla="*/ 39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0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1"/>
                      </a:lnTo>
                      <a:lnTo>
                        <a:pt x="20" y="32"/>
                      </a:lnTo>
                      <a:lnTo>
                        <a:pt x="29" y="31"/>
                      </a:lnTo>
                      <a:lnTo>
                        <a:pt x="36" y="28"/>
                      </a:lnTo>
                      <a:lnTo>
                        <a:pt x="39" y="23"/>
                      </a:lnTo>
                      <a:lnTo>
                        <a:pt x="41" y="19"/>
                      </a:lnTo>
                      <a:lnTo>
                        <a:pt x="42" y="17"/>
                      </a:lnTo>
                      <a:lnTo>
                        <a:pt x="41" y="13"/>
                      </a:lnTo>
                      <a:lnTo>
                        <a:pt x="39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38" name="Freeform 3380"/>
                <p:cNvSpPr>
                  <a:spLocks/>
                </p:cNvSpPr>
                <p:nvPr/>
              </p:nvSpPr>
              <p:spPr bwMode="auto">
                <a:xfrm>
                  <a:off x="1718" y="3031"/>
                  <a:ext cx="42" cy="32"/>
                </a:xfrm>
                <a:custGeom>
                  <a:avLst/>
                  <a:gdLst>
                    <a:gd name="T0" fmla="*/ 20 w 42"/>
                    <a:gd name="T1" fmla="*/ 0 h 32"/>
                    <a:gd name="T2" fmla="*/ 20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1 w 42"/>
                    <a:gd name="T9" fmla="*/ 10 h 32"/>
                    <a:gd name="T10" fmla="*/ 0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0 w 42"/>
                    <a:gd name="T17" fmla="*/ 19 h 32"/>
                    <a:gd name="T18" fmla="*/ 1 w 42"/>
                    <a:gd name="T19" fmla="*/ 23 h 32"/>
                    <a:gd name="T20" fmla="*/ 6 w 42"/>
                    <a:gd name="T21" fmla="*/ 28 h 32"/>
                    <a:gd name="T22" fmla="*/ 13 w 42"/>
                    <a:gd name="T23" fmla="*/ 31 h 32"/>
                    <a:gd name="T24" fmla="*/ 20 w 42"/>
                    <a:gd name="T25" fmla="*/ 32 h 32"/>
                    <a:gd name="T26" fmla="*/ 20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8 h 32"/>
                    <a:gd name="T32" fmla="*/ 39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1 w 42"/>
                    <a:gd name="T41" fmla="*/ 13 h 32"/>
                    <a:gd name="T42" fmla="*/ 39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0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1"/>
                      </a:lnTo>
                      <a:lnTo>
                        <a:pt x="20" y="32"/>
                      </a:lnTo>
                      <a:lnTo>
                        <a:pt x="29" y="31"/>
                      </a:lnTo>
                      <a:lnTo>
                        <a:pt x="36" y="28"/>
                      </a:lnTo>
                      <a:lnTo>
                        <a:pt x="39" y="23"/>
                      </a:lnTo>
                      <a:lnTo>
                        <a:pt x="41" y="19"/>
                      </a:lnTo>
                      <a:lnTo>
                        <a:pt x="42" y="17"/>
                      </a:lnTo>
                      <a:lnTo>
                        <a:pt x="41" y="13"/>
                      </a:lnTo>
                      <a:lnTo>
                        <a:pt x="39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39" name="Freeform 3381"/>
                <p:cNvSpPr>
                  <a:spLocks/>
                </p:cNvSpPr>
                <p:nvPr/>
              </p:nvSpPr>
              <p:spPr bwMode="auto">
                <a:xfrm>
                  <a:off x="1743" y="3035"/>
                  <a:ext cx="41" cy="33"/>
                </a:xfrm>
                <a:custGeom>
                  <a:avLst/>
                  <a:gdLst>
                    <a:gd name="T0" fmla="*/ 25 w 41"/>
                    <a:gd name="T1" fmla="*/ 1 h 33"/>
                    <a:gd name="T2" fmla="*/ 25 w 41"/>
                    <a:gd name="T3" fmla="*/ 1 h 33"/>
                    <a:gd name="T4" fmla="*/ 16 w 41"/>
                    <a:gd name="T5" fmla="*/ 0 h 33"/>
                    <a:gd name="T6" fmla="*/ 9 w 41"/>
                    <a:gd name="T7" fmla="*/ 2 h 33"/>
                    <a:gd name="T8" fmla="*/ 3 w 41"/>
                    <a:gd name="T9" fmla="*/ 8 h 33"/>
                    <a:gd name="T10" fmla="*/ 2 w 41"/>
                    <a:gd name="T11" fmla="*/ 10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7 h 33"/>
                    <a:gd name="T18" fmla="*/ 2 w 41"/>
                    <a:gd name="T19" fmla="*/ 19 h 33"/>
                    <a:gd name="T20" fmla="*/ 4 w 41"/>
                    <a:gd name="T21" fmla="*/ 25 h 33"/>
                    <a:gd name="T22" fmla="*/ 11 w 41"/>
                    <a:gd name="T23" fmla="*/ 31 h 33"/>
                    <a:gd name="T24" fmla="*/ 18 w 41"/>
                    <a:gd name="T25" fmla="*/ 33 h 33"/>
                    <a:gd name="T26" fmla="*/ 18 w 41"/>
                    <a:gd name="T27" fmla="*/ 33 h 33"/>
                    <a:gd name="T28" fmla="*/ 26 w 41"/>
                    <a:gd name="T29" fmla="*/ 33 h 33"/>
                    <a:gd name="T30" fmla="*/ 34 w 41"/>
                    <a:gd name="T31" fmla="*/ 31 h 33"/>
                    <a:gd name="T32" fmla="*/ 39 w 41"/>
                    <a:gd name="T33" fmla="*/ 27 h 33"/>
                    <a:gd name="T34" fmla="*/ 41 w 41"/>
                    <a:gd name="T35" fmla="*/ 24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8 h 33"/>
                    <a:gd name="T42" fmla="*/ 41 w 41"/>
                    <a:gd name="T43" fmla="*/ 14 h 33"/>
                    <a:gd name="T44" fmla="*/ 37 w 41"/>
                    <a:gd name="T45" fmla="*/ 8 h 33"/>
                    <a:gd name="T46" fmla="*/ 32 w 41"/>
                    <a:gd name="T47" fmla="*/ 4 h 33"/>
                    <a:gd name="T48" fmla="*/ 25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6" y="0"/>
                      </a:lnTo>
                      <a:lnTo>
                        <a:pt x="9" y="2"/>
                      </a:lnTo>
                      <a:lnTo>
                        <a:pt x="3" y="8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19"/>
                      </a:lnTo>
                      <a:lnTo>
                        <a:pt x="4" y="25"/>
                      </a:lnTo>
                      <a:lnTo>
                        <a:pt x="11" y="31"/>
                      </a:lnTo>
                      <a:lnTo>
                        <a:pt x="18" y="33"/>
                      </a:lnTo>
                      <a:lnTo>
                        <a:pt x="26" y="33"/>
                      </a:lnTo>
                      <a:lnTo>
                        <a:pt x="34" y="31"/>
                      </a:lnTo>
                      <a:lnTo>
                        <a:pt x="39" y="27"/>
                      </a:lnTo>
                      <a:lnTo>
                        <a:pt x="41" y="24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4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40" name="Freeform 3382"/>
                <p:cNvSpPr>
                  <a:spLocks/>
                </p:cNvSpPr>
                <p:nvPr/>
              </p:nvSpPr>
              <p:spPr bwMode="auto">
                <a:xfrm>
                  <a:off x="1743" y="3035"/>
                  <a:ext cx="41" cy="33"/>
                </a:xfrm>
                <a:custGeom>
                  <a:avLst/>
                  <a:gdLst>
                    <a:gd name="T0" fmla="*/ 25 w 41"/>
                    <a:gd name="T1" fmla="*/ 1 h 33"/>
                    <a:gd name="T2" fmla="*/ 25 w 41"/>
                    <a:gd name="T3" fmla="*/ 1 h 33"/>
                    <a:gd name="T4" fmla="*/ 16 w 41"/>
                    <a:gd name="T5" fmla="*/ 0 h 33"/>
                    <a:gd name="T6" fmla="*/ 9 w 41"/>
                    <a:gd name="T7" fmla="*/ 2 h 33"/>
                    <a:gd name="T8" fmla="*/ 3 w 41"/>
                    <a:gd name="T9" fmla="*/ 8 h 33"/>
                    <a:gd name="T10" fmla="*/ 2 w 41"/>
                    <a:gd name="T11" fmla="*/ 10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7 h 33"/>
                    <a:gd name="T18" fmla="*/ 2 w 41"/>
                    <a:gd name="T19" fmla="*/ 19 h 33"/>
                    <a:gd name="T20" fmla="*/ 4 w 41"/>
                    <a:gd name="T21" fmla="*/ 25 h 33"/>
                    <a:gd name="T22" fmla="*/ 11 w 41"/>
                    <a:gd name="T23" fmla="*/ 31 h 33"/>
                    <a:gd name="T24" fmla="*/ 18 w 41"/>
                    <a:gd name="T25" fmla="*/ 33 h 33"/>
                    <a:gd name="T26" fmla="*/ 18 w 41"/>
                    <a:gd name="T27" fmla="*/ 33 h 33"/>
                    <a:gd name="T28" fmla="*/ 26 w 41"/>
                    <a:gd name="T29" fmla="*/ 33 h 33"/>
                    <a:gd name="T30" fmla="*/ 34 w 41"/>
                    <a:gd name="T31" fmla="*/ 31 h 33"/>
                    <a:gd name="T32" fmla="*/ 39 w 41"/>
                    <a:gd name="T33" fmla="*/ 27 h 33"/>
                    <a:gd name="T34" fmla="*/ 41 w 41"/>
                    <a:gd name="T35" fmla="*/ 24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8 h 33"/>
                    <a:gd name="T42" fmla="*/ 41 w 41"/>
                    <a:gd name="T43" fmla="*/ 14 h 33"/>
                    <a:gd name="T44" fmla="*/ 37 w 41"/>
                    <a:gd name="T45" fmla="*/ 8 h 33"/>
                    <a:gd name="T46" fmla="*/ 32 w 41"/>
                    <a:gd name="T47" fmla="*/ 4 h 33"/>
                    <a:gd name="T48" fmla="*/ 25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6" y="0"/>
                      </a:lnTo>
                      <a:lnTo>
                        <a:pt x="9" y="2"/>
                      </a:lnTo>
                      <a:lnTo>
                        <a:pt x="3" y="8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19"/>
                      </a:lnTo>
                      <a:lnTo>
                        <a:pt x="4" y="25"/>
                      </a:lnTo>
                      <a:lnTo>
                        <a:pt x="11" y="31"/>
                      </a:lnTo>
                      <a:lnTo>
                        <a:pt x="18" y="33"/>
                      </a:lnTo>
                      <a:lnTo>
                        <a:pt x="26" y="33"/>
                      </a:lnTo>
                      <a:lnTo>
                        <a:pt x="34" y="31"/>
                      </a:lnTo>
                      <a:lnTo>
                        <a:pt x="39" y="27"/>
                      </a:lnTo>
                      <a:lnTo>
                        <a:pt x="41" y="24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4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41" name="Freeform 3383"/>
                <p:cNvSpPr>
                  <a:spLocks/>
                </p:cNvSpPr>
                <p:nvPr/>
              </p:nvSpPr>
              <p:spPr bwMode="auto">
                <a:xfrm>
                  <a:off x="1732" y="3015"/>
                  <a:ext cx="42" cy="31"/>
                </a:xfrm>
                <a:custGeom>
                  <a:avLst/>
                  <a:gdLst>
                    <a:gd name="T0" fmla="*/ 20 w 42"/>
                    <a:gd name="T1" fmla="*/ 0 h 31"/>
                    <a:gd name="T2" fmla="*/ 20 w 42"/>
                    <a:gd name="T3" fmla="*/ 0 h 31"/>
                    <a:gd name="T4" fmla="*/ 13 w 42"/>
                    <a:gd name="T5" fmla="*/ 1 h 31"/>
                    <a:gd name="T6" fmla="*/ 6 w 42"/>
                    <a:gd name="T7" fmla="*/ 3 h 31"/>
                    <a:gd name="T8" fmla="*/ 1 w 42"/>
                    <a:gd name="T9" fmla="*/ 8 h 31"/>
                    <a:gd name="T10" fmla="*/ 0 w 42"/>
                    <a:gd name="T11" fmla="*/ 12 h 31"/>
                    <a:gd name="T12" fmla="*/ 0 w 42"/>
                    <a:gd name="T13" fmla="*/ 15 h 31"/>
                    <a:gd name="T14" fmla="*/ 0 w 42"/>
                    <a:gd name="T15" fmla="*/ 15 h 31"/>
                    <a:gd name="T16" fmla="*/ 0 w 42"/>
                    <a:gd name="T17" fmla="*/ 19 h 31"/>
                    <a:gd name="T18" fmla="*/ 1 w 42"/>
                    <a:gd name="T19" fmla="*/ 21 h 31"/>
                    <a:gd name="T20" fmla="*/ 6 w 42"/>
                    <a:gd name="T21" fmla="*/ 26 h 31"/>
                    <a:gd name="T22" fmla="*/ 13 w 42"/>
                    <a:gd name="T23" fmla="*/ 30 h 31"/>
                    <a:gd name="T24" fmla="*/ 20 w 42"/>
                    <a:gd name="T25" fmla="*/ 31 h 31"/>
                    <a:gd name="T26" fmla="*/ 20 w 42"/>
                    <a:gd name="T27" fmla="*/ 31 h 31"/>
                    <a:gd name="T28" fmla="*/ 29 w 42"/>
                    <a:gd name="T29" fmla="*/ 30 h 31"/>
                    <a:gd name="T30" fmla="*/ 36 w 42"/>
                    <a:gd name="T31" fmla="*/ 26 h 31"/>
                    <a:gd name="T32" fmla="*/ 39 w 42"/>
                    <a:gd name="T33" fmla="*/ 21 h 31"/>
                    <a:gd name="T34" fmla="*/ 41 w 42"/>
                    <a:gd name="T35" fmla="*/ 19 h 31"/>
                    <a:gd name="T36" fmla="*/ 42 w 42"/>
                    <a:gd name="T37" fmla="*/ 15 h 31"/>
                    <a:gd name="T38" fmla="*/ 42 w 42"/>
                    <a:gd name="T39" fmla="*/ 15 h 31"/>
                    <a:gd name="T40" fmla="*/ 41 w 42"/>
                    <a:gd name="T41" fmla="*/ 12 h 31"/>
                    <a:gd name="T42" fmla="*/ 39 w 42"/>
                    <a:gd name="T43" fmla="*/ 8 h 31"/>
                    <a:gd name="T44" fmla="*/ 36 w 42"/>
                    <a:gd name="T45" fmla="*/ 3 h 31"/>
                    <a:gd name="T46" fmla="*/ 29 w 42"/>
                    <a:gd name="T47" fmla="*/ 1 h 31"/>
                    <a:gd name="T48" fmla="*/ 20 w 42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1"/>
                    <a:gd name="T77" fmla="*/ 42 w 42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1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3"/>
                      </a:lnTo>
                      <a:lnTo>
                        <a:pt x="1" y="8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1"/>
                      </a:lnTo>
                      <a:lnTo>
                        <a:pt x="6" y="26"/>
                      </a:lnTo>
                      <a:lnTo>
                        <a:pt x="13" y="30"/>
                      </a:lnTo>
                      <a:lnTo>
                        <a:pt x="20" y="31"/>
                      </a:lnTo>
                      <a:lnTo>
                        <a:pt x="29" y="30"/>
                      </a:lnTo>
                      <a:lnTo>
                        <a:pt x="36" y="26"/>
                      </a:lnTo>
                      <a:lnTo>
                        <a:pt x="39" y="21"/>
                      </a:lnTo>
                      <a:lnTo>
                        <a:pt x="41" y="19"/>
                      </a:lnTo>
                      <a:lnTo>
                        <a:pt x="42" y="15"/>
                      </a:lnTo>
                      <a:lnTo>
                        <a:pt x="41" y="12"/>
                      </a:lnTo>
                      <a:lnTo>
                        <a:pt x="39" y="8"/>
                      </a:lnTo>
                      <a:lnTo>
                        <a:pt x="36" y="3"/>
                      </a:lnTo>
                      <a:lnTo>
                        <a:pt x="29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42" name="Freeform 3384"/>
                <p:cNvSpPr>
                  <a:spLocks/>
                </p:cNvSpPr>
                <p:nvPr/>
              </p:nvSpPr>
              <p:spPr bwMode="auto">
                <a:xfrm>
                  <a:off x="1732" y="3015"/>
                  <a:ext cx="42" cy="31"/>
                </a:xfrm>
                <a:custGeom>
                  <a:avLst/>
                  <a:gdLst>
                    <a:gd name="T0" fmla="*/ 20 w 42"/>
                    <a:gd name="T1" fmla="*/ 0 h 31"/>
                    <a:gd name="T2" fmla="*/ 20 w 42"/>
                    <a:gd name="T3" fmla="*/ 0 h 31"/>
                    <a:gd name="T4" fmla="*/ 13 w 42"/>
                    <a:gd name="T5" fmla="*/ 1 h 31"/>
                    <a:gd name="T6" fmla="*/ 6 w 42"/>
                    <a:gd name="T7" fmla="*/ 3 h 31"/>
                    <a:gd name="T8" fmla="*/ 1 w 42"/>
                    <a:gd name="T9" fmla="*/ 8 h 31"/>
                    <a:gd name="T10" fmla="*/ 0 w 42"/>
                    <a:gd name="T11" fmla="*/ 12 h 31"/>
                    <a:gd name="T12" fmla="*/ 0 w 42"/>
                    <a:gd name="T13" fmla="*/ 15 h 31"/>
                    <a:gd name="T14" fmla="*/ 0 w 42"/>
                    <a:gd name="T15" fmla="*/ 15 h 31"/>
                    <a:gd name="T16" fmla="*/ 0 w 42"/>
                    <a:gd name="T17" fmla="*/ 19 h 31"/>
                    <a:gd name="T18" fmla="*/ 1 w 42"/>
                    <a:gd name="T19" fmla="*/ 21 h 31"/>
                    <a:gd name="T20" fmla="*/ 6 w 42"/>
                    <a:gd name="T21" fmla="*/ 26 h 31"/>
                    <a:gd name="T22" fmla="*/ 13 w 42"/>
                    <a:gd name="T23" fmla="*/ 30 h 31"/>
                    <a:gd name="T24" fmla="*/ 20 w 42"/>
                    <a:gd name="T25" fmla="*/ 31 h 31"/>
                    <a:gd name="T26" fmla="*/ 20 w 42"/>
                    <a:gd name="T27" fmla="*/ 31 h 31"/>
                    <a:gd name="T28" fmla="*/ 29 w 42"/>
                    <a:gd name="T29" fmla="*/ 30 h 31"/>
                    <a:gd name="T30" fmla="*/ 36 w 42"/>
                    <a:gd name="T31" fmla="*/ 26 h 31"/>
                    <a:gd name="T32" fmla="*/ 39 w 42"/>
                    <a:gd name="T33" fmla="*/ 21 h 31"/>
                    <a:gd name="T34" fmla="*/ 41 w 42"/>
                    <a:gd name="T35" fmla="*/ 19 h 31"/>
                    <a:gd name="T36" fmla="*/ 42 w 42"/>
                    <a:gd name="T37" fmla="*/ 15 h 31"/>
                    <a:gd name="T38" fmla="*/ 42 w 42"/>
                    <a:gd name="T39" fmla="*/ 15 h 31"/>
                    <a:gd name="T40" fmla="*/ 41 w 42"/>
                    <a:gd name="T41" fmla="*/ 12 h 31"/>
                    <a:gd name="T42" fmla="*/ 39 w 42"/>
                    <a:gd name="T43" fmla="*/ 8 h 31"/>
                    <a:gd name="T44" fmla="*/ 36 w 42"/>
                    <a:gd name="T45" fmla="*/ 3 h 31"/>
                    <a:gd name="T46" fmla="*/ 29 w 42"/>
                    <a:gd name="T47" fmla="*/ 1 h 31"/>
                    <a:gd name="T48" fmla="*/ 20 w 42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1"/>
                    <a:gd name="T77" fmla="*/ 42 w 42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1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3"/>
                      </a:lnTo>
                      <a:lnTo>
                        <a:pt x="1" y="8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1"/>
                      </a:lnTo>
                      <a:lnTo>
                        <a:pt x="6" y="26"/>
                      </a:lnTo>
                      <a:lnTo>
                        <a:pt x="13" y="30"/>
                      </a:lnTo>
                      <a:lnTo>
                        <a:pt x="20" y="31"/>
                      </a:lnTo>
                      <a:lnTo>
                        <a:pt x="29" y="30"/>
                      </a:lnTo>
                      <a:lnTo>
                        <a:pt x="36" y="26"/>
                      </a:lnTo>
                      <a:lnTo>
                        <a:pt x="39" y="21"/>
                      </a:lnTo>
                      <a:lnTo>
                        <a:pt x="41" y="19"/>
                      </a:lnTo>
                      <a:lnTo>
                        <a:pt x="42" y="15"/>
                      </a:lnTo>
                      <a:lnTo>
                        <a:pt x="41" y="12"/>
                      </a:lnTo>
                      <a:lnTo>
                        <a:pt x="39" y="8"/>
                      </a:lnTo>
                      <a:lnTo>
                        <a:pt x="36" y="3"/>
                      </a:lnTo>
                      <a:lnTo>
                        <a:pt x="29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43" name="Freeform 3385"/>
                <p:cNvSpPr>
                  <a:spLocks/>
                </p:cNvSpPr>
                <p:nvPr/>
              </p:nvSpPr>
              <p:spPr bwMode="auto">
                <a:xfrm>
                  <a:off x="1714" y="3076"/>
                  <a:ext cx="40" cy="34"/>
                </a:xfrm>
                <a:custGeom>
                  <a:avLst/>
                  <a:gdLst>
                    <a:gd name="T0" fmla="*/ 12 w 40"/>
                    <a:gd name="T1" fmla="*/ 4 h 34"/>
                    <a:gd name="T2" fmla="*/ 12 w 40"/>
                    <a:gd name="T3" fmla="*/ 4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1 h 34"/>
                    <a:gd name="T10" fmla="*/ 0 w 40"/>
                    <a:gd name="T11" fmla="*/ 24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0 h 34"/>
                    <a:gd name="T18" fmla="*/ 6 w 40"/>
                    <a:gd name="T19" fmla="*/ 32 h 34"/>
                    <a:gd name="T20" fmla="*/ 13 w 40"/>
                    <a:gd name="T21" fmla="*/ 34 h 34"/>
                    <a:gd name="T22" fmla="*/ 19 w 40"/>
                    <a:gd name="T23" fmla="*/ 34 h 34"/>
                    <a:gd name="T24" fmla="*/ 27 w 40"/>
                    <a:gd name="T25" fmla="*/ 30 h 34"/>
                    <a:gd name="T26" fmla="*/ 27 w 40"/>
                    <a:gd name="T27" fmla="*/ 30 h 34"/>
                    <a:gd name="T28" fmla="*/ 33 w 40"/>
                    <a:gd name="T29" fmla="*/ 25 h 34"/>
                    <a:gd name="T30" fmla="*/ 38 w 40"/>
                    <a:gd name="T31" fmla="*/ 19 h 34"/>
                    <a:gd name="T32" fmla="*/ 40 w 40"/>
                    <a:gd name="T33" fmla="*/ 13 h 34"/>
                    <a:gd name="T34" fmla="*/ 38 w 40"/>
                    <a:gd name="T35" fmla="*/ 10 h 34"/>
                    <a:gd name="T36" fmla="*/ 37 w 40"/>
                    <a:gd name="T37" fmla="*/ 6 h 34"/>
                    <a:gd name="T38" fmla="*/ 37 w 40"/>
                    <a:gd name="T39" fmla="*/ 6 h 34"/>
                    <a:gd name="T40" fmla="*/ 36 w 40"/>
                    <a:gd name="T41" fmla="*/ 4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4"/>
                      </a:lnTo>
                      <a:lnTo>
                        <a:pt x="19" y="34"/>
                      </a:lnTo>
                      <a:lnTo>
                        <a:pt x="27" y="30"/>
                      </a:lnTo>
                      <a:lnTo>
                        <a:pt x="33" y="25"/>
                      </a:lnTo>
                      <a:lnTo>
                        <a:pt x="38" y="19"/>
                      </a:lnTo>
                      <a:lnTo>
                        <a:pt x="40" y="13"/>
                      </a:lnTo>
                      <a:lnTo>
                        <a:pt x="38" y="10"/>
                      </a:lnTo>
                      <a:lnTo>
                        <a:pt x="37" y="6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44" name="Freeform 3386"/>
                <p:cNvSpPr>
                  <a:spLocks/>
                </p:cNvSpPr>
                <p:nvPr/>
              </p:nvSpPr>
              <p:spPr bwMode="auto">
                <a:xfrm>
                  <a:off x="1714" y="3076"/>
                  <a:ext cx="40" cy="34"/>
                </a:xfrm>
                <a:custGeom>
                  <a:avLst/>
                  <a:gdLst>
                    <a:gd name="T0" fmla="*/ 12 w 40"/>
                    <a:gd name="T1" fmla="*/ 4 h 34"/>
                    <a:gd name="T2" fmla="*/ 12 w 40"/>
                    <a:gd name="T3" fmla="*/ 4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1 h 34"/>
                    <a:gd name="T10" fmla="*/ 0 w 40"/>
                    <a:gd name="T11" fmla="*/ 24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0 h 34"/>
                    <a:gd name="T18" fmla="*/ 6 w 40"/>
                    <a:gd name="T19" fmla="*/ 32 h 34"/>
                    <a:gd name="T20" fmla="*/ 13 w 40"/>
                    <a:gd name="T21" fmla="*/ 34 h 34"/>
                    <a:gd name="T22" fmla="*/ 19 w 40"/>
                    <a:gd name="T23" fmla="*/ 34 h 34"/>
                    <a:gd name="T24" fmla="*/ 27 w 40"/>
                    <a:gd name="T25" fmla="*/ 30 h 34"/>
                    <a:gd name="T26" fmla="*/ 27 w 40"/>
                    <a:gd name="T27" fmla="*/ 30 h 34"/>
                    <a:gd name="T28" fmla="*/ 33 w 40"/>
                    <a:gd name="T29" fmla="*/ 25 h 34"/>
                    <a:gd name="T30" fmla="*/ 38 w 40"/>
                    <a:gd name="T31" fmla="*/ 19 h 34"/>
                    <a:gd name="T32" fmla="*/ 40 w 40"/>
                    <a:gd name="T33" fmla="*/ 13 h 34"/>
                    <a:gd name="T34" fmla="*/ 38 w 40"/>
                    <a:gd name="T35" fmla="*/ 10 h 34"/>
                    <a:gd name="T36" fmla="*/ 37 w 40"/>
                    <a:gd name="T37" fmla="*/ 6 h 34"/>
                    <a:gd name="T38" fmla="*/ 37 w 40"/>
                    <a:gd name="T39" fmla="*/ 6 h 34"/>
                    <a:gd name="T40" fmla="*/ 36 w 40"/>
                    <a:gd name="T41" fmla="*/ 4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4"/>
                      </a:lnTo>
                      <a:lnTo>
                        <a:pt x="19" y="34"/>
                      </a:lnTo>
                      <a:lnTo>
                        <a:pt x="27" y="30"/>
                      </a:lnTo>
                      <a:lnTo>
                        <a:pt x="33" y="25"/>
                      </a:lnTo>
                      <a:lnTo>
                        <a:pt x="38" y="19"/>
                      </a:lnTo>
                      <a:lnTo>
                        <a:pt x="40" y="13"/>
                      </a:lnTo>
                      <a:lnTo>
                        <a:pt x="38" y="10"/>
                      </a:lnTo>
                      <a:lnTo>
                        <a:pt x="37" y="6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45" name="Freeform 3387"/>
                <p:cNvSpPr>
                  <a:spLocks/>
                </p:cNvSpPr>
                <p:nvPr/>
              </p:nvSpPr>
              <p:spPr bwMode="auto">
                <a:xfrm>
                  <a:off x="1742" y="3080"/>
                  <a:ext cx="41" cy="33"/>
                </a:xfrm>
                <a:custGeom>
                  <a:avLst/>
                  <a:gdLst>
                    <a:gd name="T0" fmla="*/ 27 w 41"/>
                    <a:gd name="T1" fmla="*/ 1 h 33"/>
                    <a:gd name="T2" fmla="*/ 27 w 41"/>
                    <a:gd name="T3" fmla="*/ 1 h 33"/>
                    <a:gd name="T4" fmla="*/ 18 w 41"/>
                    <a:gd name="T5" fmla="*/ 0 h 33"/>
                    <a:gd name="T6" fmla="*/ 12 w 41"/>
                    <a:gd name="T7" fmla="*/ 0 h 33"/>
                    <a:gd name="T8" fmla="*/ 5 w 41"/>
                    <a:gd name="T9" fmla="*/ 3 h 33"/>
                    <a:gd name="T10" fmla="*/ 3 w 41"/>
                    <a:gd name="T11" fmla="*/ 6 h 33"/>
                    <a:gd name="T12" fmla="*/ 1 w 41"/>
                    <a:gd name="T13" fmla="*/ 9 h 33"/>
                    <a:gd name="T14" fmla="*/ 1 w 41"/>
                    <a:gd name="T15" fmla="*/ 9 h 33"/>
                    <a:gd name="T16" fmla="*/ 0 w 41"/>
                    <a:gd name="T17" fmla="*/ 12 h 33"/>
                    <a:gd name="T18" fmla="*/ 0 w 41"/>
                    <a:gd name="T19" fmla="*/ 15 h 33"/>
                    <a:gd name="T20" fmla="*/ 3 w 41"/>
                    <a:gd name="T21" fmla="*/ 21 h 33"/>
                    <a:gd name="T22" fmla="*/ 8 w 41"/>
                    <a:gd name="T23" fmla="*/ 28 h 33"/>
                    <a:gd name="T24" fmla="*/ 15 w 41"/>
                    <a:gd name="T25" fmla="*/ 31 h 33"/>
                    <a:gd name="T26" fmla="*/ 15 w 41"/>
                    <a:gd name="T27" fmla="*/ 31 h 33"/>
                    <a:gd name="T28" fmla="*/ 23 w 41"/>
                    <a:gd name="T29" fmla="*/ 33 h 33"/>
                    <a:gd name="T30" fmla="*/ 31 w 41"/>
                    <a:gd name="T31" fmla="*/ 31 h 33"/>
                    <a:gd name="T32" fmla="*/ 37 w 41"/>
                    <a:gd name="T33" fmla="*/ 29 h 33"/>
                    <a:gd name="T34" fmla="*/ 38 w 41"/>
                    <a:gd name="T35" fmla="*/ 26 h 33"/>
                    <a:gd name="T36" fmla="*/ 41 w 41"/>
                    <a:gd name="T37" fmla="*/ 23 h 33"/>
                    <a:gd name="T38" fmla="*/ 41 w 41"/>
                    <a:gd name="T39" fmla="*/ 23 h 33"/>
                    <a:gd name="T40" fmla="*/ 41 w 41"/>
                    <a:gd name="T41" fmla="*/ 20 h 33"/>
                    <a:gd name="T42" fmla="*/ 41 w 41"/>
                    <a:gd name="T43" fmla="*/ 16 h 33"/>
                    <a:gd name="T44" fmla="*/ 38 w 41"/>
                    <a:gd name="T45" fmla="*/ 10 h 33"/>
                    <a:gd name="T46" fmla="*/ 33 w 41"/>
                    <a:gd name="T47" fmla="*/ 5 h 33"/>
                    <a:gd name="T48" fmla="*/ 27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7" y="1"/>
                      </a:moveTo>
                      <a:lnTo>
                        <a:pt x="27" y="1"/>
                      </a:lnTo>
                      <a:lnTo>
                        <a:pt x="18" y="0"/>
                      </a:lnTo>
                      <a:lnTo>
                        <a:pt x="12" y="0"/>
                      </a:lnTo>
                      <a:lnTo>
                        <a:pt x="5" y="3"/>
                      </a:lnTo>
                      <a:lnTo>
                        <a:pt x="3" y="6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3" y="21"/>
                      </a:lnTo>
                      <a:lnTo>
                        <a:pt x="8" y="28"/>
                      </a:lnTo>
                      <a:lnTo>
                        <a:pt x="15" y="31"/>
                      </a:lnTo>
                      <a:lnTo>
                        <a:pt x="23" y="33"/>
                      </a:lnTo>
                      <a:lnTo>
                        <a:pt x="31" y="31"/>
                      </a:lnTo>
                      <a:lnTo>
                        <a:pt x="37" y="29"/>
                      </a:lnTo>
                      <a:lnTo>
                        <a:pt x="38" y="26"/>
                      </a:lnTo>
                      <a:lnTo>
                        <a:pt x="41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7" y="1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46" name="Freeform 3388"/>
                <p:cNvSpPr>
                  <a:spLocks/>
                </p:cNvSpPr>
                <p:nvPr/>
              </p:nvSpPr>
              <p:spPr bwMode="auto">
                <a:xfrm>
                  <a:off x="1742" y="3080"/>
                  <a:ext cx="41" cy="33"/>
                </a:xfrm>
                <a:custGeom>
                  <a:avLst/>
                  <a:gdLst>
                    <a:gd name="T0" fmla="*/ 27 w 41"/>
                    <a:gd name="T1" fmla="*/ 1 h 33"/>
                    <a:gd name="T2" fmla="*/ 27 w 41"/>
                    <a:gd name="T3" fmla="*/ 1 h 33"/>
                    <a:gd name="T4" fmla="*/ 18 w 41"/>
                    <a:gd name="T5" fmla="*/ 0 h 33"/>
                    <a:gd name="T6" fmla="*/ 12 w 41"/>
                    <a:gd name="T7" fmla="*/ 0 h 33"/>
                    <a:gd name="T8" fmla="*/ 5 w 41"/>
                    <a:gd name="T9" fmla="*/ 3 h 33"/>
                    <a:gd name="T10" fmla="*/ 3 w 41"/>
                    <a:gd name="T11" fmla="*/ 6 h 33"/>
                    <a:gd name="T12" fmla="*/ 1 w 41"/>
                    <a:gd name="T13" fmla="*/ 9 h 33"/>
                    <a:gd name="T14" fmla="*/ 1 w 41"/>
                    <a:gd name="T15" fmla="*/ 9 h 33"/>
                    <a:gd name="T16" fmla="*/ 0 w 41"/>
                    <a:gd name="T17" fmla="*/ 12 h 33"/>
                    <a:gd name="T18" fmla="*/ 0 w 41"/>
                    <a:gd name="T19" fmla="*/ 15 h 33"/>
                    <a:gd name="T20" fmla="*/ 3 w 41"/>
                    <a:gd name="T21" fmla="*/ 21 h 33"/>
                    <a:gd name="T22" fmla="*/ 8 w 41"/>
                    <a:gd name="T23" fmla="*/ 28 h 33"/>
                    <a:gd name="T24" fmla="*/ 15 w 41"/>
                    <a:gd name="T25" fmla="*/ 31 h 33"/>
                    <a:gd name="T26" fmla="*/ 15 w 41"/>
                    <a:gd name="T27" fmla="*/ 31 h 33"/>
                    <a:gd name="T28" fmla="*/ 23 w 41"/>
                    <a:gd name="T29" fmla="*/ 33 h 33"/>
                    <a:gd name="T30" fmla="*/ 31 w 41"/>
                    <a:gd name="T31" fmla="*/ 31 h 33"/>
                    <a:gd name="T32" fmla="*/ 37 w 41"/>
                    <a:gd name="T33" fmla="*/ 29 h 33"/>
                    <a:gd name="T34" fmla="*/ 38 w 41"/>
                    <a:gd name="T35" fmla="*/ 26 h 33"/>
                    <a:gd name="T36" fmla="*/ 41 w 41"/>
                    <a:gd name="T37" fmla="*/ 23 h 33"/>
                    <a:gd name="T38" fmla="*/ 41 w 41"/>
                    <a:gd name="T39" fmla="*/ 23 h 33"/>
                    <a:gd name="T40" fmla="*/ 41 w 41"/>
                    <a:gd name="T41" fmla="*/ 20 h 33"/>
                    <a:gd name="T42" fmla="*/ 41 w 41"/>
                    <a:gd name="T43" fmla="*/ 16 h 33"/>
                    <a:gd name="T44" fmla="*/ 38 w 41"/>
                    <a:gd name="T45" fmla="*/ 10 h 33"/>
                    <a:gd name="T46" fmla="*/ 33 w 41"/>
                    <a:gd name="T47" fmla="*/ 5 h 33"/>
                    <a:gd name="T48" fmla="*/ 27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7" y="1"/>
                      </a:moveTo>
                      <a:lnTo>
                        <a:pt x="27" y="1"/>
                      </a:lnTo>
                      <a:lnTo>
                        <a:pt x="18" y="0"/>
                      </a:lnTo>
                      <a:lnTo>
                        <a:pt x="12" y="0"/>
                      </a:lnTo>
                      <a:lnTo>
                        <a:pt x="5" y="3"/>
                      </a:lnTo>
                      <a:lnTo>
                        <a:pt x="3" y="6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3" y="21"/>
                      </a:lnTo>
                      <a:lnTo>
                        <a:pt x="8" y="28"/>
                      </a:lnTo>
                      <a:lnTo>
                        <a:pt x="15" y="31"/>
                      </a:lnTo>
                      <a:lnTo>
                        <a:pt x="23" y="33"/>
                      </a:lnTo>
                      <a:lnTo>
                        <a:pt x="31" y="31"/>
                      </a:lnTo>
                      <a:lnTo>
                        <a:pt x="37" y="29"/>
                      </a:lnTo>
                      <a:lnTo>
                        <a:pt x="38" y="26"/>
                      </a:lnTo>
                      <a:lnTo>
                        <a:pt x="41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7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47" name="Freeform 3389"/>
                <p:cNvSpPr>
                  <a:spLocks/>
                </p:cNvSpPr>
                <p:nvPr/>
              </p:nvSpPr>
              <p:spPr bwMode="auto">
                <a:xfrm>
                  <a:off x="1732" y="3069"/>
                  <a:ext cx="31" cy="88"/>
                </a:xfrm>
                <a:custGeom>
                  <a:avLst/>
                  <a:gdLst>
                    <a:gd name="T0" fmla="*/ 0 w 31"/>
                    <a:gd name="T1" fmla="*/ 85 h 88"/>
                    <a:gd name="T2" fmla="*/ 9 w 31"/>
                    <a:gd name="T3" fmla="*/ 69 h 88"/>
                    <a:gd name="T4" fmla="*/ 9 w 31"/>
                    <a:gd name="T5" fmla="*/ 0 h 88"/>
                    <a:gd name="T6" fmla="*/ 23 w 31"/>
                    <a:gd name="T7" fmla="*/ 3 h 88"/>
                    <a:gd name="T8" fmla="*/ 22 w 31"/>
                    <a:gd name="T9" fmla="*/ 71 h 88"/>
                    <a:gd name="T10" fmla="*/ 31 w 31"/>
                    <a:gd name="T11" fmla="*/ 86 h 88"/>
                    <a:gd name="T12" fmla="*/ 20 w 31"/>
                    <a:gd name="T13" fmla="*/ 79 h 88"/>
                    <a:gd name="T14" fmla="*/ 20 w 31"/>
                    <a:gd name="T15" fmla="*/ 88 h 88"/>
                    <a:gd name="T16" fmla="*/ 14 w 31"/>
                    <a:gd name="T17" fmla="*/ 82 h 88"/>
                    <a:gd name="T18" fmla="*/ 9 w 31"/>
                    <a:gd name="T19" fmla="*/ 88 h 88"/>
                    <a:gd name="T20" fmla="*/ 8 w 31"/>
                    <a:gd name="T21" fmla="*/ 81 h 88"/>
                    <a:gd name="T22" fmla="*/ 0 w 31"/>
                    <a:gd name="T23" fmla="*/ 85 h 88"/>
                    <a:gd name="T24" fmla="*/ 0 w 31"/>
                    <a:gd name="T25" fmla="*/ 85 h 8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8"/>
                    <a:gd name="T41" fmla="*/ 31 w 31"/>
                    <a:gd name="T42" fmla="*/ 88 h 8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8">
                      <a:moveTo>
                        <a:pt x="0" y="85"/>
                      </a:moveTo>
                      <a:lnTo>
                        <a:pt x="9" y="69"/>
                      </a:lnTo>
                      <a:lnTo>
                        <a:pt x="9" y="0"/>
                      </a:lnTo>
                      <a:lnTo>
                        <a:pt x="23" y="3"/>
                      </a:lnTo>
                      <a:lnTo>
                        <a:pt x="22" y="71"/>
                      </a:lnTo>
                      <a:lnTo>
                        <a:pt x="31" y="86"/>
                      </a:lnTo>
                      <a:lnTo>
                        <a:pt x="20" y="79"/>
                      </a:lnTo>
                      <a:lnTo>
                        <a:pt x="20" y="88"/>
                      </a:lnTo>
                      <a:lnTo>
                        <a:pt x="14" y="82"/>
                      </a:lnTo>
                      <a:lnTo>
                        <a:pt x="9" y="88"/>
                      </a:lnTo>
                      <a:lnTo>
                        <a:pt x="8" y="81"/>
                      </a:lnTo>
                      <a:lnTo>
                        <a:pt x="0" y="85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48" name="Freeform 3390"/>
                <p:cNvSpPr>
                  <a:spLocks/>
                </p:cNvSpPr>
                <p:nvPr/>
              </p:nvSpPr>
              <p:spPr bwMode="auto">
                <a:xfrm>
                  <a:off x="1714" y="3054"/>
                  <a:ext cx="40" cy="35"/>
                </a:xfrm>
                <a:custGeom>
                  <a:avLst/>
                  <a:gdLst>
                    <a:gd name="T0" fmla="*/ 12 w 40"/>
                    <a:gd name="T1" fmla="*/ 4 h 35"/>
                    <a:gd name="T2" fmla="*/ 12 w 40"/>
                    <a:gd name="T3" fmla="*/ 4 h 35"/>
                    <a:gd name="T4" fmla="*/ 5 w 40"/>
                    <a:gd name="T5" fmla="*/ 9 h 35"/>
                    <a:gd name="T6" fmla="*/ 1 w 40"/>
                    <a:gd name="T7" fmla="*/ 15 h 35"/>
                    <a:gd name="T8" fmla="*/ 0 w 40"/>
                    <a:gd name="T9" fmla="*/ 22 h 35"/>
                    <a:gd name="T10" fmla="*/ 0 w 40"/>
                    <a:gd name="T11" fmla="*/ 24 h 35"/>
                    <a:gd name="T12" fmla="*/ 1 w 40"/>
                    <a:gd name="T13" fmla="*/ 28 h 35"/>
                    <a:gd name="T14" fmla="*/ 1 w 40"/>
                    <a:gd name="T15" fmla="*/ 28 h 35"/>
                    <a:gd name="T16" fmla="*/ 4 w 40"/>
                    <a:gd name="T17" fmla="*/ 31 h 35"/>
                    <a:gd name="T18" fmla="*/ 6 w 40"/>
                    <a:gd name="T19" fmla="*/ 32 h 35"/>
                    <a:gd name="T20" fmla="*/ 13 w 40"/>
                    <a:gd name="T21" fmla="*/ 35 h 35"/>
                    <a:gd name="T22" fmla="*/ 19 w 40"/>
                    <a:gd name="T23" fmla="*/ 35 h 35"/>
                    <a:gd name="T24" fmla="*/ 27 w 40"/>
                    <a:gd name="T25" fmla="*/ 32 h 35"/>
                    <a:gd name="T26" fmla="*/ 27 w 40"/>
                    <a:gd name="T27" fmla="*/ 32 h 35"/>
                    <a:gd name="T28" fmla="*/ 33 w 40"/>
                    <a:gd name="T29" fmla="*/ 27 h 35"/>
                    <a:gd name="T30" fmla="*/ 38 w 40"/>
                    <a:gd name="T31" fmla="*/ 20 h 35"/>
                    <a:gd name="T32" fmla="*/ 40 w 40"/>
                    <a:gd name="T33" fmla="*/ 13 h 35"/>
                    <a:gd name="T34" fmla="*/ 38 w 40"/>
                    <a:gd name="T35" fmla="*/ 10 h 35"/>
                    <a:gd name="T36" fmla="*/ 37 w 40"/>
                    <a:gd name="T37" fmla="*/ 8 h 35"/>
                    <a:gd name="T38" fmla="*/ 37 w 40"/>
                    <a:gd name="T39" fmla="*/ 8 h 35"/>
                    <a:gd name="T40" fmla="*/ 36 w 40"/>
                    <a:gd name="T41" fmla="*/ 5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1 h 35"/>
                    <a:gd name="T48" fmla="*/ 12 w 40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6" y="32"/>
                      </a:lnTo>
                      <a:lnTo>
                        <a:pt x="13" y="35"/>
                      </a:lnTo>
                      <a:lnTo>
                        <a:pt x="19" y="35"/>
                      </a:lnTo>
                      <a:lnTo>
                        <a:pt x="27" y="32"/>
                      </a:lnTo>
                      <a:lnTo>
                        <a:pt x="33" y="27"/>
                      </a:lnTo>
                      <a:lnTo>
                        <a:pt x="38" y="20"/>
                      </a:lnTo>
                      <a:lnTo>
                        <a:pt x="40" y="13"/>
                      </a:lnTo>
                      <a:lnTo>
                        <a:pt x="38" y="10"/>
                      </a:lnTo>
                      <a:lnTo>
                        <a:pt x="37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1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49" name="Freeform 3391"/>
                <p:cNvSpPr>
                  <a:spLocks/>
                </p:cNvSpPr>
                <p:nvPr/>
              </p:nvSpPr>
              <p:spPr bwMode="auto">
                <a:xfrm>
                  <a:off x="1714" y="3054"/>
                  <a:ext cx="40" cy="35"/>
                </a:xfrm>
                <a:custGeom>
                  <a:avLst/>
                  <a:gdLst>
                    <a:gd name="T0" fmla="*/ 12 w 40"/>
                    <a:gd name="T1" fmla="*/ 4 h 35"/>
                    <a:gd name="T2" fmla="*/ 12 w 40"/>
                    <a:gd name="T3" fmla="*/ 4 h 35"/>
                    <a:gd name="T4" fmla="*/ 5 w 40"/>
                    <a:gd name="T5" fmla="*/ 9 h 35"/>
                    <a:gd name="T6" fmla="*/ 1 w 40"/>
                    <a:gd name="T7" fmla="*/ 15 h 35"/>
                    <a:gd name="T8" fmla="*/ 0 w 40"/>
                    <a:gd name="T9" fmla="*/ 22 h 35"/>
                    <a:gd name="T10" fmla="*/ 0 w 40"/>
                    <a:gd name="T11" fmla="*/ 24 h 35"/>
                    <a:gd name="T12" fmla="*/ 1 w 40"/>
                    <a:gd name="T13" fmla="*/ 28 h 35"/>
                    <a:gd name="T14" fmla="*/ 1 w 40"/>
                    <a:gd name="T15" fmla="*/ 28 h 35"/>
                    <a:gd name="T16" fmla="*/ 4 w 40"/>
                    <a:gd name="T17" fmla="*/ 31 h 35"/>
                    <a:gd name="T18" fmla="*/ 6 w 40"/>
                    <a:gd name="T19" fmla="*/ 32 h 35"/>
                    <a:gd name="T20" fmla="*/ 13 w 40"/>
                    <a:gd name="T21" fmla="*/ 35 h 35"/>
                    <a:gd name="T22" fmla="*/ 19 w 40"/>
                    <a:gd name="T23" fmla="*/ 35 h 35"/>
                    <a:gd name="T24" fmla="*/ 27 w 40"/>
                    <a:gd name="T25" fmla="*/ 32 h 35"/>
                    <a:gd name="T26" fmla="*/ 27 w 40"/>
                    <a:gd name="T27" fmla="*/ 32 h 35"/>
                    <a:gd name="T28" fmla="*/ 33 w 40"/>
                    <a:gd name="T29" fmla="*/ 27 h 35"/>
                    <a:gd name="T30" fmla="*/ 38 w 40"/>
                    <a:gd name="T31" fmla="*/ 20 h 35"/>
                    <a:gd name="T32" fmla="*/ 40 w 40"/>
                    <a:gd name="T33" fmla="*/ 13 h 35"/>
                    <a:gd name="T34" fmla="*/ 38 w 40"/>
                    <a:gd name="T35" fmla="*/ 10 h 35"/>
                    <a:gd name="T36" fmla="*/ 37 w 40"/>
                    <a:gd name="T37" fmla="*/ 8 h 35"/>
                    <a:gd name="T38" fmla="*/ 37 w 40"/>
                    <a:gd name="T39" fmla="*/ 8 h 35"/>
                    <a:gd name="T40" fmla="*/ 36 w 40"/>
                    <a:gd name="T41" fmla="*/ 5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1 h 35"/>
                    <a:gd name="T48" fmla="*/ 12 w 40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6" y="32"/>
                      </a:lnTo>
                      <a:lnTo>
                        <a:pt x="13" y="35"/>
                      </a:lnTo>
                      <a:lnTo>
                        <a:pt x="19" y="35"/>
                      </a:lnTo>
                      <a:lnTo>
                        <a:pt x="27" y="32"/>
                      </a:lnTo>
                      <a:lnTo>
                        <a:pt x="33" y="27"/>
                      </a:lnTo>
                      <a:lnTo>
                        <a:pt x="38" y="20"/>
                      </a:lnTo>
                      <a:lnTo>
                        <a:pt x="40" y="13"/>
                      </a:lnTo>
                      <a:lnTo>
                        <a:pt x="38" y="10"/>
                      </a:lnTo>
                      <a:lnTo>
                        <a:pt x="37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1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50" name="Freeform 3392"/>
                <p:cNvSpPr>
                  <a:spLocks/>
                </p:cNvSpPr>
                <p:nvPr/>
              </p:nvSpPr>
              <p:spPr bwMode="auto">
                <a:xfrm>
                  <a:off x="1742" y="3058"/>
                  <a:ext cx="41" cy="33"/>
                </a:xfrm>
                <a:custGeom>
                  <a:avLst/>
                  <a:gdLst>
                    <a:gd name="T0" fmla="*/ 27 w 41"/>
                    <a:gd name="T1" fmla="*/ 2 h 33"/>
                    <a:gd name="T2" fmla="*/ 27 w 41"/>
                    <a:gd name="T3" fmla="*/ 2 h 33"/>
                    <a:gd name="T4" fmla="*/ 18 w 41"/>
                    <a:gd name="T5" fmla="*/ 0 h 33"/>
                    <a:gd name="T6" fmla="*/ 12 w 41"/>
                    <a:gd name="T7" fmla="*/ 1 h 33"/>
                    <a:gd name="T8" fmla="*/ 5 w 41"/>
                    <a:gd name="T9" fmla="*/ 5 h 33"/>
                    <a:gd name="T10" fmla="*/ 3 w 41"/>
                    <a:gd name="T11" fmla="*/ 6 h 33"/>
                    <a:gd name="T12" fmla="*/ 1 w 41"/>
                    <a:gd name="T13" fmla="*/ 10 h 33"/>
                    <a:gd name="T14" fmla="*/ 1 w 41"/>
                    <a:gd name="T15" fmla="*/ 10 h 33"/>
                    <a:gd name="T16" fmla="*/ 0 w 41"/>
                    <a:gd name="T17" fmla="*/ 13 h 33"/>
                    <a:gd name="T18" fmla="*/ 1 w 41"/>
                    <a:gd name="T19" fmla="*/ 16 h 33"/>
                    <a:gd name="T20" fmla="*/ 3 w 41"/>
                    <a:gd name="T21" fmla="*/ 23 h 33"/>
                    <a:gd name="T22" fmla="*/ 8 w 41"/>
                    <a:gd name="T23" fmla="*/ 28 h 33"/>
                    <a:gd name="T24" fmla="*/ 15 w 41"/>
                    <a:gd name="T25" fmla="*/ 32 h 33"/>
                    <a:gd name="T26" fmla="*/ 15 w 41"/>
                    <a:gd name="T27" fmla="*/ 32 h 33"/>
                    <a:gd name="T28" fmla="*/ 23 w 41"/>
                    <a:gd name="T29" fmla="*/ 33 h 33"/>
                    <a:gd name="T30" fmla="*/ 31 w 41"/>
                    <a:gd name="T31" fmla="*/ 33 h 33"/>
                    <a:gd name="T32" fmla="*/ 37 w 41"/>
                    <a:gd name="T33" fmla="*/ 29 h 33"/>
                    <a:gd name="T34" fmla="*/ 38 w 41"/>
                    <a:gd name="T35" fmla="*/ 27 h 33"/>
                    <a:gd name="T36" fmla="*/ 41 w 41"/>
                    <a:gd name="T37" fmla="*/ 24 h 33"/>
                    <a:gd name="T38" fmla="*/ 41 w 41"/>
                    <a:gd name="T39" fmla="*/ 24 h 33"/>
                    <a:gd name="T40" fmla="*/ 41 w 41"/>
                    <a:gd name="T41" fmla="*/ 20 h 33"/>
                    <a:gd name="T42" fmla="*/ 41 w 41"/>
                    <a:gd name="T43" fmla="*/ 18 h 33"/>
                    <a:gd name="T44" fmla="*/ 38 w 41"/>
                    <a:gd name="T45" fmla="*/ 11 h 33"/>
                    <a:gd name="T46" fmla="*/ 33 w 41"/>
                    <a:gd name="T47" fmla="*/ 6 h 33"/>
                    <a:gd name="T48" fmla="*/ 27 w 41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7" y="2"/>
                      </a:moveTo>
                      <a:lnTo>
                        <a:pt x="27" y="2"/>
                      </a:lnTo>
                      <a:lnTo>
                        <a:pt x="18" y="0"/>
                      </a:lnTo>
                      <a:lnTo>
                        <a:pt x="12" y="1"/>
                      </a:lnTo>
                      <a:lnTo>
                        <a:pt x="5" y="5"/>
                      </a:lnTo>
                      <a:lnTo>
                        <a:pt x="3" y="6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1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1" y="33"/>
                      </a:lnTo>
                      <a:lnTo>
                        <a:pt x="37" y="29"/>
                      </a:lnTo>
                      <a:lnTo>
                        <a:pt x="38" y="27"/>
                      </a:lnTo>
                      <a:lnTo>
                        <a:pt x="41" y="24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38" y="11"/>
                      </a:lnTo>
                      <a:lnTo>
                        <a:pt x="33" y="6"/>
                      </a:lnTo>
                      <a:lnTo>
                        <a:pt x="27" y="2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51" name="Freeform 3393"/>
                <p:cNvSpPr>
                  <a:spLocks/>
                </p:cNvSpPr>
                <p:nvPr/>
              </p:nvSpPr>
              <p:spPr bwMode="auto">
                <a:xfrm>
                  <a:off x="1742" y="3058"/>
                  <a:ext cx="41" cy="33"/>
                </a:xfrm>
                <a:custGeom>
                  <a:avLst/>
                  <a:gdLst>
                    <a:gd name="T0" fmla="*/ 27 w 41"/>
                    <a:gd name="T1" fmla="*/ 2 h 33"/>
                    <a:gd name="T2" fmla="*/ 27 w 41"/>
                    <a:gd name="T3" fmla="*/ 2 h 33"/>
                    <a:gd name="T4" fmla="*/ 18 w 41"/>
                    <a:gd name="T5" fmla="*/ 0 h 33"/>
                    <a:gd name="T6" fmla="*/ 12 w 41"/>
                    <a:gd name="T7" fmla="*/ 1 h 33"/>
                    <a:gd name="T8" fmla="*/ 5 w 41"/>
                    <a:gd name="T9" fmla="*/ 5 h 33"/>
                    <a:gd name="T10" fmla="*/ 3 w 41"/>
                    <a:gd name="T11" fmla="*/ 6 h 33"/>
                    <a:gd name="T12" fmla="*/ 1 w 41"/>
                    <a:gd name="T13" fmla="*/ 10 h 33"/>
                    <a:gd name="T14" fmla="*/ 1 w 41"/>
                    <a:gd name="T15" fmla="*/ 10 h 33"/>
                    <a:gd name="T16" fmla="*/ 0 w 41"/>
                    <a:gd name="T17" fmla="*/ 13 h 33"/>
                    <a:gd name="T18" fmla="*/ 1 w 41"/>
                    <a:gd name="T19" fmla="*/ 16 h 33"/>
                    <a:gd name="T20" fmla="*/ 3 w 41"/>
                    <a:gd name="T21" fmla="*/ 23 h 33"/>
                    <a:gd name="T22" fmla="*/ 8 w 41"/>
                    <a:gd name="T23" fmla="*/ 28 h 33"/>
                    <a:gd name="T24" fmla="*/ 15 w 41"/>
                    <a:gd name="T25" fmla="*/ 32 h 33"/>
                    <a:gd name="T26" fmla="*/ 15 w 41"/>
                    <a:gd name="T27" fmla="*/ 32 h 33"/>
                    <a:gd name="T28" fmla="*/ 23 w 41"/>
                    <a:gd name="T29" fmla="*/ 33 h 33"/>
                    <a:gd name="T30" fmla="*/ 31 w 41"/>
                    <a:gd name="T31" fmla="*/ 33 h 33"/>
                    <a:gd name="T32" fmla="*/ 37 w 41"/>
                    <a:gd name="T33" fmla="*/ 29 h 33"/>
                    <a:gd name="T34" fmla="*/ 38 w 41"/>
                    <a:gd name="T35" fmla="*/ 27 h 33"/>
                    <a:gd name="T36" fmla="*/ 41 w 41"/>
                    <a:gd name="T37" fmla="*/ 24 h 33"/>
                    <a:gd name="T38" fmla="*/ 41 w 41"/>
                    <a:gd name="T39" fmla="*/ 24 h 33"/>
                    <a:gd name="T40" fmla="*/ 41 w 41"/>
                    <a:gd name="T41" fmla="*/ 20 h 33"/>
                    <a:gd name="T42" fmla="*/ 41 w 41"/>
                    <a:gd name="T43" fmla="*/ 18 h 33"/>
                    <a:gd name="T44" fmla="*/ 38 w 41"/>
                    <a:gd name="T45" fmla="*/ 11 h 33"/>
                    <a:gd name="T46" fmla="*/ 33 w 41"/>
                    <a:gd name="T47" fmla="*/ 6 h 33"/>
                    <a:gd name="T48" fmla="*/ 27 w 41"/>
                    <a:gd name="T49" fmla="*/ 2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7" y="2"/>
                      </a:moveTo>
                      <a:lnTo>
                        <a:pt x="27" y="2"/>
                      </a:lnTo>
                      <a:lnTo>
                        <a:pt x="18" y="0"/>
                      </a:lnTo>
                      <a:lnTo>
                        <a:pt x="12" y="1"/>
                      </a:lnTo>
                      <a:lnTo>
                        <a:pt x="5" y="5"/>
                      </a:lnTo>
                      <a:lnTo>
                        <a:pt x="3" y="6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1" y="16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5" y="32"/>
                      </a:lnTo>
                      <a:lnTo>
                        <a:pt x="23" y="33"/>
                      </a:lnTo>
                      <a:lnTo>
                        <a:pt x="31" y="33"/>
                      </a:lnTo>
                      <a:lnTo>
                        <a:pt x="37" y="29"/>
                      </a:lnTo>
                      <a:lnTo>
                        <a:pt x="38" y="27"/>
                      </a:lnTo>
                      <a:lnTo>
                        <a:pt x="41" y="24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38" y="11"/>
                      </a:lnTo>
                      <a:lnTo>
                        <a:pt x="33" y="6"/>
                      </a:lnTo>
                      <a:lnTo>
                        <a:pt x="27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52" name="Freeform 3394"/>
                <p:cNvSpPr>
                  <a:spLocks/>
                </p:cNvSpPr>
                <p:nvPr/>
              </p:nvSpPr>
              <p:spPr bwMode="auto">
                <a:xfrm>
                  <a:off x="1718" y="3031"/>
                  <a:ext cx="42" cy="32"/>
                </a:xfrm>
                <a:custGeom>
                  <a:avLst/>
                  <a:gdLst>
                    <a:gd name="T0" fmla="*/ 20 w 42"/>
                    <a:gd name="T1" fmla="*/ 0 h 32"/>
                    <a:gd name="T2" fmla="*/ 20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1 w 42"/>
                    <a:gd name="T9" fmla="*/ 10 h 32"/>
                    <a:gd name="T10" fmla="*/ 0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0 w 42"/>
                    <a:gd name="T17" fmla="*/ 19 h 32"/>
                    <a:gd name="T18" fmla="*/ 1 w 42"/>
                    <a:gd name="T19" fmla="*/ 23 h 32"/>
                    <a:gd name="T20" fmla="*/ 6 w 42"/>
                    <a:gd name="T21" fmla="*/ 28 h 32"/>
                    <a:gd name="T22" fmla="*/ 13 w 42"/>
                    <a:gd name="T23" fmla="*/ 31 h 32"/>
                    <a:gd name="T24" fmla="*/ 20 w 42"/>
                    <a:gd name="T25" fmla="*/ 32 h 32"/>
                    <a:gd name="T26" fmla="*/ 20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8 h 32"/>
                    <a:gd name="T32" fmla="*/ 39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1 w 42"/>
                    <a:gd name="T41" fmla="*/ 13 h 32"/>
                    <a:gd name="T42" fmla="*/ 39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0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1"/>
                      </a:lnTo>
                      <a:lnTo>
                        <a:pt x="20" y="32"/>
                      </a:lnTo>
                      <a:lnTo>
                        <a:pt x="29" y="31"/>
                      </a:lnTo>
                      <a:lnTo>
                        <a:pt x="36" y="28"/>
                      </a:lnTo>
                      <a:lnTo>
                        <a:pt x="39" y="23"/>
                      </a:lnTo>
                      <a:lnTo>
                        <a:pt x="41" y="19"/>
                      </a:lnTo>
                      <a:lnTo>
                        <a:pt x="42" y="17"/>
                      </a:lnTo>
                      <a:lnTo>
                        <a:pt x="41" y="13"/>
                      </a:lnTo>
                      <a:lnTo>
                        <a:pt x="39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53" name="Freeform 3395"/>
                <p:cNvSpPr>
                  <a:spLocks/>
                </p:cNvSpPr>
                <p:nvPr/>
              </p:nvSpPr>
              <p:spPr bwMode="auto">
                <a:xfrm>
                  <a:off x="1718" y="3031"/>
                  <a:ext cx="42" cy="32"/>
                </a:xfrm>
                <a:custGeom>
                  <a:avLst/>
                  <a:gdLst>
                    <a:gd name="T0" fmla="*/ 20 w 42"/>
                    <a:gd name="T1" fmla="*/ 0 h 32"/>
                    <a:gd name="T2" fmla="*/ 20 w 42"/>
                    <a:gd name="T3" fmla="*/ 0 h 32"/>
                    <a:gd name="T4" fmla="*/ 13 w 42"/>
                    <a:gd name="T5" fmla="*/ 1 h 32"/>
                    <a:gd name="T6" fmla="*/ 6 w 42"/>
                    <a:gd name="T7" fmla="*/ 5 h 32"/>
                    <a:gd name="T8" fmla="*/ 1 w 42"/>
                    <a:gd name="T9" fmla="*/ 10 h 32"/>
                    <a:gd name="T10" fmla="*/ 0 w 42"/>
                    <a:gd name="T11" fmla="*/ 13 h 32"/>
                    <a:gd name="T12" fmla="*/ 0 w 42"/>
                    <a:gd name="T13" fmla="*/ 17 h 32"/>
                    <a:gd name="T14" fmla="*/ 0 w 42"/>
                    <a:gd name="T15" fmla="*/ 17 h 32"/>
                    <a:gd name="T16" fmla="*/ 0 w 42"/>
                    <a:gd name="T17" fmla="*/ 19 h 32"/>
                    <a:gd name="T18" fmla="*/ 1 w 42"/>
                    <a:gd name="T19" fmla="*/ 23 h 32"/>
                    <a:gd name="T20" fmla="*/ 6 w 42"/>
                    <a:gd name="T21" fmla="*/ 28 h 32"/>
                    <a:gd name="T22" fmla="*/ 13 w 42"/>
                    <a:gd name="T23" fmla="*/ 31 h 32"/>
                    <a:gd name="T24" fmla="*/ 20 w 42"/>
                    <a:gd name="T25" fmla="*/ 32 h 32"/>
                    <a:gd name="T26" fmla="*/ 20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8 h 32"/>
                    <a:gd name="T32" fmla="*/ 39 w 42"/>
                    <a:gd name="T33" fmla="*/ 23 h 32"/>
                    <a:gd name="T34" fmla="*/ 41 w 42"/>
                    <a:gd name="T35" fmla="*/ 19 h 32"/>
                    <a:gd name="T36" fmla="*/ 42 w 42"/>
                    <a:gd name="T37" fmla="*/ 17 h 32"/>
                    <a:gd name="T38" fmla="*/ 42 w 42"/>
                    <a:gd name="T39" fmla="*/ 17 h 32"/>
                    <a:gd name="T40" fmla="*/ 41 w 42"/>
                    <a:gd name="T41" fmla="*/ 13 h 32"/>
                    <a:gd name="T42" fmla="*/ 39 w 42"/>
                    <a:gd name="T43" fmla="*/ 10 h 32"/>
                    <a:gd name="T44" fmla="*/ 36 w 42"/>
                    <a:gd name="T45" fmla="*/ 5 h 32"/>
                    <a:gd name="T46" fmla="*/ 29 w 42"/>
                    <a:gd name="T47" fmla="*/ 1 h 32"/>
                    <a:gd name="T48" fmla="*/ 20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1" y="23"/>
                      </a:lnTo>
                      <a:lnTo>
                        <a:pt x="6" y="28"/>
                      </a:lnTo>
                      <a:lnTo>
                        <a:pt x="13" y="31"/>
                      </a:lnTo>
                      <a:lnTo>
                        <a:pt x="20" y="32"/>
                      </a:lnTo>
                      <a:lnTo>
                        <a:pt x="29" y="31"/>
                      </a:lnTo>
                      <a:lnTo>
                        <a:pt x="36" y="28"/>
                      </a:lnTo>
                      <a:lnTo>
                        <a:pt x="39" y="23"/>
                      </a:lnTo>
                      <a:lnTo>
                        <a:pt x="41" y="19"/>
                      </a:lnTo>
                      <a:lnTo>
                        <a:pt x="42" y="17"/>
                      </a:lnTo>
                      <a:lnTo>
                        <a:pt x="41" y="13"/>
                      </a:lnTo>
                      <a:lnTo>
                        <a:pt x="39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54" name="Freeform 3396"/>
                <p:cNvSpPr>
                  <a:spLocks/>
                </p:cNvSpPr>
                <p:nvPr/>
              </p:nvSpPr>
              <p:spPr bwMode="auto">
                <a:xfrm>
                  <a:off x="1743" y="3035"/>
                  <a:ext cx="41" cy="33"/>
                </a:xfrm>
                <a:custGeom>
                  <a:avLst/>
                  <a:gdLst>
                    <a:gd name="T0" fmla="*/ 25 w 41"/>
                    <a:gd name="T1" fmla="*/ 1 h 33"/>
                    <a:gd name="T2" fmla="*/ 25 w 41"/>
                    <a:gd name="T3" fmla="*/ 1 h 33"/>
                    <a:gd name="T4" fmla="*/ 16 w 41"/>
                    <a:gd name="T5" fmla="*/ 0 h 33"/>
                    <a:gd name="T6" fmla="*/ 9 w 41"/>
                    <a:gd name="T7" fmla="*/ 2 h 33"/>
                    <a:gd name="T8" fmla="*/ 3 w 41"/>
                    <a:gd name="T9" fmla="*/ 8 h 33"/>
                    <a:gd name="T10" fmla="*/ 2 w 41"/>
                    <a:gd name="T11" fmla="*/ 10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7 h 33"/>
                    <a:gd name="T18" fmla="*/ 2 w 41"/>
                    <a:gd name="T19" fmla="*/ 19 h 33"/>
                    <a:gd name="T20" fmla="*/ 4 w 41"/>
                    <a:gd name="T21" fmla="*/ 25 h 33"/>
                    <a:gd name="T22" fmla="*/ 11 w 41"/>
                    <a:gd name="T23" fmla="*/ 31 h 33"/>
                    <a:gd name="T24" fmla="*/ 18 w 41"/>
                    <a:gd name="T25" fmla="*/ 33 h 33"/>
                    <a:gd name="T26" fmla="*/ 18 w 41"/>
                    <a:gd name="T27" fmla="*/ 33 h 33"/>
                    <a:gd name="T28" fmla="*/ 26 w 41"/>
                    <a:gd name="T29" fmla="*/ 33 h 33"/>
                    <a:gd name="T30" fmla="*/ 34 w 41"/>
                    <a:gd name="T31" fmla="*/ 31 h 33"/>
                    <a:gd name="T32" fmla="*/ 39 w 41"/>
                    <a:gd name="T33" fmla="*/ 27 h 33"/>
                    <a:gd name="T34" fmla="*/ 41 w 41"/>
                    <a:gd name="T35" fmla="*/ 24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8 h 33"/>
                    <a:gd name="T42" fmla="*/ 41 w 41"/>
                    <a:gd name="T43" fmla="*/ 14 h 33"/>
                    <a:gd name="T44" fmla="*/ 37 w 41"/>
                    <a:gd name="T45" fmla="*/ 8 h 33"/>
                    <a:gd name="T46" fmla="*/ 32 w 41"/>
                    <a:gd name="T47" fmla="*/ 4 h 33"/>
                    <a:gd name="T48" fmla="*/ 25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6" y="0"/>
                      </a:lnTo>
                      <a:lnTo>
                        <a:pt x="9" y="2"/>
                      </a:lnTo>
                      <a:lnTo>
                        <a:pt x="3" y="8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19"/>
                      </a:lnTo>
                      <a:lnTo>
                        <a:pt x="4" y="25"/>
                      </a:lnTo>
                      <a:lnTo>
                        <a:pt x="11" y="31"/>
                      </a:lnTo>
                      <a:lnTo>
                        <a:pt x="18" y="33"/>
                      </a:lnTo>
                      <a:lnTo>
                        <a:pt x="26" y="33"/>
                      </a:lnTo>
                      <a:lnTo>
                        <a:pt x="34" y="31"/>
                      </a:lnTo>
                      <a:lnTo>
                        <a:pt x="39" y="27"/>
                      </a:lnTo>
                      <a:lnTo>
                        <a:pt x="41" y="24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4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55" name="Freeform 3397"/>
                <p:cNvSpPr>
                  <a:spLocks/>
                </p:cNvSpPr>
                <p:nvPr/>
              </p:nvSpPr>
              <p:spPr bwMode="auto">
                <a:xfrm>
                  <a:off x="1743" y="3035"/>
                  <a:ext cx="41" cy="33"/>
                </a:xfrm>
                <a:custGeom>
                  <a:avLst/>
                  <a:gdLst>
                    <a:gd name="T0" fmla="*/ 25 w 41"/>
                    <a:gd name="T1" fmla="*/ 1 h 33"/>
                    <a:gd name="T2" fmla="*/ 25 w 41"/>
                    <a:gd name="T3" fmla="*/ 1 h 33"/>
                    <a:gd name="T4" fmla="*/ 16 w 41"/>
                    <a:gd name="T5" fmla="*/ 0 h 33"/>
                    <a:gd name="T6" fmla="*/ 9 w 41"/>
                    <a:gd name="T7" fmla="*/ 2 h 33"/>
                    <a:gd name="T8" fmla="*/ 3 w 41"/>
                    <a:gd name="T9" fmla="*/ 8 h 33"/>
                    <a:gd name="T10" fmla="*/ 2 w 41"/>
                    <a:gd name="T11" fmla="*/ 10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7 h 33"/>
                    <a:gd name="T18" fmla="*/ 2 w 41"/>
                    <a:gd name="T19" fmla="*/ 19 h 33"/>
                    <a:gd name="T20" fmla="*/ 4 w 41"/>
                    <a:gd name="T21" fmla="*/ 25 h 33"/>
                    <a:gd name="T22" fmla="*/ 11 w 41"/>
                    <a:gd name="T23" fmla="*/ 31 h 33"/>
                    <a:gd name="T24" fmla="*/ 18 w 41"/>
                    <a:gd name="T25" fmla="*/ 33 h 33"/>
                    <a:gd name="T26" fmla="*/ 18 w 41"/>
                    <a:gd name="T27" fmla="*/ 33 h 33"/>
                    <a:gd name="T28" fmla="*/ 26 w 41"/>
                    <a:gd name="T29" fmla="*/ 33 h 33"/>
                    <a:gd name="T30" fmla="*/ 34 w 41"/>
                    <a:gd name="T31" fmla="*/ 31 h 33"/>
                    <a:gd name="T32" fmla="*/ 39 w 41"/>
                    <a:gd name="T33" fmla="*/ 27 h 33"/>
                    <a:gd name="T34" fmla="*/ 41 w 41"/>
                    <a:gd name="T35" fmla="*/ 24 h 33"/>
                    <a:gd name="T36" fmla="*/ 41 w 41"/>
                    <a:gd name="T37" fmla="*/ 20 h 33"/>
                    <a:gd name="T38" fmla="*/ 41 w 41"/>
                    <a:gd name="T39" fmla="*/ 20 h 33"/>
                    <a:gd name="T40" fmla="*/ 41 w 41"/>
                    <a:gd name="T41" fmla="*/ 18 h 33"/>
                    <a:gd name="T42" fmla="*/ 41 w 41"/>
                    <a:gd name="T43" fmla="*/ 14 h 33"/>
                    <a:gd name="T44" fmla="*/ 37 w 41"/>
                    <a:gd name="T45" fmla="*/ 8 h 33"/>
                    <a:gd name="T46" fmla="*/ 32 w 41"/>
                    <a:gd name="T47" fmla="*/ 4 h 33"/>
                    <a:gd name="T48" fmla="*/ 25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6" y="0"/>
                      </a:lnTo>
                      <a:lnTo>
                        <a:pt x="9" y="2"/>
                      </a:lnTo>
                      <a:lnTo>
                        <a:pt x="3" y="8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19"/>
                      </a:lnTo>
                      <a:lnTo>
                        <a:pt x="4" y="25"/>
                      </a:lnTo>
                      <a:lnTo>
                        <a:pt x="11" y="31"/>
                      </a:lnTo>
                      <a:lnTo>
                        <a:pt x="18" y="33"/>
                      </a:lnTo>
                      <a:lnTo>
                        <a:pt x="26" y="33"/>
                      </a:lnTo>
                      <a:lnTo>
                        <a:pt x="34" y="31"/>
                      </a:lnTo>
                      <a:lnTo>
                        <a:pt x="39" y="27"/>
                      </a:lnTo>
                      <a:lnTo>
                        <a:pt x="41" y="24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2" y="4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56" name="Freeform 3398"/>
                <p:cNvSpPr>
                  <a:spLocks/>
                </p:cNvSpPr>
                <p:nvPr/>
              </p:nvSpPr>
              <p:spPr bwMode="auto">
                <a:xfrm>
                  <a:off x="1732" y="3015"/>
                  <a:ext cx="42" cy="31"/>
                </a:xfrm>
                <a:custGeom>
                  <a:avLst/>
                  <a:gdLst>
                    <a:gd name="T0" fmla="*/ 20 w 42"/>
                    <a:gd name="T1" fmla="*/ 0 h 31"/>
                    <a:gd name="T2" fmla="*/ 20 w 42"/>
                    <a:gd name="T3" fmla="*/ 0 h 31"/>
                    <a:gd name="T4" fmla="*/ 13 w 42"/>
                    <a:gd name="T5" fmla="*/ 1 h 31"/>
                    <a:gd name="T6" fmla="*/ 6 w 42"/>
                    <a:gd name="T7" fmla="*/ 3 h 31"/>
                    <a:gd name="T8" fmla="*/ 1 w 42"/>
                    <a:gd name="T9" fmla="*/ 8 h 31"/>
                    <a:gd name="T10" fmla="*/ 0 w 42"/>
                    <a:gd name="T11" fmla="*/ 12 h 31"/>
                    <a:gd name="T12" fmla="*/ 0 w 42"/>
                    <a:gd name="T13" fmla="*/ 15 h 31"/>
                    <a:gd name="T14" fmla="*/ 0 w 42"/>
                    <a:gd name="T15" fmla="*/ 15 h 31"/>
                    <a:gd name="T16" fmla="*/ 0 w 42"/>
                    <a:gd name="T17" fmla="*/ 19 h 31"/>
                    <a:gd name="T18" fmla="*/ 1 w 42"/>
                    <a:gd name="T19" fmla="*/ 21 h 31"/>
                    <a:gd name="T20" fmla="*/ 6 w 42"/>
                    <a:gd name="T21" fmla="*/ 26 h 31"/>
                    <a:gd name="T22" fmla="*/ 13 w 42"/>
                    <a:gd name="T23" fmla="*/ 30 h 31"/>
                    <a:gd name="T24" fmla="*/ 20 w 42"/>
                    <a:gd name="T25" fmla="*/ 31 h 31"/>
                    <a:gd name="T26" fmla="*/ 20 w 42"/>
                    <a:gd name="T27" fmla="*/ 31 h 31"/>
                    <a:gd name="T28" fmla="*/ 29 w 42"/>
                    <a:gd name="T29" fmla="*/ 30 h 31"/>
                    <a:gd name="T30" fmla="*/ 36 w 42"/>
                    <a:gd name="T31" fmla="*/ 26 h 31"/>
                    <a:gd name="T32" fmla="*/ 39 w 42"/>
                    <a:gd name="T33" fmla="*/ 21 h 31"/>
                    <a:gd name="T34" fmla="*/ 41 w 42"/>
                    <a:gd name="T35" fmla="*/ 19 h 31"/>
                    <a:gd name="T36" fmla="*/ 42 w 42"/>
                    <a:gd name="T37" fmla="*/ 15 h 31"/>
                    <a:gd name="T38" fmla="*/ 42 w 42"/>
                    <a:gd name="T39" fmla="*/ 15 h 31"/>
                    <a:gd name="T40" fmla="*/ 41 w 42"/>
                    <a:gd name="T41" fmla="*/ 12 h 31"/>
                    <a:gd name="T42" fmla="*/ 39 w 42"/>
                    <a:gd name="T43" fmla="*/ 8 h 31"/>
                    <a:gd name="T44" fmla="*/ 36 w 42"/>
                    <a:gd name="T45" fmla="*/ 3 h 31"/>
                    <a:gd name="T46" fmla="*/ 29 w 42"/>
                    <a:gd name="T47" fmla="*/ 1 h 31"/>
                    <a:gd name="T48" fmla="*/ 20 w 42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1"/>
                    <a:gd name="T77" fmla="*/ 42 w 42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1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3"/>
                      </a:lnTo>
                      <a:lnTo>
                        <a:pt x="1" y="8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1"/>
                      </a:lnTo>
                      <a:lnTo>
                        <a:pt x="6" y="26"/>
                      </a:lnTo>
                      <a:lnTo>
                        <a:pt x="13" y="30"/>
                      </a:lnTo>
                      <a:lnTo>
                        <a:pt x="20" y="31"/>
                      </a:lnTo>
                      <a:lnTo>
                        <a:pt x="29" y="30"/>
                      </a:lnTo>
                      <a:lnTo>
                        <a:pt x="36" y="26"/>
                      </a:lnTo>
                      <a:lnTo>
                        <a:pt x="39" y="21"/>
                      </a:lnTo>
                      <a:lnTo>
                        <a:pt x="41" y="19"/>
                      </a:lnTo>
                      <a:lnTo>
                        <a:pt x="42" y="15"/>
                      </a:lnTo>
                      <a:lnTo>
                        <a:pt x="41" y="12"/>
                      </a:lnTo>
                      <a:lnTo>
                        <a:pt x="39" y="8"/>
                      </a:lnTo>
                      <a:lnTo>
                        <a:pt x="36" y="3"/>
                      </a:lnTo>
                      <a:lnTo>
                        <a:pt x="29" y="1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57" name="Freeform 3399"/>
                <p:cNvSpPr>
                  <a:spLocks/>
                </p:cNvSpPr>
                <p:nvPr/>
              </p:nvSpPr>
              <p:spPr bwMode="auto">
                <a:xfrm>
                  <a:off x="1732" y="3015"/>
                  <a:ext cx="42" cy="31"/>
                </a:xfrm>
                <a:custGeom>
                  <a:avLst/>
                  <a:gdLst>
                    <a:gd name="T0" fmla="*/ 20 w 42"/>
                    <a:gd name="T1" fmla="*/ 0 h 31"/>
                    <a:gd name="T2" fmla="*/ 20 w 42"/>
                    <a:gd name="T3" fmla="*/ 0 h 31"/>
                    <a:gd name="T4" fmla="*/ 13 w 42"/>
                    <a:gd name="T5" fmla="*/ 1 h 31"/>
                    <a:gd name="T6" fmla="*/ 6 w 42"/>
                    <a:gd name="T7" fmla="*/ 3 h 31"/>
                    <a:gd name="T8" fmla="*/ 1 w 42"/>
                    <a:gd name="T9" fmla="*/ 8 h 31"/>
                    <a:gd name="T10" fmla="*/ 0 w 42"/>
                    <a:gd name="T11" fmla="*/ 12 h 31"/>
                    <a:gd name="T12" fmla="*/ 0 w 42"/>
                    <a:gd name="T13" fmla="*/ 15 h 31"/>
                    <a:gd name="T14" fmla="*/ 0 w 42"/>
                    <a:gd name="T15" fmla="*/ 15 h 31"/>
                    <a:gd name="T16" fmla="*/ 0 w 42"/>
                    <a:gd name="T17" fmla="*/ 19 h 31"/>
                    <a:gd name="T18" fmla="*/ 1 w 42"/>
                    <a:gd name="T19" fmla="*/ 21 h 31"/>
                    <a:gd name="T20" fmla="*/ 6 w 42"/>
                    <a:gd name="T21" fmla="*/ 26 h 31"/>
                    <a:gd name="T22" fmla="*/ 13 w 42"/>
                    <a:gd name="T23" fmla="*/ 30 h 31"/>
                    <a:gd name="T24" fmla="*/ 20 w 42"/>
                    <a:gd name="T25" fmla="*/ 31 h 31"/>
                    <a:gd name="T26" fmla="*/ 20 w 42"/>
                    <a:gd name="T27" fmla="*/ 31 h 31"/>
                    <a:gd name="T28" fmla="*/ 29 w 42"/>
                    <a:gd name="T29" fmla="*/ 30 h 31"/>
                    <a:gd name="T30" fmla="*/ 36 w 42"/>
                    <a:gd name="T31" fmla="*/ 26 h 31"/>
                    <a:gd name="T32" fmla="*/ 39 w 42"/>
                    <a:gd name="T33" fmla="*/ 21 h 31"/>
                    <a:gd name="T34" fmla="*/ 41 w 42"/>
                    <a:gd name="T35" fmla="*/ 19 h 31"/>
                    <a:gd name="T36" fmla="*/ 42 w 42"/>
                    <a:gd name="T37" fmla="*/ 15 h 31"/>
                    <a:gd name="T38" fmla="*/ 42 w 42"/>
                    <a:gd name="T39" fmla="*/ 15 h 31"/>
                    <a:gd name="T40" fmla="*/ 41 w 42"/>
                    <a:gd name="T41" fmla="*/ 12 h 31"/>
                    <a:gd name="T42" fmla="*/ 39 w 42"/>
                    <a:gd name="T43" fmla="*/ 8 h 31"/>
                    <a:gd name="T44" fmla="*/ 36 w 42"/>
                    <a:gd name="T45" fmla="*/ 3 h 31"/>
                    <a:gd name="T46" fmla="*/ 29 w 42"/>
                    <a:gd name="T47" fmla="*/ 1 h 31"/>
                    <a:gd name="T48" fmla="*/ 20 w 42"/>
                    <a:gd name="T49" fmla="*/ 0 h 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1"/>
                    <a:gd name="T77" fmla="*/ 42 w 42"/>
                    <a:gd name="T78" fmla="*/ 31 h 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1">
                      <a:moveTo>
                        <a:pt x="20" y="0"/>
                      </a:moveTo>
                      <a:lnTo>
                        <a:pt x="20" y="0"/>
                      </a:lnTo>
                      <a:lnTo>
                        <a:pt x="13" y="1"/>
                      </a:lnTo>
                      <a:lnTo>
                        <a:pt x="6" y="3"/>
                      </a:lnTo>
                      <a:lnTo>
                        <a:pt x="1" y="8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1" y="21"/>
                      </a:lnTo>
                      <a:lnTo>
                        <a:pt x="6" y="26"/>
                      </a:lnTo>
                      <a:lnTo>
                        <a:pt x="13" y="30"/>
                      </a:lnTo>
                      <a:lnTo>
                        <a:pt x="20" y="31"/>
                      </a:lnTo>
                      <a:lnTo>
                        <a:pt x="29" y="30"/>
                      </a:lnTo>
                      <a:lnTo>
                        <a:pt x="36" y="26"/>
                      </a:lnTo>
                      <a:lnTo>
                        <a:pt x="39" y="21"/>
                      </a:lnTo>
                      <a:lnTo>
                        <a:pt x="41" y="19"/>
                      </a:lnTo>
                      <a:lnTo>
                        <a:pt x="42" y="15"/>
                      </a:lnTo>
                      <a:lnTo>
                        <a:pt x="41" y="12"/>
                      </a:lnTo>
                      <a:lnTo>
                        <a:pt x="39" y="8"/>
                      </a:lnTo>
                      <a:lnTo>
                        <a:pt x="36" y="3"/>
                      </a:lnTo>
                      <a:lnTo>
                        <a:pt x="29" y="1"/>
                      </a:lnTo>
                      <a:lnTo>
                        <a:pt x="2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58" name="Freeform 3400"/>
                <p:cNvSpPr>
                  <a:spLocks/>
                </p:cNvSpPr>
                <p:nvPr/>
              </p:nvSpPr>
              <p:spPr bwMode="auto">
                <a:xfrm>
                  <a:off x="1714" y="3076"/>
                  <a:ext cx="40" cy="34"/>
                </a:xfrm>
                <a:custGeom>
                  <a:avLst/>
                  <a:gdLst>
                    <a:gd name="T0" fmla="*/ 12 w 40"/>
                    <a:gd name="T1" fmla="*/ 4 h 34"/>
                    <a:gd name="T2" fmla="*/ 12 w 40"/>
                    <a:gd name="T3" fmla="*/ 4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1 h 34"/>
                    <a:gd name="T10" fmla="*/ 0 w 40"/>
                    <a:gd name="T11" fmla="*/ 24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0 h 34"/>
                    <a:gd name="T18" fmla="*/ 6 w 40"/>
                    <a:gd name="T19" fmla="*/ 32 h 34"/>
                    <a:gd name="T20" fmla="*/ 13 w 40"/>
                    <a:gd name="T21" fmla="*/ 34 h 34"/>
                    <a:gd name="T22" fmla="*/ 19 w 40"/>
                    <a:gd name="T23" fmla="*/ 34 h 34"/>
                    <a:gd name="T24" fmla="*/ 27 w 40"/>
                    <a:gd name="T25" fmla="*/ 30 h 34"/>
                    <a:gd name="T26" fmla="*/ 27 w 40"/>
                    <a:gd name="T27" fmla="*/ 30 h 34"/>
                    <a:gd name="T28" fmla="*/ 33 w 40"/>
                    <a:gd name="T29" fmla="*/ 25 h 34"/>
                    <a:gd name="T30" fmla="*/ 38 w 40"/>
                    <a:gd name="T31" fmla="*/ 19 h 34"/>
                    <a:gd name="T32" fmla="*/ 40 w 40"/>
                    <a:gd name="T33" fmla="*/ 13 h 34"/>
                    <a:gd name="T34" fmla="*/ 38 w 40"/>
                    <a:gd name="T35" fmla="*/ 10 h 34"/>
                    <a:gd name="T36" fmla="*/ 37 w 40"/>
                    <a:gd name="T37" fmla="*/ 6 h 34"/>
                    <a:gd name="T38" fmla="*/ 37 w 40"/>
                    <a:gd name="T39" fmla="*/ 6 h 34"/>
                    <a:gd name="T40" fmla="*/ 36 w 40"/>
                    <a:gd name="T41" fmla="*/ 4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4"/>
                      </a:lnTo>
                      <a:lnTo>
                        <a:pt x="19" y="34"/>
                      </a:lnTo>
                      <a:lnTo>
                        <a:pt x="27" y="30"/>
                      </a:lnTo>
                      <a:lnTo>
                        <a:pt x="33" y="25"/>
                      </a:lnTo>
                      <a:lnTo>
                        <a:pt x="38" y="19"/>
                      </a:lnTo>
                      <a:lnTo>
                        <a:pt x="40" y="13"/>
                      </a:lnTo>
                      <a:lnTo>
                        <a:pt x="38" y="10"/>
                      </a:lnTo>
                      <a:lnTo>
                        <a:pt x="37" y="6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59" name="Freeform 3401"/>
                <p:cNvSpPr>
                  <a:spLocks/>
                </p:cNvSpPr>
                <p:nvPr/>
              </p:nvSpPr>
              <p:spPr bwMode="auto">
                <a:xfrm>
                  <a:off x="1714" y="3076"/>
                  <a:ext cx="40" cy="34"/>
                </a:xfrm>
                <a:custGeom>
                  <a:avLst/>
                  <a:gdLst>
                    <a:gd name="T0" fmla="*/ 12 w 40"/>
                    <a:gd name="T1" fmla="*/ 4 h 34"/>
                    <a:gd name="T2" fmla="*/ 12 w 40"/>
                    <a:gd name="T3" fmla="*/ 4 h 34"/>
                    <a:gd name="T4" fmla="*/ 5 w 40"/>
                    <a:gd name="T5" fmla="*/ 9 h 34"/>
                    <a:gd name="T6" fmla="*/ 1 w 40"/>
                    <a:gd name="T7" fmla="*/ 15 h 34"/>
                    <a:gd name="T8" fmla="*/ 0 w 40"/>
                    <a:gd name="T9" fmla="*/ 21 h 34"/>
                    <a:gd name="T10" fmla="*/ 0 w 40"/>
                    <a:gd name="T11" fmla="*/ 24 h 34"/>
                    <a:gd name="T12" fmla="*/ 1 w 40"/>
                    <a:gd name="T13" fmla="*/ 28 h 34"/>
                    <a:gd name="T14" fmla="*/ 1 w 40"/>
                    <a:gd name="T15" fmla="*/ 28 h 34"/>
                    <a:gd name="T16" fmla="*/ 4 w 40"/>
                    <a:gd name="T17" fmla="*/ 30 h 34"/>
                    <a:gd name="T18" fmla="*/ 6 w 40"/>
                    <a:gd name="T19" fmla="*/ 32 h 34"/>
                    <a:gd name="T20" fmla="*/ 13 w 40"/>
                    <a:gd name="T21" fmla="*/ 34 h 34"/>
                    <a:gd name="T22" fmla="*/ 19 w 40"/>
                    <a:gd name="T23" fmla="*/ 34 h 34"/>
                    <a:gd name="T24" fmla="*/ 27 w 40"/>
                    <a:gd name="T25" fmla="*/ 30 h 34"/>
                    <a:gd name="T26" fmla="*/ 27 w 40"/>
                    <a:gd name="T27" fmla="*/ 30 h 34"/>
                    <a:gd name="T28" fmla="*/ 33 w 40"/>
                    <a:gd name="T29" fmla="*/ 25 h 34"/>
                    <a:gd name="T30" fmla="*/ 38 w 40"/>
                    <a:gd name="T31" fmla="*/ 19 h 34"/>
                    <a:gd name="T32" fmla="*/ 40 w 40"/>
                    <a:gd name="T33" fmla="*/ 13 h 34"/>
                    <a:gd name="T34" fmla="*/ 38 w 40"/>
                    <a:gd name="T35" fmla="*/ 10 h 34"/>
                    <a:gd name="T36" fmla="*/ 37 w 40"/>
                    <a:gd name="T37" fmla="*/ 6 h 34"/>
                    <a:gd name="T38" fmla="*/ 37 w 40"/>
                    <a:gd name="T39" fmla="*/ 6 h 34"/>
                    <a:gd name="T40" fmla="*/ 36 w 40"/>
                    <a:gd name="T41" fmla="*/ 4 h 34"/>
                    <a:gd name="T42" fmla="*/ 33 w 40"/>
                    <a:gd name="T43" fmla="*/ 2 h 34"/>
                    <a:gd name="T44" fmla="*/ 27 w 40"/>
                    <a:gd name="T45" fmla="*/ 0 h 34"/>
                    <a:gd name="T46" fmla="*/ 19 w 40"/>
                    <a:gd name="T47" fmla="*/ 0 h 34"/>
                    <a:gd name="T48" fmla="*/ 12 w 40"/>
                    <a:gd name="T49" fmla="*/ 4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13" y="34"/>
                      </a:lnTo>
                      <a:lnTo>
                        <a:pt x="19" y="34"/>
                      </a:lnTo>
                      <a:lnTo>
                        <a:pt x="27" y="30"/>
                      </a:lnTo>
                      <a:lnTo>
                        <a:pt x="33" y="25"/>
                      </a:lnTo>
                      <a:lnTo>
                        <a:pt x="38" y="19"/>
                      </a:lnTo>
                      <a:lnTo>
                        <a:pt x="40" y="13"/>
                      </a:lnTo>
                      <a:lnTo>
                        <a:pt x="38" y="10"/>
                      </a:lnTo>
                      <a:lnTo>
                        <a:pt x="37" y="6"/>
                      </a:lnTo>
                      <a:lnTo>
                        <a:pt x="36" y="4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60" name="Freeform 3402"/>
                <p:cNvSpPr>
                  <a:spLocks/>
                </p:cNvSpPr>
                <p:nvPr/>
              </p:nvSpPr>
              <p:spPr bwMode="auto">
                <a:xfrm>
                  <a:off x="1742" y="3080"/>
                  <a:ext cx="41" cy="33"/>
                </a:xfrm>
                <a:custGeom>
                  <a:avLst/>
                  <a:gdLst>
                    <a:gd name="T0" fmla="*/ 27 w 41"/>
                    <a:gd name="T1" fmla="*/ 1 h 33"/>
                    <a:gd name="T2" fmla="*/ 27 w 41"/>
                    <a:gd name="T3" fmla="*/ 1 h 33"/>
                    <a:gd name="T4" fmla="*/ 18 w 41"/>
                    <a:gd name="T5" fmla="*/ 0 h 33"/>
                    <a:gd name="T6" fmla="*/ 12 w 41"/>
                    <a:gd name="T7" fmla="*/ 0 h 33"/>
                    <a:gd name="T8" fmla="*/ 5 w 41"/>
                    <a:gd name="T9" fmla="*/ 3 h 33"/>
                    <a:gd name="T10" fmla="*/ 3 w 41"/>
                    <a:gd name="T11" fmla="*/ 6 h 33"/>
                    <a:gd name="T12" fmla="*/ 1 w 41"/>
                    <a:gd name="T13" fmla="*/ 9 h 33"/>
                    <a:gd name="T14" fmla="*/ 1 w 41"/>
                    <a:gd name="T15" fmla="*/ 9 h 33"/>
                    <a:gd name="T16" fmla="*/ 0 w 41"/>
                    <a:gd name="T17" fmla="*/ 12 h 33"/>
                    <a:gd name="T18" fmla="*/ 0 w 41"/>
                    <a:gd name="T19" fmla="*/ 15 h 33"/>
                    <a:gd name="T20" fmla="*/ 3 w 41"/>
                    <a:gd name="T21" fmla="*/ 21 h 33"/>
                    <a:gd name="T22" fmla="*/ 8 w 41"/>
                    <a:gd name="T23" fmla="*/ 28 h 33"/>
                    <a:gd name="T24" fmla="*/ 15 w 41"/>
                    <a:gd name="T25" fmla="*/ 31 h 33"/>
                    <a:gd name="T26" fmla="*/ 15 w 41"/>
                    <a:gd name="T27" fmla="*/ 31 h 33"/>
                    <a:gd name="T28" fmla="*/ 23 w 41"/>
                    <a:gd name="T29" fmla="*/ 33 h 33"/>
                    <a:gd name="T30" fmla="*/ 31 w 41"/>
                    <a:gd name="T31" fmla="*/ 31 h 33"/>
                    <a:gd name="T32" fmla="*/ 37 w 41"/>
                    <a:gd name="T33" fmla="*/ 29 h 33"/>
                    <a:gd name="T34" fmla="*/ 38 w 41"/>
                    <a:gd name="T35" fmla="*/ 26 h 33"/>
                    <a:gd name="T36" fmla="*/ 41 w 41"/>
                    <a:gd name="T37" fmla="*/ 23 h 33"/>
                    <a:gd name="T38" fmla="*/ 41 w 41"/>
                    <a:gd name="T39" fmla="*/ 23 h 33"/>
                    <a:gd name="T40" fmla="*/ 41 w 41"/>
                    <a:gd name="T41" fmla="*/ 20 h 33"/>
                    <a:gd name="T42" fmla="*/ 41 w 41"/>
                    <a:gd name="T43" fmla="*/ 16 h 33"/>
                    <a:gd name="T44" fmla="*/ 38 w 41"/>
                    <a:gd name="T45" fmla="*/ 10 h 33"/>
                    <a:gd name="T46" fmla="*/ 33 w 41"/>
                    <a:gd name="T47" fmla="*/ 5 h 33"/>
                    <a:gd name="T48" fmla="*/ 27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7" y="1"/>
                      </a:moveTo>
                      <a:lnTo>
                        <a:pt x="27" y="1"/>
                      </a:lnTo>
                      <a:lnTo>
                        <a:pt x="18" y="0"/>
                      </a:lnTo>
                      <a:lnTo>
                        <a:pt x="12" y="0"/>
                      </a:lnTo>
                      <a:lnTo>
                        <a:pt x="5" y="3"/>
                      </a:lnTo>
                      <a:lnTo>
                        <a:pt x="3" y="6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3" y="21"/>
                      </a:lnTo>
                      <a:lnTo>
                        <a:pt x="8" y="28"/>
                      </a:lnTo>
                      <a:lnTo>
                        <a:pt x="15" y="31"/>
                      </a:lnTo>
                      <a:lnTo>
                        <a:pt x="23" y="33"/>
                      </a:lnTo>
                      <a:lnTo>
                        <a:pt x="31" y="31"/>
                      </a:lnTo>
                      <a:lnTo>
                        <a:pt x="37" y="29"/>
                      </a:lnTo>
                      <a:lnTo>
                        <a:pt x="38" y="26"/>
                      </a:lnTo>
                      <a:lnTo>
                        <a:pt x="41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7" y="1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61" name="Freeform 3403"/>
                <p:cNvSpPr>
                  <a:spLocks/>
                </p:cNvSpPr>
                <p:nvPr/>
              </p:nvSpPr>
              <p:spPr bwMode="auto">
                <a:xfrm>
                  <a:off x="1742" y="3080"/>
                  <a:ext cx="41" cy="33"/>
                </a:xfrm>
                <a:custGeom>
                  <a:avLst/>
                  <a:gdLst>
                    <a:gd name="T0" fmla="*/ 27 w 41"/>
                    <a:gd name="T1" fmla="*/ 1 h 33"/>
                    <a:gd name="T2" fmla="*/ 27 w 41"/>
                    <a:gd name="T3" fmla="*/ 1 h 33"/>
                    <a:gd name="T4" fmla="*/ 18 w 41"/>
                    <a:gd name="T5" fmla="*/ 0 h 33"/>
                    <a:gd name="T6" fmla="*/ 12 w 41"/>
                    <a:gd name="T7" fmla="*/ 0 h 33"/>
                    <a:gd name="T8" fmla="*/ 5 w 41"/>
                    <a:gd name="T9" fmla="*/ 3 h 33"/>
                    <a:gd name="T10" fmla="*/ 3 w 41"/>
                    <a:gd name="T11" fmla="*/ 6 h 33"/>
                    <a:gd name="T12" fmla="*/ 1 w 41"/>
                    <a:gd name="T13" fmla="*/ 9 h 33"/>
                    <a:gd name="T14" fmla="*/ 1 w 41"/>
                    <a:gd name="T15" fmla="*/ 9 h 33"/>
                    <a:gd name="T16" fmla="*/ 0 w 41"/>
                    <a:gd name="T17" fmla="*/ 12 h 33"/>
                    <a:gd name="T18" fmla="*/ 0 w 41"/>
                    <a:gd name="T19" fmla="*/ 15 h 33"/>
                    <a:gd name="T20" fmla="*/ 3 w 41"/>
                    <a:gd name="T21" fmla="*/ 21 h 33"/>
                    <a:gd name="T22" fmla="*/ 8 w 41"/>
                    <a:gd name="T23" fmla="*/ 28 h 33"/>
                    <a:gd name="T24" fmla="*/ 15 w 41"/>
                    <a:gd name="T25" fmla="*/ 31 h 33"/>
                    <a:gd name="T26" fmla="*/ 15 w 41"/>
                    <a:gd name="T27" fmla="*/ 31 h 33"/>
                    <a:gd name="T28" fmla="*/ 23 w 41"/>
                    <a:gd name="T29" fmla="*/ 33 h 33"/>
                    <a:gd name="T30" fmla="*/ 31 w 41"/>
                    <a:gd name="T31" fmla="*/ 31 h 33"/>
                    <a:gd name="T32" fmla="*/ 37 w 41"/>
                    <a:gd name="T33" fmla="*/ 29 h 33"/>
                    <a:gd name="T34" fmla="*/ 38 w 41"/>
                    <a:gd name="T35" fmla="*/ 26 h 33"/>
                    <a:gd name="T36" fmla="*/ 41 w 41"/>
                    <a:gd name="T37" fmla="*/ 23 h 33"/>
                    <a:gd name="T38" fmla="*/ 41 w 41"/>
                    <a:gd name="T39" fmla="*/ 23 h 33"/>
                    <a:gd name="T40" fmla="*/ 41 w 41"/>
                    <a:gd name="T41" fmla="*/ 20 h 33"/>
                    <a:gd name="T42" fmla="*/ 41 w 41"/>
                    <a:gd name="T43" fmla="*/ 16 h 33"/>
                    <a:gd name="T44" fmla="*/ 38 w 41"/>
                    <a:gd name="T45" fmla="*/ 10 h 33"/>
                    <a:gd name="T46" fmla="*/ 33 w 41"/>
                    <a:gd name="T47" fmla="*/ 5 h 33"/>
                    <a:gd name="T48" fmla="*/ 27 w 41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7" y="1"/>
                      </a:moveTo>
                      <a:lnTo>
                        <a:pt x="27" y="1"/>
                      </a:lnTo>
                      <a:lnTo>
                        <a:pt x="18" y="0"/>
                      </a:lnTo>
                      <a:lnTo>
                        <a:pt x="12" y="0"/>
                      </a:lnTo>
                      <a:lnTo>
                        <a:pt x="5" y="3"/>
                      </a:lnTo>
                      <a:lnTo>
                        <a:pt x="3" y="6"/>
                      </a:lnTo>
                      <a:lnTo>
                        <a:pt x="1" y="9"/>
                      </a:lnTo>
                      <a:lnTo>
                        <a:pt x="0" y="12"/>
                      </a:lnTo>
                      <a:lnTo>
                        <a:pt x="0" y="15"/>
                      </a:lnTo>
                      <a:lnTo>
                        <a:pt x="3" y="21"/>
                      </a:lnTo>
                      <a:lnTo>
                        <a:pt x="8" y="28"/>
                      </a:lnTo>
                      <a:lnTo>
                        <a:pt x="15" y="31"/>
                      </a:lnTo>
                      <a:lnTo>
                        <a:pt x="23" y="33"/>
                      </a:lnTo>
                      <a:lnTo>
                        <a:pt x="31" y="31"/>
                      </a:lnTo>
                      <a:lnTo>
                        <a:pt x="37" y="29"/>
                      </a:lnTo>
                      <a:lnTo>
                        <a:pt x="38" y="26"/>
                      </a:lnTo>
                      <a:lnTo>
                        <a:pt x="41" y="23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7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62" name="Freeform 3404"/>
                <p:cNvSpPr>
                  <a:spLocks/>
                </p:cNvSpPr>
                <p:nvPr/>
              </p:nvSpPr>
              <p:spPr bwMode="auto">
                <a:xfrm>
                  <a:off x="1538" y="3100"/>
                  <a:ext cx="31" cy="89"/>
                </a:xfrm>
                <a:custGeom>
                  <a:avLst/>
                  <a:gdLst>
                    <a:gd name="T0" fmla="*/ 0 w 31"/>
                    <a:gd name="T1" fmla="*/ 85 h 89"/>
                    <a:gd name="T2" fmla="*/ 9 w 31"/>
                    <a:gd name="T3" fmla="*/ 70 h 89"/>
                    <a:gd name="T4" fmla="*/ 9 w 31"/>
                    <a:gd name="T5" fmla="*/ 0 h 89"/>
                    <a:gd name="T6" fmla="*/ 23 w 31"/>
                    <a:gd name="T7" fmla="*/ 3 h 89"/>
                    <a:gd name="T8" fmla="*/ 23 w 31"/>
                    <a:gd name="T9" fmla="*/ 70 h 89"/>
                    <a:gd name="T10" fmla="*/ 31 w 31"/>
                    <a:gd name="T11" fmla="*/ 87 h 89"/>
                    <a:gd name="T12" fmla="*/ 20 w 31"/>
                    <a:gd name="T13" fmla="*/ 80 h 89"/>
                    <a:gd name="T14" fmla="*/ 20 w 31"/>
                    <a:gd name="T15" fmla="*/ 89 h 89"/>
                    <a:gd name="T16" fmla="*/ 14 w 31"/>
                    <a:gd name="T17" fmla="*/ 82 h 89"/>
                    <a:gd name="T18" fmla="*/ 9 w 31"/>
                    <a:gd name="T19" fmla="*/ 88 h 89"/>
                    <a:gd name="T20" fmla="*/ 9 w 31"/>
                    <a:gd name="T21" fmla="*/ 82 h 89"/>
                    <a:gd name="T22" fmla="*/ 0 w 31"/>
                    <a:gd name="T23" fmla="*/ 85 h 89"/>
                    <a:gd name="T24" fmla="*/ 0 w 31"/>
                    <a:gd name="T25" fmla="*/ 85 h 8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9"/>
                    <a:gd name="T41" fmla="*/ 31 w 31"/>
                    <a:gd name="T42" fmla="*/ 89 h 8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9">
                      <a:moveTo>
                        <a:pt x="0" y="85"/>
                      </a:moveTo>
                      <a:lnTo>
                        <a:pt x="9" y="70"/>
                      </a:lnTo>
                      <a:lnTo>
                        <a:pt x="9" y="0"/>
                      </a:lnTo>
                      <a:lnTo>
                        <a:pt x="23" y="3"/>
                      </a:lnTo>
                      <a:lnTo>
                        <a:pt x="23" y="70"/>
                      </a:lnTo>
                      <a:lnTo>
                        <a:pt x="31" y="87"/>
                      </a:lnTo>
                      <a:lnTo>
                        <a:pt x="20" y="80"/>
                      </a:lnTo>
                      <a:lnTo>
                        <a:pt x="20" y="89"/>
                      </a:lnTo>
                      <a:lnTo>
                        <a:pt x="14" y="82"/>
                      </a:lnTo>
                      <a:lnTo>
                        <a:pt x="9" y="88"/>
                      </a:lnTo>
                      <a:lnTo>
                        <a:pt x="9" y="82"/>
                      </a:lnTo>
                      <a:lnTo>
                        <a:pt x="0" y="85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63" name="Freeform 3405"/>
                <p:cNvSpPr>
                  <a:spLocks/>
                </p:cNvSpPr>
                <p:nvPr/>
              </p:nvSpPr>
              <p:spPr bwMode="auto">
                <a:xfrm>
                  <a:off x="1520" y="3085"/>
                  <a:ext cx="40" cy="35"/>
                </a:xfrm>
                <a:custGeom>
                  <a:avLst/>
                  <a:gdLst>
                    <a:gd name="T0" fmla="*/ 12 w 40"/>
                    <a:gd name="T1" fmla="*/ 4 h 35"/>
                    <a:gd name="T2" fmla="*/ 12 w 40"/>
                    <a:gd name="T3" fmla="*/ 4 h 35"/>
                    <a:gd name="T4" fmla="*/ 5 w 40"/>
                    <a:gd name="T5" fmla="*/ 9 h 35"/>
                    <a:gd name="T6" fmla="*/ 1 w 40"/>
                    <a:gd name="T7" fmla="*/ 15 h 35"/>
                    <a:gd name="T8" fmla="*/ 0 w 40"/>
                    <a:gd name="T9" fmla="*/ 21 h 35"/>
                    <a:gd name="T10" fmla="*/ 0 w 40"/>
                    <a:gd name="T11" fmla="*/ 25 h 35"/>
                    <a:gd name="T12" fmla="*/ 1 w 40"/>
                    <a:gd name="T13" fmla="*/ 28 h 35"/>
                    <a:gd name="T14" fmla="*/ 1 w 40"/>
                    <a:gd name="T15" fmla="*/ 28 h 35"/>
                    <a:gd name="T16" fmla="*/ 4 w 40"/>
                    <a:gd name="T17" fmla="*/ 30 h 35"/>
                    <a:gd name="T18" fmla="*/ 7 w 40"/>
                    <a:gd name="T19" fmla="*/ 33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2 h 35"/>
                    <a:gd name="T26" fmla="*/ 28 w 40"/>
                    <a:gd name="T27" fmla="*/ 32 h 35"/>
                    <a:gd name="T28" fmla="*/ 35 w 40"/>
                    <a:gd name="T29" fmla="*/ 26 h 35"/>
                    <a:gd name="T30" fmla="*/ 38 w 40"/>
                    <a:gd name="T31" fmla="*/ 20 h 35"/>
                    <a:gd name="T32" fmla="*/ 40 w 40"/>
                    <a:gd name="T33" fmla="*/ 14 h 35"/>
                    <a:gd name="T34" fmla="*/ 40 w 40"/>
                    <a:gd name="T35" fmla="*/ 10 h 35"/>
                    <a:gd name="T36" fmla="*/ 38 w 40"/>
                    <a:gd name="T37" fmla="*/ 7 h 35"/>
                    <a:gd name="T38" fmla="*/ 38 w 40"/>
                    <a:gd name="T39" fmla="*/ 7 h 35"/>
                    <a:gd name="T40" fmla="*/ 36 w 40"/>
                    <a:gd name="T41" fmla="*/ 5 h 35"/>
                    <a:gd name="T42" fmla="*/ 33 w 40"/>
                    <a:gd name="T43" fmla="*/ 2 h 35"/>
                    <a:gd name="T44" fmla="*/ 27 w 40"/>
                    <a:gd name="T45" fmla="*/ 0 h 35"/>
                    <a:gd name="T46" fmla="*/ 19 w 40"/>
                    <a:gd name="T47" fmla="*/ 1 h 35"/>
                    <a:gd name="T48" fmla="*/ 12 w 40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7" y="33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2"/>
                      </a:lnTo>
                      <a:lnTo>
                        <a:pt x="35" y="26"/>
                      </a:lnTo>
                      <a:lnTo>
                        <a:pt x="38" y="20"/>
                      </a:lnTo>
                      <a:lnTo>
                        <a:pt x="40" y="14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6" y="5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1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64" name="Freeform 3406"/>
                <p:cNvSpPr>
                  <a:spLocks/>
                </p:cNvSpPr>
                <p:nvPr/>
              </p:nvSpPr>
              <p:spPr bwMode="auto">
                <a:xfrm>
                  <a:off x="1520" y="3085"/>
                  <a:ext cx="40" cy="35"/>
                </a:xfrm>
                <a:custGeom>
                  <a:avLst/>
                  <a:gdLst>
                    <a:gd name="T0" fmla="*/ 12 w 40"/>
                    <a:gd name="T1" fmla="*/ 4 h 35"/>
                    <a:gd name="T2" fmla="*/ 12 w 40"/>
                    <a:gd name="T3" fmla="*/ 4 h 35"/>
                    <a:gd name="T4" fmla="*/ 5 w 40"/>
                    <a:gd name="T5" fmla="*/ 9 h 35"/>
                    <a:gd name="T6" fmla="*/ 1 w 40"/>
                    <a:gd name="T7" fmla="*/ 15 h 35"/>
                    <a:gd name="T8" fmla="*/ 0 w 40"/>
                    <a:gd name="T9" fmla="*/ 21 h 35"/>
                    <a:gd name="T10" fmla="*/ 0 w 40"/>
                    <a:gd name="T11" fmla="*/ 25 h 35"/>
                    <a:gd name="T12" fmla="*/ 1 w 40"/>
                    <a:gd name="T13" fmla="*/ 28 h 35"/>
                    <a:gd name="T14" fmla="*/ 1 w 40"/>
                    <a:gd name="T15" fmla="*/ 28 h 35"/>
                    <a:gd name="T16" fmla="*/ 4 w 40"/>
                    <a:gd name="T17" fmla="*/ 30 h 35"/>
                    <a:gd name="T18" fmla="*/ 7 w 40"/>
                    <a:gd name="T19" fmla="*/ 33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2 h 35"/>
                    <a:gd name="T26" fmla="*/ 28 w 40"/>
                    <a:gd name="T27" fmla="*/ 32 h 35"/>
                    <a:gd name="T28" fmla="*/ 35 w 40"/>
                    <a:gd name="T29" fmla="*/ 26 h 35"/>
                    <a:gd name="T30" fmla="*/ 38 w 40"/>
                    <a:gd name="T31" fmla="*/ 20 h 35"/>
                    <a:gd name="T32" fmla="*/ 40 w 40"/>
                    <a:gd name="T33" fmla="*/ 14 h 35"/>
                    <a:gd name="T34" fmla="*/ 40 w 40"/>
                    <a:gd name="T35" fmla="*/ 10 h 35"/>
                    <a:gd name="T36" fmla="*/ 38 w 40"/>
                    <a:gd name="T37" fmla="*/ 7 h 35"/>
                    <a:gd name="T38" fmla="*/ 38 w 40"/>
                    <a:gd name="T39" fmla="*/ 7 h 35"/>
                    <a:gd name="T40" fmla="*/ 36 w 40"/>
                    <a:gd name="T41" fmla="*/ 5 h 35"/>
                    <a:gd name="T42" fmla="*/ 33 w 40"/>
                    <a:gd name="T43" fmla="*/ 2 h 35"/>
                    <a:gd name="T44" fmla="*/ 27 w 40"/>
                    <a:gd name="T45" fmla="*/ 0 h 35"/>
                    <a:gd name="T46" fmla="*/ 19 w 40"/>
                    <a:gd name="T47" fmla="*/ 1 h 35"/>
                    <a:gd name="T48" fmla="*/ 12 w 40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7" y="33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2"/>
                      </a:lnTo>
                      <a:lnTo>
                        <a:pt x="35" y="26"/>
                      </a:lnTo>
                      <a:lnTo>
                        <a:pt x="38" y="20"/>
                      </a:lnTo>
                      <a:lnTo>
                        <a:pt x="40" y="14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6" y="5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1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65" name="Freeform 3407"/>
                <p:cNvSpPr>
                  <a:spLocks/>
                </p:cNvSpPr>
                <p:nvPr/>
              </p:nvSpPr>
              <p:spPr bwMode="auto">
                <a:xfrm>
                  <a:off x="1549" y="3089"/>
                  <a:ext cx="40" cy="34"/>
                </a:xfrm>
                <a:custGeom>
                  <a:avLst/>
                  <a:gdLst>
                    <a:gd name="T0" fmla="*/ 26 w 40"/>
                    <a:gd name="T1" fmla="*/ 2 h 34"/>
                    <a:gd name="T2" fmla="*/ 26 w 40"/>
                    <a:gd name="T3" fmla="*/ 2 h 34"/>
                    <a:gd name="T4" fmla="*/ 18 w 40"/>
                    <a:gd name="T5" fmla="*/ 0 h 34"/>
                    <a:gd name="T6" fmla="*/ 11 w 40"/>
                    <a:gd name="T7" fmla="*/ 1 h 34"/>
                    <a:gd name="T8" fmla="*/ 4 w 40"/>
                    <a:gd name="T9" fmla="*/ 5 h 34"/>
                    <a:gd name="T10" fmla="*/ 2 w 40"/>
                    <a:gd name="T11" fmla="*/ 7 h 34"/>
                    <a:gd name="T12" fmla="*/ 0 w 40"/>
                    <a:gd name="T13" fmla="*/ 10 h 34"/>
                    <a:gd name="T14" fmla="*/ 0 w 40"/>
                    <a:gd name="T15" fmla="*/ 10 h 34"/>
                    <a:gd name="T16" fmla="*/ 0 w 40"/>
                    <a:gd name="T17" fmla="*/ 14 h 34"/>
                    <a:gd name="T18" fmla="*/ 0 w 40"/>
                    <a:gd name="T19" fmla="*/ 16 h 34"/>
                    <a:gd name="T20" fmla="*/ 3 w 40"/>
                    <a:gd name="T21" fmla="*/ 22 h 34"/>
                    <a:gd name="T22" fmla="*/ 8 w 40"/>
                    <a:gd name="T23" fmla="*/ 29 h 34"/>
                    <a:gd name="T24" fmla="*/ 14 w 40"/>
                    <a:gd name="T25" fmla="*/ 33 h 34"/>
                    <a:gd name="T26" fmla="*/ 14 w 40"/>
                    <a:gd name="T27" fmla="*/ 33 h 34"/>
                    <a:gd name="T28" fmla="*/ 22 w 40"/>
                    <a:gd name="T29" fmla="*/ 34 h 34"/>
                    <a:gd name="T30" fmla="*/ 30 w 40"/>
                    <a:gd name="T31" fmla="*/ 33 h 34"/>
                    <a:gd name="T32" fmla="*/ 36 w 40"/>
                    <a:gd name="T33" fmla="*/ 30 h 34"/>
                    <a:gd name="T34" fmla="*/ 39 w 40"/>
                    <a:gd name="T35" fmla="*/ 28 h 34"/>
                    <a:gd name="T36" fmla="*/ 40 w 40"/>
                    <a:gd name="T37" fmla="*/ 24 h 34"/>
                    <a:gd name="T38" fmla="*/ 40 w 40"/>
                    <a:gd name="T39" fmla="*/ 24 h 34"/>
                    <a:gd name="T40" fmla="*/ 40 w 40"/>
                    <a:gd name="T41" fmla="*/ 21 h 34"/>
                    <a:gd name="T42" fmla="*/ 40 w 40"/>
                    <a:gd name="T43" fmla="*/ 17 h 34"/>
                    <a:gd name="T44" fmla="*/ 37 w 40"/>
                    <a:gd name="T45" fmla="*/ 11 h 34"/>
                    <a:gd name="T46" fmla="*/ 34 w 40"/>
                    <a:gd name="T47" fmla="*/ 6 h 34"/>
                    <a:gd name="T48" fmla="*/ 26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3" y="22"/>
                      </a:lnTo>
                      <a:lnTo>
                        <a:pt x="8" y="29"/>
                      </a:lnTo>
                      <a:lnTo>
                        <a:pt x="14" y="33"/>
                      </a:lnTo>
                      <a:lnTo>
                        <a:pt x="22" y="34"/>
                      </a:lnTo>
                      <a:lnTo>
                        <a:pt x="30" y="33"/>
                      </a:lnTo>
                      <a:lnTo>
                        <a:pt x="36" y="30"/>
                      </a:lnTo>
                      <a:lnTo>
                        <a:pt x="39" y="28"/>
                      </a:lnTo>
                      <a:lnTo>
                        <a:pt x="40" y="24"/>
                      </a:lnTo>
                      <a:lnTo>
                        <a:pt x="40" y="21"/>
                      </a:lnTo>
                      <a:lnTo>
                        <a:pt x="40" y="17"/>
                      </a:lnTo>
                      <a:lnTo>
                        <a:pt x="37" y="11"/>
                      </a:lnTo>
                      <a:lnTo>
                        <a:pt x="34" y="6"/>
                      </a:lnTo>
                      <a:lnTo>
                        <a:pt x="26" y="2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66" name="Freeform 3408"/>
                <p:cNvSpPr>
                  <a:spLocks/>
                </p:cNvSpPr>
                <p:nvPr/>
              </p:nvSpPr>
              <p:spPr bwMode="auto">
                <a:xfrm>
                  <a:off x="1549" y="3089"/>
                  <a:ext cx="40" cy="34"/>
                </a:xfrm>
                <a:custGeom>
                  <a:avLst/>
                  <a:gdLst>
                    <a:gd name="T0" fmla="*/ 26 w 40"/>
                    <a:gd name="T1" fmla="*/ 2 h 34"/>
                    <a:gd name="T2" fmla="*/ 26 w 40"/>
                    <a:gd name="T3" fmla="*/ 2 h 34"/>
                    <a:gd name="T4" fmla="*/ 18 w 40"/>
                    <a:gd name="T5" fmla="*/ 0 h 34"/>
                    <a:gd name="T6" fmla="*/ 11 w 40"/>
                    <a:gd name="T7" fmla="*/ 1 h 34"/>
                    <a:gd name="T8" fmla="*/ 4 w 40"/>
                    <a:gd name="T9" fmla="*/ 5 h 34"/>
                    <a:gd name="T10" fmla="*/ 2 w 40"/>
                    <a:gd name="T11" fmla="*/ 7 h 34"/>
                    <a:gd name="T12" fmla="*/ 0 w 40"/>
                    <a:gd name="T13" fmla="*/ 10 h 34"/>
                    <a:gd name="T14" fmla="*/ 0 w 40"/>
                    <a:gd name="T15" fmla="*/ 10 h 34"/>
                    <a:gd name="T16" fmla="*/ 0 w 40"/>
                    <a:gd name="T17" fmla="*/ 14 h 34"/>
                    <a:gd name="T18" fmla="*/ 0 w 40"/>
                    <a:gd name="T19" fmla="*/ 16 h 34"/>
                    <a:gd name="T20" fmla="*/ 3 w 40"/>
                    <a:gd name="T21" fmla="*/ 22 h 34"/>
                    <a:gd name="T22" fmla="*/ 8 w 40"/>
                    <a:gd name="T23" fmla="*/ 29 h 34"/>
                    <a:gd name="T24" fmla="*/ 14 w 40"/>
                    <a:gd name="T25" fmla="*/ 33 h 34"/>
                    <a:gd name="T26" fmla="*/ 14 w 40"/>
                    <a:gd name="T27" fmla="*/ 33 h 34"/>
                    <a:gd name="T28" fmla="*/ 22 w 40"/>
                    <a:gd name="T29" fmla="*/ 34 h 34"/>
                    <a:gd name="T30" fmla="*/ 30 w 40"/>
                    <a:gd name="T31" fmla="*/ 33 h 34"/>
                    <a:gd name="T32" fmla="*/ 36 w 40"/>
                    <a:gd name="T33" fmla="*/ 30 h 34"/>
                    <a:gd name="T34" fmla="*/ 39 w 40"/>
                    <a:gd name="T35" fmla="*/ 28 h 34"/>
                    <a:gd name="T36" fmla="*/ 40 w 40"/>
                    <a:gd name="T37" fmla="*/ 24 h 34"/>
                    <a:gd name="T38" fmla="*/ 40 w 40"/>
                    <a:gd name="T39" fmla="*/ 24 h 34"/>
                    <a:gd name="T40" fmla="*/ 40 w 40"/>
                    <a:gd name="T41" fmla="*/ 21 h 34"/>
                    <a:gd name="T42" fmla="*/ 40 w 40"/>
                    <a:gd name="T43" fmla="*/ 17 h 34"/>
                    <a:gd name="T44" fmla="*/ 37 w 40"/>
                    <a:gd name="T45" fmla="*/ 11 h 34"/>
                    <a:gd name="T46" fmla="*/ 34 w 40"/>
                    <a:gd name="T47" fmla="*/ 6 h 34"/>
                    <a:gd name="T48" fmla="*/ 26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3" y="22"/>
                      </a:lnTo>
                      <a:lnTo>
                        <a:pt x="8" y="29"/>
                      </a:lnTo>
                      <a:lnTo>
                        <a:pt x="14" y="33"/>
                      </a:lnTo>
                      <a:lnTo>
                        <a:pt x="22" y="34"/>
                      </a:lnTo>
                      <a:lnTo>
                        <a:pt x="30" y="33"/>
                      </a:lnTo>
                      <a:lnTo>
                        <a:pt x="36" y="30"/>
                      </a:lnTo>
                      <a:lnTo>
                        <a:pt x="39" y="28"/>
                      </a:lnTo>
                      <a:lnTo>
                        <a:pt x="40" y="24"/>
                      </a:lnTo>
                      <a:lnTo>
                        <a:pt x="40" y="21"/>
                      </a:lnTo>
                      <a:lnTo>
                        <a:pt x="40" y="17"/>
                      </a:lnTo>
                      <a:lnTo>
                        <a:pt x="37" y="11"/>
                      </a:lnTo>
                      <a:lnTo>
                        <a:pt x="34" y="6"/>
                      </a:lnTo>
                      <a:lnTo>
                        <a:pt x="26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67" name="Freeform 3409"/>
                <p:cNvSpPr>
                  <a:spLocks/>
                </p:cNvSpPr>
                <p:nvPr/>
              </p:nvSpPr>
              <p:spPr bwMode="auto">
                <a:xfrm>
                  <a:off x="1524" y="3062"/>
                  <a:ext cx="42" cy="33"/>
                </a:xfrm>
                <a:custGeom>
                  <a:avLst/>
                  <a:gdLst>
                    <a:gd name="T0" fmla="*/ 22 w 42"/>
                    <a:gd name="T1" fmla="*/ 0 h 33"/>
                    <a:gd name="T2" fmla="*/ 22 w 42"/>
                    <a:gd name="T3" fmla="*/ 0 h 33"/>
                    <a:gd name="T4" fmla="*/ 13 w 42"/>
                    <a:gd name="T5" fmla="*/ 1 h 33"/>
                    <a:gd name="T6" fmla="*/ 6 w 42"/>
                    <a:gd name="T7" fmla="*/ 5 h 33"/>
                    <a:gd name="T8" fmla="*/ 3 w 42"/>
                    <a:gd name="T9" fmla="*/ 10 h 33"/>
                    <a:gd name="T10" fmla="*/ 1 w 42"/>
                    <a:gd name="T11" fmla="*/ 12 h 33"/>
                    <a:gd name="T12" fmla="*/ 0 w 42"/>
                    <a:gd name="T13" fmla="*/ 16 h 33"/>
                    <a:gd name="T14" fmla="*/ 0 w 42"/>
                    <a:gd name="T15" fmla="*/ 16 h 33"/>
                    <a:gd name="T16" fmla="*/ 1 w 42"/>
                    <a:gd name="T17" fmla="*/ 19 h 33"/>
                    <a:gd name="T18" fmla="*/ 3 w 42"/>
                    <a:gd name="T19" fmla="*/ 23 h 33"/>
                    <a:gd name="T20" fmla="*/ 6 w 42"/>
                    <a:gd name="T21" fmla="*/ 28 h 33"/>
                    <a:gd name="T22" fmla="*/ 13 w 42"/>
                    <a:gd name="T23" fmla="*/ 32 h 33"/>
                    <a:gd name="T24" fmla="*/ 22 w 42"/>
                    <a:gd name="T25" fmla="*/ 33 h 33"/>
                    <a:gd name="T26" fmla="*/ 22 w 42"/>
                    <a:gd name="T27" fmla="*/ 33 h 33"/>
                    <a:gd name="T28" fmla="*/ 29 w 42"/>
                    <a:gd name="T29" fmla="*/ 32 h 33"/>
                    <a:gd name="T30" fmla="*/ 36 w 42"/>
                    <a:gd name="T31" fmla="*/ 28 h 33"/>
                    <a:gd name="T32" fmla="*/ 41 w 42"/>
                    <a:gd name="T33" fmla="*/ 23 h 33"/>
                    <a:gd name="T34" fmla="*/ 42 w 42"/>
                    <a:gd name="T35" fmla="*/ 19 h 33"/>
                    <a:gd name="T36" fmla="*/ 42 w 42"/>
                    <a:gd name="T37" fmla="*/ 16 h 33"/>
                    <a:gd name="T38" fmla="*/ 42 w 42"/>
                    <a:gd name="T39" fmla="*/ 16 h 33"/>
                    <a:gd name="T40" fmla="*/ 42 w 42"/>
                    <a:gd name="T41" fmla="*/ 12 h 33"/>
                    <a:gd name="T42" fmla="*/ 41 w 42"/>
                    <a:gd name="T43" fmla="*/ 10 h 33"/>
                    <a:gd name="T44" fmla="*/ 36 w 42"/>
                    <a:gd name="T45" fmla="*/ 5 h 33"/>
                    <a:gd name="T46" fmla="*/ 29 w 42"/>
                    <a:gd name="T47" fmla="*/ 1 h 33"/>
                    <a:gd name="T48" fmla="*/ 22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3" y="10"/>
                      </a:lnTo>
                      <a:lnTo>
                        <a:pt x="1" y="12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3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2" y="33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2" y="19"/>
                      </a:lnTo>
                      <a:lnTo>
                        <a:pt x="42" y="16"/>
                      </a:lnTo>
                      <a:lnTo>
                        <a:pt x="42" y="12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68" name="Freeform 3410"/>
                <p:cNvSpPr>
                  <a:spLocks/>
                </p:cNvSpPr>
                <p:nvPr/>
              </p:nvSpPr>
              <p:spPr bwMode="auto">
                <a:xfrm>
                  <a:off x="1524" y="3062"/>
                  <a:ext cx="42" cy="33"/>
                </a:xfrm>
                <a:custGeom>
                  <a:avLst/>
                  <a:gdLst>
                    <a:gd name="T0" fmla="*/ 22 w 42"/>
                    <a:gd name="T1" fmla="*/ 0 h 33"/>
                    <a:gd name="T2" fmla="*/ 22 w 42"/>
                    <a:gd name="T3" fmla="*/ 0 h 33"/>
                    <a:gd name="T4" fmla="*/ 13 w 42"/>
                    <a:gd name="T5" fmla="*/ 1 h 33"/>
                    <a:gd name="T6" fmla="*/ 6 w 42"/>
                    <a:gd name="T7" fmla="*/ 5 h 33"/>
                    <a:gd name="T8" fmla="*/ 3 w 42"/>
                    <a:gd name="T9" fmla="*/ 10 h 33"/>
                    <a:gd name="T10" fmla="*/ 1 w 42"/>
                    <a:gd name="T11" fmla="*/ 12 h 33"/>
                    <a:gd name="T12" fmla="*/ 0 w 42"/>
                    <a:gd name="T13" fmla="*/ 16 h 33"/>
                    <a:gd name="T14" fmla="*/ 0 w 42"/>
                    <a:gd name="T15" fmla="*/ 16 h 33"/>
                    <a:gd name="T16" fmla="*/ 1 w 42"/>
                    <a:gd name="T17" fmla="*/ 19 h 33"/>
                    <a:gd name="T18" fmla="*/ 3 w 42"/>
                    <a:gd name="T19" fmla="*/ 23 h 33"/>
                    <a:gd name="T20" fmla="*/ 6 w 42"/>
                    <a:gd name="T21" fmla="*/ 28 h 33"/>
                    <a:gd name="T22" fmla="*/ 13 w 42"/>
                    <a:gd name="T23" fmla="*/ 32 h 33"/>
                    <a:gd name="T24" fmla="*/ 22 w 42"/>
                    <a:gd name="T25" fmla="*/ 33 h 33"/>
                    <a:gd name="T26" fmla="*/ 22 w 42"/>
                    <a:gd name="T27" fmla="*/ 33 h 33"/>
                    <a:gd name="T28" fmla="*/ 29 w 42"/>
                    <a:gd name="T29" fmla="*/ 32 h 33"/>
                    <a:gd name="T30" fmla="*/ 36 w 42"/>
                    <a:gd name="T31" fmla="*/ 28 h 33"/>
                    <a:gd name="T32" fmla="*/ 41 w 42"/>
                    <a:gd name="T33" fmla="*/ 23 h 33"/>
                    <a:gd name="T34" fmla="*/ 42 w 42"/>
                    <a:gd name="T35" fmla="*/ 19 h 33"/>
                    <a:gd name="T36" fmla="*/ 42 w 42"/>
                    <a:gd name="T37" fmla="*/ 16 h 33"/>
                    <a:gd name="T38" fmla="*/ 42 w 42"/>
                    <a:gd name="T39" fmla="*/ 16 h 33"/>
                    <a:gd name="T40" fmla="*/ 42 w 42"/>
                    <a:gd name="T41" fmla="*/ 12 h 33"/>
                    <a:gd name="T42" fmla="*/ 41 w 42"/>
                    <a:gd name="T43" fmla="*/ 10 h 33"/>
                    <a:gd name="T44" fmla="*/ 36 w 42"/>
                    <a:gd name="T45" fmla="*/ 5 h 33"/>
                    <a:gd name="T46" fmla="*/ 29 w 42"/>
                    <a:gd name="T47" fmla="*/ 1 h 33"/>
                    <a:gd name="T48" fmla="*/ 22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3" y="10"/>
                      </a:lnTo>
                      <a:lnTo>
                        <a:pt x="1" y="12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3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2" y="33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2" y="19"/>
                      </a:lnTo>
                      <a:lnTo>
                        <a:pt x="42" y="16"/>
                      </a:lnTo>
                      <a:lnTo>
                        <a:pt x="42" y="12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69" name="Freeform 3411"/>
                <p:cNvSpPr>
                  <a:spLocks/>
                </p:cNvSpPr>
                <p:nvPr/>
              </p:nvSpPr>
              <p:spPr bwMode="auto">
                <a:xfrm>
                  <a:off x="1549" y="3067"/>
                  <a:ext cx="43" cy="32"/>
                </a:xfrm>
                <a:custGeom>
                  <a:avLst/>
                  <a:gdLst>
                    <a:gd name="T0" fmla="*/ 25 w 43"/>
                    <a:gd name="T1" fmla="*/ 0 h 32"/>
                    <a:gd name="T2" fmla="*/ 25 w 43"/>
                    <a:gd name="T3" fmla="*/ 0 h 32"/>
                    <a:gd name="T4" fmla="*/ 17 w 43"/>
                    <a:gd name="T5" fmla="*/ 0 h 32"/>
                    <a:gd name="T6" fmla="*/ 9 w 43"/>
                    <a:gd name="T7" fmla="*/ 1 h 32"/>
                    <a:gd name="T8" fmla="*/ 4 w 43"/>
                    <a:gd name="T9" fmla="*/ 6 h 32"/>
                    <a:gd name="T10" fmla="*/ 2 w 43"/>
                    <a:gd name="T11" fmla="*/ 9 h 32"/>
                    <a:gd name="T12" fmla="*/ 2 w 43"/>
                    <a:gd name="T13" fmla="*/ 11 h 32"/>
                    <a:gd name="T14" fmla="*/ 2 w 43"/>
                    <a:gd name="T15" fmla="*/ 11 h 32"/>
                    <a:gd name="T16" fmla="*/ 0 w 43"/>
                    <a:gd name="T17" fmla="*/ 15 h 32"/>
                    <a:gd name="T18" fmla="*/ 2 w 43"/>
                    <a:gd name="T19" fmla="*/ 19 h 32"/>
                    <a:gd name="T20" fmla="*/ 6 w 43"/>
                    <a:gd name="T21" fmla="*/ 24 h 32"/>
                    <a:gd name="T22" fmla="*/ 11 w 43"/>
                    <a:gd name="T23" fmla="*/ 29 h 32"/>
                    <a:gd name="T24" fmla="*/ 18 w 43"/>
                    <a:gd name="T25" fmla="*/ 32 h 32"/>
                    <a:gd name="T26" fmla="*/ 18 w 43"/>
                    <a:gd name="T27" fmla="*/ 32 h 32"/>
                    <a:gd name="T28" fmla="*/ 27 w 43"/>
                    <a:gd name="T29" fmla="*/ 32 h 32"/>
                    <a:gd name="T30" fmla="*/ 34 w 43"/>
                    <a:gd name="T31" fmla="*/ 29 h 32"/>
                    <a:gd name="T32" fmla="*/ 39 w 43"/>
                    <a:gd name="T33" fmla="*/ 25 h 32"/>
                    <a:gd name="T34" fmla="*/ 41 w 43"/>
                    <a:gd name="T35" fmla="*/ 23 h 32"/>
                    <a:gd name="T36" fmla="*/ 43 w 43"/>
                    <a:gd name="T37" fmla="*/ 19 h 32"/>
                    <a:gd name="T38" fmla="*/ 43 w 43"/>
                    <a:gd name="T39" fmla="*/ 19 h 32"/>
                    <a:gd name="T40" fmla="*/ 43 w 43"/>
                    <a:gd name="T41" fmla="*/ 16 h 32"/>
                    <a:gd name="T42" fmla="*/ 41 w 43"/>
                    <a:gd name="T43" fmla="*/ 13 h 32"/>
                    <a:gd name="T44" fmla="*/ 39 w 43"/>
                    <a:gd name="T45" fmla="*/ 7 h 32"/>
                    <a:gd name="T46" fmla="*/ 32 w 43"/>
                    <a:gd name="T47" fmla="*/ 2 h 32"/>
                    <a:gd name="T48" fmla="*/ 25 w 43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2"/>
                    <a:gd name="T77" fmla="*/ 43 w 43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2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17" y="0"/>
                      </a:lnTo>
                      <a:lnTo>
                        <a:pt x="9" y="1"/>
                      </a:lnTo>
                      <a:lnTo>
                        <a:pt x="4" y="6"/>
                      </a:lnTo>
                      <a:lnTo>
                        <a:pt x="2" y="9"/>
                      </a:lnTo>
                      <a:lnTo>
                        <a:pt x="2" y="11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6" y="24"/>
                      </a:lnTo>
                      <a:lnTo>
                        <a:pt x="11" y="29"/>
                      </a:lnTo>
                      <a:lnTo>
                        <a:pt x="18" y="32"/>
                      </a:lnTo>
                      <a:lnTo>
                        <a:pt x="27" y="32"/>
                      </a:lnTo>
                      <a:lnTo>
                        <a:pt x="34" y="29"/>
                      </a:lnTo>
                      <a:lnTo>
                        <a:pt x="39" y="25"/>
                      </a:lnTo>
                      <a:lnTo>
                        <a:pt x="41" y="23"/>
                      </a:lnTo>
                      <a:lnTo>
                        <a:pt x="43" y="19"/>
                      </a:lnTo>
                      <a:lnTo>
                        <a:pt x="43" y="16"/>
                      </a:lnTo>
                      <a:lnTo>
                        <a:pt x="41" y="13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70" name="Freeform 3412"/>
                <p:cNvSpPr>
                  <a:spLocks/>
                </p:cNvSpPr>
                <p:nvPr/>
              </p:nvSpPr>
              <p:spPr bwMode="auto">
                <a:xfrm>
                  <a:off x="1549" y="3067"/>
                  <a:ext cx="43" cy="32"/>
                </a:xfrm>
                <a:custGeom>
                  <a:avLst/>
                  <a:gdLst>
                    <a:gd name="T0" fmla="*/ 25 w 43"/>
                    <a:gd name="T1" fmla="*/ 0 h 32"/>
                    <a:gd name="T2" fmla="*/ 25 w 43"/>
                    <a:gd name="T3" fmla="*/ 0 h 32"/>
                    <a:gd name="T4" fmla="*/ 17 w 43"/>
                    <a:gd name="T5" fmla="*/ 0 h 32"/>
                    <a:gd name="T6" fmla="*/ 9 w 43"/>
                    <a:gd name="T7" fmla="*/ 1 h 32"/>
                    <a:gd name="T8" fmla="*/ 4 w 43"/>
                    <a:gd name="T9" fmla="*/ 6 h 32"/>
                    <a:gd name="T10" fmla="*/ 2 w 43"/>
                    <a:gd name="T11" fmla="*/ 9 h 32"/>
                    <a:gd name="T12" fmla="*/ 2 w 43"/>
                    <a:gd name="T13" fmla="*/ 11 h 32"/>
                    <a:gd name="T14" fmla="*/ 2 w 43"/>
                    <a:gd name="T15" fmla="*/ 11 h 32"/>
                    <a:gd name="T16" fmla="*/ 0 w 43"/>
                    <a:gd name="T17" fmla="*/ 15 h 32"/>
                    <a:gd name="T18" fmla="*/ 2 w 43"/>
                    <a:gd name="T19" fmla="*/ 19 h 32"/>
                    <a:gd name="T20" fmla="*/ 6 w 43"/>
                    <a:gd name="T21" fmla="*/ 24 h 32"/>
                    <a:gd name="T22" fmla="*/ 11 w 43"/>
                    <a:gd name="T23" fmla="*/ 29 h 32"/>
                    <a:gd name="T24" fmla="*/ 18 w 43"/>
                    <a:gd name="T25" fmla="*/ 32 h 32"/>
                    <a:gd name="T26" fmla="*/ 18 w 43"/>
                    <a:gd name="T27" fmla="*/ 32 h 32"/>
                    <a:gd name="T28" fmla="*/ 27 w 43"/>
                    <a:gd name="T29" fmla="*/ 32 h 32"/>
                    <a:gd name="T30" fmla="*/ 34 w 43"/>
                    <a:gd name="T31" fmla="*/ 29 h 32"/>
                    <a:gd name="T32" fmla="*/ 39 w 43"/>
                    <a:gd name="T33" fmla="*/ 25 h 32"/>
                    <a:gd name="T34" fmla="*/ 41 w 43"/>
                    <a:gd name="T35" fmla="*/ 23 h 32"/>
                    <a:gd name="T36" fmla="*/ 43 w 43"/>
                    <a:gd name="T37" fmla="*/ 19 h 32"/>
                    <a:gd name="T38" fmla="*/ 43 w 43"/>
                    <a:gd name="T39" fmla="*/ 19 h 32"/>
                    <a:gd name="T40" fmla="*/ 43 w 43"/>
                    <a:gd name="T41" fmla="*/ 16 h 32"/>
                    <a:gd name="T42" fmla="*/ 41 w 43"/>
                    <a:gd name="T43" fmla="*/ 13 h 32"/>
                    <a:gd name="T44" fmla="*/ 39 w 43"/>
                    <a:gd name="T45" fmla="*/ 7 h 32"/>
                    <a:gd name="T46" fmla="*/ 32 w 43"/>
                    <a:gd name="T47" fmla="*/ 2 h 32"/>
                    <a:gd name="T48" fmla="*/ 25 w 43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2"/>
                    <a:gd name="T77" fmla="*/ 43 w 43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2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17" y="0"/>
                      </a:lnTo>
                      <a:lnTo>
                        <a:pt x="9" y="1"/>
                      </a:lnTo>
                      <a:lnTo>
                        <a:pt x="4" y="6"/>
                      </a:lnTo>
                      <a:lnTo>
                        <a:pt x="2" y="9"/>
                      </a:lnTo>
                      <a:lnTo>
                        <a:pt x="2" y="11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6" y="24"/>
                      </a:lnTo>
                      <a:lnTo>
                        <a:pt x="11" y="29"/>
                      </a:lnTo>
                      <a:lnTo>
                        <a:pt x="18" y="32"/>
                      </a:lnTo>
                      <a:lnTo>
                        <a:pt x="27" y="32"/>
                      </a:lnTo>
                      <a:lnTo>
                        <a:pt x="34" y="29"/>
                      </a:lnTo>
                      <a:lnTo>
                        <a:pt x="39" y="25"/>
                      </a:lnTo>
                      <a:lnTo>
                        <a:pt x="41" y="23"/>
                      </a:lnTo>
                      <a:lnTo>
                        <a:pt x="43" y="19"/>
                      </a:lnTo>
                      <a:lnTo>
                        <a:pt x="43" y="16"/>
                      </a:lnTo>
                      <a:lnTo>
                        <a:pt x="41" y="13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71" name="Freeform 3413"/>
                <p:cNvSpPr>
                  <a:spLocks/>
                </p:cNvSpPr>
                <p:nvPr/>
              </p:nvSpPr>
              <p:spPr bwMode="auto">
                <a:xfrm>
                  <a:off x="1538" y="3045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6 w 42"/>
                    <a:gd name="T7" fmla="*/ 4 h 32"/>
                    <a:gd name="T8" fmla="*/ 3 w 42"/>
                    <a:gd name="T9" fmla="*/ 9 h 32"/>
                    <a:gd name="T10" fmla="*/ 1 w 42"/>
                    <a:gd name="T11" fmla="*/ 13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1 w 42"/>
                    <a:gd name="T17" fmla="*/ 19 h 32"/>
                    <a:gd name="T18" fmla="*/ 3 w 42"/>
                    <a:gd name="T19" fmla="*/ 22 h 32"/>
                    <a:gd name="T20" fmla="*/ 6 w 42"/>
                    <a:gd name="T21" fmla="*/ 27 h 32"/>
                    <a:gd name="T22" fmla="*/ 13 w 42"/>
                    <a:gd name="T23" fmla="*/ 31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7 h 32"/>
                    <a:gd name="T32" fmla="*/ 41 w 42"/>
                    <a:gd name="T33" fmla="*/ 22 h 32"/>
                    <a:gd name="T34" fmla="*/ 42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2 w 42"/>
                    <a:gd name="T41" fmla="*/ 13 h 32"/>
                    <a:gd name="T42" fmla="*/ 41 w 42"/>
                    <a:gd name="T43" fmla="*/ 9 h 32"/>
                    <a:gd name="T44" fmla="*/ 36 w 42"/>
                    <a:gd name="T45" fmla="*/ 4 h 32"/>
                    <a:gd name="T46" fmla="*/ 29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4"/>
                      </a:lnTo>
                      <a:lnTo>
                        <a:pt x="3" y="9"/>
                      </a:lnTo>
                      <a:lnTo>
                        <a:pt x="1" y="13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3" y="22"/>
                      </a:lnTo>
                      <a:lnTo>
                        <a:pt x="6" y="27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29" y="31"/>
                      </a:lnTo>
                      <a:lnTo>
                        <a:pt x="36" y="27"/>
                      </a:lnTo>
                      <a:lnTo>
                        <a:pt x="41" y="22"/>
                      </a:lnTo>
                      <a:lnTo>
                        <a:pt x="42" y="19"/>
                      </a:lnTo>
                      <a:lnTo>
                        <a:pt x="42" y="15"/>
                      </a:lnTo>
                      <a:lnTo>
                        <a:pt x="42" y="13"/>
                      </a:lnTo>
                      <a:lnTo>
                        <a:pt x="41" y="9"/>
                      </a:lnTo>
                      <a:lnTo>
                        <a:pt x="36" y="4"/>
                      </a:lnTo>
                      <a:lnTo>
                        <a:pt x="29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72" name="Freeform 3414"/>
                <p:cNvSpPr>
                  <a:spLocks/>
                </p:cNvSpPr>
                <p:nvPr/>
              </p:nvSpPr>
              <p:spPr bwMode="auto">
                <a:xfrm>
                  <a:off x="1538" y="3045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6 w 42"/>
                    <a:gd name="T7" fmla="*/ 4 h 32"/>
                    <a:gd name="T8" fmla="*/ 3 w 42"/>
                    <a:gd name="T9" fmla="*/ 9 h 32"/>
                    <a:gd name="T10" fmla="*/ 1 w 42"/>
                    <a:gd name="T11" fmla="*/ 13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1 w 42"/>
                    <a:gd name="T17" fmla="*/ 19 h 32"/>
                    <a:gd name="T18" fmla="*/ 3 w 42"/>
                    <a:gd name="T19" fmla="*/ 22 h 32"/>
                    <a:gd name="T20" fmla="*/ 6 w 42"/>
                    <a:gd name="T21" fmla="*/ 27 h 32"/>
                    <a:gd name="T22" fmla="*/ 13 w 42"/>
                    <a:gd name="T23" fmla="*/ 31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7 h 32"/>
                    <a:gd name="T32" fmla="*/ 41 w 42"/>
                    <a:gd name="T33" fmla="*/ 22 h 32"/>
                    <a:gd name="T34" fmla="*/ 42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2 w 42"/>
                    <a:gd name="T41" fmla="*/ 13 h 32"/>
                    <a:gd name="T42" fmla="*/ 41 w 42"/>
                    <a:gd name="T43" fmla="*/ 9 h 32"/>
                    <a:gd name="T44" fmla="*/ 36 w 42"/>
                    <a:gd name="T45" fmla="*/ 4 h 32"/>
                    <a:gd name="T46" fmla="*/ 29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4"/>
                      </a:lnTo>
                      <a:lnTo>
                        <a:pt x="3" y="9"/>
                      </a:lnTo>
                      <a:lnTo>
                        <a:pt x="1" y="13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3" y="22"/>
                      </a:lnTo>
                      <a:lnTo>
                        <a:pt x="6" y="27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29" y="31"/>
                      </a:lnTo>
                      <a:lnTo>
                        <a:pt x="36" y="27"/>
                      </a:lnTo>
                      <a:lnTo>
                        <a:pt x="41" y="22"/>
                      </a:lnTo>
                      <a:lnTo>
                        <a:pt x="42" y="19"/>
                      </a:lnTo>
                      <a:lnTo>
                        <a:pt x="42" y="15"/>
                      </a:lnTo>
                      <a:lnTo>
                        <a:pt x="42" y="13"/>
                      </a:lnTo>
                      <a:lnTo>
                        <a:pt x="41" y="9"/>
                      </a:lnTo>
                      <a:lnTo>
                        <a:pt x="36" y="4"/>
                      </a:lnTo>
                      <a:lnTo>
                        <a:pt x="29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73" name="Freeform 3415"/>
                <p:cNvSpPr>
                  <a:spLocks/>
                </p:cNvSpPr>
                <p:nvPr/>
              </p:nvSpPr>
              <p:spPr bwMode="auto">
                <a:xfrm>
                  <a:off x="1520" y="3106"/>
                  <a:ext cx="40" cy="36"/>
                </a:xfrm>
                <a:custGeom>
                  <a:avLst/>
                  <a:gdLst>
                    <a:gd name="T0" fmla="*/ 12 w 40"/>
                    <a:gd name="T1" fmla="*/ 4 h 36"/>
                    <a:gd name="T2" fmla="*/ 12 w 40"/>
                    <a:gd name="T3" fmla="*/ 4 h 36"/>
                    <a:gd name="T4" fmla="*/ 5 w 40"/>
                    <a:gd name="T5" fmla="*/ 9 h 36"/>
                    <a:gd name="T6" fmla="*/ 1 w 40"/>
                    <a:gd name="T7" fmla="*/ 16 h 36"/>
                    <a:gd name="T8" fmla="*/ 0 w 40"/>
                    <a:gd name="T9" fmla="*/ 22 h 36"/>
                    <a:gd name="T10" fmla="*/ 0 w 40"/>
                    <a:gd name="T11" fmla="*/ 26 h 36"/>
                    <a:gd name="T12" fmla="*/ 1 w 40"/>
                    <a:gd name="T13" fmla="*/ 28 h 36"/>
                    <a:gd name="T14" fmla="*/ 1 w 40"/>
                    <a:gd name="T15" fmla="*/ 28 h 36"/>
                    <a:gd name="T16" fmla="*/ 4 w 40"/>
                    <a:gd name="T17" fmla="*/ 31 h 36"/>
                    <a:gd name="T18" fmla="*/ 7 w 40"/>
                    <a:gd name="T19" fmla="*/ 34 h 36"/>
                    <a:gd name="T20" fmla="*/ 13 w 40"/>
                    <a:gd name="T21" fmla="*/ 36 h 36"/>
                    <a:gd name="T22" fmla="*/ 21 w 40"/>
                    <a:gd name="T23" fmla="*/ 35 h 36"/>
                    <a:gd name="T24" fmla="*/ 28 w 40"/>
                    <a:gd name="T25" fmla="*/ 32 h 36"/>
                    <a:gd name="T26" fmla="*/ 28 w 40"/>
                    <a:gd name="T27" fmla="*/ 32 h 36"/>
                    <a:gd name="T28" fmla="*/ 35 w 40"/>
                    <a:gd name="T29" fmla="*/ 27 h 36"/>
                    <a:gd name="T30" fmla="*/ 38 w 40"/>
                    <a:gd name="T31" fmla="*/ 21 h 36"/>
                    <a:gd name="T32" fmla="*/ 40 w 40"/>
                    <a:gd name="T33" fmla="*/ 14 h 36"/>
                    <a:gd name="T34" fmla="*/ 40 w 40"/>
                    <a:gd name="T35" fmla="*/ 11 h 36"/>
                    <a:gd name="T36" fmla="*/ 38 w 40"/>
                    <a:gd name="T37" fmla="*/ 8 h 36"/>
                    <a:gd name="T38" fmla="*/ 38 w 40"/>
                    <a:gd name="T39" fmla="*/ 8 h 36"/>
                    <a:gd name="T40" fmla="*/ 36 w 40"/>
                    <a:gd name="T41" fmla="*/ 5 h 36"/>
                    <a:gd name="T42" fmla="*/ 33 w 40"/>
                    <a:gd name="T43" fmla="*/ 3 h 36"/>
                    <a:gd name="T44" fmla="*/ 27 w 40"/>
                    <a:gd name="T45" fmla="*/ 0 h 36"/>
                    <a:gd name="T46" fmla="*/ 19 w 40"/>
                    <a:gd name="T47" fmla="*/ 0 h 36"/>
                    <a:gd name="T48" fmla="*/ 12 w 40"/>
                    <a:gd name="T49" fmla="*/ 4 h 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6"/>
                    <a:gd name="T77" fmla="*/ 40 w 40"/>
                    <a:gd name="T78" fmla="*/ 36 h 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6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7" y="34"/>
                      </a:lnTo>
                      <a:lnTo>
                        <a:pt x="13" y="36"/>
                      </a:lnTo>
                      <a:lnTo>
                        <a:pt x="21" y="35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8" y="21"/>
                      </a:lnTo>
                      <a:lnTo>
                        <a:pt x="40" y="14"/>
                      </a:lnTo>
                      <a:lnTo>
                        <a:pt x="40" y="11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74" name="Freeform 3416"/>
                <p:cNvSpPr>
                  <a:spLocks/>
                </p:cNvSpPr>
                <p:nvPr/>
              </p:nvSpPr>
              <p:spPr bwMode="auto">
                <a:xfrm>
                  <a:off x="1520" y="3106"/>
                  <a:ext cx="40" cy="36"/>
                </a:xfrm>
                <a:custGeom>
                  <a:avLst/>
                  <a:gdLst>
                    <a:gd name="T0" fmla="*/ 12 w 40"/>
                    <a:gd name="T1" fmla="*/ 4 h 36"/>
                    <a:gd name="T2" fmla="*/ 12 w 40"/>
                    <a:gd name="T3" fmla="*/ 4 h 36"/>
                    <a:gd name="T4" fmla="*/ 5 w 40"/>
                    <a:gd name="T5" fmla="*/ 9 h 36"/>
                    <a:gd name="T6" fmla="*/ 1 w 40"/>
                    <a:gd name="T7" fmla="*/ 16 h 36"/>
                    <a:gd name="T8" fmla="*/ 0 w 40"/>
                    <a:gd name="T9" fmla="*/ 22 h 36"/>
                    <a:gd name="T10" fmla="*/ 0 w 40"/>
                    <a:gd name="T11" fmla="*/ 26 h 36"/>
                    <a:gd name="T12" fmla="*/ 1 w 40"/>
                    <a:gd name="T13" fmla="*/ 28 h 36"/>
                    <a:gd name="T14" fmla="*/ 1 w 40"/>
                    <a:gd name="T15" fmla="*/ 28 h 36"/>
                    <a:gd name="T16" fmla="*/ 4 w 40"/>
                    <a:gd name="T17" fmla="*/ 31 h 36"/>
                    <a:gd name="T18" fmla="*/ 7 w 40"/>
                    <a:gd name="T19" fmla="*/ 34 h 36"/>
                    <a:gd name="T20" fmla="*/ 13 w 40"/>
                    <a:gd name="T21" fmla="*/ 36 h 36"/>
                    <a:gd name="T22" fmla="*/ 21 w 40"/>
                    <a:gd name="T23" fmla="*/ 35 h 36"/>
                    <a:gd name="T24" fmla="*/ 28 w 40"/>
                    <a:gd name="T25" fmla="*/ 32 h 36"/>
                    <a:gd name="T26" fmla="*/ 28 w 40"/>
                    <a:gd name="T27" fmla="*/ 32 h 36"/>
                    <a:gd name="T28" fmla="*/ 35 w 40"/>
                    <a:gd name="T29" fmla="*/ 27 h 36"/>
                    <a:gd name="T30" fmla="*/ 38 w 40"/>
                    <a:gd name="T31" fmla="*/ 21 h 36"/>
                    <a:gd name="T32" fmla="*/ 40 w 40"/>
                    <a:gd name="T33" fmla="*/ 14 h 36"/>
                    <a:gd name="T34" fmla="*/ 40 w 40"/>
                    <a:gd name="T35" fmla="*/ 11 h 36"/>
                    <a:gd name="T36" fmla="*/ 38 w 40"/>
                    <a:gd name="T37" fmla="*/ 8 h 36"/>
                    <a:gd name="T38" fmla="*/ 38 w 40"/>
                    <a:gd name="T39" fmla="*/ 8 h 36"/>
                    <a:gd name="T40" fmla="*/ 36 w 40"/>
                    <a:gd name="T41" fmla="*/ 5 h 36"/>
                    <a:gd name="T42" fmla="*/ 33 w 40"/>
                    <a:gd name="T43" fmla="*/ 3 h 36"/>
                    <a:gd name="T44" fmla="*/ 27 w 40"/>
                    <a:gd name="T45" fmla="*/ 0 h 36"/>
                    <a:gd name="T46" fmla="*/ 19 w 40"/>
                    <a:gd name="T47" fmla="*/ 0 h 36"/>
                    <a:gd name="T48" fmla="*/ 12 w 40"/>
                    <a:gd name="T49" fmla="*/ 4 h 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6"/>
                    <a:gd name="T77" fmla="*/ 40 w 40"/>
                    <a:gd name="T78" fmla="*/ 36 h 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6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7" y="34"/>
                      </a:lnTo>
                      <a:lnTo>
                        <a:pt x="13" y="36"/>
                      </a:lnTo>
                      <a:lnTo>
                        <a:pt x="21" y="35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8" y="21"/>
                      </a:lnTo>
                      <a:lnTo>
                        <a:pt x="40" y="14"/>
                      </a:lnTo>
                      <a:lnTo>
                        <a:pt x="40" y="11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75" name="Freeform 3417"/>
                <p:cNvSpPr>
                  <a:spLocks/>
                </p:cNvSpPr>
                <p:nvPr/>
              </p:nvSpPr>
              <p:spPr bwMode="auto">
                <a:xfrm>
                  <a:off x="1549" y="3110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8 w 40"/>
                    <a:gd name="T5" fmla="*/ 0 h 33"/>
                    <a:gd name="T6" fmla="*/ 11 w 40"/>
                    <a:gd name="T7" fmla="*/ 1 h 33"/>
                    <a:gd name="T8" fmla="*/ 4 w 40"/>
                    <a:gd name="T9" fmla="*/ 5 h 33"/>
                    <a:gd name="T10" fmla="*/ 2 w 40"/>
                    <a:gd name="T11" fmla="*/ 7 h 33"/>
                    <a:gd name="T12" fmla="*/ 0 w 40"/>
                    <a:gd name="T13" fmla="*/ 10 h 33"/>
                    <a:gd name="T14" fmla="*/ 0 w 40"/>
                    <a:gd name="T15" fmla="*/ 10 h 33"/>
                    <a:gd name="T16" fmla="*/ 0 w 40"/>
                    <a:gd name="T17" fmla="*/ 13 h 33"/>
                    <a:gd name="T18" fmla="*/ 0 w 40"/>
                    <a:gd name="T19" fmla="*/ 17 h 33"/>
                    <a:gd name="T20" fmla="*/ 3 w 40"/>
                    <a:gd name="T21" fmla="*/ 23 h 33"/>
                    <a:gd name="T22" fmla="*/ 8 w 40"/>
                    <a:gd name="T23" fmla="*/ 28 h 33"/>
                    <a:gd name="T24" fmla="*/ 14 w 40"/>
                    <a:gd name="T25" fmla="*/ 32 h 33"/>
                    <a:gd name="T26" fmla="*/ 14 w 40"/>
                    <a:gd name="T27" fmla="*/ 32 h 33"/>
                    <a:gd name="T28" fmla="*/ 22 w 40"/>
                    <a:gd name="T29" fmla="*/ 33 h 33"/>
                    <a:gd name="T30" fmla="*/ 30 w 40"/>
                    <a:gd name="T31" fmla="*/ 33 h 33"/>
                    <a:gd name="T32" fmla="*/ 36 w 40"/>
                    <a:gd name="T33" fmla="*/ 30 h 33"/>
                    <a:gd name="T34" fmla="*/ 39 w 40"/>
                    <a:gd name="T35" fmla="*/ 27 h 33"/>
                    <a:gd name="T36" fmla="*/ 40 w 40"/>
                    <a:gd name="T37" fmla="*/ 24 h 33"/>
                    <a:gd name="T38" fmla="*/ 40 w 40"/>
                    <a:gd name="T39" fmla="*/ 24 h 33"/>
                    <a:gd name="T40" fmla="*/ 40 w 40"/>
                    <a:gd name="T41" fmla="*/ 21 h 33"/>
                    <a:gd name="T42" fmla="*/ 40 w 40"/>
                    <a:gd name="T43" fmla="*/ 18 h 33"/>
                    <a:gd name="T44" fmla="*/ 37 w 40"/>
                    <a:gd name="T45" fmla="*/ 12 h 33"/>
                    <a:gd name="T46" fmla="*/ 32 w 40"/>
                    <a:gd name="T47" fmla="*/ 7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30" y="33"/>
                      </a:lnTo>
                      <a:lnTo>
                        <a:pt x="36" y="30"/>
                      </a:lnTo>
                      <a:lnTo>
                        <a:pt x="39" y="27"/>
                      </a:lnTo>
                      <a:lnTo>
                        <a:pt x="40" y="24"/>
                      </a:lnTo>
                      <a:lnTo>
                        <a:pt x="40" y="21"/>
                      </a:lnTo>
                      <a:lnTo>
                        <a:pt x="40" y="18"/>
                      </a:lnTo>
                      <a:lnTo>
                        <a:pt x="37" y="12"/>
                      </a:lnTo>
                      <a:lnTo>
                        <a:pt x="32" y="7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76" name="Freeform 3418"/>
                <p:cNvSpPr>
                  <a:spLocks/>
                </p:cNvSpPr>
                <p:nvPr/>
              </p:nvSpPr>
              <p:spPr bwMode="auto">
                <a:xfrm>
                  <a:off x="1549" y="3110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8 w 40"/>
                    <a:gd name="T5" fmla="*/ 0 h 33"/>
                    <a:gd name="T6" fmla="*/ 11 w 40"/>
                    <a:gd name="T7" fmla="*/ 1 h 33"/>
                    <a:gd name="T8" fmla="*/ 4 w 40"/>
                    <a:gd name="T9" fmla="*/ 5 h 33"/>
                    <a:gd name="T10" fmla="*/ 2 w 40"/>
                    <a:gd name="T11" fmla="*/ 7 h 33"/>
                    <a:gd name="T12" fmla="*/ 0 w 40"/>
                    <a:gd name="T13" fmla="*/ 10 h 33"/>
                    <a:gd name="T14" fmla="*/ 0 w 40"/>
                    <a:gd name="T15" fmla="*/ 10 h 33"/>
                    <a:gd name="T16" fmla="*/ 0 w 40"/>
                    <a:gd name="T17" fmla="*/ 13 h 33"/>
                    <a:gd name="T18" fmla="*/ 0 w 40"/>
                    <a:gd name="T19" fmla="*/ 17 h 33"/>
                    <a:gd name="T20" fmla="*/ 3 w 40"/>
                    <a:gd name="T21" fmla="*/ 23 h 33"/>
                    <a:gd name="T22" fmla="*/ 8 w 40"/>
                    <a:gd name="T23" fmla="*/ 28 h 33"/>
                    <a:gd name="T24" fmla="*/ 14 w 40"/>
                    <a:gd name="T25" fmla="*/ 32 h 33"/>
                    <a:gd name="T26" fmla="*/ 14 w 40"/>
                    <a:gd name="T27" fmla="*/ 32 h 33"/>
                    <a:gd name="T28" fmla="*/ 22 w 40"/>
                    <a:gd name="T29" fmla="*/ 33 h 33"/>
                    <a:gd name="T30" fmla="*/ 30 w 40"/>
                    <a:gd name="T31" fmla="*/ 33 h 33"/>
                    <a:gd name="T32" fmla="*/ 36 w 40"/>
                    <a:gd name="T33" fmla="*/ 30 h 33"/>
                    <a:gd name="T34" fmla="*/ 39 w 40"/>
                    <a:gd name="T35" fmla="*/ 27 h 33"/>
                    <a:gd name="T36" fmla="*/ 40 w 40"/>
                    <a:gd name="T37" fmla="*/ 24 h 33"/>
                    <a:gd name="T38" fmla="*/ 40 w 40"/>
                    <a:gd name="T39" fmla="*/ 24 h 33"/>
                    <a:gd name="T40" fmla="*/ 40 w 40"/>
                    <a:gd name="T41" fmla="*/ 21 h 33"/>
                    <a:gd name="T42" fmla="*/ 40 w 40"/>
                    <a:gd name="T43" fmla="*/ 18 h 33"/>
                    <a:gd name="T44" fmla="*/ 37 w 40"/>
                    <a:gd name="T45" fmla="*/ 12 h 33"/>
                    <a:gd name="T46" fmla="*/ 32 w 40"/>
                    <a:gd name="T47" fmla="*/ 7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30" y="33"/>
                      </a:lnTo>
                      <a:lnTo>
                        <a:pt x="36" y="30"/>
                      </a:lnTo>
                      <a:lnTo>
                        <a:pt x="39" y="27"/>
                      </a:lnTo>
                      <a:lnTo>
                        <a:pt x="40" y="24"/>
                      </a:lnTo>
                      <a:lnTo>
                        <a:pt x="40" y="21"/>
                      </a:lnTo>
                      <a:lnTo>
                        <a:pt x="40" y="18"/>
                      </a:lnTo>
                      <a:lnTo>
                        <a:pt x="37" y="12"/>
                      </a:lnTo>
                      <a:lnTo>
                        <a:pt x="32" y="7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77" name="Freeform 3419"/>
                <p:cNvSpPr>
                  <a:spLocks/>
                </p:cNvSpPr>
                <p:nvPr/>
              </p:nvSpPr>
              <p:spPr bwMode="auto">
                <a:xfrm>
                  <a:off x="1538" y="3100"/>
                  <a:ext cx="31" cy="89"/>
                </a:xfrm>
                <a:custGeom>
                  <a:avLst/>
                  <a:gdLst>
                    <a:gd name="T0" fmla="*/ 0 w 31"/>
                    <a:gd name="T1" fmla="*/ 85 h 89"/>
                    <a:gd name="T2" fmla="*/ 9 w 31"/>
                    <a:gd name="T3" fmla="*/ 70 h 89"/>
                    <a:gd name="T4" fmla="*/ 9 w 31"/>
                    <a:gd name="T5" fmla="*/ 0 h 89"/>
                    <a:gd name="T6" fmla="*/ 23 w 31"/>
                    <a:gd name="T7" fmla="*/ 3 h 89"/>
                    <a:gd name="T8" fmla="*/ 23 w 31"/>
                    <a:gd name="T9" fmla="*/ 70 h 89"/>
                    <a:gd name="T10" fmla="*/ 31 w 31"/>
                    <a:gd name="T11" fmla="*/ 87 h 89"/>
                    <a:gd name="T12" fmla="*/ 20 w 31"/>
                    <a:gd name="T13" fmla="*/ 80 h 89"/>
                    <a:gd name="T14" fmla="*/ 20 w 31"/>
                    <a:gd name="T15" fmla="*/ 89 h 89"/>
                    <a:gd name="T16" fmla="*/ 14 w 31"/>
                    <a:gd name="T17" fmla="*/ 82 h 89"/>
                    <a:gd name="T18" fmla="*/ 9 w 31"/>
                    <a:gd name="T19" fmla="*/ 88 h 89"/>
                    <a:gd name="T20" fmla="*/ 9 w 31"/>
                    <a:gd name="T21" fmla="*/ 82 h 89"/>
                    <a:gd name="T22" fmla="*/ 0 w 31"/>
                    <a:gd name="T23" fmla="*/ 85 h 89"/>
                    <a:gd name="T24" fmla="*/ 0 w 31"/>
                    <a:gd name="T25" fmla="*/ 85 h 8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9"/>
                    <a:gd name="T41" fmla="*/ 31 w 31"/>
                    <a:gd name="T42" fmla="*/ 89 h 8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9">
                      <a:moveTo>
                        <a:pt x="0" y="85"/>
                      </a:moveTo>
                      <a:lnTo>
                        <a:pt x="9" y="70"/>
                      </a:lnTo>
                      <a:lnTo>
                        <a:pt x="9" y="0"/>
                      </a:lnTo>
                      <a:lnTo>
                        <a:pt x="23" y="3"/>
                      </a:lnTo>
                      <a:lnTo>
                        <a:pt x="23" y="70"/>
                      </a:lnTo>
                      <a:lnTo>
                        <a:pt x="31" y="87"/>
                      </a:lnTo>
                      <a:lnTo>
                        <a:pt x="20" y="80"/>
                      </a:lnTo>
                      <a:lnTo>
                        <a:pt x="20" y="89"/>
                      </a:lnTo>
                      <a:lnTo>
                        <a:pt x="14" y="82"/>
                      </a:lnTo>
                      <a:lnTo>
                        <a:pt x="9" y="88"/>
                      </a:lnTo>
                      <a:lnTo>
                        <a:pt x="9" y="82"/>
                      </a:lnTo>
                      <a:lnTo>
                        <a:pt x="0" y="85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78" name="Freeform 3420"/>
                <p:cNvSpPr>
                  <a:spLocks/>
                </p:cNvSpPr>
                <p:nvPr/>
              </p:nvSpPr>
              <p:spPr bwMode="auto">
                <a:xfrm>
                  <a:off x="1520" y="3085"/>
                  <a:ext cx="40" cy="35"/>
                </a:xfrm>
                <a:custGeom>
                  <a:avLst/>
                  <a:gdLst>
                    <a:gd name="T0" fmla="*/ 12 w 40"/>
                    <a:gd name="T1" fmla="*/ 4 h 35"/>
                    <a:gd name="T2" fmla="*/ 12 w 40"/>
                    <a:gd name="T3" fmla="*/ 4 h 35"/>
                    <a:gd name="T4" fmla="*/ 5 w 40"/>
                    <a:gd name="T5" fmla="*/ 9 h 35"/>
                    <a:gd name="T6" fmla="*/ 1 w 40"/>
                    <a:gd name="T7" fmla="*/ 15 h 35"/>
                    <a:gd name="T8" fmla="*/ 0 w 40"/>
                    <a:gd name="T9" fmla="*/ 21 h 35"/>
                    <a:gd name="T10" fmla="*/ 0 w 40"/>
                    <a:gd name="T11" fmla="*/ 25 h 35"/>
                    <a:gd name="T12" fmla="*/ 1 w 40"/>
                    <a:gd name="T13" fmla="*/ 28 h 35"/>
                    <a:gd name="T14" fmla="*/ 1 w 40"/>
                    <a:gd name="T15" fmla="*/ 28 h 35"/>
                    <a:gd name="T16" fmla="*/ 4 w 40"/>
                    <a:gd name="T17" fmla="*/ 30 h 35"/>
                    <a:gd name="T18" fmla="*/ 7 w 40"/>
                    <a:gd name="T19" fmla="*/ 33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2 h 35"/>
                    <a:gd name="T26" fmla="*/ 28 w 40"/>
                    <a:gd name="T27" fmla="*/ 32 h 35"/>
                    <a:gd name="T28" fmla="*/ 35 w 40"/>
                    <a:gd name="T29" fmla="*/ 26 h 35"/>
                    <a:gd name="T30" fmla="*/ 38 w 40"/>
                    <a:gd name="T31" fmla="*/ 20 h 35"/>
                    <a:gd name="T32" fmla="*/ 40 w 40"/>
                    <a:gd name="T33" fmla="*/ 14 h 35"/>
                    <a:gd name="T34" fmla="*/ 40 w 40"/>
                    <a:gd name="T35" fmla="*/ 10 h 35"/>
                    <a:gd name="T36" fmla="*/ 38 w 40"/>
                    <a:gd name="T37" fmla="*/ 7 h 35"/>
                    <a:gd name="T38" fmla="*/ 38 w 40"/>
                    <a:gd name="T39" fmla="*/ 7 h 35"/>
                    <a:gd name="T40" fmla="*/ 36 w 40"/>
                    <a:gd name="T41" fmla="*/ 5 h 35"/>
                    <a:gd name="T42" fmla="*/ 33 w 40"/>
                    <a:gd name="T43" fmla="*/ 2 h 35"/>
                    <a:gd name="T44" fmla="*/ 27 w 40"/>
                    <a:gd name="T45" fmla="*/ 0 h 35"/>
                    <a:gd name="T46" fmla="*/ 19 w 40"/>
                    <a:gd name="T47" fmla="*/ 1 h 35"/>
                    <a:gd name="T48" fmla="*/ 12 w 40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7" y="33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2"/>
                      </a:lnTo>
                      <a:lnTo>
                        <a:pt x="35" y="26"/>
                      </a:lnTo>
                      <a:lnTo>
                        <a:pt x="38" y="20"/>
                      </a:lnTo>
                      <a:lnTo>
                        <a:pt x="40" y="14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6" y="5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1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79" name="Freeform 3421"/>
                <p:cNvSpPr>
                  <a:spLocks/>
                </p:cNvSpPr>
                <p:nvPr/>
              </p:nvSpPr>
              <p:spPr bwMode="auto">
                <a:xfrm>
                  <a:off x="1520" y="3085"/>
                  <a:ext cx="40" cy="35"/>
                </a:xfrm>
                <a:custGeom>
                  <a:avLst/>
                  <a:gdLst>
                    <a:gd name="T0" fmla="*/ 12 w 40"/>
                    <a:gd name="T1" fmla="*/ 4 h 35"/>
                    <a:gd name="T2" fmla="*/ 12 w 40"/>
                    <a:gd name="T3" fmla="*/ 4 h 35"/>
                    <a:gd name="T4" fmla="*/ 5 w 40"/>
                    <a:gd name="T5" fmla="*/ 9 h 35"/>
                    <a:gd name="T6" fmla="*/ 1 w 40"/>
                    <a:gd name="T7" fmla="*/ 15 h 35"/>
                    <a:gd name="T8" fmla="*/ 0 w 40"/>
                    <a:gd name="T9" fmla="*/ 21 h 35"/>
                    <a:gd name="T10" fmla="*/ 0 w 40"/>
                    <a:gd name="T11" fmla="*/ 25 h 35"/>
                    <a:gd name="T12" fmla="*/ 1 w 40"/>
                    <a:gd name="T13" fmla="*/ 28 h 35"/>
                    <a:gd name="T14" fmla="*/ 1 w 40"/>
                    <a:gd name="T15" fmla="*/ 28 h 35"/>
                    <a:gd name="T16" fmla="*/ 4 w 40"/>
                    <a:gd name="T17" fmla="*/ 30 h 35"/>
                    <a:gd name="T18" fmla="*/ 7 w 40"/>
                    <a:gd name="T19" fmla="*/ 33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2 h 35"/>
                    <a:gd name="T26" fmla="*/ 28 w 40"/>
                    <a:gd name="T27" fmla="*/ 32 h 35"/>
                    <a:gd name="T28" fmla="*/ 35 w 40"/>
                    <a:gd name="T29" fmla="*/ 26 h 35"/>
                    <a:gd name="T30" fmla="*/ 38 w 40"/>
                    <a:gd name="T31" fmla="*/ 20 h 35"/>
                    <a:gd name="T32" fmla="*/ 40 w 40"/>
                    <a:gd name="T33" fmla="*/ 14 h 35"/>
                    <a:gd name="T34" fmla="*/ 40 w 40"/>
                    <a:gd name="T35" fmla="*/ 10 h 35"/>
                    <a:gd name="T36" fmla="*/ 38 w 40"/>
                    <a:gd name="T37" fmla="*/ 7 h 35"/>
                    <a:gd name="T38" fmla="*/ 38 w 40"/>
                    <a:gd name="T39" fmla="*/ 7 h 35"/>
                    <a:gd name="T40" fmla="*/ 36 w 40"/>
                    <a:gd name="T41" fmla="*/ 5 h 35"/>
                    <a:gd name="T42" fmla="*/ 33 w 40"/>
                    <a:gd name="T43" fmla="*/ 2 h 35"/>
                    <a:gd name="T44" fmla="*/ 27 w 40"/>
                    <a:gd name="T45" fmla="*/ 0 h 35"/>
                    <a:gd name="T46" fmla="*/ 19 w 40"/>
                    <a:gd name="T47" fmla="*/ 1 h 35"/>
                    <a:gd name="T48" fmla="*/ 12 w 40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4" y="30"/>
                      </a:lnTo>
                      <a:lnTo>
                        <a:pt x="7" y="33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2"/>
                      </a:lnTo>
                      <a:lnTo>
                        <a:pt x="35" y="26"/>
                      </a:lnTo>
                      <a:lnTo>
                        <a:pt x="38" y="20"/>
                      </a:lnTo>
                      <a:lnTo>
                        <a:pt x="40" y="14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6" y="5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19" y="1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80" name="Freeform 3422"/>
                <p:cNvSpPr>
                  <a:spLocks/>
                </p:cNvSpPr>
                <p:nvPr/>
              </p:nvSpPr>
              <p:spPr bwMode="auto">
                <a:xfrm>
                  <a:off x="1549" y="3089"/>
                  <a:ext cx="40" cy="34"/>
                </a:xfrm>
                <a:custGeom>
                  <a:avLst/>
                  <a:gdLst>
                    <a:gd name="T0" fmla="*/ 26 w 40"/>
                    <a:gd name="T1" fmla="*/ 2 h 34"/>
                    <a:gd name="T2" fmla="*/ 26 w 40"/>
                    <a:gd name="T3" fmla="*/ 2 h 34"/>
                    <a:gd name="T4" fmla="*/ 18 w 40"/>
                    <a:gd name="T5" fmla="*/ 0 h 34"/>
                    <a:gd name="T6" fmla="*/ 11 w 40"/>
                    <a:gd name="T7" fmla="*/ 1 h 34"/>
                    <a:gd name="T8" fmla="*/ 4 w 40"/>
                    <a:gd name="T9" fmla="*/ 5 h 34"/>
                    <a:gd name="T10" fmla="*/ 2 w 40"/>
                    <a:gd name="T11" fmla="*/ 7 h 34"/>
                    <a:gd name="T12" fmla="*/ 0 w 40"/>
                    <a:gd name="T13" fmla="*/ 10 h 34"/>
                    <a:gd name="T14" fmla="*/ 0 w 40"/>
                    <a:gd name="T15" fmla="*/ 10 h 34"/>
                    <a:gd name="T16" fmla="*/ 0 w 40"/>
                    <a:gd name="T17" fmla="*/ 14 h 34"/>
                    <a:gd name="T18" fmla="*/ 0 w 40"/>
                    <a:gd name="T19" fmla="*/ 16 h 34"/>
                    <a:gd name="T20" fmla="*/ 3 w 40"/>
                    <a:gd name="T21" fmla="*/ 22 h 34"/>
                    <a:gd name="T22" fmla="*/ 8 w 40"/>
                    <a:gd name="T23" fmla="*/ 29 h 34"/>
                    <a:gd name="T24" fmla="*/ 14 w 40"/>
                    <a:gd name="T25" fmla="*/ 33 h 34"/>
                    <a:gd name="T26" fmla="*/ 14 w 40"/>
                    <a:gd name="T27" fmla="*/ 33 h 34"/>
                    <a:gd name="T28" fmla="*/ 22 w 40"/>
                    <a:gd name="T29" fmla="*/ 34 h 34"/>
                    <a:gd name="T30" fmla="*/ 30 w 40"/>
                    <a:gd name="T31" fmla="*/ 33 h 34"/>
                    <a:gd name="T32" fmla="*/ 36 w 40"/>
                    <a:gd name="T33" fmla="*/ 30 h 34"/>
                    <a:gd name="T34" fmla="*/ 39 w 40"/>
                    <a:gd name="T35" fmla="*/ 28 h 34"/>
                    <a:gd name="T36" fmla="*/ 40 w 40"/>
                    <a:gd name="T37" fmla="*/ 24 h 34"/>
                    <a:gd name="T38" fmla="*/ 40 w 40"/>
                    <a:gd name="T39" fmla="*/ 24 h 34"/>
                    <a:gd name="T40" fmla="*/ 40 w 40"/>
                    <a:gd name="T41" fmla="*/ 21 h 34"/>
                    <a:gd name="T42" fmla="*/ 40 w 40"/>
                    <a:gd name="T43" fmla="*/ 17 h 34"/>
                    <a:gd name="T44" fmla="*/ 37 w 40"/>
                    <a:gd name="T45" fmla="*/ 11 h 34"/>
                    <a:gd name="T46" fmla="*/ 34 w 40"/>
                    <a:gd name="T47" fmla="*/ 6 h 34"/>
                    <a:gd name="T48" fmla="*/ 26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3" y="22"/>
                      </a:lnTo>
                      <a:lnTo>
                        <a:pt x="8" y="29"/>
                      </a:lnTo>
                      <a:lnTo>
                        <a:pt x="14" y="33"/>
                      </a:lnTo>
                      <a:lnTo>
                        <a:pt x="22" y="34"/>
                      </a:lnTo>
                      <a:lnTo>
                        <a:pt x="30" y="33"/>
                      </a:lnTo>
                      <a:lnTo>
                        <a:pt x="36" y="30"/>
                      </a:lnTo>
                      <a:lnTo>
                        <a:pt x="39" y="28"/>
                      </a:lnTo>
                      <a:lnTo>
                        <a:pt x="40" y="24"/>
                      </a:lnTo>
                      <a:lnTo>
                        <a:pt x="40" y="21"/>
                      </a:lnTo>
                      <a:lnTo>
                        <a:pt x="40" y="17"/>
                      </a:lnTo>
                      <a:lnTo>
                        <a:pt x="37" y="11"/>
                      </a:lnTo>
                      <a:lnTo>
                        <a:pt x="34" y="6"/>
                      </a:lnTo>
                      <a:lnTo>
                        <a:pt x="26" y="2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81" name="Freeform 3423"/>
                <p:cNvSpPr>
                  <a:spLocks/>
                </p:cNvSpPr>
                <p:nvPr/>
              </p:nvSpPr>
              <p:spPr bwMode="auto">
                <a:xfrm>
                  <a:off x="1549" y="3089"/>
                  <a:ext cx="40" cy="34"/>
                </a:xfrm>
                <a:custGeom>
                  <a:avLst/>
                  <a:gdLst>
                    <a:gd name="T0" fmla="*/ 26 w 40"/>
                    <a:gd name="T1" fmla="*/ 2 h 34"/>
                    <a:gd name="T2" fmla="*/ 26 w 40"/>
                    <a:gd name="T3" fmla="*/ 2 h 34"/>
                    <a:gd name="T4" fmla="*/ 18 w 40"/>
                    <a:gd name="T5" fmla="*/ 0 h 34"/>
                    <a:gd name="T6" fmla="*/ 11 w 40"/>
                    <a:gd name="T7" fmla="*/ 1 h 34"/>
                    <a:gd name="T8" fmla="*/ 4 w 40"/>
                    <a:gd name="T9" fmla="*/ 5 h 34"/>
                    <a:gd name="T10" fmla="*/ 2 w 40"/>
                    <a:gd name="T11" fmla="*/ 7 h 34"/>
                    <a:gd name="T12" fmla="*/ 0 w 40"/>
                    <a:gd name="T13" fmla="*/ 10 h 34"/>
                    <a:gd name="T14" fmla="*/ 0 w 40"/>
                    <a:gd name="T15" fmla="*/ 10 h 34"/>
                    <a:gd name="T16" fmla="*/ 0 w 40"/>
                    <a:gd name="T17" fmla="*/ 14 h 34"/>
                    <a:gd name="T18" fmla="*/ 0 w 40"/>
                    <a:gd name="T19" fmla="*/ 16 h 34"/>
                    <a:gd name="T20" fmla="*/ 3 w 40"/>
                    <a:gd name="T21" fmla="*/ 22 h 34"/>
                    <a:gd name="T22" fmla="*/ 8 w 40"/>
                    <a:gd name="T23" fmla="*/ 29 h 34"/>
                    <a:gd name="T24" fmla="*/ 14 w 40"/>
                    <a:gd name="T25" fmla="*/ 33 h 34"/>
                    <a:gd name="T26" fmla="*/ 14 w 40"/>
                    <a:gd name="T27" fmla="*/ 33 h 34"/>
                    <a:gd name="T28" fmla="*/ 22 w 40"/>
                    <a:gd name="T29" fmla="*/ 34 h 34"/>
                    <a:gd name="T30" fmla="*/ 30 w 40"/>
                    <a:gd name="T31" fmla="*/ 33 h 34"/>
                    <a:gd name="T32" fmla="*/ 36 w 40"/>
                    <a:gd name="T33" fmla="*/ 30 h 34"/>
                    <a:gd name="T34" fmla="*/ 39 w 40"/>
                    <a:gd name="T35" fmla="*/ 28 h 34"/>
                    <a:gd name="T36" fmla="*/ 40 w 40"/>
                    <a:gd name="T37" fmla="*/ 24 h 34"/>
                    <a:gd name="T38" fmla="*/ 40 w 40"/>
                    <a:gd name="T39" fmla="*/ 24 h 34"/>
                    <a:gd name="T40" fmla="*/ 40 w 40"/>
                    <a:gd name="T41" fmla="*/ 21 h 34"/>
                    <a:gd name="T42" fmla="*/ 40 w 40"/>
                    <a:gd name="T43" fmla="*/ 17 h 34"/>
                    <a:gd name="T44" fmla="*/ 37 w 40"/>
                    <a:gd name="T45" fmla="*/ 11 h 34"/>
                    <a:gd name="T46" fmla="*/ 34 w 40"/>
                    <a:gd name="T47" fmla="*/ 6 h 34"/>
                    <a:gd name="T48" fmla="*/ 26 w 40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4"/>
                    <a:gd name="T77" fmla="*/ 40 w 40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4">
                      <a:moveTo>
                        <a:pt x="26" y="2"/>
                      </a:move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3" y="22"/>
                      </a:lnTo>
                      <a:lnTo>
                        <a:pt x="8" y="29"/>
                      </a:lnTo>
                      <a:lnTo>
                        <a:pt x="14" y="33"/>
                      </a:lnTo>
                      <a:lnTo>
                        <a:pt x="22" y="34"/>
                      </a:lnTo>
                      <a:lnTo>
                        <a:pt x="30" y="33"/>
                      </a:lnTo>
                      <a:lnTo>
                        <a:pt x="36" y="30"/>
                      </a:lnTo>
                      <a:lnTo>
                        <a:pt x="39" y="28"/>
                      </a:lnTo>
                      <a:lnTo>
                        <a:pt x="40" y="24"/>
                      </a:lnTo>
                      <a:lnTo>
                        <a:pt x="40" y="21"/>
                      </a:lnTo>
                      <a:lnTo>
                        <a:pt x="40" y="17"/>
                      </a:lnTo>
                      <a:lnTo>
                        <a:pt x="37" y="11"/>
                      </a:lnTo>
                      <a:lnTo>
                        <a:pt x="34" y="6"/>
                      </a:lnTo>
                      <a:lnTo>
                        <a:pt x="26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82" name="Freeform 3424"/>
                <p:cNvSpPr>
                  <a:spLocks/>
                </p:cNvSpPr>
                <p:nvPr/>
              </p:nvSpPr>
              <p:spPr bwMode="auto">
                <a:xfrm>
                  <a:off x="1524" y="3062"/>
                  <a:ext cx="42" cy="33"/>
                </a:xfrm>
                <a:custGeom>
                  <a:avLst/>
                  <a:gdLst>
                    <a:gd name="T0" fmla="*/ 22 w 42"/>
                    <a:gd name="T1" fmla="*/ 0 h 33"/>
                    <a:gd name="T2" fmla="*/ 22 w 42"/>
                    <a:gd name="T3" fmla="*/ 0 h 33"/>
                    <a:gd name="T4" fmla="*/ 13 w 42"/>
                    <a:gd name="T5" fmla="*/ 1 h 33"/>
                    <a:gd name="T6" fmla="*/ 6 w 42"/>
                    <a:gd name="T7" fmla="*/ 5 h 33"/>
                    <a:gd name="T8" fmla="*/ 3 w 42"/>
                    <a:gd name="T9" fmla="*/ 10 h 33"/>
                    <a:gd name="T10" fmla="*/ 1 w 42"/>
                    <a:gd name="T11" fmla="*/ 12 h 33"/>
                    <a:gd name="T12" fmla="*/ 0 w 42"/>
                    <a:gd name="T13" fmla="*/ 16 h 33"/>
                    <a:gd name="T14" fmla="*/ 0 w 42"/>
                    <a:gd name="T15" fmla="*/ 16 h 33"/>
                    <a:gd name="T16" fmla="*/ 1 w 42"/>
                    <a:gd name="T17" fmla="*/ 19 h 33"/>
                    <a:gd name="T18" fmla="*/ 3 w 42"/>
                    <a:gd name="T19" fmla="*/ 23 h 33"/>
                    <a:gd name="T20" fmla="*/ 6 w 42"/>
                    <a:gd name="T21" fmla="*/ 28 h 33"/>
                    <a:gd name="T22" fmla="*/ 13 w 42"/>
                    <a:gd name="T23" fmla="*/ 32 h 33"/>
                    <a:gd name="T24" fmla="*/ 22 w 42"/>
                    <a:gd name="T25" fmla="*/ 33 h 33"/>
                    <a:gd name="T26" fmla="*/ 22 w 42"/>
                    <a:gd name="T27" fmla="*/ 33 h 33"/>
                    <a:gd name="T28" fmla="*/ 29 w 42"/>
                    <a:gd name="T29" fmla="*/ 32 h 33"/>
                    <a:gd name="T30" fmla="*/ 36 w 42"/>
                    <a:gd name="T31" fmla="*/ 28 h 33"/>
                    <a:gd name="T32" fmla="*/ 41 w 42"/>
                    <a:gd name="T33" fmla="*/ 23 h 33"/>
                    <a:gd name="T34" fmla="*/ 42 w 42"/>
                    <a:gd name="T35" fmla="*/ 19 h 33"/>
                    <a:gd name="T36" fmla="*/ 42 w 42"/>
                    <a:gd name="T37" fmla="*/ 16 h 33"/>
                    <a:gd name="T38" fmla="*/ 42 w 42"/>
                    <a:gd name="T39" fmla="*/ 16 h 33"/>
                    <a:gd name="T40" fmla="*/ 42 w 42"/>
                    <a:gd name="T41" fmla="*/ 12 h 33"/>
                    <a:gd name="T42" fmla="*/ 41 w 42"/>
                    <a:gd name="T43" fmla="*/ 10 h 33"/>
                    <a:gd name="T44" fmla="*/ 36 w 42"/>
                    <a:gd name="T45" fmla="*/ 5 h 33"/>
                    <a:gd name="T46" fmla="*/ 29 w 42"/>
                    <a:gd name="T47" fmla="*/ 1 h 33"/>
                    <a:gd name="T48" fmla="*/ 22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3" y="10"/>
                      </a:lnTo>
                      <a:lnTo>
                        <a:pt x="1" y="12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3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2" y="33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2" y="19"/>
                      </a:lnTo>
                      <a:lnTo>
                        <a:pt x="42" y="16"/>
                      </a:lnTo>
                      <a:lnTo>
                        <a:pt x="42" y="12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83" name="Freeform 3425"/>
                <p:cNvSpPr>
                  <a:spLocks/>
                </p:cNvSpPr>
                <p:nvPr/>
              </p:nvSpPr>
              <p:spPr bwMode="auto">
                <a:xfrm>
                  <a:off x="1524" y="3062"/>
                  <a:ext cx="42" cy="33"/>
                </a:xfrm>
                <a:custGeom>
                  <a:avLst/>
                  <a:gdLst>
                    <a:gd name="T0" fmla="*/ 22 w 42"/>
                    <a:gd name="T1" fmla="*/ 0 h 33"/>
                    <a:gd name="T2" fmla="*/ 22 w 42"/>
                    <a:gd name="T3" fmla="*/ 0 h 33"/>
                    <a:gd name="T4" fmla="*/ 13 w 42"/>
                    <a:gd name="T5" fmla="*/ 1 h 33"/>
                    <a:gd name="T6" fmla="*/ 6 w 42"/>
                    <a:gd name="T7" fmla="*/ 5 h 33"/>
                    <a:gd name="T8" fmla="*/ 3 w 42"/>
                    <a:gd name="T9" fmla="*/ 10 h 33"/>
                    <a:gd name="T10" fmla="*/ 1 w 42"/>
                    <a:gd name="T11" fmla="*/ 12 h 33"/>
                    <a:gd name="T12" fmla="*/ 0 w 42"/>
                    <a:gd name="T13" fmla="*/ 16 h 33"/>
                    <a:gd name="T14" fmla="*/ 0 w 42"/>
                    <a:gd name="T15" fmla="*/ 16 h 33"/>
                    <a:gd name="T16" fmla="*/ 1 w 42"/>
                    <a:gd name="T17" fmla="*/ 19 h 33"/>
                    <a:gd name="T18" fmla="*/ 3 w 42"/>
                    <a:gd name="T19" fmla="*/ 23 h 33"/>
                    <a:gd name="T20" fmla="*/ 6 w 42"/>
                    <a:gd name="T21" fmla="*/ 28 h 33"/>
                    <a:gd name="T22" fmla="*/ 13 w 42"/>
                    <a:gd name="T23" fmla="*/ 32 h 33"/>
                    <a:gd name="T24" fmla="*/ 22 w 42"/>
                    <a:gd name="T25" fmla="*/ 33 h 33"/>
                    <a:gd name="T26" fmla="*/ 22 w 42"/>
                    <a:gd name="T27" fmla="*/ 33 h 33"/>
                    <a:gd name="T28" fmla="*/ 29 w 42"/>
                    <a:gd name="T29" fmla="*/ 32 h 33"/>
                    <a:gd name="T30" fmla="*/ 36 w 42"/>
                    <a:gd name="T31" fmla="*/ 28 h 33"/>
                    <a:gd name="T32" fmla="*/ 41 w 42"/>
                    <a:gd name="T33" fmla="*/ 23 h 33"/>
                    <a:gd name="T34" fmla="*/ 42 w 42"/>
                    <a:gd name="T35" fmla="*/ 19 h 33"/>
                    <a:gd name="T36" fmla="*/ 42 w 42"/>
                    <a:gd name="T37" fmla="*/ 16 h 33"/>
                    <a:gd name="T38" fmla="*/ 42 w 42"/>
                    <a:gd name="T39" fmla="*/ 16 h 33"/>
                    <a:gd name="T40" fmla="*/ 42 w 42"/>
                    <a:gd name="T41" fmla="*/ 12 h 33"/>
                    <a:gd name="T42" fmla="*/ 41 w 42"/>
                    <a:gd name="T43" fmla="*/ 10 h 33"/>
                    <a:gd name="T44" fmla="*/ 36 w 42"/>
                    <a:gd name="T45" fmla="*/ 5 h 33"/>
                    <a:gd name="T46" fmla="*/ 29 w 42"/>
                    <a:gd name="T47" fmla="*/ 1 h 33"/>
                    <a:gd name="T48" fmla="*/ 22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5"/>
                      </a:lnTo>
                      <a:lnTo>
                        <a:pt x="3" y="10"/>
                      </a:lnTo>
                      <a:lnTo>
                        <a:pt x="1" y="12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3" y="23"/>
                      </a:lnTo>
                      <a:lnTo>
                        <a:pt x="6" y="28"/>
                      </a:lnTo>
                      <a:lnTo>
                        <a:pt x="13" y="32"/>
                      </a:lnTo>
                      <a:lnTo>
                        <a:pt x="22" y="33"/>
                      </a:lnTo>
                      <a:lnTo>
                        <a:pt x="29" y="32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2" y="19"/>
                      </a:lnTo>
                      <a:lnTo>
                        <a:pt x="42" y="16"/>
                      </a:lnTo>
                      <a:lnTo>
                        <a:pt x="42" y="12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29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84" name="Freeform 3426"/>
                <p:cNvSpPr>
                  <a:spLocks/>
                </p:cNvSpPr>
                <p:nvPr/>
              </p:nvSpPr>
              <p:spPr bwMode="auto">
                <a:xfrm>
                  <a:off x="1549" y="3067"/>
                  <a:ext cx="43" cy="32"/>
                </a:xfrm>
                <a:custGeom>
                  <a:avLst/>
                  <a:gdLst>
                    <a:gd name="T0" fmla="*/ 25 w 43"/>
                    <a:gd name="T1" fmla="*/ 0 h 32"/>
                    <a:gd name="T2" fmla="*/ 25 w 43"/>
                    <a:gd name="T3" fmla="*/ 0 h 32"/>
                    <a:gd name="T4" fmla="*/ 17 w 43"/>
                    <a:gd name="T5" fmla="*/ 0 h 32"/>
                    <a:gd name="T6" fmla="*/ 9 w 43"/>
                    <a:gd name="T7" fmla="*/ 1 h 32"/>
                    <a:gd name="T8" fmla="*/ 4 w 43"/>
                    <a:gd name="T9" fmla="*/ 6 h 32"/>
                    <a:gd name="T10" fmla="*/ 2 w 43"/>
                    <a:gd name="T11" fmla="*/ 9 h 32"/>
                    <a:gd name="T12" fmla="*/ 2 w 43"/>
                    <a:gd name="T13" fmla="*/ 11 h 32"/>
                    <a:gd name="T14" fmla="*/ 2 w 43"/>
                    <a:gd name="T15" fmla="*/ 11 h 32"/>
                    <a:gd name="T16" fmla="*/ 0 w 43"/>
                    <a:gd name="T17" fmla="*/ 15 h 32"/>
                    <a:gd name="T18" fmla="*/ 2 w 43"/>
                    <a:gd name="T19" fmla="*/ 19 h 32"/>
                    <a:gd name="T20" fmla="*/ 6 w 43"/>
                    <a:gd name="T21" fmla="*/ 24 h 32"/>
                    <a:gd name="T22" fmla="*/ 11 w 43"/>
                    <a:gd name="T23" fmla="*/ 29 h 32"/>
                    <a:gd name="T24" fmla="*/ 18 w 43"/>
                    <a:gd name="T25" fmla="*/ 32 h 32"/>
                    <a:gd name="T26" fmla="*/ 18 w 43"/>
                    <a:gd name="T27" fmla="*/ 32 h 32"/>
                    <a:gd name="T28" fmla="*/ 27 w 43"/>
                    <a:gd name="T29" fmla="*/ 32 h 32"/>
                    <a:gd name="T30" fmla="*/ 34 w 43"/>
                    <a:gd name="T31" fmla="*/ 29 h 32"/>
                    <a:gd name="T32" fmla="*/ 39 w 43"/>
                    <a:gd name="T33" fmla="*/ 25 h 32"/>
                    <a:gd name="T34" fmla="*/ 41 w 43"/>
                    <a:gd name="T35" fmla="*/ 23 h 32"/>
                    <a:gd name="T36" fmla="*/ 43 w 43"/>
                    <a:gd name="T37" fmla="*/ 19 h 32"/>
                    <a:gd name="T38" fmla="*/ 43 w 43"/>
                    <a:gd name="T39" fmla="*/ 19 h 32"/>
                    <a:gd name="T40" fmla="*/ 43 w 43"/>
                    <a:gd name="T41" fmla="*/ 16 h 32"/>
                    <a:gd name="T42" fmla="*/ 41 w 43"/>
                    <a:gd name="T43" fmla="*/ 13 h 32"/>
                    <a:gd name="T44" fmla="*/ 39 w 43"/>
                    <a:gd name="T45" fmla="*/ 7 h 32"/>
                    <a:gd name="T46" fmla="*/ 32 w 43"/>
                    <a:gd name="T47" fmla="*/ 2 h 32"/>
                    <a:gd name="T48" fmla="*/ 25 w 43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2"/>
                    <a:gd name="T77" fmla="*/ 43 w 43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2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17" y="0"/>
                      </a:lnTo>
                      <a:lnTo>
                        <a:pt x="9" y="1"/>
                      </a:lnTo>
                      <a:lnTo>
                        <a:pt x="4" y="6"/>
                      </a:lnTo>
                      <a:lnTo>
                        <a:pt x="2" y="9"/>
                      </a:lnTo>
                      <a:lnTo>
                        <a:pt x="2" y="11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6" y="24"/>
                      </a:lnTo>
                      <a:lnTo>
                        <a:pt x="11" y="29"/>
                      </a:lnTo>
                      <a:lnTo>
                        <a:pt x="18" y="32"/>
                      </a:lnTo>
                      <a:lnTo>
                        <a:pt x="27" y="32"/>
                      </a:lnTo>
                      <a:lnTo>
                        <a:pt x="34" y="29"/>
                      </a:lnTo>
                      <a:lnTo>
                        <a:pt x="39" y="25"/>
                      </a:lnTo>
                      <a:lnTo>
                        <a:pt x="41" y="23"/>
                      </a:lnTo>
                      <a:lnTo>
                        <a:pt x="43" y="19"/>
                      </a:lnTo>
                      <a:lnTo>
                        <a:pt x="43" y="16"/>
                      </a:lnTo>
                      <a:lnTo>
                        <a:pt x="41" y="13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85" name="Freeform 3427"/>
                <p:cNvSpPr>
                  <a:spLocks/>
                </p:cNvSpPr>
                <p:nvPr/>
              </p:nvSpPr>
              <p:spPr bwMode="auto">
                <a:xfrm>
                  <a:off x="1549" y="3067"/>
                  <a:ext cx="43" cy="32"/>
                </a:xfrm>
                <a:custGeom>
                  <a:avLst/>
                  <a:gdLst>
                    <a:gd name="T0" fmla="*/ 25 w 43"/>
                    <a:gd name="T1" fmla="*/ 0 h 32"/>
                    <a:gd name="T2" fmla="*/ 25 w 43"/>
                    <a:gd name="T3" fmla="*/ 0 h 32"/>
                    <a:gd name="T4" fmla="*/ 17 w 43"/>
                    <a:gd name="T5" fmla="*/ 0 h 32"/>
                    <a:gd name="T6" fmla="*/ 9 w 43"/>
                    <a:gd name="T7" fmla="*/ 1 h 32"/>
                    <a:gd name="T8" fmla="*/ 4 w 43"/>
                    <a:gd name="T9" fmla="*/ 6 h 32"/>
                    <a:gd name="T10" fmla="*/ 2 w 43"/>
                    <a:gd name="T11" fmla="*/ 9 h 32"/>
                    <a:gd name="T12" fmla="*/ 2 w 43"/>
                    <a:gd name="T13" fmla="*/ 11 h 32"/>
                    <a:gd name="T14" fmla="*/ 2 w 43"/>
                    <a:gd name="T15" fmla="*/ 11 h 32"/>
                    <a:gd name="T16" fmla="*/ 0 w 43"/>
                    <a:gd name="T17" fmla="*/ 15 h 32"/>
                    <a:gd name="T18" fmla="*/ 2 w 43"/>
                    <a:gd name="T19" fmla="*/ 19 h 32"/>
                    <a:gd name="T20" fmla="*/ 6 w 43"/>
                    <a:gd name="T21" fmla="*/ 24 h 32"/>
                    <a:gd name="T22" fmla="*/ 11 w 43"/>
                    <a:gd name="T23" fmla="*/ 29 h 32"/>
                    <a:gd name="T24" fmla="*/ 18 w 43"/>
                    <a:gd name="T25" fmla="*/ 32 h 32"/>
                    <a:gd name="T26" fmla="*/ 18 w 43"/>
                    <a:gd name="T27" fmla="*/ 32 h 32"/>
                    <a:gd name="T28" fmla="*/ 27 w 43"/>
                    <a:gd name="T29" fmla="*/ 32 h 32"/>
                    <a:gd name="T30" fmla="*/ 34 w 43"/>
                    <a:gd name="T31" fmla="*/ 29 h 32"/>
                    <a:gd name="T32" fmla="*/ 39 w 43"/>
                    <a:gd name="T33" fmla="*/ 25 h 32"/>
                    <a:gd name="T34" fmla="*/ 41 w 43"/>
                    <a:gd name="T35" fmla="*/ 23 h 32"/>
                    <a:gd name="T36" fmla="*/ 43 w 43"/>
                    <a:gd name="T37" fmla="*/ 19 h 32"/>
                    <a:gd name="T38" fmla="*/ 43 w 43"/>
                    <a:gd name="T39" fmla="*/ 19 h 32"/>
                    <a:gd name="T40" fmla="*/ 43 w 43"/>
                    <a:gd name="T41" fmla="*/ 16 h 32"/>
                    <a:gd name="T42" fmla="*/ 41 w 43"/>
                    <a:gd name="T43" fmla="*/ 13 h 32"/>
                    <a:gd name="T44" fmla="*/ 39 w 43"/>
                    <a:gd name="T45" fmla="*/ 7 h 32"/>
                    <a:gd name="T46" fmla="*/ 32 w 43"/>
                    <a:gd name="T47" fmla="*/ 2 h 32"/>
                    <a:gd name="T48" fmla="*/ 25 w 43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3"/>
                    <a:gd name="T76" fmla="*/ 0 h 32"/>
                    <a:gd name="T77" fmla="*/ 43 w 43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3" h="32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17" y="0"/>
                      </a:lnTo>
                      <a:lnTo>
                        <a:pt x="9" y="1"/>
                      </a:lnTo>
                      <a:lnTo>
                        <a:pt x="4" y="6"/>
                      </a:lnTo>
                      <a:lnTo>
                        <a:pt x="2" y="9"/>
                      </a:lnTo>
                      <a:lnTo>
                        <a:pt x="2" y="11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6" y="24"/>
                      </a:lnTo>
                      <a:lnTo>
                        <a:pt x="11" y="29"/>
                      </a:lnTo>
                      <a:lnTo>
                        <a:pt x="18" y="32"/>
                      </a:lnTo>
                      <a:lnTo>
                        <a:pt x="27" y="32"/>
                      </a:lnTo>
                      <a:lnTo>
                        <a:pt x="34" y="29"/>
                      </a:lnTo>
                      <a:lnTo>
                        <a:pt x="39" y="25"/>
                      </a:lnTo>
                      <a:lnTo>
                        <a:pt x="41" y="23"/>
                      </a:lnTo>
                      <a:lnTo>
                        <a:pt x="43" y="19"/>
                      </a:lnTo>
                      <a:lnTo>
                        <a:pt x="43" y="16"/>
                      </a:lnTo>
                      <a:lnTo>
                        <a:pt x="41" y="13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86" name="Freeform 3428"/>
                <p:cNvSpPr>
                  <a:spLocks/>
                </p:cNvSpPr>
                <p:nvPr/>
              </p:nvSpPr>
              <p:spPr bwMode="auto">
                <a:xfrm>
                  <a:off x="1538" y="3045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6 w 42"/>
                    <a:gd name="T7" fmla="*/ 4 h 32"/>
                    <a:gd name="T8" fmla="*/ 3 w 42"/>
                    <a:gd name="T9" fmla="*/ 9 h 32"/>
                    <a:gd name="T10" fmla="*/ 1 w 42"/>
                    <a:gd name="T11" fmla="*/ 13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1 w 42"/>
                    <a:gd name="T17" fmla="*/ 19 h 32"/>
                    <a:gd name="T18" fmla="*/ 3 w 42"/>
                    <a:gd name="T19" fmla="*/ 22 h 32"/>
                    <a:gd name="T20" fmla="*/ 6 w 42"/>
                    <a:gd name="T21" fmla="*/ 27 h 32"/>
                    <a:gd name="T22" fmla="*/ 13 w 42"/>
                    <a:gd name="T23" fmla="*/ 31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7 h 32"/>
                    <a:gd name="T32" fmla="*/ 41 w 42"/>
                    <a:gd name="T33" fmla="*/ 22 h 32"/>
                    <a:gd name="T34" fmla="*/ 42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2 w 42"/>
                    <a:gd name="T41" fmla="*/ 13 h 32"/>
                    <a:gd name="T42" fmla="*/ 41 w 42"/>
                    <a:gd name="T43" fmla="*/ 9 h 32"/>
                    <a:gd name="T44" fmla="*/ 36 w 42"/>
                    <a:gd name="T45" fmla="*/ 4 h 32"/>
                    <a:gd name="T46" fmla="*/ 29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4"/>
                      </a:lnTo>
                      <a:lnTo>
                        <a:pt x="3" y="9"/>
                      </a:lnTo>
                      <a:lnTo>
                        <a:pt x="1" y="13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3" y="22"/>
                      </a:lnTo>
                      <a:lnTo>
                        <a:pt x="6" y="27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29" y="31"/>
                      </a:lnTo>
                      <a:lnTo>
                        <a:pt x="36" y="27"/>
                      </a:lnTo>
                      <a:lnTo>
                        <a:pt x="41" y="22"/>
                      </a:lnTo>
                      <a:lnTo>
                        <a:pt x="42" y="19"/>
                      </a:lnTo>
                      <a:lnTo>
                        <a:pt x="42" y="15"/>
                      </a:lnTo>
                      <a:lnTo>
                        <a:pt x="42" y="13"/>
                      </a:lnTo>
                      <a:lnTo>
                        <a:pt x="41" y="9"/>
                      </a:lnTo>
                      <a:lnTo>
                        <a:pt x="36" y="4"/>
                      </a:lnTo>
                      <a:lnTo>
                        <a:pt x="29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87" name="Freeform 3429"/>
                <p:cNvSpPr>
                  <a:spLocks/>
                </p:cNvSpPr>
                <p:nvPr/>
              </p:nvSpPr>
              <p:spPr bwMode="auto">
                <a:xfrm>
                  <a:off x="1538" y="3045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6 w 42"/>
                    <a:gd name="T7" fmla="*/ 4 h 32"/>
                    <a:gd name="T8" fmla="*/ 3 w 42"/>
                    <a:gd name="T9" fmla="*/ 9 h 32"/>
                    <a:gd name="T10" fmla="*/ 1 w 42"/>
                    <a:gd name="T11" fmla="*/ 13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1 w 42"/>
                    <a:gd name="T17" fmla="*/ 19 h 32"/>
                    <a:gd name="T18" fmla="*/ 3 w 42"/>
                    <a:gd name="T19" fmla="*/ 22 h 32"/>
                    <a:gd name="T20" fmla="*/ 6 w 42"/>
                    <a:gd name="T21" fmla="*/ 27 h 32"/>
                    <a:gd name="T22" fmla="*/ 13 w 42"/>
                    <a:gd name="T23" fmla="*/ 31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29 w 42"/>
                    <a:gd name="T29" fmla="*/ 31 h 32"/>
                    <a:gd name="T30" fmla="*/ 36 w 42"/>
                    <a:gd name="T31" fmla="*/ 27 h 32"/>
                    <a:gd name="T32" fmla="*/ 41 w 42"/>
                    <a:gd name="T33" fmla="*/ 22 h 32"/>
                    <a:gd name="T34" fmla="*/ 42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2 w 42"/>
                    <a:gd name="T41" fmla="*/ 13 h 32"/>
                    <a:gd name="T42" fmla="*/ 41 w 42"/>
                    <a:gd name="T43" fmla="*/ 9 h 32"/>
                    <a:gd name="T44" fmla="*/ 36 w 42"/>
                    <a:gd name="T45" fmla="*/ 4 h 32"/>
                    <a:gd name="T46" fmla="*/ 29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4"/>
                      </a:lnTo>
                      <a:lnTo>
                        <a:pt x="3" y="9"/>
                      </a:lnTo>
                      <a:lnTo>
                        <a:pt x="1" y="13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3" y="22"/>
                      </a:lnTo>
                      <a:lnTo>
                        <a:pt x="6" y="27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29" y="31"/>
                      </a:lnTo>
                      <a:lnTo>
                        <a:pt x="36" y="27"/>
                      </a:lnTo>
                      <a:lnTo>
                        <a:pt x="41" y="22"/>
                      </a:lnTo>
                      <a:lnTo>
                        <a:pt x="42" y="19"/>
                      </a:lnTo>
                      <a:lnTo>
                        <a:pt x="42" y="15"/>
                      </a:lnTo>
                      <a:lnTo>
                        <a:pt x="42" y="13"/>
                      </a:lnTo>
                      <a:lnTo>
                        <a:pt x="41" y="9"/>
                      </a:lnTo>
                      <a:lnTo>
                        <a:pt x="36" y="4"/>
                      </a:lnTo>
                      <a:lnTo>
                        <a:pt x="29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88" name="Freeform 3430"/>
                <p:cNvSpPr>
                  <a:spLocks/>
                </p:cNvSpPr>
                <p:nvPr/>
              </p:nvSpPr>
              <p:spPr bwMode="auto">
                <a:xfrm>
                  <a:off x="1520" y="3106"/>
                  <a:ext cx="40" cy="36"/>
                </a:xfrm>
                <a:custGeom>
                  <a:avLst/>
                  <a:gdLst>
                    <a:gd name="T0" fmla="*/ 12 w 40"/>
                    <a:gd name="T1" fmla="*/ 4 h 36"/>
                    <a:gd name="T2" fmla="*/ 12 w 40"/>
                    <a:gd name="T3" fmla="*/ 4 h 36"/>
                    <a:gd name="T4" fmla="*/ 5 w 40"/>
                    <a:gd name="T5" fmla="*/ 9 h 36"/>
                    <a:gd name="T6" fmla="*/ 1 w 40"/>
                    <a:gd name="T7" fmla="*/ 16 h 36"/>
                    <a:gd name="T8" fmla="*/ 0 w 40"/>
                    <a:gd name="T9" fmla="*/ 22 h 36"/>
                    <a:gd name="T10" fmla="*/ 0 w 40"/>
                    <a:gd name="T11" fmla="*/ 26 h 36"/>
                    <a:gd name="T12" fmla="*/ 1 w 40"/>
                    <a:gd name="T13" fmla="*/ 28 h 36"/>
                    <a:gd name="T14" fmla="*/ 1 w 40"/>
                    <a:gd name="T15" fmla="*/ 28 h 36"/>
                    <a:gd name="T16" fmla="*/ 4 w 40"/>
                    <a:gd name="T17" fmla="*/ 31 h 36"/>
                    <a:gd name="T18" fmla="*/ 7 w 40"/>
                    <a:gd name="T19" fmla="*/ 34 h 36"/>
                    <a:gd name="T20" fmla="*/ 13 w 40"/>
                    <a:gd name="T21" fmla="*/ 36 h 36"/>
                    <a:gd name="T22" fmla="*/ 21 w 40"/>
                    <a:gd name="T23" fmla="*/ 35 h 36"/>
                    <a:gd name="T24" fmla="*/ 28 w 40"/>
                    <a:gd name="T25" fmla="*/ 32 h 36"/>
                    <a:gd name="T26" fmla="*/ 28 w 40"/>
                    <a:gd name="T27" fmla="*/ 32 h 36"/>
                    <a:gd name="T28" fmla="*/ 35 w 40"/>
                    <a:gd name="T29" fmla="*/ 27 h 36"/>
                    <a:gd name="T30" fmla="*/ 38 w 40"/>
                    <a:gd name="T31" fmla="*/ 21 h 36"/>
                    <a:gd name="T32" fmla="*/ 40 w 40"/>
                    <a:gd name="T33" fmla="*/ 14 h 36"/>
                    <a:gd name="T34" fmla="*/ 40 w 40"/>
                    <a:gd name="T35" fmla="*/ 11 h 36"/>
                    <a:gd name="T36" fmla="*/ 38 w 40"/>
                    <a:gd name="T37" fmla="*/ 8 h 36"/>
                    <a:gd name="T38" fmla="*/ 38 w 40"/>
                    <a:gd name="T39" fmla="*/ 8 h 36"/>
                    <a:gd name="T40" fmla="*/ 36 w 40"/>
                    <a:gd name="T41" fmla="*/ 5 h 36"/>
                    <a:gd name="T42" fmla="*/ 33 w 40"/>
                    <a:gd name="T43" fmla="*/ 3 h 36"/>
                    <a:gd name="T44" fmla="*/ 27 w 40"/>
                    <a:gd name="T45" fmla="*/ 0 h 36"/>
                    <a:gd name="T46" fmla="*/ 19 w 40"/>
                    <a:gd name="T47" fmla="*/ 0 h 36"/>
                    <a:gd name="T48" fmla="*/ 12 w 40"/>
                    <a:gd name="T49" fmla="*/ 4 h 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6"/>
                    <a:gd name="T77" fmla="*/ 40 w 40"/>
                    <a:gd name="T78" fmla="*/ 36 h 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6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7" y="34"/>
                      </a:lnTo>
                      <a:lnTo>
                        <a:pt x="13" y="36"/>
                      </a:lnTo>
                      <a:lnTo>
                        <a:pt x="21" y="35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8" y="21"/>
                      </a:lnTo>
                      <a:lnTo>
                        <a:pt x="40" y="14"/>
                      </a:lnTo>
                      <a:lnTo>
                        <a:pt x="40" y="11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89" name="Freeform 3431"/>
                <p:cNvSpPr>
                  <a:spLocks/>
                </p:cNvSpPr>
                <p:nvPr/>
              </p:nvSpPr>
              <p:spPr bwMode="auto">
                <a:xfrm>
                  <a:off x="1520" y="3106"/>
                  <a:ext cx="40" cy="36"/>
                </a:xfrm>
                <a:custGeom>
                  <a:avLst/>
                  <a:gdLst>
                    <a:gd name="T0" fmla="*/ 12 w 40"/>
                    <a:gd name="T1" fmla="*/ 4 h 36"/>
                    <a:gd name="T2" fmla="*/ 12 w 40"/>
                    <a:gd name="T3" fmla="*/ 4 h 36"/>
                    <a:gd name="T4" fmla="*/ 5 w 40"/>
                    <a:gd name="T5" fmla="*/ 9 h 36"/>
                    <a:gd name="T6" fmla="*/ 1 w 40"/>
                    <a:gd name="T7" fmla="*/ 16 h 36"/>
                    <a:gd name="T8" fmla="*/ 0 w 40"/>
                    <a:gd name="T9" fmla="*/ 22 h 36"/>
                    <a:gd name="T10" fmla="*/ 0 w 40"/>
                    <a:gd name="T11" fmla="*/ 26 h 36"/>
                    <a:gd name="T12" fmla="*/ 1 w 40"/>
                    <a:gd name="T13" fmla="*/ 28 h 36"/>
                    <a:gd name="T14" fmla="*/ 1 w 40"/>
                    <a:gd name="T15" fmla="*/ 28 h 36"/>
                    <a:gd name="T16" fmla="*/ 4 w 40"/>
                    <a:gd name="T17" fmla="*/ 31 h 36"/>
                    <a:gd name="T18" fmla="*/ 7 w 40"/>
                    <a:gd name="T19" fmla="*/ 34 h 36"/>
                    <a:gd name="T20" fmla="*/ 13 w 40"/>
                    <a:gd name="T21" fmla="*/ 36 h 36"/>
                    <a:gd name="T22" fmla="*/ 21 w 40"/>
                    <a:gd name="T23" fmla="*/ 35 h 36"/>
                    <a:gd name="T24" fmla="*/ 28 w 40"/>
                    <a:gd name="T25" fmla="*/ 32 h 36"/>
                    <a:gd name="T26" fmla="*/ 28 w 40"/>
                    <a:gd name="T27" fmla="*/ 32 h 36"/>
                    <a:gd name="T28" fmla="*/ 35 w 40"/>
                    <a:gd name="T29" fmla="*/ 27 h 36"/>
                    <a:gd name="T30" fmla="*/ 38 w 40"/>
                    <a:gd name="T31" fmla="*/ 21 h 36"/>
                    <a:gd name="T32" fmla="*/ 40 w 40"/>
                    <a:gd name="T33" fmla="*/ 14 h 36"/>
                    <a:gd name="T34" fmla="*/ 40 w 40"/>
                    <a:gd name="T35" fmla="*/ 11 h 36"/>
                    <a:gd name="T36" fmla="*/ 38 w 40"/>
                    <a:gd name="T37" fmla="*/ 8 h 36"/>
                    <a:gd name="T38" fmla="*/ 38 w 40"/>
                    <a:gd name="T39" fmla="*/ 8 h 36"/>
                    <a:gd name="T40" fmla="*/ 36 w 40"/>
                    <a:gd name="T41" fmla="*/ 5 h 36"/>
                    <a:gd name="T42" fmla="*/ 33 w 40"/>
                    <a:gd name="T43" fmla="*/ 3 h 36"/>
                    <a:gd name="T44" fmla="*/ 27 w 40"/>
                    <a:gd name="T45" fmla="*/ 0 h 36"/>
                    <a:gd name="T46" fmla="*/ 19 w 40"/>
                    <a:gd name="T47" fmla="*/ 0 h 36"/>
                    <a:gd name="T48" fmla="*/ 12 w 40"/>
                    <a:gd name="T49" fmla="*/ 4 h 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6"/>
                    <a:gd name="T77" fmla="*/ 40 w 40"/>
                    <a:gd name="T78" fmla="*/ 36 h 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6">
                      <a:moveTo>
                        <a:pt x="12" y="4"/>
                      </a:moveTo>
                      <a:lnTo>
                        <a:pt x="12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7" y="34"/>
                      </a:lnTo>
                      <a:lnTo>
                        <a:pt x="13" y="36"/>
                      </a:lnTo>
                      <a:lnTo>
                        <a:pt x="21" y="35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8" y="21"/>
                      </a:lnTo>
                      <a:lnTo>
                        <a:pt x="40" y="14"/>
                      </a:lnTo>
                      <a:lnTo>
                        <a:pt x="40" y="11"/>
                      </a:lnTo>
                      <a:lnTo>
                        <a:pt x="38" y="8"/>
                      </a:lnTo>
                      <a:lnTo>
                        <a:pt x="36" y="5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90" name="Freeform 3432"/>
                <p:cNvSpPr>
                  <a:spLocks/>
                </p:cNvSpPr>
                <p:nvPr/>
              </p:nvSpPr>
              <p:spPr bwMode="auto">
                <a:xfrm>
                  <a:off x="1549" y="3110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8 w 40"/>
                    <a:gd name="T5" fmla="*/ 0 h 33"/>
                    <a:gd name="T6" fmla="*/ 11 w 40"/>
                    <a:gd name="T7" fmla="*/ 1 h 33"/>
                    <a:gd name="T8" fmla="*/ 4 w 40"/>
                    <a:gd name="T9" fmla="*/ 5 h 33"/>
                    <a:gd name="T10" fmla="*/ 2 w 40"/>
                    <a:gd name="T11" fmla="*/ 7 h 33"/>
                    <a:gd name="T12" fmla="*/ 0 w 40"/>
                    <a:gd name="T13" fmla="*/ 10 h 33"/>
                    <a:gd name="T14" fmla="*/ 0 w 40"/>
                    <a:gd name="T15" fmla="*/ 10 h 33"/>
                    <a:gd name="T16" fmla="*/ 0 w 40"/>
                    <a:gd name="T17" fmla="*/ 13 h 33"/>
                    <a:gd name="T18" fmla="*/ 0 w 40"/>
                    <a:gd name="T19" fmla="*/ 17 h 33"/>
                    <a:gd name="T20" fmla="*/ 3 w 40"/>
                    <a:gd name="T21" fmla="*/ 23 h 33"/>
                    <a:gd name="T22" fmla="*/ 8 w 40"/>
                    <a:gd name="T23" fmla="*/ 28 h 33"/>
                    <a:gd name="T24" fmla="*/ 14 w 40"/>
                    <a:gd name="T25" fmla="*/ 32 h 33"/>
                    <a:gd name="T26" fmla="*/ 14 w 40"/>
                    <a:gd name="T27" fmla="*/ 32 h 33"/>
                    <a:gd name="T28" fmla="*/ 22 w 40"/>
                    <a:gd name="T29" fmla="*/ 33 h 33"/>
                    <a:gd name="T30" fmla="*/ 30 w 40"/>
                    <a:gd name="T31" fmla="*/ 33 h 33"/>
                    <a:gd name="T32" fmla="*/ 36 w 40"/>
                    <a:gd name="T33" fmla="*/ 30 h 33"/>
                    <a:gd name="T34" fmla="*/ 39 w 40"/>
                    <a:gd name="T35" fmla="*/ 27 h 33"/>
                    <a:gd name="T36" fmla="*/ 40 w 40"/>
                    <a:gd name="T37" fmla="*/ 24 h 33"/>
                    <a:gd name="T38" fmla="*/ 40 w 40"/>
                    <a:gd name="T39" fmla="*/ 24 h 33"/>
                    <a:gd name="T40" fmla="*/ 40 w 40"/>
                    <a:gd name="T41" fmla="*/ 21 h 33"/>
                    <a:gd name="T42" fmla="*/ 40 w 40"/>
                    <a:gd name="T43" fmla="*/ 18 h 33"/>
                    <a:gd name="T44" fmla="*/ 37 w 40"/>
                    <a:gd name="T45" fmla="*/ 12 h 33"/>
                    <a:gd name="T46" fmla="*/ 32 w 40"/>
                    <a:gd name="T47" fmla="*/ 7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30" y="33"/>
                      </a:lnTo>
                      <a:lnTo>
                        <a:pt x="36" y="30"/>
                      </a:lnTo>
                      <a:lnTo>
                        <a:pt x="39" y="27"/>
                      </a:lnTo>
                      <a:lnTo>
                        <a:pt x="40" y="24"/>
                      </a:lnTo>
                      <a:lnTo>
                        <a:pt x="40" y="21"/>
                      </a:lnTo>
                      <a:lnTo>
                        <a:pt x="40" y="18"/>
                      </a:lnTo>
                      <a:lnTo>
                        <a:pt x="37" y="12"/>
                      </a:lnTo>
                      <a:lnTo>
                        <a:pt x="32" y="7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1086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91" name="Freeform 3433"/>
                <p:cNvSpPr>
                  <a:spLocks/>
                </p:cNvSpPr>
                <p:nvPr/>
              </p:nvSpPr>
              <p:spPr bwMode="auto">
                <a:xfrm>
                  <a:off x="1549" y="3110"/>
                  <a:ext cx="40" cy="33"/>
                </a:xfrm>
                <a:custGeom>
                  <a:avLst/>
                  <a:gdLst>
                    <a:gd name="T0" fmla="*/ 26 w 40"/>
                    <a:gd name="T1" fmla="*/ 1 h 33"/>
                    <a:gd name="T2" fmla="*/ 26 w 40"/>
                    <a:gd name="T3" fmla="*/ 1 h 33"/>
                    <a:gd name="T4" fmla="*/ 18 w 40"/>
                    <a:gd name="T5" fmla="*/ 0 h 33"/>
                    <a:gd name="T6" fmla="*/ 11 w 40"/>
                    <a:gd name="T7" fmla="*/ 1 h 33"/>
                    <a:gd name="T8" fmla="*/ 4 w 40"/>
                    <a:gd name="T9" fmla="*/ 5 h 33"/>
                    <a:gd name="T10" fmla="*/ 2 w 40"/>
                    <a:gd name="T11" fmla="*/ 7 h 33"/>
                    <a:gd name="T12" fmla="*/ 0 w 40"/>
                    <a:gd name="T13" fmla="*/ 10 h 33"/>
                    <a:gd name="T14" fmla="*/ 0 w 40"/>
                    <a:gd name="T15" fmla="*/ 10 h 33"/>
                    <a:gd name="T16" fmla="*/ 0 w 40"/>
                    <a:gd name="T17" fmla="*/ 13 h 33"/>
                    <a:gd name="T18" fmla="*/ 0 w 40"/>
                    <a:gd name="T19" fmla="*/ 17 h 33"/>
                    <a:gd name="T20" fmla="*/ 3 w 40"/>
                    <a:gd name="T21" fmla="*/ 23 h 33"/>
                    <a:gd name="T22" fmla="*/ 8 w 40"/>
                    <a:gd name="T23" fmla="*/ 28 h 33"/>
                    <a:gd name="T24" fmla="*/ 14 w 40"/>
                    <a:gd name="T25" fmla="*/ 32 h 33"/>
                    <a:gd name="T26" fmla="*/ 14 w 40"/>
                    <a:gd name="T27" fmla="*/ 32 h 33"/>
                    <a:gd name="T28" fmla="*/ 22 w 40"/>
                    <a:gd name="T29" fmla="*/ 33 h 33"/>
                    <a:gd name="T30" fmla="*/ 30 w 40"/>
                    <a:gd name="T31" fmla="*/ 33 h 33"/>
                    <a:gd name="T32" fmla="*/ 36 w 40"/>
                    <a:gd name="T33" fmla="*/ 30 h 33"/>
                    <a:gd name="T34" fmla="*/ 39 w 40"/>
                    <a:gd name="T35" fmla="*/ 27 h 33"/>
                    <a:gd name="T36" fmla="*/ 40 w 40"/>
                    <a:gd name="T37" fmla="*/ 24 h 33"/>
                    <a:gd name="T38" fmla="*/ 40 w 40"/>
                    <a:gd name="T39" fmla="*/ 24 h 33"/>
                    <a:gd name="T40" fmla="*/ 40 w 40"/>
                    <a:gd name="T41" fmla="*/ 21 h 33"/>
                    <a:gd name="T42" fmla="*/ 40 w 40"/>
                    <a:gd name="T43" fmla="*/ 18 h 33"/>
                    <a:gd name="T44" fmla="*/ 37 w 40"/>
                    <a:gd name="T45" fmla="*/ 12 h 33"/>
                    <a:gd name="T46" fmla="*/ 32 w 40"/>
                    <a:gd name="T47" fmla="*/ 7 h 33"/>
                    <a:gd name="T48" fmla="*/ 26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6" y="1"/>
                      </a:moveTo>
                      <a:lnTo>
                        <a:pt x="26" y="1"/>
                      </a:lnTo>
                      <a:lnTo>
                        <a:pt x="18" y="0"/>
                      </a:lnTo>
                      <a:lnTo>
                        <a:pt x="11" y="1"/>
                      </a:lnTo>
                      <a:lnTo>
                        <a:pt x="4" y="5"/>
                      </a:lnTo>
                      <a:lnTo>
                        <a:pt x="2" y="7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3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30" y="33"/>
                      </a:lnTo>
                      <a:lnTo>
                        <a:pt x="36" y="30"/>
                      </a:lnTo>
                      <a:lnTo>
                        <a:pt x="39" y="27"/>
                      </a:lnTo>
                      <a:lnTo>
                        <a:pt x="40" y="24"/>
                      </a:lnTo>
                      <a:lnTo>
                        <a:pt x="40" y="21"/>
                      </a:lnTo>
                      <a:lnTo>
                        <a:pt x="40" y="18"/>
                      </a:lnTo>
                      <a:lnTo>
                        <a:pt x="37" y="12"/>
                      </a:lnTo>
                      <a:lnTo>
                        <a:pt x="32" y="7"/>
                      </a:lnTo>
                      <a:lnTo>
                        <a:pt x="26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92" name="Freeform 3434"/>
                <p:cNvSpPr>
                  <a:spLocks/>
                </p:cNvSpPr>
                <p:nvPr/>
              </p:nvSpPr>
              <p:spPr bwMode="auto">
                <a:xfrm>
                  <a:off x="1604" y="3113"/>
                  <a:ext cx="30" cy="89"/>
                </a:xfrm>
                <a:custGeom>
                  <a:avLst/>
                  <a:gdLst>
                    <a:gd name="T0" fmla="*/ 0 w 30"/>
                    <a:gd name="T1" fmla="*/ 84 h 89"/>
                    <a:gd name="T2" fmla="*/ 8 w 30"/>
                    <a:gd name="T3" fmla="*/ 69 h 89"/>
                    <a:gd name="T4" fmla="*/ 8 w 30"/>
                    <a:gd name="T5" fmla="*/ 0 h 89"/>
                    <a:gd name="T6" fmla="*/ 23 w 30"/>
                    <a:gd name="T7" fmla="*/ 1 h 89"/>
                    <a:gd name="T8" fmla="*/ 22 w 30"/>
                    <a:gd name="T9" fmla="*/ 70 h 89"/>
                    <a:gd name="T10" fmla="*/ 30 w 30"/>
                    <a:gd name="T11" fmla="*/ 85 h 89"/>
                    <a:gd name="T12" fmla="*/ 21 w 30"/>
                    <a:gd name="T13" fmla="*/ 79 h 89"/>
                    <a:gd name="T14" fmla="*/ 21 w 30"/>
                    <a:gd name="T15" fmla="*/ 89 h 89"/>
                    <a:gd name="T16" fmla="*/ 14 w 30"/>
                    <a:gd name="T17" fmla="*/ 81 h 89"/>
                    <a:gd name="T18" fmla="*/ 9 w 30"/>
                    <a:gd name="T19" fmla="*/ 88 h 89"/>
                    <a:gd name="T20" fmla="*/ 8 w 30"/>
                    <a:gd name="T21" fmla="*/ 80 h 89"/>
                    <a:gd name="T22" fmla="*/ 0 w 30"/>
                    <a:gd name="T23" fmla="*/ 84 h 89"/>
                    <a:gd name="T24" fmla="*/ 0 w 30"/>
                    <a:gd name="T25" fmla="*/ 84 h 8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89"/>
                    <a:gd name="T41" fmla="*/ 30 w 30"/>
                    <a:gd name="T42" fmla="*/ 89 h 8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89">
                      <a:moveTo>
                        <a:pt x="0" y="84"/>
                      </a:moveTo>
                      <a:lnTo>
                        <a:pt x="8" y="69"/>
                      </a:lnTo>
                      <a:lnTo>
                        <a:pt x="8" y="0"/>
                      </a:lnTo>
                      <a:lnTo>
                        <a:pt x="23" y="1"/>
                      </a:lnTo>
                      <a:lnTo>
                        <a:pt x="22" y="70"/>
                      </a:lnTo>
                      <a:lnTo>
                        <a:pt x="30" y="85"/>
                      </a:lnTo>
                      <a:lnTo>
                        <a:pt x="21" y="79"/>
                      </a:lnTo>
                      <a:lnTo>
                        <a:pt x="21" y="89"/>
                      </a:lnTo>
                      <a:lnTo>
                        <a:pt x="14" y="81"/>
                      </a:lnTo>
                      <a:lnTo>
                        <a:pt x="9" y="88"/>
                      </a:lnTo>
                      <a:lnTo>
                        <a:pt x="8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93" name="Freeform 3435"/>
                <p:cNvSpPr>
                  <a:spLocks/>
                </p:cNvSpPr>
                <p:nvPr/>
              </p:nvSpPr>
              <p:spPr bwMode="auto">
                <a:xfrm>
                  <a:off x="1585" y="3097"/>
                  <a:ext cx="40" cy="35"/>
                </a:xfrm>
                <a:custGeom>
                  <a:avLst/>
                  <a:gdLst>
                    <a:gd name="T0" fmla="*/ 12 w 40"/>
                    <a:gd name="T1" fmla="*/ 3 h 35"/>
                    <a:gd name="T2" fmla="*/ 12 w 40"/>
                    <a:gd name="T3" fmla="*/ 3 h 35"/>
                    <a:gd name="T4" fmla="*/ 5 w 40"/>
                    <a:gd name="T5" fmla="*/ 8 h 35"/>
                    <a:gd name="T6" fmla="*/ 1 w 40"/>
                    <a:gd name="T7" fmla="*/ 14 h 35"/>
                    <a:gd name="T8" fmla="*/ 0 w 40"/>
                    <a:gd name="T9" fmla="*/ 22 h 35"/>
                    <a:gd name="T10" fmla="*/ 1 w 40"/>
                    <a:gd name="T11" fmla="*/ 25 h 35"/>
                    <a:gd name="T12" fmla="*/ 3 w 40"/>
                    <a:gd name="T13" fmla="*/ 29 h 35"/>
                    <a:gd name="T14" fmla="*/ 3 w 40"/>
                    <a:gd name="T15" fmla="*/ 29 h 35"/>
                    <a:gd name="T16" fmla="*/ 4 w 40"/>
                    <a:gd name="T17" fmla="*/ 31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2 h 35"/>
                    <a:gd name="T26" fmla="*/ 28 w 40"/>
                    <a:gd name="T27" fmla="*/ 32 h 35"/>
                    <a:gd name="T28" fmla="*/ 35 w 40"/>
                    <a:gd name="T29" fmla="*/ 27 h 35"/>
                    <a:gd name="T30" fmla="*/ 38 w 40"/>
                    <a:gd name="T31" fmla="*/ 21 h 35"/>
                    <a:gd name="T32" fmla="*/ 40 w 40"/>
                    <a:gd name="T33" fmla="*/ 13 h 35"/>
                    <a:gd name="T34" fmla="*/ 40 w 40"/>
                    <a:gd name="T35" fmla="*/ 11 h 35"/>
                    <a:gd name="T36" fmla="*/ 38 w 40"/>
                    <a:gd name="T37" fmla="*/ 7 h 35"/>
                    <a:gd name="T38" fmla="*/ 38 w 40"/>
                    <a:gd name="T39" fmla="*/ 7 h 35"/>
                    <a:gd name="T40" fmla="*/ 36 w 40"/>
                    <a:gd name="T41" fmla="*/ 4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0 h 35"/>
                    <a:gd name="T48" fmla="*/ 12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1" y="25"/>
                      </a:lnTo>
                      <a:lnTo>
                        <a:pt x="3" y="29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8" y="21"/>
                      </a:lnTo>
                      <a:lnTo>
                        <a:pt x="40" y="13"/>
                      </a:lnTo>
                      <a:lnTo>
                        <a:pt x="40" y="11"/>
                      </a:lnTo>
                      <a:lnTo>
                        <a:pt x="38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94" name="Freeform 3436"/>
                <p:cNvSpPr>
                  <a:spLocks/>
                </p:cNvSpPr>
                <p:nvPr/>
              </p:nvSpPr>
              <p:spPr bwMode="auto">
                <a:xfrm>
                  <a:off x="1585" y="3097"/>
                  <a:ext cx="40" cy="35"/>
                </a:xfrm>
                <a:custGeom>
                  <a:avLst/>
                  <a:gdLst>
                    <a:gd name="T0" fmla="*/ 12 w 40"/>
                    <a:gd name="T1" fmla="*/ 3 h 35"/>
                    <a:gd name="T2" fmla="*/ 12 w 40"/>
                    <a:gd name="T3" fmla="*/ 3 h 35"/>
                    <a:gd name="T4" fmla="*/ 5 w 40"/>
                    <a:gd name="T5" fmla="*/ 8 h 35"/>
                    <a:gd name="T6" fmla="*/ 1 w 40"/>
                    <a:gd name="T7" fmla="*/ 14 h 35"/>
                    <a:gd name="T8" fmla="*/ 0 w 40"/>
                    <a:gd name="T9" fmla="*/ 22 h 35"/>
                    <a:gd name="T10" fmla="*/ 1 w 40"/>
                    <a:gd name="T11" fmla="*/ 25 h 35"/>
                    <a:gd name="T12" fmla="*/ 3 w 40"/>
                    <a:gd name="T13" fmla="*/ 29 h 35"/>
                    <a:gd name="T14" fmla="*/ 3 w 40"/>
                    <a:gd name="T15" fmla="*/ 29 h 35"/>
                    <a:gd name="T16" fmla="*/ 4 w 40"/>
                    <a:gd name="T17" fmla="*/ 31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2 h 35"/>
                    <a:gd name="T26" fmla="*/ 28 w 40"/>
                    <a:gd name="T27" fmla="*/ 32 h 35"/>
                    <a:gd name="T28" fmla="*/ 35 w 40"/>
                    <a:gd name="T29" fmla="*/ 27 h 35"/>
                    <a:gd name="T30" fmla="*/ 38 w 40"/>
                    <a:gd name="T31" fmla="*/ 21 h 35"/>
                    <a:gd name="T32" fmla="*/ 40 w 40"/>
                    <a:gd name="T33" fmla="*/ 13 h 35"/>
                    <a:gd name="T34" fmla="*/ 40 w 40"/>
                    <a:gd name="T35" fmla="*/ 11 h 35"/>
                    <a:gd name="T36" fmla="*/ 38 w 40"/>
                    <a:gd name="T37" fmla="*/ 7 h 35"/>
                    <a:gd name="T38" fmla="*/ 38 w 40"/>
                    <a:gd name="T39" fmla="*/ 7 h 35"/>
                    <a:gd name="T40" fmla="*/ 36 w 40"/>
                    <a:gd name="T41" fmla="*/ 4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0 h 35"/>
                    <a:gd name="T48" fmla="*/ 12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1" y="25"/>
                      </a:lnTo>
                      <a:lnTo>
                        <a:pt x="3" y="29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8" y="21"/>
                      </a:lnTo>
                      <a:lnTo>
                        <a:pt x="40" y="13"/>
                      </a:lnTo>
                      <a:lnTo>
                        <a:pt x="40" y="11"/>
                      </a:lnTo>
                      <a:lnTo>
                        <a:pt x="38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95" name="Freeform 3437"/>
                <p:cNvSpPr>
                  <a:spLocks/>
                </p:cNvSpPr>
                <p:nvPr/>
              </p:nvSpPr>
              <p:spPr bwMode="auto">
                <a:xfrm>
                  <a:off x="1615" y="3101"/>
                  <a:ext cx="40" cy="35"/>
                </a:xfrm>
                <a:custGeom>
                  <a:avLst/>
                  <a:gdLst>
                    <a:gd name="T0" fmla="*/ 25 w 40"/>
                    <a:gd name="T1" fmla="*/ 2 h 35"/>
                    <a:gd name="T2" fmla="*/ 25 w 40"/>
                    <a:gd name="T3" fmla="*/ 2 h 35"/>
                    <a:gd name="T4" fmla="*/ 17 w 40"/>
                    <a:gd name="T5" fmla="*/ 0 h 35"/>
                    <a:gd name="T6" fmla="*/ 10 w 40"/>
                    <a:gd name="T7" fmla="*/ 2 h 35"/>
                    <a:gd name="T8" fmla="*/ 5 w 40"/>
                    <a:gd name="T9" fmla="*/ 4 h 35"/>
                    <a:gd name="T10" fmla="*/ 2 w 40"/>
                    <a:gd name="T11" fmla="*/ 7 h 35"/>
                    <a:gd name="T12" fmla="*/ 1 w 40"/>
                    <a:gd name="T13" fmla="*/ 10 h 35"/>
                    <a:gd name="T14" fmla="*/ 1 w 40"/>
                    <a:gd name="T15" fmla="*/ 10 h 35"/>
                    <a:gd name="T16" fmla="*/ 0 w 40"/>
                    <a:gd name="T17" fmla="*/ 13 h 35"/>
                    <a:gd name="T18" fmla="*/ 0 w 40"/>
                    <a:gd name="T19" fmla="*/ 17 h 35"/>
                    <a:gd name="T20" fmla="*/ 2 w 40"/>
                    <a:gd name="T21" fmla="*/ 23 h 35"/>
                    <a:gd name="T22" fmla="*/ 7 w 40"/>
                    <a:gd name="T23" fmla="*/ 28 h 35"/>
                    <a:gd name="T24" fmla="*/ 15 w 40"/>
                    <a:gd name="T25" fmla="*/ 32 h 35"/>
                    <a:gd name="T26" fmla="*/ 15 w 40"/>
                    <a:gd name="T27" fmla="*/ 32 h 35"/>
                    <a:gd name="T28" fmla="*/ 22 w 40"/>
                    <a:gd name="T29" fmla="*/ 35 h 35"/>
                    <a:gd name="T30" fmla="*/ 30 w 40"/>
                    <a:gd name="T31" fmla="*/ 33 h 35"/>
                    <a:gd name="T32" fmla="*/ 35 w 40"/>
                    <a:gd name="T33" fmla="*/ 30 h 35"/>
                    <a:gd name="T34" fmla="*/ 38 w 40"/>
                    <a:gd name="T35" fmla="*/ 27 h 35"/>
                    <a:gd name="T36" fmla="*/ 39 w 40"/>
                    <a:gd name="T37" fmla="*/ 25 h 35"/>
                    <a:gd name="T38" fmla="*/ 39 w 40"/>
                    <a:gd name="T39" fmla="*/ 25 h 35"/>
                    <a:gd name="T40" fmla="*/ 40 w 40"/>
                    <a:gd name="T41" fmla="*/ 21 h 35"/>
                    <a:gd name="T42" fmla="*/ 40 w 40"/>
                    <a:gd name="T43" fmla="*/ 18 h 35"/>
                    <a:gd name="T44" fmla="*/ 38 w 40"/>
                    <a:gd name="T45" fmla="*/ 12 h 35"/>
                    <a:gd name="T46" fmla="*/ 33 w 40"/>
                    <a:gd name="T47" fmla="*/ 5 h 35"/>
                    <a:gd name="T48" fmla="*/ 25 w 40"/>
                    <a:gd name="T49" fmla="*/ 2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7" y="0"/>
                      </a:lnTo>
                      <a:lnTo>
                        <a:pt x="10" y="2"/>
                      </a:lnTo>
                      <a:lnTo>
                        <a:pt x="5" y="4"/>
                      </a:lnTo>
                      <a:lnTo>
                        <a:pt x="2" y="7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5" y="32"/>
                      </a:lnTo>
                      <a:lnTo>
                        <a:pt x="22" y="35"/>
                      </a:lnTo>
                      <a:lnTo>
                        <a:pt x="30" y="33"/>
                      </a:lnTo>
                      <a:lnTo>
                        <a:pt x="35" y="30"/>
                      </a:lnTo>
                      <a:lnTo>
                        <a:pt x="38" y="27"/>
                      </a:lnTo>
                      <a:lnTo>
                        <a:pt x="39" y="25"/>
                      </a:lnTo>
                      <a:lnTo>
                        <a:pt x="40" y="21"/>
                      </a:lnTo>
                      <a:lnTo>
                        <a:pt x="40" y="18"/>
                      </a:lnTo>
                      <a:lnTo>
                        <a:pt x="38" y="12"/>
                      </a:lnTo>
                      <a:lnTo>
                        <a:pt x="33" y="5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96" name="Freeform 3438"/>
                <p:cNvSpPr>
                  <a:spLocks/>
                </p:cNvSpPr>
                <p:nvPr/>
              </p:nvSpPr>
              <p:spPr bwMode="auto">
                <a:xfrm>
                  <a:off x="1615" y="3101"/>
                  <a:ext cx="40" cy="35"/>
                </a:xfrm>
                <a:custGeom>
                  <a:avLst/>
                  <a:gdLst>
                    <a:gd name="T0" fmla="*/ 25 w 40"/>
                    <a:gd name="T1" fmla="*/ 2 h 35"/>
                    <a:gd name="T2" fmla="*/ 25 w 40"/>
                    <a:gd name="T3" fmla="*/ 2 h 35"/>
                    <a:gd name="T4" fmla="*/ 17 w 40"/>
                    <a:gd name="T5" fmla="*/ 0 h 35"/>
                    <a:gd name="T6" fmla="*/ 10 w 40"/>
                    <a:gd name="T7" fmla="*/ 2 h 35"/>
                    <a:gd name="T8" fmla="*/ 5 w 40"/>
                    <a:gd name="T9" fmla="*/ 4 h 35"/>
                    <a:gd name="T10" fmla="*/ 2 w 40"/>
                    <a:gd name="T11" fmla="*/ 7 h 35"/>
                    <a:gd name="T12" fmla="*/ 1 w 40"/>
                    <a:gd name="T13" fmla="*/ 10 h 35"/>
                    <a:gd name="T14" fmla="*/ 1 w 40"/>
                    <a:gd name="T15" fmla="*/ 10 h 35"/>
                    <a:gd name="T16" fmla="*/ 0 w 40"/>
                    <a:gd name="T17" fmla="*/ 13 h 35"/>
                    <a:gd name="T18" fmla="*/ 0 w 40"/>
                    <a:gd name="T19" fmla="*/ 17 h 35"/>
                    <a:gd name="T20" fmla="*/ 2 w 40"/>
                    <a:gd name="T21" fmla="*/ 23 h 35"/>
                    <a:gd name="T22" fmla="*/ 7 w 40"/>
                    <a:gd name="T23" fmla="*/ 28 h 35"/>
                    <a:gd name="T24" fmla="*/ 15 w 40"/>
                    <a:gd name="T25" fmla="*/ 32 h 35"/>
                    <a:gd name="T26" fmla="*/ 15 w 40"/>
                    <a:gd name="T27" fmla="*/ 32 h 35"/>
                    <a:gd name="T28" fmla="*/ 22 w 40"/>
                    <a:gd name="T29" fmla="*/ 35 h 35"/>
                    <a:gd name="T30" fmla="*/ 30 w 40"/>
                    <a:gd name="T31" fmla="*/ 33 h 35"/>
                    <a:gd name="T32" fmla="*/ 35 w 40"/>
                    <a:gd name="T33" fmla="*/ 30 h 35"/>
                    <a:gd name="T34" fmla="*/ 38 w 40"/>
                    <a:gd name="T35" fmla="*/ 27 h 35"/>
                    <a:gd name="T36" fmla="*/ 39 w 40"/>
                    <a:gd name="T37" fmla="*/ 25 h 35"/>
                    <a:gd name="T38" fmla="*/ 39 w 40"/>
                    <a:gd name="T39" fmla="*/ 25 h 35"/>
                    <a:gd name="T40" fmla="*/ 40 w 40"/>
                    <a:gd name="T41" fmla="*/ 21 h 35"/>
                    <a:gd name="T42" fmla="*/ 40 w 40"/>
                    <a:gd name="T43" fmla="*/ 18 h 35"/>
                    <a:gd name="T44" fmla="*/ 38 w 40"/>
                    <a:gd name="T45" fmla="*/ 12 h 35"/>
                    <a:gd name="T46" fmla="*/ 33 w 40"/>
                    <a:gd name="T47" fmla="*/ 5 h 35"/>
                    <a:gd name="T48" fmla="*/ 25 w 40"/>
                    <a:gd name="T49" fmla="*/ 2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7" y="0"/>
                      </a:lnTo>
                      <a:lnTo>
                        <a:pt x="10" y="2"/>
                      </a:lnTo>
                      <a:lnTo>
                        <a:pt x="5" y="4"/>
                      </a:lnTo>
                      <a:lnTo>
                        <a:pt x="2" y="7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5" y="32"/>
                      </a:lnTo>
                      <a:lnTo>
                        <a:pt x="22" y="35"/>
                      </a:lnTo>
                      <a:lnTo>
                        <a:pt x="30" y="33"/>
                      </a:lnTo>
                      <a:lnTo>
                        <a:pt x="35" y="30"/>
                      </a:lnTo>
                      <a:lnTo>
                        <a:pt x="38" y="27"/>
                      </a:lnTo>
                      <a:lnTo>
                        <a:pt x="39" y="25"/>
                      </a:lnTo>
                      <a:lnTo>
                        <a:pt x="40" y="21"/>
                      </a:lnTo>
                      <a:lnTo>
                        <a:pt x="40" y="18"/>
                      </a:lnTo>
                      <a:lnTo>
                        <a:pt x="38" y="12"/>
                      </a:lnTo>
                      <a:lnTo>
                        <a:pt x="33" y="5"/>
                      </a:lnTo>
                      <a:lnTo>
                        <a:pt x="25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97" name="Freeform 3439"/>
                <p:cNvSpPr>
                  <a:spLocks/>
                </p:cNvSpPr>
                <p:nvPr/>
              </p:nvSpPr>
              <p:spPr bwMode="auto">
                <a:xfrm>
                  <a:off x="1590" y="3074"/>
                  <a:ext cx="41" cy="32"/>
                </a:xfrm>
                <a:custGeom>
                  <a:avLst/>
                  <a:gdLst>
                    <a:gd name="T0" fmla="*/ 21 w 41"/>
                    <a:gd name="T1" fmla="*/ 0 h 32"/>
                    <a:gd name="T2" fmla="*/ 21 w 41"/>
                    <a:gd name="T3" fmla="*/ 0 h 32"/>
                    <a:gd name="T4" fmla="*/ 13 w 41"/>
                    <a:gd name="T5" fmla="*/ 2 h 32"/>
                    <a:gd name="T6" fmla="*/ 7 w 41"/>
                    <a:gd name="T7" fmla="*/ 4 h 32"/>
                    <a:gd name="T8" fmla="*/ 2 w 41"/>
                    <a:gd name="T9" fmla="*/ 9 h 32"/>
                    <a:gd name="T10" fmla="*/ 0 w 41"/>
                    <a:gd name="T11" fmla="*/ 13 h 32"/>
                    <a:gd name="T12" fmla="*/ 0 w 41"/>
                    <a:gd name="T13" fmla="*/ 16 h 32"/>
                    <a:gd name="T14" fmla="*/ 0 w 41"/>
                    <a:gd name="T15" fmla="*/ 16 h 32"/>
                    <a:gd name="T16" fmla="*/ 0 w 41"/>
                    <a:gd name="T17" fmla="*/ 20 h 32"/>
                    <a:gd name="T18" fmla="*/ 2 w 41"/>
                    <a:gd name="T19" fmla="*/ 22 h 32"/>
                    <a:gd name="T20" fmla="*/ 7 w 41"/>
                    <a:gd name="T21" fmla="*/ 27 h 32"/>
                    <a:gd name="T22" fmla="*/ 13 w 41"/>
                    <a:gd name="T23" fmla="*/ 31 h 32"/>
                    <a:gd name="T24" fmla="*/ 21 w 41"/>
                    <a:gd name="T25" fmla="*/ 32 h 32"/>
                    <a:gd name="T26" fmla="*/ 21 w 41"/>
                    <a:gd name="T27" fmla="*/ 32 h 32"/>
                    <a:gd name="T28" fmla="*/ 28 w 41"/>
                    <a:gd name="T29" fmla="*/ 31 h 32"/>
                    <a:gd name="T30" fmla="*/ 36 w 41"/>
                    <a:gd name="T31" fmla="*/ 27 h 32"/>
                    <a:gd name="T32" fmla="*/ 40 w 41"/>
                    <a:gd name="T33" fmla="*/ 22 h 32"/>
                    <a:gd name="T34" fmla="*/ 41 w 41"/>
                    <a:gd name="T35" fmla="*/ 20 h 32"/>
                    <a:gd name="T36" fmla="*/ 41 w 41"/>
                    <a:gd name="T37" fmla="*/ 16 h 32"/>
                    <a:gd name="T38" fmla="*/ 41 w 41"/>
                    <a:gd name="T39" fmla="*/ 16 h 32"/>
                    <a:gd name="T40" fmla="*/ 41 w 41"/>
                    <a:gd name="T41" fmla="*/ 13 h 32"/>
                    <a:gd name="T42" fmla="*/ 40 w 41"/>
                    <a:gd name="T43" fmla="*/ 9 h 32"/>
                    <a:gd name="T44" fmla="*/ 36 w 41"/>
                    <a:gd name="T45" fmla="*/ 4 h 32"/>
                    <a:gd name="T46" fmla="*/ 28 w 41"/>
                    <a:gd name="T47" fmla="*/ 2 h 32"/>
                    <a:gd name="T48" fmla="*/ 21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2"/>
                      </a:lnTo>
                      <a:lnTo>
                        <a:pt x="7" y="4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2" y="22"/>
                      </a:lnTo>
                      <a:lnTo>
                        <a:pt x="7" y="27"/>
                      </a:lnTo>
                      <a:lnTo>
                        <a:pt x="13" y="31"/>
                      </a:lnTo>
                      <a:lnTo>
                        <a:pt x="21" y="32"/>
                      </a:lnTo>
                      <a:lnTo>
                        <a:pt x="28" y="31"/>
                      </a:lnTo>
                      <a:lnTo>
                        <a:pt x="36" y="27"/>
                      </a:lnTo>
                      <a:lnTo>
                        <a:pt x="40" y="22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41" y="13"/>
                      </a:lnTo>
                      <a:lnTo>
                        <a:pt x="40" y="9"/>
                      </a:lnTo>
                      <a:lnTo>
                        <a:pt x="36" y="4"/>
                      </a:lnTo>
                      <a:lnTo>
                        <a:pt x="28" y="2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98" name="Freeform 3440"/>
                <p:cNvSpPr>
                  <a:spLocks/>
                </p:cNvSpPr>
                <p:nvPr/>
              </p:nvSpPr>
              <p:spPr bwMode="auto">
                <a:xfrm>
                  <a:off x="1590" y="3074"/>
                  <a:ext cx="41" cy="32"/>
                </a:xfrm>
                <a:custGeom>
                  <a:avLst/>
                  <a:gdLst>
                    <a:gd name="T0" fmla="*/ 21 w 41"/>
                    <a:gd name="T1" fmla="*/ 0 h 32"/>
                    <a:gd name="T2" fmla="*/ 21 w 41"/>
                    <a:gd name="T3" fmla="*/ 0 h 32"/>
                    <a:gd name="T4" fmla="*/ 13 w 41"/>
                    <a:gd name="T5" fmla="*/ 2 h 32"/>
                    <a:gd name="T6" fmla="*/ 7 w 41"/>
                    <a:gd name="T7" fmla="*/ 4 h 32"/>
                    <a:gd name="T8" fmla="*/ 2 w 41"/>
                    <a:gd name="T9" fmla="*/ 9 h 32"/>
                    <a:gd name="T10" fmla="*/ 0 w 41"/>
                    <a:gd name="T11" fmla="*/ 13 h 32"/>
                    <a:gd name="T12" fmla="*/ 0 w 41"/>
                    <a:gd name="T13" fmla="*/ 16 h 32"/>
                    <a:gd name="T14" fmla="*/ 0 w 41"/>
                    <a:gd name="T15" fmla="*/ 16 h 32"/>
                    <a:gd name="T16" fmla="*/ 0 w 41"/>
                    <a:gd name="T17" fmla="*/ 20 h 32"/>
                    <a:gd name="T18" fmla="*/ 2 w 41"/>
                    <a:gd name="T19" fmla="*/ 22 h 32"/>
                    <a:gd name="T20" fmla="*/ 7 w 41"/>
                    <a:gd name="T21" fmla="*/ 27 h 32"/>
                    <a:gd name="T22" fmla="*/ 13 w 41"/>
                    <a:gd name="T23" fmla="*/ 31 h 32"/>
                    <a:gd name="T24" fmla="*/ 21 w 41"/>
                    <a:gd name="T25" fmla="*/ 32 h 32"/>
                    <a:gd name="T26" fmla="*/ 21 w 41"/>
                    <a:gd name="T27" fmla="*/ 32 h 32"/>
                    <a:gd name="T28" fmla="*/ 28 w 41"/>
                    <a:gd name="T29" fmla="*/ 31 h 32"/>
                    <a:gd name="T30" fmla="*/ 36 w 41"/>
                    <a:gd name="T31" fmla="*/ 27 h 32"/>
                    <a:gd name="T32" fmla="*/ 40 w 41"/>
                    <a:gd name="T33" fmla="*/ 22 h 32"/>
                    <a:gd name="T34" fmla="*/ 41 w 41"/>
                    <a:gd name="T35" fmla="*/ 20 h 32"/>
                    <a:gd name="T36" fmla="*/ 41 w 41"/>
                    <a:gd name="T37" fmla="*/ 16 h 32"/>
                    <a:gd name="T38" fmla="*/ 41 w 41"/>
                    <a:gd name="T39" fmla="*/ 16 h 32"/>
                    <a:gd name="T40" fmla="*/ 41 w 41"/>
                    <a:gd name="T41" fmla="*/ 13 h 32"/>
                    <a:gd name="T42" fmla="*/ 40 w 41"/>
                    <a:gd name="T43" fmla="*/ 9 h 32"/>
                    <a:gd name="T44" fmla="*/ 36 w 41"/>
                    <a:gd name="T45" fmla="*/ 4 h 32"/>
                    <a:gd name="T46" fmla="*/ 28 w 41"/>
                    <a:gd name="T47" fmla="*/ 2 h 32"/>
                    <a:gd name="T48" fmla="*/ 21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2"/>
                      </a:lnTo>
                      <a:lnTo>
                        <a:pt x="7" y="4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2" y="22"/>
                      </a:lnTo>
                      <a:lnTo>
                        <a:pt x="7" y="27"/>
                      </a:lnTo>
                      <a:lnTo>
                        <a:pt x="13" y="31"/>
                      </a:lnTo>
                      <a:lnTo>
                        <a:pt x="21" y="32"/>
                      </a:lnTo>
                      <a:lnTo>
                        <a:pt x="28" y="31"/>
                      </a:lnTo>
                      <a:lnTo>
                        <a:pt x="36" y="27"/>
                      </a:lnTo>
                      <a:lnTo>
                        <a:pt x="40" y="22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41" y="13"/>
                      </a:lnTo>
                      <a:lnTo>
                        <a:pt x="40" y="9"/>
                      </a:lnTo>
                      <a:lnTo>
                        <a:pt x="36" y="4"/>
                      </a:lnTo>
                      <a:lnTo>
                        <a:pt x="28" y="2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299" name="Freeform 3441"/>
                <p:cNvSpPr>
                  <a:spLocks/>
                </p:cNvSpPr>
                <p:nvPr/>
              </p:nvSpPr>
              <p:spPr bwMode="auto">
                <a:xfrm>
                  <a:off x="1616" y="3078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5 w 41"/>
                    <a:gd name="T5" fmla="*/ 0 h 33"/>
                    <a:gd name="T6" fmla="*/ 7 w 41"/>
                    <a:gd name="T7" fmla="*/ 3 h 33"/>
                    <a:gd name="T8" fmla="*/ 2 w 41"/>
                    <a:gd name="T9" fmla="*/ 7 h 33"/>
                    <a:gd name="T10" fmla="*/ 1 w 41"/>
                    <a:gd name="T11" fmla="*/ 9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6 h 33"/>
                    <a:gd name="T18" fmla="*/ 0 w 41"/>
                    <a:gd name="T19" fmla="*/ 19 h 33"/>
                    <a:gd name="T20" fmla="*/ 4 w 41"/>
                    <a:gd name="T21" fmla="*/ 26 h 33"/>
                    <a:gd name="T22" fmla="*/ 10 w 41"/>
                    <a:gd name="T23" fmla="*/ 30 h 33"/>
                    <a:gd name="T24" fmla="*/ 18 w 41"/>
                    <a:gd name="T25" fmla="*/ 32 h 33"/>
                    <a:gd name="T26" fmla="*/ 18 w 41"/>
                    <a:gd name="T27" fmla="*/ 32 h 33"/>
                    <a:gd name="T28" fmla="*/ 25 w 41"/>
                    <a:gd name="T29" fmla="*/ 33 h 33"/>
                    <a:gd name="T30" fmla="*/ 33 w 41"/>
                    <a:gd name="T31" fmla="*/ 31 h 33"/>
                    <a:gd name="T32" fmla="*/ 38 w 41"/>
                    <a:gd name="T33" fmla="*/ 27 h 33"/>
                    <a:gd name="T34" fmla="*/ 39 w 41"/>
                    <a:gd name="T35" fmla="*/ 23 h 33"/>
                    <a:gd name="T36" fmla="*/ 41 w 41"/>
                    <a:gd name="T37" fmla="*/ 21 h 33"/>
                    <a:gd name="T38" fmla="*/ 41 w 41"/>
                    <a:gd name="T39" fmla="*/ 21 h 33"/>
                    <a:gd name="T40" fmla="*/ 41 w 41"/>
                    <a:gd name="T41" fmla="*/ 17 h 33"/>
                    <a:gd name="T42" fmla="*/ 41 w 41"/>
                    <a:gd name="T43" fmla="*/ 14 h 33"/>
                    <a:gd name="T44" fmla="*/ 37 w 41"/>
                    <a:gd name="T45" fmla="*/ 8 h 33"/>
                    <a:gd name="T46" fmla="*/ 30 w 41"/>
                    <a:gd name="T47" fmla="*/ 3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7" y="3"/>
                      </a:lnTo>
                      <a:lnTo>
                        <a:pt x="2" y="7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4" y="26"/>
                      </a:lnTo>
                      <a:lnTo>
                        <a:pt x="10" y="30"/>
                      </a:lnTo>
                      <a:lnTo>
                        <a:pt x="18" y="32"/>
                      </a:lnTo>
                      <a:lnTo>
                        <a:pt x="25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39" y="23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0" y="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00" name="Freeform 3442"/>
                <p:cNvSpPr>
                  <a:spLocks/>
                </p:cNvSpPr>
                <p:nvPr/>
              </p:nvSpPr>
              <p:spPr bwMode="auto">
                <a:xfrm>
                  <a:off x="1616" y="3078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5 w 41"/>
                    <a:gd name="T5" fmla="*/ 0 h 33"/>
                    <a:gd name="T6" fmla="*/ 7 w 41"/>
                    <a:gd name="T7" fmla="*/ 3 h 33"/>
                    <a:gd name="T8" fmla="*/ 2 w 41"/>
                    <a:gd name="T9" fmla="*/ 7 h 33"/>
                    <a:gd name="T10" fmla="*/ 1 w 41"/>
                    <a:gd name="T11" fmla="*/ 9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6 h 33"/>
                    <a:gd name="T18" fmla="*/ 0 w 41"/>
                    <a:gd name="T19" fmla="*/ 19 h 33"/>
                    <a:gd name="T20" fmla="*/ 4 w 41"/>
                    <a:gd name="T21" fmla="*/ 26 h 33"/>
                    <a:gd name="T22" fmla="*/ 10 w 41"/>
                    <a:gd name="T23" fmla="*/ 30 h 33"/>
                    <a:gd name="T24" fmla="*/ 18 w 41"/>
                    <a:gd name="T25" fmla="*/ 32 h 33"/>
                    <a:gd name="T26" fmla="*/ 18 w 41"/>
                    <a:gd name="T27" fmla="*/ 32 h 33"/>
                    <a:gd name="T28" fmla="*/ 25 w 41"/>
                    <a:gd name="T29" fmla="*/ 33 h 33"/>
                    <a:gd name="T30" fmla="*/ 33 w 41"/>
                    <a:gd name="T31" fmla="*/ 31 h 33"/>
                    <a:gd name="T32" fmla="*/ 38 w 41"/>
                    <a:gd name="T33" fmla="*/ 27 h 33"/>
                    <a:gd name="T34" fmla="*/ 39 w 41"/>
                    <a:gd name="T35" fmla="*/ 23 h 33"/>
                    <a:gd name="T36" fmla="*/ 41 w 41"/>
                    <a:gd name="T37" fmla="*/ 21 h 33"/>
                    <a:gd name="T38" fmla="*/ 41 w 41"/>
                    <a:gd name="T39" fmla="*/ 21 h 33"/>
                    <a:gd name="T40" fmla="*/ 41 w 41"/>
                    <a:gd name="T41" fmla="*/ 17 h 33"/>
                    <a:gd name="T42" fmla="*/ 41 w 41"/>
                    <a:gd name="T43" fmla="*/ 14 h 33"/>
                    <a:gd name="T44" fmla="*/ 37 w 41"/>
                    <a:gd name="T45" fmla="*/ 8 h 33"/>
                    <a:gd name="T46" fmla="*/ 30 w 41"/>
                    <a:gd name="T47" fmla="*/ 3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7" y="3"/>
                      </a:lnTo>
                      <a:lnTo>
                        <a:pt x="2" y="7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4" y="26"/>
                      </a:lnTo>
                      <a:lnTo>
                        <a:pt x="10" y="30"/>
                      </a:lnTo>
                      <a:lnTo>
                        <a:pt x="18" y="32"/>
                      </a:lnTo>
                      <a:lnTo>
                        <a:pt x="25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39" y="23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0" y="3"/>
                      </a:lnTo>
                      <a:lnTo>
                        <a:pt x="2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01" name="Freeform 3443"/>
                <p:cNvSpPr>
                  <a:spLocks/>
                </p:cNvSpPr>
                <p:nvPr/>
              </p:nvSpPr>
              <p:spPr bwMode="auto">
                <a:xfrm>
                  <a:off x="1604" y="3057"/>
                  <a:ext cx="41" cy="32"/>
                </a:xfrm>
                <a:custGeom>
                  <a:avLst/>
                  <a:gdLst>
                    <a:gd name="T0" fmla="*/ 21 w 41"/>
                    <a:gd name="T1" fmla="*/ 0 h 32"/>
                    <a:gd name="T2" fmla="*/ 21 w 41"/>
                    <a:gd name="T3" fmla="*/ 0 h 32"/>
                    <a:gd name="T4" fmla="*/ 13 w 41"/>
                    <a:gd name="T5" fmla="*/ 1 h 32"/>
                    <a:gd name="T6" fmla="*/ 7 w 41"/>
                    <a:gd name="T7" fmla="*/ 5 h 32"/>
                    <a:gd name="T8" fmla="*/ 2 w 41"/>
                    <a:gd name="T9" fmla="*/ 10 h 32"/>
                    <a:gd name="T10" fmla="*/ 0 w 41"/>
                    <a:gd name="T11" fmla="*/ 12 h 32"/>
                    <a:gd name="T12" fmla="*/ 0 w 41"/>
                    <a:gd name="T13" fmla="*/ 16 h 32"/>
                    <a:gd name="T14" fmla="*/ 0 w 41"/>
                    <a:gd name="T15" fmla="*/ 16 h 32"/>
                    <a:gd name="T16" fmla="*/ 0 w 41"/>
                    <a:gd name="T17" fmla="*/ 19 h 32"/>
                    <a:gd name="T18" fmla="*/ 2 w 41"/>
                    <a:gd name="T19" fmla="*/ 23 h 32"/>
                    <a:gd name="T20" fmla="*/ 7 w 41"/>
                    <a:gd name="T21" fmla="*/ 28 h 32"/>
                    <a:gd name="T22" fmla="*/ 13 w 41"/>
                    <a:gd name="T23" fmla="*/ 30 h 32"/>
                    <a:gd name="T24" fmla="*/ 21 w 41"/>
                    <a:gd name="T25" fmla="*/ 32 h 32"/>
                    <a:gd name="T26" fmla="*/ 21 w 41"/>
                    <a:gd name="T27" fmla="*/ 32 h 32"/>
                    <a:gd name="T28" fmla="*/ 28 w 41"/>
                    <a:gd name="T29" fmla="*/ 30 h 32"/>
                    <a:gd name="T30" fmla="*/ 36 w 41"/>
                    <a:gd name="T31" fmla="*/ 28 h 32"/>
                    <a:gd name="T32" fmla="*/ 40 w 41"/>
                    <a:gd name="T33" fmla="*/ 23 h 32"/>
                    <a:gd name="T34" fmla="*/ 41 w 41"/>
                    <a:gd name="T35" fmla="*/ 19 h 32"/>
                    <a:gd name="T36" fmla="*/ 41 w 41"/>
                    <a:gd name="T37" fmla="*/ 16 h 32"/>
                    <a:gd name="T38" fmla="*/ 41 w 41"/>
                    <a:gd name="T39" fmla="*/ 16 h 32"/>
                    <a:gd name="T40" fmla="*/ 41 w 41"/>
                    <a:gd name="T41" fmla="*/ 12 h 32"/>
                    <a:gd name="T42" fmla="*/ 40 w 41"/>
                    <a:gd name="T43" fmla="*/ 10 h 32"/>
                    <a:gd name="T44" fmla="*/ 36 w 41"/>
                    <a:gd name="T45" fmla="*/ 5 h 32"/>
                    <a:gd name="T46" fmla="*/ 28 w 41"/>
                    <a:gd name="T47" fmla="*/ 1 h 32"/>
                    <a:gd name="T48" fmla="*/ 21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2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3" y="30"/>
                      </a:lnTo>
                      <a:lnTo>
                        <a:pt x="21" y="32"/>
                      </a:lnTo>
                      <a:lnTo>
                        <a:pt x="28" y="30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1" y="16"/>
                      </a:lnTo>
                      <a:lnTo>
                        <a:pt x="41" y="12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28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02" name="Freeform 3444"/>
                <p:cNvSpPr>
                  <a:spLocks/>
                </p:cNvSpPr>
                <p:nvPr/>
              </p:nvSpPr>
              <p:spPr bwMode="auto">
                <a:xfrm>
                  <a:off x="1604" y="3057"/>
                  <a:ext cx="41" cy="32"/>
                </a:xfrm>
                <a:custGeom>
                  <a:avLst/>
                  <a:gdLst>
                    <a:gd name="T0" fmla="*/ 21 w 41"/>
                    <a:gd name="T1" fmla="*/ 0 h 32"/>
                    <a:gd name="T2" fmla="*/ 21 w 41"/>
                    <a:gd name="T3" fmla="*/ 0 h 32"/>
                    <a:gd name="T4" fmla="*/ 13 w 41"/>
                    <a:gd name="T5" fmla="*/ 1 h 32"/>
                    <a:gd name="T6" fmla="*/ 7 w 41"/>
                    <a:gd name="T7" fmla="*/ 5 h 32"/>
                    <a:gd name="T8" fmla="*/ 2 w 41"/>
                    <a:gd name="T9" fmla="*/ 10 h 32"/>
                    <a:gd name="T10" fmla="*/ 0 w 41"/>
                    <a:gd name="T11" fmla="*/ 12 h 32"/>
                    <a:gd name="T12" fmla="*/ 0 w 41"/>
                    <a:gd name="T13" fmla="*/ 16 h 32"/>
                    <a:gd name="T14" fmla="*/ 0 w 41"/>
                    <a:gd name="T15" fmla="*/ 16 h 32"/>
                    <a:gd name="T16" fmla="*/ 0 w 41"/>
                    <a:gd name="T17" fmla="*/ 19 h 32"/>
                    <a:gd name="T18" fmla="*/ 2 w 41"/>
                    <a:gd name="T19" fmla="*/ 23 h 32"/>
                    <a:gd name="T20" fmla="*/ 7 w 41"/>
                    <a:gd name="T21" fmla="*/ 28 h 32"/>
                    <a:gd name="T22" fmla="*/ 13 w 41"/>
                    <a:gd name="T23" fmla="*/ 30 h 32"/>
                    <a:gd name="T24" fmla="*/ 21 w 41"/>
                    <a:gd name="T25" fmla="*/ 32 h 32"/>
                    <a:gd name="T26" fmla="*/ 21 w 41"/>
                    <a:gd name="T27" fmla="*/ 32 h 32"/>
                    <a:gd name="T28" fmla="*/ 28 w 41"/>
                    <a:gd name="T29" fmla="*/ 30 h 32"/>
                    <a:gd name="T30" fmla="*/ 36 w 41"/>
                    <a:gd name="T31" fmla="*/ 28 h 32"/>
                    <a:gd name="T32" fmla="*/ 40 w 41"/>
                    <a:gd name="T33" fmla="*/ 23 h 32"/>
                    <a:gd name="T34" fmla="*/ 41 w 41"/>
                    <a:gd name="T35" fmla="*/ 19 h 32"/>
                    <a:gd name="T36" fmla="*/ 41 w 41"/>
                    <a:gd name="T37" fmla="*/ 16 h 32"/>
                    <a:gd name="T38" fmla="*/ 41 w 41"/>
                    <a:gd name="T39" fmla="*/ 16 h 32"/>
                    <a:gd name="T40" fmla="*/ 41 w 41"/>
                    <a:gd name="T41" fmla="*/ 12 h 32"/>
                    <a:gd name="T42" fmla="*/ 40 w 41"/>
                    <a:gd name="T43" fmla="*/ 10 h 32"/>
                    <a:gd name="T44" fmla="*/ 36 w 41"/>
                    <a:gd name="T45" fmla="*/ 5 h 32"/>
                    <a:gd name="T46" fmla="*/ 28 w 41"/>
                    <a:gd name="T47" fmla="*/ 1 h 32"/>
                    <a:gd name="T48" fmla="*/ 21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2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3" y="30"/>
                      </a:lnTo>
                      <a:lnTo>
                        <a:pt x="21" y="32"/>
                      </a:lnTo>
                      <a:lnTo>
                        <a:pt x="28" y="30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1" y="16"/>
                      </a:lnTo>
                      <a:lnTo>
                        <a:pt x="41" y="12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28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03" name="Freeform 3445"/>
                <p:cNvSpPr>
                  <a:spLocks/>
                </p:cNvSpPr>
                <p:nvPr/>
              </p:nvSpPr>
              <p:spPr bwMode="auto">
                <a:xfrm>
                  <a:off x="1585" y="3119"/>
                  <a:ext cx="40" cy="35"/>
                </a:xfrm>
                <a:custGeom>
                  <a:avLst/>
                  <a:gdLst>
                    <a:gd name="T0" fmla="*/ 12 w 40"/>
                    <a:gd name="T1" fmla="*/ 3 h 35"/>
                    <a:gd name="T2" fmla="*/ 12 w 40"/>
                    <a:gd name="T3" fmla="*/ 3 h 35"/>
                    <a:gd name="T4" fmla="*/ 5 w 40"/>
                    <a:gd name="T5" fmla="*/ 8 h 35"/>
                    <a:gd name="T6" fmla="*/ 1 w 40"/>
                    <a:gd name="T7" fmla="*/ 14 h 35"/>
                    <a:gd name="T8" fmla="*/ 0 w 40"/>
                    <a:gd name="T9" fmla="*/ 22 h 35"/>
                    <a:gd name="T10" fmla="*/ 1 w 40"/>
                    <a:gd name="T11" fmla="*/ 24 h 35"/>
                    <a:gd name="T12" fmla="*/ 3 w 40"/>
                    <a:gd name="T13" fmla="*/ 27 h 35"/>
                    <a:gd name="T14" fmla="*/ 3 w 40"/>
                    <a:gd name="T15" fmla="*/ 27 h 35"/>
                    <a:gd name="T16" fmla="*/ 4 w 40"/>
                    <a:gd name="T17" fmla="*/ 31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2 h 35"/>
                    <a:gd name="T26" fmla="*/ 28 w 40"/>
                    <a:gd name="T27" fmla="*/ 32 h 35"/>
                    <a:gd name="T28" fmla="*/ 35 w 40"/>
                    <a:gd name="T29" fmla="*/ 26 h 35"/>
                    <a:gd name="T30" fmla="*/ 38 w 40"/>
                    <a:gd name="T31" fmla="*/ 21 h 35"/>
                    <a:gd name="T32" fmla="*/ 40 w 40"/>
                    <a:gd name="T33" fmla="*/ 13 h 35"/>
                    <a:gd name="T34" fmla="*/ 40 w 40"/>
                    <a:gd name="T35" fmla="*/ 10 h 35"/>
                    <a:gd name="T36" fmla="*/ 38 w 40"/>
                    <a:gd name="T37" fmla="*/ 7 h 35"/>
                    <a:gd name="T38" fmla="*/ 38 w 40"/>
                    <a:gd name="T39" fmla="*/ 7 h 35"/>
                    <a:gd name="T40" fmla="*/ 36 w 40"/>
                    <a:gd name="T41" fmla="*/ 4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0 h 35"/>
                    <a:gd name="T48" fmla="*/ 12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1" y="24"/>
                      </a:lnTo>
                      <a:lnTo>
                        <a:pt x="3" y="27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2"/>
                      </a:lnTo>
                      <a:lnTo>
                        <a:pt x="35" y="26"/>
                      </a:lnTo>
                      <a:lnTo>
                        <a:pt x="38" y="21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04" name="Freeform 3446"/>
                <p:cNvSpPr>
                  <a:spLocks/>
                </p:cNvSpPr>
                <p:nvPr/>
              </p:nvSpPr>
              <p:spPr bwMode="auto">
                <a:xfrm>
                  <a:off x="1585" y="3119"/>
                  <a:ext cx="40" cy="35"/>
                </a:xfrm>
                <a:custGeom>
                  <a:avLst/>
                  <a:gdLst>
                    <a:gd name="T0" fmla="*/ 12 w 40"/>
                    <a:gd name="T1" fmla="*/ 3 h 35"/>
                    <a:gd name="T2" fmla="*/ 12 w 40"/>
                    <a:gd name="T3" fmla="*/ 3 h 35"/>
                    <a:gd name="T4" fmla="*/ 5 w 40"/>
                    <a:gd name="T5" fmla="*/ 8 h 35"/>
                    <a:gd name="T6" fmla="*/ 1 w 40"/>
                    <a:gd name="T7" fmla="*/ 14 h 35"/>
                    <a:gd name="T8" fmla="*/ 0 w 40"/>
                    <a:gd name="T9" fmla="*/ 22 h 35"/>
                    <a:gd name="T10" fmla="*/ 1 w 40"/>
                    <a:gd name="T11" fmla="*/ 24 h 35"/>
                    <a:gd name="T12" fmla="*/ 3 w 40"/>
                    <a:gd name="T13" fmla="*/ 27 h 35"/>
                    <a:gd name="T14" fmla="*/ 3 w 40"/>
                    <a:gd name="T15" fmla="*/ 27 h 35"/>
                    <a:gd name="T16" fmla="*/ 4 w 40"/>
                    <a:gd name="T17" fmla="*/ 31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2 h 35"/>
                    <a:gd name="T26" fmla="*/ 28 w 40"/>
                    <a:gd name="T27" fmla="*/ 32 h 35"/>
                    <a:gd name="T28" fmla="*/ 35 w 40"/>
                    <a:gd name="T29" fmla="*/ 26 h 35"/>
                    <a:gd name="T30" fmla="*/ 38 w 40"/>
                    <a:gd name="T31" fmla="*/ 21 h 35"/>
                    <a:gd name="T32" fmla="*/ 40 w 40"/>
                    <a:gd name="T33" fmla="*/ 13 h 35"/>
                    <a:gd name="T34" fmla="*/ 40 w 40"/>
                    <a:gd name="T35" fmla="*/ 10 h 35"/>
                    <a:gd name="T36" fmla="*/ 38 w 40"/>
                    <a:gd name="T37" fmla="*/ 7 h 35"/>
                    <a:gd name="T38" fmla="*/ 38 w 40"/>
                    <a:gd name="T39" fmla="*/ 7 h 35"/>
                    <a:gd name="T40" fmla="*/ 36 w 40"/>
                    <a:gd name="T41" fmla="*/ 4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0 h 35"/>
                    <a:gd name="T48" fmla="*/ 12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1" y="24"/>
                      </a:lnTo>
                      <a:lnTo>
                        <a:pt x="3" y="27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2"/>
                      </a:lnTo>
                      <a:lnTo>
                        <a:pt x="35" y="26"/>
                      </a:lnTo>
                      <a:lnTo>
                        <a:pt x="38" y="21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05" name="Freeform 3447"/>
                <p:cNvSpPr>
                  <a:spLocks/>
                </p:cNvSpPr>
                <p:nvPr/>
              </p:nvSpPr>
              <p:spPr bwMode="auto">
                <a:xfrm>
                  <a:off x="1615" y="3123"/>
                  <a:ext cx="40" cy="33"/>
                </a:xfrm>
                <a:custGeom>
                  <a:avLst/>
                  <a:gdLst>
                    <a:gd name="T0" fmla="*/ 25 w 40"/>
                    <a:gd name="T1" fmla="*/ 1 h 33"/>
                    <a:gd name="T2" fmla="*/ 25 w 40"/>
                    <a:gd name="T3" fmla="*/ 1 h 33"/>
                    <a:gd name="T4" fmla="*/ 17 w 40"/>
                    <a:gd name="T5" fmla="*/ 0 h 33"/>
                    <a:gd name="T6" fmla="*/ 10 w 40"/>
                    <a:gd name="T7" fmla="*/ 0 h 33"/>
                    <a:gd name="T8" fmla="*/ 5 w 40"/>
                    <a:gd name="T9" fmla="*/ 4 h 33"/>
                    <a:gd name="T10" fmla="*/ 2 w 40"/>
                    <a:gd name="T11" fmla="*/ 6 h 33"/>
                    <a:gd name="T12" fmla="*/ 1 w 40"/>
                    <a:gd name="T13" fmla="*/ 9 h 33"/>
                    <a:gd name="T14" fmla="*/ 1 w 40"/>
                    <a:gd name="T15" fmla="*/ 9 h 33"/>
                    <a:gd name="T16" fmla="*/ 0 w 40"/>
                    <a:gd name="T17" fmla="*/ 13 h 33"/>
                    <a:gd name="T18" fmla="*/ 0 w 40"/>
                    <a:gd name="T19" fmla="*/ 15 h 33"/>
                    <a:gd name="T20" fmla="*/ 2 w 40"/>
                    <a:gd name="T21" fmla="*/ 22 h 33"/>
                    <a:gd name="T22" fmla="*/ 7 w 40"/>
                    <a:gd name="T23" fmla="*/ 27 h 33"/>
                    <a:gd name="T24" fmla="*/ 15 w 40"/>
                    <a:gd name="T25" fmla="*/ 32 h 33"/>
                    <a:gd name="T26" fmla="*/ 15 w 40"/>
                    <a:gd name="T27" fmla="*/ 32 h 33"/>
                    <a:gd name="T28" fmla="*/ 22 w 40"/>
                    <a:gd name="T29" fmla="*/ 33 h 33"/>
                    <a:gd name="T30" fmla="*/ 30 w 40"/>
                    <a:gd name="T31" fmla="*/ 32 h 33"/>
                    <a:gd name="T32" fmla="*/ 35 w 40"/>
                    <a:gd name="T33" fmla="*/ 29 h 33"/>
                    <a:gd name="T34" fmla="*/ 38 w 40"/>
                    <a:gd name="T35" fmla="*/ 27 h 33"/>
                    <a:gd name="T36" fmla="*/ 39 w 40"/>
                    <a:gd name="T37" fmla="*/ 23 h 33"/>
                    <a:gd name="T38" fmla="*/ 39 w 40"/>
                    <a:gd name="T39" fmla="*/ 23 h 33"/>
                    <a:gd name="T40" fmla="*/ 40 w 40"/>
                    <a:gd name="T41" fmla="*/ 20 h 33"/>
                    <a:gd name="T42" fmla="*/ 40 w 40"/>
                    <a:gd name="T43" fmla="*/ 17 h 33"/>
                    <a:gd name="T44" fmla="*/ 38 w 40"/>
                    <a:gd name="T45" fmla="*/ 10 h 33"/>
                    <a:gd name="T46" fmla="*/ 33 w 40"/>
                    <a:gd name="T47" fmla="*/ 5 h 33"/>
                    <a:gd name="T48" fmla="*/ 25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10" y="0"/>
                      </a:lnTo>
                      <a:lnTo>
                        <a:pt x="5" y="4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7" y="27"/>
                      </a:lnTo>
                      <a:lnTo>
                        <a:pt x="15" y="32"/>
                      </a:lnTo>
                      <a:lnTo>
                        <a:pt x="22" y="33"/>
                      </a:lnTo>
                      <a:lnTo>
                        <a:pt x="30" y="32"/>
                      </a:lnTo>
                      <a:lnTo>
                        <a:pt x="35" y="29"/>
                      </a:lnTo>
                      <a:lnTo>
                        <a:pt x="38" y="27"/>
                      </a:lnTo>
                      <a:lnTo>
                        <a:pt x="39" y="23"/>
                      </a:lnTo>
                      <a:lnTo>
                        <a:pt x="40" y="20"/>
                      </a:lnTo>
                      <a:lnTo>
                        <a:pt x="40" y="17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06" name="Freeform 3448"/>
                <p:cNvSpPr>
                  <a:spLocks/>
                </p:cNvSpPr>
                <p:nvPr/>
              </p:nvSpPr>
              <p:spPr bwMode="auto">
                <a:xfrm>
                  <a:off x="1615" y="3123"/>
                  <a:ext cx="40" cy="33"/>
                </a:xfrm>
                <a:custGeom>
                  <a:avLst/>
                  <a:gdLst>
                    <a:gd name="T0" fmla="*/ 25 w 40"/>
                    <a:gd name="T1" fmla="*/ 1 h 33"/>
                    <a:gd name="T2" fmla="*/ 25 w 40"/>
                    <a:gd name="T3" fmla="*/ 1 h 33"/>
                    <a:gd name="T4" fmla="*/ 17 w 40"/>
                    <a:gd name="T5" fmla="*/ 0 h 33"/>
                    <a:gd name="T6" fmla="*/ 10 w 40"/>
                    <a:gd name="T7" fmla="*/ 0 h 33"/>
                    <a:gd name="T8" fmla="*/ 5 w 40"/>
                    <a:gd name="T9" fmla="*/ 4 h 33"/>
                    <a:gd name="T10" fmla="*/ 2 w 40"/>
                    <a:gd name="T11" fmla="*/ 6 h 33"/>
                    <a:gd name="T12" fmla="*/ 1 w 40"/>
                    <a:gd name="T13" fmla="*/ 9 h 33"/>
                    <a:gd name="T14" fmla="*/ 1 w 40"/>
                    <a:gd name="T15" fmla="*/ 9 h 33"/>
                    <a:gd name="T16" fmla="*/ 0 w 40"/>
                    <a:gd name="T17" fmla="*/ 13 h 33"/>
                    <a:gd name="T18" fmla="*/ 0 w 40"/>
                    <a:gd name="T19" fmla="*/ 15 h 33"/>
                    <a:gd name="T20" fmla="*/ 2 w 40"/>
                    <a:gd name="T21" fmla="*/ 22 h 33"/>
                    <a:gd name="T22" fmla="*/ 7 w 40"/>
                    <a:gd name="T23" fmla="*/ 27 h 33"/>
                    <a:gd name="T24" fmla="*/ 15 w 40"/>
                    <a:gd name="T25" fmla="*/ 32 h 33"/>
                    <a:gd name="T26" fmla="*/ 15 w 40"/>
                    <a:gd name="T27" fmla="*/ 32 h 33"/>
                    <a:gd name="T28" fmla="*/ 22 w 40"/>
                    <a:gd name="T29" fmla="*/ 33 h 33"/>
                    <a:gd name="T30" fmla="*/ 30 w 40"/>
                    <a:gd name="T31" fmla="*/ 32 h 33"/>
                    <a:gd name="T32" fmla="*/ 35 w 40"/>
                    <a:gd name="T33" fmla="*/ 29 h 33"/>
                    <a:gd name="T34" fmla="*/ 38 w 40"/>
                    <a:gd name="T35" fmla="*/ 27 h 33"/>
                    <a:gd name="T36" fmla="*/ 39 w 40"/>
                    <a:gd name="T37" fmla="*/ 23 h 33"/>
                    <a:gd name="T38" fmla="*/ 39 w 40"/>
                    <a:gd name="T39" fmla="*/ 23 h 33"/>
                    <a:gd name="T40" fmla="*/ 40 w 40"/>
                    <a:gd name="T41" fmla="*/ 20 h 33"/>
                    <a:gd name="T42" fmla="*/ 40 w 40"/>
                    <a:gd name="T43" fmla="*/ 17 h 33"/>
                    <a:gd name="T44" fmla="*/ 38 w 40"/>
                    <a:gd name="T45" fmla="*/ 10 h 33"/>
                    <a:gd name="T46" fmla="*/ 33 w 40"/>
                    <a:gd name="T47" fmla="*/ 5 h 33"/>
                    <a:gd name="T48" fmla="*/ 25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10" y="0"/>
                      </a:lnTo>
                      <a:lnTo>
                        <a:pt x="5" y="4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7" y="27"/>
                      </a:lnTo>
                      <a:lnTo>
                        <a:pt x="15" y="32"/>
                      </a:lnTo>
                      <a:lnTo>
                        <a:pt x="22" y="33"/>
                      </a:lnTo>
                      <a:lnTo>
                        <a:pt x="30" y="32"/>
                      </a:lnTo>
                      <a:lnTo>
                        <a:pt x="35" y="29"/>
                      </a:lnTo>
                      <a:lnTo>
                        <a:pt x="38" y="27"/>
                      </a:lnTo>
                      <a:lnTo>
                        <a:pt x="39" y="23"/>
                      </a:lnTo>
                      <a:lnTo>
                        <a:pt x="40" y="20"/>
                      </a:lnTo>
                      <a:lnTo>
                        <a:pt x="40" y="17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07" name="Freeform 3449"/>
                <p:cNvSpPr>
                  <a:spLocks/>
                </p:cNvSpPr>
                <p:nvPr/>
              </p:nvSpPr>
              <p:spPr bwMode="auto">
                <a:xfrm>
                  <a:off x="1604" y="3113"/>
                  <a:ext cx="30" cy="89"/>
                </a:xfrm>
                <a:custGeom>
                  <a:avLst/>
                  <a:gdLst>
                    <a:gd name="T0" fmla="*/ 0 w 30"/>
                    <a:gd name="T1" fmla="*/ 84 h 89"/>
                    <a:gd name="T2" fmla="*/ 8 w 30"/>
                    <a:gd name="T3" fmla="*/ 69 h 89"/>
                    <a:gd name="T4" fmla="*/ 8 w 30"/>
                    <a:gd name="T5" fmla="*/ 0 h 89"/>
                    <a:gd name="T6" fmla="*/ 23 w 30"/>
                    <a:gd name="T7" fmla="*/ 1 h 89"/>
                    <a:gd name="T8" fmla="*/ 22 w 30"/>
                    <a:gd name="T9" fmla="*/ 70 h 89"/>
                    <a:gd name="T10" fmla="*/ 30 w 30"/>
                    <a:gd name="T11" fmla="*/ 85 h 89"/>
                    <a:gd name="T12" fmla="*/ 21 w 30"/>
                    <a:gd name="T13" fmla="*/ 79 h 89"/>
                    <a:gd name="T14" fmla="*/ 21 w 30"/>
                    <a:gd name="T15" fmla="*/ 89 h 89"/>
                    <a:gd name="T16" fmla="*/ 14 w 30"/>
                    <a:gd name="T17" fmla="*/ 81 h 89"/>
                    <a:gd name="T18" fmla="*/ 9 w 30"/>
                    <a:gd name="T19" fmla="*/ 88 h 89"/>
                    <a:gd name="T20" fmla="*/ 8 w 30"/>
                    <a:gd name="T21" fmla="*/ 80 h 89"/>
                    <a:gd name="T22" fmla="*/ 0 w 30"/>
                    <a:gd name="T23" fmla="*/ 84 h 89"/>
                    <a:gd name="T24" fmla="*/ 0 w 30"/>
                    <a:gd name="T25" fmla="*/ 84 h 8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89"/>
                    <a:gd name="T41" fmla="*/ 30 w 30"/>
                    <a:gd name="T42" fmla="*/ 89 h 8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89">
                      <a:moveTo>
                        <a:pt x="0" y="84"/>
                      </a:moveTo>
                      <a:lnTo>
                        <a:pt x="8" y="69"/>
                      </a:lnTo>
                      <a:lnTo>
                        <a:pt x="8" y="0"/>
                      </a:lnTo>
                      <a:lnTo>
                        <a:pt x="23" y="1"/>
                      </a:lnTo>
                      <a:lnTo>
                        <a:pt x="22" y="70"/>
                      </a:lnTo>
                      <a:lnTo>
                        <a:pt x="30" y="85"/>
                      </a:lnTo>
                      <a:lnTo>
                        <a:pt x="21" y="79"/>
                      </a:lnTo>
                      <a:lnTo>
                        <a:pt x="21" y="89"/>
                      </a:lnTo>
                      <a:lnTo>
                        <a:pt x="14" y="81"/>
                      </a:lnTo>
                      <a:lnTo>
                        <a:pt x="9" y="88"/>
                      </a:lnTo>
                      <a:lnTo>
                        <a:pt x="8" y="8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08" name="Freeform 3450"/>
                <p:cNvSpPr>
                  <a:spLocks/>
                </p:cNvSpPr>
                <p:nvPr/>
              </p:nvSpPr>
              <p:spPr bwMode="auto">
                <a:xfrm>
                  <a:off x="1585" y="3097"/>
                  <a:ext cx="40" cy="35"/>
                </a:xfrm>
                <a:custGeom>
                  <a:avLst/>
                  <a:gdLst>
                    <a:gd name="T0" fmla="*/ 12 w 40"/>
                    <a:gd name="T1" fmla="*/ 3 h 35"/>
                    <a:gd name="T2" fmla="*/ 12 w 40"/>
                    <a:gd name="T3" fmla="*/ 3 h 35"/>
                    <a:gd name="T4" fmla="*/ 5 w 40"/>
                    <a:gd name="T5" fmla="*/ 8 h 35"/>
                    <a:gd name="T6" fmla="*/ 1 w 40"/>
                    <a:gd name="T7" fmla="*/ 14 h 35"/>
                    <a:gd name="T8" fmla="*/ 0 w 40"/>
                    <a:gd name="T9" fmla="*/ 22 h 35"/>
                    <a:gd name="T10" fmla="*/ 1 w 40"/>
                    <a:gd name="T11" fmla="*/ 25 h 35"/>
                    <a:gd name="T12" fmla="*/ 3 w 40"/>
                    <a:gd name="T13" fmla="*/ 29 h 35"/>
                    <a:gd name="T14" fmla="*/ 3 w 40"/>
                    <a:gd name="T15" fmla="*/ 29 h 35"/>
                    <a:gd name="T16" fmla="*/ 4 w 40"/>
                    <a:gd name="T17" fmla="*/ 31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2 h 35"/>
                    <a:gd name="T26" fmla="*/ 28 w 40"/>
                    <a:gd name="T27" fmla="*/ 32 h 35"/>
                    <a:gd name="T28" fmla="*/ 35 w 40"/>
                    <a:gd name="T29" fmla="*/ 27 h 35"/>
                    <a:gd name="T30" fmla="*/ 38 w 40"/>
                    <a:gd name="T31" fmla="*/ 21 h 35"/>
                    <a:gd name="T32" fmla="*/ 40 w 40"/>
                    <a:gd name="T33" fmla="*/ 13 h 35"/>
                    <a:gd name="T34" fmla="*/ 40 w 40"/>
                    <a:gd name="T35" fmla="*/ 11 h 35"/>
                    <a:gd name="T36" fmla="*/ 38 w 40"/>
                    <a:gd name="T37" fmla="*/ 7 h 35"/>
                    <a:gd name="T38" fmla="*/ 38 w 40"/>
                    <a:gd name="T39" fmla="*/ 7 h 35"/>
                    <a:gd name="T40" fmla="*/ 36 w 40"/>
                    <a:gd name="T41" fmla="*/ 4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0 h 35"/>
                    <a:gd name="T48" fmla="*/ 12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1" y="25"/>
                      </a:lnTo>
                      <a:lnTo>
                        <a:pt x="3" y="29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8" y="21"/>
                      </a:lnTo>
                      <a:lnTo>
                        <a:pt x="40" y="13"/>
                      </a:lnTo>
                      <a:lnTo>
                        <a:pt x="40" y="11"/>
                      </a:lnTo>
                      <a:lnTo>
                        <a:pt x="38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09" name="Freeform 3451"/>
                <p:cNvSpPr>
                  <a:spLocks/>
                </p:cNvSpPr>
                <p:nvPr/>
              </p:nvSpPr>
              <p:spPr bwMode="auto">
                <a:xfrm>
                  <a:off x="1585" y="3097"/>
                  <a:ext cx="40" cy="35"/>
                </a:xfrm>
                <a:custGeom>
                  <a:avLst/>
                  <a:gdLst>
                    <a:gd name="T0" fmla="*/ 12 w 40"/>
                    <a:gd name="T1" fmla="*/ 3 h 35"/>
                    <a:gd name="T2" fmla="*/ 12 w 40"/>
                    <a:gd name="T3" fmla="*/ 3 h 35"/>
                    <a:gd name="T4" fmla="*/ 5 w 40"/>
                    <a:gd name="T5" fmla="*/ 8 h 35"/>
                    <a:gd name="T6" fmla="*/ 1 w 40"/>
                    <a:gd name="T7" fmla="*/ 14 h 35"/>
                    <a:gd name="T8" fmla="*/ 0 w 40"/>
                    <a:gd name="T9" fmla="*/ 22 h 35"/>
                    <a:gd name="T10" fmla="*/ 1 w 40"/>
                    <a:gd name="T11" fmla="*/ 25 h 35"/>
                    <a:gd name="T12" fmla="*/ 3 w 40"/>
                    <a:gd name="T13" fmla="*/ 29 h 35"/>
                    <a:gd name="T14" fmla="*/ 3 w 40"/>
                    <a:gd name="T15" fmla="*/ 29 h 35"/>
                    <a:gd name="T16" fmla="*/ 4 w 40"/>
                    <a:gd name="T17" fmla="*/ 31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2 h 35"/>
                    <a:gd name="T26" fmla="*/ 28 w 40"/>
                    <a:gd name="T27" fmla="*/ 32 h 35"/>
                    <a:gd name="T28" fmla="*/ 35 w 40"/>
                    <a:gd name="T29" fmla="*/ 27 h 35"/>
                    <a:gd name="T30" fmla="*/ 38 w 40"/>
                    <a:gd name="T31" fmla="*/ 21 h 35"/>
                    <a:gd name="T32" fmla="*/ 40 w 40"/>
                    <a:gd name="T33" fmla="*/ 13 h 35"/>
                    <a:gd name="T34" fmla="*/ 40 w 40"/>
                    <a:gd name="T35" fmla="*/ 11 h 35"/>
                    <a:gd name="T36" fmla="*/ 38 w 40"/>
                    <a:gd name="T37" fmla="*/ 7 h 35"/>
                    <a:gd name="T38" fmla="*/ 38 w 40"/>
                    <a:gd name="T39" fmla="*/ 7 h 35"/>
                    <a:gd name="T40" fmla="*/ 36 w 40"/>
                    <a:gd name="T41" fmla="*/ 4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0 h 35"/>
                    <a:gd name="T48" fmla="*/ 12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1" y="25"/>
                      </a:lnTo>
                      <a:lnTo>
                        <a:pt x="3" y="29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2"/>
                      </a:lnTo>
                      <a:lnTo>
                        <a:pt x="35" y="27"/>
                      </a:lnTo>
                      <a:lnTo>
                        <a:pt x="38" y="21"/>
                      </a:lnTo>
                      <a:lnTo>
                        <a:pt x="40" y="13"/>
                      </a:lnTo>
                      <a:lnTo>
                        <a:pt x="40" y="11"/>
                      </a:lnTo>
                      <a:lnTo>
                        <a:pt x="38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10" name="Freeform 3452"/>
                <p:cNvSpPr>
                  <a:spLocks/>
                </p:cNvSpPr>
                <p:nvPr/>
              </p:nvSpPr>
              <p:spPr bwMode="auto">
                <a:xfrm>
                  <a:off x="1615" y="3101"/>
                  <a:ext cx="40" cy="35"/>
                </a:xfrm>
                <a:custGeom>
                  <a:avLst/>
                  <a:gdLst>
                    <a:gd name="T0" fmla="*/ 25 w 40"/>
                    <a:gd name="T1" fmla="*/ 2 h 35"/>
                    <a:gd name="T2" fmla="*/ 25 w 40"/>
                    <a:gd name="T3" fmla="*/ 2 h 35"/>
                    <a:gd name="T4" fmla="*/ 17 w 40"/>
                    <a:gd name="T5" fmla="*/ 0 h 35"/>
                    <a:gd name="T6" fmla="*/ 10 w 40"/>
                    <a:gd name="T7" fmla="*/ 2 h 35"/>
                    <a:gd name="T8" fmla="*/ 5 w 40"/>
                    <a:gd name="T9" fmla="*/ 4 h 35"/>
                    <a:gd name="T10" fmla="*/ 2 w 40"/>
                    <a:gd name="T11" fmla="*/ 7 h 35"/>
                    <a:gd name="T12" fmla="*/ 1 w 40"/>
                    <a:gd name="T13" fmla="*/ 10 h 35"/>
                    <a:gd name="T14" fmla="*/ 1 w 40"/>
                    <a:gd name="T15" fmla="*/ 10 h 35"/>
                    <a:gd name="T16" fmla="*/ 0 w 40"/>
                    <a:gd name="T17" fmla="*/ 13 h 35"/>
                    <a:gd name="T18" fmla="*/ 0 w 40"/>
                    <a:gd name="T19" fmla="*/ 17 h 35"/>
                    <a:gd name="T20" fmla="*/ 2 w 40"/>
                    <a:gd name="T21" fmla="*/ 23 h 35"/>
                    <a:gd name="T22" fmla="*/ 7 w 40"/>
                    <a:gd name="T23" fmla="*/ 28 h 35"/>
                    <a:gd name="T24" fmla="*/ 15 w 40"/>
                    <a:gd name="T25" fmla="*/ 32 h 35"/>
                    <a:gd name="T26" fmla="*/ 15 w 40"/>
                    <a:gd name="T27" fmla="*/ 32 h 35"/>
                    <a:gd name="T28" fmla="*/ 22 w 40"/>
                    <a:gd name="T29" fmla="*/ 35 h 35"/>
                    <a:gd name="T30" fmla="*/ 30 w 40"/>
                    <a:gd name="T31" fmla="*/ 33 h 35"/>
                    <a:gd name="T32" fmla="*/ 35 w 40"/>
                    <a:gd name="T33" fmla="*/ 30 h 35"/>
                    <a:gd name="T34" fmla="*/ 38 w 40"/>
                    <a:gd name="T35" fmla="*/ 27 h 35"/>
                    <a:gd name="T36" fmla="*/ 39 w 40"/>
                    <a:gd name="T37" fmla="*/ 25 h 35"/>
                    <a:gd name="T38" fmla="*/ 39 w 40"/>
                    <a:gd name="T39" fmla="*/ 25 h 35"/>
                    <a:gd name="T40" fmla="*/ 40 w 40"/>
                    <a:gd name="T41" fmla="*/ 21 h 35"/>
                    <a:gd name="T42" fmla="*/ 40 w 40"/>
                    <a:gd name="T43" fmla="*/ 18 h 35"/>
                    <a:gd name="T44" fmla="*/ 38 w 40"/>
                    <a:gd name="T45" fmla="*/ 12 h 35"/>
                    <a:gd name="T46" fmla="*/ 33 w 40"/>
                    <a:gd name="T47" fmla="*/ 5 h 35"/>
                    <a:gd name="T48" fmla="*/ 25 w 40"/>
                    <a:gd name="T49" fmla="*/ 2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7" y="0"/>
                      </a:lnTo>
                      <a:lnTo>
                        <a:pt x="10" y="2"/>
                      </a:lnTo>
                      <a:lnTo>
                        <a:pt x="5" y="4"/>
                      </a:lnTo>
                      <a:lnTo>
                        <a:pt x="2" y="7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5" y="32"/>
                      </a:lnTo>
                      <a:lnTo>
                        <a:pt x="22" y="35"/>
                      </a:lnTo>
                      <a:lnTo>
                        <a:pt x="30" y="33"/>
                      </a:lnTo>
                      <a:lnTo>
                        <a:pt x="35" y="30"/>
                      </a:lnTo>
                      <a:lnTo>
                        <a:pt x="38" y="27"/>
                      </a:lnTo>
                      <a:lnTo>
                        <a:pt x="39" y="25"/>
                      </a:lnTo>
                      <a:lnTo>
                        <a:pt x="40" y="21"/>
                      </a:lnTo>
                      <a:lnTo>
                        <a:pt x="40" y="18"/>
                      </a:lnTo>
                      <a:lnTo>
                        <a:pt x="38" y="12"/>
                      </a:lnTo>
                      <a:lnTo>
                        <a:pt x="33" y="5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11" name="Freeform 3453"/>
                <p:cNvSpPr>
                  <a:spLocks/>
                </p:cNvSpPr>
                <p:nvPr/>
              </p:nvSpPr>
              <p:spPr bwMode="auto">
                <a:xfrm>
                  <a:off x="1615" y="3101"/>
                  <a:ext cx="40" cy="35"/>
                </a:xfrm>
                <a:custGeom>
                  <a:avLst/>
                  <a:gdLst>
                    <a:gd name="T0" fmla="*/ 25 w 40"/>
                    <a:gd name="T1" fmla="*/ 2 h 35"/>
                    <a:gd name="T2" fmla="*/ 25 w 40"/>
                    <a:gd name="T3" fmla="*/ 2 h 35"/>
                    <a:gd name="T4" fmla="*/ 17 w 40"/>
                    <a:gd name="T5" fmla="*/ 0 h 35"/>
                    <a:gd name="T6" fmla="*/ 10 w 40"/>
                    <a:gd name="T7" fmla="*/ 2 h 35"/>
                    <a:gd name="T8" fmla="*/ 5 w 40"/>
                    <a:gd name="T9" fmla="*/ 4 h 35"/>
                    <a:gd name="T10" fmla="*/ 2 w 40"/>
                    <a:gd name="T11" fmla="*/ 7 h 35"/>
                    <a:gd name="T12" fmla="*/ 1 w 40"/>
                    <a:gd name="T13" fmla="*/ 10 h 35"/>
                    <a:gd name="T14" fmla="*/ 1 w 40"/>
                    <a:gd name="T15" fmla="*/ 10 h 35"/>
                    <a:gd name="T16" fmla="*/ 0 w 40"/>
                    <a:gd name="T17" fmla="*/ 13 h 35"/>
                    <a:gd name="T18" fmla="*/ 0 w 40"/>
                    <a:gd name="T19" fmla="*/ 17 h 35"/>
                    <a:gd name="T20" fmla="*/ 2 w 40"/>
                    <a:gd name="T21" fmla="*/ 23 h 35"/>
                    <a:gd name="T22" fmla="*/ 7 w 40"/>
                    <a:gd name="T23" fmla="*/ 28 h 35"/>
                    <a:gd name="T24" fmla="*/ 15 w 40"/>
                    <a:gd name="T25" fmla="*/ 32 h 35"/>
                    <a:gd name="T26" fmla="*/ 15 w 40"/>
                    <a:gd name="T27" fmla="*/ 32 h 35"/>
                    <a:gd name="T28" fmla="*/ 22 w 40"/>
                    <a:gd name="T29" fmla="*/ 35 h 35"/>
                    <a:gd name="T30" fmla="*/ 30 w 40"/>
                    <a:gd name="T31" fmla="*/ 33 h 35"/>
                    <a:gd name="T32" fmla="*/ 35 w 40"/>
                    <a:gd name="T33" fmla="*/ 30 h 35"/>
                    <a:gd name="T34" fmla="*/ 38 w 40"/>
                    <a:gd name="T35" fmla="*/ 27 h 35"/>
                    <a:gd name="T36" fmla="*/ 39 w 40"/>
                    <a:gd name="T37" fmla="*/ 25 h 35"/>
                    <a:gd name="T38" fmla="*/ 39 w 40"/>
                    <a:gd name="T39" fmla="*/ 25 h 35"/>
                    <a:gd name="T40" fmla="*/ 40 w 40"/>
                    <a:gd name="T41" fmla="*/ 21 h 35"/>
                    <a:gd name="T42" fmla="*/ 40 w 40"/>
                    <a:gd name="T43" fmla="*/ 18 h 35"/>
                    <a:gd name="T44" fmla="*/ 38 w 40"/>
                    <a:gd name="T45" fmla="*/ 12 h 35"/>
                    <a:gd name="T46" fmla="*/ 33 w 40"/>
                    <a:gd name="T47" fmla="*/ 5 h 35"/>
                    <a:gd name="T48" fmla="*/ 25 w 40"/>
                    <a:gd name="T49" fmla="*/ 2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7" y="0"/>
                      </a:lnTo>
                      <a:lnTo>
                        <a:pt x="10" y="2"/>
                      </a:lnTo>
                      <a:lnTo>
                        <a:pt x="5" y="4"/>
                      </a:lnTo>
                      <a:lnTo>
                        <a:pt x="2" y="7"/>
                      </a:lnTo>
                      <a:lnTo>
                        <a:pt x="1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5" y="32"/>
                      </a:lnTo>
                      <a:lnTo>
                        <a:pt x="22" y="35"/>
                      </a:lnTo>
                      <a:lnTo>
                        <a:pt x="30" y="33"/>
                      </a:lnTo>
                      <a:lnTo>
                        <a:pt x="35" y="30"/>
                      </a:lnTo>
                      <a:lnTo>
                        <a:pt x="38" y="27"/>
                      </a:lnTo>
                      <a:lnTo>
                        <a:pt x="39" y="25"/>
                      </a:lnTo>
                      <a:lnTo>
                        <a:pt x="40" y="21"/>
                      </a:lnTo>
                      <a:lnTo>
                        <a:pt x="40" y="18"/>
                      </a:lnTo>
                      <a:lnTo>
                        <a:pt x="38" y="12"/>
                      </a:lnTo>
                      <a:lnTo>
                        <a:pt x="33" y="5"/>
                      </a:lnTo>
                      <a:lnTo>
                        <a:pt x="25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12" name="Freeform 3454"/>
                <p:cNvSpPr>
                  <a:spLocks/>
                </p:cNvSpPr>
                <p:nvPr/>
              </p:nvSpPr>
              <p:spPr bwMode="auto">
                <a:xfrm>
                  <a:off x="1590" y="3074"/>
                  <a:ext cx="41" cy="32"/>
                </a:xfrm>
                <a:custGeom>
                  <a:avLst/>
                  <a:gdLst>
                    <a:gd name="T0" fmla="*/ 21 w 41"/>
                    <a:gd name="T1" fmla="*/ 0 h 32"/>
                    <a:gd name="T2" fmla="*/ 21 w 41"/>
                    <a:gd name="T3" fmla="*/ 0 h 32"/>
                    <a:gd name="T4" fmla="*/ 13 w 41"/>
                    <a:gd name="T5" fmla="*/ 2 h 32"/>
                    <a:gd name="T6" fmla="*/ 7 w 41"/>
                    <a:gd name="T7" fmla="*/ 4 h 32"/>
                    <a:gd name="T8" fmla="*/ 2 w 41"/>
                    <a:gd name="T9" fmla="*/ 9 h 32"/>
                    <a:gd name="T10" fmla="*/ 0 w 41"/>
                    <a:gd name="T11" fmla="*/ 13 h 32"/>
                    <a:gd name="T12" fmla="*/ 0 w 41"/>
                    <a:gd name="T13" fmla="*/ 16 h 32"/>
                    <a:gd name="T14" fmla="*/ 0 w 41"/>
                    <a:gd name="T15" fmla="*/ 16 h 32"/>
                    <a:gd name="T16" fmla="*/ 0 w 41"/>
                    <a:gd name="T17" fmla="*/ 20 h 32"/>
                    <a:gd name="T18" fmla="*/ 2 w 41"/>
                    <a:gd name="T19" fmla="*/ 22 h 32"/>
                    <a:gd name="T20" fmla="*/ 7 w 41"/>
                    <a:gd name="T21" fmla="*/ 27 h 32"/>
                    <a:gd name="T22" fmla="*/ 13 w 41"/>
                    <a:gd name="T23" fmla="*/ 31 h 32"/>
                    <a:gd name="T24" fmla="*/ 21 w 41"/>
                    <a:gd name="T25" fmla="*/ 32 h 32"/>
                    <a:gd name="T26" fmla="*/ 21 w 41"/>
                    <a:gd name="T27" fmla="*/ 32 h 32"/>
                    <a:gd name="T28" fmla="*/ 28 w 41"/>
                    <a:gd name="T29" fmla="*/ 31 h 32"/>
                    <a:gd name="T30" fmla="*/ 36 w 41"/>
                    <a:gd name="T31" fmla="*/ 27 h 32"/>
                    <a:gd name="T32" fmla="*/ 40 w 41"/>
                    <a:gd name="T33" fmla="*/ 22 h 32"/>
                    <a:gd name="T34" fmla="*/ 41 w 41"/>
                    <a:gd name="T35" fmla="*/ 20 h 32"/>
                    <a:gd name="T36" fmla="*/ 41 w 41"/>
                    <a:gd name="T37" fmla="*/ 16 h 32"/>
                    <a:gd name="T38" fmla="*/ 41 w 41"/>
                    <a:gd name="T39" fmla="*/ 16 h 32"/>
                    <a:gd name="T40" fmla="*/ 41 w 41"/>
                    <a:gd name="T41" fmla="*/ 13 h 32"/>
                    <a:gd name="T42" fmla="*/ 40 w 41"/>
                    <a:gd name="T43" fmla="*/ 9 h 32"/>
                    <a:gd name="T44" fmla="*/ 36 w 41"/>
                    <a:gd name="T45" fmla="*/ 4 h 32"/>
                    <a:gd name="T46" fmla="*/ 28 w 41"/>
                    <a:gd name="T47" fmla="*/ 2 h 32"/>
                    <a:gd name="T48" fmla="*/ 21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2"/>
                      </a:lnTo>
                      <a:lnTo>
                        <a:pt x="7" y="4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2" y="22"/>
                      </a:lnTo>
                      <a:lnTo>
                        <a:pt x="7" y="27"/>
                      </a:lnTo>
                      <a:lnTo>
                        <a:pt x="13" y="31"/>
                      </a:lnTo>
                      <a:lnTo>
                        <a:pt x="21" y="32"/>
                      </a:lnTo>
                      <a:lnTo>
                        <a:pt x="28" y="31"/>
                      </a:lnTo>
                      <a:lnTo>
                        <a:pt x="36" y="27"/>
                      </a:lnTo>
                      <a:lnTo>
                        <a:pt x="40" y="22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41" y="13"/>
                      </a:lnTo>
                      <a:lnTo>
                        <a:pt x="40" y="9"/>
                      </a:lnTo>
                      <a:lnTo>
                        <a:pt x="36" y="4"/>
                      </a:lnTo>
                      <a:lnTo>
                        <a:pt x="28" y="2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13" name="Freeform 3455"/>
                <p:cNvSpPr>
                  <a:spLocks/>
                </p:cNvSpPr>
                <p:nvPr/>
              </p:nvSpPr>
              <p:spPr bwMode="auto">
                <a:xfrm>
                  <a:off x="1590" y="3074"/>
                  <a:ext cx="41" cy="32"/>
                </a:xfrm>
                <a:custGeom>
                  <a:avLst/>
                  <a:gdLst>
                    <a:gd name="T0" fmla="*/ 21 w 41"/>
                    <a:gd name="T1" fmla="*/ 0 h 32"/>
                    <a:gd name="T2" fmla="*/ 21 w 41"/>
                    <a:gd name="T3" fmla="*/ 0 h 32"/>
                    <a:gd name="T4" fmla="*/ 13 w 41"/>
                    <a:gd name="T5" fmla="*/ 2 h 32"/>
                    <a:gd name="T6" fmla="*/ 7 w 41"/>
                    <a:gd name="T7" fmla="*/ 4 h 32"/>
                    <a:gd name="T8" fmla="*/ 2 w 41"/>
                    <a:gd name="T9" fmla="*/ 9 h 32"/>
                    <a:gd name="T10" fmla="*/ 0 w 41"/>
                    <a:gd name="T11" fmla="*/ 13 h 32"/>
                    <a:gd name="T12" fmla="*/ 0 w 41"/>
                    <a:gd name="T13" fmla="*/ 16 h 32"/>
                    <a:gd name="T14" fmla="*/ 0 w 41"/>
                    <a:gd name="T15" fmla="*/ 16 h 32"/>
                    <a:gd name="T16" fmla="*/ 0 w 41"/>
                    <a:gd name="T17" fmla="*/ 20 h 32"/>
                    <a:gd name="T18" fmla="*/ 2 w 41"/>
                    <a:gd name="T19" fmla="*/ 22 h 32"/>
                    <a:gd name="T20" fmla="*/ 7 w 41"/>
                    <a:gd name="T21" fmla="*/ 27 h 32"/>
                    <a:gd name="T22" fmla="*/ 13 w 41"/>
                    <a:gd name="T23" fmla="*/ 31 h 32"/>
                    <a:gd name="T24" fmla="*/ 21 w 41"/>
                    <a:gd name="T25" fmla="*/ 32 h 32"/>
                    <a:gd name="T26" fmla="*/ 21 w 41"/>
                    <a:gd name="T27" fmla="*/ 32 h 32"/>
                    <a:gd name="T28" fmla="*/ 28 w 41"/>
                    <a:gd name="T29" fmla="*/ 31 h 32"/>
                    <a:gd name="T30" fmla="*/ 36 w 41"/>
                    <a:gd name="T31" fmla="*/ 27 h 32"/>
                    <a:gd name="T32" fmla="*/ 40 w 41"/>
                    <a:gd name="T33" fmla="*/ 22 h 32"/>
                    <a:gd name="T34" fmla="*/ 41 w 41"/>
                    <a:gd name="T35" fmla="*/ 20 h 32"/>
                    <a:gd name="T36" fmla="*/ 41 w 41"/>
                    <a:gd name="T37" fmla="*/ 16 h 32"/>
                    <a:gd name="T38" fmla="*/ 41 w 41"/>
                    <a:gd name="T39" fmla="*/ 16 h 32"/>
                    <a:gd name="T40" fmla="*/ 41 w 41"/>
                    <a:gd name="T41" fmla="*/ 13 h 32"/>
                    <a:gd name="T42" fmla="*/ 40 w 41"/>
                    <a:gd name="T43" fmla="*/ 9 h 32"/>
                    <a:gd name="T44" fmla="*/ 36 w 41"/>
                    <a:gd name="T45" fmla="*/ 4 h 32"/>
                    <a:gd name="T46" fmla="*/ 28 w 41"/>
                    <a:gd name="T47" fmla="*/ 2 h 32"/>
                    <a:gd name="T48" fmla="*/ 21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2"/>
                      </a:lnTo>
                      <a:lnTo>
                        <a:pt x="7" y="4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2" y="22"/>
                      </a:lnTo>
                      <a:lnTo>
                        <a:pt x="7" y="27"/>
                      </a:lnTo>
                      <a:lnTo>
                        <a:pt x="13" y="31"/>
                      </a:lnTo>
                      <a:lnTo>
                        <a:pt x="21" y="32"/>
                      </a:lnTo>
                      <a:lnTo>
                        <a:pt x="28" y="31"/>
                      </a:lnTo>
                      <a:lnTo>
                        <a:pt x="36" y="27"/>
                      </a:lnTo>
                      <a:lnTo>
                        <a:pt x="40" y="22"/>
                      </a:lnTo>
                      <a:lnTo>
                        <a:pt x="41" y="20"/>
                      </a:lnTo>
                      <a:lnTo>
                        <a:pt x="41" y="16"/>
                      </a:lnTo>
                      <a:lnTo>
                        <a:pt x="41" y="13"/>
                      </a:lnTo>
                      <a:lnTo>
                        <a:pt x="40" y="9"/>
                      </a:lnTo>
                      <a:lnTo>
                        <a:pt x="36" y="4"/>
                      </a:lnTo>
                      <a:lnTo>
                        <a:pt x="28" y="2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14" name="Freeform 3456"/>
                <p:cNvSpPr>
                  <a:spLocks/>
                </p:cNvSpPr>
                <p:nvPr/>
              </p:nvSpPr>
              <p:spPr bwMode="auto">
                <a:xfrm>
                  <a:off x="1616" y="3078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5 w 41"/>
                    <a:gd name="T5" fmla="*/ 0 h 33"/>
                    <a:gd name="T6" fmla="*/ 7 w 41"/>
                    <a:gd name="T7" fmla="*/ 3 h 33"/>
                    <a:gd name="T8" fmla="*/ 2 w 41"/>
                    <a:gd name="T9" fmla="*/ 7 h 33"/>
                    <a:gd name="T10" fmla="*/ 1 w 41"/>
                    <a:gd name="T11" fmla="*/ 9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6 h 33"/>
                    <a:gd name="T18" fmla="*/ 0 w 41"/>
                    <a:gd name="T19" fmla="*/ 19 h 33"/>
                    <a:gd name="T20" fmla="*/ 4 w 41"/>
                    <a:gd name="T21" fmla="*/ 26 h 33"/>
                    <a:gd name="T22" fmla="*/ 10 w 41"/>
                    <a:gd name="T23" fmla="*/ 30 h 33"/>
                    <a:gd name="T24" fmla="*/ 18 w 41"/>
                    <a:gd name="T25" fmla="*/ 32 h 33"/>
                    <a:gd name="T26" fmla="*/ 18 w 41"/>
                    <a:gd name="T27" fmla="*/ 32 h 33"/>
                    <a:gd name="T28" fmla="*/ 25 w 41"/>
                    <a:gd name="T29" fmla="*/ 33 h 33"/>
                    <a:gd name="T30" fmla="*/ 33 w 41"/>
                    <a:gd name="T31" fmla="*/ 31 h 33"/>
                    <a:gd name="T32" fmla="*/ 38 w 41"/>
                    <a:gd name="T33" fmla="*/ 27 h 33"/>
                    <a:gd name="T34" fmla="*/ 39 w 41"/>
                    <a:gd name="T35" fmla="*/ 23 h 33"/>
                    <a:gd name="T36" fmla="*/ 41 w 41"/>
                    <a:gd name="T37" fmla="*/ 21 h 33"/>
                    <a:gd name="T38" fmla="*/ 41 w 41"/>
                    <a:gd name="T39" fmla="*/ 21 h 33"/>
                    <a:gd name="T40" fmla="*/ 41 w 41"/>
                    <a:gd name="T41" fmla="*/ 17 h 33"/>
                    <a:gd name="T42" fmla="*/ 41 w 41"/>
                    <a:gd name="T43" fmla="*/ 14 h 33"/>
                    <a:gd name="T44" fmla="*/ 37 w 41"/>
                    <a:gd name="T45" fmla="*/ 8 h 33"/>
                    <a:gd name="T46" fmla="*/ 30 w 41"/>
                    <a:gd name="T47" fmla="*/ 3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7" y="3"/>
                      </a:lnTo>
                      <a:lnTo>
                        <a:pt x="2" y="7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4" y="26"/>
                      </a:lnTo>
                      <a:lnTo>
                        <a:pt x="10" y="30"/>
                      </a:lnTo>
                      <a:lnTo>
                        <a:pt x="18" y="32"/>
                      </a:lnTo>
                      <a:lnTo>
                        <a:pt x="25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39" y="23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0" y="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15" name="Freeform 3457"/>
                <p:cNvSpPr>
                  <a:spLocks/>
                </p:cNvSpPr>
                <p:nvPr/>
              </p:nvSpPr>
              <p:spPr bwMode="auto">
                <a:xfrm>
                  <a:off x="1616" y="3078"/>
                  <a:ext cx="41" cy="33"/>
                </a:xfrm>
                <a:custGeom>
                  <a:avLst/>
                  <a:gdLst>
                    <a:gd name="T0" fmla="*/ 23 w 41"/>
                    <a:gd name="T1" fmla="*/ 0 h 33"/>
                    <a:gd name="T2" fmla="*/ 23 w 41"/>
                    <a:gd name="T3" fmla="*/ 0 h 33"/>
                    <a:gd name="T4" fmla="*/ 15 w 41"/>
                    <a:gd name="T5" fmla="*/ 0 h 33"/>
                    <a:gd name="T6" fmla="*/ 7 w 41"/>
                    <a:gd name="T7" fmla="*/ 3 h 33"/>
                    <a:gd name="T8" fmla="*/ 2 w 41"/>
                    <a:gd name="T9" fmla="*/ 7 h 33"/>
                    <a:gd name="T10" fmla="*/ 1 w 41"/>
                    <a:gd name="T11" fmla="*/ 9 h 33"/>
                    <a:gd name="T12" fmla="*/ 0 w 41"/>
                    <a:gd name="T13" fmla="*/ 13 h 33"/>
                    <a:gd name="T14" fmla="*/ 0 w 41"/>
                    <a:gd name="T15" fmla="*/ 13 h 33"/>
                    <a:gd name="T16" fmla="*/ 0 w 41"/>
                    <a:gd name="T17" fmla="*/ 16 h 33"/>
                    <a:gd name="T18" fmla="*/ 0 w 41"/>
                    <a:gd name="T19" fmla="*/ 19 h 33"/>
                    <a:gd name="T20" fmla="*/ 4 w 41"/>
                    <a:gd name="T21" fmla="*/ 26 h 33"/>
                    <a:gd name="T22" fmla="*/ 10 w 41"/>
                    <a:gd name="T23" fmla="*/ 30 h 33"/>
                    <a:gd name="T24" fmla="*/ 18 w 41"/>
                    <a:gd name="T25" fmla="*/ 32 h 33"/>
                    <a:gd name="T26" fmla="*/ 18 w 41"/>
                    <a:gd name="T27" fmla="*/ 32 h 33"/>
                    <a:gd name="T28" fmla="*/ 25 w 41"/>
                    <a:gd name="T29" fmla="*/ 33 h 33"/>
                    <a:gd name="T30" fmla="*/ 33 w 41"/>
                    <a:gd name="T31" fmla="*/ 31 h 33"/>
                    <a:gd name="T32" fmla="*/ 38 w 41"/>
                    <a:gd name="T33" fmla="*/ 27 h 33"/>
                    <a:gd name="T34" fmla="*/ 39 w 41"/>
                    <a:gd name="T35" fmla="*/ 23 h 33"/>
                    <a:gd name="T36" fmla="*/ 41 w 41"/>
                    <a:gd name="T37" fmla="*/ 21 h 33"/>
                    <a:gd name="T38" fmla="*/ 41 w 41"/>
                    <a:gd name="T39" fmla="*/ 21 h 33"/>
                    <a:gd name="T40" fmla="*/ 41 w 41"/>
                    <a:gd name="T41" fmla="*/ 17 h 33"/>
                    <a:gd name="T42" fmla="*/ 41 w 41"/>
                    <a:gd name="T43" fmla="*/ 14 h 33"/>
                    <a:gd name="T44" fmla="*/ 37 w 41"/>
                    <a:gd name="T45" fmla="*/ 8 h 33"/>
                    <a:gd name="T46" fmla="*/ 30 w 41"/>
                    <a:gd name="T47" fmla="*/ 3 h 33"/>
                    <a:gd name="T48" fmla="*/ 23 w 41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3"/>
                    <a:gd name="T77" fmla="*/ 41 w 41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3">
                      <a:moveTo>
                        <a:pt x="23" y="0"/>
                      </a:moveTo>
                      <a:lnTo>
                        <a:pt x="23" y="0"/>
                      </a:lnTo>
                      <a:lnTo>
                        <a:pt x="15" y="0"/>
                      </a:lnTo>
                      <a:lnTo>
                        <a:pt x="7" y="3"/>
                      </a:lnTo>
                      <a:lnTo>
                        <a:pt x="2" y="7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4" y="26"/>
                      </a:lnTo>
                      <a:lnTo>
                        <a:pt x="10" y="30"/>
                      </a:lnTo>
                      <a:lnTo>
                        <a:pt x="18" y="32"/>
                      </a:lnTo>
                      <a:lnTo>
                        <a:pt x="25" y="33"/>
                      </a:lnTo>
                      <a:lnTo>
                        <a:pt x="33" y="31"/>
                      </a:lnTo>
                      <a:lnTo>
                        <a:pt x="38" y="27"/>
                      </a:lnTo>
                      <a:lnTo>
                        <a:pt x="39" y="23"/>
                      </a:lnTo>
                      <a:lnTo>
                        <a:pt x="41" y="21"/>
                      </a:lnTo>
                      <a:lnTo>
                        <a:pt x="41" y="17"/>
                      </a:lnTo>
                      <a:lnTo>
                        <a:pt x="41" y="14"/>
                      </a:lnTo>
                      <a:lnTo>
                        <a:pt x="37" y="8"/>
                      </a:lnTo>
                      <a:lnTo>
                        <a:pt x="30" y="3"/>
                      </a:lnTo>
                      <a:lnTo>
                        <a:pt x="2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16" name="Freeform 3458"/>
                <p:cNvSpPr>
                  <a:spLocks/>
                </p:cNvSpPr>
                <p:nvPr/>
              </p:nvSpPr>
              <p:spPr bwMode="auto">
                <a:xfrm>
                  <a:off x="1604" y="3057"/>
                  <a:ext cx="41" cy="32"/>
                </a:xfrm>
                <a:custGeom>
                  <a:avLst/>
                  <a:gdLst>
                    <a:gd name="T0" fmla="*/ 21 w 41"/>
                    <a:gd name="T1" fmla="*/ 0 h 32"/>
                    <a:gd name="T2" fmla="*/ 21 w 41"/>
                    <a:gd name="T3" fmla="*/ 0 h 32"/>
                    <a:gd name="T4" fmla="*/ 13 w 41"/>
                    <a:gd name="T5" fmla="*/ 1 h 32"/>
                    <a:gd name="T6" fmla="*/ 7 w 41"/>
                    <a:gd name="T7" fmla="*/ 5 h 32"/>
                    <a:gd name="T8" fmla="*/ 2 w 41"/>
                    <a:gd name="T9" fmla="*/ 10 h 32"/>
                    <a:gd name="T10" fmla="*/ 0 w 41"/>
                    <a:gd name="T11" fmla="*/ 12 h 32"/>
                    <a:gd name="T12" fmla="*/ 0 w 41"/>
                    <a:gd name="T13" fmla="*/ 16 h 32"/>
                    <a:gd name="T14" fmla="*/ 0 w 41"/>
                    <a:gd name="T15" fmla="*/ 16 h 32"/>
                    <a:gd name="T16" fmla="*/ 0 w 41"/>
                    <a:gd name="T17" fmla="*/ 19 h 32"/>
                    <a:gd name="T18" fmla="*/ 2 w 41"/>
                    <a:gd name="T19" fmla="*/ 23 h 32"/>
                    <a:gd name="T20" fmla="*/ 7 w 41"/>
                    <a:gd name="T21" fmla="*/ 28 h 32"/>
                    <a:gd name="T22" fmla="*/ 13 w 41"/>
                    <a:gd name="T23" fmla="*/ 30 h 32"/>
                    <a:gd name="T24" fmla="*/ 21 w 41"/>
                    <a:gd name="T25" fmla="*/ 32 h 32"/>
                    <a:gd name="T26" fmla="*/ 21 w 41"/>
                    <a:gd name="T27" fmla="*/ 32 h 32"/>
                    <a:gd name="T28" fmla="*/ 28 w 41"/>
                    <a:gd name="T29" fmla="*/ 30 h 32"/>
                    <a:gd name="T30" fmla="*/ 36 w 41"/>
                    <a:gd name="T31" fmla="*/ 28 h 32"/>
                    <a:gd name="T32" fmla="*/ 40 w 41"/>
                    <a:gd name="T33" fmla="*/ 23 h 32"/>
                    <a:gd name="T34" fmla="*/ 41 w 41"/>
                    <a:gd name="T35" fmla="*/ 19 h 32"/>
                    <a:gd name="T36" fmla="*/ 41 w 41"/>
                    <a:gd name="T37" fmla="*/ 16 h 32"/>
                    <a:gd name="T38" fmla="*/ 41 w 41"/>
                    <a:gd name="T39" fmla="*/ 16 h 32"/>
                    <a:gd name="T40" fmla="*/ 41 w 41"/>
                    <a:gd name="T41" fmla="*/ 12 h 32"/>
                    <a:gd name="T42" fmla="*/ 40 w 41"/>
                    <a:gd name="T43" fmla="*/ 10 h 32"/>
                    <a:gd name="T44" fmla="*/ 36 w 41"/>
                    <a:gd name="T45" fmla="*/ 5 h 32"/>
                    <a:gd name="T46" fmla="*/ 28 w 41"/>
                    <a:gd name="T47" fmla="*/ 1 h 32"/>
                    <a:gd name="T48" fmla="*/ 21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2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3" y="30"/>
                      </a:lnTo>
                      <a:lnTo>
                        <a:pt x="21" y="32"/>
                      </a:lnTo>
                      <a:lnTo>
                        <a:pt x="28" y="30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1" y="16"/>
                      </a:lnTo>
                      <a:lnTo>
                        <a:pt x="41" y="12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28" y="1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17" name="Freeform 3459"/>
                <p:cNvSpPr>
                  <a:spLocks/>
                </p:cNvSpPr>
                <p:nvPr/>
              </p:nvSpPr>
              <p:spPr bwMode="auto">
                <a:xfrm>
                  <a:off x="1604" y="3057"/>
                  <a:ext cx="41" cy="32"/>
                </a:xfrm>
                <a:custGeom>
                  <a:avLst/>
                  <a:gdLst>
                    <a:gd name="T0" fmla="*/ 21 w 41"/>
                    <a:gd name="T1" fmla="*/ 0 h 32"/>
                    <a:gd name="T2" fmla="*/ 21 w 41"/>
                    <a:gd name="T3" fmla="*/ 0 h 32"/>
                    <a:gd name="T4" fmla="*/ 13 w 41"/>
                    <a:gd name="T5" fmla="*/ 1 h 32"/>
                    <a:gd name="T6" fmla="*/ 7 w 41"/>
                    <a:gd name="T7" fmla="*/ 5 h 32"/>
                    <a:gd name="T8" fmla="*/ 2 w 41"/>
                    <a:gd name="T9" fmla="*/ 10 h 32"/>
                    <a:gd name="T10" fmla="*/ 0 w 41"/>
                    <a:gd name="T11" fmla="*/ 12 h 32"/>
                    <a:gd name="T12" fmla="*/ 0 w 41"/>
                    <a:gd name="T13" fmla="*/ 16 h 32"/>
                    <a:gd name="T14" fmla="*/ 0 w 41"/>
                    <a:gd name="T15" fmla="*/ 16 h 32"/>
                    <a:gd name="T16" fmla="*/ 0 w 41"/>
                    <a:gd name="T17" fmla="*/ 19 h 32"/>
                    <a:gd name="T18" fmla="*/ 2 w 41"/>
                    <a:gd name="T19" fmla="*/ 23 h 32"/>
                    <a:gd name="T20" fmla="*/ 7 w 41"/>
                    <a:gd name="T21" fmla="*/ 28 h 32"/>
                    <a:gd name="T22" fmla="*/ 13 w 41"/>
                    <a:gd name="T23" fmla="*/ 30 h 32"/>
                    <a:gd name="T24" fmla="*/ 21 w 41"/>
                    <a:gd name="T25" fmla="*/ 32 h 32"/>
                    <a:gd name="T26" fmla="*/ 21 w 41"/>
                    <a:gd name="T27" fmla="*/ 32 h 32"/>
                    <a:gd name="T28" fmla="*/ 28 w 41"/>
                    <a:gd name="T29" fmla="*/ 30 h 32"/>
                    <a:gd name="T30" fmla="*/ 36 w 41"/>
                    <a:gd name="T31" fmla="*/ 28 h 32"/>
                    <a:gd name="T32" fmla="*/ 40 w 41"/>
                    <a:gd name="T33" fmla="*/ 23 h 32"/>
                    <a:gd name="T34" fmla="*/ 41 w 41"/>
                    <a:gd name="T35" fmla="*/ 19 h 32"/>
                    <a:gd name="T36" fmla="*/ 41 w 41"/>
                    <a:gd name="T37" fmla="*/ 16 h 32"/>
                    <a:gd name="T38" fmla="*/ 41 w 41"/>
                    <a:gd name="T39" fmla="*/ 16 h 32"/>
                    <a:gd name="T40" fmla="*/ 41 w 41"/>
                    <a:gd name="T41" fmla="*/ 12 h 32"/>
                    <a:gd name="T42" fmla="*/ 40 w 41"/>
                    <a:gd name="T43" fmla="*/ 10 h 32"/>
                    <a:gd name="T44" fmla="*/ 36 w 41"/>
                    <a:gd name="T45" fmla="*/ 5 h 32"/>
                    <a:gd name="T46" fmla="*/ 28 w 41"/>
                    <a:gd name="T47" fmla="*/ 1 h 32"/>
                    <a:gd name="T48" fmla="*/ 21 w 41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1"/>
                    <a:gd name="T76" fmla="*/ 0 h 32"/>
                    <a:gd name="T77" fmla="*/ 41 w 41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1" h="3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2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2" y="23"/>
                      </a:lnTo>
                      <a:lnTo>
                        <a:pt x="7" y="28"/>
                      </a:lnTo>
                      <a:lnTo>
                        <a:pt x="13" y="30"/>
                      </a:lnTo>
                      <a:lnTo>
                        <a:pt x="21" y="32"/>
                      </a:lnTo>
                      <a:lnTo>
                        <a:pt x="28" y="30"/>
                      </a:lnTo>
                      <a:lnTo>
                        <a:pt x="36" y="28"/>
                      </a:lnTo>
                      <a:lnTo>
                        <a:pt x="40" y="23"/>
                      </a:lnTo>
                      <a:lnTo>
                        <a:pt x="41" y="19"/>
                      </a:lnTo>
                      <a:lnTo>
                        <a:pt x="41" y="16"/>
                      </a:lnTo>
                      <a:lnTo>
                        <a:pt x="41" y="12"/>
                      </a:lnTo>
                      <a:lnTo>
                        <a:pt x="40" y="10"/>
                      </a:lnTo>
                      <a:lnTo>
                        <a:pt x="36" y="5"/>
                      </a:lnTo>
                      <a:lnTo>
                        <a:pt x="28" y="1"/>
                      </a:lnTo>
                      <a:lnTo>
                        <a:pt x="2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18" name="Freeform 3460"/>
                <p:cNvSpPr>
                  <a:spLocks/>
                </p:cNvSpPr>
                <p:nvPr/>
              </p:nvSpPr>
              <p:spPr bwMode="auto">
                <a:xfrm>
                  <a:off x="1585" y="3119"/>
                  <a:ext cx="40" cy="35"/>
                </a:xfrm>
                <a:custGeom>
                  <a:avLst/>
                  <a:gdLst>
                    <a:gd name="T0" fmla="*/ 12 w 40"/>
                    <a:gd name="T1" fmla="*/ 3 h 35"/>
                    <a:gd name="T2" fmla="*/ 12 w 40"/>
                    <a:gd name="T3" fmla="*/ 3 h 35"/>
                    <a:gd name="T4" fmla="*/ 5 w 40"/>
                    <a:gd name="T5" fmla="*/ 8 h 35"/>
                    <a:gd name="T6" fmla="*/ 1 w 40"/>
                    <a:gd name="T7" fmla="*/ 14 h 35"/>
                    <a:gd name="T8" fmla="*/ 0 w 40"/>
                    <a:gd name="T9" fmla="*/ 22 h 35"/>
                    <a:gd name="T10" fmla="*/ 1 w 40"/>
                    <a:gd name="T11" fmla="*/ 24 h 35"/>
                    <a:gd name="T12" fmla="*/ 3 w 40"/>
                    <a:gd name="T13" fmla="*/ 27 h 35"/>
                    <a:gd name="T14" fmla="*/ 3 w 40"/>
                    <a:gd name="T15" fmla="*/ 27 h 35"/>
                    <a:gd name="T16" fmla="*/ 4 w 40"/>
                    <a:gd name="T17" fmla="*/ 31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2 h 35"/>
                    <a:gd name="T26" fmla="*/ 28 w 40"/>
                    <a:gd name="T27" fmla="*/ 32 h 35"/>
                    <a:gd name="T28" fmla="*/ 35 w 40"/>
                    <a:gd name="T29" fmla="*/ 26 h 35"/>
                    <a:gd name="T30" fmla="*/ 38 w 40"/>
                    <a:gd name="T31" fmla="*/ 21 h 35"/>
                    <a:gd name="T32" fmla="*/ 40 w 40"/>
                    <a:gd name="T33" fmla="*/ 13 h 35"/>
                    <a:gd name="T34" fmla="*/ 40 w 40"/>
                    <a:gd name="T35" fmla="*/ 10 h 35"/>
                    <a:gd name="T36" fmla="*/ 38 w 40"/>
                    <a:gd name="T37" fmla="*/ 7 h 35"/>
                    <a:gd name="T38" fmla="*/ 38 w 40"/>
                    <a:gd name="T39" fmla="*/ 7 h 35"/>
                    <a:gd name="T40" fmla="*/ 36 w 40"/>
                    <a:gd name="T41" fmla="*/ 4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0 h 35"/>
                    <a:gd name="T48" fmla="*/ 12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1" y="24"/>
                      </a:lnTo>
                      <a:lnTo>
                        <a:pt x="3" y="27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2"/>
                      </a:lnTo>
                      <a:lnTo>
                        <a:pt x="35" y="26"/>
                      </a:lnTo>
                      <a:lnTo>
                        <a:pt x="38" y="21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19" name="Freeform 3461"/>
                <p:cNvSpPr>
                  <a:spLocks/>
                </p:cNvSpPr>
                <p:nvPr/>
              </p:nvSpPr>
              <p:spPr bwMode="auto">
                <a:xfrm>
                  <a:off x="1585" y="3119"/>
                  <a:ext cx="40" cy="35"/>
                </a:xfrm>
                <a:custGeom>
                  <a:avLst/>
                  <a:gdLst>
                    <a:gd name="T0" fmla="*/ 12 w 40"/>
                    <a:gd name="T1" fmla="*/ 3 h 35"/>
                    <a:gd name="T2" fmla="*/ 12 w 40"/>
                    <a:gd name="T3" fmla="*/ 3 h 35"/>
                    <a:gd name="T4" fmla="*/ 5 w 40"/>
                    <a:gd name="T5" fmla="*/ 8 h 35"/>
                    <a:gd name="T6" fmla="*/ 1 w 40"/>
                    <a:gd name="T7" fmla="*/ 14 h 35"/>
                    <a:gd name="T8" fmla="*/ 0 w 40"/>
                    <a:gd name="T9" fmla="*/ 22 h 35"/>
                    <a:gd name="T10" fmla="*/ 1 w 40"/>
                    <a:gd name="T11" fmla="*/ 24 h 35"/>
                    <a:gd name="T12" fmla="*/ 3 w 40"/>
                    <a:gd name="T13" fmla="*/ 27 h 35"/>
                    <a:gd name="T14" fmla="*/ 3 w 40"/>
                    <a:gd name="T15" fmla="*/ 27 h 35"/>
                    <a:gd name="T16" fmla="*/ 4 w 40"/>
                    <a:gd name="T17" fmla="*/ 31 h 35"/>
                    <a:gd name="T18" fmla="*/ 7 w 40"/>
                    <a:gd name="T19" fmla="*/ 32 h 35"/>
                    <a:gd name="T20" fmla="*/ 13 w 40"/>
                    <a:gd name="T21" fmla="*/ 35 h 35"/>
                    <a:gd name="T22" fmla="*/ 21 w 40"/>
                    <a:gd name="T23" fmla="*/ 35 h 35"/>
                    <a:gd name="T24" fmla="*/ 28 w 40"/>
                    <a:gd name="T25" fmla="*/ 32 h 35"/>
                    <a:gd name="T26" fmla="*/ 28 w 40"/>
                    <a:gd name="T27" fmla="*/ 32 h 35"/>
                    <a:gd name="T28" fmla="*/ 35 w 40"/>
                    <a:gd name="T29" fmla="*/ 26 h 35"/>
                    <a:gd name="T30" fmla="*/ 38 w 40"/>
                    <a:gd name="T31" fmla="*/ 21 h 35"/>
                    <a:gd name="T32" fmla="*/ 40 w 40"/>
                    <a:gd name="T33" fmla="*/ 13 h 35"/>
                    <a:gd name="T34" fmla="*/ 40 w 40"/>
                    <a:gd name="T35" fmla="*/ 10 h 35"/>
                    <a:gd name="T36" fmla="*/ 38 w 40"/>
                    <a:gd name="T37" fmla="*/ 7 h 35"/>
                    <a:gd name="T38" fmla="*/ 38 w 40"/>
                    <a:gd name="T39" fmla="*/ 7 h 35"/>
                    <a:gd name="T40" fmla="*/ 36 w 40"/>
                    <a:gd name="T41" fmla="*/ 4 h 35"/>
                    <a:gd name="T42" fmla="*/ 33 w 40"/>
                    <a:gd name="T43" fmla="*/ 3 h 35"/>
                    <a:gd name="T44" fmla="*/ 27 w 40"/>
                    <a:gd name="T45" fmla="*/ 0 h 35"/>
                    <a:gd name="T46" fmla="*/ 19 w 40"/>
                    <a:gd name="T47" fmla="*/ 0 h 35"/>
                    <a:gd name="T48" fmla="*/ 12 w 40"/>
                    <a:gd name="T49" fmla="*/ 3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5"/>
                    <a:gd name="T77" fmla="*/ 40 w 40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5">
                      <a:moveTo>
                        <a:pt x="12" y="3"/>
                      </a:moveTo>
                      <a:lnTo>
                        <a:pt x="12" y="3"/>
                      </a:lnTo>
                      <a:lnTo>
                        <a:pt x="5" y="8"/>
                      </a:lnTo>
                      <a:lnTo>
                        <a:pt x="1" y="14"/>
                      </a:lnTo>
                      <a:lnTo>
                        <a:pt x="0" y="22"/>
                      </a:lnTo>
                      <a:lnTo>
                        <a:pt x="1" y="24"/>
                      </a:lnTo>
                      <a:lnTo>
                        <a:pt x="3" y="27"/>
                      </a:lnTo>
                      <a:lnTo>
                        <a:pt x="4" y="31"/>
                      </a:lnTo>
                      <a:lnTo>
                        <a:pt x="7" y="32"/>
                      </a:lnTo>
                      <a:lnTo>
                        <a:pt x="13" y="35"/>
                      </a:lnTo>
                      <a:lnTo>
                        <a:pt x="21" y="35"/>
                      </a:lnTo>
                      <a:lnTo>
                        <a:pt x="28" y="32"/>
                      </a:lnTo>
                      <a:lnTo>
                        <a:pt x="35" y="26"/>
                      </a:lnTo>
                      <a:lnTo>
                        <a:pt x="38" y="21"/>
                      </a:lnTo>
                      <a:lnTo>
                        <a:pt x="40" y="13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6" y="4"/>
                      </a:lnTo>
                      <a:lnTo>
                        <a:pt x="33" y="3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20" name="Freeform 3462"/>
                <p:cNvSpPr>
                  <a:spLocks/>
                </p:cNvSpPr>
                <p:nvPr/>
              </p:nvSpPr>
              <p:spPr bwMode="auto">
                <a:xfrm>
                  <a:off x="1615" y="3123"/>
                  <a:ext cx="40" cy="33"/>
                </a:xfrm>
                <a:custGeom>
                  <a:avLst/>
                  <a:gdLst>
                    <a:gd name="T0" fmla="*/ 25 w 40"/>
                    <a:gd name="T1" fmla="*/ 1 h 33"/>
                    <a:gd name="T2" fmla="*/ 25 w 40"/>
                    <a:gd name="T3" fmla="*/ 1 h 33"/>
                    <a:gd name="T4" fmla="*/ 17 w 40"/>
                    <a:gd name="T5" fmla="*/ 0 h 33"/>
                    <a:gd name="T6" fmla="*/ 10 w 40"/>
                    <a:gd name="T7" fmla="*/ 0 h 33"/>
                    <a:gd name="T8" fmla="*/ 5 w 40"/>
                    <a:gd name="T9" fmla="*/ 4 h 33"/>
                    <a:gd name="T10" fmla="*/ 2 w 40"/>
                    <a:gd name="T11" fmla="*/ 6 h 33"/>
                    <a:gd name="T12" fmla="*/ 1 w 40"/>
                    <a:gd name="T13" fmla="*/ 9 h 33"/>
                    <a:gd name="T14" fmla="*/ 1 w 40"/>
                    <a:gd name="T15" fmla="*/ 9 h 33"/>
                    <a:gd name="T16" fmla="*/ 0 w 40"/>
                    <a:gd name="T17" fmla="*/ 13 h 33"/>
                    <a:gd name="T18" fmla="*/ 0 w 40"/>
                    <a:gd name="T19" fmla="*/ 15 h 33"/>
                    <a:gd name="T20" fmla="*/ 2 w 40"/>
                    <a:gd name="T21" fmla="*/ 22 h 33"/>
                    <a:gd name="T22" fmla="*/ 7 w 40"/>
                    <a:gd name="T23" fmla="*/ 27 h 33"/>
                    <a:gd name="T24" fmla="*/ 15 w 40"/>
                    <a:gd name="T25" fmla="*/ 32 h 33"/>
                    <a:gd name="T26" fmla="*/ 15 w 40"/>
                    <a:gd name="T27" fmla="*/ 32 h 33"/>
                    <a:gd name="T28" fmla="*/ 22 w 40"/>
                    <a:gd name="T29" fmla="*/ 33 h 33"/>
                    <a:gd name="T30" fmla="*/ 30 w 40"/>
                    <a:gd name="T31" fmla="*/ 32 h 33"/>
                    <a:gd name="T32" fmla="*/ 35 w 40"/>
                    <a:gd name="T33" fmla="*/ 29 h 33"/>
                    <a:gd name="T34" fmla="*/ 38 w 40"/>
                    <a:gd name="T35" fmla="*/ 27 h 33"/>
                    <a:gd name="T36" fmla="*/ 39 w 40"/>
                    <a:gd name="T37" fmla="*/ 23 h 33"/>
                    <a:gd name="T38" fmla="*/ 39 w 40"/>
                    <a:gd name="T39" fmla="*/ 23 h 33"/>
                    <a:gd name="T40" fmla="*/ 40 w 40"/>
                    <a:gd name="T41" fmla="*/ 20 h 33"/>
                    <a:gd name="T42" fmla="*/ 40 w 40"/>
                    <a:gd name="T43" fmla="*/ 17 h 33"/>
                    <a:gd name="T44" fmla="*/ 38 w 40"/>
                    <a:gd name="T45" fmla="*/ 10 h 33"/>
                    <a:gd name="T46" fmla="*/ 33 w 40"/>
                    <a:gd name="T47" fmla="*/ 5 h 33"/>
                    <a:gd name="T48" fmla="*/ 25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10" y="0"/>
                      </a:lnTo>
                      <a:lnTo>
                        <a:pt x="5" y="4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7" y="27"/>
                      </a:lnTo>
                      <a:lnTo>
                        <a:pt x="15" y="32"/>
                      </a:lnTo>
                      <a:lnTo>
                        <a:pt x="22" y="33"/>
                      </a:lnTo>
                      <a:lnTo>
                        <a:pt x="30" y="32"/>
                      </a:lnTo>
                      <a:lnTo>
                        <a:pt x="35" y="29"/>
                      </a:lnTo>
                      <a:lnTo>
                        <a:pt x="38" y="27"/>
                      </a:lnTo>
                      <a:lnTo>
                        <a:pt x="39" y="23"/>
                      </a:lnTo>
                      <a:lnTo>
                        <a:pt x="40" y="20"/>
                      </a:lnTo>
                      <a:lnTo>
                        <a:pt x="40" y="17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21" name="Freeform 3463"/>
                <p:cNvSpPr>
                  <a:spLocks/>
                </p:cNvSpPr>
                <p:nvPr/>
              </p:nvSpPr>
              <p:spPr bwMode="auto">
                <a:xfrm>
                  <a:off x="1615" y="3123"/>
                  <a:ext cx="40" cy="33"/>
                </a:xfrm>
                <a:custGeom>
                  <a:avLst/>
                  <a:gdLst>
                    <a:gd name="T0" fmla="*/ 25 w 40"/>
                    <a:gd name="T1" fmla="*/ 1 h 33"/>
                    <a:gd name="T2" fmla="*/ 25 w 40"/>
                    <a:gd name="T3" fmla="*/ 1 h 33"/>
                    <a:gd name="T4" fmla="*/ 17 w 40"/>
                    <a:gd name="T5" fmla="*/ 0 h 33"/>
                    <a:gd name="T6" fmla="*/ 10 w 40"/>
                    <a:gd name="T7" fmla="*/ 0 h 33"/>
                    <a:gd name="T8" fmla="*/ 5 w 40"/>
                    <a:gd name="T9" fmla="*/ 4 h 33"/>
                    <a:gd name="T10" fmla="*/ 2 w 40"/>
                    <a:gd name="T11" fmla="*/ 6 h 33"/>
                    <a:gd name="T12" fmla="*/ 1 w 40"/>
                    <a:gd name="T13" fmla="*/ 9 h 33"/>
                    <a:gd name="T14" fmla="*/ 1 w 40"/>
                    <a:gd name="T15" fmla="*/ 9 h 33"/>
                    <a:gd name="T16" fmla="*/ 0 w 40"/>
                    <a:gd name="T17" fmla="*/ 13 h 33"/>
                    <a:gd name="T18" fmla="*/ 0 w 40"/>
                    <a:gd name="T19" fmla="*/ 15 h 33"/>
                    <a:gd name="T20" fmla="*/ 2 w 40"/>
                    <a:gd name="T21" fmla="*/ 22 h 33"/>
                    <a:gd name="T22" fmla="*/ 7 w 40"/>
                    <a:gd name="T23" fmla="*/ 27 h 33"/>
                    <a:gd name="T24" fmla="*/ 15 w 40"/>
                    <a:gd name="T25" fmla="*/ 32 h 33"/>
                    <a:gd name="T26" fmla="*/ 15 w 40"/>
                    <a:gd name="T27" fmla="*/ 32 h 33"/>
                    <a:gd name="T28" fmla="*/ 22 w 40"/>
                    <a:gd name="T29" fmla="*/ 33 h 33"/>
                    <a:gd name="T30" fmla="*/ 30 w 40"/>
                    <a:gd name="T31" fmla="*/ 32 h 33"/>
                    <a:gd name="T32" fmla="*/ 35 w 40"/>
                    <a:gd name="T33" fmla="*/ 29 h 33"/>
                    <a:gd name="T34" fmla="*/ 38 w 40"/>
                    <a:gd name="T35" fmla="*/ 27 h 33"/>
                    <a:gd name="T36" fmla="*/ 39 w 40"/>
                    <a:gd name="T37" fmla="*/ 23 h 33"/>
                    <a:gd name="T38" fmla="*/ 39 w 40"/>
                    <a:gd name="T39" fmla="*/ 23 h 33"/>
                    <a:gd name="T40" fmla="*/ 40 w 40"/>
                    <a:gd name="T41" fmla="*/ 20 h 33"/>
                    <a:gd name="T42" fmla="*/ 40 w 40"/>
                    <a:gd name="T43" fmla="*/ 17 h 33"/>
                    <a:gd name="T44" fmla="*/ 38 w 40"/>
                    <a:gd name="T45" fmla="*/ 10 h 33"/>
                    <a:gd name="T46" fmla="*/ 33 w 40"/>
                    <a:gd name="T47" fmla="*/ 5 h 33"/>
                    <a:gd name="T48" fmla="*/ 25 w 40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33"/>
                    <a:gd name="T77" fmla="*/ 40 w 40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7" y="0"/>
                      </a:lnTo>
                      <a:lnTo>
                        <a:pt x="10" y="0"/>
                      </a:lnTo>
                      <a:lnTo>
                        <a:pt x="5" y="4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2" y="22"/>
                      </a:lnTo>
                      <a:lnTo>
                        <a:pt x="7" y="27"/>
                      </a:lnTo>
                      <a:lnTo>
                        <a:pt x="15" y="32"/>
                      </a:lnTo>
                      <a:lnTo>
                        <a:pt x="22" y="33"/>
                      </a:lnTo>
                      <a:lnTo>
                        <a:pt x="30" y="32"/>
                      </a:lnTo>
                      <a:lnTo>
                        <a:pt x="35" y="29"/>
                      </a:lnTo>
                      <a:lnTo>
                        <a:pt x="38" y="27"/>
                      </a:lnTo>
                      <a:lnTo>
                        <a:pt x="39" y="23"/>
                      </a:lnTo>
                      <a:lnTo>
                        <a:pt x="40" y="20"/>
                      </a:lnTo>
                      <a:lnTo>
                        <a:pt x="40" y="17"/>
                      </a:lnTo>
                      <a:lnTo>
                        <a:pt x="38" y="10"/>
                      </a:lnTo>
                      <a:lnTo>
                        <a:pt x="33" y="5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22" name="Freeform 3464"/>
                <p:cNvSpPr>
                  <a:spLocks/>
                </p:cNvSpPr>
                <p:nvPr/>
              </p:nvSpPr>
              <p:spPr bwMode="auto">
                <a:xfrm>
                  <a:off x="1669" y="3100"/>
                  <a:ext cx="31" cy="89"/>
                </a:xfrm>
                <a:custGeom>
                  <a:avLst/>
                  <a:gdLst>
                    <a:gd name="T0" fmla="*/ 0 w 31"/>
                    <a:gd name="T1" fmla="*/ 85 h 89"/>
                    <a:gd name="T2" fmla="*/ 9 w 31"/>
                    <a:gd name="T3" fmla="*/ 70 h 89"/>
                    <a:gd name="T4" fmla="*/ 9 w 31"/>
                    <a:gd name="T5" fmla="*/ 0 h 89"/>
                    <a:gd name="T6" fmla="*/ 23 w 31"/>
                    <a:gd name="T7" fmla="*/ 3 h 89"/>
                    <a:gd name="T8" fmla="*/ 23 w 31"/>
                    <a:gd name="T9" fmla="*/ 70 h 89"/>
                    <a:gd name="T10" fmla="*/ 31 w 31"/>
                    <a:gd name="T11" fmla="*/ 87 h 89"/>
                    <a:gd name="T12" fmla="*/ 21 w 31"/>
                    <a:gd name="T13" fmla="*/ 80 h 89"/>
                    <a:gd name="T14" fmla="*/ 21 w 31"/>
                    <a:gd name="T15" fmla="*/ 89 h 89"/>
                    <a:gd name="T16" fmla="*/ 14 w 31"/>
                    <a:gd name="T17" fmla="*/ 82 h 89"/>
                    <a:gd name="T18" fmla="*/ 9 w 31"/>
                    <a:gd name="T19" fmla="*/ 88 h 89"/>
                    <a:gd name="T20" fmla="*/ 9 w 31"/>
                    <a:gd name="T21" fmla="*/ 82 h 89"/>
                    <a:gd name="T22" fmla="*/ 0 w 31"/>
                    <a:gd name="T23" fmla="*/ 85 h 89"/>
                    <a:gd name="T24" fmla="*/ 0 w 31"/>
                    <a:gd name="T25" fmla="*/ 85 h 8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9"/>
                    <a:gd name="T41" fmla="*/ 31 w 31"/>
                    <a:gd name="T42" fmla="*/ 89 h 8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9">
                      <a:moveTo>
                        <a:pt x="0" y="85"/>
                      </a:moveTo>
                      <a:lnTo>
                        <a:pt x="9" y="70"/>
                      </a:lnTo>
                      <a:lnTo>
                        <a:pt x="9" y="0"/>
                      </a:lnTo>
                      <a:lnTo>
                        <a:pt x="23" y="3"/>
                      </a:lnTo>
                      <a:lnTo>
                        <a:pt x="23" y="70"/>
                      </a:lnTo>
                      <a:lnTo>
                        <a:pt x="31" y="87"/>
                      </a:lnTo>
                      <a:lnTo>
                        <a:pt x="21" y="80"/>
                      </a:lnTo>
                      <a:lnTo>
                        <a:pt x="21" y="89"/>
                      </a:lnTo>
                      <a:lnTo>
                        <a:pt x="14" y="82"/>
                      </a:lnTo>
                      <a:lnTo>
                        <a:pt x="9" y="88"/>
                      </a:lnTo>
                      <a:lnTo>
                        <a:pt x="9" y="82"/>
                      </a:lnTo>
                      <a:lnTo>
                        <a:pt x="0" y="85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23" name="Freeform 3465"/>
                <p:cNvSpPr>
                  <a:spLocks/>
                </p:cNvSpPr>
                <p:nvPr/>
              </p:nvSpPr>
              <p:spPr bwMode="auto">
                <a:xfrm>
                  <a:off x="1652" y="3085"/>
                  <a:ext cx="39" cy="35"/>
                </a:xfrm>
                <a:custGeom>
                  <a:avLst/>
                  <a:gdLst>
                    <a:gd name="T0" fmla="*/ 11 w 39"/>
                    <a:gd name="T1" fmla="*/ 4 h 35"/>
                    <a:gd name="T2" fmla="*/ 11 w 39"/>
                    <a:gd name="T3" fmla="*/ 4 h 35"/>
                    <a:gd name="T4" fmla="*/ 5 w 39"/>
                    <a:gd name="T5" fmla="*/ 9 h 35"/>
                    <a:gd name="T6" fmla="*/ 1 w 39"/>
                    <a:gd name="T7" fmla="*/ 15 h 35"/>
                    <a:gd name="T8" fmla="*/ 0 w 39"/>
                    <a:gd name="T9" fmla="*/ 21 h 35"/>
                    <a:gd name="T10" fmla="*/ 0 w 39"/>
                    <a:gd name="T11" fmla="*/ 25 h 35"/>
                    <a:gd name="T12" fmla="*/ 1 w 39"/>
                    <a:gd name="T13" fmla="*/ 28 h 35"/>
                    <a:gd name="T14" fmla="*/ 1 w 39"/>
                    <a:gd name="T15" fmla="*/ 28 h 35"/>
                    <a:gd name="T16" fmla="*/ 3 w 39"/>
                    <a:gd name="T17" fmla="*/ 30 h 35"/>
                    <a:gd name="T18" fmla="*/ 6 w 39"/>
                    <a:gd name="T19" fmla="*/ 33 h 35"/>
                    <a:gd name="T20" fmla="*/ 12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2 h 35"/>
                    <a:gd name="T26" fmla="*/ 28 w 39"/>
                    <a:gd name="T27" fmla="*/ 32 h 35"/>
                    <a:gd name="T28" fmla="*/ 34 w 39"/>
                    <a:gd name="T29" fmla="*/ 26 h 35"/>
                    <a:gd name="T30" fmla="*/ 38 w 39"/>
                    <a:gd name="T31" fmla="*/ 20 h 35"/>
                    <a:gd name="T32" fmla="*/ 39 w 39"/>
                    <a:gd name="T33" fmla="*/ 14 h 35"/>
                    <a:gd name="T34" fmla="*/ 38 w 39"/>
                    <a:gd name="T35" fmla="*/ 10 h 35"/>
                    <a:gd name="T36" fmla="*/ 37 w 39"/>
                    <a:gd name="T37" fmla="*/ 7 h 35"/>
                    <a:gd name="T38" fmla="*/ 37 w 39"/>
                    <a:gd name="T39" fmla="*/ 7 h 35"/>
                    <a:gd name="T40" fmla="*/ 35 w 39"/>
                    <a:gd name="T41" fmla="*/ 5 h 35"/>
                    <a:gd name="T42" fmla="*/ 33 w 39"/>
                    <a:gd name="T43" fmla="*/ 2 h 35"/>
                    <a:gd name="T44" fmla="*/ 26 w 39"/>
                    <a:gd name="T45" fmla="*/ 0 h 35"/>
                    <a:gd name="T46" fmla="*/ 19 w 39"/>
                    <a:gd name="T47" fmla="*/ 1 h 35"/>
                    <a:gd name="T48" fmla="*/ 11 w 39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3" y="30"/>
                      </a:lnTo>
                      <a:lnTo>
                        <a:pt x="6" y="33"/>
                      </a:lnTo>
                      <a:lnTo>
                        <a:pt x="12" y="35"/>
                      </a:lnTo>
                      <a:lnTo>
                        <a:pt x="20" y="35"/>
                      </a:lnTo>
                      <a:lnTo>
                        <a:pt x="28" y="32"/>
                      </a:lnTo>
                      <a:lnTo>
                        <a:pt x="34" y="26"/>
                      </a:lnTo>
                      <a:lnTo>
                        <a:pt x="38" y="20"/>
                      </a:lnTo>
                      <a:lnTo>
                        <a:pt x="39" y="14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5" y="5"/>
                      </a:lnTo>
                      <a:lnTo>
                        <a:pt x="33" y="2"/>
                      </a:lnTo>
                      <a:lnTo>
                        <a:pt x="26" y="0"/>
                      </a:lnTo>
                      <a:lnTo>
                        <a:pt x="19" y="1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24" name="Freeform 3466"/>
                <p:cNvSpPr>
                  <a:spLocks/>
                </p:cNvSpPr>
                <p:nvPr/>
              </p:nvSpPr>
              <p:spPr bwMode="auto">
                <a:xfrm>
                  <a:off x="1652" y="3085"/>
                  <a:ext cx="39" cy="35"/>
                </a:xfrm>
                <a:custGeom>
                  <a:avLst/>
                  <a:gdLst>
                    <a:gd name="T0" fmla="*/ 11 w 39"/>
                    <a:gd name="T1" fmla="*/ 4 h 35"/>
                    <a:gd name="T2" fmla="*/ 11 w 39"/>
                    <a:gd name="T3" fmla="*/ 4 h 35"/>
                    <a:gd name="T4" fmla="*/ 5 w 39"/>
                    <a:gd name="T5" fmla="*/ 9 h 35"/>
                    <a:gd name="T6" fmla="*/ 1 w 39"/>
                    <a:gd name="T7" fmla="*/ 15 h 35"/>
                    <a:gd name="T8" fmla="*/ 0 w 39"/>
                    <a:gd name="T9" fmla="*/ 21 h 35"/>
                    <a:gd name="T10" fmla="*/ 0 w 39"/>
                    <a:gd name="T11" fmla="*/ 25 h 35"/>
                    <a:gd name="T12" fmla="*/ 1 w 39"/>
                    <a:gd name="T13" fmla="*/ 28 h 35"/>
                    <a:gd name="T14" fmla="*/ 1 w 39"/>
                    <a:gd name="T15" fmla="*/ 28 h 35"/>
                    <a:gd name="T16" fmla="*/ 3 w 39"/>
                    <a:gd name="T17" fmla="*/ 30 h 35"/>
                    <a:gd name="T18" fmla="*/ 6 w 39"/>
                    <a:gd name="T19" fmla="*/ 33 h 35"/>
                    <a:gd name="T20" fmla="*/ 12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2 h 35"/>
                    <a:gd name="T26" fmla="*/ 28 w 39"/>
                    <a:gd name="T27" fmla="*/ 32 h 35"/>
                    <a:gd name="T28" fmla="*/ 34 w 39"/>
                    <a:gd name="T29" fmla="*/ 26 h 35"/>
                    <a:gd name="T30" fmla="*/ 38 w 39"/>
                    <a:gd name="T31" fmla="*/ 20 h 35"/>
                    <a:gd name="T32" fmla="*/ 39 w 39"/>
                    <a:gd name="T33" fmla="*/ 14 h 35"/>
                    <a:gd name="T34" fmla="*/ 38 w 39"/>
                    <a:gd name="T35" fmla="*/ 10 h 35"/>
                    <a:gd name="T36" fmla="*/ 37 w 39"/>
                    <a:gd name="T37" fmla="*/ 7 h 35"/>
                    <a:gd name="T38" fmla="*/ 37 w 39"/>
                    <a:gd name="T39" fmla="*/ 7 h 35"/>
                    <a:gd name="T40" fmla="*/ 35 w 39"/>
                    <a:gd name="T41" fmla="*/ 5 h 35"/>
                    <a:gd name="T42" fmla="*/ 33 w 39"/>
                    <a:gd name="T43" fmla="*/ 2 h 35"/>
                    <a:gd name="T44" fmla="*/ 26 w 39"/>
                    <a:gd name="T45" fmla="*/ 0 h 35"/>
                    <a:gd name="T46" fmla="*/ 19 w 39"/>
                    <a:gd name="T47" fmla="*/ 1 h 35"/>
                    <a:gd name="T48" fmla="*/ 11 w 39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3" y="30"/>
                      </a:lnTo>
                      <a:lnTo>
                        <a:pt x="6" y="33"/>
                      </a:lnTo>
                      <a:lnTo>
                        <a:pt x="12" y="35"/>
                      </a:lnTo>
                      <a:lnTo>
                        <a:pt x="20" y="35"/>
                      </a:lnTo>
                      <a:lnTo>
                        <a:pt x="28" y="32"/>
                      </a:lnTo>
                      <a:lnTo>
                        <a:pt x="34" y="26"/>
                      </a:lnTo>
                      <a:lnTo>
                        <a:pt x="38" y="20"/>
                      </a:lnTo>
                      <a:lnTo>
                        <a:pt x="39" y="14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5" y="5"/>
                      </a:lnTo>
                      <a:lnTo>
                        <a:pt x="33" y="2"/>
                      </a:lnTo>
                      <a:lnTo>
                        <a:pt x="26" y="0"/>
                      </a:lnTo>
                      <a:lnTo>
                        <a:pt x="19" y="1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25" name="Freeform 3467"/>
                <p:cNvSpPr>
                  <a:spLocks/>
                </p:cNvSpPr>
                <p:nvPr/>
              </p:nvSpPr>
              <p:spPr bwMode="auto">
                <a:xfrm>
                  <a:off x="1681" y="3089"/>
                  <a:ext cx="39" cy="34"/>
                </a:xfrm>
                <a:custGeom>
                  <a:avLst/>
                  <a:gdLst>
                    <a:gd name="T0" fmla="*/ 25 w 39"/>
                    <a:gd name="T1" fmla="*/ 2 h 34"/>
                    <a:gd name="T2" fmla="*/ 25 w 39"/>
                    <a:gd name="T3" fmla="*/ 2 h 34"/>
                    <a:gd name="T4" fmla="*/ 18 w 39"/>
                    <a:gd name="T5" fmla="*/ 0 h 34"/>
                    <a:gd name="T6" fmla="*/ 10 w 39"/>
                    <a:gd name="T7" fmla="*/ 1 h 34"/>
                    <a:gd name="T8" fmla="*/ 4 w 39"/>
                    <a:gd name="T9" fmla="*/ 5 h 34"/>
                    <a:gd name="T10" fmla="*/ 1 w 39"/>
                    <a:gd name="T11" fmla="*/ 7 h 34"/>
                    <a:gd name="T12" fmla="*/ 0 w 39"/>
                    <a:gd name="T13" fmla="*/ 10 h 34"/>
                    <a:gd name="T14" fmla="*/ 0 w 39"/>
                    <a:gd name="T15" fmla="*/ 10 h 34"/>
                    <a:gd name="T16" fmla="*/ 0 w 39"/>
                    <a:gd name="T17" fmla="*/ 14 h 34"/>
                    <a:gd name="T18" fmla="*/ 0 w 39"/>
                    <a:gd name="T19" fmla="*/ 16 h 34"/>
                    <a:gd name="T20" fmla="*/ 1 w 39"/>
                    <a:gd name="T21" fmla="*/ 22 h 34"/>
                    <a:gd name="T22" fmla="*/ 6 w 39"/>
                    <a:gd name="T23" fmla="*/ 29 h 34"/>
                    <a:gd name="T24" fmla="*/ 14 w 39"/>
                    <a:gd name="T25" fmla="*/ 33 h 34"/>
                    <a:gd name="T26" fmla="*/ 14 w 39"/>
                    <a:gd name="T27" fmla="*/ 33 h 34"/>
                    <a:gd name="T28" fmla="*/ 22 w 39"/>
                    <a:gd name="T29" fmla="*/ 34 h 34"/>
                    <a:gd name="T30" fmla="*/ 29 w 39"/>
                    <a:gd name="T31" fmla="*/ 33 h 34"/>
                    <a:gd name="T32" fmla="*/ 36 w 39"/>
                    <a:gd name="T33" fmla="*/ 30 h 34"/>
                    <a:gd name="T34" fmla="*/ 38 w 39"/>
                    <a:gd name="T35" fmla="*/ 28 h 34"/>
                    <a:gd name="T36" fmla="*/ 39 w 39"/>
                    <a:gd name="T37" fmla="*/ 24 h 34"/>
                    <a:gd name="T38" fmla="*/ 39 w 39"/>
                    <a:gd name="T39" fmla="*/ 24 h 34"/>
                    <a:gd name="T40" fmla="*/ 39 w 39"/>
                    <a:gd name="T41" fmla="*/ 21 h 34"/>
                    <a:gd name="T42" fmla="*/ 39 w 39"/>
                    <a:gd name="T43" fmla="*/ 17 h 34"/>
                    <a:gd name="T44" fmla="*/ 37 w 39"/>
                    <a:gd name="T45" fmla="*/ 11 h 34"/>
                    <a:gd name="T46" fmla="*/ 32 w 39"/>
                    <a:gd name="T47" fmla="*/ 6 h 34"/>
                    <a:gd name="T48" fmla="*/ 25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5"/>
                      </a:lnTo>
                      <a:lnTo>
                        <a:pt x="1" y="7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1" y="22"/>
                      </a:lnTo>
                      <a:lnTo>
                        <a:pt x="6" y="29"/>
                      </a:lnTo>
                      <a:lnTo>
                        <a:pt x="14" y="33"/>
                      </a:lnTo>
                      <a:lnTo>
                        <a:pt x="22" y="34"/>
                      </a:lnTo>
                      <a:lnTo>
                        <a:pt x="29" y="33"/>
                      </a:lnTo>
                      <a:lnTo>
                        <a:pt x="36" y="30"/>
                      </a:lnTo>
                      <a:lnTo>
                        <a:pt x="38" y="28"/>
                      </a:lnTo>
                      <a:lnTo>
                        <a:pt x="39" y="24"/>
                      </a:lnTo>
                      <a:lnTo>
                        <a:pt x="39" y="21"/>
                      </a:lnTo>
                      <a:lnTo>
                        <a:pt x="39" y="17"/>
                      </a:lnTo>
                      <a:lnTo>
                        <a:pt x="37" y="11"/>
                      </a:lnTo>
                      <a:lnTo>
                        <a:pt x="32" y="6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26" name="Freeform 3468"/>
                <p:cNvSpPr>
                  <a:spLocks/>
                </p:cNvSpPr>
                <p:nvPr/>
              </p:nvSpPr>
              <p:spPr bwMode="auto">
                <a:xfrm>
                  <a:off x="1681" y="3089"/>
                  <a:ext cx="39" cy="34"/>
                </a:xfrm>
                <a:custGeom>
                  <a:avLst/>
                  <a:gdLst>
                    <a:gd name="T0" fmla="*/ 25 w 39"/>
                    <a:gd name="T1" fmla="*/ 2 h 34"/>
                    <a:gd name="T2" fmla="*/ 25 w 39"/>
                    <a:gd name="T3" fmla="*/ 2 h 34"/>
                    <a:gd name="T4" fmla="*/ 18 w 39"/>
                    <a:gd name="T5" fmla="*/ 0 h 34"/>
                    <a:gd name="T6" fmla="*/ 10 w 39"/>
                    <a:gd name="T7" fmla="*/ 1 h 34"/>
                    <a:gd name="T8" fmla="*/ 4 w 39"/>
                    <a:gd name="T9" fmla="*/ 5 h 34"/>
                    <a:gd name="T10" fmla="*/ 1 w 39"/>
                    <a:gd name="T11" fmla="*/ 7 h 34"/>
                    <a:gd name="T12" fmla="*/ 0 w 39"/>
                    <a:gd name="T13" fmla="*/ 10 h 34"/>
                    <a:gd name="T14" fmla="*/ 0 w 39"/>
                    <a:gd name="T15" fmla="*/ 10 h 34"/>
                    <a:gd name="T16" fmla="*/ 0 w 39"/>
                    <a:gd name="T17" fmla="*/ 14 h 34"/>
                    <a:gd name="T18" fmla="*/ 0 w 39"/>
                    <a:gd name="T19" fmla="*/ 16 h 34"/>
                    <a:gd name="T20" fmla="*/ 1 w 39"/>
                    <a:gd name="T21" fmla="*/ 22 h 34"/>
                    <a:gd name="T22" fmla="*/ 6 w 39"/>
                    <a:gd name="T23" fmla="*/ 29 h 34"/>
                    <a:gd name="T24" fmla="*/ 14 w 39"/>
                    <a:gd name="T25" fmla="*/ 33 h 34"/>
                    <a:gd name="T26" fmla="*/ 14 w 39"/>
                    <a:gd name="T27" fmla="*/ 33 h 34"/>
                    <a:gd name="T28" fmla="*/ 22 w 39"/>
                    <a:gd name="T29" fmla="*/ 34 h 34"/>
                    <a:gd name="T30" fmla="*/ 29 w 39"/>
                    <a:gd name="T31" fmla="*/ 33 h 34"/>
                    <a:gd name="T32" fmla="*/ 36 w 39"/>
                    <a:gd name="T33" fmla="*/ 30 h 34"/>
                    <a:gd name="T34" fmla="*/ 38 w 39"/>
                    <a:gd name="T35" fmla="*/ 28 h 34"/>
                    <a:gd name="T36" fmla="*/ 39 w 39"/>
                    <a:gd name="T37" fmla="*/ 24 h 34"/>
                    <a:gd name="T38" fmla="*/ 39 w 39"/>
                    <a:gd name="T39" fmla="*/ 24 h 34"/>
                    <a:gd name="T40" fmla="*/ 39 w 39"/>
                    <a:gd name="T41" fmla="*/ 21 h 34"/>
                    <a:gd name="T42" fmla="*/ 39 w 39"/>
                    <a:gd name="T43" fmla="*/ 17 h 34"/>
                    <a:gd name="T44" fmla="*/ 37 w 39"/>
                    <a:gd name="T45" fmla="*/ 11 h 34"/>
                    <a:gd name="T46" fmla="*/ 32 w 39"/>
                    <a:gd name="T47" fmla="*/ 6 h 34"/>
                    <a:gd name="T48" fmla="*/ 25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5"/>
                      </a:lnTo>
                      <a:lnTo>
                        <a:pt x="1" y="7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1" y="22"/>
                      </a:lnTo>
                      <a:lnTo>
                        <a:pt x="6" y="29"/>
                      </a:lnTo>
                      <a:lnTo>
                        <a:pt x="14" y="33"/>
                      </a:lnTo>
                      <a:lnTo>
                        <a:pt x="22" y="34"/>
                      </a:lnTo>
                      <a:lnTo>
                        <a:pt x="29" y="33"/>
                      </a:lnTo>
                      <a:lnTo>
                        <a:pt x="36" y="30"/>
                      </a:lnTo>
                      <a:lnTo>
                        <a:pt x="38" y="28"/>
                      </a:lnTo>
                      <a:lnTo>
                        <a:pt x="39" y="24"/>
                      </a:lnTo>
                      <a:lnTo>
                        <a:pt x="39" y="21"/>
                      </a:lnTo>
                      <a:lnTo>
                        <a:pt x="39" y="17"/>
                      </a:lnTo>
                      <a:lnTo>
                        <a:pt x="37" y="11"/>
                      </a:lnTo>
                      <a:lnTo>
                        <a:pt x="32" y="6"/>
                      </a:lnTo>
                      <a:lnTo>
                        <a:pt x="25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27" name="Freeform 3469"/>
                <p:cNvSpPr>
                  <a:spLocks/>
                </p:cNvSpPr>
                <p:nvPr/>
              </p:nvSpPr>
              <p:spPr bwMode="auto">
                <a:xfrm>
                  <a:off x="1655" y="3062"/>
                  <a:ext cx="42" cy="33"/>
                </a:xfrm>
                <a:custGeom>
                  <a:avLst/>
                  <a:gdLst>
                    <a:gd name="T0" fmla="*/ 22 w 42"/>
                    <a:gd name="T1" fmla="*/ 0 h 33"/>
                    <a:gd name="T2" fmla="*/ 22 w 42"/>
                    <a:gd name="T3" fmla="*/ 0 h 33"/>
                    <a:gd name="T4" fmla="*/ 13 w 42"/>
                    <a:gd name="T5" fmla="*/ 1 h 33"/>
                    <a:gd name="T6" fmla="*/ 7 w 42"/>
                    <a:gd name="T7" fmla="*/ 5 h 33"/>
                    <a:gd name="T8" fmla="*/ 3 w 42"/>
                    <a:gd name="T9" fmla="*/ 10 h 33"/>
                    <a:gd name="T10" fmla="*/ 2 w 42"/>
                    <a:gd name="T11" fmla="*/ 12 h 33"/>
                    <a:gd name="T12" fmla="*/ 0 w 42"/>
                    <a:gd name="T13" fmla="*/ 16 h 33"/>
                    <a:gd name="T14" fmla="*/ 0 w 42"/>
                    <a:gd name="T15" fmla="*/ 16 h 33"/>
                    <a:gd name="T16" fmla="*/ 2 w 42"/>
                    <a:gd name="T17" fmla="*/ 19 h 33"/>
                    <a:gd name="T18" fmla="*/ 3 w 42"/>
                    <a:gd name="T19" fmla="*/ 23 h 33"/>
                    <a:gd name="T20" fmla="*/ 7 w 42"/>
                    <a:gd name="T21" fmla="*/ 28 h 33"/>
                    <a:gd name="T22" fmla="*/ 13 w 42"/>
                    <a:gd name="T23" fmla="*/ 32 h 33"/>
                    <a:gd name="T24" fmla="*/ 22 w 42"/>
                    <a:gd name="T25" fmla="*/ 33 h 33"/>
                    <a:gd name="T26" fmla="*/ 22 w 42"/>
                    <a:gd name="T27" fmla="*/ 33 h 33"/>
                    <a:gd name="T28" fmla="*/ 30 w 42"/>
                    <a:gd name="T29" fmla="*/ 32 h 33"/>
                    <a:gd name="T30" fmla="*/ 36 w 42"/>
                    <a:gd name="T31" fmla="*/ 28 h 33"/>
                    <a:gd name="T32" fmla="*/ 41 w 42"/>
                    <a:gd name="T33" fmla="*/ 23 h 33"/>
                    <a:gd name="T34" fmla="*/ 41 w 42"/>
                    <a:gd name="T35" fmla="*/ 19 h 33"/>
                    <a:gd name="T36" fmla="*/ 42 w 42"/>
                    <a:gd name="T37" fmla="*/ 16 h 33"/>
                    <a:gd name="T38" fmla="*/ 42 w 42"/>
                    <a:gd name="T39" fmla="*/ 16 h 33"/>
                    <a:gd name="T40" fmla="*/ 41 w 42"/>
                    <a:gd name="T41" fmla="*/ 12 h 33"/>
                    <a:gd name="T42" fmla="*/ 41 w 42"/>
                    <a:gd name="T43" fmla="*/ 10 h 33"/>
                    <a:gd name="T44" fmla="*/ 36 w 42"/>
                    <a:gd name="T45" fmla="*/ 5 h 33"/>
                    <a:gd name="T46" fmla="*/ 30 w 42"/>
                    <a:gd name="T47" fmla="*/ 1 h 33"/>
                    <a:gd name="T48" fmla="*/ 22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2"/>
                      </a:lnTo>
                      <a:lnTo>
                        <a:pt x="22" y="33"/>
                      </a:lnTo>
                      <a:lnTo>
                        <a:pt x="30" y="32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2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28" name="Freeform 3470"/>
                <p:cNvSpPr>
                  <a:spLocks/>
                </p:cNvSpPr>
                <p:nvPr/>
              </p:nvSpPr>
              <p:spPr bwMode="auto">
                <a:xfrm>
                  <a:off x="1655" y="3062"/>
                  <a:ext cx="42" cy="33"/>
                </a:xfrm>
                <a:custGeom>
                  <a:avLst/>
                  <a:gdLst>
                    <a:gd name="T0" fmla="*/ 22 w 42"/>
                    <a:gd name="T1" fmla="*/ 0 h 33"/>
                    <a:gd name="T2" fmla="*/ 22 w 42"/>
                    <a:gd name="T3" fmla="*/ 0 h 33"/>
                    <a:gd name="T4" fmla="*/ 13 w 42"/>
                    <a:gd name="T5" fmla="*/ 1 h 33"/>
                    <a:gd name="T6" fmla="*/ 7 w 42"/>
                    <a:gd name="T7" fmla="*/ 5 h 33"/>
                    <a:gd name="T8" fmla="*/ 3 w 42"/>
                    <a:gd name="T9" fmla="*/ 10 h 33"/>
                    <a:gd name="T10" fmla="*/ 2 w 42"/>
                    <a:gd name="T11" fmla="*/ 12 h 33"/>
                    <a:gd name="T12" fmla="*/ 0 w 42"/>
                    <a:gd name="T13" fmla="*/ 16 h 33"/>
                    <a:gd name="T14" fmla="*/ 0 w 42"/>
                    <a:gd name="T15" fmla="*/ 16 h 33"/>
                    <a:gd name="T16" fmla="*/ 2 w 42"/>
                    <a:gd name="T17" fmla="*/ 19 h 33"/>
                    <a:gd name="T18" fmla="*/ 3 w 42"/>
                    <a:gd name="T19" fmla="*/ 23 h 33"/>
                    <a:gd name="T20" fmla="*/ 7 w 42"/>
                    <a:gd name="T21" fmla="*/ 28 h 33"/>
                    <a:gd name="T22" fmla="*/ 13 w 42"/>
                    <a:gd name="T23" fmla="*/ 32 h 33"/>
                    <a:gd name="T24" fmla="*/ 22 w 42"/>
                    <a:gd name="T25" fmla="*/ 33 h 33"/>
                    <a:gd name="T26" fmla="*/ 22 w 42"/>
                    <a:gd name="T27" fmla="*/ 33 h 33"/>
                    <a:gd name="T28" fmla="*/ 30 w 42"/>
                    <a:gd name="T29" fmla="*/ 32 h 33"/>
                    <a:gd name="T30" fmla="*/ 36 w 42"/>
                    <a:gd name="T31" fmla="*/ 28 h 33"/>
                    <a:gd name="T32" fmla="*/ 41 w 42"/>
                    <a:gd name="T33" fmla="*/ 23 h 33"/>
                    <a:gd name="T34" fmla="*/ 41 w 42"/>
                    <a:gd name="T35" fmla="*/ 19 h 33"/>
                    <a:gd name="T36" fmla="*/ 42 w 42"/>
                    <a:gd name="T37" fmla="*/ 16 h 33"/>
                    <a:gd name="T38" fmla="*/ 42 w 42"/>
                    <a:gd name="T39" fmla="*/ 16 h 33"/>
                    <a:gd name="T40" fmla="*/ 41 w 42"/>
                    <a:gd name="T41" fmla="*/ 12 h 33"/>
                    <a:gd name="T42" fmla="*/ 41 w 42"/>
                    <a:gd name="T43" fmla="*/ 10 h 33"/>
                    <a:gd name="T44" fmla="*/ 36 w 42"/>
                    <a:gd name="T45" fmla="*/ 5 h 33"/>
                    <a:gd name="T46" fmla="*/ 30 w 42"/>
                    <a:gd name="T47" fmla="*/ 1 h 33"/>
                    <a:gd name="T48" fmla="*/ 22 w 42"/>
                    <a:gd name="T49" fmla="*/ 0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3"/>
                    <a:gd name="T77" fmla="*/ 42 w 42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3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5"/>
                      </a:lnTo>
                      <a:lnTo>
                        <a:pt x="3" y="10"/>
                      </a:lnTo>
                      <a:lnTo>
                        <a:pt x="2" y="12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7" y="28"/>
                      </a:lnTo>
                      <a:lnTo>
                        <a:pt x="13" y="32"/>
                      </a:lnTo>
                      <a:lnTo>
                        <a:pt x="22" y="33"/>
                      </a:lnTo>
                      <a:lnTo>
                        <a:pt x="30" y="32"/>
                      </a:lnTo>
                      <a:lnTo>
                        <a:pt x="36" y="28"/>
                      </a:lnTo>
                      <a:lnTo>
                        <a:pt x="41" y="23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2"/>
                      </a:lnTo>
                      <a:lnTo>
                        <a:pt x="41" y="10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29" name="Freeform 3471"/>
                <p:cNvSpPr>
                  <a:spLocks/>
                </p:cNvSpPr>
                <p:nvPr/>
              </p:nvSpPr>
              <p:spPr bwMode="auto">
                <a:xfrm>
                  <a:off x="1681" y="3067"/>
                  <a:ext cx="42" cy="32"/>
                </a:xfrm>
                <a:custGeom>
                  <a:avLst/>
                  <a:gdLst>
                    <a:gd name="T0" fmla="*/ 24 w 42"/>
                    <a:gd name="T1" fmla="*/ 0 h 32"/>
                    <a:gd name="T2" fmla="*/ 24 w 42"/>
                    <a:gd name="T3" fmla="*/ 0 h 32"/>
                    <a:gd name="T4" fmla="*/ 15 w 42"/>
                    <a:gd name="T5" fmla="*/ 0 h 32"/>
                    <a:gd name="T6" fmla="*/ 9 w 42"/>
                    <a:gd name="T7" fmla="*/ 1 h 32"/>
                    <a:gd name="T8" fmla="*/ 4 w 42"/>
                    <a:gd name="T9" fmla="*/ 6 h 32"/>
                    <a:gd name="T10" fmla="*/ 1 w 42"/>
                    <a:gd name="T11" fmla="*/ 9 h 32"/>
                    <a:gd name="T12" fmla="*/ 0 w 42"/>
                    <a:gd name="T13" fmla="*/ 11 h 32"/>
                    <a:gd name="T14" fmla="*/ 0 w 42"/>
                    <a:gd name="T15" fmla="*/ 11 h 32"/>
                    <a:gd name="T16" fmla="*/ 0 w 42"/>
                    <a:gd name="T17" fmla="*/ 15 h 32"/>
                    <a:gd name="T18" fmla="*/ 1 w 42"/>
                    <a:gd name="T19" fmla="*/ 19 h 32"/>
                    <a:gd name="T20" fmla="*/ 4 w 42"/>
                    <a:gd name="T21" fmla="*/ 24 h 32"/>
                    <a:gd name="T22" fmla="*/ 10 w 42"/>
                    <a:gd name="T23" fmla="*/ 29 h 32"/>
                    <a:gd name="T24" fmla="*/ 18 w 42"/>
                    <a:gd name="T25" fmla="*/ 32 h 32"/>
                    <a:gd name="T26" fmla="*/ 18 w 42"/>
                    <a:gd name="T27" fmla="*/ 32 h 32"/>
                    <a:gd name="T28" fmla="*/ 27 w 42"/>
                    <a:gd name="T29" fmla="*/ 32 h 32"/>
                    <a:gd name="T30" fmla="*/ 33 w 42"/>
                    <a:gd name="T31" fmla="*/ 29 h 32"/>
                    <a:gd name="T32" fmla="*/ 38 w 42"/>
                    <a:gd name="T33" fmla="*/ 25 h 32"/>
                    <a:gd name="T34" fmla="*/ 41 w 42"/>
                    <a:gd name="T35" fmla="*/ 23 h 32"/>
                    <a:gd name="T36" fmla="*/ 41 w 42"/>
                    <a:gd name="T37" fmla="*/ 19 h 32"/>
                    <a:gd name="T38" fmla="*/ 41 w 42"/>
                    <a:gd name="T39" fmla="*/ 19 h 32"/>
                    <a:gd name="T40" fmla="*/ 42 w 42"/>
                    <a:gd name="T41" fmla="*/ 16 h 32"/>
                    <a:gd name="T42" fmla="*/ 41 w 42"/>
                    <a:gd name="T43" fmla="*/ 13 h 32"/>
                    <a:gd name="T44" fmla="*/ 37 w 42"/>
                    <a:gd name="T45" fmla="*/ 7 h 32"/>
                    <a:gd name="T46" fmla="*/ 32 w 42"/>
                    <a:gd name="T47" fmla="*/ 2 h 32"/>
                    <a:gd name="T48" fmla="*/ 24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9" y="1"/>
                      </a:lnTo>
                      <a:lnTo>
                        <a:pt x="4" y="6"/>
                      </a:lnTo>
                      <a:lnTo>
                        <a:pt x="1" y="9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4" y="24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7" y="32"/>
                      </a:lnTo>
                      <a:lnTo>
                        <a:pt x="33" y="29"/>
                      </a:lnTo>
                      <a:lnTo>
                        <a:pt x="38" y="25"/>
                      </a:lnTo>
                      <a:lnTo>
                        <a:pt x="41" y="23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3"/>
                      </a:lnTo>
                      <a:lnTo>
                        <a:pt x="37" y="7"/>
                      </a:lnTo>
                      <a:lnTo>
                        <a:pt x="32" y="2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30" name="Freeform 3472"/>
                <p:cNvSpPr>
                  <a:spLocks/>
                </p:cNvSpPr>
                <p:nvPr/>
              </p:nvSpPr>
              <p:spPr bwMode="auto">
                <a:xfrm>
                  <a:off x="1681" y="3067"/>
                  <a:ext cx="42" cy="32"/>
                </a:xfrm>
                <a:custGeom>
                  <a:avLst/>
                  <a:gdLst>
                    <a:gd name="T0" fmla="*/ 24 w 42"/>
                    <a:gd name="T1" fmla="*/ 0 h 32"/>
                    <a:gd name="T2" fmla="*/ 24 w 42"/>
                    <a:gd name="T3" fmla="*/ 0 h 32"/>
                    <a:gd name="T4" fmla="*/ 15 w 42"/>
                    <a:gd name="T5" fmla="*/ 0 h 32"/>
                    <a:gd name="T6" fmla="*/ 9 w 42"/>
                    <a:gd name="T7" fmla="*/ 1 h 32"/>
                    <a:gd name="T8" fmla="*/ 4 w 42"/>
                    <a:gd name="T9" fmla="*/ 6 h 32"/>
                    <a:gd name="T10" fmla="*/ 1 w 42"/>
                    <a:gd name="T11" fmla="*/ 9 h 32"/>
                    <a:gd name="T12" fmla="*/ 0 w 42"/>
                    <a:gd name="T13" fmla="*/ 11 h 32"/>
                    <a:gd name="T14" fmla="*/ 0 w 42"/>
                    <a:gd name="T15" fmla="*/ 11 h 32"/>
                    <a:gd name="T16" fmla="*/ 0 w 42"/>
                    <a:gd name="T17" fmla="*/ 15 h 32"/>
                    <a:gd name="T18" fmla="*/ 1 w 42"/>
                    <a:gd name="T19" fmla="*/ 19 h 32"/>
                    <a:gd name="T20" fmla="*/ 4 w 42"/>
                    <a:gd name="T21" fmla="*/ 24 h 32"/>
                    <a:gd name="T22" fmla="*/ 10 w 42"/>
                    <a:gd name="T23" fmla="*/ 29 h 32"/>
                    <a:gd name="T24" fmla="*/ 18 w 42"/>
                    <a:gd name="T25" fmla="*/ 32 h 32"/>
                    <a:gd name="T26" fmla="*/ 18 w 42"/>
                    <a:gd name="T27" fmla="*/ 32 h 32"/>
                    <a:gd name="T28" fmla="*/ 27 w 42"/>
                    <a:gd name="T29" fmla="*/ 32 h 32"/>
                    <a:gd name="T30" fmla="*/ 33 w 42"/>
                    <a:gd name="T31" fmla="*/ 29 h 32"/>
                    <a:gd name="T32" fmla="*/ 38 w 42"/>
                    <a:gd name="T33" fmla="*/ 25 h 32"/>
                    <a:gd name="T34" fmla="*/ 41 w 42"/>
                    <a:gd name="T35" fmla="*/ 23 h 32"/>
                    <a:gd name="T36" fmla="*/ 41 w 42"/>
                    <a:gd name="T37" fmla="*/ 19 h 32"/>
                    <a:gd name="T38" fmla="*/ 41 w 42"/>
                    <a:gd name="T39" fmla="*/ 19 h 32"/>
                    <a:gd name="T40" fmla="*/ 42 w 42"/>
                    <a:gd name="T41" fmla="*/ 16 h 32"/>
                    <a:gd name="T42" fmla="*/ 41 w 42"/>
                    <a:gd name="T43" fmla="*/ 13 h 32"/>
                    <a:gd name="T44" fmla="*/ 37 w 42"/>
                    <a:gd name="T45" fmla="*/ 7 h 32"/>
                    <a:gd name="T46" fmla="*/ 32 w 42"/>
                    <a:gd name="T47" fmla="*/ 2 h 32"/>
                    <a:gd name="T48" fmla="*/ 24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15" y="0"/>
                      </a:lnTo>
                      <a:lnTo>
                        <a:pt x="9" y="1"/>
                      </a:lnTo>
                      <a:lnTo>
                        <a:pt x="4" y="6"/>
                      </a:lnTo>
                      <a:lnTo>
                        <a:pt x="1" y="9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1" y="19"/>
                      </a:lnTo>
                      <a:lnTo>
                        <a:pt x="4" y="24"/>
                      </a:lnTo>
                      <a:lnTo>
                        <a:pt x="10" y="29"/>
                      </a:lnTo>
                      <a:lnTo>
                        <a:pt x="18" y="32"/>
                      </a:lnTo>
                      <a:lnTo>
                        <a:pt x="27" y="32"/>
                      </a:lnTo>
                      <a:lnTo>
                        <a:pt x="33" y="29"/>
                      </a:lnTo>
                      <a:lnTo>
                        <a:pt x="38" y="25"/>
                      </a:lnTo>
                      <a:lnTo>
                        <a:pt x="41" y="23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13"/>
                      </a:lnTo>
                      <a:lnTo>
                        <a:pt x="37" y="7"/>
                      </a:lnTo>
                      <a:lnTo>
                        <a:pt x="32" y="2"/>
                      </a:lnTo>
                      <a:lnTo>
                        <a:pt x="24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31" name="Freeform 3473"/>
                <p:cNvSpPr>
                  <a:spLocks/>
                </p:cNvSpPr>
                <p:nvPr/>
              </p:nvSpPr>
              <p:spPr bwMode="auto">
                <a:xfrm>
                  <a:off x="1669" y="3045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7 w 42"/>
                    <a:gd name="T7" fmla="*/ 4 h 32"/>
                    <a:gd name="T8" fmla="*/ 3 w 42"/>
                    <a:gd name="T9" fmla="*/ 9 h 32"/>
                    <a:gd name="T10" fmla="*/ 2 w 42"/>
                    <a:gd name="T11" fmla="*/ 13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2 w 42"/>
                    <a:gd name="T17" fmla="*/ 19 h 32"/>
                    <a:gd name="T18" fmla="*/ 3 w 42"/>
                    <a:gd name="T19" fmla="*/ 22 h 32"/>
                    <a:gd name="T20" fmla="*/ 7 w 42"/>
                    <a:gd name="T21" fmla="*/ 27 h 32"/>
                    <a:gd name="T22" fmla="*/ 13 w 42"/>
                    <a:gd name="T23" fmla="*/ 31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30 w 42"/>
                    <a:gd name="T29" fmla="*/ 31 h 32"/>
                    <a:gd name="T30" fmla="*/ 36 w 42"/>
                    <a:gd name="T31" fmla="*/ 27 h 32"/>
                    <a:gd name="T32" fmla="*/ 41 w 42"/>
                    <a:gd name="T33" fmla="*/ 22 h 32"/>
                    <a:gd name="T34" fmla="*/ 42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2 w 42"/>
                    <a:gd name="T41" fmla="*/ 13 h 32"/>
                    <a:gd name="T42" fmla="*/ 41 w 42"/>
                    <a:gd name="T43" fmla="*/ 9 h 32"/>
                    <a:gd name="T44" fmla="*/ 36 w 42"/>
                    <a:gd name="T45" fmla="*/ 4 h 32"/>
                    <a:gd name="T46" fmla="*/ 30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4"/>
                      </a:lnTo>
                      <a:lnTo>
                        <a:pt x="3" y="9"/>
                      </a:lnTo>
                      <a:lnTo>
                        <a:pt x="2" y="13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3" y="22"/>
                      </a:lnTo>
                      <a:lnTo>
                        <a:pt x="7" y="27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30" y="31"/>
                      </a:lnTo>
                      <a:lnTo>
                        <a:pt x="36" y="27"/>
                      </a:lnTo>
                      <a:lnTo>
                        <a:pt x="41" y="22"/>
                      </a:lnTo>
                      <a:lnTo>
                        <a:pt x="42" y="19"/>
                      </a:lnTo>
                      <a:lnTo>
                        <a:pt x="42" y="15"/>
                      </a:lnTo>
                      <a:lnTo>
                        <a:pt x="42" y="13"/>
                      </a:lnTo>
                      <a:lnTo>
                        <a:pt x="41" y="9"/>
                      </a:lnTo>
                      <a:lnTo>
                        <a:pt x="36" y="4"/>
                      </a:lnTo>
                      <a:lnTo>
                        <a:pt x="30" y="1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326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32" name="Freeform 3474"/>
                <p:cNvSpPr>
                  <a:spLocks/>
                </p:cNvSpPr>
                <p:nvPr/>
              </p:nvSpPr>
              <p:spPr bwMode="auto">
                <a:xfrm>
                  <a:off x="1669" y="3045"/>
                  <a:ext cx="42" cy="32"/>
                </a:xfrm>
                <a:custGeom>
                  <a:avLst/>
                  <a:gdLst>
                    <a:gd name="T0" fmla="*/ 22 w 42"/>
                    <a:gd name="T1" fmla="*/ 0 h 32"/>
                    <a:gd name="T2" fmla="*/ 22 w 42"/>
                    <a:gd name="T3" fmla="*/ 0 h 32"/>
                    <a:gd name="T4" fmla="*/ 13 w 42"/>
                    <a:gd name="T5" fmla="*/ 1 h 32"/>
                    <a:gd name="T6" fmla="*/ 7 w 42"/>
                    <a:gd name="T7" fmla="*/ 4 h 32"/>
                    <a:gd name="T8" fmla="*/ 3 w 42"/>
                    <a:gd name="T9" fmla="*/ 9 h 32"/>
                    <a:gd name="T10" fmla="*/ 2 w 42"/>
                    <a:gd name="T11" fmla="*/ 13 h 32"/>
                    <a:gd name="T12" fmla="*/ 0 w 42"/>
                    <a:gd name="T13" fmla="*/ 15 h 32"/>
                    <a:gd name="T14" fmla="*/ 0 w 42"/>
                    <a:gd name="T15" fmla="*/ 15 h 32"/>
                    <a:gd name="T16" fmla="*/ 2 w 42"/>
                    <a:gd name="T17" fmla="*/ 19 h 32"/>
                    <a:gd name="T18" fmla="*/ 3 w 42"/>
                    <a:gd name="T19" fmla="*/ 22 h 32"/>
                    <a:gd name="T20" fmla="*/ 7 w 42"/>
                    <a:gd name="T21" fmla="*/ 27 h 32"/>
                    <a:gd name="T22" fmla="*/ 13 w 42"/>
                    <a:gd name="T23" fmla="*/ 31 h 32"/>
                    <a:gd name="T24" fmla="*/ 22 w 42"/>
                    <a:gd name="T25" fmla="*/ 32 h 32"/>
                    <a:gd name="T26" fmla="*/ 22 w 42"/>
                    <a:gd name="T27" fmla="*/ 32 h 32"/>
                    <a:gd name="T28" fmla="*/ 30 w 42"/>
                    <a:gd name="T29" fmla="*/ 31 h 32"/>
                    <a:gd name="T30" fmla="*/ 36 w 42"/>
                    <a:gd name="T31" fmla="*/ 27 h 32"/>
                    <a:gd name="T32" fmla="*/ 41 w 42"/>
                    <a:gd name="T33" fmla="*/ 22 h 32"/>
                    <a:gd name="T34" fmla="*/ 42 w 42"/>
                    <a:gd name="T35" fmla="*/ 19 h 32"/>
                    <a:gd name="T36" fmla="*/ 42 w 42"/>
                    <a:gd name="T37" fmla="*/ 15 h 32"/>
                    <a:gd name="T38" fmla="*/ 42 w 42"/>
                    <a:gd name="T39" fmla="*/ 15 h 32"/>
                    <a:gd name="T40" fmla="*/ 42 w 42"/>
                    <a:gd name="T41" fmla="*/ 13 h 32"/>
                    <a:gd name="T42" fmla="*/ 41 w 42"/>
                    <a:gd name="T43" fmla="*/ 9 h 32"/>
                    <a:gd name="T44" fmla="*/ 36 w 42"/>
                    <a:gd name="T45" fmla="*/ 4 h 32"/>
                    <a:gd name="T46" fmla="*/ 30 w 42"/>
                    <a:gd name="T47" fmla="*/ 1 h 32"/>
                    <a:gd name="T48" fmla="*/ 22 w 42"/>
                    <a:gd name="T49" fmla="*/ 0 h 3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32"/>
                    <a:gd name="T77" fmla="*/ 42 w 42"/>
                    <a:gd name="T78" fmla="*/ 32 h 3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3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7" y="4"/>
                      </a:lnTo>
                      <a:lnTo>
                        <a:pt x="3" y="9"/>
                      </a:lnTo>
                      <a:lnTo>
                        <a:pt x="2" y="13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3" y="22"/>
                      </a:lnTo>
                      <a:lnTo>
                        <a:pt x="7" y="27"/>
                      </a:lnTo>
                      <a:lnTo>
                        <a:pt x="13" y="31"/>
                      </a:lnTo>
                      <a:lnTo>
                        <a:pt x="22" y="32"/>
                      </a:lnTo>
                      <a:lnTo>
                        <a:pt x="30" y="31"/>
                      </a:lnTo>
                      <a:lnTo>
                        <a:pt x="36" y="27"/>
                      </a:lnTo>
                      <a:lnTo>
                        <a:pt x="41" y="22"/>
                      </a:lnTo>
                      <a:lnTo>
                        <a:pt x="42" y="19"/>
                      </a:lnTo>
                      <a:lnTo>
                        <a:pt x="42" y="15"/>
                      </a:lnTo>
                      <a:lnTo>
                        <a:pt x="42" y="13"/>
                      </a:lnTo>
                      <a:lnTo>
                        <a:pt x="41" y="9"/>
                      </a:lnTo>
                      <a:lnTo>
                        <a:pt x="36" y="4"/>
                      </a:lnTo>
                      <a:lnTo>
                        <a:pt x="30" y="1"/>
                      </a:lnTo>
                      <a:lnTo>
                        <a:pt x="2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33" name="Freeform 3475"/>
                <p:cNvSpPr>
                  <a:spLocks/>
                </p:cNvSpPr>
                <p:nvPr/>
              </p:nvSpPr>
              <p:spPr bwMode="auto">
                <a:xfrm>
                  <a:off x="1652" y="3106"/>
                  <a:ext cx="39" cy="36"/>
                </a:xfrm>
                <a:custGeom>
                  <a:avLst/>
                  <a:gdLst>
                    <a:gd name="T0" fmla="*/ 11 w 39"/>
                    <a:gd name="T1" fmla="*/ 4 h 36"/>
                    <a:gd name="T2" fmla="*/ 11 w 39"/>
                    <a:gd name="T3" fmla="*/ 4 h 36"/>
                    <a:gd name="T4" fmla="*/ 5 w 39"/>
                    <a:gd name="T5" fmla="*/ 9 h 36"/>
                    <a:gd name="T6" fmla="*/ 1 w 39"/>
                    <a:gd name="T7" fmla="*/ 16 h 36"/>
                    <a:gd name="T8" fmla="*/ 0 w 39"/>
                    <a:gd name="T9" fmla="*/ 22 h 36"/>
                    <a:gd name="T10" fmla="*/ 0 w 39"/>
                    <a:gd name="T11" fmla="*/ 26 h 36"/>
                    <a:gd name="T12" fmla="*/ 1 w 39"/>
                    <a:gd name="T13" fmla="*/ 28 h 36"/>
                    <a:gd name="T14" fmla="*/ 1 w 39"/>
                    <a:gd name="T15" fmla="*/ 28 h 36"/>
                    <a:gd name="T16" fmla="*/ 3 w 39"/>
                    <a:gd name="T17" fmla="*/ 31 h 36"/>
                    <a:gd name="T18" fmla="*/ 6 w 39"/>
                    <a:gd name="T19" fmla="*/ 34 h 36"/>
                    <a:gd name="T20" fmla="*/ 12 w 39"/>
                    <a:gd name="T21" fmla="*/ 36 h 36"/>
                    <a:gd name="T22" fmla="*/ 20 w 39"/>
                    <a:gd name="T23" fmla="*/ 35 h 36"/>
                    <a:gd name="T24" fmla="*/ 28 w 39"/>
                    <a:gd name="T25" fmla="*/ 32 h 36"/>
                    <a:gd name="T26" fmla="*/ 28 w 39"/>
                    <a:gd name="T27" fmla="*/ 32 h 36"/>
                    <a:gd name="T28" fmla="*/ 34 w 39"/>
                    <a:gd name="T29" fmla="*/ 27 h 36"/>
                    <a:gd name="T30" fmla="*/ 38 w 39"/>
                    <a:gd name="T31" fmla="*/ 21 h 36"/>
                    <a:gd name="T32" fmla="*/ 39 w 39"/>
                    <a:gd name="T33" fmla="*/ 14 h 36"/>
                    <a:gd name="T34" fmla="*/ 38 w 39"/>
                    <a:gd name="T35" fmla="*/ 11 h 36"/>
                    <a:gd name="T36" fmla="*/ 37 w 39"/>
                    <a:gd name="T37" fmla="*/ 8 h 36"/>
                    <a:gd name="T38" fmla="*/ 37 w 39"/>
                    <a:gd name="T39" fmla="*/ 8 h 36"/>
                    <a:gd name="T40" fmla="*/ 35 w 39"/>
                    <a:gd name="T41" fmla="*/ 5 h 36"/>
                    <a:gd name="T42" fmla="*/ 33 w 39"/>
                    <a:gd name="T43" fmla="*/ 3 h 36"/>
                    <a:gd name="T44" fmla="*/ 26 w 39"/>
                    <a:gd name="T45" fmla="*/ 0 h 36"/>
                    <a:gd name="T46" fmla="*/ 19 w 39"/>
                    <a:gd name="T47" fmla="*/ 0 h 36"/>
                    <a:gd name="T48" fmla="*/ 11 w 39"/>
                    <a:gd name="T49" fmla="*/ 4 h 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6"/>
                    <a:gd name="T77" fmla="*/ 39 w 39"/>
                    <a:gd name="T78" fmla="*/ 36 h 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6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3" y="31"/>
                      </a:lnTo>
                      <a:lnTo>
                        <a:pt x="6" y="34"/>
                      </a:lnTo>
                      <a:lnTo>
                        <a:pt x="12" y="36"/>
                      </a:lnTo>
                      <a:lnTo>
                        <a:pt x="20" y="35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1"/>
                      </a:lnTo>
                      <a:lnTo>
                        <a:pt x="39" y="14"/>
                      </a:lnTo>
                      <a:lnTo>
                        <a:pt x="38" y="11"/>
                      </a:lnTo>
                      <a:lnTo>
                        <a:pt x="37" y="8"/>
                      </a:lnTo>
                      <a:lnTo>
                        <a:pt x="35" y="5"/>
                      </a:lnTo>
                      <a:lnTo>
                        <a:pt x="33" y="3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34" name="Freeform 3476"/>
                <p:cNvSpPr>
                  <a:spLocks/>
                </p:cNvSpPr>
                <p:nvPr/>
              </p:nvSpPr>
              <p:spPr bwMode="auto">
                <a:xfrm>
                  <a:off x="1652" y="3106"/>
                  <a:ext cx="39" cy="36"/>
                </a:xfrm>
                <a:custGeom>
                  <a:avLst/>
                  <a:gdLst>
                    <a:gd name="T0" fmla="*/ 11 w 39"/>
                    <a:gd name="T1" fmla="*/ 4 h 36"/>
                    <a:gd name="T2" fmla="*/ 11 w 39"/>
                    <a:gd name="T3" fmla="*/ 4 h 36"/>
                    <a:gd name="T4" fmla="*/ 5 w 39"/>
                    <a:gd name="T5" fmla="*/ 9 h 36"/>
                    <a:gd name="T6" fmla="*/ 1 w 39"/>
                    <a:gd name="T7" fmla="*/ 16 h 36"/>
                    <a:gd name="T8" fmla="*/ 0 w 39"/>
                    <a:gd name="T9" fmla="*/ 22 h 36"/>
                    <a:gd name="T10" fmla="*/ 0 w 39"/>
                    <a:gd name="T11" fmla="*/ 26 h 36"/>
                    <a:gd name="T12" fmla="*/ 1 w 39"/>
                    <a:gd name="T13" fmla="*/ 28 h 36"/>
                    <a:gd name="T14" fmla="*/ 1 w 39"/>
                    <a:gd name="T15" fmla="*/ 28 h 36"/>
                    <a:gd name="T16" fmla="*/ 3 w 39"/>
                    <a:gd name="T17" fmla="*/ 31 h 36"/>
                    <a:gd name="T18" fmla="*/ 6 w 39"/>
                    <a:gd name="T19" fmla="*/ 34 h 36"/>
                    <a:gd name="T20" fmla="*/ 12 w 39"/>
                    <a:gd name="T21" fmla="*/ 36 h 36"/>
                    <a:gd name="T22" fmla="*/ 20 w 39"/>
                    <a:gd name="T23" fmla="*/ 35 h 36"/>
                    <a:gd name="T24" fmla="*/ 28 w 39"/>
                    <a:gd name="T25" fmla="*/ 32 h 36"/>
                    <a:gd name="T26" fmla="*/ 28 w 39"/>
                    <a:gd name="T27" fmla="*/ 32 h 36"/>
                    <a:gd name="T28" fmla="*/ 34 w 39"/>
                    <a:gd name="T29" fmla="*/ 27 h 36"/>
                    <a:gd name="T30" fmla="*/ 38 w 39"/>
                    <a:gd name="T31" fmla="*/ 21 h 36"/>
                    <a:gd name="T32" fmla="*/ 39 w 39"/>
                    <a:gd name="T33" fmla="*/ 14 h 36"/>
                    <a:gd name="T34" fmla="*/ 38 w 39"/>
                    <a:gd name="T35" fmla="*/ 11 h 36"/>
                    <a:gd name="T36" fmla="*/ 37 w 39"/>
                    <a:gd name="T37" fmla="*/ 8 h 36"/>
                    <a:gd name="T38" fmla="*/ 37 w 39"/>
                    <a:gd name="T39" fmla="*/ 8 h 36"/>
                    <a:gd name="T40" fmla="*/ 35 w 39"/>
                    <a:gd name="T41" fmla="*/ 5 h 36"/>
                    <a:gd name="T42" fmla="*/ 33 w 39"/>
                    <a:gd name="T43" fmla="*/ 3 h 36"/>
                    <a:gd name="T44" fmla="*/ 26 w 39"/>
                    <a:gd name="T45" fmla="*/ 0 h 36"/>
                    <a:gd name="T46" fmla="*/ 19 w 39"/>
                    <a:gd name="T47" fmla="*/ 0 h 36"/>
                    <a:gd name="T48" fmla="*/ 11 w 39"/>
                    <a:gd name="T49" fmla="*/ 4 h 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6"/>
                    <a:gd name="T77" fmla="*/ 39 w 39"/>
                    <a:gd name="T78" fmla="*/ 36 h 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6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6"/>
                      </a:lnTo>
                      <a:lnTo>
                        <a:pt x="0" y="22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3" y="31"/>
                      </a:lnTo>
                      <a:lnTo>
                        <a:pt x="6" y="34"/>
                      </a:lnTo>
                      <a:lnTo>
                        <a:pt x="12" y="36"/>
                      </a:lnTo>
                      <a:lnTo>
                        <a:pt x="20" y="35"/>
                      </a:lnTo>
                      <a:lnTo>
                        <a:pt x="28" y="32"/>
                      </a:lnTo>
                      <a:lnTo>
                        <a:pt x="34" y="27"/>
                      </a:lnTo>
                      <a:lnTo>
                        <a:pt x="38" y="21"/>
                      </a:lnTo>
                      <a:lnTo>
                        <a:pt x="39" y="14"/>
                      </a:lnTo>
                      <a:lnTo>
                        <a:pt x="38" y="11"/>
                      </a:lnTo>
                      <a:lnTo>
                        <a:pt x="37" y="8"/>
                      </a:lnTo>
                      <a:lnTo>
                        <a:pt x="35" y="5"/>
                      </a:lnTo>
                      <a:lnTo>
                        <a:pt x="33" y="3"/>
                      </a:lnTo>
                      <a:lnTo>
                        <a:pt x="26" y="0"/>
                      </a:lnTo>
                      <a:lnTo>
                        <a:pt x="19" y="0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35" name="Freeform 3477"/>
                <p:cNvSpPr>
                  <a:spLocks/>
                </p:cNvSpPr>
                <p:nvPr/>
              </p:nvSpPr>
              <p:spPr bwMode="auto">
                <a:xfrm>
                  <a:off x="1681" y="3110"/>
                  <a:ext cx="39" cy="33"/>
                </a:xfrm>
                <a:custGeom>
                  <a:avLst/>
                  <a:gdLst>
                    <a:gd name="T0" fmla="*/ 25 w 39"/>
                    <a:gd name="T1" fmla="*/ 1 h 33"/>
                    <a:gd name="T2" fmla="*/ 25 w 39"/>
                    <a:gd name="T3" fmla="*/ 1 h 33"/>
                    <a:gd name="T4" fmla="*/ 16 w 39"/>
                    <a:gd name="T5" fmla="*/ 0 h 33"/>
                    <a:gd name="T6" fmla="*/ 10 w 39"/>
                    <a:gd name="T7" fmla="*/ 1 h 33"/>
                    <a:gd name="T8" fmla="*/ 4 w 39"/>
                    <a:gd name="T9" fmla="*/ 5 h 33"/>
                    <a:gd name="T10" fmla="*/ 1 w 39"/>
                    <a:gd name="T11" fmla="*/ 7 h 33"/>
                    <a:gd name="T12" fmla="*/ 0 w 39"/>
                    <a:gd name="T13" fmla="*/ 10 h 33"/>
                    <a:gd name="T14" fmla="*/ 0 w 39"/>
                    <a:gd name="T15" fmla="*/ 10 h 33"/>
                    <a:gd name="T16" fmla="*/ 0 w 39"/>
                    <a:gd name="T17" fmla="*/ 13 h 33"/>
                    <a:gd name="T18" fmla="*/ 0 w 39"/>
                    <a:gd name="T19" fmla="*/ 17 h 33"/>
                    <a:gd name="T20" fmla="*/ 2 w 39"/>
                    <a:gd name="T21" fmla="*/ 23 h 33"/>
                    <a:gd name="T22" fmla="*/ 8 w 39"/>
                    <a:gd name="T23" fmla="*/ 28 h 33"/>
                    <a:gd name="T24" fmla="*/ 14 w 39"/>
                    <a:gd name="T25" fmla="*/ 32 h 33"/>
                    <a:gd name="T26" fmla="*/ 14 w 39"/>
                    <a:gd name="T27" fmla="*/ 32 h 33"/>
                    <a:gd name="T28" fmla="*/ 22 w 39"/>
                    <a:gd name="T29" fmla="*/ 33 h 33"/>
                    <a:gd name="T30" fmla="*/ 29 w 39"/>
                    <a:gd name="T31" fmla="*/ 33 h 33"/>
                    <a:gd name="T32" fmla="*/ 36 w 39"/>
                    <a:gd name="T33" fmla="*/ 30 h 33"/>
                    <a:gd name="T34" fmla="*/ 38 w 39"/>
                    <a:gd name="T35" fmla="*/ 27 h 33"/>
                    <a:gd name="T36" fmla="*/ 39 w 39"/>
                    <a:gd name="T37" fmla="*/ 24 h 33"/>
                    <a:gd name="T38" fmla="*/ 39 w 39"/>
                    <a:gd name="T39" fmla="*/ 24 h 33"/>
                    <a:gd name="T40" fmla="*/ 39 w 39"/>
                    <a:gd name="T41" fmla="*/ 21 h 33"/>
                    <a:gd name="T42" fmla="*/ 39 w 39"/>
                    <a:gd name="T43" fmla="*/ 18 h 33"/>
                    <a:gd name="T44" fmla="*/ 37 w 39"/>
                    <a:gd name="T45" fmla="*/ 12 h 33"/>
                    <a:gd name="T46" fmla="*/ 32 w 39"/>
                    <a:gd name="T47" fmla="*/ 7 h 33"/>
                    <a:gd name="T48" fmla="*/ 25 w 39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6" y="0"/>
                      </a:lnTo>
                      <a:lnTo>
                        <a:pt x="10" y="1"/>
                      </a:lnTo>
                      <a:lnTo>
                        <a:pt x="4" y="5"/>
                      </a:lnTo>
                      <a:lnTo>
                        <a:pt x="1" y="7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29" y="33"/>
                      </a:lnTo>
                      <a:lnTo>
                        <a:pt x="36" y="30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39" y="21"/>
                      </a:lnTo>
                      <a:lnTo>
                        <a:pt x="39" y="18"/>
                      </a:lnTo>
                      <a:lnTo>
                        <a:pt x="37" y="12"/>
                      </a:lnTo>
                      <a:lnTo>
                        <a:pt x="32" y="7"/>
                      </a:lnTo>
                      <a:lnTo>
                        <a:pt x="25" y="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36" name="Freeform 3478"/>
                <p:cNvSpPr>
                  <a:spLocks/>
                </p:cNvSpPr>
                <p:nvPr/>
              </p:nvSpPr>
              <p:spPr bwMode="auto">
                <a:xfrm>
                  <a:off x="1681" y="3110"/>
                  <a:ext cx="39" cy="33"/>
                </a:xfrm>
                <a:custGeom>
                  <a:avLst/>
                  <a:gdLst>
                    <a:gd name="T0" fmla="*/ 25 w 39"/>
                    <a:gd name="T1" fmla="*/ 1 h 33"/>
                    <a:gd name="T2" fmla="*/ 25 w 39"/>
                    <a:gd name="T3" fmla="*/ 1 h 33"/>
                    <a:gd name="T4" fmla="*/ 16 w 39"/>
                    <a:gd name="T5" fmla="*/ 0 h 33"/>
                    <a:gd name="T6" fmla="*/ 10 w 39"/>
                    <a:gd name="T7" fmla="*/ 1 h 33"/>
                    <a:gd name="T8" fmla="*/ 4 w 39"/>
                    <a:gd name="T9" fmla="*/ 5 h 33"/>
                    <a:gd name="T10" fmla="*/ 1 w 39"/>
                    <a:gd name="T11" fmla="*/ 7 h 33"/>
                    <a:gd name="T12" fmla="*/ 0 w 39"/>
                    <a:gd name="T13" fmla="*/ 10 h 33"/>
                    <a:gd name="T14" fmla="*/ 0 w 39"/>
                    <a:gd name="T15" fmla="*/ 10 h 33"/>
                    <a:gd name="T16" fmla="*/ 0 w 39"/>
                    <a:gd name="T17" fmla="*/ 13 h 33"/>
                    <a:gd name="T18" fmla="*/ 0 w 39"/>
                    <a:gd name="T19" fmla="*/ 17 h 33"/>
                    <a:gd name="T20" fmla="*/ 2 w 39"/>
                    <a:gd name="T21" fmla="*/ 23 h 33"/>
                    <a:gd name="T22" fmla="*/ 8 w 39"/>
                    <a:gd name="T23" fmla="*/ 28 h 33"/>
                    <a:gd name="T24" fmla="*/ 14 w 39"/>
                    <a:gd name="T25" fmla="*/ 32 h 33"/>
                    <a:gd name="T26" fmla="*/ 14 w 39"/>
                    <a:gd name="T27" fmla="*/ 32 h 33"/>
                    <a:gd name="T28" fmla="*/ 22 w 39"/>
                    <a:gd name="T29" fmla="*/ 33 h 33"/>
                    <a:gd name="T30" fmla="*/ 29 w 39"/>
                    <a:gd name="T31" fmla="*/ 33 h 33"/>
                    <a:gd name="T32" fmla="*/ 36 w 39"/>
                    <a:gd name="T33" fmla="*/ 30 h 33"/>
                    <a:gd name="T34" fmla="*/ 38 w 39"/>
                    <a:gd name="T35" fmla="*/ 27 h 33"/>
                    <a:gd name="T36" fmla="*/ 39 w 39"/>
                    <a:gd name="T37" fmla="*/ 24 h 33"/>
                    <a:gd name="T38" fmla="*/ 39 w 39"/>
                    <a:gd name="T39" fmla="*/ 24 h 33"/>
                    <a:gd name="T40" fmla="*/ 39 w 39"/>
                    <a:gd name="T41" fmla="*/ 21 h 33"/>
                    <a:gd name="T42" fmla="*/ 39 w 39"/>
                    <a:gd name="T43" fmla="*/ 18 h 33"/>
                    <a:gd name="T44" fmla="*/ 37 w 39"/>
                    <a:gd name="T45" fmla="*/ 12 h 33"/>
                    <a:gd name="T46" fmla="*/ 32 w 39"/>
                    <a:gd name="T47" fmla="*/ 7 h 33"/>
                    <a:gd name="T48" fmla="*/ 25 w 39"/>
                    <a:gd name="T49" fmla="*/ 1 h 3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3"/>
                    <a:gd name="T77" fmla="*/ 39 w 39"/>
                    <a:gd name="T78" fmla="*/ 33 h 33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3">
                      <a:moveTo>
                        <a:pt x="25" y="1"/>
                      </a:moveTo>
                      <a:lnTo>
                        <a:pt x="25" y="1"/>
                      </a:lnTo>
                      <a:lnTo>
                        <a:pt x="16" y="0"/>
                      </a:lnTo>
                      <a:lnTo>
                        <a:pt x="10" y="1"/>
                      </a:lnTo>
                      <a:lnTo>
                        <a:pt x="4" y="5"/>
                      </a:lnTo>
                      <a:lnTo>
                        <a:pt x="1" y="7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8" y="28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29" y="33"/>
                      </a:lnTo>
                      <a:lnTo>
                        <a:pt x="36" y="30"/>
                      </a:lnTo>
                      <a:lnTo>
                        <a:pt x="38" y="27"/>
                      </a:lnTo>
                      <a:lnTo>
                        <a:pt x="39" y="24"/>
                      </a:lnTo>
                      <a:lnTo>
                        <a:pt x="39" y="21"/>
                      </a:lnTo>
                      <a:lnTo>
                        <a:pt x="39" y="18"/>
                      </a:lnTo>
                      <a:lnTo>
                        <a:pt x="37" y="12"/>
                      </a:lnTo>
                      <a:lnTo>
                        <a:pt x="32" y="7"/>
                      </a:lnTo>
                      <a:lnTo>
                        <a:pt x="25" y="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37" name="Freeform 3479"/>
                <p:cNvSpPr>
                  <a:spLocks/>
                </p:cNvSpPr>
                <p:nvPr/>
              </p:nvSpPr>
              <p:spPr bwMode="auto">
                <a:xfrm>
                  <a:off x="1669" y="3100"/>
                  <a:ext cx="31" cy="89"/>
                </a:xfrm>
                <a:custGeom>
                  <a:avLst/>
                  <a:gdLst>
                    <a:gd name="T0" fmla="*/ 0 w 31"/>
                    <a:gd name="T1" fmla="*/ 85 h 89"/>
                    <a:gd name="T2" fmla="*/ 9 w 31"/>
                    <a:gd name="T3" fmla="*/ 70 h 89"/>
                    <a:gd name="T4" fmla="*/ 9 w 31"/>
                    <a:gd name="T5" fmla="*/ 0 h 89"/>
                    <a:gd name="T6" fmla="*/ 23 w 31"/>
                    <a:gd name="T7" fmla="*/ 3 h 89"/>
                    <a:gd name="T8" fmla="*/ 23 w 31"/>
                    <a:gd name="T9" fmla="*/ 70 h 89"/>
                    <a:gd name="T10" fmla="*/ 31 w 31"/>
                    <a:gd name="T11" fmla="*/ 87 h 89"/>
                    <a:gd name="T12" fmla="*/ 21 w 31"/>
                    <a:gd name="T13" fmla="*/ 80 h 89"/>
                    <a:gd name="T14" fmla="*/ 21 w 31"/>
                    <a:gd name="T15" fmla="*/ 89 h 89"/>
                    <a:gd name="T16" fmla="*/ 14 w 31"/>
                    <a:gd name="T17" fmla="*/ 82 h 89"/>
                    <a:gd name="T18" fmla="*/ 9 w 31"/>
                    <a:gd name="T19" fmla="*/ 88 h 89"/>
                    <a:gd name="T20" fmla="*/ 9 w 31"/>
                    <a:gd name="T21" fmla="*/ 82 h 89"/>
                    <a:gd name="T22" fmla="*/ 0 w 31"/>
                    <a:gd name="T23" fmla="*/ 85 h 89"/>
                    <a:gd name="T24" fmla="*/ 0 w 31"/>
                    <a:gd name="T25" fmla="*/ 85 h 8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1"/>
                    <a:gd name="T40" fmla="*/ 0 h 89"/>
                    <a:gd name="T41" fmla="*/ 31 w 31"/>
                    <a:gd name="T42" fmla="*/ 89 h 8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1" h="89">
                      <a:moveTo>
                        <a:pt x="0" y="85"/>
                      </a:moveTo>
                      <a:lnTo>
                        <a:pt x="9" y="70"/>
                      </a:lnTo>
                      <a:lnTo>
                        <a:pt x="9" y="0"/>
                      </a:lnTo>
                      <a:lnTo>
                        <a:pt x="23" y="3"/>
                      </a:lnTo>
                      <a:lnTo>
                        <a:pt x="23" y="70"/>
                      </a:lnTo>
                      <a:lnTo>
                        <a:pt x="31" y="87"/>
                      </a:lnTo>
                      <a:lnTo>
                        <a:pt x="21" y="80"/>
                      </a:lnTo>
                      <a:lnTo>
                        <a:pt x="21" y="89"/>
                      </a:lnTo>
                      <a:lnTo>
                        <a:pt x="14" y="82"/>
                      </a:lnTo>
                      <a:lnTo>
                        <a:pt x="9" y="88"/>
                      </a:lnTo>
                      <a:lnTo>
                        <a:pt x="9" y="82"/>
                      </a:lnTo>
                      <a:lnTo>
                        <a:pt x="0" y="85"/>
                      </a:lnTo>
                      <a:close/>
                    </a:path>
                  </a:pathLst>
                </a:custGeom>
                <a:solidFill>
                  <a:srgbClr val="6633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38" name="Freeform 3480"/>
                <p:cNvSpPr>
                  <a:spLocks/>
                </p:cNvSpPr>
                <p:nvPr/>
              </p:nvSpPr>
              <p:spPr bwMode="auto">
                <a:xfrm>
                  <a:off x="1652" y="3085"/>
                  <a:ext cx="39" cy="35"/>
                </a:xfrm>
                <a:custGeom>
                  <a:avLst/>
                  <a:gdLst>
                    <a:gd name="T0" fmla="*/ 11 w 39"/>
                    <a:gd name="T1" fmla="*/ 4 h 35"/>
                    <a:gd name="T2" fmla="*/ 11 w 39"/>
                    <a:gd name="T3" fmla="*/ 4 h 35"/>
                    <a:gd name="T4" fmla="*/ 5 w 39"/>
                    <a:gd name="T5" fmla="*/ 9 h 35"/>
                    <a:gd name="T6" fmla="*/ 1 w 39"/>
                    <a:gd name="T7" fmla="*/ 15 h 35"/>
                    <a:gd name="T8" fmla="*/ 0 w 39"/>
                    <a:gd name="T9" fmla="*/ 21 h 35"/>
                    <a:gd name="T10" fmla="*/ 0 w 39"/>
                    <a:gd name="T11" fmla="*/ 25 h 35"/>
                    <a:gd name="T12" fmla="*/ 1 w 39"/>
                    <a:gd name="T13" fmla="*/ 28 h 35"/>
                    <a:gd name="T14" fmla="*/ 1 w 39"/>
                    <a:gd name="T15" fmla="*/ 28 h 35"/>
                    <a:gd name="T16" fmla="*/ 3 w 39"/>
                    <a:gd name="T17" fmla="*/ 30 h 35"/>
                    <a:gd name="T18" fmla="*/ 6 w 39"/>
                    <a:gd name="T19" fmla="*/ 33 h 35"/>
                    <a:gd name="T20" fmla="*/ 12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2 h 35"/>
                    <a:gd name="T26" fmla="*/ 28 w 39"/>
                    <a:gd name="T27" fmla="*/ 32 h 35"/>
                    <a:gd name="T28" fmla="*/ 34 w 39"/>
                    <a:gd name="T29" fmla="*/ 26 h 35"/>
                    <a:gd name="T30" fmla="*/ 38 w 39"/>
                    <a:gd name="T31" fmla="*/ 20 h 35"/>
                    <a:gd name="T32" fmla="*/ 39 w 39"/>
                    <a:gd name="T33" fmla="*/ 14 h 35"/>
                    <a:gd name="T34" fmla="*/ 38 w 39"/>
                    <a:gd name="T35" fmla="*/ 10 h 35"/>
                    <a:gd name="T36" fmla="*/ 37 w 39"/>
                    <a:gd name="T37" fmla="*/ 7 h 35"/>
                    <a:gd name="T38" fmla="*/ 37 w 39"/>
                    <a:gd name="T39" fmla="*/ 7 h 35"/>
                    <a:gd name="T40" fmla="*/ 35 w 39"/>
                    <a:gd name="T41" fmla="*/ 5 h 35"/>
                    <a:gd name="T42" fmla="*/ 33 w 39"/>
                    <a:gd name="T43" fmla="*/ 2 h 35"/>
                    <a:gd name="T44" fmla="*/ 26 w 39"/>
                    <a:gd name="T45" fmla="*/ 0 h 35"/>
                    <a:gd name="T46" fmla="*/ 19 w 39"/>
                    <a:gd name="T47" fmla="*/ 1 h 35"/>
                    <a:gd name="T48" fmla="*/ 11 w 39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3" y="30"/>
                      </a:lnTo>
                      <a:lnTo>
                        <a:pt x="6" y="33"/>
                      </a:lnTo>
                      <a:lnTo>
                        <a:pt x="12" y="35"/>
                      </a:lnTo>
                      <a:lnTo>
                        <a:pt x="20" y="35"/>
                      </a:lnTo>
                      <a:lnTo>
                        <a:pt x="28" y="32"/>
                      </a:lnTo>
                      <a:lnTo>
                        <a:pt x="34" y="26"/>
                      </a:lnTo>
                      <a:lnTo>
                        <a:pt x="38" y="20"/>
                      </a:lnTo>
                      <a:lnTo>
                        <a:pt x="39" y="14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5" y="5"/>
                      </a:lnTo>
                      <a:lnTo>
                        <a:pt x="33" y="2"/>
                      </a:lnTo>
                      <a:lnTo>
                        <a:pt x="26" y="0"/>
                      </a:lnTo>
                      <a:lnTo>
                        <a:pt x="19" y="1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39" name="Freeform 3481"/>
                <p:cNvSpPr>
                  <a:spLocks/>
                </p:cNvSpPr>
                <p:nvPr/>
              </p:nvSpPr>
              <p:spPr bwMode="auto">
                <a:xfrm>
                  <a:off x="1652" y="3085"/>
                  <a:ext cx="39" cy="35"/>
                </a:xfrm>
                <a:custGeom>
                  <a:avLst/>
                  <a:gdLst>
                    <a:gd name="T0" fmla="*/ 11 w 39"/>
                    <a:gd name="T1" fmla="*/ 4 h 35"/>
                    <a:gd name="T2" fmla="*/ 11 w 39"/>
                    <a:gd name="T3" fmla="*/ 4 h 35"/>
                    <a:gd name="T4" fmla="*/ 5 w 39"/>
                    <a:gd name="T5" fmla="*/ 9 h 35"/>
                    <a:gd name="T6" fmla="*/ 1 w 39"/>
                    <a:gd name="T7" fmla="*/ 15 h 35"/>
                    <a:gd name="T8" fmla="*/ 0 w 39"/>
                    <a:gd name="T9" fmla="*/ 21 h 35"/>
                    <a:gd name="T10" fmla="*/ 0 w 39"/>
                    <a:gd name="T11" fmla="*/ 25 h 35"/>
                    <a:gd name="T12" fmla="*/ 1 w 39"/>
                    <a:gd name="T13" fmla="*/ 28 h 35"/>
                    <a:gd name="T14" fmla="*/ 1 w 39"/>
                    <a:gd name="T15" fmla="*/ 28 h 35"/>
                    <a:gd name="T16" fmla="*/ 3 w 39"/>
                    <a:gd name="T17" fmla="*/ 30 h 35"/>
                    <a:gd name="T18" fmla="*/ 6 w 39"/>
                    <a:gd name="T19" fmla="*/ 33 h 35"/>
                    <a:gd name="T20" fmla="*/ 12 w 39"/>
                    <a:gd name="T21" fmla="*/ 35 h 35"/>
                    <a:gd name="T22" fmla="*/ 20 w 39"/>
                    <a:gd name="T23" fmla="*/ 35 h 35"/>
                    <a:gd name="T24" fmla="*/ 28 w 39"/>
                    <a:gd name="T25" fmla="*/ 32 h 35"/>
                    <a:gd name="T26" fmla="*/ 28 w 39"/>
                    <a:gd name="T27" fmla="*/ 32 h 35"/>
                    <a:gd name="T28" fmla="*/ 34 w 39"/>
                    <a:gd name="T29" fmla="*/ 26 h 35"/>
                    <a:gd name="T30" fmla="*/ 38 w 39"/>
                    <a:gd name="T31" fmla="*/ 20 h 35"/>
                    <a:gd name="T32" fmla="*/ 39 w 39"/>
                    <a:gd name="T33" fmla="*/ 14 h 35"/>
                    <a:gd name="T34" fmla="*/ 38 w 39"/>
                    <a:gd name="T35" fmla="*/ 10 h 35"/>
                    <a:gd name="T36" fmla="*/ 37 w 39"/>
                    <a:gd name="T37" fmla="*/ 7 h 35"/>
                    <a:gd name="T38" fmla="*/ 37 w 39"/>
                    <a:gd name="T39" fmla="*/ 7 h 35"/>
                    <a:gd name="T40" fmla="*/ 35 w 39"/>
                    <a:gd name="T41" fmla="*/ 5 h 35"/>
                    <a:gd name="T42" fmla="*/ 33 w 39"/>
                    <a:gd name="T43" fmla="*/ 2 h 35"/>
                    <a:gd name="T44" fmla="*/ 26 w 39"/>
                    <a:gd name="T45" fmla="*/ 0 h 35"/>
                    <a:gd name="T46" fmla="*/ 19 w 39"/>
                    <a:gd name="T47" fmla="*/ 1 h 35"/>
                    <a:gd name="T48" fmla="*/ 11 w 39"/>
                    <a:gd name="T49" fmla="*/ 4 h 3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5"/>
                    <a:gd name="T77" fmla="*/ 39 w 39"/>
                    <a:gd name="T78" fmla="*/ 35 h 3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5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5" y="9"/>
                      </a:ln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0" y="25"/>
                      </a:lnTo>
                      <a:lnTo>
                        <a:pt x="1" y="28"/>
                      </a:lnTo>
                      <a:lnTo>
                        <a:pt x="3" y="30"/>
                      </a:lnTo>
                      <a:lnTo>
                        <a:pt x="6" y="33"/>
                      </a:lnTo>
                      <a:lnTo>
                        <a:pt x="12" y="35"/>
                      </a:lnTo>
                      <a:lnTo>
                        <a:pt x="20" y="35"/>
                      </a:lnTo>
                      <a:lnTo>
                        <a:pt x="28" y="32"/>
                      </a:lnTo>
                      <a:lnTo>
                        <a:pt x="34" y="26"/>
                      </a:lnTo>
                      <a:lnTo>
                        <a:pt x="38" y="20"/>
                      </a:lnTo>
                      <a:lnTo>
                        <a:pt x="39" y="14"/>
                      </a:lnTo>
                      <a:lnTo>
                        <a:pt x="38" y="10"/>
                      </a:lnTo>
                      <a:lnTo>
                        <a:pt x="37" y="7"/>
                      </a:lnTo>
                      <a:lnTo>
                        <a:pt x="35" y="5"/>
                      </a:lnTo>
                      <a:lnTo>
                        <a:pt x="33" y="2"/>
                      </a:lnTo>
                      <a:lnTo>
                        <a:pt x="26" y="0"/>
                      </a:lnTo>
                      <a:lnTo>
                        <a:pt x="19" y="1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30340" name="Freeform 3482"/>
                <p:cNvSpPr>
                  <a:spLocks/>
                </p:cNvSpPr>
                <p:nvPr/>
              </p:nvSpPr>
              <p:spPr bwMode="auto">
                <a:xfrm>
                  <a:off x="1681" y="3089"/>
                  <a:ext cx="39" cy="34"/>
                </a:xfrm>
                <a:custGeom>
                  <a:avLst/>
                  <a:gdLst>
                    <a:gd name="T0" fmla="*/ 25 w 39"/>
                    <a:gd name="T1" fmla="*/ 2 h 34"/>
                    <a:gd name="T2" fmla="*/ 25 w 39"/>
                    <a:gd name="T3" fmla="*/ 2 h 34"/>
                    <a:gd name="T4" fmla="*/ 18 w 39"/>
                    <a:gd name="T5" fmla="*/ 0 h 34"/>
                    <a:gd name="T6" fmla="*/ 10 w 39"/>
                    <a:gd name="T7" fmla="*/ 1 h 34"/>
                    <a:gd name="T8" fmla="*/ 4 w 39"/>
                    <a:gd name="T9" fmla="*/ 5 h 34"/>
                    <a:gd name="T10" fmla="*/ 1 w 39"/>
                    <a:gd name="T11" fmla="*/ 7 h 34"/>
                    <a:gd name="T12" fmla="*/ 0 w 39"/>
                    <a:gd name="T13" fmla="*/ 10 h 34"/>
                    <a:gd name="T14" fmla="*/ 0 w 39"/>
                    <a:gd name="T15" fmla="*/ 10 h 34"/>
                    <a:gd name="T16" fmla="*/ 0 w 39"/>
                    <a:gd name="T17" fmla="*/ 14 h 34"/>
                    <a:gd name="T18" fmla="*/ 0 w 39"/>
                    <a:gd name="T19" fmla="*/ 16 h 34"/>
                    <a:gd name="T20" fmla="*/ 1 w 39"/>
                    <a:gd name="T21" fmla="*/ 22 h 34"/>
                    <a:gd name="T22" fmla="*/ 6 w 39"/>
                    <a:gd name="T23" fmla="*/ 29 h 34"/>
                    <a:gd name="T24" fmla="*/ 14 w 39"/>
                    <a:gd name="T25" fmla="*/ 33 h 34"/>
                    <a:gd name="T26" fmla="*/ 14 w 39"/>
                    <a:gd name="T27" fmla="*/ 33 h 34"/>
                    <a:gd name="T28" fmla="*/ 22 w 39"/>
                    <a:gd name="T29" fmla="*/ 34 h 34"/>
                    <a:gd name="T30" fmla="*/ 29 w 39"/>
                    <a:gd name="T31" fmla="*/ 33 h 34"/>
                    <a:gd name="T32" fmla="*/ 36 w 39"/>
                    <a:gd name="T33" fmla="*/ 30 h 34"/>
                    <a:gd name="T34" fmla="*/ 38 w 39"/>
                    <a:gd name="T35" fmla="*/ 28 h 34"/>
                    <a:gd name="T36" fmla="*/ 39 w 39"/>
                    <a:gd name="T37" fmla="*/ 24 h 34"/>
                    <a:gd name="T38" fmla="*/ 39 w 39"/>
                    <a:gd name="T39" fmla="*/ 24 h 34"/>
                    <a:gd name="T40" fmla="*/ 39 w 39"/>
                    <a:gd name="T41" fmla="*/ 21 h 34"/>
                    <a:gd name="T42" fmla="*/ 39 w 39"/>
                    <a:gd name="T43" fmla="*/ 17 h 34"/>
                    <a:gd name="T44" fmla="*/ 37 w 39"/>
                    <a:gd name="T45" fmla="*/ 11 h 34"/>
                    <a:gd name="T46" fmla="*/ 32 w 39"/>
                    <a:gd name="T47" fmla="*/ 6 h 34"/>
                    <a:gd name="T48" fmla="*/ 25 w 39"/>
                    <a:gd name="T49" fmla="*/ 2 h 3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34"/>
                    <a:gd name="T77" fmla="*/ 39 w 39"/>
                    <a:gd name="T78" fmla="*/ 34 h 3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34">
                      <a:moveTo>
                        <a:pt x="25" y="2"/>
                      </a:moveTo>
                      <a:lnTo>
                        <a:pt x="25" y="2"/>
                      </a:lnTo>
                      <a:lnTo>
                        <a:pt x="18" y="0"/>
                      </a:lnTo>
                      <a:lnTo>
                        <a:pt x="10" y="1"/>
                      </a:lnTo>
                      <a:lnTo>
                        <a:pt x="4" y="5"/>
                      </a:lnTo>
                      <a:lnTo>
                        <a:pt x="1" y="7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1" y="22"/>
                      </a:lnTo>
                      <a:lnTo>
                        <a:pt x="6" y="29"/>
                      </a:lnTo>
                      <a:lnTo>
                        <a:pt x="14" y="33"/>
                      </a:lnTo>
                      <a:lnTo>
                        <a:pt x="22" y="34"/>
                      </a:lnTo>
                      <a:lnTo>
                        <a:pt x="29" y="33"/>
                      </a:lnTo>
                      <a:lnTo>
                        <a:pt x="36" y="30"/>
                      </a:lnTo>
                      <a:lnTo>
                        <a:pt x="38" y="28"/>
                      </a:lnTo>
                      <a:lnTo>
                        <a:pt x="39" y="24"/>
                      </a:lnTo>
                      <a:lnTo>
                        <a:pt x="39" y="21"/>
                      </a:lnTo>
                      <a:lnTo>
                        <a:pt x="39" y="17"/>
                      </a:lnTo>
                      <a:lnTo>
                        <a:pt x="37" y="11"/>
                      </a:lnTo>
                      <a:lnTo>
                        <a:pt x="32" y="6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sp>
            <p:nvSpPr>
              <p:cNvPr id="30062" name="Freeform 3483"/>
              <p:cNvSpPr>
                <a:spLocks/>
              </p:cNvSpPr>
              <p:nvPr/>
            </p:nvSpPr>
            <p:spPr bwMode="auto">
              <a:xfrm>
                <a:off x="1681" y="3089"/>
                <a:ext cx="39" cy="34"/>
              </a:xfrm>
              <a:custGeom>
                <a:avLst/>
                <a:gdLst>
                  <a:gd name="T0" fmla="*/ 25 w 39"/>
                  <a:gd name="T1" fmla="*/ 2 h 34"/>
                  <a:gd name="T2" fmla="*/ 25 w 39"/>
                  <a:gd name="T3" fmla="*/ 2 h 34"/>
                  <a:gd name="T4" fmla="*/ 18 w 39"/>
                  <a:gd name="T5" fmla="*/ 0 h 34"/>
                  <a:gd name="T6" fmla="*/ 10 w 39"/>
                  <a:gd name="T7" fmla="*/ 1 h 34"/>
                  <a:gd name="T8" fmla="*/ 4 w 39"/>
                  <a:gd name="T9" fmla="*/ 5 h 34"/>
                  <a:gd name="T10" fmla="*/ 1 w 39"/>
                  <a:gd name="T11" fmla="*/ 7 h 34"/>
                  <a:gd name="T12" fmla="*/ 0 w 39"/>
                  <a:gd name="T13" fmla="*/ 10 h 34"/>
                  <a:gd name="T14" fmla="*/ 0 w 39"/>
                  <a:gd name="T15" fmla="*/ 10 h 34"/>
                  <a:gd name="T16" fmla="*/ 0 w 39"/>
                  <a:gd name="T17" fmla="*/ 14 h 34"/>
                  <a:gd name="T18" fmla="*/ 0 w 39"/>
                  <a:gd name="T19" fmla="*/ 16 h 34"/>
                  <a:gd name="T20" fmla="*/ 1 w 39"/>
                  <a:gd name="T21" fmla="*/ 22 h 34"/>
                  <a:gd name="T22" fmla="*/ 6 w 39"/>
                  <a:gd name="T23" fmla="*/ 29 h 34"/>
                  <a:gd name="T24" fmla="*/ 14 w 39"/>
                  <a:gd name="T25" fmla="*/ 33 h 34"/>
                  <a:gd name="T26" fmla="*/ 14 w 39"/>
                  <a:gd name="T27" fmla="*/ 33 h 34"/>
                  <a:gd name="T28" fmla="*/ 22 w 39"/>
                  <a:gd name="T29" fmla="*/ 34 h 34"/>
                  <a:gd name="T30" fmla="*/ 29 w 39"/>
                  <a:gd name="T31" fmla="*/ 33 h 34"/>
                  <a:gd name="T32" fmla="*/ 36 w 39"/>
                  <a:gd name="T33" fmla="*/ 30 h 34"/>
                  <a:gd name="T34" fmla="*/ 38 w 39"/>
                  <a:gd name="T35" fmla="*/ 28 h 34"/>
                  <a:gd name="T36" fmla="*/ 39 w 39"/>
                  <a:gd name="T37" fmla="*/ 24 h 34"/>
                  <a:gd name="T38" fmla="*/ 39 w 39"/>
                  <a:gd name="T39" fmla="*/ 24 h 34"/>
                  <a:gd name="T40" fmla="*/ 39 w 39"/>
                  <a:gd name="T41" fmla="*/ 21 h 34"/>
                  <a:gd name="T42" fmla="*/ 39 w 39"/>
                  <a:gd name="T43" fmla="*/ 17 h 34"/>
                  <a:gd name="T44" fmla="*/ 37 w 39"/>
                  <a:gd name="T45" fmla="*/ 11 h 34"/>
                  <a:gd name="T46" fmla="*/ 32 w 39"/>
                  <a:gd name="T47" fmla="*/ 6 h 34"/>
                  <a:gd name="T48" fmla="*/ 25 w 39"/>
                  <a:gd name="T49" fmla="*/ 2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9"/>
                  <a:gd name="T76" fmla="*/ 0 h 34"/>
                  <a:gd name="T77" fmla="*/ 39 w 39"/>
                  <a:gd name="T78" fmla="*/ 34 h 3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9" h="34">
                    <a:moveTo>
                      <a:pt x="25" y="2"/>
                    </a:moveTo>
                    <a:lnTo>
                      <a:pt x="25" y="2"/>
                    </a:lnTo>
                    <a:lnTo>
                      <a:pt x="18" y="0"/>
                    </a:lnTo>
                    <a:lnTo>
                      <a:pt x="10" y="1"/>
                    </a:lnTo>
                    <a:lnTo>
                      <a:pt x="4" y="5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1" y="22"/>
                    </a:lnTo>
                    <a:lnTo>
                      <a:pt x="6" y="29"/>
                    </a:lnTo>
                    <a:lnTo>
                      <a:pt x="14" y="33"/>
                    </a:lnTo>
                    <a:lnTo>
                      <a:pt x="22" y="34"/>
                    </a:lnTo>
                    <a:lnTo>
                      <a:pt x="29" y="33"/>
                    </a:lnTo>
                    <a:lnTo>
                      <a:pt x="36" y="30"/>
                    </a:lnTo>
                    <a:lnTo>
                      <a:pt x="38" y="28"/>
                    </a:lnTo>
                    <a:lnTo>
                      <a:pt x="39" y="24"/>
                    </a:lnTo>
                    <a:lnTo>
                      <a:pt x="39" y="21"/>
                    </a:lnTo>
                    <a:lnTo>
                      <a:pt x="39" y="17"/>
                    </a:lnTo>
                    <a:lnTo>
                      <a:pt x="37" y="11"/>
                    </a:lnTo>
                    <a:lnTo>
                      <a:pt x="32" y="6"/>
                    </a:lnTo>
                    <a:lnTo>
                      <a:pt x="25" y="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063" name="Freeform 3484"/>
              <p:cNvSpPr>
                <a:spLocks/>
              </p:cNvSpPr>
              <p:nvPr/>
            </p:nvSpPr>
            <p:spPr bwMode="auto">
              <a:xfrm>
                <a:off x="1655" y="3062"/>
                <a:ext cx="42" cy="33"/>
              </a:xfrm>
              <a:custGeom>
                <a:avLst/>
                <a:gdLst>
                  <a:gd name="T0" fmla="*/ 22 w 42"/>
                  <a:gd name="T1" fmla="*/ 0 h 33"/>
                  <a:gd name="T2" fmla="*/ 22 w 42"/>
                  <a:gd name="T3" fmla="*/ 0 h 33"/>
                  <a:gd name="T4" fmla="*/ 13 w 42"/>
                  <a:gd name="T5" fmla="*/ 1 h 33"/>
                  <a:gd name="T6" fmla="*/ 7 w 42"/>
                  <a:gd name="T7" fmla="*/ 5 h 33"/>
                  <a:gd name="T8" fmla="*/ 3 w 42"/>
                  <a:gd name="T9" fmla="*/ 10 h 33"/>
                  <a:gd name="T10" fmla="*/ 2 w 42"/>
                  <a:gd name="T11" fmla="*/ 12 h 33"/>
                  <a:gd name="T12" fmla="*/ 0 w 42"/>
                  <a:gd name="T13" fmla="*/ 16 h 33"/>
                  <a:gd name="T14" fmla="*/ 0 w 42"/>
                  <a:gd name="T15" fmla="*/ 16 h 33"/>
                  <a:gd name="T16" fmla="*/ 2 w 42"/>
                  <a:gd name="T17" fmla="*/ 19 h 33"/>
                  <a:gd name="T18" fmla="*/ 3 w 42"/>
                  <a:gd name="T19" fmla="*/ 23 h 33"/>
                  <a:gd name="T20" fmla="*/ 7 w 42"/>
                  <a:gd name="T21" fmla="*/ 28 h 33"/>
                  <a:gd name="T22" fmla="*/ 13 w 42"/>
                  <a:gd name="T23" fmla="*/ 32 h 33"/>
                  <a:gd name="T24" fmla="*/ 22 w 42"/>
                  <a:gd name="T25" fmla="*/ 33 h 33"/>
                  <a:gd name="T26" fmla="*/ 22 w 42"/>
                  <a:gd name="T27" fmla="*/ 33 h 33"/>
                  <a:gd name="T28" fmla="*/ 30 w 42"/>
                  <a:gd name="T29" fmla="*/ 32 h 33"/>
                  <a:gd name="T30" fmla="*/ 36 w 42"/>
                  <a:gd name="T31" fmla="*/ 28 h 33"/>
                  <a:gd name="T32" fmla="*/ 41 w 42"/>
                  <a:gd name="T33" fmla="*/ 23 h 33"/>
                  <a:gd name="T34" fmla="*/ 41 w 42"/>
                  <a:gd name="T35" fmla="*/ 19 h 33"/>
                  <a:gd name="T36" fmla="*/ 42 w 42"/>
                  <a:gd name="T37" fmla="*/ 16 h 33"/>
                  <a:gd name="T38" fmla="*/ 42 w 42"/>
                  <a:gd name="T39" fmla="*/ 16 h 33"/>
                  <a:gd name="T40" fmla="*/ 41 w 42"/>
                  <a:gd name="T41" fmla="*/ 12 h 33"/>
                  <a:gd name="T42" fmla="*/ 41 w 42"/>
                  <a:gd name="T43" fmla="*/ 10 h 33"/>
                  <a:gd name="T44" fmla="*/ 36 w 42"/>
                  <a:gd name="T45" fmla="*/ 5 h 33"/>
                  <a:gd name="T46" fmla="*/ 30 w 42"/>
                  <a:gd name="T47" fmla="*/ 1 h 33"/>
                  <a:gd name="T48" fmla="*/ 22 w 4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2"/>
                  <a:gd name="T76" fmla="*/ 0 h 33"/>
                  <a:gd name="T77" fmla="*/ 42 w 42"/>
                  <a:gd name="T78" fmla="*/ 33 h 3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2" h="33">
                    <a:moveTo>
                      <a:pt x="22" y="0"/>
                    </a:moveTo>
                    <a:lnTo>
                      <a:pt x="22" y="0"/>
                    </a:lnTo>
                    <a:lnTo>
                      <a:pt x="13" y="1"/>
                    </a:lnTo>
                    <a:lnTo>
                      <a:pt x="7" y="5"/>
                    </a:lnTo>
                    <a:lnTo>
                      <a:pt x="3" y="10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2" y="19"/>
                    </a:lnTo>
                    <a:lnTo>
                      <a:pt x="3" y="23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2" y="33"/>
                    </a:lnTo>
                    <a:lnTo>
                      <a:pt x="30" y="32"/>
                    </a:lnTo>
                    <a:lnTo>
                      <a:pt x="36" y="28"/>
                    </a:lnTo>
                    <a:lnTo>
                      <a:pt x="41" y="23"/>
                    </a:lnTo>
                    <a:lnTo>
                      <a:pt x="41" y="19"/>
                    </a:lnTo>
                    <a:lnTo>
                      <a:pt x="42" y="16"/>
                    </a:lnTo>
                    <a:lnTo>
                      <a:pt x="41" y="12"/>
                    </a:lnTo>
                    <a:lnTo>
                      <a:pt x="41" y="10"/>
                    </a:lnTo>
                    <a:lnTo>
                      <a:pt x="36" y="5"/>
                    </a:lnTo>
                    <a:lnTo>
                      <a:pt x="30" y="1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064" name="Freeform 3485"/>
              <p:cNvSpPr>
                <a:spLocks/>
              </p:cNvSpPr>
              <p:nvPr/>
            </p:nvSpPr>
            <p:spPr bwMode="auto">
              <a:xfrm>
                <a:off x="1655" y="3062"/>
                <a:ext cx="42" cy="33"/>
              </a:xfrm>
              <a:custGeom>
                <a:avLst/>
                <a:gdLst>
                  <a:gd name="T0" fmla="*/ 22 w 42"/>
                  <a:gd name="T1" fmla="*/ 0 h 33"/>
                  <a:gd name="T2" fmla="*/ 22 w 42"/>
                  <a:gd name="T3" fmla="*/ 0 h 33"/>
                  <a:gd name="T4" fmla="*/ 13 w 42"/>
                  <a:gd name="T5" fmla="*/ 1 h 33"/>
                  <a:gd name="T6" fmla="*/ 7 w 42"/>
                  <a:gd name="T7" fmla="*/ 5 h 33"/>
                  <a:gd name="T8" fmla="*/ 3 w 42"/>
                  <a:gd name="T9" fmla="*/ 10 h 33"/>
                  <a:gd name="T10" fmla="*/ 2 w 42"/>
                  <a:gd name="T11" fmla="*/ 12 h 33"/>
                  <a:gd name="T12" fmla="*/ 0 w 42"/>
                  <a:gd name="T13" fmla="*/ 16 h 33"/>
                  <a:gd name="T14" fmla="*/ 0 w 42"/>
                  <a:gd name="T15" fmla="*/ 16 h 33"/>
                  <a:gd name="T16" fmla="*/ 2 w 42"/>
                  <a:gd name="T17" fmla="*/ 19 h 33"/>
                  <a:gd name="T18" fmla="*/ 3 w 42"/>
                  <a:gd name="T19" fmla="*/ 23 h 33"/>
                  <a:gd name="T20" fmla="*/ 7 w 42"/>
                  <a:gd name="T21" fmla="*/ 28 h 33"/>
                  <a:gd name="T22" fmla="*/ 13 w 42"/>
                  <a:gd name="T23" fmla="*/ 32 h 33"/>
                  <a:gd name="T24" fmla="*/ 22 w 42"/>
                  <a:gd name="T25" fmla="*/ 33 h 33"/>
                  <a:gd name="T26" fmla="*/ 22 w 42"/>
                  <a:gd name="T27" fmla="*/ 33 h 33"/>
                  <a:gd name="T28" fmla="*/ 30 w 42"/>
                  <a:gd name="T29" fmla="*/ 32 h 33"/>
                  <a:gd name="T30" fmla="*/ 36 w 42"/>
                  <a:gd name="T31" fmla="*/ 28 h 33"/>
                  <a:gd name="T32" fmla="*/ 41 w 42"/>
                  <a:gd name="T33" fmla="*/ 23 h 33"/>
                  <a:gd name="T34" fmla="*/ 41 w 42"/>
                  <a:gd name="T35" fmla="*/ 19 h 33"/>
                  <a:gd name="T36" fmla="*/ 42 w 42"/>
                  <a:gd name="T37" fmla="*/ 16 h 33"/>
                  <a:gd name="T38" fmla="*/ 42 w 42"/>
                  <a:gd name="T39" fmla="*/ 16 h 33"/>
                  <a:gd name="T40" fmla="*/ 41 w 42"/>
                  <a:gd name="T41" fmla="*/ 12 h 33"/>
                  <a:gd name="T42" fmla="*/ 41 w 42"/>
                  <a:gd name="T43" fmla="*/ 10 h 33"/>
                  <a:gd name="T44" fmla="*/ 36 w 42"/>
                  <a:gd name="T45" fmla="*/ 5 h 33"/>
                  <a:gd name="T46" fmla="*/ 30 w 42"/>
                  <a:gd name="T47" fmla="*/ 1 h 33"/>
                  <a:gd name="T48" fmla="*/ 22 w 4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2"/>
                  <a:gd name="T76" fmla="*/ 0 h 33"/>
                  <a:gd name="T77" fmla="*/ 42 w 42"/>
                  <a:gd name="T78" fmla="*/ 33 h 3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2" h="33">
                    <a:moveTo>
                      <a:pt x="22" y="0"/>
                    </a:moveTo>
                    <a:lnTo>
                      <a:pt x="22" y="0"/>
                    </a:lnTo>
                    <a:lnTo>
                      <a:pt x="13" y="1"/>
                    </a:lnTo>
                    <a:lnTo>
                      <a:pt x="7" y="5"/>
                    </a:lnTo>
                    <a:lnTo>
                      <a:pt x="3" y="10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2" y="19"/>
                    </a:lnTo>
                    <a:lnTo>
                      <a:pt x="3" y="23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2" y="33"/>
                    </a:lnTo>
                    <a:lnTo>
                      <a:pt x="30" y="32"/>
                    </a:lnTo>
                    <a:lnTo>
                      <a:pt x="36" y="28"/>
                    </a:lnTo>
                    <a:lnTo>
                      <a:pt x="41" y="23"/>
                    </a:lnTo>
                    <a:lnTo>
                      <a:pt x="41" y="19"/>
                    </a:lnTo>
                    <a:lnTo>
                      <a:pt x="42" y="16"/>
                    </a:lnTo>
                    <a:lnTo>
                      <a:pt x="41" y="12"/>
                    </a:lnTo>
                    <a:lnTo>
                      <a:pt x="41" y="10"/>
                    </a:lnTo>
                    <a:lnTo>
                      <a:pt x="36" y="5"/>
                    </a:lnTo>
                    <a:lnTo>
                      <a:pt x="30" y="1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065" name="Freeform 3486"/>
              <p:cNvSpPr>
                <a:spLocks/>
              </p:cNvSpPr>
              <p:nvPr/>
            </p:nvSpPr>
            <p:spPr bwMode="auto">
              <a:xfrm>
                <a:off x="1681" y="3067"/>
                <a:ext cx="42" cy="32"/>
              </a:xfrm>
              <a:custGeom>
                <a:avLst/>
                <a:gdLst>
                  <a:gd name="T0" fmla="*/ 24 w 42"/>
                  <a:gd name="T1" fmla="*/ 0 h 32"/>
                  <a:gd name="T2" fmla="*/ 24 w 42"/>
                  <a:gd name="T3" fmla="*/ 0 h 32"/>
                  <a:gd name="T4" fmla="*/ 15 w 42"/>
                  <a:gd name="T5" fmla="*/ 0 h 32"/>
                  <a:gd name="T6" fmla="*/ 9 w 42"/>
                  <a:gd name="T7" fmla="*/ 1 h 32"/>
                  <a:gd name="T8" fmla="*/ 4 w 42"/>
                  <a:gd name="T9" fmla="*/ 6 h 32"/>
                  <a:gd name="T10" fmla="*/ 1 w 42"/>
                  <a:gd name="T11" fmla="*/ 9 h 32"/>
                  <a:gd name="T12" fmla="*/ 0 w 42"/>
                  <a:gd name="T13" fmla="*/ 11 h 32"/>
                  <a:gd name="T14" fmla="*/ 0 w 42"/>
                  <a:gd name="T15" fmla="*/ 11 h 32"/>
                  <a:gd name="T16" fmla="*/ 0 w 42"/>
                  <a:gd name="T17" fmla="*/ 15 h 32"/>
                  <a:gd name="T18" fmla="*/ 1 w 42"/>
                  <a:gd name="T19" fmla="*/ 19 h 32"/>
                  <a:gd name="T20" fmla="*/ 4 w 42"/>
                  <a:gd name="T21" fmla="*/ 24 h 32"/>
                  <a:gd name="T22" fmla="*/ 10 w 42"/>
                  <a:gd name="T23" fmla="*/ 29 h 32"/>
                  <a:gd name="T24" fmla="*/ 18 w 42"/>
                  <a:gd name="T25" fmla="*/ 32 h 32"/>
                  <a:gd name="T26" fmla="*/ 18 w 42"/>
                  <a:gd name="T27" fmla="*/ 32 h 32"/>
                  <a:gd name="T28" fmla="*/ 27 w 42"/>
                  <a:gd name="T29" fmla="*/ 32 h 32"/>
                  <a:gd name="T30" fmla="*/ 33 w 42"/>
                  <a:gd name="T31" fmla="*/ 29 h 32"/>
                  <a:gd name="T32" fmla="*/ 38 w 42"/>
                  <a:gd name="T33" fmla="*/ 25 h 32"/>
                  <a:gd name="T34" fmla="*/ 41 w 42"/>
                  <a:gd name="T35" fmla="*/ 23 h 32"/>
                  <a:gd name="T36" fmla="*/ 41 w 42"/>
                  <a:gd name="T37" fmla="*/ 19 h 32"/>
                  <a:gd name="T38" fmla="*/ 41 w 42"/>
                  <a:gd name="T39" fmla="*/ 19 h 32"/>
                  <a:gd name="T40" fmla="*/ 42 w 42"/>
                  <a:gd name="T41" fmla="*/ 16 h 32"/>
                  <a:gd name="T42" fmla="*/ 41 w 42"/>
                  <a:gd name="T43" fmla="*/ 13 h 32"/>
                  <a:gd name="T44" fmla="*/ 37 w 42"/>
                  <a:gd name="T45" fmla="*/ 7 h 32"/>
                  <a:gd name="T46" fmla="*/ 32 w 42"/>
                  <a:gd name="T47" fmla="*/ 2 h 32"/>
                  <a:gd name="T48" fmla="*/ 24 w 4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2"/>
                  <a:gd name="T76" fmla="*/ 0 h 32"/>
                  <a:gd name="T77" fmla="*/ 42 w 42"/>
                  <a:gd name="T78" fmla="*/ 32 h 3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2" h="32">
                    <a:moveTo>
                      <a:pt x="24" y="0"/>
                    </a:moveTo>
                    <a:lnTo>
                      <a:pt x="24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1" y="19"/>
                    </a:lnTo>
                    <a:lnTo>
                      <a:pt x="4" y="24"/>
                    </a:lnTo>
                    <a:lnTo>
                      <a:pt x="10" y="29"/>
                    </a:lnTo>
                    <a:lnTo>
                      <a:pt x="18" y="32"/>
                    </a:lnTo>
                    <a:lnTo>
                      <a:pt x="27" y="32"/>
                    </a:lnTo>
                    <a:lnTo>
                      <a:pt x="33" y="29"/>
                    </a:lnTo>
                    <a:lnTo>
                      <a:pt x="38" y="25"/>
                    </a:lnTo>
                    <a:lnTo>
                      <a:pt x="41" y="23"/>
                    </a:lnTo>
                    <a:lnTo>
                      <a:pt x="41" y="19"/>
                    </a:lnTo>
                    <a:lnTo>
                      <a:pt x="42" y="16"/>
                    </a:lnTo>
                    <a:lnTo>
                      <a:pt x="41" y="13"/>
                    </a:lnTo>
                    <a:lnTo>
                      <a:pt x="37" y="7"/>
                    </a:lnTo>
                    <a:lnTo>
                      <a:pt x="32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066" name="Freeform 3487"/>
              <p:cNvSpPr>
                <a:spLocks/>
              </p:cNvSpPr>
              <p:nvPr/>
            </p:nvSpPr>
            <p:spPr bwMode="auto">
              <a:xfrm>
                <a:off x="1681" y="3067"/>
                <a:ext cx="42" cy="32"/>
              </a:xfrm>
              <a:custGeom>
                <a:avLst/>
                <a:gdLst>
                  <a:gd name="T0" fmla="*/ 24 w 42"/>
                  <a:gd name="T1" fmla="*/ 0 h 32"/>
                  <a:gd name="T2" fmla="*/ 24 w 42"/>
                  <a:gd name="T3" fmla="*/ 0 h 32"/>
                  <a:gd name="T4" fmla="*/ 15 w 42"/>
                  <a:gd name="T5" fmla="*/ 0 h 32"/>
                  <a:gd name="T6" fmla="*/ 9 w 42"/>
                  <a:gd name="T7" fmla="*/ 1 h 32"/>
                  <a:gd name="T8" fmla="*/ 4 w 42"/>
                  <a:gd name="T9" fmla="*/ 6 h 32"/>
                  <a:gd name="T10" fmla="*/ 1 w 42"/>
                  <a:gd name="T11" fmla="*/ 9 h 32"/>
                  <a:gd name="T12" fmla="*/ 0 w 42"/>
                  <a:gd name="T13" fmla="*/ 11 h 32"/>
                  <a:gd name="T14" fmla="*/ 0 w 42"/>
                  <a:gd name="T15" fmla="*/ 11 h 32"/>
                  <a:gd name="T16" fmla="*/ 0 w 42"/>
                  <a:gd name="T17" fmla="*/ 15 h 32"/>
                  <a:gd name="T18" fmla="*/ 1 w 42"/>
                  <a:gd name="T19" fmla="*/ 19 h 32"/>
                  <a:gd name="T20" fmla="*/ 4 w 42"/>
                  <a:gd name="T21" fmla="*/ 24 h 32"/>
                  <a:gd name="T22" fmla="*/ 10 w 42"/>
                  <a:gd name="T23" fmla="*/ 29 h 32"/>
                  <a:gd name="T24" fmla="*/ 18 w 42"/>
                  <a:gd name="T25" fmla="*/ 32 h 32"/>
                  <a:gd name="T26" fmla="*/ 18 w 42"/>
                  <a:gd name="T27" fmla="*/ 32 h 32"/>
                  <a:gd name="T28" fmla="*/ 27 w 42"/>
                  <a:gd name="T29" fmla="*/ 32 h 32"/>
                  <a:gd name="T30" fmla="*/ 33 w 42"/>
                  <a:gd name="T31" fmla="*/ 29 h 32"/>
                  <a:gd name="T32" fmla="*/ 38 w 42"/>
                  <a:gd name="T33" fmla="*/ 25 h 32"/>
                  <a:gd name="T34" fmla="*/ 41 w 42"/>
                  <a:gd name="T35" fmla="*/ 23 h 32"/>
                  <a:gd name="T36" fmla="*/ 41 w 42"/>
                  <a:gd name="T37" fmla="*/ 19 h 32"/>
                  <a:gd name="T38" fmla="*/ 41 w 42"/>
                  <a:gd name="T39" fmla="*/ 19 h 32"/>
                  <a:gd name="T40" fmla="*/ 42 w 42"/>
                  <a:gd name="T41" fmla="*/ 16 h 32"/>
                  <a:gd name="T42" fmla="*/ 41 w 42"/>
                  <a:gd name="T43" fmla="*/ 13 h 32"/>
                  <a:gd name="T44" fmla="*/ 37 w 42"/>
                  <a:gd name="T45" fmla="*/ 7 h 32"/>
                  <a:gd name="T46" fmla="*/ 32 w 42"/>
                  <a:gd name="T47" fmla="*/ 2 h 32"/>
                  <a:gd name="T48" fmla="*/ 24 w 4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2"/>
                  <a:gd name="T76" fmla="*/ 0 h 32"/>
                  <a:gd name="T77" fmla="*/ 42 w 42"/>
                  <a:gd name="T78" fmla="*/ 32 h 3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2" h="32">
                    <a:moveTo>
                      <a:pt x="24" y="0"/>
                    </a:moveTo>
                    <a:lnTo>
                      <a:pt x="24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1" y="19"/>
                    </a:lnTo>
                    <a:lnTo>
                      <a:pt x="4" y="24"/>
                    </a:lnTo>
                    <a:lnTo>
                      <a:pt x="10" y="29"/>
                    </a:lnTo>
                    <a:lnTo>
                      <a:pt x="18" y="32"/>
                    </a:lnTo>
                    <a:lnTo>
                      <a:pt x="27" y="32"/>
                    </a:lnTo>
                    <a:lnTo>
                      <a:pt x="33" y="29"/>
                    </a:lnTo>
                    <a:lnTo>
                      <a:pt x="38" y="25"/>
                    </a:lnTo>
                    <a:lnTo>
                      <a:pt x="41" y="23"/>
                    </a:lnTo>
                    <a:lnTo>
                      <a:pt x="41" y="19"/>
                    </a:lnTo>
                    <a:lnTo>
                      <a:pt x="42" y="16"/>
                    </a:lnTo>
                    <a:lnTo>
                      <a:pt x="41" y="13"/>
                    </a:lnTo>
                    <a:lnTo>
                      <a:pt x="37" y="7"/>
                    </a:lnTo>
                    <a:lnTo>
                      <a:pt x="32" y="2"/>
                    </a:lnTo>
                    <a:lnTo>
                      <a:pt x="2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067" name="Freeform 3488"/>
              <p:cNvSpPr>
                <a:spLocks/>
              </p:cNvSpPr>
              <p:nvPr/>
            </p:nvSpPr>
            <p:spPr bwMode="auto">
              <a:xfrm>
                <a:off x="1669" y="3045"/>
                <a:ext cx="42" cy="32"/>
              </a:xfrm>
              <a:custGeom>
                <a:avLst/>
                <a:gdLst>
                  <a:gd name="T0" fmla="*/ 22 w 42"/>
                  <a:gd name="T1" fmla="*/ 0 h 32"/>
                  <a:gd name="T2" fmla="*/ 22 w 42"/>
                  <a:gd name="T3" fmla="*/ 0 h 32"/>
                  <a:gd name="T4" fmla="*/ 13 w 42"/>
                  <a:gd name="T5" fmla="*/ 1 h 32"/>
                  <a:gd name="T6" fmla="*/ 7 w 42"/>
                  <a:gd name="T7" fmla="*/ 4 h 32"/>
                  <a:gd name="T8" fmla="*/ 3 w 42"/>
                  <a:gd name="T9" fmla="*/ 9 h 32"/>
                  <a:gd name="T10" fmla="*/ 2 w 42"/>
                  <a:gd name="T11" fmla="*/ 13 h 32"/>
                  <a:gd name="T12" fmla="*/ 0 w 42"/>
                  <a:gd name="T13" fmla="*/ 15 h 32"/>
                  <a:gd name="T14" fmla="*/ 0 w 42"/>
                  <a:gd name="T15" fmla="*/ 15 h 32"/>
                  <a:gd name="T16" fmla="*/ 2 w 42"/>
                  <a:gd name="T17" fmla="*/ 19 h 32"/>
                  <a:gd name="T18" fmla="*/ 3 w 42"/>
                  <a:gd name="T19" fmla="*/ 22 h 32"/>
                  <a:gd name="T20" fmla="*/ 7 w 42"/>
                  <a:gd name="T21" fmla="*/ 27 h 32"/>
                  <a:gd name="T22" fmla="*/ 13 w 42"/>
                  <a:gd name="T23" fmla="*/ 31 h 32"/>
                  <a:gd name="T24" fmla="*/ 22 w 42"/>
                  <a:gd name="T25" fmla="*/ 32 h 32"/>
                  <a:gd name="T26" fmla="*/ 22 w 42"/>
                  <a:gd name="T27" fmla="*/ 32 h 32"/>
                  <a:gd name="T28" fmla="*/ 30 w 42"/>
                  <a:gd name="T29" fmla="*/ 31 h 32"/>
                  <a:gd name="T30" fmla="*/ 36 w 42"/>
                  <a:gd name="T31" fmla="*/ 27 h 32"/>
                  <a:gd name="T32" fmla="*/ 41 w 42"/>
                  <a:gd name="T33" fmla="*/ 22 h 32"/>
                  <a:gd name="T34" fmla="*/ 42 w 42"/>
                  <a:gd name="T35" fmla="*/ 19 h 32"/>
                  <a:gd name="T36" fmla="*/ 42 w 42"/>
                  <a:gd name="T37" fmla="*/ 15 h 32"/>
                  <a:gd name="T38" fmla="*/ 42 w 42"/>
                  <a:gd name="T39" fmla="*/ 15 h 32"/>
                  <a:gd name="T40" fmla="*/ 42 w 42"/>
                  <a:gd name="T41" fmla="*/ 13 h 32"/>
                  <a:gd name="T42" fmla="*/ 41 w 42"/>
                  <a:gd name="T43" fmla="*/ 9 h 32"/>
                  <a:gd name="T44" fmla="*/ 36 w 42"/>
                  <a:gd name="T45" fmla="*/ 4 h 32"/>
                  <a:gd name="T46" fmla="*/ 30 w 42"/>
                  <a:gd name="T47" fmla="*/ 1 h 32"/>
                  <a:gd name="T48" fmla="*/ 22 w 4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2"/>
                  <a:gd name="T76" fmla="*/ 0 h 32"/>
                  <a:gd name="T77" fmla="*/ 42 w 42"/>
                  <a:gd name="T78" fmla="*/ 32 h 3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2" h="32">
                    <a:moveTo>
                      <a:pt x="22" y="0"/>
                    </a:moveTo>
                    <a:lnTo>
                      <a:pt x="22" y="0"/>
                    </a:lnTo>
                    <a:lnTo>
                      <a:pt x="13" y="1"/>
                    </a:lnTo>
                    <a:lnTo>
                      <a:pt x="7" y="4"/>
                    </a:lnTo>
                    <a:lnTo>
                      <a:pt x="3" y="9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2" y="19"/>
                    </a:lnTo>
                    <a:lnTo>
                      <a:pt x="3" y="22"/>
                    </a:lnTo>
                    <a:lnTo>
                      <a:pt x="7" y="27"/>
                    </a:lnTo>
                    <a:lnTo>
                      <a:pt x="13" y="31"/>
                    </a:lnTo>
                    <a:lnTo>
                      <a:pt x="22" y="32"/>
                    </a:lnTo>
                    <a:lnTo>
                      <a:pt x="30" y="31"/>
                    </a:lnTo>
                    <a:lnTo>
                      <a:pt x="36" y="27"/>
                    </a:lnTo>
                    <a:lnTo>
                      <a:pt x="41" y="22"/>
                    </a:lnTo>
                    <a:lnTo>
                      <a:pt x="42" y="19"/>
                    </a:lnTo>
                    <a:lnTo>
                      <a:pt x="42" y="15"/>
                    </a:lnTo>
                    <a:lnTo>
                      <a:pt x="42" y="13"/>
                    </a:lnTo>
                    <a:lnTo>
                      <a:pt x="41" y="9"/>
                    </a:lnTo>
                    <a:lnTo>
                      <a:pt x="36" y="4"/>
                    </a:lnTo>
                    <a:lnTo>
                      <a:pt x="30" y="1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3268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068" name="Freeform 3489"/>
              <p:cNvSpPr>
                <a:spLocks/>
              </p:cNvSpPr>
              <p:nvPr/>
            </p:nvSpPr>
            <p:spPr bwMode="auto">
              <a:xfrm>
                <a:off x="1669" y="3045"/>
                <a:ext cx="42" cy="32"/>
              </a:xfrm>
              <a:custGeom>
                <a:avLst/>
                <a:gdLst>
                  <a:gd name="T0" fmla="*/ 22 w 42"/>
                  <a:gd name="T1" fmla="*/ 0 h 32"/>
                  <a:gd name="T2" fmla="*/ 22 w 42"/>
                  <a:gd name="T3" fmla="*/ 0 h 32"/>
                  <a:gd name="T4" fmla="*/ 13 w 42"/>
                  <a:gd name="T5" fmla="*/ 1 h 32"/>
                  <a:gd name="T6" fmla="*/ 7 w 42"/>
                  <a:gd name="T7" fmla="*/ 4 h 32"/>
                  <a:gd name="T8" fmla="*/ 3 w 42"/>
                  <a:gd name="T9" fmla="*/ 9 h 32"/>
                  <a:gd name="T10" fmla="*/ 2 w 42"/>
                  <a:gd name="T11" fmla="*/ 13 h 32"/>
                  <a:gd name="T12" fmla="*/ 0 w 42"/>
                  <a:gd name="T13" fmla="*/ 15 h 32"/>
                  <a:gd name="T14" fmla="*/ 0 w 42"/>
                  <a:gd name="T15" fmla="*/ 15 h 32"/>
                  <a:gd name="T16" fmla="*/ 2 w 42"/>
                  <a:gd name="T17" fmla="*/ 19 h 32"/>
                  <a:gd name="T18" fmla="*/ 3 w 42"/>
                  <a:gd name="T19" fmla="*/ 22 h 32"/>
                  <a:gd name="T20" fmla="*/ 7 w 42"/>
                  <a:gd name="T21" fmla="*/ 27 h 32"/>
                  <a:gd name="T22" fmla="*/ 13 w 42"/>
                  <a:gd name="T23" fmla="*/ 31 h 32"/>
                  <a:gd name="T24" fmla="*/ 22 w 42"/>
                  <a:gd name="T25" fmla="*/ 32 h 32"/>
                  <a:gd name="T26" fmla="*/ 22 w 42"/>
                  <a:gd name="T27" fmla="*/ 32 h 32"/>
                  <a:gd name="T28" fmla="*/ 30 w 42"/>
                  <a:gd name="T29" fmla="*/ 31 h 32"/>
                  <a:gd name="T30" fmla="*/ 36 w 42"/>
                  <a:gd name="T31" fmla="*/ 27 h 32"/>
                  <a:gd name="T32" fmla="*/ 41 w 42"/>
                  <a:gd name="T33" fmla="*/ 22 h 32"/>
                  <a:gd name="T34" fmla="*/ 42 w 42"/>
                  <a:gd name="T35" fmla="*/ 19 h 32"/>
                  <a:gd name="T36" fmla="*/ 42 w 42"/>
                  <a:gd name="T37" fmla="*/ 15 h 32"/>
                  <a:gd name="T38" fmla="*/ 42 w 42"/>
                  <a:gd name="T39" fmla="*/ 15 h 32"/>
                  <a:gd name="T40" fmla="*/ 42 w 42"/>
                  <a:gd name="T41" fmla="*/ 13 h 32"/>
                  <a:gd name="T42" fmla="*/ 41 w 42"/>
                  <a:gd name="T43" fmla="*/ 9 h 32"/>
                  <a:gd name="T44" fmla="*/ 36 w 42"/>
                  <a:gd name="T45" fmla="*/ 4 h 32"/>
                  <a:gd name="T46" fmla="*/ 30 w 42"/>
                  <a:gd name="T47" fmla="*/ 1 h 32"/>
                  <a:gd name="T48" fmla="*/ 22 w 4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2"/>
                  <a:gd name="T76" fmla="*/ 0 h 32"/>
                  <a:gd name="T77" fmla="*/ 42 w 42"/>
                  <a:gd name="T78" fmla="*/ 32 h 3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2" h="32">
                    <a:moveTo>
                      <a:pt x="22" y="0"/>
                    </a:moveTo>
                    <a:lnTo>
                      <a:pt x="22" y="0"/>
                    </a:lnTo>
                    <a:lnTo>
                      <a:pt x="13" y="1"/>
                    </a:lnTo>
                    <a:lnTo>
                      <a:pt x="7" y="4"/>
                    </a:lnTo>
                    <a:lnTo>
                      <a:pt x="3" y="9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2" y="19"/>
                    </a:lnTo>
                    <a:lnTo>
                      <a:pt x="3" y="22"/>
                    </a:lnTo>
                    <a:lnTo>
                      <a:pt x="7" y="27"/>
                    </a:lnTo>
                    <a:lnTo>
                      <a:pt x="13" y="31"/>
                    </a:lnTo>
                    <a:lnTo>
                      <a:pt x="22" y="32"/>
                    </a:lnTo>
                    <a:lnTo>
                      <a:pt x="30" y="31"/>
                    </a:lnTo>
                    <a:lnTo>
                      <a:pt x="36" y="27"/>
                    </a:lnTo>
                    <a:lnTo>
                      <a:pt x="41" y="22"/>
                    </a:lnTo>
                    <a:lnTo>
                      <a:pt x="42" y="19"/>
                    </a:lnTo>
                    <a:lnTo>
                      <a:pt x="42" y="15"/>
                    </a:lnTo>
                    <a:lnTo>
                      <a:pt x="42" y="13"/>
                    </a:lnTo>
                    <a:lnTo>
                      <a:pt x="41" y="9"/>
                    </a:lnTo>
                    <a:lnTo>
                      <a:pt x="36" y="4"/>
                    </a:lnTo>
                    <a:lnTo>
                      <a:pt x="30" y="1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069" name="Freeform 3490"/>
              <p:cNvSpPr>
                <a:spLocks/>
              </p:cNvSpPr>
              <p:nvPr/>
            </p:nvSpPr>
            <p:spPr bwMode="auto">
              <a:xfrm>
                <a:off x="1652" y="3106"/>
                <a:ext cx="39" cy="36"/>
              </a:xfrm>
              <a:custGeom>
                <a:avLst/>
                <a:gdLst>
                  <a:gd name="T0" fmla="*/ 11 w 39"/>
                  <a:gd name="T1" fmla="*/ 4 h 36"/>
                  <a:gd name="T2" fmla="*/ 11 w 39"/>
                  <a:gd name="T3" fmla="*/ 4 h 36"/>
                  <a:gd name="T4" fmla="*/ 5 w 39"/>
                  <a:gd name="T5" fmla="*/ 9 h 36"/>
                  <a:gd name="T6" fmla="*/ 1 w 39"/>
                  <a:gd name="T7" fmla="*/ 16 h 36"/>
                  <a:gd name="T8" fmla="*/ 0 w 39"/>
                  <a:gd name="T9" fmla="*/ 22 h 36"/>
                  <a:gd name="T10" fmla="*/ 0 w 39"/>
                  <a:gd name="T11" fmla="*/ 26 h 36"/>
                  <a:gd name="T12" fmla="*/ 1 w 39"/>
                  <a:gd name="T13" fmla="*/ 28 h 36"/>
                  <a:gd name="T14" fmla="*/ 1 w 39"/>
                  <a:gd name="T15" fmla="*/ 28 h 36"/>
                  <a:gd name="T16" fmla="*/ 3 w 39"/>
                  <a:gd name="T17" fmla="*/ 31 h 36"/>
                  <a:gd name="T18" fmla="*/ 6 w 39"/>
                  <a:gd name="T19" fmla="*/ 34 h 36"/>
                  <a:gd name="T20" fmla="*/ 12 w 39"/>
                  <a:gd name="T21" fmla="*/ 36 h 36"/>
                  <a:gd name="T22" fmla="*/ 20 w 39"/>
                  <a:gd name="T23" fmla="*/ 35 h 36"/>
                  <a:gd name="T24" fmla="*/ 28 w 39"/>
                  <a:gd name="T25" fmla="*/ 32 h 36"/>
                  <a:gd name="T26" fmla="*/ 28 w 39"/>
                  <a:gd name="T27" fmla="*/ 32 h 36"/>
                  <a:gd name="T28" fmla="*/ 34 w 39"/>
                  <a:gd name="T29" fmla="*/ 27 h 36"/>
                  <a:gd name="T30" fmla="*/ 38 w 39"/>
                  <a:gd name="T31" fmla="*/ 21 h 36"/>
                  <a:gd name="T32" fmla="*/ 39 w 39"/>
                  <a:gd name="T33" fmla="*/ 14 h 36"/>
                  <a:gd name="T34" fmla="*/ 38 w 39"/>
                  <a:gd name="T35" fmla="*/ 11 h 36"/>
                  <a:gd name="T36" fmla="*/ 37 w 39"/>
                  <a:gd name="T37" fmla="*/ 8 h 36"/>
                  <a:gd name="T38" fmla="*/ 37 w 39"/>
                  <a:gd name="T39" fmla="*/ 8 h 36"/>
                  <a:gd name="T40" fmla="*/ 35 w 39"/>
                  <a:gd name="T41" fmla="*/ 5 h 36"/>
                  <a:gd name="T42" fmla="*/ 33 w 39"/>
                  <a:gd name="T43" fmla="*/ 3 h 36"/>
                  <a:gd name="T44" fmla="*/ 26 w 39"/>
                  <a:gd name="T45" fmla="*/ 0 h 36"/>
                  <a:gd name="T46" fmla="*/ 19 w 39"/>
                  <a:gd name="T47" fmla="*/ 0 h 36"/>
                  <a:gd name="T48" fmla="*/ 11 w 39"/>
                  <a:gd name="T49" fmla="*/ 4 h 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9"/>
                  <a:gd name="T76" fmla="*/ 0 h 36"/>
                  <a:gd name="T77" fmla="*/ 39 w 39"/>
                  <a:gd name="T78" fmla="*/ 36 h 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9" h="36">
                    <a:moveTo>
                      <a:pt x="11" y="4"/>
                    </a:moveTo>
                    <a:lnTo>
                      <a:pt x="11" y="4"/>
                    </a:lnTo>
                    <a:lnTo>
                      <a:pt x="5" y="9"/>
                    </a:lnTo>
                    <a:lnTo>
                      <a:pt x="1" y="16"/>
                    </a:lnTo>
                    <a:lnTo>
                      <a:pt x="0" y="22"/>
                    </a:lnTo>
                    <a:lnTo>
                      <a:pt x="0" y="26"/>
                    </a:lnTo>
                    <a:lnTo>
                      <a:pt x="1" y="28"/>
                    </a:lnTo>
                    <a:lnTo>
                      <a:pt x="3" y="31"/>
                    </a:lnTo>
                    <a:lnTo>
                      <a:pt x="6" y="34"/>
                    </a:lnTo>
                    <a:lnTo>
                      <a:pt x="12" y="36"/>
                    </a:lnTo>
                    <a:lnTo>
                      <a:pt x="20" y="35"/>
                    </a:lnTo>
                    <a:lnTo>
                      <a:pt x="28" y="32"/>
                    </a:lnTo>
                    <a:lnTo>
                      <a:pt x="34" y="27"/>
                    </a:lnTo>
                    <a:lnTo>
                      <a:pt x="38" y="21"/>
                    </a:lnTo>
                    <a:lnTo>
                      <a:pt x="39" y="14"/>
                    </a:lnTo>
                    <a:lnTo>
                      <a:pt x="38" y="11"/>
                    </a:lnTo>
                    <a:lnTo>
                      <a:pt x="37" y="8"/>
                    </a:lnTo>
                    <a:lnTo>
                      <a:pt x="35" y="5"/>
                    </a:lnTo>
                    <a:lnTo>
                      <a:pt x="33" y="3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070" name="Freeform 3491"/>
              <p:cNvSpPr>
                <a:spLocks/>
              </p:cNvSpPr>
              <p:nvPr/>
            </p:nvSpPr>
            <p:spPr bwMode="auto">
              <a:xfrm>
                <a:off x="1652" y="3106"/>
                <a:ext cx="39" cy="36"/>
              </a:xfrm>
              <a:custGeom>
                <a:avLst/>
                <a:gdLst>
                  <a:gd name="T0" fmla="*/ 11 w 39"/>
                  <a:gd name="T1" fmla="*/ 4 h 36"/>
                  <a:gd name="T2" fmla="*/ 11 w 39"/>
                  <a:gd name="T3" fmla="*/ 4 h 36"/>
                  <a:gd name="T4" fmla="*/ 5 w 39"/>
                  <a:gd name="T5" fmla="*/ 9 h 36"/>
                  <a:gd name="T6" fmla="*/ 1 w 39"/>
                  <a:gd name="T7" fmla="*/ 16 h 36"/>
                  <a:gd name="T8" fmla="*/ 0 w 39"/>
                  <a:gd name="T9" fmla="*/ 22 h 36"/>
                  <a:gd name="T10" fmla="*/ 0 w 39"/>
                  <a:gd name="T11" fmla="*/ 26 h 36"/>
                  <a:gd name="T12" fmla="*/ 1 w 39"/>
                  <a:gd name="T13" fmla="*/ 28 h 36"/>
                  <a:gd name="T14" fmla="*/ 1 w 39"/>
                  <a:gd name="T15" fmla="*/ 28 h 36"/>
                  <a:gd name="T16" fmla="*/ 3 w 39"/>
                  <a:gd name="T17" fmla="*/ 31 h 36"/>
                  <a:gd name="T18" fmla="*/ 6 w 39"/>
                  <a:gd name="T19" fmla="*/ 34 h 36"/>
                  <a:gd name="T20" fmla="*/ 12 w 39"/>
                  <a:gd name="T21" fmla="*/ 36 h 36"/>
                  <a:gd name="T22" fmla="*/ 20 w 39"/>
                  <a:gd name="T23" fmla="*/ 35 h 36"/>
                  <a:gd name="T24" fmla="*/ 28 w 39"/>
                  <a:gd name="T25" fmla="*/ 32 h 36"/>
                  <a:gd name="T26" fmla="*/ 28 w 39"/>
                  <a:gd name="T27" fmla="*/ 32 h 36"/>
                  <a:gd name="T28" fmla="*/ 34 w 39"/>
                  <a:gd name="T29" fmla="*/ 27 h 36"/>
                  <a:gd name="T30" fmla="*/ 38 w 39"/>
                  <a:gd name="T31" fmla="*/ 21 h 36"/>
                  <a:gd name="T32" fmla="*/ 39 w 39"/>
                  <a:gd name="T33" fmla="*/ 14 h 36"/>
                  <a:gd name="T34" fmla="*/ 38 w 39"/>
                  <a:gd name="T35" fmla="*/ 11 h 36"/>
                  <a:gd name="T36" fmla="*/ 37 w 39"/>
                  <a:gd name="T37" fmla="*/ 8 h 36"/>
                  <a:gd name="T38" fmla="*/ 37 w 39"/>
                  <a:gd name="T39" fmla="*/ 8 h 36"/>
                  <a:gd name="T40" fmla="*/ 35 w 39"/>
                  <a:gd name="T41" fmla="*/ 5 h 36"/>
                  <a:gd name="T42" fmla="*/ 33 w 39"/>
                  <a:gd name="T43" fmla="*/ 3 h 36"/>
                  <a:gd name="T44" fmla="*/ 26 w 39"/>
                  <a:gd name="T45" fmla="*/ 0 h 36"/>
                  <a:gd name="T46" fmla="*/ 19 w 39"/>
                  <a:gd name="T47" fmla="*/ 0 h 36"/>
                  <a:gd name="T48" fmla="*/ 11 w 39"/>
                  <a:gd name="T49" fmla="*/ 4 h 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9"/>
                  <a:gd name="T76" fmla="*/ 0 h 36"/>
                  <a:gd name="T77" fmla="*/ 39 w 39"/>
                  <a:gd name="T78" fmla="*/ 36 h 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9" h="36">
                    <a:moveTo>
                      <a:pt x="11" y="4"/>
                    </a:moveTo>
                    <a:lnTo>
                      <a:pt x="11" y="4"/>
                    </a:lnTo>
                    <a:lnTo>
                      <a:pt x="5" y="9"/>
                    </a:lnTo>
                    <a:lnTo>
                      <a:pt x="1" y="16"/>
                    </a:lnTo>
                    <a:lnTo>
                      <a:pt x="0" y="22"/>
                    </a:lnTo>
                    <a:lnTo>
                      <a:pt x="0" y="26"/>
                    </a:lnTo>
                    <a:lnTo>
                      <a:pt x="1" y="28"/>
                    </a:lnTo>
                    <a:lnTo>
                      <a:pt x="3" y="31"/>
                    </a:lnTo>
                    <a:lnTo>
                      <a:pt x="6" y="34"/>
                    </a:lnTo>
                    <a:lnTo>
                      <a:pt x="12" y="36"/>
                    </a:lnTo>
                    <a:lnTo>
                      <a:pt x="20" y="35"/>
                    </a:lnTo>
                    <a:lnTo>
                      <a:pt x="28" y="32"/>
                    </a:lnTo>
                    <a:lnTo>
                      <a:pt x="34" y="27"/>
                    </a:lnTo>
                    <a:lnTo>
                      <a:pt x="38" y="21"/>
                    </a:lnTo>
                    <a:lnTo>
                      <a:pt x="39" y="14"/>
                    </a:lnTo>
                    <a:lnTo>
                      <a:pt x="38" y="11"/>
                    </a:lnTo>
                    <a:lnTo>
                      <a:pt x="37" y="8"/>
                    </a:lnTo>
                    <a:lnTo>
                      <a:pt x="35" y="5"/>
                    </a:lnTo>
                    <a:lnTo>
                      <a:pt x="33" y="3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1" y="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071" name="Freeform 3492"/>
              <p:cNvSpPr>
                <a:spLocks/>
              </p:cNvSpPr>
              <p:nvPr/>
            </p:nvSpPr>
            <p:spPr bwMode="auto">
              <a:xfrm>
                <a:off x="1681" y="3110"/>
                <a:ext cx="39" cy="33"/>
              </a:xfrm>
              <a:custGeom>
                <a:avLst/>
                <a:gdLst>
                  <a:gd name="T0" fmla="*/ 25 w 39"/>
                  <a:gd name="T1" fmla="*/ 1 h 33"/>
                  <a:gd name="T2" fmla="*/ 25 w 39"/>
                  <a:gd name="T3" fmla="*/ 1 h 33"/>
                  <a:gd name="T4" fmla="*/ 16 w 39"/>
                  <a:gd name="T5" fmla="*/ 0 h 33"/>
                  <a:gd name="T6" fmla="*/ 10 w 39"/>
                  <a:gd name="T7" fmla="*/ 1 h 33"/>
                  <a:gd name="T8" fmla="*/ 4 w 39"/>
                  <a:gd name="T9" fmla="*/ 5 h 33"/>
                  <a:gd name="T10" fmla="*/ 1 w 39"/>
                  <a:gd name="T11" fmla="*/ 7 h 33"/>
                  <a:gd name="T12" fmla="*/ 0 w 39"/>
                  <a:gd name="T13" fmla="*/ 10 h 33"/>
                  <a:gd name="T14" fmla="*/ 0 w 39"/>
                  <a:gd name="T15" fmla="*/ 10 h 33"/>
                  <a:gd name="T16" fmla="*/ 0 w 39"/>
                  <a:gd name="T17" fmla="*/ 13 h 33"/>
                  <a:gd name="T18" fmla="*/ 0 w 39"/>
                  <a:gd name="T19" fmla="*/ 17 h 33"/>
                  <a:gd name="T20" fmla="*/ 2 w 39"/>
                  <a:gd name="T21" fmla="*/ 23 h 33"/>
                  <a:gd name="T22" fmla="*/ 8 w 39"/>
                  <a:gd name="T23" fmla="*/ 28 h 33"/>
                  <a:gd name="T24" fmla="*/ 14 w 39"/>
                  <a:gd name="T25" fmla="*/ 32 h 33"/>
                  <a:gd name="T26" fmla="*/ 14 w 39"/>
                  <a:gd name="T27" fmla="*/ 32 h 33"/>
                  <a:gd name="T28" fmla="*/ 22 w 39"/>
                  <a:gd name="T29" fmla="*/ 33 h 33"/>
                  <a:gd name="T30" fmla="*/ 29 w 39"/>
                  <a:gd name="T31" fmla="*/ 33 h 33"/>
                  <a:gd name="T32" fmla="*/ 36 w 39"/>
                  <a:gd name="T33" fmla="*/ 30 h 33"/>
                  <a:gd name="T34" fmla="*/ 38 w 39"/>
                  <a:gd name="T35" fmla="*/ 27 h 33"/>
                  <a:gd name="T36" fmla="*/ 39 w 39"/>
                  <a:gd name="T37" fmla="*/ 24 h 33"/>
                  <a:gd name="T38" fmla="*/ 39 w 39"/>
                  <a:gd name="T39" fmla="*/ 24 h 33"/>
                  <a:gd name="T40" fmla="*/ 39 w 39"/>
                  <a:gd name="T41" fmla="*/ 21 h 33"/>
                  <a:gd name="T42" fmla="*/ 39 w 39"/>
                  <a:gd name="T43" fmla="*/ 18 h 33"/>
                  <a:gd name="T44" fmla="*/ 37 w 39"/>
                  <a:gd name="T45" fmla="*/ 12 h 33"/>
                  <a:gd name="T46" fmla="*/ 32 w 39"/>
                  <a:gd name="T47" fmla="*/ 7 h 33"/>
                  <a:gd name="T48" fmla="*/ 25 w 39"/>
                  <a:gd name="T49" fmla="*/ 1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9"/>
                  <a:gd name="T76" fmla="*/ 0 h 33"/>
                  <a:gd name="T77" fmla="*/ 39 w 39"/>
                  <a:gd name="T78" fmla="*/ 33 h 3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9" h="33">
                    <a:moveTo>
                      <a:pt x="25" y="1"/>
                    </a:moveTo>
                    <a:lnTo>
                      <a:pt x="25" y="1"/>
                    </a:lnTo>
                    <a:lnTo>
                      <a:pt x="16" y="0"/>
                    </a:lnTo>
                    <a:lnTo>
                      <a:pt x="10" y="1"/>
                    </a:lnTo>
                    <a:lnTo>
                      <a:pt x="4" y="5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8" y="28"/>
                    </a:lnTo>
                    <a:lnTo>
                      <a:pt x="14" y="32"/>
                    </a:lnTo>
                    <a:lnTo>
                      <a:pt x="22" y="33"/>
                    </a:lnTo>
                    <a:lnTo>
                      <a:pt x="29" y="33"/>
                    </a:lnTo>
                    <a:lnTo>
                      <a:pt x="36" y="30"/>
                    </a:lnTo>
                    <a:lnTo>
                      <a:pt x="38" y="27"/>
                    </a:lnTo>
                    <a:lnTo>
                      <a:pt x="39" y="24"/>
                    </a:lnTo>
                    <a:lnTo>
                      <a:pt x="39" y="21"/>
                    </a:lnTo>
                    <a:lnTo>
                      <a:pt x="39" y="18"/>
                    </a:lnTo>
                    <a:lnTo>
                      <a:pt x="37" y="12"/>
                    </a:lnTo>
                    <a:lnTo>
                      <a:pt x="32" y="7"/>
                    </a:lnTo>
                    <a:lnTo>
                      <a:pt x="25" y="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072" name="Freeform 3493"/>
              <p:cNvSpPr>
                <a:spLocks/>
              </p:cNvSpPr>
              <p:nvPr/>
            </p:nvSpPr>
            <p:spPr bwMode="auto">
              <a:xfrm>
                <a:off x="1681" y="3110"/>
                <a:ext cx="39" cy="33"/>
              </a:xfrm>
              <a:custGeom>
                <a:avLst/>
                <a:gdLst>
                  <a:gd name="T0" fmla="*/ 25 w 39"/>
                  <a:gd name="T1" fmla="*/ 1 h 33"/>
                  <a:gd name="T2" fmla="*/ 25 w 39"/>
                  <a:gd name="T3" fmla="*/ 1 h 33"/>
                  <a:gd name="T4" fmla="*/ 16 w 39"/>
                  <a:gd name="T5" fmla="*/ 0 h 33"/>
                  <a:gd name="T6" fmla="*/ 10 w 39"/>
                  <a:gd name="T7" fmla="*/ 1 h 33"/>
                  <a:gd name="T8" fmla="*/ 4 w 39"/>
                  <a:gd name="T9" fmla="*/ 5 h 33"/>
                  <a:gd name="T10" fmla="*/ 1 w 39"/>
                  <a:gd name="T11" fmla="*/ 7 h 33"/>
                  <a:gd name="T12" fmla="*/ 0 w 39"/>
                  <a:gd name="T13" fmla="*/ 10 h 33"/>
                  <a:gd name="T14" fmla="*/ 0 w 39"/>
                  <a:gd name="T15" fmla="*/ 10 h 33"/>
                  <a:gd name="T16" fmla="*/ 0 w 39"/>
                  <a:gd name="T17" fmla="*/ 13 h 33"/>
                  <a:gd name="T18" fmla="*/ 0 w 39"/>
                  <a:gd name="T19" fmla="*/ 17 h 33"/>
                  <a:gd name="T20" fmla="*/ 2 w 39"/>
                  <a:gd name="T21" fmla="*/ 23 h 33"/>
                  <a:gd name="T22" fmla="*/ 8 w 39"/>
                  <a:gd name="T23" fmla="*/ 28 h 33"/>
                  <a:gd name="T24" fmla="*/ 14 w 39"/>
                  <a:gd name="T25" fmla="*/ 32 h 33"/>
                  <a:gd name="T26" fmla="*/ 14 w 39"/>
                  <a:gd name="T27" fmla="*/ 32 h 33"/>
                  <a:gd name="T28" fmla="*/ 22 w 39"/>
                  <a:gd name="T29" fmla="*/ 33 h 33"/>
                  <a:gd name="T30" fmla="*/ 29 w 39"/>
                  <a:gd name="T31" fmla="*/ 33 h 33"/>
                  <a:gd name="T32" fmla="*/ 36 w 39"/>
                  <a:gd name="T33" fmla="*/ 30 h 33"/>
                  <a:gd name="T34" fmla="*/ 38 w 39"/>
                  <a:gd name="T35" fmla="*/ 27 h 33"/>
                  <a:gd name="T36" fmla="*/ 39 w 39"/>
                  <a:gd name="T37" fmla="*/ 24 h 33"/>
                  <a:gd name="T38" fmla="*/ 39 w 39"/>
                  <a:gd name="T39" fmla="*/ 24 h 33"/>
                  <a:gd name="T40" fmla="*/ 39 w 39"/>
                  <a:gd name="T41" fmla="*/ 21 h 33"/>
                  <a:gd name="T42" fmla="*/ 39 w 39"/>
                  <a:gd name="T43" fmla="*/ 18 h 33"/>
                  <a:gd name="T44" fmla="*/ 37 w 39"/>
                  <a:gd name="T45" fmla="*/ 12 h 33"/>
                  <a:gd name="T46" fmla="*/ 32 w 39"/>
                  <a:gd name="T47" fmla="*/ 7 h 33"/>
                  <a:gd name="T48" fmla="*/ 25 w 39"/>
                  <a:gd name="T49" fmla="*/ 1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9"/>
                  <a:gd name="T76" fmla="*/ 0 h 33"/>
                  <a:gd name="T77" fmla="*/ 39 w 39"/>
                  <a:gd name="T78" fmla="*/ 33 h 3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9" h="33">
                    <a:moveTo>
                      <a:pt x="25" y="1"/>
                    </a:moveTo>
                    <a:lnTo>
                      <a:pt x="25" y="1"/>
                    </a:lnTo>
                    <a:lnTo>
                      <a:pt x="16" y="0"/>
                    </a:lnTo>
                    <a:lnTo>
                      <a:pt x="10" y="1"/>
                    </a:lnTo>
                    <a:lnTo>
                      <a:pt x="4" y="5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8" y="28"/>
                    </a:lnTo>
                    <a:lnTo>
                      <a:pt x="14" y="32"/>
                    </a:lnTo>
                    <a:lnTo>
                      <a:pt x="22" y="33"/>
                    </a:lnTo>
                    <a:lnTo>
                      <a:pt x="29" y="33"/>
                    </a:lnTo>
                    <a:lnTo>
                      <a:pt x="36" y="30"/>
                    </a:lnTo>
                    <a:lnTo>
                      <a:pt x="38" y="27"/>
                    </a:lnTo>
                    <a:lnTo>
                      <a:pt x="39" y="24"/>
                    </a:lnTo>
                    <a:lnTo>
                      <a:pt x="39" y="21"/>
                    </a:lnTo>
                    <a:lnTo>
                      <a:pt x="39" y="18"/>
                    </a:lnTo>
                    <a:lnTo>
                      <a:pt x="37" y="12"/>
                    </a:lnTo>
                    <a:lnTo>
                      <a:pt x="32" y="7"/>
                    </a:lnTo>
                    <a:lnTo>
                      <a:pt x="25" y="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073" name="Freeform 3494"/>
              <p:cNvSpPr>
                <a:spLocks/>
              </p:cNvSpPr>
              <p:nvPr/>
            </p:nvSpPr>
            <p:spPr bwMode="auto">
              <a:xfrm>
                <a:off x="1791" y="3076"/>
                <a:ext cx="30" cy="89"/>
              </a:xfrm>
              <a:custGeom>
                <a:avLst/>
                <a:gdLst>
                  <a:gd name="T0" fmla="*/ 0 w 30"/>
                  <a:gd name="T1" fmla="*/ 84 h 89"/>
                  <a:gd name="T2" fmla="*/ 9 w 30"/>
                  <a:gd name="T3" fmla="*/ 69 h 89"/>
                  <a:gd name="T4" fmla="*/ 9 w 30"/>
                  <a:gd name="T5" fmla="*/ 0 h 89"/>
                  <a:gd name="T6" fmla="*/ 23 w 30"/>
                  <a:gd name="T7" fmla="*/ 2 h 89"/>
                  <a:gd name="T8" fmla="*/ 23 w 30"/>
                  <a:gd name="T9" fmla="*/ 70 h 89"/>
                  <a:gd name="T10" fmla="*/ 30 w 30"/>
                  <a:gd name="T11" fmla="*/ 85 h 89"/>
                  <a:gd name="T12" fmla="*/ 20 w 30"/>
                  <a:gd name="T13" fmla="*/ 80 h 89"/>
                  <a:gd name="T14" fmla="*/ 20 w 30"/>
                  <a:gd name="T15" fmla="*/ 89 h 89"/>
                  <a:gd name="T16" fmla="*/ 14 w 30"/>
                  <a:gd name="T17" fmla="*/ 81 h 89"/>
                  <a:gd name="T18" fmla="*/ 9 w 30"/>
                  <a:gd name="T19" fmla="*/ 88 h 89"/>
                  <a:gd name="T20" fmla="*/ 9 w 30"/>
                  <a:gd name="T21" fmla="*/ 80 h 89"/>
                  <a:gd name="T22" fmla="*/ 0 w 30"/>
                  <a:gd name="T23" fmla="*/ 84 h 89"/>
                  <a:gd name="T24" fmla="*/ 0 w 30"/>
                  <a:gd name="T25" fmla="*/ 84 h 8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0"/>
                  <a:gd name="T40" fmla="*/ 0 h 89"/>
                  <a:gd name="T41" fmla="*/ 30 w 30"/>
                  <a:gd name="T42" fmla="*/ 89 h 8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0" h="89">
                    <a:moveTo>
                      <a:pt x="0" y="84"/>
                    </a:moveTo>
                    <a:lnTo>
                      <a:pt x="9" y="69"/>
                    </a:lnTo>
                    <a:lnTo>
                      <a:pt x="9" y="0"/>
                    </a:lnTo>
                    <a:lnTo>
                      <a:pt x="23" y="2"/>
                    </a:lnTo>
                    <a:lnTo>
                      <a:pt x="23" y="70"/>
                    </a:lnTo>
                    <a:lnTo>
                      <a:pt x="30" y="85"/>
                    </a:lnTo>
                    <a:lnTo>
                      <a:pt x="20" y="80"/>
                    </a:lnTo>
                    <a:lnTo>
                      <a:pt x="20" y="89"/>
                    </a:lnTo>
                    <a:lnTo>
                      <a:pt x="14" y="81"/>
                    </a:lnTo>
                    <a:lnTo>
                      <a:pt x="9" y="88"/>
                    </a:lnTo>
                    <a:lnTo>
                      <a:pt x="9" y="80"/>
                    </a:lnTo>
                    <a:lnTo>
                      <a:pt x="0" y="84"/>
                    </a:lnTo>
                    <a:close/>
                  </a:path>
                </a:pathLst>
              </a:custGeom>
              <a:solidFill>
                <a:srgbClr val="6633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074" name="Freeform 3495"/>
              <p:cNvSpPr>
                <a:spLocks/>
              </p:cNvSpPr>
              <p:nvPr/>
            </p:nvSpPr>
            <p:spPr bwMode="auto">
              <a:xfrm>
                <a:off x="1773" y="3062"/>
                <a:ext cx="39" cy="33"/>
              </a:xfrm>
              <a:custGeom>
                <a:avLst/>
                <a:gdLst>
                  <a:gd name="T0" fmla="*/ 11 w 39"/>
                  <a:gd name="T1" fmla="*/ 2 h 33"/>
                  <a:gd name="T2" fmla="*/ 11 w 39"/>
                  <a:gd name="T3" fmla="*/ 2 h 33"/>
                  <a:gd name="T4" fmla="*/ 5 w 39"/>
                  <a:gd name="T5" fmla="*/ 7 h 33"/>
                  <a:gd name="T6" fmla="*/ 1 w 39"/>
                  <a:gd name="T7" fmla="*/ 14 h 33"/>
                  <a:gd name="T8" fmla="*/ 0 w 39"/>
                  <a:gd name="T9" fmla="*/ 20 h 33"/>
                  <a:gd name="T10" fmla="*/ 0 w 39"/>
                  <a:gd name="T11" fmla="*/ 24 h 33"/>
                  <a:gd name="T12" fmla="*/ 1 w 39"/>
                  <a:gd name="T13" fmla="*/ 27 h 33"/>
                  <a:gd name="T14" fmla="*/ 1 w 39"/>
                  <a:gd name="T15" fmla="*/ 27 h 33"/>
                  <a:gd name="T16" fmla="*/ 4 w 39"/>
                  <a:gd name="T17" fmla="*/ 29 h 33"/>
                  <a:gd name="T18" fmla="*/ 6 w 39"/>
                  <a:gd name="T19" fmla="*/ 32 h 33"/>
                  <a:gd name="T20" fmla="*/ 12 w 39"/>
                  <a:gd name="T21" fmla="*/ 33 h 33"/>
                  <a:gd name="T22" fmla="*/ 20 w 39"/>
                  <a:gd name="T23" fmla="*/ 33 h 33"/>
                  <a:gd name="T24" fmla="*/ 28 w 39"/>
                  <a:gd name="T25" fmla="*/ 30 h 33"/>
                  <a:gd name="T26" fmla="*/ 28 w 39"/>
                  <a:gd name="T27" fmla="*/ 30 h 33"/>
                  <a:gd name="T28" fmla="*/ 34 w 39"/>
                  <a:gd name="T29" fmla="*/ 25 h 33"/>
                  <a:gd name="T30" fmla="*/ 38 w 39"/>
                  <a:gd name="T31" fmla="*/ 19 h 33"/>
                  <a:gd name="T32" fmla="*/ 39 w 39"/>
                  <a:gd name="T33" fmla="*/ 12 h 33"/>
                  <a:gd name="T34" fmla="*/ 38 w 39"/>
                  <a:gd name="T35" fmla="*/ 9 h 33"/>
                  <a:gd name="T36" fmla="*/ 37 w 39"/>
                  <a:gd name="T37" fmla="*/ 6 h 33"/>
                  <a:gd name="T38" fmla="*/ 37 w 39"/>
                  <a:gd name="T39" fmla="*/ 6 h 33"/>
                  <a:gd name="T40" fmla="*/ 35 w 39"/>
                  <a:gd name="T41" fmla="*/ 4 h 33"/>
                  <a:gd name="T42" fmla="*/ 33 w 39"/>
                  <a:gd name="T43" fmla="*/ 1 h 33"/>
                  <a:gd name="T44" fmla="*/ 27 w 39"/>
                  <a:gd name="T45" fmla="*/ 0 h 33"/>
                  <a:gd name="T46" fmla="*/ 19 w 39"/>
                  <a:gd name="T47" fmla="*/ 0 h 33"/>
                  <a:gd name="T48" fmla="*/ 11 w 39"/>
                  <a:gd name="T49" fmla="*/ 2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9"/>
                  <a:gd name="T76" fmla="*/ 0 h 33"/>
                  <a:gd name="T77" fmla="*/ 39 w 39"/>
                  <a:gd name="T78" fmla="*/ 33 h 3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9" h="33">
                    <a:moveTo>
                      <a:pt x="11" y="2"/>
                    </a:moveTo>
                    <a:lnTo>
                      <a:pt x="11" y="2"/>
                    </a:lnTo>
                    <a:lnTo>
                      <a:pt x="5" y="7"/>
                    </a:lnTo>
                    <a:lnTo>
                      <a:pt x="1" y="14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1" y="27"/>
                    </a:lnTo>
                    <a:lnTo>
                      <a:pt x="4" y="29"/>
                    </a:lnTo>
                    <a:lnTo>
                      <a:pt x="6" y="32"/>
                    </a:lnTo>
                    <a:lnTo>
                      <a:pt x="12" y="33"/>
                    </a:lnTo>
                    <a:lnTo>
                      <a:pt x="20" y="33"/>
                    </a:lnTo>
                    <a:lnTo>
                      <a:pt x="28" y="30"/>
                    </a:lnTo>
                    <a:lnTo>
                      <a:pt x="34" y="25"/>
                    </a:lnTo>
                    <a:lnTo>
                      <a:pt x="38" y="19"/>
                    </a:lnTo>
                    <a:lnTo>
                      <a:pt x="39" y="12"/>
                    </a:lnTo>
                    <a:lnTo>
                      <a:pt x="38" y="9"/>
                    </a:lnTo>
                    <a:lnTo>
                      <a:pt x="37" y="6"/>
                    </a:lnTo>
                    <a:lnTo>
                      <a:pt x="35" y="4"/>
                    </a:lnTo>
                    <a:lnTo>
                      <a:pt x="33" y="1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11" y="2"/>
                    </a:lnTo>
                    <a:close/>
                  </a:path>
                </a:pathLst>
              </a:custGeom>
              <a:solidFill>
                <a:srgbClr val="3098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075" name="Freeform 3496"/>
              <p:cNvSpPr>
                <a:spLocks/>
              </p:cNvSpPr>
              <p:nvPr/>
            </p:nvSpPr>
            <p:spPr bwMode="auto">
              <a:xfrm>
                <a:off x="1773" y="3062"/>
                <a:ext cx="39" cy="33"/>
              </a:xfrm>
              <a:custGeom>
                <a:avLst/>
                <a:gdLst>
                  <a:gd name="T0" fmla="*/ 11 w 39"/>
                  <a:gd name="T1" fmla="*/ 2 h 33"/>
                  <a:gd name="T2" fmla="*/ 11 w 39"/>
                  <a:gd name="T3" fmla="*/ 2 h 33"/>
                  <a:gd name="T4" fmla="*/ 5 w 39"/>
                  <a:gd name="T5" fmla="*/ 7 h 33"/>
                  <a:gd name="T6" fmla="*/ 1 w 39"/>
                  <a:gd name="T7" fmla="*/ 14 h 33"/>
                  <a:gd name="T8" fmla="*/ 0 w 39"/>
                  <a:gd name="T9" fmla="*/ 20 h 33"/>
                  <a:gd name="T10" fmla="*/ 0 w 39"/>
                  <a:gd name="T11" fmla="*/ 24 h 33"/>
                  <a:gd name="T12" fmla="*/ 1 w 39"/>
                  <a:gd name="T13" fmla="*/ 27 h 33"/>
                  <a:gd name="T14" fmla="*/ 1 w 39"/>
                  <a:gd name="T15" fmla="*/ 27 h 33"/>
                  <a:gd name="T16" fmla="*/ 4 w 39"/>
                  <a:gd name="T17" fmla="*/ 29 h 33"/>
                  <a:gd name="T18" fmla="*/ 6 w 39"/>
                  <a:gd name="T19" fmla="*/ 32 h 33"/>
                  <a:gd name="T20" fmla="*/ 12 w 39"/>
                  <a:gd name="T21" fmla="*/ 33 h 33"/>
                  <a:gd name="T22" fmla="*/ 20 w 39"/>
                  <a:gd name="T23" fmla="*/ 33 h 33"/>
                  <a:gd name="T24" fmla="*/ 28 w 39"/>
                  <a:gd name="T25" fmla="*/ 30 h 33"/>
                  <a:gd name="T26" fmla="*/ 28 w 39"/>
                  <a:gd name="T27" fmla="*/ 30 h 33"/>
                  <a:gd name="T28" fmla="*/ 34 w 39"/>
                  <a:gd name="T29" fmla="*/ 25 h 33"/>
                  <a:gd name="T30" fmla="*/ 38 w 39"/>
                  <a:gd name="T31" fmla="*/ 19 h 33"/>
                  <a:gd name="T32" fmla="*/ 39 w 39"/>
                  <a:gd name="T33" fmla="*/ 12 h 33"/>
                  <a:gd name="T34" fmla="*/ 38 w 39"/>
                  <a:gd name="T35" fmla="*/ 9 h 33"/>
                  <a:gd name="T36" fmla="*/ 37 w 39"/>
                  <a:gd name="T37" fmla="*/ 6 h 33"/>
                  <a:gd name="T38" fmla="*/ 37 w 39"/>
                  <a:gd name="T39" fmla="*/ 6 h 33"/>
                  <a:gd name="T40" fmla="*/ 35 w 39"/>
                  <a:gd name="T41" fmla="*/ 4 h 33"/>
                  <a:gd name="T42" fmla="*/ 33 w 39"/>
                  <a:gd name="T43" fmla="*/ 1 h 33"/>
                  <a:gd name="T44" fmla="*/ 27 w 39"/>
                  <a:gd name="T45" fmla="*/ 0 h 33"/>
                  <a:gd name="T46" fmla="*/ 19 w 39"/>
                  <a:gd name="T47" fmla="*/ 0 h 33"/>
                  <a:gd name="T48" fmla="*/ 11 w 39"/>
                  <a:gd name="T49" fmla="*/ 2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9"/>
                  <a:gd name="T76" fmla="*/ 0 h 33"/>
                  <a:gd name="T77" fmla="*/ 39 w 39"/>
                  <a:gd name="T78" fmla="*/ 33 h 3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9" h="33">
                    <a:moveTo>
                      <a:pt x="11" y="2"/>
                    </a:moveTo>
                    <a:lnTo>
                      <a:pt x="11" y="2"/>
                    </a:lnTo>
                    <a:lnTo>
                      <a:pt x="5" y="7"/>
                    </a:lnTo>
                    <a:lnTo>
                      <a:pt x="1" y="14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1" y="27"/>
                    </a:lnTo>
                    <a:lnTo>
                      <a:pt x="4" y="29"/>
                    </a:lnTo>
                    <a:lnTo>
                      <a:pt x="6" y="32"/>
                    </a:lnTo>
                    <a:lnTo>
                      <a:pt x="12" y="33"/>
                    </a:lnTo>
                    <a:lnTo>
                      <a:pt x="20" y="33"/>
                    </a:lnTo>
                    <a:lnTo>
                      <a:pt x="28" y="30"/>
                    </a:lnTo>
                    <a:lnTo>
                      <a:pt x="34" y="25"/>
                    </a:lnTo>
                    <a:lnTo>
                      <a:pt x="38" y="19"/>
                    </a:lnTo>
                    <a:lnTo>
                      <a:pt x="39" y="12"/>
                    </a:lnTo>
                    <a:lnTo>
                      <a:pt x="38" y="9"/>
                    </a:lnTo>
                    <a:lnTo>
                      <a:pt x="37" y="6"/>
                    </a:lnTo>
                    <a:lnTo>
                      <a:pt x="35" y="4"/>
                    </a:lnTo>
                    <a:lnTo>
                      <a:pt x="33" y="1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11" y="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076" name="Freeform 3497"/>
              <p:cNvSpPr>
                <a:spLocks/>
              </p:cNvSpPr>
              <p:nvPr/>
            </p:nvSpPr>
            <p:spPr bwMode="auto">
              <a:xfrm>
                <a:off x="1802" y="3066"/>
                <a:ext cx="40" cy="33"/>
              </a:xfrm>
              <a:custGeom>
                <a:avLst/>
                <a:gdLst>
                  <a:gd name="T0" fmla="*/ 26 w 40"/>
                  <a:gd name="T1" fmla="*/ 1 h 33"/>
                  <a:gd name="T2" fmla="*/ 26 w 40"/>
                  <a:gd name="T3" fmla="*/ 1 h 33"/>
                  <a:gd name="T4" fmla="*/ 18 w 40"/>
                  <a:gd name="T5" fmla="*/ 0 h 33"/>
                  <a:gd name="T6" fmla="*/ 10 w 40"/>
                  <a:gd name="T7" fmla="*/ 0 h 33"/>
                  <a:gd name="T8" fmla="*/ 4 w 40"/>
                  <a:gd name="T9" fmla="*/ 3 h 33"/>
                  <a:gd name="T10" fmla="*/ 1 w 40"/>
                  <a:gd name="T11" fmla="*/ 6 h 33"/>
                  <a:gd name="T12" fmla="*/ 0 w 40"/>
                  <a:gd name="T13" fmla="*/ 8 h 33"/>
                  <a:gd name="T14" fmla="*/ 0 w 40"/>
                  <a:gd name="T15" fmla="*/ 8 h 33"/>
                  <a:gd name="T16" fmla="*/ 0 w 40"/>
                  <a:gd name="T17" fmla="*/ 11 h 33"/>
                  <a:gd name="T18" fmla="*/ 0 w 40"/>
                  <a:gd name="T19" fmla="*/ 15 h 33"/>
                  <a:gd name="T20" fmla="*/ 3 w 40"/>
                  <a:gd name="T21" fmla="*/ 21 h 33"/>
                  <a:gd name="T22" fmla="*/ 8 w 40"/>
                  <a:gd name="T23" fmla="*/ 26 h 33"/>
                  <a:gd name="T24" fmla="*/ 14 w 40"/>
                  <a:gd name="T25" fmla="*/ 30 h 33"/>
                  <a:gd name="T26" fmla="*/ 14 w 40"/>
                  <a:gd name="T27" fmla="*/ 30 h 33"/>
                  <a:gd name="T28" fmla="*/ 22 w 40"/>
                  <a:gd name="T29" fmla="*/ 33 h 33"/>
                  <a:gd name="T30" fmla="*/ 29 w 40"/>
                  <a:gd name="T31" fmla="*/ 31 h 33"/>
                  <a:gd name="T32" fmla="*/ 36 w 40"/>
                  <a:gd name="T33" fmla="*/ 28 h 33"/>
                  <a:gd name="T34" fmla="*/ 38 w 40"/>
                  <a:gd name="T35" fmla="*/ 25 h 33"/>
                  <a:gd name="T36" fmla="*/ 40 w 40"/>
                  <a:gd name="T37" fmla="*/ 23 h 33"/>
                  <a:gd name="T38" fmla="*/ 40 w 40"/>
                  <a:gd name="T39" fmla="*/ 23 h 33"/>
                  <a:gd name="T40" fmla="*/ 40 w 40"/>
                  <a:gd name="T41" fmla="*/ 20 h 33"/>
                  <a:gd name="T42" fmla="*/ 40 w 40"/>
                  <a:gd name="T43" fmla="*/ 16 h 33"/>
                  <a:gd name="T44" fmla="*/ 37 w 40"/>
                  <a:gd name="T45" fmla="*/ 10 h 33"/>
                  <a:gd name="T46" fmla="*/ 32 w 40"/>
                  <a:gd name="T47" fmla="*/ 5 h 33"/>
                  <a:gd name="T48" fmla="*/ 26 w 40"/>
                  <a:gd name="T49" fmla="*/ 1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0"/>
                  <a:gd name="T76" fmla="*/ 0 h 33"/>
                  <a:gd name="T77" fmla="*/ 40 w 40"/>
                  <a:gd name="T78" fmla="*/ 33 h 3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0" h="33">
                    <a:moveTo>
                      <a:pt x="26" y="1"/>
                    </a:moveTo>
                    <a:lnTo>
                      <a:pt x="26" y="1"/>
                    </a:lnTo>
                    <a:lnTo>
                      <a:pt x="18" y="0"/>
                    </a:lnTo>
                    <a:lnTo>
                      <a:pt x="10" y="0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3" y="21"/>
                    </a:lnTo>
                    <a:lnTo>
                      <a:pt x="8" y="26"/>
                    </a:lnTo>
                    <a:lnTo>
                      <a:pt x="14" y="30"/>
                    </a:lnTo>
                    <a:lnTo>
                      <a:pt x="22" y="33"/>
                    </a:lnTo>
                    <a:lnTo>
                      <a:pt x="29" y="31"/>
                    </a:lnTo>
                    <a:lnTo>
                      <a:pt x="36" y="28"/>
                    </a:lnTo>
                    <a:lnTo>
                      <a:pt x="38" y="25"/>
                    </a:lnTo>
                    <a:lnTo>
                      <a:pt x="40" y="23"/>
                    </a:lnTo>
                    <a:lnTo>
                      <a:pt x="40" y="20"/>
                    </a:lnTo>
                    <a:lnTo>
                      <a:pt x="40" y="16"/>
                    </a:lnTo>
                    <a:lnTo>
                      <a:pt x="37" y="10"/>
                    </a:lnTo>
                    <a:lnTo>
                      <a:pt x="32" y="5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077" name="Freeform 3498"/>
              <p:cNvSpPr>
                <a:spLocks/>
              </p:cNvSpPr>
              <p:nvPr/>
            </p:nvSpPr>
            <p:spPr bwMode="auto">
              <a:xfrm>
                <a:off x="1802" y="3066"/>
                <a:ext cx="40" cy="33"/>
              </a:xfrm>
              <a:custGeom>
                <a:avLst/>
                <a:gdLst>
                  <a:gd name="T0" fmla="*/ 26 w 40"/>
                  <a:gd name="T1" fmla="*/ 1 h 33"/>
                  <a:gd name="T2" fmla="*/ 26 w 40"/>
                  <a:gd name="T3" fmla="*/ 1 h 33"/>
                  <a:gd name="T4" fmla="*/ 18 w 40"/>
                  <a:gd name="T5" fmla="*/ 0 h 33"/>
                  <a:gd name="T6" fmla="*/ 10 w 40"/>
                  <a:gd name="T7" fmla="*/ 0 h 33"/>
                  <a:gd name="T8" fmla="*/ 4 w 40"/>
                  <a:gd name="T9" fmla="*/ 3 h 33"/>
                  <a:gd name="T10" fmla="*/ 1 w 40"/>
                  <a:gd name="T11" fmla="*/ 6 h 33"/>
                  <a:gd name="T12" fmla="*/ 0 w 40"/>
                  <a:gd name="T13" fmla="*/ 8 h 33"/>
                  <a:gd name="T14" fmla="*/ 0 w 40"/>
                  <a:gd name="T15" fmla="*/ 8 h 33"/>
                  <a:gd name="T16" fmla="*/ 0 w 40"/>
                  <a:gd name="T17" fmla="*/ 11 h 33"/>
                  <a:gd name="T18" fmla="*/ 0 w 40"/>
                  <a:gd name="T19" fmla="*/ 15 h 33"/>
                  <a:gd name="T20" fmla="*/ 3 w 40"/>
                  <a:gd name="T21" fmla="*/ 21 h 33"/>
                  <a:gd name="T22" fmla="*/ 8 w 40"/>
                  <a:gd name="T23" fmla="*/ 26 h 33"/>
                  <a:gd name="T24" fmla="*/ 14 w 40"/>
                  <a:gd name="T25" fmla="*/ 30 h 33"/>
                  <a:gd name="T26" fmla="*/ 14 w 40"/>
                  <a:gd name="T27" fmla="*/ 30 h 33"/>
                  <a:gd name="T28" fmla="*/ 22 w 40"/>
                  <a:gd name="T29" fmla="*/ 33 h 33"/>
                  <a:gd name="T30" fmla="*/ 29 w 40"/>
                  <a:gd name="T31" fmla="*/ 31 h 33"/>
                  <a:gd name="T32" fmla="*/ 36 w 40"/>
                  <a:gd name="T33" fmla="*/ 28 h 33"/>
                  <a:gd name="T34" fmla="*/ 38 w 40"/>
                  <a:gd name="T35" fmla="*/ 25 h 33"/>
                  <a:gd name="T36" fmla="*/ 40 w 40"/>
                  <a:gd name="T37" fmla="*/ 23 h 33"/>
                  <a:gd name="T38" fmla="*/ 40 w 40"/>
                  <a:gd name="T39" fmla="*/ 23 h 33"/>
                  <a:gd name="T40" fmla="*/ 40 w 40"/>
                  <a:gd name="T41" fmla="*/ 20 h 33"/>
                  <a:gd name="T42" fmla="*/ 40 w 40"/>
                  <a:gd name="T43" fmla="*/ 16 h 33"/>
                  <a:gd name="T44" fmla="*/ 37 w 40"/>
                  <a:gd name="T45" fmla="*/ 10 h 33"/>
                  <a:gd name="T46" fmla="*/ 32 w 40"/>
                  <a:gd name="T47" fmla="*/ 5 h 33"/>
                  <a:gd name="T48" fmla="*/ 26 w 40"/>
                  <a:gd name="T49" fmla="*/ 1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0"/>
                  <a:gd name="T76" fmla="*/ 0 h 33"/>
                  <a:gd name="T77" fmla="*/ 40 w 40"/>
                  <a:gd name="T78" fmla="*/ 33 h 3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0" h="33">
                    <a:moveTo>
                      <a:pt x="26" y="1"/>
                    </a:moveTo>
                    <a:lnTo>
                      <a:pt x="26" y="1"/>
                    </a:lnTo>
                    <a:lnTo>
                      <a:pt x="18" y="0"/>
                    </a:lnTo>
                    <a:lnTo>
                      <a:pt x="10" y="0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3" y="21"/>
                    </a:lnTo>
                    <a:lnTo>
                      <a:pt x="8" y="26"/>
                    </a:lnTo>
                    <a:lnTo>
                      <a:pt x="14" y="30"/>
                    </a:lnTo>
                    <a:lnTo>
                      <a:pt x="22" y="33"/>
                    </a:lnTo>
                    <a:lnTo>
                      <a:pt x="29" y="31"/>
                    </a:lnTo>
                    <a:lnTo>
                      <a:pt x="36" y="28"/>
                    </a:lnTo>
                    <a:lnTo>
                      <a:pt x="38" y="25"/>
                    </a:lnTo>
                    <a:lnTo>
                      <a:pt x="40" y="23"/>
                    </a:lnTo>
                    <a:lnTo>
                      <a:pt x="40" y="20"/>
                    </a:lnTo>
                    <a:lnTo>
                      <a:pt x="40" y="16"/>
                    </a:lnTo>
                    <a:lnTo>
                      <a:pt x="37" y="10"/>
                    </a:lnTo>
                    <a:lnTo>
                      <a:pt x="32" y="5"/>
                    </a:lnTo>
                    <a:lnTo>
                      <a:pt x="26" y="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078" name="Freeform 3499"/>
              <p:cNvSpPr>
                <a:spLocks/>
              </p:cNvSpPr>
              <p:nvPr/>
            </p:nvSpPr>
            <p:spPr bwMode="auto">
              <a:xfrm>
                <a:off x="1777" y="3037"/>
                <a:ext cx="42" cy="34"/>
              </a:xfrm>
              <a:custGeom>
                <a:avLst/>
                <a:gdLst>
                  <a:gd name="T0" fmla="*/ 21 w 42"/>
                  <a:gd name="T1" fmla="*/ 0 h 34"/>
                  <a:gd name="T2" fmla="*/ 21 w 42"/>
                  <a:gd name="T3" fmla="*/ 0 h 34"/>
                  <a:gd name="T4" fmla="*/ 12 w 42"/>
                  <a:gd name="T5" fmla="*/ 2 h 34"/>
                  <a:gd name="T6" fmla="*/ 6 w 42"/>
                  <a:gd name="T7" fmla="*/ 6 h 34"/>
                  <a:gd name="T8" fmla="*/ 2 w 42"/>
                  <a:gd name="T9" fmla="*/ 11 h 34"/>
                  <a:gd name="T10" fmla="*/ 1 w 42"/>
                  <a:gd name="T11" fmla="*/ 15 h 34"/>
                  <a:gd name="T12" fmla="*/ 0 w 42"/>
                  <a:gd name="T13" fmla="*/ 17 h 34"/>
                  <a:gd name="T14" fmla="*/ 0 w 42"/>
                  <a:gd name="T15" fmla="*/ 17 h 34"/>
                  <a:gd name="T16" fmla="*/ 1 w 42"/>
                  <a:gd name="T17" fmla="*/ 21 h 34"/>
                  <a:gd name="T18" fmla="*/ 2 w 42"/>
                  <a:gd name="T19" fmla="*/ 23 h 34"/>
                  <a:gd name="T20" fmla="*/ 6 w 42"/>
                  <a:gd name="T21" fmla="*/ 29 h 34"/>
                  <a:gd name="T22" fmla="*/ 12 w 42"/>
                  <a:gd name="T23" fmla="*/ 32 h 34"/>
                  <a:gd name="T24" fmla="*/ 21 w 42"/>
                  <a:gd name="T25" fmla="*/ 34 h 34"/>
                  <a:gd name="T26" fmla="*/ 21 w 42"/>
                  <a:gd name="T27" fmla="*/ 34 h 34"/>
                  <a:gd name="T28" fmla="*/ 29 w 42"/>
                  <a:gd name="T29" fmla="*/ 32 h 34"/>
                  <a:gd name="T30" fmla="*/ 35 w 42"/>
                  <a:gd name="T31" fmla="*/ 29 h 34"/>
                  <a:gd name="T32" fmla="*/ 40 w 42"/>
                  <a:gd name="T33" fmla="*/ 23 h 34"/>
                  <a:gd name="T34" fmla="*/ 42 w 42"/>
                  <a:gd name="T35" fmla="*/ 21 h 34"/>
                  <a:gd name="T36" fmla="*/ 42 w 42"/>
                  <a:gd name="T37" fmla="*/ 17 h 34"/>
                  <a:gd name="T38" fmla="*/ 42 w 42"/>
                  <a:gd name="T39" fmla="*/ 17 h 34"/>
                  <a:gd name="T40" fmla="*/ 42 w 42"/>
                  <a:gd name="T41" fmla="*/ 15 h 34"/>
                  <a:gd name="T42" fmla="*/ 40 w 42"/>
                  <a:gd name="T43" fmla="*/ 11 h 34"/>
                  <a:gd name="T44" fmla="*/ 35 w 42"/>
                  <a:gd name="T45" fmla="*/ 6 h 34"/>
                  <a:gd name="T46" fmla="*/ 29 w 42"/>
                  <a:gd name="T47" fmla="*/ 2 h 34"/>
                  <a:gd name="T48" fmla="*/ 21 w 42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2"/>
                  <a:gd name="T76" fmla="*/ 0 h 34"/>
                  <a:gd name="T77" fmla="*/ 42 w 42"/>
                  <a:gd name="T78" fmla="*/ 34 h 3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2" h="34">
                    <a:moveTo>
                      <a:pt x="21" y="0"/>
                    </a:moveTo>
                    <a:lnTo>
                      <a:pt x="21" y="0"/>
                    </a:lnTo>
                    <a:lnTo>
                      <a:pt x="12" y="2"/>
                    </a:lnTo>
                    <a:lnTo>
                      <a:pt x="6" y="6"/>
                    </a:lnTo>
                    <a:lnTo>
                      <a:pt x="2" y="11"/>
                    </a:lnTo>
                    <a:lnTo>
                      <a:pt x="1" y="15"/>
                    </a:lnTo>
                    <a:lnTo>
                      <a:pt x="0" y="17"/>
                    </a:lnTo>
                    <a:lnTo>
                      <a:pt x="1" y="21"/>
                    </a:lnTo>
                    <a:lnTo>
                      <a:pt x="2" y="23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21" y="34"/>
                    </a:lnTo>
                    <a:lnTo>
                      <a:pt x="29" y="32"/>
                    </a:lnTo>
                    <a:lnTo>
                      <a:pt x="35" y="29"/>
                    </a:lnTo>
                    <a:lnTo>
                      <a:pt x="40" y="23"/>
                    </a:lnTo>
                    <a:lnTo>
                      <a:pt x="42" y="21"/>
                    </a:lnTo>
                    <a:lnTo>
                      <a:pt x="42" y="17"/>
                    </a:lnTo>
                    <a:lnTo>
                      <a:pt x="42" y="15"/>
                    </a:lnTo>
                    <a:lnTo>
                      <a:pt x="40" y="11"/>
                    </a:lnTo>
                    <a:lnTo>
                      <a:pt x="35" y="6"/>
                    </a:lnTo>
                    <a:lnTo>
                      <a:pt x="29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3098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079" name="Freeform 3500"/>
              <p:cNvSpPr>
                <a:spLocks/>
              </p:cNvSpPr>
              <p:nvPr/>
            </p:nvSpPr>
            <p:spPr bwMode="auto">
              <a:xfrm>
                <a:off x="1777" y="3037"/>
                <a:ext cx="42" cy="34"/>
              </a:xfrm>
              <a:custGeom>
                <a:avLst/>
                <a:gdLst>
                  <a:gd name="T0" fmla="*/ 21 w 42"/>
                  <a:gd name="T1" fmla="*/ 0 h 34"/>
                  <a:gd name="T2" fmla="*/ 21 w 42"/>
                  <a:gd name="T3" fmla="*/ 0 h 34"/>
                  <a:gd name="T4" fmla="*/ 12 w 42"/>
                  <a:gd name="T5" fmla="*/ 2 h 34"/>
                  <a:gd name="T6" fmla="*/ 6 w 42"/>
                  <a:gd name="T7" fmla="*/ 6 h 34"/>
                  <a:gd name="T8" fmla="*/ 2 w 42"/>
                  <a:gd name="T9" fmla="*/ 11 h 34"/>
                  <a:gd name="T10" fmla="*/ 1 w 42"/>
                  <a:gd name="T11" fmla="*/ 15 h 34"/>
                  <a:gd name="T12" fmla="*/ 0 w 42"/>
                  <a:gd name="T13" fmla="*/ 17 h 34"/>
                  <a:gd name="T14" fmla="*/ 0 w 42"/>
                  <a:gd name="T15" fmla="*/ 17 h 34"/>
                  <a:gd name="T16" fmla="*/ 1 w 42"/>
                  <a:gd name="T17" fmla="*/ 21 h 34"/>
                  <a:gd name="T18" fmla="*/ 2 w 42"/>
                  <a:gd name="T19" fmla="*/ 23 h 34"/>
                  <a:gd name="T20" fmla="*/ 6 w 42"/>
                  <a:gd name="T21" fmla="*/ 29 h 34"/>
                  <a:gd name="T22" fmla="*/ 12 w 42"/>
                  <a:gd name="T23" fmla="*/ 32 h 34"/>
                  <a:gd name="T24" fmla="*/ 21 w 42"/>
                  <a:gd name="T25" fmla="*/ 34 h 34"/>
                  <a:gd name="T26" fmla="*/ 21 w 42"/>
                  <a:gd name="T27" fmla="*/ 34 h 34"/>
                  <a:gd name="T28" fmla="*/ 29 w 42"/>
                  <a:gd name="T29" fmla="*/ 32 h 34"/>
                  <a:gd name="T30" fmla="*/ 35 w 42"/>
                  <a:gd name="T31" fmla="*/ 29 h 34"/>
                  <a:gd name="T32" fmla="*/ 40 w 42"/>
                  <a:gd name="T33" fmla="*/ 23 h 34"/>
                  <a:gd name="T34" fmla="*/ 42 w 42"/>
                  <a:gd name="T35" fmla="*/ 21 h 34"/>
                  <a:gd name="T36" fmla="*/ 42 w 42"/>
                  <a:gd name="T37" fmla="*/ 17 h 34"/>
                  <a:gd name="T38" fmla="*/ 42 w 42"/>
                  <a:gd name="T39" fmla="*/ 17 h 34"/>
                  <a:gd name="T40" fmla="*/ 42 w 42"/>
                  <a:gd name="T41" fmla="*/ 15 h 34"/>
                  <a:gd name="T42" fmla="*/ 40 w 42"/>
                  <a:gd name="T43" fmla="*/ 11 h 34"/>
                  <a:gd name="T44" fmla="*/ 35 w 42"/>
                  <a:gd name="T45" fmla="*/ 6 h 34"/>
                  <a:gd name="T46" fmla="*/ 29 w 42"/>
                  <a:gd name="T47" fmla="*/ 2 h 34"/>
                  <a:gd name="T48" fmla="*/ 21 w 42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2"/>
                  <a:gd name="T76" fmla="*/ 0 h 34"/>
                  <a:gd name="T77" fmla="*/ 42 w 42"/>
                  <a:gd name="T78" fmla="*/ 34 h 3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2" h="34">
                    <a:moveTo>
                      <a:pt x="21" y="0"/>
                    </a:moveTo>
                    <a:lnTo>
                      <a:pt x="21" y="0"/>
                    </a:lnTo>
                    <a:lnTo>
                      <a:pt x="12" y="2"/>
                    </a:lnTo>
                    <a:lnTo>
                      <a:pt x="6" y="6"/>
                    </a:lnTo>
                    <a:lnTo>
                      <a:pt x="2" y="11"/>
                    </a:lnTo>
                    <a:lnTo>
                      <a:pt x="1" y="15"/>
                    </a:lnTo>
                    <a:lnTo>
                      <a:pt x="0" y="17"/>
                    </a:lnTo>
                    <a:lnTo>
                      <a:pt x="1" y="21"/>
                    </a:lnTo>
                    <a:lnTo>
                      <a:pt x="2" y="23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21" y="34"/>
                    </a:lnTo>
                    <a:lnTo>
                      <a:pt x="29" y="32"/>
                    </a:lnTo>
                    <a:lnTo>
                      <a:pt x="35" y="29"/>
                    </a:lnTo>
                    <a:lnTo>
                      <a:pt x="40" y="23"/>
                    </a:lnTo>
                    <a:lnTo>
                      <a:pt x="42" y="21"/>
                    </a:lnTo>
                    <a:lnTo>
                      <a:pt x="42" y="17"/>
                    </a:lnTo>
                    <a:lnTo>
                      <a:pt x="42" y="15"/>
                    </a:lnTo>
                    <a:lnTo>
                      <a:pt x="40" y="11"/>
                    </a:lnTo>
                    <a:lnTo>
                      <a:pt x="35" y="6"/>
                    </a:lnTo>
                    <a:lnTo>
                      <a:pt x="29" y="2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080" name="Freeform 3501"/>
              <p:cNvSpPr>
                <a:spLocks/>
              </p:cNvSpPr>
              <p:nvPr/>
            </p:nvSpPr>
            <p:spPr bwMode="auto">
              <a:xfrm>
                <a:off x="1802" y="3043"/>
                <a:ext cx="42" cy="31"/>
              </a:xfrm>
              <a:custGeom>
                <a:avLst/>
                <a:gdLst>
                  <a:gd name="T0" fmla="*/ 24 w 42"/>
                  <a:gd name="T1" fmla="*/ 0 h 31"/>
                  <a:gd name="T2" fmla="*/ 24 w 42"/>
                  <a:gd name="T3" fmla="*/ 0 h 31"/>
                  <a:gd name="T4" fmla="*/ 15 w 42"/>
                  <a:gd name="T5" fmla="*/ 0 h 31"/>
                  <a:gd name="T6" fmla="*/ 9 w 42"/>
                  <a:gd name="T7" fmla="*/ 1 h 31"/>
                  <a:gd name="T8" fmla="*/ 4 w 42"/>
                  <a:gd name="T9" fmla="*/ 6 h 31"/>
                  <a:gd name="T10" fmla="*/ 1 w 42"/>
                  <a:gd name="T11" fmla="*/ 9 h 31"/>
                  <a:gd name="T12" fmla="*/ 1 w 42"/>
                  <a:gd name="T13" fmla="*/ 11 h 31"/>
                  <a:gd name="T14" fmla="*/ 1 w 42"/>
                  <a:gd name="T15" fmla="*/ 11 h 31"/>
                  <a:gd name="T16" fmla="*/ 0 w 42"/>
                  <a:gd name="T17" fmla="*/ 15 h 31"/>
                  <a:gd name="T18" fmla="*/ 1 w 42"/>
                  <a:gd name="T19" fmla="*/ 19 h 31"/>
                  <a:gd name="T20" fmla="*/ 5 w 42"/>
                  <a:gd name="T21" fmla="*/ 24 h 31"/>
                  <a:gd name="T22" fmla="*/ 10 w 42"/>
                  <a:gd name="T23" fmla="*/ 29 h 31"/>
                  <a:gd name="T24" fmla="*/ 18 w 42"/>
                  <a:gd name="T25" fmla="*/ 31 h 31"/>
                  <a:gd name="T26" fmla="*/ 18 w 42"/>
                  <a:gd name="T27" fmla="*/ 31 h 31"/>
                  <a:gd name="T28" fmla="*/ 27 w 42"/>
                  <a:gd name="T29" fmla="*/ 31 h 31"/>
                  <a:gd name="T30" fmla="*/ 33 w 42"/>
                  <a:gd name="T31" fmla="*/ 30 h 31"/>
                  <a:gd name="T32" fmla="*/ 38 w 42"/>
                  <a:gd name="T33" fmla="*/ 25 h 31"/>
                  <a:gd name="T34" fmla="*/ 41 w 42"/>
                  <a:gd name="T35" fmla="*/ 23 h 31"/>
                  <a:gd name="T36" fmla="*/ 42 w 42"/>
                  <a:gd name="T37" fmla="*/ 19 h 31"/>
                  <a:gd name="T38" fmla="*/ 42 w 42"/>
                  <a:gd name="T39" fmla="*/ 19 h 31"/>
                  <a:gd name="T40" fmla="*/ 42 w 42"/>
                  <a:gd name="T41" fmla="*/ 16 h 31"/>
                  <a:gd name="T42" fmla="*/ 41 w 42"/>
                  <a:gd name="T43" fmla="*/ 12 h 31"/>
                  <a:gd name="T44" fmla="*/ 38 w 42"/>
                  <a:gd name="T45" fmla="*/ 7 h 31"/>
                  <a:gd name="T46" fmla="*/ 32 w 42"/>
                  <a:gd name="T47" fmla="*/ 2 h 31"/>
                  <a:gd name="T48" fmla="*/ 24 w 4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2"/>
                  <a:gd name="T76" fmla="*/ 0 h 31"/>
                  <a:gd name="T77" fmla="*/ 42 w 42"/>
                  <a:gd name="T78" fmla="*/ 31 h 3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2" h="31">
                    <a:moveTo>
                      <a:pt x="24" y="0"/>
                    </a:moveTo>
                    <a:lnTo>
                      <a:pt x="24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1" y="9"/>
                    </a:lnTo>
                    <a:lnTo>
                      <a:pt x="1" y="11"/>
                    </a:lnTo>
                    <a:lnTo>
                      <a:pt x="0" y="15"/>
                    </a:lnTo>
                    <a:lnTo>
                      <a:pt x="1" y="19"/>
                    </a:lnTo>
                    <a:lnTo>
                      <a:pt x="5" y="24"/>
                    </a:lnTo>
                    <a:lnTo>
                      <a:pt x="10" y="29"/>
                    </a:lnTo>
                    <a:lnTo>
                      <a:pt x="18" y="31"/>
                    </a:lnTo>
                    <a:lnTo>
                      <a:pt x="27" y="31"/>
                    </a:lnTo>
                    <a:lnTo>
                      <a:pt x="33" y="30"/>
                    </a:lnTo>
                    <a:lnTo>
                      <a:pt x="38" y="25"/>
                    </a:lnTo>
                    <a:lnTo>
                      <a:pt x="41" y="23"/>
                    </a:lnTo>
                    <a:lnTo>
                      <a:pt x="42" y="19"/>
                    </a:lnTo>
                    <a:lnTo>
                      <a:pt x="42" y="16"/>
                    </a:lnTo>
                    <a:lnTo>
                      <a:pt x="41" y="12"/>
                    </a:lnTo>
                    <a:lnTo>
                      <a:pt x="38" y="7"/>
                    </a:lnTo>
                    <a:lnTo>
                      <a:pt x="32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3098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081" name="Freeform 3502"/>
              <p:cNvSpPr>
                <a:spLocks/>
              </p:cNvSpPr>
              <p:nvPr/>
            </p:nvSpPr>
            <p:spPr bwMode="auto">
              <a:xfrm>
                <a:off x="1802" y="3043"/>
                <a:ext cx="42" cy="31"/>
              </a:xfrm>
              <a:custGeom>
                <a:avLst/>
                <a:gdLst>
                  <a:gd name="T0" fmla="*/ 24 w 42"/>
                  <a:gd name="T1" fmla="*/ 0 h 31"/>
                  <a:gd name="T2" fmla="*/ 24 w 42"/>
                  <a:gd name="T3" fmla="*/ 0 h 31"/>
                  <a:gd name="T4" fmla="*/ 15 w 42"/>
                  <a:gd name="T5" fmla="*/ 0 h 31"/>
                  <a:gd name="T6" fmla="*/ 9 w 42"/>
                  <a:gd name="T7" fmla="*/ 1 h 31"/>
                  <a:gd name="T8" fmla="*/ 4 w 42"/>
                  <a:gd name="T9" fmla="*/ 6 h 31"/>
                  <a:gd name="T10" fmla="*/ 1 w 42"/>
                  <a:gd name="T11" fmla="*/ 9 h 31"/>
                  <a:gd name="T12" fmla="*/ 1 w 42"/>
                  <a:gd name="T13" fmla="*/ 11 h 31"/>
                  <a:gd name="T14" fmla="*/ 1 w 42"/>
                  <a:gd name="T15" fmla="*/ 11 h 31"/>
                  <a:gd name="T16" fmla="*/ 0 w 42"/>
                  <a:gd name="T17" fmla="*/ 15 h 31"/>
                  <a:gd name="T18" fmla="*/ 1 w 42"/>
                  <a:gd name="T19" fmla="*/ 19 h 31"/>
                  <a:gd name="T20" fmla="*/ 5 w 42"/>
                  <a:gd name="T21" fmla="*/ 24 h 31"/>
                  <a:gd name="T22" fmla="*/ 10 w 42"/>
                  <a:gd name="T23" fmla="*/ 29 h 31"/>
                  <a:gd name="T24" fmla="*/ 18 w 42"/>
                  <a:gd name="T25" fmla="*/ 31 h 31"/>
                  <a:gd name="T26" fmla="*/ 18 w 42"/>
                  <a:gd name="T27" fmla="*/ 31 h 31"/>
                  <a:gd name="T28" fmla="*/ 27 w 42"/>
                  <a:gd name="T29" fmla="*/ 31 h 31"/>
                  <a:gd name="T30" fmla="*/ 33 w 42"/>
                  <a:gd name="T31" fmla="*/ 30 h 31"/>
                  <a:gd name="T32" fmla="*/ 38 w 42"/>
                  <a:gd name="T33" fmla="*/ 25 h 31"/>
                  <a:gd name="T34" fmla="*/ 41 w 42"/>
                  <a:gd name="T35" fmla="*/ 23 h 31"/>
                  <a:gd name="T36" fmla="*/ 42 w 42"/>
                  <a:gd name="T37" fmla="*/ 19 h 31"/>
                  <a:gd name="T38" fmla="*/ 42 w 42"/>
                  <a:gd name="T39" fmla="*/ 19 h 31"/>
                  <a:gd name="T40" fmla="*/ 42 w 42"/>
                  <a:gd name="T41" fmla="*/ 16 h 31"/>
                  <a:gd name="T42" fmla="*/ 41 w 42"/>
                  <a:gd name="T43" fmla="*/ 12 h 31"/>
                  <a:gd name="T44" fmla="*/ 38 w 42"/>
                  <a:gd name="T45" fmla="*/ 7 h 31"/>
                  <a:gd name="T46" fmla="*/ 32 w 42"/>
                  <a:gd name="T47" fmla="*/ 2 h 31"/>
                  <a:gd name="T48" fmla="*/ 24 w 4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2"/>
                  <a:gd name="T76" fmla="*/ 0 h 31"/>
                  <a:gd name="T77" fmla="*/ 42 w 42"/>
                  <a:gd name="T78" fmla="*/ 31 h 3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2" h="31">
                    <a:moveTo>
                      <a:pt x="24" y="0"/>
                    </a:moveTo>
                    <a:lnTo>
                      <a:pt x="24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1" y="9"/>
                    </a:lnTo>
                    <a:lnTo>
                      <a:pt x="1" y="11"/>
                    </a:lnTo>
                    <a:lnTo>
                      <a:pt x="0" y="15"/>
                    </a:lnTo>
                    <a:lnTo>
                      <a:pt x="1" y="19"/>
                    </a:lnTo>
                    <a:lnTo>
                      <a:pt x="5" y="24"/>
                    </a:lnTo>
                    <a:lnTo>
                      <a:pt x="10" y="29"/>
                    </a:lnTo>
                    <a:lnTo>
                      <a:pt x="18" y="31"/>
                    </a:lnTo>
                    <a:lnTo>
                      <a:pt x="27" y="31"/>
                    </a:lnTo>
                    <a:lnTo>
                      <a:pt x="33" y="30"/>
                    </a:lnTo>
                    <a:lnTo>
                      <a:pt x="38" y="25"/>
                    </a:lnTo>
                    <a:lnTo>
                      <a:pt x="41" y="23"/>
                    </a:lnTo>
                    <a:lnTo>
                      <a:pt x="42" y="19"/>
                    </a:lnTo>
                    <a:lnTo>
                      <a:pt x="42" y="16"/>
                    </a:lnTo>
                    <a:lnTo>
                      <a:pt x="41" y="12"/>
                    </a:lnTo>
                    <a:lnTo>
                      <a:pt x="38" y="7"/>
                    </a:lnTo>
                    <a:lnTo>
                      <a:pt x="32" y="2"/>
                    </a:lnTo>
                    <a:lnTo>
                      <a:pt x="2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082" name="Freeform 3503"/>
              <p:cNvSpPr>
                <a:spLocks/>
              </p:cNvSpPr>
              <p:nvPr/>
            </p:nvSpPr>
            <p:spPr bwMode="auto">
              <a:xfrm>
                <a:off x="1791" y="3021"/>
                <a:ext cx="42" cy="32"/>
              </a:xfrm>
              <a:custGeom>
                <a:avLst/>
                <a:gdLst>
                  <a:gd name="T0" fmla="*/ 21 w 42"/>
                  <a:gd name="T1" fmla="*/ 0 h 32"/>
                  <a:gd name="T2" fmla="*/ 21 w 42"/>
                  <a:gd name="T3" fmla="*/ 0 h 32"/>
                  <a:gd name="T4" fmla="*/ 12 w 42"/>
                  <a:gd name="T5" fmla="*/ 1 h 32"/>
                  <a:gd name="T6" fmla="*/ 6 w 42"/>
                  <a:gd name="T7" fmla="*/ 4 h 32"/>
                  <a:gd name="T8" fmla="*/ 2 w 42"/>
                  <a:gd name="T9" fmla="*/ 10 h 32"/>
                  <a:gd name="T10" fmla="*/ 1 w 42"/>
                  <a:gd name="T11" fmla="*/ 13 h 32"/>
                  <a:gd name="T12" fmla="*/ 0 w 42"/>
                  <a:gd name="T13" fmla="*/ 15 h 32"/>
                  <a:gd name="T14" fmla="*/ 0 w 42"/>
                  <a:gd name="T15" fmla="*/ 15 h 32"/>
                  <a:gd name="T16" fmla="*/ 1 w 42"/>
                  <a:gd name="T17" fmla="*/ 19 h 32"/>
                  <a:gd name="T18" fmla="*/ 2 w 42"/>
                  <a:gd name="T19" fmla="*/ 22 h 32"/>
                  <a:gd name="T20" fmla="*/ 6 w 42"/>
                  <a:gd name="T21" fmla="*/ 27 h 32"/>
                  <a:gd name="T22" fmla="*/ 12 w 42"/>
                  <a:gd name="T23" fmla="*/ 31 h 32"/>
                  <a:gd name="T24" fmla="*/ 21 w 42"/>
                  <a:gd name="T25" fmla="*/ 32 h 32"/>
                  <a:gd name="T26" fmla="*/ 21 w 42"/>
                  <a:gd name="T27" fmla="*/ 32 h 32"/>
                  <a:gd name="T28" fmla="*/ 29 w 42"/>
                  <a:gd name="T29" fmla="*/ 31 h 32"/>
                  <a:gd name="T30" fmla="*/ 35 w 42"/>
                  <a:gd name="T31" fmla="*/ 27 h 32"/>
                  <a:gd name="T32" fmla="*/ 40 w 42"/>
                  <a:gd name="T33" fmla="*/ 22 h 32"/>
                  <a:gd name="T34" fmla="*/ 42 w 42"/>
                  <a:gd name="T35" fmla="*/ 19 h 32"/>
                  <a:gd name="T36" fmla="*/ 42 w 42"/>
                  <a:gd name="T37" fmla="*/ 15 h 32"/>
                  <a:gd name="T38" fmla="*/ 42 w 42"/>
                  <a:gd name="T39" fmla="*/ 15 h 32"/>
                  <a:gd name="T40" fmla="*/ 42 w 42"/>
                  <a:gd name="T41" fmla="*/ 13 h 32"/>
                  <a:gd name="T42" fmla="*/ 40 w 42"/>
                  <a:gd name="T43" fmla="*/ 10 h 32"/>
                  <a:gd name="T44" fmla="*/ 35 w 42"/>
                  <a:gd name="T45" fmla="*/ 4 h 32"/>
                  <a:gd name="T46" fmla="*/ 29 w 42"/>
                  <a:gd name="T47" fmla="*/ 1 h 32"/>
                  <a:gd name="T48" fmla="*/ 21 w 4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2"/>
                  <a:gd name="T76" fmla="*/ 0 h 32"/>
                  <a:gd name="T77" fmla="*/ 42 w 42"/>
                  <a:gd name="T78" fmla="*/ 32 h 3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2" h="32">
                    <a:moveTo>
                      <a:pt x="21" y="0"/>
                    </a:moveTo>
                    <a:lnTo>
                      <a:pt x="21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2" y="10"/>
                    </a:lnTo>
                    <a:lnTo>
                      <a:pt x="1" y="13"/>
                    </a:lnTo>
                    <a:lnTo>
                      <a:pt x="0" y="15"/>
                    </a:lnTo>
                    <a:lnTo>
                      <a:pt x="1" y="19"/>
                    </a:lnTo>
                    <a:lnTo>
                      <a:pt x="2" y="22"/>
                    </a:lnTo>
                    <a:lnTo>
                      <a:pt x="6" y="27"/>
                    </a:lnTo>
                    <a:lnTo>
                      <a:pt x="12" y="31"/>
                    </a:lnTo>
                    <a:lnTo>
                      <a:pt x="21" y="32"/>
                    </a:lnTo>
                    <a:lnTo>
                      <a:pt x="29" y="31"/>
                    </a:lnTo>
                    <a:lnTo>
                      <a:pt x="35" y="27"/>
                    </a:lnTo>
                    <a:lnTo>
                      <a:pt x="40" y="22"/>
                    </a:lnTo>
                    <a:lnTo>
                      <a:pt x="42" y="19"/>
                    </a:lnTo>
                    <a:lnTo>
                      <a:pt x="42" y="15"/>
                    </a:lnTo>
                    <a:lnTo>
                      <a:pt x="42" y="13"/>
                    </a:lnTo>
                    <a:lnTo>
                      <a:pt x="40" y="10"/>
                    </a:lnTo>
                    <a:lnTo>
                      <a:pt x="35" y="4"/>
                    </a:lnTo>
                    <a:lnTo>
                      <a:pt x="29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3098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083" name="Freeform 3504"/>
              <p:cNvSpPr>
                <a:spLocks/>
              </p:cNvSpPr>
              <p:nvPr/>
            </p:nvSpPr>
            <p:spPr bwMode="auto">
              <a:xfrm>
                <a:off x="1791" y="3021"/>
                <a:ext cx="42" cy="32"/>
              </a:xfrm>
              <a:custGeom>
                <a:avLst/>
                <a:gdLst>
                  <a:gd name="T0" fmla="*/ 21 w 42"/>
                  <a:gd name="T1" fmla="*/ 0 h 32"/>
                  <a:gd name="T2" fmla="*/ 21 w 42"/>
                  <a:gd name="T3" fmla="*/ 0 h 32"/>
                  <a:gd name="T4" fmla="*/ 12 w 42"/>
                  <a:gd name="T5" fmla="*/ 1 h 32"/>
                  <a:gd name="T6" fmla="*/ 6 w 42"/>
                  <a:gd name="T7" fmla="*/ 4 h 32"/>
                  <a:gd name="T8" fmla="*/ 2 w 42"/>
                  <a:gd name="T9" fmla="*/ 10 h 32"/>
                  <a:gd name="T10" fmla="*/ 1 w 42"/>
                  <a:gd name="T11" fmla="*/ 13 h 32"/>
                  <a:gd name="T12" fmla="*/ 0 w 42"/>
                  <a:gd name="T13" fmla="*/ 15 h 32"/>
                  <a:gd name="T14" fmla="*/ 0 w 42"/>
                  <a:gd name="T15" fmla="*/ 15 h 32"/>
                  <a:gd name="T16" fmla="*/ 1 w 42"/>
                  <a:gd name="T17" fmla="*/ 19 h 32"/>
                  <a:gd name="T18" fmla="*/ 2 w 42"/>
                  <a:gd name="T19" fmla="*/ 22 h 32"/>
                  <a:gd name="T20" fmla="*/ 6 w 42"/>
                  <a:gd name="T21" fmla="*/ 27 h 32"/>
                  <a:gd name="T22" fmla="*/ 12 w 42"/>
                  <a:gd name="T23" fmla="*/ 31 h 32"/>
                  <a:gd name="T24" fmla="*/ 21 w 42"/>
                  <a:gd name="T25" fmla="*/ 32 h 32"/>
                  <a:gd name="T26" fmla="*/ 21 w 42"/>
                  <a:gd name="T27" fmla="*/ 32 h 32"/>
                  <a:gd name="T28" fmla="*/ 29 w 42"/>
                  <a:gd name="T29" fmla="*/ 31 h 32"/>
                  <a:gd name="T30" fmla="*/ 35 w 42"/>
                  <a:gd name="T31" fmla="*/ 27 h 32"/>
                  <a:gd name="T32" fmla="*/ 40 w 42"/>
                  <a:gd name="T33" fmla="*/ 22 h 32"/>
                  <a:gd name="T34" fmla="*/ 42 w 42"/>
                  <a:gd name="T35" fmla="*/ 19 h 32"/>
                  <a:gd name="T36" fmla="*/ 42 w 42"/>
                  <a:gd name="T37" fmla="*/ 15 h 32"/>
                  <a:gd name="T38" fmla="*/ 42 w 42"/>
                  <a:gd name="T39" fmla="*/ 15 h 32"/>
                  <a:gd name="T40" fmla="*/ 42 w 42"/>
                  <a:gd name="T41" fmla="*/ 13 h 32"/>
                  <a:gd name="T42" fmla="*/ 40 w 42"/>
                  <a:gd name="T43" fmla="*/ 10 h 32"/>
                  <a:gd name="T44" fmla="*/ 35 w 42"/>
                  <a:gd name="T45" fmla="*/ 4 h 32"/>
                  <a:gd name="T46" fmla="*/ 29 w 42"/>
                  <a:gd name="T47" fmla="*/ 1 h 32"/>
                  <a:gd name="T48" fmla="*/ 21 w 4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2"/>
                  <a:gd name="T76" fmla="*/ 0 h 32"/>
                  <a:gd name="T77" fmla="*/ 42 w 42"/>
                  <a:gd name="T78" fmla="*/ 32 h 3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2" h="32">
                    <a:moveTo>
                      <a:pt x="21" y="0"/>
                    </a:moveTo>
                    <a:lnTo>
                      <a:pt x="21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2" y="10"/>
                    </a:lnTo>
                    <a:lnTo>
                      <a:pt x="1" y="13"/>
                    </a:lnTo>
                    <a:lnTo>
                      <a:pt x="0" y="15"/>
                    </a:lnTo>
                    <a:lnTo>
                      <a:pt x="1" y="19"/>
                    </a:lnTo>
                    <a:lnTo>
                      <a:pt x="2" y="22"/>
                    </a:lnTo>
                    <a:lnTo>
                      <a:pt x="6" y="27"/>
                    </a:lnTo>
                    <a:lnTo>
                      <a:pt x="12" y="31"/>
                    </a:lnTo>
                    <a:lnTo>
                      <a:pt x="21" y="32"/>
                    </a:lnTo>
                    <a:lnTo>
                      <a:pt x="29" y="31"/>
                    </a:lnTo>
                    <a:lnTo>
                      <a:pt x="35" y="27"/>
                    </a:lnTo>
                    <a:lnTo>
                      <a:pt x="40" y="22"/>
                    </a:lnTo>
                    <a:lnTo>
                      <a:pt x="42" y="19"/>
                    </a:lnTo>
                    <a:lnTo>
                      <a:pt x="42" y="15"/>
                    </a:lnTo>
                    <a:lnTo>
                      <a:pt x="42" y="13"/>
                    </a:lnTo>
                    <a:lnTo>
                      <a:pt x="40" y="10"/>
                    </a:lnTo>
                    <a:lnTo>
                      <a:pt x="35" y="4"/>
                    </a:lnTo>
                    <a:lnTo>
                      <a:pt x="29" y="1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084" name="Freeform 3505"/>
              <p:cNvSpPr>
                <a:spLocks/>
              </p:cNvSpPr>
              <p:nvPr/>
            </p:nvSpPr>
            <p:spPr bwMode="auto">
              <a:xfrm>
                <a:off x="1773" y="3082"/>
                <a:ext cx="39" cy="35"/>
              </a:xfrm>
              <a:custGeom>
                <a:avLst/>
                <a:gdLst>
                  <a:gd name="T0" fmla="*/ 11 w 39"/>
                  <a:gd name="T1" fmla="*/ 4 h 35"/>
                  <a:gd name="T2" fmla="*/ 11 w 39"/>
                  <a:gd name="T3" fmla="*/ 4 h 35"/>
                  <a:gd name="T4" fmla="*/ 5 w 39"/>
                  <a:gd name="T5" fmla="*/ 9 h 35"/>
                  <a:gd name="T6" fmla="*/ 1 w 39"/>
                  <a:gd name="T7" fmla="*/ 15 h 35"/>
                  <a:gd name="T8" fmla="*/ 0 w 39"/>
                  <a:gd name="T9" fmla="*/ 22 h 35"/>
                  <a:gd name="T10" fmla="*/ 0 w 39"/>
                  <a:gd name="T11" fmla="*/ 26 h 35"/>
                  <a:gd name="T12" fmla="*/ 1 w 39"/>
                  <a:gd name="T13" fmla="*/ 28 h 35"/>
                  <a:gd name="T14" fmla="*/ 1 w 39"/>
                  <a:gd name="T15" fmla="*/ 28 h 35"/>
                  <a:gd name="T16" fmla="*/ 4 w 39"/>
                  <a:gd name="T17" fmla="*/ 31 h 35"/>
                  <a:gd name="T18" fmla="*/ 6 w 39"/>
                  <a:gd name="T19" fmla="*/ 33 h 35"/>
                  <a:gd name="T20" fmla="*/ 12 w 39"/>
                  <a:gd name="T21" fmla="*/ 35 h 35"/>
                  <a:gd name="T22" fmla="*/ 20 w 39"/>
                  <a:gd name="T23" fmla="*/ 35 h 35"/>
                  <a:gd name="T24" fmla="*/ 28 w 39"/>
                  <a:gd name="T25" fmla="*/ 32 h 35"/>
                  <a:gd name="T26" fmla="*/ 28 w 39"/>
                  <a:gd name="T27" fmla="*/ 32 h 35"/>
                  <a:gd name="T28" fmla="*/ 34 w 39"/>
                  <a:gd name="T29" fmla="*/ 27 h 35"/>
                  <a:gd name="T30" fmla="*/ 38 w 39"/>
                  <a:gd name="T31" fmla="*/ 21 h 35"/>
                  <a:gd name="T32" fmla="*/ 39 w 39"/>
                  <a:gd name="T33" fmla="*/ 14 h 35"/>
                  <a:gd name="T34" fmla="*/ 38 w 39"/>
                  <a:gd name="T35" fmla="*/ 10 h 35"/>
                  <a:gd name="T36" fmla="*/ 37 w 39"/>
                  <a:gd name="T37" fmla="*/ 8 h 35"/>
                  <a:gd name="T38" fmla="*/ 37 w 39"/>
                  <a:gd name="T39" fmla="*/ 8 h 35"/>
                  <a:gd name="T40" fmla="*/ 35 w 39"/>
                  <a:gd name="T41" fmla="*/ 5 h 35"/>
                  <a:gd name="T42" fmla="*/ 33 w 39"/>
                  <a:gd name="T43" fmla="*/ 3 h 35"/>
                  <a:gd name="T44" fmla="*/ 27 w 39"/>
                  <a:gd name="T45" fmla="*/ 0 h 35"/>
                  <a:gd name="T46" fmla="*/ 19 w 39"/>
                  <a:gd name="T47" fmla="*/ 1 h 35"/>
                  <a:gd name="T48" fmla="*/ 11 w 39"/>
                  <a:gd name="T49" fmla="*/ 4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9"/>
                  <a:gd name="T76" fmla="*/ 0 h 35"/>
                  <a:gd name="T77" fmla="*/ 39 w 39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9" h="35">
                    <a:moveTo>
                      <a:pt x="11" y="4"/>
                    </a:moveTo>
                    <a:lnTo>
                      <a:pt x="11" y="4"/>
                    </a:lnTo>
                    <a:lnTo>
                      <a:pt x="5" y="9"/>
                    </a:lnTo>
                    <a:lnTo>
                      <a:pt x="1" y="15"/>
                    </a:lnTo>
                    <a:lnTo>
                      <a:pt x="0" y="22"/>
                    </a:lnTo>
                    <a:lnTo>
                      <a:pt x="0" y="26"/>
                    </a:lnTo>
                    <a:lnTo>
                      <a:pt x="1" y="28"/>
                    </a:lnTo>
                    <a:lnTo>
                      <a:pt x="4" y="31"/>
                    </a:lnTo>
                    <a:lnTo>
                      <a:pt x="6" y="33"/>
                    </a:lnTo>
                    <a:lnTo>
                      <a:pt x="12" y="35"/>
                    </a:lnTo>
                    <a:lnTo>
                      <a:pt x="20" y="35"/>
                    </a:lnTo>
                    <a:lnTo>
                      <a:pt x="28" y="32"/>
                    </a:lnTo>
                    <a:lnTo>
                      <a:pt x="34" y="27"/>
                    </a:lnTo>
                    <a:lnTo>
                      <a:pt x="38" y="21"/>
                    </a:lnTo>
                    <a:lnTo>
                      <a:pt x="39" y="14"/>
                    </a:lnTo>
                    <a:lnTo>
                      <a:pt x="38" y="10"/>
                    </a:lnTo>
                    <a:lnTo>
                      <a:pt x="37" y="8"/>
                    </a:lnTo>
                    <a:lnTo>
                      <a:pt x="35" y="5"/>
                    </a:lnTo>
                    <a:lnTo>
                      <a:pt x="33" y="3"/>
                    </a:lnTo>
                    <a:lnTo>
                      <a:pt x="27" y="0"/>
                    </a:lnTo>
                    <a:lnTo>
                      <a:pt x="19" y="1"/>
                    </a:ln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085" name="Freeform 3506"/>
              <p:cNvSpPr>
                <a:spLocks/>
              </p:cNvSpPr>
              <p:nvPr/>
            </p:nvSpPr>
            <p:spPr bwMode="auto">
              <a:xfrm>
                <a:off x="1773" y="3082"/>
                <a:ext cx="39" cy="35"/>
              </a:xfrm>
              <a:custGeom>
                <a:avLst/>
                <a:gdLst>
                  <a:gd name="T0" fmla="*/ 11 w 39"/>
                  <a:gd name="T1" fmla="*/ 4 h 35"/>
                  <a:gd name="T2" fmla="*/ 11 w 39"/>
                  <a:gd name="T3" fmla="*/ 4 h 35"/>
                  <a:gd name="T4" fmla="*/ 5 w 39"/>
                  <a:gd name="T5" fmla="*/ 9 h 35"/>
                  <a:gd name="T6" fmla="*/ 1 w 39"/>
                  <a:gd name="T7" fmla="*/ 15 h 35"/>
                  <a:gd name="T8" fmla="*/ 0 w 39"/>
                  <a:gd name="T9" fmla="*/ 22 h 35"/>
                  <a:gd name="T10" fmla="*/ 0 w 39"/>
                  <a:gd name="T11" fmla="*/ 26 h 35"/>
                  <a:gd name="T12" fmla="*/ 1 w 39"/>
                  <a:gd name="T13" fmla="*/ 28 h 35"/>
                  <a:gd name="T14" fmla="*/ 1 w 39"/>
                  <a:gd name="T15" fmla="*/ 28 h 35"/>
                  <a:gd name="T16" fmla="*/ 4 w 39"/>
                  <a:gd name="T17" fmla="*/ 31 h 35"/>
                  <a:gd name="T18" fmla="*/ 6 w 39"/>
                  <a:gd name="T19" fmla="*/ 33 h 35"/>
                  <a:gd name="T20" fmla="*/ 12 w 39"/>
                  <a:gd name="T21" fmla="*/ 35 h 35"/>
                  <a:gd name="T22" fmla="*/ 20 w 39"/>
                  <a:gd name="T23" fmla="*/ 35 h 35"/>
                  <a:gd name="T24" fmla="*/ 28 w 39"/>
                  <a:gd name="T25" fmla="*/ 32 h 35"/>
                  <a:gd name="T26" fmla="*/ 28 w 39"/>
                  <a:gd name="T27" fmla="*/ 32 h 35"/>
                  <a:gd name="T28" fmla="*/ 34 w 39"/>
                  <a:gd name="T29" fmla="*/ 27 h 35"/>
                  <a:gd name="T30" fmla="*/ 38 w 39"/>
                  <a:gd name="T31" fmla="*/ 21 h 35"/>
                  <a:gd name="T32" fmla="*/ 39 w 39"/>
                  <a:gd name="T33" fmla="*/ 14 h 35"/>
                  <a:gd name="T34" fmla="*/ 38 w 39"/>
                  <a:gd name="T35" fmla="*/ 10 h 35"/>
                  <a:gd name="T36" fmla="*/ 37 w 39"/>
                  <a:gd name="T37" fmla="*/ 8 h 35"/>
                  <a:gd name="T38" fmla="*/ 37 w 39"/>
                  <a:gd name="T39" fmla="*/ 8 h 35"/>
                  <a:gd name="T40" fmla="*/ 35 w 39"/>
                  <a:gd name="T41" fmla="*/ 5 h 35"/>
                  <a:gd name="T42" fmla="*/ 33 w 39"/>
                  <a:gd name="T43" fmla="*/ 3 h 35"/>
                  <a:gd name="T44" fmla="*/ 27 w 39"/>
                  <a:gd name="T45" fmla="*/ 0 h 35"/>
                  <a:gd name="T46" fmla="*/ 19 w 39"/>
                  <a:gd name="T47" fmla="*/ 1 h 35"/>
                  <a:gd name="T48" fmla="*/ 11 w 39"/>
                  <a:gd name="T49" fmla="*/ 4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9"/>
                  <a:gd name="T76" fmla="*/ 0 h 35"/>
                  <a:gd name="T77" fmla="*/ 39 w 39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9" h="35">
                    <a:moveTo>
                      <a:pt x="11" y="4"/>
                    </a:moveTo>
                    <a:lnTo>
                      <a:pt x="11" y="4"/>
                    </a:lnTo>
                    <a:lnTo>
                      <a:pt x="5" y="9"/>
                    </a:lnTo>
                    <a:lnTo>
                      <a:pt x="1" y="15"/>
                    </a:lnTo>
                    <a:lnTo>
                      <a:pt x="0" y="22"/>
                    </a:lnTo>
                    <a:lnTo>
                      <a:pt x="0" y="26"/>
                    </a:lnTo>
                    <a:lnTo>
                      <a:pt x="1" y="28"/>
                    </a:lnTo>
                    <a:lnTo>
                      <a:pt x="4" y="31"/>
                    </a:lnTo>
                    <a:lnTo>
                      <a:pt x="6" y="33"/>
                    </a:lnTo>
                    <a:lnTo>
                      <a:pt x="12" y="35"/>
                    </a:lnTo>
                    <a:lnTo>
                      <a:pt x="20" y="35"/>
                    </a:lnTo>
                    <a:lnTo>
                      <a:pt x="28" y="32"/>
                    </a:lnTo>
                    <a:lnTo>
                      <a:pt x="34" y="27"/>
                    </a:lnTo>
                    <a:lnTo>
                      <a:pt x="38" y="21"/>
                    </a:lnTo>
                    <a:lnTo>
                      <a:pt x="39" y="14"/>
                    </a:lnTo>
                    <a:lnTo>
                      <a:pt x="38" y="10"/>
                    </a:lnTo>
                    <a:lnTo>
                      <a:pt x="37" y="8"/>
                    </a:lnTo>
                    <a:lnTo>
                      <a:pt x="35" y="5"/>
                    </a:lnTo>
                    <a:lnTo>
                      <a:pt x="33" y="3"/>
                    </a:lnTo>
                    <a:lnTo>
                      <a:pt x="27" y="0"/>
                    </a:lnTo>
                    <a:lnTo>
                      <a:pt x="19" y="1"/>
                    </a:lnTo>
                    <a:lnTo>
                      <a:pt x="11" y="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086" name="Freeform 3507"/>
              <p:cNvSpPr>
                <a:spLocks/>
              </p:cNvSpPr>
              <p:nvPr/>
            </p:nvSpPr>
            <p:spPr bwMode="auto">
              <a:xfrm>
                <a:off x="1802" y="3086"/>
                <a:ext cx="40" cy="33"/>
              </a:xfrm>
              <a:custGeom>
                <a:avLst/>
                <a:gdLst>
                  <a:gd name="T0" fmla="*/ 26 w 40"/>
                  <a:gd name="T1" fmla="*/ 1 h 33"/>
                  <a:gd name="T2" fmla="*/ 26 w 40"/>
                  <a:gd name="T3" fmla="*/ 1 h 33"/>
                  <a:gd name="T4" fmla="*/ 18 w 40"/>
                  <a:gd name="T5" fmla="*/ 0 h 33"/>
                  <a:gd name="T6" fmla="*/ 10 w 40"/>
                  <a:gd name="T7" fmla="*/ 1 h 33"/>
                  <a:gd name="T8" fmla="*/ 4 w 40"/>
                  <a:gd name="T9" fmla="*/ 4 h 33"/>
                  <a:gd name="T10" fmla="*/ 1 w 40"/>
                  <a:gd name="T11" fmla="*/ 6 h 33"/>
                  <a:gd name="T12" fmla="*/ 0 w 40"/>
                  <a:gd name="T13" fmla="*/ 10 h 33"/>
                  <a:gd name="T14" fmla="*/ 0 w 40"/>
                  <a:gd name="T15" fmla="*/ 10 h 33"/>
                  <a:gd name="T16" fmla="*/ 0 w 40"/>
                  <a:gd name="T17" fmla="*/ 13 h 33"/>
                  <a:gd name="T18" fmla="*/ 0 w 40"/>
                  <a:gd name="T19" fmla="*/ 17 h 33"/>
                  <a:gd name="T20" fmla="*/ 3 w 40"/>
                  <a:gd name="T21" fmla="*/ 23 h 33"/>
                  <a:gd name="T22" fmla="*/ 6 w 40"/>
                  <a:gd name="T23" fmla="*/ 28 h 33"/>
                  <a:gd name="T24" fmla="*/ 14 w 40"/>
                  <a:gd name="T25" fmla="*/ 32 h 33"/>
                  <a:gd name="T26" fmla="*/ 14 w 40"/>
                  <a:gd name="T27" fmla="*/ 32 h 33"/>
                  <a:gd name="T28" fmla="*/ 22 w 40"/>
                  <a:gd name="T29" fmla="*/ 33 h 33"/>
                  <a:gd name="T30" fmla="*/ 29 w 40"/>
                  <a:gd name="T31" fmla="*/ 33 h 33"/>
                  <a:gd name="T32" fmla="*/ 36 w 40"/>
                  <a:gd name="T33" fmla="*/ 29 h 33"/>
                  <a:gd name="T34" fmla="*/ 38 w 40"/>
                  <a:gd name="T35" fmla="*/ 27 h 33"/>
                  <a:gd name="T36" fmla="*/ 40 w 40"/>
                  <a:gd name="T37" fmla="*/ 24 h 33"/>
                  <a:gd name="T38" fmla="*/ 40 w 40"/>
                  <a:gd name="T39" fmla="*/ 24 h 33"/>
                  <a:gd name="T40" fmla="*/ 40 w 40"/>
                  <a:gd name="T41" fmla="*/ 20 h 33"/>
                  <a:gd name="T42" fmla="*/ 40 w 40"/>
                  <a:gd name="T43" fmla="*/ 18 h 33"/>
                  <a:gd name="T44" fmla="*/ 37 w 40"/>
                  <a:gd name="T45" fmla="*/ 11 h 33"/>
                  <a:gd name="T46" fmla="*/ 33 w 40"/>
                  <a:gd name="T47" fmla="*/ 5 h 33"/>
                  <a:gd name="T48" fmla="*/ 26 w 40"/>
                  <a:gd name="T49" fmla="*/ 1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0"/>
                  <a:gd name="T76" fmla="*/ 0 h 33"/>
                  <a:gd name="T77" fmla="*/ 40 w 40"/>
                  <a:gd name="T78" fmla="*/ 33 h 3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0" h="33">
                    <a:moveTo>
                      <a:pt x="26" y="1"/>
                    </a:moveTo>
                    <a:lnTo>
                      <a:pt x="26" y="1"/>
                    </a:lnTo>
                    <a:lnTo>
                      <a:pt x="18" y="0"/>
                    </a:lnTo>
                    <a:lnTo>
                      <a:pt x="10" y="1"/>
                    </a:lnTo>
                    <a:lnTo>
                      <a:pt x="4" y="4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23"/>
                    </a:lnTo>
                    <a:lnTo>
                      <a:pt x="6" y="28"/>
                    </a:lnTo>
                    <a:lnTo>
                      <a:pt x="14" y="32"/>
                    </a:lnTo>
                    <a:lnTo>
                      <a:pt x="22" y="33"/>
                    </a:lnTo>
                    <a:lnTo>
                      <a:pt x="29" y="33"/>
                    </a:lnTo>
                    <a:lnTo>
                      <a:pt x="36" y="29"/>
                    </a:lnTo>
                    <a:lnTo>
                      <a:pt x="38" y="27"/>
                    </a:lnTo>
                    <a:lnTo>
                      <a:pt x="40" y="24"/>
                    </a:lnTo>
                    <a:lnTo>
                      <a:pt x="40" y="20"/>
                    </a:lnTo>
                    <a:lnTo>
                      <a:pt x="40" y="18"/>
                    </a:lnTo>
                    <a:lnTo>
                      <a:pt x="37" y="11"/>
                    </a:lnTo>
                    <a:lnTo>
                      <a:pt x="33" y="5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087" name="Freeform 3508"/>
              <p:cNvSpPr>
                <a:spLocks/>
              </p:cNvSpPr>
              <p:nvPr/>
            </p:nvSpPr>
            <p:spPr bwMode="auto">
              <a:xfrm>
                <a:off x="1802" y="3086"/>
                <a:ext cx="40" cy="33"/>
              </a:xfrm>
              <a:custGeom>
                <a:avLst/>
                <a:gdLst>
                  <a:gd name="T0" fmla="*/ 26 w 40"/>
                  <a:gd name="T1" fmla="*/ 1 h 33"/>
                  <a:gd name="T2" fmla="*/ 26 w 40"/>
                  <a:gd name="T3" fmla="*/ 1 h 33"/>
                  <a:gd name="T4" fmla="*/ 18 w 40"/>
                  <a:gd name="T5" fmla="*/ 0 h 33"/>
                  <a:gd name="T6" fmla="*/ 10 w 40"/>
                  <a:gd name="T7" fmla="*/ 1 h 33"/>
                  <a:gd name="T8" fmla="*/ 4 w 40"/>
                  <a:gd name="T9" fmla="*/ 4 h 33"/>
                  <a:gd name="T10" fmla="*/ 1 w 40"/>
                  <a:gd name="T11" fmla="*/ 6 h 33"/>
                  <a:gd name="T12" fmla="*/ 0 w 40"/>
                  <a:gd name="T13" fmla="*/ 10 h 33"/>
                  <a:gd name="T14" fmla="*/ 0 w 40"/>
                  <a:gd name="T15" fmla="*/ 10 h 33"/>
                  <a:gd name="T16" fmla="*/ 0 w 40"/>
                  <a:gd name="T17" fmla="*/ 13 h 33"/>
                  <a:gd name="T18" fmla="*/ 0 w 40"/>
                  <a:gd name="T19" fmla="*/ 17 h 33"/>
                  <a:gd name="T20" fmla="*/ 3 w 40"/>
                  <a:gd name="T21" fmla="*/ 23 h 33"/>
                  <a:gd name="T22" fmla="*/ 6 w 40"/>
                  <a:gd name="T23" fmla="*/ 28 h 33"/>
                  <a:gd name="T24" fmla="*/ 14 w 40"/>
                  <a:gd name="T25" fmla="*/ 32 h 33"/>
                  <a:gd name="T26" fmla="*/ 14 w 40"/>
                  <a:gd name="T27" fmla="*/ 32 h 33"/>
                  <a:gd name="T28" fmla="*/ 22 w 40"/>
                  <a:gd name="T29" fmla="*/ 33 h 33"/>
                  <a:gd name="T30" fmla="*/ 29 w 40"/>
                  <a:gd name="T31" fmla="*/ 33 h 33"/>
                  <a:gd name="T32" fmla="*/ 36 w 40"/>
                  <a:gd name="T33" fmla="*/ 29 h 33"/>
                  <a:gd name="T34" fmla="*/ 38 w 40"/>
                  <a:gd name="T35" fmla="*/ 27 h 33"/>
                  <a:gd name="T36" fmla="*/ 40 w 40"/>
                  <a:gd name="T37" fmla="*/ 24 h 33"/>
                  <a:gd name="T38" fmla="*/ 40 w 40"/>
                  <a:gd name="T39" fmla="*/ 24 h 33"/>
                  <a:gd name="T40" fmla="*/ 40 w 40"/>
                  <a:gd name="T41" fmla="*/ 20 h 33"/>
                  <a:gd name="T42" fmla="*/ 40 w 40"/>
                  <a:gd name="T43" fmla="*/ 18 h 33"/>
                  <a:gd name="T44" fmla="*/ 37 w 40"/>
                  <a:gd name="T45" fmla="*/ 11 h 33"/>
                  <a:gd name="T46" fmla="*/ 33 w 40"/>
                  <a:gd name="T47" fmla="*/ 5 h 33"/>
                  <a:gd name="T48" fmla="*/ 26 w 40"/>
                  <a:gd name="T49" fmla="*/ 1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0"/>
                  <a:gd name="T76" fmla="*/ 0 h 33"/>
                  <a:gd name="T77" fmla="*/ 40 w 40"/>
                  <a:gd name="T78" fmla="*/ 33 h 3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0" h="33">
                    <a:moveTo>
                      <a:pt x="26" y="1"/>
                    </a:moveTo>
                    <a:lnTo>
                      <a:pt x="26" y="1"/>
                    </a:lnTo>
                    <a:lnTo>
                      <a:pt x="18" y="0"/>
                    </a:lnTo>
                    <a:lnTo>
                      <a:pt x="10" y="1"/>
                    </a:lnTo>
                    <a:lnTo>
                      <a:pt x="4" y="4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23"/>
                    </a:lnTo>
                    <a:lnTo>
                      <a:pt x="6" y="28"/>
                    </a:lnTo>
                    <a:lnTo>
                      <a:pt x="14" y="32"/>
                    </a:lnTo>
                    <a:lnTo>
                      <a:pt x="22" y="33"/>
                    </a:lnTo>
                    <a:lnTo>
                      <a:pt x="29" y="33"/>
                    </a:lnTo>
                    <a:lnTo>
                      <a:pt x="36" y="29"/>
                    </a:lnTo>
                    <a:lnTo>
                      <a:pt x="38" y="27"/>
                    </a:lnTo>
                    <a:lnTo>
                      <a:pt x="40" y="24"/>
                    </a:lnTo>
                    <a:lnTo>
                      <a:pt x="40" y="20"/>
                    </a:lnTo>
                    <a:lnTo>
                      <a:pt x="40" y="18"/>
                    </a:lnTo>
                    <a:lnTo>
                      <a:pt x="37" y="11"/>
                    </a:lnTo>
                    <a:lnTo>
                      <a:pt x="33" y="5"/>
                    </a:lnTo>
                    <a:lnTo>
                      <a:pt x="26" y="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088" name="Freeform 3509"/>
              <p:cNvSpPr>
                <a:spLocks/>
              </p:cNvSpPr>
              <p:nvPr/>
            </p:nvSpPr>
            <p:spPr bwMode="auto">
              <a:xfrm>
                <a:off x="1791" y="3076"/>
                <a:ext cx="30" cy="89"/>
              </a:xfrm>
              <a:custGeom>
                <a:avLst/>
                <a:gdLst>
                  <a:gd name="T0" fmla="*/ 0 w 30"/>
                  <a:gd name="T1" fmla="*/ 84 h 89"/>
                  <a:gd name="T2" fmla="*/ 9 w 30"/>
                  <a:gd name="T3" fmla="*/ 69 h 89"/>
                  <a:gd name="T4" fmla="*/ 9 w 30"/>
                  <a:gd name="T5" fmla="*/ 0 h 89"/>
                  <a:gd name="T6" fmla="*/ 23 w 30"/>
                  <a:gd name="T7" fmla="*/ 2 h 89"/>
                  <a:gd name="T8" fmla="*/ 23 w 30"/>
                  <a:gd name="T9" fmla="*/ 70 h 89"/>
                  <a:gd name="T10" fmla="*/ 30 w 30"/>
                  <a:gd name="T11" fmla="*/ 85 h 89"/>
                  <a:gd name="T12" fmla="*/ 20 w 30"/>
                  <a:gd name="T13" fmla="*/ 80 h 89"/>
                  <a:gd name="T14" fmla="*/ 20 w 30"/>
                  <a:gd name="T15" fmla="*/ 89 h 89"/>
                  <a:gd name="T16" fmla="*/ 14 w 30"/>
                  <a:gd name="T17" fmla="*/ 81 h 89"/>
                  <a:gd name="T18" fmla="*/ 9 w 30"/>
                  <a:gd name="T19" fmla="*/ 88 h 89"/>
                  <a:gd name="T20" fmla="*/ 9 w 30"/>
                  <a:gd name="T21" fmla="*/ 80 h 89"/>
                  <a:gd name="T22" fmla="*/ 0 w 30"/>
                  <a:gd name="T23" fmla="*/ 84 h 89"/>
                  <a:gd name="T24" fmla="*/ 0 w 30"/>
                  <a:gd name="T25" fmla="*/ 84 h 8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0"/>
                  <a:gd name="T40" fmla="*/ 0 h 89"/>
                  <a:gd name="T41" fmla="*/ 30 w 30"/>
                  <a:gd name="T42" fmla="*/ 89 h 8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0" h="89">
                    <a:moveTo>
                      <a:pt x="0" y="84"/>
                    </a:moveTo>
                    <a:lnTo>
                      <a:pt x="9" y="69"/>
                    </a:lnTo>
                    <a:lnTo>
                      <a:pt x="9" y="0"/>
                    </a:lnTo>
                    <a:lnTo>
                      <a:pt x="23" y="2"/>
                    </a:lnTo>
                    <a:lnTo>
                      <a:pt x="23" y="70"/>
                    </a:lnTo>
                    <a:lnTo>
                      <a:pt x="30" y="85"/>
                    </a:lnTo>
                    <a:lnTo>
                      <a:pt x="20" y="80"/>
                    </a:lnTo>
                    <a:lnTo>
                      <a:pt x="20" y="89"/>
                    </a:lnTo>
                    <a:lnTo>
                      <a:pt x="14" y="81"/>
                    </a:lnTo>
                    <a:lnTo>
                      <a:pt x="9" y="88"/>
                    </a:lnTo>
                    <a:lnTo>
                      <a:pt x="9" y="80"/>
                    </a:lnTo>
                    <a:lnTo>
                      <a:pt x="0" y="84"/>
                    </a:lnTo>
                    <a:close/>
                  </a:path>
                </a:pathLst>
              </a:custGeom>
              <a:solidFill>
                <a:srgbClr val="6633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089" name="Freeform 3510"/>
              <p:cNvSpPr>
                <a:spLocks/>
              </p:cNvSpPr>
              <p:nvPr/>
            </p:nvSpPr>
            <p:spPr bwMode="auto">
              <a:xfrm>
                <a:off x="1773" y="3062"/>
                <a:ext cx="39" cy="33"/>
              </a:xfrm>
              <a:custGeom>
                <a:avLst/>
                <a:gdLst>
                  <a:gd name="T0" fmla="*/ 11 w 39"/>
                  <a:gd name="T1" fmla="*/ 2 h 33"/>
                  <a:gd name="T2" fmla="*/ 11 w 39"/>
                  <a:gd name="T3" fmla="*/ 2 h 33"/>
                  <a:gd name="T4" fmla="*/ 5 w 39"/>
                  <a:gd name="T5" fmla="*/ 7 h 33"/>
                  <a:gd name="T6" fmla="*/ 1 w 39"/>
                  <a:gd name="T7" fmla="*/ 14 h 33"/>
                  <a:gd name="T8" fmla="*/ 0 w 39"/>
                  <a:gd name="T9" fmla="*/ 20 h 33"/>
                  <a:gd name="T10" fmla="*/ 0 w 39"/>
                  <a:gd name="T11" fmla="*/ 24 h 33"/>
                  <a:gd name="T12" fmla="*/ 1 w 39"/>
                  <a:gd name="T13" fmla="*/ 27 h 33"/>
                  <a:gd name="T14" fmla="*/ 1 w 39"/>
                  <a:gd name="T15" fmla="*/ 27 h 33"/>
                  <a:gd name="T16" fmla="*/ 4 w 39"/>
                  <a:gd name="T17" fmla="*/ 29 h 33"/>
                  <a:gd name="T18" fmla="*/ 6 w 39"/>
                  <a:gd name="T19" fmla="*/ 32 h 33"/>
                  <a:gd name="T20" fmla="*/ 12 w 39"/>
                  <a:gd name="T21" fmla="*/ 33 h 33"/>
                  <a:gd name="T22" fmla="*/ 20 w 39"/>
                  <a:gd name="T23" fmla="*/ 33 h 33"/>
                  <a:gd name="T24" fmla="*/ 28 w 39"/>
                  <a:gd name="T25" fmla="*/ 30 h 33"/>
                  <a:gd name="T26" fmla="*/ 28 w 39"/>
                  <a:gd name="T27" fmla="*/ 30 h 33"/>
                  <a:gd name="T28" fmla="*/ 34 w 39"/>
                  <a:gd name="T29" fmla="*/ 25 h 33"/>
                  <a:gd name="T30" fmla="*/ 38 w 39"/>
                  <a:gd name="T31" fmla="*/ 19 h 33"/>
                  <a:gd name="T32" fmla="*/ 39 w 39"/>
                  <a:gd name="T33" fmla="*/ 12 h 33"/>
                  <a:gd name="T34" fmla="*/ 38 w 39"/>
                  <a:gd name="T35" fmla="*/ 9 h 33"/>
                  <a:gd name="T36" fmla="*/ 37 w 39"/>
                  <a:gd name="T37" fmla="*/ 6 h 33"/>
                  <a:gd name="T38" fmla="*/ 37 w 39"/>
                  <a:gd name="T39" fmla="*/ 6 h 33"/>
                  <a:gd name="T40" fmla="*/ 35 w 39"/>
                  <a:gd name="T41" fmla="*/ 4 h 33"/>
                  <a:gd name="T42" fmla="*/ 33 w 39"/>
                  <a:gd name="T43" fmla="*/ 1 h 33"/>
                  <a:gd name="T44" fmla="*/ 27 w 39"/>
                  <a:gd name="T45" fmla="*/ 0 h 33"/>
                  <a:gd name="T46" fmla="*/ 19 w 39"/>
                  <a:gd name="T47" fmla="*/ 0 h 33"/>
                  <a:gd name="T48" fmla="*/ 11 w 39"/>
                  <a:gd name="T49" fmla="*/ 2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9"/>
                  <a:gd name="T76" fmla="*/ 0 h 33"/>
                  <a:gd name="T77" fmla="*/ 39 w 39"/>
                  <a:gd name="T78" fmla="*/ 33 h 3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9" h="33">
                    <a:moveTo>
                      <a:pt x="11" y="2"/>
                    </a:moveTo>
                    <a:lnTo>
                      <a:pt x="11" y="2"/>
                    </a:lnTo>
                    <a:lnTo>
                      <a:pt x="5" y="7"/>
                    </a:lnTo>
                    <a:lnTo>
                      <a:pt x="1" y="14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1" y="27"/>
                    </a:lnTo>
                    <a:lnTo>
                      <a:pt x="4" y="29"/>
                    </a:lnTo>
                    <a:lnTo>
                      <a:pt x="6" y="32"/>
                    </a:lnTo>
                    <a:lnTo>
                      <a:pt x="12" y="33"/>
                    </a:lnTo>
                    <a:lnTo>
                      <a:pt x="20" y="33"/>
                    </a:lnTo>
                    <a:lnTo>
                      <a:pt x="28" y="30"/>
                    </a:lnTo>
                    <a:lnTo>
                      <a:pt x="34" y="25"/>
                    </a:lnTo>
                    <a:lnTo>
                      <a:pt x="38" y="19"/>
                    </a:lnTo>
                    <a:lnTo>
                      <a:pt x="39" y="12"/>
                    </a:lnTo>
                    <a:lnTo>
                      <a:pt x="38" y="9"/>
                    </a:lnTo>
                    <a:lnTo>
                      <a:pt x="37" y="6"/>
                    </a:lnTo>
                    <a:lnTo>
                      <a:pt x="35" y="4"/>
                    </a:lnTo>
                    <a:lnTo>
                      <a:pt x="33" y="1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11" y="2"/>
                    </a:lnTo>
                    <a:close/>
                  </a:path>
                </a:pathLst>
              </a:custGeom>
              <a:solidFill>
                <a:srgbClr val="3098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090" name="Freeform 3511"/>
              <p:cNvSpPr>
                <a:spLocks/>
              </p:cNvSpPr>
              <p:nvPr/>
            </p:nvSpPr>
            <p:spPr bwMode="auto">
              <a:xfrm>
                <a:off x="1773" y="3062"/>
                <a:ext cx="39" cy="33"/>
              </a:xfrm>
              <a:custGeom>
                <a:avLst/>
                <a:gdLst>
                  <a:gd name="T0" fmla="*/ 11 w 39"/>
                  <a:gd name="T1" fmla="*/ 2 h 33"/>
                  <a:gd name="T2" fmla="*/ 11 w 39"/>
                  <a:gd name="T3" fmla="*/ 2 h 33"/>
                  <a:gd name="T4" fmla="*/ 5 w 39"/>
                  <a:gd name="T5" fmla="*/ 7 h 33"/>
                  <a:gd name="T6" fmla="*/ 1 w 39"/>
                  <a:gd name="T7" fmla="*/ 14 h 33"/>
                  <a:gd name="T8" fmla="*/ 0 w 39"/>
                  <a:gd name="T9" fmla="*/ 20 h 33"/>
                  <a:gd name="T10" fmla="*/ 0 w 39"/>
                  <a:gd name="T11" fmla="*/ 24 h 33"/>
                  <a:gd name="T12" fmla="*/ 1 w 39"/>
                  <a:gd name="T13" fmla="*/ 27 h 33"/>
                  <a:gd name="T14" fmla="*/ 1 w 39"/>
                  <a:gd name="T15" fmla="*/ 27 h 33"/>
                  <a:gd name="T16" fmla="*/ 4 w 39"/>
                  <a:gd name="T17" fmla="*/ 29 h 33"/>
                  <a:gd name="T18" fmla="*/ 6 w 39"/>
                  <a:gd name="T19" fmla="*/ 32 h 33"/>
                  <a:gd name="T20" fmla="*/ 12 w 39"/>
                  <a:gd name="T21" fmla="*/ 33 h 33"/>
                  <a:gd name="T22" fmla="*/ 20 w 39"/>
                  <a:gd name="T23" fmla="*/ 33 h 33"/>
                  <a:gd name="T24" fmla="*/ 28 w 39"/>
                  <a:gd name="T25" fmla="*/ 30 h 33"/>
                  <a:gd name="T26" fmla="*/ 28 w 39"/>
                  <a:gd name="T27" fmla="*/ 30 h 33"/>
                  <a:gd name="T28" fmla="*/ 34 w 39"/>
                  <a:gd name="T29" fmla="*/ 25 h 33"/>
                  <a:gd name="T30" fmla="*/ 38 w 39"/>
                  <a:gd name="T31" fmla="*/ 19 h 33"/>
                  <a:gd name="T32" fmla="*/ 39 w 39"/>
                  <a:gd name="T33" fmla="*/ 12 h 33"/>
                  <a:gd name="T34" fmla="*/ 38 w 39"/>
                  <a:gd name="T35" fmla="*/ 9 h 33"/>
                  <a:gd name="T36" fmla="*/ 37 w 39"/>
                  <a:gd name="T37" fmla="*/ 6 h 33"/>
                  <a:gd name="T38" fmla="*/ 37 w 39"/>
                  <a:gd name="T39" fmla="*/ 6 h 33"/>
                  <a:gd name="T40" fmla="*/ 35 w 39"/>
                  <a:gd name="T41" fmla="*/ 4 h 33"/>
                  <a:gd name="T42" fmla="*/ 33 w 39"/>
                  <a:gd name="T43" fmla="*/ 1 h 33"/>
                  <a:gd name="T44" fmla="*/ 27 w 39"/>
                  <a:gd name="T45" fmla="*/ 0 h 33"/>
                  <a:gd name="T46" fmla="*/ 19 w 39"/>
                  <a:gd name="T47" fmla="*/ 0 h 33"/>
                  <a:gd name="T48" fmla="*/ 11 w 39"/>
                  <a:gd name="T49" fmla="*/ 2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9"/>
                  <a:gd name="T76" fmla="*/ 0 h 33"/>
                  <a:gd name="T77" fmla="*/ 39 w 39"/>
                  <a:gd name="T78" fmla="*/ 33 h 3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9" h="33">
                    <a:moveTo>
                      <a:pt x="11" y="2"/>
                    </a:moveTo>
                    <a:lnTo>
                      <a:pt x="11" y="2"/>
                    </a:lnTo>
                    <a:lnTo>
                      <a:pt x="5" y="7"/>
                    </a:lnTo>
                    <a:lnTo>
                      <a:pt x="1" y="14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1" y="27"/>
                    </a:lnTo>
                    <a:lnTo>
                      <a:pt x="4" y="29"/>
                    </a:lnTo>
                    <a:lnTo>
                      <a:pt x="6" y="32"/>
                    </a:lnTo>
                    <a:lnTo>
                      <a:pt x="12" y="33"/>
                    </a:lnTo>
                    <a:lnTo>
                      <a:pt x="20" y="33"/>
                    </a:lnTo>
                    <a:lnTo>
                      <a:pt x="28" y="30"/>
                    </a:lnTo>
                    <a:lnTo>
                      <a:pt x="34" y="25"/>
                    </a:lnTo>
                    <a:lnTo>
                      <a:pt x="38" y="19"/>
                    </a:lnTo>
                    <a:lnTo>
                      <a:pt x="39" y="12"/>
                    </a:lnTo>
                    <a:lnTo>
                      <a:pt x="38" y="9"/>
                    </a:lnTo>
                    <a:lnTo>
                      <a:pt x="37" y="6"/>
                    </a:lnTo>
                    <a:lnTo>
                      <a:pt x="35" y="4"/>
                    </a:lnTo>
                    <a:lnTo>
                      <a:pt x="33" y="1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11" y="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091" name="Freeform 3512"/>
              <p:cNvSpPr>
                <a:spLocks/>
              </p:cNvSpPr>
              <p:nvPr/>
            </p:nvSpPr>
            <p:spPr bwMode="auto">
              <a:xfrm>
                <a:off x="1802" y="3066"/>
                <a:ext cx="40" cy="33"/>
              </a:xfrm>
              <a:custGeom>
                <a:avLst/>
                <a:gdLst>
                  <a:gd name="T0" fmla="*/ 26 w 40"/>
                  <a:gd name="T1" fmla="*/ 1 h 33"/>
                  <a:gd name="T2" fmla="*/ 26 w 40"/>
                  <a:gd name="T3" fmla="*/ 1 h 33"/>
                  <a:gd name="T4" fmla="*/ 18 w 40"/>
                  <a:gd name="T5" fmla="*/ 0 h 33"/>
                  <a:gd name="T6" fmla="*/ 10 w 40"/>
                  <a:gd name="T7" fmla="*/ 0 h 33"/>
                  <a:gd name="T8" fmla="*/ 4 w 40"/>
                  <a:gd name="T9" fmla="*/ 3 h 33"/>
                  <a:gd name="T10" fmla="*/ 1 w 40"/>
                  <a:gd name="T11" fmla="*/ 6 h 33"/>
                  <a:gd name="T12" fmla="*/ 0 w 40"/>
                  <a:gd name="T13" fmla="*/ 8 h 33"/>
                  <a:gd name="T14" fmla="*/ 0 w 40"/>
                  <a:gd name="T15" fmla="*/ 8 h 33"/>
                  <a:gd name="T16" fmla="*/ 0 w 40"/>
                  <a:gd name="T17" fmla="*/ 11 h 33"/>
                  <a:gd name="T18" fmla="*/ 0 w 40"/>
                  <a:gd name="T19" fmla="*/ 15 h 33"/>
                  <a:gd name="T20" fmla="*/ 3 w 40"/>
                  <a:gd name="T21" fmla="*/ 21 h 33"/>
                  <a:gd name="T22" fmla="*/ 8 w 40"/>
                  <a:gd name="T23" fmla="*/ 26 h 33"/>
                  <a:gd name="T24" fmla="*/ 14 w 40"/>
                  <a:gd name="T25" fmla="*/ 30 h 33"/>
                  <a:gd name="T26" fmla="*/ 14 w 40"/>
                  <a:gd name="T27" fmla="*/ 30 h 33"/>
                  <a:gd name="T28" fmla="*/ 22 w 40"/>
                  <a:gd name="T29" fmla="*/ 33 h 33"/>
                  <a:gd name="T30" fmla="*/ 29 w 40"/>
                  <a:gd name="T31" fmla="*/ 31 h 33"/>
                  <a:gd name="T32" fmla="*/ 36 w 40"/>
                  <a:gd name="T33" fmla="*/ 28 h 33"/>
                  <a:gd name="T34" fmla="*/ 38 w 40"/>
                  <a:gd name="T35" fmla="*/ 25 h 33"/>
                  <a:gd name="T36" fmla="*/ 40 w 40"/>
                  <a:gd name="T37" fmla="*/ 23 h 33"/>
                  <a:gd name="T38" fmla="*/ 40 w 40"/>
                  <a:gd name="T39" fmla="*/ 23 h 33"/>
                  <a:gd name="T40" fmla="*/ 40 w 40"/>
                  <a:gd name="T41" fmla="*/ 20 h 33"/>
                  <a:gd name="T42" fmla="*/ 40 w 40"/>
                  <a:gd name="T43" fmla="*/ 16 h 33"/>
                  <a:gd name="T44" fmla="*/ 37 w 40"/>
                  <a:gd name="T45" fmla="*/ 10 h 33"/>
                  <a:gd name="T46" fmla="*/ 32 w 40"/>
                  <a:gd name="T47" fmla="*/ 5 h 33"/>
                  <a:gd name="T48" fmla="*/ 26 w 40"/>
                  <a:gd name="T49" fmla="*/ 1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0"/>
                  <a:gd name="T76" fmla="*/ 0 h 33"/>
                  <a:gd name="T77" fmla="*/ 40 w 40"/>
                  <a:gd name="T78" fmla="*/ 33 h 3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0" h="33">
                    <a:moveTo>
                      <a:pt x="26" y="1"/>
                    </a:moveTo>
                    <a:lnTo>
                      <a:pt x="26" y="1"/>
                    </a:lnTo>
                    <a:lnTo>
                      <a:pt x="18" y="0"/>
                    </a:lnTo>
                    <a:lnTo>
                      <a:pt x="10" y="0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3" y="21"/>
                    </a:lnTo>
                    <a:lnTo>
                      <a:pt x="8" y="26"/>
                    </a:lnTo>
                    <a:lnTo>
                      <a:pt x="14" y="30"/>
                    </a:lnTo>
                    <a:lnTo>
                      <a:pt x="22" y="33"/>
                    </a:lnTo>
                    <a:lnTo>
                      <a:pt x="29" y="31"/>
                    </a:lnTo>
                    <a:lnTo>
                      <a:pt x="36" y="28"/>
                    </a:lnTo>
                    <a:lnTo>
                      <a:pt x="38" y="25"/>
                    </a:lnTo>
                    <a:lnTo>
                      <a:pt x="40" y="23"/>
                    </a:lnTo>
                    <a:lnTo>
                      <a:pt x="40" y="20"/>
                    </a:lnTo>
                    <a:lnTo>
                      <a:pt x="40" y="16"/>
                    </a:lnTo>
                    <a:lnTo>
                      <a:pt x="37" y="10"/>
                    </a:lnTo>
                    <a:lnTo>
                      <a:pt x="32" y="5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092" name="Freeform 3513"/>
              <p:cNvSpPr>
                <a:spLocks/>
              </p:cNvSpPr>
              <p:nvPr/>
            </p:nvSpPr>
            <p:spPr bwMode="auto">
              <a:xfrm>
                <a:off x="1802" y="3066"/>
                <a:ext cx="40" cy="33"/>
              </a:xfrm>
              <a:custGeom>
                <a:avLst/>
                <a:gdLst>
                  <a:gd name="T0" fmla="*/ 26 w 40"/>
                  <a:gd name="T1" fmla="*/ 1 h 33"/>
                  <a:gd name="T2" fmla="*/ 26 w 40"/>
                  <a:gd name="T3" fmla="*/ 1 h 33"/>
                  <a:gd name="T4" fmla="*/ 18 w 40"/>
                  <a:gd name="T5" fmla="*/ 0 h 33"/>
                  <a:gd name="T6" fmla="*/ 10 w 40"/>
                  <a:gd name="T7" fmla="*/ 0 h 33"/>
                  <a:gd name="T8" fmla="*/ 4 w 40"/>
                  <a:gd name="T9" fmla="*/ 3 h 33"/>
                  <a:gd name="T10" fmla="*/ 1 w 40"/>
                  <a:gd name="T11" fmla="*/ 6 h 33"/>
                  <a:gd name="T12" fmla="*/ 0 w 40"/>
                  <a:gd name="T13" fmla="*/ 8 h 33"/>
                  <a:gd name="T14" fmla="*/ 0 w 40"/>
                  <a:gd name="T15" fmla="*/ 8 h 33"/>
                  <a:gd name="T16" fmla="*/ 0 w 40"/>
                  <a:gd name="T17" fmla="*/ 11 h 33"/>
                  <a:gd name="T18" fmla="*/ 0 w 40"/>
                  <a:gd name="T19" fmla="*/ 15 h 33"/>
                  <a:gd name="T20" fmla="*/ 3 w 40"/>
                  <a:gd name="T21" fmla="*/ 21 h 33"/>
                  <a:gd name="T22" fmla="*/ 8 w 40"/>
                  <a:gd name="T23" fmla="*/ 26 h 33"/>
                  <a:gd name="T24" fmla="*/ 14 w 40"/>
                  <a:gd name="T25" fmla="*/ 30 h 33"/>
                  <a:gd name="T26" fmla="*/ 14 w 40"/>
                  <a:gd name="T27" fmla="*/ 30 h 33"/>
                  <a:gd name="T28" fmla="*/ 22 w 40"/>
                  <a:gd name="T29" fmla="*/ 33 h 33"/>
                  <a:gd name="T30" fmla="*/ 29 w 40"/>
                  <a:gd name="T31" fmla="*/ 31 h 33"/>
                  <a:gd name="T32" fmla="*/ 36 w 40"/>
                  <a:gd name="T33" fmla="*/ 28 h 33"/>
                  <a:gd name="T34" fmla="*/ 38 w 40"/>
                  <a:gd name="T35" fmla="*/ 25 h 33"/>
                  <a:gd name="T36" fmla="*/ 40 w 40"/>
                  <a:gd name="T37" fmla="*/ 23 h 33"/>
                  <a:gd name="T38" fmla="*/ 40 w 40"/>
                  <a:gd name="T39" fmla="*/ 23 h 33"/>
                  <a:gd name="T40" fmla="*/ 40 w 40"/>
                  <a:gd name="T41" fmla="*/ 20 h 33"/>
                  <a:gd name="T42" fmla="*/ 40 w 40"/>
                  <a:gd name="T43" fmla="*/ 16 h 33"/>
                  <a:gd name="T44" fmla="*/ 37 w 40"/>
                  <a:gd name="T45" fmla="*/ 10 h 33"/>
                  <a:gd name="T46" fmla="*/ 32 w 40"/>
                  <a:gd name="T47" fmla="*/ 5 h 33"/>
                  <a:gd name="T48" fmla="*/ 26 w 40"/>
                  <a:gd name="T49" fmla="*/ 1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0"/>
                  <a:gd name="T76" fmla="*/ 0 h 33"/>
                  <a:gd name="T77" fmla="*/ 40 w 40"/>
                  <a:gd name="T78" fmla="*/ 33 h 3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0" h="33">
                    <a:moveTo>
                      <a:pt x="26" y="1"/>
                    </a:moveTo>
                    <a:lnTo>
                      <a:pt x="26" y="1"/>
                    </a:lnTo>
                    <a:lnTo>
                      <a:pt x="18" y="0"/>
                    </a:lnTo>
                    <a:lnTo>
                      <a:pt x="10" y="0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3" y="21"/>
                    </a:lnTo>
                    <a:lnTo>
                      <a:pt x="8" y="26"/>
                    </a:lnTo>
                    <a:lnTo>
                      <a:pt x="14" y="30"/>
                    </a:lnTo>
                    <a:lnTo>
                      <a:pt x="22" y="33"/>
                    </a:lnTo>
                    <a:lnTo>
                      <a:pt x="29" y="31"/>
                    </a:lnTo>
                    <a:lnTo>
                      <a:pt x="36" y="28"/>
                    </a:lnTo>
                    <a:lnTo>
                      <a:pt x="38" y="25"/>
                    </a:lnTo>
                    <a:lnTo>
                      <a:pt x="40" y="23"/>
                    </a:lnTo>
                    <a:lnTo>
                      <a:pt x="40" y="20"/>
                    </a:lnTo>
                    <a:lnTo>
                      <a:pt x="40" y="16"/>
                    </a:lnTo>
                    <a:lnTo>
                      <a:pt x="37" y="10"/>
                    </a:lnTo>
                    <a:lnTo>
                      <a:pt x="32" y="5"/>
                    </a:lnTo>
                    <a:lnTo>
                      <a:pt x="26" y="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093" name="Freeform 3514"/>
              <p:cNvSpPr>
                <a:spLocks/>
              </p:cNvSpPr>
              <p:nvPr/>
            </p:nvSpPr>
            <p:spPr bwMode="auto">
              <a:xfrm>
                <a:off x="1777" y="3037"/>
                <a:ext cx="42" cy="34"/>
              </a:xfrm>
              <a:custGeom>
                <a:avLst/>
                <a:gdLst>
                  <a:gd name="T0" fmla="*/ 21 w 42"/>
                  <a:gd name="T1" fmla="*/ 0 h 34"/>
                  <a:gd name="T2" fmla="*/ 21 w 42"/>
                  <a:gd name="T3" fmla="*/ 0 h 34"/>
                  <a:gd name="T4" fmla="*/ 12 w 42"/>
                  <a:gd name="T5" fmla="*/ 2 h 34"/>
                  <a:gd name="T6" fmla="*/ 6 w 42"/>
                  <a:gd name="T7" fmla="*/ 6 h 34"/>
                  <a:gd name="T8" fmla="*/ 2 w 42"/>
                  <a:gd name="T9" fmla="*/ 11 h 34"/>
                  <a:gd name="T10" fmla="*/ 1 w 42"/>
                  <a:gd name="T11" fmla="*/ 15 h 34"/>
                  <a:gd name="T12" fmla="*/ 0 w 42"/>
                  <a:gd name="T13" fmla="*/ 17 h 34"/>
                  <a:gd name="T14" fmla="*/ 0 w 42"/>
                  <a:gd name="T15" fmla="*/ 17 h 34"/>
                  <a:gd name="T16" fmla="*/ 1 w 42"/>
                  <a:gd name="T17" fmla="*/ 21 h 34"/>
                  <a:gd name="T18" fmla="*/ 2 w 42"/>
                  <a:gd name="T19" fmla="*/ 23 h 34"/>
                  <a:gd name="T20" fmla="*/ 6 w 42"/>
                  <a:gd name="T21" fmla="*/ 29 h 34"/>
                  <a:gd name="T22" fmla="*/ 12 w 42"/>
                  <a:gd name="T23" fmla="*/ 32 h 34"/>
                  <a:gd name="T24" fmla="*/ 21 w 42"/>
                  <a:gd name="T25" fmla="*/ 34 h 34"/>
                  <a:gd name="T26" fmla="*/ 21 w 42"/>
                  <a:gd name="T27" fmla="*/ 34 h 34"/>
                  <a:gd name="T28" fmla="*/ 29 w 42"/>
                  <a:gd name="T29" fmla="*/ 32 h 34"/>
                  <a:gd name="T30" fmla="*/ 35 w 42"/>
                  <a:gd name="T31" fmla="*/ 29 h 34"/>
                  <a:gd name="T32" fmla="*/ 40 w 42"/>
                  <a:gd name="T33" fmla="*/ 23 h 34"/>
                  <a:gd name="T34" fmla="*/ 42 w 42"/>
                  <a:gd name="T35" fmla="*/ 21 h 34"/>
                  <a:gd name="T36" fmla="*/ 42 w 42"/>
                  <a:gd name="T37" fmla="*/ 17 h 34"/>
                  <a:gd name="T38" fmla="*/ 42 w 42"/>
                  <a:gd name="T39" fmla="*/ 17 h 34"/>
                  <a:gd name="T40" fmla="*/ 42 w 42"/>
                  <a:gd name="T41" fmla="*/ 15 h 34"/>
                  <a:gd name="T42" fmla="*/ 40 w 42"/>
                  <a:gd name="T43" fmla="*/ 11 h 34"/>
                  <a:gd name="T44" fmla="*/ 35 w 42"/>
                  <a:gd name="T45" fmla="*/ 6 h 34"/>
                  <a:gd name="T46" fmla="*/ 29 w 42"/>
                  <a:gd name="T47" fmla="*/ 2 h 34"/>
                  <a:gd name="T48" fmla="*/ 21 w 42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2"/>
                  <a:gd name="T76" fmla="*/ 0 h 34"/>
                  <a:gd name="T77" fmla="*/ 42 w 42"/>
                  <a:gd name="T78" fmla="*/ 34 h 3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2" h="34">
                    <a:moveTo>
                      <a:pt x="21" y="0"/>
                    </a:moveTo>
                    <a:lnTo>
                      <a:pt x="21" y="0"/>
                    </a:lnTo>
                    <a:lnTo>
                      <a:pt x="12" y="2"/>
                    </a:lnTo>
                    <a:lnTo>
                      <a:pt x="6" y="6"/>
                    </a:lnTo>
                    <a:lnTo>
                      <a:pt x="2" y="11"/>
                    </a:lnTo>
                    <a:lnTo>
                      <a:pt x="1" y="15"/>
                    </a:lnTo>
                    <a:lnTo>
                      <a:pt x="0" y="17"/>
                    </a:lnTo>
                    <a:lnTo>
                      <a:pt x="1" y="21"/>
                    </a:lnTo>
                    <a:lnTo>
                      <a:pt x="2" y="23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21" y="34"/>
                    </a:lnTo>
                    <a:lnTo>
                      <a:pt x="29" y="32"/>
                    </a:lnTo>
                    <a:lnTo>
                      <a:pt x="35" y="29"/>
                    </a:lnTo>
                    <a:lnTo>
                      <a:pt x="40" y="23"/>
                    </a:lnTo>
                    <a:lnTo>
                      <a:pt x="42" y="21"/>
                    </a:lnTo>
                    <a:lnTo>
                      <a:pt x="42" y="17"/>
                    </a:lnTo>
                    <a:lnTo>
                      <a:pt x="42" y="15"/>
                    </a:lnTo>
                    <a:lnTo>
                      <a:pt x="40" y="11"/>
                    </a:lnTo>
                    <a:lnTo>
                      <a:pt x="35" y="6"/>
                    </a:lnTo>
                    <a:lnTo>
                      <a:pt x="29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3098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094" name="Freeform 3515"/>
              <p:cNvSpPr>
                <a:spLocks/>
              </p:cNvSpPr>
              <p:nvPr/>
            </p:nvSpPr>
            <p:spPr bwMode="auto">
              <a:xfrm>
                <a:off x="1777" y="3037"/>
                <a:ext cx="42" cy="34"/>
              </a:xfrm>
              <a:custGeom>
                <a:avLst/>
                <a:gdLst>
                  <a:gd name="T0" fmla="*/ 21 w 42"/>
                  <a:gd name="T1" fmla="*/ 0 h 34"/>
                  <a:gd name="T2" fmla="*/ 21 w 42"/>
                  <a:gd name="T3" fmla="*/ 0 h 34"/>
                  <a:gd name="T4" fmla="*/ 12 w 42"/>
                  <a:gd name="T5" fmla="*/ 2 h 34"/>
                  <a:gd name="T6" fmla="*/ 6 w 42"/>
                  <a:gd name="T7" fmla="*/ 6 h 34"/>
                  <a:gd name="T8" fmla="*/ 2 w 42"/>
                  <a:gd name="T9" fmla="*/ 11 h 34"/>
                  <a:gd name="T10" fmla="*/ 1 w 42"/>
                  <a:gd name="T11" fmla="*/ 15 h 34"/>
                  <a:gd name="T12" fmla="*/ 0 w 42"/>
                  <a:gd name="T13" fmla="*/ 17 h 34"/>
                  <a:gd name="T14" fmla="*/ 0 w 42"/>
                  <a:gd name="T15" fmla="*/ 17 h 34"/>
                  <a:gd name="T16" fmla="*/ 1 w 42"/>
                  <a:gd name="T17" fmla="*/ 21 h 34"/>
                  <a:gd name="T18" fmla="*/ 2 w 42"/>
                  <a:gd name="T19" fmla="*/ 23 h 34"/>
                  <a:gd name="T20" fmla="*/ 6 w 42"/>
                  <a:gd name="T21" fmla="*/ 29 h 34"/>
                  <a:gd name="T22" fmla="*/ 12 w 42"/>
                  <a:gd name="T23" fmla="*/ 32 h 34"/>
                  <a:gd name="T24" fmla="*/ 21 w 42"/>
                  <a:gd name="T25" fmla="*/ 34 h 34"/>
                  <a:gd name="T26" fmla="*/ 21 w 42"/>
                  <a:gd name="T27" fmla="*/ 34 h 34"/>
                  <a:gd name="T28" fmla="*/ 29 w 42"/>
                  <a:gd name="T29" fmla="*/ 32 h 34"/>
                  <a:gd name="T30" fmla="*/ 35 w 42"/>
                  <a:gd name="T31" fmla="*/ 29 h 34"/>
                  <a:gd name="T32" fmla="*/ 40 w 42"/>
                  <a:gd name="T33" fmla="*/ 23 h 34"/>
                  <a:gd name="T34" fmla="*/ 42 w 42"/>
                  <a:gd name="T35" fmla="*/ 21 h 34"/>
                  <a:gd name="T36" fmla="*/ 42 w 42"/>
                  <a:gd name="T37" fmla="*/ 17 h 34"/>
                  <a:gd name="T38" fmla="*/ 42 w 42"/>
                  <a:gd name="T39" fmla="*/ 17 h 34"/>
                  <a:gd name="T40" fmla="*/ 42 w 42"/>
                  <a:gd name="T41" fmla="*/ 15 h 34"/>
                  <a:gd name="T42" fmla="*/ 40 w 42"/>
                  <a:gd name="T43" fmla="*/ 11 h 34"/>
                  <a:gd name="T44" fmla="*/ 35 w 42"/>
                  <a:gd name="T45" fmla="*/ 6 h 34"/>
                  <a:gd name="T46" fmla="*/ 29 w 42"/>
                  <a:gd name="T47" fmla="*/ 2 h 34"/>
                  <a:gd name="T48" fmla="*/ 21 w 42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2"/>
                  <a:gd name="T76" fmla="*/ 0 h 34"/>
                  <a:gd name="T77" fmla="*/ 42 w 42"/>
                  <a:gd name="T78" fmla="*/ 34 h 3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2" h="34">
                    <a:moveTo>
                      <a:pt x="21" y="0"/>
                    </a:moveTo>
                    <a:lnTo>
                      <a:pt x="21" y="0"/>
                    </a:lnTo>
                    <a:lnTo>
                      <a:pt x="12" y="2"/>
                    </a:lnTo>
                    <a:lnTo>
                      <a:pt x="6" y="6"/>
                    </a:lnTo>
                    <a:lnTo>
                      <a:pt x="2" y="11"/>
                    </a:lnTo>
                    <a:lnTo>
                      <a:pt x="1" y="15"/>
                    </a:lnTo>
                    <a:lnTo>
                      <a:pt x="0" y="17"/>
                    </a:lnTo>
                    <a:lnTo>
                      <a:pt x="1" y="21"/>
                    </a:lnTo>
                    <a:lnTo>
                      <a:pt x="2" y="23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21" y="34"/>
                    </a:lnTo>
                    <a:lnTo>
                      <a:pt x="29" y="32"/>
                    </a:lnTo>
                    <a:lnTo>
                      <a:pt x="35" y="29"/>
                    </a:lnTo>
                    <a:lnTo>
                      <a:pt x="40" y="23"/>
                    </a:lnTo>
                    <a:lnTo>
                      <a:pt x="42" y="21"/>
                    </a:lnTo>
                    <a:lnTo>
                      <a:pt x="42" y="17"/>
                    </a:lnTo>
                    <a:lnTo>
                      <a:pt x="42" y="15"/>
                    </a:lnTo>
                    <a:lnTo>
                      <a:pt x="40" y="11"/>
                    </a:lnTo>
                    <a:lnTo>
                      <a:pt x="35" y="6"/>
                    </a:lnTo>
                    <a:lnTo>
                      <a:pt x="29" y="2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095" name="Freeform 3516"/>
              <p:cNvSpPr>
                <a:spLocks/>
              </p:cNvSpPr>
              <p:nvPr/>
            </p:nvSpPr>
            <p:spPr bwMode="auto">
              <a:xfrm>
                <a:off x="1802" y="3043"/>
                <a:ext cx="42" cy="31"/>
              </a:xfrm>
              <a:custGeom>
                <a:avLst/>
                <a:gdLst>
                  <a:gd name="T0" fmla="*/ 24 w 42"/>
                  <a:gd name="T1" fmla="*/ 0 h 31"/>
                  <a:gd name="T2" fmla="*/ 24 w 42"/>
                  <a:gd name="T3" fmla="*/ 0 h 31"/>
                  <a:gd name="T4" fmla="*/ 15 w 42"/>
                  <a:gd name="T5" fmla="*/ 0 h 31"/>
                  <a:gd name="T6" fmla="*/ 9 w 42"/>
                  <a:gd name="T7" fmla="*/ 1 h 31"/>
                  <a:gd name="T8" fmla="*/ 4 w 42"/>
                  <a:gd name="T9" fmla="*/ 6 h 31"/>
                  <a:gd name="T10" fmla="*/ 1 w 42"/>
                  <a:gd name="T11" fmla="*/ 9 h 31"/>
                  <a:gd name="T12" fmla="*/ 1 w 42"/>
                  <a:gd name="T13" fmla="*/ 11 h 31"/>
                  <a:gd name="T14" fmla="*/ 1 w 42"/>
                  <a:gd name="T15" fmla="*/ 11 h 31"/>
                  <a:gd name="T16" fmla="*/ 0 w 42"/>
                  <a:gd name="T17" fmla="*/ 15 h 31"/>
                  <a:gd name="T18" fmla="*/ 1 w 42"/>
                  <a:gd name="T19" fmla="*/ 19 h 31"/>
                  <a:gd name="T20" fmla="*/ 5 w 42"/>
                  <a:gd name="T21" fmla="*/ 24 h 31"/>
                  <a:gd name="T22" fmla="*/ 10 w 42"/>
                  <a:gd name="T23" fmla="*/ 29 h 31"/>
                  <a:gd name="T24" fmla="*/ 18 w 42"/>
                  <a:gd name="T25" fmla="*/ 31 h 31"/>
                  <a:gd name="T26" fmla="*/ 18 w 42"/>
                  <a:gd name="T27" fmla="*/ 31 h 31"/>
                  <a:gd name="T28" fmla="*/ 27 w 42"/>
                  <a:gd name="T29" fmla="*/ 31 h 31"/>
                  <a:gd name="T30" fmla="*/ 33 w 42"/>
                  <a:gd name="T31" fmla="*/ 30 h 31"/>
                  <a:gd name="T32" fmla="*/ 38 w 42"/>
                  <a:gd name="T33" fmla="*/ 25 h 31"/>
                  <a:gd name="T34" fmla="*/ 41 w 42"/>
                  <a:gd name="T35" fmla="*/ 23 h 31"/>
                  <a:gd name="T36" fmla="*/ 42 w 42"/>
                  <a:gd name="T37" fmla="*/ 19 h 31"/>
                  <a:gd name="T38" fmla="*/ 42 w 42"/>
                  <a:gd name="T39" fmla="*/ 19 h 31"/>
                  <a:gd name="T40" fmla="*/ 42 w 42"/>
                  <a:gd name="T41" fmla="*/ 16 h 31"/>
                  <a:gd name="T42" fmla="*/ 41 w 42"/>
                  <a:gd name="T43" fmla="*/ 12 h 31"/>
                  <a:gd name="T44" fmla="*/ 38 w 42"/>
                  <a:gd name="T45" fmla="*/ 7 h 31"/>
                  <a:gd name="T46" fmla="*/ 32 w 42"/>
                  <a:gd name="T47" fmla="*/ 2 h 31"/>
                  <a:gd name="T48" fmla="*/ 24 w 4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2"/>
                  <a:gd name="T76" fmla="*/ 0 h 31"/>
                  <a:gd name="T77" fmla="*/ 42 w 42"/>
                  <a:gd name="T78" fmla="*/ 31 h 3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2" h="31">
                    <a:moveTo>
                      <a:pt x="24" y="0"/>
                    </a:moveTo>
                    <a:lnTo>
                      <a:pt x="24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1" y="9"/>
                    </a:lnTo>
                    <a:lnTo>
                      <a:pt x="1" y="11"/>
                    </a:lnTo>
                    <a:lnTo>
                      <a:pt x="0" y="15"/>
                    </a:lnTo>
                    <a:lnTo>
                      <a:pt x="1" y="19"/>
                    </a:lnTo>
                    <a:lnTo>
                      <a:pt x="5" y="24"/>
                    </a:lnTo>
                    <a:lnTo>
                      <a:pt x="10" y="29"/>
                    </a:lnTo>
                    <a:lnTo>
                      <a:pt x="18" y="31"/>
                    </a:lnTo>
                    <a:lnTo>
                      <a:pt x="27" y="31"/>
                    </a:lnTo>
                    <a:lnTo>
                      <a:pt x="33" y="30"/>
                    </a:lnTo>
                    <a:lnTo>
                      <a:pt x="38" y="25"/>
                    </a:lnTo>
                    <a:lnTo>
                      <a:pt x="41" y="23"/>
                    </a:lnTo>
                    <a:lnTo>
                      <a:pt x="42" y="19"/>
                    </a:lnTo>
                    <a:lnTo>
                      <a:pt x="42" y="16"/>
                    </a:lnTo>
                    <a:lnTo>
                      <a:pt x="41" y="12"/>
                    </a:lnTo>
                    <a:lnTo>
                      <a:pt x="38" y="7"/>
                    </a:lnTo>
                    <a:lnTo>
                      <a:pt x="32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3098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096" name="Freeform 3517"/>
              <p:cNvSpPr>
                <a:spLocks/>
              </p:cNvSpPr>
              <p:nvPr/>
            </p:nvSpPr>
            <p:spPr bwMode="auto">
              <a:xfrm>
                <a:off x="1802" y="3043"/>
                <a:ext cx="42" cy="31"/>
              </a:xfrm>
              <a:custGeom>
                <a:avLst/>
                <a:gdLst>
                  <a:gd name="T0" fmla="*/ 24 w 42"/>
                  <a:gd name="T1" fmla="*/ 0 h 31"/>
                  <a:gd name="T2" fmla="*/ 24 w 42"/>
                  <a:gd name="T3" fmla="*/ 0 h 31"/>
                  <a:gd name="T4" fmla="*/ 15 w 42"/>
                  <a:gd name="T5" fmla="*/ 0 h 31"/>
                  <a:gd name="T6" fmla="*/ 9 w 42"/>
                  <a:gd name="T7" fmla="*/ 1 h 31"/>
                  <a:gd name="T8" fmla="*/ 4 w 42"/>
                  <a:gd name="T9" fmla="*/ 6 h 31"/>
                  <a:gd name="T10" fmla="*/ 1 w 42"/>
                  <a:gd name="T11" fmla="*/ 9 h 31"/>
                  <a:gd name="T12" fmla="*/ 1 w 42"/>
                  <a:gd name="T13" fmla="*/ 11 h 31"/>
                  <a:gd name="T14" fmla="*/ 1 w 42"/>
                  <a:gd name="T15" fmla="*/ 11 h 31"/>
                  <a:gd name="T16" fmla="*/ 0 w 42"/>
                  <a:gd name="T17" fmla="*/ 15 h 31"/>
                  <a:gd name="T18" fmla="*/ 1 w 42"/>
                  <a:gd name="T19" fmla="*/ 19 h 31"/>
                  <a:gd name="T20" fmla="*/ 5 w 42"/>
                  <a:gd name="T21" fmla="*/ 24 h 31"/>
                  <a:gd name="T22" fmla="*/ 10 w 42"/>
                  <a:gd name="T23" fmla="*/ 29 h 31"/>
                  <a:gd name="T24" fmla="*/ 18 w 42"/>
                  <a:gd name="T25" fmla="*/ 31 h 31"/>
                  <a:gd name="T26" fmla="*/ 18 w 42"/>
                  <a:gd name="T27" fmla="*/ 31 h 31"/>
                  <a:gd name="T28" fmla="*/ 27 w 42"/>
                  <a:gd name="T29" fmla="*/ 31 h 31"/>
                  <a:gd name="T30" fmla="*/ 33 w 42"/>
                  <a:gd name="T31" fmla="*/ 30 h 31"/>
                  <a:gd name="T32" fmla="*/ 38 w 42"/>
                  <a:gd name="T33" fmla="*/ 25 h 31"/>
                  <a:gd name="T34" fmla="*/ 41 w 42"/>
                  <a:gd name="T35" fmla="*/ 23 h 31"/>
                  <a:gd name="T36" fmla="*/ 42 w 42"/>
                  <a:gd name="T37" fmla="*/ 19 h 31"/>
                  <a:gd name="T38" fmla="*/ 42 w 42"/>
                  <a:gd name="T39" fmla="*/ 19 h 31"/>
                  <a:gd name="T40" fmla="*/ 42 w 42"/>
                  <a:gd name="T41" fmla="*/ 16 h 31"/>
                  <a:gd name="T42" fmla="*/ 41 w 42"/>
                  <a:gd name="T43" fmla="*/ 12 h 31"/>
                  <a:gd name="T44" fmla="*/ 38 w 42"/>
                  <a:gd name="T45" fmla="*/ 7 h 31"/>
                  <a:gd name="T46" fmla="*/ 32 w 42"/>
                  <a:gd name="T47" fmla="*/ 2 h 31"/>
                  <a:gd name="T48" fmla="*/ 24 w 4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2"/>
                  <a:gd name="T76" fmla="*/ 0 h 31"/>
                  <a:gd name="T77" fmla="*/ 42 w 42"/>
                  <a:gd name="T78" fmla="*/ 31 h 3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2" h="31">
                    <a:moveTo>
                      <a:pt x="24" y="0"/>
                    </a:moveTo>
                    <a:lnTo>
                      <a:pt x="24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1" y="9"/>
                    </a:lnTo>
                    <a:lnTo>
                      <a:pt x="1" y="11"/>
                    </a:lnTo>
                    <a:lnTo>
                      <a:pt x="0" y="15"/>
                    </a:lnTo>
                    <a:lnTo>
                      <a:pt x="1" y="19"/>
                    </a:lnTo>
                    <a:lnTo>
                      <a:pt x="5" y="24"/>
                    </a:lnTo>
                    <a:lnTo>
                      <a:pt x="10" y="29"/>
                    </a:lnTo>
                    <a:lnTo>
                      <a:pt x="18" y="31"/>
                    </a:lnTo>
                    <a:lnTo>
                      <a:pt x="27" y="31"/>
                    </a:lnTo>
                    <a:lnTo>
                      <a:pt x="33" y="30"/>
                    </a:lnTo>
                    <a:lnTo>
                      <a:pt x="38" y="25"/>
                    </a:lnTo>
                    <a:lnTo>
                      <a:pt x="41" y="23"/>
                    </a:lnTo>
                    <a:lnTo>
                      <a:pt x="42" y="19"/>
                    </a:lnTo>
                    <a:lnTo>
                      <a:pt x="42" y="16"/>
                    </a:lnTo>
                    <a:lnTo>
                      <a:pt x="41" y="12"/>
                    </a:lnTo>
                    <a:lnTo>
                      <a:pt x="38" y="7"/>
                    </a:lnTo>
                    <a:lnTo>
                      <a:pt x="32" y="2"/>
                    </a:lnTo>
                    <a:lnTo>
                      <a:pt x="2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097" name="Freeform 3518"/>
              <p:cNvSpPr>
                <a:spLocks/>
              </p:cNvSpPr>
              <p:nvPr/>
            </p:nvSpPr>
            <p:spPr bwMode="auto">
              <a:xfrm>
                <a:off x="1791" y="3021"/>
                <a:ext cx="42" cy="32"/>
              </a:xfrm>
              <a:custGeom>
                <a:avLst/>
                <a:gdLst>
                  <a:gd name="T0" fmla="*/ 21 w 42"/>
                  <a:gd name="T1" fmla="*/ 0 h 32"/>
                  <a:gd name="T2" fmla="*/ 21 w 42"/>
                  <a:gd name="T3" fmla="*/ 0 h 32"/>
                  <a:gd name="T4" fmla="*/ 12 w 42"/>
                  <a:gd name="T5" fmla="*/ 1 h 32"/>
                  <a:gd name="T6" fmla="*/ 6 w 42"/>
                  <a:gd name="T7" fmla="*/ 4 h 32"/>
                  <a:gd name="T8" fmla="*/ 2 w 42"/>
                  <a:gd name="T9" fmla="*/ 10 h 32"/>
                  <a:gd name="T10" fmla="*/ 1 w 42"/>
                  <a:gd name="T11" fmla="*/ 13 h 32"/>
                  <a:gd name="T12" fmla="*/ 0 w 42"/>
                  <a:gd name="T13" fmla="*/ 15 h 32"/>
                  <a:gd name="T14" fmla="*/ 0 w 42"/>
                  <a:gd name="T15" fmla="*/ 15 h 32"/>
                  <a:gd name="T16" fmla="*/ 1 w 42"/>
                  <a:gd name="T17" fmla="*/ 19 h 32"/>
                  <a:gd name="T18" fmla="*/ 2 w 42"/>
                  <a:gd name="T19" fmla="*/ 22 h 32"/>
                  <a:gd name="T20" fmla="*/ 6 w 42"/>
                  <a:gd name="T21" fmla="*/ 27 h 32"/>
                  <a:gd name="T22" fmla="*/ 12 w 42"/>
                  <a:gd name="T23" fmla="*/ 31 h 32"/>
                  <a:gd name="T24" fmla="*/ 21 w 42"/>
                  <a:gd name="T25" fmla="*/ 32 h 32"/>
                  <a:gd name="T26" fmla="*/ 21 w 42"/>
                  <a:gd name="T27" fmla="*/ 32 h 32"/>
                  <a:gd name="T28" fmla="*/ 29 w 42"/>
                  <a:gd name="T29" fmla="*/ 31 h 32"/>
                  <a:gd name="T30" fmla="*/ 35 w 42"/>
                  <a:gd name="T31" fmla="*/ 27 h 32"/>
                  <a:gd name="T32" fmla="*/ 40 w 42"/>
                  <a:gd name="T33" fmla="*/ 22 h 32"/>
                  <a:gd name="T34" fmla="*/ 42 w 42"/>
                  <a:gd name="T35" fmla="*/ 19 h 32"/>
                  <a:gd name="T36" fmla="*/ 42 w 42"/>
                  <a:gd name="T37" fmla="*/ 15 h 32"/>
                  <a:gd name="T38" fmla="*/ 42 w 42"/>
                  <a:gd name="T39" fmla="*/ 15 h 32"/>
                  <a:gd name="T40" fmla="*/ 42 w 42"/>
                  <a:gd name="T41" fmla="*/ 13 h 32"/>
                  <a:gd name="T42" fmla="*/ 40 w 42"/>
                  <a:gd name="T43" fmla="*/ 10 h 32"/>
                  <a:gd name="T44" fmla="*/ 35 w 42"/>
                  <a:gd name="T45" fmla="*/ 4 h 32"/>
                  <a:gd name="T46" fmla="*/ 29 w 42"/>
                  <a:gd name="T47" fmla="*/ 1 h 32"/>
                  <a:gd name="T48" fmla="*/ 21 w 4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2"/>
                  <a:gd name="T76" fmla="*/ 0 h 32"/>
                  <a:gd name="T77" fmla="*/ 42 w 42"/>
                  <a:gd name="T78" fmla="*/ 32 h 3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2" h="32">
                    <a:moveTo>
                      <a:pt x="21" y="0"/>
                    </a:moveTo>
                    <a:lnTo>
                      <a:pt x="21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2" y="10"/>
                    </a:lnTo>
                    <a:lnTo>
                      <a:pt x="1" y="13"/>
                    </a:lnTo>
                    <a:lnTo>
                      <a:pt x="0" y="15"/>
                    </a:lnTo>
                    <a:lnTo>
                      <a:pt x="1" y="19"/>
                    </a:lnTo>
                    <a:lnTo>
                      <a:pt x="2" y="22"/>
                    </a:lnTo>
                    <a:lnTo>
                      <a:pt x="6" y="27"/>
                    </a:lnTo>
                    <a:lnTo>
                      <a:pt x="12" y="31"/>
                    </a:lnTo>
                    <a:lnTo>
                      <a:pt x="21" y="32"/>
                    </a:lnTo>
                    <a:lnTo>
                      <a:pt x="29" y="31"/>
                    </a:lnTo>
                    <a:lnTo>
                      <a:pt x="35" y="27"/>
                    </a:lnTo>
                    <a:lnTo>
                      <a:pt x="40" y="22"/>
                    </a:lnTo>
                    <a:lnTo>
                      <a:pt x="42" y="19"/>
                    </a:lnTo>
                    <a:lnTo>
                      <a:pt x="42" y="15"/>
                    </a:lnTo>
                    <a:lnTo>
                      <a:pt x="42" y="13"/>
                    </a:lnTo>
                    <a:lnTo>
                      <a:pt x="40" y="10"/>
                    </a:lnTo>
                    <a:lnTo>
                      <a:pt x="35" y="4"/>
                    </a:lnTo>
                    <a:lnTo>
                      <a:pt x="29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3098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098" name="Freeform 3519"/>
              <p:cNvSpPr>
                <a:spLocks/>
              </p:cNvSpPr>
              <p:nvPr/>
            </p:nvSpPr>
            <p:spPr bwMode="auto">
              <a:xfrm>
                <a:off x="1791" y="3021"/>
                <a:ext cx="42" cy="32"/>
              </a:xfrm>
              <a:custGeom>
                <a:avLst/>
                <a:gdLst>
                  <a:gd name="T0" fmla="*/ 21 w 42"/>
                  <a:gd name="T1" fmla="*/ 0 h 32"/>
                  <a:gd name="T2" fmla="*/ 21 w 42"/>
                  <a:gd name="T3" fmla="*/ 0 h 32"/>
                  <a:gd name="T4" fmla="*/ 12 w 42"/>
                  <a:gd name="T5" fmla="*/ 1 h 32"/>
                  <a:gd name="T6" fmla="*/ 6 w 42"/>
                  <a:gd name="T7" fmla="*/ 4 h 32"/>
                  <a:gd name="T8" fmla="*/ 2 w 42"/>
                  <a:gd name="T9" fmla="*/ 10 h 32"/>
                  <a:gd name="T10" fmla="*/ 1 w 42"/>
                  <a:gd name="T11" fmla="*/ 13 h 32"/>
                  <a:gd name="T12" fmla="*/ 0 w 42"/>
                  <a:gd name="T13" fmla="*/ 15 h 32"/>
                  <a:gd name="T14" fmla="*/ 0 w 42"/>
                  <a:gd name="T15" fmla="*/ 15 h 32"/>
                  <a:gd name="T16" fmla="*/ 1 w 42"/>
                  <a:gd name="T17" fmla="*/ 19 h 32"/>
                  <a:gd name="T18" fmla="*/ 2 w 42"/>
                  <a:gd name="T19" fmla="*/ 22 h 32"/>
                  <a:gd name="T20" fmla="*/ 6 w 42"/>
                  <a:gd name="T21" fmla="*/ 27 h 32"/>
                  <a:gd name="T22" fmla="*/ 12 w 42"/>
                  <a:gd name="T23" fmla="*/ 31 h 32"/>
                  <a:gd name="T24" fmla="*/ 21 w 42"/>
                  <a:gd name="T25" fmla="*/ 32 h 32"/>
                  <a:gd name="T26" fmla="*/ 21 w 42"/>
                  <a:gd name="T27" fmla="*/ 32 h 32"/>
                  <a:gd name="T28" fmla="*/ 29 w 42"/>
                  <a:gd name="T29" fmla="*/ 31 h 32"/>
                  <a:gd name="T30" fmla="*/ 35 w 42"/>
                  <a:gd name="T31" fmla="*/ 27 h 32"/>
                  <a:gd name="T32" fmla="*/ 40 w 42"/>
                  <a:gd name="T33" fmla="*/ 22 h 32"/>
                  <a:gd name="T34" fmla="*/ 42 w 42"/>
                  <a:gd name="T35" fmla="*/ 19 h 32"/>
                  <a:gd name="T36" fmla="*/ 42 w 42"/>
                  <a:gd name="T37" fmla="*/ 15 h 32"/>
                  <a:gd name="T38" fmla="*/ 42 w 42"/>
                  <a:gd name="T39" fmla="*/ 15 h 32"/>
                  <a:gd name="T40" fmla="*/ 42 w 42"/>
                  <a:gd name="T41" fmla="*/ 13 h 32"/>
                  <a:gd name="T42" fmla="*/ 40 w 42"/>
                  <a:gd name="T43" fmla="*/ 10 h 32"/>
                  <a:gd name="T44" fmla="*/ 35 w 42"/>
                  <a:gd name="T45" fmla="*/ 4 h 32"/>
                  <a:gd name="T46" fmla="*/ 29 w 42"/>
                  <a:gd name="T47" fmla="*/ 1 h 32"/>
                  <a:gd name="T48" fmla="*/ 21 w 4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2"/>
                  <a:gd name="T76" fmla="*/ 0 h 32"/>
                  <a:gd name="T77" fmla="*/ 42 w 42"/>
                  <a:gd name="T78" fmla="*/ 32 h 3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2" h="32">
                    <a:moveTo>
                      <a:pt x="21" y="0"/>
                    </a:moveTo>
                    <a:lnTo>
                      <a:pt x="21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2" y="10"/>
                    </a:lnTo>
                    <a:lnTo>
                      <a:pt x="1" y="13"/>
                    </a:lnTo>
                    <a:lnTo>
                      <a:pt x="0" y="15"/>
                    </a:lnTo>
                    <a:lnTo>
                      <a:pt x="1" y="19"/>
                    </a:lnTo>
                    <a:lnTo>
                      <a:pt x="2" y="22"/>
                    </a:lnTo>
                    <a:lnTo>
                      <a:pt x="6" y="27"/>
                    </a:lnTo>
                    <a:lnTo>
                      <a:pt x="12" y="31"/>
                    </a:lnTo>
                    <a:lnTo>
                      <a:pt x="21" y="32"/>
                    </a:lnTo>
                    <a:lnTo>
                      <a:pt x="29" y="31"/>
                    </a:lnTo>
                    <a:lnTo>
                      <a:pt x="35" y="27"/>
                    </a:lnTo>
                    <a:lnTo>
                      <a:pt x="40" y="22"/>
                    </a:lnTo>
                    <a:lnTo>
                      <a:pt x="42" y="19"/>
                    </a:lnTo>
                    <a:lnTo>
                      <a:pt x="42" y="15"/>
                    </a:lnTo>
                    <a:lnTo>
                      <a:pt x="42" y="13"/>
                    </a:lnTo>
                    <a:lnTo>
                      <a:pt x="40" y="10"/>
                    </a:lnTo>
                    <a:lnTo>
                      <a:pt x="35" y="4"/>
                    </a:lnTo>
                    <a:lnTo>
                      <a:pt x="29" y="1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099" name="Freeform 3520"/>
              <p:cNvSpPr>
                <a:spLocks/>
              </p:cNvSpPr>
              <p:nvPr/>
            </p:nvSpPr>
            <p:spPr bwMode="auto">
              <a:xfrm>
                <a:off x="1773" y="3082"/>
                <a:ext cx="39" cy="35"/>
              </a:xfrm>
              <a:custGeom>
                <a:avLst/>
                <a:gdLst>
                  <a:gd name="T0" fmla="*/ 11 w 39"/>
                  <a:gd name="T1" fmla="*/ 4 h 35"/>
                  <a:gd name="T2" fmla="*/ 11 w 39"/>
                  <a:gd name="T3" fmla="*/ 4 h 35"/>
                  <a:gd name="T4" fmla="*/ 5 w 39"/>
                  <a:gd name="T5" fmla="*/ 9 h 35"/>
                  <a:gd name="T6" fmla="*/ 1 w 39"/>
                  <a:gd name="T7" fmla="*/ 15 h 35"/>
                  <a:gd name="T8" fmla="*/ 0 w 39"/>
                  <a:gd name="T9" fmla="*/ 22 h 35"/>
                  <a:gd name="T10" fmla="*/ 0 w 39"/>
                  <a:gd name="T11" fmla="*/ 26 h 35"/>
                  <a:gd name="T12" fmla="*/ 1 w 39"/>
                  <a:gd name="T13" fmla="*/ 28 h 35"/>
                  <a:gd name="T14" fmla="*/ 1 w 39"/>
                  <a:gd name="T15" fmla="*/ 28 h 35"/>
                  <a:gd name="T16" fmla="*/ 4 w 39"/>
                  <a:gd name="T17" fmla="*/ 31 h 35"/>
                  <a:gd name="T18" fmla="*/ 6 w 39"/>
                  <a:gd name="T19" fmla="*/ 33 h 35"/>
                  <a:gd name="T20" fmla="*/ 12 w 39"/>
                  <a:gd name="T21" fmla="*/ 35 h 35"/>
                  <a:gd name="T22" fmla="*/ 20 w 39"/>
                  <a:gd name="T23" fmla="*/ 35 h 35"/>
                  <a:gd name="T24" fmla="*/ 28 w 39"/>
                  <a:gd name="T25" fmla="*/ 32 h 35"/>
                  <a:gd name="T26" fmla="*/ 28 w 39"/>
                  <a:gd name="T27" fmla="*/ 32 h 35"/>
                  <a:gd name="T28" fmla="*/ 34 w 39"/>
                  <a:gd name="T29" fmla="*/ 27 h 35"/>
                  <a:gd name="T30" fmla="*/ 38 w 39"/>
                  <a:gd name="T31" fmla="*/ 21 h 35"/>
                  <a:gd name="T32" fmla="*/ 39 w 39"/>
                  <a:gd name="T33" fmla="*/ 14 h 35"/>
                  <a:gd name="T34" fmla="*/ 38 w 39"/>
                  <a:gd name="T35" fmla="*/ 10 h 35"/>
                  <a:gd name="T36" fmla="*/ 37 w 39"/>
                  <a:gd name="T37" fmla="*/ 8 h 35"/>
                  <a:gd name="T38" fmla="*/ 37 w 39"/>
                  <a:gd name="T39" fmla="*/ 8 h 35"/>
                  <a:gd name="T40" fmla="*/ 35 w 39"/>
                  <a:gd name="T41" fmla="*/ 5 h 35"/>
                  <a:gd name="T42" fmla="*/ 33 w 39"/>
                  <a:gd name="T43" fmla="*/ 3 h 35"/>
                  <a:gd name="T44" fmla="*/ 27 w 39"/>
                  <a:gd name="T45" fmla="*/ 0 h 35"/>
                  <a:gd name="T46" fmla="*/ 19 w 39"/>
                  <a:gd name="T47" fmla="*/ 1 h 35"/>
                  <a:gd name="T48" fmla="*/ 11 w 39"/>
                  <a:gd name="T49" fmla="*/ 4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9"/>
                  <a:gd name="T76" fmla="*/ 0 h 35"/>
                  <a:gd name="T77" fmla="*/ 39 w 39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9" h="35">
                    <a:moveTo>
                      <a:pt x="11" y="4"/>
                    </a:moveTo>
                    <a:lnTo>
                      <a:pt x="11" y="4"/>
                    </a:lnTo>
                    <a:lnTo>
                      <a:pt x="5" y="9"/>
                    </a:lnTo>
                    <a:lnTo>
                      <a:pt x="1" y="15"/>
                    </a:lnTo>
                    <a:lnTo>
                      <a:pt x="0" y="22"/>
                    </a:lnTo>
                    <a:lnTo>
                      <a:pt x="0" y="26"/>
                    </a:lnTo>
                    <a:lnTo>
                      <a:pt x="1" y="28"/>
                    </a:lnTo>
                    <a:lnTo>
                      <a:pt x="4" y="31"/>
                    </a:lnTo>
                    <a:lnTo>
                      <a:pt x="6" y="33"/>
                    </a:lnTo>
                    <a:lnTo>
                      <a:pt x="12" y="35"/>
                    </a:lnTo>
                    <a:lnTo>
                      <a:pt x="20" y="35"/>
                    </a:lnTo>
                    <a:lnTo>
                      <a:pt x="28" y="32"/>
                    </a:lnTo>
                    <a:lnTo>
                      <a:pt x="34" y="27"/>
                    </a:lnTo>
                    <a:lnTo>
                      <a:pt x="38" y="21"/>
                    </a:lnTo>
                    <a:lnTo>
                      <a:pt x="39" y="14"/>
                    </a:lnTo>
                    <a:lnTo>
                      <a:pt x="38" y="10"/>
                    </a:lnTo>
                    <a:lnTo>
                      <a:pt x="37" y="8"/>
                    </a:lnTo>
                    <a:lnTo>
                      <a:pt x="35" y="5"/>
                    </a:lnTo>
                    <a:lnTo>
                      <a:pt x="33" y="3"/>
                    </a:lnTo>
                    <a:lnTo>
                      <a:pt x="27" y="0"/>
                    </a:lnTo>
                    <a:lnTo>
                      <a:pt x="19" y="1"/>
                    </a:ln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100" name="Freeform 3521"/>
              <p:cNvSpPr>
                <a:spLocks/>
              </p:cNvSpPr>
              <p:nvPr/>
            </p:nvSpPr>
            <p:spPr bwMode="auto">
              <a:xfrm>
                <a:off x="1773" y="3082"/>
                <a:ext cx="39" cy="35"/>
              </a:xfrm>
              <a:custGeom>
                <a:avLst/>
                <a:gdLst>
                  <a:gd name="T0" fmla="*/ 11 w 39"/>
                  <a:gd name="T1" fmla="*/ 4 h 35"/>
                  <a:gd name="T2" fmla="*/ 11 w 39"/>
                  <a:gd name="T3" fmla="*/ 4 h 35"/>
                  <a:gd name="T4" fmla="*/ 5 w 39"/>
                  <a:gd name="T5" fmla="*/ 9 h 35"/>
                  <a:gd name="T6" fmla="*/ 1 w 39"/>
                  <a:gd name="T7" fmla="*/ 15 h 35"/>
                  <a:gd name="T8" fmla="*/ 0 w 39"/>
                  <a:gd name="T9" fmla="*/ 22 h 35"/>
                  <a:gd name="T10" fmla="*/ 0 w 39"/>
                  <a:gd name="T11" fmla="*/ 26 h 35"/>
                  <a:gd name="T12" fmla="*/ 1 w 39"/>
                  <a:gd name="T13" fmla="*/ 28 h 35"/>
                  <a:gd name="T14" fmla="*/ 1 w 39"/>
                  <a:gd name="T15" fmla="*/ 28 h 35"/>
                  <a:gd name="T16" fmla="*/ 4 w 39"/>
                  <a:gd name="T17" fmla="*/ 31 h 35"/>
                  <a:gd name="T18" fmla="*/ 6 w 39"/>
                  <a:gd name="T19" fmla="*/ 33 h 35"/>
                  <a:gd name="T20" fmla="*/ 12 w 39"/>
                  <a:gd name="T21" fmla="*/ 35 h 35"/>
                  <a:gd name="T22" fmla="*/ 20 w 39"/>
                  <a:gd name="T23" fmla="*/ 35 h 35"/>
                  <a:gd name="T24" fmla="*/ 28 w 39"/>
                  <a:gd name="T25" fmla="*/ 32 h 35"/>
                  <a:gd name="T26" fmla="*/ 28 w 39"/>
                  <a:gd name="T27" fmla="*/ 32 h 35"/>
                  <a:gd name="T28" fmla="*/ 34 w 39"/>
                  <a:gd name="T29" fmla="*/ 27 h 35"/>
                  <a:gd name="T30" fmla="*/ 38 w 39"/>
                  <a:gd name="T31" fmla="*/ 21 h 35"/>
                  <a:gd name="T32" fmla="*/ 39 w 39"/>
                  <a:gd name="T33" fmla="*/ 14 h 35"/>
                  <a:gd name="T34" fmla="*/ 38 w 39"/>
                  <a:gd name="T35" fmla="*/ 10 h 35"/>
                  <a:gd name="T36" fmla="*/ 37 w 39"/>
                  <a:gd name="T37" fmla="*/ 8 h 35"/>
                  <a:gd name="T38" fmla="*/ 37 w 39"/>
                  <a:gd name="T39" fmla="*/ 8 h 35"/>
                  <a:gd name="T40" fmla="*/ 35 w 39"/>
                  <a:gd name="T41" fmla="*/ 5 h 35"/>
                  <a:gd name="T42" fmla="*/ 33 w 39"/>
                  <a:gd name="T43" fmla="*/ 3 h 35"/>
                  <a:gd name="T44" fmla="*/ 27 w 39"/>
                  <a:gd name="T45" fmla="*/ 0 h 35"/>
                  <a:gd name="T46" fmla="*/ 19 w 39"/>
                  <a:gd name="T47" fmla="*/ 1 h 35"/>
                  <a:gd name="T48" fmla="*/ 11 w 39"/>
                  <a:gd name="T49" fmla="*/ 4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9"/>
                  <a:gd name="T76" fmla="*/ 0 h 35"/>
                  <a:gd name="T77" fmla="*/ 39 w 39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9" h="35">
                    <a:moveTo>
                      <a:pt x="11" y="4"/>
                    </a:moveTo>
                    <a:lnTo>
                      <a:pt x="11" y="4"/>
                    </a:lnTo>
                    <a:lnTo>
                      <a:pt x="5" y="9"/>
                    </a:lnTo>
                    <a:lnTo>
                      <a:pt x="1" y="15"/>
                    </a:lnTo>
                    <a:lnTo>
                      <a:pt x="0" y="22"/>
                    </a:lnTo>
                    <a:lnTo>
                      <a:pt x="0" y="26"/>
                    </a:lnTo>
                    <a:lnTo>
                      <a:pt x="1" y="28"/>
                    </a:lnTo>
                    <a:lnTo>
                      <a:pt x="4" y="31"/>
                    </a:lnTo>
                    <a:lnTo>
                      <a:pt x="6" y="33"/>
                    </a:lnTo>
                    <a:lnTo>
                      <a:pt x="12" y="35"/>
                    </a:lnTo>
                    <a:lnTo>
                      <a:pt x="20" y="35"/>
                    </a:lnTo>
                    <a:lnTo>
                      <a:pt x="28" y="32"/>
                    </a:lnTo>
                    <a:lnTo>
                      <a:pt x="34" y="27"/>
                    </a:lnTo>
                    <a:lnTo>
                      <a:pt x="38" y="21"/>
                    </a:lnTo>
                    <a:lnTo>
                      <a:pt x="39" y="14"/>
                    </a:lnTo>
                    <a:lnTo>
                      <a:pt x="38" y="10"/>
                    </a:lnTo>
                    <a:lnTo>
                      <a:pt x="37" y="8"/>
                    </a:lnTo>
                    <a:lnTo>
                      <a:pt x="35" y="5"/>
                    </a:lnTo>
                    <a:lnTo>
                      <a:pt x="33" y="3"/>
                    </a:lnTo>
                    <a:lnTo>
                      <a:pt x="27" y="0"/>
                    </a:lnTo>
                    <a:lnTo>
                      <a:pt x="19" y="1"/>
                    </a:lnTo>
                    <a:lnTo>
                      <a:pt x="11" y="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101" name="Freeform 3522"/>
              <p:cNvSpPr>
                <a:spLocks/>
              </p:cNvSpPr>
              <p:nvPr/>
            </p:nvSpPr>
            <p:spPr bwMode="auto">
              <a:xfrm>
                <a:off x="1802" y="3086"/>
                <a:ext cx="40" cy="33"/>
              </a:xfrm>
              <a:custGeom>
                <a:avLst/>
                <a:gdLst>
                  <a:gd name="T0" fmla="*/ 26 w 40"/>
                  <a:gd name="T1" fmla="*/ 1 h 33"/>
                  <a:gd name="T2" fmla="*/ 26 w 40"/>
                  <a:gd name="T3" fmla="*/ 1 h 33"/>
                  <a:gd name="T4" fmla="*/ 18 w 40"/>
                  <a:gd name="T5" fmla="*/ 0 h 33"/>
                  <a:gd name="T6" fmla="*/ 10 w 40"/>
                  <a:gd name="T7" fmla="*/ 1 h 33"/>
                  <a:gd name="T8" fmla="*/ 4 w 40"/>
                  <a:gd name="T9" fmla="*/ 4 h 33"/>
                  <a:gd name="T10" fmla="*/ 1 w 40"/>
                  <a:gd name="T11" fmla="*/ 6 h 33"/>
                  <a:gd name="T12" fmla="*/ 0 w 40"/>
                  <a:gd name="T13" fmla="*/ 10 h 33"/>
                  <a:gd name="T14" fmla="*/ 0 w 40"/>
                  <a:gd name="T15" fmla="*/ 10 h 33"/>
                  <a:gd name="T16" fmla="*/ 0 w 40"/>
                  <a:gd name="T17" fmla="*/ 13 h 33"/>
                  <a:gd name="T18" fmla="*/ 0 w 40"/>
                  <a:gd name="T19" fmla="*/ 17 h 33"/>
                  <a:gd name="T20" fmla="*/ 3 w 40"/>
                  <a:gd name="T21" fmla="*/ 23 h 33"/>
                  <a:gd name="T22" fmla="*/ 6 w 40"/>
                  <a:gd name="T23" fmla="*/ 28 h 33"/>
                  <a:gd name="T24" fmla="*/ 14 w 40"/>
                  <a:gd name="T25" fmla="*/ 32 h 33"/>
                  <a:gd name="T26" fmla="*/ 14 w 40"/>
                  <a:gd name="T27" fmla="*/ 32 h 33"/>
                  <a:gd name="T28" fmla="*/ 22 w 40"/>
                  <a:gd name="T29" fmla="*/ 33 h 33"/>
                  <a:gd name="T30" fmla="*/ 29 w 40"/>
                  <a:gd name="T31" fmla="*/ 33 h 33"/>
                  <a:gd name="T32" fmla="*/ 36 w 40"/>
                  <a:gd name="T33" fmla="*/ 29 h 33"/>
                  <a:gd name="T34" fmla="*/ 38 w 40"/>
                  <a:gd name="T35" fmla="*/ 27 h 33"/>
                  <a:gd name="T36" fmla="*/ 40 w 40"/>
                  <a:gd name="T37" fmla="*/ 24 h 33"/>
                  <a:gd name="T38" fmla="*/ 40 w 40"/>
                  <a:gd name="T39" fmla="*/ 24 h 33"/>
                  <a:gd name="T40" fmla="*/ 40 w 40"/>
                  <a:gd name="T41" fmla="*/ 20 h 33"/>
                  <a:gd name="T42" fmla="*/ 40 w 40"/>
                  <a:gd name="T43" fmla="*/ 18 h 33"/>
                  <a:gd name="T44" fmla="*/ 37 w 40"/>
                  <a:gd name="T45" fmla="*/ 11 h 33"/>
                  <a:gd name="T46" fmla="*/ 33 w 40"/>
                  <a:gd name="T47" fmla="*/ 5 h 33"/>
                  <a:gd name="T48" fmla="*/ 26 w 40"/>
                  <a:gd name="T49" fmla="*/ 1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0"/>
                  <a:gd name="T76" fmla="*/ 0 h 33"/>
                  <a:gd name="T77" fmla="*/ 40 w 40"/>
                  <a:gd name="T78" fmla="*/ 33 h 3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0" h="33">
                    <a:moveTo>
                      <a:pt x="26" y="1"/>
                    </a:moveTo>
                    <a:lnTo>
                      <a:pt x="26" y="1"/>
                    </a:lnTo>
                    <a:lnTo>
                      <a:pt x="18" y="0"/>
                    </a:lnTo>
                    <a:lnTo>
                      <a:pt x="10" y="1"/>
                    </a:lnTo>
                    <a:lnTo>
                      <a:pt x="4" y="4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23"/>
                    </a:lnTo>
                    <a:lnTo>
                      <a:pt x="6" y="28"/>
                    </a:lnTo>
                    <a:lnTo>
                      <a:pt x="14" y="32"/>
                    </a:lnTo>
                    <a:lnTo>
                      <a:pt x="22" y="33"/>
                    </a:lnTo>
                    <a:lnTo>
                      <a:pt x="29" y="33"/>
                    </a:lnTo>
                    <a:lnTo>
                      <a:pt x="36" y="29"/>
                    </a:lnTo>
                    <a:lnTo>
                      <a:pt x="38" y="27"/>
                    </a:lnTo>
                    <a:lnTo>
                      <a:pt x="40" y="24"/>
                    </a:lnTo>
                    <a:lnTo>
                      <a:pt x="40" y="20"/>
                    </a:lnTo>
                    <a:lnTo>
                      <a:pt x="40" y="18"/>
                    </a:lnTo>
                    <a:lnTo>
                      <a:pt x="37" y="11"/>
                    </a:lnTo>
                    <a:lnTo>
                      <a:pt x="33" y="5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102" name="Freeform 3523"/>
              <p:cNvSpPr>
                <a:spLocks/>
              </p:cNvSpPr>
              <p:nvPr/>
            </p:nvSpPr>
            <p:spPr bwMode="auto">
              <a:xfrm>
                <a:off x="1802" y="3086"/>
                <a:ext cx="40" cy="33"/>
              </a:xfrm>
              <a:custGeom>
                <a:avLst/>
                <a:gdLst>
                  <a:gd name="T0" fmla="*/ 26 w 40"/>
                  <a:gd name="T1" fmla="*/ 1 h 33"/>
                  <a:gd name="T2" fmla="*/ 26 w 40"/>
                  <a:gd name="T3" fmla="*/ 1 h 33"/>
                  <a:gd name="T4" fmla="*/ 18 w 40"/>
                  <a:gd name="T5" fmla="*/ 0 h 33"/>
                  <a:gd name="T6" fmla="*/ 10 w 40"/>
                  <a:gd name="T7" fmla="*/ 1 h 33"/>
                  <a:gd name="T8" fmla="*/ 4 w 40"/>
                  <a:gd name="T9" fmla="*/ 4 h 33"/>
                  <a:gd name="T10" fmla="*/ 1 w 40"/>
                  <a:gd name="T11" fmla="*/ 6 h 33"/>
                  <a:gd name="T12" fmla="*/ 0 w 40"/>
                  <a:gd name="T13" fmla="*/ 10 h 33"/>
                  <a:gd name="T14" fmla="*/ 0 w 40"/>
                  <a:gd name="T15" fmla="*/ 10 h 33"/>
                  <a:gd name="T16" fmla="*/ 0 w 40"/>
                  <a:gd name="T17" fmla="*/ 13 h 33"/>
                  <a:gd name="T18" fmla="*/ 0 w 40"/>
                  <a:gd name="T19" fmla="*/ 17 h 33"/>
                  <a:gd name="T20" fmla="*/ 3 w 40"/>
                  <a:gd name="T21" fmla="*/ 23 h 33"/>
                  <a:gd name="T22" fmla="*/ 6 w 40"/>
                  <a:gd name="T23" fmla="*/ 28 h 33"/>
                  <a:gd name="T24" fmla="*/ 14 w 40"/>
                  <a:gd name="T25" fmla="*/ 32 h 33"/>
                  <a:gd name="T26" fmla="*/ 14 w 40"/>
                  <a:gd name="T27" fmla="*/ 32 h 33"/>
                  <a:gd name="T28" fmla="*/ 22 w 40"/>
                  <a:gd name="T29" fmla="*/ 33 h 33"/>
                  <a:gd name="T30" fmla="*/ 29 w 40"/>
                  <a:gd name="T31" fmla="*/ 33 h 33"/>
                  <a:gd name="T32" fmla="*/ 36 w 40"/>
                  <a:gd name="T33" fmla="*/ 29 h 33"/>
                  <a:gd name="T34" fmla="*/ 38 w 40"/>
                  <a:gd name="T35" fmla="*/ 27 h 33"/>
                  <a:gd name="T36" fmla="*/ 40 w 40"/>
                  <a:gd name="T37" fmla="*/ 24 h 33"/>
                  <a:gd name="T38" fmla="*/ 40 w 40"/>
                  <a:gd name="T39" fmla="*/ 24 h 33"/>
                  <a:gd name="T40" fmla="*/ 40 w 40"/>
                  <a:gd name="T41" fmla="*/ 20 h 33"/>
                  <a:gd name="T42" fmla="*/ 40 w 40"/>
                  <a:gd name="T43" fmla="*/ 18 h 33"/>
                  <a:gd name="T44" fmla="*/ 37 w 40"/>
                  <a:gd name="T45" fmla="*/ 11 h 33"/>
                  <a:gd name="T46" fmla="*/ 33 w 40"/>
                  <a:gd name="T47" fmla="*/ 5 h 33"/>
                  <a:gd name="T48" fmla="*/ 26 w 40"/>
                  <a:gd name="T49" fmla="*/ 1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0"/>
                  <a:gd name="T76" fmla="*/ 0 h 33"/>
                  <a:gd name="T77" fmla="*/ 40 w 40"/>
                  <a:gd name="T78" fmla="*/ 33 h 3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0" h="33">
                    <a:moveTo>
                      <a:pt x="26" y="1"/>
                    </a:moveTo>
                    <a:lnTo>
                      <a:pt x="26" y="1"/>
                    </a:lnTo>
                    <a:lnTo>
                      <a:pt x="18" y="0"/>
                    </a:lnTo>
                    <a:lnTo>
                      <a:pt x="10" y="1"/>
                    </a:lnTo>
                    <a:lnTo>
                      <a:pt x="4" y="4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23"/>
                    </a:lnTo>
                    <a:lnTo>
                      <a:pt x="6" y="28"/>
                    </a:lnTo>
                    <a:lnTo>
                      <a:pt x="14" y="32"/>
                    </a:lnTo>
                    <a:lnTo>
                      <a:pt x="22" y="33"/>
                    </a:lnTo>
                    <a:lnTo>
                      <a:pt x="29" y="33"/>
                    </a:lnTo>
                    <a:lnTo>
                      <a:pt x="36" y="29"/>
                    </a:lnTo>
                    <a:lnTo>
                      <a:pt x="38" y="27"/>
                    </a:lnTo>
                    <a:lnTo>
                      <a:pt x="40" y="24"/>
                    </a:lnTo>
                    <a:lnTo>
                      <a:pt x="40" y="20"/>
                    </a:lnTo>
                    <a:lnTo>
                      <a:pt x="40" y="18"/>
                    </a:lnTo>
                    <a:lnTo>
                      <a:pt x="37" y="11"/>
                    </a:lnTo>
                    <a:lnTo>
                      <a:pt x="33" y="5"/>
                    </a:lnTo>
                    <a:lnTo>
                      <a:pt x="26" y="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103" name="Freeform 3524"/>
              <p:cNvSpPr>
                <a:spLocks/>
              </p:cNvSpPr>
              <p:nvPr/>
            </p:nvSpPr>
            <p:spPr bwMode="auto">
              <a:xfrm>
                <a:off x="1740" y="3108"/>
                <a:ext cx="30" cy="88"/>
              </a:xfrm>
              <a:custGeom>
                <a:avLst/>
                <a:gdLst>
                  <a:gd name="T0" fmla="*/ 0 w 30"/>
                  <a:gd name="T1" fmla="*/ 84 h 88"/>
                  <a:gd name="T2" fmla="*/ 7 w 30"/>
                  <a:gd name="T3" fmla="*/ 69 h 88"/>
                  <a:gd name="T4" fmla="*/ 7 w 30"/>
                  <a:gd name="T5" fmla="*/ 0 h 88"/>
                  <a:gd name="T6" fmla="*/ 23 w 30"/>
                  <a:gd name="T7" fmla="*/ 2 h 88"/>
                  <a:gd name="T8" fmla="*/ 21 w 30"/>
                  <a:gd name="T9" fmla="*/ 70 h 88"/>
                  <a:gd name="T10" fmla="*/ 30 w 30"/>
                  <a:gd name="T11" fmla="*/ 85 h 88"/>
                  <a:gd name="T12" fmla="*/ 20 w 30"/>
                  <a:gd name="T13" fmla="*/ 79 h 88"/>
                  <a:gd name="T14" fmla="*/ 20 w 30"/>
                  <a:gd name="T15" fmla="*/ 88 h 88"/>
                  <a:gd name="T16" fmla="*/ 14 w 30"/>
                  <a:gd name="T17" fmla="*/ 81 h 88"/>
                  <a:gd name="T18" fmla="*/ 8 w 30"/>
                  <a:gd name="T19" fmla="*/ 88 h 88"/>
                  <a:gd name="T20" fmla="*/ 7 w 30"/>
                  <a:gd name="T21" fmla="*/ 80 h 88"/>
                  <a:gd name="T22" fmla="*/ 0 w 30"/>
                  <a:gd name="T23" fmla="*/ 84 h 88"/>
                  <a:gd name="T24" fmla="*/ 0 w 30"/>
                  <a:gd name="T25" fmla="*/ 84 h 8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0"/>
                  <a:gd name="T40" fmla="*/ 0 h 88"/>
                  <a:gd name="T41" fmla="*/ 30 w 30"/>
                  <a:gd name="T42" fmla="*/ 88 h 8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0" h="88">
                    <a:moveTo>
                      <a:pt x="0" y="84"/>
                    </a:moveTo>
                    <a:lnTo>
                      <a:pt x="7" y="69"/>
                    </a:lnTo>
                    <a:lnTo>
                      <a:pt x="7" y="0"/>
                    </a:lnTo>
                    <a:lnTo>
                      <a:pt x="23" y="2"/>
                    </a:lnTo>
                    <a:lnTo>
                      <a:pt x="21" y="70"/>
                    </a:lnTo>
                    <a:lnTo>
                      <a:pt x="30" y="85"/>
                    </a:lnTo>
                    <a:lnTo>
                      <a:pt x="20" y="79"/>
                    </a:lnTo>
                    <a:lnTo>
                      <a:pt x="20" y="88"/>
                    </a:lnTo>
                    <a:lnTo>
                      <a:pt x="14" y="81"/>
                    </a:lnTo>
                    <a:lnTo>
                      <a:pt x="8" y="88"/>
                    </a:lnTo>
                    <a:lnTo>
                      <a:pt x="7" y="80"/>
                    </a:lnTo>
                    <a:lnTo>
                      <a:pt x="0" y="84"/>
                    </a:lnTo>
                    <a:close/>
                  </a:path>
                </a:pathLst>
              </a:custGeom>
              <a:solidFill>
                <a:srgbClr val="6633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104" name="Freeform 3525"/>
              <p:cNvSpPr>
                <a:spLocks/>
              </p:cNvSpPr>
              <p:nvPr/>
            </p:nvSpPr>
            <p:spPr bwMode="auto">
              <a:xfrm>
                <a:off x="1722" y="3092"/>
                <a:ext cx="38" cy="35"/>
              </a:xfrm>
              <a:custGeom>
                <a:avLst/>
                <a:gdLst>
                  <a:gd name="T0" fmla="*/ 11 w 38"/>
                  <a:gd name="T1" fmla="*/ 4 h 35"/>
                  <a:gd name="T2" fmla="*/ 11 w 38"/>
                  <a:gd name="T3" fmla="*/ 4 h 35"/>
                  <a:gd name="T4" fmla="*/ 5 w 38"/>
                  <a:gd name="T5" fmla="*/ 9 h 35"/>
                  <a:gd name="T6" fmla="*/ 1 w 38"/>
                  <a:gd name="T7" fmla="*/ 16 h 35"/>
                  <a:gd name="T8" fmla="*/ 0 w 38"/>
                  <a:gd name="T9" fmla="*/ 22 h 35"/>
                  <a:gd name="T10" fmla="*/ 0 w 38"/>
                  <a:gd name="T11" fmla="*/ 25 h 35"/>
                  <a:gd name="T12" fmla="*/ 1 w 38"/>
                  <a:gd name="T13" fmla="*/ 28 h 35"/>
                  <a:gd name="T14" fmla="*/ 1 w 38"/>
                  <a:gd name="T15" fmla="*/ 28 h 35"/>
                  <a:gd name="T16" fmla="*/ 2 w 38"/>
                  <a:gd name="T17" fmla="*/ 31 h 35"/>
                  <a:gd name="T18" fmla="*/ 5 w 38"/>
                  <a:gd name="T19" fmla="*/ 32 h 35"/>
                  <a:gd name="T20" fmla="*/ 11 w 38"/>
                  <a:gd name="T21" fmla="*/ 35 h 35"/>
                  <a:gd name="T22" fmla="*/ 19 w 38"/>
                  <a:gd name="T23" fmla="*/ 35 h 35"/>
                  <a:gd name="T24" fmla="*/ 26 w 38"/>
                  <a:gd name="T25" fmla="*/ 32 h 35"/>
                  <a:gd name="T26" fmla="*/ 26 w 38"/>
                  <a:gd name="T27" fmla="*/ 32 h 35"/>
                  <a:gd name="T28" fmla="*/ 33 w 38"/>
                  <a:gd name="T29" fmla="*/ 27 h 35"/>
                  <a:gd name="T30" fmla="*/ 37 w 38"/>
                  <a:gd name="T31" fmla="*/ 21 h 35"/>
                  <a:gd name="T32" fmla="*/ 38 w 38"/>
                  <a:gd name="T33" fmla="*/ 13 h 35"/>
                  <a:gd name="T34" fmla="*/ 38 w 38"/>
                  <a:gd name="T35" fmla="*/ 11 h 35"/>
                  <a:gd name="T36" fmla="*/ 37 w 38"/>
                  <a:gd name="T37" fmla="*/ 8 h 35"/>
                  <a:gd name="T38" fmla="*/ 37 w 38"/>
                  <a:gd name="T39" fmla="*/ 8 h 35"/>
                  <a:gd name="T40" fmla="*/ 34 w 38"/>
                  <a:gd name="T41" fmla="*/ 4 h 35"/>
                  <a:gd name="T42" fmla="*/ 32 w 38"/>
                  <a:gd name="T43" fmla="*/ 3 h 35"/>
                  <a:gd name="T44" fmla="*/ 25 w 38"/>
                  <a:gd name="T45" fmla="*/ 0 h 35"/>
                  <a:gd name="T46" fmla="*/ 19 w 38"/>
                  <a:gd name="T47" fmla="*/ 0 h 35"/>
                  <a:gd name="T48" fmla="*/ 11 w 38"/>
                  <a:gd name="T49" fmla="*/ 4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8"/>
                  <a:gd name="T76" fmla="*/ 0 h 35"/>
                  <a:gd name="T77" fmla="*/ 38 w 38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8" h="35">
                    <a:moveTo>
                      <a:pt x="11" y="4"/>
                    </a:moveTo>
                    <a:lnTo>
                      <a:pt x="11" y="4"/>
                    </a:lnTo>
                    <a:lnTo>
                      <a:pt x="5" y="9"/>
                    </a:lnTo>
                    <a:lnTo>
                      <a:pt x="1" y="16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1" y="28"/>
                    </a:lnTo>
                    <a:lnTo>
                      <a:pt x="2" y="31"/>
                    </a:lnTo>
                    <a:lnTo>
                      <a:pt x="5" y="32"/>
                    </a:lnTo>
                    <a:lnTo>
                      <a:pt x="11" y="35"/>
                    </a:lnTo>
                    <a:lnTo>
                      <a:pt x="19" y="35"/>
                    </a:lnTo>
                    <a:lnTo>
                      <a:pt x="26" y="32"/>
                    </a:lnTo>
                    <a:lnTo>
                      <a:pt x="33" y="27"/>
                    </a:lnTo>
                    <a:lnTo>
                      <a:pt x="37" y="21"/>
                    </a:lnTo>
                    <a:lnTo>
                      <a:pt x="38" y="13"/>
                    </a:lnTo>
                    <a:lnTo>
                      <a:pt x="38" y="11"/>
                    </a:lnTo>
                    <a:lnTo>
                      <a:pt x="37" y="8"/>
                    </a:lnTo>
                    <a:lnTo>
                      <a:pt x="34" y="4"/>
                    </a:lnTo>
                    <a:lnTo>
                      <a:pt x="32" y="3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105" name="Freeform 3526"/>
              <p:cNvSpPr>
                <a:spLocks/>
              </p:cNvSpPr>
              <p:nvPr/>
            </p:nvSpPr>
            <p:spPr bwMode="auto">
              <a:xfrm>
                <a:off x="1722" y="3092"/>
                <a:ext cx="38" cy="35"/>
              </a:xfrm>
              <a:custGeom>
                <a:avLst/>
                <a:gdLst>
                  <a:gd name="T0" fmla="*/ 11 w 38"/>
                  <a:gd name="T1" fmla="*/ 4 h 35"/>
                  <a:gd name="T2" fmla="*/ 11 w 38"/>
                  <a:gd name="T3" fmla="*/ 4 h 35"/>
                  <a:gd name="T4" fmla="*/ 5 w 38"/>
                  <a:gd name="T5" fmla="*/ 9 h 35"/>
                  <a:gd name="T6" fmla="*/ 1 w 38"/>
                  <a:gd name="T7" fmla="*/ 16 h 35"/>
                  <a:gd name="T8" fmla="*/ 0 w 38"/>
                  <a:gd name="T9" fmla="*/ 22 h 35"/>
                  <a:gd name="T10" fmla="*/ 0 w 38"/>
                  <a:gd name="T11" fmla="*/ 25 h 35"/>
                  <a:gd name="T12" fmla="*/ 1 w 38"/>
                  <a:gd name="T13" fmla="*/ 28 h 35"/>
                  <a:gd name="T14" fmla="*/ 1 w 38"/>
                  <a:gd name="T15" fmla="*/ 28 h 35"/>
                  <a:gd name="T16" fmla="*/ 2 w 38"/>
                  <a:gd name="T17" fmla="*/ 31 h 35"/>
                  <a:gd name="T18" fmla="*/ 5 w 38"/>
                  <a:gd name="T19" fmla="*/ 32 h 35"/>
                  <a:gd name="T20" fmla="*/ 11 w 38"/>
                  <a:gd name="T21" fmla="*/ 35 h 35"/>
                  <a:gd name="T22" fmla="*/ 19 w 38"/>
                  <a:gd name="T23" fmla="*/ 35 h 35"/>
                  <a:gd name="T24" fmla="*/ 26 w 38"/>
                  <a:gd name="T25" fmla="*/ 32 h 35"/>
                  <a:gd name="T26" fmla="*/ 26 w 38"/>
                  <a:gd name="T27" fmla="*/ 32 h 35"/>
                  <a:gd name="T28" fmla="*/ 33 w 38"/>
                  <a:gd name="T29" fmla="*/ 27 h 35"/>
                  <a:gd name="T30" fmla="*/ 37 w 38"/>
                  <a:gd name="T31" fmla="*/ 21 h 35"/>
                  <a:gd name="T32" fmla="*/ 38 w 38"/>
                  <a:gd name="T33" fmla="*/ 13 h 35"/>
                  <a:gd name="T34" fmla="*/ 38 w 38"/>
                  <a:gd name="T35" fmla="*/ 11 h 35"/>
                  <a:gd name="T36" fmla="*/ 37 w 38"/>
                  <a:gd name="T37" fmla="*/ 8 h 35"/>
                  <a:gd name="T38" fmla="*/ 37 w 38"/>
                  <a:gd name="T39" fmla="*/ 8 h 35"/>
                  <a:gd name="T40" fmla="*/ 34 w 38"/>
                  <a:gd name="T41" fmla="*/ 4 h 35"/>
                  <a:gd name="T42" fmla="*/ 32 w 38"/>
                  <a:gd name="T43" fmla="*/ 3 h 35"/>
                  <a:gd name="T44" fmla="*/ 25 w 38"/>
                  <a:gd name="T45" fmla="*/ 0 h 35"/>
                  <a:gd name="T46" fmla="*/ 19 w 38"/>
                  <a:gd name="T47" fmla="*/ 0 h 35"/>
                  <a:gd name="T48" fmla="*/ 11 w 38"/>
                  <a:gd name="T49" fmla="*/ 4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8"/>
                  <a:gd name="T76" fmla="*/ 0 h 35"/>
                  <a:gd name="T77" fmla="*/ 38 w 38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8" h="35">
                    <a:moveTo>
                      <a:pt x="11" y="4"/>
                    </a:moveTo>
                    <a:lnTo>
                      <a:pt x="11" y="4"/>
                    </a:lnTo>
                    <a:lnTo>
                      <a:pt x="5" y="9"/>
                    </a:lnTo>
                    <a:lnTo>
                      <a:pt x="1" y="16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1" y="28"/>
                    </a:lnTo>
                    <a:lnTo>
                      <a:pt x="2" y="31"/>
                    </a:lnTo>
                    <a:lnTo>
                      <a:pt x="5" y="32"/>
                    </a:lnTo>
                    <a:lnTo>
                      <a:pt x="11" y="35"/>
                    </a:lnTo>
                    <a:lnTo>
                      <a:pt x="19" y="35"/>
                    </a:lnTo>
                    <a:lnTo>
                      <a:pt x="26" y="32"/>
                    </a:lnTo>
                    <a:lnTo>
                      <a:pt x="33" y="27"/>
                    </a:lnTo>
                    <a:lnTo>
                      <a:pt x="37" y="21"/>
                    </a:lnTo>
                    <a:lnTo>
                      <a:pt x="38" y="13"/>
                    </a:lnTo>
                    <a:lnTo>
                      <a:pt x="38" y="11"/>
                    </a:lnTo>
                    <a:lnTo>
                      <a:pt x="37" y="8"/>
                    </a:lnTo>
                    <a:lnTo>
                      <a:pt x="34" y="4"/>
                    </a:lnTo>
                    <a:lnTo>
                      <a:pt x="32" y="3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1" y="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106" name="Freeform 3527"/>
              <p:cNvSpPr>
                <a:spLocks/>
              </p:cNvSpPr>
              <p:nvPr/>
            </p:nvSpPr>
            <p:spPr bwMode="auto">
              <a:xfrm>
                <a:off x="1750" y="3096"/>
                <a:ext cx="41" cy="33"/>
              </a:xfrm>
              <a:custGeom>
                <a:avLst/>
                <a:gdLst>
                  <a:gd name="T0" fmla="*/ 25 w 41"/>
                  <a:gd name="T1" fmla="*/ 1 h 33"/>
                  <a:gd name="T2" fmla="*/ 25 w 41"/>
                  <a:gd name="T3" fmla="*/ 1 h 33"/>
                  <a:gd name="T4" fmla="*/ 18 w 41"/>
                  <a:gd name="T5" fmla="*/ 0 h 33"/>
                  <a:gd name="T6" fmla="*/ 10 w 41"/>
                  <a:gd name="T7" fmla="*/ 1 h 33"/>
                  <a:gd name="T8" fmla="*/ 5 w 41"/>
                  <a:gd name="T9" fmla="*/ 5 h 33"/>
                  <a:gd name="T10" fmla="*/ 2 w 41"/>
                  <a:gd name="T11" fmla="*/ 7 h 33"/>
                  <a:gd name="T12" fmla="*/ 1 w 41"/>
                  <a:gd name="T13" fmla="*/ 10 h 33"/>
                  <a:gd name="T14" fmla="*/ 1 w 41"/>
                  <a:gd name="T15" fmla="*/ 10 h 33"/>
                  <a:gd name="T16" fmla="*/ 0 w 41"/>
                  <a:gd name="T17" fmla="*/ 13 h 33"/>
                  <a:gd name="T18" fmla="*/ 0 w 41"/>
                  <a:gd name="T19" fmla="*/ 17 h 33"/>
                  <a:gd name="T20" fmla="*/ 2 w 41"/>
                  <a:gd name="T21" fmla="*/ 23 h 33"/>
                  <a:gd name="T22" fmla="*/ 7 w 41"/>
                  <a:gd name="T23" fmla="*/ 28 h 33"/>
                  <a:gd name="T24" fmla="*/ 15 w 41"/>
                  <a:gd name="T25" fmla="*/ 32 h 33"/>
                  <a:gd name="T26" fmla="*/ 15 w 41"/>
                  <a:gd name="T27" fmla="*/ 32 h 33"/>
                  <a:gd name="T28" fmla="*/ 23 w 41"/>
                  <a:gd name="T29" fmla="*/ 33 h 33"/>
                  <a:gd name="T30" fmla="*/ 30 w 41"/>
                  <a:gd name="T31" fmla="*/ 33 h 33"/>
                  <a:gd name="T32" fmla="*/ 35 w 41"/>
                  <a:gd name="T33" fmla="*/ 30 h 33"/>
                  <a:gd name="T34" fmla="*/ 38 w 41"/>
                  <a:gd name="T35" fmla="*/ 27 h 33"/>
                  <a:gd name="T36" fmla="*/ 39 w 41"/>
                  <a:gd name="T37" fmla="*/ 24 h 33"/>
                  <a:gd name="T38" fmla="*/ 39 w 41"/>
                  <a:gd name="T39" fmla="*/ 24 h 33"/>
                  <a:gd name="T40" fmla="*/ 41 w 41"/>
                  <a:gd name="T41" fmla="*/ 21 h 33"/>
                  <a:gd name="T42" fmla="*/ 41 w 41"/>
                  <a:gd name="T43" fmla="*/ 18 h 33"/>
                  <a:gd name="T44" fmla="*/ 38 w 41"/>
                  <a:gd name="T45" fmla="*/ 12 h 33"/>
                  <a:gd name="T46" fmla="*/ 33 w 41"/>
                  <a:gd name="T47" fmla="*/ 7 h 33"/>
                  <a:gd name="T48" fmla="*/ 25 w 41"/>
                  <a:gd name="T49" fmla="*/ 1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1"/>
                  <a:gd name="T76" fmla="*/ 0 h 33"/>
                  <a:gd name="T77" fmla="*/ 41 w 41"/>
                  <a:gd name="T78" fmla="*/ 33 h 3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1" h="33">
                    <a:moveTo>
                      <a:pt x="25" y="1"/>
                    </a:moveTo>
                    <a:lnTo>
                      <a:pt x="25" y="1"/>
                    </a:lnTo>
                    <a:lnTo>
                      <a:pt x="18" y="0"/>
                    </a:lnTo>
                    <a:lnTo>
                      <a:pt x="10" y="1"/>
                    </a:lnTo>
                    <a:lnTo>
                      <a:pt x="5" y="5"/>
                    </a:lnTo>
                    <a:lnTo>
                      <a:pt x="2" y="7"/>
                    </a:lnTo>
                    <a:lnTo>
                      <a:pt x="1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7" y="28"/>
                    </a:lnTo>
                    <a:lnTo>
                      <a:pt x="15" y="32"/>
                    </a:lnTo>
                    <a:lnTo>
                      <a:pt x="23" y="33"/>
                    </a:lnTo>
                    <a:lnTo>
                      <a:pt x="30" y="33"/>
                    </a:lnTo>
                    <a:lnTo>
                      <a:pt x="35" y="30"/>
                    </a:lnTo>
                    <a:lnTo>
                      <a:pt x="38" y="27"/>
                    </a:lnTo>
                    <a:lnTo>
                      <a:pt x="39" y="24"/>
                    </a:lnTo>
                    <a:lnTo>
                      <a:pt x="41" y="21"/>
                    </a:lnTo>
                    <a:lnTo>
                      <a:pt x="41" y="18"/>
                    </a:lnTo>
                    <a:lnTo>
                      <a:pt x="38" y="12"/>
                    </a:lnTo>
                    <a:lnTo>
                      <a:pt x="33" y="7"/>
                    </a:lnTo>
                    <a:lnTo>
                      <a:pt x="25" y="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107" name="Freeform 3528"/>
              <p:cNvSpPr>
                <a:spLocks/>
              </p:cNvSpPr>
              <p:nvPr/>
            </p:nvSpPr>
            <p:spPr bwMode="auto">
              <a:xfrm>
                <a:off x="1750" y="3096"/>
                <a:ext cx="41" cy="33"/>
              </a:xfrm>
              <a:custGeom>
                <a:avLst/>
                <a:gdLst>
                  <a:gd name="T0" fmla="*/ 25 w 41"/>
                  <a:gd name="T1" fmla="*/ 1 h 33"/>
                  <a:gd name="T2" fmla="*/ 25 w 41"/>
                  <a:gd name="T3" fmla="*/ 1 h 33"/>
                  <a:gd name="T4" fmla="*/ 18 w 41"/>
                  <a:gd name="T5" fmla="*/ 0 h 33"/>
                  <a:gd name="T6" fmla="*/ 10 w 41"/>
                  <a:gd name="T7" fmla="*/ 1 h 33"/>
                  <a:gd name="T8" fmla="*/ 5 w 41"/>
                  <a:gd name="T9" fmla="*/ 5 h 33"/>
                  <a:gd name="T10" fmla="*/ 2 w 41"/>
                  <a:gd name="T11" fmla="*/ 7 h 33"/>
                  <a:gd name="T12" fmla="*/ 1 w 41"/>
                  <a:gd name="T13" fmla="*/ 10 h 33"/>
                  <a:gd name="T14" fmla="*/ 1 w 41"/>
                  <a:gd name="T15" fmla="*/ 10 h 33"/>
                  <a:gd name="T16" fmla="*/ 0 w 41"/>
                  <a:gd name="T17" fmla="*/ 13 h 33"/>
                  <a:gd name="T18" fmla="*/ 0 w 41"/>
                  <a:gd name="T19" fmla="*/ 17 h 33"/>
                  <a:gd name="T20" fmla="*/ 2 w 41"/>
                  <a:gd name="T21" fmla="*/ 23 h 33"/>
                  <a:gd name="T22" fmla="*/ 7 w 41"/>
                  <a:gd name="T23" fmla="*/ 28 h 33"/>
                  <a:gd name="T24" fmla="*/ 15 w 41"/>
                  <a:gd name="T25" fmla="*/ 32 h 33"/>
                  <a:gd name="T26" fmla="*/ 15 w 41"/>
                  <a:gd name="T27" fmla="*/ 32 h 33"/>
                  <a:gd name="T28" fmla="*/ 23 w 41"/>
                  <a:gd name="T29" fmla="*/ 33 h 33"/>
                  <a:gd name="T30" fmla="*/ 30 w 41"/>
                  <a:gd name="T31" fmla="*/ 33 h 33"/>
                  <a:gd name="T32" fmla="*/ 35 w 41"/>
                  <a:gd name="T33" fmla="*/ 30 h 33"/>
                  <a:gd name="T34" fmla="*/ 38 w 41"/>
                  <a:gd name="T35" fmla="*/ 27 h 33"/>
                  <a:gd name="T36" fmla="*/ 39 w 41"/>
                  <a:gd name="T37" fmla="*/ 24 h 33"/>
                  <a:gd name="T38" fmla="*/ 39 w 41"/>
                  <a:gd name="T39" fmla="*/ 24 h 33"/>
                  <a:gd name="T40" fmla="*/ 41 w 41"/>
                  <a:gd name="T41" fmla="*/ 21 h 33"/>
                  <a:gd name="T42" fmla="*/ 41 w 41"/>
                  <a:gd name="T43" fmla="*/ 18 h 33"/>
                  <a:gd name="T44" fmla="*/ 38 w 41"/>
                  <a:gd name="T45" fmla="*/ 12 h 33"/>
                  <a:gd name="T46" fmla="*/ 33 w 41"/>
                  <a:gd name="T47" fmla="*/ 7 h 33"/>
                  <a:gd name="T48" fmla="*/ 25 w 41"/>
                  <a:gd name="T49" fmla="*/ 1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1"/>
                  <a:gd name="T76" fmla="*/ 0 h 33"/>
                  <a:gd name="T77" fmla="*/ 41 w 41"/>
                  <a:gd name="T78" fmla="*/ 33 h 3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1" h="33">
                    <a:moveTo>
                      <a:pt x="25" y="1"/>
                    </a:moveTo>
                    <a:lnTo>
                      <a:pt x="25" y="1"/>
                    </a:lnTo>
                    <a:lnTo>
                      <a:pt x="18" y="0"/>
                    </a:lnTo>
                    <a:lnTo>
                      <a:pt x="10" y="1"/>
                    </a:lnTo>
                    <a:lnTo>
                      <a:pt x="5" y="5"/>
                    </a:lnTo>
                    <a:lnTo>
                      <a:pt x="2" y="7"/>
                    </a:lnTo>
                    <a:lnTo>
                      <a:pt x="1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7" y="28"/>
                    </a:lnTo>
                    <a:lnTo>
                      <a:pt x="15" y="32"/>
                    </a:lnTo>
                    <a:lnTo>
                      <a:pt x="23" y="33"/>
                    </a:lnTo>
                    <a:lnTo>
                      <a:pt x="30" y="33"/>
                    </a:lnTo>
                    <a:lnTo>
                      <a:pt x="35" y="30"/>
                    </a:lnTo>
                    <a:lnTo>
                      <a:pt x="38" y="27"/>
                    </a:lnTo>
                    <a:lnTo>
                      <a:pt x="39" y="24"/>
                    </a:lnTo>
                    <a:lnTo>
                      <a:pt x="41" y="21"/>
                    </a:lnTo>
                    <a:lnTo>
                      <a:pt x="41" y="18"/>
                    </a:lnTo>
                    <a:lnTo>
                      <a:pt x="38" y="12"/>
                    </a:lnTo>
                    <a:lnTo>
                      <a:pt x="33" y="7"/>
                    </a:lnTo>
                    <a:lnTo>
                      <a:pt x="25" y="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108" name="Freeform 3529"/>
              <p:cNvSpPr>
                <a:spLocks/>
              </p:cNvSpPr>
              <p:nvPr/>
            </p:nvSpPr>
            <p:spPr bwMode="auto">
              <a:xfrm>
                <a:off x="1726" y="3069"/>
                <a:ext cx="40" cy="32"/>
              </a:xfrm>
              <a:custGeom>
                <a:avLst/>
                <a:gdLst>
                  <a:gd name="T0" fmla="*/ 20 w 40"/>
                  <a:gd name="T1" fmla="*/ 0 h 32"/>
                  <a:gd name="T2" fmla="*/ 20 w 40"/>
                  <a:gd name="T3" fmla="*/ 0 h 32"/>
                  <a:gd name="T4" fmla="*/ 12 w 40"/>
                  <a:gd name="T5" fmla="*/ 2 h 32"/>
                  <a:gd name="T6" fmla="*/ 6 w 40"/>
                  <a:gd name="T7" fmla="*/ 5 h 32"/>
                  <a:gd name="T8" fmla="*/ 1 w 40"/>
                  <a:gd name="T9" fmla="*/ 11 h 32"/>
                  <a:gd name="T10" fmla="*/ 0 w 40"/>
                  <a:gd name="T11" fmla="*/ 13 h 32"/>
                  <a:gd name="T12" fmla="*/ 0 w 40"/>
                  <a:gd name="T13" fmla="*/ 17 h 32"/>
                  <a:gd name="T14" fmla="*/ 0 w 40"/>
                  <a:gd name="T15" fmla="*/ 17 h 32"/>
                  <a:gd name="T16" fmla="*/ 0 w 40"/>
                  <a:gd name="T17" fmla="*/ 20 h 32"/>
                  <a:gd name="T18" fmla="*/ 1 w 40"/>
                  <a:gd name="T19" fmla="*/ 23 h 32"/>
                  <a:gd name="T20" fmla="*/ 6 w 40"/>
                  <a:gd name="T21" fmla="*/ 28 h 32"/>
                  <a:gd name="T22" fmla="*/ 12 w 40"/>
                  <a:gd name="T23" fmla="*/ 31 h 32"/>
                  <a:gd name="T24" fmla="*/ 20 w 40"/>
                  <a:gd name="T25" fmla="*/ 32 h 32"/>
                  <a:gd name="T26" fmla="*/ 20 w 40"/>
                  <a:gd name="T27" fmla="*/ 32 h 32"/>
                  <a:gd name="T28" fmla="*/ 28 w 40"/>
                  <a:gd name="T29" fmla="*/ 31 h 32"/>
                  <a:gd name="T30" fmla="*/ 35 w 40"/>
                  <a:gd name="T31" fmla="*/ 28 h 32"/>
                  <a:gd name="T32" fmla="*/ 39 w 40"/>
                  <a:gd name="T33" fmla="*/ 23 h 32"/>
                  <a:gd name="T34" fmla="*/ 40 w 40"/>
                  <a:gd name="T35" fmla="*/ 20 h 32"/>
                  <a:gd name="T36" fmla="*/ 40 w 40"/>
                  <a:gd name="T37" fmla="*/ 17 h 32"/>
                  <a:gd name="T38" fmla="*/ 40 w 40"/>
                  <a:gd name="T39" fmla="*/ 17 h 32"/>
                  <a:gd name="T40" fmla="*/ 40 w 40"/>
                  <a:gd name="T41" fmla="*/ 13 h 32"/>
                  <a:gd name="T42" fmla="*/ 39 w 40"/>
                  <a:gd name="T43" fmla="*/ 11 h 32"/>
                  <a:gd name="T44" fmla="*/ 35 w 40"/>
                  <a:gd name="T45" fmla="*/ 5 h 32"/>
                  <a:gd name="T46" fmla="*/ 28 w 40"/>
                  <a:gd name="T47" fmla="*/ 2 h 32"/>
                  <a:gd name="T48" fmla="*/ 20 w 40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0"/>
                  <a:gd name="T76" fmla="*/ 0 h 32"/>
                  <a:gd name="T77" fmla="*/ 40 w 40"/>
                  <a:gd name="T78" fmla="*/ 32 h 3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0" h="32">
                    <a:moveTo>
                      <a:pt x="20" y="0"/>
                    </a:moveTo>
                    <a:lnTo>
                      <a:pt x="20" y="0"/>
                    </a:lnTo>
                    <a:lnTo>
                      <a:pt x="12" y="2"/>
                    </a:lnTo>
                    <a:lnTo>
                      <a:pt x="6" y="5"/>
                    </a:lnTo>
                    <a:lnTo>
                      <a:pt x="1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1" y="23"/>
                    </a:lnTo>
                    <a:lnTo>
                      <a:pt x="6" y="28"/>
                    </a:lnTo>
                    <a:lnTo>
                      <a:pt x="12" y="31"/>
                    </a:lnTo>
                    <a:lnTo>
                      <a:pt x="20" y="32"/>
                    </a:lnTo>
                    <a:lnTo>
                      <a:pt x="28" y="31"/>
                    </a:lnTo>
                    <a:lnTo>
                      <a:pt x="35" y="28"/>
                    </a:lnTo>
                    <a:lnTo>
                      <a:pt x="39" y="23"/>
                    </a:lnTo>
                    <a:lnTo>
                      <a:pt x="40" y="20"/>
                    </a:lnTo>
                    <a:lnTo>
                      <a:pt x="40" y="17"/>
                    </a:lnTo>
                    <a:lnTo>
                      <a:pt x="40" y="13"/>
                    </a:lnTo>
                    <a:lnTo>
                      <a:pt x="39" y="11"/>
                    </a:lnTo>
                    <a:lnTo>
                      <a:pt x="35" y="5"/>
                    </a:lnTo>
                    <a:lnTo>
                      <a:pt x="28" y="2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109" name="Freeform 3530"/>
              <p:cNvSpPr>
                <a:spLocks/>
              </p:cNvSpPr>
              <p:nvPr/>
            </p:nvSpPr>
            <p:spPr bwMode="auto">
              <a:xfrm>
                <a:off x="1726" y="3069"/>
                <a:ext cx="40" cy="32"/>
              </a:xfrm>
              <a:custGeom>
                <a:avLst/>
                <a:gdLst>
                  <a:gd name="T0" fmla="*/ 20 w 40"/>
                  <a:gd name="T1" fmla="*/ 0 h 32"/>
                  <a:gd name="T2" fmla="*/ 20 w 40"/>
                  <a:gd name="T3" fmla="*/ 0 h 32"/>
                  <a:gd name="T4" fmla="*/ 12 w 40"/>
                  <a:gd name="T5" fmla="*/ 2 h 32"/>
                  <a:gd name="T6" fmla="*/ 6 w 40"/>
                  <a:gd name="T7" fmla="*/ 5 h 32"/>
                  <a:gd name="T8" fmla="*/ 1 w 40"/>
                  <a:gd name="T9" fmla="*/ 11 h 32"/>
                  <a:gd name="T10" fmla="*/ 0 w 40"/>
                  <a:gd name="T11" fmla="*/ 13 h 32"/>
                  <a:gd name="T12" fmla="*/ 0 w 40"/>
                  <a:gd name="T13" fmla="*/ 17 h 32"/>
                  <a:gd name="T14" fmla="*/ 0 w 40"/>
                  <a:gd name="T15" fmla="*/ 17 h 32"/>
                  <a:gd name="T16" fmla="*/ 0 w 40"/>
                  <a:gd name="T17" fmla="*/ 20 h 32"/>
                  <a:gd name="T18" fmla="*/ 1 w 40"/>
                  <a:gd name="T19" fmla="*/ 23 h 32"/>
                  <a:gd name="T20" fmla="*/ 6 w 40"/>
                  <a:gd name="T21" fmla="*/ 28 h 32"/>
                  <a:gd name="T22" fmla="*/ 12 w 40"/>
                  <a:gd name="T23" fmla="*/ 31 h 32"/>
                  <a:gd name="T24" fmla="*/ 20 w 40"/>
                  <a:gd name="T25" fmla="*/ 32 h 32"/>
                  <a:gd name="T26" fmla="*/ 20 w 40"/>
                  <a:gd name="T27" fmla="*/ 32 h 32"/>
                  <a:gd name="T28" fmla="*/ 28 w 40"/>
                  <a:gd name="T29" fmla="*/ 31 h 32"/>
                  <a:gd name="T30" fmla="*/ 35 w 40"/>
                  <a:gd name="T31" fmla="*/ 28 h 32"/>
                  <a:gd name="T32" fmla="*/ 39 w 40"/>
                  <a:gd name="T33" fmla="*/ 23 h 32"/>
                  <a:gd name="T34" fmla="*/ 40 w 40"/>
                  <a:gd name="T35" fmla="*/ 20 h 32"/>
                  <a:gd name="T36" fmla="*/ 40 w 40"/>
                  <a:gd name="T37" fmla="*/ 17 h 32"/>
                  <a:gd name="T38" fmla="*/ 40 w 40"/>
                  <a:gd name="T39" fmla="*/ 17 h 32"/>
                  <a:gd name="T40" fmla="*/ 40 w 40"/>
                  <a:gd name="T41" fmla="*/ 13 h 32"/>
                  <a:gd name="T42" fmla="*/ 39 w 40"/>
                  <a:gd name="T43" fmla="*/ 11 h 32"/>
                  <a:gd name="T44" fmla="*/ 35 w 40"/>
                  <a:gd name="T45" fmla="*/ 5 h 32"/>
                  <a:gd name="T46" fmla="*/ 28 w 40"/>
                  <a:gd name="T47" fmla="*/ 2 h 32"/>
                  <a:gd name="T48" fmla="*/ 20 w 40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0"/>
                  <a:gd name="T76" fmla="*/ 0 h 32"/>
                  <a:gd name="T77" fmla="*/ 40 w 40"/>
                  <a:gd name="T78" fmla="*/ 32 h 3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0" h="32">
                    <a:moveTo>
                      <a:pt x="20" y="0"/>
                    </a:moveTo>
                    <a:lnTo>
                      <a:pt x="20" y="0"/>
                    </a:lnTo>
                    <a:lnTo>
                      <a:pt x="12" y="2"/>
                    </a:lnTo>
                    <a:lnTo>
                      <a:pt x="6" y="5"/>
                    </a:lnTo>
                    <a:lnTo>
                      <a:pt x="1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1" y="23"/>
                    </a:lnTo>
                    <a:lnTo>
                      <a:pt x="6" y="28"/>
                    </a:lnTo>
                    <a:lnTo>
                      <a:pt x="12" y="31"/>
                    </a:lnTo>
                    <a:lnTo>
                      <a:pt x="20" y="32"/>
                    </a:lnTo>
                    <a:lnTo>
                      <a:pt x="28" y="31"/>
                    </a:lnTo>
                    <a:lnTo>
                      <a:pt x="35" y="28"/>
                    </a:lnTo>
                    <a:lnTo>
                      <a:pt x="39" y="23"/>
                    </a:lnTo>
                    <a:lnTo>
                      <a:pt x="40" y="20"/>
                    </a:lnTo>
                    <a:lnTo>
                      <a:pt x="40" y="17"/>
                    </a:lnTo>
                    <a:lnTo>
                      <a:pt x="40" y="13"/>
                    </a:lnTo>
                    <a:lnTo>
                      <a:pt x="39" y="11"/>
                    </a:lnTo>
                    <a:lnTo>
                      <a:pt x="35" y="5"/>
                    </a:lnTo>
                    <a:lnTo>
                      <a:pt x="28" y="2"/>
                    </a:lnTo>
                    <a:lnTo>
                      <a:pt x="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110" name="Freeform 3531"/>
              <p:cNvSpPr>
                <a:spLocks/>
              </p:cNvSpPr>
              <p:nvPr/>
            </p:nvSpPr>
            <p:spPr bwMode="auto">
              <a:xfrm>
                <a:off x="1751" y="3073"/>
                <a:ext cx="41" cy="33"/>
              </a:xfrm>
              <a:custGeom>
                <a:avLst/>
                <a:gdLst>
                  <a:gd name="T0" fmla="*/ 23 w 41"/>
                  <a:gd name="T1" fmla="*/ 1 h 33"/>
                  <a:gd name="T2" fmla="*/ 23 w 41"/>
                  <a:gd name="T3" fmla="*/ 1 h 33"/>
                  <a:gd name="T4" fmla="*/ 15 w 41"/>
                  <a:gd name="T5" fmla="*/ 0 h 33"/>
                  <a:gd name="T6" fmla="*/ 8 w 41"/>
                  <a:gd name="T7" fmla="*/ 3 h 33"/>
                  <a:gd name="T8" fmla="*/ 3 w 41"/>
                  <a:gd name="T9" fmla="*/ 7 h 33"/>
                  <a:gd name="T10" fmla="*/ 1 w 41"/>
                  <a:gd name="T11" fmla="*/ 10 h 33"/>
                  <a:gd name="T12" fmla="*/ 0 w 41"/>
                  <a:gd name="T13" fmla="*/ 13 h 33"/>
                  <a:gd name="T14" fmla="*/ 0 w 41"/>
                  <a:gd name="T15" fmla="*/ 13 h 33"/>
                  <a:gd name="T16" fmla="*/ 0 w 41"/>
                  <a:gd name="T17" fmla="*/ 17 h 33"/>
                  <a:gd name="T18" fmla="*/ 0 w 41"/>
                  <a:gd name="T19" fmla="*/ 19 h 33"/>
                  <a:gd name="T20" fmla="*/ 4 w 41"/>
                  <a:gd name="T21" fmla="*/ 26 h 33"/>
                  <a:gd name="T22" fmla="*/ 10 w 41"/>
                  <a:gd name="T23" fmla="*/ 31 h 33"/>
                  <a:gd name="T24" fmla="*/ 18 w 41"/>
                  <a:gd name="T25" fmla="*/ 33 h 33"/>
                  <a:gd name="T26" fmla="*/ 18 w 41"/>
                  <a:gd name="T27" fmla="*/ 33 h 33"/>
                  <a:gd name="T28" fmla="*/ 26 w 41"/>
                  <a:gd name="T29" fmla="*/ 33 h 33"/>
                  <a:gd name="T30" fmla="*/ 33 w 41"/>
                  <a:gd name="T31" fmla="*/ 31 h 33"/>
                  <a:gd name="T32" fmla="*/ 38 w 41"/>
                  <a:gd name="T33" fmla="*/ 27 h 33"/>
                  <a:gd name="T34" fmla="*/ 40 w 41"/>
                  <a:gd name="T35" fmla="*/ 24 h 33"/>
                  <a:gd name="T36" fmla="*/ 41 w 41"/>
                  <a:gd name="T37" fmla="*/ 21 h 33"/>
                  <a:gd name="T38" fmla="*/ 41 w 41"/>
                  <a:gd name="T39" fmla="*/ 21 h 33"/>
                  <a:gd name="T40" fmla="*/ 41 w 41"/>
                  <a:gd name="T41" fmla="*/ 18 h 33"/>
                  <a:gd name="T42" fmla="*/ 41 w 41"/>
                  <a:gd name="T43" fmla="*/ 14 h 33"/>
                  <a:gd name="T44" fmla="*/ 37 w 41"/>
                  <a:gd name="T45" fmla="*/ 8 h 33"/>
                  <a:gd name="T46" fmla="*/ 32 w 41"/>
                  <a:gd name="T47" fmla="*/ 4 h 33"/>
                  <a:gd name="T48" fmla="*/ 23 w 41"/>
                  <a:gd name="T49" fmla="*/ 1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1"/>
                  <a:gd name="T76" fmla="*/ 0 h 33"/>
                  <a:gd name="T77" fmla="*/ 41 w 41"/>
                  <a:gd name="T78" fmla="*/ 33 h 3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1" h="33">
                    <a:moveTo>
                      <a:pt x="23" y="1"/>
                    </a:moveTo>
                    <a:lnTo>
                      <a:pt x="23" y="1"/>
                    </a:lnTo>
                    <a:lnTo>
                      <a:pt x="15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1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4" y="26"/>
                    </a:lnTo>
                    <a:lnTo>
                      <a:pt x="10" y="31"/>
                    </a:lnTo>
                    <a:lnTo>
                      <a:pt x="18" y="33"/>
                    </a:lnTo>
                    <a:lnTo>
                      <a:pt x="26" y="33"/>
                    </a:lnTo>
                    <a:lnTo>
                      <a:pt x="33" y="31"/>
                    </a:lnTo>
                    <a:lnTo>
                      <a:pt x="38" y="27"/>
                    </a:lnTo>
                    <a:lnTo>
                      <a:pt x="40" y="24"/>
                    </a:lnTo>
                    <a:lnTo>
                      <a:pt x="41" y="21"/>
                    </a:lnTo>
                    <a:lnTo>
                      <a:pt x="41" y="18"/>
                    </a:lnTo>
                    <a:lnTo>
                      <a:pt x="41" y="14"/>
                    </a:lnTo>
                    <a:lnTo>
                      <a:pt x="37" y="8"/>
                    </a:lnTo>
                    <a:lnTo>
                      <a:pt x="32" y="4"/>
                    </a:ln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111" name="Freeform 3532"/>
              <p:cNvSpPr>
                <a:spLocks/>
              </p:cNvSpPr>
              <p:nvPr/>
            </p:nvSpPr>
            <p:spPr bwMode="auto">
              <a:xfrm>
                <a:off x="1751" y="3073"/>
                <a:ext cx="41" cy="33"/>
              </a:xfrm>
              <a:custGeom>
                <a:avLst/>
                <a:gdLst>
                  <a:gd name="T0" fmla="*/ 23 w 41"/>
                  <a:gd name="T1" fmla="*/ 1 h 33"/>
                  <a:gd name="T2" fmla="*/ 23 w 41"/>
                  <a:gd name="T3" fmla="*/ 1 h 33"/>
                  <a:gd name="T4" fmla="*/ 15 w 41"/>
                  <a:gd name="T5" fmla="*/ 0 h 33"/>
                  <a:gd name="T6" fmla="*/ 8 w 41"/>
                  <a:gd name="T7" fmla="*/ 3 h 33"/>
                  <a:gd name="T8" fmla="*/ 3 w 41"/>
                  <a:gd name="T9" fmla="*/ 7 h 33"/>
                  <a:gd name="T10" fmla="*/ 1 w 41"/>
                  <a:gd name="T11" fmla="*/ 10 h 33"/>
                  <a:gd name="T12" fmla="*/ 0 w 41"/>
                  <a:gd name="T13" fmla="*/ 13 h 33"/>
                  <a:gd name="T14" fmla="*/ 0 w 41"/>
                  <a:gd name="T15" fmla="*/ 13 h 33"/>
                  <a:gd name="T16" fmla="*/ 0 w 41"/>
                  <a:gd name="T17" fmla="*/ 17 h 33"/>
                  <a:gd name="T18" fmla="*/ 0 w 41"/>
                  <a:gd name="T19" fmla="*/ 19 h 33"/>
                  <a:gd name="T20" fmla="*/ 4 w 41"/>
                  <a:gd name="T21" fmla="*/ 26 h 33"/>
                  <a:gd name="T22" fmla="*/ 10 w 41"/>
                  <a:gd name="T23" fmla="*/ 31 h 33"/>
                  <a:gd name="T24" fmla="*/ 18 w 41"/>
                  <a:gd name="T25" fmla="*/ 33 h 33"/>
                  <a:gd name="T26" fmla="*/ 18 w 41"/>
                  <a:gd name="T27" fmla="*/ 33 h 33"/>
                  <a:gd name="T28" fmla="*/ 26 w 41"/>
                  <a:gd name="T29" fmla="*/ 33 h 33"/>
                  <a:gd name="T30" fmla="*/ 33 w 41"/>
                  <a:gd name="T31" fmla="*/ 31 h 33"/>
                  <a:gd name="T32" fmla="*/ 38 w 41"/>
                  <a:gd name="T33" fmla="*/ 27 h 33"/>
                  <a:gd name="T34" fmla="*/ 40 w 41"/>
                  <a:gd name="T35" fmla="*/ 24 h 33"/>
                  <a:gd name="T36" fmla="*/ 41 w 41"/>
                  <a:gd name="T37" fmla="*/ 21 h 33"/>
                  <a:gd name="T38" fmla="*/ 41 w 41"/>
                  <a:gd name="T39" fmla="*/ 21 h 33"/>
                  <a:gd name="T40" fmla="*/ 41 w 41"/>
                  <a:gd name="T41" fmla="*/ 18 h 33"/>
                  <a:gd name="T42" fmla="*/ 41 w 41"/>
                  <a:gd name="T43" fmla="*/ 14 h 33"/>
                  <a:gd name="T44" fmla="*/ 37 w 41"/>
                  <a:gd name="T45" fmla="*/ 8 h 33"/>
                  <a:gd name="T46" fmla="*/ 32 w 41"/>
                  <a:gd name="T47" fmla="*/ 4 h 33"/>
                  <a:gd name="T48" fmla="*/ 23 w 41"/>
                  <a:gd name="T49" fmla="*/ 1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1"/>
                  <a:gd name="T76" fmla="*/ 0 h 33"/>
                  <a:gd name="T77" fmla="*/ 41 w 41"/>
                  <a:gd name="T78" fmla="*/ 33 h 3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1" h="33">
                    <a:moveTo>
                      <a:pt x="23" y="1"/>
                    </a:moveTo>
                    <a:lnTo>
                      <a:pt x="23" y="1"/>
                    </a:lnTo>
                    <a:lnTo>
                      <a:pt x="15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1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4" y="26"/>
                    </a:lnTo>
                    <a:lnTo>
                      <a:pt x="10" y="31"/>
                    </a:lnTo>
                    <a:lnTo>
                      <a:pt x="18" y="33"/>
                    </a:lnTo>
                    <a:lnTo>
                      <a:pt x="26" y="33"/>
                    </a:lnTo>
                    <a:lnTo>
                      <a:pt x="33" y="31"/>
                    </a:lnTo>
                    <a:lnTo>
                      <a:pt x="38" y="27"/>
                    </a:lnTo>
                    <a:lnTo>
                      <a:pt x="40" y="24"/>
                    </a:lnTo>
                    <a:lnTo>
                      <a:pt x="41" y="21"/>
                    </a:lnTo>
                    <a:lnTo>
                      <a:pt x="41" y="18"/>
                    </a:lnTo>
                    <a:lnTo>
                      <a:pt x="41" y="14"/>
                    </a:lnTo>
                    <a:lnTo>
                      <a:pt x="37" y="8"/>
                    </a:lnTo>
                    <a:lnTo>
                      <a:pt x="32" y="4"/>
                    </a:lnTo>
                    <a:lnTo>
                      <a:pt x="23" y="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112" name="Freeform 3533"/>
              <p:cNvSpPr>
                <a:spLocks/>
              </p:cNvSpPr>
              <p:nvPr/>
            </p:nvSpPr>
            <p:spPr bwMode="auto">
              <a:xfrm>
                <a:off x="1740" y="3052"/>
                <a:ext cx="40" cy="33"/>
              </a:xfrm>
              <a:custGeom>
                <a:avLst/>
                <a:gdLst>
                  <a:gd name="T0" fmla="*/ 20 w 40"/>
                  <a:gd name="T1" fmla="*/ 0 h 33"/>
                  <a:gd name="T2" fmla="*/ 20 w 40"/>
                  <a:gd name="T3" fmla="*/ 0 h 33"/>
                  <a:gd name="T4" fmla="*/ 12 w 40"/>
                  <a:gd name="T5" fmla="*/ 1 h 33"/>
                  <a:gd name="T6" fmla="*/ 6 w 40"/>
                  <a:gd name="T7" fmla="*/ 5 h 33"/>
                  <a:gd name="T8" fmla="*/ 1 w 40"/>
                  <a:gd name="T9" fmla="*/ 10 h 33"/>
                  <a:gd name="T10" fmla="*/ 0 w 40"/>
                  <a:gd name="T11" fmla="*/ 14 h 33"/>
                  <a:gd name="T12" fmla="*/ 0 w 40"/>
                  <a:gd name="T13" fmla="*/ 16 h 33"/>
                  <a:gd name="T14" fmla="*/ 0 w 40"/>
                  <a:gd name="T15" fmla="*/ 16 h 33"/>
                  <a:gd name="T16" fmla="*/ 0 w 40"/>
                  <a:gd name="T17" fmla="*/ 20 h 33"/>
                  <a:gd name="T18" fmla="*/ 1 w 40"/>
                  <a:gd name="T19" fmla="*/ 22 h 33"/>
                  <a:gd name="T20" fmla="*/ 6 w 40"/>
                  <a:gd name="T21" fmla="*/ 28 h 33"/>
                  <a:gd name="T22" fmla="*/ 12 w 40"/>
                  <a:gd name="T23" fmla="*/ 31 h 33"/>
                  <a:gd name="T24" fmla="*/ 20 w 40"/>
                  <a:gd name="T25" fmla="*/ 33 h 33"/>
                  <a:gd name="T26" fmla="*/ 20 w 40"/>
                  <a:gd name="T27" fmla="*/ 33 h 33"/>
                  <a:gd name="T28" fmla="*/ 29 w 40"/>
                  <a:gd name="T29" fmla="*/ 31 h 33"/>
                  <a:gd name="T30" fmla="*/ 35 w 40"/>
                  <a:gd name="T31" fmla="*/ 28 h 33"/>
                  <a:gd name="T32" fmla="*/ 39 w 40"/>
                  <a:gd name="T33" fmla="*/ 22 h 33"/>
                  <a:gd name="T34" fmla="*/ 40 w 40"/>
                  <a:gd name="T35" fmla="*/ 20 h 33"/>
                  <a:gd name="T36" fmla="*/ 40 w 40"/>
                  <a:gd name="T37" fmla="*/ 16 h 33"/>
                  <a:gd name="T38" fmla="*/ 40 w 40"/>
                  <a:gd name="T39" fmla="*/ 16 h 33"/>
                  <a:gd name="T40" fmla="*/ 40 w 40"/>
                  <a:gd name="T41" fmla="*/ 14 h 33"/>
                  <a:gd name="T42" fmla="*/ 39 w 40"/>
                  <a:gd name="T43" fmla="*/ 10 h 33"/>
                  <a:gd name="T44" fmla="*/ 35 w 40"/>
                  <a:gd name="T45" fmla="*/ 5 h 33"/>
                  <a:gd name="T46" fmla="*/ 29 w 40"/>
                  <a:gd name="T47" fmla="*/ 1 h 33"/>
                  <a:gd name="T48" fmla="*/ 20 w 40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0"/>
                  <a:gd name="T76" fmla="*/ 0 h 33"/>
                  <a:gd name="T77" fmla="*/ 40 w 40"/>
                  <a:gd name="T78" fmla="*/ 33 h 3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0" h="33">
                    <a:moveTo>
                      <a:pt x="20" y="0"/>
                    </a:moveTo>
                    <a:lnTo>
                      <a:pt x="20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1" y="22"/>
                    </a:lnTo>
                    <a:lnTo>
                      <a:pt x="6" y="28"/>
                    </a:lnTo>
                    <a:lnTo>
                      <a:pt x="12" y="31"/>
                    </a:lnTo>
                    <a:lnTo>
                      <a:pt x="20" y="33"/>
                    </a:lnTo>
                    <a:lnTo>
                      <a:pt x="29" y="31"/>
                    </a:lnTo>
                    <a:lnTo>
                      <a:pt x="35" y="28"/>
                    </a:lnTo>
                    <a:lnTo>
                      <a:pt x="39" y="22"/>
                    </a:lnTo>
                    <a:lnTo>
                      <a:pt x="40" y="20"/>
                    </a:lnTo>
                    <a:lnTo>
                      <a:pt x="40" y="16"/>
                    </a:lnTo>
                    <a:lnTo>
                      <a:pt x="40" y="14"/>
                    </a:lnTo>
                    <a:lnTo>
                      <a:pt x="39" y="10"/>
                    </a:lnTo>
                    <a:lnTo>
                      <a:pt x="35" y="5"/>
                    </a:lnTo>
                    <a:lnTo>
                      <a:pt x="29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113" name="Freeform 3534"/>
              <p:cNvSpPr>
                <a:spLocks/>
              </p:cNvSpPr>
              <p:nvPr/>
            </p:nvSpPr>
            <p:spPr bwMode="auto">
              <a:xfrm>
                <a:off x="1740" y="3052"/>
                <a:ext cx="40" cy="33"/>
              </a:xfrm>
              <a:custGeom>
                <a:avLst/>
                <a:gdLst>
                  <a:gd name="T0" fmla="*/ 20 w 40"/>
                  <a:gd name="T1" fmla="*/ 0 h 33"/>
                  <a:gd name="T2" fmla="*/ 20 w 40"/>
                  <a:gd name="T3" fmla="*/ 0 h 33"/>
                  <a:gd name="T4" fmla="*/ 12 w 40"/>
                  <a:gd name="T5" fmla="*/ 1 h 33"/>
                  <a:gd name="T6" fmla="*/ 6 w 40"/>
                  <a:gd name="T7" fmla="*/ 5 h 33"/>
                  <a:gd name="T8" fmla="*/ 1 w 40"/>
                  <a:gd name="T9" fmla="*/ 10 h 33"/>
                  <a:gd name="T10" fmla="*/ 0 w 40"/>
                  <a:gd name="T11" fmla="*/ 14 h 33"/>
                  <a:gd name="T12" fmla="*/ 0 w 40"/>
                  <a:gd name="T13" fmla="*/ 16 h 33"/>
                  <a:gd name="T14" fmla="*/ 0 w 40"/>
                  <a:gd name="T15" fmla="*/ 16 h 33"/>
                  <a:gd name="T16" fmla="*/ 0 w 40"/>
                  <a:gd name="T17" fmla="*/ 20 h 33"/>
                  <a:gd name="T18" fmla="*/ 1 w 40"/>
                  <a:gd name="T19" fmla="*/ 22 h 33"/>
                  <a:gd name="T20" fmla="*/ 6 w 40"/>
                  <a:gd name="T21" fmla="*/ 28 h 33"/>
                  <a:gd name="T22" fmla="*/ 12 w 40"/>
                  <a:gd name="T23" fmla="*/ 31 h 33"/>
                  <a:gd name="T24" fmla="*/ 20 w 40"/>
                  <a:gd name="T25" fmla="*/ 33 h 33"/>
                  <a:gd name="T26" fmla="*/ 20 w 40"/>
                  <a:gd name="T27" fmla="*/ 33 h 33"/>
                  <a:gd name="T28" fmla="*/ 29 w 40"/>
                  <a:gd name="T29" fmla="*/ 31 h 33"/>
                  <a:gd name="T30" fmla="*/ 35 w 40"/>
                  <a:gd name="T31" fmla="*/ 28 h 33"/>
                  <a:gd name="T32" fmla="*/ 39 w 40"/>
                  <a:gd name="T33" fmla="*/ 22 h 33"/>
                  <a:gd name="T34" fmla="*/ 40 w 40"/>
                  <a:gd name="T35" fmla="*/ 20 h 33"/>
                  <a:gd name="T36" fmla="*/ 40 w 40"/>
                  <a:gd name="T37" fmla="*/ 16 h 33"/>
                  <a:gd name="T38" fmla="*/ 40 w 40"/>
                  <a:gd name="T39" fmla="*/ 16 h 33"/>
                  <a:gd name="T40" fmla="*/ 40 w 40"/>
                  <a:gd name="T41" fmla="*/ 14 h 33"/>
                  <a:gd name="T42" fmla="*/ 39 w 40"/>
                  <a:gd name="T43" fmla="*/ 10 h 33"/>
                  <a:gd name="T44" fmla="*/ 35 w 40"/>
                  <a:gd name="T45" fmla="*/ 5 h 33"/>
                  <a:gd name="T46" fmla="*/ 29 w 40"/>
                  <a:gd name="T47" fmla="*/ 1 h 33"/>
                  <a:gd name="T48" fmla="*/ 20 w 40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0"/>
                  <a:gd name="T76" fmla="*/ 0 h 33"/>
                  <a:gd name="T77" fmla="*/ 40 w 40"/>
                  <a:gd name="T78" fmla="*/ 33 h 3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0" h="33">
                    <a:moveTo>
                      <a:pt x="20" y="0"/>
                    </a:moveTo>
                    <a:lnTo>
                      <a:pt x="20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1" y="22"/>
                    </a:lnTo>
                    <a:lnTo>
                      <a:pt x="6" y="28"/>
                    </a:lnTo>
                    <a:lnTo>
                      <a:pt x="12" y="31"/>
                    </a:lnTo>
                    <a:lnTo>
                      <a:pt x="20" y="33"/>
                    </a:lnTo>
                    <a:lnTo>
                      <a:pt x="29" y="31"/>
                    </a:lnTo>
                    <a:lnTo>
                      <a:pt x="35" y="28"/>
                    </a:lnTo>
                    <a:lnTo>
                      <a:pt x="39" y="22"/>
                    </a:lnTo>
                    <a:lnTo>
                      <a:pt x="40" y="20"/>
                    </a:lnTo>
                    <a:lnTo>
                      <a:pt x="40" y="16"/>
                    </a:lnTo>
                    <a:lnTo>
                      <a:pt x="40" y="14"/>
                    </a:lnTo>
                    <a:lnTo>
                      <a:pt x="39" y="10"/>
                    </a:lnTo>
                    <a:lnTo>
                      <a:pt x="35" y="5"/>
                    </a:lnTo>
                    <a:lnTo>
                      <a:pt x="29" y="1"/>
                    </a:lnTo>
                    <a:lnTo>
                      <a:pt x="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114" name="Freeform 3535"/>
              <p:cNvSpPr>
                <a:spLocks/>
              </p:cNvSpPr>
              <p:nvPr/>
            </p:nvSpPr>
            <p:spPr bwMode="auto">
              <a:xfrm>
                <a:off x="1722" y="3114"/>
                <a:ext cx="38" cy="34"/>
              </a:xfrm>
              <a:custGeom>
                <a:avLst/>
                <a:gdLst>
                  <a:gd name="T0" fmla="*/ 11 w 38"/>
                  <a:gd name="T1" fmla="*/ 4 h 34"/>
                  <a:gd name="T2" fmla="*/ 11 w 38"/>
                  <a:gd name="T3" fmla="*/ 4 h 34"/>
                  <a:gd name="T4" fmla="*/ 5 w 38"/>
                  <a:gd name="T5" fmla="*/ 9 h 34"/>
                  <a:gd name="T6" fmla="*/ 1 w 38"/>
                  <a:gd name="T7" fmla="*/ 14 h 34"/>
                  <a:gd name="T8" fmla="*/ 0 w 38"/>
                  <a:gd name="T9" fmla="*/ 22 h 34"/>
                  <a:gd name="T10" fmla="*/ 0 w 38"/>
                  <a:gd name="T11" fmla="*/ 24 h 34"/>
                  <a:gd name="T12" fmla="*/ 1 w 38"/>
                  <a:gd name="T13" fmla="*/ 28 h 34"/>
                  <a:gd name="T14" fmla="*/ 1 w 38"/>
                  <a:gd name="T15" fmla="*/ 28 h 34"/>
                  <a:gd name="T16" fmla="*/ 2 w 38"/>
                  <a:gd name="T17" fmla="*/ 31 h 34"/>
                  <a:gd name="T18" fmla="*/ 5 w 38"/>
                  <a:gd name="T19" fmla="*/ 32 h 34"/>
                  <a:gd name="T20" fmla="*/ 11 w 38"/>
                  <a:gd name="T21" fmla="*/ 34 h 34"/>
                  <a:gd name="T22" fmla="*/ 19 w 38"/>
                  <a:gd name="T23" fmla="*/ 34 h 34"/>
                  <a:gd name="T24" fmla="*/ 26 w 38"/>
                  <a:gd name="T25" fmla="*/ 31 h 34"/>
                  <a:gd name="T26" fmla="*/ 26 w 38"/>
                  <a:gd name="T27" fmla="*/ 31 h 34"/>
                  <a:gd name="T28" fmla="*/ 33 w 38"/>
                  <a:gd name="T29" fmla="*/ 26 h 34"/>
                  <a:gd name="T30" fmla="*/ 37 w 38"/>
                  <a:gd name="T31" fmla="*/ 19 h 34"/>
                  <a:gd name="T32" fmla="*/ 38 w 38"/>
                  <a:gd name="T33" fmla="*/ 13 h 34"/>
                  <a:gd name="T34" fmla="*/ 38 w 38"/>
                  <a:gd name="T35" fmla="*/ 10 h 34"/>
                  <a:gd name="T36" fmla="*/ 37 w 38"/>
                  <a:gd name="T37" fmla="*/ 6 h 34"/>
                  <a:gd name="T38" fmla="*/ 37 w 38"/>
                  <a:gd name="T39" fmla="*/ 6 h 34"/>
                  <a:gd name="T40" fmla="*/ 34 w 38"/>
                  <a:gd name="T41" fmla="*/ 4 h 34"/>
                  <a:gd name="T42" fmla="*/ 32 w 38"/>
                  <a:gd name="T43" fmla="*/ 3 h 34"/>
                  <a:gd name="T44" fmla="*/ 25 w 38"/>
                  <a:gd name="T45" fmla="*/ 0 h 34"/>
                  <a:gd name="T46" fmla="*/ 19 w 38"/>
                  <a:gd name="T47" fmla="*/ 0 h 34"/>
                  <a:gd name="T48" fmla="*/ 11 w 38"/>
                  <a:gd name="T49" fmla="*/ 4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8"/>
                  <a:gd name="T76" fmla="*/ 0 h 34"/>
                  <a:gd name="T77" fmla="*/ 38 w 38"/>
                  <a:gd name="T78" fmla="*/ 34 h 3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8" h="34">
                    <a:moveTo>
                      <a:pt x="11" y="4"/>
                    </a:moveTo>
                    <a:lnTo>
                      <a:pt x="11" y="4"/>
                    </a:lnTo>
                    <a:lnTo>
                      <a:pt x="5" y="9"/>
                    </a:lnTo>
                    <a:lnTo>
                      <a:pt x="1" y="14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1" y="28"/>
                    </a:lnTo>
                    <a:lnTo>
                      <a:pt x="2" y="31"/>
                    </a:lnTo>
                    <a:lnTo>
                      <a:pt x="5" y="32"/>
                    </a:lnTo>
                    <a:lnTo>
                      <a:pt x="11" y="34"/>
                    </a:lnTo>
                    <a:lnTo>
                      <a:pt x="19" y="34"/>
                    </a:lnTo>
                    <a:lnTo>
                      <a:pt x="26" y="31"/>
                    </a:lnTo>
                    <a:lnTo>
                      <a:pt x="33" y="26"/>
                    </a:lnTo>
                    <a:lnTo>
                      <a:pt x="37" y="19"/>
                    </a:lnTo>
                    <a:lnTo>
                      <a:pt x="38" y="13"/>
                    </a:lnTo>
                    <a:lnTo>
                      <a:pt x="38" y="10"/>
                    </a:lnTo>
                    <a:lnTo>
                      <a:pt x="37" y="6"/>
                    </a:lnTo>
                    <a:lnTo>
                      <a:pt x="34" y="4"/>
                    </a:lnTo>
                    <a:lnTo>
                      <a:pt x="32" y="3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115" name="Freeform 3536"/>
              <p:cNvSpPr>
                <a:spLocks/>
              </p:cNvSpPr>
              <p:nvPr/>
            </p:nvSpPr>
            <p:spPr bwMode="auto">
              <a:xfrm>
                <a:off x="1722" y="3114"/>
                <a:ext cx="38" cy="34"/>
              </a:xfrm>
              <a:custGeom>
                <a:avLst/>
                <a:gdLst>
                  <a:gd name="T0" fmla="*/ 11 w 38"/>
                  <a:gd name="T1" fmla="*/ 4 h 34"/>
                  <a:gd name="T2" fmla="*/ 11 w 38"/>
                  <a:gd name="T3" fmla="*/ 4 h 34"/>
                  <a:gd name="T4" fmla="*/ 5 w 38"/>
                  <a:gd name="T5" fmla="*/ 9 h 34"/>
                  <a:gd name="T6" fmla="*/ 1 w 38"/>
                  <a:gd name="T7" fmla="*/ 14 h 34"/>
                  <a:gd name="T8" fmla="*/ 0 w 38"/>
                  <a:gd name="T9" fmla="*/ 22 h 34"/>
                  <a:gd name="T10" fmla="*/ 0 w 38"/>
                  <a:gd name="T11" fmla="*/ 24 h 34"/>
                  <a:gd name="T12" fmla="*/ 1 w 38"/>
                  <a:gd name="T13" fmla="*/ 28 h 34"/>
                  <a:gd name="T14" fmla="*/ 1 w 38"/>
                  <a:gd name="T15" fmla="*/ 28 h 34"/>
                  <a:gd name="T16" fmla="*/ 2 w 38"/>
                  <a:gd name="T17" fmla="*/ 31 h 34"/>
                  <a:gd name="T18" fmla="*/ 5 w 38"/>
                  <a:gd name="T19" fmla="*/ 32 h 34"/>
                  <a:gd name="T20" fmla="*/ 11 w 38"/>
                  <a:gd name="T21" fmla="*/ 34 h 34"/>
                  <a:gd name="T22" fmla="*/ 19 w 38"/>
                  <a:gd name="T23" fmla="*/ 34 h 34"/>
                  <a:gd name="T24" fmla="*/ 26 w 38"/>
                  <a:gd name="T25" fmla="*/ 31 h 34"/>
                  <a:gd name="T26" fmla="*/ 26 w 38"/>
                  <a:gd name="T27" fmla="*/ 31 h 34"/>
                  <a:gd name="T28" fmla="*/ 33 w 38"/>
                  <a:gd name="T29" fmla="*/ 26 h 34"/>
                  <a:gd name="T30" fmla="*/ 37 w 38"/>
                  <a:gd name="T31" fmla="*/ 19 h 34"/>
                  <a:gd name="T32" fmla="*/ 38 w 38"/>
                  <a:gd name="T33" fmla="*/ 13 h 34"/>
                  <a:gd name="T34" fmla="*/ 38 w 38"/>
                  <a:gd name="T35" fmla="*/ 10 h 34"/>
                  <a:gd name="T36" fmla="*/ 37 w 38"/>
                  <a:gd name="T37" fmla="*/ 6 h 34"/>
                  <a:gd name="T38" fmla="*/ 37 w 38"/>
                  <a:gd name="T39" fmla="*/ 6 h 34"/>
                  <a:gd name="T40" fmla="*/ 34 w 38"/>
                  <a:gd name="T41" fmla="*/ 4 h 34"/>
                  <a:gd name="T42" fmla="*/ 32 w 38"/>
                  <a:gd name="T43" fmla="*/ 3 h 34"/>
                  <a:gd name="T44" fmla="*/ 25 w 38"/>
                  <a:gd name="T45" fmla="*/ 0 h 34"/>
                  <a:gd name="T46" fmla="*/ 19 w 38"/>
                  <a:gd name="T47" fmla="*/ 0 h 34"/>
                  <a:gd name="T48" fmla="*/ 11 w 38"/>
                  <a:gd name="T49" fmla="*/ 4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8"/>
                  <a:gd name="T76" fmla="*/ 0 h 34"/>
                  <a:gd name="T77" fmla="*/ 38 w 38"/>
                  <a:gd name="T78" fmla="*/ 34 h 3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8" h="34">
                    <a:moveTo>
                      <a:pt x="11" y="4"/>
                    </a:moveTo>
                    <a:lnTo>
                      <a:pt x="11" y="4"/>
                    </a:lnTo>
                    <a:lnTo>
                      <a:pt x="5" y="9"/>
                    </a:lnTo>
                    <a:lnTo>
                      <a:pt x="1" y="14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1" y="28"/>
                    </a:lnTo>
                    <a:lnTo>
                      <a:pt x="2" y="31"/>
                    </a:lnTo>
                    <a:lnTo>
                      <a:pt x="5" y="32"/>
                    </a:lnTo>
                    <a:lnTo>
                      <a:pt x="11" y="34"/>
                    </a:lnTo>
                    <a:lnTo>
                      <a:pt x="19" y="34"/>
                    </a:lnTo>
                    <a:lnTo>
                      <a:pt x="26" y="31"/>
                    </a:lnTo>
                    <a:lnTo>
                      <a:pt x="33" y="26"/>
                    </a:lnTo>
                    <a:lnTo>
                      <a:pt x="37" y="19"/>
                    </a:lnTo>
                    <a:lnTo>
                      <a:pt x="38" y="13"/>
                    </a:lnTo>
                    <a:lnTo>
                      <a:pt x="38" y="10"/>
                    </a:lnTo>
                    <a:lnTo>
                      <a:pt x="37" y="6"/>
                    </a:lnTo>
                    <a:lnTo>
                      <a:pt x="34" y="4"/>
                    </a:lnTo>
                    <a:lnTo>
                      <a:pt x="32" y="3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1" y="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116" name="Freeform 3537"/>
              <p:cNvSpPr>
                <a:spLocks/>
              </p:cNvSpPr>
              <p:nvPr/>
            </p:nvSpPr>
            <p:spPr bwMode="auto">
              <a:xfrm>
                <a:off x="1750" y="3118"/>
                <a:ext cx="41" cy="33"/>
              </a:xfrm>
              <a:custGeom>
                <a:avLst/>
                <a:gdLst>
                  <a:gd name="T0" fmla="*/ 25 w 41"/>
                  <a:gd name="T1" fmla="*/ 1 h 33"/>
                  <a:gd name="T2" fmla="*/ 25 w 41"/>
                  <a:gd name="T3" fmla="*/ 1 h 33"/>
                  <a:gd name="T4" fmla="*/ 18 w 41"/>
                  <a:gd name="T5" fmla="*/ 0 h 33"/>
                  <a:gd name="T6" fmla="*/ 10 w 41"/>
                  <a:gd name="T7" fmla="*/ 0 h 33"/>
                  <a:gd name="T8" fmla="*/ 5 w 41"/>
                  <a:gd name="T9" fmla="*/ 4 h 33"/>
                  <a:gd name="T10" fmla="*/ 2 w 41"/>
                  <a:gd name="T11" fmla="*/ 6 h 33"/>
                  <a:gd name="T12" fmla="*/ 1 w 41"/>
                  <a:gd name="T13" fmla="*/ 9 h 33"/>
                  <a:gd name="T14" fmla="*/ 1 w 41"/>
                  <a:gd name="T15" fmla="*/ 9 h 33"/>
                  <a:gd name="T16" fmla="*/ 0 w 41"/>
                  <a:gd name="T17" fmla="*/ 13 h 33"/>
                  <a:gd name="T18" fmla="*/ 0 w 41"/>
                  <a:gd name="T19" fmla="*/ 15 h 33"/>
                  <a:gd name="T20" fmla="*/ 2 w 41"/>
                  <a:gd name="T21" fmla="*/ 22 h 33"/>
                  <a:gd name="T22" fmla="*/ 7 w 41"/>
                  <a:gd name="T23" fmla="*/ 28 h 33"/>
                  <a:gd name="T24" fmla="*/ 15 w 41"/>
                  <a:gd name="T25" fmla="*/ 32 h 33"/>
                  <a:gd name="T26" fmla="*/ 15 w 41"/>
                  <a:gd name="T27" fmla="*/ 32 h 33"/>
                  <a:gd name="T28" fmla="*/ 23 w 41"/>
                  <a:gd name="T29" fmla="*/ 33 h 33"/>
                  <a:gd name="T30" fmla="*/ 30 w 41"/>
                  <a:gd name="T31" fmla="*/ 32 h 33"/>
                  <a:gd name="T32" fmla="*/ 35 w 41"/>
                  <a:gd name="T33" fmla="*/ 29 h 33"/>
                  <a:gd name="T34" fmla="*/ 38 w 41"/>
                  <a:gd name="T35" fmla="*/ 27 h 33"/>
                  <a:gd name="T36" fmla="*/ 39 w 41"/>
                  <a:gd name="T37" fmla="*/ 23 h 33"/>
                  <a:gd name="T38" fmla="*/ 39 w 41"/>
                  <a:gd name="T39" fmla="*/ 23 h 33"/>
                  <a:gd name="T40" fmla="*/ 41 w 41"/>
                  <a:gd name="T41" fmla="*/ 20 h 33"/>
                  <a:gd name="T42" fmla="*/ 41 w 41"/>
                  <a:gd name="T43" fmla="*/ 16 h 33"/>
                  <a:gd name="T44" fmla="*/ 38 w 41"/>
                  <a:gd name="T45" fmla="*/ 10 h 33"/>
                  <a:gd name="T46" fmla="*/ 33 w 41"/>
                  <a:gd name="T47" fmla="*/ 5 h 33"/>
                  <a:gd name="T48" fmla="*/ 25 w 41"/>
                  <a:gd name="T49" fmla="*/ 1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1"/>
                  <a:gd name="T76" fmla="*/ 0 h 33"/>
                  <a:gd name="T77" fmla="*/ 41 w 41"/>
                  <a:gd name="T78" fmla="*/ 33 h 3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1" h="33">
                    <a:moveTo>
                      <a:pt x="25" y="1"/>
                    </a:moveTo>
                    <a:lnTo>
                      <a:pt x="25" y="1"/>
                    </a:lnTo>
                    <a:lnTo>
                      <a:pt x="18" y="0"/>
                    </a:lnTo>
                    <a:lnTo>
                      <a:pt x="10" y="0"/>
                    </a:lnTo>
                    <a:lnTo>
                      <a:pt x="5" y="4"/>
                    </a:lnTo>
                    <a:lnTo>
                      <a:pt x="2" y="6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2" y="22"/>
                    </a:lnTo>
                    <a:lnTo>
                      <a:pt x="7" y="28"/>
                    </a:lnTo>
                    <a:lnTo>
                      <a:pt x="15" y="32"/>
                    </a:lnTo>
                    <a:lnTo>
                      <a:pt x="23" y="33"/>
                    </a:lnTo>
                    <a:lnTo>
                      <a:pt x="30" y="32"/>
                    </a:lnTo>
                    <a:lnTo>
                      <a:pt x="35" y="29"/>
                    </a:lnTo>
                    <a:lnTo>
                      <a:pt x="38" y="27"/>
                    </a:lnTo>
                    <a:lnTo>
                      <a:pt x="39" y="23"/>
                    </a:lnTo>
                    <a:lnTo>
                      <a:pt x="41" y="20"/>
                    </a:lnTo>
                    <a:lnTo>
                      <a:pt x="41" y="16"/>
                    </a:lnTo>
                    <a:lnTo>
                      <a:pt x="38" y="10"/>
                    </a:lnTo>
                    <a:lnTo>
                      <a:pt x="33" y="5"/>
                    </a:lnTo>
                    <a:lnTo>
                      <a:pt x="25" y="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117" name="Freeform 3538"/>
              <p:cNvSpPr>
                <a:spLocks/>
              </p:cNvSpPr>
              <p:nvPr/>
            </p:nvSpPr>
            <p:spPr bwMode="auto">
              <a:xfrm>
                <a:off x="1750" y="3118"/>
                <a:ext cx="41" cy="33"/>
              </a:xfrm>
              <a:custGeom>
                <a:avLst/>
                <a:gdLst>
                  <a:gd name="T0" fmla="*/ 25 w 41"/>
                  <a:gd name="T1" fmla="*/ 1 h 33"/>
                  <a:gd name="T2" fmla="*/ 25 w 41"/>
                  <a:gd name="T3" fmla="*/ 1 h 33"/>
                  <a:gd name="T4" fmla="*/ 18 w 41"/>
                  <a:gd name="T5" fmla="*/ 0 h 33"/>
                  <a:gd name="T6" fmla="*/ 10 w 41"/>
                  <a:gd name="T7" fmla="*/ 0 h 33"/>
                  <a:gd name="T8" fmla="*/ 5 w 41"/>
                  <a:gd name="T9" fmla="*/ 4 h 33"/>
                  <a:gd name="T10" fmla="*/ 2 w 41"/>
                  <a:gd name="T11" fmla="*/ 6 h 33"/>
                  <a:gd name="T12" fmla="*/ 1 w 41"/>
                  <a:gd name="T13" fmla="*/ 9 h 33"/>
                  <a:gd name="T14" fmla="*/ 1 w 41"/>
                  <a:gd name="T15" fmla="*/ 9 h 33"/>
                  <a:gd name="T16" fmla="*/ 0 w 41"/>
                  <a:gd name="T17" fmla="*/ 13 h 33"/>
                  <a:gd name="T18" fmla="*/ 0 w 41"/>
                  <a:gd name="T19" fmla="*/ 15 h 33"/>
                  <a:gd name="T20" fmla="*/ 2 w 41"/>
                  <a:gd name="T21" fmla="*/ 22 h 33"/>
                  <a:gd name="T22" fmla="*/ 7 w 41"/>
                  <a:gd name="T23" fmla="*/ 28 h 33"/>
                  <a:gd name="T24" fmla="*/ 15 w 41"/>
                  <a:gd name="T25" fmla="*/ 32 h 33"/>
                  <a:gd name="T26" fmla="*/ 15 w 41"/>
                  <a:gd name="T27" fmla="*/ 32 h 33"/>
                  <a:gd name="T28" fmla="*/ 23 w 41"/>
                  <a:gd name="T29" fmla="*/ 33 h 33"/>
                  <a:gd name="T30" fmla="*/ 30 w 41"/>
                  <a:gd name="T31" fmla="*/ 32 h 33"/>
                  <a:gd name="T32" fmla="*/ 35 w 41"/>
                  <a:gd name="T33" fmla="*/ 29 h 33"/>
                  <a:gd name="T34" fmla="*/ 38 w 41"/>
                  <a:gd name="T35" fmla="*/ 27 h 33"/>
                  <a:gd name="T36" fmla="*/ 39 w 41"/>
                  <a:gd name="T37" fmla="*/ 23 h 33"/>
                  <a:gd name="T38" fmla="*/ 39 w 41"/>
                  <a:gd name="T39" fmla="*/ 23 h 33"/>
                  <a:gd name="T40" fmla="*/ 41 w 41"/>
                  <a:gd name="T41" fmla="*/ 20 h 33"/>
                  <a:gd name="T42" fmla="*/ 41 w 41"/>
                  <a:gd name="T43" fmla="*/ 16 h 33"/>
                  <a:gd name="T44" fmla="*/ 38 w 41"/>
                  <a:gd name="T45" fmla="*/ 10 h 33"/>
                  <a:gd name="T46" fmla="*/ 33 w 41"/>
                  <a:gd name="T47" fmla="*/ 5 h 33"/>
                  <a:gd name="T48" fmla="*/ 25 w 41"/>
                  <a:gd name="T49" fmla="*/ 1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1"/>
                  <a:gd name="T76" fmla="*/ 0 h 33"/>
                  <a:gd name="T77" fmla="*/ 41 w 41"/>
                  <a:gd name="T78" fmla="*/ 33 h 3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1" h="33">
                    <a:moveTo>
                      <a:pt x="25" y="1"/>
                    </a:moveTo>
                    <a:lnTo>
                      <a:pt x="25" y="1"/>
                    </a:lnTo>
                    <a:lnTo>
                      <a:pt x="18" y="0"/>
                    </a:lnTo>
                    <a:lnTo>
                      <a:pt x="10" y="0"/>
                    </a:lnTo>
                    <a:lnTo>
                      <a:pt x="5" y="4"/>
                    </a:lnTo>
                    <a:lnTo>
                      <a:pt x="2" y="6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2" y="22"/>
                    </a:lnTo>
                    <a:lnTo>
                      <a:pt x="7" y="28"/>
                    </a:lnTo>
                    <a:lnTo>
                      <a:pt x="15" y="32"/>
                    </a:lnTo>
                    <a:lnTo>
                      <a:pt x="23" y="33"/>
                    </a:lnTo>
                    <a:lnTo>
                      <a:pt x="30" y="32"/>
                    </a:lnTo>
                    <a:lnTo>
                      <a:pt x="35" y="29"/>
                    </a:lnTo>
                    <a:lnTo>
                      <a:pt x="38" y="27"/>
                    </a:lnTo>
                    <a:lnTo>
                      <a:pt x="39" y="23"/>
                    </a:lnTo>
                    <a:lnTo>
                      <a:pt x="41" y="20"/>
                    </a:lnTo>
                    <a:lnTo>
                      <a:pt x="41" y="16"/>
                    </a:lnTo>
                    <a:lnTo>
                      <a:pt x="38" y="10"/>
                    </a:lnTo>
                    <a:lnTo>
                      <a:pt x="33" y="5"/>
                    </a:lnTo>
                    <a:lnTo>
                      <a:pt x="25" y="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118" name="Freeform 3539"/>
              <p:cNvSpPr>
                <a:spLocks/>
              </p:cNvSpPr>
              <p:nvPr/>
            </p:nvSpPr>
            <p:spPr bwMode="auto">
              <a:xfrm>
                <a:off x="1740" y="3108"/>
                <a:ext cx="30" cy="88"/>
              </a:xfrm>
              <a:custGeom>
                <a:avLst/>
                <a:gdLst>
                  <a:gd name="T0" fmla="*/ 0 w 30"/>
                  <a:gd name="T1" fmla="*/ 84 h 88"/>
                  <a:gd name="T2" fmla="*/ 7 w 30"/>
                  <a:gd name="T3" fmla="*/ 69 h 88"/>
                  <a:gd name="T4" fmla="*/ 7 w 30"/>
                  <a:gd name="T5" fmla="*/ 0 h 88"/>
                  <a:gd name="T6" fmla="*/ 23 w 30"/>
                  <a:gd name="T7" fmla="*/ 2 h 88"/>
                  <a:gd name="T8" fmla="*/ 21 w 30"/>
                  <a:gd name="T9" fmla="*/ 70 h 88"/>
                  <a:gd name="T10" fmla="*/ 30 w 30"/>
                  <a:gd name="T11" fmla="*/ 85 h 88"/>
                  <a:gd name="T12" fmla="*/ 20 w 30"/>
                  <a:gd name="T13" fmla="*/ 79 h 88"/>
                  <a:gd name="T14" fmla="*/ 20 w 30"/>
                  <a:gd name="T15" fmla="*/ 88 h 88"/>
                  <a:gd name="T16" fmla="*/ 14 w 30"/>
                  <a:gd name="T17" fmla="*/ 81 h 88"/>
                  <a:gd name="T18" fmla="*/ 8 w 30"/>
                  <a:gd name="T19" fmla="*/ 88 h 88"/>
                  <a:gd name="T20" fmla="*/ 7 w 30"/>
                  <a:gd name="T21" fmla="*/ 80 h 88"/>
                  <a:gd name="T22" fmla="*/ 0 w 30"/>
                  <a:gd name="T23" fmla="*/ 84 h 88"/>
                  <a:gd name="T24" fmla="*/ 0 w 30"/>
                  <a:gd name="T25" fmla="*/ 84 h 8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0"/>
                  <a:gd name="T40" fmla="*/ 0 h 88"/>
                  <a:gd name="T41" fmla="*/ 30 w 30"/>
                  <a:gd name="T42" fmla="*/ 88 h 8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0" h="88">
                    <a:moveTo>
                      <a:pt x="0" y="84"/>
                    </a:moveTo>
                    <a:lnTo>
                      <a:pt x="7" y="69"/>
                    </a:lnTo>
                    <a:lnTo>
                      <a:pt x="7" y="0"/>
                    </a:lnTo>
                    <a:lnTo>
                      <a:pt x="23" y="2"/>
                    </a:lnTo>
                    <a:lnTo>
                      <a:pt x="21" y="70"/>
                    </a:lnTo>
                    <a:lnTo>
                      <a:pt x="30" y="85"/>
                    </a:lnTo>
                    <a:lnTo>
                      <a:pt x="20" y="79"/>
                    </a:lnTo>
                    <a:lnTo>
                      <a:pt x="20" y="88"/>
                    </a:lnTo>
                    <a:lnTo>
                      <a:pt x="14" y="81"/>
                    </a:lnTo>
                    <a:lnTo>
                      <a:pt x="8" y="88"/>
                    </a:lnTo>
                    <a:lnTo>
                      <a:pt x="7" y="80"/>
                    </a:lnTo>
                    <a:lnTo>
                      <a:pt x="0" y="84"/>
                    </a:lnTo>
                    <a:close/>
                  </a:path>
                </a:pathLst>
              </a:custGeom>
              <a:solidFill>
                <a:srgbClr val="6633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119" name="Freeform 3540"/>
              <p:cNvSpPr>
                <a:spLocks/>
              </p:cNvSpPr>
              <p:nvPr/>
            </p:nvSpPr>
            <p:spPr bwMode="auto">
              <a:xfrm>
                <a:off x="1722" y="3092"/>
                <a:ext cx="38" cy="35"/>
              </a:xfrm>
              <a:custGeom>
                <a:avLst/>
                <a:gdLst>
                  <a:gd name="T0" fmla="*/ 11 w 38"/>
                  <a:gd name="T1" fmla="*/ 4 h 35"/>
                  <a:gd name="T2" fmla="*/ 11 w 38"/>
                  <a:gd name="T3" fmla="*/ 4 h 35"/>
                  <a:gd name="T4" fmla="*/ 5 w 38"/>
                  <a:gd name="T5" fmla="*/ 9 h 35"/>
                  <a:gd name="T6" fmla="*/ 1 w 38"/>
                  <a:gd name="T7" fmla="*/ 16 h 35"/>
                  <a:gd name="T8" fmla="*/ 0 w 38"/>
                  <a:gd name="T9" fmla="*/ 22 h 35"/>
                  <a:gd name="T10" fmla="*/ 0 w 38"/>
                  <a:gd name="T11" fmla="*/ 25 h 35"/>
                  <a:gd name="T12" fmla="*/ 1 w 38"/>
                  <a:gd name="T13" fmla="*/ 28 h 35"/>
                  <a:gd name="T14" fmla="*/ 1 w 38"/>
                  <a:gd name="T15" fmla="*/ 28 h 35"/>
                  <a:gd name="T16" fmla="*/ 2 w 38"/>
                  <a:gd name="T17" fmla="*/ 31 h 35"/>
                  <a:gd name="T18" fmla="*/ 5 w 38"/>
                  <a:gd name="T19" fmla="*/ 32 h 35"/>
                  <a:gd name="T20" fmla="*/ 11 w 38"/>
                  <a:gd name="T21" fmla="*/ 35 h 35"/>
                  <a:gd name="T22" fmla="*/ 19 w 38"/>
                  <a:gd name="T23" fmla="*/ 35 h 35"/>
                  <a:gd name="T24" fmla="*/ 26 w 38"/>
                  <a:gd name="T25" fmla="*/ 32 h 35"/>
                  <a:gd name="T26" fmla="*/ 26 w 38"/>
                  <a:gd name="T27" fmla="*/ 32 h 35"/>
                  <a:gd name="T28" fmla="*/ 33 w 38"/>
                  <a:gd name="T29" fmla="*/ 27 h 35"/>
                  <a:gd name="T30" fmla="*/ 37 w 38"/>
                  <a:gd name="T31" fmla="*/ 21 h 35"/>
                  <a:gd name="T32" fmla="*/ 38 w 38"/>
                  <a:gd name="T33" fmla="*/ 13 h 35"/>
                  <a:gd name="T34" fmla="*/ 38 w 38"/>
                  <a:gd name="T35" fmla="*/ 11 h 35"/>
                  <a:gd name="T36" fmla="*/ 37 w 38"/>
                  <a:gd name="T37" fmla="*/ 8 h 35"/>
                  <a:gd name="T38" fmla="*/ 37 w 38"/>
                  <a:gd name="T39" fmla="*/ 8 h 35"/>
                  <a:gd name="T40" fmla="*/ 34 w 38"/>
                  <a:gd name="T41" fmla="*/ 4 h 35"/>
                  <a:gd name="T42" fmla="*/ 32 w 38"/>
                  <a:gd name="T43" fmla="*/ 3 h 35"/>
                  <a:gd name="T44" fmla="*/ 25 w 38"/>
                  <a:gd name="T45" fmla="*/ 0 h 35"/>
                  <a:gd name="T46" fmla="*/ 19 w 38"/>
                  <a:gd name="T47" fmla="*/ 0 h 35"/>
                  <a:gd name="T48" fmla="*/ 11 w 38"/>
                  <a:gd name="T49" fmla="*/ 4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8"/>
                  <a:gd name="T76" fmla="*/ 0 h 35"/>
                  <a:gd name="T77" fmla="*/ 38 w 38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8" h="35">
                    <a:moveTo>
                      <a:pt x="11" y="4"/>
                    </a:moveTo>
                    <a:lnTo>
                      <a:pt x="11" y="4"/>
                    </a:lnTo>
                    <a:lnTo>
                      <a:pt x="5" y="9"/>
                    </a:lnTo>
                    <a:lnTo>
                      <a:pt x="1" y="16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1" y="28"/>
                    </a:lnTo>
                    <a:lnTo>
                      <a:pt x="2" y="31"/>
                    </a:lnTo>
                    <a:lnTo>
                      <a:pt x="5" y="32"/>
                    </a:lnTo>
                    <a:lnTo>
                      <a:pt x="11" y="35"/>
                    </a:lnTo>
                    <a:lnTo>
                      <a:pt x="19" y="35"/>
                    </a:lnTo>
                    <a:lnTo>
                      <a:pt x="26" y="32"/>
                    </a:lnTo>
                    <a:lnTo>
                      <a:pt x="33" y="27"/>
                    </a:lnTo>
                    <a:lnTo>
                      <a:pt x="37" y="21"/>
                    </a:lnTo>
                    <a:lnTo>
                      <a:pt x="38" y="13"/>
                    </a:lnTo>
                    <a:lnTo>
                      <a:pt x="38" y="11"/>
                    </a:lnTo>
                    <a:lnTo>
                      <a:pt x="37" y="8"/>
                    </a:lnTo>
                    <a:lnTo>
                      <a:pt x="34" y="4"/>
                    </a:lnTo>
                    <a:lnTo>
                      <a:pt x="32" y="3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120" name="Freeform 3541"/>
              <p:cNvSpPr>
                <a:spLocks/>
              </p:cNvSpPr>
              <p:nvPr/>
            </p:nvSpPr>
            <p:spPr bwMode="auto">
              <a:xfrm>
                <a:off x="1722" y="3092"/>
                <a:ext cx="38" cy="35"/>
              </a:xfrm>
              <a:custGeom>
                <a:avLst/>
                <a:gdLst>
                  <a:gd name="T0" fmla="*/ 11 w 38"/>
                  <a:gd name="T1" fmla="*/ 4 h 35"/>
                  <a:gd name="T2" fmla="*/ 11 w 38"/>
                  <a:gd name="T3" fmla="*/ 4 h 35"/>
                  <a:gd name="T4" fmla="*/ 5 w 38"/>
                  <a:gd name="T5" fmla="*/ 9 h 35"/>
                  <a:gd name="T6" fmla="*/ 1 w 38"/>
                  <a:gd name="T7" fmla="*/ 16 h 35"/>
                  <a:gd name="T8" fmla="*/ 0 w 38"/>
                  <a:gd name="T9" fmla="*/ 22 h 35"/>
                  <a:gd name="T10" fmla="*/ 0 w 38"/>
                  <a:gd name="T11" fmla="*/ 25 h 35"/>
                  <a:gd name="T12" fmla="*/ 1 w 38"/>
                  <a:gd name="T13" fmla="*/ 28 h 35"/>
                  <a:gd name="T14" fmla="*/ 1 w 38"/>
                  <a:gd name="T15" fmla="*/ 28 h 35"/>
                  <a:gd name="T16" fmla="*/ 2 w 38"/>
                  <a:gd name="T17" fmla="*/ 31 h 35"/>
                  <a:gd name="T18" fmla="*/ 5 w 38"/>
                  <a:gd name="T19" fmla="*/ 32 h 35"/>
                  <a:gd name="T20" fmla="*/ 11 w 38"/>
                  <a:gd name="T21" fmla="*/ 35 h 35"/>
                  <a:gd name="T22" fmla="*/ 19 w 38"/>
                  <a:gd name="T23" fmla="*/ 35 h 35"/>
                  <a:gd name="T24" fmla="*/ 26 w 38"/>
                  <a:gd name="T25" fmla="*/ 32 h 35"/>
                  <a:gd name="T26" fmla="*/ 26 w 38"/>
                  <a:gd name="T27" fmla="*/ 32 h 35"/>
                  <a:gd name="T28" fmla="*/ 33 w 38"/>
                  <a:gd name="T29" fmla="*/ 27 h 35"/>
                  <a:gd name="T30" fmla="*/ 37 w 38"/>
                  <a:gd name="T31" fmla="*/ 21 h 35"/>
                  <a:gd name="T32" fmla="*/ 38 w 38"/>
                  <a:gd name="T33" fmla="*/ 13 h 35"/>
                  <a:gd name="T34" fmla="*/ 38 w 38"/>
                  <a:gd name="T35" fmla="*/ 11 h 35"/>
                  <a:gd name="T36" fmla="*/ 37 w 38"/>
                  <a:gd name="T37" fmla="*/ 8 h 35"/>
                  <a:gd name="T38" fmla="*/ 37 w 38"/>
                  <a:gd name="T39" fmla="*/ 8 h 35"/>
                  <a:gd name="T40" fmla="*/ 34 w 38"/>
                  <a:gd name="T41" fmla="*/ 4 h 35"/>
                  <a:gd name="T42" fmla="*/ 32 w 38"/>
                  <a:gd name="T43" fmla="*/ 3 h 35"/>
                  <a:gd name="T44" fmla="*/ 25 w 38"/>
                  <a:gd name="T45" fmla="*/ 0 h 35"/>
                  <a:gd name="T46" fmla="*/ 19 w 38"/>
                  <a:gd name="T47" fmla="*/ 0 h 35"/>
                  <a:gd name="T48" fmla="*/ 11 w 38"/>
                  <a:gd name="T49" fmla="*/ 4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8"/>
                  <a:gd name="T76" fmla="*/ 0 h 35"/>
                  <a:gd name="T77" fmla="*/ 38 w 38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8" h="35">
                    <a:moveTo>
                      <a:pt x="11" y="4"/>
                    </a:moveTo>
                    <a:lnTo>
                      <a:pt x="11" y="4"/>
                    </a:lnTo>
                    <a:lnTo>
                      <a:pt x="5" y="9"/>
                    </a:lnTo>
                    <a:lnTo>
                      <a:pt x="1" y="16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1" y="28"/>
                    </a:lnTo>
                    <a:lnTo>
                      <a:pt x="2" y="31"/>
                    </a:lnTo>
                    <a:lnTo>
                      <a:pt x="5" y="32"/>
                    </a:lnTo>
                    <a:lnTo>
                      <a:pt x="11" y="35"/>
                    </a:lnTo>
                    <a:lnTo>
                      <a:pt x="19" y="35"/>
                    </a:lnTo>
                    <a:lnTo>
                      <a:pt x="26" y="32"/>
                    </a:lnTo>
                    <a:lnTo>
                      <a:pt x="33" y="27"/>
                    </a:lnTo>
                    <a:lnTo>
                      <a:pt x="37" y="21"/>
                    </a:lnTo>
                    <a:lnTo>
                      <a:pt x="38" y="13"/>
                    </a:lnTo>
                    <a:lnTo>
                      <a:pt x="38" y="11"/>
                    </a:lnTo>
                    <a:lnTo>
                      <a:pt x="37" y="8"/>
                    </a:lnTo>
                    <a:lnTo>
                      <a:pt x="34" y="4"/>
                    </a:lnTo>
                    <a:lnTo>
                      <a:pt x="32" y="3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1" y="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121" name="Freeform 3542"/>
              <p:cNvSpPr>
                <a:spLocks/>
              </p:cNvSpPr>
              <p:nvPr/>
            </p:nvSpPr>
            <p:spPr bwMode="auto">
              <a:xfrm>
                <a:off x="1750" y="3096"/>
                <a:ext cx="41" cy="33"/>
              </a:xfrm>
              <a:custGeom>
                <a:avLst/>
                <a:gdLst>
                  <a:gd name="T0" fmla="*/ 25 w 41"/>
                  <a:gd name="T1" fmla="*/ 1 h 33"/>
                  <a:gd name="T2" fmla="*/ 25 w 41"/>
                  <a:gd name="T3" fmla="*/ 1 h 33"/>
                  <a:gd name="T4" fmla="*/ 18 w 41"/>
                  <a:gd name="T5" fmla="*/ 0 h 33"/>
                  <a:gd name="T6" fmla="*/ 10 w 41"/>
                  <a:gd name="T7" fmla="*/ 1 h 33"/>
                  <a:gd name="T8" fmla="*/ 5 w 41"/>
                  <a:gd name="T9" fmla="*/ 5 h 33"/>
                  <a:gd name="T10" fmla="*/ 2 w 41"/>
                  <a:gd name="T11" fmla="*/ 7 h 33"/>
                  <a:gd name="T12" fmla="*/ 1 w 41"/>
                  <a:gd name="T13" fmla="*/ 10 h 33"/>
                  <a:gd name="T14" fmla="*/ 1 w 41"/>
                  <a:gd name="T15" fmla="*/ 10 h 33"/>
                  <a:gd name="T16" fmla="*/ 0 w 41"/>
                  <a:gd name="T17" fmla="*/ 13 h 33"/>
                  <a:gd name="T18" fmla="*/ 0 w 41"/>
                  <a:gd name="T19" fmla="*/ 17 h 33"/>
                  <a:gd name="T20" fmla="*/ 2 w 41"/>
                  <a:gd name="T21" fmla="*/ 23 h 33"/>
                  <a:gd name="T22" fmla="*/ 7 w 41"/>
                  <a:gd name="T23" fmla="*/ 28 h 33"/>
                  <a:gd name="T24" fmla="*/ 15 w 41"/>
                  <a:gd name="T25" fmla="*/ 32 h 33"/>
                  <a:gd name="T26" fmla="*/ 15 w 41"/>
                  <a:gd name="T27" fmla="*/ 32 h 33"/>
                  <a:gd name="T28" fmla="*/ 23 w 41"/>
                  <a:gd name="T29" fmla="*/ 33 h 33"/>
                  <a:gd name="T30" fmla="*/ 30 w 41"/>
                  <a:gd name="T31" fmla="*/ 33 h 33"/>
                  <a:gd name="T32" fmla="*/ 35 w 41"/>
                  <a:gd name="T33" fmla="*/ 30 h 33"/>
                  <a:gd name="T34" fmla="*/ 38 w 41"/>
                  <a:gd name="T35" fmla="*/ 27 h 33"/>
                  <a:gd name="T36" fmla="*/ 39 w 41"/>
                  <a:gd name="T37" fmla="*/ 24 h 33"/>
                  <a:gd name="T38" fmla="*/ 39 w 41"/>
                  <a:gd name="T39" fmla="*/ 24 h 33"/>
                  <a:gd name="T40" fmla="*/ 41 w 41"/>
                  <a:gd name="T41" fmla="*/ 21 h 33"/>
                  <a:gd name="T42" fmla="*/ 41 w 41"/>
                  <a:gd name="T43" fmla="*/ 18 h 33"/>
                  <a:gd name="T44" fmla="*/ 38 w 41"/>
                  <a:gd name="T45" fmla="*/ 12 h 33"/>
                  <a:gd name="T46" fmla="*/ 33 w 41"/>
                  <a:gd name="T47" fmla="*/ 7 h 33"/>
                  <a:gd name="T48" fmla="*/ 25 w 41"/>
                  <a:gd name="T49" fmla="*/ 1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1"/>
                  <a:gd name="T76" fmla="*/ 0 h 33"/>
                  <a:gd name="T77" fmla="*/ 41 w 41"/>
                  <a:gd name="T78" fmla="*/ 33 h 3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1" h="33">
                    <a:moveTo>
                      <a:pt x="25" y="1"/>
                    </a:moveTo>
                    <a:lnTo>
                      <a:pt x="25" y="1"/>
                    </a:lnTo>
                    <a:lnTo>
                      <a:pt x="18" y="0"/>
                    </a:lnTo>
                    <a:lnTo>
                      <a:pt x="10" y="1"/>
                    </a:lnTo>
                    <a:lnTo>
                      <a:pt x="5" y="5"/>
                    </a:lnTo>
                    <a:lnTo>
                      <a:pt x="2" y="7"/>
                    </a:lnTo>
                    <a:lnTo>
                      <a:pt x="1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7" y="28"/>
                    </a:lnTo>
                    <a:lnTo>
                      <a:pt x="15" y="32"/>
                    </a:lnTo>
                    <a:lnTo>
                      <a:pt x="23" y="33"/>
                    </a:lnTo>
                    <a:lnTo>
                      <a:pt x="30" y="33"/>
                    </a:lnTo>
                    <a:lnTo>
                      <a:pt x="35" y="30"/>
                    </a:lnTo>
                    <a:lnTo>
                      <a:pt x="38" y="27"/>
                    </a:lnTo>
                    <a:lnTo>
                      <a:pt x="39" y="24"/>
                    </a:lnTo>
                    <a:lnTo>
                      <a:pt x="41" y="21"/>
                    </a:lnTo>
                    <a:lnTo>
                      <a:pt x="41" y="18"/>
                    </a:lnTo>
                    <a:lnTo>
                      <a:pt x="38" y="12"/>
                    </a:lnTo>
                    <a:lnTo>
                      <a:pt x="33" y="7"/>
                    </a:lnTo>
                    <a:lnTo>
                      <a:pt x="25" y="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122" name="Freeform 3543"/>
              <p:cNvSpPr>
                <a:spLocks/>
              </p:cNvSpPr>
              <p:nvPr/>
            </p:nvSpPr>
            <p:spPr bwMode="auto">
              <a:xfrm>
                <a:off x="1750" y="3096"/>
                <a:ext cx="41" cy="33"/>
              </a:xfrm>
              <a:custGeom>
                <a:avLst/>
                <a:gdLst>
                  <a:gd name="T0" fmla="*/ 25 w 41"/>
                  <a:gd name="T1" fmla="*/ 1 h 33"/>
                  <a:gd name="T2" fmla="*/ 25 w 41"/>
                  <a:gd name="T3" fmla="*/ 1 h 33"/>
                  <a:gd name="T4" fmla="*/ 18 w 41"/>
                  <a:gd name="T5" fmla="*/ 0 h 33"/>
                  <a:gd name="T6" fmla="*/ 10 w 41"/>
                  <a:gd name="T7" fmla="*/ 1 h 33"/>
                  <a:gd name="T8" fmla="*/ 5 w 41"/>
                  <a:gd name="T9" fmla="*/ 5 h 33"/>
                  <a:gd name="T10" fmla="*/ 2 w 41"/>
                  <a:gd name="T11" fmla="*/ 7 h 33"/>
                  <a:gd name="T12" fmla="*/ 1 w 41"/>
                  <a:gd name="T13" fmla="*/ 10 h 33"/>
                  <a:gd name="T14" fmla="*/ 1 w 41"/>
                  <a:gd name="T15" fmla="*/ 10 h 33"/>
                  <a:gd name="T16" fmla="*/ 0 w 41"/>
                  <a:gd name="T17" fmla="*/ 13 h 33"/>
                  <a:gd name="T18" fmla="*/ 0 w 41"/>
                  <a:gd name="T19" fmla="*/ 17 h 33"/>
                  <a:gd name="T20" fmla="*/ 2 w 41"/>
                  <a:gd name="T21" fmla="*/ 23 h 33"/>
                  <a:gd name="T22" fmla="*/ 7 w 41"/>
                  <a:gd name="T23" fmla="*/ 28 h 33"/>
                  <a:gd name="T24" fmla="*/ 15 w 41"/>
                  <a:gd name="T25" fmla="*/ 32 h 33"/>
                  <a:gd name="T26" fmla="*/ 15 w 41"/>
                  <a:gd name="T27" fmla="*/ 32 h 33"/>
                  <a:gd name="T28" fmla="*/ 23 w 41"/>
                  <a:gd name="T29" fmla="*/ 33 h 33"/>
                  <a:gd name="T30" fmla="*/ 30 w 41"/>
                  <a:gd name="T31" fmla="*/ 33 h 33"/>
                  <a:gd name="T32" fmla="*/ 35 w 41"/>
                  <a:gd name="T33" fmla="*/ 30 h 33"/>
                  <a:gd name="T34" fmla="*/ 38 w 41"/>
                  <a:gd name="T35" fmla="*/ 27 h 33"/>
                  <a:gd name="T36" fmla="*/ 39 w 41"/>
                  <a:gd name="T37" fmla="*/ 24 h 33"/>
                  <a:gd name="T38" fmla="*/ 39 w 41"/>
                  <a:gd name="T39" fmla="*/ 24 h 33"/>
                  <a:gd name="T40" fmla="*/ 41 w 41"/>
                  <a:gd name="T41" fmla="*/ 21 h 33"/>
                  <a:gd name="T42" fmla="*/ 41 w 41"/>
                  <a:gd name="T43" fmla="*/ 18 h 33"/>
                  <a:gd name="T44" fmla="*/ 38 w 41"/>
                  <a:gd name="T45" fmla="*/ 12 h 33"/>
                  <a:gd name="T46" fmla="*/ 33 w 41"/>
                  <a:gd name="T47" fmla="*/ 7 h 33"/>
                  <a:gd name="T48" fmla="*/ 25 w 41"/>
                  <a:gd name="T49" fmla="*/ 1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1"/>
                  <a:gd name="T76" fmla="*/ 0 h 33"/>
                  <a:gd name="T77" fmla="*/ 41 w 41"/>
                  <a:gd name="T78" fmla="*/ 33 h 3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1" h="33">
                    <a:moveTo>
                      <a:pt x="25" y="1"/>
                    </a:moveTo>
                    <a:lnTo>
                      <a:pt x="25" y="1"/>
                    </a:lnTo>
                    <a:lnTo>
                      <a:pt x="18" y="0"/>
                    </a:lnTo>
                    <a:lnTo>
                      <a:pt x="10" y="1"/>
                    </a:lnTo>
                    <a:lnTo>
                      <a:pt x="5" y="5"/>
                    </a:lnTo>
                    <a:lnTo>
                      <a:pt x="2" y="7"/>
                    </a:lnTo>
                    <a:lnTo>
                      <a:pt x="1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7" y="28"/>
                    </a:lnTo>
                    <a:lnTo>
                      <a:pt x="15" y="32"/>
                    </a:lnTo>
                    <a:lnTo>
                      <a:pt x="23" y="33"/>
                    </a:lnTo>
                    <a:lnTo>
                      <a:pt x="30" y="33"/>
                    </a:lnTo>
                    <a:lnTo>
                      <a:pt x="35" y="30"/>
                    </a:lnTo>
                    <a:lnTo>
                      <a:pt x="38" y="27"/>
                    </a:lnTo>
                    <a:lnTo>
                      <a:pt x="39" y="24"/>
                    </a:lnTo>
                    <a:lnTo>
                      <a:pt x="41" y="21"/>
                    </a:lnTo>
                    <a:lnTo>
                      <a:pt x="41" y="18"/>
                    </a:lnTo>
                    <a:lnTo>
                      <a:pt x="38" y="12"/>
                    </a:lnTo>
                    <a:lnTo>
                      <a:pt x="33" y="7"/>
                    </a:lnTo>
                    <a:lnTo>
                      <a:pt x="25" y="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123" name="Freeform 3544"/>
              <p:cNvSpPr>
                <a:spLocks/>
              </p:cNvSpPr>
              <p:nvPr/>
            </p:nvSpPr>
            <p:spPr bwMode="auto">
              <a:xfrm>
                <a:off x="1726" y="3069"/>
                <a:ext cx="40" cy="32"/>
              </a:xfrm>
              <a:custGeom>
                <a:avLst/>
                <a:gdLst>
                  <a:gd name="T0" fmla="*/ 20 w 40"/>
                  <a:gd name="T1" fmla="*/ 0 h 32"/>
                  <a:gd name="T2" fmla="*/ 20 w 40"/>
                  <a:gd name="T3" fmla="*/ 0 h 32"/>
                  <a:gd name="T4" fmla="*/ 12 w 40"/>
                  <a:gd name="T5" fmla="*/ 2 h 32"/>
                  <a:gd name="T6" fmla="*/ 6 w 40"/>
                  <a:gd name="T7" fmla="*/ 5 h 32"/>
                  <a:gd name="T8" fmla="*/ 1 w 40"/>
                  <a:gd name="T9" fmla="*/ 11 h 32"/>
                  <a:gd name="T10" fmla="*/ 0 w 40"/>
                  <a:gd name="T11" fmla="*/ 13 h 32"/>
                  <a:gd name="T12" fmla="*/ 0 w 40"/>
                  <a:gd name="T13" fmla="*/ 17 h 32"/>
                  <a:gd name="T14" fmla="*/ 0 w 40"/>
                  <a:gd name="T15" fmla="*/ 17 h 32"/>
                  <a:gd name="T16" fmla="*/ 0 w 40"/>
                  <a:gd name="T17" fmla="*/ 20 h 32"/>
                  <a:gd name="T18" fmla="*/ 1 w 40"/>
                  <a:gd name="T19" fmla="*/ 23 h 32"/>
                  <a:gd name="T20" fmla="*/ 6 w 40"/>
                  <a:gd name="T21" fmla="*/ 28 h 32"/>
                  <a:gd name="T22" fmla="*/ 12 w 40"/>
                  <a:gd name="T23" fmla="*/ 31 h 32"/>
                  <a:gd name="T24" fmla="*/ 20 w 40"/>
                  <a:gd name="T25" fmla="*/ 32 h 32"/>
                  <a:gd name="T26" fmla="*/ 20 w 40"/>
                  <a:gd name="T27" fmla="*/ 32 h 32"/>
                  <a:gd name="T28" fmla="*/ 28 w 40"/>
                  <a:gd name="T29" fmla="*/ 31 h 32"/>
                  <a:gd name="T30" fmla="*/ 35 w 40"/>
                  <a:gd name="T31" fmla="*/ 28 h 32"/>
                  <a:gd name="T32" fmla="*/ 39 w 40"/>
                  <a:gd name="T33" fmla="*/ 23 h 32"/>
                  <a:gd name="T34" fmla="*/ 40 w 40"/>
                  <a:gd name="T35" fmla="*/ 20 h 32"/>
                  <a:gd name="T36" fmla="*/ 40 w 40"/>
                  <a:gd name="T37" fmla="*/ 17 h 32"/>
                  <a:gd name="T38" fmla="*/ 40 w 40"/>
                  <a:gd name="T39" fmla="*/ 17 h 32"/>
                  <a:gd name="T40" fmla="*/ 40 w 40"/>
                  <a:gd name="T41" fmla="*/ 13 h 32"/>
                  <a:gd name="T42" fmla="*/ 39 w 40"/>
                  <a:gd name="T43" fmla="*/ 11 h 32"/>
                  <a:gd name="T44" fmla="*/ 35 w 40"/>
                  <a:gd name="T45" fmla="*/ 5 h 32"/>
                  <a:gd name="T46" fmla="*/ 28 w 40"/>
                  <a:gd name="T47" fmla="*/ 2 h 32"/>
                  <a:gd name="T48" fmla="*/ 20 w 40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0"/>
                  <a:gd name="T76" fmla="*/ 0 h 32"/>
                  <a:gd name="T77" fmla="*/ 40 w 40"/>
                  <a:gd name="T78" fmla="*/ 32 h 3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0" h="32">
                    <a:moveTo>
                      <a:pt x="20" y="0"/>
                    </a:moveTo>
                    <a:lnTo>
                      <a:pt x="20" y="0"/>
                    </a:lnTo>
                    <a:lnTo>
                      <a:pt x="12" y="2"/>
                    </a:lnTo>
                    <a:lnTo>
                      <a:pt x="6" y="5"/>
                    </a:lnTo>
                    <a:lnTo>
                      <a:pt x="1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1" y="23"/>
                    </a:lnTo>
                    <a:lnTo>
                      <a:pt x="6" y="28"/>
                    </a:lnTo>
                    <a:lnTo>
                      <a:pt x="12" y="31"/>
                    </a:lnTo>
                    <a:lnTo>
                      <a:pt x="20" y="32"/>
                    </a:lnTo>
                    <a:lnTo>
                      <a:pt x="28" y="31"/>
                    </a:lnTo>
                    <a:lnTo>
                      <a:pt x="35" y="28"/>
                    </a:lnTo>
                    <a:lnTo>
                      <a:pt x="39" y="23"/>
                    </a:lnTo>
                    <a:lnTo>
                      <a:pt x="40" y="20"/>
                    </a:lnTo>
                    <a:lnTo>
                      <a:pt x="40" y="17"/>
                    </a:lnTo>
                    <a:lnTo>
                      <a:pt x="40" y="13"/>
                    </a:lnTo>
                    <a:lnTo>
                      <a:pt x="39" y="11"/>
                    </a:lnTo>
                    <a:lnTo>
                      <a:pt x="35" y="5"/>
                    </a:lnTo>
                    <a:lnTo>
                      <a:pt x="28" y="2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124" name="Freeform 3545"/>
              <p:cNvSpPr>
                <a:spLocks/>
              </p:cNvSpPr>
              <p:nvPr/>
            </p:nvSpPr>
            <p:spPr bwMode="auto">
              <a:xfrm>
                <a:off x="1726" y="3069"/>
                <a:ext cx="40" cy="32"/>
              </a:xfrm>
              <a:custGeom>
                <a:avLst/>
                <a:gdLst>
                  <a:gd name="T0" fmla="*/ 20 w 40"/>
                  <a:gd name="T1" fmla="*/ 0 h 32"/>
                  <a:gd name="T2" fmla="*/ 20 w 40"/>
                  <a:gd name="T3" fmla="*/ 0 h 32"/>
                  <a:gd name="T4" fmla="*/ 12 w 40"/>
                  <a:gd name="T5" fmla="*/ 2 h 32"/>
                  <a:gd name="T6" fmla="*/ 6 w 40"/>
                  <a:gd name="T7" fmla="*/ 5 h 32"/>
                  <a:gd name="T8" fmla="*/ 1 w 40"/>
                  <a:gd name="T9" fmla="*/ 11 h 32"/>
                  <a:gd name="T10" fmla="*/ 0 w 40"/>
                  <a:gd name="T11" fmla="*/ 13 h 32"/>
                  <a:gd name="T12" fmla="*/ 0 w 40"/>
                  <a:gd name="T13" fmla="*/ 17 h 32"/>
                  <a:gd name="T14" fmla="*/ 0 w 40"/>
                  <a:gd name="T15" fmla="*/ 17 h 32"/>
                  <a:gd name="T16" fmla="*/ 0 w 40"/>
                  <a:gd name="T17" fmla="*/ 20 h 32"/>
                  <a:gd name="T18" fmla="*/ 1 w 40"/>
                  <a:gd name="T19" fmla="*/ 23 h 32"/>
                  <a:gd name="T20" fmla="*/ 6 w 40"/>
                  <a:gd name="T21" fmla="*/ 28 h 32"/>
                  <a:gd name="T22" fmla="*/ 12 w 40"/>
                  <a:gd name="T23" fmla="*/ 31 h 32"/>
                  <a:gd name="T24" fmla="*/ 20 w 40"/>
                  <a:gd name="T25" fmla="*/ 32 h 32"/>
                  <a:gd name="T26" fmla="*/ 20 w 40"/>
                  <a:gd name="T27" fmla="*/ 32 h 32"/>
                  <a:gd name="T28" fmla="*/ 28 w 40"/>
                  <a:gd name="T29" fmla="*/ 31 h 32"/>
                  <a:gd name="T30" fmla="*/ 35 w 40"/>
                  <a:gd name="T31" fmla="*/ 28 h 32"/>
                  <a:gd name="T32" fmla="*/ 39 w 40"/>
                  <a:gd name="T33" fmla="*/ 23 h 32"/>
                  <a:gd name="T34" fmla="*/ 40 w 40"/>
                  <a:gd name="T35" fmla="*/ 20 h 32"/>
                  <a:gd name="T36" fmla="*/ 40 w 40"/>
                  <a:gd name="T37" fmla="*/ 17 h 32"/>
                  <a:gd name="T38" fmla="*/ 40 w 40"/>
                  <a:gd name="T39" fmla="*/ 17 h 32"/>
                  <a:gd name="T40" fmla="*/ 40 w 40"/>
                  <a:gd name="T41" fmla="*/ 13 h 32"/>
                  <a:gd name="T42" fmla="*/ 39 w 40"/>
                  <a:gd name="T43" fmla="*/ 11 h 32"/>
                  <a:gd name="T44" fmla="*/ 35 w 40"/>
                  <a:gd name="T45" fmla="*/ 5 h 32"/>
                  <a:gd name="T46" fmla="*/ 28 w 40"/>
                  <a:gd name="T47" fmla="*/ 2 h 32"/>
                  <a:gd name="T48" fmla="*/ 20 w 40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0"/>
                  <a:gd name="T76" fmla="*/ 0 h 32"/>
                  <a:gd name="T77" fmla="*/ 40 w 40"/>
                  <a:gd name="T78" fmla="*/ 32 h 3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0" h="32">
                    <a:moveTo>
                      <a:pt x="20" y="0"/>
                    </a:moveTo>
                    <a:lnTo>
                      <a:pt x="20" y="0"/>
                    </a:lnTo>
                    <a:lnTo>
                      <a:pt x="12" y="2"/>
                    </a:lnTo>
                    <a:lnTo>
                      <a:pt x="6" y="5"/>
                    </a:lnTo>
                    <a:lnTo>
                      <a:pt x="1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1" y="23"/>
                    </a:lnTo>
                    <a:lnTo>
                      <a:pt x="6" y="28"/>
                    </a:lnTo>
                    <a:lnTo>
                      <a:pt x="12" y="31"/>
                    </a:lnTo>
                    <a:lnTo>
                      <a:pt x="20" y="32"/>
                    </a:lnTo>
                    <a:lnTo>
                      <a:pt x="28" y="31"/>
                    </a:lnTo>
                    <a:lnTo>
                      <a:pt x="35" y="28"/>
                    </a:lnTo>
                    <a:lnTo>
                      <a:pt x="39" y="23"/>
                    </a:lnTo>
                    <a:lnTo>
                      <a:pt x="40" y="20"/>
                    </a:lnTo>
                    <a:lnTo>
                      <a:pt x="40" y="17"/>
                    </a:lnTo>
                    <a:lnTo>
                      <a:pt x="40" y="13"/>
                    </a:lnTo>
                    <a:lnTo>
                      <a:pt x="39" y="11"/>
                    </a:lnTo>
                    <a:lnTo>
                      <a:pt x="35" y="5"/>
                    </a:lnTo>
                    <a:lnTo>
                      <a:pt x="28" y="2"/>
                    </a:lnTo>
                    <a:lnTo>
                      <a:pt x="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125" name="Freeform 3546"/>
              <p:cNvSpPr>
                <a:spLocks/>
              </p:cNvSpPr>
              <p:nvPr/>
            </p:nvSpPr>
            <p:spPr bwMode="auto">
              <a:xfrm>
                <a:off x="1751" y="3073"/>
                <a:ext cx="41" cy="33"/>
              </a:xfrm>
              <a:custGeom>
                <a:avLst/>
                <a:gdLst>
                  <a:gd name="T0" fmla="*/ 23 w 41"/>
                  <a:gd name="T1" fmla="*/ 1 h 33"/>
                  <a:gd name="T2" fmla="*/ 23 w 41"/>
                  <a:gd name="T3" fmla="*/ 1 h 33"/>
                  <a:gd name="T4" fmla="*/ 15 w 41"/>
                  <a:gd name="T5" fmla="*/ 0 h 33"/>
                  <a:gd name="T6" fmla="*/ 8 w 41"/>
                  <a:gd name="T7" fmla="*/ 3 h 33"/>
                  <a:gd name="T8" fmla="*/ 3 w 41"/>
                  <a:gd name="T9" fmla="*/ 7 h 33"/>
                  <a:gd name="T10" fmla="*/ 1 w 41"/>
                  <a:gd name="T11" fmla="*/ 10 h 33"/>
                  <a:gd name="T12" fmla="*/ 0 w 41"/>
                  <a:gd name="T13" fmla="*/ 13 h 33"/>
                  <a:gd name="T14" fmla="*/ 0 w 41"/>
                  <a:gd name="T15" fmla="*/ 13 h 33"/>
                  <a:gd name="T16" fmla="*/ 0 w 41"/>
                  <a:gd name="T17" fmla="*/ 17 h 33"/>
                  <a:gd name="T18" fmla="*/ 0 w 41"/>
                  <a:gd name="T19" fmla="*/ 19 h 33"/>
                  <a:gd name="T20" fmla="*/ 4 w 41"/>
                  <a:gd name="T21" fmla="*/ 26 h 33"/>
                  <a:gd name="T22" fmla="*/ 10 w 41"/>
                  <a:gd name="T23" fmla="*/ 31 h 33"/>
                  <a:gd name="T24" fmla="*/ 18 w 41"/>
                  <a:gd name="T25" fmla="*/ 33 h 33"/>
                  <a:gd name="T26" fmla="*/ 18 w 41"/>
                  <a:gd name="T27" fmla="*/ 33 h 33"/>
                  <a:gd name="T28" fmla="*/ 26 w 41"/>
                  <a:gd name="T29" fmla="*/ 33 h 33"/>
                  <a:gd name="T30" fmla="*/ 33 w 41"/>
                  <a:gd name="T31" fmla="*/ 31 h 33"/>
                  <a:gd name="T32" fmla="*/ 38 w 41"/>
                  <a:gd name="T33" fmla="*/ 27 h 33"/>
                  <a:gd name="T34" fmla="*/ 40 w 41"/>
                  <a:gd name="T35" fmla="*/ 24 h 33"/>
                  <a:gd name="T36" fmla="*/ 41 w 41"/>
                  <a:gd name="T37" fmla="*/ 21 h 33"/>
                  <a:gd name="T38" fmla="*/ 41 w 41"/>
                  <a:gd name="T39" fmla="*/ 21 h 33"/>
                  <a:gd name="T40" fmla="*/ 41 w 41"/>
                  <a:gd name="T41" fmla="*/ 18 h 33"/>
                  <a:gd name="T42" fmla="*/ 41 w 41"/>
                  <a:gd name="T43" fmla="*/ 14 h 33"/>
                  <a:gd name="T44" fmla="*/ 37 w 41"/>
                  <a:gd name="T45" fmla="*/ 8 h 33"/>
                  <a:gd name="T46" fmla="*/ 32 w 41"/>
                  <a:gd name="T47" fmla="*/ 4 h 33"/>
                  <a:gd name="T48" fmla="*/ 23 w 41"/>
                  <a:gd name="T49" fmla="*/ 1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1"/>
                  <a:gd name="T76" fmla="*/ 0 h 33"/>
                  <a:gd name="T77" fmla="*/ 41 w 41"/>
                  <a:gd name="T78" fmla="*/ 33 h 3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1" h="33">
                    <a:moveTo>
                      <a:pt x="23" y="1"/>
                    </a:moveTo>
                    <a:lnTo>
                      <a:pt x="23" y="1"/>
                    </a:lnTo>
                    <a:lnTo>
                      <a:pt x="15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1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4" y="26"/>
                    </a:lnTo>
                    <a:lnTo>
                      <a:pt x="10" y="31"/>
                    </a:lnTo>
                    <a:lnTo>
                      <a:pt x="18" y="33"/>
                    </a:lnTo>
                    <a:lnTo>
                      <a:pt x="26" y="33"/>
                    </a:lnTo>
                    <a:lnTo>
                      <a:pt x="33" y="31"/>
                    </a:lnTo>
                    <a:lnTo>
                      <a:pt x="38" y="27"/>
                    </a:lnTo>
                    <a:lnTo>
                      <a:pt x="40" y="24"/>
                    </a:lnTo>
                    <a:lnTo>
                      <a:pt x="41" y="21"/>
                    </a:lnTo>
                    <a:lnTo>
                      <a:pt x="41" y="18"/>
                    </a:lnTo>
                    <a:lnTo>
                      <a:pt x="41" y="14"/>
                    </a:lnTo>
                    <a:lnTo>
                      <a:pt x="37" y="8"/>
                    </a:lnTo>
                    <a:lnTo>
                      <a:pt x="32" y="4"/>
                    </a:ln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126" name="Freeform 3547"/>
              <p:cNvSpPr>
                <a:spLocks/>
              </p:cNvSpPr>
              <p:nvPr/>
            </p:nvSpPr>
            <p:spPr bwMode="auto">
              <a:xfrm>
                <a:off x="1751" y="3073"/>
                <a:ext cx="41" cy="33"/>
              </a:xfrm>
              <a:custGeom>
                <a:avLst/>
                <a:gdLst>
                  <a:gd name="T0" fmla="*/ 23 w 41"/>
                  <a:gd name="T1" fmla="*/ 1 h 33"/>
                  <a:gd name="T2" fmla="*/ 23 w 41"/>
                  <a:gd name="T3" fmla="*/ 1 h 33"/>
                  <a:gd name="T4" fmla="*/ 15 w 41"/>
                  <a:gd name="T5" fmla="*/ 0 h 33"/>
                  <a:gd name="T6" fmla="*/ 8 w 41"/>
                  <a:gd name="T7" fmla="*/ 3 h 33"/>
                  <a:gd name="T8" fmla="*/ 3 w 41"/>
                  <a:gd name="T9" fmla="*/ 7 h 33"/>
                  <a:gd name="T10" fmla="*/ 1 w 41"/>
                  <a:gd name="T11" fmla="*/ 10 h 33"/>
                  <a:gd name="T12" fmla="*/ 0 w 41"/>
                  <a:gd name="T13" fmla="*/ 13 h 33"/>
                  <a:gd name="T14" fmla="*/ 0 w 41"/>
                  <a:gd name="T15" fmla="*/ 13 h 33"/>
                  <a:gd name="T16" fmla="*/ 0 w 41"/>
                  <a:gd name="T17" fmla="*/ 17 h 33"/>
                  <a:gd name="T18" fmla="*/ 0 w 41"/>
                  <a:gd name="T19" fmla="*/ 19 h 33"/>
                  <a:gd name="T20" fmla="*/ 4 w 41"/>
                  <a:gd name="T21" fmla="*/ 26 h 33"/>
                  <a:gd name="T22" fmla="*/ 10 w 41"/>
                  <a:gd name="T23" fmla="*/ 31 h 33"/>
                  <a:gd name="T24" fmla="*/ 18 w 41"/>
                  <a:gd name="T25" fmla="*/ 33 h 33"/>
                  <a:gd name="T26" fmla="*/ 18 w 41"/>
                  <a:gd name="T27" fmla="*/ 33 h 33"/>
                  <a:gd name="T28" fmla="*/ 26 w 41"/>
                  <a:gd name="T29" fmla="*/ 33 h 33"/>
                  <a:gd name="T30" fmla="*/ 33 w 41"/>
                  <a:gd name="T31" fmla="*/ 31 h 33"/>
                  <a:gd name="T32" fmla="*/ 38 w 41"/>
                  <a:gd name="T33" fmla="*/ 27 h 33"/>
                  <a:gd name="T34" fmla="*/ 40 w 41"/>
                  <a:gd name="T35" fmla="*/ 24 h 33"/>
                  <a:gd name="T36" fmla="*/ 41 w 41"/>
                  <a:gd name="T37" fmla="*/ 21 h 33"/>
                  <a:gd name="T38" fmla="*/ 41 w 41"/>
                  <a:gd name="T39" fmla="*/ 21 h 33"/>
                  <a:gd name="T40" fmla="*/ 41 w 41"/>
                  <a:gd name="T41" fmla="*/ 18 h 33"/>
                  <a:gd name="T42" fmla="*/ 41 w 41"/>
                  <a:gd name="T43" fmla="*/ 14 h 33"/>
                  <a:gd name="T44" fmla="*/ 37 w 41"/>
                  <a:gd name="T45" fmla="*/ 8 h 33"/>
                  <a:gd name="T46" fmla="*/ 32 w 41"/>
                  <a:gd name="T47" fmla="*/ 4 h 33"/>
                  <a:gd name="T48" fmla="*/ 23 w 41"/>
                  <a:gd name="T49" fmla="*/ 1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1"/>
                  <a:gd name="T76" fmla="*/ 0 h 33"/>
                  <a:gd name="T77" fmla="*/ 41 w 41"/>
                  <a:gd name="T78" fmla="*/ 33 h 3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1" h="33">
                    <a:moveTo>
                      <a:pt x="23" y="1"/>
                    </a:moveTo>
                    <a:lnTo>
                      <a:pt x="23" y="1"/>
                    </a:lnTo>
                    <a:lnTo>
                      <a:pt x="15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1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4" y="26"/>
                    </a:lnTo>
                    <a:lnTo>
                      <a:pt x="10" y="31"/>
                    </a:lnTo>
                    <a:lnTo>
                      <a:pt x="18" y="33"/>
                    </a:lnTo>
                    <a:lnTo>
                      <a:pt x="26" y="33"/>
                    </a:lnTo>
                    <a:lnTo>
                      <a:pt x="33" y="31"/>
                    </a:lnTo>
                    <a:lnTo>
                      <a:pt x="38" y="27"/>
                    </a:lnTo>
                    <a:lnTo>
                      <a:pt x="40" y="24"/>
                    </a:lnTo>
                    <a:lnTo>
                      <a:pt x="41" y="21"/>
                    </a:lnTo>
                    <a:lnTo>
                      <a:pt x="41" y="18"/>
                    </a:lnTo>
                    <a:lnTo>
                      <a:pt x="41" y="14"/>
                    </a:lnTo>
                    <a:lnTo>
                      <a:pt x="37" y="8"/>
                    </a:lnTo>
                    <a:lnTo>
                      <a:pt x="32" y="4"/>
                    </a:lnTo>
                    <a:lnTo>
                      <a:pt x="23" y="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127" name="Freeform 3548"/>
              <p:cNvSpPr>
                <a:spLocks/>
              </p:cNvSpPr>
              <p:nvPr/>
            </p:nvSpPr>
            <p:spPr bwMode="auto">
              <a:xfrm>
                <a:off x="1740" y="3052"/>
                <a:ext cx="40" cy="33"/>
              </a:xfrm>
              <a:custGeom>
                <a:avLst/>
                <a:gdLst>
                  <a:gd name="T0" fmla="*/ 20 w 40"/>
                  <a:gd name="T1" fmla="*/ 0 h 33"/>
                  <a:gd name="T2" fmla="*/ 20 w 40"/>
                  <a:gd name="T3" fmla="*/ 0 h 33"/>
                  <a:gd name="T4" fmla="*/ 12 w 40"/>
                  <a:gd name="T5" fmla="*/ 1 h 33"/>
                  <a:gd name="T6" fmla="*/ 6 w 40"/>
                  <a:gd name="T7" fmla="*/ 5 h 33"/>
                  <a:gd name="T8" fmla="*/ 1 w 40"/>
                  <a:gd name="T9" fmla="*/ 10 h 33"/>
                  <a:gd name="T10" fmla="*/ 0 w 40"/>
                  <a:gd name="T11" fmla="*/ 14 h 33"/>
                  <a:gd name="T12" fmla="*/ 0 w 40"/>
                  <a:gd name="T13" fmla="*/ 16 h 33"/>
                  <a:gd name="T14" fmla="*/ 0 w 40"/>
                  <a:gd name="T15" fmla="*/ 16 h 33"/>
                  <a:gd name="T16" fmla="*/ 0 w 40"/>
                  <a:gd name="T17" fmla="*/ 20 h 33"/>
                  <a:gd name="T18" fmla="*/ 1 w 40"/>
                  <a:gd name="T19" fmla="*/ 22 h 33"/>
                  <a:gd name="T20" fmla="*/ 6 w 40"/>
                  <a:gd name="T21" fmla="*/ 28 h 33"/>
                  <a:gd name="T22" fmla="*/ 12 w 40"/>
                  <a:gd name="T23" fmla="*/ 31 h 33"/>
                  <a:gd name="T24" fmla="*/ 20 w 40"/>
                  <a:gd name="T25" fmla="*/ 33 h 33"/>
                  <a:gd name="T26" fmla="*/ 20 w 40"/>
                  <a:gd name="T27" fmla="*/ 33 h 33"/>
                  <a:gd name="T28" fmla="*/ 29 w 40"/>
                  <a:gd name="T29" fmla="*/ 31 h 33"/>
                  <a:gd name="T30" fmla="*/ 35 w 40"/>
                  <a:gd name="T31" fmla="*/ 28 h 33"/>
                  <a:gd name="T32" fmla="*/ 39 w 40"/>
                  <a:gd name="T33" fmla="*/ 22 h 33"/>
                  <a:gd name="T34" fmla="*/ 40 w 40"/>
                  <a:gd name="T35" fmla="*/ 20 h 33"/>
                  <a:gd name="T36" fmla="*/ 40 w 40"/>
                  <a:gd name="T37" fmla="*/ 16 h 33"/>
                  <a:gd name="T38" fmla="*/ 40 w 40"/>
                  <a:gd name="T39" fmla="*/ 16 h 33"/>
                  <a:gd name="T40" fmla="*/ 40 w 40"/>
                  <a:gd name="T41" fmla="*/ 14 h 33"/>
                  <a:gd name="T42" fmla="*/ 39 w 40"/>
                  <a:gd name="T43" fmla="*/ 10 h 33"/>
                  <a:gd name="T44" fmla="*/ 35 w 40"/>
                  <a:gd name="T45" fmla="*/ 5 h 33"/>
                  <a:gd name="T46" fmla="*/ 29 w 40"/>
                  <a:gd name="T47" fmla="*/ 1 h 33"/>
                  <a:gd name="T48" fmla="*/ 20 w 40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0"/>
                  <a:gd name="T76" fmla="*/ 0 h 33"/>
                  <a:gd name="T77" fmla="*/ 40 w 40"/>
                  <a:gd name="T78" fmla="*/ 33 h 3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0" h="33">
                    <a:moveTo>
                      <a:pt x="20" y="0"/>
                    </a:moveTo>
                    <a:lnTo>
                      <a:pt x="20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1" y="22"/>
                    </a:lnTo>
                    <a:lnTo>
                      <a:pt x="6" y="28"/>
                    </a:lnTo>
                    <a:lnTo>
                      <a:pt x="12" y="31"/>
                    </a:lnTo>
                    <a:lnTo>
                      <a:pt x="20" y="33"/>
                    </a:lnTo>
                    <a:lnTo>
                      <a:pt x="29" y="31"/>
                    </a:lnTo>
                    <a:lnTo>
                      <a:pt x="35" y="28"/>
                    </a:lnTo>
                    <a:lnTo>
                      <a:pt x="39" y="22"/>
                    </a:lnTo>
                    <a:lnTo>
                      <a:pt x="40" y="20"/>
                    </a:lnTo>
                    <a:lnTo>
                      <a:pt x="40" y="16"/>
                    </a:lnTo>
                    <a:lnTo>
                      <a:pt x="40" y="14"/>
                    </a:lnTo>
                    <a:lnTo>
                      <a:pt x="39" y="10"/>
                    </a:lnTo>
                    <a:lnTo>
                      <a:pt x="35" y="5"/>
                    </a:lnTo>
                    <a:lnTo>
                      <a:pt x="29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128" name="Freeform 3549"/>
              <p:cNvSpPr>
                <a:spLocks/>
              </p:cNvSpPr>
              <p:nvPr/>
            </p:nvSpPr>
            <p:spPr bwMode="auto">
              <a:xfrm>
                <a:off x="1740" y="3052"/>
                <a:ext cx="40" cy="33"/>
              </a:xfrm>
              <a:custGeom>
                <a:avLst/>
                <a:gdLst>
                  <a:gd name="T0" fmla="*/ 20 w 40"/>
                  <a:gd name="T1" fmla="*/ 0 h 33"/>
                  <a:gd name="T2" fmla="*/ 20 w 40"/>
                  <a:gd name="T3" fmla="*/ 0 h 33"/>
                  <a:gd name="T4" fmla="*/ 12 w 40"/>
                  <a:gd name="T5" fmla="*/ 1 h 33"/>
                  <a:gd name="T6" fmla="*/ 6 w 40"/>
                  <a:gd name="T7" fmla="*/ 5 h 33"/>
                  <a:gd name="T8" fmla="*/ 1 w 40"/>
                  <a:gd name="T9" fmla="*/ 10 h 33"/>
                  <a:gd name="T10" fmla="*/ 0 w 40"/>
                  <a:gd name="T11" fmla="*/ 14 h 33"/>
                  <a:gd name="T12" fmla="*/ 0 w 40"/>
                  <a:gd name="T13" fmla="*/ 16 h 33"/>
                  <a:gd name="T14" fmla="*/ 0 w 40"/>
                  <a:gd name="T15" fmla="*/ 16 h 33"/>
                  <a:gd name="T16" fmla="*/ 0 w 40"/>
                  <a:gd name="T17" fmla="*/ 20 h 33"/>
                  <a:gd name="T18" fmla="*/ 1 w 40"/>
                  <a:gd name="T19" fmla="*/ 22 h 33"/>
                  <a:gd name="T20" fmla="*/ 6 w 40"/>
                  <a:gd name="T21" fmla="*/ 28 h 33"/>
                  <a:gd name="T22" fmla="*/ 12 w 40"/>
                  <a:gd name="T23" fmla="*/ 31 h 33"/>
                  <a:gd name="T24" fmla="*/ 20 w 40"/>
                  <a:gd name="T25" fmla="*/ 33 h 33"/>
                  <a:gd name="T26" fmla="*/ 20 w 40"/>
                  <a:gd name="T27" fmla="*/ 33 h 33"/>
                  <a:gd name="T28" fmla="*/ 29 w 40"/>
                  <a:gd name="T29" fmla="*/ 31 h 33"/>
                  <a:gd name="T30" fmla="*/ 35 w 40"/>
                  <a:gd name="T31" fmla="*/ 28 h 33"/>
                  <a:gd name="T32" fmla="*/ 39 w 40"/>
                  <a:gd name="T33" fmla="*/ 22 h 33"/>
                  <a:gd name="T34" fmla="*/ 40 w 40"/>
                  <a:gd name="T35" fmla="*/ 20 h 33"/>
                  <a:gd name="T36" fmla="*/ 40 w 40"/>
                  <a:gd name="T37" fmla="*/ 16 h 33"/>
                  <a:gd name="T38" fmla="*/ 40 w 40"/>
                  <a:gd name="T39" fmla="*/ 16 h 33"/>
                  <a:gd name="T40" fmla="*/ 40 w 40"/>
                  <a:gd name="T41" fmla="*/ 14 h 33"/>
                  <a:gd name="T42" fmla="*/ 39 w 40"/>
                  <a:gd name="T43" fmla="*/ 10 h 33"/>
                  <a:gd name="T44" fmla="*/ 35 w 40"/>
                  <a:gd name="T45" fmla="*/ 5 h 33"/>
                  <a:gd name="T46" fmla="*/ 29 w 40"/>
                  <a:gd name="T47" fmla="*/ 1 h 33"/>
                  <a:gd name="T48" fmla="*/ 20 w 40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0"/>
                  <a:gd name="T76" fmla="*/ 0 h 33"/>
                  <a:gd name="T77" fmla="*/ 40 w 40"/>
                  <a:gd name="T78" fmla="*/ 33 h 3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0" h="33">
                    <a:moveTo>
                      <a:pt x="20" y="0"/>
                    </a:moveTo>
                    <a:lnTo>
                      <a:pt x="20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1" y="22"/>
                    </a:lnTo>
                    <a:lnTo>
                      <a:pt x="6" y="28"/>
                    </a:lnTo>
                    <a:lnTo>
                      <a:pt x="12" y="31"/>
                    </a:lnTo>
                    <a:lnTo>
                      <a:pt x="20" y="33"/>
                    </a:lnTo>
                    <a:lnTo>
                      <a:pt x="29" y="31"/>
                    </a:lnTo>
                    <a:lnTo>
                      <a:pt x="35" y="28"/>
                    </a:lnTo>
                    <a:lnTo>
                      <a:pt x="39" y="22"/>
                    </a:lnTo>
                    <a:lnTo>
                      <a:pt x="40" y="20"/>
                    </a:lnTo>
                    <a:lnTo>
                      <a:pt x="40" y="16"/>
                    </a:lnTo>
                    <a:lnTo>
                      <a:pt x="40" y="14"/>
                    </a:lnTo>
                    <a:lnTo>
                      <a:pt x="39" y="10"/>
                    </a:lnTo>
                    <a:lnTo>
                      <a:pt x="35" y="5"/>
                    </a:lnTo>
                    <a:lnTo>
                      <a:pt x="29" y="1"/>
                    </a:lnTo>
                    <a:lnTo>
                      <a:pt x="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129" name="Freeform 3550"/>
              <p:cNvSpPr>
                <a:spLocks/>
              </p:cNvSpPr>
              <p:nvPr/>
            </p:nvSpPr>
            <p:spPr bwMode="auto">
              <a:xfrm>
                <a:off x="1722" y="3114"/>
                <a:ext cx="38" cy="34"/>
              </a:xfrm>
              <a:custGeom>
                <a:avLst/>
                <a:gdLst>
                  <a:gd name="T0" fmla="*/ 11 w 38"/>
                  <a:gd name="T1" fmla="*/ 4 h 34"/>
                  <a:gd name="T2" fmla="*/ 11 w 38"/>
                  <a:gd name="T3" fmla="*/ 4 h 34"/>
                  <a:gd name="T4" fmla="*/ 5 w 38"/>
                  <a:gd name="T5" fmla="*/ 9 h 34"/>
                  <a:gd name="T6" fmla="*/ 1 w 38"/>
                  <a:gd name="T7" fmla="*/ 14 h 34"/>
                  <a:gd name="T8" fmla="*/ 0 w 38"/>
                  <a:gd name="T9" fmla="*/ 22 h 34"/>
                  <a:gd name="T10" fmla="*/ 0 w 38"/>
                  <a:gd name="T11" fmla="*/ 24 h 34"/>
                  <a:gd name="T12" fmla="*/ 1 w 38"/>
                  <a:gd name="T13" fmla="*/ 28 h 34"/>
                  <a:gd name="T14" fmla="*/ 1 w 38"/>
                  <a:gd name="T15" fmla="*/ 28 h 34"/>
                  <a:gd name="T16" fmla="*/ 2 w 38"/>
                  <a:gd name="T17" fmla="*/ 31 h 34"/>
                  <a:gd name="T18" fmla="*/ 5 w 38"/>
                  <a:gd name="T19" fmla="*/ 32 h 34"/>
                  <a:gd name="T20" fmla="*/ 11 w 38"/>
                  <a:gd name="T21" fmla="*/ 34 h 34"/>
                  <a:gd name="T22" fmla="*/ 19 w 38"/>
                  <a:gd name="T23" fmla="*/ 34 h 34"/>
                  <a:gd name="T24" fmla="*/ 26 w 38"/>
                  <a:gd name="T25" fmla="*/ 31 h 34"/>
                  <a:gd name="T26" fmla="*/ 26 w 38"/>
                  <a:gd name="T27" fmla="*/ 31 h 34"/>
                  <a:gd name="T28" fmla="*/ 33 w 38"/>
                  <a:gd name="T29" fmla="*/ 26 h 34"/>
                  <a:gd name="T30" fmla="*/ 37 w 38"/>
                  <a:gd name="T31" fmla="*/ 19 h 34"/>
                  <a:gd name="T32" fmla="*/ 38 w 38"/>
                  <a:gd name="T33" fmla="*/ 13 h 34"/>
                  <a:gd name="T34" fmla="*/ 38 w 38"/>
                  <a:gd name="T35" fmla="*/ 10 h 34"/>
                  <a:gd name="T36" fmla="*/ 37 w 38"/>
                  <a:gd name="T37" fmla="*/ 6 h 34"/>
                  <a:gd name="T38" fmla="*/ 37 w 38"/>
                  <a:gd name="T39" fmla="*/ 6 h 34"/>
                  <a:gd name="T40" fmla="*/ 34 w 38"/>
                  <a:gd name="T41" fmla="*/ 4 h 34"/>
                  <a:gd name="T42" fmla="*/ 32 w 38"/>
                  <a:gd name="T43" fmla="*/ 3 h 34"/>
                  <a:gd name="T44" fmla="*/ 25 w 38"/>
                  <a:gd name="T45" fmla="*/ 0 h 34"/>
                  <a:gd name="T46" fmla="*/ 19 w 38"/>
                  <a:gd name="T47" fmla="*/ 0 h 34"/>
                  <a:gd name="T48" fmla="*/ 11 w 38"/>
                  <a:gd name="T49" fmla="*/ 4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8"/>
                  <a:gd name="T76" fmla="*/ 0 h 34"/>
                  <a:gd name="T77" fmla="*/ 38 w 38"/>
                  <a:gd name="T78" fmla="*/ 34 h 3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8" h="34">
                    <a:moveTo>
                      <a:pt x="11" y="4"/>
                    </a:moveTo>
                    <a:lnTo>
                      <a:pt x="11" y="4"/>
                    </a:lnTo>
                    <a:lnTo>
                      <a:pt x="5" y="9"/>
                    </a:lnTo>
                    <a:lnTo>
                      <a:pt x="1" y="14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1" y="28"/>
                    </a:lnTo>
                    <a:lnTo>
                      <a:pt x="2" y="31"/>
                    </a:lnTo>
                    <a:lnTo>
                      <a:pt x="5" y="32"/>
                    </a:lnTo>
                    <a:lnTo>
                      <a:pt x="11" y="34"/>
                    </a:lnTo>
                    <a:lnTo>
                      <a:pt x="19" y="34"/>
                    </a:lnTo>
                    <a:lnTo>
                      <a:pt x="26" y="31"/>
                    </a:lnTo>
                    <a:lnTo>
                      <a:pt x="33" y="26"/>
                    </a:lnTo>
                    <a:lnTo>
                      <a:pt x="37" y="19"/>
                    </a:lnTo>
                    <a:lnTo>
                      <a:pt x="38" y="13"/>
                    </a:lnTo>
                    <a:lnTo>
                      <a:pt x="38" y="10"/>
                    </a:lnTo>
                    <a:lnTo>
                      <a:pt x="37" y="6"/>
                    </a:lnTo>
                    <a:lnTo>
                      <a:pt x="34" y="4"/>
                    </a:lnTo>
                    <a:lnTo>
                      <a:pt x="32" y="3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130" name="Freeform 3551"/>
              <p:cNvSpPr>
                <a:spLocks/>
              </p:cNvSpPr>
              <p:nvPr/>
            </p:nvSpPr>
            <p:spPr bwMode="auto">
              <a:xfrm>
                <a:off x="1722" y="3114"/>
                <a:ext cx="38" cy="34"/>
              </a:xfrm>
              <a:custGeom>
                <a:avLst/>
                <a:gdLst>
                  <a:gd name="T0" fmla="*/ 11 w 38"/>
                  <a:gd name="T1" fmla="*/ 4 h 34"/>
                  <a:gd name="T2" fmla="*/ 11 w 38"/>
                  <a:gd name="T3" fmla="*/ 4 h 34"/>
                  <a:gd name="T4" fmla="*/ 5 w 38"/>
                  <a:gd name="T5" fmla="*/ 9 h 34"/>
                  <a:gd name="T6" fmla="*/ 1 w 38"/>
                  <a:gd name="T7" fmla="*/ 14 h 34"/>
                  <a:gd name="T8" fmla="*/ 0 w 38"/>
                  <a:gd name="T9" fmla="*/ 22 h 34"/>
                  <a:gd name="T10" fmla="*/ 0 w 38"/>
                  <a:gd name="T11" fmla="*/ 24 h 34"/>
                  <a:gd name="T12" fmla="*/ 1 w 38"/>
                  <a:gd name="T13" fmla="*/ 28 h 34"/>
                  <a:gd name="T14" fmla="*/ 1 w 38"/>
                  <a:gd name="T15" fmla="*/ 28 h 34"/>
                  <a:gd name="T16" fmla="*/ 2 w 38"/>
                  <a:gd name="T17" fmla="*/ 31 h 34"/>
                  <a:gd name="T18" fmla="*/ 5 w 38"/>
                  <a:gd name="T19" fmla="*/ 32 h 34"/>
                  <a:gd name="T20" fmla="*/ 11 w 38"/>
                  <a:gd name="T21" fmla="*/ 34 h 34"/>
                  <a:gd name="T22" fmla="*/ 19 w 38"/>
                  <a:gd name="T23" fmla="*/ 34 h 34"/>
                  <a:gd name="T24" fmla="*/ 26 w 38"/>
                  <a:gd name="T25" fmla="*/ 31 h 34"/>
                  <a:gd name="T26" fmla="*/ 26 w 38"/>
                  <a:gd name="T27" fmla="*/ 31 h 34"/>
                  <a:gd name="T28" fmla="*/ 33 w 38"/>
                  <a:gd name="T29" fmla="*/ 26 h 34"/>
                  <a:gd name="T30" fmla="*/ 37 w 38"/>
                  <a:gd name="T31" fmla="*/ 19 h 34"/>
                  <a:gd name="T32" fmla="*/ 38 w 38"/>
                  <a:gd name="T33" fmla="*/ 13 h 34"/>
                  <a:gd name="T34" fmla="*/ 38 w 38"/>
                  <a:gd name="T35" fmla="*/ 10 h 34"/>
                  <a:gd name="T36" fmla="*/ 37 w 38"/>
                  <a:gd name="T37" fmla="*/ 6 h 34"/>
                  <a:gd name="T38" fmla="*/ 37 w 38"/>
                  <a:gd name="T39" fmla="*/ 6 h 34"/>
                  <a:gd name="T40" fmla="*/ 34 w 38"/>
                  <a:gd name="T41" fmla="*/ 4 h 34"/>
                  <a:gd name="T42" fmla="*/ 32 w 38"/>
                  <a:gd name="T43" fmla="*/ 3 h 34"/>
                  <a:gd name="T44" fmla="*/ 25 w 38"/>
                  <a:gd name="T45" fmla="*/ 0 h 34"/>
                  <a:gd name="T46" fmla="*/ 19 w 38"/>
                  <a:gd name="T47" fmla="*/ 0 h 34"/>
                  <a:gd name="T48" fmla="*/ 11 w 38"/>
                  <a:gd name="T49" fmla="*/ 4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8"/>
                  <a:gd name="T76" fmla="*/ 0 h 34"/>
                  <a:gd name="T77" fmla="*/ 38 w 38"/>
                  <a:gd name="T78" fmla="*/ 34 h 3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8" h="34">
                    <a:moveTo>
                      <a:pt x="11" y="4"/>
                    </a:moveTo>
                    <a:lnTo>
                      <a:pt x="11" y="4"/>
                    </a:lnTo>
                    <a:lnTo>
                      <a:pt x="5" y="9"/>
                    </a:lnTo>
                    <a:lnTo>
                      <a:pt x="1" y="14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1" y="28"/>
                    </a:lnTo>
                    <a:lnTo>
                      <a:pt x="2" y="31"/>
                    </a:lnTo>
                    <a:lnTo>
                      <a:pt x="5" y="32"/>
                    </a:lnTo>
                    <a:lnTo>
                      <a:pt x="11" y="34"/>
                    </a:lnTo>
                    <a:lnTo>
                      <a:pt x="19" y="34"/>
                    </a:lnTo>
                    <a:lnTo>
                      <a:pt x="26" y="31"/>
                    </a:lnTo>
                    <a:lnTo>
                      <a:pt x="33" y="26"/>
                    </a:lnTo>
                    <a:lnTo>
                      <a:pt x="37" y="19"/>
                    </a:lnTo>
                    <a:lnTo>
                      <a:pt x="38" y="13"/>
                    </a:lnTo>
                    <a:lnTo>
                      <a:pt x="38" y="10"/>
                    </a:lnTo>
                    <a:lnTo>
                      <a:pt x="37" y="6"/>
                    </a:lnTo>
                    <a:lnTo>
                      <a:pt x="34" y="4"/>
                    </a:lnTo>
                    <a:lnTo>
                      <a:pt x="32" y="3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1" y="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131" name="Freeform 3552"/>
              <p:cNvSpPr>
                <a:spLocks/>
              </p:cNvSpPr>
              <p:nvPr/>
            </p:nvSpPr>
            <p:spPr bwMode="auto">
              <a:xfrm>
                <a:off x="1750" y="3118"/>
                <a:ext cx="41" cy="33"/>
              </a:xfrm>
              <a:custGeom>
                <a:avLst/>
                <a:gdLst>
                  <a:gd name="T0" fmla="*/ 25 w 41"/>
                  <a:gd name="T1" fmla="*/ 1 h 33"/>
                  <a:gd name="T2" fmla="*/ 25 w 41"/>
                  <a:gd name="T3" fmla="*/ 1 h 33"/>
                  <a:gd name="T4" fmla="*/ 18 w 41"/>
                  <a:gd name="T5" fmla="*/ 0 h 33"/>
                  <a:gd name="T6" fmla="*/ 10 w 41"/>
                  <a:gd name="T7" fmla="*/ 0 h 33"/>
                  <a:gd name="T8" fmla="*/ 5 w 41"/>
                  <a:gd name="T9" fmla="*/ 4 h 33"/>
                  <a:gd name="T10" fmla="*/ 2 w 41"/>
                  <a:gd name="T11" fmla="*/ 6 h 33"/>
                  <a:gd name="T12" fmla="*/ 1 w 41"/>
                  <a:gd name="T13" fmla="*/ 9 h 33"/>
                  <a:gd name="T14" fmla="*/ 1 w 41"/>
                  <a:gd name="T15" fmla="*/ 9 h 33"/>
                  <a:gd name="T16" fmla="*/ 0 w 41"/>
                  <a:gd name="T17" fmla="*/ 13 h 33"/>
                  <a:gd name="T18" fmla="*/ 0 w 41"/>
                  <a:gd name="T19" fmla="*/ 15 h 33"/>
                  <a:gd name="T20" fmla="*/ 2 w 41"/>
                  <a:gd name="T21" fmla="*/ 22 h 33"/>
                  <a:gd name="T22" fmla="*/ 7 w 41"/>
                  <a:gd name="T23" fmla="*/ 28 h 33"/>
                  <a:gd name="T24" fmla="*/ 15 w 41"/>
                  <a:gd name="T25" fmla="*/ 32 h 33"/>
                  <a:gd name="T26" fmla="*/ 15 w 41"/>
                  <a:gd name="T27" fmla="*/ 32 h 33"/>
                  <a:gd name="T28" fmla="*/ 23 w 41"/>
                  <a:gd name="T29" fmla="*/ 33 h 33"/>
                  <a:gd name="T30" fmla="*/ 30 w 41"/>
                  <a:gd name="T31" fmla="*/ 32 h 33"/>
                  <a:gd name="T32" fmla="*/ 35 w 41"/>
                  <a:gd name="T33" fmla="*/ 29 h 33"/>
                  <a:gd name="T34" fmla="*/ 38 w 41"/>
                  <a:gd name="T35" fmla="*/ 27 h 33"/>
                  <a:gd name="T36" fmla="*/ 39 w 41"/>
                  <a:gd name="T37" fmla="*/ 23 h 33"/>
                  <a:gd name="T38" fmla="*/ 39 w 41"/>
                  <a:gd name="T39" fmla="*/ 23 h 33"/>
                  <a:gd name="T40" fmla="*/ 41 w 41"/>
                  <a:gd name="T41" fmla="*/ 20 h 33"/>
                  <a:gd name="T42" fmla="*/ 41 w 41"/>
                  <a:gd name="T43" fmla="*/ 16 h 33"/>
                  <a:gd name="T44" fmla="*/ 38 w 41"/>
                  <a:gd name="T45" fmla="*/ 10 h 33"/>
                  <a:gd name="T46" fmla="*/ 33 w 41"/>
                  <a:gd name="T47" fmla="*/ 5 h 33"/>
                  <a:gd name="T48" fmla="*/ 25 w 41"/>
                  <a:gd name="T49" fmla="*/ 1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1"/>
                  <a:gd name="T76" fmla="*/ 0 h 33"/>
                  <a:gd name="T77" fmla="*/ 41 w 41"/>
                  <a:gd name="T78" fmla="*/ 33 h 3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1" h="33">
                    <a:moveTo>
                      <a:pt x="25" y="1"/>
                    </a:moveTo>
                    <a:lnTo>
                      <a:pt x="25" y="1"/>
                    </a:lnTo>
                    <a:lnTo>
                      <a:pt x="18" y="0"/>
                    </a:lnTo>
                    <a:lnTo>
                      <a:pt x="10" y="0"/>
                    </a:lnTo>
                    <a:lnTo>
                      <a:pt x="5" y="4"/>
                    </a:lnTo>
                    <a:lnTo>
                      <a:pt x="2" y="6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2" y="22"/>
                    </a:lnTo>
                    <a:lnTo>
                      <a:pt x="7" y="28"/>
                    </a:lnTo>
                    <a:lnTo>
                      <a:pt x="15" y="32"/>
                    </a:lnTo>
                    <a:lnTo>
                      <a:pt x="23" y="33"/>
                    </a:lnTo>
                    <a:lnTo>
                      <a:pt x="30" y="32"/>
                    </a:lnTo>
                    <a:lnTo>
                      <a:pt x="35" y="29"/>
                    </a:lnTo>
                    <a:lnTo>
                      <a:pt x="38" y="27"/>
                    </a:lnTo>
                    <a:lnTo>
                      <a:pt x="39" y="23"/>
                    </a:lnTo>
                    <a:lnTo>
                      <a:pt x="41" y="20"/>
                    </a:lnTo>
                    <a:lnTo>
                      <a:pt x="41" y="16"/>
                    </a:lnTo>
                    <a:lnTo>
                      <a:pt x="38" y="10"/>
                    </a:lnTo>
                    <a:lnTo>
                      <a:pt x="33" y="5"/>
                    </a:lnTo>
                    <a:lnTo>
                      <a:pt x="25" y="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132" name="Freeform 3553"/>
              <p:cNvSpPr>
                <a:spLocks/>
              </p:cNvSpPr>
              <p:nvPr/>
            </p:nvSpPr>
            <p:spPr bwMode="auto">
              <a:xfrm>
                <a:off x="1750" y="3118"/>
                <a:ext cx="41" cy="33"/>
              </a:xfrm>
              <a:custGeom>
                <a:avLst/>
                <a:gdLst>
                  <a:gd name="T0" fmla="*/ 25 w 41"/>
                  <a:gd name="T1" fmla="*/ 1 h 33"/>
                  <a:gd name="T2" fmla="*/ 25 w 41"/>
                  <a:gd name="T3" fmla="*/ 1 h 33"/>
                  <a:gd name="T4" fmla="*/ 18 w 41"/>
                  <a:gd name="T5" fmla="*/ 0 h 33"/>
                  <a:gd name="T6" fmla="*/ 10 w 41"/>
                  <a:gd name="T7" fmla="*/ 0 h 33"/>
                  <a:gd name="T8" fmla="*/ 5 w 41"/>
                  <a:gd name="T9" fmla="*/ 4 h 33"/>
                  <a:gd name="T10" fmla="*/ 2 w 41"/>
                  <a:gd name="T11" fmla="*/ 6 h 33"/>
                  <a:gd name="T12" fmla="*/ 1 w 41"/>
                  <a:gd name="T13" fmla="*/ 9 h 33"/>
                  <a:gd name="T14" fmla="*/ 1 w 41"/>
                  <a:gd name="T15" fmla="*/ 9 h 33"/>
                  <a:gd name="T16" fmla="*/ 0 w 41"/>
                  <a:gd name="T17" fmla="*/ 13 h 33"/>
                  <a:gd name="T18" fmla="*/ 0 w 41"/>
                  <a:gd name="T19" fmla="*/ 15 h 33"/>
                  <a:gd name="T20" fmla="*/ 2 w 41"/>
                  <a:gd name="T21" fmla="*/ 22 h 33"/>
                  <a:gd name="T22" fmla="*/ 7 w 41"/>
                  <a:gd name="T23" fmla="*/ 28 h 33"/>
                  <a:gd name="T24" fmla="*/ 15 w 41"/>
                  <a:gd name="T25" fmla="*/ 32 h 33"/>
                  <a:gd name="T26" fmla="*/ 15 w 41"/>
                  <a:gd name="T27" fmla="*/ 32 h 33"/>
                  <a:gd name="T28" fmla="*/ 23 w 41"/>
                  <a:gd name="T29" fmla="*/ 33 h 33"/>
                  <a:gd name="T30" fmla="*/ 30 w 41"/>
                  <a:gd name="T31" fmla="*/ 32 h 33"/>
                  <a:gd name="T32" fmla="*/ 35 w 41"/>
                  <a:gd name="T33" fmla="*/ 29 h 33"/>
                  <a:gd name="T34" fmla="*/ 38 w 41"/>
                  <a:gd name="T35" fmla="*/ 27 h 33"/>
                  <a:gd name="T36" fmla="*/ 39 w 41"/>
                  <a:gd name="T37" fmla="*/ 23 h 33"/>
                  <a:gd name="T38" fmla="*/ 39 w 41"/>
                  <a:gd name="T39" fmla="*/ 23 h 33"/>
                  <a:gd name="T40" fmla="*/ 41 w 41"/>
                  <a:gd name="T41" fmla="*/ 20 h 33"/>
                  <a:gd name="T42" fmla="*/ 41 w 41"/>
                  <a:gd name="T43" fmla="*/ 16 h 33"/>
                  <a:gd name="T44" fmla="*/ 38 w 41"/>
                  <a:gd name="T45" fmla="*/ 10 h 33"/>
                  <a:gd name="T46" fmla="*/ 33 w 41"/>
                  <a:gd name="T47" fmla="*/ 5 h 33"/>
                  <a:gd name="T48" fmla="*/ 25 w 41"/>
                  <a:gd name="T49" fmla="*/ 1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1"/>
                  <a:gd name="T76" fmla="*/ 0 h 33"/>
                  <a:gd name="T77" fmla="*/ 41 w 41"/>
                  <a:gd name="T78" fmla="*/ 33 h 3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1" h="33">
                    <a:moveTo>
                      <a:pt x="25" y="1"/>
                    </a:moveTo>
                    <a:lnTo>
                      <a:pt x="25" y="1"/>
                    </a:lnTo>
                    <a:lnTo>
                      <a:pt x="18" y="0"/>
                    </a:lnTo>
                    <a:lnTo>
                      <a:pt x="10" y="0"/>
                    </a:lnTo>
                    <a:lnTo>
                      <a:pt x="5" y="4"/>
                    </a:lnTo>
                    <a:lnTo>
                      <a:pt x="2" y="6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2" y="22"/>
                    </a:lnTo>
                    <a:lnTo>
                      <a:pt x="7" y="28"/>
                    </a:lnTo>
                    <a:lnTo>
                      <a:pt x="15" y="32"/>
                    </a:lnTo>
                    <a:lnTo>
                      <a:pt x="23" y="33"/>
                    </a:lnTo>
                    <a:lnTo>
                      <a:pt x="30" y="32"/>
                    </a:lnTo>
                    <a:lnTo>
                      <a:pt x="35" y="29"/>
                    </a:lnTo>
                    <a:lnTo>
                      <a:pt x="38" y="27"/>
                    </a:lnTo>
                    <a:lnTo>
                      <a:pt x="39" y="23"/>
                    </a:lnTo>
                    <a:lnTo>
                      <a:pt x="41" y="20"/>
                    </a:lnTo>
                    <a:lnTo>
                      <a:pt x="41" y="16"/>
                    </a:lnTo>
                    <a:lnTo>
                      <a:pt x="38" y="10"/>
                    </a:lnTo>
                    <a:lnTo>
                      <a:pt x="33" y="5"/>
                    </a:lnTo>
                    <a:lnTo>
                      <a:pt x="25" y="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133" name="Freeform 3554"/>
              <p:cNvSpPr>
                <a:spLocks/>
              </p:cNvSpPr>
              <p:nvPr/>
            </p:nvSpPr>
            <p:spPr bwMode="auto">
              <a:xfrm>
                <a:off x="1616" y="2914"/>
                <a:ext cx="240" cy="158"/>
              </a:xfrm>
              <a:custGeom>
                <a:avLst/>
                <a:gdLst>
                  <a:gd name="T0" fmla="*/ 42 w 240"/>
                  <a:gd name="T1" fmla="*/ 127 h 158"/>
                  <a:gd name="T2" fmla="*/ 4 w 240"/>
                  <a:gd name="T3" fmla="*/ 101 h 158"/>
                  <a:gd name="T4" fmla="*/ 0 w 240"/>
                  <a:gd name="T5" fmla="*/ 88 h 158"/>
                  <a:gd name="T6" fmla="*/ 6 w 240"/>
                  <a:gd name="T7" fmla="*/ 66 h 158"/>
                  <a:gd name="T8" fmla="*/ 9 w 240"/>
                  <a:gd name="T9" fmla="*/ 62 h 158"/>
                  <a:gd name="T10" fmla="*/ 23 w 240"/>
                  <a:gd name="T11" fmla="*/ 57 h 158"/>
                  <a:gd name="T12" fmla="*/ 24 w 240"/>
                  <a:gd name="T13" fmla="*/ 42 h 158"/>
                  <a:gd name="T14" fmla="*/ 20 w 240"/>
                  <a:gd name="T15" fmla="*/ 28 h 158"/>
                  <a:gd name="T16" fmla="*/ 28 w 240"/>
                  <a:gd name="T17" fmla="*/ 21 h 158"/>
                  <a:gd name="T18" fmla="*/ 46 w 240"/>
                  <a:gd name="T19" fmla="*/ 32 h 158"/>
                  <a:gd name="T20" fmla="*/ 47 w 240"/>
                  <a:gd name="T21" fmla="*/ 43 h 158"/>
                  <a:gd name="T22" fmla="*/ 64 w 240"/>
                  <a:gd name="T23" fmla="*/ 58 h 158"/>
                  <a:gd name="T24" fmla="*/ 71 w 240"/>
                  <a:gd name="T25" fmla="*/ 44 h 158"/>
                  <a:gd name="T26" fmla="*/ 65 w 240"/>
                  <a:gd name="T27" fmla="*/ 25 h 158"/>
                  <a:gd name="T28" fmla="*/ 65 w 240"/>
                  <a:gd name="T29" fmla="*/ 14 h 158"/>
                  <a:gd name="T30" fmla="*/ 84 w 240"/>
                  <a:gd name="T31" fmla="*/ 30 h 158"/>
                  <a:gd name="T32" fmla="*/ 83 w 240"/>
                  <a:gd name="T33" fmla="*/ 34 h 158"/>
                  <a:gd name="T34" fmla="*/ 83 w 240"/>
                  <a:gd name="T35" fmla="*/ 47 h 158"/>
                  <a:gd name="T36" fmla="*/ 93 w 240"/>
                  <a:gd name="T37" fmla="*/ 60 h 158"/>
                  <a:gd name="T38" fmla="*/ 94 w 240"/>
                  <a:gd name="T39" fmla="*/ 75 h 158"/>
                  <a:gd name="T40" fmla="*/ 104 w 240"/>
                  <a:gd name="T41" fmla="*/ 76 h 158"/>
                  <a:gd name="T42" fmla="*/ 111 w 240"/>
                  <a:gd name="T43" fmla="*/ 64 h 158"/>
                  <a:gd name="T44" fmla="*/ 110 w 240"/>
                  <a:gd name="T45" fmla="*/ 50 h 158"/>
                  <a:gd name="T46" fmla="*/ 107 w 240"/>
                  <a:gd name="T47" fmla="*/ 39 h 158"/>
                  <a:gd name="T48" fmla="*/ 116 w 240"/>
                  <a:gd name="T49" fmla="*/ 32 h 158"/>
                  <a:gd name="T50" fmla="*/ 126 w 240"/>
                  <a:gd name="T51" fmla="*/ 46 h 158"/>
                  <a:gd name="T52" fmla="*/ 141 w 240"/>
                  <a:gd name="T53" fmla="*/ 62 h 158"/>
                  <a:gd name="T54" fmla="*/ 149 w 240"/>
                  <a:gd name="T55" fmla="*/ 58 h 158"/>
                  <a:gd name="T56" fmla="*/ 149 w 240"/>
                  <a:gd name="T57" fmla="*/ 44 h 158"/>
                  <a:gd name="T58" fmla="*/ 143 w 240"/>
                  <a:gd name="T59" fmla="*/ 33 h 158"/>
                  <a:gd name="T60" fmla="*/ 141 w 240"/>
                  <a:gd name="T61" fmla="*/ 21 h 158"/>
                  <a:gd name="T62" fmla="*/ 148 w 240"/>
                  <a:gd name="T63" fmla="*/ 11 h 158"/>
                  <a:gd name="T64" fmla="*/ 163 w 240"/>
                  <a:gd name="T65" fmla="*/ 4 h 158"/>
                  <a:gd name="T66" fmla="*/ 172 w 240"/>
                  <a:gd name="T67" fmla="*/ 0 h 158"/>
                  <a:gd name="T68" fmla="*/ 181 w 240"/>
                  <a:gd name="T69" fmla="*/ 9 h 158"/>
                  <a:gd name="T70" fmla="*/ 176 w 240"/>
                  <a:gd name="T71" fmla="*/ 30 h 158"/>
                  <a:gd name="T72" fmla="*/ 177 w 240"/>
                  <a:gd name="T73" fmla="*/ 42 h 158"/>
                  <a:gd name="T74" fmla="*/ 190 w 240"/>
                  <a:gd name="T75" fmla="*/ 42 h 158"/>
                  <a:gd name="T76" fmla="*/ 194 w 240"/>
                  <a:gd name="T77" fmla="*/ 51 h 158"/>
                  <a:gd name="T78" fmla="*/ 194 w 240"/>
                  <a:gd name="T79" fmla="*/ 65 h 158"/>
                  <a:gd name="T80" fmla="*/ 206 w 240"/>
                  <a:gd name="T81" fmla="*/ 76 h 158"/>
                  <a:gd name="T82" fmla="*/ 204 w 240"/>
                  <a:gd name="T83" fmla="*/ 83 h 158"/>
                  <a:gd name="T84" fmla="*/ 209 w 240"/>
                  <a:gd name="T85" fmla="*/ 83 h 158"/>
                  <a:gd name="T86" fmla="*/ 226 w 240"/>
                  <a:gd name="T87" fmla="*/ 87 h 158"/>
                  <a:gd name="T88" fmla="*/ 235 w 240"/>
                  <a:gd name="T89" fmla="*/ 102 h 158"/>
                  <a:gd name="T90" fmla="*/ 236 w 240"/>
                  <a:gd name="T91" fmla="*/ 117 h 158"/>
                  <a:gd name="T92" fmla="*/ 232 w 240"/>
                  <a:gd name="T93" fmla="*/ 138 h 158"/>
                  <a:gd name="T94" fmla="*/ 231 w 240"/>
                  <a:gd name="T95" fmla="*/ 155 h 158"/>
                  <a:gd name="T96" fmla="*/ 215 w 240"/>
                  <a:gd name="T97" fmla="*/ 158 h 158"/>
                  <a:gd name="T98" fmla="*/ 203 w 240"/>
                  <a:gd name="T99" fmla="*/ 153 h 158"/>
                  <a:gd name="T100" fmla="*/ 194 w 240"/>
                  <a:gd name="T101" fmla="*/ 146 h 158"/>
                  <a:gd name="T102" fmla="*/ 185 w 240"/>
                  <a:gd name="T103" fmla="*/ 139 h 158"/>
                  <a:gd name="T104" fmla="*/ 178 w 240"/>
                  <a:gd name="T105" fmla="*/ 152 h 158"/>
                  <a:gd name="T106" fmla="*/ 171 w 240"/>
                  <a:gd name="T107" fmla="*/ 150 h 158"/>
                  <a:gd name="T108" fmla="*/ 117 w 240"/>
                  <a:gd name="T109" fmla="*/ 131 h 158"/>
                  <a:gd name="T110" fmla="*/ 106 w 240"/>
                  <a:gd name="T111" fmla="*/ 146 h 158"/>
                  <a:gd name="T112" fmla="*/ 93 w 240"/>
                  <a:gd name="T113" fmla="*/ 150 h 158"/>
                  <a:gd name="T114" fmla="*/ 89 w 240"/>
                  <a:gd name="T115" fmla="*/ 152 h 158"/>
                  <a:gd name="T116" fmla="*/ 71 w 240"/>
                  <a:gd name="T117" fmla="*/ 150 h 158"/>
                  <a:gd name="T118" fmla="*/ 43 w 240"/>
                  <a:gd name="T119" fmla="*/ 136 h 158"/>
                  <a:gd name="T120" fmla="*/ 43 w 240"/>
                  <a:gd name="T121" fmla="*/ 130 h 15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40"/>
                  <a:gd name="T184" fmla="*/ 0 h 158"/>
                  <a:gd name="T185" fmla="*/ 240 w 240"/>
                  <a:gd name="T186" fmla="*/ 158 h 158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40" h="158">
                    <a:moveTo>
                      <a:pt x="46" y="129"/>
                    </a:moveTo>
                    <a:lnTo>
                      <a:pt x="46" y="129"/>
                    </a:lnTo>
                    <a:lnTo>
                      <a:pt x="42" y="127"/>
                    </a:lnTo>
                    <a:lnTo>
                      <a:pt x="32" y="122"/>
                    </a:lnTo>
                    <a:lnTo>
                      <a:pt x="19" y="115"/>
                    </a:lnTo>
                    <a:lnTo>
                      <a:pt x="7" y="106"/>
                    </a:lnTo>
                    <a:lnTo>
                      <a:pt x="4" y="101"/>
                    </a:lnTo>
                    <a:lnTo>
                      <a:pt x="1" y="95"/>
                    </a:lnTo>
                    <a:lnTo>
                      <a:pt x="0" y="92"/>
                    </a:lnTo>
                    <a:lnTo>
                      <a:pt x="0" y="88"/>
                    </a:lnTo>
                    <a:lnTo>
                      <a:pt x="0" y="81"/>
                    </a:lnTo>
                    <a:lnTo>
                      <a:pt x="1" y="72"/>
                    </a:lnTo>
                    <a:lnTo>
                      <a:pt x="6" y="66"/>
                    </a:lnTo>
                    <a:lnTo>
                      <a:pt x="7" y="64"/>
                    </a:lnTo>
                    <a:lnTo>
                      <a:pt x="9" y="62"/>
                    </a:lnTo>
                    <a:lnTo>
                      <a:pt x="14" y="62"/>
                    </a:lnTo>
                    <a:lnTo>
                      <a:pt x="19" y="64"/>
                    </a:lnTo>
                    <a:lnTo>
                      <a:pt x="23" y="57"/>
                    </a:lnTo>
                    <a:lnTo>
                      <a:pt x="25" y="53"/>
                    </a:lnTo>
                    <a:lnTo>
                      <a:pt x="25" y="48"/>
                    </a:lnTo>
                    <a:lnTo>
                      <a:pt x="24" y="42"/>
                    </a:lnTo>
                    <a:lnTo>
                      <a:pt x="23" y="35"/>
                    </a:lnTo>
                    <a:lnTo>
                      <a:pt x="20" y="28"/>
                    </a:lnTo>
                    <a:lnTo>
                      <a:pt x="21" y="24"/>
                    </a:lnTo>
                    <a:lnTo>
                      <a:pt x="21" y="23"/>
                    </a:lnTo>
                    <a:lnTo>
                      <a:pt x="24" y="21"/>
                    </a:lnTo>
                    <a:lnTo>
                      <a:pt x="28" y="21"/>
                    </a:lnTo>
                    <a:lnTo>
                      <a:pt x="37" y="27"/>
                    </a:lnTo>
                    <a:lnTo>
                      <a:pt x="46" y="32"/>
                    </a:lnTo>
                    <a:lnTo>
                      <a:pt x="47" y="34"/>
                    </a:lnTo>
                    <a:lnTo>
                      <a:pt x="47" y="37"/>
                    </a:lnTo>
                    <a:lnTo>
                      <a:pt x="47" y="43"/>
                    </a:lnTo>
                    <a:lnTo>
                      <a:pt x="52" y="52"/>
                    </a:lnTo>
                    <a:lnTo>
                      <a:pt x="58" y="61"/>
                    </a:lnTo>
                    <a:lnTo>
                      <a:pt x="64" y="58"/>
                    </a:lnTo>
                    <a:lnTo>
                      <a:pt x="67" y="56"/>
                    </a:lnTo>
                    <a:lnTo>
                      <a:pt x="70" y="52"/>
                    </a:lnTo>
                    <a:lnTo>
                      <a:pt x="71" y="48"/>
                    </a:lnTo>
                    <a:lnTo>
                      <a:pt x="71" y="44"/>
                    </a:lnTo>
                    <a:lnTo>
                      <a:pt x="70" y="41"/>
                    </a:lnTo>
                    <a:lnTo>
                      <a:pt x="67" y="33"/>
                    </a:lnTo>
                    <a:lnTo>
                      <a:pt x="65" y="25"/>
                    </a:lnTo>
                    <a:lnTo>
                      <a:pt x="62" y="18"/>
                    </a:lnTo>
                    <a:lnTo>
                      <a:pt x="64" y="14"/>
                    </a:lnTo>
                    <a:lnTo>
                      <a:pt x="65" y="14"/>
                    </a:lnTo>
                    <a:lnTo>
                      <a:pt x="70" y="18"/>
                    </a:lnTo>
                    <a:lnTo>
                      <a:pt x="76" y="24"/>
                    </a:lnTo>
                    <a:lnTo>
                      <a:pt x="84" y="30"/>
                    </a:lnTo>
                    <a:lnTo>
                      <a:pt x="84" y="33"/>
                    </a:lnTo>
                    <a:lnTo>
                      <a:pt x="83" y="33"/>
                    </a:lnTo>
                    <a:lnTo>
                      <a:pt x="83" y="34"/>
                    </a:lnTo>
                    <a:lnTo>
                      <a:pt x="81" y="42"/>
                    </a:lnTo>
                    <a:lnTo>
                      <a:pt x="81" y="44"/>
                    </a:lnTo>
                    <a:lnTo>
                      <a:pt x="83" y="47"/>
                    </a:lnTo>
                    <a:lnTo>
                      <a:pt x="85" y="50"/>
                    </a:lnTo>
                    <a:lnTo>
                      <a:pt x="93" y="55"/>
                    </a:lnTo>
                    <a:lnTo>
                      <a:pt x="93" y="60"/>
                    </a:lnTo>
                    <a:lnTo>
                      <a:pt x="93" y="65"/>
                    </a:lnTo>
                    <a:lnTo>
                      <a:pt x="93" y="70"/>
                    </a:lnTo>
                    <a:lnTo>
                      <a:pt x="94" y="75"/>
                    </a:lnTo>
                    <a:lnTo>
                      <a:pt x="98" y="76"/>
                    </a:lnTo>
                    <a:lnTo>
                      <a:pt x="102" y="78"/>
                    </a:lnTo>
                    <a:lnTo>
                      <a:pt x="104" y="76"/>
                    </a:lnTo>
                    <a:lnTo>
                      <a:pt x="106" y="75"/>
                    </a:lnTo>
                    <a:lnTo>
                      <a:pt x="110" y="69"/>
                    </a:lnTo>
                    <a:lnTo>
                      <a:pt x="111" y="64"/>
                    </a:lnTo>
                    <a:lnTo>
                      <a:pt x="111" y="58"/>
                    </a:lnTo>
                    <a:lnTo>
                      <a:pt x="110" y="53"/>
                    </a:lnTo>
                    <a:lnTo>
                      <a:pt x="110" y="50"/>
                    </a:lnTo>
                    <a:lnTo>
                      <a:pt x="108" y="47"/>
                    </a:lnTo>
                    <a:lnTo>
                      <a:pt x="107" y="39"/>
                    </a:lnTo>
                    <a:lnTo>
                      <a:pt x="111" y="34"/>
                    </a:lnTo>
                    <a:lnTo>
                      <a:pt x="113" y="32"/>
                    </a:lnTo>
                    <a:lnTo>
                      <a:pt x="116" y="32"/>
                    </a:lnTo>
                    <a:lnTo>
                      <a:pt x="121" y="34"/>
                    </a:lnTo>
                    <a:lnTo>
                      <a:pt x="124" y="42"/>
                    </a:lnTo>
                    <a:lnTo>
                      <a:pt x="126" y="46"/>
                    </a:lnTo>
                    <a:lnTo>
                      <a:pt x="130" y="50"/>
                    </a:lnTo>
                    <a:lnTo>
                      <a:pt x="141" y="55"/>
                    </a:lnTo>
                    <a:lnTo>
                      <a:pt x="141" y="62"/>
                    </a:lnTo>
                    <a:lnTo>
                      <a:pt x="143" y="67"/>
                    </a:lnTo>
                    <a:lnTo>
                      <a:pt x="147" y="64"/>
                    </a:lnTo>
                    <a:lnTo>
                      <a:pt x="149" y="58"/>
                    </a:lnTo>
                    <a:lnTo>
                      <a:pt x="150" y="53"/>
                    </a:lnTo>
                    <a:lnTo>
                      <a:pt x="150" y="48"/>
                    </a:lnTo>
                    <a:lnTo>
                      <a:pt x="149" y="44"/>
                    </a:lnTo>
                    <a:lnTo>
                      <a:pt x="148" y="42"/>
                    </a:lnTo>
                    <a:lnTo>
                      <a:pt x="143" y="33"/>
                    </a:lnTo>
                    <a:lnTo>
                      <a:pt x="141" y="29"/>
                    </a:lnTo>
                    <a:lnTo>
                      <a:pt x="141" y="25"/>
                    </a:lnTo>
                    <a:lnTo>
                      <a:pt x="141" y="21"/>
                    </a:lnTo>
                    <a:lnTo>
                      <a:pt x="144" y="16"/>
                    </a:lnTo>
                    <a:lnTo>
                      <a:pt x="148" y="11"/>
                    </a:lnTo>
                    <a:lnTo>
                      <a:pt x="150" y="9"/>
                    </a:lnTo>
                    <a:lnTo>
                      <a:pt x="155" y="6"/>
                    </a:lnTo>
                    <a:lnTo>
                      <a:pt x="163" y="4"/>
                    </a:lnTo>
                    <a:lnTo>
                      <a:pt x="167" y="1"/>
                    </a:lnTo>
                    <a:lnTo>
                      <a:pt x="168" y="0"/>
                    </a:lnTo>
                    <a:lnTo>
                      <a:pt x="172" y="0"/>
                    </a:lnTo>
                    <a:lnTo>
                      <a:pt x="178" y="4"/>
                    </a:lnTo>
                    <a:lnTo>
                      <a:pt x="180" y="5"/>
                    </a:lnTo>
                    <a:lnTo>
                      <a:pt x="181" y="9"/>
                    </a:lnTo>
                    <a:lnTo>
                      <a:pt x="182" y="15"/>
                    </a:lnTo>
                    <a:lnTo>
                      <a:pt x="182" y="19"/>
                    </a:lnTo>
                    <a:lnTo>
                      <a:pt x="176" y="30"/>
                    </a:lnTo>
                    <a:lnTo>
                      <a:pt x="175" y="37"/>
                    </a:lnTo>
                    <a:lnTo>
                      <a:pt x="176" y="39"/>
                    </a:lnTo>
                    <a:lnTo>
                      <a:pt x="177" y="42"/>
                    </a:lnTo>
                    <a:lnTo>
                      <a:pt x="182" y="42"/>
                    </a:lnTo>
                    <a:lnTo>
                      <a:pt x="186" y="42"/>
                    </a:lnTo>
                    <a:lnTo>
                      <a:pt x="189" y="42"/>
                    </a:lnTo>
                    <a:lnTo>
                      <a:pt x="190" y="42"/>
                    </a:lnTo>
                    <a:lnTo>
                      <a:pt x="191" y="44"/>
                    </a:lnTo>
                    <a:lnTo>
                      <a:pt x="192" y="48"/>
                    </a:lnTo>
                    <a:lnTo>
                      <a:pt x="194" y="51"/>
                    </a:lnTo>
                    <a:lnTo>
                      <a:pt x="194" y="55"/>
                    </a:lnTo>
                    <a:lnTo>
                      <a:pt x="191" y="58"/>
                    </a:lnTo>
                    <a:lnTo>
                      <a:pt x="191" y="61"/>
                    </a:lnTo>
                    <a:lnTo>
                      <a:pt x="194" y="65"/>
                    </a:lnTo>
                    <a:lnTo>
                      <a:pt x="198" y="69"/>
                    </a:lnTo>
                    <a:lnTo>
                      <a:pt x="206" y="72"/>
                    </a:lnTo>
                    <a:lnTo>
                      <a:pt x="206" y="76"/>
                    </a:lnTo>
                    <a:lnTo>
                      <a:pt x="205" y="80"/>
                    </a:lnTo>
                    <a:lnTo>
                      <a:pt x="204" y="81"/>
                    </a:lnTo>
                    <a:lnTo>
                      <a:pt x="204" y="83"/>
                    </a:lnTo>
                    <a:lnTo>
                      <a:pt x="205" y="84"/>
                    </a:lnTo>
                    <a:lnTo>
                      <a:pt x="206" y="84"/>
                    </a:lnTo>
                    <a:lnTo>
                      <a:pt x="209" y="83"/>
                    </a:lnTo>
                    <a:lnTo>
                      <a:pt x="219" y="87"/>
                    </a:lnTo>
                    <a:lnTo>
                      <a:pt x="226" y="87"/>
                    </a:lnTo>
                    <a:lnTo>
                      <a:pt x="227" y="92"/>
                    </a:lnTo>
                    <a:lnTo>
                      <a:pt x="229" y="95"/>
                    </a:lnTo>
                    <a:lnTo>
                      <a:pt x="235" y="102"/>
                    </a:lnTo>
                    <a:lnTo>
                      <a:pt x="237" y="106"/>
                    </a:lnTo>
                    <a:lnTo>
                      <a:pt x="240" y="109"/>
                    </a:lnTo>
                    <a:lnTo>
                      <a:pt x="238" y="113"/>
                    </a:lnTo>
                    <a:lnTo>
                      <a:pt x="236" y="117"/>
                    </a:lnTo>
                    <a:lnTo>
                      <a:pt x="235" y="127"/>
                    </a:lnTo>
                    <a:lnTo>
                      <a:pt x="233" y="134"/>
                    </a:lnTo>
                    <a:lnTo>
                      <a:pt x="232" y="138"/>
                    </a:lnTo>
                    <a:lnTo>
                      <a:pt x="231" y="140"/>
                    </a:lnTo>
                    <a:lnTo>
                      <a:pt x="231" y="146"/>
                    </a:lnTo>
                    <a:lnTo>
                      <a:pt x="231" y="155"/>
                    </a:lnTo>
                    <a:lnTo>
                      <a:pt x="227" y="157"/>
                    </a:lnTo>
                    <a:lnTo>
                      <a:pt x="222" y="158"/>
                    </a:lnTo>
                    <a:lnTo>
                      <a:pt x="215" y="158"/>
                    </a:lnTo>
                    <a:lnTo>
                      <a:pt x="210" y="158"/>
                    </a:lnTo>
                    <a:lnTo>
                      <a:pt x="206" y="155"/>
                    </a:lnTo>
                    <a:lnTo>
                      <a:pt x="203" y="153"/>
                    </a:lnTo>
                    <a:lnTo>
                      <a:pt x="196" y="146"/>
                    </a:lnTo>
                    <a:lnTo>
                      <a:pt x="195" y="148"/>
                    </a:lnTo>
                    <a:lnTo>
                      <a:pt x="194" y="146"/>
                    </a:lnTo>
                    <a:lnTo>
                      <a:pt x="190" y="143"/>
                    </a:lnTo>
                    <a:lnTo>
                      <a:pt x="187" y="139"/>
                    </a:lnTo>
                    <a:lnTo>
                      <a:pt x="186" y="138"/>
                    </a:lnTo>
                    <a:lnTo>
                      <a:pt x="185" y="139"/>
                    </a:lnTo>
                    <a:lnTo>
                      <a:pt x="182" y="145"/>
                    </a:lnTo>
                    <a:lnTo>
                      <a:pt x="178" y="152"/>
                    </a:lnTo>
                    <a:lnTo>
                      <a:pt x="176" y="153"/>
                    </a:lnTo>
                    <a:lnTo>
                      <a:pt x="175" y="152"/>
                    </a:lnTo>
                    <a:lnTo>
                      <a:pt x="171" y="150"/>
                    </a:lnTo>
                    <a:lnTo>
                      <a:pt x="125" y="130"/>
                    </a:lnTo>
                    <a:lnTo>
                      <a:pt x="120" y="129"/>
                    </a:lnTo>
                    <a:lnTo>
                      <a:pt x="117" y="131"/>
                    </a:lnTo>
                    <a:lnTo>
                      <a:pt x="116" y="135"/>
                    </a:lnTo>
                    <a:lnTo>
                      <a:pt x="112" y="140"/>
                    </a:lnTo>
                    <a:lnTo>
                      <a:pt x="106" y="146"/>
                    </a:lnTo>
                    <a:lnTo>
                      <a:pt x="99" y="150"/>
                    </a:lnTo>
                    <a:lnTo>
                      <a:pt x="95" y="150"/>
                    </a:lnTo>
                    <a:lnTo>
                      <a:pt x="93" y="150"/>
                    </a:lnTo>
                    <a:lnTo>
                      <a:pt x="89" y="150"/>
                    </a:lnTo>
                    <a:lnTo>
                      <a:pt x="89" y="152"/>
                    </a:lnTo>
                    <a:lnTo>
                      <a:pt x="85" y="152"/>
                    </a:lnTo>
                    <a:lnTo>
                      <a:pt x="79" y="152"/>
                    </a:lnTo>
                    <a:lnTo>
                      <a:pt x="71" y="150"/>
                    </a:lnTo>
                    <a:lnTo>
                      <a:pt x="57" y="146"/>
                    </a:lnTo>
                    <a:lnTo>
                      <a:pt x="50" y="141"/>
                    </a:lnTo>
                    <a:lnTo>
                      <a:pt x="43" y="136"/>
                    </a:lnTo>
                    <a:lnTo>
                      <a:pt x="42" y="132"/>
                    </a:lnTo>
                    <a:lnTo>
                      <a:pt x="42" y="131"/>
                    </a:lnTo>
                    <a:lnTo>
                      <a:pt x="43" y="130"/>
                    </a:lnTo>
                    <a:lnTo>
                      <a:pt x="46" y="12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134" name="Freeform 3555"/>
              <p:cNvSpPr>
                <a:spLocks/>
              </p:cNvSpPr>
              <p:nvPr/>
            </p:nvSpPr>
            <p:spPr bwMode="auto">
              <a:xfrm>
                <a:off x="1616" y="2914"/>
                <a:ext cx="240" cy="158"/>
              </a:xfrm>
              <a:custGeom>
                <a:avLst/>
                <a:gdLst>
                  <a:gd name="T0" fmla="*/ 42 w 240"/>
                  <a:gd name="T1" fmla="*/ 127 h 158"/>
                  <a:gd name="T2" fmla="*/ 4 w 240"/>
                  <a:gd name="T3" fmla="*/ 101 h 158"/>
                  <a:gd name="T4" fmla="*/ 0 w 240"/>
                  <a:gd name="T5" fmla="*/ 88 h 158"/>
                  <a:gd name="T6" fmla="*/ 6 w 240"/>
                  <a:gd name="T7" fmla="*/ 66 h 158"/>
                  <a:gd name="T8" fmla="*/ 9 w 240"/>
                  <a:gd name="T9" fmla="*/ 62 h 158"/>
                  <a:gd name="T10" fmla="*/ 23 w 240"/>
                  <a:gd name="T11" fmla="*/ 57 h 158"/>
                  <a:gd name="T12" fmla="*/ 24 w 240"/>
                  <a:gd name="T13" fmla="*/ 42 h 158"/>
                  <a:gd name="T14" fmla="*/ 20 w 240"/>
                  <a:gd name="T15" fmla="*/ 28 h 158"/>
                  <a:gd name="T16" fmla="*/ 28 w 240"/>
                  <a:gd name="T17" fmla="*/ 21 h 158"/>
                  <a:gd name="T18" fmla="*/ 46 w 240"/>
                  <a:gd name="T19" fmla="*/ 32 h 158"/>
                  <a:gd name="T20" fmla="*/ 47 w 240"/>
                  <a:gd name="T21" fmla="*/ 43 h 158"/>
                  <a:gd name="T22" fmla="*/ 64 w 240"/>
                  <a:gd name="T23" fmla="*/ 58 h 158"/>
                  <a:gd name="T24" fmla="*/ 71 w 240"/>
                  <a:gd name="T25" fmla="*/ 44 h 158"/>
                  <a:gd name="T26" fmla="*/ 65 w 240"/>
                  <a:gd name="T27" fmla="*/ 25 h 158"/>
                  <a:gd name="T28" fmla="*/ 65 w 240"/>
                  <a:gd name="T29" fmla="*/ 14 h 158"/>
                  <a:gd name="T30" fmla="*/ 84 w 240"/>
                  <a:gd name="T31" fmla="*/ 30 h 158"/>
                  <a:gd name="T32" fmla="*/ 83 w 240"/>
                  <a:gd name="T33" fmla="*/ 34 h 158"/>
                  <a:gd name="T34" fmla="*/ 83 w 240"/>
                  <a:gd name="T35" fmla="*/ 47 h 158"/>
                  <a:gd name="T36" fmla="*/ 93 w 240"/>
                  <a:gd name="T37" fmla="*/ 60 h 158"/>
                  <a:gd name="T38" fmla="*/ 94 w 240"/>
                  <a:gd name="T39" fmla="*/ 75 h 158"/>
                  <a:gd name="T40" fmla="*/ 104 w 240"/>
                  <a:gd name="T41" fmla="*/ 76 h 158"/>
                  <a:gd name="T42" fmla="*/ 111 w 240"/>
                  <a:gd name="T43" fmla="*/ 64 h 158"/>
                  <a:gd name="T44" fmla="*/ 110 w 240"/>
                  <a:gd name="T45" fmla="*/ 50 h 158"/>
                  <a:gd name="T46" fmla="*/ 107 w 240"/>
                  <a:gd name="T47" fmla="*/ 39 h 158"/>
                  <a:gd name="T48" fmla="*/ 116 w 240"/>
                  <a:gd name="T49" fmla="*/ 32 h 158"/>
                  <a:gd name="T50" fmla="*/ 126 w 240"/>
                  <a:gd name="T51" fmla="*/ 46 h 158"/>
                  <a:gd name="T52" fmla="*/ 141 w 240"/>
                  <a:gd name="T53" fmla="*/ 62 h 158"/>
                  <a:gd name="T54" fmla="*/ 149 w 240"/>
                  <a:gd name="T55" fmla="*/ 58 h 158"/>
                  <a:gd name="T56" fmla="*/ 149 w 240"/>
                  <a:gd name="T57" fmla="*/ 44 h 158"/>
                  <a:gd name="T58" fmla="*/ 143 w 240"/>
                  <a:gd name="T59" fmla="*/ 33 h 158"/>
                  <a:gd name="T60" fmla="*/ 141 w 240"/>
                  <a:gd name="T61" fmla="*/ 21 h 158"/>
                  <a:gd name="T62" fmla="*/ 148 w 240"/>
                  <a:gd name="T63" fmla="*/ 11 h 158"/>
                  <a:gd name="T64" fmla="*/ 163 w 240"/>
                  <a:gd name="T65" fmla="*/ 4 h 158"/>
                  <a:gd name="T66" fmla="*/ 172 w 240"/>
                  <a:gd name="T67" fmla="*/ 0 h 158"/>
                  <a:gd name="T68" fmla="*/ 181 w 240"/>
                  <a:gd name="T69" fmla="*/ 9 h 158"/>
                  <a:gd name="T70" fmla="*/ 176 w 240"/>
                  <a:gd name="T71" fmla="*/ 30 h 158"/>
                  <a:gd name="T72" fmla="*/ 177 w 240"/>
                  <a:gd name="T73" fmla="*/ 42 h 158"/>
                  <a:gd name="T74" fmla="*/ 190 w 240"/>
                  <a:gd name="T75" fmla="*/ 42 h 158"/>
                  <a:gd name="T76" fmla="*/ 194 w 240"/>
                  <a:gd name="T77" fmla="*/ 51 h 158"/>
                  <a:gd name="T78" fmla="*/ 194 w 240"/>
                  <a:gd name="T79" fmla="*/ 65 h 158"/>
                  <a:gd name="T80" fmla="*/ 206 w 240"/>
                  <a:gd name="T81" fmla="*/ 76 h 158"/>
                  <a:gd name="T82" fmla="*/ 204 w 240"/>
                  <a:gd name="T83" fmla="*/ 83 h 158"/>
                  <a:gd name="T84" fmla="*/ 209 w 240"/>
                  <a:gd name="T85" fmla="*/ 83 h 158"/>
                  <a:gd name="T86" fmla="*/ 226 w 240"/>
                  <a:gd name="T87" fmla="*/ 87 h 158"/>
                  <a:gd name="T88" fmla="*/ 235 w 240"/>
                  <a:gd name="T89" fmla="*/ 102 h 158"/>
                  <a:gd name="T90" fmla="*/ 236 w 240"/>
                  <a:gd name="T91" fmla="*/ 117 h 158"/>
                  <a:gd name="T92" fmla="*/ 232 w 240"/>
                  <a:gd name="T93" fmla="*/ 138 h 158"/>
                  <a:gd name="T94" fmla="*/ 231 w 240"/>
                  <a:gd name="T95" fmla="*/ 155 h 158"/>
                  <a:gd name="T96" fmla="*/ 215 w 240"/>
                  <a:gd name="T97" fmla="*/ 158 h 158"/>
                  <a:gd name="T98" fmla="*/ 203 w 240"/>
                  <a:gd name="T99" fmla="*/ 153 h 158"/>
                  <a:gd name="T100" fmla="*/ 194 w 240"/>
                  <a:gd name="T101" fmla="*/ 146 h 158"/>
                  <a:gd name="T102" fmla="*/ 185 w 240"/>
                  <a:gd name="T103" fmla="*/ 139 h 158"/>
                  <a:gd name="T104" fmla="*/ 178 w 240"/>
                  <a:gd name="T105" fmla="*/ 152 h 158"/>
                  <a:gd name="T106" fmla="*/ 171 w 240"/>
                  <a:gd name="T107" fmla="*/ 150 h 158"/>
                  <a:gd name="T108" fmla="*/ 117 w 240"/>
                  <a:gd name="T109" fmla="*/ 131 h 158"/>
                  <a:gd name="T110" fmla="*/ 106 w 240"/>
                  <a:gd name="T111" fmla="*/ 146 h 158"/>
                  <a:gd name="T112" fmla="*/ 93 w 240"/>
                  <a:gd name="T113" fmla="*/ 150 h 158"/>
                  <a:gd name="T114" fmla="*/ 89 w 240"/>
                  <a:gd name="T115" fmla="*/ 152 h 158"/>
                  <a:gd name="T116" fmla="*/ 71 w 240"/>
                  <a:gd name="T117" fmla="*/ 150 h 158"/>
                  <a:gd name="T118" fmla="*/ 43 w 240"/>
                  <a:gd name="T119" fmla="*/ 136 h 158"/>
                  <a:gd name="T120" fmla="*/ 43 w 240"/>
                  <a:gd name="T121" fmla="*/ 130 h 15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40"/>
                  <a:gd name="T184" fmla="*/ 0 h 158"/>
                  <a:gd name="T185" fmla="*/ 240 w 240"/>
                  <a:gd name="T186" fmla="*/ 158 h 158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40" h="158">
                    <a:moveTo>
                      <a:pt x="46" y="129"/>
                    </a:moveTo>
                    <a:lnTo>
                      <a:pt x="46" y="129"/>
                    </a:lnTo>
                    <a:lnTo>
                      <a:pt x="42" y="127"/>
                    </a:lnTo>
                    <a:lnTo>
                      <a:pt x="32" y="122"/>
                    </a:lnTo>
                    <a:lnTo>
                      <a:pt x="19" y="115"/>
                    </a:lnTo>
                    <a:lnTo>
                      <a:pt x="7" y="106"/>
                    </a:lnTo>
                    <a:lnTo>
                      <a:pt x="4" y="101"/>
                    </a:lnTo>
                    <a:lnTo>
                      <a:pt x="1" y="95"/>
                    </a:lnTo>
                    <a:lnTo>
                      <a:pt x="0" y="92"/>
                    </a:lnTo>
                    <a:lnTo>
                      <a:pt x="0" y="88"/>
                    </a:lnTo>
                    <a:lnTo>
                      <a:pt x="0" y="81"/>
                    </a:lnTo>
                    <a:lnTo>
                      <a:pt x="1" y="72"/>
                    </a:lnTo>
                    <a:lnTo>
                      <a:pt x="6" y="66"/>
                    </a:lnTo>
                    <a:lnTo>
                      <a:pt x="7" y="64"/>
                    </a:lnTo>
                    <a:lnTo>
                      <a:pt x="9" y="62"/>
                    </a:lnTo>
                    <a:lnTo>
                      <a:pt x="14" y="62"/>
                    </a:lnTo>
                    <a:lnTo>
                      <a:pt x="19" y="64"/>
                    </a:lnTo>
                    <a:lnTo>
                      <a:pt x="23" y="57"/>
                    </a:lnTo>
                    <a:lnTo>
                      <a:pt x="25" y="53"/>
                    </a:lnTo>
                    <a:lnTo>
                      <a:pt x="25" y="48"/>
                    </a:lnTo>
                    <a:lnTo>
                      <a:pt x="24" y="42"/>
                    </a:lnTo>
                    <a:lnTo>
                      <a:pt x="23" y="35"/>
                    </a:lnTo>
                    <a:lnTo>
                      <a:pt x="20" y="28"/>
                    </a:lnTo>
                    <a:lnTo>
                      <a:pt x="21" y="24"/>
                    </a:lnTo>
                    <a:lnTo>
                      <a:pt x="21" y="23"/>
                    </a:lnTo>
                    <a:lnTo>
                      <a:pt x="24" y="21"/>
                    </a:lnTo>
                    <a:lnTo>
                      <a:pt x="28" y="21"/>
                    </a:lnTo>
                    <a:lnTo>
                      <a:pt x="37" y="27"/>
                    </a:lnTo>
                    <a:lnTo>
                      <a:pt x="46" y="32"/>
                    </a:lnTo>
                    <a:lnTo>
                      <a:pt x="47" y="34"/>
                    </a:lnTo>
                    <a:lnTo>
                      <a:pt x="47" y="37"/>
                    </a:lnTo>
                    <a:lnTo>
                      <a:pt x="47" y="43"/>
                    </a:lnTo>
                    <a:lnTo>
                      <a:pt x="52" y="52"/>
                    </a:lnTo>
                    <a:lnTo>
                      <a:pt x="58" y="61"/>
                    </a:lnTo>
                    <a:lnTo>
                      <a:pt x="64" y="58"/>
                    </a:lnTo>
                    <a:lnTo>
                      <a:pt x="67" y="56"/>
                    </a:lnTo>
                    <a:lnTo>
                      <a:pt x="70" y="52"/>
                    </a:lnTo>
                    <a:lnTo>
                      <a:pt x="71" y="48"/>
                    </a:lnTo>
                    <a:lnTo>
                      <a:pt x="71" y="44"/>
                    </a:lnTo>
                    <a:lnTo>
                      <a:pt x="70" y="41"/>
                    </a:lnTo>
                    <a:lnTo>
                      <a:pt x="67" y="33"/>
                    </a:lnTo>
                    <a:lnTo>
                      <a:pt x="65" y="25"/>
                    </a:lnTo>
                    <a:lnTo>
                      <a:pt x="62" y="18"/>
                    </a:lnTo>
                    <a:lnTo>
                      <a:pt x="64" y="14"/>
                    </a:lnTo>
                    <a:lnTo>
                      <a:pt x="65" y="14"/>
                    </a:lnTo>
                    <a:lnTo>
                      <a:pt x="70" y="18"/>
                    </a:lnTo>
                    <a:lnTo>
                      <a:pt x="76" y="24"/>
                    </a:lnTo>
                    <a:lnTo>
                      <a:pt x="84" y="30"/>
                    </a:lnTo>
                    <a:lnTo>
                      <a:pt x="84" y="33"/>
                    </a:lnTo>
                    <a:lnTo>
                      <a:pt x="83" y="33"/>
                    </a:lnTo>
                    <a:lnTo>
                      <a:pt x="83" y="34"/>
                    </a:lnTo>
                    <a:lnTo>
                      <a:pt x="81" y="42"/>
                    </a:lnTo>
                    <a:lnTo>
                      <a:pt x="81" y="44"/>
                    </a:lnTo>
                    <a:lnTo>
                      <a:pt x="83" y="47"/>
                    </a:lnTo>
                    <a:lnTo>
                      <a:pt x="85" y="50"/>
                    </a:lnTo>
                    <a:lnTo>
                      <a:pt x="93" y="55"/>
                    </a:lnTo>
                    <a:lnTo>
                      <a:pt x="93" y="60"/>
                    </a:lnTo>
                    <a:lnTo>
                      <a:pt x="93" y="65"/>
                    </a:lnTo>
                    <a:lnTo>
                      <a:pt x="93" y="70"/>
                    </a:lnTo>
                    <a:lnTo>
                      <a:pt x="94" y="75"/>
                    </a:lnTo>
                    <a:lnTo>
                      <a:pt x="98" y="76"/>
                    </a:lnTo>
                    <a:lnTo>
                      <a:pt x="102" y="78"/>
                    </a:lnTo>
                    <a:lnTo>
                      <a:pt x="104" y="76"/>
                    </a:lnTo>
                    <a:lnTo>
                      <a:pt x="106" y="75"/>
                    </a:lnTo>
                    <a:lnTo>
                      <a:pt x="110" y="69"/>
                    </a:lnTo>
                    <a:lnTo>
                      <a:pt x="111" y="64"/>
                    </a:lnTo>
                    <a:lnTo>
                      <a:pt x="111" y="58"/>
                    </a:lnTo>
                    <a:lnTo>
                      <a:pt x="110" y="53"/>
                    </a:lnTo>
                    <a:lnTo>
                      <a:pt x="110" y="50"/>
                    </a:lnTo>
                    <a:lnTo>
                      <a:pt x="108" y="47"/>
                    </a:lnTo>
                    <a:lnTo>
                      <a:pt x="107" y="39"/>
                    </a:lnTo>
                    <a:lnTo>
                      <a:pt x="111" y="34"/>
                    </a:lnTo>
                    <a:lnTo>
                      <a:pt x="113" y="32"/>
                    </a:lnTo>
                    <a:lnTo>
                      <a:pt x="116" y="32"/>
                    </a:lnTo>
                    <a:lnTo>
                      <a:pt x="121" y="34"/>
                    </a:lnTo>
                    <a:lnTo>
                      <a:pt x="124" y="42"/>
                    </a:lnTo>
                    <a:lnTo>
                      <a:pt x="126" y="46"/>
                    </a:lnTo>
                    <a:lnTo>
                      <a:pt x="130" y="50"/>
                    </a:lnTo>
                    <a:lnTo>
                      <a:pt x="141" y="55"/>
                    </a:lnTo>
                    <a:lnTo>
                      <a:pt x="141" y="62"/>
                    </a:lnTo>
                    <a:lnTo>
                      <a:pt x="143" y="67"/>
                    </a:lnTo>
                    <a:lnTo>
                      <a:pt x="147" y="64"/>
                    </a:lnTo>
                    <a:lnTo>
                      <a:pt x="149" y="58"/>
                    </a:lnTo>
                    <a:lnTo>
                      <a:pt x="150" y="53"/>
                    </a:lnTo>
                    <a:lnTo>
                      <a:pt x="150" y="48"/>
                    </a:lnTo>
                    <a:lnTo>
                      <a:pt x="149" y="44"/>
                    </a:lnTo>
                    <a:lnTo>
                      <a:pt x="148" y="42"/>
                    </a:lnTo>
                    <a:lnTo>
                      <a:pt x="143" y="33"/>
                    </a:lnTo>
                    <a:lnTo>
                      <a:pt x="141" y="29"/>
                    </a:lnTo>
                    <a:lnTo>
                      <a:pt x="141" y="25"/>
                    </a:lnTo>
                    <a:lnTo>
                      <a:pt x="141" y="21"/>
                    </a:lnTo>
                    <a:lnTo>
                      <a:pt x="144" y="16"/>
                    </a:lnTo>
                    <a:lnTo>
                      <a:pt x="148" y="11"/>
                    </a:lnTo>
                    <a:lnTo>
                      <a:pt x="150" y="9"/>
                    </a:lnTo>
                    <a:lnTo>
                      <a:pt x="155" y="6"/>
                    </a:lnTo>
                    <a:lnTo>
                      <a:pt x="163" y="4"/>
                    </a:lnTo>
                    <a:lnTo>
                      <a:pt x="167" y="1"/>
                    </a:lnTo>
                    <a:lnTo>
                      <a:pt x="168" y="0"/>
                    </a:lnTo>
                    <a:lnTo>
                      <a:pt x="172" y="0"/>
                    </a:lnTo>
                    <a:lnTo>
                      <a:pt x="178" y="4"/>
                    </a:lnTo>
                    <a:lnTo>
                      <a:pt x="180" y="5"/>
                    </a:lnTo>
                    <a:lnTo>
                      <a:pt x="181" y="9"/>
                    </a:lnTo>
                    <a:lnTo>
                      <a:pt x="182" y="15"/>
                    </a:lnTo>
                    <a:lnTo>
                      <a:pt x="182" y="19"/>
                    </a:lnTo>
                    <a:lnTo>
                      <a:pt x="176" y="30"/>
                    </a:lnTo>
                    <a:lnTo>
                      <a:pt x="175" y="37"/>
                    </a:lnTo>
                    <a:lnTo>
                      <a:pt x="176" y="39"/>
                    </a:lnTo>
                    <a:lnTo>
                      <a:pt x="177" y="42"/>
                    </a:lnTo>
                    <a:lnTo>
                      <a:pt x="182" y="42"/>
                    </a:lnTo>
                    <a:lnTo>
                      <a:pt x="186" y="42"/>
                    </a:lnTo>
                    <a:lnTo>
                      <a:pt x="189" y="42"/>
                    </a:lnTo>
                    <a:lnTo>
                      <a:pt x="190" y="42"/>
                    </a:lnTo>
                    <a:lnTo>
                      <a:pt x="191" y="44"/>
                    </a:lnTo>
                    <a:lnTo>
                      <a:pt x="192" y="48"/>
                    </a:lnTo>
                    <a:lnTo>
                      <a:pt x="194" y="51"/>
                    </a:lnTo>
                    <a:lnTo>
                      <a:pt x="194" y="55"/>
                    </a:lnTo>
                    <a:lnTo>
                      <a:pt x="191" y="58"/>
                    </a:lnTo>
                    <a:lnTo>
                      <a:pt x="191" y="61"/>
                    </a:lnTo>
                    <a:lnTo>
                      <a:pt x="194" y="65"/>
                    </a:lnTo>
                    <a:lnTo>
                      <a:pt x="198" y="69"/>
                    </a:lnTo>
                    <a:lnTo>
                      <a:pt x="206" y="72"/>
                    </a:lnTo>
                    <a:lnTo>
                      <a:pt x="206" y="76"/>
                    </a:lnTo>
                    <a:lnTo>
                      <a:pt x="205" y="80"/>
                    </a:lnTo>
                    <a:lnTo>
                      <a:pt x="204" y="81"/>
                    </a:lnTo>
                    <a:lnTo>
                      <a:pt x="204" y="83"/>
                    </a:lnTo>
                    <a:lnTo>
                      <a:pt x="205" y="84"/>
                    </a:lnTo>
                    <a:lnTo>
                      <a:pt x="206" y="84"/>
                    </a:lnTo>
                    <a:lnTo>
                      <a:pt x="209" y="83"/>
                    </a:lnTo>
                    <a:lnTo>
                      <a:pt x="219" y="87"/>
                    </a:lnTo>
                    <a:lnTo>
                      <a:pt x="226" y="87"/>
                    </a:lnTo>
                    <a:lnTo>
                      <a:pt x="227" y="92"/>
                    </a:lnTo>
                    <a:lnTo>
                      <a:pt x="229" y="95"/>
                    </a:lnTo>
                    <a:lnTo>
                      <a:pt x="235" y="102"/>
                    </a:lnTo>
                    <a:lnTo>
                      <a:pt x="237" y="106"/>
                    </a:lnTo>
                    <a:lnTo>
                      <a:pt x="240" y="109"/>
                    </a:lnTo>
                    <a:lnTo>
                      <a:pt x="238" y="113"/>
                    </a:lnTo>
                    <a:lnTo>
                      <a:pt x="236" y="117"/>
                    </a:lnTo>
                    <a:lnTo>
                      <a:pt x="235" y="127"/>
                    </a:lnTo>
                    <a:lnTo>
                      <a:pt x="233" y="134"/>
                    </a:lnTo>
                    <a:lnTo>
                      <a:pt x="232" y="138"/>
                    </a:lnTo>
                    <a:lnTo>
                      <a:pt x="231" y="140"/>
                    </a:lnTo>
                    <a:lnTo>
                      <a:pt x="231" y="146"/>
                    </a:lnTo>
                    <a:lnTo>
                      <a:pt x="231" y="155"/>
                    </a:lnTo>
                    <a:lnTo>
                      <a:pt x="227" y="157"/>
                    </a:lnTo>
                    <a:lnTo>
                      <a:pt x="222" y="158"/>
                    </a:lnTo>
                    <a:lnTo>
                      <a:pt x="215" y="158"/>
                    </a:lnTo>
                    <a:lnTo>
                      <a:pt x="210" y="158"/>
                    </a:lnTo>
                    <a:lnTo>
                      <a:pt x="206" y="155"/>
                    </a:lnTo>
                    <a:lnTo>
                      <a:pt x="203" y="153"/>
                    </a:lnTo>
                    <a:lnTo>
                      <a:pt x="196" y="146"/>
                    </a:lnTo>
                    <a:lnTo>
                      <a:pt x="195" y="148"/>
                    </a:lnTo>
                    <a:lnTo>
                      <a:pt x="194" y="146"/>
                    </a:lnTo>
                    <a:lnTo>
                      <a:pt x="190" y="143"/>
                    </a:lnTo>
                    <a:lnTo>
                      <a:pt x="187" y="139"/>
                    </a:lnTo>
                    <a:lnTo>
                      <a:pt x="186" y="138"/>
                    </a:lnTo>
                    <a:lnTo>
                      <a:pt x="185" y="139"/>
                    </a:lnTo>
                    <a:lnTo>
                      <a:pt x="182" y="145"/>
                    </a:lnTo>
                    <a:lnTo>
                      <a:pt x="178" y="152"/>
                    </a:lnTo>
                    <a:lnTo>
                      <a:pt x="176" y="153"/>
                    </a:lnTo>
                    <a:lnTo>
                      <a:pt x="175" y="152"/>
                    </a:lnTo>
                    <a:lnTo>
                      <a:pt x="171" y="150"/>
                    </a:lnTo>
                    <a:lnTo>
                      <a:pt x="125" y="130"/>
                    </a:lnTo>
                    <a:lnTo>
                      <a:pt x="120" y="129"/>
                    </a:lnTo>
                    <a:lnTo>
                      <a:pt x="117" y="131"/>
                    </a:lnTo>
                    <a:lnTo>
                      <a:pt x="116" y="135"/>
                    </a:lnTo>
                    <a:lnTo>
                      <a:pt x="112" y="140"/>
                    </a:lnTo>
                    <a:lnTo>
                      <a:pt x="106" y="146"/>
                    </a:lnTo>
                    <a:lnTo>
                      <a:pt x="99" y="150"/>
                    </a:lnTo>
                    <a:lnTo>
                      <a:pt x="95" y="150"/>
                    </a:lnTo>
                    <a:lnTo>
                      <a:pt x="93" y="150"/>
                    </a:lnTo>
                    <a:lnTo>
                      <a:pt x="89" y="150"/>
                    </a:lnTo>
                    <a:lnTo>
                      <a:pt x="89" y="152"/>
                    </a:lnTo>
                    <a:lnTo>
                      <a:pt x="85" y="152"/>
                    </a:lnTo>
                    <a:lnTo>
                      <a:pt x="79" y="152"/>
                    </a:lnTo>
                    <a:lnTo>
                      <a:pt x="71" y="150"/>
                    </a:lnTo>
                    <a:lnTo>
                      <a:pt x="57" y="146"/>
                    </a:lnTo>
                    <a:lnTo>
                      <a:pt x="50" y="141"/>
                    </a:lnTo>
                    <a:lnTo>
                      <a:pt x="43" y="136"/>
                    </a:lnTo>
                    <a:lnTo>
                      <a:pt x="42" y="132"/>
                    </a:lnTo>
                    <a:lnTo>
                      <a:pt x="42" y="131"/>
                    </a:lnTo>
                    <a:lnTo>
                      <a:pt x="43" y="130"/>
                    </a:lnTo>
                    <a:lnTo>
                      <a:pt x="46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135" name="Freeform 3556"/>
              <p:cNvSpPr>
                <a:spLocks/>
              </p:cNvSpPr>
              <p:nvPr/>
            </p:nvSpPr>
            <p:spPr bwMode="auto">
              <a:xfrm>
                <a:off x="1717" y="3009"/>
                <a:ext cx="134" cy="77"/>
              </a:xfrm>
              <a:custGeom>
                <a:avLst/>
                <a:gdLst>
                  <a:gd name="T0" fmla="*/ 76 w 134"/>
                  <a:gd name="T1" fmla="*/ 71 h 77"/>
                  <a:gd name="T2" fmla="*/ 80 w 134"/>
                  <a:gd name="T3" fmla="*/ 74 h 77"/>
                  <a:gd name="T4" fmla="*/ 81 w 134"/>
                  <a:gd name="T5" fmla="*/ 71 h 77"/>
                  <a:gd name="T6" fmla="*/ 88 w 134"/>
                  <a:gd name="T7" fmla="*/ 68 h 77"/>
                  <a:gd name="T8" fmla="*/ 90 w 134"/>
                  <a:gd name="T9" fmla="*/ 64 h 77"/>
                  <a:gd name="T10" fmla="*/ 95 w 134"/>
                  <a:gd name="T11" fmla="*/ 69 h 77"/>
                  <a:gd name="T12" fmla="*/ 97 w 134"/>
                  <a:gd name="T13" fmla="*/ 63 h 77"/>
                  <a:gd name="T14" fmla="*/ 103 w 134"/>
                  <a:gd name="T15" fmla="*/ 67 h 77"/>
                  <a:gd name="T16" fmla="*/ 105 w 134"/>
                  <a:gd name="T17" fmla="*/ 63 h 77"/>
                  <a:gd name="T18" fmla="*/ 112 w 134"/>
                  <a:gd name="T19" fmla="*/ 68 h 77"/>
                  <a:gd name="T20" fmla="*/ 112 w 134"/>
                  <a:gd name="T21" fmla="*/ 63 h 77"/>
                  <a:gd name="T22" fmla="*/ 121 w 134"/>
                  <a:gd name="T23" fmla="*/ 68 h 77"/>
                  <a:gd name="T24" fmla="*/ 121 w 134"/>
                  <a:gd name="T25" fmla="*/ 64 h 77"/>
                  <a:gd name="T26" fmla="*/ 127 w 134"/>
                  <a:gd name="T27" fmla="*/ 68 h 77"/>
                  <a:gd name="T28" fmla="*/ 121 w 134"/>
                  <a:gd name="T29" fmla="*/ 58 h 77"/>
                  <a:gd name="T30" fmla="*/ 128 w 134"/>
                  <a:gd name="T31" fmla="*/ 64 h 77"/>
                  <a:gd name="T32" fmla="*/ 134 w 134"/>
                  <a:gd name="T33" fmla="*/ 51 h 77"/>
                  <a:gd name="T34" fmla="*/ 126 w 134"/>
                  <a:gd name="T35" fmla="*/ 43 h 77"/>
                  <a:gd name="T36" fmla="*/ 121 w 134"/>
                  <a:gd name="T37" fmla="*/ 51 h 77"/>
                  <a:gd name="T38" fmla="*/ 113 w 134"/>
                  <a:gd name="T39" fmla="*/ 46 h 77"/>
                  <a:gd name="T40" fmla="*/ 107 w 134"/>
                  <a:gd name="T41" fmla="*/ 35 h 77"/>
                  <a:gd name="T42" fmla="*/ 102 w 134"/>
                  <a:gd name="T43" fmla="*/ 32 h 77"/>
                  <a:gd name="T44" fmla="*/ 100 w 134"/>
                  <a:gd name="T45" fmla="*/ 40 h 77"/>
                  <a:gd name="T46" fmla="*/ 95 w 134"/>
                  <a:gd name="T47" fmla="*/ 45 h 77"/>
                  <a:gd name="T48" fmla="*/ 91 w 134"/>
                  <a:gd name="T49" fmla="*/ 36 h 77"/>
                  <a:gd name="T50" fmla="*/ 81 w 134"/>
                  <a:gd name="T51" fmla="*/ 23 h 77"/>
                  <a:gd name="T52" fmla="*/ 66 w 134"/>
                  <a:gd name="T53" fmla="*/ 11 h 77"/>
                  <a:gd name="T54" fmla="*/ 63 w 134"/>
                  <a:gd name="T55" fmla="*/ 13 h 77"/>
                  <a:gd name="T56" fmla="*/ 67 w 134"/>
                  <a:gd name="T57" fmla="*/ 30 h 77"/>
                  <a:gd name="T58" fmla="*/ 61 w 134"/>
                  <a:gd name="T59" fmla="*/ 37 h 77"/>
                  <a:gd name="T60" fmla="*/ 53 w 134"/>
                  <a:gd name="T61" fmla="*/ 28 h 77"/>
                  <a:gd name="T62" fmla="*/ 46 w 134"/>
                  <a:gd name="T63" fmla="*/ 20 h 77"/>
                  <a:gd name="T64" fmla="*/ 39 w 134"/>
                  <a:gd name="T65" fmla="*/ 4 h 77"/>
                  <a:gd name="T66" fmla="*/ 31 w 134"/>
                  <a:gd name="T67" fmla="*/ 16 h 77"/>
                  <a:gd name="T68" fmla="*/ 31 w 134"/>
                  <a:gd name="T69" fmla="*/ 32 h 77"/>
                  <a:gd name="T70" fmla="*/ 28 w 134"/>
                  <a:gd name="T71" fmla="*/ 31 h 77"/>
                  <a:gd name="T72" fmla="*/ 19 w 134"/>
                  <a:gd name="T73" fmla="*/ 28 h 77"/>
                  <a:gd name="T74" fmla="*/ 7 w 134"/>
                  <a:gd name="T75" fmla="*/ 20 h 77"/>
                  <a:gd name="T76" fmla="*/ 2 w 134"/>
                  <a:gd name="T77" fmla="*/ 14 h 77"/>
                  <a:gd name="T78" fmla="*/ 5 w 134"/>
                  <a:gd name="T79" fmla="*/ 30 h 77"/>
                  <a:gd name="T80" fmla="*/ 7 w 134"/>
                  <a:gd name="T81" fmla="*/ 55 h 77"/>
                  <a:gd name="T82" fmla="*/ 14 w 134"/>
                  <a:gd name="T83" fmla="*/ 67 h 77"/>
                  <a:gd name="T84" fmla="*/ 19 w 134"/>
                  <a:gd name="T85" fmla="*/ 67 h 77"/>
                  <a:gd name="T86" fmla="*/ 26 w 134"/>
                  <a:gd name="T87" fmla="*/ 72 h 77"/>
                  <a:gd name="T88" fmla="*/ 28 w 134"/>
                  <a:gd name="T89" fmla="*/ 71 h 77"/>
                  <a:gd name="T90" fmla="*/ 34 w 134"/>
                  <a:gd name="T91" fmla="*/ 72 h 77"/>
                  <a:gd name="T92" fmla="*/ 34 w 134"/>
                  <a:gd name="T93" fmla="*/ 72 h 77"/>
                  <a:gd name="T94" fmla="*/ 40 w 134"/>
                  <a:gd name="T95" fmla="*/ 69 h 77"/>
                  <a:gd name="T96" fmla="*/ 46 w 134"/>
                  <a:gd name="T97" fmla="*/ 73 h 77"/>
                  <a:gd name="T98" fmla="*/ 48 w 134"/>
                  <a:gd name="T99" fmla="*/ 71 h 77"/>
                  <a:gd name="T100" fmla="*/ 52 w 134"/>
                  <a:gd name="T101" fmla="*/ 68 h 77"/>
                  <a:gd name="T102" fmla="*/ 58 w 134"/>
                  <a:gd name="T103" fmla="*/ 71 h 77"/>
                  <a:gd name="T104" fmla="*/ 62 w 134"/>
                  <a:gd name="T105" fmla="*/ 76 h 77"/>
                  <a:gd name="T106" fmla="*/ 63 w 134"/>
                  <a:gd name="T107" fmla="*/ 71 h 77"/>
                  <a:gd name="T108" fmla="*/ 70 w 134"/>
                  <a:gd name="T109" fmla="*/ 76 h 77"/>
                  <a:gd name="T110" fmla="*/ 71 w 134"/>
                  <a:gd name="T111" fmla="*/ 77 h 7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34"/>
                  <a:gd name="T169" fmla="*/ 0 h 77"/>
                  <a:gd name="T170" fmla="*/ 134 w 134"/>
                  <a:gd name="T171" fmla="*/ 77 h 77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34" h="77">
                    <a:moveTo>
                      <a:pt x="74" y="77"/>
                    </a:moveTo>
                    <a:lnTo>
                      <a:pt x="76" y="76"/>
                    </a:lnTo>
                    <a:lnTo>
                      <a:pt x="76" y="74"/>
                    </a:lnTo>
                    <a:lnTo>
                      <a:pt x="76" y="72"/>
                    </a:lnTo>
                    <a:lnTo>
                      <a:pt x="75" y="71"/>
                    </a:lnTo>
                    <a:lnTo>
                      <a:pt x="76" y="71"/>
                    </a:lnTo>
                    <a:lnTo>
                      <a:pt x="76" y="72"/>
                    </a:lnTo>
                    <a:lnTo>
                      <a:pt x="77" y="73"/>
                    </a:lnTo>
                    <a:lnTo>
                      <a:pt x="77" y="74"/>
                    </a:lnTo>
                    <a:lnTo>
                      <a:pt x="77" y="76"/>
                    </a:lnTo>
                    <a:lnTo>
                      <a:pt x="79" y="76"/>
                    </a:lnTo>
                    <a:lnTo>
                      <a:pt x="80" y="76"/>
                    </a:lnTo>
                    <a:lnTo>
                      <a:pt x="80" y="74"/>
                    </a:lnTo>
                    <a:lnTo>
                      <a:pt x="81" y="74"/>
                    </a:lnTo>
                    <a:lnTo>
                      <a:pt x="80" y="72"/>
                    </a:lnTo>
                    <a:lnTo>
                      <a:pt x="80" y="71"/>
                    </a:lnTo>
                    <a:lnTo>
                      <a:pt x="79" y="68"/>
                    </a:lnTo>
                    <a:lnTo>
                      <a:pt x="79" y="67"/>
                    </a:lnTo>
                    <a:lnTo>
                      <a:pt x="80" y="68"/>
                    </a:lnTo>
                    <a:lnTo>
                      <a:pt x="81" y="69"/>
                    </a:lnTo>
                    <a:lnTo>
                      <a:pt x="81" y="71"/>
                    </a:lnTo>
                    <a:lnTo>
                      <a:pt x="83" y="72"/>
                    </a:lnTo>
                    <a:lnTo>
                      <a:pt x="85" y="69"/>
                    </a:lnTo>
                    <a:lnTo>
                      <a:pt x="86" y="68"/>
                    </a:lnTo>
                    <a:lnTo>
                      <a:pt x="85" y="67"/>
                    </a:lnTo>
                    <a:lnTo>
                      <a:pt x="84" y="64"/>
                    </a:lnTo>
                    <a:lnTo>
                      <a:pt x="85" y="65"/>
                    </a:lnTo>
                    <a:lnTo>
                      <a:pt x="86" y="67"/>
                    </a:lnTo>
                    <a:lnTo>
                      <a:pt x="88" y="68"/>
                    </a:lnTo>
                    <a:lnTo>
                      <a:pt x="89" y="68"/>
                    </a:lnTo>
                    <a:lnTo>
                      <a:pt x="90" y="69"/>
                    </a:lnTo>
                    <a:lnTo>
                      <a:pt x="91" y="69"/>
                    </a:lnTo>
                    <a:lnTo>
                      <a:pt x="93" y="69"/>
                    </a:lnTo>
                    <a:lnTo>
                      <a:pt x="93" y="68"/>
                    </a:lnTo>
                    <a:lnTo>
                      <a:pt x="91" y="65"/>
                    </a:lnTo>
                    <a:lnTo>
                      <a:pt x="90" y="64"/>
                    </a:lnTo>
                    <a:lnTo>
                      <a:pt x="91" y="64"/>
                    </a:lnTo>
                    <a:lnTo>
                      <a:pt x="91" y="65"/>
                    </a:lnTo>
                    <a:lnTo>
                      <a:pt x="93" y="65"/>
                    </a:lnTo>
                    <a:lnTo>
                      <a:pt x="94" y="67"/>
                    </a:lnTo>
                    <a:lnTo>
                      <a:pt x="94" y="68"/>
                    </a:lnTo>
                    <a:lnTo>
                      <a:pt x="94" y="69"/>
                    </a:lnTo>
                    <a:lnTo>
                      <a:pt x="95" y="69"/>
                    </a:lnTo>
                    <a:lnTo>
                      <a:pt x="97" y="68"/>
                    </a:lnTo>
                    <a:lnTo>
                      <a:pt x="98" y="68"/>
                    </a:lnTo>
                    <a:lnTo>
                      <a:pt x="99" y="67"/>
                    </a:lnTo>
                    <a:lnTo>
                      <a:pt x="98" y="65"/>
                    </a:lnTo>
                    <a:lnTo>
                      <a:pt x="98" y="64"/>
                    </a:lnTo>
                    <a:lnTo>
                      <a:pt x="97" y="63"/>
                    </a:lnTo>
                    <a:lnTo>
                      <a:pt x="98" y="64"/>
                    </a:lnTo>
                    <a:lnTo>
                      <a:pt x="99" y="64"/>
                    </a:lnTo>
                    <a:lnTo>
                      <a:pt x="100" y="65"/>
                    </a:lnTo>
                    <a:lnTo>
                      <a:pt x="102" y="67"/>
                    </a:lnTo>
                    <a:lnTo>
                      <a:pt x="103" y="67"/>
                    </a:lnTo>
                    <a:lnTo>
                      <a:pt x="104" y="67"/>
                    </a:lnTo>
                    <a:lnTo>
                      <a:pt x="105" y="67"/>
                    </a:lnTo>
                    <a:lnTo>
                      <a:pt x="107" y="67"/>
                    </a:lnTo>
                    <a:lnTo>
                      <a:pt x="107" y="65"/>
                    </a:lnTo>
                    <a:lnTo>
                      <a:pt x="105" y="64"/>
                    </a:lnTo>
                    <a:lnTo>
                      <a:pt x="105" y="63"/>
                    </a:lnTo>
                    <a:lnTo>
                      <a:pt x="104" y="62"/>
                    </a:lnTo>
                    <a:lnTo>
                      <a:pt x="105" y="63"/>
                    </a:lnTo>
                    <a:lnTo>
                      <a:pt x="107" y="64"/>
                    </a:lnTo>
                    <a:lnTo>
                      <a:pt x="108" y="65"/>
                    </a:lnTo>
                    <a:lnTo>
                      <a:pt x="109" y="68"/>
                    </a:lnTo>
                    <a:lnTo>
                      <a:pt x="111" y="68"/>
                    </a:lnTo>
                    <a:lnTo>
                      <a:pt x="112" y="68"/>
                    </a:lnTo>
                    <a:lnTo>
                      <a:pt x="114" y="68"/>
                    </a:lnTo>
                    <a:lnTo>
                      <a:pt x="114" y="67"/>
                    </a:lnTo>
                    <a:lnTo>
                      <a:pt x="113" y="65"/>
                    </a:lnTo>
                    <a:lnTo>
                      <a:pt x="113" y="64"/>
                    </a:lnTo>
                    <a:lnTo>
                      <a:pt x="112" y="63"/>
                    </a:lnTo>
                    <a:lnTo>
                      <a:pt x="113" y="63"/>
                    </a:lnTo>
                    <a:lnTo>
                      <a:pt x="114" y="64"/>
                    </a:lnTo>
                    <a:lnTo>
                      <a:pt x="116" y="65"/>
                    </a:lnTo>
                    <a:lnTo>
                      <a:pt x="116" y="67"/>
                    </a:lnTo>
                    <a:lnTo>
                      <a:pt x="117" y="68"/>
                    </a:lnTo>
                    <a:lnTo>
                      <a:pt x="118" y="68"/>
                    </a:lnTo>
                    <a:lnTo>
                      <a:pt x="120" y="68"/>
                    </a:lnTo>
                    <a:lnTo>
                      <a:pt x="121" y="68"/>
                    </a:lnTo>
                    <a:lnTo>
                      <a:pt x="122" y="68"/>
                    </a:lnTo>
                    <a:lnTo>
                      <a:pt x="122" y="67"/>
                    </a:lnTo>
                    <a:lnTo>
                      <a:pt x="121" y="64"/>
                    </a:lnTo>
                    <a:lnTo>
                      <a:pt x="120" y="63"/>
                    </a:lnTo>
                    <a:lnTo>
                      <a:pt x="118" y="62"/>
                    </a:lnTo>
                    <a:lnTo>
                      <a:pt x="120" y="63"/>
                    </a:lnTo>
                    <a:lnTo>
                      <a:pt x="121" y="64"/>
                    </a:lnTo>
                    <a:lnTo>
                      <a:pt x="122" y="64"/>
                    </a:lnTo>
                    <a:lnTo>
                      <a:pt x="122" y="65"/>
                    </a:lnTo>
                    <a:lnTo>
                      <a:pt x="123" y="67"/>
                    </a:lnTo>
                    <a:lnTo>
                      <a:pt x="125" y="67"/>
                    </a:lnTo>
                    <a:lnTo>
                      <a:pt x="125" y="68"/>
                    </a:lnTo>
                    <a:lnTo>
                      <a:pt x="126" y="68"/>
                    </a:lnTo>
                    <a:lnTo>
                      <a:pt x="127" y="68"/>
                    </a:lnTo>
                    <a:lnTo>
                      <a:pt x="127" y="67"/>
                    </a:lnTo>
                    <a:lnTo>
                      <a:pt x="127" y="65"/>
                    </a:lnTo>
                    <a:lnTo>
                      <a:pt x="127" y="64"/>
                    </a:lnTo>
                    <a:lnTo>
                      <a:pt x="126" y="63"/>
                    </a:lnTo>
                    <a:lnTo>
                      <a:pt x="125" y="62"/>
                    </a:lnTo>
                    <a:lnTo>
                      <a:pt x="123" y="60"/>
                    </a:lnTo>
                    <a:lnTo>
                      <a:pt x="122" y="59"/>
                    </a:lnTo>
                    <a:lnTo>
                      <a:pt x="121" y="58"/>
                    </a:lnTo>
                    <a:lnTo>
                      <a:pt x="122" y="59"/>
                    </a:lnTo>
                    <a:lnTo>
                      <a:pt x="123" y="59"/>
                    </a:lnTo>
                    <a:lnTo>
                      <a:pt x="125" y="60"/>
                    </a:lnTo>
                    <a:lnTo>
                      <a:pt x="126" y="62"/>
                    </a:lnTo>
                    <a:lnTo>
                      <a:pt x="127" y="62"/>
                    </a:lnTo>
                    <a:lnTo>
                      <a:pt x="127" y="63"/>
                    </a:lnTo>
                    <a:lnTo>
                      <a:pt x="128" y="64"/>
                    </a:lnTo>
                    <a:lnTo>
                      <a:pt x="130" y="65"/>
                    </a:lnTo>
                    <a:lnTo>
                      <a:pt x="128" y="63"/>
                    </a:lnTo>
                    <a:lnTo>
                      <a:pt x="128" y="62"/>
                    </a:lnTo>
                    <a:lnTo>
                      <a:pt x="127" y="59"/>
                    </a:lnTo>
                    <a:lnTo>
                      <a:pt x="128" y="58"/>
                    </a:lnTo>
                    <a:lnTo>
                      <a:pt x="131" y="55"/>
                    </a:lnTo>
                    <a:lnTo>
                      <a:pt x="132" y="54"/>
                    </a:lnTo>
                    <a:lnTo>
                      <a:pt x="134" y="51"/>
                    </a:lnTo>
                    <a:lnTo>
                      <a:pt x="132" y="50"/>
                    </a:lnTo>
                    <a:lnTo>
                      <a:pt x="131" y="49"/>
                    </a:lnTo>
                    <a:lnTo>
                      <a:pt x="130" y="48"/>
                    </a:lnTo>
                    <a:lnTo>
                      <a:pt x="128" y="45"/>
                    </a:lnTo>
                    <a:lnTo>
                      <a:pt x="127" y="44"/>
                    </a:lnTo>
                    <a:lnTo>
                      <a:pt x="126" y="43"/>
                    </a:lnTo>
                    <a:lnTo>
                      <a:pt x="125" y="45"/>
                    </a:lnTo>
                    <a:lnTo>
                      <a:pt x="125" y="46"/>
                    </a:lnTo>
                    <a:lnTo>
                      <a:pt x="125" y="48"/>
                    </a:lnTo>
                    <a:lnTo>
                      <a:pt x="125" y="49"/>
                    </a:lnTo>
                    <a:lnTo>
                      <a:pt x="123" y="50"/>
                    </a:lnTo>
                    <a:lnTo>
                      <a:pt x="122" y="50"/>
                    </a:lnTo>
                    <a:lnTo>
                      <a:pt x="121" y="51"/>
                    </a:lnTo>
                    <a:lnTo>
                      <a:pt x="117" y="51"/>
                    </a:lnTo>
                    <a:lnTo>
                      <a:pt x="116" y="53"/>
                    </a:lnTo>
                    <a:lnTo>
                      <a:pt x="114" y="53"/>
                    </a:lnTo>
                    <a:lnTo>
                      <a:pt x="113" y="50"/>
                    </a:lnTo>
                    <a:lnTo>
                      <a:pt x="113" y="48"/>
                    </a:lnTo>
                    <a:lnTo>
                      <a:pt x="113" y="46"/>
                    </a:lnTo>
                    <a:lnTo>
                      <a:pt x="113" y="44"/>
                    </a:lnTo>
                    <a:lnTo>
                      <a:pt x="111" y="43"/>
                    </a:lnTo>
                    <a:lnTo>
                      <a:pt x="109" y="41"/>
                    </a:lnTo>
                    <a:lnTo>
                      <a:pt x="109" y="40"/>
                    </a:lnTo>
                    <a:lnTo>
                      <a:pt x="108" y="39"/>
                    </a:lnTo>
                    <a:lnTo>
                      <a:pt x="107" y="37"/>
                    </a:lnTo>
                    <a:lnTo>
                      <a:pt x="107" y="36"/>
                    </a:lnTo>
                    <a:lnTo>
                      <a:pt x="107" y="35"/>
                    </a:lnTo>
                    <a:lnTo>
                      <a:pt x="107" y="34"/>
                    </a:lnTo>
                    <a:lnTo>
                      <a:pt x="105" y="32"/>
                    </a:lnTo>
                    <a:lnTo>
                      <a:pt x="105" y="31"/>
                    </a:lnTo>
                    <a:lnTo>
                      <a:pt x="104" y="30"/>
                    </a:lnTo>
                    <a:lnTo>
                      <a:pt x="103" y="28"/>
                    </a:lnTo>
                    <a:lnTo>
                      <a:pt x="103" y="31"/>
                    </a:lnTo>
                    <a:lnTo>
                      <a:pt x="102" y="31"/>
                    </a:lnTo>
                    <a:lnTo>
                      <a:pt x="102" y="32"/>
                    </a:lnTo>
                    <a:lnTo>
                      <a:pt x="102" y="35"/>
                    </a:lnTo>
                    <a:lnTo>
                      <a:pt x="102" y="36"/>
                    </a:lnTo>
                    <a:lnTo>
                      <a:pt x="102" y="37"/>
                    </a:lnTo>
                    <a:lnTo>
                      <a:pt x="103" y="37"/>
                    </a:lnTo>
                    <a:lnTo>
                      <a:pt x="102" y="39"/>
                    </a:lnTo>
                    <a:lnTo>
                      <a:pt x="102" y="40"/>
                    </a:lnTo>
                    <a:lnTo>
                      <a:pt x="100" y="40"/>
                    </a:lnTo>
                    <a:lnTo>
                      <a:pt x="98" y="41"/>
                    </a:lnTo>
                    <a:lnTo>
                      <a:pt x="98" y="43"/>
                    </a:lnTo>
                    <a:lnTo>
                      <a:pt x="98" y="44"/>
                    </a:lnTo>
                    <a:lnTo>
                      <a:pt x="97" y="44"/>
                    </a:lnTo>
                    <a:lnTo>
                      <a:pt x="97" y="45"/>
                    </a:lnTo>
                    <a:lnTo>
                      <a:pt x="95" y="45"/>
                    </a:lnTo>
                    <a:lnTo>
                      <a:pt x="94" y="44"/>
                    </a:lnTo>
                    <a:lnTo>
                      <a:pt x="94" y="43"/>
                    </a:lnTo>
                    <a:lnTo>
                      <a:pt x="94" y="41"/>
                    </a:lnTo>
                    <a:lnTo>
                      <a:pt x="93" y="40"/>
                    </a:lnTo>
                    <a:lnTo>
                      <a:pt x="93" y="37"/>
                    </a:lnTo>
                    <a:lnTo>
                      <a:pt x="91" y="36"/>
                    </a:lnTo>
                    <a:lnTo>
                      <a:pt x="90" y="35"/>
                    </a:lnTo>
                    <a:lnTo>
                      <a:pt x="89" y="34"/>
                    </a:lnTo>
                    <a:lnTo>
                      <a:pt x="88" y="32"/>
                    </a:lnTo>
                    <a:lnTo>
                      <a:pt x="85" y="31"/>
                    </a:lnTo>
                    <a:lnTo>
                      <a:pt x="84" y="31"/>
                    </a:lnTo>
                    <a:lnTo>
                      <a:pt x="83" y="28"/>
                    </a:lnTo>
                    <a:lnTo>
                      <a:pt x="81" y="26"/>
                    </a:lnTo>
                    <a:lnTo>
                      <a:pt x="81" y="23"/>
                    </a:lnTo>
                    <a:lnTo>
                      <a:pt x="80" y="22"/>
                    </a:lnTo>
                    <a:lnTo>
                      <a:pt x="77" y="20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1" y="16"/>
                    </a:lnTo>
                    <a:lnTo>
                      <a:pt x="70" y="14"/>
                    </a:lnTo>
                    <a:lnTo>
                      <a:pt x="68" y="12"/>
                    </a:lnTo>
                    <a:lnTo>
                      <a:pt x="66" y="11"/>
                    </a:lnTo>
                    <a:lnTo>
                      <a:pt x="65" y="8"/>
                    </a:lnTo>
                    <a:lnTo>
                      <a:pt x="63" y="11"/>
                    </a:lnTo>
                    <a:lnTo>
                      <a:pt x="63" y="12"/>
                    </a:lnTo>
                    <a:lnTo>
                      <a:pt x="63" y="13"/>
                    </a:lnTo>
                    <a:lnTo>
                      <a:pt x="65" y="14"/>
                    </a:lnTo>
                    <a:lnTo>
                      <a:pt x="65" y="17"/>
                    </a:lnTo>
                    <a:lnTo>
                      <a:pt x="66" y="18"/>
                    </a:lnTo>
                    <a:lnTo>
                      <a:pt x="67" y="20"/>
                    </a:lnTo>
                    <a:lnTo>
                      <a:pt x="68" y="22"/>
                    </a:lnTo>
                    <a:lnTo>
                      <a:pt x="67" y="25"/>
                    </a:lnTo>
                    <a:lnTo>
                      <a:pt x="67" y="27"/>
                    </a:lnTo>
                    <a:lnTo>
                      <a:pt x="67" y="30"/>
                    </a:lnTo>
                    <a:lnTo>
                      <a:pt x="68" y="32"/>
                    </a:lnTo>
                    <a:lnTo>
                      <a:pt x="67" y="35"/>
                    </a:lnTo>
                    <a:lnTo>
                      <a:pt x="67" y="36"/>
                    </a:lnTo>
                    <a:lnTo>
                      <a:pt x="65" y="39"/>
                    </a:lnTo>
                    <a:lnTo>
                      <a:pt x="62" y="40"/>
                    </a:lnTo>
                    <a:lnTo>
                      <a:pt x="62" y="39"/>
                    </a:lnTo>
                    <a:lnTo>
                      <a:pt x="61" y="39"/>
                    </a:lnTo>
                    <a:lnTo>
                      <a:pt x="61" y="37"/>
                    </a:lnTo>
                    <a:lnTo>
                      <a:pt x="60" y="36"/>
                    </a:lnTo>
                    <a:lnTo>
                      <a:pt x="57" y="35"/>
                    </a:lnTo>
                    <a:lnTo>
                      <a:pt x="56" y="34"/>
                    </a:lnTo>
                    <a:lnTo>
                      <a:pt x="54" y="32"/>
                    </a:lnTo>
                    <a:lnTo>
                      <a:pt x="53" y="31"/>
                    </a:lnTo>
                    <a:lnTo>
                      <a:pt x="53" y="30"/>
                    </a:lnTo>
                    <a:lnTo>
                      <a:pt x="53" y="28"/>
                    </a:lnTo>
                    <a:lnTo>
                      <a:pt x="53" y="26"/>
                    </a:lnTo>
                    <a:lnTo>
                      <a:pt x="52" y="25"/>
                    </a:lnTo>
                    <a:lnTo>
                      <a:pt x="52" y="23"/>
                    </a:lnTo>
                    <a:lnTo>
                      <a:pt x="51" y="23"/>
                    </a:lnTo>
                    <a:lnTo>
                      <a:pt x="49" y="22"/>
                    </a:lnTo>
                    <a:lnTo>
                      <a:pt x="48" y="22"/>
                    </a:lnTo>
                    <a:lnTo>
                      <a:pt x="47" y="21"/>
                    </a:lnTo>
                    <a:lnTo>
                      <a:pt x="46" y="20"/>
                    </a:lnTo>
                    <a:lnTo>
                      <a:pt x="44" y="20"/>
                    </a:lnTo>
                    <a:lnTo>
                      <a:pt x="43" y="17"/>
                    </a:lnTo>
                    <a:lnTo>
                      <a:pt x="42" y="14"/>
                    </a:lnTo>
                    <a:lnTo>
                      <a:pt x="40" y="13"/>
                    </a:lnTo>
                    <a:lnTo>
                      <a:pt x="39" y="11"/>
                    </a:lnTo>
                    <a:lnTo>
                      <a:pt x="39" y="8"/>
                    </a:lnTo>
                    <a:lnTo>
                      <a:pt x="39" y="6"/>
                    </a:lnTo>
                    <a:lnTo>
                      <a:pt x="39" y="4"/>
                    </a:lnTo>
                    <a:lnTo>
                      <a:pt x="39" y="0"/>
                    </a:lnTo>
                    <a:lnTo>
                      <a:pt x="37" y="2"/>
                    </a:lnTo>
                    <a:lnTo>
                      <a:pt x="35" y="3"/>
                    </a:lnTo>
                    <a:lnTo>
                      <a:pt x="33" y="6"/>
                    </a:lnTo>
                    <a:lnTo>
                      <a:pt x="31" y="8"/>
                    </a:lnTo>
                    <a:lnTo>
                      <a:pt x="31" y="11"/>
                    </a:lnTo>
                    <a:lnTo>
                      <a:pt x="31" y="14"/>
                    </a:lnTo>
                    <a:lnTo>
                      <a:pt x="31" y="16"/>
                    </a:lnTo>
                    <a:lnTo>
                      <a:pt x="34" y="18"/>
                    </a:lnTo>
                    <a:lnTo>
                      <a:pt x="35" y="21"/>
                    </a:lnTo>
                    <a:lnTo>
                      <a:pt x="37" y="23"/>
                    </a:lnTo>
                    <a:lnTo>
                      <a:pt x="35" y="26"/>
                    </a:lnTo>
                    <a:lnTo>
                      <a:pt x="33" y="30"/>
                    </a:lnTo>
                    <a:lnTo>
                      <a:pt x="33" y="31"/>
                    </a:lnTo>
                    <a:lnTo>
                      <a:pt x="31" y="32"/>
                    </a:lnTo>
                    <a:lnTo>
                      <a:pt x="31" y="34"/>
                    </a:lnTo>
                    <a:lnTo>
                      <a:pt x="30" y="34"/>
                    </a:lnTo>
                    <a:lnTo>
                      <a:pt x="29" y="34"/>
                    </a:lnTo>
                    <a:lnTo>
                      <a:pt x="28" y="32"/>
                    </a:lnTo>
                    <a:lnTo>
                      <a:pt x="28" y="31"/>
                    </a:lnTo>
                    <a:lnTo>
                      <a:pt x="26" y="31"/>
                    </a:lnTo>
                    <a:lnTo>
                      <a:pt x="25" y="31"/>
                    </a:lnTo>
                    <a:lnTo>
                      <a:pt x="24" y="31"/>
                    </a:lnTo>
                    <a:lnTo>
                      <a:pt x="23" y="30"/>
                    </a:lnTo>
                    <a:lnTo>
                      <a:pt x="21" y="30"/>
                    </a:lnTo>
                    <a:lnTo>
                      <a:pt x="20" y="30"/>
                    </a:lnTo>
                    <a:lnTo>
                      <a:pt x="19" y="28"/>
                    </a:lnTo>
                    <a:lnTo>
                      <a:pt x="17" y="27"/>
                    </a:lnTo>
                    <a:lnTo>
                      <a:pt x="16" y="25"/>
                    </a:lnTo>
                    <a:lnTo>
                      <a:pt x="16" y="23"/>
                    </a:lnTo>
                    <a:lnTo>
                      <a:pt x="15" y="22"/>
                    </a:lnTo>
                    <a:lnTo>
                      <a:pt x="14" y="21"/>
                    </a:lnTo>
                    <a:lnTo>
                      <a:pt x="11" y="21"/>
                    </a:lnTo>
                    <a:lnTo>
                      <a:pt x="10" y="20"/>
                    </a:lnTo>
                    <a:lnTo>
                      <a:pt x="7" y="20"/>
                    </a:lnTo>
                    <a:lnTo>
                      <a:pt x="5" y="18"/>
                    </a:lnTo>
                    <a:lnTo>
                      <a:pt x="5" y="17"/>
                    </a:lnTo>
                    <a:lnTo>
                      <a:pt x="3" y="16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1" y="23"/>
                    </a:lnTo>
                    <a:lnTo>
                      <a:pt x="3" y="27"/>
                    </a:lnTo>
                    <a:lnTo>
                      <a:pt x="5" y="27"/>
                    </a:lnTo>
                    <a:lnTo>
                      <a:pt x="5" y="28"/>
                    </a:lnTo>
                    <a:lnTo>
                      <a:pt x="5" y="30"/>
                    </a:lnTo>
                    <a:lnTo>
                      <a:pt x="5" y="31"/>
                    </a:lnTo>
                    <a:lnTo>
                      <a:pt x="3" y="35"/>
                    </a:lnTo>
                    <a:lnTo>
                      <a:pt x="2" y="39"/>
                    </a:lnTo>
                    <a:lnTo>
                      <a:pt x="1" y="43"/>
                    </a:lnTo>
                    <a:lnTo>
                      <a:pt x="1" y="46"/>
                    </a:lnTo>
                    <a:lnTo>
                      <a:pt x="2" y="49"/>
                    </a:lnTo>
                    <a:lnTo>
                      <a:pt x="5" y="53"/>
                    </a:lnTo>
                    <a:lnTo>
                      <a:pt x="7" y="55"/>
                    </a:lnTo>
                    <a:lnTo>
                      <a:pt x="11" y="58"/>
                    </a:lnTo>
                    <a:lnTo>
                      <a:pt x="11" y="59"/>
                    </a:lnTo>
                    <a:lnTo>
                      <a:pt x="11" y="60"/>
                    </a:lnTo>
                    <a:lnTo>
                      <a:pt x="11" y="62"/>
                    </a:lnTo>
                    <a:lnTo>
                      <a:pt x="11" y="64"/>
                    </a:lnTo>
                    <a:lnTo>
                      <a:pt x="12" y="65"/>
                    </a:lnTo>
                    <a:lnTo>
                      <a:pt x="14" y="67"/>
                    </a:lnTo>
                    <a:lnTo>
                      <a:pt x="15" y="68"/>
                    </a:lnTo>
                    <a:lnTo>
                      <a:pt x="16" y="69"/>
                    </a:lnTo>
                    <a:lnTo>
                      <a:pt x="19" y="71"/>
                    </a:lnTo>
                    <a:lnTo>
                      <a:pt x="20" y="71"/>
                    </a:lnTo>
                    <a:lnTo>
                      <a:pt x="23" y="72"/>
                    </a:lnTo>
                    <a:lnTo>
                      <a:pt x="21" y="71"/>
                    </a:lnTo>
                    <a:lnTo>
                      <a:pt x="20" y="68"/>
                    </a:lnTo>
                    <a:lnTo>
                      <a:pt x="19" y="67"/>
                    </a:lnTo>
                    <a:lnTo>
                      <a:pt x="19" y="65"/>
                    </a:lnTo>
                    <a:lnTo>
                      <a:pt x="20" y="67"/>
                    </a:lnTo>
                    <a:lnTo>
                      <a:pt x="20" y="68"/>
                    </a:lnTo>
                    <a:lnTo>
                      <a:pt x="21" y="68"/>
                    </a:lnTo>
                    <a:lnTo>
                      <a:pt x="23" y="69"/>
                    </a:lnTo>
                    <a:lnTo>
                      <a:pt x="24" y="71"/>
                    </a:lnTo>
                    <a:lnTo>
                      <a:pt x="25" y="72"/>
                    </a:lnTo>
                    <a:lnTo>
                      <a:pt x="26" y="72"/>
                    </a:lnTo>
                    <a:lnTo>
                      <a:pt x="28" y="73"/>
                    </a:lnTo>
                    <a:lnTo>
                      <a:pt x="26" y="71"/>
                    </a:lnTo>
                    <a:lnTo>
                      <a:pt x="25" y="69"/>
                    </a:lnTo>
                    <a:lnTo>
                      <a:pt x="24" y="68"/>
                    </a:lnTo>
                    <a:lnTo>
                      <a:pt x="24" y="67"/>
                    </a:lnTo>
                    <a:lnTo>
                      <a:pt x="25" y="68"/>
                    </a:lnTo>
                    <a:lnTo>
                      <a:pt x="26" y="69"/>
                    </a:lnTo>
                    <a:lnTo>
                      <a:pt x="28" y="71"/>
                    </a:lnTo>
                    <a:lnTo>
                      <a:pt x="29" y="72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4"/>
                    </a:lnTo>
                    <a:lnTo>
                      <a:pt x="35" y="74"/>
                    </a:lnTo>
                    <a:lnTo>
                      <a:pt x="35" y="73"/>
                    </a:lnTo>
                    <a:lnTo>
                      <a:pt x="34" y="72"/>
                    </a:lnTo>
                    <a:lnTo>
                      <a:pt x="33" y="72"/>
                    </a:lnTo>
                    <a:lnTo>
                      <a:pt x="31" y="71"/>
                    </a:lnTo>
                    <a:lnTo>
                      <a:pt x="31" y="69"/>
                    </a:lnTo>
                    <a:lnTo>
                      <a:pt x="30" y="68"/>
                    </a:lnTo>
                    <a:lnTo>
                      <a:pt x="31" y="69"/>
                    </a:lnTo>
                    <a:lnTo>
                      <a:pt x="33" y="71"/>
                    </a:lnTo>
                    <a:lnTo>
                      <a:pt x="34" y="72"/>
                    </a:lnTo>
                    <a:lnTo>
                      <a:pt x="35" y="72"/>
                    </a:lnTo>
                    <a:lnTo>
                      <a:pt x="37" y="73"/>
                    </a:lnTo>
                    <a:lnTo>
                      <a:pt x="38" y="74"/>
                    </a:lnTo>
                    <a:lnTo>
                      <a:pt x="39" y="74"/>
                    </a:lnTo>
                    <a:lnTo>
                      <a:pt x="42" y="74"/>
                    </a:lnTo>
                    <a:lnTo>
                      <a:pt x="40" y="72"/>
                    </a:lnTo>
                    <a:lnTo>
                      <a:pt x="40" y="71"/>
                    </a:lnTo>
                    <a:lnTo>
                      <a:pt x="40" y="69"/>
                    </a:lnTo>
                    <a:lnTo>
                      <a:pt x="42" y="69"/>
                    </a:lnTo>
                    <a:lnTo>
                      <a:pt x="42" y="71"/>
                    </a:lnTo>
                    <a:lnTo>
                      <a:pt x="43" y="72"/>
                    </a:lnTo>
                    <a:lnTo>
                      <a:pt x="43" y="73"/>
                    </a:lnTo>
                    <a:lnTo>
                      <a:pt x="44" y="73"/>
                    </a:lnTo>
                    <a:lnTo>
                      <a:pt x="46" y="73"/>
                    </a:lnTo>
                    <a:lnTo>
                      <a:pt x="47" y="73"/>
                    </a:lnTo>
                    <a:lnTo>
                      <a:pt x="47" y="71"/>
                    </a:lnTo>
                    <a:lnTo>
                      <a:pt x="46" y="69"/>
                    </a:lnTo>
                    <a:lnTo>
                      <a:pt x="46" y="68"/>
                    </a:lnTo>
                    <a:lnTo>
                      <a:pt x="47" y="69"/>
                    </a:lnTo>
                    <a:lnTo>
                      <a:pt x="47" y="71"/>
                    </a:lnTo>
                    <a:lnTo>
                      <a:pt x="48" y="71"/>
                    </a:lnTo>
                    <a:lnTo>
                      <a:pt x="48" y="72"/>
                    </a:lnTo>
                    <a:lnTo>
                      <a:pt x="49" y="72"/>
                    </a:lnTo>
                    <a:lnTo>
                      <a:pt x="51" y="72"/>
                    </a:lnTo>
                    <a:lnTo>
                      <a:pt x="52" y="72"/>
                    </a:lnTo>
                    <a:lnTo>
                      <a:pt x="52" y="71"/>
                    </a:lnTo>
                    <a:lnTo>
                      <a:pt x="52" y="69"/>
                    </a:lnTo>
                    <a:lnTo>
                      <a:pt x="52" y="68"/>
                    </a:lnTo>
                    <a:lnTo>
                      <a:pt x="53" y="71"/>
                    </a:lnTo>
                    <a:lnTo>
                      <a:pt x="53" y="72"/>
                    </a:lnTo>
                    <a:lnTo>
                      <a:pt x="56" y="73"/>
                    </a:lnTo>
                    <a:lnTo>
                      <a:pt x="58" y="73"/>
                    </a:lnTo>
                    <a:lnTo>
                      <a:pt x="58" y="72"/>
                    </a:lnTo>
                    <a:lnTo>
                      <a:pt x="58" y="71"/>
                    </a:lnTo>
                    <a:lnTo>
                      <a:pt x="58" y="72"/>
                    </a:lnTo>
                    <a:lnTo>
                      <a:pt x="60" y="72"/>
                    </a:lnTo>
                    <a:lnTo>
                      <a:pt x="60" y="73"/>
                    </a:lnTo>
                    <a:lnTo>
                      <a:pt x="60" y="74"/>
                    </a:lnTo>
                    <a:lnTo>
                      <a:pt x="61" y="76"/>
                    </a:lnTo>
                    <a:lnTo>
                      <a:pt x="62" y="76"/>
                    </a:lnTo>
                    <a:lnTo>
                      <a:pt x="63" y="76"/>
                    </a:lnTo>
                    <a:lnTo>
                      <a:pt x="63" y="74"/>
                    </a:lnTo>
                    <a:lnTo>
                      <a:pt x="63" y="73"/>
                    </a:lnTo>
                    <a:lnTo>
                      <a:pt x="63" y="72"/>
                    </a:lnTo>
                    <a:lnTo>
                      <a:pt x="63" y="71"/>
                    </a:lnTo>
                    <a:lnTo>
                      <a:pt x="65" y="72"/>
                    </a:lnTo>
                    <a:lnTo>
                      <a:pt x="65" y="73"/>
                    </a:lnTo>
                    <a:lnTo>
                      <a:pt x="65" y="74"/>
                    </a:lnTo>
                    <a:lnTo>
                      <a:pt x="65" y="76"/>
                    </a:lnTo>
                    <a:lnTo>
                      <a:pt x="67" y="77"/>
                    </a:lnTo>
                    <a:lnTo>
                      <a:pt x="68" y="77"/>
                    </a:lnTo>
                    <a:lnTo>
                      <a:pt x="70" y="77"/>
                    </a:lnTo>
                    <a:lnTo>
                      <a:pt x="70" y="76"/>
                    </a:lnTo>
                    <a:lnTo>
                      <a:pt x="70" y="74"/>
                    </a:lnTo>
                    <a:lnTo>
                      <a:pt x="68" y="73"/>
                    </a:lnTo>
                    <a:lnTo>
                      <a:pt x="68" y="72"/>
                    </a:lnTo>
                    <a:lnTo>
                      <a:pt x="70" y="73"/>
                    </a:lnTo>
                    <a:lnTo>
                      <a:pt x="71" y="74"/>
                    </a:lnTo>
                    <a:lnTo>
                      <a:pt x="71" y="76"/>
                    </a:lnTo>
                    <a:lnTo>
                      <a:pt x="71" y="77"/>
                    </a:lnTo>
                    <a:lnTo>
                      <a:pt x="72" y="77"/>
                    </a:lnTo>
                    <a:lnTo>
                      <a:pt x="74" y="77"/>
                    </a:lnTo>
                    <a:close/>
                  </a:path>
                </a:pathLst>
              </a:custGeom>
              <a:solidFill>
                <a:srgbClr val="F831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136" name="Freeform 3557"/>
              <p:cNvSpPr>
                <a:spLocks/>
              </p:cNvSpPr>
              <p:nvPr/>
            </p:nvSpPr>
            <p:spPr bwMode="auto">
              <a:xfrm>
                <a:off x="1611" y="2975"/>
                <a:ext cx="157" cy="117"/>
              </a:xfrm>
              <a:custGeom>
                <a:avLst/>
                <a:gdLst>
                  <a:gd name="T0" fmla="*/ 89 w 157"/>
                  <a:gd name="T1" fmla="*/ 106 h 117"/>
                  <a:gd name="T2" fmla="*/ 95 w 157"/>
                  <a:gd name="T3" fmla="*/ 114 h 117"/>
                  <a:gd name="T4" fmla="*/ 97 w 157"/>
                  <a:gd name="T5" fmla="*/ 107 h 117"/>
                  <a:gd name="T6" fmla="*/ 103 w 157"/>
                  <a:gd name="T7" fmla="*/ 102 h 117"/>
                  <a:gd name="T8" fmla="*/ 107 w 157"/>
                  <a:gd name="T9" fmla="*/ 98 h 117"/>
                  <a:gd name="T10" fmla="*/ 112 w 157"/>
                  <a:gd name="T11" fmla="*/ 105 h 117"/>
                  <a:gd name="T12" fmla="*/ 115 w 157"/>
                  <a:gd name="T13" fmla="*/ 96 h 117"/>
                  <a:gd name="T14" fmla="*/ 122 w 157"/>
                  <a:gd name="T15" fmla="*/ 101 h 117"/>
                  <a:gd name="T16" fmla="*/ 125 w 157"/>
                  <a:gd name="T17" fmla="*/ 96 h 117"/>
                  <a:gd name="T18" fmla="*/ 132 w 157"/>
                  <a:gd name="T19" fmla="*/ 103 h 117"/>
                  <a:gd name="T20" fmla="*/ 132 w 157"/>
                  <a:gd name="T21" fmla="*/ 94 h 117"/>
                  <a:gd name="T22" fmla="*/ 143 w 157"/>
                  <a:gd name="T23" fmla="*/ 105 h 117"/>
                  <a:gd name="T24" fmla="*/ 143 w 157"/>
                  <a:gd name="T25" fmla="*/ 97 h 117"/>
                  <a:gd name="T26" fmla="*/ 150 w 157"/>
                  <a:gd name="T27" fmla="*/ 102 h 117"/>
                  <a:gd name="T28" fmla="*/ 144 w 157"/>
                  <a:gd name="T29" fmla="*/ 88 h 117"/>
                  <a:gd name="T30" fmla="*/ 152 w 157"/>
                  <a:gd name="T31" fmla="*/ 97 h 117"/>
                  <a:gd name="T32" fmla="*/ 157 w 157"/>
                  <a:gd name="T33" fmla="*/ 78 h 117"/>
                  <a:gd name="T34" fmla="*/ 149 w 157"/>
                  <a:gd name="T35" fmla="*/ 65 h 117"/>
                  <a:gd name="T36" fmla="*/ 143 w 157"/>
                  <a:gd name="T37" fmla="*/ 78 h 117"/>
                  <a:gd name="T38" fmla="*/ 134 w 157"/>
                  <a:gd name="T39" fmla="*/ 69 h 117"/>
                  <a:gd name="T40" fmla="*/ 126 w 157"/>
                  <a:gd name="T41" fmla="*/ 52 h 117"/>
                  <a:gd name="T42" fmla="*/ 121 w 157"/>
                  <a:gd name="T43" fmla="*/ 48 h 117"/>
                  <a:gd name="T44" fmla="*/ 118 w 157"/>
                  <a:gd name="T45" fmla="*/ 60 h 117"/>
                  <a:gd name="T46" fmla="*/ 112 w 157"/>
                  <a:gd name="T47" fmla="*/ 68 h 117"/>
                  <a:gd name="T48" fmla="*/ 108 w 157"/>
                  <a:gd name="T49" fmla="*/ 55 h 117"/>
                  <a:gd name="T50" fmla="*/ 97 w 157"/>
                  <a:gd name="T51" fmla="*/ 36 h 117"/>
                  <a:gd name="T52" fmla="*/ 79 w 157"/>
                  <a:gd name="T53" fmla="*/ 15 h 117"/>
                  <a:gd name="T54" fmla="*/ 75 w 157"/>
                  <a:gd name="T55" fmla="*/ 19 h 117"/>
                  <a:gd name="T56" fmla="*/ 79 w 157"/>
                  <a:gd name="T57" fmla="*/ 43 h 117"/>
                  <a:gd name="T58" fmla="*/ 71 w 157"/>
                  <a:gd name="T59" fmla="*/ 56 h 117"/>
                  <a:gd name="T60" fmla="*/ 62 w 157"/>
                  <a:gd name="T61" fmla="*/ 42 h 117"/>
                  <a:gd name="T62" fmla="*/ 55 w 157"/>
                  <a:gd name="T63" fmla="*/ 29 h 117"/>
                  <a:gd name="T64" fmla="*/ 46 w 157"/>
                  <a:gd name="T65" fmla="*/ 4 h 117"/>
                  <a:gd name="T66" fmla="*/ 38 w 157"/>
                  <a:gd name="T67" fmla="*/ 23 h 117"/>
                  <a:gd name="T68" fmla="*/ 38 w 157"/>
                  <a:gd name="T69" fmla="*/ 48 h 117"/>
                  <a:gd name="T70" fmla="*/ 32 w 157"/>
                  <a:gd name="T71" fmla="*/ 47 h 117"/>
                  <a:gd name="T72" fmla="*/ 21 w 157"/>
                  <a:gd name="T73" fmla="*/ 42 h 117"/>
                  <a:gd name="T74" fmla="*/ 9 w 157"/>
                  <a:gd name="T75" fmla="*/ 28 h 117"/>
                  <a:gd name="T76" fmla="*/ 2 w 157"/>
                  <a:gd name="T77" fmla="*/ 22 h 117"/>
                  <a:gd name="T78" fmla="*/ 5 w 157"/>
                  <a:gd name="T79" fmla="*/ 43 h 117"/>
                  <a:gd name="T80" fmla="*/ 9 w 157"/>
                  <a:gd name="T81" fmla="*/ 84 h 117"/>
                  <a:gd name="T82" fmla="*/ 15 w 157"/>
                  <a:gd name="T83" fmla="*/ 101 h 117"/>
                  <a:gd name="T84" fmla="*/ 23 w 157"/>
                  <a:gd name="T85" fmla="*/ 101 h 117"/>
                  <a:gd name="T86" fmla="*/ 30 w 157"/>
                  <a:gd name="T87" fmla="*/ 110 h 117"/>
                  <a:gd name="T88" fmla="*/ 33 w 157"/>
                  <a:gd name="T89" fmla="*/ 107 h 117"/>
                  <a:gd name="T90" fmla="*/ 39 w 157"/>
                  <a:gd name="T91" fmla="*/ 110 h 117"/>
                  <a:gd name="T92" fmla="*/ 39 w 157"/>
                  <a:gd name="T93" fmla="*/ 108 h 117"/>
                  <a:gd name="T94" fmla="*/ 47 w 157"/>
                  <a:gd name="T95" fmla="*/ 105 h 117"/>
                  <a:gd name="T96" fmla="*/ 55 w 157"/>
                  <a:gd name="T97" fmla="*/ 111 h 117"/>
                  <a:gd name="T98" fmla="*/ 56 w 157"/>
                  <a:gd name="T99" fmla="*/ 107 h 117"/>
                  <a:gd name="T100" fmla="*/ 61 w 157"/>
                  <a:gd name="T101" fmla="*/ 105 h 117"/>
                  <a:gd name="T102" fmla="*/ 69 w 157"/>
                  <a:gd name="T103" fmla="*/ 107 h 117"/>
                  <a:gd name="T104" fmla="*/ 74 w 157"/>
                  <a:gd name="T105" fmla="*/ 115 h 117"/>
                  <a:gd name="T106" fmla="*/ 75 w 157"/>
                  <a:gd name="T107" fmla="*/ 107 h 117"/>
                  <a:gd name="T108" fmla="*/ 81 w 157"/>
                  <a:gd name="T109" fmla="*/ 115 h 117"/>
                  <a:gd name="T110" fmla="*/ 84 w 157"/>
                  <a:gd name="T111" fmla="*/ 117 h 11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57"/>
                  <a:gd name="T169" fmla="*/ 0 h 117"/>
                  <a:gd name="T170" fmla="*/ 157 w 157"/>
                  <a:gd name="T171" fmla="*/ 117 h 117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57" h="117">
                    <a:moveTo>
                      <a:pt x="86" y="117"/>
                    </a:moveTo>
                    <a:lnTo>
                      <a:pt x="89" y="115"/>
                    </a:lnTo>
                    <a:lnTo>
                      <a:pt x="89" y="112"/>
                    </a:lnTo>
                    <a:lnTo>
                      <a:pt x="89" y="108"/>
                    </a:lnTo>
                    <a:lnTo>
                      <a:pt x="89" y="106"/>
                    </a:lnTo>
                    <a:lnTo>
                      <a:pt x="90" y="108"/>
                    </a:lnTo>
                    <a:lnTo>
                      <a:pt x="90" y="110"/>
                    </a:lnTo>
                    <a:lnTo>
                      <a:pt x="92" y="112"/>
                    </a:lnTo>
                    <a:lnTo>
                      <a:pt x="92" y="115"/>
                    </a:lnTo>
                    <a:lnTo>
                      <a:pt x="93" y="115"/>
                    </a:lnTo>
                    <a:lnTo>
                      <a:pt x="94" y="114"/>
                    </a:lnTo>
                    <a:lnTo>
                      <a:pt x="95" y="114"/>
                    </a:lnTo>
                    <a:lnTo>
                      <a:pt x="95" y="112"/>
                    </a:lnTo>
                    <a:lnTo>
                      <a:pt x="95" y="108"/>
                    </a:lnTo>
                    <a:lnTo>
                      <a:pt x="94" y="106"/>
                    </a:lnTo>
                    <a:lnTo>
                      <a:pt x="94" y="105"/>
                    </a:lnTo>
                    <a:lnTo>
                      <a:pt x="93" y="101"/>
                    </a:lnTo>
                    <a:lnTo>
                      <a:pt x="94" y="102"/>
                    </a:lnTo>
                    <a:lnTo>
                      <a:pt x="95" y="105"/>
                    </a:lnTo>
                    <a:lnTo>
                      <a:pt x="97" y="107"/>
                    </a:lnTo>
                    <a:lnTo>
                      <a:pt x="98" y="108"/>
                    </a:lnTo>
                    <a:lnTo>
                      <a:pt x="100" y="106"/>
                    </a:lnTo>
                    <a:lnTo>
                      <a:pt x="102" y="105"/>
                    </a:lnTo>
                    <a:lnTo>
                      <a:pt x="100" y="102"/>
                    </a:lnTo>
                    <a:lnTo>
                      <a:pt x="99" y="98"/>
                    </a:lnTo>
                    <a:lnTo>
                      <a:pt x="100" y="99"/>
                    </a:lnTo>
                    <a:lnTo>
                      <a:pt x="102" y="101"/>
                    </a:lnTo>
                    <a:lnTo>
                      <a:pt x="103" y="102"/>
                    </a:lnTo>
                    <a:lnTo>
                      <a:pt x="104" y="105"/>
                    </a:lnTo>
                    <a:lnTo>
                      <a:pt x="106" y="105"/>
                    </a:lnTo>
                    <a:lnTo>
                      <a:pt x="107" y="105"/>
                    </a:lnTo>
                    <a:lnTo>
                      <a:pt x="108" y="105"/>
                    </a:lnTo>
                    <a:lnTo>
                      <a:pt x="109" y="106"/>
                    </a:lnTo>
                    <a:lnTo>
                      <a:pt x="109" y="103"/>
                    </a:lnTo>
                    <a:lnTo>
                      <a:pt x="108" y="99"/>
                    </a:lnTo>
                    <a:lnTo>
                      <a:pt x="107" y="98"/>
                    </a:lnTo>
                    <a:lnTo>
                      <a:pt x="107" y="97"/>
                    </a:lnTo>
                    <a:lnTo>
                      <a:pt x="107" y="98"/>
                    </a:lnTo>
                    <a:lnTo>
                      <a:pt x="108" y="98"/>
                    </a:lnTo>
                    <a:lnTo>
                      <a:pt x="109" y="99"/>
                    </a:lnTo>
                    <a:lnTo>
                      <a:pt x="111" y="101"/>
                    </a:lnTo>
                    <a:lnTo>
                      <a:pt x="112" y="103"/>
                    </a:lnTo>
                    <a:lnTo>
                      <a:pt x="112" y="105"/>
                    </a:lnTo>
                    <a:lnTo>
                      <a:pt x="112" y="106"/>
                    </a:lnTo>
                    <a:lnTo>
                      <a:pt x="115" y="105"/>
                    </a:lnTo>
                    <a:lnTo>
                      <a:pt x="115" y="103"/>
                    </a:lnTo>
                    <a:lnTo>
                      <a:pt x="116" y="102"/>
                    </a:lnTo>
                    <a:lnTo>
                      <a:pt x="117" y="101"/>
                    </a:lnTo>
                    <a:lnTo>
                      <a:pt x="116" y="99"/>
                    </a:lnTo>
                    <a:lnTo>
                      <a:pt x="116" y="98"/>
                    </a:lnTo>
                    <a:lnTo>
                      <a:pt x="115" y="96"/>
                    </a:lnTo>
                    <a:lnTo>
                      <a:pt x="115" y="94"/>
                    </a:lnTo>
                    <a:lnTo>
                      <a:pt x="116" y="97"/>
                    </a:lnTo>
                    <a:lnTo>
                      <a:pt x="117" y="97"/>
                    </a:lnTo>
                    <a:lnTo>
                      <a:pt x="118" y="99"/>
                    </a:lnTo>
                    <a:lnTo>
                      <a:pt x="120" y="101"/>
                    </a:lnTo>
                    <a:lnTo>
                      <a:pt x="121" y="101"/>
                    </a:lnTo>
                    <a:lnTo>
                      <a:pt x="122" y="101"/>
                    </a:lnTo>
                    <a:lnTo>
                      <a:pt x="123" y="101"/>
                    </a:lnTo>
                    <a:lnTo>
                      <a:pt x="125" y="102"/>
                    </a:lnTo>
                    <a:lnTo>
                      <a:pt x="126" y="102"/>
                    </a:lnTo>
                    <a:lnTo>
                      <a:pt x="127" y="102"/>
                    </a:lnTo>
                    <a:lnTo>
                      <a:pt x="126" y="99"/>
                    </a:lnTo>
                    <a:lnTo>
                      <a:pt x="125" y="98"/>
                    </a:lnTo>
                    <a:lnTo>
                      <a:pt x="125" y="96"/>
                    </a:lnTo>
                    <a:lnTo>
                      <a:pt x="123" y="94"/>
                    </a:lnTo>
                    <a:lnTo>
                      <a:pt x="125" y="96"/>
                    </a:lnTo>
                    <a:lnTo>
                      <a:pt x="127" y="98"/>
                    </a:lnTo>
                    <a:lnTo>
                      <a:pt x="129" y="99"/>
                    </a:lnTo>
                    <a:lnTo>
                      <a:pt x="130" y="102"/>
                    </a:lnTo>
                    <a:lnTo>
                      <a:pt x="131" y="103"/>
                    </a:lnTo>
                    <a:lnTo>
                      <a:pt x="132" y="103"/>
                    </a:lnTo>
                    <a:lnTo>
                      <a:pt x="136" y="103"/>
                    </a:lnTo>
                    <a:lnTo>
                      <a:pt x="135" y="101"/>
                    </a:lnTo>
                    <a:lnTo>
                      <a:pt x="135" y="98"/>
                    </a:lnTo>
                    <a:lnTo>
                      <a:pt x="134" y="97"/>
                    </a:lnTo>
                    <a:lnTo>
                      <a:pt x="131" y="94"/>
                    </a:lnTo>
                    <a:lnTo>
                      <a:pt x="132" y="94"/>
                    </a:lnTo>
                    <a:lnTo>
                      <a:pt x="134" y="94"/>
                    </a:lnTo>
                    <a:lnTo>
                      <a:pt x="135" y="97"/>
                    </a:lnTo>
                    <a:lnTo>
                      <a:pt x="136" y="99"/>
                    </a:lnTo>
                    <a:lnTo>
                      <a:pt x="137" y="101"/>
                    </a:lnTo>
                    <a:lnTo>
                      <a:pt x="139" y="105"/>
                    </a:lnTo>
                    <a:lnTo>
                      <a:pt x="140" y="105"/>
                    </a:lnTo>
                    <a:lnTo>
                      <a:pt x="141" y="105"/>
                    </a:lnTo>
                    <a:lnTo>
                      <a:pt x="143" y="105"/>
                    </a:lnTo>
                    <a:lnTo>
                      <a:pt x="145" y="105"/>
                    </a:lnTo>
                    <a:lnTo>
                      <a:pt x="144" y="101"/>
                    </a:lnTo>
                    <a:lnTo>
                      <a:pt x="143" y="98"/>
                    </a:lnTo>
                    <a:lnTo>
                      <a:pt x="140" y="96"/>
                    </a:lnTo>
                    <a:lnTo>
                      <a:pt x="139" y="93"/>
                    </a:lnTo>
                    <a:lnTo>
                      <a:pt x="141" y="94"/>
                    </a:lnTo>
                    <a:lnTo>
                      <a:pt x="141" y="96"/>
                    </a:lnTo>
                    <a:lnTo>
                      <a:pt x="143" y="97"/>
                    </a:lnTo>
                    <a:lnTo>
                      <a:pt x="144" y="98"/>
                    </a:lnTo>
                    <a:lnTo>
                      <a:pt x="145" y="99"/>
                    </a:lnTo>
                    <a:lnTo>
                      <a:pt x="145" y="101"/>
                    </a:lnTo>
                    <a:lnTo>
                      <a:pt x="146" y="102"/>
                    </a:lnTo>
                    <a:lnTo>
                      <a:pt x="148" y="103"/>
                    </a:lnTo>
                    <a:lnTo>
                      <a:pt x="149" y="103"/>
                    </a:lnTo>
                    <a:lnTo>
                      <a:pt x="150" y="102"/>
                    </a:lnTo>
                    <a:lnTo>
                      <a:pt x="152" y="102"/>
                    </a:lnTo>
                    <a:lnTo>
                      <a:pt x="150" y="99"/>
                    </a:lnTo>
                    <a:lnTo>
                      <a:pt x="150" y="98"/>
                    </a:lnTo>
                    <a:lnTo>
                      <a:pt x="149" y="96"/>
                    </a:lnTo>
                    <a:lnTo>
                      <a:pt x="146" y="93"/>
                    </a:lnTo>
                    <a:lnTo>
                      <a:pt x="145" y="91"/>
                    </a:lnTo>
                    <a:lnTo>
                      <a:pt x="144" y="89"/>
                    </a:lnTo>
                    <a:lnTo>
                      <a:pt x="144" y="88"/>
                    </a:lnTo>
                    <a:lnTo>
                      <a:pt x="143" y="88"/>
                    </a:lnTo>
                    <a:lnTo>
                      <a:pt x="145" y="89"/>
                    </a:lnTo>
                    <a:lnTo>
                      <a:pt x="146" y="89"/>
                    </a:lnTo>
                    <a:lnTo>
                      <a:pt x="148" y="92"/>
                    </a:lnTo>
                    <a:lnTo>
                      <a:pt x="149" y="93"/>
                    </a:lnTo>
                    <a:lnTo>
                      <a:pt x="150" y="94"/>
                    </a:lnTo>
                    <a:lnTo>
                      <a:pt x="152" y="96"/>
                    </a:lnTo>
                    <a:lnTo>
                      <a:pt x="152" y="97"/>
                    </a:lnTo>
                    <a:lnTo>
                      <a:pt x="153" y="98"/>
                    </a:lnTo>
                    <a:lnTo>
                      <a:pt x="153" y="96"/>
                    </a:lnTo>
                    <a:lnTo>
                      <a:pt x="152" y="93"/>
                    </a:lnTo>
                    <a:lnTo>
                      <a:pt x="150" y="89"/>
                    </a:lnTo>
                    <a:lnTo>
                      <a:pt x="152" y="87"/>
                    </a:lnTo>
                    <a:lnTo>
                      <a:pt x="154" y="83"/>
                    </a:lnTo>
                    <a:lnTo>
                      <a:pt x="157" y="80"/>
                    </a:lnTo>
                    <a:lnTo>
                      <a:pt x="157" y="78"/>
                    </a:lnTo>
                    <a:lnTo>
                      <a:pt x="157" y="77"/>
                    </a:lnTo>
                    <a:lnTo>
                      <a:pt x="155" y="74"/>
                    </a:lnTo>
                    <a:lnTo>
                      <a:pt x="154" y="71"/>
                    </a:lnTo>
                    <a:lnTo>
                      <a:pt x="152" y="69"/>
                    </a:lnTo>
                    <a:lnTo>
                      <a:pt x="150" y="65"/>
                    </a:lnTo>
                    <a:lnTo>
                      <a:pt x="149" y="65"/>
                    </a:lnTo>
                    <a:lnTo>
                      <a:pt x="148" y="68"/>
                    </a:lnTo>
                    <a:lnTo>
                      <a:pt x="148" y="70"/>
                    </a:lnTo>
                    <a:lnTo>
                      <a:pt x="148" y="73"/>
                    </a:lnTo>
                    <a:lnTo>
                      <a:pt x="146" y="74"/>
                    </a:lnTo>
                    <a:lnTo>
                      <a:pt x="146" y="75"/>
                    </a:lnTo>
                    <a:lnTo>
                      <a:pt x="145" y="77"/>
                    </a:lnTo>
                    <a:lnTo>
                      <a:pt x="143" y="78"/>
                    </a:lnTo>
                    <a:lnTo>
                      <a:pt x="139" y="78"/>
                    </a:lnTo>
                    <a:lnTo>
                      <a:pt x="137" y="78"/>
                    </a:lnTo>
                    <a:lnTo>
                      <a:pt x="137" y="79"/>
                    </a:lnTo>
                    <a:lnTo>
                      <a:pt x="136" y="79"/>
                    </a:lnTo>
                    <a:lnTo>
                      <a:pt x="135" y="79"/>
                    </a:lnTo>
                    <a:lnTo>
                      <a:pt x="134" y="77"/>
                    </a:lnTo>
                    <a:lnTo>
                      <a:pt x="134" y="73"/>
                    </a:lnTo>
                    <a:lnTo>
                      <a:pt x="134" y="69"/>
                    </a:lnTo>
                    <a:lnTo>
                      <a:pt x="134" y="65"/>
                    </a:lnTo>
                    <a:lnTo>
                      <a:pt x="131" y="64"/>
                    </a:lnTo>
                    <a:lnTo>
                      <a:pt x="130" y="62"/>
                    </a:lnTo>
                    <a:lnTo>
                      <a:pt x="129" y="60"/>
                    </a:lnTo>
                    <a:lnTo>
                      <a:pt x="127" y="59"/>
                    </a:lnTo>
                    <a:lnTo>
                      <a:pt x="127" y="57"/>
                    </a:lnTo>
                    <a:lnTo>
                      <a:pt x="126" y="55"/>
                    </a:lnTo>
                    <a:lnTo>
                      <a:pt x="126" y="52"/>
                    </a:lnTo>
                    <a:lnTo>
                      <a:pt x="126" y="51"/>
                    </a:lnTo>
                    <a:lnTo>
                      <a:pt x="125" y="48"/>
                    </a:lnTo>
                    <a:lnTo>
                      <a:pt x="125" y="46"/>
                    </a:lnTo>
                    <a:lnTo>
                      <a:pt x="123" y="45"/>
                    </a:lnTo>
                    <a:lnTo>
                      <a:pt x="122" y="43"/>
                    </a:lnTo>
                    <a:lnTo>
                      <a:pt x="121" y="46"/>
                    </a:lnTo>
                    <a:lnTo>
                      <a:pt x="121" y="47"/>
                    </a:lnTo>
                    <a:lnTo>
                      <a:pt x="121" y="48"/>
                    </a:lnTo>
                    <a:lnTo>
                      <a:pt x="120" y="48"/>
                    </a:lnTo>
                    <a:lnTo>
                      <a:pt x="121" y="51"/>
                    </a:lnTo>
                    <a:lnTo>
                      <a:pt x="121" y="54"/>
                    </a:lnTo>
                    <a:lnTo>
                      <a:pt x="121" y="56"/>
                    </a:lnTo>
                    <a:lnTo>
                      <a:pt x="121" y="57"/>
                    </a:lnTo>
                    <a:lnTo>
                      <a:pt x="120" y="59"/>
                    </a:lnTo>
                    <a:lnTo>
                      <a:pt x="118" y="60"/>
                    </a:lnTo>
                    <a:lnTo>
                      <a:pt x="116" y="62"/>
                    </a:lnTo>
                    <a:lnTo>
                      <a:pt x="116" y="65"/>
                    </a:lnTo>
                    <a:lnTo>
                      <a:pt x="115" y="66"/>
                    </a:lnTo>
                    <a:lnTo>
                      <a:pt x="115" y="68"/>
                    </a:lnTo>
                    <a:lnTo>
                      <a:pt x="113" y="68"/>
                    </a:lnTo>
                    <a:lnTo>
                      <a:pt x="112" y="68"/>
                    </a:lnTo>
                    <a:lnTo>
                      <a:pt x="112" y="66"/>
                    </a:lnTo>
                    <a:lnTo>
                      <a:pt x="111" y="65"/>
                    </a:lnTo>
                    <a:lnTo>
                      <a:pt x="111" y="62"/>
                    </a:lnTo>
                    <a:lnTo>
                      <a:pt x="109" y="60"/>
                    </a:lnTo>
                    <a:lnTo>
                      <a:pt x="109" y="57"/>
                    </a:lnTo>
                    <a:lnTo>
                      <a:pt x="108" y="55"/>
                    </a:lnTo>
                    <a:lnTo>
                      <a:pt x="107" y="52"/>
                    </a:lnTo>
                    <a:lnTo>
                      <a:pt x="106" y="51"/>
                    </a:lnTo>
                    <a:lnTo>
                      <a:pt x="103" y="48"/>
                    </a:lnTo>
                    <a:lnTo>
                      <a:pt x="100" y="47"/>
                    </a:lnTo>
                    <a:lnTo>
                      <a:pt x="98" y="46"/>
                    </a:lnTo>
                    <a:lnTo>
                      <a:pt x="97" y="42"/>
                    </a:lnTo>
                    <a:lnTo>
                      <a:pt x="97" y="38"/>
                    </a:lnTo>
                    <a:lnTo>
                      <a:pt x="97" y="36"/>
                    </a:lnTo>
                    <a:lnTo>
                      <a:pt x="95" y="32"/>
                    </a:lnTo>
                    <a:lnTo>
                      <a:pt x="92" y="29"/>
                    </a:lnTo>
                    <a:lnTo>
                      <a:pt x="89" y="27"/>
                    </a:lnTo>
                    <a:lnTo>
                      <a:pt x="86" y="26"/>
                    </a:lnTo>
                    <a:lnTo>
                      <a:pt x="84" y="23"/>
                    </a:lnTo>
                    <a:lnTo>
                      <a:pt x="81" y="20"/>
                    </a:lnTo>
                    <a:lnTo>
                      <a:pt x="80" y="18"/>
                    </a:lnTo>
                    <a:lnTo>
                      <a:pt x="79" y="15"/>
                    </a:lnTo>
                    <a:lnTo>
                      <a:pt x="76" y="11"/>
                    </a:lnTo>
                    <a:lnTo>
                      <a:pt x="75" y="11"/>
                    </a:lnTo>
                    <a:lnTo>
                      <a:pt x="75" y="14"/>
                    </a:lnTo>
                    <a:lnTo>
                      <a:pt x="75" y="17"/>
                    </a:lnTo>
                    <a:lnTo>
                      <a:pt x="75" y="19"/>
                    </a:lnTo>
                    <a:lnTo>
                      <a:pt x="75" y="22"/>
                    </a:lnTo>
                    <a:lnTo>
                      <a:pt x="76" y="24"/>
                    </a:lnTo>
                    <a:lnTo>
                      <a:pt x="78" y="27"/>
                    </a:lnTo>
                    <a:lnTo>
                      <a:pt x="79" y="29"/>
                    </a:lnTo>
                    <a:lnTo>
                      <a:pt x="80" y="32"/>
                    </a:lnTo>
                    <a:lnTo>
                      <a:pt x="80" y="36"/>
                    </a:lnTo>
                    <a:lnTo>
                      <a:pt x="79" y="40"/>
                    </a:lnTo>
                    <a:lnTo>
                      <a:pt x="79" y="43"/>
                    </a:lnTo>
                    <a:lnTo>
                      <a:pt x="80" y="48"/>
                    </a:lnTo>
                    <a:lnTo>
                      <a:pt x="80" y="51"/>
                    </a:lnTo>
                    <a:lnTo>
                      <a:pt x="79" y="55"/>
                    </a:lnTo>
                    <a:lnTo>
                      <a:pt x="76" y="57"/>
                    </a:lnTo>
                    <a:lnTo>
                      <a:pt x="74" y="59"/>
                    </a:lnTo>
                    <a:lnTo>
                      <a:pt x="72" y="59"/>
                    </a:lnTo>
                    <a:lnTo>
                      <a:pt x="72" y="57"/>
                    </a:lnTo>
                    <a:lnTo>
                      <a:pt x="71" y="56"/>
                    </a:lnTo>
                    <a:lnTo>
                      <a:pt x="70" y="54"/>
                    </a:lnTo>
                    <a:lnTo>
                      <a:pt x="67" y="51"/>
                    </a:lnTo>
                    <a:lnTo>
                      <a:pt x="65" y="50"/>
                    </a:lnTo>
                    <a:lnTo>
                      <a:pt x="63" y="48"/>
                    </a:lnTo>
                    <a:lnTo>
                      <a:pt x="63" y="47"/>
                    </a:lnTo>
                    <a:lnTo>
                      <a:pt x="62" y="46"/>
                    </a:lnTo>
                    <a:lnTo>
                      <a:pt x="62" y="45"/>
                    </a:lnTo>
                    <a:lnTo>
                      <a:pt x="62" y="42"/>
                    </a:lnTo>
                    <a:lnTo>
                      <a:pt x="62" y="38"/>
                    </a:lnTo>
                    <a:lnTo>
                      <a:pt x="62" y="37"/>
                    </a:lnTo>
                    <a:lnTo>
                      <a:pt x="61" y="36"/>
                    </a:lnTo>
                    <a:lnTo>
                      <a:pt x="60" y="33"/>
                    </a:lnTo>
                    <a:lnTo>
                      <a:pt x="58" y="33"/>
                    </a:lnTo>
                    <a:lnTo>
                      <a:pt x="57" y="32"/>
                    </a:lnTo>
                    <a:lnTo>
                      <a:pt x="56" y="31"/>
                    </a:lnTo>
                    <a:lnTo>
                      <a:pt x="55" y="29"/>
                    </a:lnTo>
                    <a:lnTo>
                      <a:pt x="52" y="28"/>
                    </a:lnTo>
                    <a:lnTo>
                      <a:pt x="49" y="24"/>
                    </a:lnTo>
                    <a:lnTo>
                      <a:pt x="48" y="22"/>
                    </a:lnTo>
                    <a:lnTo>
                      <a:pt x="47" y="18"/>
                    </a:lnTo>
                    <a:lnTo>
                      <a:pt x="47" y="15"/>
                    </a:lnTo>
                    <a:lnTo>
                      <a:pt x="46" y="11"/>
                    </a:lnTo>
                    <a:lnTo>
                      <a:pt x="46" y="8"/>
                    </a:lnTo>
                    <a:lnTo>
                      <a:pt x="46" y="4"/>
                    </a:lnTo>
                    <a:lnTo>
                      <a:pt x="46" y="0"/>
                    </a:lnTo>
                    <a:lnTo>
                      <a:pt x="43" y="1"/>
                    </a:lnTo>
                    <a:lnTo>
                      <a:pt x="42" y="4"/>
                    </a:lnTo>
                    <a:lnTo>
                      <a:pt x="39" y="8"/>
                    </a:lnTo>
                    <a:lnTo>
                      <a:pt x="38" y="11"/>
                    </a:lnTo>
                    <a:lnTo>
                      <a:pt x="37" y="15"/>
                    </a:lnTo>
                    <a:lnTo>
                      <a:pt x="37" y="20"/>
                    </a:lnTo>
                    <a:lnTo>
                      <a:pt x="38" y="23"/>
                    </a:lnTo>
                    <a:lnTo>
                      <a:pt x="39" y="27"/>
                    </a:lnTo>
                    <a:lnTo>
                      <a:pt x="42" y="31"/>
                    </a:lnTo>
                    <a:lnTo>
                      <a:pt x="42" y="34"/>
                    </a:lnTo>
                    <a:lnTo>
                      <a:pt x="42" y="38"/>
                    </a:lnTo>
                    <a:lnTo>
                      <a:pt x="39" y="43"/>
                    </a:lnTo>
                    <a:lnTo>
                      <a:pt x="38" y="45"/>
                    </a:lnTo>
                    <a:lnTo>
                      <a:pt x="38" y="47"/>
                    </a:lnTo>
                    <a:lnTo>
                      <a:pt x="38" y="48"/>
                    </a:lnTo>
                    <a:lnTo>
                      <a:pt x="38" y="50"/>
                    </a:lnTo>
                    <a:lnTo>
                      <a:pt x="37" y="50"/>
                    </a:lnTo>
                    <a:lnTo>
                      <a:pt x="35" y="50"/>
                    </a:lnTo>
                    <a:lnTo>
                      <a:pt x="34" y="51"/>
                    </a:lnTo>
                    <a:lnTo>
                      <a:pt x="34" y="50"/>
                    </a:lnTo>
                    <a:lnTo>
                      <a:pt x="33" y="48"/>
                    </a:lnTo>
                    <a:lnTo>
                      <a:pt x="32" y="47"/>
                    </a:lnTo>
                    <a:lnTo>
                      <a:pt x="32" y="46"/>
                    </a:lnTo>
                    <a:lnTo>
                      <a:pt x="29" y="46"/>
                    </a:lnTo>
                    <a:lnTo>
                      <a:pt x="28" y="46"/>
                    </a:lnTo>
                    <a:lnTo>
                      <a:pt x="26" y="45"/>
                    </a:lnTo>
                    <a:lnTo>
                      <a:pt x="25" y="45"/>
                    </a:lnTo>
                    <a:lnTo>
                      <a:pt x="24" y="45"/>
                    </a:lnTo>
                    <a:lnTo>
                      <a:pt x="23" y="43"/>
                    </a:lnTo>
                    <a:lnTo>
                      <a:pt x="21" y="42"/>
                    </a:lnTo>
                    <a:lnTo>
                      <a:pt x="20" y="41"/>
                    </a:lnTo>
                    <a:lnTo>
                      <a:pt x="19" y="37"/>
                    </a:lnTo>
                    <a:lnTo>
                      <a:pt x="19" y="33"/>
                    </a:lnTo>
                    <a:lnTo>
                      <a:pt x="18" y="32"/>
                    </a:lnTo>
                    <a:lnTo>
                      <a:pt x="15" y="31"/>
                    </a:lnTo>
                    <a:lnTo>
                      <a:pt x="14" y="31"/>
                    </a:lnTo>
                    <a:lnTo>
                      <a:pt x="11" y="29"/>
                    </a:lnTo>
                    <a:lnTo>
                      <a:pt x="9" y="28"/>
                    </a:lnTo>
                    <a:lnTo>
                      <a:pt x="5" y="27"/>
                    </a:lnTo>
                    <a:lnTo>
                      <a:pt x="5" y="26"/>
                    </a:lnTo>
                    <a:lnTo>
                      <a:pt x="4" y="24"/>
                    </a:lnTo>
                    <a:lnTo>
                      <a:pt x="4" y="23"/>
                    </a:lnTo>
                    <a:lnTo>
                      <a:pt x="2" y="22"/>
                    </a:lnTo>
                    <a:lnTo>
                      <a:pt x="0" y="27"/>
                    </a:lnTo>
                    <a:lnTo>
                      <a:pt x="0" y="31"/>
                    </a:lnTo>
                    <a:lnTo>
                      <a:pt x="1" y="36"/>
                    </a:lnTo>
                    <a:lnTo>
                      <a:pt x="5" y="40"/>
                    </a:lnTo>
                    <a:lnTo>
                      <a:pt x="5" y="41"/>
                    </a:lnTo>
                    <a:lnTo>
                      <a:pt x="5" y="42"/>
                    </a:lnTo>
                    <a:lnTo>
                      <a:pt x="5" y="43"/>
                    </a:lnTo>
                    <a:lnTo>
                      <a:pt x="5" y="47"/>
                    </a:lnTo>
                    <a:lnTo>
                      <a:pt x="4" y="52"/>
                    </a:lnTo>
                    <a:lnTo>
                      <a:pt x="2" y="59"/>
                    </a:lnTo>
                    <a:lnTo>
                      <a:pt x="1" y="64"/>
                    </a:lnTo>
                    <a:lnTo>
                      <a:pt x="1" y="69"/>
                    </a:lnTo>
                    <a:lnTo>
                      <a:pt x="2" y="74"/>
                    </a:lnTo>
                    <a:lnTo>
                      <a:pt x="5" y="79"/>
                    </a:lnTo>
                    <a:lnTo>
                      <a:pt x="9" y="84"/>
                    </a:lnTo>
                    <a:lnTo>
                      <a:pt x="14" y="88"/>
                    </a:lnTo>
                    <a:lnTo>
                      <a:pt x="14" y="89"/>
                    </a:lnTo>
                    <a:lnTo>
                      <a:pt x="12" y="91"/>
                    </a:lnTo>
                    <a:lnTo>
                      <a:pt x="12" y="92"/>
                    </a:lnTo>
                    <a:lnTo>
                      <a:pt x="12" y="93"/>
                    </a:lnTo>
                    <a:lnTo>
                      <a:pt x="14" y="97"/>
                    </a:lnTo>
                    <a:lnTo>
                      <a:pt x="15" y="99"/>
                    </a:lnTo>
                    <a:lnTo>
                      <a:pt x="15" y="101"/>
                    </a:lnTo>
                    <a:lnTo>
                      <a:pt x="18" y="103"/>
                    </a:lnTo>
                    <a:lnTo>
                      <a:pt x="19" y="105"/>
                    </a:lnTo>
                    <a:lnTo>
                      <a:pt x="21" y="106"/>
                    </a:lnTo>
                    <a:lnTo>
                      <a:pt x="24" y="107"/>
                    </a:lnTo>
                    <a:lnTo>
                      <a:pt x="26" y="108"/>
                    </a:lnTo>
                    <a:lnTo>
                      <a:pt x="25" y="107"/>
                    </a:lnTo>
                    <a:lnTo>
                      <a:pt x="24" y="103"/>
                    </a:lnTo>
                    <a:lnTo>
                      <a:pt x="23" y="101"/>
                    </a:lnTo>
                    <a:lnTo>
                      <a:pt x="21" y="98"/>
                    </a:lnTo>
                    <a:lnTo>
                      <a:pt x="23" y="101"/>
                    </a:lnTo>
                    <a:lnTo>
                      <a:pt x="24" y="102"/>
                    </a:lnTo>
                    <a:lnTo>
                      <a:pt x="25" y="105"/>
                    </a:lnTo>
                    <a:lnTo>
                      <a:pt x="26" y="106"/>
                    </a:lnTo>
                    <a:lnTo>
                      <a:pt x="28" y="107"/>
                    </a:lnTo>
                    <a:lnTo>
                      <a:pt x="29" y="108"/>
                    </a:lnTo>
                    <a:lnTo>
                      <a:pt x="30" y="110"/>
                    </a:lnTo>
                    <a:lnTo>
                      <a:pt x="33" y="110"/>
                    </a:lnTo>
                    <a:lnTo>
                      <a:pt x="32" y="108"/>
                    </a:lnTo>
                    <a:lnTo>
                      <a:pt x="30" y="106"/>
                    </a:lnTo>
                    <a:lnTo>
                      <a:pt x="29" y="103"/>
                    </a:lnTo>
                    <a:lnTo>
                      <a:pt x="28" y="101"/>
                    </a:lnTo>
                    <a:lnTo>
                      <a:pt x="29" y="102"/>
                    </a:lnTo>
                    <a:lnTo>
                      <a:pt x="30" y="105"/>
                    </a:lnTo>
                    <a:lnTo>
                      <a:pt x="33" y="107"/>
                    </a:lnTo>
                    <a:lnTo>
                      <a:pt x="34" y="108"/>
                    </a:lnTo>
                    <a:lnTo>
                      <a:pt x="35" y="110"/>
                    </a:lnTo>
                    <a:lnTo>
                      <a:pt x="38" y="112"/>
                    </a:lnTo>
                    <a:lnTo>
                      <a:pt x="39" y="112"/>
                    </a:lnTo>
                    <a:lnTo>
                      <a:pt x="42" y="114"/>
                    </a:lnTo>
                    <a:lnTo>
                      <a:pt x="42" y="112"/>
                    </a:lnTo>
                    <a:lnTo>
                      <a:pt x="41" y="111"/>
                    </a:lnTo>
                    <a:lnTo>
                      <a:pt x="39" y="110"/>
                    </a:lnTo>
                    <a:lnTo>
                      <a:pt x="38" y="108"/>
                    </a:lnTo>
                    <a:lnTo>
                      <a:pt x="38" y="107"/>
                    </a:lnTo>
                    <a:lnTo>
                      <a:pt x="37" y="106"/>
                    </a:lnTo>
                    <a:lnTo>
                      <a:pt x="35" y="105"/>
                    </a:lnTo>
                    <a:lnTo>
                      <a:pt x="35" y="102"/>
                    </a:lnTo>
                    <a:lnTo>
                      <a:pt x="37" y="105"/>
                    </a:lnTo>
                    <a:lnTo>
                      <a:pt x="38" y="106"/>
                    </a:lnTo>
                    <a:lnTo>
                      <a:pt x="39" y="108"/>
                    </a:lnTo>
                    <a:lnTo>
                      <a:pt x="42" y="110"/>
                    </a:lnTo>
                    <a:lnTo>
                      <a:pt x="43" y="111"/>
                    </a:lnTo>
                    <a:lnTo>
                      <a:pt x="44" y="112"/>
                    </a:lnTo>
                    <a:lnTo>
                      <a:pt x="47" y="114"/>
                    </a:lnTo>
                    <a:lnTo>
                      <a:pt x="49" y="114"/>
                    </a:lnTo>
                    <a:lnTo>
                      <a:pt x="48" y="108"/>
                    </a:lnTo>
                    <a:lnTo>
                      <a:pt x="47" y="106"/>
                    </a:lnTo>
                    <a:lnTo>
                      <a:pt x="47" y="105"/>
                    </a:lnTo>
                    <a:lnTo>
                      <a:pt x="48" y="106"/>
                    </a:lnTo>
                    <a:lnTo>
                      <a:pt x="49" y="107"/>
                    </a:lnTo>
                    <a:lnTo>
                      <a:pt x="49" y="108"/>
                    </a:lnTo>
                    <a:lnTo>
                      <a:pt x="51" y="112"/>
                    </a:lnTo>
                    <a:lnTo>
                      <a:pt x="52" y="111"/>
                    </a:lnTo>
                    <a:lnTo>
                      <a:pt x="53" y="111"/>
                    </a:lnTo>
                    <a:lnTo>
                      <a:pt x="55" y="111"/>
                    </a:lnTo>
                    <a:lnTo>
                      <a:pt x="55" y="110"/>
                    </a:lnTo>
                    <a:lnTo>
                      <a:pt x="55" y="107"/>
                    </a:lnTo>
                    <a:lnTo>
                      <a:pt x="53" y="106"/>
                    </a:lnTo>
                    <a:lnTo>
                      <a:pt x="53" y="105"/>
                    </a:lnTo>
                    <a:lnTo>
                      <a:pt x="53" y="103"/>
                    </a:lnTo>
                    <a:lnTo>
                      <a:pt x="55" y="106"/>
                    </a:lnTo>
                    <a:lnTo>
                      <a:pt x="56" y="107"/>
                    </a:lnTo>
                    <a:lnTo>
                      <a:pt x="57" y="108"/>
                    </a:lnTo>
                    <a:lnTo>
                      <a:pt x="58" y="108"/>
                    </a:lnTo>
                    <a:lnTo>
                      <a:pt x="60" y="108"/>
                    </a:lnTo>
                    <a:lnTo>
                      <a:pt x="62" y="108"/>
                    </a:lnTo>
                    <a:lnTo>
                      <a:pt x="62" y="107"/>
                    </a:lnTo>
                    <a:lnTo>
                      <a:pt x="61" y="106"/>
                    </a:lnTo>
                    <a:lnTo>
                      <a:pt x="61" y="105"/>
                    </a:lnTo>
                    <a:lnTo>
                      <a:pt x="62" y="103"/>
                    </a:lnTo>
                    <a:lnTo>
                      <a:pt x="62" y="106"/>
                    </a:lnTo>
                    <a:lnTo>
                      <a:pt x="63" y="108"/>
                    </a:lnTo>
                    <a:lnTo>
                      <a:pt x="65" y="111"/>
                    </a:lnTo>
                    <a:lnTo>
                      <a:pt x="67" y="112"/>
                    </a:lnTo>
                    <a:lnTo>
                      <a:pt x="69" y="110"/>
                    </a:lnTo>
                    <a:lnTo>
                      <a:pt x="69" y="108"/>
                    </a:lnTo>
                    <a:lnTo>
                      <a:pt x="69" y="107"/>
                    </a:lnTo>
                    <a:lnTo>
                      <a:pt x="69" y="106"/>
                    </a:lnTo>
                    <a:lnTo>
                      <a:pt x="70" y="108"/>
                    </a:lnTo>
                    <a:lnTo>
                      <a:pt x="70" y="110"/>
                    </a:lnTo>
                    <a:lnTo>
                      <a:pt x="70" y="111"/>
                    </a:lnTo>
                    <a:lnTo>
                      <a:pt x="70" y="114"/>
                    </a:lnTo>
                    <a:lnTo>
                      <a:pt x="71" y="114"/>
                    </a:lnTo>
                    <a:lnTo>
                      <a:pt x="72" y="115"/>
                    </a:lnTo>
                    <a:lnTo>
                      <a:pt x="74" y="115"/>
                    </a:lnTo>
                    <a:lnTo>
                      <a:pt x="75" y="115"/>
                    </a:lnTo>
                    <a:lnTo>
                      <a:pt x="75" y="114"/>
                    </a:lnTo>
                    <a:lnTo>
                      <a:pt x="75" y="111"/>
                    </a:lnTo>
                    <a:lnTo>
                      <a:pt x="75" y="110"/>
                    </a:lnTo>
                    <a:lnTo>
                      <a:pt x="75" y="108"/>
                    </a:lnTo>
                    <a:lnTo>
                      <a:pt x="75" y="107"/>
                    </a:lnTo>
                    <a:lnTo>
                      <a:pt x="76" y="110"/>
                    </a:lnTo>
                    <a:lnTo>
                      <a:pt x="76" y="111"/>
                    </a:lnTo>
                    <a:lnTo>
                      <a:pt x="78" y="114"/>
                    </a:lnTo>
                    <a:lnTo>
                      <a:pt x="76" y="116"/>
                    </a:lnTo>
                    <a:lnTo>
                      <a:pt x="79" y="117"/>
                    </a:lnTo>
                    <a:lnTo>
                      <a:pt x="81" y="117"/>
                    </a:lnTo>
                    <a:lnTo>
                      <a:pt x="81" y="116"/>
                    </a:lnTo>
                    <a:lnTo>
                      <a:pt x="81" y="115"/>
                    </a:lnTo>
                    <a:lnTo>
                      <a:pt x="81" y="114"/>
                    </a:lnTo>
                    <a:lnTo>
                      <a:pt x="81" y="112"/>
                    </a:lnTo>
                    <a:lnTo>
                      <a:pt x="81" y="110"/>
                    </a:lnTo>
                    <a:lnTo>
                      <a:pt x="81" y="108"/>
                    </a:lnTo>
                    <a:lnTo>
                      <a:pt x="83" y="110"/>
                    </a:lnTo>
                    <a:lnTo>
                      <a:pt x="83" y="112"/>
                    </a:lnTo>
                    <a:lnTo>
                      <a:pt x="84" y="115"/>
                    </a:lnTo>
                    <a:lnTo>
                      <a:pt x="84" y="117"/>
                    </a:lnTo>
                    <a:lnTo>
                      <a:pt x="85" y="117"/>
                    </a:lnTo>
                    <a:lnTo>
                      <a:pt x="86" y="117"/>
                    </a:lnTo>
                    <a:close/>
                  </a:path>
                </a:pathLst>
              </a:custGeom>
              <a:solidFill>
                <a:srgbClr val="F831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137" name="Freeform 3558"/>
              <p:cNvSpPr>
                <a:spLocks/>
              </p:cNvSpPr>
              <p:nvPr/>
            </p:nvSpPr>
            <p:spPr bwMode="auto">
              <a:xfrm>
                <a:off x="1616" y="2914"/>
                <a:ext cx="240" cy="158"/>
              </a:xfrm>
              <a:custGeom>
                <a:avLst/>
                <a:gdLst>
                  <a:gd name="T0" fmla="*/ 42 w 240"/>
                  <a:gd name="T1" fmla="*/ 127 h 158"/>
                  <a:gd name="T2" fmla="*/ 4 w 240"/>
                  <a:gd name="T3" fmla="*/ 101 h 158"/>
                  <a:gd name="T4" fmla="*/ 0 w 240"/>
                  <a:gd name="T5" fmla="*/ 88 h 158"/>
                  <a:gd name="T6" fmla="*/ 6 w 240"/>
                  <a:gd name="T7" fmla="*/ 66 h 158"/>
                  <a:gd name="T8" fmla="*/ 9 w 240"/>
                  <a:gd name="T9" fmla="*/ 62 h 158"/>
                  <a:gd name="T10" fmla="*/ 23 w 240"/>
                  <a:gd name="T11" fmla="*/ 57 h 158"/>
                  <a:gd name="T12" fmla="*/ 24 w 240"/>
                  <a:gd name="T13" fmla="*/ 42 h 158"/>
                  <a:gd name="T14" fmla="*/ 20 w 240"/>
                  <a:gd name="T15" fmla="*/ 28 h 158"/>
                  <a:gd name="T16" fmla="*/ 28 w 240"/>
                  <a:gd name="T17" fmla="*/ 21 h 158"/>
                  <a:gd name="T18" fmla="*/ 46 w 240"/>
                  <a:gd name="T19" fmla="*/ 32 h 158"/>
                  <a:gd name="T20" fmla="*/ 47 w 240"/>
                  <a:gd name="T21" fmla="*/ 43 h 158"/>
                  <a:gd name="T22" fmla="*/ 64 w 240"/>
                  <a:gd name="T23" fmla="*/ 58 h 158"/>
                  <a:gd name="T24" fmla="*/ 71 w 240"/>
                  <a:gd name="T25" fmla="*/ 44 h 158"/>
                  <a:gd name="T26" fmla="*/ 65 w 240"/>
                  <a:gd name="T27" fmla="*/ 25 h 158"/>
                  <a:gd name="T28" fmla="*/ 65 w 240"/>
                  <a:gd name="T29" fmla="*/ 14 h 158"/>
                  <a:gd name="T30" fmla="*/ 84 w 240"/>
                  <a:gd name="T31" fmla="*/ 30 h 158"/>
                  <a:gd name="T32" fmla="*/ 83 w 240"/>
                  <a:gd name="T33" fmla="*/ 34 h 158"/>
                  <a:gd name="T34" fmla="*/ 83 w 240"/>
                  <a:gd name="T35" fmla="*/ 47 h 158"/>
                  <a:gd name="T36" fmla="*/ 93 w 240"/>
                  <a:gd name="T37" fmla="*/ 60 h 158"/>
                  <a:gd name="T38" fmla="*/ 94 w 240"/>
                  <a:gd name="T39" fmla="*/ 75 h 158"/>
                  <a:gd name="T40" fmla="*/ 104 w 240"/>
                  <a:gd name="T41" fmla="*/ 76 h 158"/>
                  <a:gd name="T42" fmla="*/ 111 w 240"/>
                  <a:gd name="T43" fmla="*/ 64 h 158"/>
                  <a:gd name="T44" fmla="*/ 110 w 240"/>
                  <a:gd name="T45" fmla="*/ 50 h 158"/>
                  <a:gd name="T46" fmla="*/ 107 w 240"/>
                  <a:gd name="T47" fmla="*/ 39 h 158"/>
                  <a:gd name="T48" fmla="*/ 116 w 240"/>
                  <a:gd name="T49" fmla="*/ 32 h 158"/>
                  <a:gd name="T50" fmla="*/ 126 w 240"/>
                  <a:gd name="T51" fmla="*/ 46 h 158"/>
                  <a:gd name="T52" fmla="*/ 141 w 240"/>
                  <a:gd name="T53" fmla="*/ 62 h 158"/>
                  <a:gd name="T54" fmla="*/ 149 w 240"/>
                  <a:gd name="T55" fmla="*/ 58 h 158"/>
                  <a:gd name="T56" fmla="*/ 149 w 240"/>
                  <a:gd name="T57" fmla="*/ 44 h 158"/>
                  <a:gd name="T58" fmla="*/ 143 w 240"/>
                  <a:gd name="T59" fmla="*/ 33 h 158"/>
                  <a:gd name="T60" fmla="*/ 141 w 240"/>
                  <a:gd name="T61" fmla="*/ 21 h 158"/>
                  <a:gd name="T62" fmla="*/ 148 w 240"/>
                  <a:gd name="T63" fmla="*/ 11 h 158"/>
                  <a:gd name="T64" fmla="*/ 163 w 240"/>
                  <a:gd name="T65" fmla="*/ 4 h 158"/>
                  <a:gd name="T66" fmla="*/ 172 w 240"/>
                  <a:gd name="T67" fmla="*/ 0 h 158"/>
                  <a:gd name="T68" fmla="*/ 181 w 240"/>
                  <a:gd name="T69" fmla="*/ 9 h 158"/>
                  <a:gd name="T70" fmla="*/ 176 w 240"/>
                  <a:gd name="T71" fmla="*/ 30 h 158"/>
                  <a:gd name="T72" fmla="*/ 177 w 240"/>
                  <a:gd name="T73" fmla="*/ 42 h 158"/>
                  <a:gd name="T74" fmla="*/ 190 w 240"/>
                  <a:gd name="T75" fmla="*/ 42 h 158"/>
                  <a:gd name="T76" fmla="*/ 194 w 240"/>
                  <a:gd name="T77" fmla="*/ 51 h 158"/>
                  <a:gd name="T78" fmla="*/ 194 w 240"/>
                  <a:gd name="T79" fmla="*/ 65 h 158"/>
                  <a:gd name="T80" fmla="*/ 206 w 240"/>
                  <a:gd name="T81" fmla="*/ 76 h 158"/>
                  <a:gd name="T82" fmla="*/ 204 w 240"/>
                  <a:gd name="T83" fmla="*/ 83 h 158"/>
                  <a:gd name="T84" fmla="*/ 209 w 240"/>
                  <a:gd name="T85" fmla="*/ 83 h 158"/>
                  <a:gd name="T86" fmla="*/ 226 w 240"/>
                  <a:gd name="T87" fmla="*/ 87 h 158"/>
                  <a:gd name="T88" fmla="*/ 235 w 240"/>
                  <a:gd name="T89" fmla="*/ 102 h 158"/>
                  <a:gd name="T90" fmla="*/ 236 w 240"/>
                  <a:gd name="T91" fmla="*/ 117 h 158"/>
                  <a:gd name="T92" fmla="*/ 232 w 240"/>
                  <a:gd name="T93" fmla="*/ 138 h 158"/>
                  <a:gd name="T94" fmla="*/ 231 w 240"/>
                  <a:gd name="T95" fmla="*/ 155 h 158"/>
                  <a:gd name="T96" fmla="*/ 215 w 240"/>
                  <a:gd name="T97" fmla="*/ 158 h 158"/>
                  <a:gd name="T98" fmla="*/ 203 w 240"/>
                  <a:gd name="T99" fmla="*/ 153 h 158"/>
                  <a:gd name="T100" fmla="*/ 194 w 240"/>
                  <a:gd name="T101" fmla="*/ 146 h 158"/>
                  <a:gd name="T102" fmla="*/ 185 w 240"/>
                  <a:gd name="T103" fmla="*/ 139 h 158"/>
                  <a:gd name="T104" fmla="*/ 178 w 240"/>
                  <a:gd name="T105" fmla="*/ 152 h 158"/>
                  <a:gd name="T106" fmla="*/ 171 w 240"/>
                  <a:gd name="T107" fmla="*/ 150 h 158"/>
                  <a:gd name="T108" fmla="*/ 117 w 240"/>
                  <a:gd name="T109" fmla="*/ 131 h 158"/>
                  <a:gd name="T110" fmla="*/ 106 w 240"/>
                  <a:gd name="T111" fmla="*/ 146 h 158"/>
                  <a:gd name="T112" fmla="*/ 93 w 240"/>
                  <a:gd name="T113" fmla="*/ 150 h 158"/>
                  <a:gd name="T114" fmla="*/ 89 w 240"/>
                  <a:gd name="T115" fmla="*/ 152 h 158"/>
                  <a:gd name="T116" fmla="*/ 71 w 240"/>
                  <a:gd name="T117" fmla="*/ 150 h 158"/>
                  <a:gd name="T118" fmla="*/ 43 w 240"/>
                  <a:gd name="T119" fmla="*/ 136 h 158"/>
                  <a:gd name="T120" fmla="*/ 43 w 240"/>
                  <a:gd name="T121" fmla="*/ 130 h 15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40"/>
                  <a:gd name="T184" fmla="*/ 0 h 158"/>
                  <a:gd name="T185" fmla="*/ 240 w 240"/>
                  <a:gd name="T186" fmla="*/ 158 h 158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40" h="158">
                    <a:moveTo>
                      <a:pt x="46" y="129"/>
                    </a:moveTo>
                    <a:lnTo>
                      <a:pt x="46" y="129"/>
                    </a:lnTo>
                    <a:lnTo>
                      <a:pt x="42" y="127"/>
                    </a:lnTo>
                    <a:lnTo>
                      <a:pt x="32" y="122"/>
                    </a:lnTo>
                    <a:lnTo>
                      <a:pt x="19" y="115"/>
                    </a:lnTo>
                    <a:lnTo>
                      <a:pt x="7" y="106"/>
                    </a:lnTo>
                    <a:lnTo>
                      <a:pt x="4" y="101"/>
                    </a:lnTo>
                    <a:lnTo>
                      <a:pt x="1" y="95"/>
                    </a:lnTo>
                    <a:lnTo>
                      <a:pt x="0" y="92"/>
                    </a:lnTo>
                    <a:lnTo>
                      <a:pt x="0" y="88"/>
                    </a:lnTo>
                    <a:lnTo>
                      <a:pt x="0" y="81"/>
                    </a:lnTo>
                    <a:lnTo>
                      <a:pt x="1" y="72"/>
                    </a:lnTo>
                    <a:lnTo>
                      <a:pt x="6" y="66"/>
                    </a:lnTo>
                    <a:lnTo>
                      <a:pt x="7" y="64"/>
                    </a:lnTo>
                    <a:lnTo>
                      <a:pt x="9" y="62"/>
                    </a:lnTo>
                    <a:lnTo>
                      <a:pt x="14" y="62"/>
                    </a:lnTo>
                    <a:lnTo>
                      <a:pt x="19" y="64"/>
                    </a:lnTo>
                    <a:lnTo>
                      <a:pt x="23" y="57"/>
                    </a:lnTo>
                    <a:lnTo>
                      <a:pt x="25" y="53"/>
                    </a:lnTo>
                    <a:lnTo>
                      <a:pt x="25" y="48"/>
                    </a:lnTo>
                    <a:lnTo>
                      <a:pt x="24" y="42"/>
                    </a:lnTo>
                    <a:lnTo>
                      <a:pt x="23" y="35"/>
                    </a:lnTo>
                    <a:lnTo>
                      <a:pt x="20" y="28"/>
                    </a:lnTo>
                    <a:lnTo>
                      <a:pt x="21" y="24"/>
                    </a:lnTo>
                    <a:lnTo>
                      <a:pt x="21" y="23"/>
                    </a:lnTo>
                    <a:lnTo>
                      <a:pt x="24" y="21"/>
                    </a:lnTo>
                    <a:lnTo>
                      <a:pt x="28" y="21"/>
                    </a:lnTo>
                    <a:lnTo>
                      <a:pt x="37" y="27"/>
                    </a:lnTo>
                    <a:lnTo>
                      <a:pt x="46" y="32"/>
                    </a:lnTo>
                    <a:lnTo>
                      <a:pt x="47" y="34"/>
                    </a:lnTo>
                    <a:lnTo>
                      <a:pt x="47" y="37"/>
                    </a:lnTo>
                    <a:lnTo>
                      <a:pt x="47" y="43"/>
                    </a:lnTo>
                    <a:lnTo>
                      <a:pt x="52" y="52"/>
                    </a:lnTo>
                    <a:lnTo>
                      <a:pt x="58" y="61"/>
                    </a:lnTo>
                    <a:lnTo>
                      <a:pt x="64" y="58"/>
                    </a:lnTo>
                    <a:lnTo>
                      <a:pt x="67" y="56"/>
                    </a:lnTo>
                    <a:lnTo>
                      <a:pt x="70" y="52"/>
                    </a:lnTo>
                    <a:lnTo>
                      <a:pt x="71" y="48"/>
                    </a:lnTo>
                    <a:lnTo>
                      <a:pt x="71" y="44"/>
                    </a:lnTo>
                    <a:lnTo>
                      <a:pt x="70" y="41"/>
                    </a:lnTo>
                    <a:lnTo>
                      <a:pt x="67" y="33"/>
                    </a:lnTo>
                    <a:lnTo>
                      <a:pt x="65" y="25"/>
                    </a:lnTo>
                    <a:lnTo>
                      <a:pt x="62" y="18"/>
                    </a:lnTo>
                    <a:lnTo>
                      <a:pt x="64" y="14"/>
                    </a:lnTo>
                    <a:lnTo>
                      <a:pt x="65" y="14"/>
                    </a:lnTo>
                    <a:lnTo>
                      <a:pt x="70" y="18"/>
                    </a:lnTo>
                    <a:lnTo>
                      <a:pt x="76" y="24"/>
                    </a:lnTo>
                    <a:lnTo>
                      <a:pt x="84" y="30"/>
                    </a:lnTo>
                    <a:lnTo>
                      <a:pt x="84" y="33"/>
                    </a:lnTo>
                    <a:lnTo>
                      <a:pt x="83" y="33"/>
                    </a:lnTo>
                    <a:lnTo>
                      <a:pt x="83" y="34"/>
                    </a:lnTo>
                    <a:lnTo>
                      <a:pt x="81" y="42"/>
                    </a:lnTo>
                    <a:lnTo>
                      <a:pt x="81" y="44"/>
                    </a:lnTo>
                    <a:lnTo>
                      <a:pt x="83" y="47"/>
                    </a:lnTo>
                    <a:lnTo>
                      <a:pt x="85" y="50"/>
                    </a:lnTo>
                    <a:lnTo>
                      <a:pt x="93" y="55"/>
                    </a:lnTo>
                    <a:lnTo>
                      <a:pt x="93" y="60"/>
                    </a:lnTo>
                    <a:lnTo>
                      <a:pt x="93" y="65"/>
                    </a:lnTo>
                    <a:lnTo>
                      <a:pt x="93" y="70"/>
                    </a:lnTo>
                    <a:lnTo>
                      <a:pt x="94" y="75"/>
                    </a:lnTo>
                    <a:lnTo>
                      <a:pt x="98" y="76"/>
                    </a:lnTo>
                    <a:lnTo>
                      <a:pt x="102" y="78"/>
                    </a:lnTo>
                    <a:lnTo>
                      <a:pt x="104" y="76"/>
                    </a:lnTo>
                    <a:lnTo>
                      <a:pt x="106" y="75"/>
                    </a:lnTo>
                    <a:lnTo>
                      <a:pt x="110" y="69"/>
                    </a:lnTo>
                    <a:lnTo>
                      <a:pt x="111" y="64"/>
                    </a:lnTo>
                    <a:lnTo>
                      <a:pt x="111" y="58"/>
                    </a:lnTo>
                    <a:lnTo>
                      <a:pt x="110" y="53"/>
                    </a:lnTo>
                    <a:lnTo>
                      <a:pt x="110" y="50"/>
                    </a:lnTo>
                    <a:lnTo>
                      <a:pt x="108" y="47"/>
                    </a:lnTo>
                    <a:lnTo>
                      <a:pt x="107" y="39"/>
                    </a:lnTo>
                    <a:lnTo>
                      <a:pt x="111" y="34"/>
                    </a:lnTo>
                    <a:lnTo>
                      <a:pt x="113" y="32"/>
                    </a:lnTo>
                    <a:lnTo>
                      <a:pt x="116" y="32"/>
                    </a:lnTo>
                    <a:lnTo>
                      <a:pt x="121" y="34"/>
                    </a:lnTo>
                    <a:lnTo>
                      <a:pt x="124" y="42"/>
                    </a:lnTo>
                    <a:lnTo>
                      <a:pt x="126" y="46"/>
                    </a:lnTo>
                    <a:lnTo>
                      <a:pt x="130" y="50"/>
                    </a:lnTo>
                    <a:lnTo>
                      <a:pt x="141" y="55"/>
                    </a:lnTo>
                    <a:lnTo>
                      <a:pt x="141" y="62"/>
                    </a:lnTo>
                    <a:lnTo>
                      <a:pt x="143" y="67"/>
                    </a:lnTo>
                    <a:lnTo>
                      <a:pt x="147" y="64"/>
                    </a:lnTo>
                    <a:lnTo>
                      <a:pt x="149" y="58"/>
                    </a:lnTo>
                    <a:lnTo>
                      <a:pt x="150" y="53"/>
                    </a:lnTo>
                    <a:lnTo>
                      <a:pt x="150" y="48"/>
                    </a:lnTo>
                    <a:lnTo>
                      <a:pt x="149" y="44"/>
                    </a:lnTo>
                    <a:lnTo>
                      <a:pt x="148" y="42"/>
                    </a:lnTo>
                    <a:lnTo>
                      <a:pt x="143" y="33"/>
                    </a:lnTo>
                    <a:lnTo>
                      <a:pt x="141" y="29"/>
                    </a:lnTo>
                    <a:lnTo>
                      <a:pt x="141" y="25"/>
                    </a:lnTo>
                    <a:lnTo>
                      <a:pt x="141" y="21"/>
                    </a:lnTo>
                    <a:lnTo>
                      <a:pt x="144" y="16"/>
                    </a:lnTo>
                    <a:lnTo>
                      <a:pt x="148" y="11"/>
                    </a:lnTo>
                    <a:lnTo>
                      <a:pt x="150" y="9"/>
                    </a:lnTo>
                    <a:lnTo>
                      <a:pt x="155" y="6"/>
                    </a:lnTo>
                    <a:lnTo>
                      <a:pt x="163" y="4"/>
                    </a:lnTo>
                    <a:lnTo>
                      <a:pt x="167" y="1"/>
                    </a:lnTo>
                    <a:lnTo>
                      <a:pt x="168" y="0"/>
                    </a:lnTo>
                    <a:lnTo>
                      <a:pt x="172" y="0"/>
                    </a:lnTo>
                    <a:lnTo>
                      <a:pt x="178" y="4"/>
                    </a:lnTo>
                    <a:lnTo>
                      <a:pt x="180" y="5"/>
                    </a:lnTo>
                    <a:lnTo>
                      <a:pt x="181" y="9"/>
                    </a:lnTo>
                    <a:lnTo>
                      <a:pt x="182" y="15"/>
                    </a:lnTo>
                    <a:lnTo>
                      <a:pt x="182" y="19"/>
                    </a:lnTo>
                    <a:lnTo>
                      <a:pt x="176" y="30"/>
                    </a:lnTo>
                    <a:lnTo>
                      <a:pt x="175" y="37"/>
                    </a:lnTo>
                    <a:lnTo>
                      <a:pt x="176" y="39"/>
                    </a:lnTo>
                    <a:lnTo>
                      <a:pt x="177" y="42"/>
                    </a:lnTo>
                    <a:lnTo>
                      <a:pt x="182" y="42"/>
                    </a:lnTo>
                    <a:lnTo>
                      <a:pt x="186" y="42"/>
                    </a:lnTo>
                    <a:lnTo>
                      <a:pt x="189" y="42"/>
                    </a:lnTo>
                    <a:lnTo>
                      <a:pt x="190" y="42"/>
                    </a:lnTo>
                    <a:lnTo>
                      <a:pt x="191" y="44"/>
                    </a:lnTo>
                    <a:lnTo>
                      <a:pt x="192" y="48"/>
                    </a:lnTo>
                    <a:lnTo>
                      <a:pt x="194" y="51"/>
                    </a:lnTo>
                    <a:lnTo>
                      <a:pt x="194" y="55"/>
                    </a:lnTo>
                    <a:lnTo>
                      <a:pt x="191" y="58"/>
                    </a:lnTo>
                    <a:lnTo>
                      <a:pt x="191" y="61"/>
                    </a:lnTo>
                    <a:lnTo>
                      <a:pt x="194" y="65"/>
                    </a:lnTo>
                    <a:lnTo>
                      <a:pt x="198" y="69"/>
                    </a:lnTo>
                    <a:lnTo>
                      <a:pt x="206" y="72"/>
                    </a:lnTo>
                    <a:lnTo>
                      <a:pt x="206" y="76"/>
                    </a:lnTo>
                    <a:lnTo>
                      <a:pt x="205" y="80"/>
                    </a:lnTo>
                    <a:lnTo>
                      <a:pt x="204" y="81"/>
                    </a:lnTo>
                    <a:lnTo>
                      <a:pt x="204" y="83"/>
                    </a:lnTo>
                    <a:lnTo>
                      <a:pt x="205" y="84"/>
                    </a:lnTo>
                    <a:lnTo>
                      <a:pt x="206" y="84"/>
                    </a:lnTo>
                    <a:lnTo>
                      <a:pt x="209" y="83"/>
                    </a:lnTo>
                    <a:lnTo>
                      <a:pt x="219" y="87"/>
                    </a:lnTo>
                    <a:lnTo>
                      <a:pt x="226" y="87"/>
                    </a:lnTo>
                    <a:lnTo>
                      <a:pt x="227" y="92"/>
                    </a:lnTo>
                    <a:lnTo>
                      <a:pt x="229" y="95"/>
                    </a:lnTo>
                    <a:lnTo>
                      <a:pt x="235" y="102"/>
                    </a:lnTo>
                    <a:lnTo>
                      <a:pt x="237" y="106"/>
                    </a:lnTo>
                    <a:lnTo>
                      <a:pt x="240" y="109"/>
                    </a:lnTo>
                    <a:lnTo>
                      <a:pt x="238" y="113"/>
                    </a:lnTo>
                    <a:lnTo>
                      <a:pt x="236" y="117"/>
                    </a:lnTo>
                    <a:lnTo>
                      <a:pt x="235" y="127"/>
                    </a:lnTo>
                    <a:lnTo>
                      <a:pt x="233" y="134"/>
                    </a:lnTo>
                    <a:lnTo>
                      <a:pt x="232" y="138"/>
                    </a:lnTo>
                    <a:lnTo>
                      <a:pt x="231" y="140"/>
                    </a:lnTo>
                    <a:lnTo>
                      <a:pt x="231" y="146"/>
                    </a:lnTo>
                    <a:lnTo>
                      <a:pt x="231" y="155"/>
                    </a:lnTo>
                    <a:lnTo>
                      <a:pt x="227" y="157"/>
                    </a:lnTo>
                    <a:lnTo>
                      <a:pt x="222" y="158"/>
                    </a:lnTo>
                    <a:lnTo>
                      <a:pt x="215" y="158"/>
                    </a:lnTo>
                    <a:lnTo>
                      <a:pt x="210" y="158"/>
                    </a:lnTo>
                    <a:lnTo>
                      <a:pt x="206" y="155"/>
                    </a:lnTo>
                    <a:lnTo>
                      <a:pt x="203" y="153"/>
                    </a:lnTo>
                    <a:lnTo>
                      <a:pt x="196" y="146"/>
                    </a:lnTo>
                    <a:lnTo>
                      <a:pt x="195" y="148"/>
                    </a:lnTo>
                    <a:lnTo>
                      <a:pt x="194" y="146"/>
                    </a:lnTo>
                    <a:lnTo>
                      <a:pt x="190" y="143"/>
                    </a:lnTo>
                    <a:lnTo>
                      <a:pt x="187" y="139"/>
                    </a:lnTo>
                    <a:lnTo>
                      <a:pt x="186" y="138"/>
                    </a:lnTo>
                    <a:lnTo>
                      <a:pt x="185" y="139"/>
                    </a:lnTo>
                    <a:lnTo>
                      <a:pt x="182" y="145"/>
                    </a:lnTo>
                    <a:lnTo>
                      <a:pt x="178" y="152"/>
                    </a:lnTo>
                    <a:lnTo>
                      <a:pt x="176" y="153"/>
                    </a:lnTo>
                    <a:lnTo>
                      <a:pt x="175" y="152"/>
                    </a:lnTo>
                    <a:lnTo>
                      <a:pt x="171" y="150"/>
                    </a:lnTo>
                    <a:lnTo>
                      <a:pt x="125" y="130"/>
                    </a:lnTo>
                    <a:lnTo>
                      <a:pt x="120" y="129"/>
                    </a:lnTo>
                    <a:lnTo>
                      <a:pt x="117" y="131"/>
                    </a:lnTo>
                    <a:lnTo>
                      <a:pt x="116" y="135"/>
                    </a:lnTo>
                    <a:lnTo>
                      <a:pt x="112" y="140"/>
                    </a:lnTo>
                    <a:lnTo>
                      <a:pt x="106" y="146"/>
                    </a:lnTo>
                    <a:lnTo>
                      <a:pt x="99" y="150"/>
                    </a:lnTo>
                    <a:lnTo>
                      <a:pt x="95" y="150"/>
                    </a:lnTo>
                    <a:lnTo>
                      <a:pt x="93" y="150"/>
                    </a:lnTo>
                    <a:lnTo>
                      <a:pt x="89" y="150"/>
                    </a:lnTo>
                    <a:lnTo>
                      <a:pt x="89" y="152"/>
                    </a:lnTo>
                    <a:lnTo>
                      <a:pt x="85" y="152"/>
                    </a:lnTo>
                    <a:lnTo>
                      <a:pt x="79" y="152"/>
                    </a:lnTo>
                    <a:lnTo>
                      <a:pt x="71" y="150"/>
                    </a:lnTo>
                    <a:lnTo>
                      <a:pt x="57" y="146"/>
                    </a:lnTo>
                    <a:lnTo>
                      <a:pt x="50" y="141"/>
                    </a:lnTo>
                    <a:lnTo>
                      <a:pt x="43" y="136"/>
                    </a:lnTo>
                    <a:lnTo>
                      <a:pt x="42" y="132"/>
                    </a:lnTo>
                    <a:lnTo>
                      <a:pt x="42" y="131"/>
                    </a:lnTo>
                    <a:lnTo>
                      <a:pt x="43" y="130"/>
                    </a:lnTo>
                    <a:lnTo>
                      <a:pt x="46" y="12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138" name="Freeform 3559"/>
              <p:cNvSpPr>
                <a:spLocks/>
              </p:cNvSpPr>
              <p:nvPr/>
            </p:nvSpPr>
            <p:spPr bwMode="auto">
              <a:xfrm>
                <a:off x="1616" y="2914"/>
                <a:ext cx="240" cy="158"/>
              </a:xfrm>
              <a:custGeom>
                <a:avLst/>
                <a:gdLst>
                  <a:gd name="T0" fmla="*/ 42 w 240"/>
                  <a:gd name="T1" fmla="*/ 127 h 158"/>
                  <a:gd name="T2" fmla="*/ 4 w 240"/>
                  <a:gd name="T3" fmla="*/ 101 h 158"/>
                  <a:gd name="T4" fmla="*/ 0 w 240"/>
                  <a:gd name="T5" fmla="*/ 88 h 158"/>
                  <a:gd name="T6" fmla="*/ 6 w 240"/>
                  <a:gd name="T7" fmla="*/ 66 h 158"/>
                  <a:gd name="T8" fmla="*/ 9 w 240"/>
                  <a:gd name="T9" fmla="*/ 62 h 158"/>
                  <a:gd name="T10" fmla="*/ 23 w 240"/>
                  <a:gd name="T11" fmla="*/ 57 h 158"/>
                  <a:gd name="T12" fmla="*/ 24 w 240"/>
                  <a:gd name="T13" fmla="*/ 42 h 158"/>
                  <a:gd name="T14" fmla="*/ 20 w 240"/>
                  <a:gd name="T15" fmla="*/ 28 h 158"/>
                  <a:gd name="T16" fmla="*/ 28 w 240"/>
                  <a:gd name="T17" fmla="*/ 21 h 158"/>
                  <a:gd name="T18" fmla="*/ 46 w 240"/>
                  <a:gd name="T19" fmla="*/ 32 h 158"/>
                  <a:gd name="T20" fmla="*/ 47 w 240"/>
                  <a:gd name="T21" fmla="*/ 43 h 158"/>
                  <a:gd name="T22" fmla="*/ 64 w 240"/>
                  <a:gd name="T23" fmla="*/ 58 h 158"/>
                  <a:gd name="T24" fmla="*/ 71 w 240"/>
                  <a:gd name="T25" fmla="*/ 44 h 158"/>
                  <a:gd name="T26" fmla="*/ 65 w 240"/>
                  <a:gd name="T27" fmla="*/ 25 h 158"/>
                  <a:gd name="T28" fmla="*/ 65 w 240"/>
                  <a:gd name="T29" fmla="*/ 14 h 158"/>
                  <a:gd name="T30" fmla="*/ 84 w 240"/>
                  <a:gd name="T31" fmla="*/ 30 h 158"/>
                  <a:gd name="T32" fmla="*/ 83 w 240"/>
                  <a:gd name="T33" fmla="*/ 34 h 158"/>
                  <a:gd name="T34" fmla="*/ 83 w 240"/>
                  <a:gd name="T35" fmla="*/ 47 h 158"/>
                  <a:gd name="T36" fmla="*/ 93 w 240"/>
                  <a:gd name="T37" fmla="*/ 60 h 158"/>
                  <a:gd name="T38" fmla="*/ 94 w 240"/>
                  <a:gd name="T39" fmla="*/ 75 h 158"/>
                  <a:gd name="T40" fmla="*/ 104 w 240"/>
                  <a:gd name="T41" fmla="*/ 76 h 158"/>
                  <a:gd name="T42" fmla="*/ 111 w 240"/>
                  <a:gd name="T43" fmla="*/ 64 h 158"/>
                  <a:gd name="T44" fmla="*/ 110 w 240"/>
                  <a:gd name="T45" fmla="*/ 50 h 158"/>
                  <a:gd name="T46" fmla="*/ 107 w 240"/>
                  <a:gd name="T47" fmla="*/ 39 h 158"/>
                  <a:gd name="T48" fmla="*/ 116 w 240"/>
                  <a:gd name="T49" fmla="*/ 32 h 158"/>
                  <a:gd name="T50" fmla="*/ 126 w 240"/>
                  <a:gd name="T51" fmla="*/ 46 h 158"/>
                  <a:gd name="T52" fmla="*/ 141 w 240"/>
                  <a:gd name="T53" fmla="*/ 62 h 158"/>
                  <a:gd name="T54" fmla="*/ 149 w 240"/>
                  <a:gd name="T55" fmla="*/ 58 h 158"/>
                  <a:gd name="T56" fmla="*/ 149 w 240"/>
                  <a:gd name="T57" fmla="*/ 44 h 158"/>
                  <a:gd name="T58" fmla="*/ 143 w 240"/>
                  <a:gd name="T59" fmla="*/ 33 h 158"/>
                  <a:gd name="T60" fmla="*/ 141 w 240"/>
                  <a:gd name="T61" fmla="*/ 21 h 158"/>
                  <a:gd name="T62" fmla="*/ 148 w 240"/>
                  <a:gd name="T63" fmla="*/ 11 h 158"/>
                  <a:gd name="T64" fmla="*/ 163 w 240"/>
                  <a:gd name="T65" fmla="*/ 4 h 158"/>
                  <a:gd name="T66" fmla="*/ 172 w 240"/>
                  <a:gd name="T67" fmla="*/ 0 h 158"/>
                  <a:gd name="T68" fmla="*/ 181 w 240"/>
                  <a:gd name="T69" fmla="*/ 9 h 158"/>
                  <a:gd name="T70" fmla="*/ 176 w 240"/>
                  <a:gd name="T71" fmla="*/ 30 h 158"/>
                  <a:gd name="T72" fmla="*/ 177 w 240"/>
                  <a:gd name="T73" fmla="*/ 42 h 158"/>
                  <a:gd name="T74" fmla="*/ 190 w 240"/>
                  <a:gd name="T75" fmla="*/ 42 h 158"/>
                  <a:gd name="T76" fmla="*/ 194 w 240"/>
                  <a:gd name="T77" fmla="*/ 51 h 158"/>
                  <a:gd name="T78" fmla="*/ 194 w 240"/>
                  <a:gd name="T79" fmla="*/ 65 h 158"/>
                  <a:gd name="T80" fmla="*/ 206 w 240"/>
                  <a:gd name="T81" fmla="*/ 76 h 158"/>
                  <a:gd name="T82" fmla="*/ 204 w 240"/>
                  <a:gd name="T83" fmla="*/ 83 h 158"/>
                  <a:gd name="T84" fmla="*/ 209 w 240"/>
                  <a:gd name="T85" fmla="*/ 83 h 158"/>
                  <a:gd name="T86" fmla="*/ 226 w 240"/>
                  <a:gd name="T87" fmla="*/ 87 h 158"/>
                  <a:gd name="T88" fmla="*/ 235 w 240"/>
                  <a:gd name="T89" fmla="*/ 102 h 158"/>
                  <a:gd name="T90" fmla="*/ 236 w 240"/>
                  <a:gd name="T91" fmla="*/ 117 h 158"/>
                  <a:gd name="T92" fmla="*/ 232 w 240"/>
                  <a:gd name="T93" fmla="*/ 138 h 158"/>
                  <a:gd name="T94" fmla="*/ 231 w 240"/>
                  <a:gd name="T95" fmla="*/ 155 h 158"/>
                  <a:gd name="T96" fmla="*/ 215 w 240"/>
                  <a:gd name="T97" fmla="*/ 158 h 158"/>
                  <a:gd name="T98" fmla="*/ 203 w 240"/>
                  <a:gd name="T99" fmla="*/ 153 h 158"/>
                  <a:gd name="T100" fmla="*/ 194 w 240"/>
                  <a:gd name="T101" fmla="*/ 146 h 158"/>
                  <a:gd name="T102" fmla="*/ 185 w 240"/>
                  <a:gd name="T103" fmla="*/ 139 h 158"/>
                  <a:gd name="T104" fmla="*/ 178 w 240"/>
                  <a:gd name="T105" fmla="*/ 152 h 158"/>
                  <a:gd name="T106" fmla="*/ 171 w 240"/>
                  <a:gd name="T107" fmla="*/ 150 h 158"/>
                  <a:gd name="T108" fmla="*/ 117 w 240"/>
                  <a:gd name="T109" fmla="*/ 131 h 158"/>
                  <a:gd name="T110" fmla="*/ 106 w 240"/>
                  <a:gd name="T111" fmla="*/ 146 h 158"/>
                  <a:gd name="T112" fmla="*/ 93 w 240"/>
                  <a:gd name="T113" fmla="*/ 150 h 158"/>
                  <a:gd name="T114" fmla="*/ 89 w 240"/>
                  <a:gd name="T115" fmla="*/ 152 h 158"/>
                  <a:gd name="T116" fmla="*/ 71 w 240"/>
                  <a:gd name="T117" fmla="*/ 150 h 158"/>
                  <a:gd name="T118" fmla="*/ 43 w 240"/>
                  <a:gd name="T119" fmla="*/ 136 h 158"/>
                  <a:gd name="T120" fmla="*/ 43 w 240"/>
                  <a:gd name="T121" fmla="*/ 130 h 15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40"/>
                  <a:gd name="T184" fmla="*/ 0 h 158"/>
                  <a:gd name="T185" fmla="*/ 240 w 240"/>
                  <a:gd name="T186" fmla="*/ 158 h 158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40" h="158">
                    <a:moveTo>
                      <a:pt x="46" y="129"/>
                    </a:moveTo>
                    <a:lnTo>
                      <a:pt x="46" y="129"/>
                    </a:lnTo>
                    <a:lnTo>
                      <a:pt x="42" y="127"/>
                    </a:lnTo>
                    <a:lnTo>
                      <a:pt x="32" y="122"/>
                    </a:lnTo>
                    <a:lnTo>
                      <a:pt x="19" y="115"/>
                    </a:lnTo>
                    <a:lnTo>
                      <a:pt x="7" y="106"/>
                    </a:lnTo>
                    <a:lnTo>
                      <a:pt x="4" y="101"/>
                    </a:lnTo>
                    <a:lnTo>
                      <a:pt x="1" y="95"/>
                    </a:lnTo>
                    <a:lnTo>
                      <a:pt x="0" y="92"/>
                    </a:lnTo>
                    <a:lnTo>
                      <a:pt x="0" y="88"/>
                    </a:lnTo>
                    <a:lnTo>
                      <a:pt x="0" y="81"/>
                    </a:lnTo>
                    <a:lnTo>
                      <a:pt x="1" y="72"/>
                    </a:lnTo>
                    <a:lnTo>
                      <a:pt x="6" y="66"/>
                    </a:lnTo>
                    <a:lnTo>
                      <a:pt x="7" y="64"/>
                    </a:lnTo>
                    <a:lnTo>
                      <a:pt x="9" y="62"/>
                    </a:lnTo>
                    <a:lnTo>
                      <a:pt x="14" y="62"/>
                    </a:lnTo>
                    <a:lnTo>
                      <a:pt x="19" y="64"/>
                    </a:lnTo>
                    <a:lnTo>
                      <a:pt x="23" y="57"/>
                    </a:lnTo>
                    <a:lnTo>
                      <a:pt x="25" y="53"/>
                    </a:lnTo>
                    <a:lnTo>
                      <a:pt x="25" y="48"/>
                    </a:lnTo>
                    <a:lnTo>
                      <a:pt x="24" y="42"/>
                    </a:lnTo>
                    <a:lnTo>
                      <a:pt x="23" y="35"/>
                    </a:lnTo>
                    <a:lnTo>
                      <a:pt x="20" y="28"/>
                    </a:lnTo>
                    <a:lnTo>
                      <a:pt x="21" y="24"/>
                    </a:lnTo>
                    <a:lnTo>
                      <a:pt x="21" y="23"/>
                    </a:lnTo>
                    <a:lnTo>
                      <a:pt x="24" y="21"/>
                    </a:lnTo>
                    <a:lnTo>
                      <a:pt x="28" y="21"/>
                    </a:lnTo>
                    <a:lnTo>
                      <a:pt x="37" y="27"/>
                    </a:lnTo>
                    <a:lnTo>
                      <a:pt x="46" y="32"/>
                    </a:lnTo>
                    <a:lnTo>
                      <a:pt x="47" y="34"/>
                    </a:lnTo>
                    <a:lnTo>
                      <a:pt x="47" y="37"/>
                    </a:lnTo>
                    <a:lnTo>
                      <a:pt x="47" y="43"/>
                    </a:lnTo>
                    <a:lnTo>
                      <a:pt x="52" y="52"/>
                    </a:lnTo>
                    <a:lnTo>
                      <a:pt x="58" y="61"/>
                    </a:lnTo>
                    <a:lnTo>
                      <a:pt x="64" y="58"/>
                    </a:lnTo>
                    <a:lnTo>
                      <a:pt x="67" y="56"/>
                    </a:lnTo>
                    <a:lnTo>
                      <a:pt x="70" y="52"/>
                    </a:lnTo>
                    <a:lnTo>
                      <a:pt x="71" y="48"/>
                    </a:lnTo>
                    <a:lnTo>
                      <a:pt x="71" y="44"/>
                    </a:lnTo>
                    <a:lnTo>
                      <a:pt x="70" y="41"/>
                    </a:lnTo>
                    <a:lnTo>
                      <a:pt x="67" y="33"/>
                    </a:lnTo>
                    <a:lnTo>
                      <a:pt x="65" y="25"/>
                    </a:lnTo>
                    <a:lnTo>
                      <a:pt x="62" y="18"/>
                    </a:lnTo>
                    <a:lnTo>
                      <a:pt x="64" y="14"/>
                    </a:lnTo>
                    <a:lnTo>
                      <a:pt x="65" y="14"/>
                    </a:lnTo>
                    <a:lnTo>
                      <a:pt x="70" y="18"/>
                    </a:lnTo>
                    <a:lnTo>
                      <a:pt x="76" y="24"/>
                    </a:lnTo>
                    <a:lnTo>
                      <a:pt x="84" y="30"/>
                    </a:lnTo>
                    <a:lnTo>
                      <a:pt x="84" y="33"/>
                    </a:lnTo>
                    <a:lnTo>
                      <a:pt x="83" y="33"/>
                    </a:lnTo>
                    <a:lnTo>
                      <a:pt x="83" y="34"/>
                    </a:lnTo>
                    <a:lnTo>
                      <a:pt x="81" y="42"/>
                    </a:lnTo>
                    <a:lnTo>
                      <a:pt x="81" y="44"/>
                    </a:lnTo>
                    <a:lnTo>
                      <a:pt x="83" y="47"/>
                    </a:lnTo>
                    <a:lnTo>
                      <a:pt x="85" y="50"/>
                    </a:lnTo>
                    <a:lnTo>
                      <a:pt x="93" y="55"/>
                    </a:lnTo>
                    <a:lnTo>
                      <a:pt x="93" y="60"/>
                    </a:lnTo>
                    <a:lnTo>
                      <a:pt x="93" y="65"/>
                    </a:lnTo>
                    <a:lnTo>
                      <a:pt x="93" y="70"/>
                    </a:lnTo>
                    <a:lnTo>
                      <a:pt x="94" y="75"/>
                    </a:lnTo>
                    <a:lnTo>
                      <a:pt x="98" y="76"/>
                    </a:lnTo>
                    <a:lnTo>
                      <a:pt x="102" y="78"/>
                    </a:lnTo>
                    <a:lnTo>
                      <a:pt x="104" y="76"/>
                    </a:lnTo>
                    <a:lnTo>
                      <a:pt x="106" y="75"/>
                    </a:lnTo>
                    <a:lnTo>
                      <a:pt x="110" y="69"/>
                    </a:lnTo>
                    <a:lnTo>
                      <a:pt x="111" y="64"/>
                    </a:lnTo>
                    <a:lnTo>
                      <a:pt x="111" y="58"/>
                    </a:lnTo>
                    <a:lnTo>
                      <a:pt x="110" y="53"/>
                    </a:lnTo>
                    <a:lnTo>
                      <a:pt x="110" y="50"/>
                    </a:lnTo>
                    <a:lnTo>
                      <a:pt x="108" y="47"/>
                    </a:lnTo>
                    <a:lnTo>
                      <a:pt x="107" y="39"/>
                    </a:lnTo>
                    <a:lnTo>
                      <a:pt x="111" y="34"/>
                    </a:lnTo>
                    <a:lnTo>
                      <a:pt x="113" y="32"/>
                    </a:lnTo>
                    <a:lnTo>
                      <a:pt x="116" y="32"/>
                    </a:lnTo>
                    <a:lnTo>
                      <a:pt x="121" y="34"/>
                    </a:lnTo>
                    <a:lnTo>
                      <a:pt x="124" y="42"/>
                    </a:lnTo>
                    <a:lnTo>
                      <a:pt x="126" y="46"/>
                    </a:lnTo>
                    <a:lnTo>
                      <a:pt x="130" y="50"/>
                    </a:lnTo>
                    <a:lnTo>
                      <a:pt x="141" y="55"/>
                    </a:lnTo>
                    <a:lnTo>
                      <a:pt x="141" y="62"/>
                    </a:lnTo>
                    <a:lnTo>
                      <a:pt x="143" y="67"/>
                    </a:lnTo>
                    <a:lnTo>
                      <a:pt x="147" y="64"/>
                    </a:lnTo>
                    <a:lnTo>
                      <a:pt x="149" y="58"/>
                    </a:lnTo>
                    <a:lnTo>
                      <a:pt x="150" y="53"/>
                    </a:lnTo>
                    <a:lnTo>
                      <a:pt x="150" y="48"/>
                    </a:lnTo>
                    <a:lnTo>
                      <a:pt x="149" y="44"/>
                    </a:lnTo>
                    <a:lnTo>
                      <a:pt x="148" y="42"/>
                    </a:lnTo>
                    <a:lnTo>
                      <a:pt x="143" y="33"/>
                    </a:lnTo>
                    <a:lnTo>
                      <a:pt x="141" y="29"/>
                    </a:lnTo>
                    <a:lnTo>
                      <a:pt x="141" y="25"/>
                    </a:lnTo>
                    <a:lnTo>
                      <a:pt x="141" y="21"/>
                    </a:lnTo>
                    <a:lnTo>
                      <a:pt x="144" y="16"/>
                    </a:lnTo>
                    <a:lnTo>
                      <a:pt x="148" y="11"/>
                    </a:lnTo>
                    <a:lnTo>
                      <a:pt x="150" y="9"/>
                    </a:lnTo>
                    <a:lnTo>
                      <a:pt x="155" y="6"/>
                    </a:lnTo>
                    <a:lnTo>
                      <a:pt x="163" y="4"/>
                    </a:lnTo>
                    <a:lnTo>
                      <a:pt x="167" y="1"/>
                    </a:lnTo>
                    <a:lnTo>
                      <a:pt x="168" y="0"/>
                    </a:lnTo>
                    <a:lnTo>
                      <a:pt x="172" y="0"/>
                    </a:lnTo>
                    <a:lnTo>
                      <a:pt x="178" y="4"/>
                    </a:lnTo>
                    <a:lnTo>
                      <a:pt x="180" y="5"/>
                    </a:lnTo>
                    <a:lnTo>
                      <a:pt x="181" y="9"/>
                    </a:lnTo>
                    <a:lnTo>
                      <a:pt x="182" y="15"/>
                    </a:lnTo>
                    <a:lnTo>
                      <a:pt x="182" y="19"/>
                    </a:lnTo>
                    <a:lnTo>
                      <a:pt x="176" y="30"/>
                    </a:lnTo>
                    <a:lnTo>
                      <a:pt x="175" y="37"/>
                    </a:lnTo>
                    <a:lnTo>
                      <a:pt x="176" y="39"/>
                    </a:lnTo>
                    <a:lnTo>
                      <a:pt x="177" y="42"/>
                    </a:lnTo>
                    <a:lnTo>
                      <a:pt x="182" y="42"/>
                    </a:lnTo>
                    <a:lnTo>
                      <a:pt x="186" y="42"/>
                    </a:lnTo>
                    <a:lnTo>
                      <a:pt x="189" y="42"/>
                    </a:lnTo>
                    <a:lnTo>
                      <a:pt x="190" y="42"/>
                    </a:lnTo>
                    <a:lnTo>
                      <a:pt x="191" y="44"/>
                    </a:lnTo>
                    <a:lnTo>
                      <a:pt x="192" y="48"/>
                    </a:lnTo>
                    <a:lnTo>
                      <a:pt x="194" y="51"/>
                    </a:lnTo>
                    <a:lnTo>
                      <a:pt x="194" y="55"/>
                    </a:lnTo>
                    <a:lnTo>
                      <a:pt x="191" y="58"/>
                    </a:lnTo>
                    <a:lnTo>
                      <a:pt x="191" y="61"/>
                    </a:lnTo>
                    <a:lnTo>
                      <a:pt x="194" y="65"/>
                    </a:lnTo>
                    <a:lnTo>
                      <a:pt x="198" y="69"/>
                    </a:lnTo>
                    <a:lnTo>
                      <a:pt x="206" y="72"/>
                    </a:lnTo>
                    <a:lnTo>
                      <a:pt x="206" y="76"/>
                    </a:lnTo>
                    <a:lnTo>
                      <a:pt x="205" y="80"/>
                    </a:lnTo>
                    <a:lnTo>
                      <a:pt x="204" y="81"/>
                    </a:lnTo>
                    <a:lnTo>
                      <a:pt x="204" y="83"/>
                    </a:lnTo>
                    <a:lnTo>
                      <a:pt x="205" y="84"/>
                    </a:lnTo>
                    <a:lnTo>
                      <a:pt x="206" y="84"/>
                    </a:lnTo>
                    <a:lnTo>
                      <a:pt x="209" y="83"/>
                    </a:lnTo>
                    <a:lnTo>
                      <a:pt x="219" y="87"/>
                    </a:lnTo>
                    <a:lnTo>
                      <a:pt x="226" y="87"/>
                    </a:lnTo>
                    <a:lnTo>
                      <a:pt x="227" y="92"/>
                    </a:lnTo>
                    <a:lnTo>
                      <a:pt x="229" y="95"/>
                    </a:lnTo>
                    <a:lnTo>
                      <a:pt x="235" y="102"/>
                    </a:lnTo>
                    <a:lnTo>
                      <a:pt x="237" y="106"/>
                    </a:lnTo>
                    <a:lnTo>
                      <a:pt x="240" y="109"/>
                    </a:lnTo>
                    <a:lnTo>
                      <a:pt x="238" y="113"/>
                    </a:lnTo>
                    <a:lnTo>
                      <a:pt x="236" y="117"/>
                    </a:lnTo>
                    <a:lnTo>
                      <a:pt x="235" y="127"/>
                    </a:lnTo>
                    <a:lnTo>
                      <a:pt x="233" y="134"/>
                    </a:lnTo>
                    <a:lnTo>
                      <a:pt x="232" y="138"/>
                    </a:lnTo>
                    <a:lnTo>
                      <a:pt x="231" y="140"/>
                    </a:lnTo>
                    <a:lnTo>
                      <a:pt x="231" y="146"/>
                    </a:lnTo>
                    <a:lnTo>
                      <a:pt x="231" y="155"/>
                    </a:lnTo>
                    <a:lnTo>
                      <a:pt x="227" y="157"/>
                    </a:lnTo>
                    <a:lnTo>
                      <a:pt x="222" y="158"/>
                    </a:lnTo>
                    <a:lnTo>
                      <a:pt x="215" y="158"/>
                    </a:lnTo>
                    <a:lnTo>
                      <a:pt x="210" y="158"/>
                    </a:lnTo>
                    <a:lnTo>
                      <a:pt x="206" y="155"/>
                    </a:lnTo>
                    <a:lnTo>
                      <a:pt x="203" y="153"/>
                    </a:lnTo>
                    <a:lnTo>
                      <a:pt x="196" y="146"/>
                    </a:lnTo>
                    <a:lnTo>
                      <a:pt x="195" y="148"/>
                    </a:lnTo>
                    <a:lnTo>
                      <a:pt x="194" y="146"/>
                    </a:lnTo>
                    <a:lnTo>
                      <a:pt x="190" y="143"/>
                    </a:lnTo>
                    <a:lnTo>
                      <a:pt x="187" y="139"/>
                    </a:lnTo>
                    <a:lnTo>
                      <a:pt x="186" y="138"/>
                    </a:lnTo>
                    <a:lnTo>
                      <a:pt x="185" y="139"/>
                    </a:lnTo>
                    <a:lnTo>
                      <a:pt x="182" y="145"/>
                    </a:lnTo>
                    <a:lnTo>
                      <a:pt x="178" y="152"/>
                    </a:lnTo>
                    <a:lnTo>
                      <a:pt x="176" y="153"/>
                    </a:lnTo>
                    <a:lnTo>
                      <a:pt x="175" y="152"/>
                    </a:lnTo>
                    <a:lnTo>
                      <a:pt x="171" y="150"/>
                    </a:lnTo>
                    <a:lnTo>
                      <a:pt x="125" y="130"/>
                    </a:lnTo>
                    <a:lnTo>
                      <a:pt x="120" y="129"/>
                    </a:lnTo>
                    <a:lnTo>
                      <a:pt x="117" y="131"/>
                    </a:lnTo>
                    <a:lnTo>
                      <a:pt x="116" y="135"/>
                    </a:lnTo>
                    <a:lnTo>
                      <a:pt x="112" y="140"/>
                    </a:lnTo>
                    <a:lnTo>
                      <a:pt x="106" y="146"/>
                    </a:lnTo>
                    <a:lnTo>
                      <a:pt x="99" y="150"/>
                    </a:lnTo>
                    <a:lnTo>
                      <a:pt x="95" y="150"/>
                    </a:lnTo>
                    <a:lnTo>
                      <a:pt x="93" y="150"/>
                    </a:lnTo>
                    <a:lnTo>
                      <a:pt x="89" y="150"/>
                    </a:lnTo>
                    <a:lnTo>
                      <a:pt x="89" y="152"/>
                    </a:lnTo>
                    <a:lnTo>
                      <a:pt x="85" y="152"/>
                    </a:lnTo>
                    <a:lnTo>
                      <a:pt x="79" y="152"/>
                    </a:lnTo>
                    <a:lnTo>
                      <a:pt x="71" y="150"/>
                    </a:lnTo>
                    <a:lnTo>
                      <a:pt x="57" y="146"/>
                    </a:lnTo>
                    <a:lnTo>
                      <a:pt x="50" y="141"/>
                    </a:lnTo>
                    <a:lnTo>
                      <a:pt x="43" y="136"/>
                    </a:lnTo>
                    <a:lnTo>
                      <a:pt x="42" y="132"/>
                    </a:lnTo>
                    <a:lnTo>
                      <a:pt x="42" y="131"/>
                    </a:lnTo>
                    <a:lnTo>
                      <a:pt x="43" y="130"/>
                    </a:lnTo>
                    <a:lnTo>
                      <a:pt x="46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139" name="Freeform 3560"/>
              <p:cNvSpPr>
                <a:spLocks/>
              </p:cNvSpPr>
              <p:nvPr/>
            </p:nvSpPr>
            <p:spPr bwMode="auto">
              <a:xfrm>
                <a:off x="1717" y="3009"/>
                <a:ext cx="134" cy="77"/>
              </a:xfrm>
              <a:custGeom>
                <a:avLst/>
                <a:gdLst>
                  <a:gd name="T0" fmla="*/ 76 w 134"/>
                  <a:gd name="T1" fmla="*/ 71 h 77"/>
                  <a:gd name="T2" fmla="*/ 80 w 134"/>
                  <a:gd name="T3" fmla="*/ 74 h 77"/>
                  <a:gd name="T4" fmla="*/ 81 w 134"/>
                  <a:gd name="T5" fmla="*/ 71 h 77"/>
                  <a:gd name="T6" fmla="*/ 88 w 134"/>
                  <a:gd name="T7" fmla="*/ 68 h 77"/>
                  <a:gd name="T8" fmla="*/ 90 w 134"/>
                  <a:gd name="T9" fmla="*/ 64 h 77"/>
                  <a:gd name="T10" fmla="*/ 95 w 134"/>
                  <a:gd name="T11" fmla="*/ 69 h 77"/>
                  <a:gd name="T12" fmla="*/ 97 w 134"/>
                  <a:gd name="T13" fmla="*/ 63 h 77"/>
                  <a:gd name="T14" fmla="*/ 103 w 134"/>
                  <a:gd name="T15" fmla="*/ 67 h 77"/>
                  <a:gd name="T16" fmla="*/ 105 w 134"/>
                  <a:gd name="T17" fmla="*/ 63 h 77"/>
                  <a:gd name="T18" fmla="*/ 112 w 134"/>
                  <a:gd name="T19" fmla="*/ 68 h 77"/>
                  <a:gd name="T20" fmla="*/ 112 w 134"/>
                  <a:gd name="T21" fmla="*/ 63 h 77"/>
                  <a:gd name="T22" fmla="*/ 121 w 134"/>
                  <a:gd name="T23" fmla="*/ 68 h 77"/>
                  <a:gd name="T24" fmla="*/ 121 w 134"/>
                  <a:gd name="T25" fmla="*/ 64 h 77"/>
                  <a:gd name="T26" fmla="*/ 127 w 134"/>
                  <a:gd name="T27" fmla="*/ 68 h 77"/>
                  <a:gd name="T28" fmla="*/ 121 w 134"/>
                  <a:gd name="T29" fmla="*/ 58 h 77"/>
                  <a:gd name="T30" fmla="*/ 128 w 134"/>
                  <a:gd name="T31" fmla="*/ 64 h 77"/>
                  <a:gd name="T32" fmla="*/ 134 w 134"/>
                  <a:gd name="T33" fmla="*/ 51 h 77"/>
                  <a:gd name="T34" fmla="*/ 126 w 134"/>
                  <a:gd name="T35" fmla="*/ 43 h 77"/>
                  <a:gd name="T36" fmla="*/ 121 w 134"/>
                  <a:gd name="T37" fmla="*/ 51 h 77"/>
                  <a:gd name="T38" fmla="*/ 113 w 134"/>
                  <a:gd name="T39" fmla="*/ 46 h 77"/>
                  <a:gd name="T40" fmla="*/ 107 w 134"/>
                  <a:gd name="T41" fmla="*/ 35 h 77"/>
                  <a:gd name="T42" fmla="*/ 102 w 134"/>
                  <a:gd name="T43" fmla="*/ 32 h 77"/>
                  <a:gd name="T44" fmla="*/ 100 w 134"/>
                  <a:gd name="T45" fmla="*/ 40 h 77"/>
                  <a:gd name="T46" fmla="*/ 95 w 134"/>
                  <a:gd name="T47" fmla="*/ 45 h 77"/>
                  <a:gd name="T48" fmla="*/ 91 w 134"/>
                  <a:gd name="T49" fmla="*/ 36 h 77"/>
                  <a:gd name="T50" fmla="*/ 81 w 134"/>
                  <a:gd name="T51" fmla="*/ 23 h 77"/>
                  <a:gd name="T52" fmla="*/ 66 w 134"/>
                  <a:gd name="T53" fmla="*/ 11 h 77"/>
                  <a:gd name="T54" fmla="*/ 63 w 134"/>
                  <a:gd name="T55" fmla="*/ 13 h 77"/>
                  <a:gd name="T56" fmla="*/ 67 w 134"/>
                  <a:gd name="T57" fmla="*/ 30 h 77"/>
                  <a:gd name="T58" fmla="*/ 61 w 134"/>
                  <a:gd name="T59" fmla="*/ 37 h 77"/>
                  <a:gd name="T60" fmla="*/ 53 w 134"/>
                  <a:gd name="T61" fmla="*/ 28 h 77"/>
                  <a:gd name="T62" fmla="*/ 46 w 134"/>
                  <a:gd name="T63" fmla="*/ 20 h 77"/>
                  <a:gd name="T64" fmla="*/ 39 w 134"/>
                  <a:gd name="T65" fmla="*/ 4 h 77"/>
                  <a:gd name="T66" fmla="*/ 31 w 134"/>
                  <a:gd name="T67" fmla="*/ 16 h 77"/>
                  <a:gd name="T68" fmla="*/ 31 w 134"/>
                  <a:gd name="T69" fmla="*/ 32 h 77"/>
                  <a:gd name="T70" fmla="*/ 28 w 134"/>
                  <a:gd name="T71" fmla="*/ 31 h 77"/>
                  <a:gd name="T72" fmla="*/ 19 w 134"/>
                  <a:gd name="T73" fmla="*/ 28 h 77"/>
                  <a:gd name="T74" fmla="*/ 7 w 134"/>
                  <a:gd name="T75" fmla="*/ 20 h 77"/>
                  <a:gd name="T76" fmla="*/ 2 w 134"/>
                  <a:gd name="T77" fmla="*/ 14 h 77"/>
                  <a:gd name="T78" fmla="*/ 5 w 134"/>
                  <a:gd name="T79" fmla="*/ 30 h 77"/>
                  <a:gd name="T80" fmla="*/ 7 w 134"/>
                  <a:gd name="T81" fmla="*/ 55 h 77"/>
                  <a:gd name="T82" fmla="*/ 14 w 134"/>
                  <a:gd name="T83" fmla="*/ 67 h 77"/>
                  <a:gd name="T84" fmla="*/ 19 w 134"/>
                  <a:gd name="T85" fmla="*/ 67 h 77"/>
                  <a:gd name="T86" fmla="*/ 26 w 134"/>
                  <a:gd name="T87" fmla="*/ 72 h 77"/>
                  <a:gd name="T88" fmla="*/ 28 w 134"/>
                  <a:gd name="T89" fmla="*/ 71 h 77"/>
                  <a:gd name="T90" fmla="*/ 34 w 134"/>
                  <a:gd name="T91" fmla="*/ 72 h 77"/>
                  <a:gd name="T92" fmla="*/ 34 w 134"/>
                  <a:gd name="T93" fmla="*/ 72 h 77"/>
                  <a:gd name="T94" fmla="*/ 40 w 134"/>
                  <a:gd name="T95" fmla="*/ 69 h 77"/>
                  <a:gd name="T96" fmla="*/ 46 w 134"/>
                  <a:gd name="T97" fmla="*/ 73 h 77"/>
                  <a:gd name="T98" fmla="*/ 48 w 134"/>
                  <a:gd name="T99" fmla="*/ 71 h 77"/>
                  <a:gd name="T100" fmla="*/ 52 w 134"/>
                  <a:gd name="T101" fmla="*/ 68 h 77"/>
                  <a:gd name="T102" fmla="*/ 58 w 134"/>
                  <a:gd name="T103" fmla="*/ 71 h 77"/>
                  <a:gd name="T104" fmla="*/ 62 w 134"/>
                  <a:gd name="T105" fmla="*/ 76 h 77"/>
                  <a:gd name="T106" fmla="*/ 63 w 134"/>
                  <a:gd name="T107" fmla="*/ 71 h 77"/>
                  <a:gd name="T108" fmla="*/ 70 w 134"/>
                  <a:gd name="T109" fmla="*/ 76 h 77"/>
                  <a:gd name="T110" fmla="*/ 71 w 134"/>
                  <a:gd name="T111" fmla="*/ 77 h 7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34"/>
                  <a:gd name="T169" fmla="*/ 0 h 77"/>
                  <a:gd name="T170" fmla="*/ 134 w 134"/>
                  <a:gd name="T171" fmla="*/ 77 h 77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34" h="77">
                    <a:moveTo>
                      <a:pt x="74" y="77"/>
                    </a:moveTo>
                    <a:lnTo>
                      <a:pt x="76" y="76"/>
                    </a:lnTo>
                    <a:lnTo>
                      <a:pt x="76" y="74"/>
                    </a:lnTo>
                    <a:lnTo>
                      <a:pt x="76" y="72"/>
                    </a:lnTo>
                    <a:lnTo>
                      <a:pt x="75" y="71"/>
                    </a:lnTo>
                    <a:lnTo>
                      <a:pt x="76" y="71"/>
                    </a:lnTo>
                    <a:lnTo>
                      <a:pt x="76" y="72"/>
                    </a:lnTo>
                    <a:lnTo>
                      <a:pt x="77" y="73"/>
                    </a:lnTo>
                    <a:lnTo>
                      <a:pt x="77" y="74"/>
                    </a:lnTo>
                    <a:lnTo>
                      <a:pt x="77" y="76"/>
                    </a:lnTo>
                    <a:lnTo>
                      <a:pt x="79" y="76"/>
                    </a:lnTo>
                    <a:lnTo>
                      <a:pt x="80" y="76"/>
                    </a:lnTo>
                    <a:lnTo>
                      <a:pt x="80" y="74"/>
                    </a:lnTo>
                    <a:lnTo>
                      <a:pt x="81" y="74"/>
                    </a:lnTo>
                    <a:lnTo>
                      <a:pt x="80" y="72"/>
                    </a:lnTo>
                    <a:lnTo>
                      <a:pt x="80" y="71"/>
                    </a:lnTo>
                    <a:lnTo>
                      <a:pt x="79" y="68"/>
                    </a:lnTo>
                    <a:lnTo>
                      <a:pt x="79" y="67"/>
                    </a:lnTo>
                    <a:lnTo>
                      <a:pt x="80" y="68"/>
                    </a:lnTo>
                    <a:lnTo>
                      <a:pt x="81" y="69"/>
                    </a:lnTo>
                    <a:lnTo>
                      <a:pt x="81" y="71"/>
                    </a:lnTo>
                    <a:lnTo>
                      <a:pt x="83" y="72"/>
                    </a:lnTo>
                    <a:lnTo>
                      <a:pt x="85" y="69"/>
                    </a:lnTo>
                    <a:lnTo>
                      <a:pt x="86" y="68"/>
                    </a:lnTo>
                    <a:lnTo>
                      <a:pt x="85" y="67"/>
                    </a:lnTo>
                    <a:lnTo>
                      <a:pt x="84" y="64"/>
                    </a:lnTo>
                    <a:lnTo>
                      <a:pt x="85" y="65"/>
                    </a:lnTo>
                    <a:lnTo>
                      <a:pt x="86" y="67"/>
                    </a:lnTo>
                    <a:lnTo>
                      <a:pt x="88" y="68"/>
                    </a:lnTo>
                    <a:lnTo>
                      <a:pt x="89" y="68"/>
                    </a:lnTo>
                    <a:lnTo>
                      <a:pt x="90" y="69"/>
                    </a:lnTo>
                    <a:lnTo>
                      <a:pt x="91" y="69"/>
                    </a:lnTo>
                    <a:lnTo>
                      <a:pt x="93" y="69"/>
                    </a:lnTo>
                    <a:lnTo>
                      <a:pt x="93" y="68"/>
                    </a:lnTo>
                    <a:lnTo>
                      <a:pt x="91" y="65"/>
                    </a:lnTo>
                    <a:lnTo>
                      <a:pt x="90" y="64"/>
                    </a:lnTo>
                    <a:lnTo>
                      <a:pt x="91" y="64"/>
                    </a:lnTo>
                    <a:lnTo>
                      <a:pt x="91" y="65"/>
                    </a:lnTo>
                    <a:lnTo>
                      <a:pt x="93" y="65"/>
                    </a:lnTo>
                    <a:lnTo>
                      <a:pt x="94" y="67"/>
                    </a:lnTo>
                    <a:lnTo>
                      <a:pt x="94" y="68"/>
                    </a:lnTo>
                    <a:lnTo>
                      <a:pt x="94" y="69"/>
                    </a:lnTo>
                    <a:lnTo>
                      <a:pt x="95" y="69"/>
                    </a:lnTo>
                    <a:lnTo>
                      <a:pt x="97" y="68"/>
                    </a:lnTo>
                    <a:lnTo>
                      <a:pt x="98" y="68"/>
                    </a:lnTo>
                    <a:lnTo>
                      <a:pt x="99" y="67"/>
                    </a:lnTo>
                    <a:lnTo>
                      <a:pt x="98" y="65"/>
                    </a:lnTo>
                    <a:lnTo>
                      <a:pt x="98" y="64"/>
                    </a:lnTo>
                    <a:lnTo>
                      <a:pt x="97" y="63"/>
                    </a:lnTo>
                    <a:lnTo>
                      <a:pt x="98" y="64"/>
                    </a:lnTo>
                    <a:lnTo>
                      <a:pt x="99" y="64"/>
                    </a:lnTo>
                    <a:lnTo>
                      <a:pt x="100" y="65"/>
                    </a:lnTo>
                    <a:lnTo>
                      <a:pt x="102" y="67"/>
                    </a:lnTo>
                    <a:lnTo>
                      <a:pt x="103" y="67"/>
                    </a:lnTo>
                    <a:lnTo>
                      <a:pt x="104" y="67"/>
                    </a:lnTo>
                    <a:lnTo>
                      <a:pt x="105" y="67"/>
                    </a:lnTo>
                    <a:lnTo>
                      <a:pt x="107" y="67"/>
                    </a:lnTo>
                    <a:lnTo>
                      <a:pt x="107" y="65"/>
                    </a:lnTo>
                    <a:lnTo>
                      <a:pt x="105" y="64"/>
                    </a:lnTo>
                    <a:lnTo>
                      <a:pt x="105" y="63"/>
                    </a:lnTo>
                    <a:lnTo>
                      <a:pt x="104" y="62"/>
                    </a:lnTo>
                    <a:lnTo>
                      <a:pt x="105" y="63"/>
                    </a:lnTo>
                    <a:lnTo>
                      <a:pt x="107" y="64"/>
                    </a:lnTo>
                    <a:lnTo>
                      <a:pt x="108" y="65"/>
                    </a:lnTo>
                    <a:lnTo>
                      <a:pt x="109" y="68"/>
                    </a:lnTo>
                    <a:lnTo>
                      <a:pt x="111" y="68"/>
                    </a:lnTo>
                    <a:lnTo>
                      <a:pt x="112" y="68"/>
                    </a:lnTo>
                    <a:lnTo>
                      <a:pt x="114" y="68"/>
                    </a:lnTo>
                    <a:lnTo>
                      <a:pt x="114" y="67"/>
                    </a:lnTo>
                    <a:lnTo>
                      <a:pt x="113" y="65"/>
                    </a:lnTo>
                    <a:lnTo>
                      <a:pt x="113" y="64"/>
                    </a:lnTo>
                    <a:lnTo>
                      <a:pt x="112" y="63"/>
                    </a:lnTo>
                    <a:lnTo>
                      <a:pt x="113" y="63"/>
                    </a:lnTo>
                    <a:lnTo>
                      <a:pt x="114" y="64"/>
                    </a:lnTo>
                    <a:lnTo>
                      <a:pt x="116" y="65"/>
                    </a:lnTo>
                    <a:lnTo>
                      <a:pt x="116" y="67"/>
                    </a:lnTo>
                    <a:lnTo>
                      <a:pt x="117" y="68"/>
                    </a:lnTo>
                    <a:lnTo>
                      <a:pt x="118" y="68"/>
                    </a:lnTo>
                    <a:lnTo>
                      <a:pt x="120" y="68"/>
                    </a:lnTo>
                    <a:lnTo>
                      <a:pt x="121" y="68"/>
                    </a:lnTo>
                    <a:lnTo>
                      <a:pt x="122" y="68"/>
                    </a:lnTo>
                    <a:lnTo>
                      <a:pt x="122" y="67"/>
                    </a:lnTo>
                    <a:lnTo>
                      <a:pt x="121" y="64"/>
                    </a:lnTo>
                    <a:lnTo>
                      <a:pt x="120" y="63"/>
                    </a:lnTo>
                    <a:lnTo>
                      <a:pt x="118" y="62"/>
                    </a:lnTo>
                    <a:lnTo>
                      <a:pt x="120" y="63"/>
                    </a:lnTo>
                    <a:lnTo>
                      <a:pt x="121" y="64"/>
                    </a:lnTo>
                    <a:lnTo>
                      <a:pt x="122" y="64"/>
                    </a:lnTo>
                    <a:lnTo>
                      <a:pt x="122" y="65"/>
                    </a:lnTo>
                    <a:lnTo>
                      <a:pt x="123" y="67"/>
                    </a:lnTo>
                    <a:lnTo>
                      <a:pt x="125" y="67"/>
                    </a:lnTo>
                    <a:lnTo>
                      <a:pt x="125" y="68"/>
                    </a:lnTo>
                    <a:lnTo>
                      <a:pt x="126" y="68"/>
                    </a:lnTo>
                    <a:lnTo>
                      <a:pt x="127" y="68"/>
                    </a:lnTo>
                    <a:lnTo>
                      <a:pt x="127" y="67"/>
                    </a:lnTo>
                    <a:lnTo>
                      <a:pt x="127" y="65"/>
                    </a:lnTo>
                    <a:lnTo>
                      <a:pt x="127" y="64"/>
                    </a:lnTo>
                    <a:lnTo>
                      <a:pt x="126" y="63"/>
                    </a:lnTo>
                    <a:lnTo>
                      <a:pt x="125" y="62"/>
                    </a:lnTo>
                    <a:lnTo>
                      <a:pt x="123" y="60"/>
                    </a:lnTo>
                    <a:lnTo>
                      <a:pt x="122" y="59"/>
                    </a:lnTo>
                    <a:lnTo>
                      <a:pt x="121" y="58"/>
                    </a:lnTo>
                    <a:lnTo>
                      <a:pt x="122" y="59"/>
                    </a:lnTo>
                    <a:lnTo>
                      <a:pt x="123" y="59"/>
                    </a:lnTo>
                    <a:lnTo>
                      <a:pt x="125" y="60"/>
                    </a:lnTo>
                    <a:lnTo>
                      <a:pt x="126" y="62"/>
                    </a:lnTo>
                    <a:lnTo>
                      <a:pt x="127" y="62"/>
                    </a:lnTo>
                    <a:lnTo>
                      <a:pt x="127" y="63"/>
                    </a:lnTo>
                    <a:lnTo>
                      <a:pt x="128" y="64"/>
                    </a:lnTo>
                    <a:lnTo>
                      <a:pt x="130" y="65"/>
                    </a:lnTo>
                    <a:lnTo>
                      <a:pt x="128" y="63"/>
                    </a:lnTo>
                    <a:lnTo>
                      <a:pt x="128" y="62"/>
                    </a:lnTo>
                    <a:lnTo>
                      <a:pt x="127" y="59"/>
                    </a:lnTo>
                    <a:lnTo>
                      <a:pt x="128" y="58"/>
                    </a:lnTo>
                    <a:lnTo>
                      <a:pt x="131" y="55"/>
                    </a:lnTo>
                    <a:lnTo>
                      <a:pt x="132" y="54"/>
                    </a:lnTo>
                    <a:lnTo>
                      <a:pt x="134" y="51"/>
                    </a:lnTo>
                    <a:lnTo>
                      <a:pt x="132" y="50"/>
                    </a:lnTo>
                    <a:lnTo>
                      <a:pt x="131" y="49"/>
                    </a:lnTo>
                    <a:lnTo>
                      <a:pt x="130" y="48"/>
                    </a:lnTo>
                    <a:lnTo>
                      <a:pt x="128" y="45"/>
                    </a:lnTo>
                    <a:lnTo>
                      <a:pt x="127" y="44"/>
                    </a:lnTo>
                    <a:lnTo>
                      <a:pt x="126" y="43"/>
                    </a:lnTo>
                    <a:lnTo>
                      <a:pt x="125" y="45"/>
                    </a:lnTo>
                    <a:lnTo>
                      <a:pt x="125" y="46"/>
                    </a:lnTo>
                    <a:lnTo>
                      <a:pt x="125" y="48"/>
                    </a:lnTo>
                    <a:lnTo>
                      <a:pt x="125" y="49"/>
                    </a:lnTo>
                    <a:lnTo>
                      <a:pt x="123" y="50"/>
                    </a:lnTo>
                    <a:lnTo>
                      <a:pt x="122" y="50"/>
                    </a:lnTo>
                    <a:lnTo>
                      <a:pt x="121" y="51"/>
                    </a:lnTo>
                    <a:lnTo>
                      <a:pt x="117" y="51"/>
                    </a:lnTo>
                    <a:lnTo>
                      <a:pt x="116" y="53"/>
                    </a:lnTo>
                    <a:lnTo>
                      <a:pt x="114" y="53"/>
                    </a:lnTo>
                    <a:lnTo>
                      <a:pt x="113" y="50"/>
                    </a:lnTo>
                    <a:lnTo>
                      <a:pt x="113" y="48"/>
                    </a:lnTo>
                    <a:lnTo>
                      <a:pt x="113" y="46"/>
                    </a:lnTo>
                    <a:lnTo>
                      <a:pt x="113" y="44"/>
                    </a:lnTo>
                    <a:lnTo>
                      <a:pt x="111" y="43"/>
                    </a:lnTo>
                    <a:lnTo>
                      <a:pt x="109" y="41"/>
                    </a:lnTo>
                    <a:lnTo>
                      <a:pt x="109" y="40"/>
                    </a:lnTo>
                    <a:lnTo>
                      <a:pt x="108" y="39"/>
                    </a:lnTo>
                    <a:lnTo>
                      <a:pt x="107" y="37"/>
                    </a:lnTo>
                    <a:lnTo>
                      <a:pt x="107" y="36"/>
                    </a:lnTo>
                    <a:lnTo>
                      <a:pt x="107" y="35"/>
                    </a:lnTo>
                    <a:lnTo>
                      <a:pt x="107" y="34"/>
                    </a:lnTo>
                    <a:lnTo>
                      <a:pt x="105" y="32"/>
                    </a:lnTo>
                    <a:lnTo>
                      <a:pt x="105" y="31"/>
                    </a:lnTo>
                    <a:lnTo>
                      <a:pt x="104" y="30"/>
                    </a:lnTo>
                    <a:lnTo>
                      <a:pt x="103" y="28"/>
                    </a:lnTo>
                    <a:lnTo>
                      <a:pt x="103" y="31"/>
                    </a:lnTo>
                    <a:lnTo>
                      <a:pt x="102" y="31"/>
                    </a:lnTo>
                    <a:lnTo>
                      <a:pt x="102" y="32"/>
                    </a:lnTo>
                    <a:lnTo>
                      <a:pt x="102" y="35"/>
                    </a:lnTo>
                    <a:lnTo>
                      <a:pt x="102" y="36"/>
                    </a:lnTo>
                    <a:lnTo>
                      <a:pt x="102" y="37"/>
                    </a:lnTo>
                    <a:lnTo>
                      <a:pt x="103" y="37"/>
                    </a:lnTo>
                    <a:lnTo>
                      <a:pt x="102" y="39"/>
                    </a:lnTo>
                    <a:lnTo>
                      <a:pt x="102" y="40"/>
                    </a:lnTo>
                    <a:lnTo>
                      <a:pt x="100" y="40"/>
                    </a:lnTo>
                    <a:lnTo>
                      <a:pt x="98" y="41"/>
                    </a:lnTo>
                    <a:lnTo>
                      <a:pt x="98" y="43"/>
                    </a:lnTo>
                    <a:lnTo>
                      <a:pt x="98" y="44"/>
                    </a:lnTo>
                    <a:lnTo>
                      <a:pt x="97" y="44"/>
                    </a:lnTo>
                    <a:lnTo>
                      <a:pt x="97" y="45"/>
                    </a:lnTo>
                    <a:lnTo>
                      <a:pt x="95" y="45"/>
                    </a:lnTo>
                    <a:lnTo>
                      <a:pt x="94" y="44"/>
                    </a:lnTo>
                    <a:lnTo>
                      <a:pt x="94" y="43"/>
                    </a:lnTo>
                    <a:lnTo>
                      <a:pt x="94" y="41"/>
                    </a:lnTo>
                    <a:lnTo>
                      <a:pt x="93" y="40"/>
                    </a:lnTo>
                    <a:lnTo>
                      <a:pt x="93" y="37"/>
                    </a:lnTo>
                    <a:lnTo>
                      <a:pt x="91" y="36"/>
                    </a:lnTo>
                    <a:lnTo>
                      <a:pt x="90" y="35"/>
                    </a:lnTo>
                    <a:lnTo>
                      <a:pt x="89" y="34"/>
                    </a:lnTo>
                    <a:lnTo>
                      <a:pt x="88" y="32"/>
                    </a:lnTo>
                    <a:lnTo>
                      <a:pt x="85" y="31"/>
                    </a:lnTo>
                    <a:lnTo>
                      <a:pt x="84" y="31"/>
                    </a:lnTo>
                    <a:lnTo>
                      <a:pt x="83" y="28"/>
                    </a:lnTo>
                    <a:lnTo>
                      <a:pt x="81" y="26"/>
                    </a:lnTo>
                    <a:lnTo>
                      <a:pt x="81" y="23"/>
                    </a:lnTo>
                    <a:lnTo>
                      <a:pt x="80" y="22"/>
                    </a:lnTo>
                    <a:lnTo>
                      <a:pt x="77" y="20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1" y="16"/>
                    </a:lnTo>
                    <a:lnTo>
                      <a:pt x="70" y="14"/>
                    </a:lnTo>
                    <a:lnTo>
                      <a:pt x="68" y="12"/>
                    </a:lnTo>
                    <a:lnTo>
                      <a:pt x="66" y="11"/>
                    </a:lnTo>
                    <a:lnTo>
                      <a:pt x="65" y="8"/>
                    </a:lnTo>
                    <a:lnTo>
                      <a:pt x="63" y="11"/>
                    </a:lnTo>
                    <a:lnTo>
                      <a:pt x="63" y="12"/>
                    </a:lnTo>
                    <a:lnTo>
                      <a:pt x="63" y="13"/>
                    </a:lnTo>
                    <a:lnTo>
                      <a:pt x="65" y="14"/>
                    </a:lnTo>
                    <a:lnTo>
                      <a:pt x="65" y="17"/>
                    </a:lnTo>
                    <a:lnTo>
                      <a:pt x="66" y="18"/>
                    </a:lnTo>
                    <a:lnTo>
                      <a:pt x="67" y="20"/>
                    </a:lnTo>
                    <a:lnTo>
                      <a:pt x="68" y="22"/>
                    </a:lnTo>
                    <a:lnTo>
                      <a:pt x="67" y="25"/>
                    </a:lnTo>
                    <a:lnTo>
                      <a:pt x="67" y="27"/>
                    </a:lnTo>
                    <a:lnTo>
                      <a:pt x="67" y="30"/>
                    </a:lnTo>
                    <a:lnTo>
                      <a:pt x="68" y="32"/>
                    </a:lnTo>
                    <a:lnTo>
                      <a:pt x="67" y="35"/>
                    </a:lnTo>
                    <a:lnTo>
                      <a:pt x="67" y="36"/>
                    </a:lnTo>
                    <a:lnTo>
                      <a:pt x="65" y="39"/>
                    </a:lnTo>
                    <a:lnTo>
                      <a:pt x="62" y="40"/>
                    </a:lnTo>
                    <a:lnTo>
                      <a:pt x="62" y="39"/>
                    </a:lnTo>
                    <a:lnTo>
                      <a:pt x="61" y="39"/>
                    </a:lnTo>
                    <a:lnTo>
                      <a:pt x="61" y="37"/>
                    </a:lnTo>
                    <a:lnTo>
                      <a:pt x="60" y="36"/>
                    </a:lnTo>
                    <a:lnTo>
                      <a:pt x="57" y="35"/>
                    </a:lnTo>
                    <a:lnTo>
                      <a:pt x="56" y="34"/>
                    </a:lnTo>
                    <a:lnTo>
                      <a:pt x="54" y="32"/>
                    </a:lnTo>
                    <a:lnTo>
                      <a:pt x="53" y="31"/>
                    </a:lnTo>
                    <a:lnTo>
                      <a:pt x="53" y="30"/>
                    </a:lnTo>
                    <a:lnTo>
                      <a:pt x="53" y="28"/>
                    </a:lnTo>
                    <a:lnTo>
                      <a:pt x="53" y="26"/>
                    </a:lnTo>
                    <a:lnTo>
                      <a:pt x="52" y="25"/>
                    </a:lnTo>
                    <a:lnTo>
                      <a:pt x="52" y="23"/>
                    </a:lnTo>
                    <a:lnTo>
                      <a:pt x="51" y="23"/>
                    </a:lnTo>
                    <a:lnTo>
                      <a:pt x="49" y="22"/>
                    </a:lnTo>
                    <a:lnTo>
                      <a:pt x="48" y="22"/>
                    </a:lnTo>
                    <a:lnTo>
                      <a:pt x="47" y="21"/>
                    </a:lnTo>
                    <a:lnTo>
                      <a:pt x="46" y="20"/>
                    </a:lnTo>
                    <a:lnTo>
                      <a:pt x="44" y="20"/>
                    </a:lnTo>
                    <a:lnTo>
                      <a:pt x="43" y="17"/>
                    </a:lnTo>
                    <a:lnTo>
                      <a:pt x="42" y="14"/>
                    </a:lnTo>
                    <a:lnTo>
                      <a:pt x="40" y="13"/>
                    </a:lnTo>
                    <a:lnTo>
                      <a:pt x="39" y="11"/>
                    </a:lnTo>
                    <a:lnTo>
                      <a:pt x="39" y="8"/>
                    </a:lnTo>
                    <a:lnTo>
                      <a:pt x="39" y="6"/>
                    </a:lnTo>
                    <a:lnTo>
                      <a:pt x="39" y="4"/>
                    </a:lnTo>
                    <a:lnTo>
                      <a:pt x="39" y="0"/>
                    </a:lnTo>
                    <a:lnTo>
                      <a:pt x="37" y="2"/>
                    </a:lnTo>
                    <a:lnTo>
                      <a:pt x="35" y="3"/>
                    </a:lnTo>
                    <a:lnTo>
                      <a:pt x="33" y="6"/>
                    </a:lnTo>
                    <a:lnTo>
                      <a:pt x="31" y="8"/>
                    </a:lnTo>
                    <a:lnTo>
                      <a:pt x="31" y="11"/>
                    </a:lnTo>
                    <a:lnTo>
                      <a:pt x="31" y="14"/>
                    </a:lnTo>
                    <a:lnTo>
                      <a:pt x="31" y="16"/>
                    </a:lnTo>
                    <a:lnTo>
                      <a:pt x="34" y="18"/>
                    </a:lnTo>
                    <a:lnTo>
                      <a:pt x="35" y="21"/>
                    </a:lnTo>
                    <a:lnTo>
                      <a:pt x="37" y="23"/>
                    </a:lnTo>
                    <a:lnTo>
                      <a:pt x="35" y="26"/>
                    </a:lnTo>
                    <a:lnTo>
                      <a:pt x="33" y="30"/>
                    </a:lnTo>
                    <a:lnTo>
                      <a:pt x="33" y="31"/>
                    </a:lnTo>
                    <a:lnTo>
                      <a:pt x="31" y="32"/>
                    </a:lnTo>
                    <a:lnTo>
                      <a:pt x="31" y="34"/>
                    </a:lnTo>
                    <a:lnTo>
                      <a:pt x="30" y="34"/>
                    </a:lnTo>
                    <a:lnTo>
                      <a:pt x="29" y="34"/>
                    </a:lnTo>
                    <a:lnTo>
                      <a:pt x="28" y="32"/>
                    </a:lnTo>
                    <a:lnTo>
                      <a:pt x="28" y="31"/>
                    </a:lnTo>
                    <a:lnTo>
                      <a:pt x="26" y="31"/>
                    </a:lnTo>
                    <a:lnTo>
                      <a:pt x="25" y="31"/>
                    </a:lnTo>
                    <a:lnTo>
                      <a:pt x="24" y="31"/>
                    </a:lnTo>
                    <a:lnTo>
                      <a:pt x="23" y="30"/>
                    </a:lnTo>
                    <a:lnTo>
                      <a:pt x="21" y="30"/>
                    </a:lnTo>
                    <a:lnTo>
                      <a:pt x="20" y="30"/>
                    </a:lnTo>
                    <a:lnTo>
                      <a:pt x="19" y="28"/>
                    </a:lnTo>
                    <a:lnTo>
                      <a:pt x="17" y="27"/>
                    </a:lnTo>
                    <a:lnTo>
                      <a:pt x="16" y="25"/>
                    </a:lnTo>
                    <a:lnTo>
                      <a:pt x="16" y="23"/>
                    </a:lnTo>
                    <a:lnTo>
                      <a:pt x="15" y="22"/>
                    </a:lnTo>
                    <a:lnTo>
                      <a:pt x="14" y="21"/>
                    </a:lnTo>
                    <a:lnTo>
                      <a:pt x="11" y="21"/>
                    </a:lnTo>
                    <a:lnTo>
                      <a:pt x="10" y="20"/>
                    </a:lnTo>
                    <a:lnTo>
                      <a:pt x="7" y="20"/>
                    </a:lnTo>
                    <a:lnTo>
                      <a:pt x="5" y="18"/>
                    </a:lnTo>
                    <a:lnTo>
                      <a:pt x="5" y="17"/>
                    </a:lnTo>
                    <a:lnTo>
                      <a:pt x="3" y="16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1" y="23"/>
                    </a:lnTo>
                    <a:lnTo>
                      <a:pt x="3" y="27"/>
                    </a:lnTo>
                    <a:lnTo>
                      <a:pt x="5" y="27"/>
                    </a:lnTo>
                    <a:lnTo>
                      <a:pt x="5" y="28"/>
                    </a:lnTo>
                    <a:lnTo>
                      <a:pt x="5" y="30"/>
                    </a:lnTo>
                    <a:lnTo>
                      <a:pt x="5" y="31"/>
                    </a:lnTo>
                    <a:lnTo>
                      <a:pt x="3" y="35"/>
                    </a:lnTo>
                    <a:lnTo>
                      <a:pt x="2" y="39"/>
                    </a:lnTo>
                    <a:lnTo>
                      <a:pt x="1" y="43"/>
                    </a:lnTo>
                    <a:lnTo>
                      <a:pt x="1" y="46"/>
                    </a:lnTo>
                    <a:lnTo>
                      <a:pt x="2" y="49"/>
                    </a:lnTo>
                    <a:lnTo>
                      <a:pt x="5" y="53"/>
                    </a:lnTo>
                    <a:lnTo>
                      <a:pt x="7" y="55"/>
                    </a:lnTo>
                    <a:lnTo>
                      <a:pt x="11" y="58"/>
                    </a:lnTo>
                    <a:lnTo>
                      <a:pt x="11" y="59"/>
                    </a:lnTo>
                    <a:lnTo>
                      <a:pt x="11" y="60"/>
                    </a:lnTo>
                    <a:lnTo>
                      <a:pt x="11" y="62"/>
                    </a:lnTo>
                    <a:lnTo>
                      <a:pt x="11" y="64"/>
                    </a:lnTo>
                    <a:lnTo>
                      <a:pt x="12" y="65"/>
                    </a:lnTo>
                    <a:lnTo>
                      <a:pt x="14" y="67"/>
                    </a:lnTo>
                    <a:lnTo>
                      <a:pt x="15" y="68"/>
                    </a:lnTo>
                    <a:lnTo>
                      <a:pt x="16" y="69"/>
                    </a:lnTo>
                    <a:lnTo>
                      <a:pt x="19" y="71"/>
                    </a:lnTo>
                    <a:lnTo>
                      <a:pt x="20" y="71"/>
                    </a:lnTo>
                    <a:lnTo>
                      <a:pt x="23" y="72"/>
                    </a:lnTo>
                    <a:lnTo>
                      <a:pt x="21" y="71"/>
                    </a:lnTo>
                    <a:lnTo>
                      <a:pt x="20" y="68"/>
                    </a:lnTo>
                    <a:lnTo>
                      <a:pt x="19" y="67"/>
                    </a:lnTo>
                    <a:lnTo>
                      <a:pt x="19" y="65"/>
                    </a:lnTo>
                    <a:lnTo>
                      <a:pt x="20" y="67"/>
                    </a:lnTo>
                    <a:lnTo>
                      <a:pt x="20" y="68"/>
                    </a:lnTo>
                    <a:lnTo>
                      <a:pt x="21" y="68"/>
                    </a:lnTo>
                    <a:lnTo>
                      <a:pt x="23" y="69"/>
                    </a:lnTo>
                    <a:lnTo>
                      <a:pt x="24" y="71"/>
                    </a:lnTo>
                    <a:lnTo>
                      <a:pt x="25" y="72"/>
                    </a:lnTo>
                    <a:lnTo>
                      <a:pt x="26" y="72"/>
                    </a:lnTo>
                    <a:lnTo>
                      <a:pt x="28" y="73"/>
                    </a:lnTo>
                    <a:lnTo>
                      <a:pt x="26" y="71"/>
                    </a:lnTo>
                    <a:lnTo>
                      <a:pt x="25" y="69"/>
                    </a:lnTo>
                    <a:lnTo>
                      <a:pt x="24" y="68"/>
                    </a:lnTo>
                    <a:lnTo>
                      <a:pt x="24" y="67"/>
                    </a:lnTo>
                    <a:lnTo>
                      <a:pt x="25" y="68"/>
                    </a:lnTo>
                    <a:lnTo>
                      <a:pt x="26" y="69"/>
                    </a:lnTo>
                    <a:lnTo>
                      <a:pt x="28" y="71"/>
                    </a:lnTo>
                    <a:lnTo>
                      <a:pt x="29" y="72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4"/>
                    </a:lnTo>
                    <a:lnTo>
                      <a:pt x="35" y="74"/>
                    </a:lnTo>
                    <a:lnTo>
                      <a:pt x="35" y="73"/>
                    </a:lnTo>
                    <a:lnTo>
                      <a:pt x="34" y="72"/>
                    </a:lnTo>
                    <a:lnTo>
                      <a:pt x="33" y="72"/>
                    </a:lnTo>
                    <a:lnTo>
                      <a:pt x="31" y="71"/>
                    </a:lnTo>
                    <a:lnTo>
                      <a:pt x="31" y="69"/>
                    </a:lnTo>
                    <a:lnTo>
                      <a:pt x="30" y="68"/>
                    </a:lnTo>
                    <a:lnTo>
                      <a:pt x="31" y="69"/>
                    </a:lnTo>
                    <a:lnTo>
                      <a:pt x="33" y="71"/>
                    </a:lnTo>
                    <a:lnTo>
                      <a:pt x="34" y="72"/>
                    </a:lnTo>
                    <a:lnTo>
                      <a:pt x="35" y="72"/>
                    </a:lnTo>
                    <a:lnTo>
                      <a:pt x="37" y="73"/>
                    </a:lnTo>
                    <a:lnTo>
                      <a:pt x="38" y="74"/>
                    </a:lnTo>
                    <a:lnTo>
                      <a:pt x="39" y="74"/>
                    </a:lnTo>
                    <a:lnTo>
                      <a:pt x="42" y="74"/>
                    </a:lnTo>
                    <a:lnTo>
                      <a:pt x="40" y="72"/>
                    </a:lnTo>
                    <a:lnTo>
                      <a:pt x="40" y="71"/>
                    </a:lnTo>
                    <a:lnTo>
                      <a:pt x="40" y="69"/>
                    </a:lnTo>
                    <a:lnTo>
                      <a:pt x="42" y="69"/>
                    </a:lnTo>
                    <a:lnTo>
                      <a:pt x="42" y="71"/>
                    </a:lnTo>
                    <a:lnTo>
                      <a:pt x="43" y="72"/>
                    </a:lnTo>
                    <a:lnTo>
                      <a:pt x="43" y="73"/>
                    </a:lnTo>
                    <a:lnTo>
                      <a:pt x="44" y="73"/>
                    </a:lnTo>
                    <a:lnTo>
                      <a:pt x="46" y="73"/>
                    </a:lnTo>
                    <a:lnTo>
                      <a:pt x="47" y="73"/>
                    </a:lnTo>
                    <a:lnTo>
                      <a:pt x="47" y="71"/>
                    </a:lnTo>
                    <a:lnTo>
                      <a:pt x="46" y="69"/>
                    </a:lnTo>
                    <a:lnTo>
                      <a:pt x="46" y="68"/>
                    </a:lnTo>
                    <a:lnTo>
                      <a:pt x="47" y="69"/>
                    </a:lnTo>
                    <a:lnTo>
                      <a:pt x="47" y="71"/>
                    </a:lnTo>
                    <a:lnTo>
                      <a:pt x="48" y="71"/>
                    </a:lnTo>
                    <a:lnTo>
                      <a:pt x="48" y="72"/>
                    </a:lnTo>
                    <a:lnTo>
                      <a:pt x="49" y="72"/>
                    </a:lnTo>
                    <a:lnTo>
                      <a:pt x="51" y="72"/>
                    </a:lnTo>
                    <a:lnTo>
                      <a:pt x="52" y="72"/>
                    </a:lnTo>
                    <a:lnTo>
                      <a:pt x="52" y="71"/>
                    </a:lnTo>
                    <a:lnTo>
                      <a:pt x="52" y="69"/>
                    </a:lnTo>
                    <a:lnTo>
                      <a:pt x="52" y="68"/>
                    </a:lnTo>
                    <a:lnTo>
                      <a:pt x="53" y="71"/>
                    </a:lnTo>
                    <a:lnTo>
                      <a:pt x="53" y="72"/>
                    </a:lnTo>
                    <a:lnTo>
                      <a:pt x="56" y="73"/>
                    </a:lnTo>
                    <a:lnTo>
                      <a:pt x="58" y="73"/>
                    </a:lnTo>
                    <a:lnTo>
                      <a:pt x="58" y="72"/>
                    </a:lnTo>
                    <a:lnTo>
                      <a:pt x="58" y="71"/>
                    </a:lnTo>
                    <a:lnTo>
                      <a:pt x="58" y="72"/>
                    </a:lnTo>
                    <a:lnTo>
                      <a:pt x="60" y="72"/>
                    </a:lnTo>
                    <a:lnTo>
                      <a:pt x="60" y="73"/>
                    </a:lnTo>
                    <a:lnTo>
                      <a:pt x="60" y="74"/>
                    </a:lnTo>
                    <a:lnTo>
                      <a:pt x="61" y="76"/>
                    </a:lnTo>
                    <a:lnTo>
                      <a:pt x="62" y="76"/>
                    </a:lnTo>
                    <a:lnTo>
                      <a:pt x="63" y="76"/>
                    </a:lnTo>
                    <a:lnTo>
                      <a:pt x="63" y="74"/>
                    </a:lnTo>
                    <a:lnTo>
                      <a:pt x="63" y="73"/>
                    </a:lnTo>
                    <a:lnTo>
                      <a:pt x="63" y="72"/>
                    </a:lnTo>
                    <a:lnTo>
                      <a:pt x="63" y="71"/>
                    </a:lnTo>
                    <a:lnTo>
                      <a:pt x="65" y="72"/>
                    </a:lnTo>
                    <a:lnTo>
                      <a:pt x="65" y="73"/>
                    </a:lnTo>
                    <a:lnTo>
                      <a:pt x="65" y="74"/>
                    </a:lnTo>
                    <a:lnTo>
                      <a:pt x="65" y="76"/>
                    </a:lnTo>
                    <a:lnTo>
                      <a:pt x="67" y="77"/>
                    </a:lnTo>
                    <a:lnTo>
                      <a:pt x="68" y="77"/>
                    </a:lnTo>
                    <a:lnTo>
                      <a:pt x="70" y="77"/>
                    </a:lnTo>
                    <a:lnTo>
                      <a:pt x="70" y="76"/>
                    </a:lnTo>
                    <a:lnTo>
                      <a:pt x="70" y="74"/>
                    </a:lnTo>
                    <a:lnTo>
                      <a:pt x="68" y="73"/>
                    </a:lnTo>
                    <a:lnTo>
                      <a:pt x="68" y="72"/>
                    </a:lnTo>
                    <a:lnTo>
                      <a:pt x="70" y="73"/>
                    </a:lnTo>
                    <a:lnTo>
                      <a:pt x="71" y="74"/>
                    </a:lnTo>
                    <a:lnTo>
                      <a:pt x="71" y="76"/>
                    </a:lnTo>
                    <a:lnTo>
                      <a:pt x="71" y="77"/>
                    </a:lnTo>
                    <a:lnTo>
                      <a:pt x="72" y="77"/>
                    </a:lnTo>
                    <a:lnTo>
                      <a:pt x="74" y="77"/>
                    </a:lnTo>
                    <a:close/>
                  </a:path>
                </a:pathLst>
              </a:custGeom>
              <a:solidFill>
                <a:srgbClr val="F831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0140" name="Freeform 3561"/>
              <p:cNvSpPr>
                <a:spLocks/>
              </p:cNvSpPr>
              <p:nvPr/>
            </p:nvSpPr>
            <p:spPr bwMode="auto">
              <a:xfrm>
                <a:off x="1611" y="2975"/>
                <a:ext cx="157" cy="117"/>
              </a:xfrm>
              <a:custGeom>
                <a:avLst/>
                <a:gdLst>
                  <a:gd name="T0" fmla="*/ 89 w 157"/>
                  <a:gd name="T1" fmla="*/ 106 h 117"/>
                  <a:gd name="T2" fmla="*/ 95 w 157"/>
                  <a:gd name="T3" fmla="*/ 114 h 117"/>
                  <a:gd name="T4" fmla="*/ 97 w 157"/>
                  <a:gd name="T5" fmla="*/ 107 h 117"/>
                  <a:gd name="T6" fmla="*/ 103 w 157"/>
                  <a:gd name="T7" fmla="*/ 102 h 117"/>
                  <a:gd name="T8" fmla="*/ 107 w 157"/>
                  <a:gd name="T9" fmla="*/ 98 h 117"/>
                  <a:gd name="T10" fmla="*/ 112 w 157"/>
                  <a:gd name="T11" fmla="*/ 105 h 117"/>
                  <a:gd name="T12" fmla="*/ 115 w 157"/>
                  <a:gd name="T13" fmla="*/ 96 h 117"/>
                  <a:gd name="T14" fmla="*/ 122 w 157"/>
                  <a:gd name="T15" fmla="*/ 101 h 117"/>
                  <a:gd name="T16" fmla="*/ 125 w 157"/>
                  <a:gd name="T17" fmla="*/ 96 h 117"/>
                  <a:gd name="T18" fmla="*/ 132 w 157"/>
                  <a:gd name="T19" fmla="*/ 103 h 117"/>
                  <a:gd name="T20" fmla="*/ 132 w 157"/>
                  <a:gd name="T21" fmla="*/ 94 h 117"/>
                  <a:gd name="T22" fmla="*/ 143 w 157"/>
                  <a:gd name="T23" fmla="*/ 105 h 117"/>
                  <a:gd name="T24" fmla="*/ 143 w 157"/>
                  <a:gd name="T25" fmla="*/ 97 h 117"/>
                  <a:gd name="T26" fmla="*/ 150 w 157"/>
                  <a:gd name="T27" fmla="*/ 102 h 117"/>
                  <a:gd name="T28" fmla="*/ 144 w 157"/>
                  <a:gd name="T29" fmla="*/ 88 h 117"/>
                  <a:gd name="T30" fmla="*/ 152 w 157"/>
                  <a:gd name="T31" fmla="*/ 97 h 117"/>
                  <a:gd name="T32" fmla="*/ 157 w 157"/>
                  <a:gd name="T33" fmla="*/ 78 h 117"/>
                  <a:gd name="T34" fmla="*/ 149 w 157"/>
                  <a:gd name="T35" fmla="*/ 65 h 117"/>
                  <a:gd name="T36" fmla="*/ 143 w 157"/>
                  <a:gd name="T37" fmla="*/ 78 h 117"/>
                  <a:gd name="T38" fmla="*/ 134 w 157"/>
                  <a:gd name="T39" fmla="*/ 69 h 117"/>
                  <a:gd name="T40" fmla="*/ 126 w 157"/>
                  <a:gd name="T41" fmla="*/ 52 h 117"/>
                  <a:gd name="T42" fmla="*/ 121 w 157"/>
                  <a:gd name="T43" fmla="*/ 48 h 117"/>
                  <a:gd name="T44" fmla="*/ 118 w 157"/>
                  <a:gd name="T45" fmla="*/ 60 h 117"/>
                  <a:gd name="T46" fmla="*/ 112 w 157"/>
                  <a:gd name="T47" fmla="*/ 68 h 117"/>
                  <a:gd name="T48" fmla="*/ 108 w 157"/>
                  <a:gd name="T49" fmla="*/ 55 h 117"/>
                  <a:gd name="T50" fmla="*/ 97 w 157"/>
                  <a:gd name="T51" fmla="*/ 36 h 117"/>
                  <a:gd name="T52" fmla="*/ 79 w 157"/>
                  <a:gd name="T53" fmla="*/ 15 h 117"/>
                  <a:gd name="T54" fmla="*/ 75 w 157"/>
                  <a:gd name="T55" fmla="*/ 19 h 117"/>
                  <a:gd name="T56" fmla="*/ 79 w 157"/>
                  <a:gd name="T57" fmla="*/ 43 h 117"/>
                  <a:gd name="T58" fmla="*/ 71 w 157"/>
                  <a:gd name="T59" fmla="*/ 56 h 117"/>
                  <a:gd name="T60" fmla="*/ 62 w 157"/>
                  <a:gd name="T61" fmla="*/ 42 h 117"/>
                  <a:gd name="T62" fmla="*/ 55 w 157"/>
                  <a:gd name="T63" fmla="*/ 29 h 117"/>
                  <a:gd name="T64" fmla="*/ 46 w 157"/>
                  <a:gd name="T65" fmla="*/ 4 h 117"/>
                  <a:gd name="T66" fmla="*/ 38 w 157"/>
                  <a:gd name="T67" fmla="*/ 23 h 117"/>
                  <a:gd name="T68" fmla="*/ 38 w 157"/>
                  <a:gd name="T69" fmla="*/ 48 h 117"/>
                  <a:gd name="T70" fmla="*/ 32 w 157"/>
                  <a:gd name="T71" fmla="*/ 47 h 117"/>
                  <a:gd name="T72" fmla="*/ 21 w 157"/>
                  <a:gd name="T73" fmla="*/ 42 h 117"/>
                  <a:gd name="T74" fmla="*/ 9 w 157"/>
                  <a:gd name="T75" fmla="*/ 28 h 117"/>
                  <a:gd name="T76" fmla="*/ 2 w 157"/>
                  <a:gd name="T77" fmla="*/ 22 h 117"/>
                  <a:gd name="T78" fmla="*/ 5 w 157"/>
                  <a:gd name="T79" fmla="*/ 43 h 117"/>
                  <a:gd name="T80" fmla="*/ 9 w 157"/>
                  <a:gd name="T81" fmla="*/ 84 h 117"/>
                  <a:gd name="T82" fmla="*/ 15 w 157"/>
                  <a:gd name="T83" fmla="*/ 101 h 117"/>
                  <a:gd name="T84" fmla="*/ 23 w 157"/>
                  <a:gd name="T85" fmla="*/ 101 h 117"/>
                  <a:gd name="T86" fmla="*/ 30 w 157"/>
                  <a:gd name="T87" fmla="*/ 110 h 117"/>
                  <a:gd name="T88" fmla="*/ 33 w 157"/>
                  <a:gd name="T89" fmla="*/ 107 h 117"/>
                  <a:gd name="T90" fmla="*/ 39 w 157"/>
                  <a:gd name="T91" fmla="*/ 110 h 117"/>
                  <a:gd name="T92" fmla="*/ 39 w 157"/>
                  <a:gd name="T93" fmla="*/ 108 h 117"/>
                  <a:gd name="T94" fmla="*/ 47 w 157"/>
                  <a:gd name="T95" fmla="*/ 105 h 117"/>
                  <a:gd name="T96" fmla="*/ 55 w 157"/>
                  <a:gd name="T97" fmla="*/ 111 h 117"/>
                  <a:gd name="T98" fmla="*/ 56 w 157"/>
                  <a:gd name="T99" fmla="*/ 107 h 117"/>
                  <a:gd name="T100" fmla="*/ 61 w 157"/>
                  <a:gd name="T101" fmla="*/ 105 h 117"/>
                  <a:gd name="T102" fmla="*/ 69 w 157"/>
                  <a:gd name="T103" fmla="*/ 107 h 117"/>
                  <a:gd name="T104" fmla="*/ 74 w 157"/>
                  <a:gd name="T105" fmla="*/ 115 h 117"/>
                  <a:gd name="T106" fmla="*/ 75 w 157"/>
                  <a:gd name="T107" fmla="*/ 107 h 117"/>
                  <a:gd name="T108" fmla="*/ 81 w 157"/>
                  <a:gd name="T109" fmla="*/ 115 h 117"/>
                  <a:gd name="T110" fmla="*/ 84 w 157"/>
                  <a:gd name="T111" fmla="*/ 117 h 11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57"/>
                  <a:gd name="T169" fmla="*/ 0 h 117"/>
                  <a:gd name="T170" fmla="*/ 157 w 157"/>
                  <a:gd name="T171" fmla="*/ 117 h 117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57" h="117">
                    <a:moveTo>
                      <a:pt x="86" y="117"/>
                    </a:moveTo>
                    <a:lnTo>
                      <a:pt x="89" y="115"/>
                    </a:lnTo>
                    <a:lnTo>
                      <a:pt x="89" y="112"/>
                    </a:lnTo>
                    <a:lnTo>
                      <a:pt x="89" y="108"/>
                    </a:lnTo>
                    <a:lnTo>
                      <a:pt x="89" y="106"/>
                    </a:lnTo>
                    <a:lnTo>
                      <a:pt x="90" y="108"/>
                    </a:lnTo>
                    <a:lnTo>
                      <a:pt x="90" y="110"/>
                    </a:lnTo>
                    <a:lnTo>
                      <a:pt x="92" y="112"/>
                    </a:lnTo>
                    <a:lnTo>
                      <a:pt x="92" y="115"/>
                    </a:lnTo>
                    <a:lnTo>
                      <a:pt x="93" y="115"/>
                    </a:lnTo>
                    <a:lnTo>
                      <a:pt x="94" y="114"/>
                    </a:lnTo>
                    <a:lnTo>
                      <a:pt x="95" y="114"/>
                    </a:lnTo>
                    <a:lnTo>
                      <a:pt x="95" y="112"/>
                    </a:lnTo>
                    <a:lnTo>
                      <a:pt x="95" y="108"/>
                    </a:lnTo>
                    <a:lnTo>
                      <a:pt x="94" y="106"/>
                    </a:lnTo>
                    <a:lnTo>
                      <a:pt x="94" y="105"/>
                    </a:lnTo>
                    <a:lnTo>
                      <a:pt x="93" y="101"/>
                    </a:lnTo>
                    <a:lnTo>
                      <a:pt x="94" y="102"/>
                    </a:lnTo>
                    <a:lnTo>
                      <a:pt x="95" y="105"/>
                    </a:lnTo>
                    <a:lnTo>
                      <a:pt x="97" y="107"/>
                    </a:lnTo>
                    <a:lnTo>
                      <a:pt x="98" y="108"/>
                    </a:lnTo>
                    <a:lnTo>
                      <a:pt x="100" y="106"/>
                    </a:lnTo>
                    <a:lnTo>
                      <a:pt x="102" y="105"/>
                    </a:lnTo>
                    <a:lnTo>
                      <a:pt x="100" y="102"/>
                    </a:lnTo>
                    <a:lnTo>
                      <a:pt x="99" y="98"/>
                    </a:lnTo>
                    <a:lnTo>
                      <a:pt x="100" y="99"/>
                    </a:lnTo>
                    <a:lnTo>
                      <a:pt x="102" y="101"/>
                    </a:lnTo>
                    <a:lnTo>
                      <a:pt x="103" y="102"/>
                    </a:lnTo>
                    <a:lnTo>
                      <a:pt x="104" y="105"/>
                    </a:lnTo>
                    <a:lnTo>
                      <a:pt x="106" y="105"/>
                    </a:lnTo>
                    <a:lnTo>
                      <a:pt x="107" y="105"/>
                    </a:lnTo>
                    <a:lnTo>
                      <a:pt x="108" y="105"/>
                    </a:lnTo>
                    <a:lnTo>
                      <a:pt x="109" y="106"/>
                    </a:lnTo>
                    <a:lnTo>
                      <a:pt x="109" y="103"/>
                    </a:lnTo>
                    <a:lnTo>
                      <a:pt x="108" y="99"/>
                    </a:lnTo>
                    <a:lnTo>
                      <a:pt x="107" y="98"/>
                    </a:lnTo>
                    <a:lnTo>
                      <a:pt x="107" y="97"/>
                    </a:lnTo>
                    <a:lnTo>
                      <a:pt x="107" y="98"/>
                    </a:lnTo>
                    <a:lnTo>
                      <a:pt x="108" y="98"/>
                    </a:lnTo>
                    <a:lnTo>
                      <a:pt x="109" y="99"/>
                    </a:lnTo>
                    <a:lnTo>
                      <a:pt x="111" y="101"/>
                    </a:lnTo>
                    <a:lnTo>
                      <a:pt x="112" y="103"/>
                    </a:lnTo>
                    <a:lnTo>
                      <a:pt x="112" y="105"/>
                    </a:lnTo>
                    <a:lnTo>
                      <a:pt x="112" y="106"/>
                    </a:lnTo>
                    <a:lnTo>
                      <a:pt x="115" y="105"/>
                    </a:lnTo>
                    <a:lnTo>
                      <a:pt x="115" y="103"/>
                    </a:lnTo>
                    <a:lnTo>
                      <a:pt x="116" y="102"/>
                    </a:lnTo>
                    <a:lnTo>
                      <a:pt x="117" y="101"/>
                    </a:lnTo>
                    <a:lnTo>
                      <a:pt x="116" y="99"/>
                    </a:lnTo>
                    <a:lnTo>
                      <a:pt x="116" y="98"/>
                    </a:lnTo>
                    <a:lnTo>
                      <a:pt x="115" y="96"/>
                    </a:lnTo>
                    <a:lnTo>
                      <a:pt x="115" y="94"/>
                    </a:lnTo>
                    <a:lnTo>
                      <a:pt x="116" y="97"/>
                    </a:lnTo>
                    <a:lnTo>
                      <a:pt x="117" y="97"/>
                    </a:lnTo>
                    <a:lnTo>
                      <a:pt x="118" y="99"/>
                    </a:lnTo>
                    <a:lnTo>
                      <a:pt x="120" y="101"/>
                    </a:lnTo>
                    <a:lnTo>
                      <a:pt x="121" y="101"/>
                    </a:lnTo>
                    <a:lnTo>
                      <a:pt x="122" y="101"/>
                    </a:lnTo>
                    <a:lnTo>
                      <a:pt x="123" y="101"/>
                    </a:lnTo>
                    <a:lnTo>
                      <a:pt x="125" y="102"/>
                    </a:lnTo>
                    <a:lnTo>
                      <a:pt x="126" y="102"/>
                    </a:lnTo>
                    <a:lnTo>
                      <a:pt x="127" y="102"/>
                    </a:lnTo>
                    <a:lnTo>
                      <a:pt x="126" y="99"/>
                    </a:lnTo>
                    <a:lnTo>
                      <a:pt x="125" y="98"/>
                    </a:lnTo>
                    <a:lnTo>
                      <a:pt x="125" y="96"/>
                    </a:lnTo>
                    <a:lnTo>
                      <a:pt x="123" y="94"/>
                    </a:lnTo>
                    <a:lnTo>
                      <a:pt x="125" y="96"/>
                    </a:lnTo>
                    <a:lnTo>
                      <a:pt x="127" y="98"/>
                    </a:lnTo>
                    <a:lnTo>
                      <a:pt x="129" y="99"/>
                    </a:lnTo>
                    <a:lnTo>
                      <a:pt x="130" y="102"/>
                    </a:lnTo>
                    <a:lnTo>
                      <a:pt x="131" y="103"/>
                    </a:lnTo>
                    <a:lnTo>
                      <a:pt x="132" y="103"/>
                    </a:lnTo>
                    <a:lnTo>
                      <a:pt x="136" y="103"/>
                    </a:lnTo>
                    <a:lnTo>
                      <a:pt x="135" y="101"/>
                    </a:lnTo>
                    <a:lnTo>
                      <a:pt x="135" y="98"/>
                    </a:lnTo>
                    <a:lnTo>
                      <a:pt x="134" y="97"/>
                    </a:lnTo>
                    <a:lnTo>
                      <a:pt x="131" y="94"/>
                    </a:lnTo>
                    <a:lnTo>
                      <a:pt x="132" y="94"/>
                    </a:lnTo>
                    <a:lnTo>
                      <a:pt x="134" y="94"/>
                    </a:lnTo>
                    <a:lnTo>
                      <a:pt x="135" y="97"/>
                    </a:lnTo>
                    <a:lnTo>
                      <a:pt x="136" y="99"/>
                    </a:lnTo>
                    <a:lnTo>
                      <a:pt x="137" y="101"/>
                    </a:lnTo>
                    <a:lnTo>
                      <a:pt x="139" y="105"/>
                    </a:lnTo>
                    <a:lnTo>
                      <a:pt x="140" y="105"/>
                    </a:lnTo>
                    <a:lnTo>
                      <a:pt x="141" y="105"/>
                    </a:lnTo>
                    <a:lnTo>
                      <a:pt x="143" y="105"/>
                    </a:lnTo>
                    <a:lnTo>
                      <a:pt x="145" y="105"/>
                    </a:lnTo>
                    <a:lnTo>
                      <a:pt x="144" y="101"/>
                    </a:lnTo>
                    <a:lnTo>
                      <a:pt x="143" y="98"/>
                    </a:lnTo>
                    <a:lnTo>
                      <a:pt x="140" y="96"/>
                    </a:lnTo>
                    <a:lnTo>
                      <a:pt x="139" y="93"/>
                    </a:lnTo>
                    <a:lnTo>
                      <a:pt x="141" y="94"/>
                    </a:lnTo>
                    <a:lnTo>
                      <a:pt x="141" y="96"/>
                    </a:lnTo>
                    <a:lnTo>
                      <a:pt x="143" y="97"/>
                    </a:lnTo>
                    <a:lnTo>
                      <a:pt x="144" y="98"/>
                    </a:lnTo>
                    <a:lnTo>
                      <a:pt x="145" y="99"/>
                    </a:lnTo>
                    <a:lnTo>
                      <a:pt x="145" y="101"/>
                    </a:lnTo>
                    <a:lnTo>
                      <a:pt x="146" y="102"/>
                    </a:lnTo>
                    <a:lnTo>
                      <a:pt x="148" y="103"/>
                    </a:lnTo>
                    <a:lnTo>
                      <a:pt x="149" y="103"/>
                    </a:lnTo>
                    <a:lnTo>
                      <a:pt x="150" y="102"/>
                    </a:lnTo>
                    <a:lnTo>
                      <a:pt x="152" y="102"/>
                    </a:lnTo>
                    <a:lnTo>
                      <a:pt x="150" y="99"/>
                    </a:lnTo>
                    <a:lnTo>
                      <a:pt x="150" y="98"/>
                    </a:lnTo>
                    <a:lnTo>
                      <a:pt x="149" y="96"/>
                    </a:lnTo>
                    <a:lnTo>
                      <a:pt x="146" y="93"/>
                    </a:lnTo>
                    <a:lnTo>
                      <a:pt x="145" y="91"/>
                    </a:lnTo>
                    <a:lnTo>
                      <a:pt x="144" y="89"/>
                    </a:lnTo>
                    <a:lnTo>
                      <a:pt x="144" y="88"/>
                    </a:lnTo>
                    <a:lnTo>
                      <a:pt x="143" y="88"/>
                    </a:lnTo>
                    <a:lnTo>
                      <a:pt x="145" y="89"/>
                    </a:lnTo>
                    <a:lnTo>
                      <a:pt x="146" y="89"/>
                    </a:lnTo>
                    <a:lnTo>
                      <a:pt x="148" y="92"/>
                    </a:lnTo>
                    <a:lnTo>
                      <a:pt x="149" y="93"/>
                    </a:lnTo>
                    <a:lnTo>
                      <a:pt x="150" y="94"/>
                    </a:lnTo>
                    <a:lnTo>
                      <a:pt x="152" y="96"/>
                    </a:lnTo>
                    <a:lnTo>
                      <a:pt x="152" y="97"/>
                    </a:lnTo>
                    <a:lnTo>
                      <a:pt x="153" y="98"/>
                    </a:lnTo>
                    <a:lnTo>
                      <a:pt x="153" y="96"/>
                    </a:lnTo>
                    <a:lnTo>
                      <a:pt x="152" y="93"/>
                    </a:lnTo>
                    <a:lnTo>
                      <a:pt x="150" y="89"/>
                    </a:lnTo>
                    <a:lnTo>
                      <a:pt x="152" y="87"/>
                    </a:lnTo>
                    <a:lnTo>
                      <a:pt x="154" y="83"/>
                    </a:lnTo>
                    <a:lnTo>
                      <a:pt x="157" y="80"/>
                    </a:lnTo>
                    <a:lnTo>
                      <a:pt x="157" y="78"/>
                    </a:lnTo>
                    <a:lnTo>
                      <a:pt x="157" y="77"/>
                    </a:lnTo>
                    <a:lnTo>
                      <a:pt x="155" y="74"/>
                    </a:lnTo>
                    <a:lnTo>
                      <a:pt x="154" y="71"/>
                    </a:lnTo>
                    <a:lnTo>
                      <a:pt x="152" y="69"/>
                    </a:lnTo>
                    <a:lnTo>
                      <a:pt x="150" y="65"/>
                    </a:lnTo>
                    <a:lnTo>
                      <a:pt x="149" y="65"/>
                    </a:lnTo>
                    <a:lnTo>
                      <a:pt x="148" y="68"/>
                    </a:lnTo>
                    <a:lnTo>
                      <a:pt x="148" y="70"/>
                    </a:lnTo>
                    <a:lnTo>
                      <a:pt x="148" y="73"/>
                    </a:lnTo>
                    <a:lnTo>
                      <a:pt x="146" y="74"/>
                    </a:lnTo>
                    <a:lnTo>
                      <a:pt x="146" y="75"/>
                    </a:lnTo>
                    <a:lnTo>
                      <a:pt x="145" y="77"/>
                    </a:lnTo>
                    <a:lnTo>
                      <a:pt x="143" y="78"/>
                    </a:lnTo>
                    <a:lnTo>
                      <a:pt x="139" y="78"/>
                    </a:lnTo>
                    <a:lnTo>
                      <a:pt x="137" y="78"/>
                    </a:lnTo>
                    <a:lnTo>
                      <a:pt x="137" y="79"/>
                    </a:lnTo>
                    <a:lnTo>
                      <a:pt x="136" y="79"/>
                    </a:lnTo>
                    <a:lnTo>
                      <a:pt x="135" y="79"/>
                    </a:lnTo>
                    <a:lnTo>
                      <a:pt x="134" y="77"/>
                    </a:lnTo>
                    <a:lnTo>
                      <a:pt x="134" y="73"/>
                    </a:lnTo>
                    <a:lnTo>
                      <a:pt x="134" y="69"/>
                    </a:lnTo>
                    <a:lnTo>
                      <a:pt x="134" y="65"/>
                    </a:lnTo>
                    <a:lnTo>
                      <a:pt x="131" y="64"/>
                    </a:lnTo>
                    <a:lnTo>
                      <a:pt x="130" y="62"/>
                    </a:lnTo>
                    <a:lnTo>
                      <a:pt x="129" y="60"/>
                    </a:lnTo>
                    <a:lnTo>
                      <a:pt x="127" y="59"/>
                    </a:lnTo>
                    <a:lnTo>
                      <a:pt x="127" y="57"/>
                    </a:lnTo>
                    <a:lnTo>
                      <a:pt x="126" y="55"/>
                    </a:lnTo>
                    <a:lnTo>
                      <a:pt x="126" y="52"/>
                    </a:lnTo>
                    <a:lnTo>
                      <a:pt x="126" y="51"/>
                    </a:lnTo>
                    <a:lnTo>
                      <a:pt x="125" y="48"/>
                    </a:lnTo>
                    <a:lnTo>
                      <a:pt x="125" y="46"/>
                    </a:lnTo>
                    <a:lnTo>
                      <a:pt x="123" y="45"/>
                    </a:lnTo>
                    <a:lnTo>
                      <a:pt x="122" y="43"/>
                    </a:lnTo>
                    <a:lnTo>
                      <a:pt x="121" y="46"/>
                    </a:lnTo>
                    <a:lnTo>
                      <a:pt x="121" y="47"/>
                    </a:lnTo>
                    <a:lnTo>
                      <a:pt x="121" y="48"/>
                    </a:lnTo>
                    <a:lnTo>
                      <a:pt x="120" y="48"/>
                    </a:lnTo>
                    <a:lnTo>
                      <a:pt x="121" y="51"/>
                    </a:lnTo>
                    <a:lnTo>
                      <a:pt x="121" y="54"/>
                    </a:lnTo>
                    <a:lnTo>
                      <a:pt x="121" y="56"/>
                    </a:lnTo>
                    <a:lnTo>
                      <a:pt x="121" y="57"/>
                    </a:lnTo>
                    <a:lnTo>
                      <a:pt x="120" y="59"/>
                    </a:lnTo>
                    <a:lnTo>
                      <a:pt x="118" y="60"/>
                    </a:lnTo>
                    <a:lnTo>
                      <a:pt x="116" y="62"/>
                    </a:lnTo>
                    <a:lnTo>
                      <a:pt x="116" y="65"/>
                    </a:lnTo>
                    <a:lnTo>
                      <a:pt x="115" y="66"/>
                    </a:lnTo>
                    <a:lnTo>
                      <a:pt x="115" y="68"/>
                    </a:lnTo>
                    <a:lnTo>
                      <a:pt x="113" y="68"/>
                    </a:lnTo>
                    <a:lnTo>
                      <a:pt x="112" y="68"/>
                    </a:lnTo>
                    <a:lnTo>
                      <a:pt x="112" y="66"/>
                    </a:lnTo>
                    <a:lnTo>
                      <a:pt x="111" y="65"/>
                    </a:lnTo>
                    <a:lnTo>
                      <a:pt x="111" y="62"/>
                    </a:lnTo>
                    <a:lnTo>
                      <a:pt x="109" y="60"/>
                    </a:lnTo>
                    <a:lnTo>
                      <a:pt x="109" y="57"/>
                    </a:lnTo>
                    <a:lnTo>
                      <a:pt x="108" y="55"/>
                    </a:lnTo>
                    <a:lnTo>
                      <a:pt x="107" y="52"/>
                    </a:lnTo>
                    <a:lnTo>
                      <a:pt x="106" y="51"/>
                    </a:lnTo>
                    <a:lnTo>
                      <a:pt x="103" y="48"/>
                    </a:lnTo>
                    <a:lnTo>
                      <a:pt x="100" y="47"/>
                    </a:lnTo>
                    <a:lnTo>
                      <a:pt x="98" y="46"/>
                    </a:lnTo>
                    <a:lnTo>
                      <a:pt x="97" y="42"/>
                    </a:lnTo>
                    <a:lnTo>
                      <a:pt x="97" y="38"/>
                    </a:lnTo>
                    <a:lnTo>
                      <a:pt x="97" y="36"/>
                    </a:lnTo>
                    <a:lnTo>
                      <a:pt x="95" y="32"/>
                    </a:lnTo>
                    <a:lnTo>
                      <a:pt x="92" y="29"/>
                    </a:lnTo>
                    <a:lnTo>
                      <a:pt x="89" y="27"/>
                    </a:lnTo>
                    <a:lnTo>
                      <a:pt x="86" y="26"/>
                    </a:lnTo>
                    <a:lnTo>
                      <a:pt x="84" y="23"/>
                    </a:lnTo>
                    <a:lnTo>
                      <a:pt x="81" y="20"/>
                    </a:lnTo>
                    <a:lnTo>
                      <a:pt x="80" y="18"/>
                    </a:lnTo>
                    <a:lnTo>
                      <a:pt x="79" y="15"/>
                    </a:lnTo>
                    <a:lnTo>
                      <a:pt x="76" y="11"/>
                    </a:lnTo>
                    <a:lnTo>
                      <a:pt x="75" y="11"/>
                    </a:lnTo>
                    <a:lnTo>
                      <a:pt x="75" y="14"/>
                    </a:lnTo>
                    <a:lnTo>
                      <a:pt x="75" y="17"/>
                    </a:lnTo>
                    <a:lnTo>
                      <a:pt x="75" y="19"/>
                    </a:lnTo>
                    <a:lnTo>
                      <a:pt x="75" y="22"/>
                    </a:lnTo>
                    <a:lnTo>
                      <a:pt x="76" y="24"/>
                    </a:lnTo>
                    <a:lnTo>
                      <a:pt x="78" y="27"/>
                    </a:lnTo>
                    <a:lnTo>
                      <a:pt x="79" y="29"/>
                    </a:lnTo>
                    <a:lnTo>
                      <a:pt x="80" y="32"/>
                    </a:lnTo>
                    <a:lnTo>
                      <a:pt x="80" y="36"/>
                    </a:lnTo>
                    <a:lnTo>
                      <a:pt x="79" y="40"/>
                    </a:lnTo>
                    <a:lnTo>
                      <a:pt x="79" y="43"/>
                    </a:lnTo>
                    <a:lnTo>
                      <a:pt x="80" y="48"/>
                    </a:lnTo>
                    <a:lnTo>
                      <a:pt x="80" y="51"/>
                    </a:lnTo>
                    <a:lnTo>
                      <a:pt x="79" y="55"/>
                    </a:lnTo>
                    <a:lnTo>
                      <a:pt x="76" y="57"/>
                    </a:lnTo>
                    <a:lnTo>
                      <a:pt x="74" y="59"/>
                    </a:lnTo>
                    <a:lnTo>
                      <a:pt x="72" y="59"/>
                    </a:lnTo>
                    <a:lnTo>
                      <a:pt x="72" y="57"/>
                    </a:lnTo>
                    <a:lnTo>
                      <a:pt x="71" y="56"/>
                    </a:lnTo>
                    <a:lnTo>
                      <a:pt x="70" y="54"/>
                    </a:lnTo>
                    <a:lnTo>
                      <a:pt x="67" y="51"/>
                    </a:lnTo>
                    <a:lnTo>
                      <a:pt x="65" y="50"/>
                    </a:lnTo>
                    <a:lnTo>
                      <a:pt x="63" y="48"/>
                    </a:lnTo>
                    <a:lnTo>
                      <a:pt x="63" y="47"/>
                    </a:lnTo>
                    <a:lnTo>
                      <a:pt x="62" y="46"/>
                    </a:lnTo>
                    <a:lnTo>
                      <a:pt x="62" y="45"/>
                    </a:lnTo>
                    <a:lnTo>
                      <a:pt x="62" y="42"/>
                    </a:lnTo>
                    <a:lnTo>
                      <a:pt x="62" y="38"/>
                    </a:lnTo>
                    <a:lnTo>
                      <a:pt x="62" y="37"/>
                    </a:lnTo>
                    <a:lnTo>
                      <a:pt x="61" y="36"/>
                    </a:lnTo>
                    <a:lnTo>
                      <a:pt x="60" y="33"/>
                    </a:lnTo>
                    <a:lnTo>
                      <a:pt x="58" y="33"/>
                    </a:lnTo>
                    <a:lnTo>
                      <a:pt x="57" y="32"/>
                    </a:lnTo>
                    <a:lnTo>
                      <a:pt x="56" y="31"/>
                    </a:lnTo>
                    <a:lnTo>
                      <a:pt x="55" y="29"/>
                    </a:lnTo>
                    <a:lnTo>
                      <a:pt x="52" y="28"/>
                    </a:lnTo>
                    <a:lnTo>
                      <a:pt x="49" y="24"/>
                    </a:lnTo>
                    <a:lnTo>
                      <a:pt x="48" y="22"/>
                    </a:lnTo>
                    <a:lnTo>
                      <a:pt x="47" y="18"/>
                    </a:lnTo>
                    <a:lnTo>
                      <a:pt x="47" y="15"/>
                    </a:lnTo>
                    <a:lnTo>
                      <a:pt x="46" y="11"/>
                    </a:lnTo>
                    <a:lnTo>
                      <a:pt x="46" y="8"/>
                    </a:lnTo>
                    <a:lnTo>
                      <a:pt x="46" y="4"/>
                    </a:lnTo>
                    <a:lnTo>
                      <a:pt x="46" y="0"/>
                    </a:lnTo>
                    <a:lnTo>
                      <a:pt x="43" y="1"/>
                    </a:lnTo>
                    <a:lnTo>
                      <a:pt x="42" y="4"/>
                    </a:lnTo>
                    <a:lnTo>
                      <a:pt x="39" y="8"/>
                    </a:lnTo>
                    <a:lnTo>
                      <a:pt x="38" y="11"/>
                    </a:lnTo>
                    <a:lnTo>
                      <a:pt x="37" y="15"/>
                    </a:lnTo>
                    <a:lnTo>
                      <a:pt x="37" y="20"/>
                    </a:lnTo>
                    <a:lnTo>
                      <a:pt x="38" y="23"/>
                    </a:lnTo>
                    <a:lnTo>
                      <a:pt x="39" y="27"/>
                    </a:lnTo>
                    <a:lnTo>
                      <a:pt x="42" y="31"/>
                    </a:lnTo>
                    <a:lnTo>
                      <a:pt x="42" y="34"/>
                    </a:lnTo>
                    <a:lnTo>
                      <a:pt x="42" y="38"/>
                    </a:lnTo>
                    <a:lnTo>
                      <a:pt x="39" y="43"/>
                    </a:lnTo>
                    <a:lnTo>
                      <a:pt x="38" y="45"/>
                    </a:lnTo>
                    <a:lnTo>
                      <a:pt x="38" y="47"/>
                    </a:lnTo>
                    <a:lnTo>
                      <a:pt x="38" y="48"/>
                    </a:lnTo>
                    <a:lnTo>
                      <a:pt x="38" y="50"/>
                    </a:lnTo>
                    <a:lnTo>
                      <a:pt x="37" y="50"/>
                    </a:lnTo>
                    <a:lnTo>
                      <a:pt x="35" y="50"/>
                    </a:lnTo>
                    <a:lnTo>
                      <a:pt x="34" y="51"/>
                    </a:lnTo>
                    <a:lnTo>
                      <a:pt x="34" y="50"/>
                    </a:lnTo>
                    <a:lnTo>
                      <a:pt x="33" y="48"/>
                    </a:lnTo>
                    <a:lnTo>
                      <a:pt x="32" y="47"/>
                    </a:lnTo>
                    <a:lnTo>
                      <a:pt x="32" y="46"/>
                    </a:lnTo>
                    <a:lnTo>
                      <a:pt x="29" y="46"/>
                    </a:lnTo>
                    <a:lnTo>
                      <a:pt x="28" y="46"/>
                    </a:lnTo>
                    <a:lnTo>
                      <a:pt x="26" y="45"/>
                    </a:lnTo>
                    <a:lnTo>
                      <a:pt x="25" y="45"/>
                    </a:lnTo>
                    <a:lnTo>
                      <a:pt x="24" y="45"/>
                    </a:lnTo>
                    <a:lnTo>
                      <a:pt x="23" y="43"/>
                    </a:lnTo>
                    <a:lnTo>
                      <a:pt x="21" y="42"/>
                    </a:lnTo>
                    <a:lnTo>
                      <a:pt x="20" y="41"/>
                    </a:lnTo>
                    <a:lnTo>
                      <a:pt x="19" y="37"/>
                    </a:lnTo>
                    <a:lnTo>
                      <a:pt x="19" y="33"/>
                    </a:lnTo>
                    <a:lnTo>
                      <a:pt x="18" y="32"/>
                    </a:lnTo>
                    <a:lnTo>
                      <a:pt x="15" y="31"/>
                    </a:lnTo>
                    <a:lnTo>
                      <a:pt x="14" y="31"/>
                    </a:lnTo>
                    <a:lnTo>
                      <a:pt x="11" y="29"/>
                    </a:lnTo>
                    <a:lnTo>
                      <a:pt x="9" y="28"/>
                    </a:lnTo>
                    <a:lnTo>
                      <a:pt x="5" y="27"/>
                    </a:lnTo>
                    <a:lnTo>
                      <a:pt x="5" y="26"/>
                    </a:lnTo>
                    <a:lnTo>
                      <a:pt x="4" y="24"/>
                    </a:lnTo>
                    <a:lnTo>
                      <a:pt x="4" y="23"/>
                    </a:lnTo>
                    <a:lnTo>
                      <a:pt x="2" y="22"/>
                    </a:lnTo>
                    <a:lnTo>
                      <a:pt x="0" y="27"/>
                    </a:lnTo>
                    <a:lnTo>
                      <a:pt x="0" y="31"/>
                    </a:lnTo>
                    <a:lnTo>
                      <a:pt x="1" y="36"/>
                    </a:lnTo>
                    <a:lnTo>
                      <a:pt x="5" y="40"/>
                    </a:lnTo>
                    <a:lnTo>
                      <a:pt x="5" y="41"/>
                    </a:lnTo>
                    <a:lnTo>
                      <a:pt x="5" y="42"/>
                    </a:lnTo>
                    <a:lnTo>
                      <a:pt x="5" y="43"/>
                    </a:lnTo>
                    <a:lnTo>
                      <a:pt x="5" y="47"/>
                    </a:lnTo>
                    <a:lnTo>
                      <a:pt x="4" y="52"/>
                    </a:lnTo>
                    <a:lnTo>
                      <a:pt x="2" y="59"/>
                    </a:lnTo>
                    <a:lnTo>
                      <a:pt x="1" y="64"/>
                    </a:lnTo>
                    <a:lnTo>
                      <a:pt x="1" y="69"/>
                    </a:lnTo>
                    <a:lnTo>
                      <a:pt x="2" y="74"/>
                    </a:lnTo>
                    <a:lnTo>
                      <a:pt x="5" y="79"/>
                    </a:lnTo>
                    <a:lnTo>
                      <a:pt x="9" y="84"/>
                    </a:lnTo>
                    <a:lnTo>
                      <a:pt x="14" y="88"/>
                    </a:lnTo>
                    <a:lnTo>
                      <a:pt x="14" y="89"/>
                    </a:lnTo>
                    <a:lnTo>
                      <a:pt x="12" y="91"/>
                    </a:lnTo>
                    <a:lnTo>
                      <a:pt x="12" y="92"/>
                    </a:lnTo>
                    <a:lnTo>
                      <a:pt x="12" y="93"/>
                    </a:lnTo>
                    <a:lnTo>
                      <a:pt x="14" y="97"/>
                    </a:lnTo>
                    <a:lnTo>
                      <a:pt x="15" y="99"/>
                    </a:lnTo>
                    <a:lnTo>
                      <a:pt x="15" y="101"/>
                    </a:lnTo>
                    <a:lnTo>
                      <a:pt x="18" y="103"/>
                    </a:lnTo>
                    <a:lnTo>
                      <a:pt x="19" y="105"/>
                    </a:lnTo>
                    <a:lnTo>
                      <a:pt x="21" y="106"/>
                    </a:lnTo>
                    <a:lnTo>
                      <a:pt x="24" y="107"/>
                    </a:lnTo>
                    <a:lnTo>
                      <a:pt x="26" y="108"/>
                    </a:lnTo>
                    <a:lnTo>
                      <a:pt x="25" y="107"/>
                    </a:lnTo>
                    <a:lnTo>
                      <a:pt x="24" y="103"/>
                    </a:lnTo>
                    <a:lnTo>
                      <a:pt x="23" y="101"/>
                    </a:lnTo>
                    <a:lnTo>
                      <a:pt x="21" y="98"/>
                    </a:lnTo>
                    <a:lnTo>
                      <a:pt x="23" y="101"/>
                    </a:lnTo>
                    <a:lnTo>
                      <a:pt x="24" y="102"/>
                    </a:lnTo>
                    <a:lnTo>
                      <a:pt x="25" y="105"/>
                    </a:lnTo>
                    <a:lnTo>
                      <a:pt x="26" y="106"/>
                    </a:lnTo>
                    <a:lnTo>
                      <a:pt x="28" y="107"/>
                    </a:lnTo>
                    <a:lnTo>
                      <a:pt x="29" y="108"/>
                    </a:lnTo>
                    <a:lnTo>
                      <a:pt x="30" y="110"/>
                    </a:lnTo>
                    <a:lnTo>
                      <a:pt x="33" y="110"/>
                    </a:lnTo>
                    <a:lnTo>
                      <a:pt x="32" y="108"/>
                    </a:lnTo>
                    <a:lnTo>
                      <a:pt x="30" y="106"/>
                    </a:lnTo>
                    <a:lnTo>
                      <a:pt x="29" y="103"/>
                    </a:lnTo>
                    <a:lnTo>
                      <a:pt x="28" y="101"/>
                    </a:lnTo>
                    <a:lnTo>
                      <a:pt x="29" y="102"/>
                    </a:lnTo>
                    <a:lnTo>
                      <a:pt x="30" y="105"/>
                    </a:lnTo>
                    <a:lnTo>
                      <a:pt x="33" y="107"/>
                    </a:lnTo>
                    <a:lnTo>
                      <a:pt x="34" y="108"/>
                    </a:lnTo>
                    <a:lnTo>
                      <a:pt x="35" y="110"/>
                    </a:lnTo>
                    <a:lnTo>
                      <a:pt x="38" y="112"/>
                    </a:lnTo>
                    <a:lnTo>
                      <a:pt x="39" y="112"/>
                    </a:lnTo>
                    <a:lnTo>
                      <a:pt x="42" y="114"/>
                    </a:lnTo>
                    <a:lnTo>
                      <a:pt x="42" y="112"/>
                    </a:lnTo>
                    <a:lnTo>
                      <a:pt x="41" y="111"/>
                    </a:lnTo>
                    <a:lnTo>
                      <a:pt x="39" y="110"/>
                    </a:lnTo>
                    <a:lnTo>
                      <a:pt x="38" y="108"/>
                    </a:lnTo>
                    <a:lnTo>
                      <a:pt x="38" y="107"/>
                    </a:lnTo>
                    <a:lnTo>
                      <a:pt x="37" y="106"/>
                    </a:lnTo>
                    <a:lnTo>
                      <a:pt x="35" y="105"/>
                    </a:lnTo>
                    <a:lnTo>
                      <a:pt x="35" y="102"/>
                    </a:lnTo>
                    <a:lnTo>
                      <a:pt x="37" y="105"/>
                    </a:lnTo>
                    <a:lnTo>
                      <a:pt x="38" y="106"/>
                    </a:lnTo>
                    <a:lnTo>
                      <a:pt x="39" y="108"/>
                    </a:lnTo>
                    <a:lnTo>
                      <a:pt x="42" y="110"/>
                    </a:lnTo>
                    <a:lnTo>
                      <a:pt x="43" y="111"/>
                    </a:lnTo>
                    <a:lnTo>
                      <a:pt x="44" y="112"/>
                    </a:lnTo>
                    <a:lnTo>
                      <a:pt x="47" y="114"/>
                    </a:lnTo>
                    <a:lnTo>
                      <a:pt x="49" y="114"/>
                    </a:lnTo>
                    <a:lnTo>
                      <a:pt x="48" y="108"/>
                    </a:lnTo>
                    <a:lnTo>
                      <a:pt x="47" y="106"/>
                    </a:lnTo>
                    <a:lnTo>
                      <a:pt x="47" y="105"/>
                    </a:lnTo>
                    <a:lnTo>
                      <a:pt x="48" y="106"/>
                    </a:lnTo>
                    <a:lnTo>
                      <a:pt x="49" y="107"/>
                    </a:lnTo>
                    <a:lnTo>
                      <a:pt x="49" y="108"/>
                    </a:lnTo>
                    <a:lnTo>
                      <a:pt x="51" y="112"/>
                    </a:lnTo>
                    <a:lnTo>
                      <a:pt x="52" y="111"/>
                    </a:lnTo>
                    <a:lnTo>
                      <a:pt x="53" y="111"/>
                    </a:lnTo>
                    <a:lnTo>
                      <a:pt x="55" y="111"/>
                    </a:lnTo>
                    <a:lnTo>
                      <a:pt x="55" y="110"/>
                    </a:lnTo>
                    <a:lnTo>
                      <a:pt x="55" y="107"/>
                    </a:lnTo>
                    <a:lnTo>
                      <a:pt x="53" y="106"/>
                    </a:lnTo>
                    <a:lnTo>
                      <a:pt x="53" y="105"/>
                    </a:lnTo>
                    <a:lnTo>
                      <a:pt x="53" y="103"/>
                    </a:lnTo>
                    <a:lnTo>
                      <a:pt x="55" y="106"/>
                    </a:lnTo>
                    <a:lnTo>
                      <a:pt x="56" y="107"/>
                    </a:lnTo>
                    <a:lnTo>
                      <a:pt x="57" y="108"/>
                    </a:lnTo>
                    <a:lnTo>
                      <a:pt x="58" y="108"/>
                    </a:lnTo>
                    <a:lnTo>
                      <a:pt x="60" y="108"/>
                    </a:lnTo>
                    <a:lnTo>
                      <a:pt x="62" y="108"/>
                    </a:lnTo>
                    <a:lnTo>
                      <a:pt x="62" y="107"/>
                    </a:lnTo>
                    <a:lnTo>
                      <a:pt x="61" y="106"/>
                    </a:lnTo>
                    <a:lnTo>
                      <a:pt x="61" y="105"/>
                    </a:lnTo>
                    <a:lnTo>
                      <a:pt x="62" y="103"/>
                    </a:lnTo>
                    <a:lnTo>
                      <a:pt x="62" y="106"/>
                    </a:lnTo>
                    <a:lnTo>
                      <a:pt x="63" y="108"/>
                    </a:lnTo>
                    <a:lnTo>
                      <a:pt x="65" y="111"/>
                    </a:lnTo>
                    <a:lnTo>
                      <a:pt x="67" y="112"/>
                    </a:lnTo>
                    <a:lnTo>
                      <a:pt x="69" y="110"/>
                    </a:lnTo>
                    <a:lnTo>
                      <a:pt x="69" y="108"/>
                    </a:lnTo>
                    <a:lnTo>
                      <a:pt x="69" y="107"/>
                    </a:lnTo>
                    <a:lnTo>
                      <a:pt x="69" y="106"/>
                    </a:lnTo>
                    <a:lnTo>
                      <a:pt x="70" y="108"/>
                    </a:lnTo>
                    <a:lnTo>
                      <a:pt x="70" y="110"/>
                    </a:lnTo>
                    <a:lnTo>
                      <a:pt x="70" y="111"/>
                    </a:lnTo>
                    <a:lnTo>
                      <a:pt x="70" y="114"/>
                    </a:lnTo>
                    <a:lnTo>
                      <a:pt x="71" y="114"/>
                    </a:lnTo>
                    <a:lnTo>
                      <a:pt x="72" y="115"/>
                    </a:lnTo>
                    <a:lnTo>
                      <a:pt x="74" y="115"/>
                    </a:lnTo>
                    <a:lnTo>
                      <a:pt x="75" y="115"/>
                    </a:lnTo>
                    <a:lnTo>
                      <a:pt x="75" y="114"/>
                    </a:lnTo>
                    <a:lnTo>
                      <a:pt x="75" y="111"/>
                    </a:lnTo>
                    <a:lnTo>
                      <a:pt x="75" y="110"/>
                    </a:lnTo>
                    <a:lnTo>
                      <a:pt x="75" y="108"/>
                    </a:lnTo>
                    <a:lnTo>
                      <a:pt x="75" y="107"/>
                    </a:lnTo>
                    <a:lnTo>
                      <a:pt x="76" y="110"/>
                    </a:lnTo>
                    <a:lnTo>
                      <a:pt x="76" y="111"/>
                    </a:lnTo>
                    <a:lnTo>
                      <a:pt x="78" y="114"/>
                    </a:lnTo>
                    <a:lnTo>
                      <a:pt x="76" y="116"/>
                    </a:lnTo>
                    <a:lnTo>
                      <a:pt x="79" y="117"/>
                    </a:lnTo>
                    <a:lnTo>
                      <a:pt x="81" y="117"/>
                    </a:lnTo>
                    <a:lnTo>
                      <a:pt x="81" y="116"/>
                    </a:lnTo>
                    <a:lnTo>
                      <a:pt x="81" y="115"/>
                    </a:lnTo>
                    <a:lnTo>
                      <a:pt x="81" y="114"/>
                    </a:lnTo>
                    <a:lnTo>
                      <a:pt x="81" y="112"/>
                    </a:lnTo>
                    <a:lnTo>
                      <a:pt x="81" y="110"/>
                    </a:lnTo>
                    <a:lnTo>
                      <a:pt x="81" y="108"/>
                    </a:lnTo>
                    <a:lnTo>
                      <a:pt x="83" y="110"/>
                    </a:lnTo>
                    <a:lnTo>
                      <a:pt x="83" y="112"/>
                    </a:lnTo>
                    <a:lnTo>
                      <a:pt x="84" y="115"/>
                    </a:lnTo>
                    <a:lnTo>
                      <a:pt x="84" y="117"/>
                    </a:lnTo>
                    <a:lnTo>
                      <a:pt x="85" y="117"/>
                    </a:lnTo>
                    <a:lnTo>
                      <a:pt x="86" y="117"/>
                    </a:lnTo>
                    <a:close/>
                  </a:path>
                </a:pathLst>
              </a:custGeom>
              <a:solidFill>
                <a:srgbClr val="F831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</p:grpSp>
      <p:grpSp>
        <p:nvGrpSpPr>
          <p:cNvPr id="29715" name="Group 3562"/>
          <p:cNvGrpSpPr>
            <a:grpSpLocks/>
          </p:cNvGrpSpPr>
          <p:nvPr/>
        </p:nvGrpSpPr>
        <p:grpSpPr bwMode="auto">
          <a:xfrm>
            <a:off x="7767638" y="4851400"/>
            <a:ext cx="1241425" cy="754063"/>
            <a:chOff x="2036" y="2465"/>
            <a:chExt cx="752" cy="459"/>
          </a:xfrm>
        </p:grpSpPr>
        <p:sp>
          <p:nvSpPr>
            <p:cNvPr id="29978" name="Freeform 3563"/>
            <p:cNvSpPr>
              <a:spLocks/>
            </p:cNvSpPr>
            <p:nvPr/>
          </p:nvSpPr>
          <p:spPr bwMode="auto">
            <a:xfrm>
              <a:off x="2036" y="2745"/>
              <a:ext cx="617" cy="179"/>
            </a:xfrm>
            <a:custGeom>
              <a:avLst/>
              <a:gdLst>
                <a:gd name="T0" fmla="*/ 617 w 617"/>
                <a:gd name="T1" fmla="*/ 90 h 179"/>
                <a:gd name="T2" fmla="*/ 616 w 617"/>
                <a:gd name="T3" fmla="*/ 99 h 179"/>
                <a:gd name="T4" fmla="*/ 604 w 617"/>
                <a:gd name="T5" fmla="*/ 116 h 179"/>
                <a:gd name="T6" fmla="*/ 580 w 617"/>
                <a:gd name="T7" fmla="*/ 133 h 179"/>
                <a:gd name="T8" fmla="*/ 547 w 617"/>
                <a:gd name="T9" fmla="*/ 147 h 179"/>
                <a:gd name="T10" fmla="*/ 505 w 617"/>
                <a:gd name="T11" fmla="*/ 159 h 179"/>
                <a:gd name="T12" fmla="*/ 456 w 617"/>
                <a:gd name="T13" fmla="*/ 169 h 179"/>
                <a:gd name="T14" fmla="*/ 400 w 617"/>
                <a:gd name="T15" fmla="*/ 175 h 179"/>
                <a:gd name="T16" fmla="*/ 340 w 617"/>
                <a:gd name="T17" fmla="*/ 179 h 179"/>
                <a:gd name="T18" fmla="*/ 308 w 617"/>
                <a:gd name="T19" fmla="*/ 179 h 179"/>
                <a:gd name="T20" fmla="*/ 246 w 617"/>
                <a:gd name="T21" fmla="*/ 178 h 179"/>
                <a:gd name="T22" fmla="*/ 188 w 617"/>
                <a:gd name="T23" fmla="*/ 173 h 179"/>
                <a:gd name="T24" fmla="*/ 136 w 617"/>
                <a:gd name="T25" fmla="*/ 164 h 179"/>
                <a:gd name="T26" fmla="*/ 90 w 617"/>
                <a:gd name="T27" fmla="*/ 153 h 179"/>
                <a:gd name="T28" fmla="*/ 52 w 617"/>
                <a:gd name="T29" fmla="*/ 139 h 179"/>
                <a:gd name="T30" fmla="*/ 24 w 617"/>
                <a:gd name="T31" fmla="*/ 124 h 179"/>
                <a:gd name="T32" fmla="*/ 6 w 617"/>
                <a:gd name="T33" fmla="*/ 108 h 179"/>
                <a:gd name="T34" fmla="*/ 0 w 617"/>
                <a:gd name="T35" fmla="*/ 95 h 179"/>
                <a:gd name="T36" fmla="*/ 0 w 617"/>
                <a:gd name="T37" fmla="*/ 90 h 179"/>
                <a:gd name="T38" fmla="*/ 1 w 617"/>
                <a:gd name="T39" fmla="*/ 81 h 179"/>
                <a:gd name="T40" fmla="*/ 14 w 617"/>
                <a:gd name="T41" fmla="*/ 64 h 179"/>
                <a:gd name="T42" fmla="*/ 37 w 617"/>
                <a:gd name="T43" fmla="*/ 48 h 179"/>
                <a:gd name="T44" fmla="*/ 70 w 617"/>
                <a:gd name="T45" fmla="*/ 34 h 179"/>
                <a:gd name="T46" fmla="*/ 112 w 617"/>
                <a:gd name="T47" fmla="*/ 21 h 179"/>
                <a:gd name="T48" fmla="*/ 162 w 617"/>
                <a:gd name="T49" fmla="*/ 12 h 179"/>
                <a:gd name="T50" fmla="*/ 216 w 617"/>
                <a:gd name="T51" fmla="*/ 5 h 179"/>
                <a:gd name="T52" fmla="*/ 276 w 617"/>
                <a:gd name="T53" fmla="*/ 2 h 179"/>
                <a:gd name="T54" fmla="*/ 308 w 617"/>
                <a:gd name="T55" fmla="*/ 0 h 179"/>
                <a:gd name="T56" fmla="*/ 371 w 617"/>
                <a:gd name="T57" fmla="*/ 3 h 179"/>
                <a:gd name="T58" fmla="*/ 428 w 617"/>
                <a:gd name="T59" fmla="*/ 8 h 179"/>
                <a:gd name="T60" fmla="*/ 482 w 617"/>
                <a:gd name="T61" fmla="*/ 16 h 179"/>
                <a:gd name="T62" fmla="*/ 526 w 617"/>
                <a:gd name="T63" fmla="*/ 27 h 179"/>
                <a:gd name="T64" fmla="*/ 565 w 617"/>
                <a:gd name="T65" fmla="*/ 40 h 179"/>
                <a:gd name="T66" fmla="*/ 593 w 617"/>
                <a:gd name="T67" fmla="*/ 55 h 179"/>
                <a:gd name="T68" fmla="*/ 611 w 617"/>
                <a:gd name="T69" fmla="*/ 72 h 179"/>
                <a:gd name="T70" fmla="*/ 617 w 617"/>
                <a:gd name="T71" fmla="*/ 86 h 179"/>
                <a:gd name="T72" fmla="*/ 617 w 617"/>
                <a:gd name="T73" fmla="*/ 90 h 1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17"/>
                <a:gd name="T112" fmla="*/ 0 h 179"/>
                <a:gd name="T113" fmla="*/ 617 w 617"/>
                <a:gd name="T114" fmla="*/ 179 h 17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17" h="179">
                  <a:moveTo>
                    <a:pt x="617" y="90"/>
                  </a:moveTo>
                  <a:lnTo>
                    <a:pt x="617" y="90"/>
                  </a:lnTo>
                  <a:lnTo>
                    <a:pt x="617" y="95"/>
                  </a:lnTo>
                  <a:lnTo>
                    <a:pt x="616" y="99"/>
                  </a:lnTo>
                  <a:lnTo>
                    <a:pt x="611" y="108"/>
                  </a:lnTo>
                  <a:lnTo>
                    <a:pt x="604" y="116"/>
                  </a:lnTo>
                  <a:lnTo>
                    <a:pt x="593" y="124"/>
                  </a:lnTo>
                  <a:lnTo>
                    <a:pt x="580" y="133"/>
                  </a:lnTo>
                  <a:lnTo>
                    <a:pt x="565" y="139"/>
                  </a:lnTo>
                  <a:lnTo>
                    <a:pt x="547" y="147"/>
                  </a:lnTo>
                  <a:lnTo>
                    <a:pt x="526" y="153"/>
                  </a:lnTo>
                  <a:lnTo>
                    <a:pt x="505" y="159"/>
                  </a:lnTo>
                  <a:lnTo>
                    <a:pt x="482" y="164"/>
                  </a:lnTo>
                  <a:lnTo>
                    <a:pt x="456" y="169"/>
                  </a:lnTo>
                  <a:lnTo>
                    <a:pt x="428" y="173"/>
                  </a:lnTo>
                  <a:lnTo>
                    <a:pt x="400" y="175"/>
                  </a:lnTo>
                  <a:lnTo>
                    <a:pt x="371" y="178"/>
                  </a:lnTo>
                  <a:lnTo>
                    <a:pt x="340" y="179"/>
                  </a:lnTo>
                  <a:lnTo>
                    <a:pt x="308" y="179"/>
                  </a:lnTo>
                  <a:lnTo>
                    <a:pt x="276" y="179"/>
                  </a:lnTo>
                  <a:lnTo>
                    <a:pt x="246" y="178"/>
                  </a:lnTo>
                  <a:lnTo>
                    <a:pt x="216" y="175"/>
                  </a:lnTo>
                  <a:lnTo>
                    <a:pt x="188" y="173"/>
                  </a:lnTo>
                  <a:lnTo>
                    <a:pt x="162" y="169"/>
                  </a:lnTo>
                  <a:lnTo>
                    <a:pt x="136" y="164"/>
                  </a:lnTo>
                  <a:lnTo>
                    <a:pt x="112" y="159"/>
                  </a:lnTo>
                  <a:lnTo>
                    <a:pt x="90" y="153"/>
                  </a:lnTo>
                  <a:lnTo>
                    <a:pt x="70" y="147"/>
                  </a:lnTo>
                  <a:lnTo>
                    <a:pt x="52" y="139"/>
                  </a:lnTo>
                  <a:lnTo>
                    <a:pt x="37" y="133"/>
                  </a:lnTo>
                  <a:lnTo>
                    <a:pt x="24" y="124"/>
                  </a:lnTo>
                  <a:lnTo>
                    <a:pt x="14" y="116"/>
                  </a:lnTo>
                  <a:lnTo>
                    <a:pt x="6" y="108"/>
                  </a:lnTo>
                  <a:lnTo>
                    <a:pt x="1" y="99"/>
                  </a:lnTo>
                  <a:lnTo>
                    <a:pt x="0" y="95"/>
                  </a:lnTo>
                  <a:lnTo>
                    <a:pt x="0" y="90"/>
                  </a:lnTo>
                  <a:lnTo>
                    <a:pt x="0" y="86"/>
                  </a:lnTo>
                  <a:lnTo>
                    <a:pt x="1" y="81"/>
                  </a:lnTo>
                  <a:lnTo>
                    <a:pt x="6" y="72"/>
                  </a:lnTo>
                  <a:lnTo>
                    <a:pt x="14" y="64"/>
                  </a:lnTo>
                  <a:lnTo>
                    <a:pt x="24" y="55"/>
                  </a:lnTo>
                  <a:lnTo>
                    <a:pt x="37" y="48"/>
                  </a:lnTo>
                  <a:lnTo>
                    <a:pt x="52" y="40"/>
                  </a:lnTo>
                  <a:lnTo>
                    <a:pt x="70" y="34"/>
                  </a:lnTo>
                  <a:lnTo>
                    <a:pt x="90" y="27"/>
                  </a:lnTo>
                  <a:lnTo>
                    <a:pt x="112" y="21"/>
                  </a:lnTo>
                  <a:lnTo>
                    <a:pt x="136" y="16"/>
                  </a:lnTo>
                  <a:lnTo>
                    <a:pt x="162" y="12"/>
                  </a:lnTo>
                  <a:lnTo>
                    <a:pt x="188" y="8"/>
                  </a:lnTo>
                  <a:lnTo>
                    <a:pt x="216" y="5"/>
                  </a:lnTo>
                  <a:lnTo>
                    <a:pt x="246" y="3"/>
                  </a:lnTo>
                  <a:lnTo>
                    <a:pt x="276" y="2"/>
                  </a:lnTo>
                  <a:lnTo>
                    <a:pt x="308" y="0"/>
                  </a:lnTo>
                  <a:lnTo>
                    <a:pt x="340" y="2"/>
                  </a:lnTo>
                  <a:lnTo>
                    <a:pt x="371" y="3"/>
                  </a:lnTo>
                  <a:lnTo>
                    <a:pt x="400" y="5"/>
                  </a:lnTo>
                  <a:lnTo>
                    <a:pt x="428" y="8"/>
                  </a:lnTo>
                  <a:lnTo>
                    <a:pt x="456" y="12"/>
                  </a:lnTo>
                  <a:lnTo>
                    <a:pt x="482" y="16"/>
                  </a:lnTo>
                  <a:lnTo>
                    <a:pt x="505" y="21"/>
                  </a:lnTo>
                  <a:lnTo>
                    <a:pt x="526" y="27"/>
                  </a:lnTo>
                  <a:lnTo>
                    <a:pt x="547" y="34"/>
                  </a:lnTo>
                  <a:lnTo>
                    <a:pt x="565" y="40"/>
                  </a:lnTo>
                  <a:lnTo>
                    <a:pt x="580" y="48"/>
                  </a:lnTo>
                  <a:lnTo>
                    <a:pt x="593" y="55"/>
                  </a:lnTo>
                  <a:lnTo>
                    <a:pt x="604" y="64"/>
                  </a:lnTo>
                  <a:lnTo>
                    <a:pt x="611" y="72"/>
                  </a:lnTo>
                  <a:lnTo>
                    <a:pt x="616" y="81"/>
                  </a:lnTo>
                  <a:lnTo>
                    <a:pt x="617" y="86"/>
                  </a:lnTo>
                  <a:lnTo>
                    <a:pt x="617" y="90"/>
                  </a:lnTo>
                  <a:close/>
                </a:path>
              </a:pathLst>
            </a:custGeom>
            <a:solidFill>
              <a:srgbClr val="FEC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979" name="Freeform 3564"/>
            <p:cNvSpPr>
              <a:spLocks/>
            </p:cNvSpPr>
            <p:nvPr/>
          </p:nvSpPr>
          <p:spPr bwMode="auto">
            <a:xfrm>
              <a:off x="2120" y="2743"/>
              <a:ext cx="477" cy="134"/>
            </a:xfrm>
            <a:custGeom>
              <a:avLst/>
              <a:gdLst>
                <a:gd name="T0" fmla="*/ 50 w 477"/>
                <a:gd name="T1" fmla="*/ 70 h 134"/>
                <a:gd name="T2" fmla="*/ 0 w 477"/>
                <a:gd name="T3" fmla="*/ 83 h 134"/>
                <a:gd name="T4" fmla="*/ 43 w 477"/>
                <a:gd name="T5" fmla="*/ 102 h 134"/>
                <a:gd name="T6" fmla="*/ 106 w 477"/>
                <a:gd name="T7" fmla="*/ 131 h 134"/>
                <a:gd name="T8" fmla="*/ 215 w 477"/>
                <a:gd name="T9" fmla="*/ 134 h 134"/>
                <a:gd name="T10" fmla="*/ 343 w 477"/>
                <a:gd name="T11" fmla="*/ 121 h 134"/>
                <a:gd name="T12" fmla="*/ 425 w 477"/>
                <a:gd name="T13" fmla="*/ 115 h 134"/>
                <a:gd name="T14" fmla="*/ 477 w 477"/>
                <a:gd name="T15" fmla="*/ 76 h 134"/>
                <a:gd name="T16" fmla="*/ 418 w 477"/>
                <a:gd name="T17" fmla="*/ 64 h 134"/>
                <a:gd name="T18" fmla="*/ 305 w 477"/>
                <a:gd name="T19" fmla="*/ 0 h 134"/>
                <a:gd name="T20" fmla="*/ 222 w 477"/>
                <a:gd name="T21" fmla="*/ 0 h 134"/>
                <a:gd name="T22" fmla="*/ 158 w 477"/>
                <a:gd name="T23" fmla="*/ 6 h 134"/>
                <a:gd name="T24" fmla="*/ 120 w 477"/>
                <a:gd name="T25" fmla="*/ 19 h 134"/>
                <a:gd name="T26" fmla="*/ 37 w 477"/>
                <a:gd name="T27" fmla="*/ 70 h 134"/>
                <a:gd name="T28" fmla="*/ 50 w 477"/>
                <a:gd name="T29" fmla="*/ 70 h 1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77"/>
                <a:gd name="T46" fmla="*/ 0 h 134"/>
                <a:gd name="T47" fmla="*/ 477 w 477"/>
                <a:gd name="T48" fmla="*/ 134 h 13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77" h="134">
                  <a:moveTo>
                    <a:pt x="50" y="70"/>
                  </a:moveTo>
                  <a:lnTo>
                    <a:pt x="0" y="83"/>
                  </a:lnTo>
                  <a:lnTo>
                    <a:pt x="43" y="102"/>
                  </a:lnTo>
                  <a:lnTo>
                    <a:pt x="106" y="131"/>
                  </a:lnTo>
                  <a:lnTo>
                    <a:pt x="215" y="134"/>
                  </a:lnTo>
                  <a:lnTo>
                    <a:pt x="343" y="121"/>
                  </a:lnTo>
                  <a:lnTo>
                    <a:pt x="425" y="115"/>
                  </a:lnTo>
                  <a:lnTo>
                    <a:pt x="477" y="76"/>
                  </a:lnTo>
                  <a:lnTo>
                    <a:pt x="418" y="64"/>
                  </a:lnTo>
                  <a:lnTo>
                    <a:pt x="305" y="0"/>
                  </a:lnTo>
                  <a:lnTo>
                    <a:pt x="222" y="0"/>
                  </a:lnTo>
                  <a:lnTo>
                    <a:pt x="158" y="6"/>
                  </a:lnTo>
                  <a:lnTo>
                    <a:pt x="120" y="19"/>
                  </a:lnTo>
                  <a:lnTo>
                    <a:pt x="37" y="70"/>
                  </a:lnTo>
                  <a:lnTo>
                    <a:pt x="50" y="70"/>
                  </a:lnTo>
                  <a:close/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980" name="Freeform 3565"/>
            <p:cNvSpPr>
              <a:spLocks/>
            </p:cNvSpPr>
            <p:nvPr/>
          </p:nvSpPr>
          <p:spPr bwMode="auto">
            <a:xfrm>
              <a:off x="2139" y="2665"/>
              <a:ext cx="407" cy="175"/>
            </a:xfrm>
            <a:custGeom>
              <a:avLst/>
              <a:gdLst>
                <a:gd name="T0" fmla="*/ 216 w 407"/>
                <a:gd name="T1" fmla="*/ 168 h 175"/>
                <a:gd name="T2" fmla="*/ 207 w 407"/>
                <a:gd name="T3" fmla="*/ 166 h 175"/>
                <a:gd name="T4" fmla="*/ 200 w 407"/>
                <a:gd name="T5" fmla="*/ 161 h 175"/>
                <a:gd name="T6" fmla="*/ 190 w 407"/>
                <a:gd name="T7" fmla="*/ 154 h 175"/>
                <a:gd name="T8" fmla="*/ 180 w 407"/>
                <a:gd name="T9" fmla="*/ 156 h 175"/>
                <a:gd name="T10" fmla="*/ 175 w 407"/>
                <a:gd name="T11" fmla="*/ 145 h 175"/>
                <a:gd name="T12" fmla="*/ 172 w 407"/>
                <a:gd name="T13" fmla="*/ 129 h 175"/>
                <a:gd name="T14" fmla="*/ 170 w 407"/>
                <a:gd name="T15" fmla="*/ 122 h 175"/>
                <a:gd name="T16" fmla="*/ 171 w 407"/>
                <a:gd name="T17" fmla="*/ 138 h 175"/>
                <a:gd name="T18" fmla="*/ 170 w 407"/>
                <a:gd name="T19" fmla="*/ 159 h 175"/>
                <a:gd name="T20" fmla="*/ 164 w 407"/>
                <a:gd name="T21" fmla="*/ 157 h 175"/>
                <a:gd name="T22" fmla="*/ 154 w 407"/>
                <a:gd name="T23" fmla="*/ 158 h 175"/>
                <a:gd name="T24" fmla="*/ 144 w 407"/>
                <a:gd name="T25" fmla="*/ 156 h 175"/>
                <a:gd name="T26" fmla="*/ 138 w 407"/>
                <a:gd name="T27" fmla="*/ 161 h 175"/>
                <a:gd name="T28" fmla="*/ 133 w 407"/>
                <a:gd name="T29" fmla="*/ 161 h 175"/>
                <a:gd name="T30" fmla="*/ 130 w 407"/>
                <a:gd name="T31" fmla="*/ 163 h 175"/>
                <a:gd name="T32" fmla="*/ 116 w 407"/>
                <a:gd name="T33" fmla="*/ 156 h 175"/>
                <a:gd name="T34" fmla="*/ 113 w 407"/>
                <a:gd name="T35" fmla="*/ 151 h 175"/>
                <a:gd name="T36" fmla="*/ 120 w 407"/>
                <a:gd name="T37" fmla="*/ 135 h 175"/>
                <a:gd name="T38" fmla="*/ 108 w 407"/>
                <a:gd name="T39" fmla="*/ 147 h 175"/>
                <a:gd name="T40" fmla="*/ 82 w 407"/>
                <a:gd name="T41" fmla="*/ 151 h 175"/>
                <a:gd name="T42" fmla="*/ 65 w 407"/>
                <a:gd name="T43" fmla="*/ 153 h 175"/>
                <a:gd name="T44" fmla="*/ 56 w 407"/>
                <a:gd name="T45" fmla="*/ 154 h 175"/>
                <a:gd name="T46" fmla="*/ 45 w 407"/>
                <a:gd name="T47" fmla="*/ 157 h 175"/>
                <a:gd name="T48" fmla="*/ 42 w 407"/>
                <a:gd name="T49" fmla="*/ 165 h 175"/>
                <a:gd name="T50" fmla="*/ 34 w 407"/>
                <a:gd name="T51" fmla="*/ 161 h 175"/>
                <a:gd name="T52" fmla="*/ 62 w 407"/>
                <a:gd name="T53" fmla="*/ 144 h 175"/>
                <a:gd name="T54" fmla="*/ 96 w 407"/>
                <a:gd name="T55" fmla="*/ 119 h 175"/>
                <a:gd name="T56" fmla="*/ 116 w 407"/>
                <a:gd name="T57" fmla="*/ 105 h 175"/>
                <a:gd name="T58" fmla="*/ 112 w 407"/>
                <a:gd name="T59" fmla="*/ 103 h 175"/>
                <a:gd name="T60" fmla="*/ 99 w 407"/>
                <a:gd name="T61" fmla="*/ 110 h 175"/>
                <a:gd name="T62" fmla="*/ 59 w 407"/>
                <a:gd name="T63" fmla="*/ 143 h 175"/>
                <a:gd name="T64" fmla="*/ 29 w 407"/>
                <a:gd name="T65" fmla="*/ 161 h 175"/>
                <a:gd name="T66" fmla="*/ 4 w 407"/>
                <a:gd name="T67" fmla="*/ 157 h 175"/>
                <a:gd name="T68" fmla="*/ 41 w 407"/>
                <a:gd name="T69" fmla="*/ 135 h 175"/>
                <a:gd name="T70" fmla="*/ 89 w 407"/>
                <a:gd name="T71" fmla="*/ 98 h 175"/>
                <a:gd name="T72" fmla="*/ 117 w 407"/>
                <a:gd name="T73" fmla="*/ 82 h 175"/>
                <a:gd name="T74" fmla="*/ 135 w 407"/>
                <a:gd name="T75" fmla="*/ 51 h 175"/>
                <a:gd name="T76" fmla="*/ 249 w 407"/>
                <a:gd name="T77" fmla="*/ 15 h 175"/>
                <a:gd name="T78" fmla="*/ 273 w 407"/>
                <a:gd name="T79" fmla="*/ 40 h 175"/>
                <a:gd name="T80" fmla="*/ 287 w 407"/>
                <a:gd name="T81" fmla="*/ 59 h 175"/>
                <a:gd name="T82" fmla="*/ 305 w 407"/>
                <a:gd name="T83" fmla="*/ 69 h 175"/>
                <a:gd name="T84" fmla="*/ 347 w 407"/>
                <a:gd name="T85" fmla="*/ 110 h 175"/>
                <a:gd name="T86" fmla="*/ 386 w 407"/>
                <a:gd name="T87" fmla="*/ 133 h 175"/>
                <a:gd name="T88" fmla="*/ 404 w 407"/>
                <a:gd name="T89" fmla="*/ 143 h 175"/>
                <a:gd name="T90" fmla="*/ 385 w 407"/>
                <a:gd name="T91" fmla="*/ 142 h 175"/>
                <a:gd name="T92" fmla="*/ 335 w 407"/>
                <a:gd name="T93" fmla="*/ 153 h 175"/>
                <a:gd name="T94" fmla="*/ 302 w 407"/>
                <a:gd name="T95" fmla="*/ 165 h 175"/>
                <a:gd name="T96" fmla="*/ 279 w 407"/>
                <a:gd name="T97" fmla="*/ 148 h 175"/>
                <a:gd name="T98" fmla="*/ 258 w 407"/>
                <a:gd name="T99" fmla="*/ 112 h 175"/>
                <a:gd name="T100" fmla="*/ 249 w 407"/>
                <a:gd name="T101" fmla="*/ 97 h 175"/>
                <a:gd name="T102" fmla="*/ 275 w 407"/>
                <a:gd name="T103" fmla="*/ 145 h 175"/>
                <a:gd name="T104" fmla="*/ 288 w 407"/>
                <a:gd name="T105" fmla="*/ 165 h 175"/>
                <a:gd name="T106" fmla="*/ 273 w 407"/>
                <a:gd name="T107" fmla="*/ 172 h 175"/>
                <a:gd name="T108" fmla="*/ 261 w 407"/>
                <a:gd name="T109" fmla="*/ 171 h 175"/>
                <a:gd name="T110" fmla="*/ 254 w 407"/>
                <a:gd name="T111" fmla="*/ 168 h 175"/>
                <a:gd name="T112" fmla="*/ 247 w 407"/>
                <a:gd name="T113" fmla="*/ 167 h 175"/>
                <a:gd name="T114" fmla="*/ 233 w 407"/>
                <a:gd name="T115" fmla="*/ 166 h 175"/>
                <a:gd name="T116" fmla="*/ 218 w 407"/>
                <a:gd name="T117" fmla="*/ 175 h 17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07"/>
                <a:gd name="T178" fmla="*/ 0 h 175"/>
                <a:gd name="T179" fmla="*/ 407 w 407"/>
                <a:gd name="T180" fmla="*/ 175 h 17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07" h="175">
                  <a:moveTo>
                    <a:pt x="218" y="175"/>
                  </a:moveTo>
                  <a:lnTo>
                    <a:pt x="216" y="175"/>
                  </a:lnTo>
                  <a:lnTo>
                    <a:pt x="214" y="175"/>
                  </a:lnTo>
                  <a:lnTo>
                    <a:pt x="216" y="171"/>
                  </a:lnTo>
                  <a:lnTo>
                    <a:pt x="216" y="170"/>
                  </a:lnTo>
                  <a:lnTo>
                    <a:pt x="216" y="168"/>
                  </a:lnTo>
                  <a:lnTo>
                    <a:pt x="214" y="170"/>
                  </a:lnTo>
                  <a:lnTo>
                    <a:pt x="212" y="170"/>
                  </a:lnTo>
                  <a:lnTo>
                    <a:pt x="205" y="168"/>
                  </a:lnTo>
                  <a:lnTo>
                    <a:pt x="205" y="167"/>
                  </a:lnTo>
                  <a:lnTo>
                    <a:pt x="207" y="166"/>
                  </a:lnTo>
                  <a:lnTo>
                    <a:pt x="207" y="165"/>
                  </a:lnTo>
                  <a:lnTo>
                    <a:pt x="208" y="165"/>
                  </a:lnTo>
                  <a:lnTo>
                    <a:pt x="208" y="163"/>
                  </a:lnTo>
                  <a:lnTo>
                    <a:pt x="208" y="162"/>
                  </a:lnTo>
                  <a:lnTo>
                    <a:pt x="205" y="162"/>
                  </a:lnTo>
                  <a:lnTo>
                    <a:pt x="203" y="161"/>
                  </a:lnTo>
                  <a:lnTo>
                    <a:pt x="200" y="161"/>
                  </a:lnTo>
                  <a:lnTo>
                    <a:pt x="195" y="162"/>
                  </a:lnTo>
                  <a:lnTo>
                    <a:pt x="191" y="162"/>
                  </a:lnTo>
                  <a:lnTo>
                    <a:pt x="189" y="162"/>
                  </a:lnTo>
                  <a:lnTo>
                    <a:pt x="189" y="157"/>
                  </a:lnTo>
                  <a:lnTo>
                    <a:pt x="190" y="156"/>
                  </a:lnTo>
                  <a:lnTo>
                    <a:pt x="190" y="154"/>
                  </a:lnTo>
                  <a:lnTo>
                    <a:pt x="189" y="154"/>
                  </a:lnTo>
                  <a:lnTo>
                    <a:pt x="187" y="154"/>
                  </a:lnTo>
                  <a:lnTo>
                    <a:pt x="185" y="154"/>
                  </a:lnTo>
                  <a:lnTo>
                    <a:pt x="184" y="154"/>
                  </a:lnTo>
                  <a:lnTo>
                    <a:pt x="182" y="154"/>
                  </a:lnTo>
                  <a:lnTo>
                    <a:pt x="181" y="156"/>
                  </a:lnTo>
                  <a:lnTo>
                    <a:pt x="180" y="156"/>
                  </a:lnTo>
                  <a:lnTo>
                    <a:pt x="179" y="157"/>
                  </a:lnTo>
                  <a:lnTo>
                    <a:pt x="177" y="157"/>
                  </a:lnTo>
                  <a:lnTo>
                    <a:pt x="176" y="157"/>
                  </a:lnTo>
                  <a:lnTo>
                    <a:pt x="176" y="154"/>
                  </a:lnTo>
                  <a:lnTo>
                    <a:pt x="176" y="149"/>
                  </a:lnTo>
                  <a:lnTo>
                    <a:pt x="175" y="145"/>
                  </a:lnTo>
                  <a:lnTo>
                    <a:pt x="175" y="140"/>
                  </a:lnTo>
                  <a:lnTo>
                    <a:pt x="175" y="135"/>
                  </a:lnTo>
                  <a:lnTo>
                    <a:pt x="175" y="131"/>
                  </a:lnTo>
                  <a:lnTo>
                    <a:pt x="173" y="128"/>
                  </a:lnTo>
                  <a:lnTo>
                    <a:pt x="173" y="125"/>
                  </a:lnTo>
                  <a:lnTo>
                    <a:pt x="172" y="126"/>
                  </a:lnTo>
                  <a:lnTo>
                    <a:pt x="172" y="129"/>
                  </a:lnTo>
                  <a:lnTo>
                    <a:pt x="172" y="130"/>
                  </a:lnTo>
                  <a:lnTo>
                    <a:pt x="171" y="129"/>
                  </a:lnTo>
                  <a:lnTo>
                    <a:pt x="171" y="128"/>
                  </a:lnTo>
                  <a:lnTo>
                    <a:pt x="170" y="126"/>
                  </a:lnTo>
                  <a:lnTo>
                    <a:pt x="170" y="125"/>
                  </a:lnTo>
                  <a:lnTo>
                    <a:pt x="170" y="122"/>
                  </a:lnTo>
                  <a:lnTo>
                    <a:pt x="170" y="121"/>
                  </a:lnTo>
                  <a:lnTo>
                    <a:pt x="168" y="120"/>
                  </a:lnTo>
                  <a:lnTo>
                    <a:pt x="168" y="119"/>
                  </a:lnTo>
                  <a:lnTo>
                    <a:pt x="168" y="124"/>
                  </a:lnTo>
                  <a:lnTo>
                    <a:pt x="170" y="129"/>
                  </a:lnTo>
                  <a:lnTo>
                    <a:pt x="170" y="133"/>
                  </a:lnTo>
                  <a:lnTo>
                    <a:pt x="171" y="138"/>
                  </a:lnTo>
                  <a:lnTo>
                    <a:pt x="172" y="143"/>
                  </a:lnTo>
                  <a:lnTo>
                    <a:pt x="172" y="148"/>
                  </a:lnTo>
                  <a:lnTo>
                    <a:pt x="173" y="153"/>
                  </a:lnTo>
                  <a:lnTo>
                    <a:pt x="173" y="158"/>
                  </a:lnTo>
                  <a:lnTo>
                    <a:pt x="172" y="158"/>
                  </a:lnTo>
                  <a:lnTo>
                    <a:pt x="171" y="159"/>
                  </a:lnTo>
                  <a:lnTo>
                    <a:pt x="170" y="159"/>
                  </a:lnTo>
                  <a:lnTo>
                    <a:pt x="168" y="161"/>
                  </a:lnTo>
                  <a:lnTo>
                    <a:pt x="166" y="161"/>
                  </a:lnTo>
                  <a:lnTo>
                    <a:pt x="164" y="162"/>
                  </a:lnTo>
                  <a:lnTo>
                    <a:pt x="164" y="161"/>
                  </a:lnTo>
                  <a:lnTo>
                    <a:pt x="164" y="158"/>
                  </a:lnTo>
                  <a:lnTo>
                    <a:pt x="164" y="157"/>
                  </a:lnTo>
                  <a:lnTo>
                    <a:pt x="163" y="154"/>
                  </a:lnTo>
                  <a:lnTo>
                    <a:pt x="163" y="153"/>
                  </a:lnTo>
                  <a:lnTo>
                    <a:pt x="162" y="152"/>
                  </a:lnTo>
                  <a:lnTo>
                    <a:pt x="161" y="153"/>
                  </a:lnTo>
                  <a:lnTo>
                    <a:pt x="159" y="154"/>
                  </a:lnTo>
                  <a:lnTo>
                    <a:pt x="154" y="158"/>
                  </a:lnTo>
                  <a:lnTo>
                    <a:pt x="152" y="161"/>
                  </a:lnTo>
                  <a:lnTo>
                    <a:pt x="148" y="158"/>
                  </a:lnTo>
                  <a:lnTo>
                    <a:pt x="148" y="157"/>
                  </a:lnTo>
                  <a:lnTo>
                    <a:pt x="147" y="157"/>
                  </a:lnTo>
                  <a:lnTo>
                    <a:pt x="147" y="156"/>
                  </a:lnTo>
                  <a:lnTo>
                    <a:pt x="145" y="156"/>
                  </a:lnTo>
                  <a:lnTo>
                    <a:pt x="144" y="156"/>
                  </a:lnTo>
                  <a:lnTo>
                    <a:pt x="143" y="157"/>
                  </a:lnTo>
                  <a:lnTo>
                    <a:pt x="142" y="158"/>
                  </a:lnTo>
                  <a:lnTo>
                    <a:pt x="142" y="161"/>
                  </a:lnTo>
                  <a:lnTo>
                    <a:pt x="142" y="162"/>
                  </a:lnTo>
                  <a:lnTo>
                    <a:pt x="139" y="162"/>
                  </a:lnTo>
                  <a:lnTo>
                    <a:pt x="138" y="161"/>
                  </a:lnTo>
                  <a:lnTo>
                    <a:pt x="136" y="159"/>
                  </a:lnTo>
                  <a:lnTo>
                    <a:pt x="135" y="158"/>
                  </a:lnTo>
                  <a:lnTo>
                    <a:pt x="134" y="157"/>
                  </a:lnTo>
                  <a:lnTo>
                    <a:pt x="133" y="157"/>
                  </a:lnTo>
                  <a:lnTo>
                    <a:pt x="131" y="158"/>
                  </a:lnTo>
                  <a:lnTo>
                    <a:pt x="133" y="161"/>
                  </a:lnTo>
                  <a:lnTo>
                    <a:pt x="133" y="162"/>
                  </a:lnTo>
                  <a:lnTo>
                    <a:pt x="133" y="163"/>
                  </a:lnTo>
                  <a:lnTo>
                    <a:pt x="133" y="165"/>
                  </a:lnTo>
                  <a:lnTo>
                    <a:pt x="130" y="163"/>
                  </a:lnTo>
                  <a:lnTo>
                    <a:pt x="127" y="162"/>
                  </a:lnTo>
                  <a:lnTo>
                    <a:pt x="126" y="161"/>
                  </a:lnTo>
                  <a:lnTo>
                    <a:pt x="126" y="159"/>
                  </a:lnTo>
                  <a:lnTo>
                    <a:pt x="124" y="158"/>
                  </a:lnTo>
                  <a:lnTo>
                    <a:pt x="122" y="158"/>
                  </a:lnTo>
                  <a:lnTo>
                    <a:pt x="120" y="157"/>
                  </a:lnTo>
                  <a:lnTo>
                    <a:pt x="116" y="156"/>
                  </a:lnTo>
                  <a:lnTo>
                    <a:pt x="116" y="154"/>
                  </a:lnTo>
                  <a:lnTo>
                    <a:pt x="117" y="153"/>
                  </a:lnTo>
                  <a:lnTo>
                    <a:pt x="117" y="152"/>
                  </a:lnTo>
                  <a:lnTo>
                    <a:pt x="117" y="151"/>
                  </a:lnTo>
                  <a:lnTo>
                    <a:pt x="116" y="151"/>
                  </a:lnTo>
                  <a:lnTo>
                    <a:pt x="113" y="151"/>
                  </a:lnTo>
                  <a:lnTo>
                    <a:pt x="110" y="151"/>
                  </a:lnTo>
                  <a:lnTo>
                    <a:pt x="111" y="148"/>
                  </a:lnTo>
                  <a:lnTo>
                    <a:pt x="112" y="145"/>
                  </a:lnTo>
                  <a:lnTo>
                    <a:pt x="113" y="143"/>
                  </a:lnTo>
                  <a:lnTo>
                    <a:pt x="116" y="140"/>
                  </a:lnTo>
                  <a:lnTo>
                    <a:pt x="119" y="138"/>
                  </a:lnTo>
                  <a:lnTo>
                    <a:pt x="120" y="135"/>
                  </a:lnTo>
                  <a:lnTo>
                    <a:pt x="121" y="133"/>
                  </a:lnTo>
                  <a:lnTo>
                    <a:pt x="122" y="131"/>
                  </a:lnTo>
                  <a:lnTo>
                    <a:pt x="119" y="135"/>
                  </a:lnTo>
                  <a:lnTo>
                    <a:pt x="116" y="139"/>
                  </a:lnTo>
                  <a:lnTo>
                    <a:pt x="113" y="142"/>
                  </a:lnTo>
                  <a:lnTo>
                    <a:pt x="111" y="145"/>
                  </a:lnTo>
                  <a:lnTo>
                    <a:pt x="108" y="147"/>
                  </a:lnTo>
                  <a:lnTo>
                    <a:pt x="106" y="149"/>
                  </a:lnTo>
                  <a:lnTo>
                    <a:pt x="102" y="152"/>
                  </a:lnTo>
                  <a:lnTo>
                    <a:pt x="97" y="153"/>
                  </a:lnTo>
                  <a:lnTo>
                    <a:pt x="96" y="149"/>
                  </a:lnTo>
                  <a:lnTo>
                    <a:pt x="93" y="148"/>
                  </a:lnTo>
                  <a:lnTo>
                    <a:pt x="88" y="148"/>
                  </a:lnTo>
                  <a:lnTo>
                    <a:pt x="82" y="151"/>
                  </a:lnTo>
                  <a:lnTo>
                    <a:pt x="76" y="152"/>
                  </a:lnTo>
                  <a:lnTo>
                    <a:pt x="70" y="154"/>
                  </a:lnTo>
                  <a:lnTo>
                    <a:pt x="66" y="156"/>
                  </a:lnTo>
                  <a:lnTo>
                    <a:pt x="64" y="157"/>
                  </a:lnTo>
                  <a:lnTo>
                    <a:pt x="65" y="156"/>
                  </a:lnTo>
                  <a:lnTo>
                    <a:pt x="65" y="154"/>
                  </a:lnTo>
                  <a:lnTo>
                    <a:pt x="65" y="153"/>
                  </a:lnTo>
                  <a:lnTo>
                    <a:pt x="65" y="152"/>
                  </a:lnTo>
                  <a:lnTo>
                    <a:pt x="64" y="151"/>
                  </a:lnTo>
                  <a:lnTo>
                    <a:pt x="60" y="152"/>
                  </a:lnTo>
                  <a:lnTo>
                    <a:pt x="59" y="153"/>
                  </a:lnTo>
                  <a:lnTo>
                    <a:pt x="56" y="153"/>
                  </a:lnTo>
                  <a:lnTo>
                    <a:pt x="56" y="154"/>
                  </a:lnTo>
                  <a:lnTo>
                    <a:pt x="55" y="156"/>
                  </a:lnTo>
                  <a:lnTo>
                    <a:pt x="53" y="157"/>
                  </a:lnTo>
                  <a:lnTo>
                    <a:pt x="52" y="158"/>
                  </a:lnTo>
                  <a:lnTo>
                    <a:pt x="51" y="161"/>
                  </a:lnTo>
                  <a:lnTo>
                    <a:pt x="47" y="158"/>
                  </a:lnTo>
                  <a:lnTo>
                    <a:pt x="46" y="158"/>
                  </a:lnTo>
                  <a:lnTo>
                    <a:pt x="45" y="157"/>
                  </a:lnTo>
                  <a:lnTo>
                    <a:pt x="43" y="158"/>
                  </a:lnTo>
                  <a:lnTo>
                    <a:pt x="43" y="159"/>
                  </a:lnTo>
                  <a:lnTo>
                    <a:pt x="45" y="162"/>
                  </a:lnTo>
                  <a:lnTo>
                    <a:pt x="45" y="165"/>
                  </a:lnTo>
                  <a:lnTo>
                    <a:pt x="43" y="165"/>
                  </a:lnTo>
                  <a:lnTo>
                    <a:pt x="42" y="165"/>
                  </a:lnTo>
                  <a:lnTo>
                    <a:pt x="41" y="165"/>
                  </a:lnTo>
                  <a:lnTo>
                    <a:pt x="39" y="163"/>
                  </a:lnTo>
                  <a:lnTo>
                    <a:pt x="38" y="163"/>
                  </a:lnTo>
                  <a:lnTo>
                    <a:pt x="37" y="162"/>
                  </a:lnTo>
                  <a:lnTo>
                    <a:pt x="36" y="162"/>
                  </a:lnTo>
                  <a:lnTo>
                    <a:pt x="34" y="162"/>
                  </a:lnTo>
                  <a:lnTo>
                    <a:pt x="34" y="161"/>
                  </a:lnTo>
                  <a:lnTo>
                    <a:pt x="38" y="157"/>
                  </a:lnTo>
                  <a:lnTo>
                    <a:pt x="43" y="154"/>
                  </a:lnTo>
                  <a:lnTo>
                    <a:pt x="48" y="151"/>
                  </a:lnTo>
                  <a:lnTo>
                    <a:pt x="52" y="149"/>
                  </a:lnTo>
                  <a:lnTo>
                    <a:pt x="57" y="147"/>
                  </a:lnTo>
                  <a:lnTo>
                    <a:pt x="62" y="144"/>
                  </a:lnTo>
                  <a:lnTo>
                    <a:pt x="66" y="142"/>
                  </a:lnTo>
                  <a:lnTo>
                    <a:pt x="71" y="138"/>
                  </a:lnTo>
                  <a:lnTo>
                    <a:pt x="76" y="134"/>
                  </a:lnTo>
                  <a:lnTo>
                    <a:pt x="82" y="130"/>
                  </a:lnTo>
                  <a:lnTo>
                    <a:pt x="87" y="126"/>
                  </a:lnTo>
                  <a:lnTo>
                    <a:pt x="90" y="122"/>
                  </a:lnTo>
                  <a:lnTo>
                    <a:pt x="96" y="119"/>
                  </a:lnTo>
                  <a:lnTo>
                    <a:pt x="101" y="115"/>
                  </a:lnTo>
                  <a:lnTo>
                    <a:pt x="105" y="111"/>
                  </a:lnTo>
                  <a:lnTo>
                    <a:pt x="110" y="107"/>
                  </a:lnTo>
                  <a:lnTo>
                    <a:pt x="112" y="106"/>
                  </a:lnTo>
                  <a:lnTo>
                    <a:pt x="113" y="105"/>
                  </a:lnTo>
                  <a:lnTo>
                    <a:pt x="115" y="105"/>
                  </a:lnTo>
                  <a:lnTo>
                    <a:pt x="116" y="105"/>
                  </a:lnTo>
                  <a:lnTo>
                    <a:pt x="116" y="103"/>
                  </a:lnTo>
                  <a:lnTo>
                    <a:pt x="116" y="102"/>
                  </a:lnTo>
                  <a:lnTo>
                    <a:pt x="115" y="102"/>
                  </a:lnTo>
                  <a:lnTo>
                    <a:pt x="113" y="103"/>
                  </a:lnTo>
                  <a:lnTo>
                    <a:pt x="112" y="103"/>
                  </a:lnTo>
                  <a:lnTo>
                    <a:pt x="111" y="103"/>
                  </a:lnTo>
                  <a:lnTo>
                    <a:pt x="108" y="105"/>
                  </a:lnTo>
                  <a:lnTo>
                    <a:pt x="107" y="106"/>
                  </a:lnTo>
                  <a:lnTo>
                    <a:pt x="105" y="107"/>
                  </a:lnTo>
                  <a:lnTo>
                    <a:pt x="103" y="108"/>
                  </a:lnTo>
                  <a:lnTo>
                    <a:pt x="101" y="108"/>
                  </a:lnTo>
                  <a:lnTo>
                    <a:pt x="99" y="110"/>
                  </a:lnTo>
                  <a:lnTo>
                    <a:pt x="98" y="111"/>
                  </a:lnTo>
                  <a:lnTo>
                    <a:pt x="97" y="112"/>
                  </a:lnTo>
                  <a:lnTo>
                    <a:pt x="89" y="120"/>
                  </a:lnTo>
                  <a:lnTo>
                    <a:pt x="82" y="126"/>
                  </a:lnTo>
                  <a:lnTo>
                    <a:pt x="74" y="133"/>
                  </a:lnTo>
                  <a:lnTo>
                    <a:pt x="66" y="138"/>
                  </a:lnTo>
                  <a:lnTo>
                    <a:pt x="59" y="143"/>
                  </a:lnTo>
                  <a:lnTo>
                    <a:pt x="50" y="149"/>
                  </a:lnTo>
                  <a:lnTo>
                    <a:pt x="41" y="153"/>
                  </a:lnTo>
                  <a:lnTo>
                    <a:pt x="33" y="158"/>
                  </a:lnTo>
                  <a:lnTo>
                    <a:pt x="32" y="158"/>
                  </a:lnTo>
                  <a:lnTo>
                    <a:pt x="31" y="158"/>
                  </a:lnTo>
                  <a:lnTo>
                    <a:pt x="31" y="159"/>
                  </a:lnTo>
                  <a:lnTo>
                    <a:pt x="29" y="161"/>
                  </a:lnTo>
                  <a:lnTo>
                    <a:pt x="25" y="159"/>
                  </a:lnTo>
                  <a:lnTo>
                    <a:pt x="22" y="159"/>
                  </a:lnTo>
                  <a:lnTo>
                    <a:pt x="18" y="158"/>
                  </a:lnTo>
                  <a:lnTo>
                    <a:pt x="15" y="158"/>
                  </a:lnTo>
                  <a:lnTo>
                    <a:pt x="11" y="158"/>
                  </a:lnTo>
                  <a:lnTo>
                    <a:pt x="8" y="158"/>
                  </a:lnTo>
                  <a:lnTo>
                    <a:pt x="4" y="157"/>
                  </a:lnTo>
                  <a:lnTo>
                    <a:pt x="0" y="157"/>
                  </a:lnTo>
                  <a:lnTo>
                    <a:pt x="10" y="153"/>
                  </a:lnTo>
                  <a:lnTo>
                    <a:pt x="20" y="148"/>
                  </a:lnTo>
                  <a:lnTo>
                    <a:pt x="31" y="142"/>
                  </a:lnTo>
                  <a:lnTo>
                    <a:pt x="41" y="135"/>
                  </a:lnTo>
                  <a:lnTo>
                    <a:pt x="51" y="129"/>
                  </a:lnTo>
                  <a:lnTo>
                    <a:pt x="61" y="121"/>
                  </a:lnTo>
                  <a:lnTo>
                    <a:pt x="70" y="115"/>
                  </a:lnTo>
                  <a:lnTo>
                    <a:pt x="80" y="108"/>
                  </a:lnTo>
                  <a:lnTo>
                    <a:pt x="82" y="106"/>
                  </a:lnTo>
                  <a:lnTo>
                    <a:pt x="85" y="103"/>
                  </a:lnTo>
                  <a:lnTo>
                    <a:pt x="89" y="98"/>
                  </a:lnTo>
                  <a:lnTo>
                    <a:pt x="94" y="94"/>
                  </a:lnTo>
                  <a:lnTo>
                    <a:pt x="98" y="89"/>
                  </a:lnTo>
                  <a:lnTo>
                    <a:pt x="102" y="85"/>
                  </a:lnTo>
                  <a:lnTo>
                    <a:pt x="106" y="83"/>
                  </a:lnTo>
                  <a:lnTo>
                    <a:pt x="107" y="83"/>
                  </a:lnTo>
                  <a:lnTo>
                    <a:pt x="113" y="83"/>
                  </a:lnTo>
                  <a:lnTo>
                    <a:pt x="117" y="82"/>
                  </a:lnTo>
                  <a:lnTo>
                    <a:pt x="121" y="79"/>
                  </a:lnTo>
                  <a:lnTo>
                    <a:pt x="124" y="74"/>
                  </a:lnTo>
                  <a:lnTo>
                    <a:pt x="126" y="69"/>
                  </a:lnTo>
                  <a:lnTo>
                    <a:pt x="129" y="64"/>
                  </a:lnTo>
                  <a:lnTo>
                    <a:pt x="131" y="57"/>
                  </a:lnTo>
                  <a:lnTo>
                    <a:pt x="134" y="54"/>
                  </a:lnTo>
                  <a:lnTo>
                    <a:pt x="135" y="51"/>
                  </a:lnTo>
                  <a:lnTo>
                    <a:pt x="138" y="48"/>
                  </a:lnTo>
                  <a:lnTo>
                    <a:pt x="139" y="45"/>
                  </a:lnTo>
                  <a:lnTo>
                    <a:pt x="140" y="42"/>
                  </a:lnTo>
                  <a:lnTo>
                    <a:pt x="149" y="5"/>
                  </a:lnTo>
                  <a:lnTo>
                    <a:pt x="198" y="0"/>
                  </a:lnTo>
                  <a:lnTo>
                    <a:pt x="246" y="15"/>
                  </a:lnTo>
                  <a:lnTo>
                    <a:pt x="249" y="15"/>
                  </a:lnTo>
                  <a:lnTo>
                    <a:pt x="253" y="18"/>
                  </a:lnTo>
                  <a:lnTo>
                    <a:pt x="256" y="20"/>
                  </a:lnTo>
                  <a:lnTo>
                    <a:pt x="260" y="24"/>
                  </a:lnTo>
                  <a:lnTo>
                    <a:pt x="263" y="28"/>
                  </a:lnTo>
                  <a:lnTo>
                    <a:pt x="267" y="33"/>
                  </a:lnTo>
                  <a:lnTo>
                    <a:pt x="270" y="36"/>
                  </a:lnTo>
                  <a:lnTo>
                    <a:pt x="273" y="40"/>
                  </a:lnTo>
                  <a:lnTo>
                    <a:pt x="274" y="42"/>
                  </a:lnTo>
                  <a:lnTo>
                    <a:pt x="274" y="46"/>
                  </a:lnTo>
                  <a:lnTo>
                    <a:pt x="275" y="50"/>
                  </a:lnTo>
                  <a:lnTo>
                    <a:pt x="278" y="54"/>
                  </a:lnTo>
                  <a:lnTo>
                    <a:pt x="279" y="56"/>
                  </a:lnTo>
                  <a:lnTo>
                    <a:pt x="283" y="59"/>
                  </a:lnTo>
                  <a:lnTo>
                    <a:pt x="287" y="59"/>
                  </a:lnTo>
                  <a:lnTo>
                    <a:pt x="292" y="57"/>
                  </a:lnTo>
                  <a:lnTo>
                    <a:pt x="292" y="56"/>
                  </a:lnTo>
                  <a:lnTo>
                    <a:pt x="293" y="56"/>
                  </a:lnTo>
                  <a:lnTo>
                    <a:pt x="300" y="63"/>
                  </a:lnTo>
                  <a:lnTo>
                    <a:pt x="305" y="69"/>
                  </a:lnTo>
                  <a:lnTo>
                    <a:pt x="311" y="74"/>
                  </a:lnTo>
                  <a:lnTo>
                    <a:pt x="318" y="80"/>
                  </a:lnTo>
                  <a:lnTo>
                    <a:pt x="324" y="87"/>
                  </a:lnTo>
                  <a:lnTo>
                    <a:pt x="330" y="93"/>
                  </a:lnTo>
                  <a:lnTo>
                    <a:pt x="335" y="99"/>
                  </a:lnTo>
                  <a:lnTo>
                    <a:pt x="342" y="106"/>
                  </a:lnTo>
                  <a:lnTo>
                    <a:pt x="347" y="110"/>
                  </a:lnTo>
                  <a:lnTo>
                    <a:pt x="353" y="112"/>
                  </a:lnTo>
                  <a:lnTo>
                    <a:pt x="358" y="115"/>
                  </a:lnTo>
                  <a:lnTo>
                    <a:pt x="365" y="117"/>
                  </a:lnTo>
                  <a:lnTo>
                    <a:pt x="370" y="121"/>
                  </a:lnTo>
                  <a:lnTo>
                    <a:pt x="376" y="124"/>
                  </a:lnTo>
                  <a:lnTo>
                    <a:pt x="381" y="128"/>
                  </a:lnTo>
                  <a:lnTo>
                    <a:pt x="386" y="133"/>
                  </a:lnTo>
                  <a:lnTo>
                    <a:pt x="389" y="134"/>
                  </a:lnTo>
                  <a:lnTo>
                    <a:pt x="393" y="135"/>
                  </a:lnTo>
                  <a:lnTo>
                    <a:pt x="394" y="135"/>
                  </a:lnTo>
                  <a:lnTo>
                    <a:pt x="397" y="138"/>
                  </a:lnTo>
                  <a:lnTo>
                    <a:pt x="399" y="139"/>
                  </a:lnTo>
                  <a:lnTo>
                    <a:pt x="402" y="142"/>
                  </a:lnTo>
                  <a:lnTo>
                    <a:pt x="404" y="143"/>
                  </a:lnTo>
                  <a:lnTo>
                    <a:pt x="407" y="145"/>
                  </a:lnTo>
                  <a:lnTo>
                    <a:pt x="404" y="145"/>
                  </a:lnTo>
                  <a:lnTo>
                    <a:pt x="402" y="145"/>
                  </a:lnTo>
                  <a:lnTo>
                    <a:pt x="398" y="144"/>
                  </a:lnTo>
                  <a:lnTo>
                    <a:pt x="393" y="144"/>
                  </a:lnTo>
                  <a:lnTo>
                    <a:pt x="389" y="143"/>
                  </a:lnTo>
                  <a:lnTo>
                    <a:pt x="385" y="142"/>
                  </a:lnTo>
                  <a:lnTo>
                    <a:pt x="381" y="142"/>
                  </a:lnTo>
                  <a:lnTo>
                    <a:pt x="380" y="142"/>
                  </a:lnTo>
                  <a:lnTo>
                    <a:pt x="372" y="142"/>
                  </a:lnTo>
                  <a:lnTo>
                    <a:pt x="364" y="143"/>
                  </a:lnTo>
                  <a:lnTo>
                    <a:pt x="355" y="147"/>
                  </a:lnTo>
                  <a:lnTo>
                    <a:pt x="346" y="151"/>
                  </a:lnTo>
                  <a:lnTo>
                    <a:pt x="335" y="153"/>
                  </a:lnTo>
                  <a:lnTo>
                    <a:pt x="328" y="158"/>
                  </a:lnTo>
                  <a:lnTo>
                    <a:pt x="319" y="162"/>
                  </a:lnTo>
                  <a:lnTo>
                    <a:pt x="312" y="167"/>
                  </a:lnTo>
                  <a:lnTo>
                    <a:pt x="310" y="166"/>
                  </a:lnTo>
                  <a:lnTo>
                    <a:pt x="307" y="165"/>
                  </a:lnTo>
                  <a:lnTo>
                    <a:pt x="304" y="165"/>
                  </a:lnTo>
                  <a:lnTo>
                    <a:pt x="302" y="165"/>
                  </a:lnTo>
                  <a:lnTo>
                    <a:pt x="300" y="165"/>
                  </a:lnTo>
                  <a:lnTo>
                    <a:pt x="297" y="165"/>
                  </a:lnTo>
                  <a:lnTo>
                    <a:pt x="295" y="165"/>
                  </a:lnTo>
                  <a:lnTo>
                    <a:pt x="291" y="165"/>
                  </a:lnTo>
                  <a:lnTo>
                    <a:pt x="287" y="158"/>
                  </a:lnTo>
                  <a:lnTo>
                    <a:pt x="283" y="153"/>
                  </a:lnTo>
                  <a:lnTo>
                    <a:pt x="279" y="148"/>
                  </a:lnTo>
                  <a:lnTo>
                    <a:pt x="275" y="142"/>
                  </a:lnTo>
                  <a:lnTo>
                    <a:pt x="272" y="136"/>
                  </a:lnTo>
                  <a:lnTo>
                    <a:pt x="268" y="130"/>
                  </a:lnTo>
                  <a:lnTo>
                    <a:pt x="264" y="125"/>
                  </a:lnTo>
                  <a:lnTo>
                    <a:pt x="260" y="120"/>
                  </a:lnTo>
                  <a:lnTo>
                    <a:pt x="259" y="116"/>
                  </a:lnTo>
                  <a:lnTo>
                    <a:pt x="258" y="112"/>
                  </a:lnTo>
                  <a:lnTo>
                    <a:pt x="255" y="107"/>
                  </a:lnTo>
                  <a:lnTo>
                    <a:pt x="254" y="103"/>
                  </a:lnTo>
                  <a:lnTo>
                    <a:pt x="251" y="98"/>
                  </a:lnTo>
                  <a:lnTo>
                    <a:pt x="250" y="94"/>
                  </a:lnTo>
                  <a:lnTo>
                    <a:pt x="247" y="92"/>
                  </a:lnTo>
                  <a:lnTo>
                    <a:pt x="246" y="91"/>
                  </a:lnTo>
                  <a:lnTo>
                    <a:pt x="249" y="97"/>
                  </a:lnTo>
                  <a:lnTo>
                    <a:pt x="251" y="105"/>
                  </a:lnTo>
                  <a:lnTo>
                    <a:pt x="254" y="112"/>
                  </a:lnTo>
                  <a:lnTo>
                    <a:pt x="258" y="120"/>
                  </a:lnTo>
                  <a:lnTo>
                    <a:pt x="260" y="126"/>
                  </a:lnTo>
                  <a:lnTo>
                    <a:pt x="265" y="134"/>
                  </a:lnTo>
                  <a:lnTo>
                    <a:pt x="270" y="139"/>
                  </a:lnTo>
                  <a:lnTo>
                    <a:pt x="275" y="145"/>
                  </a:lnTo>
                  <a:lnTo>
                    <a:pt x="277" y="147"/>
                  </a:lnTo>
                  <a:lnTo>
                    <a:pt x="278" y="149"/>
                  </a:lnTo>
                  <a:lnTo>
                    <a:pt x="281" y="152"/>
                  </a:lnTo>
                  <a:lnTo>
                    <a:pt x="283" y="156"/>
                  </a:lnTo>
                  <a:lnTo>
                    <a:pt x="284" y="158"/>
                  </a:lnTo>
                  <a:lnTo>
                    <a:pt x="287" y="162"/>
                  </a:lnTo>
                  <a:lnTo>
                    <a:pt x="288" y="165"/>
                  </a:lnTo>
                  <a:lnTo>
                    <a:pt x="286" y="166"/>
                  </a:lnTo>
                  <a:lnTo>
                    <a:pt x="283" y="167"/>
                  </a:lnTo>
                  <a:lnTo>
                    <a:pt x="281" y="168"/>
                  </a:lnTo>
                  <a:lnTo>
                    <a:pt x="278" y="170"/>
                  </a:lnTo>
                  <a:lnTo>
                    <a:pt x="275" y="171"/>
                  </a:lnTo>
                  <a:lnTo>
                    <a:pt x="273" y="172"/>
                  </a:lnTo>
                  <a:lnTo>
                    <a:pt x="270" y="172"/>
                  </a:lnTo>
                  <a:lnTo>
                    <a:pt x="268" y="175"/>
                  </a:lnTo>
                  <a:lnTo>
                    <a:pt x="268" y="172"/>
                  </a:lnTo>
                  <a:lnTo>
                    <a:pt x="267" y="170"/>
                  </a:lnTo>
                  <a:lnTo>
                    <a:pt x="264" y="170"/>
                  </a:lnTo>
                  <a:lnTo>
                    <a:pt x="263" y="171"/>
                  </a:lnTo>
                  <a:lnTo>
                    <a:pt x="261" y="171"/>
                  </a:lnTo>
                  <a:lnTo>
                    <a:pt x="259" y="172"/>
                  </a:lnTo>
                  <a:lnTo>
                    <a:pt x="258" y="173"/>
                  </a:lnTo>
                  <a:lnTo>
                    <a:pt x="256" y="175"/>
                  </a:lnTo>
                  <a:lnTo>
                    <a:pt x="256" y="171"/>
                  </a:lnTo>
                  <a:lnTo>
                    <a:pt x="256" y="170"/>
                  </a:lnTo>
                  <a:lnTo>
                    <a:pt x="255" y="168"/>
                  </a:lnTo>
                  <a:lnTo>
                    <a:pt x="254" y="168"/>
                  </a:lnTo>
                  <a:lnTo>
                    <a:pt x="253" y="168"/>
                  </a:lnTo>
                  <a:lnTo>
                    <a:pt x="250" y="170"/>
                  </a:lnTo>
                  <a:lnTo>
                    <a:pt x="247" y="170"/>
                  </a:lnTo>
                  <a:lnTo>
                    <a:pt x="245" y="171"/>
                  </a:lnTo>
                  <a:lnTo>
                    <a:pt x="245" y="170"/>
                  </a:lnTo>
                  <a:lnTo>
                    <a:pt x="246" y="168"/>
                  </a:lnTo>
                  <a:lnTo>
                    <a:pt x="247" y="167"/>
                  </a:lnTo>
                  <a:lnTo>
                    <a:pt x="249" y="167"/>
                  </a:lnTo>
                  <a:lnTo>
                    <a:pt x="250" y="165"/>
                  </a:lnTo>
                  <a:lnTo>
                    <a:pt x="250" y="162"/>
                  </a:lnTo>
                  <a:lnTo>
                    <a:pt x="246" y="162"/>
                  </a:lnTo>
                  <a:lnTo>
                    <a:pt x="242" y="163"/>
                  </a:lnTo>
                  <a:lnTo>
                    <a:pt x="238" y="165"/>
                  </a:lnTo>
                  <a:lnTo>
                    <a:pt x="233" y="166"/>
                  </a:lnTo>
                  <a:lnTo>
                    <a:pt x="230" y="167"/>
                  </a:lnTo>
                  <a:lnTo>
                    <a:pt x="226" y="170"/>
                  </a:lnTo>
                  <a:lnTo>
                    <a:pt x="224" y="172"/>
                  </a:lnTo>
                  <a:lnTo>
                    <a:pt x="223" y="173"/>
                  </a:lnTo>
                  <a:lnTo>
                    <a:pt x="222" y="175"/>
                  </a:lnTo>
                  <a:lnTo>
                    <a:pt x="219" y="175"/>
                  </a:lnTo>
                  <a:lnTo>
                    <a:pt x="218" y="175"/>
                  </a:lnTo>
                  <a:close/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981" name="Freeform 3566"/>
            <p:cNvSpPr>
              <a:spLocks/>
            </p:cNvSpPr>
            <p:nvPr/>
          </p:nvSpPr>
          <p:spPr bwMode="auto">
            <a:xfrm>
              <a:off x="2250" y="2623"/>
              <a:ext cx="180" cy="140"/>
            </a:xfrm>
            <a:custGeom>
              <a:avLst/>
              <a:gdLst>
                <a:gd name="T0" fmla="*/ 2 w 180"/>
                <a:gd name="T1" fmla="*/ 129 h 140"/>
                <a:gd name="T2" fmla="*/ 15 w 180"/>
                <a:gd name="T3" fmla="*/ 108 h 140"/>
                <a:gd name="T4" fmla="*/ 28 w 180"/>
                <a:gd name="T5" fmla="*/ 66 h 140"/>
                <a:gd name="T6" fmla="*/ 27 w 180"/>
                <a:gd name="T7" fmla="*/ 37 h 140"/>
                <a:gd name="T8" fmla="*/ 23 w 180"/>
                <a:gd name="T9" fmla="*/ 16 h 140"/>
                <a:gd name="T10" fmla="*/ 32 w 180"/>
                <a:gd name="T11" fmla="*/ 25 h 140"/>
                <a:gd name="T12" fmla="*/ 37 w 180"/>
                <a:gd name="T13" fmla="*/ 14 h 140"/>
                <a:gd name="T14" fmla="*/ 39 w 180"/>
                <a:gd name="T15" fmla="*/ 16 h 140"/>
                <a:gd name="T16" fmla="*/ 52 w 180"/>
                <a:gd name="T17" fmla="*/ 32 h 140"/>
                <a:gd name="T18" fmla="*/ 65 w 180"/>
                <a:gd name="T19" fmla="*/ 27 h 140"/>
                <a:gd name="T20" fmla="*/ 70 w 180"/>
                <a:gd name="T21" fmla="*/ 19 h 140"/>
                <a:gd name="T22" fmla="*/ 82 w 180"/>
                <a:gd name="T23" fmla="*/ 1 h 140"/>
                <a:gd name="T24" fmla="*/ 87 w 180"/>
                <a:gd name="T25" fmla="*/ 16 h 140"/>
                <a:gd name="T26" fmla="*/ 102 w 180"/>
                <a:gd name="T27" fmla="*/ 28 h 140"/>
                <a:gd name="T28" fmla="*/ 111 w 180"/>
                <a:gd name="T29" fmla="*/ 25 h 140"/>
                <a:gd name="T30" fmla="*/ 119 w 180"/>
                <a:gd name="T31" fmla="*/ 16 h 140"/>
                <a:gd name="T32" fmla="*/ 121 w 180"/>
                <a:gd name="T33" fmla="*/ 19 h 140"/>
                <a:gd name="T34" fmla="*/ 127 w 180"/>
                <a:gd name="T35" fmla="*/ 16 h 140"/>
                <a:gd name="T36" fmla="*/ 130 w 180"/>
                <a:gd name="T37" fmla="*/ 20 h 140"/>
                <a:gd name="T38" fmla="*/ 131 w 180"/>
                <a:gd name="T39" fmla="*/ 27 h 140"/>
                <a:gd name="T40" fmla="*/ 136 w 180"/>
                <a:gd name="T41" fmla="*/ 22 h 140"/>
                <a:gd name="T42" fmla="*/ 148 w 180"/>
                <a:gd name="T43" fmla="*/ 4 h 140"/>
                <a:gd name="T44" fmla="*/ 149 w 180"/>
                <a:gd name="T45" fmla="*/ 51 h 140"/>
                <a:gd name="T46" fmla="*/ 173 w 180"/>
                <a:gd name="T47" fmla="*/ 93 h 140"/>
                <a:gd name="T48" fmla="*/ 179 w 180"/>
                <a:gd name="T49" fmla="*/ 103 h 140"/>
                <a:gd name="T50" fmla="*/ 180 w 180"/>
                <a:gd name="T51" fmla="*/ 112 h 140"/>
                <a:gd name="T52" fmla="*/ 172 w 180"/>
                <a:gd name="T53" fmla="*/ 113 h 140"/>
                <a:gd name="T54" fmla="*/ 168 w 180"/>
                <a:gd name="T55" fmla="*/ 103 h 140"/>
                <a:gd name="T56" fmla="*/ 161 w 180"/>
                <a:gd name="T57" fmla="*/ 90 h 140"/>
                <a:gd name="T58" fmla="*/ 135 w 180"/>
                <a:gd name="T59" fmla="*/ 71 h 140"/>
                <a:gd name="T60" fmla="*/ 136 w 180"/>
                <a:gd name="T61" fmla="*/ 83 h 140"/>
                <a:gd name="T62" fmla="*/ 136 w 180"/>
                <a:gd name="T63" fmla="*/ 92 h 140"/>
                <a:gd name="T64" fmla="*/ 129 w 180"/>
                <a:gd name="T65" fmla="*/ 82 h 140"/>
                <a:gd name="T66" fmla="*/ 115 w 180"/>
                <a:gd name="T67" fmla="*/ 83 h 140"/>
                <a:gd name="T68" fmla="*/ 119 w 180"/>
                <a:gd name="T69" fmla="*/ 108 h 140"/>
                <a:gd name="T70" fmla="*/ 106 w 180"/>
                <a:gd name="T71" fmla="*/ 106 h 140"/>
                <a:gd name="T72" fmla="*/ 89 w 180"/>
                <a:gd name="T73" fmla="*/ 78 h 140"/>
                <a:gd name="T74" fmla="*/ 87 w 180"/>
                <a:gd name="T75" fmla="*/ 78 h 140"/>
                <a:gd name="T76" fmla="*/ 84 w 180"/>
                <a:gd name="T77" fmla="*/ 87 h 140"/>
                <a:gd name="T78" fmla="*/ 78 w 180"/>
                <a:gd name="T79" fmla="*/ 83 h 140"/>
                <a:gd name="T80" fmla="*/ 68 w 180"/>
                <a:gd name="T81" fmla="*/ 85 h 140"/>
                <a:gd name="T82" fmla="*/ 61 w 180"/>
                <a:gd name="T83" fmla="*/ 96 h 140"/>
                <a:gd name="T84" fmla="*/ 56 w 180"/>
                <a:gd name="T85" fmla="*/ 113 h 140"/>
                <a:gd name="T86" fmla="*/ 51 w 180"/>
                <a:gd name="T87" fmla="*/ 117 h 140"/>
                <a:gd name="T88" fmla="*/ 52 w 180"/>
                <a:gd name="T89" fmla="*/ 102 h 140"/>
                <a:gd name="T90" fmla="*/ 50 w 180"/>
                <a:gd name="T91" fmla="*/ 94 h 140"/>
                <a:gd name="T92" fmla="*/ 46 w 180"/>
                <a:gd name="T93" fmla="*/ 92 h 140"/>
                <a:gd name="T94" fmla="*/ 41 w 180"/>
                <a:gd name="T95" fmla="*/ 85 h 140"/>
                <a:gd name="T96" fmla="*/ 33 w 180"/>
                <a:gd name="T97" fmla="*/ 90 h 140"/>
                <a:gd name="T98" fmla="*/ 24 w 180"/>
                <a:gd name="T99" fmla="*/ 108 h 140"/>
                <a:gd name="T100" fmla="*/ 14 w 180"/>
                <a:gd name="T101" fmla="*/ 129 h 140"/>
                <a:gd name="T102" fmla="*/ 4 w 180"/>
                <a:gd name="T103" fmla="*/ 140 h 14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0"/>
                <a:gd name="T157" fmla="*/ 0 h 140"/>
                <a:gd name="T158" fmla="*/ 180 w 180"/>
                <a:gd name="T159" fmla="*/ 140 h 14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0" h="140">
                  <a:moveTo>
                    <a:pt x="4" y="140"/>
                  </a:moveTo>
                  <a:lnTo>
                    <a:pt x="0" y="138"/>
                  </a:lnTo>
                  <a:lnTo>
                    <a:pt x="0" y="135"/>
                  </a:lnTo>
                  <a:lnTo>
                    <a:pt x="0" y="131"/>
                  </a:lnTo>
                  <a:lnTo>
                    <a:pt x="2" y="129"/>
                  </a:lnTo>
                  <a:lnTo>
                    <a:pt x="5" y="124"/>
                  </a:lnTo>
                  <a:lnTo>
                    <a:pt x="8" y="121"/>
                  </a:lnTo>
                  <a:lnTo>
                    <a:pt x="10" y="119"/>
                  </a:lnTo>
                  <a:lnTo>
                    <a:pt x="13" y="116"/>
                  </a:lnTo>
                  <a:lnTo>
                    <a:pt x="15" y="108"/>
                  </a:lnTo>
                  <a:lnTo>
                    <a:pt x="19" y="101"/>
                  </a:lnTo>
                  <a:lnTo>
                    <a:pt x="22" y="92"/>
                  </a:lnTo>
                  <a:lnTo>
                    <a:pt x="24" y="84"/>
                  </a:lnTo>
                  <a:lnTo>
                    <a:pt x="25" y="75"/>
                  </a:lnTo>
                  <a:lnTo>
                    <a:pt x="28" y="66"/>
                  </a:lnTo>
                  <a:lnTo>
                    <a:pt x="29" y="59"/>
                  </a:lnTo>
                  <a:lnTo>
                    <a:pt x="29" y="50"/>
                  </a:lnTo>
                  <a:lnTo>
                    <a:pt x="28" y="47"/>
                  </a:lnTo>
                  <a:lnTo>
                    <a:pt x="28" y="42"/>
                  </a:lnTo>
                  <a:lnTo>
                    <a:pt x="27" y="37"/>
                  </a:lnTo>
                  <a:lnTo>
                    <a:pt x="25" y="33"/>
                  </a:lnTo>
                  <a:lnTo>
                    <a:pt x="24" y="28"/>
                  </a:lnTo>
                  <a:lnTo>
                    <a:pt x="24" y="23"/>
                  </a:lnTo>
                  <a:lnTo>
                    <a:pt x="23" y="19"/>
                  </a:lnTo>
                  <a:lnTo>
                    <a:pt x="23" y="16"/>
                  </a:lnTo>
                  <a:lnTo>
                    <a:pt x="27" y="20"/>
                  </a:lnTo>
                  <a:lnTo>
                    <a:pt x="29" y="23"/>
                  </a:lnTo>
                  <a:lnTo>
                    <a:pt x="31" y="25"/>
                  </a:lnTo>
                  <a:lnTo>
                    <a:pt x="32" y="25"/>
                  </a:lnTo>
                  <a:lnTo>
                    <a:pt x="33" y="24"/>
                  </a:lnTo>
                  <a:lnTo>
                    <a:pt x="33" y="19"/>
                  </a:lnTo>
                  <a:lnTo>
                    <a:pt x="34" y="14"/>
                  </a:lnTo>
                  <a:lnTo>
                    <a:pt x="36" y="14"/>
                  </a:lnTo>
                  <a:lnTo>
                    <a:pt x="37" y="14"/>
                  </a:lnTo>
                  <a:lnTo>
                    <a:pt x="37" y="13"/>
                  </a:lnTo>
                  <a:lnTo>
                    <a:pt x="38" y="13"/>
                  </a:lnTo>
                  <a:lnTo>
                    <a:pt x="39" y="16"/>
                  </a:lnTo>
                  <a:lnTo>
                    <a:pt x="42" y="19"/>
                  </a:lnTo>
                  <a:lnTo>
                    <a:pt x="43" y="23"/>
                  </a:lnTo>
                  <a:lnTo>
                    <a:pt x="46" y="27"/>
                  </a:lnTo>
                  <a:lnTo>
                    <a:pt x="48" y="29"/>
                  </a:lnTo>
                  <a:lnTo>
                    <a:pt x="52" y="32"/>
                  </a:lnTo>
                  <a:lnTo>
                    <a:pt x="56" y="32"/>
                  </a:lnTo>
                  <a:lnTo>
                    <a:pt x="61" y="32"/>
                  </a:lnTo>
                  <a:lnTo>
                    <a:pt x="62" y="29"/>
                  </a:lnTo>
                  <a:lnTo>
                    <a:pt x="64" y="28"/>
                  </a:lnTo>
                  <a:lnTo>
                    <a:pt x="65" y="27"/>
                  </a:lnTo>
                  <a:lnTo>
                    <a:pt x="66" y="25"/>
                  </a:lnTo>
                  <a:lnTo>
                    <a:pt x="68" y="25"/>
                  </a:lnTo>
                  <a:lnTo>
                    <a:pt x="69" y="23"/>
                  </a:lnTo>
                  <a:lnTo>
                    <a:pt x="70" y="19"/>
                  </a:lnTo>
                  <a:lnTo>
                    <a:pt x="73" y="15"/>
                  </a:lnTo>
                  <a:lnTo>
                    <a:pt x="75" y="11"/>
                  </a:lnTo>
                  <a:lnTo>
                    <a:pt x="76" y="8"/>
                  </a:lnTo>
                  <a:lnTo>
                    <a:pt x="79" y="4"/>
                  </a:lnTo>
                  <a:lnTo>
                    <a:pt x="82" y="1"/>
                  </a:lnTo>
                  <a:lnTo>
                    <a:pt x="85" y="0"/>
                  </a:lnTo>
                  <a:lnTo>
                    <a:pt x="85" y="4"/>
                  </a:lnTo>
                  <a:lnTo>
                    <a:pt x="85" y="8"/>
                  </a:lnTo>
                  <a:lnTo>
                    <a:pt x="85" y="13"/>
                  </a:lnTo>
                  <a:lnTo>
                    <a:pt x="87" y="16"/>
                  </a:lnTo>
                  <a:lnTo>
                    <a:pt x="89" y="22"/>
                  </a:lnTo>
                  <a:lnTo>
                    <a:pt x="92" y="24"/>
                  </a:lnTo>
                  <a:lnTo>
                    <a:pt x="94" y="27"/>
                  </a:lnTo>
                  <a:lnTo>
                    <a:pt x="99" y="29"/>
                  </a:lnTo>
                  <a:lnTo>
                    <a:pt x="102" y="28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8" y="28"/>
                  </a:lnTo>
                  <a:lnTo>
                    <a:pt x="110" y="27"/>
                  </a:lnTo>
                  <a:lnTo>
                    <a:pt x="111" y="25"/>
                  </a:lnTo>
                  <a:lnTo>
                    <a:pt x="113" y="23"/>
                  </a:lnTo>
                  <a:lnTo>
                    <a:pt x="116" y="19"/>
                  </a:lnTo>
                  <a:lnTo>
                    <a:pt x="117" y="18"/>
                  </a:lnTo>
                  <a:lnTo>
                    <a:pt x="119" y="16"/>
                  </a:lnTo>
                  <a:lnTo>
                    <a:pt x="120" y="15"/>
                  </a:lnTo>
                  <a:lnTo>
                    <a:pt x="121" y="15"/>
                  </a:lnTo>
                  <a:lnTo>
                    <a:pt x="121" y="18"/>
                  </a:lnTo>
                  <a:lnTo>
                    <a:pt x="121" y="19"/>
                  </a:lnTo>
                  <a:lnTo>
                    <a:pt x="122" y="19"/>
                  </a:lnTo>
                  <a:lnTo>
                    <a:pt x="124" y="19"/>
                  </a:lnTo>
                  <a:lnTo>
                    <a:pt x="125" y="18"/>
                  </a:lnTo>
                  <a:lnTo>
                    <a:pt x="126" y="16"/>
                  </a:lnTo>
                  <a:lnTo>
                    <a:pt x="127" y="16"/>
                  </a:lnTo>
                  <a:lnTo>
                    <a:pt x="130" y="15"/>
                  </a:lnTo>
                  <a:lnTo>
                    <a:pt x="130" y="16"/>
                  </a:lnTo>
                  <a:lnTo>
                    <a:pt x="130" y="18"/>
                  </a:lnTo>
                  <a:lnTo>
                    <a:pt x="130" y="19"/>
                  </a:lnTo>
                  <a:lnTo>
                    <a:pt x="130" y="20"/>
                  </a:lnTo>
                  <a:lnTo>
                    <a:pt x="130" y="22"/>
                  </a:lnTo>
                  <a:lnTo>
                    <a:pt x="130" y="23"/>
                  </a:lnTo>
                  <a:lnTo>
                    <a:pt x="130" y="24"/>
                  </a:lnTo>
                  <a:lnTo>
                    <a:pt x="131" y="25"/>
                  </a:lnTo>
                  <a:lnTo>
                    <a:pt x="131" y="27"/>
                  </a:lnTo>
                  <a:lnTo>
                    <a:pt x="133" y="27"/>
                  </a:lnTo>
                  <a:lnTo>
                    <a:pt x="134" y="27"/>
                  </a:lnTo>
                  <a:lnTo>
                    <a:pt x="135" y="24"/>
                  </a:lnTo>
                  <a:lnTo>
                    <a:pt x="136" y="22"/>
                  </a:lnTo>
                  <a:lnTo>
                    <a:pt x="139" y="18"/>
                  </a:lnTo>
                  <a:lnTo>
                    <a:pt x="142" y="14"/>
                  </a:lnTo>
                  <a:lnTo>
                    <a:pt x="144" y="10"/>
                  </a:lnTo>
                  <a:lnTo>
                    <a:pt x="145" y="6"/>
                  </a:lnTo>
                  <a:lnTo>
                    <a:pt x="148" y="4"/>
                  </a:lnTo>
                  <a:lnTo>
                    <a:pt x="150" y="2"/>
                  </a:lnTo>
                  <a:lnTo>
                    <a:pt x="148" y="16"/>
                  </a:lnTo>
                  <a:lnTo>
                    <a:pt x="148" y="28"/>
                  </a:lnTo>
                  <a:lnTo>
                    <a:pt x="148" y="39"/>
                  </a:lnTo>
                  <a:lnTo>
                    <a:pt x="149" y="51"/>
                  </a:lnTo>
                  <a:lnTo>
                    <a:pt x="153" y="61"/>
                  </a:lnTo>
                  <a:lnTo>
                    <a:pt x="158" y="71"/>
                  </a:lnTo>
                  <a:lnTo>
                    <a:pt x="164" y="82"/>
                  </a:lnTo>
                  <a:lnTo>
                    <a:pt x="173" y="93"/>
                  </a:lnTo>
                  <a:lnTo>
                    <a:pt x="175" y="96"/>
                  </a:lnTo>
                  <a:lnTo>
                    <a:pt x="176" y="97"/>
                  </a:lnTo>
                  <a:lnTo>
                    <a:pt x="176" y="99"/>
                  </a:lnTo>
                  <a:lnTo>
                    <a:pt x="177" y="101"/>
                  </a:lnTo>
                  <a:lnTo>
                    <a:pt x="179" y="103"/>
                  </a:lnTo>
                  <a:lnTo>
                    <a:pt x="179" y="106"/>
                  </a:lnTo>
                  <a:lnTo>
                    <a:pt x="180" y="107"/>
                  </a:lnTo>
                  <a:lnTo>
                    <a:pt x="180" y="110"/>
                  </a:lnTo>
                  <a:lnTo>
                    <a:pt x="180" y="112"/>
                  </a:lnTo>
                  <a:lnTo>
                    <a:pt x="180" y="115"/>
                  </a:lnTo>
                  <a:lnTo>
                    <a:pt x="180" y="116"/>
                  </a:lnTo>
                  <a:lnTo>
                    <a:pt x="179" y="116"/>
                  </a:lnTo>
                  <a:lnTo>
                    <a:pt x="176" y="116"/>
                  </a:lnTo>
                  <a:lnTo>
                    <a:pt x="172" y="113"/>
                  </a:lnTo>
                  <a:lnTo>
                    <a:pt x="171" y="111"/>
                  </a:lnTo>
                  <a:lnTo>
                    <a:pt x="170" y="110"/>
                  </a:lnTo>
                  <a:lnTo>
                    <a:pt x="170" y="107"/>
                  </a:lnTo>
                  <a:lnTo>
                    <a:pt x="168" y="105"/>
                  </a:lnTo>
                  <a:lnTo>
                    <a:pt x="168" y="103"/>
                  </a:lnTo>
                  <a:lnTo>
                    <a:pt x="167" y="101"/>
                  </a:lnTo>
                  <a:lnTo>
                    <a:pt x="167" y="99"/>
                  </a:lnTo>
                  <a:lnTo>
                    <a:pt x="166" y="98"/>
                  </a:lnTo>
                  <a:lnTo>
                    <a:pt x="164" y="94"/>
                  </a:lnTo>
                  <a:lnTo>
                    <a:pt x="161" y="90"/>
                  </a:lnTo>
                  <a:lnTo>
                    <a:pt x="156" y="84"/>
                  </a:lnTo>
                  <a:lnTo>
                    <a:pt x="150" y="78"/>
                  </a:lnTo>
                  <a:lnTo>
                    <a:pt x="144" y="73"/>
                  </a:lnTo>
                  <a:lnTo>
                    <a:pt x="139" y="70"/>
                  </a:lnTo>
                  <a:lnTo>
                    <a:pt x="135" y="71"/>
                  </a:lnTo>
                  <a:lnTo>
                    <a:pt x="134" y="76"/>
                  </a:lnTo>
                  <a:lnTo>
                    <a:pt x="135" y="79"/>
                  </a:lnTo>
                  <a:lnTo>
                    <a:pt x="135" y="80"/>
                  </a:lnTo>
                  <a:lnTo>
                    <a:pt x="136" y="83"/>
                  </a:lnTo>
                  <a:lnTo>
                    <a:pt x="136" y="85"/>
                  </a:lnTo>
                  <a:lnTo>
                    <a:pt x="136" y="87"/>
                  </a:lnTo>
                  <a:lnTo>
                    <a:pt x="136" y="89"/>
                  </a:lnTo>
                  <a:lnTo>
                    <a:pt x="138" y="92"/>
                  </a:lnTo>
                  <a:lnTo>
                    <a:pt x="136" y="92"/>
                  </a:lnTo>
                  <a:lnTo>
                    <a:pt x="134" y="89"/>
                  </a:lnTo>
                  <a:lnTo>
                    <a:pt x="131" y="87"/>
                  </a:lnTo>
                  <a:lnTo>
                    <a:pt x="130" y="83"/>
                  </a:lnTo>
                  <a:lnTo>
                    <a:pt x="129" y="82"/>
                  </a:lnTo>
                  <a:lnTo>
                    <a:pt x="126" y="79"/>
                  </a:lnTo>
                  <a:lnTo>
                    <a:pt x="124" y="78"/>
                  </a:lnTo>
                  <a:lnTo>
                    <a:pt x="121" y="78"/>
                  </a:lnTo>
                  <a:lnTo>
                    <a:pt x="117" y="79"/>
                  </a:lnTo>
                  <a:lnTo>
                    <a:pt x="115" y="83"/>
                  </a:lnTo>
                  <a:lnTo>
                    <a:pt x="113" y="88"/>
                  </a:lnTo>
                  <a:lnTo>
                    <a:pt x="113" y="93"/>
                  </a:lnTo>
                  <a:lnTo>
                    <a:pt x="116" y="98"/>
                  </a:lnTo>
                  <a:lnTo>
                    <a:pt x="117" y="103"/>
                  </a:lnTo>
                  <a:lnTo>
                    <a:pt x="119" y="108"/>
                  </a:lnTo>
                  <a:lnTo>
                    <a:pt x="120" y="113"/>
                  </a:lnTo>
                  <a:lnTo>
                    <a:pt x="121" y="119"/>
                  </a:lnTo>
                  <a:lnTo>
                    <a:pt x="113" y="117"/>
                  </a:lnTo>
                  <a:lnTo>
                    <a:pt x="110" y="112"/>
                  </a:lnTo>
                  <a:lnTo>
                    <a:pt x="106" y="106"/>
                  </a:lnTo>
                  <a:lnTo>
                    <a:pt x="105" y="98"/>
                  </a:lnTo>
                  <a:lnTo>
                    <a:pt x="101" y="89"/>
                  </a:lnTo>
                  <a:lnTo>
                    <a:pt x="98" y="83"/>
                  </a:lnTo>
                  <a:lnTo>
                    <a:pt x="94" y="79"/>
                  </a:lnTo>
                  <a:lnTo>
                    <a:pt x="89" y="78"/>
                  </a:lnTo>
                  <a:lnTo>
                    <a:pt x="88" y="79"/>
                  </a:lnTo>
                  <a:lnTo>
                    <a:pt x="88" y="78"/>
                  </a:lnTo>
                  <a:lnTo>
                    <a:pt x="88" y="76"/>
                  </a:lnTo>
                  <a:lnTo>
                    <a:pt x="87" y="78"/>
                  </a:lnTo>
                  <a:lnTo>
                    <a:pt x="87" y="80"/>
                  </a:lnTo>
                  <a:lnTo>
                    <a:pt x="85" y="82"/>
                  </a:lnTo>
                  <a:lnTo>
                    <a:pt x="85" y="84"/>
                  </a:lnTo>
                  <a:lnTo>
                    <a:pt x="84" y="85"/>
                  </a:lnTo>
                  <a:lnTo>
                    <a:pt x="84" y="87"/>
                  </a:lnTo>
                  <a:lnTo>
                    <a:pt x="83" y="88"/>
                  </a:lnTo>
                  <a:lnTo>
                    <a:pt x="80" y="88"/>
                  </a:lnTo>
                  <a:lnTo>
                    <a:pt x="79" y="87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6" y="82"/>
                  </a:lnTo>
                  <a:lnTo>
                    <a:pt x="74" y="83"/>
                  </a:lnTo>
                  <a:lnTo>
                    <a:pt x="71" y="83"/>
                  </a:lnTo>
                  <a:lnTo>
                    <a:pt x="69" y="84"/>
                  </a:lnTo>
                  <a:lnTo>
                    <a:pt x="68" y="85"/>
                  </a:lnTo>
                  <a:lnTo>
                    <a:pt x="65" y="85"/>
                  </a:lnTo>
                  <a:lnTo>
                    <a:pt x="64" y="88"/>
                  </a:lnTo>
                  <a:lnTo>
                    <a:pt x="62" y="89"/>
                  </a:lnTo>
                  <a:lnTo>
                    <a:pt x="61" y="92"/>
                  </a:lnTo>
                  <a:lnTo>
                    <a:pt x="61" y="96"/>
                  </a:lnTo>
                  <a:lnTo>
                    <a:pt x="60" y="99"/>
                  </a:lnTo>
                  <a:lnTo>
                    <a:pt x="59" y="102"/>
                  </a:lnTo>
                  <a:lnTo>
                    <a:pt x="59" y="106"/>
                  </a:lnTo>
                  <a:lnTo>
                    <a:pt x="57" y="110"/>
                  </a:lnTo>
                  <a:lnTo>
                    <a:pt x="56" y="113"/>
                  </a:lnTo>
                  <a:lnTo>
                    <a:pt x="55" y="117"/>
                  </a:lnTo>
                  <a:lnTo>
                    <a:pt x="53" y="120"/>
                  </a:lnTo>
                  <a:lnTo>
                    <a:pt x="52" y="120"/>
                  </a:lnTo>
                  <a:lnTo>
                    <a:pt x="51" y="117"/>
                  </a:lnTo>
                  <a:lnTo>
                    <a:pt x="51" y="115"/>
                  </a:lnTo>
                  <a:lnTo>
                    <a:pt x="51" y="112"/>
                  </a:lnTo>
                  <a:lnTo>
                    <a:pt x="51" y="108"/>
                  </a:lnTo>
                  <a:lnTo>
                    <a:pt x="52" y="106"/>
                  </a:lnTo>
                  <a:lnTo>
                    <a:pt x="52" y="102"/>
                  </a:lnTo>
                  <a:lnTo>
                    <a:pt x="52" y="99"/>
                  </a:lnTo>
                  <a:lnTo>
                    <a:pt x="51" y="98"/>
                  </a:lnTo>
                  <a:lnTo>
                    <a:pt x="50" y="96"/>
                  </a:lnTo>
                  <a:lnTo>
                    <a:pt x="50" y="94"/>
                  </a:lnTo>
                  <a:lnTo>
                    <a:pt x="50" y="93"/>
                  </a:lnTo>
                  <a:lnTo>
                    <a:pt x="48" y="92"/>
                  </a:lnTo>
                  <a:lnTo>
                    <a:pt x="47" y="92"/>
                  </a:lnTo>
                  <a:lnTo>
                    <a:pt x="46" y="92"/>
                  </a:lnTo>
                  <a:lnTo>
                    <a:pt x="45" y="90"/>
                  </a:lnTo>
                  <a:lnTo>
                    <a:pt x="43" y="88"/>
                  </a:lnTo>
                  <a:lnTo>
                    <a:pt x="42" y="87"/>
                  </a:lnTo>
                  <a:lnTo>
                    <a:pt x="41" y="85"/>
                  </a:lnTo>
                  <a:lnTo>
                    <a:pt x="39" y="85"/>
                  </a:lnTo>
                  <a:lnTo>
                    <a:pt x="38" y="85"/>
                  </a:lnTo>
                  <a:lnTo>
                    <a:pt x="36" y="88"/>
                  </a:lnTo>
                  <a:lnTo>
                    <a:pt x="33" y="90"/>
                  </a:lnTo>
                  <a:lnTo>
                    <a:pt x="32" y="94"/>
                  </a:lnTo>
                  <a:lnTo>
                    <a:pt x="31" y="98"/>
                  </a:lnTo>
                  <a:lnTo>
                    <a:pt x="28" y="102"/>
                  </a:lnTo>
                  <a:lnTo>
                    <a:pt x="27" y="106"/>
                  </a:lnTo>
                  <a:lnTo>
                    <a:pt x="24" y="108"/>
                  </a:lnTo>
                  <a:lnTo>
                    <a:pt x="23" y="112"/>
                  </a:lnTo>
                  <a:lnTo>
                    <a:pt x="20" y="115"/>
                  </a:lnTo>
                  <a:lnTo>
                    <a:pt x="19" y="119"/>
                  </a:lnTo>
                  <a:lnTo>
                    <a:pt x="16" y="124"/>
                  </a:lnTo>
                  <a:lnTo>
                    <a:pt x="14" y="129"/>
                  </a:lnTo>
                  <a:lnTo>
                    <a:pt x="11" y="133"/>
                  </a:lnTo>
                  <a:lnTo>
                    <a:pt x="9" y="136"/>
                  </a:lnTo>
                  <a:lnTo>
                    <a:pt x="6" y="139"/>
                  </a:lnTo>
                  <a:lnTo>
                    <a:pt x="4" y="140"/>
                  </a:lnTo>
                  <a:close/>
                </a:path>
              </a:pathLst>
            </a:custGeom>
            <a:solidFill>
              <a:srgbClr val="6633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982" name="Freeform 3567"/>
            <p:cNvSpPr>
              <a:spLocks/>
            </p:cNvSpPr>
            <p:nvPr/>
          </p:nvSpPr>
          <p:spPr bwMode="auto">
            <a:xfrm>
              <a:off x="2213" y="2659"/>
              <a:ext cx="103" cy="130"/>
            </a:xfrm>
            <a:custGeom>
              <a:avLst/>
              <a:gdLst>
                <a:gd name="T0" fmla="*/ 62 w 103"/>
                <a:gd name="T1" fmla="*/ 0 h 130"/>
                <a:gd name="T2" fmla="*/ 62 w 103"/>
                <a:gd name="T3" fmla="*/ 0 h 130"/>
                <a:gd name="T4" fmla="*/ 64 w 103"/>
                <a:gd name="T5" fmla="*/ 7 h 130"/>
                <a:gd name="T6" fmla="*/ 65 w 103"/>
                <a:gd name="T7" fmla="*/ 15 h 130"/>
                <a:gd name="T8" fmla="*/ 64 w 103"/>
                <a:gd name="T9" fmla="*/ 23 h 130"/>
                <a:gd name="T10" fmla="*/ 62 w 103"/>
                <a:gd name="T11" fmla="*/ 30 h 130"/>
                <a:gd name="T12" fmla="*/ 61 w 103"/>
                <a:gd name="T13" fmla="*/ 38 h 130"/>
                <a:gd name="T14" fmla="*/ 57 w 103"/>
                <a:gd name="T15" fmla="*/ 46 h 130"/>
                <a:gd name="T16" fmla="*/ 55 w 103"/>
                <a:gd name="T17" fmla="*/ 51 h 130"/>
                <a:gd name="T18" fmla="*/ 50 w 103"/>
                <a:gd name="T19" fmla="*/ 56 h 130"/>
                <a:gd name="T20" fmla="*/ 50 w 103"/>
                <a:gd name="T21" fmla="*/ 56 h 130"/>
                <a:gd name="T22" fmla="*/ 47 w 103"/>
                <a:gd name="T23" fmla="*/ 61 h 130"/>
                <a:gd name="T24" fmla="*/ 43 w 103"/>
                <a:gd name="T25" fmla="*/ 66 h 130"/>
                <a:gd name="T26" fmla="*/ 39 w 103"/>
                <a:gd name="T27" fmla="*/ 71 h 130"/>
                <a:gd name="T28" fmla="*/ 37 w 103"/>
                <a:gd name="T29" fmla="*/ 76 h 130"/>
                <a:gd name="T30" fmla="*/ 37 w 103"/>
                <a:gd name="T31" fmla="*/ 76 h 130"/>
                <a:gd name="T32" fmla="*/ 33 w 103"/>
                <a:gd name="T33" fmla="*/ 88 h 130"/>
                <a:gd name="T34" fmla="*/ 31 w 103"/>
                <a:gd name="T35" fmla="*/ 93 h 130"/>
                <a:gd name="T36" fmla="*/ 25 w 103"/>
                <a:gd name="T37" fmla="*/ 97 h 130"/>
                <a:gd name="T38" fmla="*/ 25 w 103"/>
                <a:gd name="T39" fmla="*/ 97 h 130"/>
                <a:gd name="T40" fmla="*/ 22 w 103"/>
                <a:gd name="T41" fmla="*/ 102 h 130"/>
                <a:gd name="T42" fmla="*/ 18 w 103"/>
                <a:gd name="T43" fmla="*/ 105 h 130"/>
                <a:gd name="T44" fmla="*/ 13 w 103"/>
                <a:gd name="T45" fmla="*/ 108 h 130"/>
                <a:gd name="T46" fmla="*/ 6 w 103"/>
                <a:gd name="T47" fmla="*/ 109 h 130"/>
                <a:gd name="T48" fmla="*/ 6 w 103"/>
                <a:gd name="T49" fmla="*/ 109 h 130"/>
                <a:gd name="T50" fmla="*/ 1 w 103"/>
                <a:gd name="T51" fmla="*/ 116 h 130"/>
                <a:gd name="T52" fmla="*/ 0 w 103"/>
                <a:gd name="T53" fmla="*/ 118 h 130"/>
                <a:gd name="T54" fmla="*/ 0 w 103"/>
                <a:gd name="T55" fmla="*/ 122 h 130"/>
                <a:gd name="T56" fmla="*/ 1 w 103"/>
                <a:gd name="T57" fmla="*/ 125 h 130"/>
                <a:gd name="T58" fmla="*/ 2 w 103"/>
                <a:gd name="T59" fmla="*/ 126 h 130"/>
                <a:gd name="T60" fmla="*/ 5 w 103"/>
                <a:gd name="T61" fmla="*/ 128 h 130"/>
                <a:gd name="T62" fmla="*/ 9 w 103"/>
                <a:gd name="T63" fmla="*/ 130 h 130"/>
                <a:gd name="T64" fmla="*/ 9 w 103"/>
                <a:gd name="T65" fmla="*/ 130 h 130"/>
                <a:gd name="T66" fmla="*/ 18 w 103"/>
                <a:gd name="T67" fmla="*/ 127 h 130"/>
                <a:gd name="T68" fmla="*/ 28 w 103"/>
                <a:gd name="T69" fmla="*/ 122 h 130"/>
                <a:gd name="T70" fmla="*/ 37 w 103"/>
                <a:gd name="T71" fmla="*/ 117 h 130"/>
                <a:gd name="T72" fmla="*/ 42 w 103"/>
                <a:gd name="T73" fmla="*/ 116 h 130"/>
                <a:gd name="T74" fmla="*/ 47 w 103"/>
                <a:gd name="T75" fmla="*/ 114 h 130"/>
                <a:gd name="T76" fmla="*/ 47 w 103"/>
                <a:gd name="T77" fmla="*/ 114 h 130"/>
                <a:gd name="T78" fmla="*/ 66 w 103"/>
                <a:gd name="T79" fmla="*/ 113 h 130"/>
                <a:gd name="T80" fmla="*/ 87 w 103"/>
                <a:gd name="T81" fmla="*/ 112 h 130"/>
                <a:gd name="T82" fmla="*/ 87 w 103"/>
                <a:gd name="T83" fmla="*/ 112 h 130"/>
                <a:gd name="T84" fmla="*/ 92 w 103"/>
                <a:gd name="T85" fmla="*/ 109 h 130"/>
                <a:gd name="T86" fmla="*/ 97 w 103"/>
                <a:gd name="T87" fmla="*/ 103 h 130"/>
                <a:gd name="T88" fmla="*/ 97 w 103"/>
                <a:gd name="T89" fmla="*/ 103 h 130"/>
                <a:gd name="T90" fmla="*/ 103 w 103"/>
                <a:gd name="T91" fmla="*/ 90 h 130"/>
                <a:gd name="T92" fmla="*/ 103 w 103"/>
                <a:gd name="T93" fmla="*/ 90 h 130"/>
                <a:gd name="T94" fmla="*/ 102 w 103"/>
                <a:gd name="T95" fmla="*/ 75 h 130"/>
                <a:gd name="T96" fmla="*/ 101 w 103"/>
                <a:gd name="T97" fmla="*/ 62 h 130"/>
                <a:gd name="T98" fmla="*/ 98 w 103"/>
                <a:gd name="T99" fmla="*/ 51 h 130"/>
                <a:gd name="T100" fmla="*/ 92 w 103"/>
                <a:gd name="T101" fmla="*/ 40 h 130"/>
                <a:gd name="T102" fmla="*/ 92 w 103"/>
                <a:gd name="T103" fmla="*/ 40 h 130"/>
                <a:gd name="T104" fmla="*/ 89 w 103"/>
                <a:gd name="T105" fmla="*/ 30 h 130"/>
                <a:gd name="T106" fmla="*/ 87 w 103"/>
                <a:gd name="T107" fmla="*/ 20 h 130"/>
                <a:gd name="T108" fmla="*/ 87 w 103"/>
                <a:gd name="T109" fmla="*/ 20 h 130"/>
                <a:gd name="T110" fmla="*/ 87 w 103"/>
                <a:gd name="T111" fmla="*/ 12 h 130"/>
                <a:gd name="T112" fmla="*/ 87 w 103"/>
                <a:gd name="T113" fmla="*/ 10 h 130"/>
                <a:gd name="T114" fmla="*/ 85 w 103"/>
                <a:gd name="T115" fmla="*/ 6 h 130"/>
                <a:gd name="T116" fmla="*/ 85 w 103"/>
                <a:gd name="T117" fmla="*/ 6 h 130"/>
                <a:gd name="T118" fmla="*/ 84 w 103"/>
                <a:gd name="T119" fmla="*/ 5 h 130"/>
                <a:gd name="T120" fmla="*/ 80 w 103"/>
                <a:gd name="T121" fmla="*/ 3 h 130"/>
                <a:gd name="T122" fmla="*/ 74 w 103"/>
                <a:gd name="T123" fmla="*/ 1 h 130"/>
                <a:gd name="T124" fmla="*/ 62 w 103"/>
                <a:gd name="T125" fmla="*/ 0 h 13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3"/>
                <a:gd name="T190" fmla="*/ 0 h 130"/>
                <a:gd name="T191" fmla="*/ 103 w 103"/>
                <a:gd name="T192" fmla="*/ 130 h 13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3" h="130">
                  <a:moveTo>
                    <a:pt x="62" y="0"/>
                  </a:moveTo>
                  <a:lnTo>
                    <a:pt x="62" y="0"/>
                  </a:lnTo>
                  <a:lnTo>
                    <a:pt x="64" y="7"/>
                  </a:lnTo>
                  <a:lnTo>
                    <a:pt x="65" y="15"/>
                  </a:lnTo>
                  <a:lnTo>
                    <a:pt x="64" y="23"/>
                  </a:lnTo>
                  <a:lnTo>
                    <a:pt x="62" y="30"/>
                  </a:lnTo>
                  <a:lnTo>
                    <a:pt x="61" y="38"/>
                  </a:lnTo>
                  <a:lnTo>
                    <a:pt x="57" y="46"/>
                  </a:lnTo>
                  <a:lnTo>
                    <a:pt x="55" y="51"/>
                  </a:lnTo>
                  <a:lnTo>
                    <a:pt x="50" y="56"/>
                  </a:lnTo>
                  <a:lnTo>
                    <a:pt x="47" y="61"/>
                  </a:lnTo>
                  <a:lnTo>
                    <a:pt x="43" y="66"/>
                  </a:lnTo>
                  <a:lnTo>
                    <a:pt x="39" y="71"/>
                  </a:lnTo>
                  <a:lnTo>
                    <a:pt x="37" y="76"/>
                  </a:lnTo>
                  <a:lnTo>
                    <a:pt x="33" y="88"/>
                  </a:lnTo>
                  <a:lnTo>
                    <a:pt x="31" y="93"/>
                  </a:lnTo>
                  <a:lnTo>
                    <a:pt x="25" y="97"/>
                  </a:lnTo>
                  <a:lnTo>
                    <a:pt x="22" y="102"/>
                  </a:lnTo>
                  <a:lnTo>
                    <a:pt x="18" y="105"/>
                  </a:lnTo>
                  <a:lnTo>
                    <a:pt x="13" y="108"/>
                  </a:lnTo>
                  <a:lnTo>
                    <a:pt x="6" y="109"/>
                  </a:lnTo>
                  <a:lnTo>
                    <a:pt x="1" y="116"/>
                  </a:lnTo>
                  <a:lnTo>
                    <a:pt x="0" y="118"/>
                  </a:lnTo>
                  <a:lnTo>
                    <a:pt x="0" y="122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5" y="128"/>
                  </a:lnTo>
                  <a:lnTo>
                    <a:pt x="9" y="130"/>
                  </a:lnTo>
                  <a:lnTo>
                    <a:pt x="18" y="127"/>
                  </a:lnTo>
                  <a:lnTo>
                    <a:pt x="28" y="122"/>
                  </a:lnTo>
                  <a:lnTo>
                    <a:pt x="37" y="117"/>
                  </a:lnTo>
                  <a:lnTo>
                    <a:pt x="42" y="116"/>
                  </a:lnTo>
                  <a:lnTo>
                    <a:pt x="47" y="114"/>
                  </a:lnTo>
                  <a:lnTo>
                    <a:pt x="66" y="113"/>
                  </a:lnTo>
                  <a:lnTo>
                    <a:pt x="87" y="112"/>
                  </a:lnTo>
                  <a:lnTo>
                    <a:pt x="92" y="109"/>
                  </a:lnTo>
                  <a:lnTo>
                    <a:pt x="97" y="103"/>
                  </a:lnTo>
                  <a:lnTo>
                    <a:pt x="103" y="90"/>
                  </a:lnTo>
                  <a:lnTo>
                    <a:pt x="102" y="75"/>
                  </a:lnTo>
                  <a:lnTo>
                    <a:pt x="101" y="62"/>
                  </a:lnTo>
                  <a:lnTo>
                    <a:pt x="98" y="51"/>
                  </a:lnTo>
                  <a:lnTo>
                    <a:pt x="92" y="40"/>
                  </a:lnTo>
                  <a:lnTo>
                    <a:pt x="89" y="30"/>
                  </a:lnTo>
                  <a:lnTo>
                    <a:pt x="87" y="20"/>
                  </a:lnTo>
                  <a:lnTo>
                    <a:pt x="87" y="12"/>
                  </a:lnTo>
                  <a:lnTo>
                    <a:pt x="87" y="10"/>
                  </a:lnTo>
                  <a:lnTo>
                    <a:pt x="85" y="6"/>
                  </a:lnTo>
                  <a:lnTo>
                    <a:pt x="84" y="5"/>
                  </a:lnTo>
                  <a:lnTo>
                    <a:pt x="80" y="3"/>
                  </a:lnTo>
                  <a:lnTo>
                    <a:pt x="74" y="1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F966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983" name="Freeform 3568"/>
            <p:cNvSpPr>
              <a:spLocks/>
            </p:cNvSpPr>
            <p:nvPr/>
          </p:nvSpPr>
          <p:spPr bwMode="auto">
            <a:xfrm>
              <a:off x="2213" y="2659"/>
              <a:ext cx="103" cy="130"/>
            </a:xfrm>
            <a:custGeom>
              <a:avLst/>
              <a:gdLst>
                <a:gd name="T0" fmla="*/ 62 w 103"/>
                <a:gd name="T1" fmla="*/ 0 h 130"/>
                <a:gd name="T2" fmla="*/ 62 w 103"/>
                <a:gd name="T3" fmla="*/ 0 h 130"/>
                <a:gd name="T4" fmla="*/ 64 w 103"/>
                <a:gd name="T5" fmla="*/ 7 h 130"/>
                <a:gd name="T6" fmla="*/ 65 w 103"/>
                <a:gd name="T7" fmla="*/ 15 h 130"/>
                <a:gd name="T8" fmla="*/ 64 w 103"/>
                <a:gd name="T9" fmla="*/ 23 h 130"/>
                <a:gd name="T10" fmla="*/ 62 w 103"/>
                <a:gd name="T11" fmla="*/ 30 h 130"/>
                <a:gd name="T12" fmla="*/ 61 w 103"/>
                <a:gd name="T13" fmla="*/ 38 h 130"/>
                <a:gd name="T14" fmla="*/ 57 w 103"/>
                <a:gd name="T15" fmla="*/ 46 h 130"/>
                <a:gd name="T16" fmla="*/ 55 w 103"/>
                <a:gd name="T17" fmla="*/ 51 h 130"/>
                <a:gd name="T18" fmla="*/ 50 w 103"/>
                <a:gd name="T19" fmla="*/ 56 h 130"/>
                <a:gd name="T20" fmla="*/ 50 w 103"/>
                <a:gd name="T21" fmla="*/ 56 h 130"/>
                <a:gd name="T22" fmla="*/ 47 w 103"/>
                <a:gd name="T23" fmla="*/ 61 h 130"/>
                <a:gd name="T24" fmla="*/ 43 w 103"/>
                <a:gd name="T25" fmla="*/ 66 h 130"/>
                <a:gd name="T26" fmla="*/ 39 w 103"/>
                <a:gd name="T27" fmla="*/ 71 h 130"/>
                <a:gd name="T28" fmla="*/ 37 w 103"/>
                <a:gd name="T29" fmla="*/ 76 h 130"/>
                <a:gd name="T30" fmla="*/ 37 w 103"/>
                <a:gd name="T31" fmla="*/ 76 h 130"/>
                <a:gd name="T32" fmla="*/ 33 w 103"/>
                <a:gd name="T33" fmla="*/ 88 h 130"/>
                <a:gd name="T34" fmla="*/ 31 w 103"/>
                <a:gd name="T35" fmla="*/ 93 h 130"/>
                <a:gd name="T36" fmla="*/ 25 w 103"/>
                <a:gd name="T37" fmla="*/ 97 h 130"/>
                <a:gd name="T38" fmla="*/ 25 w 103"/>
                <a:gd name="T39" fmla="*/ 97 h 130"/>
                <a:gd name="T40" fmla="*/ 22 w 103"/>
                <a:gd name="T41" fmla="*/ 102 h 130"/>
                <a:gd name="T42" fmla="*/ 18 w 103"/>
                <a:gd name="T43" fmla="*/ 105 h 130"/>
                <a:gd name="T44" fmla="*/ 13 w 103"/>
                <a:gd name="T45" fmla="*/ 108 h 130"/>
                <a:gd name="T46" fmla="*/ 6 w 103"/>
                <a:gd name="T47" fmla="*/ 109 h 130"/>
                <a:gd name="T48" fmla="*/ 6 w 103"/>
                <a:gd name="T49" fmla="*/ 109 h 130"/>
                <a:gd name="T50" fmla="*/ 1 w 103"/>
                <a:gd name="T51" fmla="*/ 116 h 130"/>
                <a:gd name="T52" fmla="*/ 0 w 103"/>
                <a:gd name="T53" fmla="*/ 118 h 130"/>
                <a:gd name="T54" fmla="*/ 0 w 103"/>
                <a:gd name="T55" fmla="*/ 122 h 130"/>
                <a:gd name="T56" fmla="*/ 1 w 103"/>
                <a:gd name="T57" fmla="*/ 125 h 130"/>
                <a:gd name="T58" fmla="*/ 2 w 103"/>
                <a:gd name="T59" fmla="*/ 126 h 130"/>
                <a:gd name="T60" fmla="*/ 5 w 103"/>
                <a:gd name="T61" fmla="*/ 128 h 130"/>
                <a:gd name="T62" fmla="*/ 9 w 103"/>
                <a:gd name="T63" fmla="*/ 130 h 130"/>
                <a:gd name="T64" fmla="*/ 9 w 103"/>
                <a:gd name="T65" fmla="*/ 130 h 130"/>
                <a:gd name="T66" fmla="*/ 18 w 103"/>
                <a:gd name="T67" fmla="*/ 127 h 130"/>
                <a:gd name="T68" fmla="*/ 28 w 103"/>
                <a:gd name="T69" fmla="*/ 122 h 130"/>
                <a:gd name="T70" fmla="*/ 37 w 103"/>
                <a:gd name="T71" fmla="*/ 117 h 130"/>
                <a:gd name="T72" fmla="*/ 42 w 103"/>
                <a:gd name="T73" fmla="*/ 116 h 130"/>
                <a:gd name="T74" fmla="*/ 47 w 103"/>
                <a:gd name="T75" fmla="*/ 114 h 130"/>
                <a:gd name="T76" fmla="*/ 47 w 103"/>
                <a:gd name="T77" fmla="*/ 114 h 130"/>
                <a:gd name="T78" fmla="*/ 66 w 103"/>
                <a:gd name="T79" fmla="*/ 113 h 130"/>
                <a:gd name="T80" fmla="*/ 87 w 103"/>
                <a:gd name="T81" fmla="*/ 112 h 130"/>
                <a:gd name="T82" fmla="*/ 87 w 103"/>
                <a:gd name="T83" fmla="*/ 112 h 130"/>
                <a:gd name="T84" fmla="*/ 92 w 103"/>
                <a:gd name="T85" fmla="*/ 109 h 130"/>
                <a:gd name="T86" fmla="*/ 97 w 103"/>
                <a:gd name="T87" fmla="*/ 103 h 130"/>
                <a:gd name="T88" fmla="*/ 97 w 103"/>
                <a:gd name="T89" fmla="*/ 103 h 130"/>
                <a:gd name="T90" fmla="*/ 103 w 103"/>
                <a:gd name="T91" fmla="*/ 90 h 130"/>
                <a:gd name="T92" fmla="*/ 103 w 103"/>
                <a:gd name="T93" fmla="*/ 90 h 130"/>
                <a:gd name="T94" fmla="*/ 102 w 103"/>
                <a:gd name="T95" fmla="*/ 75 h 130"/>
                <a:gd name="T96" fmla="*/ 101 w 103"/>
                <a:gd name="T97" fmla="*/ 62 h 130"/>
                <a:gd name="T98" fmla="*/ 98 w 103"/>
                <a:gd name="T99" fmla="*/ 51 h 130"/>
                <a:gd name="T100" fmla="*/ 92 w 103"/>
                <a:gd name="T101" fmla="*/ 40 h 130"/>
                <a:gd name="T102" fmla="*/ 92 w 103"/>
                <a:gd name="T103" fmla="*/ 40 h 130"/>
                <a:gd name="T104" fmla="*/ 89 w 103"/>
                <a:gd name="T105" fmla="*/ 30 h 130"/>
                <a:gd name="T106" fmla="*/ 87 w 103"/>
                <a:gd name="T107" fmla="*/ 20 h 130"/>
                <a:gd name="T108" fmla="*/ 87 w 103"/>
                <a:gd name="T109" fmla="*/ 20 h 130"/>
                <a:gd name="T110" fmla="*/ 87 w 103"/>
                <a:gd name="T111" fmla="*/ 12 h 130"/>
                <a:gd name="T112" fmla="*/ 87 w 103"/>
                <a:gd name="T113" fmla="*/ 10 h 130"/>
                <a:gd name="T114" fmla="*/ 85 w 103"/>
                <a:gd name="T115" fmla="*/ 6 h 130"/>
                <a:gd name="T116" fmla="*/ 85 w 103"/>
                <a:gd name="T117" fmla="*/ 6 h 130"/>
                <a:gd name="T118" fmla="*/ 84 w 103"/>
                <a:gd name="T119" fmla="*/ 5 h 130"/>
                <a:gd name="T120" fmla="*/ 80 w 103"/>
                <a:gd name="T121" fmla="*/ 3 h 130"/>
                <a:gd name="T122" fmla="*/ 74 w 103"/>
                <a:gd name="T123" fmla="*/ 1 h 130"/>
                <a:gd name="T124" fmla="*/ 62 w 103"/>
                <a:gd name="T125" fmla="*/ 0 h 13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3"/>
                <a:gd name="T190" fmla="*/ 0 h 130"/>
                <a:gd name="T191" fmla="*/ 103 w 103"/>
                <a:gd name="T192" fmla="*/ 130 h 13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3" h="130">
                  <a:moveTo>
                    <a:pt x="62" y="0"/>
                  </a:moveTo>
                  <a:lnTo>
                    <a:pt x="62" y="0"/>
                  </a:lnTo>
                  <a:lnTo>
                    <a:pt x="64" y="7"/>
                  </a:lnTo>
                  <a:lnTo>
                    <a:pt x="65" y="15"/>
                  </a:lnTo>
                  <a:lnTo>
                    <a:pt x="64" y="23"/>
                  </a:lnTo>
                  <a:lnTo>
                    <a:pt x="62" y="30"/>
                  </a:lnTo>
                  <a:lnTo>
                    <a:pt x="61" y="38"/>
                  </a:lnTo>
                  <a:lnTo>
                    <a:pt x="57" y="46"/>
                  </a:lnTo>
                  <a:lnTo>
                    <a:pt x="55" y="51"/>
                  </a:lnTo>
                  <a:lnTo>
                    <a:pt x="50" y="56"/>
                  </a:lnTo>
                  <a:lnTo>
                    <a:pt x="47" y="61"/>
                  </a:lnTo>
                  <a:lnTo>
                    <a:pt x="43" y="66"/>
                  </a:lnTo>
                  <a:lnTo>
                    <a:pt x="39" y="71"/>
                  </a:lnTo>
                  <a:lnTo>
                    <a:pt x="37" y="76"/>
                  </a:lnTo>
                  <a:lnTo>
                    <a:pt x="33" y="88"/>
                  </a:lnTo>
                  <a:lnTo>
                    <a:pt x="31" y="93"/>
                  </a:lnTo>
                  <a:lnTo>
                    <a:pt x="25" y="97"/>
                  </a:lnTo>
                  <a:lnTo>
                    <a:pt x="22" y="102"/>
                  </a:lnTo>
                  <a:lnTo>
                    <a:pt x="18" y="105"/>
                  </a:lnTo>
                  <a:lnTo>
                    <a:pt x="13" y="108"/>
                  </a:lnTo>
                  <a:lnTo>
                    <a:pt x="6" y="109"/>
                  </a:lnTo>
                  <a:lnTo>
                    <a:pt x="1" y="116"/>
                  </a:lnTo>
                  <a:lnTo>
                    <a:pt x="0" y="118"/>
                  </a:lnTo>
                  <a:lnTo>
                    <a:pt x="0" y="122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5" y="128"/>
                  </a:lnTo>
                  <a:lnTo>
                    <a:pt x="9" y="130"/>
                  </a:lnTo>
                  <a:lnTo>
                    <a:pt x="18" y="127"/>
                  </a:lnTo>
                  <a:lnTo>
                    <a:pt x="28" y="122"/>
                  </a:lnTo>
                  <a:lnTo>
                    <a:pt x="37" y="117"/>
                  </a:lnTo>
                  <a:lnTo>
                    <a:pt x="42" y="116"/>
                  </a:lnTo>
                  <a:lnTo>
                    <a:pt x="47" y="114"/>
                  </a:lnTo>
                  <a:lnTo>
                    <a:pt x="66" y="113"/>
                  </a:lnTo>
                  <a:lnTo>
                    <a:pt x="87" y="112"/>
                  </a:lnTo>
                  <a:lnTo>
                    <a:pt x="92" y="109"/>
                  </a:lnTo>
                  <a:lnTo>
                    <a:pt x="97" y="103"/>
                  </a:lnTo>
                  <a:lnTo>
                    <a:pt x="103" y="90"/>
                  </a:lnTo>
                  <a:lnTo>
                    <a:pt x="102" y="75"/>
                  </a:lnTo>
                  <a:lnTo>
                    <a:pt x="101" y="62"/>
                  </a:lnTo>
                  <a:lnTo>
                    <a:pt x="98" y="51"/>
                  </a:lnTo>
                  <a:lnTo>
                    <a:pt x="92" y="40"/>
                  </a:lnTo>
                  <a:lnTo>
                    <a:pt x="89" y="30"/>
                  </a:lnTo>
                  <a:lnTo>
                    <a:pt x="87" y="20"/>
                  </a:lnTo>
                  <a:lnTo>
                    <a:pt x="87" y="12"/>
                  </a:lnTo>
                  <a:lnTo>
                    <a:pt x="87" y="10"/>
                  </a:lnTo>
                  <a:lnTo>
                    <a:pt x="85" y="6"/>
                  </a:lnTo>
                  <a:lnTo>
                    <a:pt x="84" y="5"/>
                  </a:lnTo>
                  <a:lnTo>
                    <a:pt x="80" y="3"/>
                  </a:lnTo>
                  <a:lnTo>
                    <a:pt x="74" y="1"/>
                  </a:lnTo>
                  <a:lnTo>
                    <a:pt x="6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984" name="Freeform 3569"/>
            <p:cNvSpPr>
              <a:spLocks/>
            </p:cNvSpPr>
            <p:nvPr/>
          </p:nvSpPr>
          <p:spPr bwMode="auto">
            <a:xfrm>
              <a:off x="2246" y="2465"/>
              <a:ext cx="542" cy="227"/>
            </a:xfrm>
            <a:custGeom>
              <a:avLst/>
              <a:gdLst>
                <a:gd name="T0" fmla="*/ 50 w 542"/>
                <a:gd name="T1" fmla="*/ 218 h 227"/>
                <a:gd name="T2" fmla="*/ 46 w 542"/>
                <a:gd name="T3" fmla="*/ 213 h 227"/>
                <a:gd name="T4" fmla="*/ 22 w 542"/>
                <a:gd name="T5" fmla="*/ 220 h 227"/>
                <a:gd name="T6" fmla="*/ 1 w 542"/>
                <a:gd name="T7" fmla="*/ 187 h 227"/>
                <a:gd name="T8" fmla="*/ 19 w 542"/>
                <a:gd name="T9" fmla="*/ 157 h 227"/>
                <a:gd name="T10" fmla="*/ 22 w 542"/>
                <a:gd name="T11" fmla="*/ 149 h 227"/>
                <a:gd name="T12" fmla="*/ 18 w 542"/>
                <a:gd name="T13" fmla="*/ 146 h 227"/>
                <a:gd name="T14" fmla="*/ 1 w 542"/>
                <a:gd name="T15" fmla="*/ 125 h 227"/>
                <a:gd name="T16" fmla="*/ 17 w 542"/>
                <a:gd name="T17" fmla="*/ 89 h 227"/>
                <a:gd name="T18" fmla="*/ 41 w 542"/>
                <a:gd name="T19" fmla="*/ 76 h 227"/>
                <a:gd name="T20" fmla="*/ 60 w 542"/>
                <a:gd name="T21" fmla="*/ 58 h 227"/>
                <a:gd name="T22" fmla="*/ 73 w 542"/>
                <a:gd name="T23" fmla="*/ 53 h 227"/>
                <a:gd name="T24" fmla="*/ 86 w 542"/>
                <a:gd name="T25" fmla="*/ 49 h 227"/>
                <a:gd name="T26" fmla="*/ 111 w 542"/>
                <a:gd name="T27" fmla="*/ 24 h 227"/>
                <a:gd name="T28" fmla="*/ 124 w 542"/>
                <a:gd name="T29" fmla="*/ 25 h 227"/>
                <a:gd name="T30" fmla="*/ 167 w 542"/>
                <a:gd name="T31" fmla="*/ 1 h 227"/>
                <a:gd name="T32" fmla="*/ 244 w 542"/>
                <a:gd name="T33" fmla="*/ 21 h 227"/>
                <a:gd name="T34" fmla="*/ 279 w 542"/>
                <a:gd name="T35" fmla="*/ 21 h 227"/>
                <a:gd name="T36" fmla="*/ 334 w 542"/>
                <a:gd name="T37" fmla="*/ 10 h 227"/>
                <a:gd name="T38" fmla="*/ 371 w 542"/>
                <a:gd name="T39" fmla="*/ 29 h 227"/>
                <a:gd name="T40" fmla="*/ 388 w 542"/>
                <a:gd name="T41" fmla="*/ 33 h 227"/>
                <a:gd name="T42" fmla="*/ 419 w 542"/>
                <a:gd name="T43" fmla="*/ 52 h 227"/>
                <a:gd name="T44" fmla="*/ 435 w 542"/>
                <a:gd name="T45" fmla="*/ 55 h 227"/>
                <a:gd name="T46" fmla="*/ 462 w 542"/>
                <a:gd name="T47" fmla="*/ 90 h 227"/>
                <a:gd name="T48" fmla="*/ 479 w 542"/>
                <a:gd name="T49" fmla="*/ 86 h 227"/>
                <a:gd name="T50" fmla="*/ 505 w 542"/>
                <a:gd name="T51" fmla="*/ 92 h 227"/>
                <a:gd name="T52" fmla="*/ 528 w 542"/>
                <a:gd name="T53" fmla="*/ 98 h 227"/>
                <a:gd name="T54" fmla="*/ 540 w 542"/>
                <a:gd name="T55" fmla="*/ 146 h 227"/>
                <a:gd name="T56" fmla="*/ 516 w 542"/>
                <a:gd name="T57" fmla="*/ 162 h 227"/>
                <a:gd name="T58" fmla="*/ 480 w 542"/>
                <a:gd name="T59" fmla="*/ 190 h 227"/>
                <a:gd name="T60" fmla="*/ 449 w 542"/>
                <a:gd name="T61" fmla="*/ 201 h 227"/>
                <a:gd name="T62" fmla="*/ 419 w 542"/>
                <a:gd name="T63" fmla="*/ 195 h 227"/>
                <a:gd name="T64" fmla="*/ 410 w 542"/>
                <a:gd name="T65" fmla="*/ 201 h 227"/>
                <a:gd name="T66" fmla="*/ 396 w 542"/>
                <a:gd name="T67" fmla="*/ 201 h 227"/>
                <a:gd name="T68" fmla="*/ 339 w 542"/>
                <a:gd name="T69" fmla="*/ 213 h 227"/>
                <a:gd name="T70" fmla="*/ 336 w 542"/>
                <a:gd name="T71" fmla="*/ 168 h 227"/>
                <a:gd name="T72" fmla="*/ 319 w 542"/>
                <a:gd name="T73" fmla="*/ 181 h 227"/>
                <a:gd name="T74" fmla="*/ 299 w 542"/>
                <a:gd name="T75" fmla="*/ 185 h 227"/>
                <a:gd name="T76" fmla="*/ 299 w 542"/>
                <a:gd name="T77" fmla="*/ 182 h 227"/>
                <a:gd name="T78" fmla="*/ 305 w 542"/>
                <a:gd name="T79" fmla="*/ 176 h 227"/>
                <a:gd name="T80" fmla="*/ 291 w 542"/>
                <a:gd name="T81" fmla="*/ 182 h 227"/>
                <a:gd name="T82" fmla="*/ 283 w 542"/>
                <a:gd name="T83" fmla="*/ 181 h 227"/>
                <a:gd name="T84" fmla="*/ 267 w 542"/>
                <a:gd name="T85" fmla="*/ 173 h 227"/>
                <a:gd name="T86" fmla="*/ 263 w 542"/>
                <a:gd name="T87" fmla="*/ 173 h 227"/>
                <a:gd name="T88" fmla="*/ 248 w 542"/>
                <a:gd name="T89" fmla="*/ 182 h 227"/>
                <a:gd name="T90" fmla="*/ 234 w 542"/>
                <a:gd name="T91" fmla="*/ 191 h 227"/>
                <a:gd name="T92" fmla="*/ 222 w 542"/>
                <a:gd name="T93" fmla="*/ 194 h 227"/>
                <a:gd name="T94" fmla="*/ 188 w 542"/>
                <a:gd name="T95" fmla="*/ 201 h 227"/>
                <a:gd name="T96" fmla="*/ 170 w 542"/>
                <a:gd name="T97" fmla="*/ 177 h 227"/>
                <a:gd name="T98" fmla="*/ 176 w 542"/>
                <a:gd name="T99" fmla="*/ 174 h 227"/>
                <a:gd name="T100" fmla="*/ 162 w 542"/>
                <a:gd name="T101" fmla="*/ 176 h 227"/>
                <a:gd name="T102" fmla="*/ 123 w 542"/>
                <a:gd name="T103" fmla="*/ 186 h 227"/>
                <a:gd name="T104" fmla="*/ 114 w 542"/>
                <a:gd name="T105" fmla="*/ 183 h 227"/>
                <a:gd name="T106" fmla="*/ 123 w 542"/>
                <a:gd name="T107" fmla="*/ 194 h 227"/>
                <a:gd name="T108" fmla="*/ 119 w 542"/>
                <a:gd name="T109" fmla="*/ 205 h 227"/>
                <a:gd name="T110" fmla="*/ 109 w 542"/>
                <a:gd name="T111" fmla="*/ 200 h 227"/>
                <a:gd name="T112" fmla="*/ 97 w 542"/>
                <a:gd name="T113" fmla="*/ 211 h 227"/>
                <a:gd name="T114" fmla="*/ 82 w 542"/>
                <a:gd name="T115" fmla="*/ 220 h 22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42"/>
                <a:gd name="T175" fmla="*/ 0 h 227"/>
                <a:gd name="T176" fmla="*/ 542 w 542"/>
                <a:gd name="T177" fmla="*/ 227 h 22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42" h="227">
                  <a:moveTo>
                    <a:pt x="64" y="227"/>
                  </a:moveTo>
                  <a:lnTo>
                    <a:pt x="61" y="227"/>
                  </a:lnTo>
                  <a:lnTo>
                    <a:pt x="57" y="226"/>
                  </a:lnTo>
                  <a:lnTo>
                    <a:pt x="55" y="224"/>
                  </a:lnTo>
                  <a:lnTo>
                    <a:pt x="54" y="222"/>
                  </a:lnTo>
                  <a:lnTo>
                    <a:pt x="51" y="220"/>
                  </a:lnTo>
                  <a:lnTo>
                    <a:pt x="50" y="218"/>
                  </a:lnTo>
                  <a:lnTo>
                    <a:pt x="50" y="214"/>
                  </a:lnTo>
                  <a:lnTo>
                    <a:pt x="50" y="211"/>
                  </a:lnTo>
                  <a:lnTo>
                    <a:pt x="49" y="210"/>
                  </a:lnTo>
                  <a:lnTo>
                    <a:pt x="47" y="210"/>
                  </a:lnTo>
                  <a:lnTo>
                    <a:pt x="47" y="211"/>
                  </a:lnTo>
                  <a:lnTo>
                    <a:pt x="46" y="213"/>
                  </a:lnTo>
                  <a:lnTo>
                    <a:pt x="45" y="213"/>
                  </a:lnTo>
                  <a:lnTo>
                    <a:pt x="45" y="214"/>
                  </a:lnTo>
                  <a:lnTo>
                    <a:pt x="45" y="217"/>
                  </a:lnTo>
                  <a:lnTo>
                    <a:pt x="38" y="219"/>
                  </a:lnTo>
                  <a:lnTo>
                    <a:pt x="33" y="220"/>
                  </a:lnTo>
                  <a:lnTo>
                    <a:pt x="27" y="222"/>
                  </a:lnTo>
                  <a:lnTo>
                    <a:pt x="22" y="220"/>
                  </a:lnTo>
                  <a:lnTo>
                    <a:pt x="17" y="219"/>
                  </a:lnTo>
                  <a:lnTo>
                    <a:pt x="12" y="215"/>
                  </a:lnTo>
                  <a:lnTo>
                    <a:pt x="6" y="211"/>
                  </a:lnTo>
                  <a:lnTo>
                    <a:pt x="3" y="206"/>
                  </a:lnTo>
                  <a:lnTo>
                    <a:pt x="1" y="200"/>
                  </a:lnTo>
                  <a:lnTo>
                    <a:pt x="0" y="194"/>
                  </a:lnTo>
                  <a:lnTo>
                    <a:pt x="1" y="187"/>
                  </a:lnTo>
                  <a:lnTo>
                    <a:pt x="3" y="181"/>
                  </a:lnTo>
                  <a:lnTo>
                    <a:pt x="5" y="173"/>
                  </a:lnTo>
                  <a:lnTo>
                    <a:pt x="9" y="168"/>
                  </a:lnTo>
                  <a:lnTo>
                    <a:pt x="13" y="163"/>
                  </a:lnTo>
                  <a:lnTo>
                    <a:pt x="20" y="160"/>
                  </a:lnTo>
                  <a:lnTo>
                    <a:pt x="19" y="159"/>
                  </a:lnTo>
                  <a:lnTo>
                    <a:pt x="19" y="157"/>
                  </a:lnTo>
                  <a:lnTo>
                    <a:pt x="18" y="155"/>
                  </a:lnTo>
                  <a:lnTo>
                    <a:pt x="18" y="154"/>
                  </a:lnTo>
                  <a:lnTo>
                    <a:pt x="18" y="153"/>
                  </a:lnTo>
                  <a:lnTo>
                    <a:pt x="19" y="152"/>
                  </a:lnTo>
                  <a:lnTo>
                    <a:pt x="20" y="150"/>
                  </a:lnTo>
                  <a:lnTo>
                    <a:pt x="22" y="149"/>
                  </a:lnTo>
                  <a:lnTo>
                    <a:pt x="23" y="148"/>
                  </a:lnTo>
                  <a:lnTo>
                    <a:pt x="22" y="148"/>
                  </a:lnTo>
                  <a:lnTo>
                    <a:pt x="20" y="146"/>
                  </a:lnTo>
                  <a:lnTo>
                    <a:pt x="19" y="146"/>
                  </a:lnTo>
                  <a:lnTo>
                    <a:pt x="18" y="146"/>
                  </a:lnTo>
                  <a:lnTo>
                    <a:pt x="17" y="146"/>
                  </a:lnTo>
                  <a:lnTo>
                    <a:pt x="15" y="146"/>
                  </a:lnTo>
                  <a:lnTo>
                    <a:pt x="13" y="146"/>
                  </a:lnTo>
                  <a:lnTo>
                    <a:pt x="6" y="140"/>
                  </a:lnTo>
                  <a:lnTo>
                    <a:pt x="3" y="132"/>
                  </a:lnTo>
                  <a:lnTo>
                    <a:pt x="1" y="125"/>
                  </a:lnTo>
                  <a:lnTo>
                    <a:pt x="1" y="117"/>
                  </a:lnTo>
                  <a:lnTo>
                    <a:pt x="4" y="109"/>
                  </a:lnTo>
                  <a:lnTo>
                    <a:pt x="8" y="102"/>
                  </a:lnTo>
                  <a:lnTo>
                    <a:pt x="12" y="95"/>
                  </a:lnTo>
                  <a:lnTo>
                    <a:pt x="17" y="90"/>
                  </a:lnTo>
                  <a:lnTo>
                    <a:pt x="17" y="89"/>
                  </a:lnTo>
                  <a:lnTo>
                    <a:pt x="19" y="88"/>
                  </a:lnTo>
                  <a:lnTo>
                    <a:pt x="23" y="85"/>
                  </a:lnTo>
                  <a:lnTo>
                    <a:pt x="26" y="83"/>
                  </a:lnTo>
                  <a:lnTo>
                    <a:pt x="29" y="80"/>
                  </a:lnTo>
                  <a:lnTo>
                    <a:pt x="33" y="78"/>
                  </a:lnTo>
                  <a:lnTo>
                    <a:pt x="37" y="76"/>
                  </a:lnTo>
                  <a:lnTo>
                    <a:pt x="41" y="76"/>
                  </a:lnTo>
                  <a:lnTo>
                    <a:pt x="45" y="79"/>
                  </a:lnTo>
                  <a:lnTo>
                    <a:pt x="45" y="78"/>
                  </a:lnTo>
                  <a:lnTo>
                    <a:pt x="47" y="75"/>
                  </a:lnTo>
                  <a:lnTo>
                    <a:pt x="50" y="71"/>
                  </a:lnTo>
                  <a:lnTo>
                    <a:pt x="52" y="66"/>
                  </a:lnTo>
                  <a:lnTo>
                    <a:pt x="56" y="62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70" y="57"/>
                  </a:lnTo>
                  <a:lnTo>
                    <a:pt x="70" y="58"/>
                  </a:lnTo>
                  <a:lnTo>
                    <a:pt x="72" y="58"/>
                  </a:lnTo>
                  <a:lnTo>
                    <a:pt x="73" y="58"/>
                  </a:lnTo>
                  <a:lnTo>
                    <a:pt x="73" y="53"/>
                  </a:lnTo>
                  <a:lnTo>
                    <a:pt x="74" y="52"/>
                  </a:lnTo>
                  <a:lnTo>
                    <a:pt x="75" y="51"/>
                  </a:lnTo>
                  <a:lnTo>
                    <a:pt x="77" y="49"/>
                  </a:lnTo>
                  <a:lnTo>
                    <a:pt x="79" y="49"/>
                  </a:lnTo>
                  <a:lnTo>
                    <a:pt x="80" y="49"/>
                  </a:lnTo>
                  <a:lnTo>
                    <a:pt x="83" y="49"/>
                  </a:lnTo>
                  <a:lnTo>
                    <a:pt x="86" y="49"/>
                  </a:lnTo>
                  <a:lnTo>
                    <a:pt x="87" y="43"/>
                  </a:lnTo>
                  <a:lnTo>
                    <a:pt x="89" y="38"/>
                  </a:lnTo>
                  <a:lnTo>
                    <a:pt x="92" y="32"/>
                  </a:lnTo>
                  <a:lnTo>
                    <a:pt x="96" y="29"/>
                  </a:lnTo>
                  <a:lnTo>
                    <a:pt x="100" y="25"/>
                  </a:lnTo>
                  <a:lnTo>
                    <a:pt x="105" y="24"/>
                  </a:lnTo>
                  <a:lnTo>
                    <a:pt x="111" y="24"/>
                  </a:lnTo>
                  <a:lnTo>
                    <a:pt x="119" y="25"/>
                  </a:lnTo>
                  <a:lnTo>
                    <a:pt x="120" y="25"/>
                  </a:lnTo>
                  <a:lnTo>
                    <a:pt x="121" y="27"/>
                  </a:lnTo>
                  <a:lnTo>
                    <a:pt x="123" y="27"/>
                  </a:lnTo>
                  <a:lnTo>
                    <a:pt x="124" y="25"/>
                  </a:lnTo>
                  <a:lnTo>
                    <a:pt x="125" y="24"/>
                  </a:lnTo>
                  <a:lnTo>
                    <a:pt x="126" y="23"/>
                  </a:lnTo>
                  <a:lnTo>
                    <a:pt x="128" y="21"/>
                  </a:lnTo>
                  <a:lnTo>
                    <a:pt x="139" y="12"/>
                  </a:lnTo>
                  <a:lnTo>
                    <a:pt x="153" y="6"/>
                  </a:lnTo>
                  <a:lnTo>
                    <a:pt x="167" y="1"/>
                  </a:lnTo>
                  <a:lnTo>
                    <a:pt x="183" y="0"/>
                  </a:lnTo>
                  <a:lnTo>
                    <a:pt x="198" y="0"/>
                  </a:lnTo>
                  <a:lnTo>
                    <a:pt x="212" y="4"/>
                  </a:lnTo>
                  <a:lnTo>
                    <a:pt x="226" y="10"/>
                  </a:lnTo>
                  <a:lnTo>
                    <a:pt x="237" y="19"/>
                  </a:lnTo>
                  <a:lnTo>
                    <a:pt x="240" y="20"/>
                  </a:lnTo>
                  <a:lnTo>
                    <a:pt x="244" y="21"/>
                  </a:lnTo>
                  <a:lnTo>
                    <a:pt x="249" y="20"/>
                  </a:lnTo>
                  <a:lnTo>
                    <a:pt x="254" y="20"/>
                  </a:lnTo>
                  <a:lnTo>
                    <a:pt x="260" y="20"/>
                  </a:lnTo>
                  <a:lnTo>
                    <a:pt x="265" y="23"/>
                  </a:lnTo>
                  <a:lnTo>
                    <a:pt x="269" y="25"/>
                  </a:lnTo>
                  <a:lnTo>
                    <a:pt x="274" y="25"/>
                  </a:lnTo>
                  <a:lnTo>
                    <a:pt x="279" y="21"/>
                  </a:lnTo>
                  <a:lnTo>
                    <a:pt x="287" y="18"/>
                  </a:lnTo>
                  <a:lnTo>
                    <a:pt x="295" y="15"/>
                  </a:lnTo>
                  <a:lnTo>
                    <a:pt x="302" y="12"/>
                  </a:lnTo>
                  <a:lnTo>
                    <a:pt x="311" y="11"/>
                  </a:lnTo>
                  <a:lnTo>
                    <a:pt x="319" y="10"/>
                  </a:lnTo>
                  <a:lnTo>
                    <a:pt x="328" y="10"/>
                  </a:lnTo>
                  <a:lnTo>
                    <a:pt x="334" y="10"/>
                  </a:lnTo>
                  <a:lnTo>
                    <a:pt x="339" y="11"/>
                  </a:lnTo>
                  <a:lnTo>
                    <a:pt x="345" y="12"/>
                  </a:lnTo>
                  <a:lnTo>
                    <a:pt x="351" y="15"/>
                  </a:lnTo>
                  <a:lnTo>
                    <a:pt x="357" y="18"/>
                  </a:lnTo>
                  <a:lnTo>
                    <a:pt x="362" y="20"/>
                  </a:lnTo>
                  <a:lnTo>
                    <a:pt x="368" y="24"/>
                  </a:lnTo>
                  <a:lnTo>
                    <a:pt x="371" y="29"/>
                  </a:lnTo>
                  <a:lnTo>
                    <a:pt x="374" y="34"/>
                  </a:lnTo>
                  <a:lnTo>
                    <a:pt x="375" y="34"/>
                  </a:lnTo>
                  <a:lnTo>
                    <a:pt x="376" y="34"/>
                  </a:lnTo>
                  <a:lnTo>
                    <a:pt x="378" y="34"/>
                  </a:lnTo>
                  <a:lnTo>
                    <a:pt x="383" y="33"/>
                  </a:lnTo>
                  <a:lnTo>
                    <a:pt x="388" y="33"/>
                  </a:lnTo>
                  <a:lnTo>
                    <a:pt x="394" y="33"/>
                  </a:lnTo>
                  <a:lnTo>
                    <a:pt x="401" y="35"/>
                  </a:lnTo>
                  <a:lnTo>
                    <a:pt x="407" y="38"/>
                  </a:lnTo>
                  <a:lnTo>
                    <a:pt x="412" y="42"/>
                  </a:lnTo>
                  <a:lnTo>
                    <a:pt x="416" y="46"/>
                  </a:lnTo>
                  <a:lnTo>
                    <a:pt x="417" y="51"/>
                  </a:lnTo>
                  <a:lnTo>
                    <a:pt x="419" y="52"/>
                  </a:lnTo>
                  <a:lnTo>
                    <a:pt x="420" y="52"/>
                  </a:lnTo>
                  <a:lnTo>
                    <a:pt x="421" y="52"/>
                  </a:lnTo>
                  <a:lnTo>
                    <a:pt x="422" y="52"/>
                  </a:lnTo>
                  <a:lnTo>
                    <a:pt x="424" y="51"/>
                  </a:lnTo>
                  <a:lnTo>
                    <a:pt x="430" y="52"/>
                  </a:lnTo>
                  <a:lnTo>
                    <a:pt x="435" y="55"/>
                  </a:lnTo>
                  <a:lnTo>
                    <a:pt x="442" y="58"/>
                  </a:lnTo>
                  <a:lnTo>
                    <a:pt x="447" y="63"/>
                  </a:lnTo>
                  <a:lnTo>
                    <a:pt x="450" y="70"/>
                  </a:lnTo>
                  <a:lnTo>
                    <a:pt x="454" y="76"/>
                  </a:lnTo>
                  <a:lnTo>
                    <a:pt x="457" y="83"/>
                  </a:lnTo>
                  <a:lnTo>
                    <a:pt x="459" y="88"/>
                  </a:lnTo>
                  <a:lnTo>
                    <a:pt x="462" y="90"/>
                  </a:lnTo>
                  <a:lnTo>
                    <a:pt x="464" y="90"/>
                  </a:lnTo>
                  <a:lnTo>
                    <a:pt x="467" y="90"/>
                  </a:lnTo>
                  <a:lnTo>
                    <a:pt x="470" y="93"/>
                  </a:lnTo>
                  <a:lnTo>
                    <a:pt x="471" y="93"/>
                  </a:lnTo>
                  <a:lnTo>
                    <a:pt x="473" y="90"/>
                  </a:lnTo>
                  <a:lnTo>
                    <a:pt x="479" y="86"/>
                  </a:lnTo>
                  <a:lnTo>
                    <a:pt x="484" y="84"/>
                  </a:lnTo>
                  <a:lnTo>
                    <a:pt x="490" y="83"/>
                  </a:lnTo>
                  <a:lnTo>
                    <a:pt x="495" y="83"/>
                  </a:lnTo>
                  <a:lnTo>
                    <a:pt x="500" y="84"/>
                  </a:lnTo>
                  <a:lnTo>
                    <a:pt x="504" y="86"/>
                  </a:lnTo>
                  <a:lnTo>
                    <a:pt x="505" y="92"/>
                  </a:lnTo>
                  <a:lnTo>
                    <a:pt x="507" y="93"/>
                  </a:lnTo>
                  <a:lnTo>
                    <a:pt x="510" y="93"/>
                  </a:lnTo>
                  <a:lnTo>
                    <a:pt x="516" y="93"/>
                  </a:lnTo>
                  <a:lnTo>
                    <a:pt x="519" y="93"/>
                  </a:lnTo>
                  <a:lnTo>
                    <a:pt x="522" y="94"/>
                  </a:lnTo>
                  <a:lnTo>
                    <a:pt x="524" y="95"/>
                  </a:lnTo>
                  <a:lnTo>
                    <a:pt x="528" y="98"/>
                  </a:lnTo>
                  <a:lnTo>
                    <a:pt x="532" y="102"/>
                  </a:lnTo>
                  <a:lnTo>
                    <a:pt x="536" y="106"/>
                  </a:lnTo>
                  <a:lnTo>
                    <a:pt x="540" y="113"/>
                  </a:lnTo>
                  <a:lnTo>
                    <a:pt x="541" y="121"/>
                  </a:lnTo>
                  <a:lnTo>
                    <a:pt x="542" y="130"/>
                  </a:lnTo>
                  <a:lnTo>
                    <a:pt x="541" y="139"/>
                  </a:lnTo>
                  <a:lnTo>
                    <a:pt x="540" y="146"/>
                  </a:lnTo>
                  <a:lnTo>
                    <a:pt x="536" y="154"/>
                  </a:lnTo>
                  <a:lnTo>
                    <a:pt x="530" y="159"/>
                  </a:lnTo>
                  <a:lnTo>
                    <a:pt x="523" y="162"/>
                  </a:lnTo>
                  <a:lnTo>
                    <a:pt x="521" y="162"/>
                  </a:lnTo>
                  <a:lnTo>
                    <a:pt x="519" y="160"/>
                  </a:lnTo>
                  <a:lnTo>
                    <a:pt x="517" y="160"/>
                  </a:lnTo>
                  <a:lnTo>
                    <a:pt x="516" y="162"/>
                  </a:lnTo>
                  <a:lnTo>
                    <a:pt x="514" y="168"/>
                  </a:lnTo>
                  <a:lnTo>
                    <a:pt x="512" y="176"/>
                  </a:lnTo>
                  <a:lnTo>
                    <a:pt x="507" y="181"/>
                  </a:lnTo>
                  <a:lnTo>
                    <a:pt x="500" y="186"/>
                  </a:lnTo>
                  <a:lnTo>
                    <a:pt x="494" y="189"/>
                  </a:lnTo>
                  <a:lnTo>
                    <a:pt x="486" y="191"/>
                  </a:lnTo>
                  <a:lnTo>
                    <a:pt x="480" y="190"/>
                  </a:lnTo>
                  <a:lnTo>
                    <a:pt x="473" y="186"/>
                  </a:lnTo>
                  <a:lnTo>
                    <a:pt x="472" y="187"/>
                  </a:lnTo>
                  <a:lnTo>
                    <a:pt x="471" y="187"/>
                  </a:lnTo>
                  <a:lnTo>
                    <a:pt x="468" y="194"/>
                  </a:lnTo>
                  <a:lnTo>
                    <a:pt x="463" y="197"/>
                  </a:lnTo>
                  <a:lnTo>
                    <a:pt x="457" y="200"/>
                  </a:lnTo>
                  <a:lnTo>
                    <a:pt x="449" y="201"/>
                  </a:lnTo>
                  <a:lnTo>
                    <a:pt x="442" y="201"/>
                  </a:lnTo>
                  <a:lnTo>
                    <a:pt x="435" y="201"/>
                  </a:lnTo>
                  <a:lnTo>
                    <a:pt x="429" y="199"/>
                  </a:lnTo>
                  <a:lnTo>
                    <a:pt x="422" y="197"/>
                  </a:lnTo>
                  <a:lnTo>
                    <a:pt x="421" y="195"/>
                  </a:lnTo>
                  <a:lnTo>
                    <a:pt x="420" y="195"/>
                  </a:lnTo>
                  <a:lnTo>
                    <a:pt x="419" y="195"/>
                  </a:lnTo>
                  <a:lnTo>
                    <a:pt x="417" y="195"/>
                  </a:lnTo>
                  <a:lnTo>
                    <a:pt x="417" y="197"/>
                  </a:lnTo>
                  <a:lnTo>
                    <a:pt x="416" y="197"/>
                  </a:lnTo>
                  <a:lnTo>
                    <a:pt x="415" y="200"/>
                  </a:lnTo>
                  <a:lnTo>
                    <a:pt x="412" y="200"/>
                  </a:lnTo>
                  <a:lnTo>
                    <a:pt x="410" y="201"/>
                  </a:lnTo>
                  <a:lnTo>
                    <a:pt x="408" y="201"/>
                  </a:lnTo>
                  <a:lnTo>
                    <a:pt x="406" y="203"/>
                  </a:lnTo>
                  <a:lnTo>
                    <a:pt x="403" y="203"/>
                  </a:lnTo>
                  <a:lnTo>
                    <a:pt x="401" y="203"/>
                  </a:lnTo>
                  <a:lnTo>
                    <a:pt x="398" y="201"/>
                  </a:lnTo>
                  <a:lnTo>
                    <a:pt x="397" y="201"/>
                  </a:lnTo>
                  <a:lnTo>
                    <a:pt x="396" y="201"/>
                  </a:lnTo>
                  <a:lnTo>
                    <a:pt x="396" y="203"/>
                  </a:lnTo>
                  <a:lnTo>
                    <a:pt x="394" y="204"/>
                  </a:lnTo>
                  <a:lnTo>
                    <a:pt x="394" y="205"/>
                  </a:lnTo>
                  <a:lnTo>
                    <a:pt x="387" y="211"/>
                  </a:lnTo>
                  <a:lnTo>
                    <a:pt x="379" y="217"/>
                  </a:lnTo>
                  <a:lnTo>
                    <a:pt x="370" y="220"/>
                  </a:lnTo>
                  <a:lnTo>
                    <a:pt x="339" y="213"/>
                  </a:lnTo>
                  <a:lnTo>
                    <a:pt x="333" y="185"/>
                  </a:lnTo>
                  <a:lnTo>
                    <a:pt x="336" y="180"/>
                  </a:lnTo>
                  <a:lnTo>
                    <a:pt x="337" y="174"/>
                  </a:lnTo>
                  <a:lnTo>
                    <a:pt x="338" y="174"/>
                  </a:lnTo>
                  <a:lnTo>
                    <a:pt x="338" y="168"/>
                  </a:lnTo>
                  <a:lnTo>
                    <a:pt x="336" y="168"/>
                  </a:lnTo>
                  <a:lnTo>
                    <a:pt x="334" y="168"/>
                  </a:lnTo>
                  <a:lnTo>
                    <a:pt x="333" y="168"/>
                  </a:lnTo>
                  <a:lnTo>
                    <a:pt x="331" y="167"/>
                  </a:lnTo>
                  <a:lnTo>
                    <a:pt x="328" y="171"/>
                  </a:lnTo>
                  <a:lnTo>
                    <a:pt x="324" y="174"/>
                  </a:lnTo>
                  <a:lnTo>
                    <a:pt x="322" y="177"/>
                  </a:lnTo>
                  <a:lnTo>
                    <a:pt x="319" y="181"/>
                  </a:lnTo>
                  <a:lnTo>
                    <a:pt x="316" y="182"/>
                  </a:lnTo>
                  <a:lnTo>
                    <a:pt x="313" y="183"/>
                  </a:lnTo>
                  <a:lnTo>
                    <a:pt x="308" y="185"/>
                  </a:lnTo>
                  <a:lnTo>
                    <a:pt x="301" y="185"/>
                  </a:lnTo>
                  <a:lnTo>
                    <a:pt x="300" y="185"/>
                  </a:lnTo>
                  <a:lnTo>
                    <a:pt x="299" y="185"/>
                  </a:lnTo>
                  <a:lnTo>
                    <a:pt x="297" y="185"/>
                  </a:lnTo>
                  <a:lnTo>
                    <a:pt x="296" y="183"/>
                  </a:lnTo>
                  <a:lnTo>
                    <a:pt x="295" y="183"/>
                  </a:lnTo>
                  <a:lnTo>
                    <a:pt x="297" y="182"/>
                  </a:lnTo>
                  <a:lnTo>
                    <a:pt x="299" y="182"/>
                  </a:lnTo>
                  <a:lnTo>
                    <a:pt x="300" y="181"/>
                  </a:lnTo>
                  <a:lnTo>
                    <a:pt x="302" y="181"/>
                  </a:lnTo>
                  <a:lnTo>
                    <a:pt x="304" y="180"/>
                  </a:lnTo>
                  <a:lnTo>
                    <a:pt x="305" y="178"/>
                  </a:lnTo>
                  <a:lnTo>
                    <a:pt x="306" y="177"/>
                  </a:lnTo>
                  <a:lnTo>
                    <a:pt x="308" y="176"/>
                  </a:lnTo>
                  <a:lnTo>
                    <a:pt x="305" y="176"/>
                  </a:lnTo>
                  <a:lnTo>
                    <a:pt x="304" y="176"/>
                  </a:lnTo>
                  <a:lnTo>
                    <a:pt x="301" y="177"/>
                  </a:lnTo>
                  <a:lnTo>
                    <a:pt x="300" y="178"/>
                  </a:lnTo>
                  <a:lnTo>
                    <a:pt x="297" y="180"/>
                  </a:lnTo>
                  <a:lnTo>
                    <a:pt x="295" y="181"/>
                  </a:lnTo>
                  <a:lnTo>
                    <a:pt x="292" y="181"/>
                  </a:lnTo>
                  <a:lnTo>
                    <a:pt x="291" y="182"/>
                  </a:lnTo>
                  <a:lnTo>
                    <a:pt x="290" y="181"/>
                  </a:lnTo>
                  <a:lnTo>
                    <a:pt x="288" y="180"/>
                  </a:lnTo>
                  <a:lnTo>
                    <a:pt x="287" y="180"/>
                  </a:lnTo>
                  <a:lnTo>
                    <a:pt x="287" y="181"/>
                  </a:lnTo>
                  <a:lnTo>
                    <a:pt x="286" y="182"/>
                  </a:lnTo>
                  <a:lnTo>
                    <a:pt x="283" y="181"/>
                  </a:lnTo>
                  <a:lnTo>
                    <a:pt x="279" y="181"/>
                  </a:lnTo>
                  <a:lnTo>
                    <a:pt x="277" y="181"/>
                  </a:lnTo>
                  <a:lnTo>
                    <a:pt x="274" y="181"/>
                  </a:lnTo>
                  <a:lnTo>
                    <a:pt x="272" y="178"/>
                  </a:lnTo>
                  <a:lnTo>
                    <a:pt x="269" y="177"/>
                  </a:lnTo>
                  <a:lnTo>
                    <a:pt x="267" y="176"/>
                  </a:lnTo>
                  <a:lnTo>
                    <a:pt x="267" y="173"/>
                  </a:lnTo>
                  <a:lnTo>
                    <a:pt x="265" y="172"/>
                  </a:lnTo>
                  <a:lnTo>
                    <a:pt x="264" y="172"/>
                  </a:lnTo>
                  <a:lnTo>
                    <a:pt x="263" y="172"/>
                  </a:lnTo>
                  <a:lnTo>
                    <a:pt x="263" y="173"/>
                  </a:lnTo>
                  <a:lnTo>
                    <a:pt x="262" y="176"/>
                  </a:lnTo>
                  <a:lnTo>
                    <a:pt x="259" y="177"/>
                  </a:lnTo>
                  <a:lnTo>
                    <a:pt x="257" y="180"/>
                  </a:lnTo>
                  <a:lnTo>
                    <a:pt x="255" y="181"/>
                  </a:lnTo>
                  <a:lnTo>
                    <a:pt x="253" y="182"/>
                  </a:lnTo>
                  <a:lnTo>
                    <a:pt x="250" y="182"/>
                  </a:lnTo>
                  <a:lnTo>
                    <a:pt x="248" y="182"/>
                  </a:lnTo>
                  <a:lnTo>
                    <a:pt x="245" y="181"/>
                  </a:lnTo>
                  <a:lnTo>
                    <a:pt x="244" y="181"/>
                  </a:lnTo>
                  <a:lnTo>
                    <a:pt x="242" y="182"/>
                  </a:lnTo>
                  <a:lnTo>
                    <a:pt x="240" y="185"/>
                  </a:lnTo>
                  <a:lnTo>
                    <a:pt x="239" y="186"/>
                  </a:lnTo>
                  <a:lnTo>
                    <a:pt x="236" y="189"/>
                  </a:lnTo>
                  <a:lnTo>
                    <a:pt x="234" y="191"/>
                  </a:lnTo>
                  <a:lnTo>
                    <a:pt x="232" y="192"/>
                  </a:lnTo>
                  <a:lnTo>
                    <a:pt x="230" y="194"/>
                  </a:lnTo>
                  <a:lnTo>
                    <a:pt x="228" y="194"/>
                  </a:lnTo>
                  <a:lnTo>
                    <a:pt x="226" y="194"/>
                  </a:lnTo>
                  <a:lnTo>
                    <a:pt x="225" y="194"/>
                  </a:lnTo>
                  <a:lnTo>
                    <a:pt x="223" y="194"/>
                  </a:lnTo>
                  <a:lnTo>
                    <a:pt x="222" y="194"/>
                  </a:lnTo>
                  <a:lnTo>
                    <a:pt x="221" y="194"/>
                  </a:lnTo>
                  <a:lnTo>
                    <a:pt x="220" y="195"/>
                  </a:lnTo>
                  <a:lnTo>
                    <a:pt x="220" y="196"/>
                  </a:lnTo>
                  <a:lnTo>
                    <a:pt x="212" y="201"/>
                  </a:lnTo>
                  <a:lnTo>
                    <a:pt x="204" y="203"/>
                  </a:lnTo>
                  <a:lnTo>
                    <a:pt x="197" y="203"/>
                  </a:lnTo>
                  <a:lnTo>
                    <a:pt x="188" y="201"/>
                  </a:lnTo>
                  <a:lnTo>
                    <a:pt x="180" y="197"/>
                  </a:lnTo>
                  <a:lnTo>
                    <a:pt x="174" y="192"/>
                  </a:lnTo>
                  <a:lnTo>
                    <a:pt x="168" y="186"/>
                  </a:lnTo>
                  <a:lnTo>
                    <a:pt x="165" y="178"/>
                  </a:lnTo>
                  <a:lnTo>
                    <a:pt x="166" y="178"/>
                  </a:lnTo>
                  <a:lnTo>
                    <a:pt x="168" y="178"/>
                  </a:lnTo>
                  <a:lnTo>
                    <a:pt x="170" y="177"/>
                  </a:lnTo>
                  <a:lnTo>
                    <a:pt x="172" y="177"/>
                  </a:lnTo>
                  <a:lnTo>
                    <a:pt x="174" y="176"/>
                  </a:lnTo>
                  <a:lnTo>
                    <a:pt x="175" y="176"/>
                  </a:lnTo>
                  <a:lnTo>
                    <a:pt x="176" y="174"/>
                  </a:lnTo>
                  <a:lnTo>
                    <a:pt x="179" y="174"/>
                  </a:lnTo>
                  <a:lnTo>
                    <a:pt x="179" y="173"/>
                  </a:lnTo>
                  <a:lnTo>
                    <a:pt x="176" y="174"/>
                  </a:lnTo>
                  <a:lnTo>
                    <a:pt x="174" y="174"/>
                  </a:lnTo>
                  <a:lnTo>
                    <a:pt x="171" y="176"/>
                  </a:lnTo>
                  <a:lnTo>
                    <a:pt x="170" y="176"/>
                  </a:lnTo>
                  <a:lnTo>
                    <a:pt x="167" y="176"/>
                  </a:lnTo>
                  <a:lnTo>
                    <a:pt x="165" y="176"/>
                  </a:lnTo>
                  <a:lnTo>
                    <a:pt x="163" y="176"/>
                  </a:lnTo>
                  <a:lnTo>
                    <a:pt x="162" y="176"/>
                  </a:lnTo>
                  <a:lnTo>
                    <a:pt x="158" y="180"/>
                  </a:lnTo>
                  <a:lnTo>
                    <a:pt x="153" y="183"/>
                  </a:lnTo>
                  <a:lnTo>
                    <a:pt x="147" y="186"/>
                  </a:lnTo>
                  <a:lnTo>
                    <a:pt x="139" y="187"/>
                  </a:lnTo>
                  <a:lnTo>
                    <a:pt x="133" y="187"/>
                  </a:lnTo>
                  <a:lnTo>
                    <a:pt x="126" y="187"/>
                  </a:lnTo>
                  <a:lnTo>
                    <a:pt x="123" y="186"/>
                  </a:lnTo>
                  <a:lnTo>
                    <a:pt x="120" y="185"/>
                  </a:lnTo>
                  <a:lnTo>
                    <a:pt x="119" y="185"/>
                  </a:lnTo>
                  <a:lnTo>
                    <a:pt x="117" y="185"/>
                  </a:lnTo>
                  <a:lnTo>
                    <a:pt x="116" y="185"/>
                  </a:lnTo>
                  <a:lnTo>
                    <a:pt x="115" y="183"/>
                  </a:lnTo>
                  <a:lnTo>
                    <a:pt x="114" y="183"/>
                  </a:lnTo>
                  <a:lnTo>
                    <a:pt x="114" y="185"/>
                  </a:lnTo>
                  <a:lnTo>
                    <a:pt x="116" y="187"/>
                  </a:lnTo>
                  <a:lnTo>
                    <a:pt x="117" y="189"/>
                  </a:lnTo>
                  <a:lnTo>
                    <a:pt x="119" y="190"/>
                  </a:lnTo>
                  <a:lnTo>
                    <a:pt x="121" y="192"/>
                  </a:lnTo>
                  <a:lnTo>
                    <a:pt x="123" y="194"/>
                  </a:lnTo>
                  <a:lnTo>
                    <a:pt x="124" y="196"/>
                  </a:lnTo>
                  <a:lnTo>
                    <a:pt x="125" y="200"/>
                  </a:lnTo>
                  <a:lnTo>
                    <a:pt x="126" y="204"/>
                  </a:lnTo>
                  <a:lnTo>
                    <a:pt x="125" y="205"/>
                  </a:lnTo>
                  <a:lnTo>
                    <a:pt x="123" y="205"/>
                  </a:lnTo>
                  <a:lnTo>
                    <a:pt x="120" y="205"/>
                  </a:lnTo>
                  <a:lnTo>
                    <a:pt x="119" y="205"/>
                  </a:lnTo>
                  <a:lnTo>
                    <a:pt x="115" y="205"/>
                  </a:lnTo>
                  <a:lnTo>
                    <a:pt x="112" y="205"/>
                  </a:lnTo>
                  <a:lnTo>
                    <a:pt x="111" y="205"/>
                  </a:lnTo>
                  <a:lnTo>
                    <a:pt x="110" y="204"/>
                  </a:lnTo>
                  <a:lnTo>
                    <a:pt x="110" y="203"/>
                  </a:lnTo>
                  <a:lnTo>
                    <a:pt x="110" y="201"/>
                  </a:lnTo>
                  <a:lnTo>
                    <a:pt x="109" y="200"/>
                  </a:lnTo>
                  <a:lnTo>
                    <a:pt x="107" y="200"/>
                  </a:lnTo>
                  <a:lnTo>
                    <a:pt x="105" y="203"/>
                  </a:lnTo>
                  <a:lnTo>
                    <a:pt x="103" y="205"/>
                  </a:lnTo>
                  <a:lnTo>
                    <a:pt x="102" y="206"/>
                  </a:lnTo>
                  <a:lnTo>
                    <a:pt x="101" y="209"/>
                  </a:lnTo>
                  <a:lnTo>
                    <a:pt x="100" y="211"/>
                  </a:lnTo>
                  <a:lnTo>
                    <a:pt x="97" y="211"/>
                  </a:lnTo>
                  <a:lnTo>
                    <a:pt x="94" y="211"/>
                  </a:lnTo>
                  <a:lnTo>
                    <a:pt x="91" y="210"/>
                  </a:lnTo>
                  <a:lnTo>
                    <a:pt x="89" y="210"/>
                  </a:lnTo>
                  <a:lnTo>
                    <a:pt x="88" y="211"/>
                  </a:lnTo>
                  <a:lnTo>
                    <a:pt x="87" y="215"/>
                  </a:lnTo>
                  <a:lnTo>
                    <a:pt x="86" y="219"/>
                  </a:lnTo>
                  <a:lnTo>
                    <a:pt x="82" y="220"/>
                  </a:lnTo>
                  <a:lnTo>
                    <a:pt x="79" y="223"/>
                  </a:lnTo>
                  <a:lnTo>
                    <a:pt x="75" y="226"/>
                  </a:lnTo>
                  <a:lnTo>
                    <a:pt x="73" y="226"/>
                  </a:lnTo>
                  <a:lnTo>
                    <a:pt x="69" y="227"/>
                  </a:lnTo>
                  <a:lnTo>
                    <a:pt x="64" y="227"/>
                  </a:lnTo>
                  <a:close/>
                </a:path>
              </a:pathLst>
            </a:custGeom>
            <a:solidFill>
              <a:srgbClr val="9A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985" name="Freeform 3570"/>
            <p:cNvSpPr>
              <a:spLocks/>
            </p:cNvSpPr>
            <p:nvPr/>
          </p:nvSpPr>
          <p:spPr bwMode="auto">
            <a:xfrm>
              <a:off x="2120" y="2743"/>
              <a:ext cx="477" cy="134"/>
            </a:xfrm>
            <a:custGeom>
              <a:avLst/>
              <a:gdLst>
                <a:gd name="T0" fmla="*/ 50 w 477"/>
                <a:gd name="T1" fmla="*/ 70 h 134"/>
                <a:gd name="T2" fmla="*/ 0 w 477"/>
                <a:gd name="T3" fmla="*/ 83 h 134"/>
                <a:gd name="T4" fmla="*/ 43 w 477"/>
                <a:gd name="T5" fmla="*/ 102 h 134"/>
                <a:gd name="T6" fmla="*/ 106 w 477"/>
                <a:gd name="T7" fmla="*/ 131 h 134"/>
                <a:gd name="T8" fmla="*/ 215 w 477"/>
                <a:gd name="T9" fmla="*/ 134 h 134"/>
                <a:gd name="T10" fmla="*/ 343 w 477"/>
                <a:gd name="T11" fmla="*/ 121 h 134"/>
                <a:gd name="T12" fmla="*/ 425 w 477"/>
                <a:gd name="T13" fmla="*/ 115 h 134"/>
                <a:gd name="T14" fmla="*/ 477 w 477"/>
                <a:gd name="T15" fmla="*/ 76 h 134"/>
                <a:gd name="T16" fmla="*/ 418 w 477"/>
                <a:gd name="T17" fmla="*/ 64 h 134"/>
                <a:gd name="T18" fmla="*/ 305 w 477"/>
                <a:gd name="T19" fmla="*/ 0 h 134"/>
                <a:gd name="T20" fmla="*/ 222 w 477"/>
                <a:gd name="T21" fmla="*/ 0 h 134"/>
                <a:gd name="T22" fmla="*/ 158 w 477"/>
                <a:gd name="T23" fmla="*/ 6 h 134"/>
                <a:gd name="T24" fmla="*/ 120 w 477"/>
                <a:gd name="T25" fmla="*/ 19 h 134"/>
                <a:gd name="T26" fmla="*/ 37 w 477"/>
                <a:gd name="T27" fmla="*/ 70 h 134"/>
                <a:gd name="T28" fmla="*/ 50 w 477"/>
                <a:gd name="T29" fmla="*/ 70 h 1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77"/>
                <a:gd name="T46" fmla="*/ 0 h 134"/>
                <a:gd name="T47" fmla="*/ 477 w 477"/>
                <a:gd name="T48" fmla="*/ 134 h 13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77" h="134">
                  <a:moveTo>
                    <a:pt x="50" y="70"/>
                  </a:moveTo>
                  <a:lnTo>
                    <a:pt x="0" y="83"/>
                  </a:lnTo>
                  <a:lnTo>
                    <a:pt x="43" y="102"/>
                  </a:lnTo>
                  <a:lnTo>
                    <a:pt x="106" y="131"/>
                  </a:lnTo>
                  <a:lnTo>
                    <a:pt x="215" y="134"/>
                  </a:lnTo>
                  <a:lnTo>
                    <a:pt x="343" y="121"/>
                  </a:lnTo>
                  <a:lnTo>
                    <a:pt x="425" y="115"/>
                  </a:lnTo>
                  <a:lnTo>
                    <a:pt x="477" y="76"/>
                  </a:lnTo>
                  <a:lnTo>
                    <a:pt x="418" y="64"/>
                  </a:lnTo>
                  <a:lnTo>
                    <a:pt x="305" y="0"/>
                  </a:lnTo>
                  <a:lnTo>
                    <a:pt x="222" y="0"/>
                  </a:lnTo>
                  <a:lnTo>
                    <a:pt x="158" y="6"/>
                  </a:lnTo>
                  <a:lnTo>
                    <a:pt x="120" y="19"/>
                  </a:lnTo>
                  <a:lnTo>
                    <a:pt x="37" y="70"/>
                  </a:lnTo>
                  <a:lnTo>
                    <a:pt x="50" y="70"/>
                  </a:lnTo>
                  <a:close/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986" name="Freeform 3571"/>
            <p:cNvSpPr>
              <a:spLocks/>
            </p:cNvSpPr>
            <p:nvPr/>
          </p:nvSpPr>
          <p:spPr bwMode="auto">
            <a:xfrm>
              <a:off x="2139" y="2665"/>
              <a:ext cx="407" cy="175"/>
            </a:xfrm>
            <a:custGeom>
              <a:avLst/>
              <a:gdLst>
                <a:gd name="T0" fmla="*/ 216 w 407"/>
                <a:gd name="T1" fmla="*/ 168 h 175"/>
                <a:gd name="T2" fmla="*/ 207 w 407"/>
                <a:gd name="T3" fmla="*/ 166 h 175"/>
                <a:gd name="T4" fmla="*/ 200 w 407"/>
                <a:gd name="T5" fmla="*/ 161 h 175"/>
                <a:gd name="T6" fmla="*/ 190 w 407"/>
                <a:gd name="T7" fmla="*/ 154 h 175"/>
                <a:gd name="T8" fmla="*/ 180 w 407"/>
                <a:gd name="T9" fmla="*/ 156 h 175"/>
                <a:gd name="T10" fmla="*/ 175 w 407"/>
                <a:gd name="T11" fmla="*/ 145 h 175"/>
                <a:gd name="T12" fmla="*/ 172 w 407"/>
                <a:gd name="T13" fmla="*/ 129 h 175"/>
                <a:gd name="T14" fmla="*/ 170 w 407"/>
                <a:gd name="T15" fmla="*/ 122 h 175"/>
                <a:gd name="T16" fmla="*/ 171 w 407"/>
                <a:gd name="T17" fmla="*/ 138 h 175"/>
                <a:gd name="T18" fmla="*/ 170 w 407"/>
                <a:gd name="T19" fmla="*/ 159 h 175"/>
                <a:gd name="T20" fmla="*/ 164 w 407"/>
                <a:gd name="T21" fmla="*/ 157 h 175"/>
                <a:gd name="T22" fmla="*/ 154 w 407"/>
                <a:gd name="T23" fmla="*/ 158 h 175"/>
                <a:gd name="T24" fmla="*/ 144 w 407"/>
                <a:gd name="T25" fmla="*/ 156 h 175"/>
                <a:gd name="T26" fmla="*/ 138 w 407"/>
                <a:gd name="T27" fmla="*/ 161 h 175"/>
                <a:gd name="T28" fmla="*/ 133 w 407"/>
                <a:gd name="T29" fmla="*/ 161 h 175"/>
                <a:gd name="T30" fmla="*/ 130 w 407"/>
                <a:gd name="T31" fmla="*/ 163 h 175"/>
                <a:gd name="T32" fmla="*/ 116 w 407"/>
                <a:gd name="T33" fmla="*/ 156 h 175"/>
                <a:gd name="T34" fmla="*/ 113 w 407"/>
                <a:gd name="T35" fmla="*/ 151 h 175"/>
                <a:gd name="T36" fmla="*/ 120 w 407"/>
                <a:gd name="T37" fmla="*/ 135 h 175"/>
                <a:gd name="T38" fmla="*/ 108 w 407"/>
                <a:gd name="T39" fmla="*/ 147 h 175"/>
                <a:gd name="T40" fmla="*/ 82 w 407"/>
                <a:gd name="T41" fmla="*/ 151 h 175"/>
                <a:gd name="T42" fmla="*/ 65 w 407"/>
                <a:gd name="T43" fmla="*/ 153 h 175"/>
                <a:gd name="T44" fmla="*/ 56 w 407"/>
                <a:gd name="T45" fmla="*/ 154 h 175"/>
                <a:gd name="T46" fmla="*/ 45 w 407"/>
                <a:gd name="T47" fmla="*/ 157 h 175"/>
                <a:gd name="T48" fmla="*/ 42 w 407"/>
                <a:gd name="T49" fmla="*/ 165 h 175"/>
                <a:gd name="T50" fmla="*/ 34 w 407"/>
                <a:gd name="T51" fmla="*/ 161 h 175"/>
                <a:gd name="T52" fmla="*/ 62 w 407"/>
                <a:gd name="T53" fmla="*/ 144 h 175"/>
                <a:gd name="T54" fmla="*/ 96 w 407"/>
                <a:gd name="T55" fmla="*/ 119 h 175"/>
                <a:gd name="T56" fmla="*/ 116 w 407"/>
                <a:gd name="T57" fmla="*/ 105 h 175"/>
                <a:gd name="T58" fmla="*/ 112 w 407"/>
                <a:gd name="T59" fmla="*/ 103 h 175"/>
                <a:gd name="T60" fmla="*/ 99 w 407"/>
                <a:gd name="T61" fmla="*/ 110 h 175"/>
                <a:gd name="T62" fmla="*/ 59 w 407"/>
                <a:gd name="T63" fmla="*/ 143 h 175"/>
                <a:gd name="T64" fmla="*/ 29 w 407"/>
                <a:gd name="T65" fmla="*/ 161 h 175"/>
                <a:gd name="T66" fmla="*/ 4 w 407"/>
                <a:gd name="T67" fmla="*/ 157 h 175"/>
                <a:gd name="T68" fmla="*/ 41 w 407"/>
                <a:gd name="T69" fmla="*/ 135 h 175"/>
                <a:gd name="T70" fmla="*/ 89 w 407"/>
                <a:gd name="T71" fmla="*/ 98 h 175"/>
                <a:gd name="T72" fmla="*/ 117 w 407"/>
                <a:gd name="T73" fmla="*/ 82 h 175"/>
                <a:gd name="T74" fmla="*/ 135 w 407"/>
                <a:gd name="T75" fmla="*/ 51 h 175"/>
                <a:gd name="T76" fmla="*/ 249 w 407"/>
                <a:gd name="T77" fmla="*/ 15 h 175"/>
                <a:gd name="T78" fmla="*/ 273 w 407"/>
                <a:gd name="T79" fmla="*/ 40 h 175"/>
                <a:gd name="T80" fmla="*/ 287 w 407"/>
                <a:gd name="T81" fmla="*/ 59 h 175"/>
                <a:gd name="T82" fmla="*/ 305 w 407"/>
                <a:gd name="T83" fmla="*/ 69 h 175"/>
                <a:gd name="T84" fmla="*/ 347 w 407"/>
                <a:gd name="T85" fmla="*/ 110 h 175"/>
                <a:gd name="T86" fmla="*/ 386 w 407"/>
                <a:gd name="T87" fmla="*/ 133 h 175"/>
                <a:gd name="T88" fmla="*/ 404 w 407"/>
                <a:gd name="T89" fmla="*/ 143 h 175"/>
                <a:gd name="T90" fmla="*/ 385 w 407"/>
                <a:gd name="T91" fmla="*/ 142 h 175"/>
                <a:gd name="T92" fmla="*/ 335 w 407"/>
                <a:gd name="T93" fmla="*/ 153 h 175"/>
                <a:gd name="T94" fmla="*/ 302 w 407"/>
                <a:gd name="T95" fmla="*/ 165 h 175"/>
                <a:gd name="T96" fmla="*/ 279 w 407"/>
                <a:gd name="T97" fmla="*/ 148 h 175"/>
                <a:gd name="T98" fmla="*/ 258 w 407"/>
                <a:gd name="T99" fmla="*/ 112 h 175"/>
                <a:gd name="T100" fmla="*/ 249 w 407"/>
                <a:gd name="T101" fmla="*/ 97 h 175"/>
                <a:gd name="T102" fmla="*/ 275 w 407"/>
                <a:gd name="T103" fmla="*/ 145 h 175"/>
                <a:gd name="T104" fmla="*/ 288 w 407"/>
                <a:gd name="T105" fmla="*/ 165 h 175"/>
                <a:gd name="T106" fmla="*/ 273 w 407"/>
                <a:gd name="T107" fmla="*/ 172 h 175"/>
                <a:gd name="T108" fmla="*/ 261 w 407"/>
                <a:gd name="T109" fmla="*/ 171 h 175"/>
                <a:gd name="T110" fmla="*/ 254 w 407"/>
                <a:gd name="T111" fmla="*/ 168 h 175"/>
                <a:gd name="T112" fmla="*/ 247 w 407"/>
                <a:gd name="T113" fmla="*/ 167 h 175"/>
                <a:gd name="T114" fmla="*/ 233 w 407"/>
                <a:gd name="T115" fmla="*/ 166 h 175"/>
                <a:gd name="T116" fmla="*/ 218 w 407"/>
                <a:gd name="T117" fmla="*/ 175 h 17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07"/>
                <a:gd name="T178" fmla="*/ 0 h 175"/>
                <a:gd name="T179" fmla="*/ 407 w 407"/>
                <a:gd name="T180" fmla="*/ 175 h 17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07" h="175">
                  <a:moveTo>
                    <a:pt x="218" y="175"/>
                  </a:moveTo>
                  <a:lnTo>
                    <a:pt x="216" y="175"/>
                  </a:lnTo>
                  <a:lnTo>
                    <a:pt x="214" y="175"/>
                  </a:lnTo>
                  <a:lnTo>
                    <a:pt x="216" y="171"/>
                  </a:lnTo>
                  <a:lnTo>
                    <a:pt x="216" y="170"/>
                  </a:lnTo>
                  <a:lnTo>
                    <a:pt x="216" y="168"/>
                  </a:lnTo>
                  <a:lnTo>
                    <a:pt x="214" y="170"/>
                  </a:lnTo>
                  <a:lnTo>
                    <a:pt x="212" y="170"/>
                  </a:lnTo>
                  <a:lnTo>
                    <a:pt x="205" y="168"/>
                  </a:lnTo>
                  <a:lnTo>
                    <a:pt x="205" y="167"/>
                  </a:lnTo>
                  <a:lnTo>
                    <a:pt x="207" y="166"/>
                  </a:lnTo>
                  <a:lnTo>
                    <a:pt x="207" y="165"/>
                  </a:lnTo>
                  <a:lnTo>
                    <a:pt x="208" y="165"/>
                  </a:lnTo>
                  <a:lnTo>
                    <a:pt x="208" y="163"/>
                  </a:lnTo>
                  <a:lnTo>
                    <a:pt x="208" y="162"/>
                  </a:lnTo>
                  <a:lnTo>
                    <a:pt x="205" y="162"/>
                  </a:lnTo>
                  <a:lnTo>
                    <a:pt x="203" y="161"/>
                  </a:lnTo>
                  <a:lnTo>
                    <a:pt x="200" y="161"/>
                  </a:lnTo>
                  <a:lnTo>
                    <a:pt x="195" y="162"/>
                  </a:lnTo>
                  <a:lnTo>
                    <a:pt x="191" y="162"/>
                  </a:lnTo>
                  <a:lnTo>
                    <a:pt x="189" y="162"/>
                  </a:lnTo>
                  <a:lnTo>
                    <a:pt x="189" y="157"/>
                  </a:lnTo>
                  <a:lnTo>
                    <a:pt x="190" y="156"/>
                  </a:lnTo>
                  <a:lnTo>
                    <a:pt x="190" y="154"/>
                  </a:lnTo>
                  <a:lnTo>
                    <a:pt x="189" y="154"/>
                  </a:lnTo>
                  <a:lnTo>
                    <a:pt x="187" y="154"/>
                  </a:lnTo>
                  <a:lnTo>
                    <a:pt x="185" y="154"/>
                  </a:lnTo>
                  <a:lnTo>
                    <a:pt x="184" y="154"/>
                  </a:lnTo>
                  <a:lnTo>
                    <a:pt x="182" y="154"/>
                  </a:lnTo>
                  <a:lnTo>
                    <a:pt x="181" y="156"/>
                  </a:lnTo>
                  <a:lnTo>
                    <a:pt x="180" y="156"/>
                  </a:lnTo>
                  <a:lnTo>
                    <a:pt x="179" y="157"/>
                  </a:lnTo>
                  <a:lnTo>
                    <a:pt x="177" y="157"/>
                  </a:lnTo>
                  <a:lnTo>
                    <a:pt x="176" y="157"/>
                  </a:lnTo>
                  <a:lnTo>
                    <a:pt x="176" y="154"/>
                  </a:lnTo>
                  <a:lnTo>
                    <a:pt x="176" y="149"/>
                  </a:lnTo>
                  <a:lnTo>
                    <a:pt x="175" y="145"/>
                  </a:lnTo>
                  <a:lnTo>
                    <a:pt x="175" y="140"/>
                  </a:lnTo>
                  <a:lnTo>
                    <a:pt x="175" y="135"/>
                  </a:lnTo>
                  <a:lnTo>
                    <a:pt x="175" y="131"/>
                  </a:lnTo>
                  <a:lnTo>
                    <a:pt x="173" y="128"/>
                  </a:lnTo>
                  <a:lnTo>
                    <a:pt x="173" y="125"/>
                  </a:lnTo>
                  <a:lnTo>
                    <a:pt x="172" y="126"/>
                  </a:lnTo>
                  <a:lnTo>
                    <a:pt x="172" y="129"/>
                  </a:lnTo>
                  <a:lnTo>
                    <a:pt x="172" y="130"/>
                  </a:lnTo>
                  <a:lnTo>
                    <a:pt x="171" y="129"/>
                  </a:lnTo>
                  <a:lnTo>
                    <a:pt x="171" y="128"/>
                  </a:lnTo>
                  <a:lnTo>
                    <a:pt x="170" y="126"/>
                  </a:lnTo>
                  <a:lnTo>
                    <a:pt x="170" y="125"/>
                  </a:lnTo>
                  <a:lnTo>
                    <a:pt x="170" y="122"/>
                  </a:lnTo>
                  <a:lnTo>
                    <a:pt x="170" y="121"/>
                  </a:lnTo>
                  <a:lnTo>
                    <a:pt x="168" y="120"/>
                  </a:lnTo>
                  <a:lnTo>
                    <a:pt x="168" y="119"/>
                  </a:lnTo>
                  <a:lnTo>
                    <a:pt x="168" y="124"/>
                  </a:lnTo>
                  <a:lnTo>
                    <a:pt x="170" y="129"/>
                  </a:lnTo>
                  <a:lnTo>
                    <a:pt x="170" y="133"/>
                  </a:lnTo>
                  <a:lnTo>
                    <a:pt x="171" y="138"/>
                  </a:lnTo>
                  <a:lnTo>
                    <a:pt x="172" y="143"/>
                  </a:lnTo>
                  <a:lnTo>
                    <a:pt x="172" y="148"/>
                  </a:lnTo>
                  <a:lnTo>
                    <a:pt x="173" y="153"/>
                  </a:lnTo>
                  <a:lnTo>
                    <a:pt x="173" y="158"/>
                  </a:lnTo>
                  <a:lnTo>
                    <a:pt x="172" y="158"/>
                  </a:lnTo>
                  <a:lnTo>
                    <a:pt x="171" y="159"/>
                  </a:lnTo>
                  <a:lnTo>
                    <a:pt x="170" y="159"/>
                  </a:lnTo>
                  <a:lnTo>
                    <a:pt x="168" y="161"/>
                  </a:lnTo>
                  <a:lnTo>
                    <a:pt x="166" y="161"/>
                  </a:lnTo>
                  <a:lnTo>
                    <a:pt x="164" y="162"/>
                  </a:lnTo>
                  <a:lnTo>
                    <a:pt x="164" y="161"/>
                  </a:lnTo>
                  <a:lnTo>
                    <a:pt x="164" y="158"/>
                  </a:lnTo>
                  <a:lnTo>
                    <a:pt x="164" y="157"/>
                  </a:lnTo>
                  <a:lnTo>
                    <a:pt x="163" y="154"/>
                  </a:lnTo>
                  <a:lnTo>
                    <a:pt x="163" y="153"/>
                  </a:lnTo>
                  <a:lnTo>
                    <a:pt x="162" y="152"/>
                  </a:lnTo>
                  <a:lnTo>
                    <a:pt x="161" y="153"/>
                  </a:lnTo>
                  <a:lnTo>
                    <a:pt x="159" y="154"/>
                  </a:lnTo>
                  <a:lnTo>
                    <a:pt x="154" y="158"/>
                  </a:lnTo>
                  <a:lnTo>
                    <a:pt x="152" y="161"/>
                  </a:lnTo>
                  <a:lnTo>
                    <a:pt x="148" y="158"/>
                  </a:lnTo>
                  <a:lnTo>
                    <a:pt x="148" y="157"/>
                  </a:lnTo>
                  <a:lnTo>
                    <a:pt x="147" y="157"/>
                  </a:lnTo>
                  <a:lnTo>
                    <a:pt x="147" y="156"/>
                  </a:lnTo>
                  <a:lnTo>
                    <a:pt x="145" y="156"/>
                  </a:lnTo>
                  <a:lnTo>
                    <a:pt x="144" y="156"/>
                  </a:lnTo>
                  <a:lnTo>
                    <a:pt x="143" y="157"/>
                  </a:lnTo>
                  <a:lnTo>
                    <a:pt x="142" y="158"/>
                  </a:lnTo>
                  <a:lnTo>
                    <a:pt x="142" y="161"/>
                  </a:lnTo>
                  <a:lnTo>
                    <a:pt x="142" y="162"/>
                  </a:lnTo>
                  <a:lnTo>
                    <a:pt x="139" y="162"/>
                  </a:lnTo>
                  <a:lnTo>
                    <a:pt x="138" y="161"/>
                  </a:lnTo>
                  <a:lnTo>
                    <a:pt x="136" y="159"/>
                  </a:lnTo>
                  <a:lnTo>
                    <a:pt x="135" y="158"/>
                  </a:lnTo>
                  <a:lnTo>
                    <a:pt x="134" y="157"/>
                  </a:lnTo>
                  <a:lnTo>
                    <a:pt x="133" y="157"/>
                  </a:lnTo>
                  <a:lnTo>
                    <a:pt x="131" y="158"/>
                  </a:lnTo>
                  <a:lnTo>
                    <a:pt x="133" y="161"/>
                  </a:lnTo>
                  <a:lnTo>
                    <a:pt x="133" y="162"/>
                  </a:lnTo>
                  <a:lnTo>
                    <a:pt x="133" y="163"/>
                  </a:lnTo>
                  <a:lnTo>
                    <a:pt x="133" y="165"/>
                  </a:lnTo>
                  <a:lnTo>
                    <a:pt x="130" y="163"/>
                  </a:lnTo>
                  <a:lnTo>
                    <a:pt x="127" y="162"/>
                  </a:lnTo>
                  <a:lnTo>
                    <a:pt x="126" y="161"/>
                  </a:lnTo>
                  <a:lnTo>
                    <a:pt x="126" y="159"/>
                  </a:lnTo>
                  <a:lnTo>
                    <a:pt x="124" y="158"/>
                  </a:lnTo>
                  <a:lnTo>
                    <a:pt x="122" y="158"/>
                  </a:lnTo>
                  <a:lnTo>
                    <a:pt x="120" y="157"/>
                  </a:lnTo>
                  <a:lnTo>
                    <a:pt x="116" y="156"/>
                  </a:lnTo>
                  <a:lnTo>
                    <a:pt x="116" y="154"/>
                  </a:lnTo>
                  <a:lnTo>
                    <a:pt x="117" y="153"/>
                  </a:lnTo>
                  <a:lnTo>
                    <a:pt x="117" y="152"/>
                  </a:lnTo>
                  <a:lnTo>
                    <a:pt x="117" y="151"/>
                  </a:lnTo>
                  <a:lnTo>
                    <a:pt x="116" y="151"/>
                  </a:lnTo>
                  <a:lnTo>
                    <a:pt x="113" y="151"/>
                  </a:lnTo>
                  <a:lnTo>
                    <a:pt x="110" y="151"/>
                  </a:lnTo>
                  <a:lnTo>
                    <a:pt x="111" y="148"/>
                  </a:lnTo>
                  <a:lnTo>
                    <a:pt x="112" y="145"/>
                  </a:lnTo>
                  <a:lnTo>
                    <a:pt x="113" y="143"/>
                  </a:lnTo>
                  <a:lnTo>
                    <a:pt x="116" y="140"/>
                  </a:lnTo>
                  <a:lnTo>
                    <a:pt x="119" y="138"/>
                  </a:lnTo>
                  <a:lnTo>
                    <a:pt x="120" y="135"/>
                  </a:lnTo>
                  <a:lnTo>
                    <a:pt x="121" y="133"/>
                  </a:lnTo>
                  <a:lnTo>
                    <a:pt x="122" y="131"/>
                  </a:lnTo>
                  <a:lnTo>
                    <a:pt x="119" y="135"/>
                  </a:lnTo>
                  <a:lnTo>
                    <a:pt x="116" y="139"/>
                  </a:lnTo>
                  <a:lnTo>
                    <a:pt x="113" y="142"/>
                  </a:lnTo>
                  <a:lnTo>
                    <a:pt x="111" y="145"/>
                  </a:lnTo>
                  <a:lnTo>
                    <a:pt x="108" y="147"/>
                  </a:lnTo>
                  <a:lnTo>
                    <a:pt x="106" y="149"/>
                  </a:lnTo>
                  <a:lnTo>
                    <a:pt x="102" y="152"/>
                  </a:lnTo>
                  <a:lnTo>
                    <a:pt x="97" y="153"/>
                  </a:lnTo>
                  <a:lnTo>
                    <a:pt x="96" y="149"/>
                  </a:lnTo>
                  <a:lnTo>
                    <a:pt x="93" y="148"/>
                  </a:lnTo>
                  <a:lnTo>
                    <a:pt x="88" y="148"/>
                  </a:lnTo>
                  <a:lnTo>
                    <a:pt x="82" y="151"/>
                  </a:lnTo>
                  <a:lnTo>
                    <a:pt x="76" y="152"/>
                  </a:lnTo>
                  <a:lnTo>
                    <a:pt x="70" y="154"/>
                  </a:lnTo>
                  <a:lnTo>
                    <a:pt x="66" y="156"/>
                  </a:lnTo>
                  <a:lnTo>
                    <a:pt x="64" y="157"/>
                  </a:lnTo>
                  <a:lnTo>
                    <a:pt x="65" y="156"/>
                  </a:lnTo>
                  <a:lnTo>
                    <a:pt x="65" y="154"/>
                  </a:lnTo>
                  <a:lnTo>
                    <a:pt x="65" y="153"/>
                  </a:lnTo>
                  <a:lnTo>
                    <a:pt x="65" y="152"/>
                  </a:lnTo>
                  <a:lnTo>
                    <a:pt x="64" y="151"/>
                  </a:lnTo>
                  <a:lnTo>
                    <a:pt x="60" y="152"/>
                  </a:lnTo>
                  <a:lnTo>
                    <a:pt x="59" y="153"/>
                  </a:lnTo>
                  <a:lnTo>
                    <a:pt x="56" y="153"/>
                  </a:lnTo>
                  <a:lnTo>
                    <a:pt x="56" y="154"/>
                  </a:lnTo>
                  <a:lnTo>
                    <a:pt x="55" y="156"/>
                  </a:lnTo>
                  <a:lnTo>
                    <a:pt x="53" y="157"/>
                  </a:lnTo>
                  <a:lnTo>
                    <a:pt x="52" y="158"/>
                  </a:lnTo>
                  <a:lnTo>
                    <a:pt x="51" y="161"/>
                  </a:lnTo>
                  <a:lnTo>
                    <a:pt x="47" y="158"/>
                  </a:lnTo>
                  <a:lnTo>
                    <a:pt x="46" y="158"/>
                  </a:lnTo>
                  <a:lnTo>
                    <a:pt x="45" y="157"/>
                  </a:lnTo>
                  <a:lnTo>
                    <a:pt x="43" y="158"/>
                  </a:lnTo>
                  <a:lnTo>
                    <a:pt x="43" y="159"/>
                  </a:lnTo>
                  <a:lnTo>
                    <a:pt x="45" y="162"/>
                  </a:lnTo>
                  <a:lnTo>
                    <a:pt x="45" y="165"/>
                  </a:lnTo>
                  <a:lnTo>
                    <a:pt x="43" y="165"/>
                  </a:lnTo>
                  <a:lnTo>
                    <a:pt x="42" y="165"/>
                  </a:lnTo>
                  <a:lnTo>
                    <a:pt x="41" y="165"/>
                  </a:lnTo>
                  <a:lnTo>
                    <a:pt x="39" y="163"/>
                  </a:lnTo>
                  <a:lnTo>
                    <a:pt x="38" y="163"/>
                  </a:lnTo>
                  <a:lnTo>
                    <a:pt x="37" y="162"/>
                  </a:lnTo>
                  <a:lnTo>
                    <a:pt x="36" y="162"/>
                  </a:lnTo>
                  <a:lnTo>
                    <a:pt x="34" y="162"/>
                  </a:lnTo>
                  <a:lnTo>
                    <a:pt x="34" y="161"/>
                  </a:lnTo>
                  <a:lnTo>
                    <a:pt x="38" y="157"/>
                  </a:lnTo>
                  <a:lnTo>
                    <a:pt x="43" y="154"/>
                  </a:lnTo>
                  <a:lnTo>
                    <a:pt x="48" y="151"/>
                  </a:lnTo>
                  <a:lnTo>
                    <a:pt x="52" y="149"/>
                  </a:lnTo>
                  <a:lnTo>
                    <a:pt x="57" y="147"/>
                  </a:lnTo>
                  <a:lnTo>
                    <a:pt x="62" y="144"/>
                  </a:lnTo>
                  <a:lnTo>
                    <a:pt x="66" y="142"/>
                  </a:lnTo>
                  <a:lnTo>
                    <a:pt x="71" y="138"/>
                  </a:lnTo>
                  <a:lnTo>
                    <a:pt x="76" y="134"/>
                  </a:lnTo>
                  <a:lnTo>
                    <a:pt x="82" y="130"/>
                  </a:lnTo>
                  <a:lnTo>
                    <a:pt x="87" y="126"/>
                  </a:lnTo>
                  <a:lnTo>
                    <a:pt x="90" y="122"/>
                  </a:lnTo>
                  <a:lnTo>
                    <a:pt x="96" y="119"/>
                  </a:lnTo>
                  <a:lnTo>
                    <a:pt x="101" y="115"/>
                  </a:lnTo>
                  <a:lnTo>
                    <a:pt x="105" y="111"/>
                  </a:lnTo>
                  <a:lnTo>
                    <a:pt x="110" y="107"/>
                  </a:lnTo>
                  <a:lnTo>
                    <a:pt x="112" y="106"/>
                  </a:lnTo>
                  <a:lnTo>
                    <a:pt x="113" y="105"/>
                  </a:lnTo>
                  <a:lnTo>
                    <a:pt x="115" y="105"/>
                  </a:lnTo>
                  <a:lnTo>
                    <a:pt x="116" y="105"/>
                  </a:lnTo>
                  <a:lnTo>
                    <a:pt x="116" y="103"/>
                  </a:lnTo>
                  <a:lnTo>
                    <a:pt x="116" y="102"/>
                  </a:lnTo>
                  <a:lnTo>
                    <a:pt x="115" y="102"/>
                  </a:lnTo>
                  <a:lnTo>
                    <a:pt x="113" y="103"/>
                  </a:lnTo>
                  <a:lnTo>
                    <a:pt x="112" y="103"/>
                  </a:lnTo>
                  <a:lnTo>
                    <a:pt x="111" y="103"/>
                  </a:lnTo>
                  <a:lnTo>
                    <a:pt x="108" y="105"/>
                  </a:lnTo>
                  <a:lnTo>
                    <a:pt x="107" y="106"/>
                  </a:lnTo>
                  <a:lnTo>
                    <a:pt x="105" y="107"/>
                  </a:lnTo>
                  <a:lnTo>
                    <a:pt x="103" y="108"/>
                  </a:lnTo>
                  <a:lnTo>
                    <a:pt x="101" y="108"/>
                  </a:lnTo>
                  <a:lnTo>
                    <a:pt x="99" y="110"/>
                  </a:lnTo>
                  <a:lnTo>
                    <a:pt x="98" y="111"/>
                  </a:lnTo>
                  <a:lnTo>
                    <a:pt x="97" y="112"/>
                  </a:lnTo>
                  <a:lnTo>
                    <a:pt x="89" y="120"/>
                  </a:lnTo>
                  <a:lnTo>
                    <a:pt x="82" y="126"/>
                  </a:lnTo>
                  <a:lnTo>
                    <a:pt x="74" y="133"/>
                  </a:lnTo>
                  <a:lnTo>
                    <a:pt x="66" y="138"/>
                  </a:lnTo>
                  <a:lnTo>
                    <a:pt x="59" y="143"/>
                  </a:lnTo>
                  <a:lnTo>
                    <a:pt x="50" y="149"/>
                  </a:lnTo>
                  <a:lnTo>
                    <a:pt x="41" y="153"/>
                  </a:lnTo>
                  <a:lnTo>
                    <a:pt x="33" y="158"/>
                  </a:lnTo>
                  <a:lnTo>
                    <a:pt x="32" y="158"/>
                  </a:lnTo>
                  <a:lnTo>
                    <a:pt x="31" y="158"/>
                  </a:lnTo>
                  <a:lnTo>
                    <a:pt x="31" y="159"/>
                  </a:lnTo>
                  <a:lnTo>
                    <a:pt x="29" y="161"/>
                  </a:lnTo>
                  <a:lnTo>
                    <a:pt x="25" y="159"/>
                  </a:lnTo>
                  <a:lnTo>
                    <a:pt x="22" y="159"/>
                  </a:lnTo>
                  <a:lnTo>
                    <a:pt x="18" y="158"/>
                  </a:lnTo>
                  <a:lnTo>
                    <a:pt x="15" y="158"/>
                  </a:lnTo>
                  <a:lnTo>
                    <a:pt x="11" y="158"/>
                  </a:lnTo>
                  <a:lnTo>
                    <a:pt x="8" y="158"/>
                  </a:lnTo>
                  <a:lnTo>
                    <a:pt x="4" y="157"/>
                  </a:lnTo>
                  <a:lnTo>
                    <a:pt x="0" y="157"/>
                  </a:lnTo>
                  <a:lnTo>
                    <a:pt x="10" y="153"/>
                  </a:lnTo>
                  <a:lnTo>
                    <a:pt x="20" y="148"/>
                  </a:lnTo>
                  <a:lnTo>
                    <a:pt x="31" y="142"/>
                  </a:lnTo>
                  <a:lnTo>
                    <a:pt x="41" y="135"/>
                  </a:lnTo>
                  <a:lnTo>
                    <a:pt x="51" y="129"/>
                  </a:lnTo>
                  <a:lnTo>
                    <a:pt x="61" y="121"/>
                  </a:lnTo>
                  <a:lnTo>
                    <a:pt x="70" y="115"/>
                  </a:lnTo>
                  <a:lnTo>
                    <a:pt x="80" y="108"/>
                  </a:lnTo>
                  <a:lnTo>
                    <a:pt x="82" y="106"/>
                  </a:lnTo>
                  <a:lnTo>
                    <a:pt x="85" y="103"/>
                  </a:lnTo>
                  <a:lnTo>
                    <a:pt x="89" y="98"/>
                  </a:lnTo>
                  <a:lnTo>
                    <a:pt x="94" y="94"/>
                  </a:lnTo>
                  <a:lnTo>
                    <a:pt x="98" y="89"/>
                  </a:lnTo>
                  <a:lnTo>
                    <a:pt x="102" y="85"/>
                  </a:lnTo>
                  <a:lnTo>
                    <a:pt x="106" y="83"/>
                  </a:lnTo>
                  <a:lnTo>
                    <a:pt x="107" y="83"/>
                  </a:lnTo>
                  <a:lnTo>
                    <a:pt x="113" y="83"/>
                  </a:lnTo>
                  <a:lnTo>
                    <a:pt x="117" y="82"/>
                  </a:lnTo>
                  <a:lnTo>
                    <a:pt x="121" y="79"/>
                  </a:lnTo>
                  <a:lnTo>
                    <a:pt x="124" y="74"/>
                  </a:lnTo>
                  <a:lnTo>
                    <a:pt x="126" y="69"/>
                  </a:lnTo>
                  <a:lnTo>
                    <a:pt x="129" y="64"/>
                  </a:lnTo>
                  <a:lnTo>
                    <a:pt x="131" y="57"/>
                  </a:lnTo>
                  <a:lnTo>
                    <a:pt x="134" y="54"/>
                  </a:lnTo>
                  <a:lnTo>
                    <a:pt x="135" y="51"/>
                  </a:lnTo>
                  <a:lnTo>
                    <a:pt x="138" y="48"/>
                  </a:lnTo>
                  <a:lnTo>
                    <a:pt x="139" y="45"/>
                  </a:lnTo>
                  <a:lnTo>
                    <a:pt x="140" y="42"/>
                  </a:lnTo>
                  <a:lnTo>
                    <a:pt x="149" y="5"/>
                  </a:lnTo>
                  <a:lnTo>
                    <a:pt x="198" y="0"/>
                  </a:lnTo>
                  <a:lnTo>
                    <a:pt x="246" y="15"/>
                  </a:lnTo>
                  <a:lnTo>
                    <a:pt x="249" y="15"/>
                  </a:lnTo>
                  <a:lnTo>
                    <a:pt x="253" y="18"/>
                  </a:lnTo>
                  <a:lnTo>
                    <a:pt x="256" y="20"/>
                  </a:lnTo>
                  <a:lnTo>
                    <a:pt x="260" y="24"/>
                  </a:lnTo>
                  <a:lnTo>
                    <a:pt x="263" y="28"/>
                  </a:lnTo>
                  <a:lnTo>
                    <a:pt x="267" y="33"/>
                  </a:lnTo>
                  <a:lnTo>
                    <a:pt x="270" y="36"/>
                  </a:lnTo>
                  <a:lnTo>
                    <a:pt x="273" y="40"/>
                  </a:lnTo>
                  <a:lnTo>
                    <a:pt x="274" y="42"/>
                  </a:lnTo>
                  <a:lnTo>
                    <a:pt x="274" y="46"/>
                  </a:lnTo>
                  <a:lnTo>
                    <a:pt x="275" y="50"/>
                  </a:lnTo>
                  <a:lnTo>
                    <a:pt x="278" y="54"/>
                  </a:lnTo>
                  <a:lnTo>
                    <a:pt x="279" y="56"/>
                  </a:lnTo>
                  <a:lnTo>
                    <a:pt x="283" y="59"/>
                  </a:lnTo>
                  <a:lnTo>
                    <a:pt x="287" y="59"/>
                  </a:lnTo>
                  <a:lnTo>
                    <a:pt x="292" y="57"/>
                  </a:lnTo>
                  <a:lnTo>
                    <a:pt x="292" y="56"/>
                  </a:lnTo>
                  <a:lnTo>
                    <a:pt x="293" y="56"/>
                  </a:lnTo>
                  <a:lnTo>
                    <a:pt x="300" y="63"/>
                  </a:lnTo>
                  <a:lnTo>
                    <a:pt x="305" y="69"/>
                  </a:lnTo>
                  <a:lnTo>
                    <a:pt x="311" y="74"/>
                  </a:lnTo>
                  <a:lnTo>
                    <a:pt x="318" y="80"/>
                  </a:lnTo>
                  <a:lnTo>
                    <a:pt x="324" y="87"/>
                  </a:lnTo>
                  <a:lnTo>
                    <a:pt x="330" y="93"/>
                  </a:lnTo>
                  <a:lnTo>
                    <a:pt x="335" y="99"/>
                  </a:lnTo>
                  <a:lnTo>
                    <a:pt x="342" y="106"/>
                  </a:lnTo>
                  <a:lnTo>
                    <a:pt x="347" y="110"/>
                  </a:lnTo>
                  <a:lnTo>
                    <a:pt x="353" y="112"/>
                  </a:lnTo>
                  <a:lnTo>
                    <a:pt x="358" y="115"/>
                  </a:lnTo>
                  <a:lnTo>
                    <a:pt x="365" y="117"/>
                  </a:lnTo>
                  <a:lnTo>
                    <a:pt x="370" y="121"/>
                  </a:lnTo>
                  <a:lnTo>
                    <a:pt x="376" y="124"/>
                  </a:lnTo>
                  <a:lnTo>
                    <a:pt x="381" y="128"/>
                  </a:lnTo>
                  <a:lnTo>
                    <a:pt x="386" y="133"/>
                  </a:lnTo>
                  <a:lnTo>
                    <a:pt x="389" y="134"/>
                  </a:lnTo>
                  <a:lnTo>
                    <a:pt x="393" y="135"/>
                  </a:lnTo>
                  <a:lnTo>
                    <a:pt x="394" y="135"/>
                  </a:lnTo>
                  <a:lnTo>
                    <a:pt x="397" y="138"/>
                  </a:lnTo>
                  <a:lnTo>
                    <a:pt x="399" y="139"/>
                  </a:lnTo>
                  <a:lnTo>
                    <a:pt x="402" y="142"/>
                  </a:lnTo>
                  <a:lnTo>
                    <a:pt x="404" y="143"/>
                  </a:lnTo>
                  <a:lnTo>
                    <a:pt x="407" y="145"/>
                  </a:lnTo>
                  <a:lnTo>
                    <a:pt x="404" y="145"/>
                  </a:lnTo>
                  <a:lnTo>
                    <a:pt x="402" y="145"/>
                  </a:lnTo>
                  <a:lnTo>
                    <a:pt x="398" y="144"/>
                  </a:lnTo>
                  <a:lnTo>
                    <a:pt x="393" y="144"/>
                  </a:lnTo>
                  <a:lnTo>
                    <a:pt x="389" y="143"/>
                  </a:lnTo>
                  <a:lnTo>
                    <a:pt x="385" y="142"/>
                  </a:lnTo>
                  <a:lnTo>
                    <a:pt x="381" y="142"/>
                  </a:lnTo>
                  <a:lnTo>
                    <a:pt x="380" y="142"/>
                  </a:lnTo>
                  <a:lnTo>
                    <a:pt x="372" y="142"/>
                  </a:lnTo>
                  <a:lnTo>
                    <a:pt x="364" y="143"/>
                  </a:lnTo>
                  <a:lnTo>
                    <a:pt x="355" y="147"/>
                  </a:lnTo>
                  <a:lnTo>
                    <a:pt x="346" y="151"/>
                  </a:lnTo>
                  <a:lnTo>
                    <a:pt x="335" y="153"/>
                  </a:lnTo>
                  <a:lnTo>
                    <a:pt x="328" y="158"/>
                  </a:lnTo>
                  <a:lnTo>
                    <a:pt x="319" y="162"/>
                  </a:lnTo>
                  <a:lnTo>
                    <a:pt x="312" y="167"/>
                  </a:lnTo>
                  <a:lnTo>
                    <a:pt x="310" y="166"/>
                  </a:lnTo>
                  <a:lnTo>
                    <a:pt x="307" y="165"/>
                  </a:lnTo>
                  <a:lnTo>
                    <a:pt x="304" y="165"/>
                  </a:lnTo>
                  <a:lnTo>
                    <a:pt x="302" y="165"/>
                  </a:lnTo>
                  <a:lnTo>
                    <a:pt x="300" y="165"/>
                  </a:lnTo>
                  <a:lnTo>
                    <a:pt x="297" y="165"/>
                  </a:lnTo>
                  <a:lnTo>
                    <a:pt x="295" y="165"/>
                  </a:lnTo>
                  <a:lnTo>
                    <a:pt x="291" y="165"/>
                  </a:lnTo>
                  <a:lnTo>
                    <a:pt x="287" y="158"/>
                  </a:lnTo>
                  <a:lnTo>
                    <a:pt x="283" y="153"/>
                  </a:lnTo>
                  <a:lnTo>
                    <a:pt x="279" y="148"/>
                  </a:lnTo>
                  <a:lnTo>
                    <a:pt x="275" y="142"/>
                  </a:lnTo>
                  <a:lnTo>
                    <a:pt x="272" y="136"/>
                  </a:lnTo>
                  <a:lnTo>
                    <a:pt x="268" y="130"/>
                  </a:lnTo>
                  <a:lnTo>
                    <a:pt x="264" y="125"/>
                  </a:lnTo>
                  <a:lnTo>
                    <a:pt x="260" y="120"/>
                  </a:lnTo>
                  <a:lnTo>
                    <a:pt x="259" y="116"/>
                  </a:lnTo>
                  <a:lnTo>
                    <a:pt x="258" y="112"/>
                  </a:lnTo>
                  <a:lnTo>
                    <a:pt x="255" y="107"/>
                  </a:lnTo>
                  <a:lnTo>
                    <a:pt x="254" y="103"/>
                  </a:lnTo>
                  <a:lnTo>
                    <a:pt x="251" y="98"/>
                  </a:lnTo>
                  <a:lnTo>
                    <a:pt x="250" y="94"/>
                  </a:lnTo>
                  <a:lnTo>
                    <a:pt x="247" y="92"/>
                  </a:lnTo>
                  <a:lnTo>
                    <a:pt x="246" y="91"/>
                  </a:lnTo>
                  <a:lnTo>
                    <a:pt x="249" y="97"/>
                  </a:lnTo>
                  <a:lnTo>
                    <a:pt x="251" y="105"/>
                  </a:lnTo>
                  <a:lnTo>
                    <a:pt x="254" y="112"/>
                  </a:lnTo>
                  <a:lnTo>
                    <a:pt x="258" y="120"/>
                  </a:lnTo>
                  <a:lnTo>
                    <a:pt x="260" y="126"/>
                  </a:lnTo>
                  <a:lnTo>
                    <a:pt x="265" y="134"/>
                  </a:lnTo>
                  <a:lnTo>
                    <a:pt x="270" y="139"/>
                  </a:lnTo>
                  <a:lnTo>
                    <a:pt x="275" y="145"/>
                  </a:lnTo>
                  <a:lnTo>
                    <a:pt x="277" y="147"/>
                  </a:lnTo>
                  <a:lnTo>
                    <a:pt x="278" y="149"/>
                  </a:lnTo>
                  <a:lnTo>
                    <a:pt x="281" y="152"/>
                  </a:lnTo>
                  <a:lnTo>
                    <a:pt x="283" y="156"/>
                  </a:lnTo>
                  <a:lnTo>
                    <a:pt x="284" y="158"/>
                  </a:lnTo>
                  <a:lnTo>
                    <a:pt x="287" y="162"/>
                  </a:lnTo>
                  <a:lnTo>
                    <a:pt x="288" y="165"/>
                  </a:lnTo>
                  <a:lnTo>
                    <a:pt x="286" y="166"/>
                  </a:lnTo>
                  <a:lnTo>
                    <a:pt x="283" y="167"/>
                  </a:lnTo>
                  <a:lnTo>
                    <a:pt x="281" y="168"/>
                  </a:lnTo>
                  <a:lnTo>
                    <a:pt x="278" y="170"/>
                  </a:lnTo>
                  <a:lnTo>
                    <a:pt x="275" y="171"/>
                  </a:lnTo>
                  <a:lnTo>
                    <a:pt x="273" y="172"/>
                  </a:lnTo>
                  <a:lnTo>
                    <a:pt x="270" y="172"/>
                  </a:lnTo>
                  <a:lnTo>
                    <a:pt x="268" y="175"/>
                  </a:lnTo>
                  <a:lnTo>
                    <a:pt x="268" y="172"/>
                  </a:lnTo>
                  <a:lnTo>
                    <a:pt x="267" y="170"/>
                  </a:lnTo>
                  <a:lnTo>
                    <a:pt x="264" y="170"/>
                  </a:lnTo>
                  <a:lnTo>
                    <a:pt x="263" y="171"/>
                  </a:lnTo>
                  <a:lnTo>
                    <a:pt x="261" y="171"/>
                  </a:lnTo>
                  <a:lnTo>
                    <a:pt x="259" y="172"/>
                  </a:lnTo>
                  <a:lnTo>
                    <a:pt x="258" y="173"/>
                  </a:lnTo>
                  <a:lnTo>
                    <a:pt x="256" y="175"/>
                  </a:lnTo>
                  <a:lnTo>
                    <a:pt x="256" y="171"/>
                  </a:lnTo>
                  <a:lnTo>
                    <a:pt x="256" y="170"/>
                  </a:lnTo>
                  <a:lnTo>
                    <a:pt x="255" y="168"/>
                  </a:lnTo>
                  <a:lnTo>
                    <a:pt x="254" y="168"/>
                  </a:lnTo>
                  <a:lnTo>
                    <a:pt x="253" y="168"/>
                  </a:lnTo>
                  <a:lnTo>
                    <a:pt x="250" y="170"/>
                  </a:lnTo>
                  <a:lnTo>
                    <a:pt x="247" y="170"/>
                  </a:lnTo>
                  <a:lnTo>
                    <a:pt x="245" y="171"/>
                  </a:lnTo>
                  <a:lnTo>
                    <a:pt x="245" y="170"/>
                  </a:lnTo>
                  <a:lnTo>
                    <a:pt x="246" y="168"/>
                  </a:lnTo>
                  <a:lnTo>
                    <a:pt x="247" y="167"/>
                  </a:lnTo>
                  <a:lnTo>
                    <a:pt x="249" y="167"/>
                  </a:lnTo>
                  <a:lnTo>
                    <a:pt x="250" y="165"/>
                  </a:lnTo>
                  <a:lnTo>
                    <a:pt x="250" y="162"/>
                  </a:lnTo>
                  <a:lnTo>
                    <a:pt x="246" y="162"/>
                  </a:lnTo>
                  <a:lnTo>
                    <a:pt x="242" y="163"/>
                  </a:lnTo>
                  <a:lnTo>
                    <a:pt x="238" y="165"/>
                  </a:lnTo>
                  <a:lnTo>
                    <a:pt x="233" y="166"/>
                  </a:lnTo>
                  <a:lnTo>
                    <a:pt x="230" y="167"/>
                  </a:lnTo>
                  <a:lnTo>
                    <a:pt x="226" y="170"/>
                  </a:lnTo>
                  <a:lnTo>
                    <a:pt x="224" y="172"/>
                  </a:lnTo>
                  <a:lnTo>
                    <a:pt x="223" y="173"/>
                  </a:lnTo>
                  <a:lnTo>
                    <a:pt x="222" y="175"/>
                  </a:lnTo>
                  <a:lnTo>
                    <a:pt x="219" y="175"/>
                  </a:lnTo>
                  <a:lnTo>
                    <a:pt x="218" y="175"/>
                  </a:lnTo>
                  <a:close/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987" name="Freeform 3572"/>
            <p:cNvSpPr>
              <a:spLocks/>
            </p:cNvSpPr>
            <p:nvPr/>
          </p:nvSpPr>
          <p:spPr bwMode="auto">
            <a:xfrm>
              <a:off x="2250" y="2623"/>
              <a:ext cx="180" cy="140"/>
            </a:xfrm>
            <a:custGeom>
              <a:avLst/>
              <a:gdLst>
                <a:gd name="T0" fmla="*/ 2 w 180"/>
                <a:gd name="T1" fmla="*/ 129 h 140"/>
                <a:gd name="T2" fmla="*/ 15 w 180"/>
                <a:gd name="T3" fmla="*/ 108 h 140"/>
                <a:gd name="T4" fmla="*/ 28 w 180"/>
                <a:gd name="T5" fmla="*/ 66 h 140"/>
                <a:gd name="T6" fmla="*/ 27 w 180"/>
                <a:gd name="T7" fmla="*/ 37 h 140"/>
                <a:gd name="T8" fmla="*/ 23 w 180"/>
                <a:gd name="T9" fmla="*/ 16 h 140"/>
                <a:gd name="T10" fmla="*/ 32 w 180"/>
                <a:gd name="T11" fmla="*/ 25 h 140"/>
                <a:gd name="T12" fmla="*/ 37 w 180"/>
                <a:gd name="T13" fmla="*/ 14 h 140"/>
                <a:gd name="T14" fmla="*/ 39 w 180"/>
                <a:gd name="T15" fmla="*/ 16 h 140"/>
                <a:gd name="T16" fmla="*/ 52 w 180"/>
                <a:gd name="T17" fmla="*/ 32 h 140"/>
                <a:gd name="T18" fmla="*/ 65 w 180"/>
                <a:gd name="T19" fmla="*/ 27 h 140"/>
                <a:gd name="T20" fmla="*/ 70 w 180"/>
                <a:gd name="T21" fmla="*/ 19 h 140"/>
                <a:gd name="T22" fmla="*/ 82 w 180"/>
                <a:gd name="T23" fmla="*/ 1 h 140"/>
                <a:gd name="T24" fmla="*/ 87 w 180"/>
                <a:gd name="T25" fmla="*/ 16 h 140"/>
                <a:gd name="T26" fmla="*/ 102 w 180"/>
                <a:gd name="T27" fmla="*/ 28 h 140"/>
                <a:gd name="T28" fmla="*/ 111 w 180"/>
                <a:gd name="T29" fmla="*/ 25 h 140"/>
                <a:gd name="T30" fmla="*/ 119 w 180"/>
                <a:gd name="T31" fmla="*/ 16 h 140"/>
                <a:gd name="T32" fmla="*/ 121 w 180"/>
                <a:gd name="T33" fmla="*/ 19 h 140"/>
                <a:gd name="T34" fmla="*/ 127 w 180"/>
                <a:gd name="T35" fmla="*/ 16 h 140"/>
                <a:gd name="T36" fmla="*/ 130 w 180"/>
                <a:gd name="T37" fmla="*/ 20 h 140"/>
                <a:gd name="T38" fmla="*/ 131 w 180"/>
                <a:gd name="T39" fmla="*/ 27 h 140"/>
                <a:gd name="T40" fmla="*/ 136 w 180"/>
                <a:gd name="T41" fmla="*/ 22 h 140"/>
                <a:gd name="T42" fmla="*/ 148 w 180"/>
                <a:gd name="T43" fmla="*/ 4 h 140"/>
                <a:gd name="T44" fmla="*/ 149 w 180"/>
                <a:gd name="T45" fmla="*/ 51 h 140"/>
                <a:gd name="T46" fmla="*/ 173 w 180"/>
                <a:gd name="T47" fmla="*/ 93 h 140"/>
                <a:gd name="T48" fmla="*/ 179 w 180"/>
                <a:gd name="T49" fmla="*/ 103 h 140"/>
                <a:gd name="T50" fmla="*/ 180 w 180"/>
                <a:gd name="T51" fmla="*/ 112 h 140"/>
                <a:gd name="T52" fmla="*/ 172 w 180"/>
                <a:gd name="T53" fmla="*/ 113 h 140"/>
                <a:gd name="T54" fmla="*/ 168 w 180"/>
                <a:gd name="T55" fmla="*/ 103 h 140"/>
                <a:gd name="T56" fmla="*/ 161 w 180"/>
                <a:gd name="T57" fmla="*/ 90 h 140"/>
                <a:gd name="T58" fmla="*/ 135 w 180"/>
                <a:gd name="T59" fmla="*/ 71 h 140"/>
                <a:gd name="T60" fmla="*/ 136 w 180"/>
                <a:gd name="T61" fmla="*/ 83 h 140"/>
                <a:gd name="T62" fmla="*/ 136 w 180"/>
                <a:gd name="T63" fmla="*/ 92 h 140"/>
                <a:gd name="T64" fmla="*/ 129 w 180"/>
                <a:gd name="T65" fmla="*/ 82 h 140"/>
                <a:gd name="T66" fmla="*/ 115 w 180"/>
                <a:gd name="T67" fmla="*/ 83 h 140"/>
                <a:gd name="T68" fmla="*/ 119 w 180"/>
                <a:gd name="T69" fmla="*/ 108 h 140"/>
                <a:gd name="T70" fmla="*/ 106 w 180"/>
                <a:gd name="T71" fmla="*/ 106 h 140"/>
                <a:gd name="T72" fmla="*/ 89 w 180"/>
                <a:gd name="T73" fmla="*/ 78 h 140"/>
                <a:gd name="T74" fmla="*/ 87 w 180"/>
                <a:gd name="T75" fmla="*/ 78 h 140"/>
                <a:gd name="T76" fmla="*/ 84 w 180"/>
                <a:gd name="T77" fmla="*/ 87 h 140"/>
                <a:gd name="T78" fmla="*/ 78 w 180"/>
                <a:gd name="T79" fmla="*/ 83 h 140"/>
                <a:gd name="T80" fmla="*/ 68 w 180"/>
                <a:gd name="T81" fmla="*/ 85 h 140"/>
                <a:gd name="T82" fmla="*/ 61 w 180"/>
                <a:gd name="T83" fmla="*/ 96 h 140"/>
                <a:gd name="T84" fmla="*/ 56 w 180"/>
                <a:gd name="T85" fmla="*/ 113 h 140"/>
                <a:gd name="T86" fmla="*/ 51 w 180"/>
                <a:gd name="T87" fmla="*/ 117 h 140"/>
                <a:gd name="T88" fmla="*/ 52 w 180"/>
                <a:gd name="T89" fmla="*/ 102 h 140"/>
                <a:gd name="T90" fmla="*/ 50 w 180"/>
                <a:gd name="T91" fmla="*/ 94 h 140"/>
                <a:gd name="T92" fmla="*/ 46 w 180"/>
                <a:gd name="T93" fmla="*/ 92 h 140"/>
                <a:gd name="T94" fmla="*/ 41 w 180"/>
                <a:gd name="T95" fmla="*/ 85 h 140"/>
                <a:gd name="T96" fmla="*/ 33 w 180"/>
                <a:gd name="T97" fmla="*/ 90 h 140"/>
                <a:gd name="T98" fmla="*/ 24 w 180"/>
                <a:gd name="T99" fmla="*/ 108 h 140"/>
                <a:gd name="T100" fmla="*/ 14 w 180"/>
                <a:gd name="T101" fmla="*/ 129 h 140"/>
                <a:gd name="T102" fmla="*/ 4 w 180"/>
                <a:gd name="T103" fmla="*/ 140 h 14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0"/>
                <a:gd name="T157" fmla="*/ 0 h 140"/>
                <a:gd name="T158" fmla="*/ 180 w 180"/>
                <a:gd name="T159" fmla="*/ 140 h 14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0" h="140">
                  <a:moveTo>
                    <a:pt x="4" y="140"/>
                  </a:moveTo>
                  <a:lnTo>
                    <a:pt x="0" y="138"/>
                  </a:lnTo>
                  <a:lnTo>
                    <a:pt x="0" y="135"/>
                  </a:lnTo>
                  <a:lnTo>
                    <a:pt x="0" y="131"/>
                  </a:lnTo>
                  <a:lnTo>
                    <a:pt x="2" y="129"/>
                  </a:lnTo>
                  <a:lnTo>
                    <a:pt x="5" y="124"/>
                  </a:lnTo>
                  <a:lnTo>
                    <a:pt x="8" y="121"/>
                  </a:lnTo>
                  <a:lnTo>
                    <a:pt x="10" y="119"/>
                  </a:lnTo>
                  <a:lnTo>
                    <a:pt x="13" y="116"/>
                  </a:lnTo>
                  <a:lnTo>
                    <a:pt x="15" y="108"/>
                  </a:lnTo>
                  <a:lnTo>
                    <a:pt x="19" y="101"/>
                  </a:lnTo>
                  <a:lnTo>
                    <a:pt x="22" y="92"/>
                  </a:lnTo>
                  <a:lnTo>
                    <a:pt x="24" y="84"/>
                  </a:lnTo>
                  <a:lnTo>
                    <a:pt x="25" y="75"/>
                  </a:lnTo>
                  <a:lnTo>
                    <a:pt x="28" y="66"/>
                  </a:lnTo>
                  <a:lnTo>
                    <a:pt x="29" y="59"/>
                  </a:lnTo>
                  <a:lnTo>
                    <a:pt x="29" y="50"/>
                  </a:lnTo>
                  <a:lnTo>
                    <a:pt x="28" y="47"/>
                  </a:lnTo>
                  <a:lnTo>
                    <a:pt x="28" y="42"/>
                  </a:lnTo>
                  <a:lnTo>
                    <a:pt x="27" y="37"/>
                  </a:lnTo>
                  <a:lnTo>
                    <a:pt x="25" y="33"/>
                  </a:lnTo>
                  <a:lnTo>
                    <a:pt x="24" y="28"/>
                  </a:lnTo>
                  <a:lnTo>
                    <a:pt x="24" y="23"/>
                  </a:lnTo>
                  <a:lnTo>
                    <a:pt x="23" y="19"/>
                  </a:lnTo>
                  <a:lnTo>
                    <a:pt x="23" y="16"/>
                  </a:lnTo>
                  <a:lnTo>
                    <a:pt x="27" y="20"/>
                  </a:lnTo>
                  <a:lnTo>
                    <a:pt x="29" y="23"/>
                  </a:lnTo>
                  <a:lnTo>
                    <a:pt x="31" y="25"/>
                  </a:lnTo>
                  <a:lnTo>
                    <a:pt x="32" y="25"/>
                  </a:lnTo>
                  <a:lnTo>
                    <a:pt x="33" y="24"/>
                  </a:lnTo>
                  <a:lnTo>
                    <a:pt x="33" y="19"/>
                  </a:lnTo>
                  <a:lnTo>
                    <a:pt x="34" y="14"/>
                  </a:lnTo>
                  <a:lnTo>
                    <a:pt x="36" y="14"/>
                  </a:lnTo>
                  <a:lnTo>
                    <a:pt x="37" y="14"/>
                  </a:lnTo>
                  <a:lnTo>
                    <a:pt x="37" y="13"/>
                  </a:lnTo>
                  <a:lnTo>
                    <a:pt x="38" y="13"/>
                  </a:lnTo>
                  <a:lnTo>
                    <a:pt x="39" y="16"/>
                  </a:lnTo>
                  <a:lnTo>
                    <a:pt x="42" y="19"/>
                  </a:lnTo>
                  <a:lnTo>
                    <a:pt x="43" y="23"/>
                  </a:lnTo>
                  <a:lnTo>
                    <a:pt x="46" y="27"/>
                  </a:lnTo>
                  <a:lnTo>
                    <a:pt x="48" y="29"/>
                  </a:lnTo>
                  <a:lnTo>
                    <a:pt x="52" y="32"/>
                  </a:lnTo>
                  <a:lnTo>
                    <a:pt x="56" y="32"/>
                  </a:lnTo>
                  <a:lnTo>
                    <a:pt x="61" y="32"/>
                  </a:lnTo>
                  <a:lnTo>
                    <a:pt x="62" y="29"/>
                  </a:lnTo>
                  <a:lnTo>
                    <a:pt x="64" y="28"/>
                  </a:lnTo>
                  <a:lnTo>
                    <a:pt x="65" y="27"/>
                  </a:lnTo>
                  <a:lnTo>
                    <a:pt x="66" y="25"/>
                  </a:lnTo>
                  <a:lnTo>
                    <a:pt x="68" y="25"/>
                  </a:lnTo>
                  <a:lnTo>
                    <a:pt x="69" y="23"/>
                  </a:lnTo>
                  <a:lnTo>
                    <a:pt x="70" y="19"/>
                  </a:lnTo>
                  <a:lnTo>
                    <a:pt x="73" y="15"/>
                  </a:lnTo>
                  <a:lnTo>
                    <a:pt x="75" y="11"/>
                  </a:lnTo>
                  <a:lnTo>
                    <a:pt x="76" y="8"/>
                  </a:lnTo>
                  <a:lnTo>
                    <a:pt x="79" y="4"/>
                  </a:lnTo>
                  <a:lnTo>
                    <a:pt x="82" y="1"/>
                  </a:lnTo>
                  <a:lnTo>
                    <a:pt x="85" y="0"/>
                  </a:lnTo>
                  <a:lnTo>
                    <a:pt x="85" y="4"/>
                  </a:lnTo>
                  <a:lnTo>
                    <a:pt x="85" y="8"/>
                  </a:lnTo>
                  <a:lnTo>
                    <a:pt x="85" y="13"/>
                  </a:lnTo>
                  <a:lnTo>
                    <a:pt x="87" y="16"/>
                  </a:lnTo>
                  <a:lnTo>
                    <a:pt x="89" y="22"/>
                  </a:lnTo>
                  <a:lnTo>
                    <a:pt x="92" y="24"/>
                  </a:lnTo>
                  <a:lnTo>
                    <a:pt x="94" y="27"/>
                  </a:lnTo>
                  <a:lnTo>
                    <a:pt x="99" y="29"/>
                  </a:lnTo>
                  <a:lnTo>
                    <a:pt x="102" y="28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8" y="28"/>
                  </a:lnTo>
                  <a:lnTo>
                    <a:pt x="110" y="27"/>
                  </a:lnTo>
                  <a:lnTo>
                    <a:pt x="111" y="25"/>
                  </a:lnTo>
                  <a:lnTo>
                    <a:pt x="113" y="23"/>
                  </a:lnTo>
                  <a:lnTo>
                    <a:pt x="116" y="19"/>
                  </a:lnTo>
                  <a:lnTo>
                    <a:pt x="117" y="18"/>
                  </a:lnTo>
                  <a:lnTo>
                    <a:pt x="119" y="16"/>
                  </a:lnTo>
                  <a:lnTo>
                    <a:pt x="120" y="15"/>
                  </a:lnTo>
                  <a:lnTo>
                    <a:pt x="121" y="15"/>
                  </a:lnTo>
                  <a:lnTo>
                    <a:pt x="121" y="18"/>
                  </a:lnTo>
                  <a:lnTo>
                    <a:pt x="121" y="19"/>
                  </a:lnTo>
                  <a:lnTo>
                    <a:pt x="122" y="19"/>
                  </a:lnTo>
                  <a:lnTo>
                    <a:pt x="124" y="19"/>
                  </a:lnTo>
                  <a:lnTo>
                    <a:pt x="125" y="18"/>
                  </a:lnTo>
                  <a:lnTo>
                    <a:pt x="126" y="16"/>
                  </a:lnTo>
                  <a:lnTo>
                    <a:pt x="127" y="16"/>
                  </a:lnTo>
                  <a:lnTo>
                    <a:pt x="130" y="15"/>
                  </a:lnTo>
                  <a:lnTo>
                    <a:pt x="130" y="16"/>
                  </a:lnTo>
                  <a:lnTo>
                    <a:pt x="130" y="18"/>
                  </a:lnTo>
                  <a:lnTo>
                    <a:pt x="130" y="19"/>
                  </a:lnTo>
                  <a:lnTo>
                    <a:pt x="130" y="20"/>
                  </a:lnTo>
                  <a:lnTo>
                    <a:pt x="130" y="22"/>
                  </a:lnTo>
                  <a:lnTo>
                    <a:pt x="130" y="23"/>
                  </a:lnTo>
                  <a:lnTo>
                    <a:pt x="130" y="24"/>
                  </a:lnTo>
                  <a:lnTo>
                    <a:pt x="131" y="25"/>
                  </a:lnTo>
                  <a:lnTo>
                    <a:pt x="131" y="27"/>
                  </a:lnTo>
                  <a:lnTo>
                    <a:pt x="133" y="27"/>
                  </a:lnTo>
                  <a:lnTo>
                    <a:pt x="134" y="27"/>
                  </a:lnTo>
                  <a:lnTo>
                    <a:pt x="135" y="24"/>
                  </a:lnTo>
                  <a:lnTo>
                    <a:pt x="136" y="22"/>
                  </a:lnTo>
                  <a:lnTo>
                    <a:pt x="139" y="18"/>
                  </a:lnTo>
                  <a:lnTo>
                    <a:pt x="142" y="14"/>
                  </a:lnTo>
                  <a:lnTo>
                    <a:pt x="144" y="10"/>
                  </a:lnTo>
                  <a:lnTo>
                    <a:pt x="145" y="6"/>
                  </a:lnTo>
                  <a:lnTo>
                    <a:pt x="148" y="4"/>
                  </a:lnTo>
                  <a:lnTo>
                    <a:pt x="150" y="2"/>
                  </a:lnTo>
                  <a:lnTo>
                    <a:pt x="148" y="16"/>
                  </a:lnTo>
                  <a:lnTo>
                    <a:pt x="148" y="28"/>
                  </a:lnTo>
                  <a:lnTo>
                    <a:pt x="148" y="39"/>
                  </a:lnTo>
                  <a:lnTo>
                    <a:pt x="149" y="51"/>
                  </a:lnTo>
                  <a:lnTo>
                    <a:pt x="153" y="61"/>
                  </a:lnTo>
                  <a:lnTo>
                    <a:pt x="158" y="71"/>
                  </a:lnTo>
                  <a:lnTo>
                    <a:pt x="164" y="82"/>
                  </a:lnTo>
                  <a:lnTo>
                    <a:pt x="173" y="93"/>
                  </a:lnTo>
                  <a:lnTo>
                    <a:pt x="175" y="96"/>
                  </a:lnTo>
                  <a:lnTo>
                    <a:pt x="176" y="97"/>
                  </a:lnTo>
                  <a:lnTo>
                    <a:pt x="176" y="99"/>
                  </a:lnTo>
                  <a:lnTo>
                    <a:pt x="177" y="101"/>
                  </a:lnTo>
                  <a:lnTo>
                    <a:pt x="179" y="103"/>
                  </a:lnTo>
                  <a:lnTo>
                    <a:pt x="179" y="106"/>
                  </a:lnTo>
                  <a:lnTo>
                    <a:pt x="180" y="107"/>
                  </a:lnTo>
                  <a:lnTo>
                    <a:pt x="180" y="110"/>
                  </a:lnTo>
                  <a:lnTo>
                    <a:pt x="180" y="112"/>
                  </a:lnTo>
                  <a:lnTo>
                    <a:pt x="180" y="115"/>
                  </a:lnTo>
                  <a:lnTo>
                    <a:pt x="180" y="116"/>
                  </a:lnTo>
                  <a:lnTo>
                    <a:pt x="179" y="116"/>
                  </a:lnTo>
                  <a:lnTo>
                    <a:pt x="176" y="116"/>
                  </a:lnTo>
                  <a:lnTo>
                    <a:pt x="172" y="113"/>
                  </a:lnTo>
                  <a:lnTo>
                    <a:pt x="171" y="111"/>
                  </a:lnTo>
                  <a:lnTo>
                    <a:pt x="170" y="110"/>
                  </a:lnTo>
                  <a:lnTo>
                    <a:pt x="170" y="107"/>
                  </a:lnTo>
                  <a:lnTo>
                    <a:pt x="168" y="105"/>
                  </a:lnTo>
                  <a:lnTo>
                    <a:pt x="168" y="103"/>
                  </a:lnTo>
                  <a:lnTo>
                    <a:pt x="167" y="101"/>
                  </a:lnTo>
                  <a:lnTo>
                    <a:pt x="167" y="99"/>
                  </a:lnTo>
                  <a:lnTo>
                    <a:pt x="166" y="98"/>
                  </a:lnTo>
                  <a:lnTo>
                    <a:pt x="164" y="94"/>
                  </a:lnTo>
                  <a:lnTo>
                    <a:pt x="161" y="90"/>
                  </a:lnTo>
                  <a:lnTo>
                    <a:pt x="156" y="84"/>
                  </a:lnTo>
                  <a:lnTo>
                    <a:pt x="150" y="78"/>
                  </a:lnTo>
                  <a:lnTo>
                    <a:pt x="144" y="73"/>
                  </a:lnTo>
                  <a:lnTo>
                    <a:pt x="139" y="70"/>
                  </a:lnTo>
                  <a:lnTo>
                    <a:pt x="135" y="71"/>
                  </a:lnTo>
                  <a:lnTo>
                    <a:pt x="134" y="76"/>
                  </a:lnTo>
                  <a:lnTo>
                    <a:pt x="135" y="79"/>
                  </a:lnTo>
                  <a:lnTo>
                    <a:pt x="135" y="80"/>
                  </a:lnTo>
                  <a:lnTo>
                    <a:pt x="136" y="83"/>
                  </a:lnTo>
                  <a:lnTo>
                    <a:pt x="136" y="85"/>
                  </a:lnTo>
                  <a:lnTo>
                    <a:pt x="136" y="87"/>
                  </a:lnTo>
                  <a:lnTo>
                    <a:pt x="136" y="89"/>
                  </a:lnTo>
                  <a:lnTo>
                    <a:pt x="138" y="92"/>
                  </a:lnTo>
                  <a:lnTo>
                    <a:pt x="136" y="92"/>
                  </a:lnTo>
                  <a:lnTo>
                    <a:pt x="134" y="89"/>
                  </a:lnTo>
                  <a:lnTo>
                    <a:pt x="131" y="87"/>
                  </a:lnTo>
                  <a:lnTo>
                    <a:pt x="130" y="83"/>
                  </a:lnTo>
                  <a:lnTo>
                    <a:pt x="129" y="82"/>
                  </a:lnTo>
                  <a:lnTo>
                    <a:pt x="126" y="79"/>
                  </a:lnTo>
                  <a:lnTo>
                    <a:pt x="124" y="78"/>
                  </a:lnTo>
                  <a:lnTo>
                    <a:pt x="121" y="78"/>
                  </a:lnTo>
                  <a:lnTo>
                    <a:pt x="117" y="79"/>
                  </a:lnTo>
                  <a:lnTo>
                    <a:pt x="115" y="83"/>
                  </a:lnTo>
                  <a:lnTo>
                    <a:pt x="113" y="88"/>
                  </a:lnTo>
                  <a:lnTo>
                    <a:pt x="113" y="93"/>
                  </a:lnTo>
                  <a:lnTo>
                    <a:pt x="116" y="98"/>
                  </a:lnTo>
                  <a:lnTo>
                    <a:pt x="117" y="103"/>
                  </a:lnTo>
                  <a:lnTo>
                    <a:pt x="119" y="108"/>
                  </a:lnTo>
                  <a:lnTo>
                    <a:pt x="120" y="113"/>
                  </a:lnTo>
                  <a:lnTo>
                    <a:pt x="121" y="119"/>
                  </a:lnTo>
                  <a:lnTo>
                    <a:pt x="113" y="117"/>
                  </a:lnTo>
                  <a:lnTo>
                    <a:pt x="110" y="112"/>
                  </a:lnTo>
                  <a:lnTo>
                    <a:pt x="106" y="106"/>
                  </a:lnTo>
                  <a:lnTo>
                    <a:pt x="105" y="98"/>
                  </a:lnTo>
                  <a:lnTo>
                    <a:pt x="101" y="89"/>
                  </a:lnTo>
                  <a:lnTo>
                    <a:pt x="98" y="83"/>
                  </a:lnTo>
                  <a:lnTo>
                    <a:pt x="94" y="79"/>
                  </a:lnTo>
                  <a:lnTo>
                    <a:pt x="89" y="78"/>
                  </a:lnTo>
                  <a:lnTo>
                    <a:pt x="88" y="79"/>
                  </a:lnTo>
                  <a:lnTo>
                    <a:pt x="88" y="78"/>
                  </a:lnTo>
                  <a:lnTo>
                    <a:pt x="88" y="76"/>
                  </a:lnTo>
                  <a:lnTo>
                    <a:pt x="87" y="78"/>
                  </a:lnTo>
                  <a:lnTo>
                    <a:pt x="87" y="80"/>
                  </a:lnTo>
                  <a:lnTo>
                    <a:pt x="85" y="82"/>
                  </a:lnTo>
                  <a:lnTo>
                    <a:pt x="85" y="84"/>
                  </a:lnTo>
                  <a:lnTo>
                    <a:pt x="84" y="85"/>
                  </a:lnTo>
                  <a:lnTo>
                    <a:pt x="84" y="87"/>
                  </a:lnTo>
                  <a:lnTo>
                    <a:pt x="83" y="88"/>
                  </a:lnTo>
                  <a:lnTo>
                    <a:pt x="80" y="88"/>
                  </a:lnTo>
                  <a:lnTo>
                    <a:pt x="79" y="87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6" y="82"/>
                  </a:lnTo>
                  <a:lnTo>
                    <a:pt x="74" y="83"/>
                  </a:lnTo>
                  <a:lnTo>
                    <a:pt x="71" y="83"/>
                  </a:lnTo>
                  <a:lnTo>
                    <a:pt x="69" y="84"/>
                  </a:lnTo>
                  <a:lnTo>
                    <a:pt x="68" y="85"/>
                  </a:lnTo>
                  <a:lnTo>
                    <a:pt x="65" y="85"/>
                  </a:lnTo>
                  <a:lnTo>
                    <a:pt x="64" y="88"/>
                  </a:lnTo>
                  <a:lnTo>
                    <a:pt x="62" y="89"/>
                  </a:lnTo>
                  <a:lnTo>
                    <a:pt x="61" y="92"/>
                  </a:lnTo>
                  <a:lnTo>
                    <a:pt x="61" y="96"/>
                  </a:lnTo>
                  <a:lnTo>
                    <a:pt x="60" y="99"/>
                  </a:lnTo>
                  <a:lnTo>
                    <a:pt x="59" y="102"/>
                  </a:lnTo>
                  <a:lnTo>
                    <a:pt x="59" y="106"/>
                  </a:lnTo>
                  <a:lnTo>
                    <a:pt x="57" y="110"/>
                  </a:lnTo>
                  <a:lnTo>
                    <a:pt x="56" y="113"/>
                  </a:lnTo>
                  <a:lnTo>
                    <a:pt x="55" y="117"/>
                  </a:lnTo>
                  <a:lnTo>
                    <a:pt x="53" y="120"/>
                  </a:lnTo>
                  <a:lnTo>
                    <a:pt x="52" y="120"/>
                  </a:lnTo>
                  <a:lnTo>
                    <a:pt x="51" y="117"/>
                  </a:lnTo>
                  <a:lnTo>
                    <a:pt x="51" y="115"/>
                  </a:lnTo>
                  <a:lnTo>
                    <a:pt x="51" y="112"/>
                  </a:lnTo>
                  <a:lnTo>
                    <a:pt x="51" y="108"/>
                  </a:lnTo>
                  <a:lnTo>
                    <a:pt x="52" y="106"/>
                  </a:lnTo>
                  <a:lnTo>
                    <a:pt x="52" y="102"/>
                  </a:lnTo>
                  <a:lnTo>
                    <a:pt x="52" y="99"/>
                  </a:lnTo>
                  <a:lnTo>
                    <a:pt x="51" y="98"/>
                  </a:lnTo>
                  <a:lnTo>
                    <a:pt x="50" y="96"/>
                  </a:lnTo>
                  <a:lnTo>
                    <a:pt x="50" y="94"/>
                  </a:lnTo>
                  <a:lnTo>
                    <a:pt x="50" y="93"/>
                  </a:lnTo>
                  <a:lnTo>
                    <a:pt x="48" y="92"/>
                  </a:lnTo>
                  <a:lnTo>
                    <a:pt x="47" y="92"/>
                  </a:lnTo>
                  <a:lnTo>
                    <a:pt x="46" y="92"/>
                  </a:lnTo>
                  <a:lnTo>
                    <a:pt x="45" y="90"/>
                  </a:lnTo>
                  <a:lnTo>
                    <a:pt x="43" y="88"/>
                  </a:lnTo>
                  <a:lnTo>
                    <a:pt x="42" y="87"/>
                  </a:lnTo>
                  <a:lnTo>
                    <a:pt x="41" y="85"/>
                  </a:lnTo>
                  <a:lnTo>
                    <a:pt x="39" y="85"/>
                  </a:lnTo>
                  <a:lnTo>
                    <a:pt x="38" y="85"/>
                  </a:lnTo>
                  <a:lnTo>
                    <a:pt x="36" y="88"/>
                  </a:lnTo>
                  <a:lnTo>
                    <a:pt x="33" y="90"/>
                  </a:lnTo>
                  <a:lnTo>
                    <a:pt x="32" y="94"/>
                  </a:lnTo>
                  <a:lnTo>
                    <a:pt x="31" y="98"/>
                  </a:lnTo>
                  <a:lnTo>
                    <a:pt x="28" y="102"/>
                  </a:lnTo>
                  <a:lnTo>
                    <a:pt x="27" y="106"/>
                  </a:lnTo>
                  <a:lnTo>
                    <a:pt x="24" y="108"/>
                  </a:lnTo>
                  <a:lnTo>
                    <a:pt x="23" y="112"/>
                  </a:lnTo>
                  <a:lnTo>
                    <a:pt x="20" y="115"/>
                  </a:lnTo>
                  <a:lnTo>
                    <a:pt x="19" y="119"/>
                  </a:lnTo>
                  <a:lnTo>
                    <a:pt x="16" y="124"/>
                  </a:lnTo>
                  <a:lnTo>
                    <a:pt x="14" y="129"/>
                  </a:lnTo>
                  <a:lnTo>
                    <a:pt x="11" y="133"/>
                  </a:lnTo>
                  <a:lnTo>
                    <a:pt x="9" y="136"/>
                  </a:lnTo>
                  <a:lnTo>
                    <a:pt x="6" y="139"/>
                  </a:lnTo>
                  <a:lnTo>
                    <a:pt x="4" y="140"/>
                  </a:lnTo>
                  <a:close/>
                </a:path>
              </a:pathLst>
            </a:custGeom>
            <a:solidFill>
              <a:srgbClr val="6633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988" name="Freeform 3573"/>
            <p:cNvSpPr>
              <a:spLocks/>
            </p:cNvSpPr>
            <p:nvPr/>
          </p:nvSpPr>
          <p:spPr bwMode="auto">
            <a:xfrm>
              <a:off x="2213" y="2659"/>
              <a:ext cx="103" cy="130"/>
            </a:xfrm>
            <a:custGeom>
              <a:avLst/>
              <a:gdLst>
                <a:gd name="T0" fmla="*/ 62 w 103"/>
                <a:gd name="T1" fmla="*/ 0 h 130"/>
                <a:gd name="T2" fmla="*/ 62 w 103"/>
                <a:gd name="T3" fmla="*/ 0 h 130"/>
                <a:gd name="T4" fmla="*/ 64 w 103"/>
                <a:gd name="T5" fmla="*/ 7 h 130"/>
                <a:gd name="T6" fmla="*/ 65 w 103"/>
                <a:gd name="T7" fmla="*/ 15 h 130"/>
                <a:gd name="T8" fmla="*/ 64 w 103"/>
                <a:gd name="T9" fmla="*/ 23 h 130"/>
                <a:gd name="T10" fmla="*/ 62 w 103"/>
                <a:gd name="T11" fmla="*/ 30 h 130"/>
                <a:gd name="T12" fmla="*/ 61 w 103"/>
                <a:gd name="T13" fmla="*/ 38 h 130"/>
                <a:gd name="T14" fmla="*/ 57 w 103"/>
                <a:gd name="T15" fmla="*/ 46 h 130"/>
                <a:gd name="T16" fmla="*/ 55 w 103"/>
                <a:gd name="T17" fmla="*/ 51 h 130"/>
                <a:gd name="T18" fmla="*/ 50 w 103"/>
                <a:gd name="T19" fmla="*/ 56 h 130"/>
                <a:gd name="T20" fmla="*/ 50 w 103"/>
                <a:gd name="T21" fmla="*/ 56 h 130"/>
                <a:gd name="T22" fmla="*/ 47 w 103"/>
                <a:gd name="T23" fmla="*/ 61 h 130"/>
                <a:gd name="T24" fmla="*/ 43 w 103"/>
                <a:gd name="T25" fmla="*/ 66 h 130"/>
                <a:gd name="T26" fmla="*/ 39 w 103"/>
                <a:gd name="T27" fmla="*/ 71 h 130"/>
                <a:gd name="T28" fmla="*/ 37 w 103"/>
                <a:gd name="T29" fmla="*/ 76 h 130"/>
                <a:gd name="T30" fmla="*/ 37 w 103"/>
                <a:gd name="T31" fmla="*/ 76 h 130"/>
                <a:gd name="T32" fmla="*/ 33 w 103"/>
                <a:gd name="T33" fmla="*/ 88 h 130"/>
                <a:gd name="T34" fmla="*/ 31 w 103"/>
                <a:gd name="T35" fmla="*/ 93 h 130"/>
                <a:gd name="T36" fmla="*/ 25 w 103"/>
                <a:gd name="T37" fmla="*/ 97 h 130"/>
                <a:gd name="T38" fmla="*/ 25 w 103"/>
                <a:gd name="T39" fmla="*/ 97 h 130"/>
                <a:gd name="T40" fmla="*/ 22 w 103"/>
                <a:gd name="T41" fmla="*/ 102 h 130"/>
                <a:gd name="T42" fmla="*/ 18 w 103"/>
                <a:gd name="T43" fmla="*/ 105 h 130"/>
                <a:gd name="T44" fmla="*/ 13 w 103"/>
                <a:gd name="T45" fmla="*/ 108 h 130"/>
                <a:gd name="T46" fmla="*/ 6 w 103"/>
                <a:gd name="T47" fmla="*/ 109 h 130"/>
                <a:gd name="T48" fmla="*/ 6 w 103"/>
                <a:gd name="T49" fmla="*/ 109 h 130"/>
                <a:gd name="T50" fmla="*/ 1 w 103"/>
                <a:gd name="T51" fmla="*/ 116 h 130"/>
                <a:gd name="T52" fmla="*/ 0 w 103"/>
                <a:gd name="T53" fmla="*/ 118 h 130"/>
                <a:gd name="T54" fmla="*/ 0 w 103"/>
                <a:gd name="T55" fmla="*/ 122 h 130"/>
                <a:gd name="T56" fmla="*/ 1 w 103"/>
                <a:gd name="T57" fmla="*/ 125 h 130"/>
                <a:gd name="T58" fmla="*/ 2 w 103"/>
                <a:gd name="T59" fmla="*/ 126 h 130"/>
                <a:gd name="T60" fmla="*/ 5 w 103"/>
                <a:gd name="T61" fmla="*/ 128 h 130"/>
                <a:gd name="T62" fmla="*/ 9 w 103"/>
                <a:gd name="T63" fmla="*/ 130 h 130"/>
                <a:gd name="T64" fmla="*/ 9 w 103"/>
                <a:gd name="T65" fmla="*/ 130 h 130"/>
                <a:gd name="T66" fmla="*/ 18 w 103"/>
                <a:gd name="T67" fmla="*/ 127 h 130"/>
                <a:gd name="T68" fmla="*/ 28 w 103"/>
                <a:gd name="T69" fmla="*/ 122 h 130"/>
                <a:gd name="T70" fmla="*/ 37 w 103"/>
                <a:gd name="T71" fmla="*/ 117 h 130"/>
                <a:gd name="T72" fmla="*/ 42 w 103"/>
                <a:gd name="T73" fmla="*/ 116 h 130"/>
                <a:gd name="T74" fmla="*/ 47 w 103"/>
                <a:gd name="T75" fmla="*/ 114 h 130"/>
                <a:gd name="T76" fmla="*/ 47 w 103"/>
                <a:gd name="T77" fmla="*/ 114 h 130"/>
                <a:gd name="T78" fmla="*/ 66 w 103"/>
                <a:gd name="T79" fmla="*/ 113 h 130"/>
                <a:gd name="T80" fmla="*/ 87 w 103"/>
                <a:gd name="T81" fmla="*/ 112 h 130"/>
                <a:gd name="T82" fmla="*/ 87 w 103"/>
                <a:gd name="T83" fmla="*/ 112 h 130"/>
                <a:gd name="T84" fmla="*/ 92 w 103"/>
                <a:gd name="T85" fmla="*/ 109 h 130"/>
                <a:gd name="T86" fmla="*/ 97 w 103"/>
                <a:gd name="T87" fmla="*/ 103 h 130"/>
                <a:gd name="T88" fmla="*/ 97 w 103"/>
                <a:gd name="T89" fmla="*/ 103 h 130"/>
                <a:gd name="T90" fmla="*/ 103 w 103"/>
                <a:gd name="T91" fmla="*/ 90 h 130"/>
                <a:gd name="T92" fmla="*/ 103 w 103"/>
                <a:gd name="T93" fmla="*/ 90 h 130"/>
                <a:gd name="T94" fmla="*/ 102 w 103"/>
                <a:gd name="T95" fmla="*/ 75 h 130"/>
                <a:gd name="T96" fmla="*/ 101 w 103"/>
                <a:gd name="T97" fmla="*/ 62 h 130"/>
                <a:gd name="T98" fmla="*/ 98 w 103"/>
                <a:gd name="T99" fmla="*/ 51 h 130"/>
                <a:gd name="T100" fmla="*/ 92 w 103"/>
                <a:gd name="T101" fmla="*/ 40 h 130"/>
                <a:gd name="T102" fmla="*/ 92 w 103"/>
                <a:gd name="T103" fmla="*/ 40 h 130"/>
                <a:gd name="T104" fmla="*/ 89 w 103"/>
                <a:gd name="T105" fmla="*/ 30 h 130"/>
                <a:gd name="T106" fmla="*/ 87 w 103"/>
                <a:gd name="T107" fmla="*/ 20 h 130"/>
                <a:gd name="T108" fmla="*/ 87 w 103"/>
                <a:gd name="T109" fmla="*/ 20 h 130"/>
                <a:gd name="T110" fmla="*/ 87 w 103"/>
                <a:gd name="T111" fmla="*/ 12 h 130"/>
                <a:gd name="T112" fmla="*/ 87 w 103"/>
                <a:gd name="T113" fmla="*/ 10 h 130"/>
                <a:gd name="T114" fmla="*/ 85 w 103"/>
                <a:gd name="T115" fmla="*/ 6 h 130"/>
                <a:gd name="T116" fmla="*/ 85 w 103"/>
                <a:gd name="T117" fmla="*/ 6 h 130"/>
                <a:gd name="T118" fmla="*/ 84 w 103"/>
                <a:gd name="T119" fmla="*/ 5 h 130"/>
                <a:gd name="T120" fmla="*/ 80 w 103"/>
                <a:gd name="T121" fmla="*/ 3 h 130"/>
                <a:gd name="T122" fmla="*/ 74 w 103"/>
                <a:gd name="T123" fmla="*/ 1 h 130"/>
                <a:gd name="T124" fmla="*/ 62 w 103"/>
                <a:gd name="T125" fmla="*/ 0 h 13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3"/>
                <a:gd name="T190" fmla="*/ 0 h 130"/>
                <a:gd name="T191" fmla="*/ 103 w 103"/>
                <a:gd name="T192" fmla="*/ 130 h 13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3" h="130">
                  <a:moveTo>
                    <a:pt x="62" y="0"/>
                  </a:moveTo>
                  <a:lnTo>
                    <a:pt x="62" y="0"/>
                  </a:lnTo>
                  <a:lnTo>
                    <a:pt x="64" y="7"/>
                  </a:lnTo>
                  <a:lnTo>
                    <a:pt x="65" y="15"/>
                  </a:lnTo>
                  <a:lnTo>
                    <a:pt x="64" y="23"/>
                  </a:lnTo>
                  <a:lnTo>
                    <a:pt x="62" y="30"/>
                  </a:lnTo>
                  <a:lnTo>
                    <a:pt x="61" y="38"/>
                  </a:lnTo>
                  <a:lnTo>
                    <a:pt x="57" y="46"/>
                  </a:lnTo>
                  <a:lnTo>
                    <a:pt x="55" y="51"/>
                  </a:lnTo>
                  <a:lnTo>
                    <a:pt x="50" y="56"/>
                  </a:lnTo>
                  <a:lnTo>
                    <a:pt x="47" y="61"/>
                  </a:lnTo>
                  <a:lnTo>
                    <a:pt x="43" y="66"/>
                  </a:lnTo>
                  <a:lnTo>
                    <a:pt x="39" y="71"/>
                  </a:lnTo>
                  <a:lnTo>
                    <a:pt x="37" y="76"/>
                  </a:lnTo>
                  <a:lnTo>
                    <a:pt x="33" y="88"/>
                  </a:lnTo>
                  <a:lnTo>
                    <a:pt x="31" y="93"/>
                  </a:lnTo>
                  <a:lnTo>
                    <a:pt x="25" y="97"/>
                  </a:lnTo>
                  <a:lnTo>
                    <a:pt x="22" y="102"/>
                  </a:lnTo>
                  <a:lnTo>
                    <a:pt x="18" y="105"/>
                  </a:lnTo>
                  <a:lnTo>
                    <a:pt x="13" y="108"/>
                  </a:lnTo>
                  <a:lnTo>
                    <a:pt x="6" y="109"/>
                  </a:lnTo>
                  <a:lnTo>
                    <a:pt x="1" y="116"/>
                  </a:lnTo>
                  <a:lnTo>
                    <a:pt x="0" y="118"/>
                  </a:lnTo>
                  <a:lnTo>
                    <a:pt x="0" y="122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5" y="128"/>
                  </a:lnTo>
                  <a:lnTo>
                    <a:pt x="9" y="130"/>
                  </a:lnTo>
                  <a:lnTo>
                    <a:pt x="18" y="127"/>
                  </a:lnTo>
                  <a:lnTo>
                    <a:pt x="28" y="122"/>
                  </a:lnTo>
                  <a:lnTo>
                    <a:pt x="37" y="117"/>
                  </a:lnTo>
                  <a:lnTo>
                    <a:pt x="42" y="116"/>
                  </a:lnTo>
                  <a:lnTo>
                    <a:pt x="47" y="114"/>
                  </a:lnTo>
                  <a:lnTo>
                    <a:pt x="66" y="113"/>
                  </a:lnTo>
                  <a:lnTo>
                    <a:pt x="87" y="112"/>
                  </a:lnTo>
                  <a:lnTo>
                    <a:pt x="92" y="109"/>
                  </a:lnTo>
                  <a:lnTo>
                    <a:pt x="97" y="103"/>
                  </a:lnTo>
                  <a:lnTo>
                    <a:pt x="103" y="90"/>
                  </a:lnTo>
                  <a:lnTo>
                    <a:pt x="102" y="75"/>
                  </a:lnTo>
                  <a:lnTo>
                    <a:pt x="101" y="62"/>
                  </a:lnTo>
                  <a:lnTo>
                    <a:pt x="98" y="51"/>
                  </a:lnTo>
                  <a:lnTo>
                    <a:pt x="92" y="40"/>
                  </a:lnTo>
                  <a:lnTo>
                    <a:pt x="89" y="30"/>
                  </a:lnTo>
                  <a:lnTo>
                    <a:pt x="87" y="20"/>
                  </a:lnTo>
                  <a:lnTo>
                    <a:pt x="87" y="12"/>
                  </a:lnTo>
                  <a:lnTo>
                    <a:pt x="87" y="10"/>
                  </a:lnTo>
                  <a:lnTo>
                    <a:pt x="85" y="6"/>
                  </a:lnTo>
                  <a:lnTo>
                    <a:pt x="84" y="5"/>
                  </a:lnTo>
                  <a:lnTo>
                    <a:pt x="80" y="3"/>
                  </a:lnTo>
                  <a:lnTo>
                    <a:pt x="74" y="1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F966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989" name="Freeform 3574"/>
            <p:cNvSpPr>
              <a:spLocks/>
            </p:cNvSpPr>
            <p:nvPr/>
          </p:nvSpPr>
          <p:spPr bwMode="auto">
            <a:xfrm>
              <a:off x="2213" y="2659"/>
              <a:ext cx="103" cy="130"/>
            </a:xfrm>
            <a:custGeom>
              <a:avLst/>
              <a:gdLst>
                <a:gd name="T0" fmla="*/ 62 w 103"/>
                <a:gd name="T1" fmla="*/ 0 h 130"/>
                <a:gd name="T2" fmla="*/ 62 w 103"/>
                <a:gd name="T3" fmla="*/ 0 h 130"/>
                <a:gd name="T4" fmla="*/ 64 w 103"/>
                <a:gd name="T5" fmla="*/ 7 h 130"/>
                <a:gd name="T6" fmla="*/ 65 w 103"/>
                <a:gd name="T7" fmla="*/ 15 h 130"/>
                <a:gd name="T8" fmla="*/ 64 w 103"/>
                <a:gd name="T9" fmla="*/ 23 h 130"/>
                <a:gd name="T10" fmla="*/ 62 w 103"/>
                <a:gd name="T11" fmla="*/ 30 h 130"/>
                <a:gd name="T12" fmla="*/ 61 w 103"/>
                <a:gd name="T13" fmla="*/ 38 h 130"/>
                <a:gd name="T14" fmla="*/ 57 w 103"/>
                <a:gd name="T15" fmla="*/ 46 h 130"/>
                <a:gd name="T16" fmla="*/ 55 w 103"/>
                <a:gd name="T17" fmla="*/ 51 h 130"/>
                <a:gd name="T18" fmla="*/ 50 w 103"/>
                <a:gd name="T19" fmla="*/ 56 h 130"/>
                <a:gd name="T20" fmla="*/ 50 w 103"/>
                <a:gd name="T21" fmla="*/ 56 h 130"/>
                <a:gd name="T22" fmla="*/ 47 w 103"/>
                <a:gd name="T23" fmla="*/ 61 h 130"/>
                <a:gd name="T24" fmla="*/ 43 w 103"/>
                <a:gd name="T25" fmla="*/ 66 h 130"/>
                <a:gd name="T26" fmla="*/ 39 w 103"/>
                <a:gd name="T27" fmla="*/ 71 h 130"/>
                <a:gd name="T28" fmla="*/ 37 w 103"/>
                <a:gd name="T29" fmla="*/ 76 h 130"/>
                <a:gd name="T30" fmla="*/ 37 w 103"/>
                <a:gd name="T31" fmla="*/ 76 h 130"/>
                <a:gd name="T32" fmla="*/ 33 w 103"/>
                <a:gd name="T33" fmla="*/ 88 h 130"/>
                <a:gd name="T34" fmla="*/ 31 w 103"/>
                <a:gd name="T35" fmla="*/ 93 h 130"/>
                <a:gd name="T36" fmla="*/ 25 w 103"/>
                <a:gd name="T37" fmla="*/ 97 h 130"/>
                <a:gd name="T38" fmla="*/ 25 w 103"/>
                <a:gd name="T39" fmla="*/ 97 h 130"/>
                <a:gd name="T40" fmla="*/ 22 w 103"/>
                <a:gd name="T41" fmla="*/ 102 h 130"/>
                <a:gd name="T42" fmla="*/ 18 w 103"/>
                <a:gd name="T43" fmla="*/ 105 h 130"/>
                <a:gd name="T44" fmla="*/ 13 w 103"/>
                <a:gd name="T45" fmla="*/ 108 h 130"/>
                <a:gd name="T46" fmla="*/ 6 w 103"/>
                <a:gd name="T47" fmla="*/ 109 h 130"/>
                <a:gd name="T48" fmla="*/ 6 w 103"/>
                <a:gd name="T49" fmla="*/ 109 h 130"/>
                <a:gd name="T50" fmla="*/ 1 w 103"/>
                <a:gd name="T51" fmla="*/ 116 h 130"/>
                <a:gd name="T52" fmla="*/ 0 w 103"/>
                <a:gd name="T53" fmla="*/ 118 h 130"/>
                <a:gd name="T54" fmla="*/ 0 w 103"/>
                <a:gd name="T55" fmla="*/ 122 h 130"/>
                <a:gd name="T56" fmla="*/ 1 w 103"/>
                <a:gd name="T57" fmla="*/ 125 h 130"/>
                <a:gd name="T58" fmla="*/ 2 w 103"/>
                <a:gd name="T59" fmla="*/ 126 h 130"/>
                <a:gd name="T60" fmla="*/ 5 w 103"/>
                <a:gd name="T61" fmla="*/ 128 h 130"/>
                <a:gd name="T62" fmla="*/ 9 w 103"/>
                <a:gd name="T63" fmla="*/ 130 h 130"/>
                <a:gd name="T64" fmla="*/ 9 w 103"/>
                <a:gd name="T65" fmla="*/ 130 h 130"/>
                <a:gd name="T66" fmla="*/ 18 w 103"/>
                <a:gd name="T67" fmla="*/ 127 h 130"/>
                <a:gd name="T68" fmla="*/ 28 w 103"/>
                <a:gd name="T69" fmla="*/ 122 h 130"/>
                <a:gd name="T70" fmla="*/ 37 w 103"/>
                <a:gd name="T71" fmla="*/ 117 h 130"/>
                <a:gd name="T72" fmla="*/ 42 w 103"/>
                <a:gd name="T73" fmla="*/ 116 h 130"/>
                <a:gd name="T74" fmla="*/ 47 w 103"/>
                <a:gd name="T75" fmla="*/ 114 h 130"/>
                <a:gd name="T76" fmla="*/ 47 w 103"/>
                <a:gd name="T77" fmla="*/ 114 h 130"/>
                <a:gd name="T78" fmla="*/ 66 w 103"/>
                <a:gd name="T79" fmla="*/ 113 h 130"/>
                <a:gd name="T80" fmla="*/ 87 w 103"/>
                <a:gd name="T81" fmla="*/ 112 h 130"/>
                <a:gd name="T82" fmla="*/ 87 w 103"/>
                <a:gd name="T83" fmla="*/ 112 h 130"/>
                <a:gd name="T84" fmla="*/ 92 w 103"/>
                <a:gd name="T85" fmla="*/ 109 h 130"/>
                <a:gd name="T86" fmla="*/ 97 w 103"/>
                <a:gd name="T87" fmla="*/ 103 h 130"/>
                <a:gd name="T88" fmla="*/ 97 w 103"/>
                <a:gd name="T89" fmla="*/ 103 h 130"/>
                <a:gd name="T90" fmla="*/ 103 w 103"/>
                <a:gd name="T91" fmla="*/ 90 h 130"/>
                <a:gd name="T92" fmla="*/ 103 w 103"/>
                <a:gd name="T93" fmla="*/ 90 h 130"/>
                <a:gd name="T94" fmla="*/ 102 w 103"/>
                <a:gd name="T95" fmla="*/ 75 h 130"/>
                <a:gd name="T96" fmla="*/ 101 w 103"/>
                <a:gd name="T97" fmla="*/ 62 h 130"/>
                <a:gd name="T98" fmla="*/ 98 w 103"/>
                <a:gd name="T99" fmla="*/ 51 h 130"/>
                <a:gd name="T100" fmla="*/ 92 w 103"/>
                <a:gd name="T101" fmla="*/ 40 h 130"/>
                <a:gd name="T102" fmla="*/ 92 w 103"/>
                <a:gd name="T103" fmla="*/ 40 h 130"/>
                <a:gd name="T104" fmla="*/ 89 w 103"/>
                <a:gd name="T105" fmla="*/ 30 h 130"/>
                <a:gd name="T106" fmla="*/ 87 w 103"/>
                <a:gd name="T107" fmla="*/ 20 h 130"/>
                <a:gd name="T108" fmla="*/ 87 w 103"/>
                <a:gd name="T109" fmla="*/ 20 h 130"/>
                <a:gd name="T110" fmla="*/ 87 w 103"/>
                <a:gd name="T111" fmla="*/ 12 h 130"/>
                <a:gd name="T112" fmla="*/ 87 w 103"/>
                <a:gd name="T113" fmla="*/ 10 h 130"/>
                <a:gd name="T114" fmla="*/ 85 w 103"/>
                <a:gd name="T115" fmla="*/ 6 h 130"/>
                <a:gd name="T116" fmla="*/ 85 w 103"/>
                <a:gd name="T117" fmla="*/ 6 h 130"/>
                <a:gd name="T118" fmla="*/ 84 w 103"/>
                <a:gd name="T119" fmla="*/ 5 h 130"/>
                <a:gd name="T120" fmla="*/ 80 w 103"/>
                <a:gd name="T121" fmla="*/ 3 h 130"/>
                <a:gd name="T122" fmla="*/ 74 w 103"/>
                <a:gd name="T123" fmla="*/ 1 h 130"/>
                <a:gd name="T124" fmla="*/ 62 w 103"/>
                <a:gd name="T125" fmla="*/ 0 h 13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3"/>
                <a:gd name="T190" fmla="*/ 0 h 130"/>
                <a:gd name="T191" fmla="*/ 103 w 103"/>
                <a:gd name="T192" fmla="*/ 130 h 13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3" h="130">
                  <a:moveTo>
                    <a:pt x="62" y="0"/>
                  </a:moveTo>
                  <a:lnTo>
                    <a:pt x="62" y="0"/>
                  </a:lnTo>
                  <a:lnTo>
                    <a:pt x="64" y="7"/>
                  </a:lnTo>
                  <a:lnTo>
                    <a:pt x="65" y="15"/>
                  </a:lnTo>
                  <a:lnTo>
                    <a:pt x="64" y="23"/>
                  </a:lnTo>
                  <a:lnTo>
                    <a:pt x="62" y="30"/>
                  </a:lnTo>
                  <a:lnTo>
                    <a:pt x="61" y="38"/>
                  </a:lnTo>
                  <a:lnTo>
                    <a:pt x="57" y="46"/>
                  </a:lnTo>
                  <a:lnTo>
                    <a:pt x="55" y="51"/>
                  </a:lnTo>
                  <a:lnTo>
                    <a:pt x="50" y="56"/>
                  </a:lnTo>
                  <a:lnTo>
                    <a:pt x="47" y="61"/>
                  </a:lnTo>
                  <a:lnTo>
                    <a:pt x="43" y="66"/>
                  </a:lnTo>
                  <a:lnTo>
                    <a:pt x="39" y="71"/>
                  </a:lnTo>
                  <a:lnTo>
                    <a:pt x="37" y="76"/>
                  </a:lnTo>
                  <a:lnTo>
                    <a:pt x="33" y="88"/>
                  </a:lnTo>
                  <a:lnTo>
                    <a:pt x="31" y="93"/>
                  </a:lnTo>
                  <a:lnTo>
                    <a:pt x="25" y="97"/>
                  </a:lnTo>
                  <a:lnTo>
                    <a:pt x="22" y="102"/>
                  </a:lnTo>
                  <a:lnTo>
                    <a:pt x="18" y="105"/>
                  </a:lnTo>
                  <a:lnTo>
                    <a:pt x="13" y="108"/>
                  </a:lnTo>
                  <a:lnTo>
                    <a:pt x="6" y="109"/>
                  </a:lnTo>
                  <a:lnTo>
                    <a:pt x="1" y="116"/>
                  </a:lnTo>
                  <a:lnTo>
                    <a:pt x="0" y="118"/>
                  </a:lnTo>
                  <a:lnTo>
                    <a:pt x="0" y="122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5" y="128"/>
                  </a:lnTo>
                  <a:lnTo>
                    <a:pt x="9" y="130"/>
                  </a:lnTo>
                  <a:lnTo>
                    <a:pt x="18" y="127"/>
                  </a:lnTo>
                  <a:lnTo>
                    <a:pt x="28" y="122"/>
                  </a:lnTo>
                  <a:lnTo>
                    <a:pt x="37" y="117"/>
                  </a:lnTo>
                  <a:lnTo>
                    <a:pt x="42" y="116"/>
                  </a:lnTo>
                  <a:lnTo>
                    <a:pt x="47" y="114"/>
                  </a:lnTo>
                  <a:lnTo>
                    <a:pt x="66" y="113"/>
                  </a:lnTo>
                  <a:lnTo>
                    <a:pt x="87" y="112"/>
                  </a:lnTo>
                  <a:lnTo>
                    <a:pt x="92" y="109"/>
                  </a:lnTo>
                  <a:lnTo>
                    <a:pt x="97" y="103"/>
                  </a:lnTo>
                  <a:lnTo>
                    <a:pt x="103" y="90"/>
                  </a:lnTo>
                  <a:lnTo>
                    <a:pt x="102" y="75"/>
                  </a:lnTo>
                  <a:lnTo>
                    <a:pt x="101" y="62"/>
                  </a:lnTo>
                  <a:lnTo>
                    <a:pt x="98" y="51"/>
                  </a:lnTo>
                  <a:lnTo>
                    <a:pt x="92" y="40"/>
                  </a:lnTo>
                  <a:lnTo>
                    <a:pt x="89" y="30"/>
                  </a:lnTo>
                  <a:lnTo>
                    <a:pt x="87" y="20"/>
                  </a:lnTo>
                  <a:lnTo>
                    <a:pt x="87" y="12"/>
                  </a:lnTo>
                  <a:lnTo>
                    <a:pt x="87" y="10"/>
                  </a:lnTo>
                  <a:lnTo>
                    <a:pt x="85" y="6"/>
                  </a:lnTo>
                  <a:lnTo>
                    <a:pt x="84" y="5"/>
                  </a:lnTo>
                  <a:lnTo>
                    <a:pt x="80" y="3"/>
                  </a:lnTo>
                  <a:lnTo>
                    <a:pt x="74" y="1"/>
                  </a:lnTo>
                  <a:lnTo>
                    <a:pt x="6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990" name="Freeform 3575"/>
            <p:cNvSpPr>
              <a:spLocks/>
            </p:cNvSpPr>
            <p:nvPr/>
          </p:nvSpPr>
          <p:spPr bwMode="auto">
            <a:xfrm>
              <a:off x="2246" y="2465"/>
              <a:ext cx="542" cy="227"/>
            </a:xfrm>
            <a:custGeom>
              <a:avLst/>
              <a:gdLst>
                <a:gd name="T0" fmla="*/ 50 w 542"/>
                <a:gd name="T1" fmla="*/ 218 h 227"/>
                <a:gd name="T2" fmla="*/ 46 w 542"/>
                <a:gd name="T3" fmla="*/ 213 h 227"/>
                <a:gd name="T4" fmla="*/ 22 w 542"/>
                <a:gd name="T5" fmla="*/ 220 h 227"/>
                <a:gd name="T6" fmla="*/ 1 w 542"/>
                <a:gd name="T7" fmla="*/ 187 h 227"/>
                <a:gd name="T8" fmla="*/ 19 w 542"/>
                <a:gd name="T9" fmla="*/ 157 h 227"/>
                <a:gd name="T10" fmla="*/ 22 w 542"/>
                <a:gd name="T11" fmla="*/ 149 h 227"/>
                <a:gd name="T12" fmla="*/ 18 w 542"/>
                <a:gd name="T13" fmla="*/ 146 h 227"/>
                <a:gd name="T14" fmla="*/ 1 w 542"/>
                <a:gd name="T15" fmla="*/ 125 h 227"/>
                <a:gd name="T16" fmla="*/ 17 w 542"/>
                <a:gd name="T17" fmla="*/ 89 h 227"/>
                <a:gd name="T18" fmla="*/ 41 w 542"/>
                <a:gd name="T19" fmla="*/ 76 h 227"/>
                <a:gd name="T20" fmla="*/ 60 w 542"/>
                <a:gd name="T21" fmla="*/ 58 h 227"/>
                <a:gd name="T22" fmla="*/ 73 w 542"/>
                <a:gd name="T23" fmla="*/ 53 h 227"/>
                <a:gd name="T24" fmla="*/ 86 w 542"/>
                <a:gd name="T25" fmla="*/ 49 h 227"/>
                <a:gd name="T26" fmla="*/ 111 w 542"/>
                <a:gd name="T27" fmla="*/ 24 h 227"/>
                <a:gd name="T28" fmla="*/ 124 w 542"/>
                <a:gd name="T29" fmla="*/ 25 h 227"/>
                <a:gd name="T30" fmla="*/ 167 w 542"/>
                <a:gd name="T31" fmla="*/ 1 h 227"/>
                <a:gd name="T32" fmla="*/ 244 w 542"/>
                <a:gd name="T33" fmla="*/ 21 h 227"/>
                <a:gd name="T34" fmla="*/ 279 w 542"/>
                <a:gd name="T35" fmla="*/ 21 h 227"/>
                <a:gd name="T36" fmla="*/ 334 w 542"/>
                <a:gd name="T37" fmla="*/ 10 h 227"/>
                <a:gd name="T38" fmla="*/ 371 w 542"/>
                <a:gd name="T39" fmla="*/ 29 h 227"/>
                <a:gd name="T40" fmla="*/ 388 w 542"/>
                <a:gd name="T41" fmla="*/ 33 h 227"/>
                <a:gd name="T42" fmla="*/ 419 w 542"/>
                <a:gd name="T43" fmla="*/ 52 h 227"/>
                <a:gd name="T44" fmla="*/ 435 w 542"/>
                <a:gd name="T45" fmla="*/ 55 h 227"/>
                <a:gd name="T46" fmla="*/ 462 w 542"/>
                <a:gd name="T47" fmla="*/ 90 h 227"/>
                <a:gd name="T48" fmla="*/ 479 w 542"/>
                <a:gd name="T49" fmla="*/ 86 h 227"/>
                <a:gd name="T50" fmla="*/ 505 w 542"/>
                <a:gd name="T51" fmla="*/ 92 h 227"/>
                <a:gd name="T52" fmla="*/ 528 w 542"/>
                <a:gd name="T53" fmla="*/ 98 h 227"/>
                <a:gd name="T54" fmla="*/ 540 w 542"/>
                <a:gd name="T55" fmla="*/ 146 h 227"/>
                <a:gd name="T56" fmla="*/ 516 w 542"/>
                <a:gd name="T57" fmla="*/ 162 h 227"/>
                <a:gd name="T58" fmla="*/ 480 w 542"/>
                <a:gd name="T59" fmla="*/ 190 h 227"/>
                <a:gd name="T60" fmla="*/ 449 w 542"/>
                <a:gd name="T61" fmla="*/ 201 h 227"/>
                <a:gd name="T62" fmla="*/ 419 w 542"/>
                <a:gd name="T63" fmla="*/ 195 h 227"/>
                <a:gd name="T64" fmla="*/ 410 w 542"/>
                <a:gd name="T65" fmla="*/ 201 h 227"/>
                <a:gd name="T66" fmla="*/ 396 w 542"/>
                <a:gd name="T67" fmla="*/ 201 h 227"/>
                <a:gd name="T68" fmla="*/ 339 w 542"/>
                <a:gd name="T69" fmla="*/ 213 h 227"/>
                <a:gd name="T70" fmla="*/ 336 w 542"/>
                <a:gd name="T71" fmla="*/ 168 h 227"/>
                <a:gd name="T72" fmla="*/ 319 w 542"/>
                <a:gd name="T73" fmla="*/ 181 h 227"/>
                <a:gd name="T74" fmla="*/ 299 w 542"/>
                <a:gd name="T75" fmla="*/ 185 h 227"/>
                <a:gd name="T76" fmla="*/ 299 w 542"/>
                <a:gd name="T77" fmla="*/ 182 h 227"/>
                <a:gd name="T78" fmla="*/ 305 w 542"/>
                <a:gd name="T79" fmla="*/ 176 h 227"/>
                <a:gd name="T80" fmla="*/ 291 w 542"/>
                <a:gd name="T81" fmla="*/ 182 h 227"/>
                <a:gd name="T82" fmla="*/ 283 w 542"/>
                <a:gd name="T83" fmla="*/ 181 h 227"/>
                <a:gd name="T84" fmla="*/ 267 w 542"/>
                <a:gd name="T85" fmla="*/ 173 h 227"/>
                <a:gd name="T86" fmla="*/ 263 w 542"/>
                <a:gd name="T87" fmla="*/ 173 h 227"/>
                <a:gd name="T88" fmla="*/ 248 w 542"/>
                <a:gd name="T89" fmla="*/ 182 h 227"/>
                <a:gd name="T90" fmla="*/ 234 w 542"/>
                <a:gd name="T91" fmla="*/ 191 h 227"/>
                <a:gd name="T92" fmla="*/ 222 w 542"/>
                <a:gd name="T93" fmla="*/ 194 h 227"/>
                <a:gd name="T94" fmla="*/ 188 w 542"/>
                <a:gd name="T95" fmla="*/ 201 h 227"/>
                <a:gd name="T96" fmla="*/ 170 w 542"/>
                <a:gd name="T97" fmla="*/ 177 h 227"/>
                <a:gd name="T98" fmla="*/ 176 w 542"/>
                <a:gd name="T99" fmla="*/ 174 h 227"/>
                <a:gd name="T100" fmla="*/ 162 w 542"/>
                <a:gd name="T101" fmla="*/ 176 h 227"/>
                <a:gd name="T102" fmla="*/ 123 w 542"/>
                <a:gd name="T103" fmla="*/ 186 h 227"/>
                <a:gd name="T104" fmla="*/ 114 w 542"/>
                <a:gd name="T105" fmla="*/ 183 h 227"/>
                <a:gd name="T106" fmla="*/ 123 w 542"/>
                <a:gd name="T107" fmla="*/ 194 h 227"/>
                <a:gd name="T108" fmla="*/ 119 w 542"/>
                <a:gd name="T109" fmla="*/ 205 h 227"/>
                <a:gd name="T110" fmla="*/ 109 w 542"/>
                <a:gd name="T111" fmla="*/ 200 h 227"/>
                <a:gd name="T112" fmla="*/ 97 w 542"/>
                <a:gd name="T113" fmla="*/ 211 h 227"/>
                <a:gd name="T114" fmla="*/ 82 w 542"/>
                <a:gd name="T115" fmla="*/ 220 h 22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42"/>
                <a:gd name="T175" fmla="*/ 0 h 227"/>
                <a:gd name="T176" fmla="*/ 542 w 542"/>
                <a:gd name="T177" fmla="*/ 227 h 22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42" h="227">
                  <a:moveTo>
                    <a:pt x="64" y="227"/>
                  </a:moveTo>
                  <a:lnTo>
                    <a:pt x="61" y="227"/>
                  </a:lnTo>
                  <a:lnTo>
                    <a:pt x="57" y="226"/>
                  </a:lnTo>
                  <a:lnTo>
                    <a:pt x="55" y="224"/>
                  </a:lnTo>
                  <a:lnTo>
                    <a:pt x="54" y="222"/>
                  </a:lnTo>
                  <a:lnTo>
                    <a:pt x="51" y="220"/>
                  </a:lnTo>
                  <a:lnTo>
                    <a:pt x="50" y="218"/>
                  </a:lnTo>
                  <a:lnTo>
                    <a:pt x="50" y="214"/>
                  </a:lnTo>
                  <a:lnTo>
                    <a:pt x="50" y="211"/>
                  </a:lnTo>
                  <a:lnTo>
                    <a:pt x="49" y="210"/>
                  </a:lnTo>
                  <a:lnTo>
                    <a:pt x="47" y="210"/>
                  </a:lnTo>
                  <a:lnTo>
                    <a:pt x="47" y="211"/>
                  </a:lnTo>
                  <a:lnTo>
                    <a:pt x="46" y="213"/>
                  </a:lnTo>
                  <a:lnTo>
                    <a:pt x="45" y="213"/>
                  </a:lnTo>
                  <a:lnTo>
                    <a:pt x="45" y="214"/>
                  </a:lnTo>
                  <a:lnTo>
                    <a:pt x="45" y="217"/>
                  </a:lnTo>
                  <a:lnTo>
                    <a:pt x="38" y="219"/>
                  </a:lnTo>
                  <a:lnTo>
                    <a:pt x="33" y="220"/>
                  </a:lnTo>
                  <a:lnTo>
                    <a:pt x="27" y="222"/>
                  </a:lnTo>
                  <a:lnTo>
                    <a:pt x="22" y="220"/>
                  </a:lnTo>
                  <a:lnTo>
                    <a:pt x="17" y="219"/>
                  </a:lnTo>
                  <a:lnTo>
                    <a:pt x="12" y="215"/>
                  </a:lnTo>
                  <a:lnTo>
                    <a:pt x="6" y="211"/>
                  </a:lnTo>
                  <a:lnTo>
                    <a:pt x="3" y="206"/>
                  </a:lnTo>
                  <a:lnTo>
                    <a:pt x="1" y="200"/>
                  </a:lnTo>
                  <a:lnTo>
                    <a:pt x="0" y="194"/>
                  </a:lnTo>
                  <a:lnTo>
                    <a:pt x="1" y="187"/>
                  </a:lnTo>
                  <a:lnTo>
                    <a:pt x="3" y="181"/>
                  </a:lnTo>
                  <a:lnTo>
                    <a:pt x="5" y="173"/>
                  </a:lnTo>
                  <a:lnTo>
                    <a:pt x="9" y="168"/>
                  </a:lnTo>
                  <a:lnTo>
                    <a:pt x="13" y="163"/>
                  </a:lnTo>
                  <a:lnTo>
                    <a:pt x="20" y="160"/>
                  </a:lnTo>
                  <a:lnTo>
                    <a:pt x="19" y="159"/>
                  </a:lnTo>
                  <a:lnTo>
                    <a:pt x="19" y="157"/>
                  </a:lnTo>
                  <a:lnTo>
                    <a:pt x="18" y="155"/>
                  </a:lnTo>
                  <a:lnTo>
                    <a:pt x="18" y="154"/>
                  </a:lnTo>
                  <a:lnTo>
                    <a:pt x="18" y="153"/>
                  </a:lnTo>
                  <a:lnTo>
                    <a:pt x="19" y="152"/>
                  </a:lnTo>
                  <a:lnTo>
                    <a:pt x="20" y="150"/>
                  </a:lnTo>
                  <a:lnTo>
                    <a:pt x="22" y="149"/>
                  </a:lnTo>
                  <a:lnTo>
                    <a:pt x="23" y="148"/>
                  </a:lnTo>
                  <a:lnTo>
                    <a:pt x="22" y="148"/>
                  </a:lnTo>
                  <a:lnTo>
                    <a:pt x="20" y="146"/>
                  </a:lnTo>
                  <a:lnTo>
                    <a:pt x="19" y="146"/>
                  </a:lnTo>
                  <a:lnTo>
                    <a:pt x="18" y="146"/>
                  </a:lnTo>
                  <a:lnTo>
                    <a:pt x="17" y="146"/>
                  </a:lnTo>
                  <a:lnTo>
                    <a:pt x="15" y="146"/>
                  </a:lnTo>
                  <a:lnTo>
                    <a:pt x="13" y="146"/>
                  </a:lnTo>
                  <a:lnTo>
                    <a:pt x="6" y="140"/>
                  </a:lnTo>
                  <a:lnTo>
                    <a:pt x="3" y="132"/>
                  </a:lnTo>
                  <a:lnTo>
                    <a:pt x="1" y="125"/>
                  </a:lnTo>
                  <a:lnTo>
                    <a:pt x="1" y="117"/>
                  </a:lnTo>
                  <a:lnTo>
                    <a:pt x="4" y="109"/>
                  </a:lnTo>
                  <a:lnTo>
                    <a:pt x="8" y="102"/>
                  </a:lnTo>
                  <a:lnTo>
                    <a:pt x="12" y="95"/>
                  </a:lnTo>
                  <a:lnTo>
                    <a:pt x="17" y="90"/>
                  </a:lnTo>
                  <a:lnTo>
                    <a:pt x="17" y="89"/>
                  </a:lnTo>
                  <a:lnTo>
                    <a:pt x="19" y="88"/>
                  </a:lnTo>
                  <a:lnTo>
                    <a:pt x="23" y="85"/>
                  </a:lnTo>
                  <a:lnTo>
                    <a:pt x="26" y="83"/>
                  </a:lnTo>
                  <a:lnTo>
                    <a:pt x="29" y="80"/>
                  </a:lnTo>
                  <a:lnTo>
                    <a:pt x="33" y="78"/>
                  </a:lnTo>
                  <a:lnTo>
                    <a:pt x="37" y="76"/>
                  </a:lnTo>
                  <a:lnTo>
                    <a:pt x="41" y="76"/>
                  </a:lnTo>
                  <a:lnTo>
                    <a:pt x="45" y="79"/>
                  </a:lnTo>
                  <a:lnTo>
                    <a:pt x="45" y="78"/>
                  </a:lnTo>
                  <a:lnTo>
                    <a:pt x="47" y="75"/>
                  </a:lnTo>
                  <a:lnTo>
                    <a:pt x="50" y="71"/>
                  </a:lnTo>
                  <a:lnTo>
                    <a:pt x="52" y="66"/>
                  </a:lnTo>
                  <a:lnTo>
                    <a:pt x="56" y="62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70" y="57"/>
                  </a:lnTo>
                  <a:lnTo>
                    <a:pt x="70" y="58"/>
                  </a:lnTo>
                  <a:lnTo>
                    <a:pt x="72" y="58"/>
                  </a:lnTo>
                  <a:lnTo>
                    <a:pt x="73" y="58"/>
                  </a:lnTo>
                  <a:lnTo>
                    <a:pt x="73" y="53"/>
                  </a:lnTo>
                  <a:lnTo>
                    <a:pt x="74" y="52"/>
                  </a:lnTo>
                  <a:lnTo>
                    <a:pt x="75" y="51"/>
                  </a:lnTo>
                  <a:lnTo>
                    <a:pt x="77" y="49"/>
                  </a:lnTo>
                  <a:lnTo>
                    <a:pt x="79" y="49"/>
                  </a:lnTo>
                  <a:lnTo>
                    <a:pt x="80" y="49"/>
                  </a:lnTo>
                  <a:lnTo>
                    <a:pt x="83" y="49"/>
                  </a:lnTo>
                  <a:lnTo>
                    <a:pt x="86" y="49"/>
                  </a:lnTo>
                  <a:lnTo>
                    <a:pt x="87" y="43"/>
                  </a:lnTo>
                  <a:lnTo>
                    <a:pt x="89" y="38"/>
                  </a:lnTo>
                  <a:lnTo>
                    <a:pt x="92" y="32"/>
                  </a:lnTo>
                  <a:lnTo>
                    <a:pt x="96" y="29"/>
                  </a:lnTo>
                  <a:lnTo>
                    <a:pt x="100" y="25"/>
                  </a:lnTo>
                  <a:lnTo>
                    <a:pt x="105" y="24"/>
                  </a:lnTo>
                  <a:lnTo>
                    <a:pt x="111" y="24"/>
                  </a:lnTo>
                  <a:lnTo>
                    <a:pt x="119" y="25"/>
                  </a:lnTo>
                  <a:lnTo>
                    <a:pt x="120" y="25"/>
                  </a:lnTo>
                  <a:lnTo>
                    <a:pt x="121" y="27"/>
                  </a:lnTo>
                  <a:lnTo>
                    <a:pt x="123" y="27"/>
                  </a:lnTo>
                  <a:lnTo>
                    <a:pt x="124" y="25"/>
                  </a:lnTo>
                  <a:lnTo>
                    <a:pt x="125" y="24"/>
                  </a:lnTo>
                  <a:lnTo>
                    <a:pt x="126" y="23"/>
                  </a:lnTo>
                  <a:lnTo>
                    <a:pt x="128" y="21"/>
                  </a:lnTo>
                  <a:lnTo>
                    <a:pt x="139" y="12"/>
                  </a:lnTo>
                  <a:lnTo>
                    <a:pt x="153" y="6"/>
                  </a:lnTo>
                  <a:lnTo>
                    <a:pt x="167" y="1"/>
                  </a:lnTo>
                  <a:lnTo>
                    <a:pt x="183" y="0"/>
                  </a:lnTo>
                  <a:lnTo>
                    <a:pt x="198" y="0"/>
                  </a:lnTo>
                  <a:lnTo>
                    <a:pt x="212" y="4"/>
                  </a:lnTo>
                  <a:lnTo>
                    <a:pt x="226" y="10"/>
                  </a:lnTo>
                  <a:lnTo>
                    <a:pt x="237" y="19"/>
                  </a:lnTo>
                  <a:lnTo>
                    <a:pt x="240" y="20"/>
                  </a:lnTo>
                  <a:lnTo>
                    <a:pt x="244" y="21"/>
                  </a:lnTo>
                  <a:lnTo>
                    <a:pt x="249" y="20"/>
                  </a:lnTo>
                  <a:lnTo>
                    <a:pt x="254" y="20"/>
                  </a:lnTo>
                  <a:lnTo>
                    <a:pt x="260" y="20"/>
                  </a:lnTo>
                  <a:lnTo>
                    <a:pt x="265" y="23"/>
                  </a:lnTo>
                  <a:lnTo>
                    <a:pt x="269" y="25"/>
                  </a:lnTo>
                  <a:lnTo>
                    <a:pt x="274" y="25"/>
                  </a:lnTo>
                  <a:lnTo>
                    <a:pt x="279" y="21"/>
                  </a:lnTo>
                  <a:lnTo>
                    <a:pt x="287" y="18"/>
                  </a:lnTo>
                  <a:lnTo>
                    <a:pt x="295" y="15"/>
                  </a:lnTo>
                  <a:lnTo>
                    <a:pt x="302" y="12"/>
                  </a:lnTo>
                  <a:lnTo>
                    <a:pt x="311" y="11"/>
                  </a:lnTo>
                  <a:lnTo>
                    <a:pt x="319" y="10"/>
                  </a:lnTo>
                  <a:lnTo>
                    <a:pt x="328" y="10"/>
                  </a:lnTo>
                  <a:lnTo>
                    <a:pt x="334" y="10"/>
                  </a:lnTo>
                  <a:lnTo>
                    <a:pt x="339" y="11"/>
                  </a:lnTo>
                  <a:lnTo>
                    <a:pt x="345" y="12"/>
                  </a:lnTo>
                  <a:lnTo>
                    <a:pt x="351" y="15"/>
                  </a:lnTo>
                  <a:lnTo>
                    <a:pt x="357" y="18"/>
                  </a:lnTo>
                  <a:lnTo>
                    <a:pt x="362" y="20"/>
                  </a:lnTo>
                  <a:lnTo>
                    <a:pt x="368" y="24"/>
                  </a:lnTo>
                  <a:lnTo>
                    <a:pt x="371" y="29"/>
                  </a:lnTo>
                  <a:lnTo>
                    <a:pt x="374" y="34"/>
                  </a:lnTo>
                  <a:lnTo>
                    <a:pt x="375" y="34"/>
                  </a:lnTo>
                  <a:lnTo>
                    <a:pt x="376" y="34"/>
                  </a:lnTo>
                  <a:lnTo>
                    <a:pt x="378" y="34"/>
                  </a:lnTo>
                  <a:lnTo>
                    <a:pt x="383" y="33"/>
                  </a:lnTo>
                  <a:lnTo>
                    <a:pt x="388" y="33"/>
                  </a:lnTo>
                  <a:lnTo>
                    <a:pt x="394" y="33"/>
                  </a:lnTo>
                  <a:lnTo>
                    <a:pt x="401" y="35"/>
                  </a:lnTo>
                  <a:lnTo>
                    <a:pt x="407" y="38"/>
                  </a:lnTo>
                  <a:lnTo>
                    <a:pt x="412" y="42"/>
                  </a:lnTo>
                  <a:lnTo>
                    <a:pt x="416" y="46"/>
                  </a:lnTo>
                  <a:lnTo>
                    <a:pt x="417" y="51"/>
                  </a:lnTo>
                  <a:lnTo>
                    <a:pt x="419" y="52"/>
                  </a:lnTo>
                  <a:lnTo>
                    <a:pt x="420" y="52"/>
                  </a:lnTo>
                  <a:lnTo>
                    <a:pt x="421" y="52"/>
                  </a:lnTo>
                  <a:lnTo>
                    <a:pt x="422" y="52"/>
                  </a:lnTo>
                  <a:lnTo>
                    <a:pt x="424" y="51"/>
                  </a:lnTo>
                  <a:lnTo>
                    <a:pt x="430" y="52"/>
                  </a:lnTo>
                  <a:lnTo>
                    <a:pt x="435" y="55"/>
                  </a:lnTo>
                  <a:lnTo>
                    <a:pt x="442" y="58"/>
                  </a:lnTo>
                  <a:lnTo>
                    <a:pt x="447" y="63"/>
                  </a:lnTo>
                  <a:lnTo>
                    <a:pt x="450" y="70"/>
                  </a:lnTo>
                  <a:lnTo>
                    <a:pt x="454" y="76"/>
                  </a:lnTo>
                  <a:lnTo>
                    <a:pt x="457" y="83"/>
                  </a:lnTo>
                  <a:lnTo>
                    <a:pt x="459" y="88"/>
                  </a:lnTo>
                  <a:lnTo>
                    <a:pt x="462" y="90"/>
                  </a:lnTo>
                  <a:lnTo>
                    <a:pt x="464" y="90"/>
                  </a:lnTo>
                  <a:lnTo>
                    <a:pt x="467" y="90"/>
                  </a:lnTo>
                  <a:lnTo>
                    <a:pt x="470" y="93"/>
                  </a:lnTo>
                  <a:lnTo>
                    <a:pt x="471" y="93"/>
                  </a:lnTo>
                  <a:lnTo>
                    <a:pt x="473" y="90"/>
                  </a:lnTo>
                  <a:lnTo>
                    <a:pt x="479" y="86"/>
                  </a:lnTo>
                  <a:lnTo>
                    <a:pt x="484" y="84"/>
                  </a:lnTo>
                  <a:lnTo>
                    <a:pt x="490" y="83"/>
                  </a:lnTo>
                  <a:lnTo>
                    <a:pt x="495" y="83"/>
                  </a:lnTo>
                  <a:lnTo>
                    <a:pt x="500" y="84"/>
                  </a:lnTo>
                  <a:lnTo>
                    <a:pt x="504" y="86"/>
                  </a:lnTo>
                  <a:lnTo>
                    <a:pt x="505" y="92"/>
                  </a:lnTo>
                  <a:lnTo>
                    <a:pt x="507" y="93"/>
                  </a:lnTo>
                  <a:lnTo>
                    <a:pt x="510" y="93"/>
                  </a:lnTo>
                  <a:lnTo>
                    <a:pt x="516" y="93"/>
                  </a:lnTo>
                  <a:lnTo>
                    <a:pt x="519" y="93"/>
                  </a:lnTo>
                  <a:lnTo>
                    <a:pt x="522" y="94"/>
                  </a:lnTo>
                  <a:lnTo>
                    <a:pt x="524" y="95"/>
                  </a:lnTo>
                  <a:lnTo>
                    <a:pt x="528" y="98"/>
                  </a:lnTo>
                  <a:lnTo>
                    <a:pt x="532" y="102"/>
                  </a:lnTo>
                  <a:lnTo>
                    <a:pt x="536" y="106"/>
                  </a:lnTo>
                  <a:lnTo>
                    <a:pt x="540" y="113"/>
                  </a:lnTo>
                  <a:lnTo>
                    <a:pt x="541" y="121"/>
                  </a:lnTo>
                  <a:lnTo>
                    <a:pt x="542" y="130"/>
                  </a:lnTo>
                  <a:lnTo>
                    <a:pt x="541" y="139"/>
                  </a:lnTo>
                  <a:lnTo>
                    <a:pt x="540" y="146"/>
                  </a:lnTo>
                  <a:lnTo>
                    <a:pt x="536" y="154"/>
                  </a:lnTo>
                  <a:lnTo>
                    <a:pt x="530" y="159"/>
                  </a:lnTo>
                  <a:lnTo>
                    <a:pt x="523" y="162"/>
                  </a:lnTo>
                  <a:lnTo>
                    <a:pt x="521" y="162"/>
                  </a:lnTo>
                  <a:lnTo>
                    <a:pt x="519" y="160"/>
                  </a:lnTo>
                  <a:lnTo>
                    <a:pt x="517" y="160"/>
                  </a:lnTo>
                  <a:lnTo>
                    <a:pt x="516" y="162"/>
                  </a:lnTo>
                  <a:lnTo>
                    <a:pt x="514" y="168"/>
                  </a:lnTo>
                  <a:lnTo>
                    <a:pt x="512" y="176"/>
                  </a:lnTo>
                  <a:lnTo>
                    <a:pt x="507" y="181"/>
                  </a:lnTo>
                  <a:lnTo>
                    <a:pt x="500" y="186"/>
                  </a:lnTo>
                  <a:lnTo>
                    <a:pt x="494" y="189"/>
                  </a:lnTo>
                  <a:lnTo>
                    <a:pt x="486" y="191"/>
                  </a:lnTo>
                  <a:lnTo>
                    <a:pt x="480" y="190"/>
                  </a:lnTo>
                  <a:lnTo>
                    <a:pt x="473" y="186"/>
                  </a:lnTo>
                  <a:lnTo>
                    <a:pt x="472" y="187"/>
                  </a:lnTo>
                  <a:lnTo>
                    <a:pt x="471" y="187"/>
                  </a:lnTo>
                  <a:lnTo>
                    <a:pt x="468" y="194"/>
                  </a:lnTo>
                  <a:lnTo>
                    <a:pt x="463" y="197"/>
                  </a:lnTo>
                  <a:lnTo>
                    <a:pt x="457" y="200"/>
                  </a:lnTo>
                  <a:lnTo>
                    <a:pt x="449" y="201"/>
                  </a:lnTo>
                  <a:lnTo>
                    <a:pt x="442" y="201"/>
                  </a:lnTo>
                  <a:lnTo>
                    <a:pt x="435" y="201"/>
                  </a:lnTo>
                  <a:lnTo>
                    <a:pt x="429" y="199"/>
                  </a:lnTo>
                  <a:lnTo>
                    <a:pt x="422" y="197"/>
                  </a:lnTo>
                  <a:lnTo>
                    <a:pt x="421" y="195"/>
                  </a:lnTo>
                  <a:lnTo>
                    <a:pt x="420" y="195"/>
                  </a:lnTo>
                  <a:lnTo>
                    <a:pt x="419" y="195"/>
                  </a:lnTo>
                  <a:lnTo>
                    <a:pt x="417" y="195"/>
                  </a:lnTo>
                  <a:lnTo>
                    <a:pt x="417" y="197"/>
                  </a:lnTo>
                  <a:lnTo>
                    <a:pt x="416" y="197"/>
                  </a:lnTo>
                  <a:lnTo>
                    <a:pt x="415" y="200"/>
                  </a:lnTo>
                  <a:lnTo>
                    <a:pt x="412" y="200"/>
                  </a:lnTo>
                  <a:lnTo>
                    <a:pt x="410" y="201"/>
                  </a:lnTo>
                  <a:lnTo>
                    <a:pt x="408" y="201"/>
                  </a:lnTo>
                  <a:lnTo>
                    <a:pt x="406" y="203"/>
                  </a:lnTo>
                  <a:lnTo>
                    <a:pt x="403" y="203"/>
                  </a:lnTo>
                  <a:lnTo>
                    <a:pt x="401" y="203"/>
                  </a:lnTo>
                  <a:lnTo>
                    <a:pt x="398" y="201"/>
                  </a:lnTo>
                  <a:lnTo>
                    <a:pt x="397" y="201"/>
                  </a:lnTo>
                  <a:lnTo>
                    <a:pt x="396" y="201"/>
                  </a:lnTo>
                  <a:lnTo>
                    <a:pt x="396" y="203"/>
                  </a:lnTo>
                  <a:lnTo>
                    <a:pt x="394" y="204"/>
                  </a:lnTo>
                  <a:lnTo>
                    <a:pt x="394" y="205"/>
                  </a:lnTo>
                  <a:lnTo>
                    <a:pt x="387" y="211"/>
                  </a:lnTo>
                  <a:lnTo>
                    <a:pt x="379" y="217"/>
                  </a:lnTo>
                  <a:lnTo>
                    <a:pt x="370" y="220"/>
                  </a:lnTo>
                  <a:lnTo>
                    <a:pt x="339" y="213"/>
                  </a:lnTo>
                  <a:lnTo>
                    <a:pt x="333" y="185"/>
                  </a:lnTo>
                  <a:lnTo>
                    <a:pt x="336" y="180"/>
                  </a:lnTo>
                  <a:lnTo>
                    <a:pt x="337" y="174"/>
                  </a:lnTo>
                  <a:lnTo>
                    <a:pt x="338" y="174"/>
                  </a:lnTo>
                  <a:lnTo>
                    <a:pt x="338" y="168"/>
                  </a:lnTo>
                  <a:lnTo>
                    <a:pt x="336" y="168"/>
                  </a:lnTo>
                  <a:lnTo>
                    <a:pt x="334" y="168"/>
                  </a:lnTo>
                  <a:lnTo>
                    <a:pt x="333" y="168"/>
                  </a:lnTo>
                  <a:lnTo>
                    <a:pt x="331" y="167"/>
                  </a:lnTo>
                  <a:lnTo>
                    <a:pt x="328" y="171"/>
                  </a:lnTo>
                  <a:lnTo>
                    <a:pt x="324" y="174"/>
                  </a:lnTo>
                  <a:lnTo>
                    <a:pt x="322" y="177"/>
                  </a:lnTo>
                  <a:lnTo>
                    <a:pt x="319" y="181"/>
                  </a:lnTo>
                  <a:lnTo>
                    <a:pt x="316" y="182"/>
                  </a:lnTo>
                  <a:lnTo>
                    <a:pt x="313" y="183"/>
                  </a:lnTo>
                  <a:lnTo>
                    <a:pt x="308" y="185"/>
                  </a:lnTo>
                  <a:lnTo>
                    <a:pt x="301" y="185"/>
                  </a:lnTo>
                  <a:lnTo>
                    <a:pt x="300" y="185"/>
                  </a:lnTo>
                  <a:lnTo>
                    <a:pt x="299" y="185"/>
                  </a:lnTo>
                  <a:lnTo>
                    <a:pt x="297" y="185"/>
                  </a:lnTo>
                  <a:lnTo>
                    <a:pt x="296" y="183"/>
                  </a:lnTo>
                  <a:lnTo>
                    <a:pt x="295" y="183"/>
                  </a:lnTo>
                  <a:lnTo>
                    <a:pt x="297" y="182"/>
                  </a:lnTo>
                  <a:lnTo>
                    <a:pt x="299" y="182"/>
                  </a:lnTo>
                  <a:lnTo>
                    <a:pt x="300" y="181"/>
                  </a:lnTo>
                  <a:lnTo>
                    <a:pt x="302" y="181"/>
                  </a:lnTo>
                  <a:lnTo>
                    <a:pt x="304" y="180"/>
                  </a:lnTo>
                  <a:lnTo>
                    <a:pt x="305" y="178"/>
                  </a:lnTo>
                  <a:lnTo>
                    <a:pt x="306" y="177"/>
                  </a:lnTo>
                  <a:lnTo>
                    <a:pt x="308" y="176"/>
                  </a:lnTo>
                  <a:lnTo>
                    <a:pt x="305" y="176"/>
                  </a:lnTo>
                  <a:lnTo>
                    <a:pt x="304" y="176"/>
                  </a:lnTo>
                  <a:lnTo>
                    <a:pt x="301" y="177"/>
                  </a:lnTo>
                  <a:lnTo>
                    <a:pt x="300" y="178"/>
                  </a:lnTo>
                  <a:lnTo>
                    <a:pt x="297" y="180"/>
                  </a:lnTo>
                  <a:lnTo>
                    <a:pt x="295" y="181"/>
                  </a:lnTo>
                  <a:lnTo>
                    <a:pt x="292" y="181"/>
                  </a:lnTo>
                  <a:lnTo>
                    <a:pt x="291" y="182"/>
                  </a:lnTo>
                  <a:lnTo>
                    <a:pt x="290" y="181"/>
                  </a:lnTo>
                  <a:lnTo>
                    <a:pt x="288" y="180"/>
                  </a:lnTo>
                  <a:lnTo>
                    <a:pt x="287" y="180"/>
                  </a:lnTo>
                  <a:lnTo>
                    <a:pt x="287" y="181"/>
                  </a:lnTo>
                  <a:lnTo>
                    <a:pt x="286" y="182"/>
                  </a:lnTo>
                  <a:lnTo>
                    <a:pt x="283" y="181"/>
                  </a:lnTo>
                  <a:lnTo>
                    <a:pt x="279" y="181"/>
                  </a:lnTo>
                  <a:lnTo>
                    <a:pt x="277" y="181"/>
                  </a:lnTo>
                  <a:lnTo>
                    <a:pt x="274" y="181"/>
                  </a:lnTo>
                  <a:lnTo>
                    <a:pt x="272" y="178"/>
                  </a:lnTo>
                  <a:lnTo>
                    <a:pt x="269" y="177"/>
                  </a:lnTo>
                  <a:lnTo>
                    <a:pt x="267" y="176"/>
                  </a:lnTo>
                  <a:lnTo>
                    <a:pt x="267" y="173"/>
                  </a:lnTo>
                  <a:lnTo>
                    <a:pt x="265" y="172"/>
                  </a:lnTo>
                  <a:lnTo>
                    <a:pt x="264" y="172"/>
                  </a:lnTo>
                  <a:lnTo>
                    <a:pt x="263" y="172"/>
                  </a:lnTo>
                  <a:lnTo>
                    <a:pt x="263" y="173"/>
                  </a:lnTo>
                  <a:lnTo>
                    <a:pt x="262" y="176"/>
                  </a:lnTo>
                  <a:lnTo>
                    <a:pt x="259" y="177"/>
                  </a:lnTo>
                  <a:lnTo>
                    <a:pt x="257" y="180"/>
                  </a:lnTo>
                  <a:lnTo>
                    <a:pt x="255" y="181"/>
                  </a:lnTo>
                  <a:lnTo>
                    <a:pt x="253" y="182"/>
                  </a:lnTo>
                  <a:lnTo>
                    <a:pt x="250" y="182"/>
                  </a:lnTo>
                  <a:lnTo>
                    <a:pt x="248" y="182"/>
                  </a:lnTo>
                  <a:lnTo>
                    <a:pt x="245" y="181"/>
                  </a:lnTo>
                  <a:lnTo>
                    <a:pt x="244" y="181"/>
                  </a:lnTo>
                  <a:lnTo>
                    <a:pt x="242" y="182"/>
                  </a:lnTo>
                  <a:lnTo>
                    <a:pt x="240" y="185"/>
                  </a:lnTo>
                  <a:lnTo>
                    <a:pt x="239" y="186"/>
                  </a:lnTo>
                  <a:lnTo>
                    <a:pt x="236" y="189"/>
                  </a:lnTo>
                  <a:lnTo>
                    <a:pt x="234" y="191"/>
                  </a:lnTo>
                  <a:lnTo>
                    <a:pt x="232" y="192"/>
                  </a:lnTo>
                  <a:lnTo>
                    <a:pt x="230" y="194"/>
                  </a:lnTo>
                  <a:lnTo>
                    <a:pt x="228" y="194"/>
                  </a:lnTo>
                  <a:lnTo>
                    <a:pt x="226" y="194"/>
                  </a:lnTo>
                  <a:lnTo>
                    <a:pt x="225" y="194"/>
                  </a:lnTo>
                  <a:lnTo>
                    <a:pt x="223" y="194"/>
                  </a:lnTo>
                  <a:lnTo>
                    <a:pt x="222" y="194"/>
                  </a:lnTo>
                  <a:lnTo>
                    <a:pt x="221" y="194"/>
                  </a:lnTo>
                  <a:lnTo>
                    <a:pt x="220" y="195"/>
                  </a:lnTo>
                  <a:lnTo>
                    <a:pt x="220" y="196"/>
                  </a:lnTo>
                  <a:lnTo>
                    <a:pt x="212" y="201"/>
                  </a:lnTo>
                  <a:lnTo>
                    <a:pt x="204" y="203"/>
                  </a:lnTo>
                  <a:lnTo>
                    <a:pt x="197" y="203"/>
                  </a:lnTo>
                  <a:lnTo>
                    <a:pt x="188" y="201"/>
                  </a:lnTo>
                  <a:lnTo>
                    <a:pt x="180" y="197"/>
                  </a:lnTo>
                  <a:lnTo>
                    <a:pt x="174" y="192"/>
                  </a:lnTo>
                  <a:lnTo>
                    <a:pt x="168" y="186"/>
                  </a:lnTo>
                  <a:lnTo>
                    <a:pt x="165" y="178"/>
                  </a:lnTo>
                  <a:lnTo>
                    <a:pt x="166" y="178"/>
                  </a:lnTo>
                  <a:lnTo>
                    <a:pt x="168" y="178"/>
                  </a:lnTo>
                  <a:lnTo>
                    <a:pt x="170" y="177"/>
                  </a:lnTo>
                  <a:lnTo>
                    <a:pt x="172" y="177"/>
                  </a:lnTo>
                  <a:lnTo>
                    <a:pt x="174" y="176"/>
                  </a:lnTo>
                  <a:lnTo>
                    <a:pt x="175" y="176"/>
                  </a:lnTo>
                  <a:lnTo>
                    <a:pt x="176" y="174"/>
                  </a:lnTo>
                  <a:lnTo>
                    <a:pt x="179" y="174"/>
                  </a:lnTo>
                  <a:lnTo>
                    <a:pt x="179" y="173"/>
                  </a:lnTo>
                  <a:lnTo>
                    <a:pt x="176" y="174"/>
                  </a:lnTo>
                  <a:lnTo>
                    <a:pt x="174" y="174"/>
                  </a:lnTo>
                  <a:lnTo>
                    <a:pt x="171" y="176"/>
                  </a:lnTo>
                  <a:lnTo>
                    <a:pt x="170" y="176"/>
                  </a:lnTo>
                  <a:lnTo>
                    <a:pt x="167" y="176"/>
                  </a:lnTo>
                  <a:lnTo>
                    <a:pt x="165" y="176"/>
                  </a:lnTo>
                  <a:lnTo>
                    <a:pt x="163" y="176"/>
                  </a:lnTo>
                  <a:lnTo>
                    <a:pt x="162" y="176"/>
                  </a:lnTo>
                  <a:lnTo>
                    <a:pt x="158" y="180"/>
                  </a:lnTo>
                  <a:lnTo>
                    <a:pt x="153" y="183"/>
                  </a:lnTo>
                  <a:lnTo>
                    <a:pt x="147" y="186"/>
                  </a:lnTo>
                  <a:lnTo>
                    <a:pt x="139" y="187"/>
                  </a:lnTo>
                  <a:lnTo>
                    <a:pt x="133" y="187"/>
                  </a:lnTo>
                  <a:lnTo>
                    <a:pt x="126" y="187"/>
                  </a:lnTo>
                  <a:lnTo>
                    <a:pt x="123" y="186"/>
                  </a:lnTo>
                  <a:lnTo>
                    <a:pt x="120" y="185"/>
                  </a:lnTo>
                  <a:lnTo>
                    <a:pt x="119" y="185"/>
                  </a:lnTo>
                  <a:lnTo>
                    <a:pt x="117" y="185"/>
                  </a:lnTo>
                  <a:lnTo>
                    <a:pt x="116" y="185"/>
                  </a:lnTo>
                  <a:lnTo>
                    <a:pt x="115" y="183"/>
                  </a:lnTo>
                  <a:lnTo>
                    <a:pt x="114" y="183"/>
                  </a:lnTo>
                  <a:lnTo>
                    <a:pt x="114" y="185"/>
                  </a:lnTo>
                  <a:lnTo>
                    <a:pt x="116" y="187"/>
                  </a:lnTo>
                  <a:lnTo>
                    <a:pt x="117" y="189"/>
                  </a:lnTo>
                  <a:lnTo>
                    <a:pt x="119" y="190"/>
                  </a:lnTo>
                  <a:lnTo>
                    <a:pt x="121" y="192"/>
                  </a:lnTo>
                  <a:lnTo>
                    <a:pt x="123" y="194"/>
                  </a:lnTo>
                  <a:lnTo>
                    <a:pt x="124" y="196"/>
                  </a:lnTo>
                  <a:lnTo>
                    <a:pt x="125" y="200"/>
                  </a:lnTo>
                  <a:lnTo>
                    <a:pt x="126" y="204"/>
                  </a:lnTo>
                  <a:lnTo>
                    <a:pt x="125" y="205"/>
                  </a:lnTo>
                  <a:lnTo>
                    <a:pt x="123" y="205"/>
                  </a:lnTo>
                  <a:lnTo>
                    <a:pt x="120" y="205"/>
                  </a:lnTo>
                  <a:lnTo>
                    <a:pt x="119" y="205"/>
                  </a:lnTo>
                  <a:lnTo>
                    <a:pt x="115" y="205"/>
                  </a:lnTo>
                  <a:lnTo>
                    <a:pt x="112" y="205"/>
                  </a:lnTo>
                  <a:lnTo>
                    <a:pt x="111" y="205"/>
                  </a:lnTo>
                  <a:lnTo>
                    <a:pt x="110" y="204"/>
                  </a:lnTo>
                  <a:lnTo>
                    <a:pt x="110" y="203"/>
                  </a:lnTo>
                  <a:lnTo>
                    <a:pt x="110" y="201"/>
                  </a:lnTo>
                  <a:lnTo>
                    <a:pt x="109" y="200"/>
                  </a:lnTo>
                  <a:lnTo>
                    <a:pt x="107" y="200"/>
                  </a:lnTo>
                  <a:lnTo>
                    <a:pt x="105" y="203"/>
                  </a:lnTo>
                  <a:lnTo>
                    <a:pt x="103" y="205"/>
                  </a:lnTo>
                  <a:lnTo>
                    <a:pt x="102" y="206"/>
                  </a:lnTo>
                  <a:lnTo>
                    <a:pt x="101" y="209"/>
                  </a:lnTo>
                  <a:lnTo>
                    <a:pt x="100" y="211"/>
                  </a:lnTo>
                  <a:lnTo>
                    <a:pt x="97" y="211"/>
                  </a:lnTo>
                  <a:lnTo>
                    <a:pt x="94" y="211"/>
                  </a:lnTo>
                  <a:lnTo>
                    <a:pt x="91" y="210"/>
                  </a:lnTo>
                  <a:lnTo>
                    <a:pt x="89" y="210"/>
                  </a:lnTo>
                  <a:lnTo>
                    <a:pt x="88" y="211"/>
                  </a:lnTo>
                  <a:lnTo>
                    <a:pt x="87" y="215"/>
                  </a:lnTo>
                  <a:lnTo>
                    <a:pt x="86" y="219"/>
                  </a:lnTo>
                  <a:lnTo>
                    <a:pt x="82" y="220"/>
                  </a:lnTo>
                  <a:lnTo>
                    <a:pt x="79" y="223"/>
                  </a:lnTo>
                  <a:lnTo>
                    <a:pt x="75" y="226"/>
                  </a:lnTo>
                  <a:lnTo>
                    <a:pt x="73" y="226"/>
                  </a:lnTo>
                  <a:lnTo>
                    <a:pt x="69" y="227"/>
                  </a:lnTo>
                  <a:lnTo>
                    <a:pt x="64" y="227"/>
                  </a:lnTo>
                  <a:close/>
                </a:path>
              </a:pathLst>
            </a:custGeom>
            <a:solidFill>
              <a:srgbClr val="9A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</p:grpSp>
      <p:sp>
        <p:nvSpPr>
          <p:cNvPr id="29716" name="Text Box 3576"/>
          <p:cNvSpPr txBox="1">
            <a:spLocks noChangeArrowheads="1"/>
          </p:cNvSpPr>
          <p:nvPr/>
        </p:nvSpPr>
        <p:spPr bwMode="auto">
          <a:xfrm>
            <a:off x="6084888" y="5516563"/>
            <a:ext cx="1300162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altLang="ja-JP" sz="1600" b="1"/>
              <a:t>Earthquake</a:t>
            </a:r>
          </a:p>
        </p:txBody>
      </p:sp>
      <p:sp>
        <p:nvSpPr>
          <p:cNvPr id="29717" name="Text Box 3577"/>
          <p:cNvSpPr txBox="1">
            <a:spLocks noChangeArrowheads="1"/>
          </p:cNvSpPr>
          <p:nvPr/>
        </p:nvSpPr>
        <p:spPr bwMode="auto">
          <a:xfrm>
            <a:off x="4437063" y="5602288"/>
            <a:ext cx="10128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altLang="ja-JP" sz="1600" b="1"/>
              <a:t>Tsunami</a:t>
            </a:r>
          </a:p>
        </p:txBody>
      </p:sp>
      <p:sp>
        <p:nvSpPr>
          <p:cNvPr id="29718" name="Text Box 3578"/>
          <p:cNvSpPr txBox="1">
            <a:spLocks noChangeArrowheads="1"/>
          </p:cNvSpPr>
          <p:nvPr/>
        </p:nvSpPr>
        <p:spPr bwMode="auto">
          <a:xfrm>
            <a:off x="7243763" y="5059363"/>
            <a:ext cx="1004887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altLang="ja-JP" sz="1600" b="1"/>
              <a:t>Volcano</a:t>
            </a:r>
          </a:p>
          <a:p>
            <a:r>
              <a:rPr lang="en-US" altLang="ja-JP" sz="1600" b="1"/>
              <a:t>eruption</a:t>
            </a:r>
          </a:p>
        </p:txBody>
      </p:sp>
      <p:sp>
        <p:nvSpPr>
          <p:cNvPr id="29719" name="Text Box 3579"/>
          <p:cNvSpPr txBox="1">
            <a:spLocks noChangeArrowheads="1"/>
          </p:cNvSpPr>
          <p:nvPr/>
        </p:nvSpPr>
        <p:spPr bwMode="auto">
          <a:xfrm>
            <a:off x="7215188" y="6265863"/>
            <a:ext cx="938212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altLang="ja-JP" sz="1600" b="1"/>
              <a:t>Wildfire</a:t>
            </a:r>
          </a:p>
        </p:txBody>
      </p:sp>
      <p:grpSp>
        <p:nvGrpSpPr>
          <p:cNvPr id="29720" name="Group 3580"/>
          <p:cNvGrpSpPr>
            <a:grpSpLocks/>
          </p:cNvGrpSpPr>
          <p:nvPr/>
        </p:nvGrpSpPr>
        <p:grpSpPr bwMode="auto">
          <a:xfrm>
            <a:off x="5360988" y="5811838"/>
            <a:ext cx="1209675" cy="557212"/>
            <a:chOff x="3559" y="3676"/>
            <a:chExt cx="684" cy="315"/>
          </a:xfrm>
        </p:grpSpPr>
        <p:sp>
          <p:nvSpPr>
            <p:cNvPr id="29946" name="Freeform 3581"/>
            <p:cNvSpPr>
              <a:spLocks/>
            </p:cNvSpPr>
            <p:nvPr/>
          </p:nvSpPr>
          <p:spPr bwMode="auto">
            <a:xfrm>
              <a:off x="3589" y="3814"/>
              <a:ext cx="654" cy="177"/>
            </a:xfrm>
            <a:custGeom>
              <a:avLst/>
              <a:gdLst>
                <a:gd name="T0" fmla="*/ 28 w 669"/>
                <a:gd name="T1" fmla="*/ 22 h 181"/>
                <a:gd name="T2" fmla="*/ 28 w 669"/>
                <a:gd name="T3" fmla="*/ 22 h 181"/>
                <a:gd name="T4" fmla="*/ 27 w 669"/>
                <a:gd name="T5" fmla="*/ 22 h 181"/>
                <a:gd name="T6" fmla="*/ 25 w 669"/>
                <a:gd name="T7" fmla="*/ 22 h 181"/>
                <a:gd name="T8" fmla="*/ 23 w 669"/>
                <a:gd name="T9" fmla="*/ 22 h 181"/>
                <a:gd name="T10" fmla="*/ 22 w 669"/>
                <a:gd name="T11" fmla="*/ 22 h 181"/>
                <a:gd name="T12" fmla="*/ 22 w 669"/>
                <a:gd name="T13" fmla="*/ 22 h 181"/>
                <a:gd name="T14" fmla="*/ 22 w 669"/>
                <a:gd name="T15" fmla="*/ 22 h 181"/>
                <a:gd name="T16" fmla="*/ 22 w 669"/>
                <a:gd name="T17" fmla="*/ 22 h 181"/>
                <a:gd name="T18" fmla="*/ 22 w 669"/>
                <a:gd name="T19" fmla="*/ 22 h 181"/>
                <a:gd name="T20" fmla="*/ 22 w 669"/>
                <a:gd name="T21" fmla="*/ 22 h 181"/>
                <a:gd name="T22" fmla="*/ 22 w 669"/>
                <a:gd name="T23" fmla="*/ 22 h 181"/>
                <a:gd name="T24" fmla="*/ 22 w 669"/>
                <a:gd name="T25" fmla="*/ 22 h 181"/>
                <a:gd name="T26" fmla="*/ 22 w 669"/>
                <a:gd name="T27" fmla="*/ 22 h 181"/>
                <a:gd name="T28" fmla="*/ 22 w 669"/>
                <a:gd name="T29" fmla="*/ 22 h 181"/>
                <a:gd name="T30" fmla="*/ 22 w 669"/>
                <a:gd name="T31" fmla="*/ 22 h 181"/>
                <a:gd name="T32" fmla="*/ 7 w 669"/>
                <a:gd name="T33" fmla="*/ 22 h 181"/>
                <a:gd name="T34" fmla="*/ 0 w 669"/>
                <a:gd name="T35" fmla="*/ 22 h 181"/>
                <a:gd name="T36" fmla="*/ 0 w 669"/>
                <a:gd name="T37" fmla="*/ 22 h 181"/>
                <a:gd name="T38" fmla="*/ 1 w 669"/>
                <a:gd name="T39" fmla="*/ 22 h 181"/>
                <a:gd name="T40" fmla="*/ 15 w 669"/>
                <a:gd name="T41" fmla="*/ 22 h 181"/>
                <a:gd name="T42" fmla="*/ 22 w 669"/>
                <a:gd name="T43" fmla="*/ 22 h 181"/>
                <a:gd name="T44" fmla="*/ 22 w 669"/>
                <a:gd name="T45" fmla="*/ 22 h 181"/>
                <a:gd name="T46" fmla="*/ 22 w 669"/>
                <a:gd name="T47" fmla="*/ 20 h 181"/>
                <a:gd name="T48" fmla="*/ 22 w 669"/>
                <a:gd name="T49" fmla="*/ 10 h 181"/>
                <a:gd name="T50" fmla="*/ 22 w 669"/>
                <a:gd name="T51" fmla="*/ 4 h 181"/>
                <a:gd name="T52" fmla="*/ 22 w 669"/>
                <a:gd name="T53" fmla="*/ 0 h 181"/>
                <a:gd name="T54" fmla="*/ 22 w 669"/>
                <a:gd name="T55" fmla="*/ 0 h 181"/>
                <a:gd name="T56" fmla="*/ 22 w 669"/>
                <a:gd name="T57" fmla="*/ 1 h 181"/>
                <a:gd name="T58" fmla="*/ 22 w 669"/>
                <a:gd name="T59" fmla="*/ 6 h 181"/>
                <a:gd name="T60" fmla="*/ 22 w 669"/>
                <a:gd name="T61" fmla="*/ 15 h 181"/>
                <a:gd name="T62" fmla="*/ 22 w 669"/>
                <a:gd name="T63" fmla="*/ 22 h 181"/>
                <a:gd name="T64" fmla="*/ 24 w 669"/>
                <a:gd name="T65" fmla="*/ 22 h 181"/>
                <a:gd name="T66" fmla="*/ 26 w 669"/>
                <a:gd name="T67" fmla="*/ 22 h 181"/>
                <a:gd name="T68" fmla="*/ 27 w 669"/>
                <a:gd name="T69" fmla="*/ 22 h 181"/>
                <a:gd name="T70" fmla="*/ 28 w 669"/>
                <a:gd name="T71" fmla="*/ 22 h 181"/>
                <a:gd name="T72" fmla="*/ 28 w 669"/>
                <a:gd name="T73" fmla="*/ 22 h 18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69"/>
                <a:gd name="T112" fmla="*/ 0 h 181"/>
                <a:gd name="T113" fmla="*/ 669 w 669"/>
                <a:gd name="T114" fmla="*/ 181 h 18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69" h="181">
                  <a:moveTo>
                    <a:pt x="669" y="90"/>
                  </a:moveTo>
                  <a:lnTo>
                    <a:pt x="669" y="90"/>
                  </a:lnTo>
                  <a:lnTo>
                    <a:pt x="669" y="94"/>
                  </a:lnTo>
                  <a:lnTo>
                    <a:pt x="667" y="99"/>
                  </a:lnTo>
                  <a:lnTo>
                    <a:pt x="662" y="108"/>
                  </a:lnTo>
                  <a:lnTo>
                    <a:pt x="653" y="117"/>
                  </a:lnTo>
                  <a:lnTo>
                    <a:pt x="642" y="125"/>
                  </a:lnTo>
                  <a:lnTo>
                    <a:pt x="628" y="134"/>
                  </a:lnTo>
                  <a:lnTo>
                    <a:pt x="611" y="140"/>
                  </a:lnTo>
                  <a:lnTo>
                    <a:pt x="592" y="148"/>
                  </a:lnTo>
                  <a:lnTo>
                    <a:pt x="570" y="154"/>
                  </a:lnTo>
                  <a:lnTo>
                    <a:pt x="548" y="160"/>
                  </a:lnTo>
                  <a:lnTo>
                    <a:pt x="521" y="166"/>
                  </a:lnTo>
                  <a:lnTo>
                    <a:pt x="494" y="169"/>
                  </a:lnTo>
                  <a:lnTo>
                    <a:pt x="465" y="173"/>
                  </a:lnTo>
                  <a:lnTo>
                    <a:pt x="434" y="177"/>
                  </a:lnTo>
                  <a:lnTo>
                    <a:pt x="402" y="178"/>
                  </a:lnTo>
                  <a:lnTo>
                    <a:pt x="369" y="180"/>
                  </a:lnTo>
                  <a:lnTo>
                    <a:pt x="334" y="181"/>
                  </a:lnTo>
                  <a:lnTo>
                    <a:pt x="300" y="180"/>
                  </a:lnTo>
                  <a:lnTo>
                    <a:pt x="267" y="178"/>
                  </a:lnTo>
                  <a:lnTo>
                    <a:pt x="235" y="177"/>
                  </a:lnTo>
                  <a:lnTo>
                    <a:pt x="204" y="173"/>
                  </a:lnTo>
                  <a:lnTo>
                    <a:pt x="175" y="169"/>
                  </a:lnTo>
                  <a:lnTo>
                    <a:pt x="147" y="166"/>
                  </a:lnTo>
                  <a:lnTo>
                    <a:pt x="121" y="160"/>
                  </a:lnTo>
                  <a:lnTo>
                    <a:pt x="98" y="154"/>
                  </a:lnTo>
                  <a:lnTo>
                    <a:pt x="77" y="148"/>
                  </a:lnTo>
                  <a:lnTo>
                    <a:pt x="58" y="140"/>
                  </a:lnTo>
                  <a:lnTo>
                    <a:pt x="40" y="134"/>
                  </a:lnTo>
                  <a:lnTo>
                    <a:pt x="26" y="125"/>
                  </a:lnTo>
                  <a:lnTo>
                    <a:pt x="15" y="117"/>
                  </a:lnTo>
                  <a:lnTo>
                    <a:pt x="7" y="108"/>
                  </a:lnTo>
                  <a:lnTo>
                    <a:pt x="1" y="99"/>
                  </a:lnTo>
                  <a:lnTo>
                    <a:pt x="0" y="94"/>
                  </a:lnTo>
                  <a:lnTo>
                    <a:pt x="0" y="90"/>
                  </a:lnTo>
                  <a:lnTo>
                    <a:pt x="0" y="85"/>
                  </a:lnTo>
                  <a:lnTo>
                    <a:pt x="1" y="80"/>
                  </a:lnTo>
                  <a:lnTo>
                    <a:pt x="7" y="71"/>
                  </a:lnTo>
                  <a:lnTo>
                    <a:pt x="15" y="63"/>
                  </a:lnTo>
                  <a:lnTo>
                    <a:pt x="26" y="55"/>
                  </a:lnTo>
                  <a:lnTo>
                    <a:pt x="40" y="47"/>
                  </a:lnTo>
                  <a:lnTo>
                    <a:pt x="58" y="39"/>
                  </a:lnTo>
                  <a:lnTo>
                    <a:pt x="77" y="33"/>
                  </a:lnTo>
                  <a:lnTo>
                    <a:pt x="98" y="26"/>
                  </a:lnTo>
                  <a:lnTo>
                    <a:pt x="121" y="20"/>
                  </a:lnTo>
                  <a:lnTo>
                    <a:pt x="147" y="15"/>
                  </a:lnTo>
                  <a:lnTo>
                    <a:pt x="175" y="10"/>
                  </a:lnTo>
                  <a:lnTo>
                    <a:pt x="204" y="6"/>
                  </a:lnTo>
                  <a:lnTo>
                    <a:pt x="235" y="4"/>
                  </a:lnTo>
                  <a:lnTo>
                    <a:pt x="267" y="1"/>
                  </a:lnTo>
                  <a:lnTo>
                    <a:pt x="300" y="0"/>
                  </a:lnTo>
                  <a:lnTo>
                    <a:pt x="334" y="0"/>
                  </a:lnTo>
                  <a:lnTo>
                    <a:pt x="369" y="0"/>
                  </a:lnTo>
                  <a:lnTo>
                    <a:pt x="402" y="1"/>
                  </a:lnTo>
                  <a:lnTo>
                    <a:pt x="434" y="4"/>
                  </a:lnTo>
                  <a:lnTo>
                    <a:pt x="465" y="6"/>
                  </a:lnTo>
                  <a:lnTo>
                    <a:pt x="494" y="10"/>
                  </a:lnTo>
                  <a:lnTo>
                    <a:pt x="521" y="15"/>
                  </a:lnTo>
                  <a:lnTo>
                    <a:pt x="548" y="20"/>
                  </a:lnTo>
                  <a:lnTo>
                    <a:pt x="570" y="26"/>
                  </a:lnTo>
                  <a:lnTo>
                    <a:pt x="592" y="33"/>
                  </a:lnTo>
                  <a:lnTo>
                    <a:pt x="611" y="39"/>
                  </a:lnTo>
                  <a:lnTo>
                    <a:pt x="628" y="47"/>
                  </a:lnTo>
                  <a:lnTo>
                    <a:pt x="642" y="55"/>
                  </a:lnTo>
                  <a:lnTo>
                    <a:pt x="653" y="63"/>
                  </a:lnTo>
                  <a:lnTo>
                    <a:pt x="662" y="71"/>
                  </a:lnTo>
                  <a:lnTo>
                    <a:pt x="667" y="80"/>
                  </a:lnTo>
                  <a:lnTo>
                    <a:pt x="669" y="85"/>
                  </a:lnTo>
                  <a:lnTo>
                    <a:pt x="669" y="90"/>
                  </a:lnTo>
                  <a:close/>
                </a:path>
              </a:pathLst>
            </a:custGeom>
            <a:solidFill>
              <a:srgbClr val="FEC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29947" name="Group 3582"/>
            <p:cNvGrpSpPr>
              <a:grpSpLocks/>
            </p:cNvGrpSpPr>
            <p:nvPr/>
          </p:nvGrpSpPr>
          <p:grpSpPr bwMode="auto">
            <a:xfrm>
              <a:off x="3559" y="3676"/>
              <a:ext cx="665" cy="291"/>
              <a:chOff x="696" y="3324"/>
              <a:chExt cx="630" cy="276"/>
            </a:xfrm>
          </p:grpSpPr>
          <p:sp>
            <p:nvSpPr>
              <p:cNvPr id="29948" name="Freeform 3583"/>
              <p:cNvSpPr>
                <a:spLocks/>
              </p:cNvSpPr>
              <p:nvPr/>
            </p:nvSpPr>
            <p:spPr bwMode="auto">
              <a:xfrm>
                <a:off x="696" y="3324"/>
                <a:ext cx="630" cy="276"/>
              </a:xfrm>
              <a:custGeom>
                <a:avLst/>
                <a:gdLst>
                  <a:gd name="T0" fmla="*/ 144 w 630"/>
                  <a:gd name="T1" fmla="*/ 48 h 276"/>
                  <a:gd name="T2" fmla="*/ 296 w 630"/>
                  <a:gd name="T3" fmla="*/ 89 h 276"/>
                  <a:gd name="T4" fmla="*/ 108 w 630"/>
                  <a:gd name="T5" fmla="*/ 132 h 276"/>
                  <a:gd name="T6" fmla="*/ 111 w 630"/>
                  <a:gd name="T7" fmla="*/ 213 h 276"/>
                  <a:gd name="T8" fmla="*/ 454 w 630"/>
                  <a:gd name="T9" fmla="*/ 252 h 276"/>
                  <a:gd name="T10" fmla="*/ 340 w 630"/>
                  <a:gd name="T11" fmla="*/ 182 h 276"/>
                  <a:gd name="T12" fmla="*/ 557 w 630"/>
                  <a:gd name="T13" fmla="*/ 174 h 276"/>
                  <a:gd name="T14" fmla="*/ 561 w 630"/>
                  <a:gd name="T15" fmla="*/ 58 h 276"/>
                  <a:gd name="T16" fmla="*/ 144 w 630"/>
                  <a:gd name="T17" fmla="*/ 48 h 2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0"/>
                  <a:gd name="T28" fmla="*/ 0 h 276"/>
                  <a:gd name="T29" fmla="*/ 630 w 630"/>
                  <a:gd name="T30" fmla="*/ 276 h 2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0" h="276">
                    <a:moveTo>
                      <a:pt x="144" y="48"/>
                    </a:moveTo>
                    <a:cubicBezTo>
                      <a:pt x="0" y="96"/>
                      <a:pt x="298" y="78"/>
                      <a:pt x="296" y="89"/>
                    </a:cubicBezTo>
                    <a:cubicBezTo>
                      <a:pt x="290" y="103"/>
                      <a:pt x="139" y="111"/>
                      <a:pt x="108" y="132"/>
                    </a:cubicBezTo>
                    <a:cubicBezTo>
                      <a:pt x="77" y="153"/>
                      <a:pt x="53" y="193"/>
                      <a:pt x="111" y="213"/>
                    </a:cubicBezTo>
                    <a:cubicBezTo>
                      <a:pt x="169" y="233"/>
                      <a:pt x="330" y="276"/>
                      <a:pt x="454" y="252"/>
                    </a:cubicBezTo>
                    <a:cubicBezTo>
                      <a:pt x="492" y="247"/>
                      <a:pt x="323" y="195"/>
                      <a:pt x="340" y="182"/>
                    </a:cubicBezTo>
                    <a:cubicBezTo>
                      <a:pt x="357" y="169"/>
                      <a:pt x="520" y="195"/>
                      <a:pt x="557" y="174"/>
                    </a:cubicBezTo>
                    <a:cubicBezTo>
                      <a:pt x="594" y="154"/>
                      <a:pt x="630" y="79"/>
                      <a:pt x="561" y="58"/>
                    </a:cubicBezTo>
                    <a:cubicBezTo>
                      <a:pt x="492" y="37"/>
                      <a:pt x="288" y="0"/>
                      <a:pt x="144" y="48"/>
                    </a:cubicBezTo>
                    <a:close/>
                  </a:path>
                </a:pathLst>
              </a:custGeom>
              <a:solidFill>
                <a:srgbClr val="99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12700" cap="rnd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grpSp>
            <p:nvGrpSpPr>
              <p:cNvPr id="29949" name="Group 3584"/>
              <p:cNvGrpSpPr>
                <a:grpSpLocks/>
              </p:cNvGrpSpPr>
              <p:nvPr/>
            </p:nvGrpSpPr>
            <p:grpSpPr bwMode="auto">
              <a:xfrm>
                <a:off x="863" y="3440"/>
                <a:ext cx="188" cy="74"/>
                <a:chOff x="4560" y="2292"/>
                <a:chExt cx="308" cy="99"/>
              </a:xfrm>
            </p:grpSpPr>
            <p:sp>
              <p:nvSpPr>
                <p:cNvPr id="29968" name="Freeform 3585"/>
                <p:cNvSpPr>
                  <a:spLocks/>
                </p:cNvSpPr>
                <p:nvPr/>
              </p:nvSpPr>
              <p:spPr bwMode="auto">
                <a:xfrm>
                  <a:off x="4579" y="2339"/>
                  <a:ext cx="128" cy="50"/>
                </a:xfrm>
                <a:custGeom>
                  <a:avLst/>
                  <a:gdLst>
                    <a:gd name="T0" fmla="*/ 127 w 128"/>
                    <a:gd name="T1" fmla="*/ 17 h 50"/>
                    <a:gd name="T2" fmla="*/ 1 w 128"/>
                    <a:gd name="T3" fmla="*/ 0 h 50"/>
                    <a:gd name="T4" fmla="*/ 0 w 128"/>
                    <a:gd name="T5" fmla="*/ 29 h 50"/>
                    <a:gd name="T6" fmla="*/ 123 w 128"/>
                    <a:gd name="T7" fmla="*/ 49 h 50"/>
                    <a:gd name="T8" fmla="*/ 127 w 128"/>
                    <a:gd name="T9" fmla="*/ 17 h 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28"/>
                    <a:gd name="T16" fmla="*/ 0 h 50"/>
                    <a:gd name="T17" fmla="*/ 128 w 128"/>
                    <a:gd name="T18" fmla="*/ 50 h 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28" h="50">
                      <a:moveTo>
                        <a:pt x="127" y="17"/>
                      </a:moveTo>
                      <a:lnTo>
                        <a:pt x="1" y="0"/>
                      </a:lnTo>
                      <a:lnTo>
                        <a:pt x="0" y="29"/>
                      </a:lnTo>
                      <a:lnTo>
                        <a:pt x="123" y="49"/>
                      </a:lnTo>
                      <a:lnTo>
                        <a:pt x="127" y="17"/>
                      </a:lnTo>
                    </a:path>
                  </a:pathLst>
                </a:cu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12700" cap="rnd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29969" name="Freeform 3586"/>
                <p:cNvSpPr>
                  <a:spLocks/>
                </p:cNvSpPr>
                <p:nvPr/>
              </p:nvSpPr>
              <p:spPr bwMode="auto">
                <a:xfrm>
                  <a:off x="4700" y="2347"/>
                  <a:ext cx="150" cy="44"/>
                </a:xfrm>
                <a:custGeom>
                  <a:avLst/>
                  <a:gdLst>
                    <a:gd name="T0" fmla="*/ 149 w 150"/>
                    <a:gd name="T1" fmla="*/ 0 h 44"/>
                    <a:gd name="T2" fmla="*/ 2 w 150"/>
                    <a:gd name="T3" fmla="*/ 7 h 44"/>
                    <a:gd name="T4" fmla="*/ 0 w 150"/>
                    <a:gd name="T5" fmla="*/ 43 h 44"/>
                    <a:gd name="T6" fmla="*/ 149 w 150"/>
                    <a:gd name="T7" fmla="*/ 28 h 44"/>
                    <a:gd name="T8" fmla="*/ 149 w 150"/>
                    <a:gd name="T9" fmla="*/ 0 h 4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0"/>
                    <a:gd name="T16" fmla="*/ 0 h 44"/>
                    <a:gd name="T17" fmla="*/ 150 w 150"/>
                    <a:gd name="T18" fmla="*/ 44 h 4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0" h="44">
                      <a:moveTo>
                        <a:pt x="149" y="0"/>
                      </a:moveTo>
                      <a:lnTo>
                        <a:pt x="2" y="7"/>
                      </a:lnTo>
                      <a:lnTo>
                        <a:pt x="0" y="43"/>
                      </a:lnTo>
                      <a:lnTo>
                        <a:pt x="149" y="28"/>
                      </a:lnTo>
                      <a:lnTo>
                        <a:pt x="149" y="0"/>
                      </a:lnTo>
                    </a:path>
                  </a:pathLst>
                </a:custGeom>
                <a:solidFill>
                  <a:srgbClr val="FFE5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12700" cap="rnd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29970" name="Freeform 3587"/>
                <p:cNvSpPr>
                  <a:spLocks/>
                </p:cNvSpPr>
                <p:nvPr/>
              </p:nvSpPr>
              <p:spPr bwMode="auto">
                <a:xfrm>
                  <a:off x="4560" y="2305"/>
                  <a:ext cx="161" cy="54"/>
                </a:xfrm>
                <a:custGeom>
                  <a:avLst/>
                  <a:gdLst>
                    <a:gd name="T0" fmla="*/ 160 w 161"/>
                    <a:gd name="T1" fmla="*/ 53 h 54"/>
                    <a:gd name="T2" fmla="*/ 67 w 161"/>
                    <a:gd name="T3" fmla="*/ 0 h 54"/>
                    <a:gd name="T4" fmla="*/ 0 w 161"/>
                    <a:gd name="T5" fmla="*/ 35 h 54"/>
                    <a:gd name="T6" fmla="*/ 160 w 161"/>
                    <a:gd name="T7" fmla="*/ 53 h 5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61"/>
                    <a:gd name="T13" fmla="*/ 0 h 54"/>
                    <a:gd name="T14" fmla="*/ 161 w 161"/>
                    <a:gd name="T15" fmla="*/ 54 h 5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61" h="54">
                      <a:moveTo>
                        <a:pt x="160" y="53"/>
                      </a:moveTo>
                      <a:lnTo>
                        <a:pt x="67" y="0"/>
                      </a:lnTo>
                      <a:lnTo>
                        <a:pt x="0" y="35"/>
                      </a:lnTo>
                      <a:lnTo>
                        <a:pt x="160" y="53"/>
                      </a:lnTo>
                    </a:path>
                  </a:pathLst>
                </a:cu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12700" cap="rnd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grpSp>
              <p:nvGrpSpPr>
                <p:cNvPr id="29971" name="Group 3588"/>
                <p:cNvGrpSpPr>
                  <a:grpSpLocks/>
                </p:cNvGrpSpPr>
                <p:nvPr/>
              </p:nvGrpSpPr>
              <p:grpSpPr bwMode="auto">
                <a:xfrm>
                  <a:off x="4579" y="2292"/>
                  <a:ext cx="289" cy="97"/>
                  <a:chOff x="4579" y="2292"/>
                  <a:chExt cx="289" cy="97"/>
                </a:xfrm>
              </p:grpSpPr>
              <p:sp>
                <p:nvSpPr>
                  <p:cNvPr id="29972" name="Freeform 3589"/>
                  <p:cNvSpPr>
                    <a:spLocks/>
                  </p:cNvSpPr>
                  <p:nvPr/>
                </p:nvSpPr>
                <p:spPr bwMode="auto">
                  <a:xfrm>
                    <a:off x="4624" y="2292"/>
                    <a:ext cx="244" cy="66"/>
                  </a:xfrm>
                  <a:custGeom>
                    <a:avLst/>
                    <a:gdLst>
                      <a:gd name="T0" fmla="*/ 0 w 244"/>
                      <a:gd name="T1" fmla="*/ 11 h 66"/>
                      <a:gd name="T2" fmla="*/ 157 w 244"/>
                      <a:gd name="T3" fmla="*/ 0 h 66"/>
                      <a:gd name="T4" fmla="*/ 243 w 244"/>
                      <a:gd name="T5" fmla="*/ 54 h 66"/>
                      <a:gd name="T6" fmla="*/ 86 w 244"/>
                      <a:gd name="T7" fmla="*/ 65 h 66"/>
                      <a:gd name="T8" fmla="*/ 0 w 244"/>
                      <a:gd name="T9" fmla="*/ 11 h 6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44"/>
                      <a:gd name="T16" fmla="*/ 0 h 66"/>
                      <a:gd name="T17" fmla="*/ 244 w 244"/>
                      <a:gd name="T18" fmla="*/ 66 h 6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44" h="66">
                        <a:moveTo>
                          <a:pt x="0" y="11"/>
                        </a:moveTo>
                        <a:lnTo>
                          <a:pt x="157" y="0"/>
                        </a:lnTo>
                        <a:lnTo>
                          <a:pt x="243" y="54"/>
                        </a:lnTo>
                        <a:lnTo>
                          <a:pt x="86" y="65"/>
                        </a:lnTo>
                        <a:lnTo>
                          <a:pt x="0" y="11"/>
                        </a:lnTo>
                      </a:path>
                    </a:pathLst>
                  </a:cu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12700" cap="rnd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973" name="Line 3590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703" y="2361"/>
                    <a:ext cx="1" cy="27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xmlns=""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974" name="Line 3591"/>
                  <p:cNvSpPr>
                    <a:spLocks noChangeShapeType="1"/>
                  </p:cNvSpPr>
                  <p:nvPr/>
                </p:nvSpPr>
                <p:spPr bwMode="auto">
                  <a:xfrm>
                    <a:off x="4848" y="2350"/>
                    <a:ext cx="0" cy="25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xmlns=""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975" name="Line 3592"/>
                  <p:cNvSpPr>
                    <a:spLocks noChangeShapeType="1"/>
                  </p:cNvSpPr>
                  <p:nvPr/>
                </p:nvSpPr>
                <p:spPr bwMode="auto">
                  <a:xfrm>
                    <a:off x="4579" y="2344"/>
                    <a:ext cx="1" cy="26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xmlns=""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976" name="Line 359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703" y="2376"/>
                    <a:ext cx="148" cy="13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xmlns=""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977" name="Line 3594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4580" y="2368"/>
                    <a:ext cx="121" cy="21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xmlns=""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29950" name="Group 3595"/>
              <p:cNvGrpSpPr>
                <a:grpSpLocks/>
              </p:cNvGrpSpPr>
              <p:nvPr/>
            </p:nvGrpSpPr>
            <p:grpSpPr bwMode="auto">
              <a:xfrm>
                <a:off x="1016" y="3392"/>
                <a:ext cx="176" cy="73"/>
                <a:chOff x="4752" y="2196"/>
                <a:chExt cx="289" cy="97"/>
              </a:xfrm>
            </p:grpSpPr>
            <p:grpSp>
              <p:nvGrpSpPr>
                <p:cNvPr id="29951" name="Group 3596"/>
                <p:cNvGrpSpPr>
                  <a:grpSpLocks/>
                </p:cNvGrpSpPr>
                <p:nvPr/>
              </p:nvGrpSpPr>
              <p:grpSpPr bwMode="auto">
                <a:xfrm>
                  <a:off x="4812" y="2196"/>
                  <a:ext cx="229" cy="57"/>
                  <a:chOff x="4812" y="2196"/>
                  <a:chExt cx="229" cy="57"/>
                </a:xfrm>
              </p:grpSpPr>
              <p:sp>
                <p:nvSpPr>
                  <p:cNvPr id="29966" name="Freeform 3597"/>
                  <p:cNvSpPr>
                    <a:spLocks/>
                  </p:cNvSpPr>
                  <p:nvPr/>
                </p:nvSpPr>
                <p:spPr bwMode="auto">
                  <a:xfrm>
                    <a:off x="4812" y="2196"/>
                    <a:ext cx="229" cy="57"/>
                  </a:xfrm>
                  <a:custGeom>
                    <a:avLst/>
                    <a:gdLst>
                      <a:gd name="T0" fmla="*/ 13 w 229"/>
                      <a:gd name="T1" fmla="*/ 15 h 57"/>
                      <a:gd name="T2" fmla="*/ 12 w 229"/>
                      <a:gd name="T3" fmla="*/ 17 h 57"/>
                      <a:gd name="T4" fmla="*/ 11 w 229"/>
                      <a:gd name="T5" fmla="*/ 20 h 57"/>
                      <a:gd name="T6" fmla="*/ 11 w 229"/>
                      <a:gd name="T7" fmla="*/ 23 h 57"/>
                      <a:gd name="T8" fmla="*/ 10 w 229"/>
                      <a:gd name="T9" fmla="*/ 25 h 57"/>
                      <a:gd name="T10" fmla="*/ 9 w 229"/>
                      <a:gd name="T11" fmla="*/ 28 h 57"/>
                      <a:gd name="T12" fmla="*/ 8 w 229"/>
                      <a:gd name="T13" fmla="*/ 30 h 57"/>
                      <a:gd name="T14" fmla="*/ 7 w 229"/>
                      <a:gd name="T15" fmla="*/ 33 h 57"/>
                      <a:gd name="T16" fmla="*/ 6 w 229"/>
                      <a:gd name="T17" fmla="*/ 36 h 57"/>
                      <a:gd name="T18" fmla="*/ 5 w 229"/>
                      <a:gd name="T19" fmla="*/ 39 h 57"/>
                      <a:gd name="T20" fmla="*/ 4 w 229"/>
                      <a:gd name="T21" fmla="*/ 41 h 57"/>
                      <a:gd name="T22" fmla="*/ 3 w 229"/>
                      <a:gd name="T23" fmla="*/ 44 h 57"/>
                      <a:gd name="T24" fmla="*/ 3 w 229"/>
                      <a:gd name="T25" fmla="*/ 46 h 57"/>
                      <a:gd name="T26" fmla="*/ 1 w 229"/>
                      <a:gd name="T27" fmla="*/ 49 h 57"/>
                      <a:gd name="T28" fmla="*/ 1 w 229"/>
                      <a:gd name="T29" fmla="*/ 52 h 57"/>
                      <a:gd name="T30" fmla="*/ 1 w 229"/>
                      <a:gd name="T31" fmla="*/ 54 h 57"/>
                      <a:gd name="T32" fmla="*/ 228 w 229"/>
                      <a:gd name="T33" fmla="*/ 42 h 57"/>
                      <a:gd name="T34" fmla="*/ 224 w 229"/>
                      <a:gd name="T35" fmla="*/ 39 h 57"/>
                      <a:gd name="T36" fmla="*/ 220 w 229"/>
                      <a:gd name="T37" fmla="*/ 36 h 57"/>
                      <a:gd name="T38" fmla="*/ 216 w 229"/>
                      <a:gd name="T39" fmla="*/ 34 h 57"/>
                      <a:gd name="T40" fmla="*/ 212 w 229"/>
                      <a:gd name="T41" fmla="*/ 31 h 57"/>
                      <a:gd name="T42" fmla="*/ 208 w 229"/>
                      <a:gd name="T43" fmla="*/ 29 h 57"/>
                      <a:gd name="T44" fmla="*/ 205 w 229"/>
                      <a:gd name="T45" fmla="*/ 26 h 57"/>
                      <a:gd name="T46" fmla="*/ 201 w 229"/>
                      <a:gd name="T47" fmla="*/ 23 h 57"/>
                      <a:gd name="T48" fmla="*/ 197 w 229"/>
                      <a:gd name="T49" fmla="*/ 21 h 57"/>
                      <a:gd name="T50" fmla="*/ 193 w 229"/>
                      <a:gd name="T51" fmla="*/ 18 h 57"/>
                      <a:gd name="T52" fmla="*/ 189 w 229"/>
                      <a:gd name="T53" fmla="*/ 15 h 57"/>
                      <a:gd name="T54" fmla="*/ 185 w 229"/>
                      <a:gd name="T55" fmla="*/ 12 h 57"/>
                      <a:gd name="T56" fmla="*/ 181 w 229"/>
                      <a:gd name="T57" fmla="*/ 10 h 57"/>
                      <a:gd name="T58" fmla="*/ 177 w 229"/>
                      <a:gd name="T59" fmla="*/ 7 h 57"/>
                      <a:gd name="T60" fmla="*/ 173 w 229"/>
                      <a:gd name="T61" fmla="*/ 5 h 57"/>
                      <a:gd name="T62" fmla="*/ 169 w 229"/>
                      <a:gd name="T63" fmla="*/ 2 h 57"/>
                      <a:gd name="T64" fmla="*/ 165 w 229"/>
                      <a:gd name="T65" fmla="*/ 0 h 57"/>
                      <a:gd name="T66" fmla="*/ 156 w 229"/>
                      <a:gd name="T67" fmla="*/ 0 h 57"/>
                      <a:gd name="T68" fmla="*/ 147 w 229"/>
                      <a:gd name="T69" fmla="*/ 1 h 57"/>
                      <a:gd name="T70" fmla="*/ 137 w 229"/>
                      <a:gd name="T71" fmla="*/ 1 h 57"/>
                      <a:gd name="T72" fmla="*/ 128 w 229"/>
                      <a:gd name="T73" fmla="*/ 2 h 57"/>
                      <a:gd name="T74" fmla="*/ 119 w 229"/>
                      <a:gd name="T75" fmla="*/ 2 h 57"/>
                      <a:gd name="T76" fmla="*/ 110 w 229"/>
                      <a:gd name="T77" fmla="*/ 3 h 57"/>
                      <a:gd name="T78" fmla="*/ 101 w 229"/>
                      <a:gd name="T79" fmla="*/ 3 h 57"/>
                      <a:gd name="T80" fmla="*/ 91 w 229"/>
                      <a:gd name="T81" fmla="*/ 4 h 57"/>
                      <a:gd name="T82" fmla="*/ 82 w 229"/>
                      <a:gd name="T83" fmla="*/ 5 h 57"/>
                      <a:gd name="T84" fmla="*/ 73 w 229"/>
                      <a:gd name="T85" fmla="*/ 5 h 57"/>
                      <a:gd name="T86" fmla="*/ 64 w 229"/>
                      <a:gd name="T87" fmla="*/ 6 h 57"/>
                      <a:gd name="T88" fmla="*/ 55 w 229"/>
                      <a:gd name="T89" fmla="*/ 6 h 57"/>
                      <a:gd name="T90" fmla="*/ 46 w 229"/>
                      <a:gd name="T91" fmla="*/ 7 h 57"/>
                      <a:gd name="T92" fmla="*/ 37 w 229"/>
                      <a:gd name="T93" fmla="*/ 7 h 57"/>
                      <a:gd name="T94" fmla="*/ 27 w 229"/>
                      <a:gd name="T95" fmla="*/ 8 h 57"/>
                      <a:gd name="T96" fmla="*/ 18 w 229"/>
                      <a:gd name="T97" fmla="*/ 8 h 57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229"/>
                      <a:gd name="T148" fmla="*/ 0 h 57"/>
                      <a:gd name="T149" fmla="*/ 229 w 229"/>
                      <a:gd name="T150" fmla="*/ 57 h 57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229" h="57">
                        <a:moveTo>
                          <a:pt x="13" y="13"/>
                        </a:moveTo>
                        <a:lnTo>
                          <a:pt x="13" y="15"/>
                        </a:lnTo>
                        <a:lnTo>
                          <a:pt x="12" y="16"/>
                        </a:lnTo>
                        <a:lnTo>
                          <a:pt x="12" y="17"/>
                        </a:lnTo>
                        <a:lnTo>
                          <a:pt x="12" y="19"/>
                        </a:lnTo>
                        <a:lnTo>
                          <a:pt x="11" y="20"/>
                        </a:lnTo>
                        <a:lnTo>
                          <a:pt x="11" y="21"/>
                        </a:lnTo>
                        <a:lnTo>
                          <a:pt x="11" y="23"/>
                        </a:lnTo>
                        <a:lnTo>
                          <a:pt x="11" y="24"/>
                        </a:lnTo>
                        <a:lnTo>
                          <a:pt x="10" y="25"/>
                        </a:lnTo>
                        <a:lnTo>
                          <a:pt x="9" y="27"/>
                        </a:lnTo>
                        <a:lnTo>
                          <a:pt x="9" y="28"/>
                        </a:lnTo>
                        <a:lnTo>
                          <a:pt x="8" y="29"/>
                        </a:lnTo>
                        <a:lnTo>
                          <a:pt x="8" y="30"/>
                        </a:lnTo>
                        <a:lnTo>
                          <a:pt x="8" y="32"/>
                        </a:lnTo>
                        <a:lnTo>
                          <a:pt x="7" y="33"/>
                        </a:lnTo>
                        <a:lnTo>
                          <a:pt x="6" y="34"/>
                        </a:lnTo>
                        <a:lnTo>
                          <a:pt x="6" y="36"/>
                        </a:lnTo>
                        <a:lnTo>
                          <a:pt x="5" y="37"/>
                        </a:lnTo>
                        <a:lnTo>
                          <a:pt x="5" y="39"/>
                        </a:lnTo>
                        <a:lnTo>
                          <a:pt x="5" y="40"/>
                        </a:lnTo>
                        <a:lnTo>
                          <a:pt x="4" y="41"/>
                        </a:lnTo>
                        <a:lnTo>
                          <a:pt x="3" y="42"/>
                        </a:lnTo>
                        <a:lnTo>
                          <a:pt x="3" y="44"/>
                        </a:lnTo>
                        <a:lnTo>
                          <a:pt x="3" y="45"/>
                        </a:lnTo>
                        <a:lnTo>
                          <a:pt x="3" y="46"/>
                        </a:lnTo>
                        <a:lnTo>
                          <a:pt x="2" y="48"/>
                        </a:lnTo>
                        <a:lnTo>
                          <a:pt x="1" y="49"/>
                        </a:lnTo>
                        <a:lnTo>
                          <a:pt x="1" y="51"/>
                        </a:lnTo>
                        <a:lnTo>
                          <a:pt x="1" y="52"/>
                        </a:lnTo>
                        <a:lnTo>
                          <a:pt x="1" y="53"/>
                        </a:lnTo>
                        <a:lnTo>
                          <a:pt x="1" y="54"/>
                        </a:lnTo>
                        <a:lnTo>
                          <a:pt x="0" y="56"/>
                        </a:lnTo>
                        <a:lnTo>
                          <a:pt x="228" y="42"/>
                        </a:lnTo>
                        <a:lnTo>
                          <a:pt x="226" y="41"/>
                        </a:lnTo>
                        <a:lnTo>
                          <a:pt x="224" y="39"/>
                        </a:lnTo>
                        <a:lnTo>
                          <a:pt x="221" y="38"/>
                        </a:lnTo>
                        <a:lnTo>
                          <a:pt x="220" y="36"/>
                        </a:lnTo>
                        <a:lnTo>
                          <a:pt x="218" y="35"/>
                        </a:lnTo>
                        <a:lnTo>
                          <a:pt x="216" y="34"/>
                        </a:lnTo>
                        <a:lnTo>
                          <a:pt x="214" y="33"/>
                        </a:lnTo>
                        <a:lnTo>
                          <a:pt x="212" y="31"/>
                        </a:lnTo>
                        <a:lnTo>
                          <a:pt x="210" y="30"/>
                        </a:lnTo>
                        <a:lnTo>
                          <a:pt x="208" y="29"/>
                        </a:lnTo>
                        <a:lnTo>
                          <a:pt x="206" y="27"/>
                        </a:lnTo>
                        <a:lnTo>
                          <a:pt x="205" y="26"/>
                        </a:lnTo>
                        <a:lnTo>
                          <a:pt x="203" y="24"/>
                        </a:lnTo>
                        <a:lnTo>
                          <a:pt x="201" y="23"/>
                        </a:lnTo>
                        <a:lnTo>
                          <a:pt x="198" y="22"/>
                        </a:lnTo>
                        <a:lnTo>
                          <a:pt x="197" y="21"/>
                        </a:lnTo>
                        <a:lnTo>
                          <a:pt x="195" y="19"/>
                        </a:lnTo>
                        <a:lnTo>
                          <a:pt x="193" y="18"/>
                        </a:lnTo>
                        <a:lnTo>
                          <a:pt x="191" y="16"/>
                        </a:lnTo>
                        <a:lnTo>
                          <a:pt x="189" y="15"/>
                        </a:lnTo>
                        <a:lnTo>
                          <a:pt x="187" y="14"/>
                        </a:lnTo>
                        <a:lnTo>
                          <a:pt x="185" y="12"/>
                        </a:lnTo>
                        <a:lnTo>
                          <a:pt x="183" y="11"/>
                        </a:lnTo>
                        <a:lnTo>
                          <a:pt x="181" y="10"/>
                        </a:lnTo>
                        <a:lnTo>
                          <a:pt x="179" y="8"/>
                        </a:lnTo>
                        <a:lnTo>
                          <a:pt x="177" y="7"/>
                        </a:lnTo>
                        <a:lnTo>
                          <a:pt x="175" y="6"/>
                        </a:lnTo>
                        <a:lnTo>
                          <a:pt x="173" y="5"/>
                        </a:lnTo>
                        <a:lnTo>
                          <a:pt x="171" y="3"/>
                        </a:lnTo>
                        <a:lnTo>
                          <a:pt x="169" y="2"/>
                        </a:lnTo>
                        <a:lnTo>
                          <a:pt x="167" y="1"/>
                        </a:lnTo>
                        <a:lnTo>
                          <a:pt x="165" y="0"/>
                        </a:lnTo>
                        <a:lnTo>
                          <a:pt x="160" y="0"/>
                        </a:lnTo>
                        <a:lnTo>
                          <a:pt x="156" y="0"/>
                        </a:lnTo>
                        <a:lnTo>
                          <a:pt x="151" y="0"/>
                        </a:lnTo>
                        <a:lnTo>
                          <a:pt x="147" y="1"/>
                        </a:lnTo>
                        <a:lnTo>
                          <a:pt x="142" y="1"/>
                        </a:lnTo>
                        <a:lnTo>
                          <a:pt x="137" y="1"/>
                        </a:lnTo>
                        <a:lnTo>
                          <a:pt x="133" y="1"/>
                        </a:lnTo>
                        <a:lnTo>
                          <a:pt x="128" y="2"/>
                        </a:lnTo>
                        <a:lnTo>
                          <a:pt x="123" y="2"/>
                        </a:lnTo>
                        <a:lnTo>
                          <a:pt x="119" y="2"/>
                        </a:lnTo>
                        <a:lnTo>
                          <a:pt x="114" y="3"/>
                        </a:lnTo>
                        <a:lnTo>
                          <a:pt x="110" y="3"/>
                        </a:lnTo>
                        <a:lnTo>
                          <a:pt x="105" y="3"/>
                        </a:lnTo>
                        <a:lnTo>
                          <a:pt x="101" y="3"/>
                        </a:lnTo>
                        <a:lnTo>
                          <a:pt x="96" y="4"/>
                        </a:lnTo>
                        <a:lnTo>
                          <a:pt x="91" y="4"/>
                        </a:lnTo>
                        <a:lnTo>
                          <a:pt x="87" y="4"/>
                        </a:lnTo>
                        <a:lnTo>
                          <a:pt x="82" y="5"/>
                        </a:lnTo>
                        <a:lnTo>
                          <a:pt x="78" y="5"/>
                        </a:lnTo>
                        <a:lnTo>
                          <a:pt x="73" y="5"/>
                        </a:lnTo>
                        <a:lnTo>
                          <a:pt x="69" y="6"/>
                        </a:lnTo>
                        <a:lnTo>
                          <a:pt x="64" y="6"/>
                        </a:lnTo>
                        <a:lnTo>
                          <a:pt x="59" y="6"/>
                        </a:lnTo>
                        <a:lnTo>
                          <a:pt x="55" y="6"/>
                        </a:lnTo>
                        <a:lnTo>
                          <a:pt x="50" y="6"/>
                        </a:lnTo>
                        <a:lnTo>
                          <a:pt x="46" y="7"/>
                        </a:lnTo>
                        <a:lnTo>
                          <a:pt x="41" y="7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7" y="8"/>
                        </a:lnTo>
                        <a:lnTo>
                          <a:pt x="22" y="8"/>
                        </a:lnTo>
                        <a:lnTo>
                          <a:pt x="18" y="8"/>
                        </a:lnTo>
                        <a:lnTo>
                          <a:pt x="13" y="13"/>
                        </a:lnTo>
                      </a:path>
                    </a:pathLst>
                  </a:custGeom>
                  <a:solidFill>
                    <a:srgbClr val="40FF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12700" cap="rnd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967" name="Freeform 3598"/>
                  <p:cNvSpPr>
                    <a:spLocks/>
                  </p:cNvSpPr>
                  <p:nvPr/>
                </p:nvSpPr>
                <p:spPr bwMode="auto">
                  <a:xfrm>
                    <a:off x="4812" y="2196"/>
                    <a:ext cx="229" cy="57"/>
                  </a:xfrm>
                  <a:custGeom>
                    <a:avLst/>
                    <a:gdLst>
                      <a:gd name="T0" fmla="*/ 13 w 229"/>
                      <a:gd name="T1" fmla="*/ 15 h 57"/>
                      <a:gd name="T2" fmla="*/ 12 w 229"/>
                      <a:gd name="T3" fmla="*/ 17 h 57"/>
                      <a:gd name="T4" fmla="*/ 11 w 229"/>
                      <a:gd name="T5" fmla="*/ 20 h 57"/>
                      <a:gd name="T6" fmla="*/ 11 w 229"/>
                      <a:gd name="T7" fmla="*/ 23 h 57"/>
                      <a:gd name="T8" fmla="*/ 10 w 229"/>
                      <a:gd name="T9" fmla="*/ 25 h 57"/>
                      <a:gd name="T10" fmla="*/ 9 w 229"/>
                      <a:gd name="T11" fmla="*/ 28 h 57"/>
                      <a:gd name="T12" fmla="*/ 8 w 229"/>
                      <a:gd name="T13" fmla="*/ 30 h 57"/>
                      <a:gd name="T14" fmla="*/ 7 w 229"/>
                      <a:gd name="T15" fmla="*/ 33 h 57"/>
                      <a:gd name="T16" fmla="*/ 6 w 229"/>
                      <a:gd name="T17" fmla="*/ 36 h 57"/>
                      <a:gd name="T18" fmla="*/ 5 w 229"/>
                      <a:gd name="T19" fmla="*/ 39 h 57"/>
                      <a:gd name="T20" fmla="*/ 4 w 229"/>
                      <a:gd name="T21" fmla="*/ 41 h 57"/>
                      <a:gd name="T22" fmla="*/ 3 w 229"/>
                      <a:gd name="T23" fmla="*/ 44 h 57"/>
                      <a:gd name="T24" fmla="*/ 3 w 229"/>
                      <a:gd name="T25" fmla="*/ 46 h 57"/>
                      <a:gd name="T26" fmla="*/ 1 w 229"/>
                      <a:gd name="T27" fmla="*/ 49 h 57"/>
                      <a:gd name="T28" fmla="*/ 1 w 229"/>
                      <a:gd name="T29" fmla="*/ 52 h 57"/>
                      <a:gd name="T30" fmla="*/ 1 w 229"/>
                      <a:gd name="T31" fmla="*/ 54 h 57"/>
                      <a:gd name="T32" fmla="*/ 228 w 229"/>
                      <a:gd name="T33" fmla="*/ 42 h 57"/>
                      <a:gd name="T34" fmla="*/ 224 w 229"/>
                      <a:gd name="T35" fmla="*/ 39 h 57"/>
                      <a:gd name="T36" fmla="*/ 220 w 229"/>
                      <a:gd name="T37" fmla="*/ 36 h 57"/>
                      <a:gd name="T38" fmla="*/ 216 w 229"/>
                      <a:gd name="T39" fmla="*/ 34 h 57"/>
                      <a:gd name="T40" fmla="*/ 212 w 229"/>
                      <a:gd name="T41" fmla="*/ 31 h 57"/>
                      <a:gd name="T42" fmla="*/ 208 w 229"/>
                      <a:gd name="T43" fmla="*/ 29 h 57"/>
                      <a:gd name="T44" fmla="*/ 205 w 229"/>
                      <a:gd name="T45" fmla="*/ 26 h 57"/>
                      <a:gd name="T46" fmla="*/ 201 w 229"/>
                      <a:gd name="T47" fmla="*/ 23 h 57"/>
                      <a:gd name="T48" fmla="*/ 197 w 229"/>
                      <a:gd name="T49" fmla="*/ 21 h 57"/>
                      <a:gd name="T50" fmla="*/ 193 w 229"/>
                      <a:gd name="T51" fmla="*/ 18 h 57"/>
                      <a:gd name="T52" fmla="*/ 189 w 229"/>
                      <a:gd name="T53" fmla="*/ 15 h 57"/>
                      <a:gd name="T54" fmla="*/ 185 w 229"/>
                      <a:gd name="T55" fmla="*/ 12 h 57"/>
                      <a:gd name="T56" fmla="*/ 181 w 229"/>
                      <a:gd name="T57" fmla="*/ 10 h 57"/>
                      <a:gd name="T58" fmla="*/ 177 w 229"/>
                      <a:gd name="T59" fmla="*/ 7 h 57"/>
                      <a:gd name="T60" fmla="*/ 173 w 229"/>
                      <a:gd name="T61" fmla="*/ 5 h 57"/>
                      <a:gd name="T62" fmla="*/ 169 w 229"/>
                      <a:gd name="T63" fmla="*/ 2 h 57"/>
                      <a:gd name="T64" fmla="*/ 165 w 229"/>
                      <a:gd name="T65" fmla="*/ 0 h 57"/>
                      <a:gd name="T66" fmla="*/ 156 w 229"/>
                      <a:gd name="T67" fmla="*/ 0 h 57"/>
                      <a:gd name="T68" fmla="*/ 147 w 229"/>
                      <a:gd name="T69" fmla="*/ 1 h 57"/>
                      <a:gd name="T70" fmla="*/ 137 w 229"/>
                      <a:gd name="T71" fmla="*/ 1 h 57"/>
                      <a:gd name="T72" fmla="*/ 128 w 229"/>
                      <a:gd name="T73" fmla="*/ 2 h 57"/>
                      <a:gd name="T74" fmla="*/ 119 w 229"/>
                      <a:gd name="T75" fmla="*/ 2 h 57"/>
                      <a:gd name="T76" fmla="*/ 110 w 229"/>
                      <a:gd name="T77" fmla="*/ 3 h 57"/>
                      <a:gd name="T78" fmla="*/ 101 w 229"/>
                      <a:gd name="T79" fmla="*/ 3 h 57"/>
                      <a:gd name="T80" fmla="*/ 91 w 229"/>
                      <a:gd name="T81" fmla="*/ 4 h 57"/>
                      <a:gd name="T82" fmla="*/ 82 w 229"/>
                      <a:gd name="T83" fmla="*/ 5 h 57"/>
                      <a:gd name="T84" fmla="*/ 73 w 229"/>
                      <a:gd name="T85" fmla="*/ 5 h 57"/>
                      <a:gd name="T86" fmla="*/ 64 w 229"/>
                      <a:gd name="T87" fmla="*/ 6 h 57"/>
                      <a:gd name="T88" fmla="*/ 55 w 229"/>
                      <a:gd name="T89" fmla="*/ 6 h 57"/>
                      <a:gd name="T90" fmla="*/ 46 w 229"/>
                      <a:gd name="T91" fmla="*/ 7 h 57"/>
                      <a:gd name="T92" fmla="*/ 37 w 229"/>
                      <a:gd name="T93" fmla="*/ 7 h 57"/>
                      <a:gd name="T94" fmla="*/ 27 w 229"/>
                      <a:gd name="T95" fmla="*/ 8 h 57"/>
                      <a:gd name="T96" fmla="*/ 18 w 229"/>
                      <a:gd name="T97" fmla="*/ 8 h 57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229"/>
                      <a:gd name="T148" fmla="*/ 0 h 57"/>
                      <a:gd name="T149" fmla="*/ 229 w 229"/>
                      <a:gd name="T150" fmla="*/ 57 h 57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229" h="57">
                        <a:moveTo>
                          <a:pt x="13" y="13"/>
                        </a:moveTo>
                        <a:lnTo>
                          <a:pt x="13" y="15"/>
                        </a:lnTo>
                        <a:lnTo>
                          <a:pt x="12" y="16"/>
                        </a:lnTo>
                        <a:lnTo>
                          <a:pt x="12" y="17"/>
                        </a:lnTo>
                        <a:lnTo>
                          <a:pt x="12" y="19"/>
                        </a:lnTo>
                        <a:lnTo>
                          <a:pt x="11" y="20"/>
                        </a:lnTo>
                        <a:lnTo>
                          <a:pt x="11" y="21"/>
                        </a:lnTo>
                        <a:lnTo>
                          <a:pt x="11" y="23"/>
                        </a:lnTo>
                        <a:lnTo>
                          <a:pt x="11" y="24"/>
                        </a:lnTo>
                        <a:lnTo>
                          <a:pt x="10" y="25"/>
                        </a:lnTo>
                        <a:lnTo>
                          <a:pt x="9" y="27"/>
                        </a:lnTo>
                        <a:lnTo>
                          <a:pt x="9" y="28"/>
                        </a:lnTo>
                        <a:lnTo>
                          <a:pt x="8" y="29"/>
                        </a:lnTo>
                        <a:lnTo>
                          <a:pt x="8" y="30"/>
                        </a:lnTo>
                        <a:lnTo>
                          <a:pt x="8" y="32"/>
                        </a:lnTo>
                        <a:lnTo>
                          <a:pt x="7" y="33"/>
                        </a:lnTo>
                        <a:lnTo>
                          <a:pt x="6" y="34"/>
                        </a:lnTo>
                        <a:lnTo>
                          <a:pt x="6" y="36"/>
                        </a:lnTo>
                        <a:lnTo>
                          <a:pt x="5" y="37"/>
                        </a:lnTo>
                        <a:lnTo>
                          <a:pt x="5" y="39"/>
                        </a:lnTo>
                        <a:lnTo>
                          <a:pt x="5" y="40"/>
                        </a:lnTo>
                        <a:lnTo>
                          <a:pt x="4" y="41"/>
                        </a:lnTo>
                        <a:lnTo>
                          <a:pt x="3" y="42"/>
                        </a:lnTo>
                        <a:lnTo>
                          <a:pt x="3" y="44"/>
                        </a:lnTo>
                        <a:lnTo>
                          <a:pt x="3" y="45"/>
                        </a:lnTo>
                        <a:lnTo>
                          <a:pt x="3" y="46"/>
                        </a:lnTo>
                        <a:lnTo>
                          <a:pt x="2" y="48"/>
                        </a:lnTo>
                        <a:lnTo>
                          <a:pt x="1" y="49"/>
                        </a:lnTo>
                        <a:lnTo>
                          <a:pt x="1" y="51"/>
                        </a:lnTo>
                        <a:lnTo>
                          <a:pt x="1" y="52"/>
                        </a:lnTo>
                        <a:lnTo>
                          <a:pt x="1" y="53"/>
                        </a:lnTo>
                        <a:lnTo>
                          <a:pt x="1" y="54"/>
                        </a:lnTo>
                        <a:lnTo>
                          <a:pt x="0" y="56"/>
                        </a:lnTo>
                        <a:lnTo>
                          <a:pt x="228" y="42"/>
                        </a:lnTo>
                        <a:lnTo>
                          <a:pt x="226" y="41"/>
                        </a:lnTo>
                        <a:lnTo>
                          <a:pt x="224" y="39"/>
                        </a:lnTo>
                        <a:lnTo>
                          <a:pt x="221" y="38"/>
                        </a:lnTo>
                        <a:lnTo>
                          <a:pt x="220" y="36"/>
                        </a:lnTo>
                        <a:lnTo>
                          <a:pt x="218" y="35"/>
                        </a:lnTo>
                        <a:lnTo>
                          <a:pt x="216" y="34"/>
                        </a:lnTo>
                        <a:lnTo>
                          <a:pt x="214" y="33"/>
                        </a:lnTo>
                        <a:lnTo>
                          <a:pt x="212" y="31"/>
                        </a:lnTo>
                        <a:lnTo>
                          <a:pt x="210" y="30"/>
                        </a:lnTo>
                        <a:lnTo>
                          <a:pt x="208" y="29"/>
                        </a:lnTo>
                        <a:lnTo>
                          <a:pt x="206" y="27"/>
                        </a:lnTo>
                        <a:lnTo>
                          <a:pt x="205" y="26"/>
                        </a:lnTo>
                        <a:lnTo>
                          <a:pt x="203" y="24"/>
                        </a:lnTo>
                        <a:lnTo>
                          <a:pt x="201" y="23"/>
                        </a:lnTo>
                        <a:lnTo>
                          <a:pt x="198" y="22"/>
                        </a:lnTo>
                        <a:lnTo>
                          <a:pt x="197" y="21"/>
                        </a:lnTo>
                        <a:lnTo>
                          <a:pt x="195" y="19"/>
                        </a:lnTo>
                        <a:lnTo>
                          <a:pt x="193" y="18"/>
                        </a:lnTo>
                        <a:lnTo>
                          <a:pt x="191" y="16"/>
                        </a:lnTo>
                        <a:lnTo>
                          <a:pt x="189" y="15"/>
                        </a:lnTo>
                        <a:lnTo>
                          <a:pt x="187" y="14"/>
                        </a:lnTo>
                        <a:lnTo>
                          <a:pt x="185" y="12"/>
                        </a:lnTo>
                        <a:lnTo>
                          <a:pt x="183" y="11"/>
                        </a:lnTo>
                        <a:lnTo>
                          <a:pt x="181" y="10"/>
                        </a:lnTo>
                        <a:lnTo>
                          <a:pt x="179" y="8"/>
                        </a:lnTo>
                        <a:lnTo>
                          <a:pt x="177" y="7"/>
                        </a:lnTo>
                        <a:lnTo>
                          <a:pt x="175" y="6"/>
                        </a:lnTo>
                        <a:lnTo>
                          <a:pt x="173" y="5"/>
                        </a:lnTo>
                        <a:lnTo>
                          <a:pt x="171" y="3"/>
                        </a:lnTo>
                        <a:lnTo>
                          <a:pt x="169" y="2"/>
                        </a:lnTo>
                        <a:lnTo>
                          <a:pt x="167" y="1"/>
                        </a:lnTo>
                        <a:lnTo>
                          <a:pt x="165" y="0"/>
                        </a:lnTo>
                        <a:lnTo>
                          <a:pt x="160" y="0"/>
                        </a:lnTo>
                        <a:lnTo>
                          <a:pt x="156" y="0"/>
                        </a:lnTo>
                        <a:lnTo>
                          <a:pt x="151" y="0"/>
                        </a:lnTo>
                        <a:lnTo>
                          <a:pt x="147" y="1"/>
                        </a:lnTo>
                        <a:lnTo>
                          <a:pt x="142" y="1"/>
                        </a:lnTo>
                        <a:lnTo>
                          <a:pt x="137" y="1"/>
                        </a:lnTo>
                        <a:lnTo>
                          <a:pt x="133" y="1"/>
                        </a:lnTo>
                        <a:lnTo>
                          <a:pt x="128" y="2"/>
                        </a:lnTo>
                        <a:lnTo>
                          <a:pt x="123" y="2"/>
                        </a:lnTo>
                        <a:lnTo>
                          <a:pt x="119" y="2"/>
                        </a:lnTo>
                        <a:lnTo>
                          <a:pt x="114" y="3"/>
                        </a:lnTo>
                        <a:lnTo>
                          <a:pt x="110" y="3"/>
                        </a:lnTo>
                        <a:lnTo>
                          <a:pt x="105" y="3"/>
                        </a:lnTo>
                        <a:lnTo>
                          <a:pt x="101" y="3"/>
                        </a:lnTo>
                        <a:lnTo>
                          <a:pt x="96" y="4"/>
                        </a:lnTo>
                        <a:lnTo>
                          <a:pt x="91" y="4"/>
                        </a:lnTo>
                        <a:lnTo>
                          <a:pt x="87" y="4"/>
                        </a:lnTo>
                        <a:lnTo>
                          <a:pt x="82" y="5"/>
                        </a:lnTo>
                        <a:lnTo>
                          <a:pt x="78" y="5"/>
                        </a:lnTo>
                        <a:lnTo>
                          <a:pt x="73" y="5"/>
                        </a:lnTo>
                        <a:lnTo>
                          <a:pt x="69" y="6"/>
                        </a:lnTo>
                        <a:lnTo>
                          <a:pt x="64" y="6"/>
                        </a:lnTo>
                        <a:lnTo>
                          <a:pt x="59" y="6"/>
                        </a:lnTo>
                        <a:lnTo>
                          <a:pt x="55" y="6"/>
                        </a:lnTo>
                        <a:lnTo>
                          <a:pt x="50" y="6"/>
                        </a:lnTo>
                        <a:lnTo>
                          <a:pt x="46" y="7"/>
                        </a:lnTo>
                        <a:lnTo>
                          <a:pt x="41" y="7"/>
                        </a:lnTo>
                        <a:lnTo>
                          <a:pt x="37" y="7"/>
                        </a:lnTo>
                        <a:lnTo>
                          <a:pt x="31" y="8"/>
                        </a:lnTo>
                        <a:lnTo>
                          <a:pt x="27" y="8"/>
                        </a:lnTo>
                        <a:lnTo>
                          <a:pt x="22" y="8"/>
                        </a:lnTo>
                        <a:lnTo>
                          <a:pt x="18" y="8"/>
                        </a:lnTo>
                        <a:lnTo>
                          <a:pt x="13" y="13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12700" cap="rnd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</p:grpSp>
            <p:sp>
              <p:nvSpPr>
                <p:cNvPr id="29952" name="Freeform 3599"/>
                <p:cNvSpPr>
                  <a:spLocks/>
                </p:cNvSpPr>
                <p:nvPr/>
              </p:nvSpPr>
              <p:spPr bwMode="auto">
                <a:xfrm>
                  <a:off x="4752" y="2206"/>
                  <a:ext cx="75" cy="47"/>
                </a:xfrm>
                <a:custGeom>
                  <a:avLst/>
                  <a:gdLst>
                    <a:gd name="T0" fmla="*/ 60 w 75"/>
                    <a:gd name="T1" fmla="*/ 46 h 47"/>
                    <a:gd name="T2" fmla="*/ 60 w 75"/>
                    <a:gd name="T3" fmla="*/ 43 h 47"/>
                    <a:gd name="T4" fmla="*/ 62 w 75"/>
                    <a:gd name="T5" fmla="*/ 40 h 47"/>
                    <a:gd name="T6" fmla="*/ 63 w 75"/>
                    <a:gd name="T7" fmla="*/ 37 h 47"/>
                    <a:gd name="T8" fmla="*/ 64 w 75"/>
                    <a:gd name="T9" fmla="*/ 34 h 47"/>
                    <a:gd name="T10" fmla="*/ 65 w 75"/>
                    <a:gd name="T11" fmla="*/ 32 h 47"/>
                    <a:gd name="T12" fmla="*/ 66 w 75"/>
                    <a:gd name="T13" fmla="*/ 29 h 47"/>
                    <a:gd name="T14" fmla="*/ 67 w 75"/>
                    <a:gd name="T15" fmla="*/ 26 h 47"/>
                    <a:gd name="T16" fmla="*/ 68 w 75"/>
                    <a:gd name="T17" fmla="*/ 23 h 47"/>
                    <a:gd name="T18" fmla="*/ 69 w 75"/>
                    <a:gd name="T19" fmla="*/ 20 h 47"/>
                    <a:gd name="T20" fmla="*/ 70 w 75"/>
                    <a:gd name="T21" fmla="*/ 17 h 47"/>
                    <a:gd name="T22" fmla="*/ 71 w 75"/>
                    <a:gd name="T23" fmla="*/ 14 h 47"/>
                    <a:gd name="T24" fmla="*/ 72 w 75"/>
                    <a:gd name="T25" fmla="*/ 12 h 47"/>
                    <a:gd name="T26" fmla="*/ 73 w 75"/>
                    <a:gd name="T27" fmla="*/ 9 h 47"/>
                    <a:gd name="T28" fmla="*/ 73 w 75"/>
                    <a:gd name="T29" fmla="*/ 6 h 47"/>
                    <a:gd name="T30" fmla="*/ 74 w 75"/>
                    <a:gd name="T31" fmla="*/ 3 h 47"/>
                    <a:gd name="T32" fmla="*/ 74 w 75"/>
                    <a:gd name="T33" fmla="*/ 0 h 47"/>
                    <a:gd name="T34" fmla="*/ 69 w 75"/>
                    <a:gd name="T35" fmla="*/ 1 h 47"/>
                    <a:gd name="T36" fmla="*/ 65 w 75"/>
                    <a:gd name="T37" fmla="*/ 2 h 47"/>
                    <a:gd name="T38" fmla="*/ 60 w 75"/>
                    <a:gd name="T39" fmla="*/ 4 h 47"/>
                    <a:gd name="T40" fmla="*/ 56 w 75"/>
                    <a:gd name="T41" fmla="*/ 5 h 47"/>
                    <a:gd name="T42" fmla="*/ 51 w 75"/>
                    <a:gd name="T43" fmla="*/ 6 h 47"/>
                    <a:gd name="T44" fmla="*/ 46 w 75"/>
                    <a:gd name="T45" fmla="*/ 7 h 47"/>
                    <a:gd name="T46" fmla="*/ 41 w 75"/>
                    <a:gd name="T47" fmla="*/ 8 h 47"/>
                    <a:gd name="T48" fmla="*/ 37 w 75"/>
                    <a:gd name="T49" fmla="*/ 10 h 47"/>
                    <a:gd name="T50" fmla="*/ 32 w 75"/>
                    <a:gd name="T51" fmla="*/ 11 h 47"/>
                    <a:gd name="T52" fmla="*/ 27 w 75"/>
                    <a:gd name="T53" fmla="*/ 12 h 47"/>
                    <a:gd name="T54" fmla="*/ 23 w 75"/>
                    <a:gd name="T55" fmla="*/ 13 h 47"/>
                    <a:gd name="T56" fmla="*/ 18 w 75"/>
                    <a:gd name="T57" fmla="*/ 15 h 47"/>
                    <a:gd name="T58" fmla="*/ 14 w 75"/>
                    <a:gd name="T59" fmla="*/ 16 h 47"/>
                    <a:gd name="T60" fmla="*/ 9 w 75"/>
                    <a:gd name="T61" fmla="*/ 17 h 47"/>
                    <a:gd name="T62" fmla="*/ 5 w 75"/>
                    <a:gd name="T63" fmla="*/ 19 h 47"/>
                    <a:gd name="T64" fmla="*/ 0 w 75"/>
                    <a:gd name="T65" fmla="*/ 20 h 4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75"/>
                    <a:gd name="T100" fmla="*/ 0 h 47"/>
                    <a:gd name="T101" fmla="*/ 75 w 75"/>
                    <a:gd name="T102" fmla="*/ 47 h 4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75" h="47">
                      <a:moveTo>
                        <a:pt x="0" y="20"/>
                      </a:moveTo>
                      <a:lnTo>
                        <a:pt x="60" y="46"/>
                      </a:lnTo>
                      <a:lnTo>
                        <a:pt x="60" y="45"/>
                      </a:lnTo>
                      <a:lnTo>
                        <a:pt x="60" y="43"/>
                      </a:lnTo>
                      <a:lnTo>
                        <a:pt x="61" y="42"/>
                      </a:lnTo>
                      <a:lnTo>
                        <a:pt x="62" y="40"/>
                      </a:lnTo>
                      <a:lnTo>
                        <a:pt x="62" y="39"/>
                      </a:lnTo>
                      <a:lnTo>
                        <a:pt x="63" y="37"/>
                      </a:lnTo>
                      <a:lnTo>
                        <a:pt x="63" y="36"/>
                      </a:lnTo>
                      <a:lnTo>
                        <a:pt x="64" y="34"/>
                      </a:lnTo>
                      <a:lnTo>
                        <a:pt x="64" y="33"/>
                      </a:lnTo>
                      <a:lnTo>
                        <a:pt x="65" y="32"/>
                      </a:lnTo>
                      <a:lnTo>
                        <a:pt x="66" y="30"/>
                      </a:lnTo>
                      <a:lnTo>
                        <a:pt x="66" y="29"/>
                      </a:lnTo>
                      <a:lnTo>
                        <a:pt x="66" y="27"/>
                      </a:lnTo>
                      <a:lnTo>
                        <a:pt x="67" y="26"/>
                      </a:lnTo>
                      <a:lnTo>
                        <a:pt x="67" y="25"/>
                      </a:lnTo>
                      <a:lnTo>
                        <a:pt x="68" y="23"/>
                      </a:lnTo>
                      <a:lnTo>
                        <a:pt x="68" y="21"/>
                      </a:lnTo>
                      <a:lnTo>
                        <a:pt x="69" y="20"/>
                      </a:lnTo>
                      <a:lnTo>
                        <a:pt x="70" y="19"/>
                      </a:lnTo>
                      <a:lnTo>
                        <a:pt x="70" y="17"/>
                      </a:lnTo>
                      <a:lnTo>
                        <a:pt x="70" y="16"/>
                      </a:lnTo>
                      <a:lnTo>
                        <a:pt x="71" y="14"/>
                      </a:lnTo>
                      <a:lnTo>
                        <a:pt x="71" y="13"/>
                      </a:lnTo>
                      <a:lnTo>
                        <a:pt x="72" y="12"/>
                      </a:lnTo>
                      <a:lnTo>
                        <a:pt x="72" y="10"/>
                      </a:lnTo>
                      <a:lnTo>
                        <a:pt x="73" y="9"/>
                      </a:lnTo>
                      <a:lnTo>
                        <a:pt x="73" y="7"/>
                      </a:lnTo>
                      <a:lnTo>
                        <a:pt x="73" y="6"/>
                      </a:lnTo>
                      <a:lnTo>
                        <a:pt x="73" y="4"/>
                      </a:lnTo>
                      <a:lnTo>
                        <a:pt x="74" y="3"/>
                      </a:lnTo>
                      <a:lnTo>
                        <a:pt x="74" y="1"/>
                      </a:lnTo>
                      <a:lnTo>
                        <a:pt x="74" y="0"/>
                      </a:lnTo>
                      <a:lnTo>
                        <a:pt x="72" y="0"/>
                      </a:lnTo>
                      <a:lnTo>
                        <a:pt x="69" y="1"/>
                      </a:lnTo>
                      <a:lnTo>
                        <a:pt x="67" y="2"/>
                      </a:lnTo>
                      <a:lnTo>
                        <a:pt x="65" y="2"/>
                      </a:lnTo>
                      <a:lnTo>
                        <a:pt x="62" y="3"/>
                      </a:lnTo>
                      <a:lnTo>
                        <a:pt x="60" y="4"/>
                      </a:lnTo>
                      <a:lnTo>
                        <a:pt x="58" y="4"/>
                      </a:lnTo>
                      <a:lnTo>
                        <a:pt x="56" y="5"/>
                      </a:lnTo>
                      <a:lnTo>
                        <a:pt x="53" y="5"/>
                      </a:lnTo>
                      <a:lnTo>
                        <a:pt x="51" y="6"/>
                      </a:lnTo>
                      <a:lnTo>
                        <a:pt x="49" y="6"/>
                      </a:lnTo>
                      <a:lnTo>
                        <a:pt x="46" y="7"/>
                      </a:lnTo>
                      <a:lnTo>
                        <a:pt x="44" y="8"/>
                      </a:lnTo>
                      <a:lnTo>
                        <a:pt x="41" y="8"/>
                      </a:lnTo>
                      <a:lnTo>
                        <a:pt x="40" y="9"/>
                      </a:lnTo>
                      <a:lnTo>
                        <a:pt x="37" y="10"/>
                      </a:lnTo>
                      <a:lnTo>
                        <a:pt x="34" y="10"/>
                      </a:lnTo>
                      <a:lnTo>
                        <a:pt x="32" y="11"/>
                      </a:lnTo>
                      <a:lnTo>
                        <a:pt x="30" y="11"/>
                      </a:lnTo>
                      <a:lnTo>
                        <a:pt x="27" y="12"/>
                      </a:lnTo>
                      <a:lnTo>
                        <a:pt x="25" y="13"/>
                      </a:lnTo>
                      <a:lnTo>
                        <a:pt x="23" y="13"/>
                      </a:lnTo>
                      <a:lnTo>
                        <a:pt x="21" y="14"/>
                      </a:lnTo>
                      <a:lnTo>
                        <a:pt x="18" y="15"/>
                      </a:lnTo>
                      <a:lnTo>
                        <a:pt x="16" y="15"/>
                      </a:lnTo>
                      <a:lnTo>
                        <a:pt x="14" y="16"/>
                      </a:lnTo>
                      <a:lnTo>
                        <a:pt x="12" y="16"/>
                      </a:lnTo>
                      <a:lnTo>
                        <a:pt x="9" y="17"/>
                      </a:lnTo>
                      <a:lnTo>
                        <a:pt x="7" y="18"/>
                      </a:lnTo>
                      <a:lnTo>
                        <a:pt x="5" y="19"/>
                      </a:lnTo>
                      <a:lnTo>
                        <a:pt x="3" y="19"/>
                      </a:lnTo>
                      <a:lnTo>
                        <a:pt x="0" y="2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12700" cap="rnd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29953" name="Freeform 3600"/>
                <p:cNvSpPr>
                  <a:spLocks/>
                </p:cNvSpPr>
                <p:nvPr/>
              </p:nvSpPr>
              <p:spPr bwMode="auto">
                <a:xfrm>
                  <a:off x="4769" y="2232"/>
                  <a:ext cx="62" cy="61"/>
                </a:xfrm>
                <a:custGeom>
                  <a:avLst/>
                  <a:gdLst>
                    <a:gd name="T0" fmla="*/ 21 w 62"/>
                    <a:gd name="T1" fmla="*/ 43 h 61"/>
                    <a:gd name="T2" fmla="*/ 23 w 62"/>
                    <a:gd name="T3" fmla="*/ 44 h 61"/>
                    <a:gd name="T4" fmla="*/ 26 w 62"/>
                    <a:gd name="T5" fmla="*/ 45 h 61"/>
                    <a:gd name="T6" fmla="*/ 28 w 62"/>
                    <a:gd name="T7" fmla="*/ 46 h 61"/>
                    <a:gd name="T8" fmla="*/ 31 w 62"/>
                    <a:gd name="T9" fmla="*/ 47 h 61"/>
                    <a:gd name="T10" fmla="*/ 33 w 62"/>
                    <a:gd name="T11" fmla="*/ 48 h 61"/>
                    <a:gd name="T12" fmla="*/ 36 w 62"/>
                    <a:gd name="T13" fmla="*/ 50 h 61"/>
                    <a:gd name="T14" fmla="*/ 38 w 62"/>
                    <a:gd name="T15" fmla="*/ 51 h 61"/>
                    <a:gd name="T16" fmla="*/ 41 w 62"/>
                    <a:gd name="T17" fmla="*/ 52 h 61"/>
                    <a:gd name="T18" fmla="*/ 43 w 62"/>
                    <a:gd name="T19" fmla="*/ 53 h 61"/>
                    <a:gd name="T20" fmla="*/ 46 w 62"/>
                    <a:gd name="T21" fmla="*/ 54 h 61"/>
                    <a:gd name="T22" fmla="*/ 49 w 62"/>
                    <a:gd name="T23" fmla="*/ 55 h 61"/>
                    <a:gd name="T24" fmla="*/ 51 w 62"/>
                    <a:gd name="T25" fmla="*/ 56 h 61"/>
                    <a:gd name="T26" fmla="*/ 54 w 62"/>
                    <a:gd name="T27" fmla="*/ 58 h 61"/>
                    <a:gd name="T28" fmla="*/ 57 w 62"/>
                    <a:gd name="T29" fmla="*/ 59 h 61"/>
                    <a:gd name="T30" fmla="*/ 60 w 62"/>
                    <a:gd name="T31" fmla="*/ 60 h 61"/>
                    <a:gd name="T32" fmla="*/ 60 w 62"/>
                    <a:gd name="T33" fmla="*/ 19 h 61"/>
                    <a:gd name="T34" fmla="*/ 2 w 62"/>
                    <a:gd name="T35" fmla="*/ 0 h 61"/>
                    <a:gd name="T36" fmla="*/ 3 w 62"/>
                    <a:gd name="T37" fmla="*/ 3 h 61"/>
                    <a:gd name="T38" fmla="*/ 3 w 62"/>
                    <a:gd name="T39" fmla="*/ 6 h 61"/>
                    <a:gd name="T40" fmla="*/ 3 w 62"/>
                    <a:gd name="T41" fmla="*/ 9 h 61"/>
                    <a:gd name="T42" fmla="*/ 2 w 62"/>
                    <a:gd name="T43" fmla="*/ 12 h 61"/>
                    <a:gd name="T44" fmla="*/ 1 w 62"/>
                    <a:gd name="T45" fmla="*/ 15 h 61"/>
                    <a:gd name="T46" fmla="*/ 1 w 62"/>
                    <a:gd name="T47" fmla="*/ 18 h 61"/>
                    <a:gd name="T48" fmla="*/ 1 w 62"/>
                    <a:gd name="T49" fmla="*/ 21 h 61"/>
                    <a:gd name="T50" fmla="*/ 0 w 62"/>
                    <a:gd name="T51" fmla="*/ 24 h 61"/>
                    <a:gd name="T52" fmla="*/ 0 w 62"/>
                    <a:gd name="T53" fmla="*/ 27 h 61"/>
                    <a:gd name="T54" fmla="*/ 1 w 62"/>
                    <a:gd name="T55" fmla="*/ 30 h 61"/>
                    <a:gd name="T56" fmla="*/ 2 w 62"/>
                    <a:gd name="T57" fmla="*/ 33 h 61"/>
                    <a:gd name="T58" fmla="*/ 3 w 62"/>
                    <a:gd name="T59" fmla="*/ 35 h 61"/>
                    <a:gd name="T60" fmla="*/ 6 w 62"/>
                    <a:gd name="T61" fmla="*/ 37 h 61"/>
                    <a:gd name="T62" fmla="*/ 10 w 62"/>
                    <a:gd name="T63" fmla="*/ 39 h 61"/>
                    <a:gd name="T64" fmla="*/ 14 w 62"/>
                    <a:gd name="T65" fmla="*/ 41 h 61"/>
                    <a:gd name="T66" fmla="*/ 20 w 62"/>
                    <a:gd name="T67" fmla="*/ 42 h 6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62"/>
                    <a:gd name="T103" fmla="*/ 0 h 61"/>
                    <a:gd name="T104" fmla="*/ 62 w 62"/>
                    <a:gd name="T105" fmla="*/ 61 h 61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62" h="61">
                      <a:moveTo>
                        <a:pt x="20" y="42"/>
                      </a:moveTo>
                      <a:lnTo>
                        <a:pt x="21" y="43"/>
                      </a:lnTo>
                      <a:lnTo>
                        <a:pt x="22" y="43"/>
                      </a:lnTo>
                      <a:lnTo>
                        <a:pt x="23" y="44"/>
                      </a:lnTo>
                      <a:lnTo>
                        <a:pt x="24" y="44"/>
                      </a:lnTo>
                      <a:lnTo>
                        <a:pt x="26" y="45"/>
                      </a:lnTo>
                      <a:lnTo>
                        <a:pt x="27" y="46"/>
                      </a:lnTo>
                      <a:lnTo>
                        <a:pt x="28" y="46"/>
                      </a:lnTo>
                      <a:lnTo>
                        <a:pt x="29" y="47"/>
                      </a:lnTo>
                      <a:lnTo>
                        <a:pt x="31" y="47"/>
                      </a:lnTo>
                      <a:lnTo>
                        <a:pt x="32" y="48"/>
                      </a:lnTo>
                      <a:lnTo>
                        <a:pt x="33" y="48"/>
                      </a:lnTo>
                      <a:lnTo>
                        <a:pt x="34" y="49"/>
                      </a:lnTo>
                      <a:lnTo>
                        <a:pt x="36" y="50"/>
                      </a:lnTo>
                      <a:lnTo>
                        <a:pt x="37" y="50"/>
                      </a:lnTo>
                      <a:lnTo>
                        <a:pt x="38" y="51"/>
                      </a:lnTo>
                      <a:lnTo>
                        <a:pt x="40" y="51"/>
                      </a:lnTo>
                      <a:lnTo>
                        <a:pt x="41" y="52"/>
                      </a:lnTo>
                      <a:lnTo>
                        <a:pt x="42" y="53"/>
                      </a:lnTo>
                      <a:lnTo>
                        <a:pt x="43" y="53"/>
                      </a:lnTo>
                      <a:lnTo>
                        <a:pt x="45" y="54"/>
                      </a:lnTo>
                      <a:lnTo>
                        <a:pt x="46" y="54"/>
                      </a:lnTo>
                      <a:lnTo>
                        <a:pt x="47" y="55"/>
                      </a:lnTo>
                      <a:lnTo>
                        <a:pt x="49" y="55"/>
                      </a:lnTo>
                      <a:lnTo>
                        <a:pt x="50" y="56"/>
                      </a:lnTo>
                      <a:lnTo>
                        <a:pt x="51" y="56"/>
                      </a:lnTo>
                      <a:lnTo>
                        <a:pt x="53" y="57"/>
                      </a:lnTo>
                      <a:lnTo>
                        <a:pt x="54" y="58"/>
                      </a:lnTo>
                      <a:lnTo>
                        <a:pt x="55" y="58"/>
                      </a:lnTo>
                      <a:lnTo>
                        <a:pt x="57" y="59"/>
                      </a:lnTo>
                      <a:lnTo>
                        <a:pt x="58" y="59"/>
                      </a:lnTo>
                      <a:lnTo>
                        <a:pt x="60" y="60"/>
                      </a:lnTo>
                      <a:lnTo>
                        <a:pt x="61" y="60"/>
                      </a:lnTo>
                      <a:lnTo>
                        <a:pt x="60" y="19"/>
                      </a:lnTo>
                      <a:lnTo>
                        <a:pt x="47" y="2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3" y="7"/>
                      </a:lnTo>
                      <a:lnTo>
                        <a:pt x="3" y="9"/>
                      </a:lnTo>
                      <a:lnTo>
                        <a:pt x="2" y="10"/>
                      </a:lnTo>
                      <a:lnTo>
                        <a:pt x="2" y="12"/>
                      </a:lnTo>
                      <a:lnTo>
                        <a:pt x="2" y="13"/>
                      </a:lnTo>
                      <a:lnTo>
                        <a:pt x="1" y="15"/>
                      </a:lnTo>
                      <a:lnTo>
                        <a:pt x="1" y="16"/>
                      </a:lnTo>
                      <a:lnTo>
                        <a:pt x="1" y="18"/>
                      </a:lnTo>
                      <a:lnTo>
                        <a:pt x="1" y="20"/>
                      </a:lnTo>
                      <a:lnTo>
                        <a:pt x="1" y="21"/>
                      </a:lnTo>
                      <a:lnTo>
                        <a:pt x="0" y="23"/>
                      </a:lnTo>
                      <a:lnTo>
                        <a:pt x="0" y="24"/>
                      </a:lnTo>
                      <a:lnTo>
                        <a:pt x="0" y="26"/>
                      </a:lnTo>
                      <a:lnTo>
                        <a:pt x="0" y="27"/>
                      </a:lnTo>
                      <a:lnTo>
                        <a:pt x="1" y="29"/>
                      </a:lnTo>
                      <a:lnTo>
                        <a:pt x="1" y="30"/>
                      </a:lnTo>
                      <a:lnTo>
                        <a:pt x="1" y="32"/>
                      </a:lnTo>
                      <a:lnTo>
                        <a:pt x="2" y="33"/>
                      </a:lnTo>
                      <a:lnTo>
                        <a:pt x="3" y="34"/>
                      </a:lnTo>
                      <a:lnTo>
                        <a:pt x="3" y="35"/>
                      </a:lnTo>
                      <a:lnTo>
                        <a:pt x="5" y="37"/>
                      </a:lnTo>
                      <a:lnTo>
                        <a:pt x="6" y="37"/>
                      </a:lnTo>
                      <a:lnTo>
                        <a:pt x="8" y="39"/>
                      </a:lnTo>
                      <a:lnTo>
                        <a:pt x="10" y="39"/>
                      </a:lnTo>
                      <a:lnTo>
                        <a:pt x="12" y="40"/>
                      </a:lnTo>
                      <a:lnTo>
                        <a:pt x="14" y="41"/>
                      </a:lnTo>
                      <a:lnTo>
                        <a:pt x="17" y="42"/>
                      </a:lnTo>
                      <a:lnTo>
                        <a:pt x="20" y="42"/>
                      </a:lnTo>
                    </a:path>
                  </a:pathLst>
                </a:cu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12700" cap="rnd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  <p:grpSp>
              <p:nvGrpSpPr>
                <p:cNvPr id="29954" name="Group 3601"/>
                <p:cNvGrpSpPr>
                  <a:grpSpLocks/>
                </p:cNvGrpSpPr>
                <p:nvPr/>
              </p:nvGrpSpPr>
              <p:grpSpPr bwMode="auto">
                <a:xfrm>
                  <a:off x="4829" y="2242"/>
                  <a:ext cx="189" cy="50"/>
                  <a:chOff x="4829" y="2242"/>
                  <a:chExt cx="189" cy="50"/>
                </a:xfrm>
              </p:grpSpPr>
              <p:sp>
                <p:nvSpPr>
                  <p:cNvPr id="29956" name="Freeform 3602"/>
                  <p:cNvSpPr>
                    <a:spLocks/>
                  </p:cNvSpPr>
                  <p:nvPr/>
                </p:nvSpPr>
                <p:spPr bwMode="auto">
                  <a:xfrm>
                    <a:off x="4829" y="2242"/>
                    <a:ext cx="189" cy="50"/>
                  </a:xfrm>
                  <a:custGeom>
                    <a:avLst/>
                    <a:gdLst>
                      <a:gd name="T0" fmla="*/ 0 w 189"/>
                      <a:gd name="T1" fmla="*/ 48 h 50"/>
                      <a:gd name="T2" fmla="*/ 1 w 189"/>
                      <a:gd name="T3" fmla="*/ 49 h 50"/>
                      <a:gd name="T4" fmla="*/ 188 w 189"/>
                      <a:gd name="T5" fmla="*/ 38 h 50"/>
                      <a:gd name="T6" fmla="*/ 188 w 189"/>
                      <a:gd name="T7" fmla="*/ 37 h 50"/>
                      <a:gd name="T8" fmla="*/ 187 w 189"/>
                      <a:gd name="T9" fmla="*/ 36 h 50"/>
                      <a:gd name="T10" fmla="*/ 187 w 189"/>
                      <a:gd name="T11" fmla="*/ 35 h 50"/>
                      <a:gd name="T12" fmla="*/ 187 w 189"/>
                      <a:gd name="T13" fmla="*/ 34 h 50"/>
                      <a:gd name="T14" fmla="*/ 187 w 189"/>
                      <a:gd name="T15" fmla="*/ 32 h 50"/>
                      <a:gd name="T16" fmla="*/ 187 w 189"/>
                      <a:gd name="T17" fmla="*/ 31 h 50"/>
                      <a:gd name="T18" fmla="*/ 187 w 189"/>
                      <a:gd name="T19" fmla="*/ 30 h 50"/>
                      <a:gd name="T20" fmla="*/ 187 w 189"/>
                      <a:gd name="T21" fmla="*/ 29 h 50"/>
                      <a:gd name="T22" fmla="*/ 187 w 189"/>
                      <a:gd name="T23" fmla="*/ 28 h 50"/>
                      <a:gd name="T24" fmla="*/ 187 w 189"/>
                      <a:gd name="T25" fmla="*/ 27 h 50"/>
                      <a:gd name="T26" fmla="*/ 187 w 189"/>
                      <a:gd name="T27" fmla="*/ 25 h 50"/>
                      <a:gd name="T28" fmla="*/ 187 w 189"/>
                      <a:gd name="T29" fmla="*/ 24 h 50"/>
                      <a:gd name="T30" fmla="*/ 187 w 189"/>
                      <a:gd name="T31" fmla="*/ 23 h 50"/>
                      <a:gd name="T32" fmla="*/ 188 w 189"/>
                      <a:gd name="T33" fmla="*/ 22 h 50"/>
                      <a:gd name="T34" fmla="*/ 188 w 189"/>
                      <a:gd name="T35" fmla="*/ 21 h 50"/>
                      <a:gd name="T36" fmla="*/ 188 w 189"/>
                      <a:gd name="T37" fmla="*/ 19 h 50"/>
                      <a:gd name="T38" fmla="*/ 188 w 189"/>
                      <a:gd name="T39" fmla="*/ 18 h 50"/>
                      <a:gd name="T40" fmla="*/ 187 w 189"/>
                      <a:gd name="T41" fmla="*/ 17 h 50"/>
                      <a:gd name="T42" fmla="*/ 187 w 189"/>
                      <a:gd name="T43" fmla="*/ 16 h 50"/>
                      <a:gd name="T44" fmla="*/ 187 w 189"/>
                      <a:gd name="T45" fmla="*/ 14 h 50"/>
                      <a:gd name="T46" fmla="*/ 187 w 189"/>
                      <a:gd name="T47" fmla="*/ 13 h 50"/>
                      <a:gd name="T48" fmla="*/ 187 w 189"/>
                      <a:gd name="T49" fmla="*/ 12 h 50"/>
                      <a:gd name="T50" fmla="*/ 187 w 189"/>
                      <a:gd name="T51" fmla="*/ 11 h 50"/>
                      <a:gd name="T52" fmla="*/ 187 w 189"/>
                      <a:gd name="T53" fmla="*/ 10 h 50"/>
                      <a:gd name="T54" fmla="*/ 187 w 189"/>
                      <a:gd name="T55" fmla="*/ 8 h 50"/>
                      <a:gd name="T56" fmla="*/ 187 w 189"/>
                      <a:gd name="T57" fmla="*/ 7 h 50"/>
                      <a:gd name="T58" fmla="*/ 187 w 189"/>
                      <a:gd name="T59" fmla="*/ 6 h 50"/>
                      <a:gd name="T60" fmla="*/ 187 w 189"/>
                      <a:gd name="T61" fmla="*/ 5 h 50"/>
                      <a:gd name="T62" fmla="*/ 187 w 189"/>
                      <a:gd name="T63" fmla="*/ 4 h 50"/>
                      <a:gd name="T64" fmla="*/ 187 w 189"/>
                      <a:gd name="T65" fmla="*/ 3 h 50"/>
                      <a:gd name="T66" fmla="*/ 187 w 189"/>
                      <a:gd name="T67" fmla="*/ 2 h 50"/>
                      <a:gd name="T68" fmla="*/ 186 w 189"/>
                      <a:gd name="T69" fmla="*/ 0 h 50"/>
                      <a:gd name="T70" fmla="*/ 175 w 189"/>
                      <a:gd name="T71" fmla="*/ 0 h 50"/>
                      <a:gd name="T72" fmla="*/ 2 w 189"/>
                      <a:gd name="T73" fmla="*/ 10 h 50"/>
                      <a:gd name="T74" fmla="*/ 0 w 189"/>
                      <a:gd name="T75" fmla="*/ 48 h 50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w 189"/>
                      <a:gd name="T115" fmla="*/ 0 h 50"/>
                      <a:gd name="T116" fmla="*/ 189 w 189"/>
                      <a:gd name="T117" fmla="*/ 50 h 50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T114" t="T115" r="T116" b="T117"/>
                    <a:pathLst>
                      <a:path w="189" h="50">
                        <a:moveTo>
                          <a:pt x="0" y="48"/>
                        </a:moveTo>
                        <a:lnTo>
                          <a:pt x="1" y="49"/>
                        </a:lnTo>
                        <a:lnTo>
                          <a:pt x="188" y="38"/>
                        </a:lnTo>
                        <a:lnTo>
                          <a:pt x="188" y="37"/>
                        </a:lnTo>
                        <a:lnTo>
                          <a:pt x="187" y="36"/>
                        </a:lnTo>
                        <a:lnTo>
                          <a:pt x="187" y="35"/>
                        </a:lnTo>
                        <a:lnTo>
                          <a:pt x="187" y="34"/>
                        </a:lnTo>
                        <a:lnTo>
                          <a:pt x="187" y="32"/>
                        </a:lnTo>
                        <a:lnTo>
                          <a:pt x="187" y="31"/>
                        </a:lnTo>
                        <a:lnTo>
                          <a:pt x="187" y="30"/>
                        </a:lnTo>
                        <a:lnTo>
                          <a:pt x="187" y="29"/>
                        </a:lnTo>
                        <a:lnTo>
                          <a:pt x="187" y="28"/>
                        </a:lnTo>
                        <a:lnTo>
                          <a:pt x="187" y="27"/>
                        </a:lnTo>
                        <a:lnTo>
                          <a:pt x="187" y="25"/>
                        </a:lnTo>
                        <a:lnTo>
                          <a:pt x="187" y="24"/>
                        </a:lnTo>
                        <a:lnTo>
                          <a:pt x="187" y="23"/>
                        </a:lnTo>
                        <a:lnTo>
                          <a:pt x="188" y="22"/>
                        </a:lnTo>
                        <a:lnTo>
                          <a:pt x="188" y="21"/>
                        </a:lnTo>
                        <a:lnTo>
                          <a:pt x="188" y="19"/>
                        </a:lnTo>
                        <a:lnTo>
                          <a:pt x="188" y="18"/>
                        </a:lnTo>
                        <a:lnTo>
                          <a:pt x="187" y="17"/>
                        </a:lnTo>
                        <a:lnTo>
                          <a:pt x="187" y="16"/>
                        </a:lnTo>
                        <a:lnTo>
                          <a:pt x="187" y="14"/>
                        </a:lnTo>
                        <a:lnTo>
                          <a:pt x="187" y="13"/>
                        </a:lnTo>
                        <a:lnTo>
                          <a:pt x="187" y="12"/>
                        </a:lnTo>
                        <a:lnTo>
                          <a:pt x="187" y="11"/>
                        </a:lnTo>
                        <a:lnTo>
                          <a:pt x="187" y="10"/>
                        </a:lnTo>
                        <a:lnTo>
                          <a:pt x="187" y="8"/>
                        </a:lnTo>
                        <a:lnTo>
                          <a:pt x="187" y="7"/>
                        </a:lnTo>
                        <a:lnTo>
                          <a:pt x="187" y="6"/>
                        </a:lnTo>
                        <a:lnTo>
                          <a:pt x="187" y="5"/>
                        </a:lnTo>
                        <a:lnTo>
                          <a:pt x="187" y="4"/>
                        </a:lnTo>
                        <a:lnTo>
                          <a:pt x="187" y="3"/>
                        </a:lnTo>
                        <a:lnTo>
                          <a:pt x="187" y="2"/>
                        </a:lnTo>
                        <a:lnTo>
                          <a:pt x="186" y="0"/>
                        </a:lnTo>
                        <a:lnTo>
                          <a:pt x="175" y="0"/>
                        </a:lnTo>
                        <a:lnTo>
                          <a:pt x="2" y="10"/>
                        </a:lnTo>
                        <a:lnTo>
                          <a:pt x="0" y="48"/>
                        </a:lnTo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12700" cap="rnd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957" name="Freeform 3603"/>
                  <p:cNvSpPr>
                    <a:spLocks/>
                  </p:cNvSpPr>
                  <p:nvPr/>
                </p:nvSpPr>
                <p:spPr bwMode="auto">
                  <a:xfrm>
                    <a:off x="4829" y="2242"/>
                    <a:ext cx="189" cy="50"/>
                  </a:xfrm>
                  <a:custGeom>
                    <a:avLst/>
                    <a:gdLst>
                      <a:gd name="T0" fmla="*/ 0 w 189"/>
                      <a:gd name="T1" fmla="*/ 48 h 50"/>
                      <a:gd name="T2" fmla="*/ 1 w 189"/>
                      <a:gd name="T3" fmla="*/ 49 h 50"/>
                      <a:gd name="T4" fmla="*/ 188 w 189"/>
                      <a:gd name="T5" fmla="*/ 38 h 50"/>
                      <a:gd name="T6" fmla="*/ 188 w 189"/>
                      <a:gd name="T7" fmla="*/ 37 h 50"/>
                      <a:gd name="T8" fmla="*/ 187 w 189"/>
                      <a:gd name="T9" fmla="*/ 36 h 50"/>
                      <a:gd name="T10" fmla="*/ 187 w 189"/>
                      <a:gd name="T11" fmla="*/ 35 h 50"/>
                      <a:gd name="T12" fmla="*/ 187 w 189"/>
                      <a:gd name="T13" fmla="*/ 34 h 50"/>
                      <a:gd name="T14" fmla="*/ 187 w 189"/>
                      <a:gd name="T15" fmla="*/ 32 h 50"/>
                      <a:gd name="T16" fmla="*/ 187 w 189"/>
                      <a:gd name="T17" fmla="*/ 31 h 50"/>
                      <a:gd name="T18" fmla="*/ 187 w 189"/>
                      <a:gd name="T19" fmla="*/ 30 h 50"/>
                      <a:gd name="T20" fmla="*/ 187 w 189"/>
                      <a:gd name="T21" fmla="*/ 29 h 50"/>
                      <a:gd name="T22" fmla="*/ 187 w 189"/>
                      <a:gd name="T23" fmla="*/ 28 h 50"/>
                      <a:gd name="T24" fmla="*/ 187 w 189"/>
                      <a:gd name="T25" fmla="*/ 27 h 50"/>
                      <a:gd name="T26" fmla="*/ 187 w 189"/>
                      <a:gd name="T27" fmla="*/ 25 h 50"/>
                      <a:gd name="T28" fmla="*/ 187 w 189"/>
                      <a:gd name="T29" fmla="*/ 24 h 50"/>
                      <a:gd name="T30" fmla="*/ 187 w 189"/>
                      <a:gd name="T31" fmla="*/ 23 h 50"/>
                      <a:gd name="T32" fmla="*/ 188 w 189"/>
                      <a:gd name="T33" fmla="*/ 22 h 50"/>
                      <a:gd name="T34" fmla="*/ 188 w 189"/>
                      <a:gd name="T35" fmla="*/ 21 h 50"/>
                      <a:gd name="T36" fmla="*/ 188 w 189"/>
                      <a:gd name="T37" fmla="*/ 19 h 50"/>
                      <a:gd name="T38" fmla="*/ 188 w 189"/>
                      <a:gd name="T39" fmla="*/ 18 h 50"/>
                      <a:gd name="T40" fmla="*/ 188 w 189"/>
                      <a:gd name="T41" fmla="*/ 17 h 50"/>
                      <a:gd name="T42" fmla="*/ 187 w 189"/>
                      <a:gd name="T43" fmla="*/ 16 h 50"/>
                      <a:gd name="T44" fmla="*/ 187 w 189"/>
                      <a:gd name="T45" fmla="*/ 14 h 50"/>
                      <a:gd name="T46" fmla="*/ 187 w 189"/>
                      <a:gd name="T47" fmla="*/ 13 h 50"/>
                      <a:gd name="T48" fmla="*/ 187 w 189"/>
                      <a:gd name="T49" fmla="*/ 12 h 50"/>
                      <a:gd name="T50" fmla="*/ 187 w 189"/>
                      <a:gd name="T51" fmla="*/ 11 h 50"/>
                      <a:gd name="T52" fmla="*/ 187 w 189"/>
                      <a:gd name="T53" fmla="*/ 10 h 50"/>
                      <a:gd name="T54" fmla="*/ 187 w 189"/>
                      <a:gd name="T55" fmla="*/ 8 h 50"/>
                      <a:gd name="T56" fmla="*/ 187 w 189"/>
                      <a:gd name="T57" fmla="*/ 7 h 50"/>
                      <a:gd name="T58" fmla="*/ 187 w 189"/>
                      <a:gd name="T59" fmla="*/ 6 h 50"/>
                      <a:gd name="T60" fmla="*/ 187 w 189"/>
                      <a:gd name="T61" fmla="*/ 5 h 50"/>
                      <a:gd name="T62" fmla="*/ 187 w 189"/>
                      <a:gd name="T63" fmla="*/ 4 h 50"/>
                      <a:gd name="T64" fmla="*/ 187 w 189"/>
                      <a:gd name="T65" fmla="*/ 3 h 50"/>
                      <a:gd name="T66" fmla="*/ 187 w 189"/>
                      <a:gd name="T67" fmla="*/ 2 h 50"/>
                      <a:gd name="T68" fmla="*/ 186 w 189"/>
                      <a:gd name="T69" fmla="*/ 0 h 50"/>
                      <a:gd name="T70" fmla="*/ 175 w 189"/>
                      <a:gd name="T71" fmla="*/ 0 h 50"/>
                      <a:gd name="T72" fmla="*/ 2 w 189"/>
                      <a:gd name="T73" fmla="*/ 10 h 50"/>
                      <a:gd name="T74" fmla="*/ 0 w 189"/>
                      <a:gd name="T75" fmla="*/ 48 h 50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w 189"/>
                      <a:gd name="T115" fmla="*/ 0 h 50"/>
                      <a:gd name="T116" fmla="*/ 189 w 189"/>
                      <a:gd name="T117" fmla="*/ 50 h 50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T114" t="T115" r="T116" b="T117"/>
                    <a:pathLst>
                      <a:path w="189" h="50">
                        <a:moveTo>
                          <a:pt x="0" y="48"/>
                        </a:moveTo>
                        <a:lnTo>
                          <a:pt x="1" y="49"/>
                        </a:lnTo>
                        <a:lnTo>
                          <a:pt x="188" y="38"/>
                        </a:lnTo>
                        <a:lnTo>
                          <a:pt x="188" y="37"/>
                        </a:lnTo>
                        <a:lnTo>
                          <a:pt x="187" y="36"/>
                        </a:lnTo>
                        <a:lnTo>
                          <a:pt x="187" y="35"/>
                        </a:lnTo>
                        <a:lnTo>
                          <a:pt x="187" y="34"/>
                        </a:lnTo>
                        <a:lnTo>
                          <a:pt x="187" y="32"/>
                        </a:lnTo>
                        <a:lnTo>
                          <a:pt x="187" y="31"/>
                        </a:lnTo>
                        <a:lnTo>
                          <a:pt x="187" y="30"/>
                        </a:lnTo>
                        <a:lnTo>
                          <a:pt x="187" y="29"/>
                        </a:lnTo>
                        <a:lnTo>
                          <a:pt x="187" y="28"/>
                        </a:lnTo>
                        <a:lnTo>
                          <a:pt x="187" y="27"/>
                        </a:lnTo>
                        <a:lnTo>
                          <a:pt x="187" y="25"/>
                        </a:lnTo>
                        <a:lnTo>
                          <a:pt x="187" y="24"/>
                        </a:lnTo>
                        <a:lnTo>
                          <a:pt x="187" y="23"/>
                        </a:lnTo>
                        <a:lnTo>
                          <a:pt x="188" y="22"/>
                        </a:lnTo>
                        <a:lnTo>
                          <a:pt x="188" y="21"/>
                        </a:lnTo>
                        <a:lnTo>
                          <a:pt x="188" y="19"/>
                        </a:lnTo>
                        <a:lnTo>
                          <a:pt x="188" y="18"/>
                        </a:lnTo>
                        <a:lnTo>
                          <a:pt x="188" y="17"/>
                        </a:lnTo>
                        <a:lnTo>
                          <a:pt x="187" y="16"/>
                        </a:lnTo>
                        <a:lnTo>
                          <a:pt x="187" y="14"/>
                        </a:lnTo>
                        <a:lnTo>
                          <a:pt x="187" y="13"/>
                        </a:lnTo>
                        <a:lnTo>
                          <a:pt x="187" y="12"/>
                        </a:lnTo>
                        <a:lnTo>
                          <a:pt x="187" y="11"/>
                        </a:lnTo>
                        <a:lnTo>
                          <a:pt x="187" y="10"/>
                        </a:lnTo>
                        <a:lnTo>
                          <a:pt x="187" y="8"/>
                        </a:lnTo>
                        <a:lnTo>
                          <a:pt x="187" y="7"/>
                        </a:lnTo>
                        <a:lnTo>
                          <a:pt x="187" y="6"/>
                        </a:lnTo>
                        <a:lnTo>
                          <a:pt x="187" y="5"/>
                        </a:lnTo>
                        <a:lnTo>
                          <a:pt x="187" y="4"/>
                        </a:lnTo>
                        <a:lnTo>
                          <a:pt x="187" y="3"/>
                        </a:lnTo>
                        <a:lnTo>
                          <a:pt x="187" y="2"/>
                        </a:lnTo>
                        <a:lnTo>
                          <a:pt x="186" y="0"/>
                        </a:lnTo>
                        <a:lnTo>
                          <a:pt x="175" y="0"/>
                        </a:lnTo>
                        <a:lnTo>
                          <a:pt x="2" y="10"/>
                        </a:lnTo>
                        <a:lnTo>
                          <a:pt x="0" y="48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12700" cap="rnd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958" name="Freeform 3604"/>
                  <p:cNvSpPr>
                    <a:spLocks/>
                  </p:cNvSpPr>
                  <p:nvPr/>
                </p:nvSpPr>
                <p:spPr bwMode="auto">
                  <a:xfrm>
                    <a:off x="4928" y="2246"/>
                    <a:ext cx="75" cy="31"/>
                  </a:xfrm>
                  <a:custGeom>
                    <a:avLst/>
                    <a:gdLst>
                      <a:gd name="T0" fmla="*/ 1 w 75"/>
                      <a:gd name="T1" fmla="*/ 6 h 31"/>
                      <a:gd name="T2" fmla="*/ 1 w 75"/>
                      <a:gd name="T3" fmla="*/ 7 h 31"/>
                      <a:gd name="T4" fmla="*/ 1 w 75"/>
                      <a:gd name="T5" fmla="*/ 8 h 31"/>
                      <a:gd name="T6" fmla="*/ 1 w 75"/>
                      <a:gd name="T7" fmla="*/ 10 h 31"/>
                      <a:gd name="T8" fmla="*/ 1 w 75"/>
                      <a:gd name="T9" fmla="*/ 11 h 31"/>
                      <a:gd name="T10" fmla="*/ 1 w 75"/>
                      <a:gd name="T11" fmla="*/ 13 h 31"/>
                      <a:gd name="T12" fmla="*/ 1 w 75"/>
                      <a:gd name="T13" fmla="*/ 14 h 31"/>
                      <a:gd name="T14" fmla="*/ 1 w 75"/>
                      <a:gd name="T15" fmla="*/ 16 h 31"/>
                      <a:gd name="T16" fmla="*/ 1 w 75"/>
                      <a:gd name="T17" fmla="*/ 18 h 31"/>
                      <a:gd name="T18" fmla="*/ 1 w 75"/>
                      <a:gd name="T19" fmla="*/ 19 h 31"/>
                      <a:gd name="T20" fmla="*/ 1 w 75"/>
                      <a:gd name="T21" fmla="*/ 21 h 31"/>
                      <a:gd name="T22" fmla="*/ 1 w 75"/>
                      <a:gd name="T23" fmla="*/ 22 h 31"/>
                      <a:gd name="T24" fmla="*/ 1 w 75"/>
                      <a:gd name="T25" fmla="*/ 24 h 31"/>
                      <a:gd name="T26" fmla="*/ 1 w 75"/>
                      <a:gd name="T27" fmla="*/ 26 h 31"/>
                      <a:gd name="T28" fmla="*/ 1 w 75"/>
                      <a:gd name="T29" fmla="*/ 27 h 31"/>
                      <a:gd name="T30" fmla="*/ 0 w 75"/>
                      <a:gd name="T31" fmla="*/ 29 h 31"/>
                      <a:gd name="T32" fmla="*/ 1 w 75"/>
                      <a:gd name="T33" fmla="*/ 30 h 31"/>
                      <a:gd name="T34" fmla="*/ 2 w 75"/>
                      <a:gd name="T35" fmla="*/ 30 h 31"/>
                      <a:gd name="T36" fmla="*/ 4 w 75"/>
                      <a:gd name="T37" fmla="*/ 30 h 31"/>
                      <a:gd name="T38" fmla="*/ 5 w 75"/>
                      <a:gd name="T39" fmla="*/ 30 h 31"/>
                      <a:gd name="T40" fmla="*/ 6 w 75"/>
                      <a:gd name="T41" fmla="*/ 30 h 31"/>
                      <a:gd name="T42" fmla="*/ 7 w 75"/>
                      <a:gd name="T43" fmla="*/ 30 h 31"/>
                      <a:gd name="T44" fmla="*/ 9 w 75"/>
                      <a:gd name="T45" fmla="*/ 29 h 31"/>
                      <a:gd name="T46" fmla="*/ 13 w 75"/>
                      <a:gd name="T47" fmla="*/ 29 h 31"/>
                      <a:gd name="T48" fmla="*/ 17 w 75"/>
                      <a:gd name="T49" fmla="*/ 28 h 31"/>
                      <a:gd name="T50" fmla="*/ 22 w 75"/>
                      <a:gd name="T51" fmla="*/ 28 h 31"/>
                      <a:gd name="T52" fmla="*/ 26 w 75"/>
                      <a:gd name="T53" fmla="*/ 28 h 31"/>
                      <a:gd name="T54" fmla="*/ 30 w 75"/>
                      <a:gd name="T55" fmla="*/ 28 h 31"/>
                      <a:gd name="T56" fmla="*/ 34 w 75"/>
                      <a:gd name="T57" fmla="*/ 28 h 31"/>
                      <a:gd name="T58" fmla="*/ 39 w 75"/>
                      <a:gd name="T59" fmla="*/ 27 h 31"/>
                      <a:gd name="T60" fmla="*/ 43 w 75"/>
                      <a:gd name="T61" fmla="*/ 27 h 31"/>
                      <a:gd name="T62" fmla="*/ 47 w 75"/>
                      <a:gd name="T63" fmla="*/ 27 h 31"/>
                      <a:gd name="T64" fmla="*/ 50 w 75"/>
                      <a:gd name="T65" fmla="*/ 27 h 31"/>
                      <a:gd name="T66" fmla="*/ 55 w 75"/>
                      <a:gd name="T67" fmla="*/ 27 h 31"/>
                      <a:gd name="T68" fmla="*/ 59 w 75"/>
                      <a:gd name="T69" fmla="*/ 26 h 31"/>
                      <a:gd name="T70" fmla="*/ 63 w 75"/>
                      <a:gd name="T71" fmla="*/ 26 h 31"/>
                      <a:gd name="T72" fmla="*/ 67 w 75"/>
                      <a:gd name="T73" fmla="*/ 26 h 31"/>
                      <a:gd name="T74" fmla="*/ 71 w 75"/>
                      <a:gd name="T75" fmla="*/ 26 h 31"/>
                      <a:gd name="T76" fmla="*/ 74 w 75"/>
                      <a:gd name="T77" fmla="*/ 25 h 31"/>
                      <a:gd name="T78" fmla="*/ 74 w 75"/>
                      <a:gd name="T79" fmla="*/ 23 h 31"/>
                      <a:gd name="T80" fmla="*/ 74 w 75"/>
                      <a:gd name="T81" fmla="*/ 22 h 31"/>
                      <a:gd name="T82" fmla="*/ 74 w 75"/>
                      <a:gd name="T83" fmla="*/ 20 h 31"/>
                      <a:gd name="T84" fmla="*/ 74 w 75"/>
                      <a:gd name="T85" fmla="*/ 19 h 31"/>
                      <a:gd name="T86" fmla="*/ 74 w 75"/>
                      <a:gd name="T87" fmla="*/ 17 h 31"/>
                      <a:gd name="T88" fmla="*/ 74 w 75"/>
                      <a:gd name="T89" fmla="*/ 15 h 31"/>
                      <a:gd name="T90" fmla="*/ 74 w 75"/>
                      <a:gd name="T91" fmla="*/ 13 h 31"/>
                      <a:gd name="T92" fmla="*/ 74 w 75"/>
                      <a:gd name="T93" fmla="*/ 12 h 31"/>
                      <a:gd name="T94" fmla="*/ 74 w 75"/>
                      <a:gd name="T95" fmla="*/ 10 h 31"/>
                      <a:gd name="T96" fmla="*/ 74 w 75"/>
                      <a:gd name="T97" fmla="*/ 9 h 31"/>
                      <a:gd name="T98" fmla="*/ 74 w 75"/>
                      <a:gd name="T99" fmla="*/ 7 h 31"/>
                      <a:gd name="T100" fmla="*/ 74 w 75"/>
                      <a:gd name="T101" fmla="*/ 6 h 31"/>
                      <a:gd name="T102" fmla="*/ 73 w 75"/>
                      <a:gd name="T103" fmla="*/ 4 h 31"/>
                      <a:gd name="T104" fmla="*/ 73 w 75"/>
                      <a:gd name="T105" fmla="*/ 3 h 31"/>
                      <a:gd name="T106" fmla="*/ 73 w 75"/>
                      <a:gd name="T107" fmla="*/ 2 h 31"/>
                      <a:gd name="T108" fmla="*/ 72 w 75"/>
                      <a:gd name="T109" fmla="*/ 0 h 31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w 75"/>
                      <a:gd name="T166" fmla="*/ 0 h 31"/>
                      <a:gd name="T167" fmla="*/ 75 w 75"/>
                      <a:gd name="T168" fmla="*/ 31 h 31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T165" t="T166" r="T167" b="T168"/>
                    <a:pathLst>
                      <a:path w="75" h="31">
                        <a:moveTo>
                          <a:pt x="1" y="5"/>
                        </a:moveTo>
                        <a:lnTo>
                          <a:pt x="1" y="6"/>
                        </a:lnTo>
                        <a:lnTo>
                          <a:pt x="1" y="7"/>
                        </a:lnTo>
                        <a:lnTo>
                          <a:pt x="1" y="8"/>
                        </a:lnTo>
                        <a:lnTo>
                          <a:pt x="1" y="9"/>
                        </a:lnTo>
                        <a:lnTo>
                          <a:pt x="1" y="10"/>
                        </a:lnTo>
                        <a:lnTo>
                          <a:pt x="1" y="11"/>
                        </a:lnTo>
                        <a:lnTo>
                          <a:pt x="1" y="12"/>
                        </a:lnTo>
                        <a:lnTo>
                          <a:pt x="1" y="13"/>
                        </a:lnTo>
                        <a:lnTo>
                          <a:pt x="1" y="14"/>
                        </a:lnTo>
                        <a:lnTo>
                          <a:pt x="1" y="15"/>
                        </a:lnTo>
                        <a:lnTo>
                          <a:pt x="1" y="16"/>
                        </a:lnTo>
                        <a:lnTo>
                          <a:pt x="1" y="17"/>
                        </a:lnTo>
                        <a:lnTo>
                          <a:pt x="1" y="18"/>
                        </a:lnTo>
                        <a:lnTo>
                          <a:pt x="1" y="19"/>
                        </a:lnTo>
                        <a:lnTo>
                          <a:pt x="1" y="20"/>
                        </a:lnTo>
                        <a:lnTo>
                          <a:pt x="1" y="21"/>
                        </a:lnTo>
                        <a:lnTo>
                          <a:pt x="1" y="22"/>
                        </a:lnTo>
                        <a:lnTo>
                          <a:pt x="1" y="23"/>
                        </a:lnTo>
                        <a:lnTo>
                          <a:pt x="1" y="24"/>
                        </a:lnTo>
                        <a:lnTo>
                          <a:pt x="1" y="25"/>
                        </a:lnTo>
                        <a:lnTo>
                          <a:pt x="1" y="26"/>
                        </a:lnTo>
                        <a:lnTo>
                          <a:pt x="1" y="27"/>
                        </a:lnTo>
                        <a:lnTo>
                          <a:pt x="1" y="28"/>
                        </a:lnTo>
                        <a:lnTo>
                          <a:pt x="0" y="29"/>
                        </a:lnTo>
                        <a:lnTo>
                          <a:pt x="0" y="30"/>
                        </a:lnTo>
                        <a:lnTo>
                          <a:pt x="1" y="30"/>
                        </a:lnTo>
                        <a:lnTo>
                          <a:pt x="2" y="30"/>
                        </a:lnTo>
                        <a:lnTo>
                          <a:pt x="3" y="30"/>
                        </a:lnTo>
                        <a:lnTo>
                          <a:pt x="4" y="30"/>
                        </a:lnTo>
                        <a:lnTo>
                          <a:pt x="5" y="30"/>
                        </a:lnTo>
                        <a:lnTo>
                          <a:pt x="6" y="30"/>
                        </a:lnTo>
                        <a:lnTo>
                          <a:pt x="7" y="30"/>
                        </a:lnTo>
                        <a:lnTo>
                          <a:pt x="7" y="29"/>
                        </a:lnTo>
                        <a:lnTo>
                          <a:pt x="9" y="29"/>
                        </a:lnTo>
                        <a:lnTo>
                          <a:pt x="11" y="29"/>
                        </a:lnTo>
                        <a:lnTo>
                          <a:pt x="13" y="29"/>
                        </a:lnTo>
                        <a:lnTo>
                          <a:pt x="15" y="29"/>
                        </a:lnTo>
                        <a:lnTo>
                          <a:pt x="17" y="28"/>
                        </a:lnTo>
                        <a:lnTo>
                          <a:pt x="20" y="28"/>
                        </a:lnTo>
                        <a:lnTo>
                          <a:pt x="22" y="28"/>
                        </a:lnTo>
                        <a:lnTo>
                          <a:pt x="24" y="28"/>
                        </a:lnTo>
                        <a:lnTo>
                          <a:pt x="26" y="28"/>
                        </a:lnTo>
                        <a:lnTo>
                          <a:pt x="28" y="28"/>
                        </a:lnTo>
                        <a:lnTo>
                          <a:pt x="30" y="28"/>
                        </a:lnTo>
                        <a:lnTo>
                          <a:pt x="32" y="28"/>
                        </a:lnTo>
                        <a:lnTo>
                          <a:pt x="34" y="28"/>
                        </a:lnTo>
                        <a:lnTo>
                          <a:pt x="36" y="27"/>
                        </a:lnTo>
                        <a:lnTo>
                          <a:pt x="39" y="27"/>
                        </a:lnTo>
                        <a:lnTo>
                          <a:pt x="40" y="27"/>
                        </a:lnTo>
                        <a:lnTo>
                          <a:pt x="43" y="27"/>
                        </a:lnTo>
                        <a:lnTo>
                          <a:pt x="45" y="27"/>
                        </a:lnTo>
                        <a:lnTo>
                          <a:pt x="47" y="27"/>
                        </a:lnTo>
                        <a:lnTo>
                          <a:pt x="49" y="27"/>
                        </a:lnTo>
                        <a:lnTo>
                          <a:pt x="50" y="27"/>
                        </a:lnTo>
                        <a:lnTo>
                          <a:pt x="52" y="27"/>
                        </a:lnTo>
                        <a:lnTo>
                          <a:pt x="55" y="27"/>
                        </a:lnTo>
                        <a:lnTo>
                          <a:pt x="57" y="27"/>
                        </a:lnTo>
                        <a:lnTo>
                          <a:pt x="59" y="26"/>
                        </a:lnTo>
                        <a:lnTo>
                          <a:pt x="61" y="26"/>
                        </a:lnTo>
                        <a:lnTo>
                          <a:pt x="63" y="26"/>
                        </a:lnTo>
                        <a:lnTo>
                          <a:pt x="65" y="26"/>
                        </a:lnTo>
                        <a:lnTo>
                          <a:pt x="67" y="26"/>
                        </a:lnTo>
                        <a:lnTo>
                          <a:pt x="69" y="26"/>
                        </a:lnTo>
                        <a:lnTo>
                          <a:pt x="71" y="26"/>
                        </a:lnTo>
                        <a:lnTo>
                          <a:pt x="73" y="26"/>
                        </a:lnTo>
                        <a:lnTo>
                          <a:pt x="74" y="25"/>
                        </a:lnTo>
                        <a:lnTo>
                          <a:pt x="74" y="24"/>
                        </a:lnTo>
                        <a:lnTo>
                          <a:pt x="74" y="23"/>
                        </a:lnTo>
                        <a:lnTo>
                          <a:pt x="74" y="22"/>
                        </a:lnTo>
                        <a:lnTo>
                          <a:pt x="74" y="21"/>
                        </a:lnTo>
                        <a:lnTo>
                          <a:pt x="74" y="20"/>
                        </a:lnTo>
                        <a:lnTo>
                          <a:pt x="74" y="19"/>
                        </a:lnTo>
                        <a:lnTo>
                          <a:pt x="74" y="18"/>
                        </a:lnTo>
                        <a:lnTo>
                          <a:pt x="74" y="17"/>
                        </a:lnTo>
                        <a:lnTo>
                          <a:pt x="74" y="16"/>
                        </a:lnTo>
                        <a:lnTo>
                          <a:pt x="74" y="15"/>
                        </a:lnTo>
                        <a:lnTo>
                          <a:pt x="74" y="14"/>
                        </a:lnTo>
                        <a:lnTo>
                          <a:pt x="74" y="13"/>
                        </a:lnTo>
                        <a:lnTo>
                          <a:pt x="74" y="12"/>
                        </a:lnTo>
                        <a:lnTo>
                          <a:pt x="74" y="11"/>
                        </a:lnTo>
                        <a:lnTo>
                          <a:pt x="74" y="10"/>
                        </a:lnTo>
                        <a:lnTo>
                          <a:pt x="74" y="9"/>
                        </a:lnTo>
                        <a:lnTo>
                          <a:pt x="74" y="8"/>
                        </a:lnTo>
                        <a:lnTo>
                          <a:pt x="74" y="7"/>
                        </a:lnTo>
                        <a:lnTo>
                          <a:pt x="74" y="6"/>
                        </a:lnTo>
                        <a:lnTo>
                          <a:pt x="74" y="5"/>
                        </a:lnTo>
                        <a:lnTo>
                          <a:pt x="73" y="4"/>
                        </a:lnTo>
                        <a:lnTo>
                          <a:pt x="73" y="3"/>
                        </a:lnTo>
                        <a:lnTo>
                          <a:pt x="73" y="2"/>
                        </a:lnTo>
                        <a:lnTo>
                          <a:pt x="72" y="1"/>
                        </a:lnTo>
                        <a:lnTo>
                          <a:pt x="72" y="0"/>
                        </a:lnTo>
                        <a:lnTo>
                          <a:pt x="1" y="5"/>
                        </a:lnTo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12700" cap="rnd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959" name="Freeform 3605"/>
                  <p:cNvSpPr>
                    <a:spLocks/>
                  </p:cNvSpPr>
                  <p:nvPr/>
                </p:nvSpPr>
                <p:spPr bwMode="auto">
                  <a:xfrm>
                    <a:off x="4928" y="2246"/>
                    <a:ext cx="75" cy="31"/>
                  </a:xfrm>
                  <a:custGeom>
                    <a:avLst/>
                    <a:gdLst>
                      <a:gd name="T0" fmla="*/ 1 w 75"/>
                      <a:gd name="T1" fmla="*/ 6 h 31"/>
                      <a:gd name="T2" fmla="*/ 1 w 75"/>
                      <a:gd name="T3" fmla="*/ 7 h 31"/>
                      <a:gd name="T4" fmla="*/ 1 w 75"/>
                      <a:gd name="T5" fmla="*/ 8 h 31"/>
                      <a:gd name="T6" fmla="*/ 1 w 75"/>
                      <a:gd name="T7" fmla="*/ 10 h 31"/>
                      <a:gd name="T8" fmla="*/ 1 w 75"/>
                      <a:gd name="T9" fmla="*/ 11 h 31"/>
                      <a:gd name="T10" fmla="*/ 1 w 75"/>
                      <a:gd name="T11" fmla="*/ 13 h 31"/>
                      <a:gd name="T12" fmla="*/ 1 w 75"/>
                      <a:gd name="T13" fmla="*/ 14 h 31"/>
                      <a:gd name="T14" fmla="*/ 1 w 75"/>
                      <a:gd name="T15" fmla="*/ 16 h 31"/>
                      <a:gd name="T16" fmla="*/ 1 w 75"/>
                      <a:gd name="T17" fmla="*/ 18 h 31"/>
                      <a:gd name="T18" fmla="*/ 1 w 75"/>
                      <a:gd name="T19" fmla="*/ 19 h 31"/>
                      <a:gd name="T20" fmla="*/ 1 w 75"/>
                      <a:gd name="T21" fmla="*/ 21 h 31"/>
                      <a:gd name="T22" fmla="*/ 1 w 75"/>
                      <a:gd name="T23" fmla="*/ 22 h 31"/>
                      <a:gd name="T24" fmla="*/ 1 w 75"/>
                      <a:gd name="T25" fmla="*/ 24 h 31"/>
                      <a:gd name="T26" fmla="*/ 1 w 75"/>
                      <a:gd name="T27" fmla="*/ 26 h 31"/>
                      <a:gd name="T28" fmla="*/ 1 w 75"/>
                      <a:gd name="T29" fmla="*/ 27 h 31"/>
                      <a:gd name="T30" fmla="*/ 0 w 75"/>
                      <a:gd name="T31" fmla="*/ 29 h 31"/>
                      <a:gd name="T32" fmla="*/ 1 w 75"/>
                      <a:gd name="T33" fmla="*/ 30 h 31"/>
                      <a:gd name="T34" fmla="*/ 2 w 75"/>
                      <a:gd name="T35" fmla="*/ 30 h 31"/>
                      <a:gd name="T36" fmla="*/ 4 w 75"/>
                      <a:gd name="T37" fmla="*/ 30 h 31"/>
                      <a:gd name="T38" fmla="*/ 5 w 75"/>
                      <a:gd name="T39" fmla="*/ 30 h 31"/>
                      <a:gd name="T40" fmla="*/ 6 w 75"/>
                      <a:gd name="T41" fmla="*/ 30 h 31"/>
                      <a:gd name="T42" fmla="*/ 7 w 75"/>
                      <a:gd name="T43" fmla="*/ 30 h 31"/>
                      <a:gd name="T44" fmla="*/ 9 w 75"/>
                      <a:gd name="T45" fmla="*/ 29 h 31"/>
                      <a:gd name="T46" fmla="*/ 13 w 75"/>
                      <a:gd name="T47" fmla="*/ 29 h 31"/>
                      <a:gd name="T48" fmla="*/ 17 w 75"/>
                      <a:gd name="T49" fmla="*/ 28 h 31"/>
                      <a:gd name="T50" fmla="*/ 22 w 75"/>
                      <a:gd name="T51" fmla="*/ 28 h 31"/>
                      <a:gd name="T52" fmla="*/ 26 w 75"/>
                      <a:gd name="T53" fmla="*/ 28 h 31"/>
                      <a:gd name="T54" fmla="*/ 30 w 75"/>
                      <a:gd name="T55" fmla="*/ 28 h 31"/>
                      <a:gd name="T56" fmla="*/ 34 w 75"/>
                      <a:gd name="T57" fmla="*/ 28 h 31"/>
                      <a:gd name="T58" fmla="*/ 39 w 75"/>
                      <a:gd name="T59" fmla="*/ 27 h 31"/>
                      <a:gd name="T60" fmla="*/ 43 w 75"/>
                      <a:gd name="T61" fmla="*/ 27 h 31"/>
                      <a:gd name="T62" fmla="*/ 47 w 75"/>
                      <a:gd name="T63" fmla="*/ 27 h 31"/>
                      <a:gd name="T64" fmla="*/ 50 w 75"/>
                      <a:gd name="T65" fmla="*/ 27 h 31"/>
                      <a:gd name="T66" fmla="*/ 55 w 75"/>
                      <a:gd name="T67" fmla="*/ 27 h 31"/>
                      <a:gd name="T68" fmla="*/ 59 w 75"/>
                      <a:gd name="T69" fmla="*/ 26 h 31"/>
                      <a:gd name="T70" fmla="*/ 63 w 75"/>
                      <a:gd name="T71" fmla="*/ 26 h 31"/>
                      <a:gd name="T72" fmla="*/ 67 w 75"/>
                      <a:gd name="T73" fmla="*/ 26 h 31"/>
                      <a:gd name="T74" fmla="*/ 71 w 75"/>
                      <a:gd name="T75" fmla="*/ 26 h 31"/>
                      <a:gd name="T76" fmla="*/ 74 w 75"/>
                      <a:gd name="T77" fmla="*/ 25 h 31"/>
                      <a:gd name="T78" fmla="*/ 74 w 75"/>
                      <a:gd name="T79" fmla="*/ 23 h 31"/>
                      <a:gd name="T80" fmla="*/ 74 w 75"/>
                      <a:gd name="T81" fmla="*/ 22 h 31"/>
                      <a:gd name="T82" fmla="*/ 74 w 75"/>
                      <a:gd name="T83" fmla="*/ 20 h 31"/>
                      <a:gd name="T84" fmla="*/ 74 w 75"/>
                      <a:gd name="T85" fmla="*/ 19 h 31"/>
                      <a:gd name="T86" fmla="*/ 74 w 75"/>
                      <a:gd name="T87" fmla="*/ 17 h 31"/>
                      <a:gd name="T88" fmla="*/ 74 w 75"/>
                      <a:gd name="T89" fmla="*/ 15 h 31"/>
                      <a:gd name="T90" fmla="*/ 74 w 75"/>
                      <a:gd name="T91" fmla="*/ 13 h 31"/>
                      <a:gd name="T92" fmla="*/ 74 w 75"/>
                      <a:gd name="T93" fmla="*/ 12 h 31"/>
                      <a:gd name="T94" fmla="*/ 74 w 75"/>
                      <a:gd name="T95" fmla="*/ 10 h 31"/>
                      <a:gd name="T96" fmla="*/ 74 w 75"/>
                      <a:gd name="T97" fmla="*/ 9 h 31"/>
                      <a:gd name="T98" fmla="*/ 74 w 75"/>
                      <a:gd name="T99" fmla="*/ 7 h 31"/>
                      <a:gd name="T100" fmla="*/ 74 w 75"/>
                      <a:gd name="T101" fmla="*/ 6 h 31"/>
                      <a:gd name="T102" fmla="*/ 73 w 75"/>
                      <a:gd name="T103" fmla="*/ 4 h 31"/>
                      <a:gd name="T104" fmla="*/ 73 w 75"/>
                      <a:gd name="T105" fmla="*/ 3 h 31"/>
                      <a:gd name="T106" fmla="*/ 73 w 75"/>
                      <a:gd name="T107" fmla="*/ 2 h 31"/>
                      <a:gd name="T108" fmla="*/ 72 w 75"/>
                      <a:gd name="T109" fmla="*/ 0 h 31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w 75"/>
                      <a:gd name="T166" fmla="*/ 0 h 31"/>
                      <a:gd name="T167" fmla="*/ 75 w 75"/>
                      <a:gd name="T168" fmla="*/ 31 h 31"/>
                    </a:gdLst>
                    <a:ahLst/>
                    <a:cxnLst>
                      <a:cxn ang="T110">
                        <a:pos x="T0" y="T1"/>
                      </a:cxn>
                      <a:cxn ang="T111">
                        <a:pos x="T2" y="T3"/>
                      </a:cxn>
                      <a:cxn ang="T112">
                        <a:pos x="T4" y="T5"/>
                      </a:cxn>
                      <a:cxn ang="T113">
                        <a:pos x="T6" y="T7"/>
                      </a:cxn>
                      <a:cxn ang="T114">
                        <a:pos x="T8" y="T9"/>
                      </a:cxn>
                      <a:cxn ang="T115">
                        <a:pos x="T10" y="T11"/>
                      </a:cxn>
                      <a:cxn ang="T116">
                        <a:pos x="T12" y="T13"/>
                      </a:cxn>
                      <a:cxn ang="T117">
                        <a:pos x="T14" y="T15"/>
                      </a:cxn>
                      <a:cxn ang="T118">
                        <a:pos x="T16" y="T17"/>
                      </a:cxn>
                      <a:cxn ang="T119">
                        <a:pos x="T18" y="T19"/>
                      </a:cxn>
                      <a:cxn ang="T120">
                        <a:pos x="T20" y="T21"/>
                      </a:cxn>
                      <a:cxn ang="T121">
                        <a:pos x="T22" y="T23"/>
                      </a:cxn>
                      <a:cxn ang="T122">
                        <a:pos x="T24" y="T25"/>
                      </a:cxn>
                      <a:cxn ang="T123">
                        <a:pos x="T26" y="T27"/>
                      </a:cxn>
                      <a:cxn ang="T124">
                        <a:pos x="T28" y="T29"/>
                      </a:cxn>
                      <a:cxn ang="T125">
                        <a:pos x="T30" y="T31"/>
                      </a:cxn>
                      <a:cxn ang="T126">
                        <a:pos x="T32" y="T33"/>
                      </a:cxn>
                      <a:cxn ang="T127">
                        <a:pos x="T34" y="T35"/>
                      </a:cxn>
                      <a:cxn ang="T128">
                        <a:pos x="T36" y="T37"/>
                      </a:cxn>
                      <a:cxn ang="T129">
                        <a:pos x="T38" y="T39"/>
                      </a:cxn>
                      <a:cxn ang="T130">
                        <a:pos x="T40" y="T41"/>
                      </a:cxn>
                      <a:cxn ang="T131">
                        <a:pos x="T42" y="T43"/>
                      </a:cxn>
                      <a:cxn ang="T132">
                        <a:pos x="T44" y="T45"/>
                      </a:cxn>
                      <a:cxn ang="T133">
                        <a:pos x="T46" y="T47"/>
                      </a:cxn>
                      <a:cxn ang="T134">
                        <a:pos x="T48" y="T49"/>
                      </a:cxn>
                      <a:cxn ang="T135">
                        <a:pos x="T50" y="T51"/>
                      </a:cxn>
                      <a:cxn ang="T136">
                        <a:pos x="T52" y="T53"/>
                      </a:cxn>
                      <a:cxn ang="T137">
                        <a:pos x="T54" y="T55"/>
                      </a:cxn>
                      <a:cxn ang="T138">
                        <a:pos x="T56" y="T57"/>
                      </a:cxn>
                      <a:cxn ang="T139">
                        <a:pos x="T58" y="T59"/>
                      </a:cxn>
                      <a:cxn ang="T140">
                        <a:pos x="T60" y="T61"/>
                      </a:cxn>
                      <a:cxn ang="T141">
                        <a:pos x="T62" y="T63"/>
                      </a:cxn>
                      <a:cxn ang="T142">
                        <a:pos x="T64" y="T65"/>
                      </a:cxn>
                      <a:cxn ang="T143">
                        <a:pos x="T66" y="T67"/>
                      </a:cxn>
                      <a:cxn ang="T144">
                        <a:pos x="T68" y="T69"/>
                      </a:cxn>
                      <a:cxn ang="T145">
                        <a:pos x="T70" y="T71"/>
                      </a:cxn>
                      <a:cxn ang="T146">
                        <a:pos x="T72" y="T73"/>
                      </a:cxn>
                      <a:cxn ang="T147">
                        <a:pos x="T74" y="T75"/>
                      </a:cxn>
                      <a:cxn ang="T148">
                        <a:pos x="T76" y="T77"/>
                      </a:cxn>
                      <a:cxn ang="T149">
                        <a:pos x="T78" y="T79"/>
                      </a:cxn>
                      <a:cxn ang="T150">
                        <a:pos x="T80" y="T81"/>
                      </a:cxn>
                      <a:cxn ang="T151">
                        <a:pos x="T82" y="T83"/>
                      </a:cxn>
                      <a:cxn ang="T152">
                        <a:pos x="T84" y="T85"/>
                      </a:cxn>
                      <a:cxn ang="T153">
                        <a:pos x="T86" y="T87"/>
                      </a:cxn>
                      <a:cxn ang="T154">
                        <a:pos x="T88" y="T89"/>
                      </a:cxn>
                      <a:cxn ang="T155">
                        <a:pos x="T90" y="T91"/>
                      </a:cxn>
                      <a:cxn ang="T156">
                        <a:pos x="T92" y="T93"/>
                      </a:cxn>
                      <a:cxn ang="T157">
                        <a:pos x="T94" y="T95"/>
                      </a:cxn>
                      <a:cxn ang="T158">
                        <a:pos x="T96" y="T97"/>
                      </a:cxn>
                      <a:cxn ang="T159">
                        <a:pos x="T98" y="T99"/>
                      </a:cxn>
                      <a:cxn ang="T160">
                        <a:pos x="T100" y="T101"/>
                      </a:cxn>
                      <a:cxn ang="T161">
                        <a:pos x="T102" y="T103"/>
                      </a:cxn>
                      <a:cxn ang="T162">
                        <a:pos x="T104" y="T105"/>
                      </a:cxn>
                      <a:cxn ang="T163">
                        <a:pos x="T106" y="T107"/>
                      </a:cxn>
                      <a:cxn ang="T164">
                        <a:pos x="T108" y="T109"/>
                      </a:cxn>
                    </a:cxnLst>
                    <a:rect l="T165" t="T166" r="T167" b="T168"/>
                    <a:pathLst>
                      <a:path w="75" h="31">
                        <a:moveTo>
                          <a:pt x="1" y="5"/>
                        </a:moveTo>
                        <a:lnTo>
                          <a:pt x="1" y="6"/>
                        </a:lnTo>
                        <a:lnTo>
                          <a:pt x="1" y="7"/>
                        </a:lnTo>
                        <a:lnTo>
                          <a:pt x="1" y="8"/>
                        </a:lnTo>
                        <a:lnTo>
                          <a:pt x="1" y="9"/>
                        </a:lnTo>
                        <a:lnTo>
                          <a:pt x="1" y="10"/>
                        </a:lnTo>
                        <a:lnTo>
                          <a:pt x="1" y="11"/>
                        </a:lnTo>
                        <a:lnTo>
                          <a:pt x="1" y="12"/>
                        </a:lnTo>
                        <a:lnTo>
                          <a:pt x="1" y="13"/>
                        </a:lnTo>
                        <a:lnTo>
                          <a:pt x="1" y="14"/>
                        </a:lnTo>
                        <a:lnTo>
                          <a:pt x="1" y="15"/>
                        </a:lnTo>
                        <a:lnTo>
                          <a:pt x="1" y="16"/>
                        </a:lnTo>
                        <a:lnTo>
                          <a:pt x="1" y="17"/>
                        </a:lnTo>
                        <a:lnTo>
                          <a:pt x="1" y="18"/>
                        </a:lnTo>
                        <a:lnTo>
                          <a:pt x="1" y="19"/>
                        </a:lnTo>
                        <a:lnTo>
                          <a:pt x="1" y="20"/>
                        </a:lnTo>
                        <a:lnTo>
                          <a:pt x="1" y="21"/>
                        </a:lnTo>
                        <a:lnTo>
                          <a:pt x="1" y="22"/>
                        </a:lnTo>
                        <a:lnTo>
                          <a:pt x="1" y="23"/>
                        </a:lnTo>
                        <a:lnTo>
                          <a:pt x="1" y="24"/>
                        </a:lnTo>
                        <a:lnTo>
                          <a:pt x="1" y="25"/>
                        </a:lnTo>
                        <a:lnTo>
                          <a:pt x="1" y="26"/>
                        </a:lnTo>
                        <a:lnTo>
                          <a:pt x="1" y="27"/>
                        </a:lnTo>
                        <a:lnTo>
                          <a:pt x="1" y="28"/>
                        </a:lnTo>
                        <a:lnTo>
                          <a:pt x="0" y="29"/>
                        </a:lnTo>
                        <a:lnTo>
                          <a:pt x="0" y="30"/>
                        </a:lnTo>
                        <a:lnTo>
                          <a:pt x="1" y="30"/>
                        </a:lnTo>
                        <a:lnTo>
                          <a:pt x="2" y="30"/>
                        </a:lnTo>
                        <a:lnTo>
                          <a:pt x="3" y="30"/>
                        </a:lnTo>
                        <a:lnTo>
                          <a:pt x="4" y="30"/>
                        </a:lnTo>
                        <a:lnTo>
                          <a:pt x="5" y="30"/>
                        </a:lnTo>
                        <a:lnTo>
                          <a:pt x="6" y="30"/>
                        </a:lnTo>
                        <a:lnTo>
                          <a:pt x="7" y="30"/>
                        </a:lnTo>
                        <a:lnTo>
                          <a:pt x="7" y="29"/>
                        </a:lnTo>
                        <a:lnTo>
                          <a:pt x="9" y="29"/>
                        </a:lnTo>
                        <a:lnTo>
                          <a:pt x="11" y="29"/>
                        </a:lnTo>
                        <a:lnTo>
                          <a:pt x="13" y="29"/>
                        </a:lnTo>
                        <a:lnTo>
                          <a:pt x="15" y="29"/>
                        </a:lnTo>
                        <a:lnTo>
                          <a:pt x="17" y="28"/>
                        </a:lnTo>
                        <a:lnTo>
                          <a:pt x="20" y="28"/>
                        </a:lnTo>
                        <a:lnTo>
                          <a:pt x="22" y="28"/>
                        </a:lnTo>
                        <a:lnTo>
                          <a:pt x="24" y="28"/>
                        </a:lnTo>
                        <a:lnTo>
                          <a:pt x="26" y="28"/>
                        </a:lnTo>
                        <a:lnTo>
                          <a:pt x="28" y="28"/>
                        </a:lnTo>
                        <a:lnTo>
                          <a:pt x="30" y="28"/>
                        </a:lnTo>
                        <a:lnTo>
                          <a:pt x="32" y="28"/>
                        </a:lnTo>
                        <a:lnTo>
                          <a:pt x="34" y="28"/>
                        </a:lnTo>
                        <a:lnTo>
                          <a:pt x="36" y="27"/>
                        </a:lnTo>
                        <a:lnTo>
                          <a:pt x="39" y="27"/>
                        </a:lnTo>
                        <a:lnTo>
                          <a:pt x="40" y="27"/>
                        </a:lnTo>
                        <a:lnTo>
                          <a:pt x="43" y="27"/>
                        </a:lnTo>
                        <a:lnTo>
                          <a:pt x="45" y="27"/>
                        </a:lnTo>
                        <a:lnTo>
                          <a:pt x="47" y="27"/>
                        </a:lnTo>
                        <a:lnTo>
                          <a:pt x="49" y="27"/>
                        </a:lnTo>
                        <a:lnTo>
                          <a:pt x="50" y="27"/>
                        </a:lnTo>
                        <a:lnTo>
                          <a:pt x="52" y="27"/>
                        </a:lnTo>
                        <a:lnTo>
                          <a:pt x="55" y="27"/>
                        </a:lnTo>
                        <a:lnTo>
                          <a:pt x="57" y="27"/>
                        </a:lnTo>
                        <a:lnTo>
                          <a:pt x="59" y="26"/>
                        </a:lnTo>
                        <a:lnTo>
                          <a:pt x="61" y="26"/>
                        </a:lnTo>
                        <a:lnTo>
                          <a:pt x="63" y="26"/>
                        </a:lnTo>
                        <a:lnTo>
                          <a:pt x="65" y="26"/>
                        </a:lnTo>
                        <a:lnTo>
                          <a:pt x="67" y="26"/>
                        </a:lnTo>
                        <a:lnTo>
                          <a:pt x="69" y="26"/>
                        </a:lnTo>
                        <a:lnTo>
                          <a:pt x="71" y="26"/>
                        </a:lnTo>
                        <a:lnTo>
                          <a:pt x="73" y="26"/>
                        </a:lnTo>
                        <a:lnTo>
                          <a:pt x="74" y="25"/>
                        </a:lnTo>
                        <a:lnTo>
                          <a:pt x="74" y="24"/>
                        </a:lnTo>
                        <a:lnTo>
                          <a:pt x="74" y="23"/>
                        </a:lnTo>
                        <a:lnTo>
                          <a:pt x="74" y="22"/>
                        </a:lnTo>
                        <a:lnTo>
                          <a:pt x="74" y="21"/>
                        </a:lnTo>
                        <a:lnTo>
                          <a:pt x="74" y="20"/>
                        </a:lnTo>
                        <a:lnTo>
                          <a:pt x="74" y="19"/>
                        </a:lnTo>
                        <a:lnTo>
                          <a:pt x="74" y="18"/>
                        </a:lnTo>
                        <a:lnTo>
                          <a:pt x="74" y="17"/>
                        </a:lnTo>
                        <a:lnTo>
                          <a:pt x="74" y="16"/>
                        </a:lnTo>
                        <a:lnTo>
                          <a:pt x="74" y="15"/>
                        </a:lnTo>
                        <a:lnTo>
                          <a:pt x="74" y="14"/>
                        </a:lnTo>
                        <a:lnTo>
                          <a:pt x="74" y="13"/>
                        </a:lnTo>
                        <a:lnTo>
                          <a:pt x="74" y="12"/>
                        </a:lnTo>
                        <a:lnTo>
                          <a:pt x="74" y="11"/>
                        </a:lnTo>
                        <a:lnTo>
                          <a:pt x="74" y="10"/>
                        </a:lnTo>
                        <a:lnTo>
                          <a:pt x="74" y="9"/>
                        </a:lnTo>
                        <a:lnTo>
                          <a:pt x="74" y="8"/>
                        </a:lnTo>
                        <a:lnTo>
                          <a:pt x="74" y="7"/>
                        </a:lnTo>
                        <a:lnTo>
                          <a:pt x="74" y="6"/>
                        </a:lnTo>
                        <a:lnTo>
                          <a:pt x="74" y="5"/>
                        </a:lnTo>
                        <a:lnTo>
                          <a:pt x="73" y="4"/>
                        </a:lnTo>
                        <a:lnTo>
                          <a:pt x="73" y="3"/>
                        </a:lnTo>
                        <a:lnTo>
                          <a:pt x="73" y="2"/>
                        </a:lnTo>
                        <a:lnTo>
                          <a:pt x="72" y="1"/>
                        </a:lnTo>
                        <a:lnTo>
                          <a:pt x="72" y="0"/>
                        </a:lnTo>
                        <a:lnTo>
                          <a:pt x="1" y="5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12700" cap="rnd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960" name="Freeform 3606"/>
                  <p:cNvSpPr>
                    <a:spLocks/>
                  </p:cNvSpPr>
                  <p:nvPr/>
                </p:nvSpPr>
                <p:spPr bwMode="auto">
                  <a:xfrm>
                    <a:off x="4843" y="2252"/>
                    <a:ext cx="75" cy="29"/>
                  </a:xfrm>
                  <a:custGeom>
                    <a:avLst/>
                    <a:gdLst>
                      <a:gd name="T0" fmla="*/ 1 w 75"/>
                      <a:gd name="T1" fmla="*/ 28 h 29"/>
                      <a:gd name="T2" fmla="*/ 74 w 75"/>
                      <a:gd name="T3" fmla="*/ 24 h 29"/>
                      <a:gd name="T4" fmla="*/ 74 w 75"/>
                      <a:gd name="T5" fmla="*/ 24 h 29"/>
                      <a:gd name="T6" fmla="*/ 74 w 75"/>
                      <a:gd name="T7" fmla="*/ 23 h 29"/>
                      <a:gd name="T8" fmla="*/ 73 w 75"/>
                      <a:gd name="T9" fmla="*/ 22 h 29"/>
                      <a:gd name="T10" fmla="*/ 73 w 75"/>
                      <a:gd name="T11" fmla="*/ 21 h 29"/>
                      <a:gd name="T12" fmla="*/ 73 w 75"/>
                      <a:gd name="T13" fmla="*/ 21 h 29"/>
                      <a:gd name="T14" fmla="*/ 73 w 75"/>
                      <a:gd name="T15" fmla="*/ 20 h 29"/>
                      <a:gd name="T16" fmla="*/ 73 w 75"/>
                      <a:gd name="T17" fmla="*/ 19 h 29"/>
                      <a:gd name="T18" fmla="*/ 73 w 75"/>
                      <a:gd name="T19" fmla="*/ 18 h 29"/>
                      <a:gd name="T20" fmla="*/ 73 w 75"/>
                      <a:gd name="T21" fmla="*/ 18 h 29"/>
                      <a:gd name="T22" fmla="*/ 73 w 75"/>
                      <a:gd name="T23" fmla="*/ 17 h 29"/>
                      <a:gd name="T24" fmla="*/ 73 w 75"/>
                      <a:gd name="T25" fmla="*/ 16 h 29"/>
                      <a:gd name="T26" fmla="*/ 73 w 75"/>
                      <a:gd name="T27" fmla="*/ 15 h 29"/>
                      <a:gd name="T28" fmla="*/ 73 w 75"/>
                      <a:gd name="T29" fmla="*/ 14 h 29"/>
                      <a:gd name="T30" fmla="*/ 73 w 75"/>
                      <a:gd name="T31" fmla="*/ 14 h 29"/>
                      <a:gd name="T32" fmla="*/ 73 w 75"/>
                      <a:gd name="T33" fmla="*/ 13 h 29"/>
                      <a:gd name="T34" fmla="*/ 73 w 75"/>
                      <a:gd name="T35" fmla="*/ 12 h 29"/>
                      <a:gd name="T36" fmla="*/ 73 w 75"/>
                      <a:gd name="T37" fmla="*/ 11 h 29"/>
                      <a:gd name="T38" fmla="*/ 73 w 75"/>
                      <a:gd name="T39" fmla="*/ 10 h 29"/>
                      <a:gd name="T40" fmla="*/ 73 w 75"/>
                      <a:gd name="T41" fmla="*/ 10 h 29"/>
                      <a:gd name="T42" fmla="*/ 73 w 75"/>
                      <a:gd name="T43" fmla="*/ 9 h 29"/>
                      <a:gd name="T44" fmla="*/ 73 w 75"/>
                      <a:gd name="T45" fmla="*/ 8 h 29"/>
                      <a:gd name="T46" fmla="*/ 73 w 75"/>
                      <a:gd name="T47" fmla="*/ 7 h 29"/>
                      <a:gd name="T48" fmla="*/ 73 w 75"/>
                      <a:gd name="T49" fmla="*/ 7 h 29"/>
                      <a:gd name="T50" fmla="*/ 73 w 75"/>
                      <a:gd name="T51" fmla="*/ 6 h 29"/>
                      <a:gd name="T52" fmla="*/ 73 w 75"/>
                      <a:gd name="T53" fmla="*/ 5 h 29"/>
                      <a:gd name="T54" fmla="*/ 73 w 75"/>
                      <a:gd name="T55" fmla="*/ 4 h 29"/>
                      <a:gd name="T56" fmla="*/ 73 w 75"/>
                      <a:gd name="T57" fmla="*/ 4 h 29"/>
                      <a:gd name="T58" fmla="*/ 73 w 75"/>
                      <a:gd name="T59" fmla="*/ 3 h 29"/>
                      <a:gd name="T60" fmla="*/ 73 w 75"/>
                      <a:gd name="T61" fmla="*/ 2 h 29"/>
                      <a:gd name="T62" fmla="*/ 73 w 75"/>
                      <a:gd name="T63" fmla="*/ 2 h 29"/>
                      <a:gd name="T64" fmla="*/ 72 w 75"/>
                      <a:gd name="T65" fmla="*/ 1 h 29"/>
                      <a:gd name="T66" fmla="*/ 72 w 75"/>
                      <a:gd name="T67" fmla="*/ 0 h 29"/>
                      <a:gd name="T68" fmla="*/ 0 w 75"/>
                      <a:gd name="T69" fmla="*/ 4 h 29"/>
                      <a:gd name="T70" fmla="*/ 1 w 75"/>
                      <a:gd name="T71" fmla="*/ 28 h 29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w 75"/>
                      <a:gd name="T109" fmla="*/ 0 h 29"/>
                      <a:gd name="T110" fmla="*/ 75 w 75"/>
                      <a:gd name="T111" fmla="*/ 29 h 29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T108" t="T109" r="T110" b="T111"/>
                    <a:pathLst>
                      <a:path w="75" h="29">
                        <a:moveTo>
                          <a:pt x="1" y="28"/>
                        </a:moveTo>
                        <a:lnTo>
                          <a:pt x="74" y="24"/>
                        </a:lnTo>
                        <a:lnTo>
                          <a:pt x="74" y="23"/>
                        </a:lnTo>
                        <a:lnTo>
                          <a:pt x="73" y="22"/>
                        </a:lnTo>
                        <a:lnTo>
                          <a:pt x="73" y="21"/>
                        </a:lnTo>
                        <a:lnTo>
                          <a:pt x="73" y="20"/>
                        </a:lnTo>
                        <a:lnTo>
                          <a:pt x="73" y="19"/>
                        </a:lnTo>
                        <a:lnTo>
                          <a:pt x="73" y="18"/>
                        </a:lnTo>
                        <a:lnTo>
                          <a:pt x="73" y="17"/>
                        </a:lnTo>
                        <a:lnTo>
                          <a:pt x="73" y="16"/>
                        </a:lnTo>
                        <a:lnTo>
                          <a:pt x="73" y="15"/>
                        </a:lnTo>
                        <a:lnTo>
                          <a:pt x="73" y="14"/>
                        </a:lnTo>
                        <a:lnTo>
                          <a:pt x="73" y="13"/>
                        </a:lnTo>
                        <a:lnTo>
                          <a:pt x="73" y="12"/>
                        </a:lnTo>
                        <a:lnTo>
                          <a:pt x="73" y="11"/>
                        </a:lnTo>
                        <a:lnTo>
                          <a:pt x="73" y="10"/>
                        </a:lnTo>
                        <a:lnTo>
                          <a:pt x="73" y="9"/>
                        </a:lnTo>
                        <a:lnTo>
                          <a:pt x="73" y="8"/>
                        </a:lnTo>
                        <a:lnTo>
                          <a:pt x="73" y="7"/>
                        </a:lnTo>
                        <a:lnTo>
                          <a:pt x="73" y="6"/>
                        </a:lnTo>
                        <a:lnTo>
                          <a:pt x="73" y="5"/>
                        </a:lnTo>
                        <a:lnTo>
                          <a:pt x="73" y="4"/>
                        </a:lnTo>
                        <a:lnTo>
                          <a:pt x="73" y="3"/>
                        </a:lnTo>
                        <a:lnTo>
                          <a:pt x="73" y="2"/>
                        </a:lnTo>
                        <a:lnTo>
                          <a:pt x="72" y="1"/>
                        </a:lnTo>
                        <a:lnTo>
                          <a:pt x="72" y="0"/>
                        </a:lnTo>
                        <a:lnTo>
                          <a:pt x="0" y="4"/>
                        </a:lnTo>
                        <a:lnTo>
                          <a:pt x="1" y="28"/>
                        </a:lnTo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12700" cap="rnd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961" name="Freeform 3607"/>
                  <p:cNvSpPr>
                    <a:spLocks/>
                  </p:cNvSpPr>
                  <p:nvPr/>
                </p:nvSpPr>
                <p:spPr bwMode="auto">
                  <a:xfrm>
                    <a:off x="4843" y="2252"/>
                    <a:ext cx="75" cy="29"/>
                  </a:xfrm>
                  <a:custGeom>
                    <a:avLst/>
                    <a:gdLst>
                      <a:gd name="T0" fmla="*/ 1 w 75"/>
                      <a:gd name="T1" fmla="*/ 28 h 29"/>
                      <a:gd name="T2" fmla="*/ 74 w 75"/>
                      <a:gd name="T3" fmla="*/ 24 h 29"/>
                      <a:gd name="T4" fmla="*/ 74 w 75"/>
                      <a:gd name="T5" fmla="*/ 24 h 29"/>
                      <a:gd name="T6" fmla="*/ 74 w 75"/>
                      <a:gd name="T7" fmla="*/ 23 h 29"/>
                      <a:gd name="T8" fmla="*/ 73 w 75"/>
                      <a:gd name="T9" fmla="*/ 22 h 29"/>
                      <a:gd name="T10" fmla="*/ 73 w 75"/>
                      <a:gd name="T11" fmla="*/ 21 h 29"/>
                      <a:gd name="T12" fmla="*/ 73 w 75"/>
                      <a:gd name="T13" fmla="*/ 21 h 29"/>
                      <a:gd name="T14" fmla="*/ 73 w 75"/>
                      <a:gd name="T15" fmla="*/ 20 h 29"/>
                      <a:gd name="T16" fmla="*/ 73 w 75"/>
                      <a:gd name="T17" fmla="*/ 19 h 29"/>
                      <a:gd name="T18" fmla="*/ 73 w 75"/>
                      <a:gd name="T19" fmla="*/ 18 h 29"/>
                      <a:gd name="T20" fmla="*/ 73 w 75"/>
                      <a:gd name="T21" fmla="*/ 18 h 29"/>
                      <a:gd name="T22" fmla="*/ 73 w 75"/>
                      <a:gd name="T23" fmla="*/ 17 h 29"/>
                      <a:gd name="T24" fmla="*/ 73 w 75"/>
                      <a:gd name="T25" fmla="*/ 16 h 29"/>
                      <a:gd name="T26" fmla="*/ 73 w 75"/>
                      <a:gd name="T27" fmla="*/ 15 h 29"/>
                      <a:gd name="T28" fmla="*/ 73 w 75"/>
                      <a:gd name="T29" fmla="*/ 14 h 29"/>
                      <a:gd name="T30" fmla="*/ 73 w 75"/>
                      <a:gd name="T31" fmla="*/ 14 h 29"/>
                      <a:gd name="T32" fmla="*/ 73 w 75"/>
                      <a:gd name="T33" fmla="*/ 13 h 29"/>
                      <a:gd name="T34" fmla="*/ 73 w 75"/>
                      <a:gd name="T35" fmla="*/ 12 h 29"/>
                      <a:gd name="T36" fmla="*/ 73 w 75"/>
                      <a:gd name="T37" fmla="*/ 11 h 29"/>
                      <a:gd name="T38" fmla="*/ 73 w 75"/>
                      <a:gd name="T39" fmla="*/ 10 h 29"/>
                      <a:gd name="T40" fmla="*/ 73 w 75"/>
                      <a:gd name="T41" fmla="*/ 10 h 29"/>
                      <a:gd name="T42" fmla="*/ 73 w 75"/>
                      <a:gd name="T43" fmla="*/ 9 h 29"/>
                      <a:gd name="T44" fmla="*/ 73 w 75"/>
                      <a:gd name="T45" fmla="*/ 8 h 29"/>
                      <a:gd name="T46" fmla="*/ 73 w 75"/>
                      <a:gd name="T47" fmla="*/ 7 h 29"/>
                      <a:gd name="T48" fmla="*/ 73 w 75"/>
                      <a:gd name="T49" fmla="*/ 7 h 29"/>
                      <a:gd name="T50" fmla="*/ 73 w 75"/>
                      <a:gd name="T51" fmla="*/ 6 h 29"/>
                      <a:gd name="T52" fmla="*/ 73 w 75"/>
                      <a:gd name="T53" fmla="*/ 5 h 29"/>
                      <a:gd name="T54" fmla="*/ 73 w 75"/>
                      <a:gd name="T55" fmla="*/ 4 h 29"/>
                      <a:gd name="T56" fmla="*/ 73 w 75"/>
                      <a:gd name="T57" fmla="*/ 4 h 29"/>
                      <a:gd name="T58" fmla="*/ 73 w 75"/>
                      <a:gd name="T59" fmla="*/ 3 h 29"/>
                      <a:gd name="T60" fmla="*/ 73 w 75"/>
                      <a:gd name="T61" fmla="*/ 2 h 29"/>
                      <a:gd name="T62" fmla="*/ 73 w 75"/>
                      <a:gd name="T63" fmla="*/ 2 h 29"/>
                      <a:gd name="T64" fmla="*/ 72 w 75"/>
                      <a:gd name="T65" fmla="*/ 1 h 29"/>
                      <a:gd name="T66" fmla="*/ 72 w 75"/>
                      <a:gd name="T67" fmla="*/ 0 h 29"/>
                      <a:gd name="T68" fmla="*/ 0 w 75"/>
                      <a:gd name="T69" fmla="*/ 4 h 29"/>
                      <a:gd name="T70" fmla="*/ 1 w 75"/>
                      <a:gd name="T71" fmla="*/ 28 h 29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w 75"/>
                      <a:gd name="T109" fmla="*/ 0 h 29"/>
                      <a:gd name="T110" fmla="*/ 75 w 75"/>
                      <a:gd name="T111" fmla="*/ 29 h 29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T108" t="T109" r="T110" b="T111"/>
                    <a:pathLst>
                      <a:path w="75" h="29">
                        <a:moveTo>
                          <a:pt x="1" y="28"/>
                        </a:moveTo>
                        <a:lnTo>
                          <a:pt x="74" y="24"/>
                        </a:lnTo>
                        <a:lnTo>
                          <a:pt x="74" y="23"/>
                        </a:lnTo>
                        <a:lnTo>
                          <a:pt x="73" y="22"/>
                        </a:lnTo>
                        <a:lnTo>
                          <a:pt x="73" y="21"/>
                        </a:lnTo>
                        <a:lnTo>
                          <a:pt x="73" y="20"/>
                        </a:lnTo>
                        <a:lnTo>
                          <a:pt x="73" y="19"/>
                        </a:lnTo>
                        <a:lnTo>
                          <a:pt x="73" y="18"/>
                        </a:lnTo>
                        <a:lnTo>
                          <a:pt x="73" y="17"/>
                        </a:lnTo>
                        <a:lnTo>
                          <a:pt x="73" y="16"/>
                        </a:lnTo>
                        <a:lnTo>
                          <a:pt x="73" y="15"/>
                        </a:lnTo>
                        <a:lnTo>
                          <a:pt x="73" y="14"/>
                        </a:lnTo>
                        <a:lnTo>
                          <a:pt x="73" y="13"/>
                        </a:lnTo>
                        <a:lnTo>
                          <a:pt x="73" y="12"/>
                        </a:lnTo>
                        <a:lnTo>
                          <a:pt x="73" y="11"/>
                        </a:lnTo>
                        <a:lnTo>
                          <a:pt x="73" y="10"/>
                        </a:lnTo>
                        <a:lnTo>
                          <a:pt x="73" y="9"/>
                        </a:lnTo>
                        <a:lnTo>
                          <a:pt x="73" y="8"/>
                        </a:lnTo>
                        <a:lnTo>
                          <a:pt x="73" y="7"/>
                        </a:lnTo>
                        <a:lnTo>
                          <a:pt x="73" y="6"/>
                        </a:lnTo>
                        <a:lnTo>
                          <a:pt x="73" y="5"/>
                        </a:lnTo>
                        <a:lnTo>
                          <a:pt x="73" y="4"/>
                        </a:lnTo>
                        <a:lnTo>
                          <a:pt x="73" y="3"/>
                        </a:lnTo>
                        <a:lnTo>
                          <a:pt x="73" y="2"/>
                        </a:lnTo>
                        <a:lnTo>
                          <a:pt x="72" y="1"/>
                        </a:lnTo>
                        <a:lnTo>
                          <a:pt x="72" y="0"/>
                        </a:lnTo>
                        <a:lnTo>
                          <a:pt x="0" y="4"/>
                        </a:lnTo>
                        <a:lnTo>
                          <a:pt x="1" y="28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12700" cap="rnd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962" name="Freeform 3608"/>
                  <p:cNvSpPr>
                    <a:spLocks/>
                  </p:cNvSpPr>
                  <p:nvPr/>
                </p:nvSpPr>
                <p:spPr bwMode="auto">
                  <a:xfrm>
                    <a:off x="4932" y="2248"/>
                    <a:ext cx="68" cy="27"/>
                  </a:xfrm>
                  <a:custGeom>
                    <a:avLst/>
                    <a:gdLst>
                      <a:gd name="T0" fmla="*/ 0 w 68"/>
                      <a:gd name="T1" fmla="*/ 26 h 27"/>
                      <a:gd name="T2" fmla="*/ 66 w 68"/>
                      <a:gd name="T3" fmla="*/ 22 h 27"/>
                      <a:gd name="T4" fmla="*/ 66 w 68"/>
                      <a:gd name="T5" fmla="*/ 21 h 27"/>
                      <a:gd name="T6" fmla="*/ 66 w 68"/>
                      <a:gd name="T7" fmla="*/ 19 h 27"/>
                      <a:gd name="T8" fmla="*/ 67 w 68"/>
                      <a:gd name="T9" fmla="*/ 18 h 27"/>
                      <a:gd name="T10" fmla="*/ 67 w 68"/>
                      <a:gd name="T11" fmla="*/ 16 h 27"/>
                      <a:gd name="T12" fmla="*/ 67 w 68"/>
                      <a:gd name="T13" fmla="*/ 15 h 27"/>
                      <a:gd name="T14" fmla="*/ 67 w 68"/>
                      <a:gd name="T15" fmla="*/ 13 h 27"/>
                      <a:gd name="T16" fmla="*/ 67 w 68"/>
                      <a:gd name="T17" fmla="*/ 12 h 27"/>
                      <a:gd name="T18" fmla="*/ 66 w 68"/>
                      <a:gd name="T19" fmla="*/ 11 h 27"/>
                      <a:gd name="T20" fmla="*/ 66 w 68"/>
                      <a:gd name="T21" fmla="*/ 9 h 27"/>
                      <a:gd name="T22" fmla="*/ 66 w 68"/>
                      <a:gd name="T23" fmla="*/ 8 h 27"/>
                      <a:gd name="T24" fmla="*/ 66 w 68"/>
                      <a:gd name="T25" fmla="*/ 7 h 27"/>
                      <a:gd name="T26" fmla="*/ 66 w 68"/>
                      <a:gd name="T27" fmla="*/ 5 h 27"/>
                      <a:gd name="T28" fmla="*/ 66 w 68"/>
                      <a:gd name="T29" fmla="*/ 3 h 27"/>
                      <a:gd name="T30" fmla="*/ 66 w 68"/>
                      <a:gd name="T31" fmla="*/ 2 h 27"/>
                      <a:gd name="T32" fmla="*/ 66 w 68"/>
                      <a:gd name="T33" fmla="*/ 1 h 27"/>
                      <a:gd name="T34" fmla="*/ 63 w 68"/>
                      <a:gd name="T35" fmla="*/ 0 h 27"/>
                      <a:gd name="T36" fmla="*/ 59 w 68"/>
                      <a:gd name="T37" fmla="*/ 0 h 27"/>
                      <a:gd name="T38" fmla="*/ 54 w 68"/>
                      <a:gd name="T39" fmla="*/ 1 h 27"/>
                      <a:gd name="T40" fmla="*/ 50 w 68"/>
                      <a:gd name="T41" fmla="*/ 1 h 27"/>
                      <a:gd name="T42" fmla="*/ 46 w 68"/>
                      <a:gd name="T43" fmla="*/ 1 h 27"/>
                      <a:gd name="T44" fmla="*/ 42 w 68"/>
                      <a:gd name="T45" fmla="*/ 1 h 27"/>
                      <a:gd name="T46" fmla="*/ 38 w 68"/>
                      <a:gd name="T47" fmla="*/ 2 h 27"/>
                      <a:gd name="T48" fmla="*/ 34 w 68"/>
                      <a:gd name="T49" fmla="*/ 2 h 27"/>
                      <a:gd name="T50" fmla="*/ 30 w 68"/>
                      <a:gd name="T51" fmla="*/ 2 h 27"/>
                      <a:gd name="T52" fmla="*/ 26 w 68"/>
                      <a:gd name="T53" fmla="*/ 2 h 27"/>
                      <a:gd name="T54" fmla="*/ 22 w 68"/>
                      <a:gd name="T55" fmla="*/ 3 h 27"/>
                      <a:gd name="T56" fmla="*/ 18 w 68"/>
                      <a:gd name="T57" fmla="*/ 3 h 27"/>
                      <a:gd name="T58" fmla="*/ 14 w 68"/>
                      <a:gd name="T59" fmla="*/ 3 h 27"/>
                      <a:gd name="T60" fmla="*/ 10 w 68"/>
                      <a:gd name="T61" fmla="*/ 3 h 27"/>
                      <a:gd name="T62" fmla="*/ 6 w 68"/>
                      <a:gd name="T63" fmla="*/ 4 h 27"/>
                      <a:gd name="T64" fmla="*/ 2 w 68"/>
                      <a:gd name="T65" fmla="*/ 4 h 2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68"/>
                      <a:gd name="T100" fmla="*/ 0 h 27"/>
                      <a:gd name="T101" fmla="*/ 68 w 68"/>
                      <a:gd name="T102" fmla="*/ 27 h 2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68" h="27">
                        <a:moveTo>
                          <a:pt x="0" y="5"/>
                        </a:moveTo>
                        <a:lnTo>
                          <a:pt x="0" y="26"/>
                        </a:lnTo>
                        <a:lnTo>
                          <a:pt x="66" y="23"/>
                        </a:lnTo>
                        <a:lnTo>
                          <a:pt x="66" y="22"/>
                        </a:lnTo>
                        <a:lnTo>
                          <a:pt x="66" y="21"/>
                        </a:lnTo>
                        <a:lnTo>
                          <a:pt x="66" y="20"/>
                        </a:lnTo>
                        <a:lnTo>
                          <a:pt x="66" y="19"/>
                        </a:lnTo>
                        <a:lnTo>
                          <a:pt x="67" y="18"/>
                        </a:lnTo>
                        <a:lnTo>
                          <a:pt x="67" y="17"/>
                        </a:lnTo>
                        <a:lnTo>
                          <a:pt x="67" y="16"/>
                        </a:lnTo>
                        <a:lnTo>
                          <a:pt x="67" y="15"/>
                        </a:lnTo>
                        <a:lnTo>
                          <a:pt x="67" y="14"/>
                        </a:lnTo>
                        <a:lnTo>
                          <a:pt x="67" y="13"/>
                        </a:lnTo>
                        <a:lnTo>
                          <a:pt x="67" y="12"/>
                        </a:lnTo>
                        <a:lnTo>
                          <a:pt x="66" y="12"/>
                        </a:lnTo>
                        <a:lnTo>
                          <a:pt x="66" y="11"/>
                        </a:lnTo>
                        <a:lnTo>
                          <a:pt x="66" y="10"/>
                        </a:lnTo>
                        <a:lnTo>
                          <a:pt x="66" y="9"/>
                        </a:lnTo>
                        <a:lnTo>
                          <a:pt x="66" y="8"/>
                        </a:lnTo>
                        <a:lnTo>
                          <a:pt x="66" y="7"/>
                        </a:lnTo>
                        <a:lnTo>
                          <a:pt x="66" y="6"/>
                        </a:lnTo>
                        <a:lnTo>
                          <a:pt x="66" y="5"/>
                        </a:lnTo>
                        <a:lnTo>
                          <a:pt x="66" y="4"/>
                        </a:lnTo>
                        <a:lnTo>
                          <a:pt x="66" y="3"/>
                        </a:lnTo>
                        <a:lnTo>
                          <a:pt x="66" y="2"/>
                        </a:lnTo>
                        <a:lnTo>
                          <a:pt x="66" y="1"/>
                        </a:lnTo>
                        <a:lnTo>
                          <a:pt x="66" y="0"/>
                        </a:lnTo>
                        <a:lnTo>
                          <a:pt x="63" y="0"/>
                        </a:lnTo>
                        <a:lnTo>
                          <a:pt x="61" y="0"/>
                        </a:lnTo>
                        <a:lnTo>
                          <a:pt x="59" y="0"/>
                        </a:lnTo>
                        <a:lnTo>
                          <a:pt x="57" y="0"/>
                        </a:lnTo>
                        <a:lnTo>
                          <a:pt x="54" y="1"/>
                        </a:lnTo>
                        <a:lnTo>
                          <a:pt x="52" y="1"/>
                        </a:lnTo>
                        <a:lnTo>
                          <a:pt x="50" y="1"/>
                        </a:lnTo>
                        <a:lnTo>
                          <a:pt x="48" y="1"/>
                        </a:lnTo>
                        <a:lnTo>
                          <a:pt x="46" y="1"/>
                        </a:lnTo>
                        <a:lnTo>
                          <a:pt x="44" y="1"/>
                        </a:lnTo>
                        <a:lnTo>
                          <a:pt x="42" y="1"/>
                        </a:lnTo>
                        <a:lnTo>
                          <a:pt x="40" y="2"/>
                        </a:lnTo>
                        <a:lnTo>
                          <a:pt x="38" y="2"/>
                        </a:lnTo>
                        <a:lnTo>
                          <a:pt x="36" y="2"/>
                        </a:lnTo>
                        <a:lnTo>
                          <a:pt x="34" y="2"/>
                        </a:lnTo>
                        <a:lnTo>
                          <a:pt x="32" y="2"/>
                        </a:lnTo>
                        <a:lnTo>
                          <a:pt x="30" y="2"/>
                        </a:lnTo>
                        <a:lnTo>
                          <a:pt x="28" y="2"/>
                        </a:lnTo>
                        <a:lnTo>
                          <a:pt x="26" y="2"/>
                        </a:lnTo>
                        <a:lnTo>
                          <a:pt x="24" y="2"/>
                        </a:lnTo>
                        <a:lnTo>
                          <a:pt x="22" y="3"/>
                        </a:lnTo>
                        <a:lnTo>
                          <a:pt x="20" y="3"/>
                        </a:lnTo>
                        <a:lnTo>
                          <a:pt x="18" y="3"/>
                        </a:lnTo>
                        <a:lnTo>
                          <a:pt x="16" y="3"/>
                        </a:lnTo>
                        <a:lnTo>
                          <a:pt x="14" y="3"/>
                        </a:lnTo>
                        <a:lnTo>
                          <a:pt x="12" y="3"/>
                        </a:lnTo>
                        <a:lnTo>
                          <a:pt x="10" y="3"/>
                        </a:lnTo>
                        <a:lnTo>
                          <a:pt x="8" y="4"/>
                        </a:lnTo>
                        <a:lnTo>
                          <a:pt x="6" y="4"/>
                        </a:lnTo>
                        <a:lnTo>
                          <a:pt x="4" y="4"/>
                        </a:lnTo>
                        <a:lnTo>
                          <a:pt x="2" y="4"/>
                        </a:lnTo>
                        <a:lnTo>
                          <a:pt x="0" y="5"/>
                        </a:lnTo>
                      </a:path>
                    </a:pathLst>
                  </a:custGeom>
                  <a:solidFill>
                    <a:srgbClr val="7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12700" cap="rnd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963" name="Freeform 3609"/>
                  <p:cNvSpPr>
                    <a:spLocks/>
                  </p:cNvSpPr>
                  <p:nvPr/>
                </p:nvSpPr>
                <p:spPr bwMode="auto">
                  <a:xfrm>
                    <a:off x="4932" y="2248"/>
                    <a:ext cx="68" cy="27"/>
                  </a:xfrm>
                  <a:custGeom>
                    <a:avLst/>
                    <a:gdLst>
                      <a:gd name="T0" fmla="*/ 0 w 68"/>
                      <a:gd name="T1" fmla="*/ 26 h 27"/>
                      <a:gd name="T2" fmla="*/ 66 w 68"/>
                      <a:gd name="T3" fmla="*/ 22 h 27"/>
                      <a:gd name="T4" fmla="*/ 66 w 68"/>
                      <a:gd name="T5" fmla="*/ 21 h 27"/>
                      <a:gd name="T6" fmla="*/ 66 w 68"/>
                      <a:gd name="T7" fmla="*/ 19 h 27"/>
                      <a:gd name="T8" fmla="*/ 67 w 68"/>
                      <a:gd name="T9" fmla="*/ 18 h 27"/>
                      <a:gd name="T10" fmla="*/ 67 w 68"/>
                      <a:gd name="T11" fmla="*/ 16 h 27"/>
                      <a:gd name="T12" fmla="*/ 67 w 68"/>
                      <a:gd name="T13" fmla="*/ 15 h 27"/>
                      <a:gd name="T14" fmla="*/ 67 w 68"/>
                      <a:gd name="T15" fmla="*/ 13 h 27"/>
                      <a:gd name="T16" fmla="*/ 67 w 68"/>
                      <a:gd name="T17" fmla="*/ 12 h 27"/>
                      <a:gd name="T18" fmla="*/ 66 w 68"/>
                      <a:gd name="T19" fmla="*/ 11 h 27"/>
                      <a:gd name="T20" fmla="*/ 66 w 68"/>
                      <a:gd name="T21" fmla="*/ 9 h 27"/>
                      <a:gd name="T22" fmla="*/ 66 w 68"/>
                      <a:gd name="T23" fmla="*/ 8 h 27"/>
                      <a:gd name="T24" fmla="*/ 66 w 68"/>
                      <a:gd name="T25" fmla="*/ 7 h 27"/>
                      <a:gd name="T26" fmla="*/ 66 w 68"/>
                      <a:gd name="T27" fmla="*/ 5 h 27"/>
                      <a:gd name="T28" fmla="*/ 66 w 68"/>
                      <a:gd name="T29" fmla="*/ 3 h 27"/>
                      <a:gd name="T30" fmla="*/ 66 w 68"/>
                      <a:gd name="T31" fmla="*/ 2 h 27"/>
                      <a:gd name="T32" fmla="*/ 66 w 68"/>
                      <a:gd name="T33" fmla="*/ 1 h 27"/>
                      <a:gd name="T34" fmla="*/ 63 w 68"/>
                      <a:gd name="T35" fmla="*/ 0 h 27"/>
                      <a:gd name="T36" fmla="*/ 59 w 68"/>
                      <a:gd name="T37" fmla="*/ 0 h 27"/>
                      <a:gd name="T38" fmla="*/ 54 w 68"/>
                      <a:gd name="T39" fmla="*/ 1 h 27"/>
                      <a:gd name="T40" fmla="*/ 50 w 68"/>
                      <a:gd name="T41" fmla="*/ 1 h 27"/>
                      <a:gd name="T42" fmla="*/ 46 w 68"/>
                      <a:gd name="T43" fmla="*/ 1 h 27"/>
                      <a:gd name="T44" fmla="*/ 42 w 68"/>
                      <a:gd name="T45" fmla="*/ 1 h 27"/>
                      <a:gd name="T46" fmla="*/ 38 w 68"/>
                      <a:gd name="T47" fmla="*/ 2 h 27"/>
                      <a:gd name="T48" fmla="*/ 34 w 68"/>
                      <a:gd name="T49" fmla="*/ 2 h 27"/>
                      <a:gd name="T50" fmla="*/ 30 w 68"/>
                      <a:gd name="T51" fmla="*/ 2 h 27"/>
                      <a:gd name="T52" fmla="*/ 26 w 68"/>
                      <a:gd name="T53" fmla="*/ 2 h 27"/>
                      <a:gd name="T54" fmla="*/ 22 w 68"/>
                      <a:gd name="T55" fmla="*/ 3 h 27"/>
                      <a:gd name="T56" fmla="*/ 18 w 68"/>
                      <a:gd name="T57" fmla="*/ 3 h 27"/>
                      <a:gd name="T58" fmla="*/ 14 w 68"/>
                      <a:gd name="T59" fmla="*/ 3 h 27"/>
                      <a:gd name="T60" fmla="*/ 10 w 68"/>
                      <a:gd name="T61" fmla="*/ 3 h 27"/>
                      <a:gd name="T62" fmla="*/ 6 w 68"/>
                      <a:gd name="T63" fmla="*/ 4 h 27"/>
                      <a:gd name="T64" fmla="*/ 2 w 68"/>
                      <a:gd name="T65" fmla="*/ 4 h 2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68"/>
                      <a:gd name="T100" fmla="*/ 0 h 27"/>
                      <a:gd name="T101" fmla="*/ 68 w 68"/>
                      <a:gd name="T102" fmla="*/ 27 h 2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68" h="27">
                        <a:moveTo>
                          <a:pt x="0" y="5"/>
                        </a:moveTo>
                        <a:lnTo>
                          <a:pt x="0" y="26"/>
                        </a:lnTo>
                        <a:lnTo>
                          <a:pt x="66" y="23"/>
                        </a:lnTo>
                        <a:lnTo>
                          <a:pt x="66" y="22"/>
                        </a:lnTo>
                        <a:lnTo>
                          <a:pt x="66" y="21"/>
                        </a:lnTo>
                        <a:lnTo>
                          <a:pt x="66" y="20"/>
                        </a:lnTo>
                        <a:lnTo>
                          <a:pt x="66" y="19"/>
                        </a:lnTo>
                        <a:lnTo>
                          <a:pt x="67" y="18"/>
                        </a:lnTo>
                        <a:lnTo>
                          <a:pt x="67" y="17"/>
                        </a:lnTo>
                        <a:lnTo>
                          <a:pt x="67" y="16"/>
                        </a:lnTo>
                        <a:lnTo>
                          <a:pt x="67" y="15"/>
                        </a:lnTo>
                        <a:lnTo>
                          <a:pt x="67" y="14"/>
                        </a:lnTo>
                        <a:lnTo>
                          <a:pt x="67" y="13"/>
                        </a:lnTo>
                        <a:lnTo>
                          <a:pt x="67" y="12"/>
                        </a:lnTo>
                        <a:lnTo>
                          <a:pt x="66" y="12"/>
                        </a:lnTo>
                        <a:lnTo>
                          <a:pt x="66" y="11"/>
                        </a:lnTo>
                        <a:lnTo>
                          <a:pt x="66" y="10"/>
                        </a:lnTo>
                        <a:lnTo>
                          <a:pt x="66" y="9"/>
                        </a:lnTo>
                        <a:lnTo>
                          <a:pt x="66" y="8"/>
                        </a:lnTo>
                        <a:lnTo>
                          <a:pt x="66" y="7"/>
                        </a:lnTo>
                        <a:lnTo>
                          <a:pt x="66" y="6"/>
                        </a:lnTo>
                        <a:lnTo>
                          <a:pt x="66" y="5"/>
                        </a:lnTo>
                        <a:lnTo>
                          <a:pt x="66" y="4"/>
                        </a:lnTo>
                        <a:lnTo>
                          <a:pt x="66" y="3"/>
                        </a:lnTo>
                        <a:lnTo>
                          <a:pt x="66" y="2"/>
                        </a:lnTo>
                        <a:lnTo>
                          <a:pt x="66" y="1"/>
                        </a:lnTo>
                        <a:lnTo>
                          <a:pt x="66" y="0"/>
                        </a:lnTo>
                        <a:lnTo>
                          <a:pt x="63" y="0"/>
                        </a:lnTo>
                        <a:lnTo>
                          <a:pt x="61" y="0"/>
                        </a:lnTo>
                        <a:lnTo>
                          <a:pt x="59" y="0"/>
                        </a:lnTo>
                        <a:lnTo>
                          <a:pt x="57" y="0"/>
                        </a:lnTo>
                        <a:lnTo>
                          <a:pt x="54" y="1"/>
                        </a:lnTo>
                        <a:lnTo>
                          <a:pt x="52" y="1"/>
                        </a:lnTo>
                        <a:lnTo>
                          <a:pt x="50" y="1"/>
                        </a:lnTo>
                        <a:lnTo>
                          <a:pt x="48" y="1"/>
                        </a:lnTo>
                        <a:lnTo>
                          <a:pt x="46" y="1"/>
                        </a:lnTo>
                        <a:lnTo>
                          <a:pt x="44" y="1"/>
                        </a:lnTo>
                        <a:lnTo>
                          <a:pt x="42" y="1"/>
                        </a:lnTo>
                        <a:lnTo>
                          <a:pt x="40" y="2"/>
                        </a:lnTo>
                        <a:lnTo>
                          <a:pt x="38" y="2"/>
                        </a:lnTo>
                        <a:lnTo>
                          <a:pt x="36" y="2"/>
                        </a:lnTo>
                        <a:lnTo>
                          <a:pt x="34" y="2"/>
                        </a:lnTo>
                        <a:lnTo>
                          <a:pt x="32" y="2"/>
                        </a:lnTo>
                        <a:lnTo>
                          <a:pt x="30" y="2"/>
                        </a:lnTo>
                        <a:lnTo>
                          <a:pt x="28" y="2"/>
                        </a:lnTo>
                        <a:lnTo>
                          <a:pt x="26" y="2"/>
                        </a:lnTo>
                        <a:lnTo>
                          <a:pt x="24" y="2"/>
                        </a:lnTo>
                        <a:lnTo>
                          <a:pt x="22" y="3"/>
                        </a:lnTo>
                        <a:lnTo>
                          <a:pt x="20" y="3"/>
                        </a:lnTo>
                        <a:lnTo>
                          <a:pt x="18" y="3"/>
                        </a:lnTo>
                        <a:lnTo>
                          <a:pt x="16" y="3"/>
                        </a:lnTo>
                        <a:lnTo>
                          <a:pt x="14" y="3"/>
                        </a:lnTo>
                        <a:lnTo>
                          <a:pt x="12" y="3"/>
                        </a:lnTo>
                        <a:lnTo>
                          <a:pt x="10" y="3"/>
                        </a:lnTo>
                        <a:lnTo>
                          <a:pt x="8" y="4"/>
                        </a:lnTo>
                        <a:lnTo>
                          <a:pt x="6" y="4"/>
                        </a:lnTo>
                        <a:lnTo>
                          <a:pt x="4" y="4"/>
                        </a:lnTo>
                        <a:lnTo>
                          <a:pt x="2" y="4"/>
                        </a:lnTo>
                        <a:lnTo>
                          <a:pt x="0" y="5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12700" cap="rnd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964" name="Freeform 3610"/>
                  <p:cNvSpPr>
                    <a:spLocks/>
                  </p:cNvSpPr>
                  <p:nvPr/>
                </p:nvSpPr>
                <p:spPr bwMode="auto">
                  <a:xfrm>
                    <a:off x="4847" y="2253"/>
                    <a:ext cx="68" cy="27"/>
                  </a:xfrm>
                  <a:custGeom>
                    <a:avLst/>
                    <a:gdLst>
                      <a:gd name="T0" fmla="*/ 1 w 68"/>
                      <a:gd name="T1" fmla="*/ 5 h 27"/>
                      <a:gd name="T2" fmla="*/ 1 w 68"/>
                      <a:gd name="T3" fmla="*/ 6 h 27"/>
                      <a:gd name="T4" fmla="*/ 0 w 68"/>
                      <a:gd name="T5" fmla="*/ 8 h 27"/>
                      <a:gd name="T6" fmla="*/ 0 w 68"/>
                      <a:gd name="T7" fmla="*/ 9 h 27"/>
                      <a:gd name="T8" fmla="*/ 0 w 68"/>
                      <a:gd name="T9" fmla="*/ 10 h 27"/>
                      <a:gd name="T10" fmla="*/ 0 w 68"/>
                      <a:gd name="T11" fmla="*/ 11 h 27"/>
                      <a:gd name="T12" fmla="*/ 0 w 68"/>
                      <a:gd name="T13" fmla="*/ 13 h 27"/>
                      <a:gd name="T14" fmla="*/ 0 w 68"/>
                      <a:gd name="T15" fmla="*/ 15 h 27"/>
                      <a:gd name="T16" fmla="*/ 0 w 68"/>
                      <a:gd name="T17" fmla="*/ 16 h 27"/>
                      <a:gd name="T18" fmla="*/ 0 w 68"/>
                      <a:gd name="T19" fmla="*/ 17 h 27"/>
                      <a:gd name="T20" fmla="*/ 0 w 68"/>
                      <a:gd name="T21" fmla="*/ 19 h 27"/>
                      <a:gd name="T22" fmla="*/ 0 w 68"/>
                      <a:gd name="T23" fmla="*/ 20 h 27"/>
                      <a:gd name="T24" fmla="*/ 0 w 68"/>
                      <a:gd name="T25" fmla="*/ 21 h 27"/>
                      <a:gd name="T26" fmla="*/ 1 w 68"/>
                      <a:gd name="T27" fmla="*/ 23 h 27"/>
                      <a:gd name="T28" fmla="*/ 1 w 68"/>
                      <a:gd name="T29" fmla="*/ 24 h 27"/>
                      <a:gd name="T30" fmla="*/ 1 w 68"/>
                      <a:gd name="T31" fmla="*/ 26 h 27"/>
                      <a:gd name="T32" fmla="*/ 67 w 68"/>
                      <a:gd name="T33" fmla="*/ 23 h 27"/>
                      <a:gd name="T34" fmla="*/ 64 w 68"/>
                      <a:gd name="T35" fmla="*/ 0 h 27"/>
                      <a:gd name="T36" fmla="*/ 59 w 68"/>
                      <a:gd name="T37" fmla="*/ 0 h 27"/>
                      <a:gd name="T38" fmla="*/ 55 w 68"/>
                      <a:gd name="T39" fmla="*/ 1 h 27"/>
                      <a:gd name="T40" fmla="*/ 51 w 68"/>
                      <a:gd name="T41" fmla="*/ 1 h 27"/>
                      <a:gd name="T42" fmla="*/ 47 w 68"/>
                      <a:gd name="T43" fmla="*/ 1 h 27"/>
                      <a:gd name="T44" fmla="*/ 42 w 68"/>
                      <a:gd name="T45" fmla="*/ 2 h 27"/>
                      <a:gd name="T46" fmla="*/ 38 w 68"/>
                      <a:gd name="T47" fmla="*/ 2 h 27"/>
                      <a:gd name="T48" fmla="*/ 35 w 68"/>
                      <a:gd name="T49" fmla="*/ 2 h 27"/>
                      <a:gd name="T50" fmla="*/ 31 w 68"/>
                      <a:gd name="T51" fmla="*/ 2 h 27"/>
                      <a:gd name="T52" fmla="*/ 27 w 68"/>
                      <a:gd name="T53" fmla="*/ 2 h 27"/>
                      <a:gd name="T54" fmla="*/ 23 w 68"/>
                      <a:gd name="T55" fmla="*/ 2 h 27"/>
                      <a:gd name="T56" fmla="*/ 19 w 68"/>
                      <a:gd name="T57" fmla="*/ 3 h 27"/>
                      <a:gd name="T58" fmla="*/ 16 w 68"/>
                      <a:gd name="T59" fmla="*/ 3 h 27"/>
                      <a:gd name="T60" fmla="*/ 11 w 68"/>
                      <a:gd name="T61" fmla="*/ 3 h 27"/>
                      <a:gd name="T62" fmla="*/ 7 w 68"/>
                      <a:gd name="T63" fmla="*/ 4 h 27"/>
                      <a:gd name="T64" fmla="*/ 3 w 68"/>
                      <a:gd name="T65" fmla="*/ 4 h 2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68"/>
                      <a:gd name="T100" fmla="*/ 0 h 27"/>
                      <a:gd name="T101" fmla="*/ 68 w 68"/>
                      <a:gd name="T102" fmla="*/ 27 h 2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68" h="27">
                        <a:moveTo>
                          <a:pt x="1" y="4"/>
                        </a:moveTo>
                        <a:lnTo>
                          <a:pt x="1" y="5"/>
                        </a:lnTo>
                        <a:lnTo>
                          <a:pt x="1" y="6"/>
                        </a:lnTo>
                        <a:lnTo>
                          <a:pt x="0" y="7"/>
                        </a:lnTo>
                        <a:lnTo>
                          <a:pt x="0" y="8"/>
                        </a:lnTo>
                        <a:lnTo>
                          <a:pt x="0" y="9"/>
                        </a:lnTo>
                        <a:lnTo>
                          <a:pt x="0" y="10"/>
                        </a:lnTo>
                        <a:lnTo>
                          <a:pt x="0" y="11"/>
                        </a:lnTo>
                        <a:lnTo>
                          <a:pt x="0" y="12"/>
                        </a:lnTo>
                        <a:lnTo>
                          <a:pt x="0" y="13"/>
                        </a:lnTo>
                        <a:lnTo>
                          <a:pt x="0" y="14"/>
                        </a:lnTo>
                        <a:lnTo>
                          <a:pt x="0" y="15"/>
                        </a:lnTo>
                        <a:lnTo>
                          <a:pt x="0" y="16"/>
                        </a:lnTo>
                        <a:lnTo>
                          <a:pt x="0" y="17"/>
                        </a:lnTo>
                        <a:lnTo>
                          <a:pt x="0" y="18"/>
                        </a:lnTo>
                        <a:lnTo>
                          <a:pt x="0" y="19"/>
                        </a:lnTo>
                        <a:lnTo>
                          <a:pt x="0" y="20"/>
                        </a:lnTo>
                        <a:lnTo>
                          <a:pt x="0" y="21"/>
                        </a:lnTo>
                        <a:lnTo>
                          <a:pt x="0" y="22"/>
                        </a:lnTo>
                        <a:lnTo>
                          <a:pt x="1" y="23"/>
                        </a:lnTo>
                        <a:lnTo>
                          <a:pt x="1" y="24"/>
                        </a:lnTo>
                        <a:lnTo>
                          <a:pt x="1" y="25"/>
                        </a:lnTo>
                        <a:lnTo>
                          <a:pt x="1" y="26"/>
                        </a:lnTo>
                        <a:lnTo>
                          <a:pt x="67" y="23"/>
                        </a:lnTo>
                        <a:lnTo>
                          <a:pt x="66" y="0"/>
                        </a:lnTo>
                        <a:lnTo>
                          <a:pt x="64" y="0"/>
                        </a:lnTo>
                        <a:lnTo>
                          <a:pt x="61" y="0"/>
                        </a:lnTo>
                        <a:lnTo>
                          <a:pt x="59" y="0"/>
                        </a:lnTo>
                        <a:lnTo>
                          <a:pt x="57" y="1"/>
                        </a:lnTo>
                        <a:lnTo>
                          <a:pt x="55" y="1"/>
                        </a:lnTo>
                        <a:lnTo>
                          <a:pt x="53" y="1"/>
                        </a:lnTo>
                        <a:lnTo>
                          <a:pt x="51" y="1"/>
                        </a:lnTo>
                        <a:lnTo>
                          <a:pt x="49" y="1"/>
                        </a:lnTo>
                        <a:lnTo>
                          <a:pt x="47" y="1"/>
                        </a:lnTo>
                        <a:lnTo>
                          <a:pt x="45" y="1"/>
                        </a:lnTo>
                        <a:lnTo>
                          <a:pt x="42" y="2"/>
                        </a:lnTo>
                        <a:lnTo>
                          <a:pt x="41" y="2"/>
                        </a:lnTo>
                        <a:lnTo>
                          <a:pt x="38" y="2"/>
                        </a:lnTo>
                        <a:lnTo>
                          <a:pt x="37" y="2"/>
                        </a:lnTo>
                        <a:lnTo>
                          <a:pt x="35" y="2"/>
                        </a:lnTo>
                        <a:lnTo>
                          <a:pt x="33" y="2"/>
                        </a:lnTo>
                        <a:lnTo>
                          <a:pt x="31" y="2"/>
                        </a:lnTo>
                        <a:lnTo>
                          <a:pt x="29" y="2"/>
                        </a:lnTo>
                        <a:lnTo>
                          <a:pt x="27" y="2"/>
                        </a:lnTo>
                        <a:lnTo>
                          <a:pt x="25" y="2"/>
                        </a:lnTo>
                        <a:lnTo>
                          <a:pt x="23" y="2"/>
                        </a:lnTo>
                        <a:lnTo>
                          <a:pt x="21" y="3"/>
                        </a:lnTo>
                        <a:lnTo>
                          <a:pt x="19" y="3"/>
                        </a:lnTo>
                        <a:lnTo>
                          <a:pt x="17" y="3"/>
                        </a:lnTo>
                        <a:lnTo>
                          <a:pt x="16" y="3"/>
                        </a:lnTo>
                        <a:lnTo>
                          <a:pt x="13" y="3"/>
                        </a:lnTo>
                        <a:lnTo>
                          <a:pt x="11" y="3"/>
                        </a:lnTo>
                        <a:lnTo>
                          <a:pt x="9" y="3"/>
                        </a:lnTo>
                        <a:lnTo>
                          <a:pt x="7" y="4"/>
                        </a:lnTo>
                        <a:lnTo>
                          <a:pt x="5" y="4"/>
                        </a:lnTo>
                        <a:lnTo>
                          <a:pt x="3" y="4"/>
                        </a:lnTo>
                        <a:lnTo>
                          <a:pt x="1" y="4"/>
                        </a:lnTo>
                      </a:path>
                    </a:pathLst>
                  </a:custGeom>
                  <a:solidFill>
                    <a:srgbClr val="7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12700" cap="rnd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965" name="Freeform 3611"/>
                  <p:cNvSpPr>
                    <a:spLocks/>
                  </p:cNvSpPr>
                  <p:nvPr/>
                </p:nvSpPr>
                <p:spPr bwMode="auto">
                  <a:xfrm>
                    <a:off x="4847" y="2253"/>
                    <a:ext cx="68" cy="27"/>
                  </a:xfrm>
                  <a:custGeom>
                    <a:avLst/>
                    <a:gdLst>
                      <a:gd name="T0" fmla="*/ 1 w 68"/>
                      <a:gd name="T1" fmla="*/ 5 h 27"/>
                      <a:gd name="T2" fmla="*/ 1 w 68"/>
                      <a:gd name="T3" fmla="*/ 6 h 27"/>
                      <a:gd name="T4" fmla="*/ 0 w 68"/>
                      <a:gd name="T5" fmla="*/ 8 h 27"/>
                      <a:gd name="T6" fmla="*/ 0 w 68"/>
                      <a:gd name="T7" fmla="*/ 9 h 27"/>
                      <a:gd name="T8" fmla="*/ 0 w 68"/>
                      <a:gd name="T9" fmla="*/ 10 h 27"/>
                      <a:gd name="T10" fmla="*/ 0 w 68"/>
                      <a:gd name="T11" fmla="*/ 11 h 27"/>
                      <a:gd name="T12" fmla="*/ 0 w 68"/>
                      <a:gd name="T13" fmla="*/ 13 h 27"/>
                      <a:gd name="T14" fmla="*/ 0 w 68"/>
                      <a:gd name="T15" fmla="*/ 15 h 27"/>
                      <a:gd name="T16" fmla="*/ 0 w 68"/>
                      <a:gd name="T17" fmla="*/ 16 h 27"/>
                      <a:gd name="T18" fmla="*/ 0 w 68"/>
                      <a:gd name="T19" fmla="*/ 17 h 27"/>
                      <a:gd name="T20" fmla="*/ 0 w 68"/>
                      <a:gd name="T21" fmla="*/ 19 h 27"/>
                      <a:gd name="T22" fmla="*/ 0 w 68"/>
                      <a:gd name="T23" fmla="*/ 20 h 27"/>
                      <a:gd name="T24" fmla="*/ 0 w 68"/>
                      <a:gd name="T25" fmla="*/ 21 h 27"/>
                      <a:gd name="T26" fmla="*/ 1 w 68"/>
                      <a:gd name="T27" fmla="*/ 23 h 27"/>
                      <a:gd name="T28" fmla="*/ 1 w 68"/>
                      <a:gd name="T29" fmla="*/ 24 h 27"/>
                      <a:gd name="T30" fmla="*/ 1 w 68"/>
                      <a:gd name="T31" fmla="*/ 26 h 27"/>
                      <a:gd name="T32" fmla="*/ 67 w 68"/>
                      <a:gd name="T33" fmla="*/ 23 h 27"/>
                      <a:gd name="T34" fmla="*/ 64 w 68"/>
                      <a:gd name="T35" fmla="*/ 0 h 27"/>
                      <a:gd name="T36" fmla="*/ 59 w 68"/>
                      <a:gd name="T37" fmla="*/ 0 h 27"/>
                      <a:gd name="T38" fmla="*/ 55 w 68"/>
                      <a:gd name="T39" fmla="*/ 1 h 27"/>
                      <a:gd name="T40" fmla="*/ 51 w 68"/>
                      <a:gd name="T41" fmla="*/ 1 h 27"/>
                      <a:gd name="T42" fmla="*/ 47 w 68"/>
                      <a:gd name="T43" fmla="*/ 1 h 27"/>
                      <a:gd name="T44" fmla="*/ 42 w 68"/>
                      <a:gd name="T45" fmla="*/ 2 h 27"/>
                      <a:gd name="T46" fmla="*/ 38 w 68"/>
                      <a:gd name="T47" fmla="*/ 2 h 27"/>
                      <a:gd name="T48" fmla="*/ 35 w 68"/>
                      <a:gd name="T49" fmla="*/ 2 h 27"/>
                      <a:gd name="T50" fmla="*/ 31 w 68"/>
                      <a:gd name="T51" fmla="*/ 2 h 27"/>
                      <a:gd name="T52" fmla="*/ 27 w 68"/>
                      <a:gd name="T53" fmla="*/ 2 h 27"/>
                      <a:gd name="T54" fmla="*/ 23 w 68"/>
                      <a:gd name="T55" fmla="*/ 2 h 27"/>
                      <a:gd name="T56" fmla="*/ 19 w 68"/>
                      <a:gd name="T57" fmla="*/ 3 h 27"/>
                      <a:gd name="T58" fmla="*/ 16 w 68"/>
                      <a:gd name="T59" fmla="*/ 3 h 27"/>
                      <a:gd name="T60" fmla="*/ 11 w 68"/>
                      <a:gd name="T61" fmla="*/ 3 h 27"/>
                      <a:gd name="T62" fmla="*/ 7 w 68"/>
                      <a:gd name="T63" fmla="*/ 4 h 27"/>
                      <a:gd name="T64" fmla="*/ 3 w 68"/>
                      <a:gd name="T65" fmla="*/ 4 h 2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68"/>
                      <a:gd name="T100" fmla="*/ 0 h 27"/>
                      <a:gd name="T101" fmla="*/ 68 w 68"/>
                      <a:gd name="T102" fmla="*/ 27 h 2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68" h="27">
                        <a:moveTo>
                          <a:pt x="1" y="4"/>
                        </a:moveTo>
                        <a:lnTo>
                          <a:pt x="1" y="5"/>
                        </a:lnTo>
                        <a:lnTo>
                          <a:pt x="1" y="6"/>
                        </a:lnTo>
                        <a:lnTo>
                          <a:pt x="0" y="7"/>
                        </a:lnTo>
                        <a:lnTo>
                          <a:pt x="0" y="8"/>
                        </a:lnTo>
                        <a:lnTo>
                          <a:pt x="0" y="9"/>
                        </a:lnTo>
                        <a:lnTo>
                          <a:pt x="0" y="10"/>
                        </a:lnTo>
                        <a:lnTo>
                          <a:pt x="0" y="11"/>
                        </a:lnTo>
                        <a:lnTo>
                          <a:pt x="0" y="12"/>
                        </a:lnTo>
                        <a:lnTo>
                          <a:pt x="0" y="13"/>
                        </a:lnTo>
                        <a:lnTo>
                          <a:pt x="0" y="14"/>
                        </a:lnTo>
                        <a:lnTo>
                          <a:pt x="0" y="15"/>
                        </a:lnTo>
                        <a:lnTo>
                          <a:pt x="0" y="16"/>
                        </a:lnTo>
                        <a:lnTo>
                          <a:pt x="0" y="17"/>
                        </a:lnTo>
                        <a:lnTo>
                          <a:pt x="0" y="18"/>
                        </a:lnTo>
                        <a:lnTo>
                          <a:pt x="0" y="19"/>
                        </a:lnTo>
                        <a:lnTo>
                          <a:pt x="0" y="20"/>
                        </a:lnTo>
                        <a:lnTo>
                          <a:pt x="0" y="21"/>
                        </a:lnTo>
                        <a:lnTo>
                          <a:pt x="0" y="22"/>
                        </a:lnTo>
                        <a:lnTo>
                          <a:pt x="1" y="23"/>
                        </a:lnTo>
                        <a:lnTo>
                          <a:pt x="1" y="24"/>
                        </a:lnTo>
                        <a:lnTo>
                          <a:pt x="1" y="25"/>
                        </a:lnTo>
                        <a:lnTo>
                          <a:pt x="1" y="26"/>
                        </a:lnTo>
                        <a:lnTo>
                          <a:pt x="67" y="23"/>
                        </a:lnTo>
                        <a:lnTo>
                          <a:pt x="66" y="0"/>
                        </a:lnTo>
                        <a:lnTo>
                          <a:pt x="64" y="0"/>
                        </a:lnTo>
                        <a:lnTo>
                          <a:pt x="61" y="0"/>
                        </a:lnTo>
                        <a:lnTo>
                          <a:pt x="59" y="0"/>
                        </a:lnTo>
                        <a:lnTo>
                          <a:pt x="57" y="1"/>
                        </a:lnTo>
                        <a:lnTo>
                          <a:pt x="55" y="1"/>
                        </a:lnTo>
                        <a:lnTo>
                          <a:pt x="53" y="1"/>
                        </a:lnTo>
                        <a:lnTo>
                          <a:pt x="51" y="1"/>
                        </a:lnTo>
                        <a:lnTo>
                          <a:pt x="49" y="1"/>
                        </a:lnTo>
                        <a:lnTo>
                          <a:pt x="47" y="1"/>
                        </a:lnTo>
                        <a:lnTo>
                          <a:pt x="45" y="1"/>
                        </a:lnTo>
                        <a:lnTo>
                          <a:pt x="42" y="2"/>
                        </a:lnTo>
                        <a:lnTo>
                          <a:pt x="41" y="2"/>
                        </a:lnTo>
                        <a:lnTo>
                          <a:pt x="38" y="2"/>
                        </a:lnTo>
                        <a:lnTo>
                          <a:pt x="37" y="2"/>
                        </a:lnTo>
                        <a:lnTo>
                          <a:pt x="35" y="2"/>
                        </a:lnTo>
                        <a:lnTo>
                          <a:pt x="33" y="2"/>
                        </a:lnTo>
                        <a:lnTo>
                          <a:pt x="31" y="2"/>
                        </a:lnTo>
                        <a:lnTo>
                          <a:pt x="29" y="2"/>
                        </a:lnTo>
                        <a:lnTo>
                          <a:pt x="27" y="2"/>
                        </a:lnTo>
                        <a:lnTo>
                          <a:pt x="25" y="2"/>
                        </a:lnTo>
                        <a:lnTo>
                          <a:pt x="23" y="2"/>
                        </a:lnTo>
                        <a:lnTo>
                          <a:pt x="21" y="3"/>
                        </a:lnTo>
                        <a:lnTo>
                          <a:pt x="19" y="3"/>
                        </a:lnTo>
                        <a:lnTo>
                          <a:pt x="17" y="3"/>
                        </a:lnTo>
                        <a:lnTo>
                          <a:pt x="16" y="3"/>
                        </a:lnTo>
                        <a:lnTo>
                          <a:pt x="13" y="3"/>
                        </a:lnTo>
                        <a:lnTo>
                          <a:pt x="11" y="3"/>
                        </a:lnTo>
                        <a:lnTo>
                          <a:pt x="9" y="3"/>
                        </a:lnTo>
                        <a:lnTo>
                          <a:pt x="7" y="4"/>
                        </a:lnTo>
                        <a:lnTo>
                          <a:pt x="5" y="4"/>
                        </a:lnTo>
                        <a:lnTo>
                          <a:pt x="3" y="4"/>
                        </a:lnTo>
                        <a:lnTo>
                          <a:pt x="1" y="4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12700" cap="rnd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</p:grpSp>
            <p:sp>
              <p:nvSpPr>
                <p:cNvPr id="29955" name="Freeform 3612"/>
                <p:cNvSpPr>
                  <a:spLocks/>
                </p:cNvSpPr>
                <p:nvPr/>
              </p:nvSpPr>
              <p:spPr bwMode="auto">
                <a:xfrm>
                  <a:off x="4752" y="2206"/>
                  <a:ext cx="75" cy="47"/>
                </a:xfrm>
                <a:custGeom>
                  <a:avLst/>
                  <a:gdLst>
                    <a:gd name="T0" fmla="*/ 60 w 75"/>
                    <a:gd name="T1" fmla="*/ 46 h 47"/>
                    <a:gd name="T2" fmla="*/ 60 w 75"/>
                    <a:gd name="T3" fmla="*/ 43 h 47"/>
                    <a:gd name="T4" fmla="*/ 62 w 75"/>
                    <a:gd name="T5" fmla="*/ 40 h 47"/>
                    <a:gd name="T6" fmla="*/ 63 w 75"/>
                    <a:gd name="T7" fmla="*/ 37 h 47"/>
                    <a:gd name="T8" fmla="*/ 64 w 75"/>
                    <a:gd name="T9" fmla="*/ 34 h 47"/>
                    <a:gd name="T10" fmla="*/ 65 w 75"/>
                    <a:gd name="T11" fmla="*/ 32 h 47"/>
                    <a:gd name="T12" fmla="*/ 66 w 75"/>
                    <a:gd name="T13" fmla="*/ 29 h 47"/>
                    <a:gd name="T14" fmla="*/ 67 w 75"/>
                    <a:gd name="T15" fmla="*/ 26 h 47"/>
                    <a:gd name="T16" fmla="*/ 68 w 75"/>
                    <a:gd name="T17" fmla="*/ 23 h 47"/>
                    <a:gd name="T18" fmla="*/ 69 w 75"/>
                    <a:gd name="T19" fmla="*/ 20 h 47"/>
                    <a:gd name="T20" fmla="*/ 70 w 75"/>
                    <a:gd name="T21" fmla="*/ 17 h 47"/>
                    <a:gd name="T22" fmla="*/ 71 w 75"/>
                    <a:gd name="T23" fmla="*/ 14 h 47"/>
                    <a:gd name="T24" fmla="*/ 72 w 75"/>
                    <a:gd name="T25" fmla="*/ 12 h 47"/>
                    <a:gd name="T26" fmla="*/ 73 w 75"/>
                    <a:gd name="T27" fmla="*/ 9 h 47"/>
                    <a:gd name="T28" fmla="*/ 73 w 75"/>
                    <a:gd name="T29" fmla="*/ 6 h 47"/>
                    <a:gd name="T30" fmla="*/ 74 w 75"/>
                    <a:gd name="T31" fmla="*/ 3 h 47"/>
                    <a:gd name="T32" fmla="*/ 74 w 75"/>
                    <a:gd name="T33" fmla="*/ 0 h 47"/>
                    <a:gd name="T34" fmla="*/ 69 w 75"/>
                    <a:gd name="T35" fmla="*/ 1 h 47"/>
                    <a:gd name="T36" fmla="*/ 65 w 75"/>
                    <a:gd name="T37" fmla="*/ 2 h 47"/>
                    <a:gd name="T38" fmla="*/ 60 w 75"/>
                    <a:gd name="T39" fmla="*/ 4 h 47"/>
                    <a:gd name="T40" fmla="*/ 56 w 75"/>
                    <a:gd name="T41" fmla="*/ 5 h 47"/>
                    <a:gd name="T42" fmla="*/ 51 w 75"/>
                    <a:gd name="T43" fmla="*/ 6 h 47"/>
                    <a:gd name="T44" fmla="*/ 46 w 75"/>
                    <a:gd name="T45" fmla="*/ 7 h 47"/>
                    <a:gd name="T46" fmla="*/ 41 w 75"/>
                    <a:gd name="T47" fmla="*/ 8 h 47"/>
                    <a:gd name="T48" fmla="*/ 37 w 75"/>
                    <a:gd name="T49" fmla="*/ 10 h 47"/>
                    <a:gd name="T50" fmla="*/ 32 w 75"/>
                    <a:gd name="T51" fmla="*/ 11 h 47"/>
                    <a:gd name="T52" fmla="*/ 27 w 75"/>
                    <a:gd name="T53" fmla="*/ 12 h 47"/>
                    <a:gd name="T54" fmla="*/ 23 w 75"/>
                    <a:gd name="T55" fmla="*/ 13 h 47"/>
                    <a:gd name="T56" fmla="*/ 18 w 75"/>
                    <a:gd name="T57" fmla="*/ 15 h 47"/>
                    <a:gd name="T58" fmla="*/ 14 w 75"/>
                    <a:gd name="T59" fmla="*/ 16 h 47"/>
                    <a:gd name="T60" fmla="*/ 9 w 75"/>
                    <a:gd name="T61" fmla="*/ 17 h 47"/>
                    <a:gd name="T62" fmla="*/ 5 w 75"/>
                    <a:gd name="T63" fmla="*/ 19 h 47"/>
                    <a:gd name="T64" fmla="*/ 0 w 75"/>
                    <a:gd name="T65" fmla="*/ 20 h 4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75"/>
                    <a:gd name="T100" fmla="*/ 0 h 47"/>
                    <a:gd name="T101" fmla="*/ 75 w 75"/>
                    <a:gd name="T102" fmla="*/ 47 h 4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75" h="47">
                      <a:moveTo>
                        <a:pt x="0" y="20"/>
                      </a:moveTo>
                      <a:lnTo>
                        <a:pt x="60" y="46"/>
                      </a:lnTo>
                      <a:lnTo>
                        <a:pt x="60" y="45"/>
                      </a:lnTo>
                      <a:lnTo>
                        <a:pt x="60" y="43"/>
                      </a:lnTo>
                      <a:lnTo>
                        <a:pt x="61" y="42"/>
                      </a:lnTo>
                      <a:lnTo>
                        <a:pt x="62" y="40"/>
                      </a:lnTo>
                      <a:lnTo>
                        <a:pt x="62" y="39"/>
                      </a:lnTo>
                      <a:lnTo>
                        <a:pt x="63" y="37"/>
                      </a:lnTo>
                      <a:lnTo>
                        <a:pt x="63" y="36"/>
                      </a:lnTo>
                      <a:lnTo>
                        <a:pt x="64" y="34"/>
                      </a:lnTo>
                      <a:lnTo>
                        <a:pt x="64" y="33"/>
                      </a:lnTo>
                      <a:lnTo>
                        <a:pt x="65" y="32"/>
                      </a:lnTo>
                      <a:lnTo>
                        <a:pt x="66" y="30"/>
                      </a:lnTo>
                      <a:lnTo>
                        <a:pt x="66" y="29"/>
                      </a:lnTo>
                      <a:lnTo>
                        <a:pt x="66" y="27"/>
                      </a:lnTo>
                      <a:lnTo>
                        <a:pt x="67" y="26"/>
                      </a:lnTo>
                      <a:lnTo>
                        <a:pt x="67" y="25"/>
                      </a:lnTo>
                      <a:lnTo>
                        <a:pt x="68" y="23"/>
                      </a:lnTo>
                      <a:lnTo>
                        <a:pt x="68" y="21"/>
                      </a:lnTo>
                      <a:lnTo>
                        <a:pt x="69" y="20"/>
                      </a:lnTo>
                      <a:lnTo>
                        <a:pt x="70" y="19"/>
                      </a:lnTo>
                      <a:lnTo>
                        <a:pt x="70" y="17"/>
                      </a:lnTo>
                      <a:lnTo>
                        <a:pt x="70" y="16"/>
                      </a:lnTo>
                      <a:lnTo>
                        <a:pt x="71" y="14"/>
                      </a:lnTo>
                      <a:lnTo>
                        <a:pt x="71" y="13"/>
                      </a:lnTo>
                      <a:lnTo>
                        <a:pt x="72" y="12"/>
                      </a:lnTo>
                      <a:lnTo>
                        <a:pt x="72" y="10"/>
                      </a:lnTo>
                      <a:lnTo>
                        <a:pt x="73" y="9"/>
                      </a:lnTo>
                      <a:lnTo>
                        <a:pt x="73" y="7"/>
                      </a:lnTo>
                      <a:lnTo>
                        <a:pt x="73" y="6"/>
                      </a:lnTo>
                      <a:lnTo>
                        <a:pt x="73" y="4"/>
                      </a:lnTo>
                      <a:lnTo>
                        <a:pt x="74" y="3"/>
                      </a:lnTo>
                      <a:lnTo>
                        <a:pt x="74" y="1"/>
                      </a:lnTo>
                      <a:lnTo>
                        <a:pt x="74" y="0"/>
                      </a:lnTo>
                      <a:lnTo>
                        <a:pt x="72" y="0"/>
                      </a:lnTo>
                      <a:lnTo>
                        <a:pt x="69" y="1"/>
                      </a:lnTo>
                      <a:lnTo>
                        <a:pt x="67" y="2"/>
                      </a:lnTo>
                      <a:lnTo>
                        <a:pt x="65" y="2"/>
                      </a:lnTo>
                      <a:lnTo>
                        <a:pt x="62" y="3"/>
                      </a:lnTo>
                      <a:lnTo>
                        <a:pt x="60" y="4"/>
                      </a:lnTo>
                      <a:lnTo>
                        <a:pt x="58" y="4"/>
                      </a:lnTo>
                      <a:lnTo>
                        <a:pt x="56" y="5"/>
                      </a:lnTo>
                      <a:lnTo>
                        <a:pt x="53" y="5"/>
                      </a:lnTo>
                      <a:lnTo>
                        <a:pt x="51" y="6"/>
                      </a:lnTo>
                      <a:lnTo>
                        <a:pt x="49" y="6"/>
                      </a:lnTo>
                      <a:lnTo>
                        <a:pt x="46" y="7"/>
                      </a:lnTo>
                      <a:lnTo>
                        <a:pt x="44" y="8"/>
                      </a:lnTo>
                      <a:lnTo>
                        <a:pt x="41" y="8"/>
                      </a:lnTo>
                      <a:lnTo>
                        <a:pt x="40" y="9"/>
                      </a:lnTo>
                      <a:lnTo>
                        <a:pt x="37" y="10"/>
                      </a:lnTo>
                      <a:lnTo>
                        <a:pt x="34" y="10"/>
                      </a:lnTo>
                      <a:lnTo>
                        <a:pt x="32" y="11"/>
                      </a:lnTo>
                      <a:lnTo>
                        <a:pt x="30" y="11"/>
                      </a:lnTo>
                      <a:lnTo>
                        <a:pt x="27" y="12"/>
                      </a:lnTo>
                      <a:lnTo>
                        <a:pt x="25" y="13"/>
                      </a:lnTo>
                      <a:lnTo>
                        <a:pt x="23" y="13"/>
                      </a:lnTo>
                      <a:lnTo>
                        <a:pt x="21" y="14"/>
                      </a:lnTo>
                      <a:lnTo>
                        <a:pt x="18" y="15"/>
                      </a:lnTo>
                      <a:lnTo>
                        <a:pt x="16" y="15"/>
                      </a:lnTo>
                      <a:lnTo>
                        <a:pt x="14" y="16"/>
                      </a:lnTo>
                      <a:lnTo>
                        <a:pt x="12" y="16"/>
                      </a:lnTo>
                      <a:lnTo>
                        <a:pt x="9" y="17"/>
                      </a:lnTo>
                      <a:lnTo>
                        <a:pt x="7" y="18"/>
                      </a:lnTo>
                      <a:lnTo>
                        <a:pt x="5" y="19"/>
                      </a:lnTo>
                      <a:lnTo>
                        <a:pt x="3" y="19"/>
                      </a:lnTo>
                      <a:lnTo>
                        <a:pt x="0" y="20"/>
                      </a:lnTo>
                    </a:path>
                  </a:pathLst>
                </a:custGeom>
                <a:solidFill>
                  <a:srgbClr val="99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12700" cap="rnd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</p:grpSp>
      </p:grpSp>
      <p:sp>
        <p:nvSpPr>
          <p:cNvPr id="29721" name="Rectangle 3613"/>
          <p:cNvSpPr>
            <a:spLocks noChangeArrowheads="1"/>
          </p:cNvSpPr>
          <p:nvPr/>
        </p:nvSpPr>
        <p:spPr bwMode="auto">
          <a:xfrm>
            <a:off x="5651500" y="6308725"/>
            <a:ext cx="67945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>
            <a:spAutoFit/>
          </a:bodyPr>
          <a:lstStyle/>
          <a:p>
            <a:pPr algn="ctr" defTabSz="652463"/>
            <a:r>
              <a:rPr lang="en-US" altLang="ja-JP" sz="1600" b="1">
                <a:cs typeface="Arial" charset="0"/>
              </a:rPr>
              <a:t>Flood</a:t>
            </a:r>
          </a:p>
        </p:txBody>
      </p:sp>
      <p:sp>
        <p:nvSpPr>
          <p:cNvPr id="29722" name="Freeform 3614"/>
          <p:cNvSpPr>
            <a:spLocks/>
          </p:cNvSpPr>
          <p:nvPr/>
        </p:nvSpPr>
        <p:spPr bwMode="auto">
          <a:xfrm rot="-1410477">
            <a:off x="7181850" y="2663825"/>
            <a:ext cx="800100" cy="2446338"/>
          </a:xfrm>
          <a:custGeom>
            <a:avLst/>
            <a:gdLst>
              <a:gd name="T0" fmla="*/ 2147483647 w 731"/>
              <a:gd name="T1" fmla="*/ 0 h 1495"/>
              <a:gd name="T2" fmla="*/ 2147483647 w 731"/>
              <a:gd name="T3" fmla="*/ 2147483647 h 1495"/>
              <a:gd name="T4" fmla="*/ 2147483647 w 731"/>
              <a:gd name="T5" fmla="*/ 2147483647 h 1495"/>
              <a:gd name="T6" fmla="*/ 2147483647 w 731"/>
              <a:gd name="T7" fmla="*/ 2147483647 h 1495"/>
              <a:gd name="T8" fmla="*/ 2147483647 w 731"/>
              <a:gd name="T9" fmla="*/ 2147483647 h 1495"/>
              <a:gd name="T10" fmla="*/ 2147483647 w 731"/>
              <a:gd name="T11" fmla="*/ 0 h 149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731"/>
              <a:gd name="T19" fmla="*/ 0 h 1495"/>
              <a:gd name="T20" fmla="*/ 731 w 731"/>
              <a:gd name="T21" fmla="*/ 1495 h 149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731" h="1495">
                <a:moveTo>
                  <a:pt x="694" y="0"/>
                </a:moveTo>
                <a:lnTo>
                  <a:pt x="731" y="1230"/>
                </a:lnTo>
                <a:cubicBezTo>
                  <a:pt x="674" y="1478"/>
                  <a:pt x="466" y="1495"/>
                  <a:pt x="349" y="1488"/>
                </a:cubicBezTo>
                <a:cubicBezTo>
                  <a:pt x="234" y="1482"/>
                  <a:pt x="0" y="1358"/>
                  <a:pt x="30" y="1193"/>
                </a:cubicBezTo>
                <a:lnTo>
                  <a:pt x="580" y="6"/>
                </a:lnTo>
                <a:lnTo>
                  <a:pt x="694" y="0"/>
                </a:lnTo>
                <a:close/>
              </a:path>
            </a:pathLst>
          </a:custGeom>
          <a:solidFill>
            <a:srgbClr val="FFCC00">
              <a:alpha val="3019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29723" name="Freeform 3615"/>
          <p:cNvSpPr>
            <a:spLocks/>
          </p:cNvSpPr>
          <p:nvPr/>
        </p:nvSpPr>
        <p:spPr bwMode="auto">
          <a:xfrm>
            <a:off x="5045075" y="2201863"/>
            <a:ext cx="1866900" cy="2760662"/>
          </a:xfrm>
          <a:custGeom>
            <a:avLst/>
            <a:gdLst>
              <a:gd name="T0" fmla="*/ 0 w 1274"/>
              <a:gd name="T1" fmla="*/ 2147483647 h 1739"/>
              <a:gd name="T2" fmla="*/ 2147483647 w 1274"/>
              <a:gd name="T3" fmla="*/ 2147483647 h 1739"/>
              <a:gd name="T4" fmla="*/ 2147483647 w 1274"/>
              <a:gd name="T5" fmla="*/ 2147483647 h 1739"/>
              <a:gd name="T6" fmla="*/ 2147483647 w 1274"/>
              <a:gd name="T7" fmla="*/ 2147483647 h 1739"/>
              <a:gd name="T8" fmla="*/ 2147483647 w 1274"/>
              <a:gd name="T9" fmla="*/ 0 h 1739"/>
              <a:gd name="T10" fmla="*/ 0 w 1274"/>
              <a:gd name="T11" fmla="*/ 2147483647 h 173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274"/>
              <a:gd name="T19" fmla="*/ 0 h 1739"/>
              <a:gd name="T20" fmla="*/ 1274 w 1274"/>
              <a:gd name="T21" fmla="*/ 1739 h 1739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274" h="1739">
                <a:moveTo>
                  <a:pt x="0" y="32"/>
                </a:moveTo>
                <a:cubicBezTo>
                  <a:pt x="0" y="32"/>
                  <a:pt x="348" y="846"/>
                  <a:pt x="697" y="1661"/>
                </a:cubicBezTo>
                <a:cubicBezTo>
                  <a:pt x="722" y="1739"/>
                  <a:pt x="959" y="1734"/>
                  <a:pt x="1046" y="1685"/>
                </a:cubicBezTo>
                <a:cubicBezTo>
                  <a:pt x="1133" y="1636"/>
                  <a:pt x="1274" y="1451"/>
                  <a:pt x="1221" y="1368"/>
                </a:cubicBezTo>
                <a:cubicBezTo>
                  <a:pt x="656" y="684"/>
                  <a:pt x="92" y="0"/>
                  <a:pt x="92" y="0"/>
                </a:cubicBezTo>
                <a:lnTo>
                  <a:pt x="0" y="32"/>
                </a:lnTo>
                <a:close/>
              </a:path>
            </a:pathLst>
          </a:custGeom>
          <a:solidFill>
            <a:srgbClr val="FFCC00">
              <a:alpha val="3019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ja-JP" altLang="en-US"/>
          </a:p>
        </p:txBody>
      </p:sp>
      <p:grpSp>
        <p:nvGrpSpPr>
          <p:cNvPr id="29724" name="Group 3616"/>
          <p:cNvGrpSpPr>
            <a:grpSpLocks/>
          </p:cNvGrpSpPr>
          <p:nvPr/>
        </p:nvGrpSpPr>
        <p:grpSpPr bwMode="auto">
          <a:xfrm flipH="1">
            <a:off x="3527425" y="4113213"/>
            <a:ext cx="989013" cy="906462"/>
            <a:chOff x="2385" y="2333"/>
            <a:chExt cx="935" cy="854"/>
          </a:xfrm>
        </p:grpSpPr>
        <p:sp>
          <p:nvSpPr>
            <p:cNvPr id="29922" name="Oval 3617"/>
            <p:cNvSpPr>
              <a:spLocks noChangeArrowheads="1"/>
            </p:cNvSpPr>
            <p:nvPr/>
          </p:nvSpPr>
          <p:spPr bwMode="auto">
            <a:xfrm>
              <a:off x="2385" y="3054"/>
              <a:ext cx="935" cy="133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ja-JP" altLang="en-US" sz="3200">
                <a:latin typeface="Times New Roman" charset="0"/>
              </a:endParaRPr>
            </a:p>
          </p:txBody>
        </p:sp>
        <p:grpSp>
          <p:nvGrpSpPr>
            <p:cNvPr id="29923" name="Group 3618"/>
            <p:cNvGrpSpPr>
              <a:grpSpLocks/>
            </p:cNvGrpSpPr>
            <p:nvPr/>
          </p:nvGrpSpPr>
          <p:grpSpPr bwMode="auto">
            <a:xfrm flipH="1">
              <a:off x="2789" y="2333"/>
              <a:ext cx="112" cy="191"/>
              <a:chOff x="3504" y="3161"/>
              <a:chExt cx="145" cy="245"/>
            </a:xfrm>
          </p:grpSpPr>
          <p:sp>
            <p:nvSpPr>
              <p:cNvPr id="29935" name="Rectangle 3619"/>
              <p:cNvSpPr>
                <a:spLocks noChangeArrowheads="1"/>
              </p:cNvSpPr>
              <p:nvPr/>
            </p:nvSpPr>
            <p:spPr bwMode="auto">
              <a:xfrm>
                <a:off x="3576" y="3278"/>
                <a:ext cx="20" cy="71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ja-JP" altLang="en-US" sz="3200">
                  <a:latin typeface="Times New Roman" charset="0"/>
                </a:endParaRPr>
              </a:p>
            </p:txBody>
          </p:sp>
          <p:grpSp>
            <p:nvGrpSpPr>
              <p:cNvPr id="29936" name="Group 3620"/>
              <p:cNvGrpSpPr>
                <a:grpSpLocks/>
              </p:cNvGrpSpPr>
              <p:nvPr/>
            </p:nvGrpSpPr>
            <p:grpSpPr bwMode="auto">
              <a:xfrm rot="702354">
                <a:off x="3504" y="3161"/>
                <a:ext cx="106" cy="196"/>
                <a:chOff x="2086" y="2277"/>
                <a:chExt cx="461" cy="856"/>
              </a:xfrm>
            </p:grpSpPr>
            <p:grpSp>
              <p:nvGrpSpPr>
                <p:cNvPr id="29941" name="Group 3621"/>
                <p:cNvGrpSpPr>
                  <a:grpSpLocks/>
                </p:cNvGrpSpPr>
                <p:nvPr/>
              </p:nvGrpSpPr>
              <p:grpSpPr bwMode="auto">
                <a:xfrm rot="-3600000">
                  <a:off x="1972" y="2557"/>
                  <a:ext cx="856" cy="295"/>
                  <a:chOff x="1972" y="2557"/>
                  <a:chExt cx="856" cy="295"/>
                </a:xfrm>
              </p:grpSpPr>
              <p:sp>
                <p:nvSpPr>
                  <p:cNvPr id="29944" name="Freeform 3622"/>
                  <p:cNvSpPr>
                    <a:spLocks/>
                  </p:cNvSpPr>
                  <p:nvPr/>
                </p:nvSpPr>
                <p:spPr bwMode="auto">
                  <a:xfrm>
                    <a:off x="1972" y="2642"/>
                    <a:ext cx="856" cy="210"/>
                  </a:xfrm>
                  <a:custGeom>
                    <a:avLst/>
                    <a:gdLst>
                      <a:gd name="T0" fmla="*/ 58 w 856"/>
                      <a:gd name="T1" fmla="*/ 0 h 210"/>
                      <a:gd name="T2" fmla="*/ 446 w 856"/>
                      <a:gd name="T3" fmla="*/ 202 h 210"/>
                      <a:gd name="T4" fmla="*/ 795 w 856"/>
                      <a:gd name="T5" fmla="*/ 0 h 210"/>
                      <a:gd name="T6" fmla="*/ 58 w 856"/>
                      <a:gd name="T7" fmla="*/ 0 h 21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856"/>
                      <a:gd name="T13" fmla="*/ 0 h 210"/>
                      <a:gd name="T14" fmla="*/ 856 w 856"/>
                      <a:gd name="T15" fmla="*/ 210 h 21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856" h="210">
                        <a:moveTo>
                          <a:pt x="58" y="0"/>
                        </a:moveTo>
                        <a:cubicBezTo>
                          <a:pt x="0" y="34"/>
                          <a:pt x="234" y="210"/>
                          <a:pt x="446" y="202"/>
                        </a:cubicBezTo>
                        <a:cubicBezTo>
                          <a:pt x="658" y="194"/>
                          <a:pt x="856" y="33"/>
                          <a:pt x="795" y="0"/>
                        </a:cubicBezTo>
                        <a:lnTo>
                          <a:pt x="58" y="0"/>
                        </a:ln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945" name="Oval 3623"/>
                  <p:cNvSpPr>
                    <a:spLocks noChangeArrowheads="1"/>
                  </p:cNvSpPr>
                  <p:nvPr/>
                </p:nvSpPr>
                <p:spPr bwMode="auto">
                  <a:xfrm>
                    <a:off x="2030" y="2557"/>
                    <a:ext cx="737" cy="170"/>
                  </a:xfrm>
                  <a:prstGeom prst="ellipse">
                    <a:avLst/>
                  </a:prstGeom>
                  <a:solidFill>
                    <a:srgbClr val="DDDD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endParaRPr lang="ja-JP" altLang="en-US" sz="3200">
                      <a:latin typeface="Times New Roman" charset="0"/>
                    </a:endParaRPr>
                  </a:p>
                </p:txBody>
              </p:sp>
            </p:grpSp>
            <p:sp>
              <p:nvSpPr>
                <p:cNvPr id="29942" name="Freeform 3624"/>
                <p:cNvSpPr>
                  <a:spLocks/>
                </p:cNvSpPr>
                <p:nvPr/>
              </p:nvSpPr>
              <p:spPr bwMode="auto">
                <a:xfrm>
                  <a:off x="2115" y="2529"/>
                  <a:ext cx="255" cy="213"/>
                </a:xfrm>
                <a:custGeom>
                  <a:avLst/>
                  <a:gdLst>
                    <a:gd name="T0" fmla="*/ 2023436085 w 227"/>
                    <a:gd name="T1" fmla="*/ 2147483647 h 185"/>
                    <a:gd name="T2" fmla="*/ 0 w 227"/>
                    <a:gd name="T3" fmla="*/ 0 h 185"/>
                    <a:gd name="T4" fmla="*/ 2147483647 w 227"/>
                    <a:gd name="T5" fmla="*/ 2147483647 h 185"/>
                    <a:gd name="T6" fmla="*/ 0 60000 65536"/>
                    <a:gd name="T7" fmla="*/ 0 60000 65536"/>
                    <a:gd name="T8" fmla="*/ 0 60000 65536"/>
                    <a:gd name="T9" fmla="*/ 0 w 227"/>
                    <a:gd name="T10" fmla="*/ 0 h 185"/>
                    <a:gd name="T11" fmla="*/ 227 w 227"/>
                    <a:gd name="T12" fmla="*/ 185 h 18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7" h="185">
                      <a:moveTo>
                        <a:pt x="191" y="185"/>
                      </a:moveTo>
                      <a:lnTo>
                        <a:pt x="0" y="0"/>
                      </a:lnTo>
                      <a:lnTo>
                        <a:pt x="227" y="137"/>
                      </a:lnTo>
                    </a:path>
                  </a:pathLst>
                </a:cu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ja-JP" altLang="en-US"/>
                </a:p>
              </p:txBody>
            </p:sp>
            <p:sp>
              <p:nvSpPr>
                <p:cNvPr id="29943" name="Oval 3625"/>
                <p:cNvSpPr>
                  <a:spLocks noChangeArrowheads="1"/>
                </p:cNvSpPr>
                <p:nvPr/>
              </p:nvSpPr>
              <p:spPr bwMode="auto">
                <a:xfrm>
                  <a:off x="2086" y="2500"/>
                  <a:ext cx="85" cy="85"/>
                </a:xfrm>
                <a:prstGeom prst="ellipse">
                  <a:avLst/>
                </a:prstGeom>
                <a:solidFill>
                  <a:srgbClr val="C0C0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ja-JP" altLang="en-US" sz="3200">
                    <a:latin typeface="Times New Roman" charset="0"/>
                  </a:endParaRPr>
                </a:p>
              </p:txBody>
            </p:sp>
          </p:grpSp>
          <p:sp>
            <p:nvSpPr>
              <p:cNvPr id="29937" name="Freeform 3626"/>
              <p:cNvSpPr>
                <a:spLocks/>
              </p:cNvSpPr>
              <p:nvPr/>
            </p:nvSpPr>
            <p:spPr bwMode="auto">
              <a:xfrm>
                <a:off x="3541" y="3332"/>
                <a:ext cx="57" cy="33"/>
              </a:xfrm>
              <a:custGeom>
                <a:avLst/>
                <a:gdLst>
                  <a:gd name="T0" fmla="*/ 0 w 57"/>
                  <a:gd name="T1" fmla="*/ 33 h 33"/>
                  <a:gd name="T2" fmla="*/ 7 w 57"/>
                  <a:gd name="T3" fmla="*/ 10 h 33"/>
                  <a:gd name="T4" fmla="*/ 55 w 57"/>
                  <a:gd name="T5" fmla="*/ 0 h 33"/>
                  <a:gd name="T6" fmla="*/ 57 w 57"/>
                  <a:gd name="T7" fmla="*/ 32 h 3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7"/>
                  <a:gd name="T13" fmla="*/ 0 h 33"/>
                  <a:gd name="T14" fmla="*/ 57 w 57"/>
                  <a:gd name="T15" fmla="*/ 33 h 3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7" h="33">
                    <a:moveTo>
                      <a:pt x="0" y="33"/>
                    </a:moveTo>
                    <a:lnTo>
                      <a:pt x="7" y="10"/>
                    </a:lnTo>
                    <a:lnTo>
                      <a:pt x="55" y="0"/>
                    </a:lnTo>
                    <a:lnTo>
                      <a:pt x="57" y="32"/>
                    </a:lnTo>
                  </a:path>
                </a:pathLst>
              </a:cu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938" name="Freeform 3627"/>
              <p:cNvSpPr>
                <a:spLocks/>
              </p:cNvSpPr>
              <p:nvPr/>
            </p:nvSpPr>
            <p:spPr bwMode="auto">
              <a:xfrm>
                <a:off x="3594" y="3332"/>
                <a:ext cx="29" cy="31"/>
              </a:xfrm>
              <a:custGeom>
                <a:avLst/>
                <a:gdLst>
                  <a:gd name="T0" fmla="*/ 4 w 29"/>
                  <a:gd name="T1" fmla="*/ 31 h 31"/>
                  <a:gd name="T2" fmla="*/ 0 w 29"/>
                  <a:gd name="T3" fmla="*/ 0 h 31"/>
                  <a:gd name="T4" fmla="*/ 21 w 29"/>
                  <a:gd name="T5" fmla="*/ 2 h 31"/>
                  <a:gd name="T6" fmla="*/ 29 w 29"/>
                  <a:gd name="T7" fmla="*/ 25 h 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31"/>
                  <a:gd name="T14" fmla="*/ 29 w 29"/>
                  <a:gd name="T15" fmla="*/ 31 h 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31">
                    <a:moveTo>
                      <a:pt x="4" y="31"/>
                    </a:moveTo>
                    <a:lnTo>
                      <a:pt x="0" y="0"/>
                    </a:lnTo>
                    <a:lnTo>
                      <a:pt x="21" y="2"/>
                    </a:lnTo>
                    <a:lnTo>
                      <a:pt x="29" y="25"/>
                    </a:ln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939" name="Freeform 3628"/>
              <p:cNvSpPr>
                <a:spLocks/>
              </p:cNvSpPr>
              <p:nvPr/>
            </p:nvSpPr>
            <p:spPr bwMode="auto">
              <a:xfrm>
                <a:off x="3514" y="3346"/>
                <a:ext cx="94" cy="60"/>
              </a:xfrm>
              <a:custGeom>
                <a:avLst/>
                <a:gdLst>
                  <a:gd name="T0" fmla="*/ 0 w 94"/>
                  <a:gd name="T1" fmla="*/ 60 h 60"/>
                  <a:gd name="T2" fmla="*/ 11 w 94"/>
                  <a:gd name="T3" fmla="*/ 19 h 60"/>
                  <a:gd name="T4" fmla="*/ 88 w 94"/>
                  <a:gd name="T5" fmla="*/ 0 h 60"/>
                  <a:gd name="T6" fmla="*/ 94 w 94"/>
                  <a:gd name="T7" fmla="*/ 59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4"/>
                  <a:gd name="T13" fmla="*/ 0 h 60"/>
                  <a:gd name="T14" fmla="*/ 94 w 94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4" h="60">
                    <a:moveTo>
                      <a:pt x="0" y="60"/>
                    </a:moveTo>
                    <a:lnTo>
                      <a:pt x="11" y="19"/>
                    </a:lnTo>
                    <a:lnTo>
                      <a:pt x="88" y="0"/>
                    </a:lnTo>
                    <a:lnTo>
                      <a:pt x="94" y="59"/>
                    </a:lnTo>
                  </a:path>
                </a:pathLst>
              </a:cu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940" name="Freeform 3629"/>
              <p:cNvSpPr>
                <a:spLocks/>
              </p:cNvSpPr>
              <p:nvPr/>
            </p:nvSpPr>
            <p:spPr bwMode="auto">
              <a:xfrm>
                <a:off x="3600" y="3346"/>
                <a:ext cx="49" cy="57"/>
              </a:xfrm>
              <a:custGeom>
                <a:avLst/>
                <a:gdLst>
                  <a:gd name="T0" fmla="*/ 7 w 49"/>
                  <a:gd name="T1" fmla="*/ 57 h 57"/>
                  <a:gd name="T2" fmla="*/ 0 w 49"/>
                  <a:gd name="T3" fmla="*/ 0 h 57"/>
                  <a:gd name="T4" fmla="*/ 35 w 49"/>
                  <a:gd name="T5" fmla="*/ 5 h 57"/>
                  <a:gd name="T6" fmla="*/ 49 w 49"/>
                  <a:gd name="T7" fmla="*/ 46 h 5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9"/>
                  <a:gd name="T13" fmla="*/ 0 h 57"/>
                  <a:gd name="T14" fmla="*/ 49 w 49"/>
                  <a:gd name="T15" fmla="*/ 57 h 5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9" h="57">
                    <a:moveTo>
                      <a:pt x="7" y="57"/>
                    </a:moveTo>
                    <a:lnTo>
                      <a:pt x="0" y="0"/>
                    </a:lnTo>
                    <a:lnTo>
                      <a:pt x="35" y="5"/>
                    </a:lnTo>
                    <a:lnTo>
                      <a:pt x="49" y="46"/>
                    </a:lnTo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  <p:grpSp>
          <p:nvGrpSpPr>
            <p:cNvPr id="29924" name="Group 3630"/>
            <p:cNvGrpSpPr>
              <a:grpSpLocks/>
            </p:cNvGrpSpPr>
            <p:nvPr/>
          </p:nvGrpSpPr>
          <p:grpSpPr bwMode="auto">
            <a:xfrm flipH="1">
              <a:off x="2538" y="2478"/>
              <a:ext cx="582" cy="649"/>
              <a:chOff x="4439" y="2899"/>
              <a:chExt cx="964" cy="1077"/>
            </a:xfrm>
          </p:grpSpPr>
          <p:sp>
            <p:nvSpPr>
              <p:cNvPr id="29925" name="Freeform 3631"/>
              <p:cNvSpPr>
                <a:spLocks/>
              </p:cNvSpPr>
              <p:nvPr/>
            </p:nvSpPr>
            <p:spPr bwMode="auto">
              <a:xfrm flipH="1">
                <a:off x="4439" y="2903"/>
                <a:ext cx="734" cy="1073"/>
              </a:xfrm>
              <a:custGeom>
                <a:avLst/>
                <a:gdLst>
                  <a:gd name="T0" fmla="*/ 652 w 734"/>
                  <a:gd name="T1" fmla="*/ 94 h 1073"/>
                  <a:gd name="T2" fmla="*/ 0 w 734"/>
                  <a:gd name="T3" fmla="*/ 0 h 1073"/>
                  <a:gd name="T4" fmla="*/ 9 w 734"/>
                  <a:gd name="T5" fmla="*/ 1073 h 1073"/>
                  <a:gd name="T6" fmla="*/ 734 w 734"/>
                  <a:gd name="T7" fmla="*/ 1070 h 1073"/>
                  <a:gd name="T8" fmla="*/ 652 w 734"/>
                  <a:gd name="T9" fmla="*/ 94 h 10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4"/>
                  <a:gd name="T16" fmla="*/ 0 h 1073"/>
                  <a:gd name="T17" fmla="*/ 734 w 734"/>
                  <a:gd name="T18" fmla="*/ 1073 h 10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4" h="1073">
                    <a:moveTo>
                      <a:pt x="652" y="94"/>
                    </a:moveTo>
                    <a:lnTo>
                      <a:pt x="0" y="0"/>
                    </a:lnTo>
                    <a:lnTo>
                      <a:pt x="9" y="1073"/>
                    </a:lnTo>
                    <a:lnTo>
                      <a:pt x="734" y="1070"/>
                    </a:lnTo>
                    <a:lnTo>
                      <a:pt x="652" y="94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926" name="Freeform 3632"/>
              <p:cNvSpPr>
                <a:spLocks/>
              </p:cNvSpPr>
              <p:nvPr/>
            </p:nvSpPr>
            <p:spPr bwMode="auto">
              <a:xfrm flipH="1">
                <a:off x="4489" y="3708"/>
                <a:ext cx="637" cy="107"/>
              </a:xfrm>
              <a:custGeom>
                <a:avLst/>
                <a:gdLst>
                  <a:gd name="T0" fmla="*/ 1 w 1274"/>
                  <a:gd name="T1" fmla="*/ 1 h 213"/>
                  <a:gd name="T2" fmla="*/ 0 w 1274"/>
                  <a:gd name="T3" fmla="*/ 1 h 213"/>
                  <a:gd name="T4" fmla="*/ 0 w 1274"/>
                  <a:gd name="T5" fmla="*/ 0 h 213"/>
                  <a:gd name="T6" fmla="*/ 1 w 1274"/>
                  <a:gd name="T7" fmla="*/ 1 h 213"/>
                  <a:gd name="T8" fmla="*/ 1 w 1274"/>
                  <a:gd name="T9" fmla="*/ 1 h 213"/>
                  <a:gd name="T10" fmla="*/ 1 w 1274"/>
                  <a:gd name="T11" fmla="*/ 1 h 213"/>
                  <a:gd name="T12" fmla="*/ 1 w 1274"/>
                  <a:gd name="T13" fmla="*/ 1 h 2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74"/>
                  <a:gd name="T22" fmla="*/ 0 h 213"/>
                  <a:gd name="T23" fmla="*/ 1274 w 1274"/>
                  <a:gd name="T24" fmla="*/ 213 h 2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74" h="213">
                    <a:moveTo>
                      <a:pt x="3" y="167"/>
                    </a:moveTo>
                    <a:lnTo>
                      <a:pt x="0" y="167"/>
                    </a:lnTo>
                    <a:lnTo>
                      <a:pt x="0" y="0"/>
                    </a:lnTo>
                    <a:lnTo>
                      <a:pt x="1255" y="99"/>
                    </a:lnTo>
                    <a:lnTo>
                      <a:pt x="1263" y="100"/>
                    </a:lnTo>
                    <a:lnTo>
                      <a:pt x="1274" y="213"/>
                    </a:lnTo>
                    <a:lnTo>
                      <a:pt x="3" y="167"/>
                    </a:lnTo>
                    <a:close/>
                  </a:path>
                </a:pathLst>
              </a:custGeom>
              <a:solidFill>
                <a:srgbClr val="7D7D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927" name="Freeform 3633"/>
              <p:cNvSpPr>
                <a:spLocks/>
              </p:cNvSpPr>
              <p:nvPr/>
            </p:nvSpPr>
            <p:spPr bwMode="auto">
              <a:xfrm flipH="1">
                <a:off x="4499" y="3579"/>
                <a:ext cx="627" cy="132"/>
              </a:xfrm>
              <a:custGeom>
                <a:avLst/>
                <a:gdLst>
                  <a:gd name="T0" fmla="*/ 0 w 1255"/>
                  <a:gd name="T1" fmla="*/ 0 h 265"/>
                  <a:gd name="T2" fmla="*/ 0 w 1255"/>
                  <a:gd name="T3" fmla="*/ 0 h 265"/>
                  <a:gd name="T4" fmla="*/ 0 w 1255"/>
                  <a:gd name="T5" fmla="*/ 0 h 265"/>
                  <a:gd name="T6" fmla="*/ 0 w 1255"/>
                  <a:gd name="T7" fmla="*/ 0 h 265"/>
                  <a:gd name="T8" fmla="*/ 0 w 1255"/>
                  <a:gd name="T9" fmla="*/ 0 h 265"/>
                  <a:gd name="T10" fmla="*/ 0 w 1255"/>
                  <a:gd name="T11" fmla="*/ 0 h 265"/>
                  <a:gd name="T12" fmla="*/ 0 w 1255"/>
                  <a:gd name="T13" fmla="*/ 0 h 26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55"/>
                  <a:gd name="T22" fmla="*/ 0 h 265"/>
                  <a:gd name="T23" fmla="*/ 1255 w 1255"/>
                  <a:gd name="T24" fmla="*/ 265 h 26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55" h="265">
                    <a:moveTo>
                      <a:pt x="5" y="166"/>
                    </a:moveTo>
                    <a:lnTo>
                      <a:pt x="1" y="166"/>
                    </a:lnTo>
                    <a:lnTo>
                      <a:pt x="0" y="0"/>
                    </a:lnTo>
                    <a:lnTo>
                      <a:pt x="1234" y="151"/>
                    </a:lnTo>
                    <a:lnTo>
                      <a:pt x="1244" y="152"/>
                    </a:lnTo>
                    <a:lnTo>
                      <a:pt x="1255" y="265"/>
                    </a:lnTo>
                    <a:lnTo>
                      <a:pt x="5" y="166"/>
                    </a:lnTo>
                    <a:close/>
                  </a:path>
                </a:pathLst>
              </a:custGeom>
              <a:solidFill>
                <a:srgbClr val="9191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928" name="Freeform 3634"/>
              <p:cNvSpPr>
                <a:spLocks/>
              </p:cNvSpPr>
              <p:nvPr/>
            </p:nvSpPr>
            <p:spPr bwMode="auto">
              <a:xfrm>
                <a:off x="4512" y="3435"/>
                <a:ext cx="612" cy="159"/>
              </a:xfrm>
              <a:custGeom>
                <a:avLst/>
                <a:gdLst>
                  <a:gd name="T0" fmla="*/ 612 w 612"/>
                  <a:gd name="T1" fmla="*/ 87 h 159"/>
                  <a:gd name="T2" fmla="*/ 612 w 612"/>
                  <a:gd name="T3" fmla="*/ 0 h 159"/>
                  <a:gd name="T4" fmla="*/ 5 w 612"/>
                  <a:gd name="T5" fmla="*/ 93 h 159"/>
                  <a:gd name="T6" fmla="*/ 0 w 612"/>
                  <a:gd name="T7" fmla="*/ 159 h 159"/>
                  <a:gd name="T8" fmla="*/ 612 w 612"/>
                  <a:gd name="T9" fmla="*/ 87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12"/>
                  <a:gd name="T16" fmla="*/ 0 h 159"/>
                  <a:gd name="T17" fmla="*/ 612 w 612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12" h="159">
                    <a:moveTo>
                      <a:pt x="612" y="87"/>
                    </a:moveTo>
                    <a:lnTo>
                      <a:pt x="612" y="0"/>
                    </a:lnTo>
                    <a:lnTo>
                      <a:pt x="5" y="93"/>
                    </a:lnTo>
                    <a:lnTo>
                      <a:pt x="0" y="159"/>
                    </a:lnTo>
                    <a:lnTo>
                      <a:pt x="612" y="87"/>
                    </a:lnTo>
                    <a:close/>
                  </a:path>
                </a:pathLst>
              </a:custGeom>
              <a:solidFill>
                <a:srgbClr val="A4A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929" name="Freeform 3635"/>
              <p:cNvSpPr>
                <a:spLocks/>
              </p:cNvSpPr>
              <p:nvPr/>
            </p:nvSpPr>
            <p:spPr bwMode="auto">
              <a:xfrm>
                <a:off x="5164" y="2899"/>
                <a:ext cx="239" cy="1077"/>
              </a:xfrm>
              <a:custGeom>
                <a:avLst/>
                <a:gdLst>
                  <a:gd name="T0" fmla="*/ 239 w 239"/>
                  <a:gd name="T1" fmla="*/ 1064 h 1077"/>
                  <a:gd name="T2" fmla="*/ 208 w 239"/>
                  <a:gd name="T3" fmla="*/ 150 h 1077"/>
                  <a:gd name="T4" fmla="*/ 1 w 239"/>
                  <a:gd name="T5" fmla="*/ 0 h 1077"/>
                  <a:gd name="T6" fmla="*/ 0 w 239"/>
                  <a:gd name="T7" fmla="*/ 1077 h 1077"/>
                  <a:gd name="T8" fmla="*/ 239 w 239"/>
                  <a:gd name="T9" fmla="*/ 1064 h 10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9"/>
                  <a:gd name="T16" fmla="*/ 0 h 1077"/>
                  <a:gd name="T17" fmla="*/ 239 w 239"/>
                  <a:gd name="T18" fmla="*/ 1077 h 107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9" h="1077">
                    <a:moveTo>
                      <a:pt x="239" y="1064"/>
                    </a:moveTo>
                    <a:lnTo>
                      <a:pt x="208" y="150"/>
                    </a:lnTo>
                    <a:lnTo>
                      <a:pt x="1" y="0"/>
                    </a:lnTo>
                    <a:lnTo>
                      <a:pt x="0" y="1077"/>
                    </a:lnTo>
                    <a:lnTo>
                      <a:pt x="239" y="1064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930" name="Freeform 3636"/>
              <p:cNvSpPr>
                <a:spLocks/>
              </p:cNvSpPr>
              <p:nvPr/>
            </p:nvSpPr>
            <p:spPr bwMode="auto">
              <a:xfrm flipH="1">
                <a:off x="4477" y="3839"/>
                <a:ext cx="649" cy="107"/>
              </a:xfrm>
              <a:custGeom>
                <a:avLst/>
                <a:gdLst>
                  <a:gd name="T0" fmla="*/ 0 w 649"/>
                  <a:gd name="T1" fmla="*/ 0 h 107"/>
                  <a:gd name="T2" fmla="*/ 638 w 649"/>
                  <a:gd name="T3" fmla="*/ 23 h 107"/>
                  <a:gd name="T4" fmla="*/ 641 w 649"/>
                  <a:gd name="T5" fmla="*/ 24 h 107"/>
                  <a:gd name="T6" fmla="*/ 649 w 649"/>
                  <a:gd name="T7" fmla="*/ 104 h 107"/>
                  <a:gd name="T8" fmla="*/ 1 w 649"/>
                  <a:gd name="T9" fmla="*/ 107 h 107"/>
                  <a:gd name="T10" fmla="*/ 0 w 649"/>
                  <a:gd name="T11" fmla="*/ 0 h 10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9"/>
                  <a:gd name="T19" fmla="*/ 0 h 107"/>
                  <a:gd name="T20" fmla="*/ 649 w 649"/>
                  <a:gd name="T21" fmla="*/ 107 h 10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9" h="107">
                    <a:moveTo>
                      <a:pt x="0" y="0"/>
                    </a:moveTo>
                    <a:lnTo>
                      <a:pt x="638" y="23"/>
                    </a:lnTo>
                    <a:lnTo>
                      <a:pt x="641" y="24"/>
                    </a:lnTo>
                    <a:lnTo>
                      <a:pt x="649" y="104"/>
                    </a:lnTo>
                    <a:lnTo>
                      <a:pt x="1" y="10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6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931" name="Freeform 3637"/>
              <p:cNvSpPr>
                <a:spLocks/>
              </p:cNvSpPr>
              <p:nvPr/>
            </p:nvSpPr>
            <p:spPr bwMode="auto">
              <a:xfrm>
                <a:off x="4521" y="3285"/>
                <a:ext cx="606" cy="186"/>
              </a:xfrm>
              <a:custGeom>
                <a:avLst/>
                <a:gdLst>
                  <a:gd name="T0" fmla="*/ 12 w 606"/>
                  <a:gd name="T1" fmla="*/ 99 h 186"/>
                  <a:gd name="T2" fmla="*/ 0 w 606"/>
                  <a:gd name="T3" fmla="*/ 186 h 186"/>
                  <a:gd name="T4" fmla="*/ 603 w 606"/>
                  <a:gd name="T5" fmla="*/ 102 h 186"/>
                  <a:gd name="T6" fmla="*/ 606 w 606"/>
                  <a:gd name="T7" fmla="*/ 0 h 186"/>
                  <a:gd name="T8" fmla="*/ 12 w 606"/>
                  <a:gd name="T9" fmla="*/ 99 h 1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6"/>
                  <a:gd name="T16" fmla="*/ 0 h 186"/>
                  <a:gd name="T17" fmla="*/ 606 w 606"/>
                  <a:gd name="T18" fmla="*/ 186 h 1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6" h="186">
                    <a:moveTo>
                      <a:pt x="12" y="99"/>
                    </a:moveTo>
                    <a:lnTo>
                      <a:pt x="0" y="186"/>
                    </a:lnTo>
                    <a:lnTo>
                      <a:pt x="603" y="102"/>
                    </a:lnTo>
                    <a:lnTo>
                      <a:pt x="606" y="0"/>
                    </a:lnTo>
                    <a:lnTo>
                      <a:pt x="12" y="99"/>
                    </a:lnTo>
                    <a:close/>
                  </a:path>
                </a:pathLst>
              </a:custGeom>
              <a:solidFill>
                <a:srgbClr val="B4B4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932" name="Freeform 3638"/>
              <p:cNvSpPr>
                <a:spLocks/>
              </p:cNvSpPr>
              <p:nvPr/>
            </p:nvSpPr>
            <p:spPr bwMode="auto">
              <a:xfrm>
                <a:off x="4536" y="3152"/>
                <a:ext cx="590" cy="193"/>
              </a:xfrm>
              <a:custGeom>
                <a:avLst/>
                <a:gdLst>
                  <a:gd name="T0" fmla="*/ 9 w 590"/>
                  <a:gd name="T1" fmla="*/ 106 h 193"/>
                  <a:gd name="T2" fmla="*/ 0 w 590"/>
                  <a:gd name="T3" fmla="*/ 193 h 193"/>
                  <a:gd name="T4" fmla="*/ 587 w 590"/>
                  <a:gd name="T5" fmla="*/ 102 h 193"/>
                  <a:gd name="T6" fmla="*/ 590 w 590"/>
                  <a:gd name="T7" fmla="*/ 0 h 193"/>
                  <a:gd name="T8" fmla="*/ 9 w 590"/>
                  <a:gd name="T9" fmla="*/ 106 h 1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90"/>
                  <a:gd name="T16" fmla="*/ 0 h 193"/>
                  <a:gd name="T17" fmla="*/ 590 w 590"/>
                  <a:gd name="T18" fmla="*/ 193 h 1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90" h="193">
                    <a:moveTo>
                      <a:pt x="9" y="106"/>
                    </a:moveTo>
                    <a:lnTo>
                      <a:pt x="0" y="193"/>
                    </a:lnTo>
                    <a:lnTo>
                      <a:pt x="587" y="102"/>
                    </a:lnTo>
                    <a:lnTo>
                      <a:pt x="590" y="0"/>
                    </a:lnTo>
                    <a:lnTo>
                      <a:pt x="9" y="106"/>
                    </a:lnTo>
                    <a:close/>
                  </a:path>
                </a:pathLst>
              </a:custGeom>
              <a:solidFill>
                <a:srgbClr val="BFC2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933" name="Freeform 3639"/>
              <p:cNvSpPr>
                <a:spLocks/>
              </p:cNvSpPr>
              <p:nvPr/>
            </p:nvSpPr>
            <p:spPr bwMode="auto">
              <a:xfrm>
                <a:off x="4563" y="2954"/>
                <a:ext cx="563" cy="151"/>
              </a:xfrm>
              <a:custGeom>
                <a:avLst/>
                <a:gdLst>
                  <a:gd name="T0" fmla="*/ 3 w 563"/>
                  <a:gd name="T1" fmla="*/ 91 h 151"/>
                  <a:gd name="T2" fmla="*/ 0 w 563"/>
                  <a:gd name="T3" fmla="*/ 151 h 151"/>
                  <a:gd name="T4" fmla="*/ 561 w 563"/>
                  <a:gd name="T5" fmla="*/ 67 h 151"/>
                  <a:gd name="T6" fmla="*/ 563 w 563"/>
                  <a:gd name="T7" fmla="*/ 0 h 151"/>
                  <a:gd name="T8" fmla="*/ 3 w 563"/>
                  <a:gd name="T9" fmla="*/ 91 h 1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3"/>
                  <a:gd name="T16" fmla="*/ 0 h 151"/>
                  <a:gd name="T17" fmla="*/ 563 w 563"/>
                  <a:gd name="T18" fmla="*/ 151 h 15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3" h="151">
                    <a:moveTo>
                      <a:pt x="3" y="91"/>
                    </a:moveTo>
                    <a:lnTo>
                      <a:pt x="0" y="151"/>
                    </a:lnTo>
                    <a:lnTo>
                      <a:pt x="561" y="67"/>
                    </a:lnTo>
                    <a:lnTo>
                      <a:pt x="563" y="0"/>
                    </a:lnTo>
                    <a:lnTo>
                      <a:pt x="3" y="9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29934" name="Freeform 3640"/>
              <p:cNvSpPr>
                <a:spLocks/>
              </p:cNvSpPr>
              <p:nvPr/>
            </p:nvSpPr>
            <p:spPr bwMode="auto">
              <a:xfrm>
                <a:off x="4551" y="3054"/>
                <a:ext cx="573" cy="156"/>
              </a:xfrm>
              <a:custGeom>
                <a:avLst/>
                <a:gdLst>
                  <a:gd name="T0" fmla="*/ 6 w 573"/>
                  <a:gd name="T1" fmla="*/ 90 h 156"/>
                  <a:gd name="T2" fmla="*/ 0 w 573"/>
                  <a:gd name="T3" fmla="*/ 156 h 156"/>
                  <a:gd name="T4" fmla="*/ 573 w 573"/>
                  <a:gd name="T5" fmla="*/ 72 h 156"/>
                  <a:gd name="T6" fmla="*/ 570 w 573"/>
                  <a:gd name="T7" fmla="*/ 0 h 156"/>
                  <a:gd name="T8" fmla="*/ 6 w 573"/>
                  <a:gd name="T9" fmla="*/ 90 h 1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3"/>
                  <a:gd name="T16" fmla="*/ 0 h 156"/>
                  <a:gd name="T17" fmla="*/ 573 w 573"/>
                  <a:gd name="T18" fmla="*/ 156 h 1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3" h="156">
                    <a:moveTo>
                      <a:pt x="6" y="90"/>
                    </a:moveTo>
                    <a:lnTo>
                      <a:pt x="0" y="156"/>
                    </a:lnTo>
                    <a:lnTo>
                      <a:pt x="573" y="72"/>
                    </a:lnTo>
                    <a:lnTo>
                      <a:pt x="570" y="0"/>
                    </a:lnTo>
                    <a:lnTo>
                      <a:pt x="6" y="90"/>
                    </a:ln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ja-JP" altLang="en-US"/>
              </a:p>
            </p:txBody>
          </p:sp>
        </p:grpSp>
      </p:grpSp>
      <p:sp>
        <p:nvSpPr>
          <p:cNvPr id="29725" name="Freeform 3641"/>
          <p:cNvSpPr>
            <a:spLocks/>
          </p:cNvSpPr>
          <p:nvPr/>
        </p:nvSpPr>
        <p:spPr bwMode="auto">
          <a:xfrm>
            <a:off x="4175125" y="3103563"/>
            <a:ext cx="1008063" cy="889000"/>
          </a:xfrm>
          <a:custGeom>
            <a:avLst/>
            <a:gdLst>
              <a:gd name="T0" fmla="*/ 2147483647 w 771"/>
              <a:gd name="T1" fmla="*/ 2147483647 h 680"/>
              <a:gd name="T2" fmla="*/ 2147483647 w 771"/>
              <a:gd name="T3" fmla="*/ 2147483647 h 680"/>
              <a:gd name="T4" fmla="*/ 0 w 771"/>
              <a:gd name="T5" fmla="*/ 2147483647 h 680"/>
              <a:gd name="T6" fmla="*/ 2147483647 w 771"/>
              <a:gd name="T7" fmla="*/ 2147483647 h 680"/>
              <a:gd name="T8" fmla="*/ 2147483647 w 771"/>
              <a:gd name="T9" fmla="*/ 2147483647 h 680"/>
              <a:gd name="T10" fmla="*/ 2147483647 w 771"/>
              <a:gd name="T11" fmla="*/ 0 h 680"/>
              <a:gd name="T12" fmla="*/ 2147483647 w 771"/>
              <a:gd name="T13" fmla="*/ 2147483647 h 68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71"/>
              <a:gd name="T22" fmla="*/ 0 h 680"/>
              <a:gd name="T23" fmla="*/ 771 w 771"/>
              <a:gd name="T24" fmla="*/ 680 h 68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71" h="680">
                <a:moveTo>
                  <a:pt x="227" y="317"/>
                </a:moveTo>
                <a:lnTo>
                  <a:pt x="454" y="317"/>
                </a:lnTo>
                <a:lnTo>
                  <a:pt x="0" y="680"/>
                </a:lnTo>
                <a:lnTo>
                  <a:pt x="681" y="272"/>
                </a:lnTo>
                <a:lnTo>
                  <a:pt x="421" y="265"/>
                </a:lnTo>
                <a:lnTo>
                  <a:pt x="771" y="0"/>
                </a:lnTo>
                <a:lnTo>
                  <a:pt x="227" y="317"/>
                </a:lnTo>
                <a:close/>
              </a:path>
            </a:pathLst>
          </a:custGeom>
          <a:solidFill>
            <a:srgbClr val="FFCC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29726" name="Freeform 3642"/>
          <p:cNvSpPr>
            <a:spLocks/>
          </p:cNvSpPr>
          <p:nvPr/>
        </p:nvSpPr>
        <p:spPr bwMode="auto">
          <a:xfrm>
            <a:off x="1916113" y="2438400"/>
            <a:ext cx="1495425" cy="1247775"/>
          </a:xfrm>
          <a:custGeom>
            <a:avLst/>
            <a:gdLst>
              <a:gd name="T0" fmla="*/ 2147483647 w 942"/>
              <a:gd name="T1" fmla="*/ 2147483647 h 786"/>
              <a:gd name="T2" fmla="*/ 2147483647 w 942"/>
              <a:gd name="T3" fmla="*/ 2147483647 h 786"/>
              <a:gd name="T4" fmla="*/ 2147483647 w 942"/>
              <a:gd name="T5" fmla="*/ 2147483647 h 786"/>
              <a:gd name="T6" fmla="*/ 2147483647 w 942"/>
              <a:gd name="T7" fmla="*/ 2147483647 h 786"/>
              <a:gd name="T8" fmla="*/ 2147483647 w 942"/>
              <a:gd name="T9" fmla="*/ 2147483647 h 786"/>
              <a:gd name="T10" fmla="*/ 0 w 942"/>
              <a:gd name="T11" fmla="*/ 0 h 786"/>
              <a:gd name="T12" fmla="*/ 2147483647 w 942"/>
              <a:gd name="T13" fmla="*/ 2147483647 h 78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42"/>
              <a:gd name="T22" fmla="*/ 0 h 786"/>
              <a:gd name="T23" fmla="*/ 942 w 942"/>
              <a:gd name="T24" fmla="*/ 786 h 78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42" h="786">
                <a:moveTo>
                  <a:pt x="507" y="542"/>
                </a:moveTo>
                <a:lnTo>
                  <a:pt x="484" y="356"/>
                </a:lnTo>
                <a:lnTo>
                  <a:pt x="942" y="786"/>
                </a:lnTo>
                <a:lnTo>
                  <a:pt x="424" y="175"/>
                </a:lnTo>
                <a:lnTo>
                  <a:pt x="444" y="388"/>
                </a:lnTo>
                <a:lnTo>
                  <a:pt x="0" y="0"/>
                </a:lnTo>
                <a:lnTo>
                  <a:pt x="507" y="542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29727" name="Freeform 3643"/>
          <p:cNvSpPr>
            <a:spLocks/>
          </p:cNvSpPr>
          <p:nvPr/>
        </p:nvSpPr>
        <p:spPr bwMode="auto">
          <a:xfrm>
            <a:off x="641350" y="1828800"/>
            <a:ext cx="2179638" cy="3194050"/>
          </a:xfrm>
          <a:custGeom>
            <a:avLst/>
            <a:gdLst>
              <a:gd name="T0" fmla="*/ 2147483647 w 1373"/>
              <a:gd name="T1" fmla="*/ 2147483647 h 2012"/>
              <a:gd name="T2" fmla="*/ 0 w 1373"/>
              <a:gd name="T3" fmla="*/ 2147483647 h 2012"/>
              <a:gd name="T4" fmla="*/ 2147483647 w 1373"/>
              <a:gd name="T5" fmla="*/ 2147483647 h 2012"/>
              <a:gd name="T6" fmla="*/ 2147483647 w 1373"/>
              <a:gd name="T7" fmla="*/ 2147483647 h 2012"/>
              <a:gd name="T8" fmla="*/ 2147483647 w 1373"/>
              <a:gd name="T9" fmla="*/ 0 h 2012"/>
              <a:gd name="T10" fmla="*/ 2147483647 w 1373"/>
              <a:gd name="T11" fmla="*/ 2147483647 h 201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373"/>
              <a:gd name="T19" fmla="*/ 0 h 2012"/>
              <a:gd name="T20" fmla="*/ 1373 w 1373"/>
              <a:gd name="T21" fmla="*/ 2012 h 201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373" h="2012">
                <a:moveTo>
                  <a:pt x="346" y="30"/>
                </a:moveTo>
                <a:lnTo>
                  <a:pt x="0" y="1709"/>
                </a:lnTo>
                <a:cubicBezTo>
                  <a:pt x="88" y="2012"/>
                  <a:pt x="766" y="1920"/>
                  <a:pt x="874" y="1848"/>
                </a:cubicBezTo>
                <a:cubicBezTo>
                  <a:pt x="982" y="1776"/>
                  <a:pt x="1373" y="1455"/>
                  <a:pt x="1306" y="1104"/>
                </a:cubicBezTo>
                <a:lnTo>
                  <a:pt x="418" y="0"/>
                </a:lnTo>
                <a:lnTo>
                  <a:pt x="346" y="30"/>
                </a:lnTo>
                <a:close/>
              </a:path>
            </a:pathLst>
          </a:custGeom>
          <a:solidFill>
            <a:srgbClr val="CCFFFF">
              <a:alpha val="7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29728" name="AutoShape 3644"/>
          <p:cNvSpPr>
            <a:spLocks noChangeArrowheads="1"/>
          </p:cNvSpPr>
          <p:nvPr/>
        </p:nvSpPr>
        <p:spPr bwMode="auto">
          <a:xfrm>
            <a:off x="161925" y="5589588"/>
            <a:ext cx="1079500" cy="1077912"/>
          </a:xfrm>
          <a:prstGeom prst="roundRect">
            <a:avLst>
              <a:gd name="adj" fmla="val 8676"/>
            </a:avLst>
          </a:prstGeom>
          <a:solidFill>
            <a:schemeClr val="bg1"/>
          </a:solidFill>
          <a:ln w="19050">
            <a:solidFill>
              <a:srgbClr val="FF66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 sz="3200">
              <a:latin typeface="Times New Roman" charset="0"/>
            </a:endParaRPr>
          </a:p>
        </p:txBody>
      </p:sp>
      <p:grpSp>
        <p:nvGrpSpPr>
          <p:cNvPr id="29729" name="Group 3645"/>
          <p:cNvGrpSpPr>
            <a:grpSpLocks noChangeAspect="1"/>
          </p:cNvGrpSpPr>
          <p:nvPr/>
        </p:nvGrpSpPr>
        <p:grpSpPr bwMode="auto">
          <a:xfrm>
            <a:off x="107950" y="5097463"/>
            <a:ext cx="769938" cy="754062"/>
            <a:chOff x="1236" y="2614"/>
            <a:chExt cx="1137" cy="1113"/>
          </a:xfrm>
        </p:grpSpPr>
        <p:sp>
          <p:nvSpPr>
            <p:cNvPr id="29865" name="AutoShape 3646"/>
            <p:cNvSpPr>
              <a:spLocks noChangeAspect="1" noChangeArrowheads="1" noTextEdit="1"/>
            </p:cNvSpPr>
            <p:nvPr/>
          </p:nvSpPr>
          <p:spPr bwMode="auto">
            <a:xfrm>
              <a:off x="1236" y="2614"/>
              <a:ext cx="1137" cy="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66" name="Freeform 3647"/>
            <p:cNvSpPr>
              <a:spLocks/>
            </p:cNvSpPr>
            <p:nvPr/>
          </p:nvSpPr>
          <p:spPr bwMode="auto">
            <a:xfrm>
              <a:off x="1453" y="2631"/>
              <a:ext cx="920" cy="771"/>
            </a:xfrm>
            <a:custGeom>
              <a:avLst/>
              <a:gdLst>
                <a:gd name="T0" fmla="*/ 0 w 1841"/>
                <a:gd name="T1" fmla="*/ 1 h 1540"/>
                <a:gd name="T2" fmla="*/ 0 w 1841"/>
                <a:gd name="T3" fmla="*/ 1 h 1540"/>
                <a:gd name="T4" fmla="*/ 0 w 1841"/>
                <a:gd name="T5" fmla="*/ 1 h 1540"/>
                <a:gd name="T6" fmla="*/ 0 w 1841"/>
                <a:gd name="T7" fmla="*/ 1 h 1540"/>
                <a:gd name="T8" fmla="*/ 0 w 1841"/>
                <a:gd name="T9" fmla="*/ 1 h 1540"/>
                <a:gd name="T10" fmla="*/ 0 w 1841"/>
                <a:gd name="T11" fmla="*/ 1 h 1540"/>
                <a:gd name="T12" fmla="*/ 0 w 1841"/>
                <a:gd name="T13" fmla="*/ 1 h 1540"/>
                <a:gd name="T14" fmla="*/ 0 w 1841"/>
                <a:gd name="T15" fmla="*/ 1 h 1540"/>
                <a:gd name="T16" fmla="*/ 0 w 1841"/>
                <a:gd name="T17" fmla="*/ 1 h 1540"/>
                <a:gd name="T18" fmla="*/ 0 w 1841"/>
                <a:gd name="T19" fmla="*/ 1 h 1540"/>
                <a:gd name="T20" fmla="*/ 0 w 1841"/>
                <a:gd name="T21" fmla="*/ 1 h 1540"/>
                <a:gd name="T22" fmla="*/ 0 w 1841"/>
                <a:gd name="T23" fmla="*/ 1 h 1540"/>
                <a:gd name="T24" fmla="*/ 0 w 1841"/>
                <a:gd name="T25" fmla="*/ 1 h 1540"/>
                <a:gd name="T26" fmla="*/ 0 w 1841"/>
                <a:gd name="T27" fmla="*/ 1 h 1540"/>
                <a:gd name="T28" fmla="*/ 0 w 1841"/>
                <a:gd name="T29" fmla="*/ 0 h 1540"/>
                <a:gd name="T30" fmla="*/ 0 w 1841"/>
                <a:gd name="T31" fmla="*/ 1 h 1540"/>
                <a:gd name="T32" fmla="*/ 0 w 1841"/>
                <a:gd name="T33" fmla="*/ 1 h 1540"/>
                <a:gd name="T34" fmla="*/ 0 w 1841"/>
                <a:gd name="T35" fmla="*/ 1 h 1540"/>
                <a:gd name="T36" fmla="*/ 0 w 1841"/>
                <a:gd name="T37" fmla="*/ 1 h 1540"/>
                <a:gd name="T38" fmla="*/ 0 w 1841"/>
                <a:gd name="T39" fmla="*/ 1 h 1540"/>
                <a:gd name="T40" fmla="*/ 0 w 1841"/>
                <a:gd name="T41" fmla="*/ 1 h 1540"/>
                <a:gd name="T42" fmla="*/ 0 w 1841"/>
                <a:gd name="T43" fmla="*/ 1 h 1540"/>
                <a:gd name="T44" fmla="*/ 0 w 1841"/>
                <a:gd name="T45" fmla="*/ 1 h 1540"/>
                <a:gd name="T46" fmla="*/ 0 w 1841"/>
                <a:gd name="T47" fmla="*/ 1 h 1540"/>
                <a:gd name="T48" fmla="*/ 0 w 1841"/>
                <a:gd name="T49" fmla="*/ 1 h 1540"/>
                <a:gd name="T50" fmla="*/ 0 w 1841"/>
                <a:gd name="T51" fmla="*/ 1 h 1540"/>
                <a:gd name="T52" fmla="*/ 0 w 1841"/>
                <a:gd name="T53" fmla="*/ 1 h 1540"/>
                <a:gd name="T54" fmla="*/ 0 w 1841"/>
                <a:gd name="T55" fmla="*/ 1 h 1540"/>
                <a:gd name="T56" fmla="*/ 0 w 1841"/>
                <a:gd name="T57" fmla="*/ 1 h 1540"/>
                <a:gd name="T58" fmla="*/ 0 w 1841"/>
                <a:gd name="T59" fmla="*/ 1 h 1540"/>
                <a:gd name="T60" fmla="*/ 0 w 1841"/>
                <a:gd name="T61" fmla="*/ 1 h 1540"/>
                <a:gd name="T62" fmla="*/ 0 w 1841"/>
                <a:gd name="T63" fmla="*/ 1 h 1540"/>
                <a:gd name="T64" fmla="*/ 0 w 1841"/>
                <a:gd name="T65" fmla="*/ 1 h 1540"/>
                <a:gd name="T66" fmla="*/ 0 w 1841"/>
                <a:gd name="T67" fmla="*/ 1 h 1540"/>
                <a:gd name="T68" fmla="*/ 0 w 1841"/>
                <a:gd name="T69" fmla="*/ 1 h 1540"/>
                <a:gd name="T70" fmla="*/ 0 w 1841"/>
                <a:gd name="T71" fmla="*/ 1 h 1540"/>
                <a:gd name="T72" fmla="*/ 0 w 1841"/>
                <a:gd name="T73" fmla="*/ 1 h 1540"/>
                <a:gd name="T74" fmla="*/ 0 w 1841"/>
                <a:gd name="T75" fmla="*/ 1 h 1540"/>
                <a:gd name="T76" fmla="*/ 0 w 1841"/>
                <a:gd name="T77" fmla="*/ 1 h 1540"/>
                <a:gd name="T78" fmla="*/ 0 w 1841"/>
                <a:gd name="T79" fmla="*/ 1 h 1540"/>
                <a:gd name="T80" fmla="*/ 0 w 1841"/>
                <a:gd name="T81" fmla="*/ 1 h 1540"/>
                <a:gd name="T82" fmla="*/ 0 w 1841"/>
                <a:gd name="T83" fmla="*/ 1 h 1540"/>
                <a:gd name="T84" fmla="*/ 0 w 1841"/>
                <a:gd name="T85" fmla="*/ 1 h 1540"/>
                <a:gd name="T86" fmla="*/ 0 w 1841"/>
                <a:gd name="T87" fmla="*/ 1 h 1540"/>
                <a:gd name="T88" fmla="*/ 0 w 1841"/>
                <a:gd name="T89" fmla="*/ 1 h 1540"/>
                <a:gd name="T90" fmla="*/ 0 w 1841"/>
                <a:gd name="T91" fmla="*/ 1 h 1540"/>
                <a:gd name="T92" fmla="*/ 0 w 1841"/>
                <a:gd name="T93" fmla="*/ 1 h 1540"/>
                <a:gd name="T94" fmla="*/ 0 w 1841"/>
                <a:gd name="T95" fmla="*/ 1 h 1540"/>
                <a:gd name="T96" fmla="*/ 0 w 1841"/>
                <a:gd name="T97" fmla="*/ 1 h 1540"/>
                <a:gd name="T98" fmla="*/ 0 w 1841"/>
                <a:gd name="T99" fmla="*/ 1 h 1540"/>
                <a:gd name="T100" fmla="*/ 0 w 1841"/>
                <a:gd name="T101" fmla="*/ 1 h 1540"/>
                <a:gd name="T102" fmla="*/ 0 w 1841"/>
                <a:gd name="T103" fmla="*/ 1 h 1540"/>
                <a:gd name="T104" fmla="*/ 0 w 1841"/>
                <a:gd name="T105" fmla="*/ 1 h 1540"/>
                <a:gd name="T106" fmla="*/ 0 w 1841"/>
                <a:gd name="T107" fmla="*/ 1 h 1540"/>
                <a:gd name="T108" fmla="*/ 0 w 1841"/>
                <a:gd name="T109" fmla="*/ 1 h 1540"/>
                <a:gd name="T110" fmla="*/ 0 w 1841"/>
                <a:gd name="T111" fmla="*/ 1 h 154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841"/>
                <a:gd name="T169" fmla="*/ 0 h 1540"/>
                <a:gd name="T170" fmla="*/ 1841 w 1841"/>
                <a:gd name="T171" fmla="*/ 1540 h 154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841" h="1540">
                  <a:moveTo>
                    <a:pt x="1802" y="831"/>
                  </a:moveTo>
                  <a:lnTo>
                    <a:pt x="1794" y="811"/>
                  </a:lnTo>
                  <a:lnTo>
                    <a:pt x="1785" y="791"/>
                  </a:lnTo>
                  <a:lnTo>
                    <a:pt x="1775" y="772"/>
                  </a:lnTo>
                  <a:lnTo>
                    <a:pt x="1765" y="753"/>
                  </a:lnTo>
                  <a:lnTo>
                    <a:pt x="1755" y="736"/>
                  </a:lnTo>
                  <a:lnTo>
                    <a:pt x="1743" y="719"/>
                  </a:lnTo>
                  <a:lnTo>
                    <a:pt x="1732" y="701"/>
                  </a:lnTo>
                  <a:lnTo>
                    <a:pt x="1719" y="686"/>
                  </a:lnTo>
                  <a:lnTo>
                    <a:pt x="1719" y="685"/>
                  </a:lnTo>
                  <a:lnTo>
                    <a:pt x="1719" y="684"/>
                  </a:lnTo>
                  <a:lnTo>
                    <a:pt x="1718" y="645"/>
                  </a:lnTo>
                  <a:lnTo>
                    <a:pt x="1714" y="606"/>
                  </a:lnTo>
                  <a:lnTo>
                    <a:pt x="1710" y="568"/>
                  </a:lnTo>
                  <a:lnTo>
                    <a:pt x="1702" y="531"/>
                  </a:lnTo>
                  <a:lnTo>
                    <a:pt x="1692" y="494"/>
                  </a:lnTo>
                  <a:lnTo>
                    <a:pt x="1682" y="458"/>
                  </a:lnTo>
                  <a:lnTo>
                    <a:pt x="1668" y="424"/>
                  </a:lnTo>
                  <a:lnTo>
                    <a:pt x="1654" y="390"/>
                  </a:lnTo>
                  <a:lnTo>
                    <a:pt x="1637" y="357"/>
                  </a:lnTo>
                  <a:lnTo>
                    <a:pt x="1620" y="326"/>
                  </a:lnTo>
                  <a:lnTo>
                    <a:pt x="1600" y="295"/>
                  </a:lnTo>
                  <a:lnTo>
                    <a:pt x="1578" y="266"/>
                  </a:lnTo>
                  <a:lnTo>
                    <a:pt x="1555" y="237"/>
                  </a:lnTo>
                  <a:lnTo>
                    <a:pt x="1531" y="210"/>
                  </a:lnTo>
                  <a:lnTo>
                    <a:pt x="1506" y="185"/>
                  </a:lnTo>
                  <a:lnTo>
                    <a:pt x="1479" y="161"/>
                  </a:lnTo>
                  <a:lnTo>
                    <a:pt x="1457" y="142"/>
                  </a:lnTo>
                  <a:lnTo>
                    <a:pt x="1434" y="125"/>
                  </a:lnTo>
                  <a:lnTo>
                    <a:pt x="1410" y="109"/>
                  </a:lnTo>
                  <a:lnTo>
                    <a:pt x="1386" y="93"/>
                  </a:lnTo>
                  <a:lnTo>
                    <a:pt x="1361" y="79"/>
                  </a:lnTo>
                  <a:lnTo>
                    <a:pt x="1335" y="65"/>
                  </a:lnTo>
                  <a:lnTo>
                    <a:pt x="1309" y="54"/>
                  </a:lnTo>
                  <a:lnTo>
                    <a:pt x="1281" y="42"/>
                  </a:lnTo>
                  <a:lnTo>
                    <a:pt x="1253" y="33"/>
                  </a:lnTo>
                  <a:lnTo>
                    <a:pt x="1226" y="24"/>
                  </a:lnTo>
                  <a:lnTo>
                    <a:pt x="1197" y="17"/>
                  </a:lnTo>
                  <a:lnTo>
                    <a:pt x="1168" y="11"/>
                  </a:lnTo>
                  <a:lnTo>
                    <a:pt x="1138" y="5"/>
                  </a:lnTo>
                  <a:lnTo>
                    <a:pt x="1108" y="2"/>
                  </a:lnTo>
                  <a:lnTo>
                    <a:pt x="1078" y="1"/>
                  </a:lnTo>
                  <a:lnTo>
                    <a:pt x="1047" y="0"/>
                  </a:lnTo>
                  <a:lnTo>
                    <a:pt x="1027" y="0"/>
                  </a:lnTo>
                  <a:lnTo>
                    <a:pt x="1007" y="1"/>
                  </a:lnTo>
                  <a:lnTo>
                    <a:pt x="987" y="2"/>
                  </a:lnTo>
                  <a:lnTo>
                    <a:pt x="968" y="4"/>
                  </a:lnTo>
                  <a:lnTo>
                    <a:pt x="948" y="8"/>
                  </a:lnTo>
                  <a:lnTo>
                    <a:pt x="929" y="10"/>
                  </a:lnTo>
                  <a:lnTo>
                    <a:pt x="909" y="15"/>
                  </a:lnTo>
                  <a:lnTo>
                    <a:pt x="891" y="18"/>
                  </a:lnTo>
                  <a:lnTo>
                    <a:pt x="872" y="24"/>
                  </a:lnTo>
                  <a:lnTo>
                    <a:pt x="854" y="28"/>
                  </a:lnTo>
                  <a:lnTo>
                    <a:pt x="835" y="35"/>
                  </a:lnTo>
                  <a:lnTo>
                    <a:pt x="817" y="41"/>
                  </a:lnTo>
                  <a:lnTo>
                    <a:pt x="798" y="48"/>
                  </a:lnTo>
                  <a:lnTo>
                    <a:pt x="781" y="56"/>
                  </a:lnTo>
                  <a:lnTo>
                    <a:pt x="764" y="64"/>
                  </a:lnTo>
                  <a:lnTo>
                    <a:pt x="747" y="72"/>
                  </a:lnTo>
                  <a:lnTo>
                    <a:pt x="739" y="77"/>
                  </a:lnTo>
                  <a:lnTo>
                    <a:pt x="729" y="81"/>
                  </a:lnTo>
                  <a:lnTo>
                    <a:pt x="721" y="86"/>
                  </a:lnTo>
                  <a:lnTo>
                    <a:pt x="713" y="91"/>
                  </a:lnTo>
                  <a:lnTo>
                    <a:pt x="704" y="96"/>
                  </a:lnTo>
                  <a:lnTo>
                    <a:pt x="696" y="101"/>
                  </a:lnTo>
                  <a:lnTo>
                    <a:pt x="688" y="107"/>
                  </a:lnTo>
                  <a:lnTo>
                    <a:pt x="680" y="111"/>
                  </a:lnTo>
                  <a:lnTo>
                    <a:pt x="660" y="106"/>
                  </a:lnTo>
                  <a:lnTo>
                    <a:pt x="639" y="100"/>
                  </a:lnTo>
                  <a:lnTo>
                    <a:pt x="619" y="95"/>
                  </a:lnTo>
                  <a:lnTo>
                    <a:pt x="598" y="92"/>
                  </a:lnTo>
                  <a:lnTo>
                    <a:pt x="576" y="88"/>
                  </a:lnTo>
                  <a:lnTo>
                    <a:pt x="554" y="86"/>
                  </a:lnTo>
                  <a:lnTo>
                    <a:pt x="532" y="85"/>
                  </a:lnTo>
                  <a:lnTo>
                    <a:pt x="510" y="85"/>
                  </a:lnTo>
                  <a:lnTo>
                    <a:pt x="459" y="87"/>
                  </a:lnTo>
                  <a:lnTo>
                    <a:pt x="408" y="94"/>
                  </a:lnTo>
                  <a:lnTo>
                    <a:pt x="358" y="107"/>
                  </a:lnTo>
                  <a:lnTo>
                    <a:pt x="311" y="123"/>
                  </a:lnTo>
                  <a:lnTo>
                    <a:pt x="267" y="142"/>
                  </a:lnTo>
                  <a:lnTo>
                    <a:pt x="225" y="167"/>
                  </a:lnTo>
                  <a:lnTo>
                    <a:pt x="186" y="194"/>
                  </a:lnTo>
                  <a:lnTo>
                    <a:pt x="150" y="225"/>
                  </a:lnTo>
                  <a:lnTo>
                    <a:pt x="116" y="260"/>
                  </a:lnTo>
                  <a:lnTo>
                    <a:pt x="88" y="297"/>
                  </a:lnTo>
                  <a:lnTo>
                    <a:pt x="61" y="336"/>
                  </a:lnTo>
                  <a:lnTo>
                    <a:pt x="40" y="379"/>
                  </a:lnTo>
                  <a:lnTo>
                    <a:pt x="23" y="422"/>
                  </a:lnTo>
                  <a:lnTo>
                    <a:pt x="11" y="469"/>
                  </a:lnTo>
                  <a:lnTo>
                    <a:pt x="2" y="516"/>
                  </a:lnTo>
                  <a:lnTo>
                    <a:pt x="0" y="565"/>
                  </a:lnTo>
                  <a:lnTo>
                    <a:pt x="2" y="613"/>
                  </a:lnTo>
                  <a:lnTo>
                    <a:pt x="9" y="659"/>
                  </a:lnTo>
                  <a:lnTo>
                    <a:pt x="21" y="704"/>
                  </a:lnTo>
                  <a:lnTo>
                    <a:pt x="37" y="746"/>
                  </a:lnTo>
                  <a:lnTo>
                    <a:pt x="58" y="787"/>
                  </a:lnTo>
                  <a:lnTo>
                    <a:pt x="81" y="826"/>
                  </a:lnTo>
                  <a:lnTo>
                    <a:pt x="108" y="863"/>
                  </a:lnTo>
                  <a:lnTo>
                    <a:pt x="140" y="896"/>
                  </a:lnTo>
                  <a:lnTo>
                    <a:pt x="173" y="927"/>
                  </a:lnTo>
                  <a:lnTo>
                    <a:pt x="210" y="955"/>
                  </a:lnTo>
                  <a:lnTo>
                    <a:pt x="249" y="979"/>
                  </a:lnTo>
                  <a:lnTo>
                    <a:pt x="290" y="1001"/>
                  </a:lnTo>
                  <a:lnTo>
                    <a:pt x="335" y="1018"/>
                  </a:lnTo>
                  <a:lnTo>
                    <a:pt x="381" y="1031"/>
                  </a:lnTo>
                  <a:lnTo>
                    <a:pt x="429" y="1041"/>
                  </a:lnTo>
                  <a:lnTo>
                    <a:pt x="478" y="1046"/>
                  </a:lnTo>
                  <a:lnTo>
                    <a:pt x="491" y="1064"/>
                  </a:lnTo>
                  <a:lnTo>
                    <a:pt x="508" y="1084"/>
                  </a:lnTo>
                  <a:lnTo>
                    <a:pt x="529" y="1102"/>
                  </a:lnTo>
                  <a:lnTo>
                    <a:pt x="552" y="1123"/>
                  </a:lnTo>
                  <a:lnTo>
                    <a:pt x="578" y="1143"/>
                  </a:lnTo>
                  <a:lnTo>
                    <a:pt x="607" y="1163"/>
                  </a:lnTo>
                  <a:lnTo>
                    <a:pt x="639" y="1184"/>
                  </a:lnTo>
                  <a:lnTo>
                    <a:pt x="674" y="1205"/>
                  </a:lnTo>
                  <a:lnTo>
                    <a:pt x="710" y="1225"/>
                  </a:lnTo>
                  <a:lnTo>
                    <a:pt x="747" y="1246"/>
                  </a:lnTo>
                  <a:lnTo>
                    <a:pt x="786" y="1267"/>
                  </a:lnTo>
                  <a:lnTo>
                    <a:pt x="827" y="1288"/>
                  </a:lnTo>
                  <a:lnTo>
                    <a:pt x="868" y="1307"/>
                  </a:lnTo>
                  <a:lnTo>
                    <a:pt x="910" y="1327"/>
                  </a:lnTo>
                  <a:lnTo>
                    <a:pt x="953" y="1346"/>
                  </a:lnTo>
                  <a:lnTo>
                    <a:pt x="995" y="1365"/>
                  </a:lnTo>
                  <a:lnTo>
                    <a:pt x="1038" y="1383"/>
                  </a:lnTo>
                  <a:lnTo>
                    <a:pt x="1081" y="1402"/>
                  </a:lnTo>
                  <a:lnTo>
                    <a:pt x="1123" y="1419"/>
                  </a:lnTo>
                  <a:lnTo>
                    <a:pt x="1165" y="1435"/>
                  </a:lnTo>
                  <a:lnTo>
                    <a:pt x="1205" y="1450"/>
                  </a:lnTo>
                  <a:lnTo>
                    <a:pt x="1243" y="1464"/>
                  </a:lnTo>
                  <a:lnTo>
                    <a:pt x="1281" y="1478"/>
                  </a:lnTo>
                  <a:lnTo>
                    <a:pt x="1317" y="1490"/>
                  </a:lnTo>
                  <a:lnTo>
                    <a:pt x="1350" y="1501"/>
                  </a:lnTo>
                  <a:lnTo>
                    <a:pt x="1381" y="1511"/>
                  </a:lnTo>
                  <a:lnTo>
                    <a:pt x="1410" y="1519"/>
                  </a:lnTo>
                  <a:lnTo>
                    <a:pt x="1437" y="1526"/>
                  </a:lnTo>
                  <a:lnTo>
                    <a:pt x="1460" y="1532"/>
                  </a:lnTo>
                  <a:lnTo>
                    <a:pt x="1479" y="1537"/>
                  </a:lnTo>
                  <a:lnTo>
                    <a:pt x="1495" y="1539"/>
                  </a:lnTo>
                  <a:lnTo>
                    <a:pt x="1508" y="1540"/>
                  </a:lnTo>
                  <a:lnTo>
                    <a:pt x="1533" y="1539"/>
                  </a:lnTo>
                  <a:lnTo>
                    <a:pt x="1558" y="1534"/>
                  </a:lnTo>
                  <a:lnTo>
                    <a:pt x="1582" y="1529"/>
                  </a:lnTo>
                  <a:lnTo>
                    <a:pt x="1606" y="1519"/>
                  </a:lnTo>
                  <a:lnTo>
                    <a:pt x="1629" y="1508"/>
                  </a:lnTo>
                  <a:lnTo>
                    <a:pt x="1651" y="1494"/>
                  </a:lnTo>
                  <a:lnTo>
                    <a:pt x="1672" y="1478"/>
                  </a:lnTo>
                  <a:lnTo>
                    <a:pt x="1692" y="1461"/>
                  </a:lnTo>
                  <a:lnTo>
                    <a:pt x="1712" y="1440"/>
                  </a:lnTo>
                  <a:lnTo>
                    <a:pt x="1729" y="1418"/>
                  </a:lnTo>
                  <a:lnTo>
                    <a:pt x="1747" y="1395"/>
                  </a:lnTo>
                  <a:lnTo>
                    <a:pt x="1763" y="1370"/>
                  </a:lnTo>
                  <a:lnTo>
                    <a:pt x="1778" y="1343"/>
                  </a:lnTo>
                  <a:lnTo>
                    <a:pt x="1791" y="1314"/>
                  </a:lnTo>
                  <a:lnTo>
                    <a:pt x="1803" y="1284"/>
                  </a:lnTo>
                  <a:lnTo>
                    <a:pt x="1813" y="1253"/>
                  </a:lnTo>
                  <a:lnTo>
                    <a:pt x="1825" y="1207"/>
                  </a:lnTo>
                  <a:lnTo>
                    <a:pt x="1834" y="1159"/>
                  </a:lnTo>
                  <a:lnTo>
                    <a:pt x="1839" y="1109"/>
                  </a:lnTo>
                  <a:lnTo>
                    <a:pt x="1841" y="1058"/>
                  </a:lnTo>
                  <a:lnTo>
                    <a:pt x="1840" y="1028"/>
                  </a:lnTo>
                  <a:lnTo>
                    <a:pt x="1839" y="999"/>
                  </a:lnTo>
                  <a:lnTo>
                    <a:pt x="1835" y="969"/>
                  </a:lnTo>
                  <a:lnTo>
                    <a:pt x="1831" y="940"/>
                  </a:lnTo>
                  <a:lnTo>
                    <a:pt x="1825" y="912"/>
                  </a:lnTo>
                  <a:lnTo>
                    <a:pt x="1819" y="884"/>
                  </a:lnTo>
                  <a:lnTo>
                    <a:pt x="1811" y="857"/>
                  </a:lnTo>
                  <a:lnTo>
                    <a:pt x="1802" y="831"/>
                  </a:lnTo>
                  <a:close/>
                </a:path>
              </a:pathLst>
            </a:custGeom>
            <a:solidFill>
              <a:srgbClr val="DD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67" name="Freeform 3648"/>
            <p:cNvSpPr>
              <a:spLocks/>
            </p:cNvSpPr>
            <p:nvPr/>
          </p:nvSpPr>
          <p:spPr bwMode="auto">
            <a:xfrm>
              <a:off x="1236" y="2848"/>
              <a:ext cx="867" cy="873"/>
            </a:xfrm>
            <a:custGeom>
              <a:avLst/>
              <a:gdLst>
                <a:gd name="T0" fmla="*/ 0 w 1735"/>
                <a:gd name="T1" fmla="*/ 1 h 1745"/>
                <a:gd name="T2" fmla="*/ 0 w 1735"/>
                <a:gd name="T3" fmla="*/ 1 h 1745"/>
                <a:gd name="T4" fmla="*/ 0 w 1735"/>
                <a:gd name="T5" fmla="*/ 1 h 1745"/>
                <a:gd name="T6" fmla="*/ 0 w 1735"/>
                <a:gd name="T7" fmla="*/ 0 h 1745"/>
                <a:gd name="T8" fmla="*/ 0 w 1735"/>
                <a:gd name="T9" fmla="*/ 1 h 17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5"/>
                <a:gd name="T16" fmla="*/ 0 h 1745"/>
                <a:gd name="T17" fmla="*/ 1735 w 1735"/>
                <a:gd name="T18" fmla="*/ 1745 h 17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5" h="1745">
                  <a:moveTo>
                    <a:pt x="0" y="319"/>
                  </a:moveTo>
                  <a:lnTo>
                    <a:pt x="0" y="1745"/>
                  </a:lnTo>
                  <a:lnTo>
                    <a:pt x="1731" y="906"/>
                  </a:lnTo>
                  <a:lnTo>
                    <a:pt x="1735" y="0"/>
                  </a:lnTo>
                  <a:lnTo>
                    <a:pt x="0" y="319"/>
                  </a:lnTo>
                  <a:close/>
                </a:path>
              </a:pathLst>
            </a:custGeom>
            <a:solidFill>
              <a:srgbClr val="EFBC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68" name="Freeform 3649"/>
            <p:cNvSpPr>
              <a:spLocks/>
            </p:cNvSpPr>
            <p:nvPr/>
          </p:nvSpPr>
          <p:spPr bwMode="auto">
            <a:xfrm>
              <a:off x="1755" y="3164"/>
              <a:ext cx="101" cy="98"/>
            </a:xfrm>
            <a:custGeom>
              <a:avLst/>
              <a:gdLst>
                <a:gd name="T0" fmla="*/ 1 w 202"/>
                <a:gd name="T1" fmla="*/ 0 h 195"/>
                <a:gd name="T2" fmla="*/ 0 w 202"/>
                <a:gd name="T3" fmla="*/ 1 h 195"/>
                <a:gd name="T4" fmla="*/ 1 w 202"/>
                <a:gd name="T5" fmla="*/ 1 h 195"/>
                <a:gd name="T6" fmla="*/ 1 w 202"/>
                <a:gd name="T7" fmla="*/ 1 h 195"/>
                <a:gd name="T8" fmla="*/ 1 w 202"/>
                <a:gd name="T9" fmla="*/ 1 h 195"/>
                <a:gd name="T10" fmla="*/ 1 w 202"/>
                <a:gd name="T11" fmla="*/ 1 h 195"/>
                <a:gd name="T12" fmla="*/ 1 w 202"/>
                <a:gd name="T13" fmla="*/ 1 h 195"/>
                <a:gd name="T14" fmla="*/ 1 w 202"/>
                <a:gd name="T15" fmla="*/ 1 h 195"/>
                <a:gd name="T16" fmla="*/ 1 w 202"/>
                <a:gd name="T17" fmla="*/ 1 h 195"/>
                <a:gd name="T18" fmla="*/ 1 w 202"/>
                <a:gd name="T19" fmla="*/ 1 h 195"/>
                <a:gd name="T20" fmla="*/ 1 w 202"/>
                <a:gd name="T21" fmla="*/ 1 h 195"/>
                <a:gd name="T22" fmla="*/ 1 w 202"/>
                <a:gd name="T23" fmla="*/ 1 h 195"/>
                <a:gd name="T24" fmla="*/ 1 w 202"/>
                <a:gd name="T25" fmla="*/ 1 h 195"/>
                <a:gd name="T26" fmla="*/ 1 w 202"/>
                <a:gd name="T27" fmla="*/ 1 h 195"/>
                <a:gd name="T28" fmla="*/ 1 w 202"/>
                <a:gd name="T29" fmla="*/ 1 h 195"/>
                <a:gd name="T30" fmla="*/ 1 w 202"/>
                <a:gd name="T31" fmla="*/ 1 h 195"/>
                <a:gd name="T32" fmla="*/ 1 w 202"/>
                <a:gd name="T33" fmla="*/ 1 h 195"/>
                <a:gd name="T34" fmla="*/ 1 w 202"/>
                <a:gd name="T35" fmla="*/ 1 h 195"/>
                <a:gd name="T36" fmla="*/ 1 w 202"/>
                <a:gd name="T37" fmla="*/ 1 h 195"/>
                <a:gd name="T38" fmla="*/ 1 w 202"/>
                <a:gd name="T39" fmla="*/ 1 h 195"/>
                <a:gd name="T40" fmla="*/ 1 w 202"/>
                <a:gd name="T41" fmla="*/ 1 h 195"/>
                <a:gd name="T42" fmla="*/ 1 w 202"/>
                <a:gd name="T43" fmla="*/ 1 h 195"/>
                <a:gd name="T44" fmla="*/ 1 w 202"/>
                <a:gd name="T45" fmla="*/ 1 h 195"/>
                <a:gd name="T46" fmla="*/ 1 w 202"/>
                <a:gd name="T47" fmla="*/ 1 h 195"/>
                <a:gd name="T48" fmla="*/ 1 w 202"/>
                <a:gd name="T49" fmla="*/ 1 h 195"/>
                <a:gd name="T50" fmla="*/ 1 w 202"/>
                <a:gd name="T51" fmla="*/ 1 h 195"/>
                <a:gd name="T52" fmla="*/ 1 w 202"/>
                <a:gd name="T53" fmla="*/ 1 h 195"/>
                <a:gd name="T54" fmla="*/ 1 w 202"/>
                <a:gd name="T55" fmla="*/ 1 h 195"/>
                <a:gd name="T56" fmla="*/ 1 w 202"/>
                <a:gd name="T57" fmla="*/ 1 h 195"/>
                <a:gd name="T58" fmla="*/ 1 w 202"/>
                <a:gd name="T59" fmla="*/ 1 h 195"/>
                <a:gd name="T60" fmla="*/ 1 w 202"/>
                <a:gd name="T61" fmla="*/ 1 h 195"/>
                <a:gd name="T62" fmla="*/ 1 w 202"/>
                <a:gd name="T63" fmla="*/ 1 h 195"/>
                <a:gd name="T64" fmla="*/ 1 w 202"/>
                <a:gd name="T65" fmla="*/ 1 h 195"/>
                <a:gd name="T66" fmla="*/ 1 w 202"/>
                <a:gd name="T67" fmla="*/ 1 h 195"/>
                <a:gd name="T68" fmla="*/ 1 w 202"/>
                <a:gd name="T69" fmla="*/ 1 h 195"/>
                <a:gd name="T70" fmla="*/ 1 w 202"/>
                <a:gd name="T71" fmla="*/ 1 h 195"/>
                <a:gd name="T72" fmla="*/ 1 w 202"/>
                <a:gd name="T73" fmla="*/ 1 h 195"/>
                <a:gd name="T74" fmla="*/ 1 w 202"/>
                <a:gd name="T75" fmla="*/ 1 h 195"/>
                <a:gd name="T76" fmla="*/ 1 w 202"/>
                <a:gd name="T77" fmla="*/ 1 h 195"/>
                <a:gd name="T78" fmla="*/ 1 w 202"/>
                <a:gd name="T79" fmla="*/ 1 h 195"/>
                <a:gd name="T80" fmla="*/ 1 w 202"/>
                <a:gd name="T81" fmla="*/ 1 h 195"/>
                <a:gd name="T82" fmla="*/ 1 w 202"/>
                <a:gd name="T83" fmla="*/ 1 h 195"/>
                <a:gd name="T84" fmla="*/ 1 w 202"/>
                <a:gd name="T85" fmla="*/ 1 h 195"/>
                <a:gd name="T86" fmla="*/ 1 w 202"/>
                <a:gd name="T87" fmla="*/ 1 h 195"/>
                <a:gd name="T88" fmla="*/ 1 w 202"/>
                <a:gd name="T89" fmla="*/ 0 h 19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2"/>
                <a:gd name="T136" fmla="*/ 0 h 195"/>
                <a:gd name="T137" fmla="*/ 202 w 202"/>
                <a:gd name="T138" fmla="*/ 195 h 19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2" h="195">
                  <a:moveTo>
                    <a:pt x="51" y="0"/>
                  </a:moveTo>
                  <a:lnTo>
                    <a:pt x="0" y="60"/>
                  </a:lnTo>
                  <a:lnTo>
                    <a:pt x="1" y="67"/>
                  </a:lnTo>
                  <a:lnTo>
                    <a:pt x="6" y="86"/>
                  </a:lnTo>
                  <a:lnTo>
                    <a:pt x="14" y="106"/>
                  </a:lnTo>
                  <a:lnTo>
                    <a:pt x="25" y="122"/>
                  </a:lnTo>
                  <a:lnTo>
                    <a:pt x="32" y="129"/>
                  </a:lnTo>
                  <a:lnTo>
                    <a:pt x="40" y="139"/>
                  </a:lnTo>
                  <a:lnTo>
                    <a:pt x="51" y="148"/>
                  </a:lnTo>
                  <a:lnTo>
                    <a:pt x="61" y="157"/>
                  </a:lnTo>
                  <a:lnTo>
                    <a:pt x="70" y="165"/>
                  </a:lnTo>
                  <a:lnTo>
                    <a:pt x="81" y="173"/>
                  </a:lnTo>
                  <a:lnTo>
                    <a:pt x="90" y="179"/>
                  </a:lnTo>
                  <a:lnTo>
                    <a:pt x="97" y="181"/>
                  </a:lnTo>
                  <a:lnTo>
                    <a:pt x="104" y="184"/>
                  </a:lnTo>
                  <a:lnTo>
                    <a:pt x="111" y="186"/>
                  </a:lnTo>
                  <a:lnTo>
                    <a:pt x="117" y="188"/>
                  </a:lnTo>
                  <a:lnTo>
                    <a:pt x="125" y="190"/>
                  </a:lnTo>
                  <a:lnTo>
                    <a:pt x="132" y="193"/>
                  </a:lnTo>
                  <a:lnTo>
                    <a:pt x="139" y="195"/>
                  </a:lnTo>
                  <a:lnTo>
                    <a:pt x="145" y="195"/>
                  </a:lnTo>
                  <a:lnTo>
                    <a:pt x="151" y="194"/>
                  </a:lnTo>
                  <a:lnTo>
                    <a:pt x="157" y="192"/>
                  </a:lnTo>
                  <a:lnTo>
                    <a:pt x="164" y="189"/>
                  </a:lnTo>
                  <a:lnTo>
                    <a:pt x="170" y="186"/>
                  </a:lnTo>
                  <a:lnTo>
                    <a:pt x="178" y="182"/>
                  </a:lnTo>
                  <a:lnTo>
                    <a:pt x="185" y="179"/>
                  </a:lnTo>
                  <a:lnTo>
                    <a:pt x="191" y="175"/>
                  </a:lnTo>
                  <a:lnTo>
                    <a:pt x="196" y="174"/>
                  </a:lnTo>
                  <a:lnTo>
                    <a:pt x="197" y="173"/>
                  </a:lnTo>
                  <a:lnTo>
                    <a:pt x="202" y="127"/>
                  </a:lnTo>
                  <a:lnTo>
                    <a:pt x="189" y="76"/>
                  </a:lnTo>
                  <a:lnTo>
                    <a:pt x="187" y="72"/>
                  </a:lnTo>
                  <a:lnTo>
                    <a:pt x="181" y="63"/>
                  </a:lnTo>
                  <a:lnTo>
                    <a:pt x="173" y="50"/>
                  </a:lnTo>
                  <a:lnTo>
                    <a:pt x="164" y="38"/>
                  </a:lnTo>
                  <a:lnTo>
                    <a:pt x="158" y="34"/>
                  </a:lnTo>
                  <a:lnTo>
                    <a:pt x="151" y="28"/>
                  </a:lnTo>
                  <a:lnTo>
                    <a:pt x="144" y="23"/>
                  </a:lnTo>
                  <a:lnTo>
                    <a:pt x="136" y="19"/>
                  </a:lnTo>
                  <a:lnTo>
                    <a:pt x="129" y="15"/>
                  </a:lnTo>
                  <a:lnTo>
                    <a:pt x="123" y="12"/>
                  </a:lnTo>
                  <a:lnTo>
                    <a:pt x="119" y="11"/>
                  </a:lnTo>
                  <a:lnTo>
                    <a:pt x="117" y="1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5E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69" name="Freeform 3650"/>
            <p:cNvSpPr>
              <a:spLocks/>
            </p:cNvSpPr>
            <p:nvPr/>
          </p:nvSpPr>
          <p:spPr bwMode="auto">
            <a:xfrm>
              <a:off x="1236" y="2614"/>
              <a:ext cx="450" cy="699"/>
            </a:xfrm>
            <a:custGeom>
              <a:avLst/>
              <a:gdLst>
                <a:gd name="T0" fmla="*/ 1 w 900"/>
                <a:gd name="T1" fmla="*/ 0 h 1399"/>
                <a:gd name="T2" fmla="*/ 1 w 900"/>
                <a:gd name="T3" fmla="*/ 0 h 1399"/>
                <a:gd name="T4" fmla="*/ 1 w 900"/>
                <a:gd name="T5" fmla="*/ 0 h 1399"/>
                <a:gd name="T6" fmla="*/ 1 w 900"/>
                <a:gd name="T7" fmla="*/ 0 h 1399"/>
                <a:gd name="T8" fmla="*/ 1 w 900"/>
                <a:gd name="T9" fmla="*/ 0 h 1399"/>
                <a:gd name="T10" fmla="*/ 1 w 900"/>
                <a:gd name="T11" fmla="*/ 0 h 1399"/>
                <a:gd name="T12" fmla="*/ 0 w 900"/>
                <a:gd name="T13" fmla="*/ 0 h 1399"/>
                <a:gd name="T14" fmla="*/ 0 w 900"/>
                <a:gd name="T15" fmla="*/ 0 h 1399"/>
                <a:gd name="T16" fmla="*/ 1 w 900"/>
                <a:gd name="T17" fmla="*/ 0 h 1399"/>
                <a:gd name="T18" fmla="*/ 1 w 900"/>
                <a:gd name="T19" fmla="*/ 0 h 1399"/>
                <a:gd name="T20" fmla="*/ 1 w 900"/>
                <a:gd name="T21" fmla="*/ 0 h 13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00"/>
                <a:gd name="T34" fmla="*/ 0 h 1399"/>
                <a:gd name="T35" fmla="*/ 900 w 900"/>
                <a:gd name="T36" fmla="*/ 1399 h 139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00" h="1399">
                  <a:moveTo>
                    <a:pt x="900" y="911"/>
                  </a:moveTo>
                  <a:lnTo>
                    <a:pt x="710" y="824"/>
                  </a:lnTo>
                  <a:lnTo>
                    <a:pt x="664" y="792"/>
                  </a:lnTo>
                  <a:lnTo>
                    <a:pt x="849" y="737"/>
                  </a:lnTo>
                  <a:lnTo>
                    <a:pt x="840" y="41"/>
                  </a:lnTo>
                  <a:lnTo>
                    <a:pt x="483" y="0"/>
                  </a:lnTo>
                  <a:lnTo>
                    <a:pt x="0" y="46"/>
                  </a:lnTo>
                  <a:lnTo>
                    <a:pt x="0" y="1340"/>
                  </a:lnTo>
                  <a:lnTo>
                    <a:pt x="63" y="1399"/>
                  </a:lnTo>
                  <a:lnTo>
                    <a:pt x="900" y="1122"/>
                  </a:lnTo>
                  <a:lnTo>
                    <a:pt x="900" y="911"/>
                  </a:lnTo>
                  <a:close/>
                </a:path>
              </a:pathLst>
            </a:custGeom>
            <a:solidFill>
              <a:srgbClr val="E5E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70" name="Freeform 3651"/>
            <p:cNvSpPr>
              <a:spLocks/>
            </p:cNvSpPr>
            <p:nvPr/>
          </p:nvSpPr>
          <p:spPr bwMode="auto">
            <a:xfrm>
              <a:off x="1257" y="3213"/>
              <a:ext cx="577" cy="338"/>
            </a:xfrm>
            <a:custGeom>
              <a:avLst/>
              <a:gdLst>
                <a:gd name="T0" fmla="*/ 0 w 1156"/>
                <a:gd name="T1" fmla="*/ 0 h 678"/>
                <a:gd name="T2" fmla="*/ 0 w 1156"/>
                <a:gd name="T3" fmla="*/ 0 h 678"/>
                <a:gd name="T4" fmla="*/ 0 w 1156"/>
                <a:gd name="T5" fmla="*/ 0 h 678"/>
                <a:gd name="T6" fmla="*/ 0 w 1156"/>
                <a:gd name="T7" fmla="*/ 0 h 678"/>
                <a:gd name="T8" fmla="*/ 0 w 1156"/>
                <a:gd name="T9" fmla="*/ 0 h 678"/>
                <a:gd name="T10" fmla="*/ 0 w 1156"/>
                <a:gd name="T11" fmla="*/ 0 h 678"/>
                <a:gd name="T12" fmla="*/ 0 w 1156"/>
                <a:gd name="T13" fmla="*/ 0 h 6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56"/>
                <a:gd name="T22" fmla="*/ 0 h 678"/>
                <a:gd name="T23" fmla="*/ 1156 w 1156"/>
                <a:gd name="T24" fmla="*/ 678 h 67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56" h="678">
                  <a:moveTo>
                    <a:pt x="0" y="311"/>
                  </a:moveTo>
                  <a:lnTo>
                    <a:pt x="5" y="375"/>
                  </a:lnTo>
                  <a:lnTo>
                    <a:pt x="329" y="678"/>
                  </a:lnTo>
                  <a:lnTo>
                    <a:pt x="1156" y="286"/>
                  </a:lnTo>
                  <a:lnTo>
                    <a:pt x="1140" y="194"/>
                  </a:lnTo>
                  <a:lnTo>
                    <a:pt x="867" y="0"/>
                  </a:lnTo>
                  <a:lnTo>
                    <a:pt x="0" y="311"/>
                  </a:lnTo>
                  <a:close/>
                </a:path>
              </a:pathLst>
            </a:custGeom>
            <a:solidFill>
              <a:srgbClr val="E8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71" name="Freeform 3652"/>
            <p:cNvSpPr>
              <a:spLocks/>
            </p:cNvSpPr>
            <p:nvPr/>
          </p:nvSpPr>
          <p:spPr bwMode="auto">
            <a:xfrm>
              <a:off x="1246" y="3450"/>
              <a:ext cx="685" cy="271"/>
            </a:xfrm>
            <a:custGeom>
              <a:avLst/>
              <a:gdLst>
                <a:gd name="T0" fmla="*/ 1 w 1369"/>
                <a:gd name="T1" fmla="*/ 0 h 542"/>
                <a:gd name="T2" fmla="*/ 1 w 1369"/>
                <a:gd name="T3" fmla="*/ 1 h 542"/>
                <a:gd name="T4" fmla="*/ 1 w 1369"/>
                <a:gd name="T5" fmla="*/ 1 h 542"/>
                <a:gd name="T6" fmla="*/ 1 w 1369"/>
                <a:gd name="T7" fmla="*/ 1 h 542"/>
                <a:gd name="T8" fmla="*/ 1 w 1369"/>
                <a:gd name="T9" fmla="*/ 1 h 542"/>
                <a:gd name="T10" fmla="*/ 1 w 1369"/>
                <a:gd name="T11" fmla="*/ 1 h 542"/>
                <a:gd name="T12" fmla="*/ 1 w 1369"/>
                <a:gd name="T13" fmla="*/ 1 h 542"/>
                <a:gd name="T14" fmla="*/ 1 w 1369"/>
                <a:gd name="T15" fmla="*/ 1 h 542"/>
                <a:gd name="T16" fmla="*/ 1 w 1369"/>
                <a:gd name="T17" fmla="*/ 1 h 542"/>
                <a:gd name="T18" fmla="*/ 1 w 1369"/>
                <a:gd name="T19" fmla="*/ 1 h 542"/>
                <a:gd name="T20" fmla="*/ 1 w 1369"/>
                <a:gd name="T21" fmla="*/ 1 h 542"/>
                <a:gd name="T22" fmla="*/ 1 w 1369"/>
                <a:gd name="T23" fmla="*/ 1 h 542"/>
                <a:gd name="T24" fmla="*/ 1 w 1369"/>
                <a:gd name="T25" fmla="*/ 1 h 542"/>
                <a:gd name="T26" fmla="*/ 1 w 1369"/>
                <a:gd name="T27" fmla="*/ 1 h 542"/>
                <a:gd name="T28" fmla="*/ 1 w 1369"/>
                <a:gd name="T29" fmla="*/ 1 h 542"/>
                <a:gd name="T30" fmla="*/ 1 w 1369"/>
                <a:gd name="T31" fmla="*/ 1 h 542"/>
                <a:gd name="T32" fmla="*/ 1 w 1369"/>
                <a:gd name="T33" fmla="*/ 1 h 542"/>
                <a:gd name="T34" fmla="*/ 1 w 1369"/>
                <a:gd name="T35" fmla="*/ 1 h 542"/>
                <a:gd name="T36" fmla="*/ 1 w 1369"/>
                <a:gd name="T37" fmla="*/ 1 h 542"/>
                <a:gd name="T38" fmla="*/ 1 w 1369"/>
                <a:gd name="T39" fmla="*/ 1 h 542"/>
                <a:gd name="T40" fmla="*/ 1 w 1369"/>
                <a:gd name="T41" fmla="*/ 1 h 542"/>
                <a:gd name="T42" fmla="*/ 1 w 1369"/>
                <a:gd name="T43" fmla="*/ 1 h 542"/>
                <a:gd name="T44" fmla="*/ 1 w 1369"/>
                <a:gd name="T45" fmla="*/ 1 h 542"/>
                <a:gd name="T46" fmla="*/ 1 w 1369"/>
                <a:gd name="T47" fmla="*/ 1 h 542"/>
                <a:gd name="T48" fmla="*/ 1 w 1369"/>
                <a:gd name="T49" fmla="*/ 1 h 542"/>
                <a:gd name="T50" fmla="*/ 1 w 1369"/>
                <a:gd name="T51" fmla="*/ 1 h 542"/>
                <a:gd name="T52" fmla="*/ 1 w 1369"/>
                <a:gd name="T53" fmla="*/ 1 h 542"/>
                <a:gd name="T54" fmla="*/ 1 w 1369"/>
                <a:gd name="T55" fmla="*/ 1 h 542"/>
                <a:gd name="T56" fmla="*/ 1 w 1369"/>
                <a:gd name="T57" fmla="*/ 1 h 542"/>
                <a:gd name="T58" fmla="*/ 1 w 1369"/>
                <a:gd name="T59" fmla="*/ 1 h 542"/>
                <a:gd name="T60" fmla="*/ 1 w 1369"/>
                <a:gd name="T61" fmla="*/ 1 h 542"/>
                <a:gd name="T62" fmla="*/ 1 w 1369"/>
                <a:gd name="T63" fmla="*/ 1 h 542"/>
                <a:gd name="T64" fmla="*/ 0 w 1369"/>
                <a:gd name="T65" fmla="*/ 1 h 542"/>
                <a:gd name="T66" fmla="*/ 1 w 1369"/>
                <a:gd name="T67" fmla="*/ 1 h 542"/>
                <a:gd name="T68" fmla="*/ 1 w 1369"/>
                <a:gd name="T69" fmla="*/ 0 h 54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69"/>
                <a:gd name="T106" fmla="*/ 0 h 542"/>
                <a:gd name="T107" fmla="*/ 1369 w 1369"/>
                <a:gd name="T108" fmla="*/ 542 h 54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69" h="542">
                  <a:moveTo>
                    <a:pt x="1104" y="0"/>
                  </a:moveTo>
                  <a:lnTo>
                    <a:pt x="1099" y="2"/>
                  </a:lnTo>
                  <a:lnTo>
                    <a:pt x="1088" y="7"/>
                  </a:lnTo>
                  <a:lnTo>
                    <a:pt x="1071" y="15"/>
                  </a:lnTo>
                  <a:lnTo>
                    <a:pt x="1050" y="24"/>
                  </a:lnTo>
                  <a:lnTo>
                    <a:pt x="1024" y="37"/>
                  </a:lnTo>
                  <a:lnTo>
                    <a:pt x="994" y="52"/>
                  </a:lnTo>
                  <a:lnTo>
                    <a:pt x="959" y="68"/>
                  </a:lnTo>
                  <a:lnTo>
                    <a:pt x="921" y="86"/>
                  </a:lnTo>
                  <a:lnTo>
                    <a:pt x="881" y="107"/>
                  </a:lnTo>
                  <a:lnTo>
                    <a:pt x="837" y="128"/>
                  </a:lnTo>
                  <a:lnTo>
                    <a:pt x="792" y="150"/>
                  </a:lnTo>
                  <a:lnTo>
                    <a:pt x="744" y="174"/>
                  </a:lnTo>
                  <a:lnTo>
                    <a:pt x="696" y="198"/>
                  </a:lnTo>
                  <a:lnTo>
                    <a:pt x="645" y="222"/>
                  </a:lnTo>
                  <a:lnTo>
                    <a:pt x="594" y="248"/>
                  </a:lnTo>
                  <a:lnTo>
                    <a:pt x="543" y="273"/>
                  </a:lnTo>
                  <a:lnTo>
                    <a:pt x="492" y="298"/>
                  </a:lnTo>
                  <a:lnTo>
                    <a:pt x="441" y="324"/>
                  </a:lnTo>
                  <a:lnTo>
                    <a:pt x="391" y="348"/>
                  </a:lnTo>
                  <a:lnTo>
                    <a:pt x="343" y="372"/>
                  </a:lnTo>
                  <a:lnTo>
                    <a:pt x="296" y="395"/>
                  </a:lnTo>
                  <a:lnTo>
                    <a:pt x="251" y="418"/>
                  </a:lnTo>
                  <a:lnTo>
                    <a:pt x="208" y="439"/>
                  </a:lnTo>
                  <a:lnTo>
                    <a:pt x="169" y="458"/>
                  </a:lnTo>
                  <a:lnTo>
                    <a:pt x="132" y="477"/>
                  </a:lnTo>
                  <a:lnTo>
                    <a:pt x="100" y="493"/>
                  </a:lnTo>
                  <a:lnTo>
                    <a:pt x="71" y="507"/>
                  </a:lnTo>
                  <a:lnTo>
                    <a:pt x="46" y="519"/>
                  </a:lnTo>
                  <a:lnTo>
                    <a:pt x="26" y="529"/>
                  </a:lnTo>
                  <a:lnTo>
                    <a:pt x="12" y="537"/>
                  </a:lnTo>
                  <a:lnTo>
                    <a:pt x="3" y="541"/>
                  </a:lnTo>
                  <a:lnTo>
                    <a:pt x="0" y="542"/>
                  </a:lnTo>
                  <a:lnTo>
                    <a:pt x="1369" y="542"/>
                  </a:lnTo>
                  <a:lnTo>
                    <a:pt x="1104" y="0"/>
                  </a:lnTo>
                  <a:close/>
                </a:path>
              </a:pathLst>
            </a:custGeom>
            <a:solidFill>
              <a:srgbClr val="93A8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72" name="Freeform 3653"/>
            <p:cNvSpPr>
              <a:spLocks/>
            </p:cNvSpPr>
            <p:nvPr/>
          </p:nvSpPr>
          <p:spPr bwMode="auto">
            <a:xfrm>
              <a:off x="1868" y="2801"/>
              <a:ext cx="252" cy="338"/>
            </a:xfrm>
            <a:custGeom>
              <a:avLst/>
              <a:gdLst>
                <a:gd name="T0" fmla="*/ 1 w 503"/>
                <a:gd name="T1" fmla="*/ 0 h 677"/>
                <a:gd name="T2" fmla="*/ 1 w 503"/>
                <a:gd name="T3" fmla="*/ 0 h 677"/>
                <a:gd name="T4" fmla="*/ 1 w 503"/>
                <a:gd name="T5" fmla="*/ 0 h 677"/>
                <a:gd name="T6" fmla="*/ 1 w 503"/>
                <a:gd name="T7" fmla="*/ 0 h 677"/>
                <a:gd name="T8" fmla="*/ 1 w 503"/>
                <a:gd name="T9" fmla="*/ 0 h 677"/>
                <a:gd name="T10" fmla="*/ 1 w 503"/>
                <a:gd name="T11" fmla="*/ 0 h 677"/>
                <a:gd name="T12" fmla="*/ 1 w 503"/>
                <a:gd name="T13" fmla="*/ 0 h 677"/>
                <a:gd name="T14" fmla="*/ 1 w 503"/>
                <a:gd name="T15" fmla="*/ 0 h 677"/>
                <a:gd name="T16" fmla="*/ 1 w 503"/>
                <a:gd name="T17" fmla="*/ 0 h 677"/>
                <a:gd name="T18" fmla="*/ 1 w 503"/>
                <a:gd name="T19" fmla="*/ 0 h 677"/>
                <a:gd name="T20" fmla="*/ 0 w 503"/>
                <a:gd name="T21" fmla="*/ 0 h 677"/>
                <a:gd name="T22" fmla="*/ 0 w 503"/>
                <a:gd name="T23" fmla="*/ 0 h 677"/>
                <a:gd name="T24" fmla="*/ 0 w 503"/>
                <a:gd name="T25" fmla="*/ 0 h 677"/>
                <a:gd name="T26" fmla="*/ 1 w 503"/>
                <a:gd name="T27" fmla="*/ 0 h 677"/>
                <a:gd name="T28" fmla="*/ 1 w 503"/>
                <a:gd name="T29" fmla="*/ 0 h 677"/>
                <a:gd name="T30" fmla="*/ 1 w 503"/>
                <a:gd name="T31" fmla="*/ 0 h 677"/>
                <a:gd name="T32" fmla="*/ 1 w 503"/>
                <a:gd name="T33" fmla="*/ 0 h 677"/>
                <a:gd name="T34" fmla="*/ 1 w 503"/>
                <a:gd name="T35" fmla="*/ 0 h 677"/>
                <a:gd name="T36" fmla="*/ 1 w 503"/>
                <a:gd name="T37" fmla="*/ 0 h 677"/>
                <a:gd name="T38" fmla="*/ 1 w 503"/>
                <a:gd name="T39" fmla="*/ 0 h 677"/>
                <a:gd name="T40" fmla="*/ 1 w 503"/>
                <a:gd name="T41" fmla="*/ 0 h 677"/>
                <a:gd name="T42" fmla="*/ 1 w 503"/>
                <a:gd name="T43" fmla="*/ 0 h 677"/>
                <a:gd name="T44" fmla="*/ 1 w 503"/>
                <a:gd name="T45" fmla="*/ 0 h 677"/>
                <a:gd name="T46" fmla="*/ 1 w 503"/>
                <a:gd name="T47" fmla="*/ 0 h 677"/>
                <a:gd name="T48" fmla="*/ 1 w 503"/>
                <a:gd name="T49" fmla="*/ 0 h 677"/>
                <a:gd name="T50" fmla="*/ 1 w 503"/>
                <a:gd name="T51" fmla="*/ 0 h 677"/>
                <a:gd name="T52" fmla="*/ 1 w 503"/>
                <a:gd name="T53" fmla="*/ 0 h 677"/>
                <a:gd name="T54" fmla="*/ 1 w 503"/>
                <a:gd name="T55" fmla="*/ 0 h 677"/>
                <a:gd name="T56" fmla="*/ 1 w 503"/>
                <a:gd name="T57" fmla="*/ 0 h 677"/>
                <a:gd name="T58" fmla="*/ 1 w 503"/>
                <a:gd name="T59" fmla="*/ 0 h 677"/>
                <a:gd name="T60" fmla="*/ 1 w 503"/>
                <a:gd name="T61" fmla="*/ 0 h 677"/>
                <a:gd name="T62" fmla="*/ 1 w 503"/>
                <a:gd name="T63" fmla="*/ 0 h 677"/>
                <a:gd name="T64" fmla="*/ 1 w 503"/>
                <a:gd name="T65" fmla="*/ 0 h 677"/>
                <a:gd name="T66" fmla="*/ 1 w 503"/>
                <a:gd name="T67" fmla="*/ 0 h 677"/>
                <a:gd name="T68" fmla="*/ 1 w 503"/>
                <a:gd name="T69" fmla="*/ 0 h 677"/>
                <a:gd name="T70" fmla="*/ 1 w 503"/>
                <a:gd name="T71" fmla="*/ 0 h 677"/>
                <a:gd name="T72" fmla="*/ 1 w 503"/>
                <a:gd name="T73" fmla="*/ 0 h 677"/>
                <a:gd name="T74" fmla="*/ 1 w 503"/>
                <a:gd name="T75" fmla="*/ 0 h 677"/>
                <a:gd name="T76" fmla="*/ 1 w 503"/>
                <a:gd name="T77" fmla="*/ 0 h 677"/>
                <a:gd name="T78" fmla="*/ 1 w 503"/>
                <a:gd name="T79" fmla="*/ 0 h 677"/>
                <a:gd name="T80" fmla="*/ 1 w 503"/>
                <a:gd name="T81" fmla="*/ 0 h 677"/>
                <a:gd name="T82" fmla="*/ 1 w 503"/>
                <a:gd name="T83" fmla="*/ 0 h 677"/>
                <a:gd name="T84" fmla="*/ 1 w 503"/>
                <a:gd name="T85" fmla="*/ 0 h 677"/>
                <a:gd name="T86" fmla="*/ 1 w 503"/>
                <a:gd name="T87" fmla="*/ 0 h 677"/>
                <a:gd name="T88" fmla="*/ 1 w 503"/>
                <a:gd name="T89" fmla="*/ 0 h 677"/>
                <a:gd name="T90" fmla="*/ 1 w 503"/>
                <a:gd name="T91" fmla="*/ 0 h 677"/>
                <a:gd name="T92" fmla="*/ 1 w 503"/>
                <a:gd name="T93" fmla="*/ 0 h 677"/>
                <a:gd name="T94" fmla="*/ 1 w 503"/>
                <a:gd name="T95" fmla="*/ 0 h 677"/>
                <a:gd name="T96" fmla="*/ 1 w 503"/>
                <a:gd name="T97" fmla="*/ 0 h 677"/>
                <a:gd name="T98" fmla="*/ 1 w 503"/>
                <a:gd name="T99" fmla="*/ 0 h 677"/>
                <a:gd name="T100" fmla="*/ 1 w 503"/>
                <a:gd name="T101" fmla="*/ 0 h 677"/>
                <a:gd name="T102" fmla="*/ 1 w 503"/>
                <a:gd name="T103" fmla="*/ 0 h 677"/>
                <a:gd name="T104" fmla="*/ 1 w 503"/>
                <a:gd name="T105" fmla="*/ 0 h 677"/>
                <a:gd name="T106" fmla="*/ 1 w 503"/>
                <a:gd name="T107" fmla="*/ 0 h 677"/>
                <a:gd name="T108" fmla="*/ 1 w 503"/>
                <a:gd name="T109" fmla="*/ 0 h 677"/>
                <a:gd name="T110" fmla="*/ 1 w 503"/>
                <a:gd name="T111" fmla="*/ 0 h 677"/>
                <a:gd name="T112" fmla="*/ 1 w 503"/>
                <a:gd name="T113" fmla="*/ 0 h 677"/>
                <a:gd name="T114" fmla="*/ 1 w 503"/>
                <a:gd name="T115" fmla="*/ 0 h 677"/>
                <a:gd name="T116" fmla="*/ 1 w 503"/>
                <a:gd name="T117" fmla="*/ 0 h 67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03"/>
                <a:gd name="T178" fmla="*/ 0 h 677"/>
                <a:gd name="T179" fmla="*/ 503 w 503"/>
                <a:gd name="T180" fmla="*/ 677 h 67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03" h="677">
                  <a:moveTo>
                    <a:pt x="277" y="0"/>
                  </a:moveTo>
                  <a:lnTo>
                    <a:pt x="168" y="83"/>
                  </a:lnTo>
                  <a:lnTo>
                    <a:pt x="38" y="261"/>
                  </a:lnTo>
                  <a:lnTo>
                    <a:pt x="37" y="265"/>
                  </a:lnTo>
                  <a:lnTo>
                    <a:pt x="32" y="278"/>
                  </a:lnTo>
                  <a:lnTo>
                    <a:pt x="26" y="295"/>
                  </a:lnTo>
                  <a:lnTo>
                    <a:pt x="19" y="316"/>
                  </a:lnTo>
                  <a:lnTo>
                    <a:pt x="11" y="338"/>
                  </a:lnTo>
                  <a:lnTo>
                    <a:pt x="6" y="358"/>
                  </a:lnTo>
                  <a:lnTo>
                    <a:pt x="1" y="373"/>
                  </a:lnTo>
                  <a:lnTo>
                    <a:pt x="0" y="382"/>
                  </a:lnTo>
                  <a:lnTo>
                    <a:pt x="0" y="404"/>
                  </a:lnTo>
                  <a:lnTo>
                    <a:pt x="0" y="443"/>
                  </a:lnTo>
                  <a:lnTo>
                    <a:pt x="3" y="483"/>
                  </a:lnTo>
                  <a:lnTo>
                    <a:pt x="13" y="512"/>
                  </a:lnTo>
                  <a:lnTo>
                    <a:pt x="18" y="520"/>
                  </a:lnTo>
                  <a:lnTo>
                    <a:pt x="25" y="528"/>
                  </a:lnTo>
                  <a:lnTo>
                    <a:pt x="32" y="533"/>
                  </a:lnTo>
                  <a:lnTo>
                    <a:pt x="39" y="539"/>
                  </a:lnTo>
                  <a:lnTo>
                    <a:pt x="47" y="542"/>
                  </a:lnTo>
                  <a:lnTo>
                    <a:pt x="55" y="547"/>
                  </a:lnTo>
                  <a:lnTo>
                    <a:pt x="64" y="550"/>
                  </a:lnTo>
                  <a:lnTo>
                    <a:pt x="75" y="555"/>
                  </a:lnTo>
                  <a:lnTo>
                    <a:pt x="85" y="560"/>
                  </a:lnTo>
                  <a:lnTo>
                    <a:pt x="94" y="566"/>
                  </a:lnTo>
                  <a:lnTo>
                    <a:pt x="102" y="573"/>
                  </a:lnTo>
                  <a:lnTo>
                    <a:pt x="109" y="580"/>
                  </a:lnTo>
                  <a:lnTo>
                    <a:pt x="116" y="588"/>
                  </a:lnTo>
                  <a:lnTo>
                    <a:pt x="122" y="595"/>
                  </a:lnTo>
                  <a:lnTo>
                    <a:pt x="129" y="602"/>
                  </a:lnTo>
                  <a:lnTo>
                    <a:pt x="135" y="609"/>
                  </a:lnTo>
                  <a:lnTo>
                    <a:pt x="143" y="617"/>
                  </a:lnTo>
                  <a:lnTo>
                    <a:pt x="152" y="627"/>
                  </a:lnTo>
                  <a:lnTo>
                    <a:pt x="163" y="638"/>
                  </a:lnTo>
                  <a:lnTo>
                    <a:pt x="174" y="649"/>
                  </a:lnTo>
                  <a:lnTo>
                    <a:pt x="184" y="660"/>
                  </a:lnTo>
                  <a:lnTo>
                    <a:pt x="193" y="669"/>
                  </a:lnTo>
                  <a:lnTo>
                    <a:pt x="199" y="674"/>
                  </a:lnTo>
                  <a:lnTo>
                    <a:pt x="201" y="677"/>
                  </a:lnTo>
                  <a:lnTo>
                    <a:pt x="281" y="626"/>
                  </a:lnTo>
                  <a:lnTo>
                    <a:pt x="286" y="624"/>
                  </a:lnTo>
                  <a:lnTo>
                    <a:pt x="296" y="618"/>
                  </a:lnTo>
                  <a:lnTo>
                    <a:pt x="312" y="610"/>
                  </a:lnTo>
                  <a:lnTo>
                    <a:pt x="330" y="601"/>
                  </a:lnTo>
                  <a:lnTo>
                    <a:pt x="350" y="590"/>
                  </a:lnTo>
                  <a:lnTo>
                    <a:pt x="369" y="582"/>
                  </a:lnTo>
                  <a:lnTo>
                    <a:pt x="382" y="575"/>
                  </a:lnTo>
                  <a:lnTo>
                    <a:pt x="390" y="572"/>
                  </a:lnTo>
                  <a:lnTo>
                    <a:pt x="398" y="571"/>
                  </a:lnTo>
                  <a:lnTo>
                    <a:pt x="411" y="568"/>
                  </a:lnTo>
                  <a:lnTo>
                    <a:pt x="426" y="567"/>
                  </a:lnTo>
                  <a:lnTo>
                    <a:pt x="443" y="565"/>
                  </a:lnTo>
                  <a:lnTo>
                    <a:pt x="460" y="564"/>
                  </a:lnTo>
                  <a:lnTo>
                    <a:pt x="473" y="564"/>
                  </a:lnTo>
                  <a:lnTo>
                    <a:pt x="484" y="563"/>
                  </a:lnTo>
                  <a:lnTo>
                    <a:pt x="487" y="563"/>
                  </a:lnTo>
                  <a:lnTo>
                    <a:pt x="503" y="534"/>
                  </a:lnTo>
                  <a:lnTo>
                    <a:pt x="436" y="143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73" name="Freeform 3654"/>
            <p:cNvSpPr>
              <a:spLocks/>
            </p:cNvSpPr>
            <p:nvPr/>
          </p:nvSpPr>
          <p:spPr bwMode="auto">
            <a:xfrm>
              <a:off x="1441" y="3307"/>
              <a:ext cx="429" cy="413"/>
            </a:xfrm>
            <a:custGeom>
              <a:avLst/>
              <a:gdLst>
                <a:gd name="T0" fmla="*/ 1 w 858"/>
                <a:gd name="T1" fmla="*/ 1 h 826"/>
                <a:gd name="T2" fmla="*/ 1 w 858"/>
                <a:gd name="T3" fmla="*/ 1 h 826"/>
                <a:gd name="T4" fmla="*/ 1 w 858"/>
                <a:gd name="T5" fmla="*/ 1 h 826"/>
                <a:gd name="T6" fmla="*/ 1 w 858"/>
                <a:gd name="T7" fmla="*/ 1 h 826"/>
                <a:gd name="T8" fmla="*/ 1 w 858"/>
                <a:gd name="T9" fmla="*/ 1 h 826"/>
                <a:gd name="T10" fmla="*/ 1 w 858"/>
                <a:gd name="T11" fmla="*/ 1 h 826"/>
                <a:gd name="T12" fmla="*/ 1 w 858"/>
                <a:gd name="T13" fmla="*/ 1 h 826"/>
                <a:gd name="T14" fmla="*/ 1 w 858"/>
                <a:gd name="T15" fmla="*/ 1 h 826"/>
                <a:gd name="T16" fmla="*/ 1 w 858"/>
                <a:gd name="T17" fmla="*/ 1 h 826"/>
                <a:gd name="T18" fmla="*/ 1 w 858"/>
                <a:gd name="T19" fmla="*/ 1 h 826"/>
                <a:gd name="T20" fmla="*/ 1 w 858"/>
                <a:gd name="T21" fmla="*/ 1 h 826"/>
                <a:gd name="T22" fmla="*/ 1 w 858"/>
                <a:gd name="T23" fmla="*/ 1 h 826"/>
                <a:gd name="T24" fmla="*/ 1 w 858"/>
                <a:gd name="T25" fmla="*/ 1 h 826"/>
                <a:gd name="T26" fmla="*/ 1 w 858"/>
                <a:gd name="T27" fmla="*/ 1 h 826"/>
                <a:gd name="T28" fmla="*/ 1 w 858"/>
                <a:gd name="T29" fmla="*/ 1 h 826"/>
                <a:gd name="T30" fmla="*/ 1 w 858"/>
                <a:gd name="T31" fmla="*/ 1 h 826"/>
                <a:gd name="T32" fmla="*/ 1 w 858"/>
                <a:gd name="T33" fmla="*/ 1 h 826"/>
                <a:gd name="T34" fmla="*/ 1 w 858"/>
                <a:gd name="T35" fmla="*/ 1 h 826"/>
                <a:gd name="T36" fmla="*/ 1 w 858"/>
                <a:gd name="T37" fmla="*/ 1 h 826"/>
                <a:gd name="T38" fmla="*/ 1 w 858"/>
                <a:gd name="T39" fmla="*/ 1 h 826"/>
                <a:gd name="T40" fmla="*/ 1 w 858"/>
                <a:gd name="T41" fmla="*/ 1 h 826"/>
                <a:gd name="T42" fmla="*/ 1 w 858"/>
                <a:gd name="T43" fmla="*/ 1 h 826"/>
                <a:gd name="T44" fmla="*/ 1 w 858"/>
                <a:gd name="T45" fmla="*/ 1 h 826"/>
                <a:gd name="T46" fmla="*/ 1 w 858"/>
                <a:gd name="T47" fmla="*/ 1 h 826"/>
                <a:gd name="T48" fmla="*/ 1 w 858"/>
                <a:gd name="T49" fmla="*/ 1 h 826"/>
                <a:gd name="T50" fmla="*/ 1 w 858"/>
                <a:gd name="T51" fmla="*/ 1 h 826"/>
                <a:gd name="T52" fmla="*/ 1 w 858"/>
                <a:gd name="T53" fmla="*/ 1 h 826"/>
                <a:gd name="T54" fmla="*/ 1 w 858"/>
                <a:gd name="T55" fmla="*/ 1 h 826"/>
                <a:gd name="T56" fmla="*/ 1 w 858"/>
                <a:gd name="T57" fmla="*/ 1 h 826"/>
                <a:gd name="T58" fmla="*/ 1 w 858"/>
                <a:gd name="T59" fmla="*/ 1 h 826"/>
                <a:gd name="T60" fmla="*/ 1 w 858"/>
                <a:gd name="T61" fmla="*/ 1 h 826"/>
                <a:gd name="T62" fmla="*/ 1 w 858"/>
                <a:gd name="T63" fmla="*/ 1 h 826"/>
                <a:gd name="T64" fmla="*/ 1 w 858"/>
                <a:gd name="T65" fmla="*/ 1 h 826"/>
                <a:gd name="T66" fmla="*/ 1 w 858"/>
                <a:gd name="T67" fmla="*/ 1 h 826"/>
                <a:gd name="T68" fmla="*/ 1 w 858"/>
                <a:gd name="T69" fmla="*/ 1 h 826"/>
                <a:gd name="T70" fmla="*/ 1 w 858"/>
                <a:gd name="T71" fmla="*/ 1 h 826"/>
                <a:gd name="T72" fmla="*/ 1 w 858"/>
                <a:gd name="T73" fmla="*/ 1 h 826"/>
                <a:gd name="T74" fmla="*/ 1 w 858"/>
                <a:gd name="T75" fmla="*/ 1 h 826"/>
                <a:gd name="T76" fmla="*/ 1 w 858"/>
                <a:gd name="T77" fmla="*/ 1 h 826"/>
                <a:gd name="T78" fmla="*/ 1 w 858"/>
                <a:gd name="T79" fmla="*/ 1 h 826"/>
                <a:gd name="T80" fmla="*/ 1 w 858"/>
                <a:gd name="T81" fmla="*/ 1 h 826"/>
                <a:gd name="T82" fmla="*/ 1 w 858"/>
                <a:gd name="T83" fmla="*/ 1 h 826"/>
                <a:gd name="T84" fmla="*/ 1 w 858"/>
                <a:gd name="T85" fmla="*/ 1 h 826"/>
                <a:gd name="T86" fmla="*/ 1 w 858"/>
                <a:gd name="T87" fmla="*/ 1 h 826"/>
                <a:gd name="T88" fmla="*/ 1 w 858"/>
                <a:gd name="T89" fmla="*/ 1 h 826"/>
                <a:gd name="T90" fmla="*/ 1 w 858"/>
                <a:gd name="T91" fmla="*/ 1 h 826"/>
                <a:gd name="T92" fmla="*/ 1 w 858"/>
                <a:gd name="T93" fmla="*/ 1 h 826"/>
                <a:gd name="T94" fmla="*/ 1 w 858"/>
                <a:gd name="T95" fmla="*/ 1 h 826"/>
                <a:gd name="T96" fmla="*/ 1 w 858"/>
                <a:gd name="T97" fmla="*/ 1 h 826"/>
                <a:gd name="T98" fmla="*/ 1 w 858"/>
                <a:gd name="T99" fmla="*/ 1 h 826"/>
                <a:gd name="T100" fmla="*/ 1 w 858"/>
                <a:gd name="T101" fmla="*/ 1 h 826"/>
                <a:gd name="T102" fmla="*/ 1 w 858"/>
                <a:gd name="T103" fmla="*/ 1 h 826"/>
                <a:gd name="T104" fmla="*/ 1 w 858"/>
                <a:gd name="T105" fmla="*/ 1 h 826"/>
                <a:gd name="T106" fmla="*/ 1 w 858"/>
                <a:gd name="T107" fmla="*/ 1 h 826"/>
                <a:gd name="T108" fmla="*/ 1 w 858"/>
                <a:gd name="T109" fmla="*/ 1 h 826"/>
                <a:gd name="T110" fmla="*/ 1 w 858"/>
                <a:gd name="T111" fmla="*/ 1 h 826"/>
                <a:gd name="T112" fmla="*/ 1 w 858"/>
                <a:gd name="T113" fmla="*/ 1 h 826"/>
                <a:gd name="T114" fmla="*/ 1 w 858"/>
                <a:gd name="T115" fmla="*/ 1 h 826"/>
                <a:gd name="T116" fmla="*/ 1 w 858"/>
                <a:gd name="T117" fmla="*/ 1 h 82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58"/>
                <a:gd name="T178" fmla="*/ 0 h 826"/>
                <a:gd name="T179" fmla="*/ 858 w 858"/>
                <a:gd name="T180" fmla="*/ 826 h 82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58" h="826">
                  <a:moveTo>
                    <a:pt x="858" y="826"/>
                  </a:moveTo>
                  <a:lnTo>
                    <a:pt x="857" y="775"/>
                  </a:lnTo>
                  <a:lnTo>
                    <a:pt x="707" y="643"/>
                  </a:lnTo>
                  <a:lnTo>
                    <a:pt x="653" y="505"/>
                  </a:lnTo>
                  <a:lnTo>
                    <a:pt x="657" y="454"/>
                  </a:lnTo>
                  <a:lnTo>
                    <a:pt x="653" y="453"/>
                  </a:lnTo>
                  <a:lnTo>
                    <a:pt x="643" y="449"/>
                  </a:lnTo>
                  <a:lnTo>
                    <a:pt x="628" y="445"/>
                  </a:lnTo>
                  <a:lnTo>
                    <a:pt x="612" y="438"/>
                  </a:lnTo>
                  <a:lnTo>
                    <a:pt x="593" y="431"/>
                  </a:lnTo>
                  <a:lnTo>
                    <a:pt x="577" y="424"/>
                  </a:lnTo>
                  <a:lnTo>
                    <a:pt x="565" y="418"/>
                  </a:lnTo>
                  <a:lnTo>
                    <a:pt x="557" y="413"/>
                  </a:lnTo>
                  <a:lnTo>
                    <a:pt x="546" y="404"/>
                  </a:lnTo>
                  <a:lnTo>
                    <a:pt x="525" y="390"/>
                  </a:lnTo>
                  <a:lnTo>
                    <a:pt x="499" y="372"/>
                  </a:lnTo>
                  <a:lnTo>
                    <a:pt x="469" y="351"/>
                  </a:lnTo>
                  <a:lnTo>
                    <a:pt x="438" y="332"/>
                  </a:lnTo>
                  <a:lnTo>
                    <a:pt x="411" y="315"/>
                  </a:lnTo>
                  <a:lnTo>
                    <a:pt x="391" y="302"/>
                  </a:lnTo>
                  <a:lnTo>
                    <a:pt x="380" y="295"/>
                  </a:lnTo>
                  <a:lnTo>
                    <a:pt x="374" y="286"/>
                  </a:lnTo>
                  <a:lnTo>
                    <a:pt x="368" y="270"/>
                  </a:lnTo>
                  <a:lnTo>
                    <a:pt x="360" y="247"/>
                  </a:lnTo>
                  <a:lnTo>
                    <a:pt x="351" y="220"/>
                  </a:lnTo>
                  <a:lnTo>
                    <a:pt x="345" y="194"/>
                  </a:lnTo>
                  <a:lnTo>
                    <a:pt x="338" y="171"/>
                  </a:lnTo>
                  <a:lnTo>
                    <a:pt x="333" y="153"/>
                  </a:lnTo>
                  <a:lnTo>
                    <a:pt x="330" y="143"/>
                  </a:lnTo>
                  <a:lnTo>
                    <a:pt x="326" y="136"/>
                  </a:lnTo>
                  <a:lnTo>
                    <a:pt x="322" y="127"/>
                  </a:lnTo>
                  <a:lnTo>
                    <a:pt x="315" y="114"/>
                  </a:lnTo>
                  <a:lnTo>
                    <a:pt x="307" y="101"/>
                  </a:lnTo>
                  <a:lnTo>
                    <a:pt x="300" y="89"/>
                  </a:lnTo>
                  <a:lnTo>
                    <a:pt x="293" y="78"/>
                  </a:lnTo>
                  <a:lnTo>
                    <a:pt x="288" y="70"/>
                  </a:lnTo>
                  <a:lnTo>
                    <a:pt x="287" y="68"/>
                  </a:lnTo>
                  <a:lnTo>
                    <a:pt x="220" y="17"/>
                  </a:lnTo>
                  <a:lnTo>
                    <a:pt x="179" y="0"/>
                  </a:lnTo>
                  <a:lnTo>
                    <a:pt x="111" y="38"/>
                  </a:lnTo>
                  <a:lnTo>
                    <a:pt x="85" y="55"/>
                  </a:lnTo>
                  <a:lnTo>
                    <a:pt x="48" y="89"/>
                  </a:lnTo>
                  <a:lnTo>
                    <a:pt x="46" y="90"/>
                  </a:lnTo>
                  <a:lnTo>
                    <a:pt x="39" y="92"/>
                  </a:lnTo>
                  <a:lnTo>
                    <a:pt x="30" y="95"/>
                  </a:lnTo>
                  <a:lnTo>
                    <a:pt x="20" y="99"/>
                  </a:lnTo>
                  <a:lnTo>
                    <a:pt x="10" y="104"/>
                  </a:lnTo>
                  <a:lnTo>
                    <a:pt x="4" y="108"/>
                  </a:lnTo>
                  <a:lnTo>
                    <a:pt x="0" y="114"/>
                  </a:lnTo>
                  <a:lnTo>
                    <a:pt x="1" y="119"/>
                  </a:lnTo>
                  <a:lnTo>
                    <a:pt x="6" y="123"/>
                  </a:lnTo>
                  <a:lnTo>
                    <a:pt x="10" y="128"/>
                  </a:lnTo>
                  <a:lnTo>
                    <a:pt x="16" y="134"/>
                  </a:lnTo>
                  <a:lnTo>
                    <a:pt x="22" y="137"/>
                  </a:lnTo>
                  <a:lnTo>
                    <a:pt x="28" y="141"/>
                  </a:lnTo>
                  <a:lnTo>
                    <a:pt x="34" y="143"/>
                  </a:lnTo>
                  <a:lnTo>
                    <a:pt x="40" y="144"/>
                  </a:lnTo>
                  <a:lnTo>
                    <a:pt x="48" y="143"/>
                  </a:lnTo>
                  <a:lnTo>
                    <a:pt x="57" y="142"/>
                  </a:lnTo>
                  <a:lnTo>
                    <a:pt x="66" y="139"/>
                  </a:lnTo>
                  <a:lnTo>
                    <a:pt x="75" y="138"/>
                  </a:lnTo>
                  <a:lnTo>
                    <a:pt x="83" y="138"/>
                  </a:lnTo>
                  <a:lnTo>
                    <a:pt x="91" y="139"/>
                  </a:lnTo>
                  <a:lnTo>
                    <a:pt x="97" y="142"/>
                  </a:lnTo>
                  <a:lnTo>
                    <a:pt x="101" y="145"/>
                  </a:lnTo>
                  <a:lnTo>
                    <a:pt x="103" y="152"/>
                  </a:lnTo>
                  <a:lnTo>
                    <a:pt x="105" y="163"/>
                  </a:lnTo>
                  <a:lnTo>
                    <a:pt x="112" y="176"/>
                  </a:lnTo>
                  <a:lnTo>
                    <a:pt x="121" y="194"/>
                  </a:lnTo>
                  <a:lnTo>
                    <a:pt x="133" y="212"/>
                  </a:lnTo>
                  <a:lnTo>
                    <a:pt x="143" y="229"/>
                  </a:lnTo>
                  <a:lnTo>
                    <a:pt x="152" y="245"/>
                  </a:lnTo>
                  <a:lnTo>
                    <a:pt x="159" y="257"/>
                  </a:lnTo>
                  <a:lnTo>
                    <a:pt x="161" y="265"/>
                  </a:lnTo>
                  <a:lnTo>
                    <a:pt x="164" y="278"/>
                  </a:lnTo>
                  <a:lnTo>
                    <a:pt x="171" y="294"/>
                  </a:lnTo>
                  <a:lnTo>
                    <a:pt x="181" y="311"/>
                  </a:lnTo>
                  <a:lnTo>
                    <a:pt x="195" y="328"/>
                  </a:lnTo>
                  <a:lnTo>
                    <a:pt x="204" y="337"/>
                  </a:lnTo>
                  <a:lnTo>
                    <a:pt x="217" y="347"/>
                  </a:lnTo>
                  <a:lnTo>
                    <a:pt x="230" y="357"/>
                  </a:lnTo>
                  <a:lnTo>
                    <a:pt x="245" y="368"/>
                  </a:lnTo>
                  <a:lnTo>
                    <a:pt x="260" y="379"/>
                  </a:lnTo>
                  <a:lnTo>
                    <a:pt x="274" y="390"/>
                  </a:lnTo>
                  <a:lnTo>
                    <a:pt x="287" y="400"/>
                  </a:lnTo>
                  <a:lnTo>
                    <a:pt x="296" y="408"/>
                  </a:lnTo>
                  <a:lnTo>
                    <a:pt x="302" y="414"/>
                  </a:lnTo>
                  <a:lnTo>
                    <a:pt x="311" y="424"/>
                  </a:lnTo>
                  <a:lnTo>
                    <a:pt x="324" y="437"/>
                  </a:lnTo>
                  <a:lnTo>
                    <a:pt x="339" y="453"/>
                  </a:lnTo>
                  <a:lnTo>
                    <a:pt x="357" y="470"/>
                  </a:lnTo>
                  <a:lnTo>
                    <a:pt x="376" y="491"/>
                  </a:lnTo>
                  <a:lnTo>
                    <a:pt x="396" y="512"/>
                  </a:lnTo>
                  <a:lnTo>
                    <a:pt x="418" y="534"/>
                  </a:lnTo>
                  <a:lnTo>
                    <a:pt x="440" y="557"/>
                  </a:lnTo>
                  <a:lnTo>
                    <a:pt x="461" y="578"/>
                  </a:lnTo>
                  <a:lnTo>
                    <a:pt x="483" y="600"/>
                  </a:lnTo>
                  <a:lnTo>
                    <a:pt x="502" y="620"/>
                  </a:lnTo>
                  <a:lnTo>
                    <a:pt x="522" y="640"/>
                  </a:lnTo>
                  <a:lnTo>
                    <a:pt x="538" y="656"/>
                  </a:lnTo>
                  <a:lnTo>
                    <a:pt x="553" y="669"/>
                  </a:lnTo>
                  <a:lnTo>
                    <a:pt x="565" y="681"/>
                  </a:lnTo>
                  <a:lnTo>
                    <a:pt x="575" y="691"/>
                  </a:lnTo>
                  <a:lnTo>
                    <a:pt x="586" y="702"/>
                  </a:lnTo>
                  <a:lnTo>
                    <a:pt x="599" y="712"/>
                  </a:lnTo>
                  <a:lnTo>
                    <a:pt x="612" y="724"/>
                  </a:lnTo>
                  <a:lnTo>
                    <a:pt x="624" y="735"/>
                  </a:lnTo>
                  <a:lnTo>
                    <a:pt x="637" y="747"/>
                  </a:lnTo>
                  <a:lnTo>
                    <a:pt x="651" y="758"/>
                  </a:lnTo>
                  <a:lnTo>
                    <a:pt x="665" y="770"/>
                  </a:lnTo>
                  <a:lnTo>
                    <a:pt x="679" y="780"/>
                  </a:lnTo>
                  <a:lnTo>
                    <a:pt x="692" y="790"/>
                  </a:lnTo>
                  <a:lnTo>
                    <a:pt x="706" y="800"/>
                  </a:lnTo>
                  <a:lnTo>
                    <a:pt x="720" y="808"/>
                  </a:lnTo>
                  <a:lnTo>
                    <a:pt x="734" y="815"/>
                  </a:lnTo>
                  <a:lnTo>
                    <a:pt x="748" y="819"/>
                  </a:lnTo>
                  <a:lnTo>
                    <a:pt x="760" y="824"/>
                  </a:lnTo>
                  <a:lnTo>
                    <a:pt x="773" y="826"/>
                  </a:lnTo>
                  <a:lnTo>
                    <a:pt x="858" y="826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74" name="Freeform 3655"/>
            <p:cNvSpPr>
              <a:spLocks/>
            </p:cNvSpPr>
            <p:nvPr/>
          </p:nvSpPr>
          <p:spPr bwMode="auto">
            <a:xfrm>
              <a:off x="1577" y="3257"/>
              <a:ext cx="233" cy="195"/>
            </a:xfrm>
            <a:custGeom>
              <a:avLst/>
              <a:gdLst>
                <a:gd name="T0" fmla="*/ 1 w 465"/>
                <a:gd name="T1" fmla="*/ 1 h 390"/>
                <a:gd name="T2" fmla="*/ 1 w 465"/>
                <a:gd name="T3" fmla="*/ 1 h 390"/>
                <a:gd name="T4" fmla="*/ 1 w 465"/>
                <a:gd name="T5" fmla="*/ 1 h 390"/>
                <a:gd name="T6" fmla="*/ 1 w 465"/>
                <a:gd name="T7" fmla="*/ 1 h 390"/>
                <a:gd name="T8" fmla="*/ 1 w 465"/>
                <a:gd name="T9" fmla="*/ 0 h 390"/>
                <a:gd name="T10" fmla="*/ 1 w 465"/>
                <a:gd name="T11" fmla="*/ 1 h 390"/>
                <a:gd name="T12" fmla="*/ 1 w 465"/>
                <a:gd name="T13" fmla="*/ 1 h 390"/>
                <a:gd name="T14" fmla="*/ 1 w 465"/>
                <a:gd name="T15" fmla="*/ 1 h 390"/>
                <a:gd name="T16" fmla="*/ 1 w 465"/>
                <a:gd name="T17" fmla="*/ 1 h 390"/>
                <a:gd name="T18" fmla="*/ 0 w 465"/>
                <a:gd name="T19" fmla="*/ 1 h 390"/>
                <a:gd name="T20" fmla="*/ 1 w 465"/>
                <a:gd name="T21" fmla="*/ 1 h 390"/>
                <a:gd name="T22" fmla="*/ 1 w 465"/>
                <a:gd name="T23" fmla="*/ 1 h 390"/>
                <a:gd name="T24" fmla="*/ 1 w 465"/>
                <a:gd name="T25" fmla="*/ 1 h 390"/>
                <a:gd name="T26" fmla="*/ 1 w 465"/>
                <a:gd name="T27" fmla="*/ 1 h 390"/>
                <a:gd name="T28" fmla="*/ 1 w 465"/>
                <a:gd name="T29" fmla="*/ 1 h 390"/>
                <a:gd name="T30" fmla="*/ 1 w 465"/>
                <a:gd name="T31" fmla="*/ 1 h 390"/>
                <a:gd name="T32" fmla="*/ 1 w 465"/>
                <a:gd name="T33" fmla="*/ 1 h 390"/>
                <a:gd name="T34" fmla="*/ 1 w 465"/>
                <a:gd name="T35" fmla="*/ 1 h 390"/>
                <a:gd name="T36" fmla="*/ 1 w 465"/>
                <a:gd name="T37" fmla="*/ 1 h 390"/>
                <a:gd name="T38" fmla="*/ 1 w 465"/>
                <a:gd name="T39" fmla="*/ 1 h 390"/>
                <a:gd name="T40" fmla="*/ 1 w 465"/>
                <a:gd name="T41" fmla="*/ 1 h 390"/>
                <a:gd name="T42" fmla="*/ 1 w 465"/>
                <a:gd name="T43" fmla="*/ 1 h 390"/>
                <a:gd name="T44" fmla="*/ 1 w 465"/>
                <a:gd name="T45" fmla="*/ 1 h 390"/>
                <a:gd name="T46" fmla="*/ 1 w 465"/>
                <a:gd name="T47" fmla="*/ 1 h 390"/>
                <a:gd name="T48" fmla="*/ 1 w 465"/>
                <a:gd name="T49" fmla="*/ 1 h 390"/>
                <a:gd name="T50" fmla="*/ 1 w 465"/>
                <a:gd name="T51" fmla="*/ 1 h 390"/>
                <a:gd name="T52" fmla="*/ 1 w 465"/>
                <a:gd name="T53" fmla="*/ 1 h 390"/>
                <a:gd name="T54" fmla="*/ 1 w 465"/>
                <a:gd name="T55" fmla="*/ 1 h 390"/>
                <a:gd name="T56" fmla="*/ 1 w 465"/>
                <a:gd name="T57" fmla="*/ 1 h 390"/>
                <a:gd name="T58" fmla="*/ 1 w 465"/>
                <a:gd name="T59" fmla="*/ 1 h 390"/>
                <a:gd name="T60" fmla="*/ 1 w 465"/>
                <a:gd name="T61" fmla="*/ 1 h 390"/>
                <a:gd name="T62" fmla="*/ 1 w 465"/>
                <a:gd name="T63" fmla="*/ 1 h 390"/>
                <a:gd name="T64" fmla="*/ 1 w 465"/>
                <a:gd name="T65" fmla="*/ 1 h 390"/>
                <a:gd name="T66" fmla="*/ 1 w 465"/>
                <a:gd name="T67" fmla="*/ 1 h 390"/>
                <a:gd name="T68" fmla="*/ 1 w 465"/>
                <a:gd name="T69" fmla="*/ 1 h 390"/>
                <a:gd name="T70" fmla="*/ 1 w 465"/>
                <a:gd name="T71" fmla="*/ 1 h 390"/>
                <a:gd name="T72" fmla="*/ 1 w 465"/>
                <a:gd name="T73" fmla="*/ 1 h 390"/>
                <a:gd name="T74" fmla="*/ 1 w 465"/>
                <a:gd name="T75" fmla="*/ 1 h 390"/>
                <a:gd name="T76" fmla="*/ 1 w 465"/>
                <a:gd name="T77" fmla="*/ 1 h 390"/>
                <a:gd name="T78" fmla="*/ 1 w 465"/>
                <a:gd name="T79" fmla="*/ 1 h 390"/>
                <a:gd name="T80" fmla="*/ 1 w 465"/>
                <a:gd name="T81" fmla="*/ 1 h 390"/>
                <a:gd name="T82" fmla="*/ 1 w 465"/>
                <a:gd name="T83" fmla="*/ 1 h 390"/>
                <a:gd name="T84" fmla="*/ 1 w 465"/>
                <a:gd name="T85" fmla="*/ 1 h 390"/>
                <a:gd name="T86" fmla="*/ 1 w 465"/>
                <a:gd name="T87" fmla="*/ 1 h 390"/>
                <a:gd name="T88" fmla="*/ 1 w 465"/>
                <a:gd name="T89" fmla="*/ 1 h 390"/>
                <a:gd name="T90" fmla="*/ 1 w 465"/>
                <a:gd name="T91" fmla="*/ 1 h 390"/>
                <a:gd name="T92" fmla="*/ 1 w 465"/>
                <a:gd name="T93" fmla="*/ 1 h 390"/>
                <a:gd name="T94" fmla="*/ 1 w 465"/>
                <a:gd name="T95" fmla="*/ 1 h 390"/>
                <a:gd name="T96" fmla="*/ 1 w 465"/>
                <a:gd name="T97" fmla="*/ 1 h 390"/>
                <a:gd name="T98" fmla="*/ 1 w 465"/>
                <a:gd name="T99" fmla="*/ 1 h 390"/>
                <a:gd name="T100" fmla="*/ 1 w 465"/>
                <a:gd name="T101" fmla="*/ 1 h 390"/>
                <a:gd name="T102" fmla="*/ 1 w 465"/>
                <a:gd name="T103" fmla="*/ 1 h 390"/>
                <a:gd name="T104" fmla="*/ 1 w 465"/>
                <a:gd name="T105" fmla="*/ 1 h 390"/>
                <a:gd name="T106" fmla="*/ 1 w 465"/>
                <a:gd name="T107" fmla="*/ 1 h 390"/>
                <a:gd name="T108" fmla="*/ 1 w 465"/>
                <a:gd name="T109" fmla="*/ 1 h 390"/>
                <a:gd name="T110" fmla="*/ 1 w 465"/>
                <a:gd name="T111" fmla="*/ 1 h 390"/>
                <a:gd name="T112" fmla="*/ 1 w 465"/>
                <a:gd name="T113" fmla="*/ 1 h 390"/>
                <a:gd name="T114" fmla="*/ 1 w 465"/>
                <a:gd name="T115" fmla="*/ 1 h 390"/>
                <a:gd name="T116" fmla="*/ 1 w 465"/>
                <a:gd name="T117" fmla="*/ 1 h 390"/>
                <a:gd name="T118" fmla="*/ 1 w 465"/>
                <a:gd name="T119" fmla="*/ 1 h 390"/>
                <a:gd name="T120" fmla="*/ 1 w 465"/>
                <a:gd name="T121" fmla="*/ 1 h 390"/>
                <a:gd name="T122" fmla="*/ 1 w 465"/>
                <a:gd name="T123" fmla="*/ 1 h 39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65"/>
                <a:gd name="T187" fmla="*/ 0 h 390"/>
                <a:gd name="T188" fmla="*/ 465 w 465"/>
                <a:gd name="T189" fmla="*/ 390 h 39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65" h="390">
                  <a:moveTo>
                    <a:pt x="465" y="239"/>
                  </a:moveTo>
                  <a:lnTo>
                    <a:pt x="397" y="189"/>
                  </a:lnTo>
                  <a:lnTo>
                    <a:pt x="318" y="59"/>
                  </a:lnTo>
                  <a:lnTo>
                    <a:pt x="276" y="33"/>
                  </a:lnTo>
                  <a:lnTo>
                    <a:pt x="158" y="0"/>
                  </a:lnTo>
                  <a:lnTo>
                    <a:pt x="99" y="21"/>
                  </a:lnTo>
                  <a:lnTo>
                    <a:pt x="20" y="41"/>
                  </a:lnTo>
                  <a:lnTo>
                    <a:pt x="15" y="42"/>
                  </a:lnTo>
                  <a:lnTo>
                    <a:pt x="6" y="47"/>
                  </a:lnTo>
                  <a:lnTo>
                    <a:pt x="0" y="54"/>
                  </a:lnTo>
                  <a:lnTo>
                    <a:pt x="7" y="63"/>
                  </a:lnTo>
                  <a:lnTo>
                    <a:pt x="21" y="68"/>
                  </a:lnTo>
                  <a:lnTo>
                    <a:pt x="30" y="66"/>
                  </a:lnTo>
                  <a:lnTo>
                    <a:pt x="35" y="67"/>
                  </a:lnTo>
                  <a:lnTo>
                    <a:pt x="37" y="76"/>
                  </a:lnTo>
                  <a:lnTo>
                    <a:pt x="37" y="90"/>
                  </a:lnTo>
                  <a:lnTo>
                    <a:pt x="38" y="99"/>
                  </a:lnTo>
                  <a:lnTo>
                    <a:pt x="43" y="105"/>
                  </a:lnTo>
                  <a:lnTo>
                    <a:pt x="50" y="109"/>
                  </a:lnTo>
                  <a:lnTo>
                    <a:pt x="58" y="108"/>
                  </a:lnTo>
                  <a:lnTo>
                    <a:pt x="71" y="104"/>
                  </a:lnTo>
                  <a:lnTo>
                    <a:pt x="90" y="98"/>
                  </a:lnTo>
                  <a:lnTo>
                    <a:pt x="108" y="90"/>
                  </a:lnTo>
                  <a:lnTo>
                    <a:pt x="127" y="80"/>
                  </a:lnTo>
                  <a:lnTo>
                    <a:pt x="143" y="74"/>
                  </a:lnTo>
                  <a:lnTo>
                    <a:pt x="153" y="69"/>
                  </a:lnTo>
                  <a:lnTo>
                    <a:pt x="158" y="67"/>
                  </a:lnTo>
                  <a:lnTo>
                    <a:pt x="246" y="97"/>
                  </a:lnTo>
                  <a:lnTo>
                    <a:pt x="285" y="138"/>
                  </a:lnTo>
                  <a:lnTo>
                    <a:pt x="229" y="113"/>
                  </a:lnTo>
                  <a:lnTo>
                    <a:pt x="167" y="113"/>
                  </a:lnTo>
                  <a:lnTo>
                    <a:pt x="142" y="138"/>
                  </a:lnTo>
                  <a:lnTo>
                    <a:pt x="226" y="168"/>
                  </a:lnTo>
                  <a:lnTo>
                    <a:pt x="228" y="173"/>
                  </a:lnTo>
                  <a:lnTo>
                    <a:pt x="235" y="186"/>
                  </a:lnTo>
                  <a:lnTo>
                    <a:pt x="244" y="205"/>
                  </a:lnTo>
                  <a:lnTo>
                    <a:pt x="255" y="227"/>
                  </a:lnTo>
                  <a:lnTo>
                    <a:pt x="258" y="237"/>
                  </a:lnTo>
                  <a:lnTo>
                    <a:pt x="260" y="249"/>
                  </a:lnTo>
                  <a:lnTo>
                    <a:pt x="263" y="259"/>
                  </a:lnTo>
                  <a:lnTo>
                    <a:pt x="264" y="268"/>
                  </a:lnTo>
                  <a:lnTo>
                    <a:pt x="267" y="278"/>
                  </a:lnTo>
                  <a:lnTo>
                    <a:pt x="272" y="286"/>
                  </a:lnTo>
                  <a:lnTo>
                    <a:pt x="281" y="292"/>
                  </a:lnTo>
                  <a:lnTo>
                    <a:pt x="293" y="298"/>
                  </a:lnTo>
                  <a:lnTo>
                    <a:pt x="306" y="302"/>
                  </a:lnTo>
                  <a:lnTo>
                    <a:pt x="318" y="305"/>
                  </a:lnTo>
                  <a:lnTo>
                    <a:pt x="329" y="307"/>
                  </a:lnTo>
                  <a:lnTo>
                    <a:pt x="339" y="309"/>
                  </a:lnTo>
                  <a:lnTo>
                    <a:pt x="348" y="311"/>
                  </a:lnTo>
                  <a:lnTo>
                    <a:pt x="356" y="314"/>
                  </a:lnTo>
                  <a:lnTo>
                    <a:pt x="364" y="318"/>
                  </a:lnTo>
                  <a:lnTo>
                    <a:pt x="372" y="324"/>
                  </a:lnTo>
                  <a:lnTo>
                    <a:pt x="381" y="332"/>
                  </a:lnTo>
                  <a:lnTo>
                    <a:pt x="393" y="341"/>
                  </a:lnTo>
                  <a:lnTo>
                    <a:pt x="404" y="352"/>
                  </a:lnTo>
                  <a:lnTo>
                    <a:pt x="416" y="363"/>
                  </a:lnTo>
                  <a:lnTo>
                    <a:pt x="426" y="373"/>
                  </a:lnTo>
                  <a:lnTo>
                    <a:pt x="435" y="382"/>
                  </a:lnTo>
                  <a:lnTo>
                    <a:pt x="441" y="388"/>
                  </a:lnTo>
                  <a:lnTo>
                    <a:pt x="443" y="390"/>
                  </a:lnTo>
                  <a:lnTo>
                    <a:pt x="465" y="239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75" name="Freeform 3656"/>
            <p:cNvSpPr>
              <a:spLocks/>
            </p:cNvSpPr>
            <p:nvPr/>
          </p:nvSpPr>
          <p:spPr bwMode="auto">
            <a:xfrm>
              <a:off x="1965" y="2795"/>
              <a:ext cx="227" cy="277"/>
            </a:xfrm>
            <a:custGeom>
              <a:avLst/>
              <a:gdLst>
                <a:gd name="T0" fmla="*/ 1 w 453"/>
                <a:gd name="T1" fmla="*/ 1 h 554"/>
                <a:gd name="T2" fmla="*/ 1 w 453"/>
                <a:gd name="T3" fmla="*/ 1 h 554"/>
                <a:gd name="T4" fmla="*/ 1 w 453"/>
                <a:gd name="T5" fmla="*/ 0 h 554"/>
                <a:gd name="T6" fmla="*/ 1 w 453"/>
                <a:gd name="T7" fmla="*/ 1 h 554"/>
                <a:gd name="T8" fmla="*/ 1 w 453"/>
                <a:gd name="T9" fmla="*/ 1 h 554"/>
                <a:gd name="T10" fmla="*/ 1 w 453"/>
                <a:gd name="T11" fmla="*/ 1 h 554"/>
                <a:gd name="T12" fmla="*/ 1 w 453"/>
                <a:gd name="T13" fmla="*/ 1 h 554"/>
                <a:gd name="T14" fmla="*/ 1 w 453"/>
                <a:gd name="T15" fmla="*/ 1 h 554"/>
                <a:gd name="T16" fmla="*/ 1 w 453"/>
                <a:gd name="T17" fmla="*/ 1 h 554"/>
                <a:gd name="T18" fmla="*/ 1 w 453"/>
                <a:gd name="T19" fmla="*/ 1 h 554"/>
                <a:gd name="T20" fmla="*/ 1 w 453"/>
                <a:gd name="T21" fmla="*/ 1 h 554"/>
                <a:gd name="T22" fmla="*/ 1 w 453"/>
                <a:gd name="T23" fmla="*/ 1 h 554"/>
                <a:gd name="T24" fmla="*/ 1 w 453"/>
                <a:gd name="T25" fmla="*/ 1 h 554"/>
                <a:gd name="T26" fmla="*/ 1 w 453"/>
                <a:gd name="T27" fmla="*/ 1 h 554"/>
                <a:gd name="T28" fmla="*/ 1 w 453"/>
                <a:gd name="T29" fmla="*/ 1 h 554"/>
                <a:gd name="T30" fmla="*/ 1 w 453"/>
                <a:gd name="T31" fmla="*/ 1 h 554"/>
                <a:gd name="T32" fmla="*/ 1 w 453"/>
                <a:gd name="T33" fmla="*/ 1 h 554"/>
                <a:gd name="T34" fmla="*/ 1 w 453"/>
                <a:gd name="T35" fmla="*/ 1 h 554"/>
                <a:gd name="T36" fmla="*/ 1 w 453"/>
                <a:gd name="T37" fmla="*/ 1 h 554"/>
                <a:gd name="T38" fmla="*/ 1 w 453"/>
                <a:gd name="T39" fmla="*/ 1 h 554"/>
                <a:gd name="T40" fmla="*/ 1 w 453"/>
                <a:gd name="T41" fmla="*/ 1 h 554"/>
                <a:gd name="T42" fmla="*/ 0 w 453"/>
                <a:gd name="T43" fmla="*/ 1 h 554"/>
                <a:gd name="T44" fmla="*/ 1 w 453"/>
                <a:gd name="T45" fmla="*/ 1 h 554"/>
                <a:gd name="T46" fmla="*/ 1 w 453"/>
                <a:gd name="T47" fmla="*/ 1 h 554"/>
                <a:gd name="T48" fmla="*/ 1 w 453"/>
                <a:gd name="T49" fmla="*/ 1 h 554"/>
                <a:gd name="T50" fmla="*/ 1 w 453"/>
                <a:gd name="T51" fmla="*/ 1 h 554"/>
                <a:gd name="T52" fmla="*/ 1 w 453"/>
                <a:gd name="T53" fmla="*/ 1 h 554"/>
                <a:gd name="T54" fmla="*/ 1 w 453"/>
                <a:gd name="T55" fmla="*/ 1 h 554"/>
                <a:gd name="T56" fmla="*/ 1 w 453"/>
                <a:gd name="T57" fmla="*/ 1 h 554"/>
                <a:gd name="T58" fmla="*/ 1 w 453"/>
                <a:gd name="T59" fmla="*/ 1 h 554"/>
                <a:gd name="T60" fmla="*/ 1 w 453"/>
                <a:gd name="T61" fmla="*/ 1 h 554"/>
                <a:gd name="T62" fmla="*/ 1 w 453"/>
                <a:gd name="T63" fmla="*/ 1 h 554"/>
                <a:gd name="T64" fmla="*/ 1 w 453"/>
                <a:gd name="T65" fmla="*/ 1 h 554"/>
                <a:gd name="T66" fmla="*/ 1 w 453"/>
                <a:gd name="T67" fmla="*/ 1 h 554"/>
                <a:gd name="T68" fmla="*/ 1 w 453"/>
                <a:gd name="T69" fmla="*/ 1 h 554"/>
                <a:gd name="T70" fmla="*/ 1 w 453"/>
                <a:gd name="T71" fmla="*/ 1 h 554"/>
                <a:gd name="T72" fmla="*/ 1 w 453"/>
                <a:gd name="T73" fmla="*/ 1 h 554"/>
                <a:gd name="T74" fmla="*/ 1 w 453"/>
                <a:gd name="T75" fmla="*/ 1 h 554"/>
                <a:gd name="T76" fmla="*/ 1 w 453"/>
                <a:gd name="T77" fmla="*/ 1 h 554"/>
                <a:gd name="T78" fmla="*/ 1 w 453"/>
                <a:gd name="T79" fmla="*/ 1 h 554"/>
                <a:gd name="T80" fmla="*/ 1 w 453"/>
                <a:gd name="T81" fmla="*/ 1 h 554"/>
                <a:gd name="T82" fmla="*/ 1 w 453"/>
                <a:gd name="T83" fmla="*/ 1 h 55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53"/>
                <a:gd name="T127" fmla="*/ 0 h 554"/>
                <a:gd name="T128" fmla="*/ 453 w 453"/>
                <a:gd name="T129" fmla="*/ 554 h 55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53" h="554">
                  <a:moveTo>
                    <a:pt x="378" y="105"/>
                  </a:moveTo>
                  <a:lnTo>
                    <a:pt x="281" y="8"/>
                  </a:lnTo>
                  <a:lnTo>
                    <a:pt x="279" y="8"/>
                  </a:lnTo>
                  <a:lnTo>
                    <a:pt x="271" y="7"/>
                  </a:lnTo>
                  <a:lnTo>
                    <a:pt x="261" y="6"/>
                  </a:lnTo>
                  <a:lnTo>
                    <a:pt x="248" y="3"/>
                  </a:lnTo>
                  <a:lnTo>
                    <a:pt x="235" y="2"/>
                  </a:lnTo>
                  <a:lnTo>
                    <a:pt x="223" y="1"/>
                  </a:lnTo>
                  <a:lnTo>
                    <a:pt x="212" y="0"/>
                  </a:lnTo>
                  <a:lnTo>
                    <a:pt x="205" y="0"/>
                  </a:lnTo>
                  <a:lnTo>
                    <a:pt x="197" y="0"/>
                  </a:lnTo>
                  <a:lnTo>
                    <a:pt x="185" y="1"/>
                  </a:lnTo>
                  <a:lnTo>
                    <a:pt x="170" y="2"/>
                  </a:lnTo>
                  <a:lnTo>
                    <a:pt x="152" y="3"/>
                  </a:lnTo>
                  <a:lnTo>
                    <a:pt x="136" y="6"/>
                  </a:lnTo>
                  <a:lnTo>
                    <a:pt x="123" y="7"/>
                  </a:lnTo>
                  <a:lnTo>
                    <a:pt x="112" y="8"/>
                  </a:lnTo>
                  <a:lnTo>
                    <a:pt x="109" y="8"/>
                  </a:lnTo>
                  <a:lnTo>
                    <a:pt x="104" y="11"/>
                  </a:lnTo>
                  <a:lnTo>
                    <a:pt x="95" y="19"/>
                  </a:lnTo>
                  <a:lnTo>
                    <a:pt x="87" y="31"/>
                  </a:lnTo>
                  <a:lnTo>
                    <a:pt x="84" y="41"/>
                  </a:lnTo>
                  <a:lnTo>
                    <a:pt x="88" y="47"/>
                  </a:lnTo>
                  <a:lnTo>
                    <a:pt x="94" y="56"/>
                  </a:lnTo>
                  <a:lnTo>
                    <a:pt x="101" y="65"/>
                  </a:lnTo>
                  <a:lnTo>
                    <a:pt x="109" y="76"/>
                  </a:lnTo>
                  <a:lnTo>
                    <a:pt x="117" y="85"/>
                  </a:lnTo>
                  <a:lnTo>
                    <a:pt x="124" y="93"/>
                  </a:lnTo>
                  <a:lnTo>
                    <a:pt x="128" y="98"/>
                  </a:lnTo>
                  <a:lnTo>
                    <a:pt x="131" y="100"/>
                  </a:lnTo>
                  <a:lnTo>
                    <a:pt x="133" y="101"/>
                  </a:lnTo>
                  <a:lnTo>
                    <a:pt x="137" y="105"/>
                  </a:lnTo>
                  <a:lnTo>
                    <a:pt x="143" y="110"/>
                  </a:lnTo>
                  <a:lnTo>
                    <a:pt x="151" y="117"/>
                  </a:lnTo>
                  <a:lnTo>
                    <a:pt x="158" y="125"/>
                  </a:lnTo>
                  <a:lnTo>
                    <a:pt x="164" y="135"/>
                  </a:lnTo>
                  <a:lnTo>
                    <a:pt x="167" y="143"/>
                  </a:lnTo>
                  <a:lnTo>
                    <a:pt x="167" y="151"/>
                  </a:lnTo>
                  <a:lnTo>
                    <a:pt x="165" y="160"/>
                  </a:lnTo>
                  <a:lnTo>
                    <a:pt x="159" y="170"/>
                  </a:lnTo>
                  <a:lnTo>
                    <a:pt x="152" y="181"/>
                  </a:lnTo>
                  <a:lnTo>
                    <a:pt x="144" y="192"/>
                  </a:lnTo>
                  <a:lnTo>
                    <a:pt x="135" y="203"/>
                  </a:lnTo>
                  <a:lnTo>
                    <a:pt x="127" y="212"/>
                  </a:lnTo>
                  <a:lnTo>
                    <a:pt x="119" y="219"/>
                  </a:lnTo>
                  <a:lnTo>
                    <a:pt x="113" y="222"/>
                  </a:lnTo>
                  <a:lnTo>
                    <a:pt x="106" y="224"/>
                  </a:lnTo>
                  <a:lnTo>
                    <a:pt x="97" y="227"/>
                  </a:lnTo>
                  <a:lnTo>
                    <a:pt x="87" y="230"/>
                  </a:lnTo>
                  <a:lnTo>
                    <a:pt x="75" y="234"/>
                  </a:lnTo>
                  <a:lnTo>
                    <a:pt x="64" y="237"/>
                  </a:lnTo>
                  <a:lnTo>
                    <a:pt x="56" y="241"/>
                  </a:lnTo>
                  <a:lnTo>
                    <a:pt x="49" y="242"/>
                  </a:lnTo>
                  <a:lnTo>
                    <a:pt x="46" y="243"/>
                  </a:lnTo>
                  <a:lnTo>
                    <a:pt x="45" y="244"/>
                  </a:lnTo>
                  <a:lnTo>
                    <a:pt x="41" y="246"/>
                  </a:lnTo>
                  <a:lnTo>
                    <a:pt x="34" y="250"/>
                  </a:lnTo>
                  <a:lnTo>
                    <a:pt x="27" y="256"/>
                  </a:lnTo>
                  <a:lnTo>
                    <a:pt x="19" y="261"/>
                  </a:lnTo>
                  <a:lnTo>
                    <a:pt x="12" y="268"/>
                  </a:lnTo>
                  <a:lnTo>
                    <a:pt x="7" y="274"/>
                  </a:lnTo>
                  <a:lnTo>
                    <a:pt x="4" y="281"/>
                  </a:lnTo>
                  <a:lnTo>
                    <a:pt x="2" y="296"/>
                  </a:lnTo>
                  <a:lnTo>
                    <a:pt x="0" y="311"/>
                  </a:lnTo>
                  <a:lnTo>
                    <a:pt x="0" y="322"/>
                  </a:lnTo>
                  <a:lnTo>
                    <a:pt x="0" y="327"/>
                  </a:lnTo>
                  <a:lnTo>
                    <a:pt x="3" y="327"/>
                  </a:lnTo>
                  <a:lnTo>
                    <a:pt x="10" y="325"/>
                  </a:lnTo>
                  <a:lnTo>
                    <a:pt x="18" y="324"/>
                  </a:lnTo>
                  <a:lnTo>
                    <a:pt x="29" y="320"/>
                  </a:lnTo>
                  <a:lnTo>
                    <a:pt x="41" y="318"/>
                  </a:lnTo>
                  <a:lnTo>
                    <a:pt x="51" y="317"/>
                  </a:lnTo>
                  <a:lnTo>
                    <a:pt x="60" y="314"/>
                  </a:lnTo>
                  <a:lnTo>
                    <a:pt x="67" y="314"/>
                  </a:lnTo>
                  <a:lnTo>
                    <a:pt x="76" y="318"/>
                  </a:lnTo>
                  <a:lnTo>
                    <a:pt x="84" y="327"/>
                  </a:lnTo>
                  <a:lnTo>
                    <a:pt x="90" y="336"/>
                  </a:lnTo>
                  <a:lnTo>
                    <a:pt x="93" y="340"/>
                  </a:lnTo>
                  <a:lnTo>
                    <a:pt x="88" y="398"/>
                  </a:lnTo>
                  <a:lnTo>
                    <a:pt x="63" y="453"/>
                  </a:lnTo>
                  <a:lnTo>
                    <a:pt x="65" y="456"/>
                  </a:lnTo>
                  <a:lnTo>
                    <a:pt x="70" y="465"/>
                  </a:lnTo>
                  <a:lnTo>
                    <a:pt x="76" y="478"/>
                  </a:lnTo>
                  <a:lnTo>
                    <a:pt x="86" y="493"/>
                  </a:lnTo>
                  <a:lnTo>
                    <a:pt x="95" y="509"/>
                  </a:lnTo>
                  <a:lnTo>
                    <a:pt x="104" y="522"/>
                  </a:lnTo>
                  <a:lnTo>
                    <a:pt x="112" y="532"/>
                  </a:lnTo>
                  <a:lnTo>
                    <a:pt x="118" y="537"/>
                  </a:lnTo>
                  <a:lnTo>
                    <a:pt x="126" y="540"/>
                  </a:lnTo>
                  <a:lnTo>
                    <a:pt x="133" y="545"/>
                  </a:lnTo>
                  <a:lnTo>
                    <a:pt x="141" y="551"/>
                  </a:lnTo>
                  <a:lnTo>
                    <a:pt x="151" y="554"/>
                  </a:lnTo>
                  <a:lnTo>
                    <a:pt x="158" y="554"/>
                  </a:lnTo>
                  <a:lnTo>
                    <a:pt x="165" y="553"/>
                  </a:lnTo>
                  <a:lnTo>
                    <a:pt x="173" y="551"/>
                  </a:lnTo>
                  <a:lnTo>
                    <a:pt x="181" y="547"/>
                  </a:lnTo>
                  <a:lnTo>
                    <a:pt x="189" y="542"/>
                  </a:lnTo>
                  <a:lnTo>
                    <a:pt x="197" y="539"/>
                  </a:lnTo>
                  <a:lnTo>
                    <a:pt x="207" y="536"/>
                  </a:lnTo>
                  <a:lnTo>
                    <a:pt x="215" y="533"/>
                  </a:lnTo>
                  <a:lnTo>
                    <a:pt x="223" y="532"/>
                  </a:lnTo>
                  <a:lnTo>
                    <a:pt x="231" y="531"/>
                  </a:lnTo>
                  <a:lnTo>
                    <a:pt x="239" y="531"/>
                  </a:lnTo>
                  <a:lnTo>
                    <a:pt x="247" y="532"/>
                  </a:lnTo>
                  <a:lnTo>
                    <a:pt x="256" y="533"/>
                  </a:lnTo>
                  <a:lnTo>
                    <a:pt x="267" y="534"/>
                  </a:lnTo>
                  <a:lnTo>
                    <a:pt x="278" y="536"/>
                  </a:lnTo>
                  <a:lnTo>
                    <a:pt x="290" y="537"/>
                  </a:lnTo>
                  <a:lnTo>
                    <a:pt x="302" y="538"/>
                  </a:lnTo>
                  <a:lnTo>
                    <a:pt x="315" y="539"/>
                  </a:lnTo>
                  <a:lnTo>
                    <a:pt x="326" y="539"/>
                  </a:lnTo>
                  <a:lnTo>
                    <a:pt x="339" y="539"/>
                  </a:lnTo>
                  <a:lnTo>
                    <a:pt x="349" y="537"/>
                  </a:lnTo>
                  <a:lnTo>
                    <a:pt x="360" y="534"/>
                  </a:lnTo>
                  <a:lnTo>
                    <a:pt x="370" y="530"/>
                  </a:lnTo>
                  <a:lnTo>
                    <a:pt x="378" y="524"/>
                  </a:lnTo>
                  <a:lnTo>
                    <a:pt x="386" y="515"/>
                  </a:lnTo>
                  <a:lnTo>
                    <a:pt x="394" y="501"/>
                  </a:lnTo>
                  <a:lnTo>
                    <a:pt x="404" y="484"/>
                  </a:lnTo>
                  <a:lnTo>
                    <a:pt x="412" y="465"/>
                  </a:lnTo>
                  <a:lnTo>
                    <a:pt x="419" y="448"/>
                  </a:lnTo>
                  <a:lnTo>
                    <a:pt x="424" y="433"/>
                  </a:lnTo>
                  <a:lnTo>
                    <a:pt x="428" y="423"/>
                  </a:lnTo>
                  <a:lnTo>
                    <a:pt x="429" y="419"/>
                  </a:lnTo>
                  <a:lnTo>
                    <a:pt x="453" y="322"/>
                  </a:lnTo>
                  <a:lnTo>
                    <a:pt x="420" y="235"/>
                  </a:lnTo>
                  <a:lnTo>
                    <a:pt x="391" y="167"/>
                  </a:lnTo>
                  <a:lnTo>
                    <a:pt x="378" y="105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76" name="Freeform 3657"/>
            <p:cNvSpPr>
              <a:spLocks/>
            </p:cNvSpPr>
            <p:nvPr/>
          </p:nvSpPr>
          <p:spPr bwMode="auto">
            <a:xfrm>
              <a:off x="1765" y="3082"/>
              <a:ext cx="513" cy="616"/>
            </a:xfrm>
            <a:custGeom>
              <a:avLst/>
              <a:gdLst>
                <a:gd name="T0" fmla="*/ 1 w 1025"/>
                <a:gd name="T1" fmla="*/ 1 h 1231"/>
                <a:gd name="T2" fmla="*/ 1 w 1025"/>
                <a:gd name="T3" fmla="*/ 1 h 1231"/>
                <a:gd name="T4" fmla="*/ 1 w 1025"/>
                <a:gd name="T5" fmla="*/ 1 h 1231"/>
                <a:gd name="T6" fmla="*/ 1 w 1025"/>
                <a:gd name="T7" fmla="*/ 1 h 1231"/>
                <a:gd name="T8" fmla="*/ 1 w 1025"/>
                <a:gd name="T9" fmla="*/ 1 h 1231"/>
                <a:gd name="T10" fmla="*/ 1 w 1025"/>
                <a:gd name="T11" fmla="*/ 1 h 1231"/>
                <a:gd name="T12" fmla="*/ 1 w 1025"/>
                <a:gd name="T13" fmla="*/ 1 h 1231"/>
                <a:gd name="T14" fmla="*/ 1 w 1025"/>
                <a:gd name="T15" fmla="*/ 1 h 1231"/>
                <a:gd name="T16" fmla="*/ 1 w 1025"/>
                <a:gd name="T17" fmla="*/ 1 h 1231"/>
                <a:gd name="T18" fmla="*/ 1 w 1025"/>
                <a:gd name="T19" fmla="*/ 1 h 1231"/>
                <a:gd name="T20" fmla="*/ 0 w 1025"/>
                <a:gd name="T21" fmla="*/ 1 h 1231"/>
                <a:gd name="T22" fmla="*/ 1 w 1025"/>
                <a:gd name="T23" fmla="*/ 1 h 1231"/>
                <a:gd name="T24" fmla="*/ 1 w 1025"/>
                <a:gd name="T25" fmla="*/ 1 h 1231"/>
                <a:gd name="T26" fmla="*/ 1 w 1025"/>
                <a:gd name="T27" fmla="*/ 1 h 1231"/>
                <a:gd name="T28" fmla="*/ 1 w 1025"/>
                <a:gd name="T29" fmla="*/ 1 h 1231"/>
                <a:gd name="T30" fmla="*/ 1 w 1025"/>
                <a:gd name="T31" fmla="*/ 1 h 1231"/>
                <a:gd name="T32" fmla="*/ 1 w 1025"/>
                <a:gd name="T33" fmla="*/ 1 h 1231"/>
                <a:gd name="T34" fmla="*/ 1 w 1025"/>
                <a:gd name="T35" fmla="*/ 1 h 1231"/>
                <a:gd name="T36" fmla="*/ 1 w 1025"/>
                <a:gd name="T37" fmla="*/ 1 h 1231"/>
                <a:gd name="T38" fmla="*/ 1 w 1025"/>
                <a:gd name="T39" fmla="*/ 1 h 1231"/>
                <a:gd name="T40" fmla="*/ 1 w 1025"/>
                <a:gd name="T41" fmla="*/ 1 h 1231"/>
                <a:gd name="T42" fmla="*/ 1 w 1025"/>
                <a:gd name="T43" fmla="*/ 1 h 1231"/>
                <a:gd name="T44" fmla="*/ 1 w 1025"/>
                <a:gd name="T45" fmla="*/ 1 h 1231"/>
                <a:gd name="T46" fmla="*/ 1 w 1025"/>
                <a:gd name="T47" fmla="*/ 1 h 1231"/>
                <a:gd name="T48" fmla="*/ 1 w 1025"/>
                <a:gd name="T49" fmla="*/ 1 h 1231"/>
                <a:gd name="T50" fmla="*/ 1 w 1025"/>
                <a:gd name="T51" fmla="*/ 1 h 1231"/>
                <a:gd name="T52" fmla="*/ 1 w 1025"/>
                <a:gd name="T53" fmla="*/ 1 h 1231"/>
                <a:gd name="T54" fmla="*/ 1 w 1025"/>
                <a:gd name="T55" fmla="*/ 1 h 1231"/>
                <a:gd name="T56" fmla="*/ 1 w 1025"/>
                <a:gd name="T57" fmla="*/ 1 h 1231"/>
                <a:gd name="T58" fmla="*/ 1 w 1025"/>
                <a:gd name="T59" fmla="*/ 1 h 1231"/>
                <a:gd name="T60" fmla="*/ 1 w 1025"/>
                <a:gd name="T61" fmla="*/ 1 h 1231"/>
                <a:gd name="T62" fmla="*/ 1 w 1025"/>
                <a:gd name="T63" fmla="*/ 1 h 123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025"/>
                <a:gd name="T97" fmla="*/ 0 h 1231"/>
                <a:gd name="T98" fmla="*/ 1025 w 1025"/>
                <a:gd name="T99" fmla="*/ 1231 h 123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025" h="1231">
                  <a:moveTo>
                    <a:pt x="793" y="71"/>
                  </a:moveTo>
                  <a:lnTo>
                    <a:pt x="752" y="17"/>
                  </a:lnTo>
                  <a:lnTo>
                    <a:pt x="663" y="0"/>
                  </a:lnTo>
                  <a:lnTo>
                    <a:pt x="530" y="38"/>
                  </a:lnTo>
                  <a:lnTo>
                    <a:pt x="395" y="135"/>
                  </a:lnTo>
                  <a:lnTo>
                    <a:pt x="298" y="247"/>
                  </a:lnTo>
                  <a:lnTo>
                    <a:pt x="290" y="256"/>
                  </a:lnTo>
                  <a:lnTo>
                    <a:pt x="270" y="276"/>
                  </a:lnTo>
                  <a:lnTo>
                    <a:pt x="243" y="307"/>
                  </a:lnTo>
                  <a:lnTo>
                    <a:pt x="210" y="343"/>
                  </a:lnTo>
                  <a:lnTo>
                    <a:pt x="178" y="380"/>
                  </a:lnTo>
                  <a:lnTo>
                    <a:pt x="152" y="415"/>
                  </a:lnTo>
                  <a:lnTo>
                    <a:pt x="132" y="442"/>
                  </a:lnTo>
                  <a:lnTo>
                    <a:pt x="126" y="458"/>
                  </a:lnTo>
                  <a:lnTo>
                    <a:pt x="122" y="486"/>
                  </a:lnTo>
                  <a:lnTo>
                    <a:pt x="108" y="544"/>
                  </a:lnTo>
                  <a:lnTo>
                    <a:pt x="86" y="622"/>
                  </a:lnTo>
                  <a:lnTo>
                    <a:pt x="63" y="709"/>
                  </a:lnTo>
                  <a:lnTo>
                    <a:pt x="39" y="797"/>
                  </a:lnTo>
                  <a:lnTo>
                    <a:pt x="18" y="873"/>
                  </a:lnTo>
                  <a:lnTo>
                    <a:pt x="4" y="928"/>
                  </a:lnTo>
                  <a:lnTo>
                    <a:pt x="0" y="954"/>
                  </a:lnTo>
                  <a:lnTo>
                    <a:pt x="2" y="963"/>
                  </a:lnTo>
                  <a:lnTo>
                    <a:pt x="7" y="977"/>
                  </a:lnTo>
                  <a:lnTo>
                    <a:pt x="11" y="994"/>
                  </a:lnTo>
                  <a:lnTo>
                    <a:pt x="18" y="1014"/>
                  </a:lnTo>
                  <a:lnTo>
                    <a:pt x="26" y="1034"/>
                  </a:lnTo>
                  <a:lnTo>
                    <a:pt x="35" y="1055"/>
                  </a:lnTo>
                  <a:lnTo>
                    <a:pt x="47" y="1075"/>
                  </a:lnTo>
                  <a:lnTo>
                    <a:pt x="58" y="1092"/>
                  </a:lnTo>
                  <a:lnTo>
                    <a:pt x="70" y="1107"/>
                  </a:lnTo>
                  <a:lnTo>
                    <a:pt x="81" y="1121"/>
                  </a:lnTo>
                  <a:lnTo>
                    <a:pt x="92" y="1133"/>
                  </a:lnTo>
                  <a:lnTo>
                    <a:pt x="102" y="1144"/>
                  </a:lnTo>
                  <a:lnTo>
                    <a:pt x="111" y="1154"/>
                  </a:lnTo>
                  <a:lnTo>
                    <a:pt x="119" y="1162"/>
                  </a:lnTo>
                  <a:lnTo>
                    <a:pt x="129" y="1169"/>
                  </a:lnTo>
                  <a:lnTo>
                    <a:pt x="138" y="1176"/>
                  </a:lnTo>
                  <a:lnTo>
                    <a:pt x="148" y="1183"/>
                  </a:lnTo>
                  <a:lnTo>
                    <a:pt x="157" y="1192"/>
                  </a:lnTo>
                  <a:lnTo>
                    <a:pt x="168" y="1201"/>
                  </a:lnTo>
                  <a:lnTo>
                    <a:pt x="177" y="1211"/>
                  </a:lnTo>
                  <a:lnTo>
                    <a:pt x="185" y="1219"/>
                  </a:lnTo>
                  <a:lnTo>
                    <a:pt x="192" y="1226"/>
                  </a:lnTo>
                  <a:lnTo>
                    <a:pt x="197" y="1230"/>
                  </a:lnTo>
                  <a:lnTo>
                    <a:pt x="198" y="1231"/>
                  </a:lnTo>
                  <a:lnTo>
                    <a:pt x="1025" y="416"/>
                  </a:lnTo>
                  <a:lnTo>
                    <a:pt x="1024" y="410"/>
                  </a:lnTo>
                  <a:lnTo>
                    <a:pt x="1019" y="394"/>
                  </a:lnTo>
                  <a:lnTo>
                    <a:pt x="1012" y="371"/>
                  </a:lnTo>
                  <a:lnTo>
                    <a:pt x="1005" y="343"/>
                  </a:lnTo>
                  <a:lnTo>
                    <a:pt x="998" y="314"/>
                  </a:lnTo>
                  <a:lnTo>
                    <a:pt x="992" y="287"/>
                  </a:lnTo>
                  <a:lnTo>
                    <a:pt x="986" y="264"/>
                  </a:lnTo>
                  <a:lnTo>
                    <a:pt x="983" y="247"/>
                  </a:lnTo>
                  <a:lnTo>
                    <a:pt x="979" y="234"/>
                  </a:lnTo>
                  <a:lnTo>
                    <a:pt x="968" y="215"/>
                  </a:lnTo>
                  <a:lnTo>
                    <a:pt x="955" y="196"/>
                  </a:lnTo>
                  <a:lnTo>
                    <a:pt x="940" y="174"/>
                  </a:lnTo>
                  <a:lnTo>
                    <a:pt x="925" y="154"/>
                  </a:lnTo>
                  <a:lnTo>
                    <a:pt x="912" y="138"/>
                  </a:lnTo>
                  <a:lnTo>
                    <a:pt x="903" y="126"/>
                  </a:lnTo>
                  <a:lnTo>
                    <a:pt x="899" y="122"/>
                  </a:lnTo>
                  <a:lnTo>
                    <a:pt x="793" y="71"/>
                  </a:lnTo>
                  <a:close/>
                </a:path>
              </a:pathLst>
            </a:custGeom>
            <a:solidFill>
              <a:srgbClr val="68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77" name="Freeform 3658"/>
            <p:cNvSpPr>
              <a:spLocks/>
            </p:cNvSpPr>
            <p:nvPr/>
          </p:nvSpPr>
          <p:spPr bwMode="auto">
            <a:xfrm>
              <a:off x="1858" y="3282"/>
              <a:ext cx="483" cy="439"/>
            </a:xfrm>
            <a:custGeom>
              <a:avLst/>
              <a:gdLst>
                <a:gd name="T0" fmla="*/ 1 w 965"/>
                <a:gd name="T1" fmla="*/ 0 h 879"/>
                <a:gd name="T2" fmla="*/ 1 w 965"/>
                <a:gd name="T3" fmla="*/ 0 h 879"/>
                <a:gd name="T4" fmla="*/ 1 w 965"/>
                <a:gd name="T5" fmla="*/ 0 h 879"/>
                <a:gd name="T6" fmla="*/ 1 w 965"/>
                <a:gd name="T7" fmla="*/ 0 h 879"/>
                <a:gd name="T8" fmla="*/ 1 w 965"/>
                <a:gd name="T9" fmla="*/ 0 h 879"/>
                <a:gd name="T10" fmla="*/ 1 w 965"/>
                <a:gd name="T11" fmla="*/ 0 h 879"/>
                <a:gd name="T12" fmla="*/ 1 w 965"/>
                <a:gd name="T13" fmla="*/ 0 h 879"/>
                <a:gd name="T14" fmla="*/ 1 w 965"/>
                <a:gd name="T15" fmla="*/ 0 h 879"/>
                <a:gd name="T16" fmla="*/ 1 w 965"/>
                <a:gd name="T17" fmla="*/ 0 h 879"/>
                <a:gd name="T18" fmla="*/ 1 w 965"/>
                <a:gd name="T19" fmla="*/ 0 h 879"/>
                <a:gd name="T20" fmla="*/ 1 w 965"/>
                <a:gd name="T21" fmla="*/ 0 h 879"/>
                <a:gd name="T22" fmla="*/ 1 w 965"/>
                <a:gd name="T23" fmla="*/ 0 h 879"/>
                <a:gd name="T24" fmla="*/ 1 w 965"/>
                <a:gd name="T25" fmla="*/ 0 h 879"/>
                <a:gd name="T26" fmla="*/ 1 w 965"/>
                <a:gd name="T27" fmla="*/ 0 h 879"/>
                <a:gd name="T28" fmla="*/ 1 w 965"/>
                <a:gd name="T29" fmla="*/ 0 h 879"/>
                <a:gd name="T30" fmla="*/ 1 w 965"/>
                <a:gd name="T31" fmla="*/ 0 h 879"/>
                <a:gd name="T32" fmla="*/ 1 w 965"/>
                <a:gd name="T33" fmla="*/ 0 h 879"/>
                <a:gd name="T34" fmla="*/ 1 w 965"/>
                <a:gd name="T35" fmla="*/ 0 h 879"/>
                <a:gd name="T36" fmla="*/ 1 w 965"/>
                <a:gd name="T37" fmla="*/ 0 h 879"/>
                <a:gd name="T38" fmla="*/ 1 w 965"/>
                <a:gd name="T39" fmla="*/ 0 h 879"/>
                <a:gd name="T40" fmla="*/ 1 w 965"/>
                <a:gd name="T41" fmla="*/ 0 h 879"/>
                <a:gd name="T42" fmla="*/ 1 w 965"/>
                <a:gd name="T43" fmla="*/ 0 h 879"/>
                <a:gd name="T44" fmla="*/ 1 w 965"/>
                <a:gd name="T45" fmla="*/ 0 h 879"/>
                <a:gd name="T46" fmla="*/ 1 w 965"/>
                <a:gd name="T47" fmla="*/ 0 h 879"/>
                <a:gd name="T48" fmla="*/ 1 w 965"/>
                <a:gd name="T49" fmla="*/ 0 h 879"/>
                <a:gd name="T50" fmla="*/ 0 w 965"/>
                <a:gd name="T51" fmla="*/ 0 h 879"/>
                <a:gd name="T52" fmla="*/ 1 w 965"/>
                <a:gd name="T53" fmla="*/ 0 h 879"/>
                <a:gd name="T54" fmla="*/ 1 w 965"/>
                <a:gd name="T55" fmla="*/ 0 h 879"/>
                <a:gd name="T56" fmla="*/ 1 w 965"/>
                <a:gd name="T57" fmla="*/ 0 h 87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965"/>
                <a:gd name="T88" fmla="*/ 0 h 879"/>
                <a:gd name="T89" fmla="*/ 965 w 965"/>
                <a:gd name="T90" fmla="*/ 879 h 87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965" h="879">
                  <a:moveTo>
                    <a:pt x="965" y="43"/>
                  </a:moveTo>
                  <a:lnTo>
                    <a:pt x="964" y="41"/>
                  </a:lnTo>
                  <a:lnTo>
                    <a:pt x="963" y="35"/>
                  </a:lnTo>
                  <a:lnTo>
                    <a:pt x="959" y="27"/>
                  </a:lnTo>
                  <a:lnTo>
                    <a:pt x="953" y="19"/>
                  </a:lnTo>
                  <a:lnTo>
                    <a:pt x="944" y="11"/>
                  </a:lnTo>
                  <a:lnTo>
                    <a:pt x="932" y="4"/>
                  </a:lnTo>
                  <a:lnTo>
                    <a:pt x="917" y="0"/>
                  </a:lnTo>
                  <a:lnTo>
                    <a:pt x="899" y="2"/>
                  </a:lnTo>
                  <a:lnTo>
                    <a:pt x="889" y="5"/>
                  </a:lnTo>
                  <a:lnTo>
                    <a:pt x="866" y="14"/>
                  </a:lnTo>
                  <a:lnTo>
                    <a:pt x="832" y="29"/>
                  </a:lnTo>
                  <a:lnTo>
                    <a:pt x="788" y="48"/>
                  </a:lnTo>
                  <a:lnTo>
                    <a:pt x="737" y="71"/>
                  </a:lnTo>
                  <a:lnTo>
                    <a:pt x="681" y="95"/>
                  </a:lnTo>
                  <a:lnTo>
                    <a:pt x="620" y="121"/>
                  </a:lnTo>
                  <a:lnTo>
                    <a:pt x="558" y="149"/>
                  </a:lnTo>
                  <a:lnTo>
                    <a:pt x="497" y="177"/>
                  </a:lnTo>
                  <a:lnTo>
                    <a:pt x="437" y="203"/>
                  </a:lnTo>
                  <a:lnTo>
                    <a:pt x="380" y="227"/>
                  </a:lnTo>
                  <a:lnTo>
                    <a:pt x="331" y="249"/>
                  </a:lnTo>
                  <a:lnTo>
                    <a:pt x="288" y="269"/>
                  </a:lnTo>
                  <a:lnTo>
                    <a:pt x="256" y="283"/>
                  </a:lnTo>
                  <a:lnTo>
                    <a:pt x="234" y="292"/>
                  </a:lnTo>
                  <a:lnTo>
                    <a:pt x="227" y="295"/>
                  </a:lnTo>
                  <a:lnTo>
                    <a:pt x="0" y="879"/>
                  </a:lnTo>
                  <a:lnTo>
                    <a:pt x="769" y="879"/>
                  </a:lnTo>
                  <a:lnTo>
                    <a:pt x="865" y="492"/>
                  </a:lnTo>
                  <a:lnTo>
                    <a:pt x="965" y="43"/>
                  </a:lnTo>
                  <a:close/>
                </a:path>
              </a:pathLst>
            </a:custGeom>
            <a:solidFill>
              <a:srgbClr val="D63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78" name="Freeform 3659"/>
            <p:cNvSpPr>
              <a:spLocks/>
            </p:cNvSpPr>
            <p:nvPr/>
          </p:nvSpPr>
          <p:spPr bwMode="auto">
            <a:xfrm>
              <a:off x="1253" y="2681"/>
              <a:ext cx="34" cy="410"/>
            </a:xfrm>
            <a:custGeom>
              <a:avLst/>
              <a:gdLst>
                <a:gd name="T0" fmla="*/ 1 w 68"/>
                <a:gd name="T1" fmla="*/ 1 h 819"/>
                <a:gd name="T2" fmla="*/ 1 w 68"/>
                <a:gd name="T3" fmla="*/ 0 h 819"/>
                <a:gd name="T4" fmla="*/ 0 w 68"/>
                <a:gd name="T5" fmla="*/ 1 h 819"/>
                <a:gd name="T6" fmla="*/ 0 w 68"/>
                <a:gd name="T7" fmla="*/ 1 h 819"/>
                <a:gd name="T8" fmla="*/ 1 w 68"/>
                <a:gd name="T9" fmla="*/ 1 h 8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8"/>
                <a:gd name="T16" fmla="*/ 0 h 819"/>
                <a:gd name="T17" fmla="*/ 68 w 68"/>
                <a:gd name="T18" fmla="*/ 819 h 8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8" h="819">
                  <a:moveTo>
                    <a:pt x="68" y="811"/>
                  </a:moveTo>
                  <a:lnTo>
                    <a:pt x="68" y="0"/>
                  </a:lnTo>
                  <a:lnTo>
                    <a:pt x="0" y="8"/>
                  </a:lnTo>
                  <a:lnTo>
                    <a:pt x="0" y="819"/>
                  </a:lnTo>
                  <a:lnTo>
                    <a:pt x="68" y="8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79" name="Freeform 3660"/>
            <p:cNvSpPr>
              <a:spLocks/>
            </p:cNvSpPr>
            <p:nvPr/>
          </p:nvSpPr>
          <p:spPr bwMode="auto">
            <a:xfrm>
              <a:off x="1272" y="2637"/>
              <a:ext cx="389" cy="71"/>
            </a:xfrm>
            <a:custGeom>
              <a:avLst/>
              <a:gdLst>
                <a:gd name="T0" fmla="*/ 1 w 778"/>
                <a:gd name="T1" fmla="*/ 0 h 143"/>
                <a:gd name="T2" fmla="*/ 1 w 778"/>
                <a:gd name="T3" fmla="*/ 0 h 143"/>
                <a:gd name="T4" fmla="*/ 1 w 778"/>
                <a:gd name="T5" fmla="*/ 0 h 143"/>
                <a:gd name="T6" fmla="*/ 0 w 778"/>
                <a:gd name="T7" fmla="*/ 0 h 143"/>
                <a:gd name="T8" fmla="*/ 1 w 778"/>
                <a:gd name="T9" fmla="*/ 0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78"/>
                <a:gd name="T16" fmla="*/ 0 h 143"/>
                <a:gd name="T17" fmla="*/ 778 w 778"/>
                <a:gd name="T18" fmla="*/ 143 h 1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78" h="143">
                  <a:moveTo>
                    <a:pt x="8" y="143"/>
                  </a:moveTo>
                  <a:lnTo>
                    <a:pt x="778" y="51"/>
                  </a:lnTo>
                  <a:lnTo>
                    <a:pt x="761" y="0"/>
                  </a:lnTo>
                  <a:lnTo>
                    <a:pt x="0" y="101"/>
                  </a:lnTo>
                  <a:lnTo>
                    <a:pt x="8" y="14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80" name="Freeform 3661"/>
            <p:cNvSpPr>
              <a:spLocks/>
            </p:cNvSpPr>
            <p:nvPr/>
          </p:nvSpPr>
          <p:spPr bwMode="auto">
            <a:xfrm>
              <a:off x="1272" y="3185"/>
              <a:ext cx="27" cy="133"/>
            </a:xfrm>
            <a:custGeom>
              <a:avLst/>
              <a:gdLst>
                <a:gd name="T0" fmla="*/ 0 w 55"/>
                <a:gd name="T1" fmla="*/ 1 h 265"/>
                <a:gd name="T2" fmla="*/ 0 w 55"/>
                <a:gd name="T3" fmla="*/ 1 h 265"/>
                <a:gd name="T4" fmla="*/ 0 w 55"/>
                <a:gd name="T5" fmla="*/ 1 h 265"/>
                <a:gd name="T6" fmla="*/ 0 w 55"/>
                <a:gd name="T7" fmla="*/ 0 h 265"/>
                <a:gd name="T8" fmla="*/ 0 w 55"/>
                <a:gd name="T9" fmla="*/ 1 h 2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5"/>
                <a:gd name="T16" fmla="*/ 0 h 265"/>
                <a:gd name="T17" fmla="*/ 55 w 55"/>
                <a:gd name="T18" fmla="*/ 265 h 26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5" h="265">
                  <a:moveTo>
                    <a:pt x="0" y="25"/>
                  </a:moveTo>
                  <a:lnTo>
                    <a:pt x="0" y="265"/>
                  </a:lnTo>
                  <a:lnTo>
                    <a:pt x="55" y="235"/>
                  </a:lnTo>
                  <a:lnTo>
                    <a:pt x="55" y="0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81" name="Freeform 3662"/>
            <p:cNvSpPr>
              <a:spLocks/>
            </p:cNvSpPr>
            <p:nvPr/>
          </p:nvSpPr>
          <p:spPr bwMode="auto">
            <a:xfrm>
              <a:off x="1263" y="3217"/>
              <a:ext cx="441" cy="304"/>
            </a:xfrm>
            <a:custGeom>
              <a:avLst/>
              <a:gdLst>
                <a:gd name="T0" fmla="*/ 0 w 883"/>
                <a:gd name="T1" fmla="*/ 0 h 609"/>
                <a:gd name="T2" fmla="*/ 0 w 883"/>
                <a:gd name="T3" fmla="*/ 0 h 609"/>
                <a:gd name="T4" fmla="*/ 0 w 883"/>
                <a:gd name="T5" fmla="*/ 0 h 609"/>
                <a:gd name="T6" fmla="*/ 0 w 883"/>
                <a:gd name="T7" fmla="*/ 0 h 609"/>
                <a:gd name="T8" fmla="*/ 0 w 883"/>
                <a:gd name="T9" fmla="*/ 0 h 609"/>
                <a:gd name="T10" fmla="*/ 0 w 883"/>
                <a:gd name="T11" fmla="*/ 0 h 609"/>
                <a:gd name="T12" fmla="*/ 0 w 883"/>
                <a:gd name="T13" fmla="*/ 0 h 609"/>
                <a:gd name="T14" fmla="*/ 0 w 883"/>
                <a:gd name="T15" fmla="*/ 0 h 609"/>
                <a:gd name="T16" fmla="*/ 0 w 883"/>
                <a:gd name="T17" fmla="*/ 0 h 609"/>
                <a:gd name="T18" fmla="*/ 0 w 883"/>
                <a:gd name="T19" fmla="*/ 0 h 609"/>
                <a:gd name="T20" fmla="*/ 0 w 883"/>
                <a:gd name="T21" fmla="*/ 0 h 609"/>
                <a:gd name="T22" fmla="*/ 0 w 883"/>
                <a:gd name="T23" fmla="*/ 0 h 609"/>
                <a:gd name="T24" fmla="*/ 0 w 883"/>
                <a:gd name="T25" fmla="*/ 0 h 609"/>
                <a:gd name="T26" fmla="*/ 0 w 883"/>
                <a:gd name="T27" fmla="*/ 0 h 609"/>
                <a:gd name="T28" fmla="*/ 0 w 883"/>
                <a:gd name="T29" fmla="*/ 0 h 609"/>
                <a:gd name="T30" fmla="*/ 0 w 883"/>
                <a:gd name="T31" fmla="*/ 0 h 609"/>
                <a:gd name="T32" fmla="*/ 0 w 883"/>
                <a:gd name="T33" fmla="*/ 0 h 609"/>
                <a:gd name="T34" fmla="*/ 0 w 883"/>
                <a:gd name="T35" fmla="*/ 0 h 609"/>
                <a:gd name="T36" fmla="*/ 0 w 883"/>
                <a:gd name="T37" fmla="*/ 0 h 609"/>
                <a:gd name="T38" fmla="*/ 0 w 883"/>
                <a:gd name="T39" fmla="*/ 0 h 609"/>
                <a:gd name="T40" fmla="*/ 0 w 883"/>
                <a:gd name="T41" fmla="*/ 0 h 609"/>
                <a:gd name="T42" fmla="*/ 0 w 883"/>
                <a:gd name="T43" fmla="*/ 0 h 609"/>
                <a:gd name="T44" fmla="*/ 0 w 883"/>
                <a:gd name="T45" fmla="*/ 0 h 609"/>
                <a:gd name="T46" fmla="*/ 0 w 883"/>
                <a:gd name="T47" fmla="*/ 0 h 609"/>
                <a:gd name="T48" fmla="*/ 0 w 883"/>
                <a:gd name="T49" fmla="*/ 0 h 609"/>
                <a:gd name="T50" fmla="*/ 0 w 883"/>
                <a:gd name="T51" fmla="*/ 0 h 609"/>
                <a:gd name="T52" fmla="*/ 0 w 883"/>
                <a:gd name="T53" fmla="*/ 0 h 609"/>
                <a:gd name="T54" fmla="*/ 0 w 883"/>
                <a:gd name="T55" fmla="*/ 0 h 609"/>
                <a:gd name="T56" fmla="*/ 0 w 883"/>
                <a:gd name="T57" fmla="*/ 0 h 609"/>
                <a:gd name="T58" fmla="*/ 0 w 883"/>
                <a:gd name="T59" fmla="*/ 0 h 609"/>
                <a:gd name="T60" fmla="*/ 0 w 883"/>
                <a:gd name="T61" fmla="*/ 0 h 609"/>
                <a:gd name="T62" fmla="*/ 0 w 883"/>
                <a:gd name="T63" fmla="*/ 0 h 609"/>
                <a:gd name="T64" fmla="*/ 0 w 883"/>
                <a:gd name="T65" fmla="*/ 0 h 609"/>
                <a:gd name="T66" fmla="*/ 0 w 883"/>
                <a:gd name="T67" fmla="*/ 0 h 609"/>
                <a:gd name="T68" fmla="*/ 0 w 883"/>
                <a:gd name="T69" fmla="*/ 0 h 609"/>
                <a:gd name="T70" fmla="*/ 0 w 883"/>
                <a:gd name="T71" fmla="*/ 0 h 609"/>
                <a:gd name="T72" fmla="*/ 0 w 883"/>
                <a:gd name="T73" fmla="*/ 0 h 609"/>
                <a:gd name="T74" fmla="*/ 0 w 883"/>
                <a:gd name="T75" fmla="*/ 0 h 609"/>
                <a:gd name="T76" fmla="*/ 0 w 883"/>
                <a:gd name="T77" fmla="*/ 0 h 609"/>
                <a:gd name="T78" fmla="*/ 0 w 883"/>
                <a:gd name="T79" fmla="*/ 0 h 609"/>
                <a:gd name="T80" fmla="*/ 0 w 883"/>
                <a:gd name="T81" fmla="*/ 0 h 609"/>
                <a:gd name="T82" fmla="*/ 0 w 883"/>
                <a:gd name="T83" fmla="*/ 0 h 609"/>
                <a:gd name="T84" fmla="*/ 0 w 883"/>
                <a:gd name="T85" fmla="*/ 0 h 609"/>
                <a:gd name="T86" fmla="*/ 0 w 883"/>
                <a:gd name="T87" fmla="*/ 0 h 609"/>
                <a:gd name="T88" fmla="*/ 0 w 883"/>
                <a:gd name="T89" fmla="*/ 0 h 60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83"/>
                <a:gd name="T136" fmla="*/ 0 h 609"/>
                <a:gd name="T137" fmla="*/ 883 w 883"/>
                <a:gd name="T138" fmla="*/ 609 h 609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83" h="609">
                  <a:moveTo>
                    <a:pt x="0" y="302"/>
                  </a:moveTo>
                  <a:lnTo>
                    <a:pt x="5" y="307"/>
                  </a:lnTo>
                  <a:lnTo>
                    <a:pt x="19" y="317"/>
                  </a:lnTo>
                  <a:lnTo>
                    <a:pt x="38" y="333"/>
                  </a:lnTo>
                  <a:lnTo>
                    <a:pt x="61" y="352"/>
                  </a:lnTo>
                  <a:lnTo>
                    <a:pt x="84" y="370"/>
                  </a:lnTo>
                  <a:lnTo>
                    <a:pt x="105" y="387"/>
                  </a:lnTo>
                  <a:lnTo>
                    <a:pt x="121" y="400"/>
                  </a:lnTo>
                  <a:lnTo>
                    <a:pt x="130" y="407"/>
                  </a:lnTo>
                  <a:lnTo>
                    <a:pt x="138" y="414"/>
                  </a:lnTo>
                  <a:lnTo>
                    <a:pt x="150" y="427"/>
                  </a:lnTo>
                  <a:lnTo>
                    <a:pt x="166" y="444"/>
                  </a:lnTo>
                  <a:lnTo>
                    <a:pt x="183" y="462"/>
                  </a:lnTo>
                  <a:lnTo>
                    <a:pt x="201" y="481"/>
                  </a:lnTo>
                  <a:lnTo>
                    <a:pt x="217" y="497"/>
                  </a:lnTo>
                  <a:lnTo>
                    <a:pt x="228" y="510"/>
                  </a:lnTo>
                  <a:lnTo>
                    <a:pt x="236" y="517"/>
                  </a:lnTo>
                  <a:lnTo>
                    <a:pt x="243" y="523"/>
                  </a:lnTo>
                  <a:lnTo>
                    <a:pt x="254" y="535"/>
                  </a:lnTo>
                  <a:lnTo>
                    <a:pt x="267" y="550"/>
                  </a:lnTo>
                  <a:lnTo>
                    <a:pt x="281" y="566"/>
                  </a:lnTo>
                  <a:lnTo>
                    <a:pt x="294" y="582"/>
                  </a:lnTo>
                  <a:lnTo>
                    <a:pt x="305" y="596"/>
                  </a:lnTo>
                  <a:lnTo>
                    <a:pt x="312" y="605"/>
                  </a:lnTo>
                  <a:lnTo>
                    <a:pt x="316" y="609"/>
                  </a:lnTo>
                  <a:lnTo>
                    <a:pt x="366" y="584"/>
                  </a:lnTo>
                  <a:lnTo>
                    <a:pt x="362" y="579"/>
                  </a:lnTo>
                  <a:lnTo>
                    <a:pt x="348" y="564"/>
                  </a:lnTo>
                  <a:lnTo>
                    <a:pt x="328" y="541"/>
                  </a:lnTo>
                  <a:lnTo>
                    <a:pt x="304" y="514"/>
                  </a:lnTo>
                  <a:lnTo>
                    <a:pt x="279" y="488"/>
                  </a:lnTo>
                  <a:lnTo>
                    <a:pt x="255" y="461"/>
                  </a:lnTo>
                  <a:lnTo>
                    <a:pt x="234" y="439"/>
                  </a:lnTo>
                  <a:lnTo>
                    <a:pt x="219" y="424"/>
                  </a:lnTo>
                  <a:lnTo>
                    <a:pt x="210" y="416"/>
                  </a:lnTo>
                  <a:lnTo>
                    <a:pt x="196" y="404"/>
                  </a:lnTo>
                  <a:lnTo>
                    <a:pt x="179" y="387"/>
                  </a:lnTo>
                  <a:lnTo>
                    <a:pt x="159" y="370"/>
                  </a:lnTo>
                  <a:lnTo>
                    <a:pt x="141" y="354"/>
                  </a:lnTo>
                  <a:lnTo>
                    <a:pt x="125" y="339"/>
                  </a:lnTo>
                  <a:lnTo>
                    <a:pt x="114" y="329"/>
                  </a:lnTo>
                  <a:lnTo>
                    <a:pt x="110" y="325"/>
                  </a:lnTo>
                  <a:lnTo>
                    <a:pt x="883" y="27"/>
                  </a:lnTo>
                  <a:lnTo>
                    <a:pt x="846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82" name="Freeform 3663"/>
            <p:cNvSpPr>
              <a:spLocks/>
            </p:cNvSpPr>
            <p:nvPr/>
          </p:nvSpPr>
          <p:spPr bwMode="auto">
            <a:xfrm>
              <a:off x="1593" y="3276"/>
              <a:ext cx="133" cy="52"/>
            </a:xfrm>
            <a:custGeom>
              <a:avLst/>
              <a:gdLst>
                <a:gd name="T0" fmla="*/ 0 w 265"/>
                <a:gd name="T1" fmla="*/ 0 h 105"/>
                <a:gd name="T2" fmla="*/ 1 w 265"/>
                <a:gd name="T3" fmla="*/ 0 h 105"/>
                <a:gd name="T4" fmla="*/ 1 w 265"/>
                <a:gd name="T5" fmla="*/ 0 h 105"/>
                <a:gd name="T6" fmla="*/ 1 w 265"/>
                <a:gd name="T7" fmla="*/ 0 h 105"/>
                <a:gd name="T8" fmla="*/ 1 w 265"/>
                <a:gd name="T9" fmla="*/ 0 h 105"/>
                <a:gd name="T10" fmla="*/ 1 w 265"/>
                <a:gd name="T11" fmla="*/ 0 h 105"/>
                <a:gd name="T12" fmla="*/ 1 w 265"/>
                <a:gd name="T13" fmla="*/ 0 h 105"/>
                <a:gd name="T14" fmla="*/ 1 w 265"/>
                <a:gd name="T15" fmla="*/ 0 h 105"/>
                <a:gd name="T16" fmla="*/ 1 w 265"/>
                <a:gd name="T17" fmla="*/ 0 h 105"/>
                <a:gd name="T18" fmla="*/ 1 w 265"/>
                <a:gd name="T19" fmla="*/ 0 h 105"/>
                <a:gd name="T20" fmla="*/ 1 w 265"/>
                <a:gd name="T21" fmla="*/ 0 h 105"/>
                <a:gd name="T22" fmla="*/ 1 w 265"/>
                <a:gd name="T23" fmla="*/ 0 h 105"/>
                <a:gd name="T24" fmla="*/ 1 w 265"/>
                <a:gd name="T25" fmla="*/ 0 h 105"/>
                <a:gd name="T26" fmla="*/ 1 w 265"/>
                <a:gd name="T27" fmla="*/ 0 h 105"/>
                <a:gd name="T28" fmla="*/ 1 w 265"/>
                <a:gd name="T29" fmla="*/ 0 h 105"/>
                <a:gd name="T30" fmla="*/ 1 w 265"/>
                <a:gd name="T31" fmla="*/ 0 h 105"/>
                <a:gd name="T32" fmla="*/ 1 w 265"/>
                <a:gd name="T33" fmla="*/ 0 h 105"/>
                <a:gd name="T34" fmla="*/ 1 w 265"/>
                <a:gd name="T35" fmla="*/ 0 h 105"/>
                <a:gd name="T36" fmla="*/ 1 w 265"/>
                <a:gd name="T37" fmla="*/ 0 h 105"/>
                <a:gd name="T38" fmla="*/ 1 w 265"/>
                <a:gd name="T39" fmla="*/ 0 h 105"/>
                <a:gd name="T40" fmla="*/ 1 w 265"/>
                <a:gd name="T41" fmla="*/ 0 h 105"/>
                <a:gd name="T42" fmla="*/ 1 w 265"/>
                <a:gd name="T43" fmla="*/ 0 h 105"/>
                <a:gd name="T44" fmla="*/ 1 w 265"/>
                <a:gd name="T45" fmla="*/ 0 h 105"/>
                <a:gd name="T46" fmla="*/ 1 w 265"/>
                <a:gd name="T47" fmla="*/ 0 h 105"/>
                <a:gd name="T48" fmla="*/ 1 w 265"/>
                <a:gd name="T49" fmla="*/ 0 h 105"/>
                <a:gd name="T50" fmla="*/ 1 w 265"/>
                <a:gd name="T51" fmla="*/ 0 h 105"/>
                <a:gd name="T52" fmla="*/ 1 w 265"/>
                <a:gd name="T53" fmla="*/ 0 h 105"/>
                <a:gd name="T54" fmla="*/ 1 w 265"/>
                <a:gd name="T55" fmla="*/ 0 h 105"/>
                <a:gd name="T56" fmla="*/ 1 w 265"/>
                <a:gd name="T57" fmla="*/ 0 h 105"/>
                <a:gd name="T58" fmla="*/ 1 w 265"/>
                <a:gd name="T59" fmla="*/ 0 h 105"/>
                <a:gd name="T60" fmla="*/ 1 w 265"/>
                <a:gd name="T61" fmla="*/ 0 h 105"/>
                <a:gd name="T62" fmla="*/ 1 w 265"/>
                <a:gd name="T63" fmla="*/ 0 h 105"/>
                <a:gd name="T64" fmla="*/ 1 w 265"/>
                <a:gd name="T65" fmla="*/ 0 h 105"/>
                <a:gd name="T66" fmla="*/ 1 w 265"/>
                <a:gd name="T67" fmla="*/ 0 h 105"/>
                <a:gd name="T68" fmla="*/ 1 w 265"/>
                <a:gd name="T69" fmla="*/ 0 h 105"/>
                <a:gd name="T70" fmla="*/ 1 w 265"/>
                <a:gd name="T71" fmla="*/ 0 h 105"/>
                <a:gd name="T72" fmla="*/ 1 w 265"/>
                <a:gd name="T73" fmla="*/ 0 h 105"/>
                <a:gd name="T74" fmla="*/ 1 w 265"/>
                <a:gd name="T75" fmla="*/ 0 h 105"/>
                <a:gd name="T76" fmla="*/ 0 w 265"/>
                <a:gd name="T77" fmla="*/ 0 h 10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65"/>
                <a:gd name="T118" fmla="*/ 0 h 105"/>
                <a:gd name="T119" fmla="*/ 265 w 265"/>
                <a:gd name="T120" fmla="*/ 105 h 105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65" h="105">
                  <a:moveTo>
                    <a:pt x="0" y="59"/>
                  </a:moveTo>
                  <a:lnTo>
                    <a:pt x="5" y="63"/>
                  </a:lnTo>
                  <a:lnTo>
                    <a:pt x="11" y="66"/>
                  </a:lnTo>
                  <a:lnTo>
                    <a:pt x="16" y="68"/>
                  </a:lnTo>
                  <a:lnTo>
                    <a:pt x="22" y="69"/>
                  </a:lnTo>
                  <a:lnTo>
                    <a:pt x="27" y="69"/>
                  </a:lnTo>
                  <a:lnTo>
                    <a:pt x="32" y="69"/>
                  </a:lnTo>
                  <a:lnTo>
                    <a:pt x="38" y="68"/>
                  </a:lnTo>
                  <a:lnTo>
                    <a:pt x="43" y="67"/>
                  </a:lnTo>
                  <a:lnTo>
                    <a:pt x="47" y="64"/>
                  </a:lnTo>
                  <a:lnTo>
                    <a:pt x="53" y="61"/>
                  </a:lnTo>
                  <a:lnTo>
                    <a:pt x="59" y="57"/>
                  </a:lnTo>
                  <a:lnTo>
                    <a:pt x="66" y="54"/>
                  </a:lnTo>
                  <a:lnTo>
                    <a:pt x="72" y="51"/>
                  </a:lnTo>
                  <a:lnTo>
                    <a:pt x="79" y="47"/>
                  </a:lnTo>
                  <a:lnTo>
                    <a:pt x="84" y="44"/>
                  </a:lnTo>
                  <a:lnTo>
                    <a:pt x="89" y="41"/>
                  </a:lnTo>
                  <a:lnTo>
                    <a:pt x="95" y="40"/>
                  </a:lnTo>
                  <a:lnTo>
                    <a:pt x="100" y="39"/>
                  </a:lnTo>
                  <a:lnTo>
                    <a:pt x="107" y="38"/>
                  </a:lnTo>
                  <a:lnTo>
                    <a:pt x="114" y="37"/>
                  </a:lnTo>
                  <a:lnTo>
                    <a:pt x="120" y="36"/>
                  </a:lnTo>
                  <a:lnTo>
                    <a:pt x="127" y="36"/>
                  </a:lnTo>
                  <a:lnTo>
                    <a:pt x="133" y="37"/>
                  </a:lnTo>
                  <a:lnTo>
                    <a:pt x="138" y="38"/>
                  </a:lnTo>
                  <a:lnTo>
                    <a:pt x="144" y="39"/>
                  </a:lnTo>
                  <a:lnTo>
                    <a:pt x="150" y="40"/>
                  </a:lnTo>
                  <a:lnTo>
                    <a:pt x="156" y="40"/>
                  </a:lnTo>
                  <a:lnTo>
                    <a:pt x="163" y="41"/>
                  </a:lnTo>
                  <a:lnTo>
                    <a:pt x="167" y="41"/>
                  </a:lnTo>
                  <a:lnTo>
                    <a:pt x="172" y="41"/>
                  </a:lnTo>
                  <a:lnTo>
                    <a:pt x="175" y="41"/>
                  </a:lnTo>
                  <a:lnTo>
                    <a:pt x="176" y="41"/>
                  </a:lnTo>
                  <a:lnTo>
                    <a:pt x="223" y="79"/>
                  </a:lnTo>
                  <a:lnTo>
                    <a:pt x="265" y="105"/>
                  </a:lnTo>
                  <a:lnTo>
                    <a:pt x="235" y="67"/>
                  </a:lnTo>
                  <a:lnTo>
                    <a:pt x="164" y="13"/>
                  </a:lnTo>
                  <a:lnTo>
                    <a:pt x="102" y="0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83" name="Freeform 3664"/>
            <p:cNvSpPr>
              <a:spLocks/>
            </p:cNvSpPr>
            <p:nvPr/>
          </p:nvSpPr>
          <p:spPr bwMode="auto">
            <a:xfrm>
              <a:off x="1650" y="3322"/>
              <a:ext cx="119" cy="97"/>
            </a:xfrm>
            <a:custGeom>
              <a:avLst/>
              <a:gdLst>
                <a:gd name="T0" fmla="*/ 0 w 238"/>
                <a:gd name="T1" fmla="*/ 1 h 194"/>
                <a:gd name="T2" fmla="*/ 1 w 238"/>
                <a:gd name="T3" fmla="*/ 1 h 194"/>
                <a:gd name="T4" fmla="*/ 1 w 238"/>
                <a:gd name="T5" fmla="*/ 1 h 194"/>
                <a:gd name="T6" fmla="*/ 1 w 238"/>
                <a:gd name="T7" fmla="*/ 1 h 194"/>
                <a:gd name="T8" fmla="*/ 1 w 238"/>
                <a:gd name="T9" fmla="*/ 1 h 194"/>
                <a:gd name="T10" fmla="*/ 1 w 238"/>
                <a:gd name="T11" fmla="*/ 1 h 194"/>
                <a:gd name="T12" fmla="*/ 1 w 238"/>
                <a:gd name="T13" fmla="*/ 1 h 194"/>
                <a:gd name="T14" fmla="*/ 1 w 238"/>
                <a:gd name="T15" fmla="*/ 1 h 194"/>
                <a:gd name="T16" fmla="*/ 1 w 238"/>
                <a:gd name="T17" fmla="*/ 1 h 194"/>
                <a:gd name="T18" fmla="*/ 1 w 238"/>
                <a:gd name="T19" fmla="*/ 1 h 194"/>
                <a:gd name="T20" fmla="*/ 1 w 238"/>
                <a:gd name="T21" fmla="*/ 1 h 194"/>
                <a:gd name="T22" fmla="*/ 1 w 238"/>
                <a:gd name="T23" fmla="*/ 1 h 194"/>
                <a:gd name="T24" fmla="*/ 1 w 238"/>
                <a:gd name="T25" fmla="*/ 1 h 194"/>
                <a:gd name="T26" fmla="*/ 1 w 238"/>
                <a:gd name="T27" fmla="*/ 1 h 194"/>
                <a:gd name="T28" fmla="*/ 1 w 238"/>
                <a:gd name="T29" fmla="*/ 1 h 194"/>
                <a:gd name="T30" fmla="*/ 1 w 238"/>
                <a:gd name="T31" fmla="*/ 1 h 194"/>
                <a:gd name="T32" fmla="*/ 1 w 238"/>
                <a:gd name="T33" fmla="*/ 1 h 194"/>
                <a:gd name="T34" fmla="*/ 1 w 238"/>
                <a:gd name="T35" fmla="*/ 1 h 194"/>
                <a:gd name="T36" fmla="*/ 1 w 238"/>
                <a:gd name="T37" fmla="*/ 1 h 194"/>
                <a:gd name="T38" fmla="*/ 1 w 238"/>
                <a:gd name="T39" fmla="*/ 1 h 194"/>
                <a:gd name="T40" fmla="*/ 1 w 238"/>
                <a:gd name="T41" fmla="*/ 1 h 194"/>
                <a:gd name="T42" fmla="*/ 1 w 238"/>
                <a:gd name="T43" fmla="*/ 1 h 194"/>
                <a:gd name="T44" fmla="*/ 1 w 238"/>
                <a:gd name="T45" fmla="*/ 1 h 194"/>
                <a:gd name="T46" fmla="*/ 1 w 238"/>
                <a:gd name="T47" fmla="*/ 1 h 194"/>
                <a:gd name="T48" fmla="*/ 1 w 238"/>
                <a:gd name="T49" fmla="*/ 1 h 194"/>
                <a:gd name="T50" fmla="*/ 1 w 238"/>
                <a:gd name="T51" fmla="*/ 1 h 194"/>
                <a:gd name="T52" fmla="*/ 1 w 238"/>
                <a:gd name="T53" fmla="*/ 1 h 194"/>
                <a:gd name="T54" fmla="*/ 1 w 238"/>
                <a:gd name="T55" fmla="*/ 1 h 194"/>
                <a:gd name="T56" fmla="*/ 1 w 238"/>
                <a:gd name="T57" fmla="*/ 1 h 194"/>
                <a:gd name="T58" fmla="*/ 1 w 238"/>
                <a:gd name="T59" fmla="*/ 1 h 194"/>
                <a:gd name="T60" fmla="*/ 1 w 238"/>
                <a:gd name="T61" fmla="*/ 1 h 194"/>
                <a:gd name="T62" fmla="*/ 1 w 238"/>
                <a:gd name="T63" fmla="*/ 1 h 194"/>
                <a:gd name="T64" fmla="*/ 1 w 238"/>
                <a:gd name="T65" fmla="*/ 1 h 194"/>
                <a:gd name="T66" fmla="*/ 1 w 238"/>
                <a:gd name="T67" fmla="*/ 1 h 194"/>
                <a:gd name="T68" fmla="*/ 1 w 238"/>
                <a:gd name="T69" fmla="*/ 1 h 194"/>
                <a:gd name="T70" fmla="*/ 1 w 238"/>
                <a:gd name="T71" fmla="*/ 1 h 194"/>
                <a:gd name="T72" fmla="*/ 1 w 238"/>
                <a:gd name="T73" fmla="*/ 1 h 194"/>
                <a:gd name="T74" fmla="*/ 1 w 238"/>
                <a:gd name="T75" fmla="*/ 1 h 194"/>
                <a:gd name="T76" fmla="*/ 1 w 238"/>
                <a:gd name="T77" fmla="*/ 1 h 194"/>
                <a:gd name="T78" fmla="*/ 1 w 238"/>
                <a:gd name="T79" fmla="*/ 1 h 194"/>
                <a:gd name="T80" fmla="*/ 1 w 238"/>
                <a:gd name="T81" fmla="*/ 1 h 194"/>
                <a:gd name="T82" fmla="*/ 1 w 238"/>
                <a:gd name="T83" fmla="*/ 1 h 194"/>
                <a:gd name="T84" fmla="*/ 1 w 238"/>
                <a:gd name="T85" fmla="*/ 1 h 194"/>
                <a:gd name="T86" fmla="*/ 1 w 238"/>
                <a:gd name="T87" fmla="*/ 1 h 194"/>
                <a:gd name="T88" fmla="*/ 1 w 238"/>
                <a:gd name="T89" fmla="*/ 1 h 194"/>
                <a:gd name="T90" fmla="*/ 1 w 238"/>
                <a:gd name="T91" fmla="*/ 1 h 194"/>
                <a:gd name="T92" fmla="*/ 1 w 238"/>
                <a:gd name="T93" fmla="*/ 1 h 194"/>
                <a:gd name="T94" fmla="*/ 1 w 238"/>
                <a:gd name="T95" fmla="*/ 1 h 194"/>
                <a:gd name="T96" fmla="*/ 1 w 238"/>
                <a:gd name="T97" fmla="*/ 1 h 194"/>
                <a:gd name="T98" fmla="*/ 1 w 238"/>
                <a:gd name="T99" fmla="*/ 1 h 194"/>
                <a:gd name="T100" fmla="*/ 1 w 238"/>
                <a:gd name="T101" fmla="*/ 1 h 194"/>
                <a:gd name="T102" fmla="*/ 1 w 238"/>
                <a:gd name="T103" fmla="*/ 1 h 194"/>
                <a:gd name="T104" fmla="*/ 1 w 238"/>
                <a:gd name="T105" fmla="*/ 1 h 194"/>
                <a:gd name="T106" fmla="*/ 1 w 238"/>
                <a:gd name="T107" fmla="*/ 1 h 194"/>
                <a:gd name="T108" fmla="*/ 1 w 238"/>
                <a:gd name="T109" fmla="*/ 0 h 194"/>
                <a:gd name="T110" fmla="*/ 0 w 238"/>
                <a:gd name="T111" fmla="*/ 1 h 19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38"/>
                <a:gd name="T169" fmla="*/ 0 h 194"/>
                <a:gd name="T170" fmla="*/ 238 w 238"/>
                <a:gd name="T171" fmla="*/ 194 h 19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38" h="194">
                  <a:moveTo>
                    <a:pt x="0" y="13"/>
                  </a:moveTo>
                  <a:lnTo>
                    <a:pt x="4" y="17"/>
                  </a:lnTo>
                  <a:lnTo>
                    <a:pt x="11" y="21"/>
                  </a:lnTo>
                  <a:lnTo>
                    <a:pt x="20" y="23"/>
                  </a:lnTo>
                  <a:lnTo>
                    <a:pt x="31" y="25"/>
                  </a:lnTo>
                  <a:lnTo>
                    <a:pt x="43" y="29"/>
                  </a:lnTo>
                  <a:lnTo>
                    <a:pt x="53" y="32"/>
                  </a:lnTo>
                  <a:lnTo>
                    <a:pt x="64" y="36"/>
                  </a:lnTo>
                  <a:lnTo>
                    <a:pt x="72" y="42"/>
                  </a:lnTo>
                  <a:lnTo>
                    <a:pt x="79" y="48"/>
                  </a:lnTo>
                  <a:lnTo>
                    <a:pt x="86" y="56"/>
                  </a:lnTo>
                  <a:lnTo>
                    <a:pt x="94" y="66"/>
                  </a:lnTo>
                  <a:lnTo>
                    <a:pt x="100" y="76"/>
                  </a:lnTo>
                  <a:lnTo>
                    <a:pt x="107" y="85"/>
                  </a:lnTo>
                  <a:lnTo>
                    <a:pt x="113" y="96"/>
                  </a:lnTo>
                  <a:lnTo>
                    <a:pt x="117" y="105"/>
                  </a:lnTo>
                  <a:lnTo>
                    <a:pt x="118" y="113"/>
                  </a:lnTo>
                  <a:lnTo>
                    <a:pt x="119" y="121"/>
                  </a:lnTo>
                  <a:lnTo>
                    <a:pt x="122" y="130"/>
                  </a:lnTo>
                  <a:lnTo>
                    <a:pt x="127" y="138"/>
                  </a:lnTo>
                  <a:lnTo>
                    <a:pt x="133" y="145"/>
                  </a:lnTo>
                  <a:lnTo>
                    <a:pt x="140" y="153"/>
                  </a:lnTo>
                  <a:lnTo>
                    <a:pt x="148" y="159"/>
                  </a:lnTo>
                  <a:lnTo>
                    <a:pt x="156" y="165"/>
                  </a:lnTo>
                  <a:lnTo>
                    <a:pt x="164" y="168"/>
                  </a:lnTo>
                  <a:lnTo>
                    <a:pt x="172" y="172"/>
                  </a:lnTo>
                  <a:lnTo>
                    <a:pt x="182" y="174"/>
                  </a:lnTo>
                  <a:lnTo>
                    <a:pt x="193" y="177"/>
                  </a:lnTo>
                  <a:lnTo>
                    <a:pt x="203" y="181"/>
                  </a:lnTo>
                  <a:lnTo>
                    <a:pt x="212" y="183"/>
                  </a:lnTo>
                  <a:lnTo>
                    <a:pt x="221" y="187"/>
                  </a:lnTo>
                  <a:lnTo>
                    <a:pt x="230" y="190"/>
                  </a:lnTo>
                  <a:lnTo>
                    <a:pt x="235" y="194"/>
                  </a:lnTo>
                  <a:lnTo>
                    <a:pt x="238" y="192"/>
                  </a:lnTo>
                  <a:lnTo>
                    <a:pt x="232" y="182"/>
                  </a:lnTo>
                  <a:lnTo>
                    <a:pt x="223" y="169"/>
                  </a:lnTo>
                  <a:lnTo>
                    <a:pt x="218" y="164"/>
                  </a:lnTo>
                  <a:lnTo>
                    <a:pt x="172" y="133"/>
                  </a:lnTo>
                  <a:lnTo>
                    <a:pt x="170" y="130"/>
                  </a:lnTo>
                  <a:lnTo>
                    <a:pt x="165" y="126"/>
                  </a:lnTo>
                  <a:lnTo>
                    <a:pt x="158" y="118"/>
                  </a:lnTo>
                  <a:lnTo>
                    <a:pt x="151" y="108"/>
                  </a:lnTo>
                  <a:lnTo>
                    <a:pt x="142" y="97"/>
                  </a:lnTo>
                  <a:lnTo>
                    <a:pt x="135" y="86"/>
                  </a:lnTo>
                  <a:lnTo>
                    <a:pt x="129" y="76"/>
                  </a:lnTo>
                  <a:lnTo>
                    <a:pt x="126" y="67"/>
                  </a:lnTo>
                  <a:lnTo>
                    <a:pt x="122" y="59"/>
                  </a:lnTo>
                  <a:lnTo>
                    <a:pt x="115" y="50"/>
                  </a:lnTo>
                  <a:lnTo>
                    <a:pt x="107" y="40"/>
                  </a:lnTo>
                  <a:lnTo>
                    <a:pt x="98" y="31"/>
                  </a:lnTo>
                  <a:lnTo>
                    <a:pt x="89" y="23"/>
                  </a:lnTo>
                  <a:lnTo>
                    <a:pt x="81" y="16"/>
                  </a:lnTo>
                  <a:lnTo>
                    <a:pt x="75" y="12"/>
                  </a:lnTo>
                  <a:lnTo>
                    <a:pt x="73" y="10"/>
                  </a:lnTo>
                  <a:lnTo>
                    <a:pt x="16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84" name="Freeform 3665"/>
            <p:cNvSpPr>
              <a:spLocks/>
            </p:cNvSpPr>
            <p:nvPr/>
          </p:nvSpPr>
          <p:spPr bwMode="auto">
            <a:xfrm>
              <a:off x="1765" y="3124"/>
              <a:ext cx="433" cy="499"/>
            </a:xfrm>
            <a:custGeom>
              <a:avLst/>
              <a:gdLst>
                <a:gd name="T0" fmla="*/ 1 w 865"/>
                <a:gd name="T1" fmla="*/ 1 h 996"/>
                <a:gd name="T2" fmla="*/ 1 w 865"/>
                <a:gd name="T3" fmla="*/ 1 h 996"/>
                <a:gd name="T4" fmla="*/ 1 w 865"/>
                <a:gd name="T5" fmla="*/ 1 h 996"/>
                <a:gd name="T6" fmla="*/ 1 w 865"/>
                <a:gd name="T7" fmla="*/ 1 h 996"/>
                <a:gd name="T8" fmla="*/ 1 w 865"/>
                <a:gd name="T9" fmla="*/ 1 h 996"/>
                <a:gd name="T10" fmla="*/ 1 w 865"/>
                <a:gd name="T11" fmla="*/ 1 h 996"/>
                <a:gd name="T12" fmla="*/ 1 w 865"/>
                <a:gd name="T13" fmla="*/ 1 h 996"/>
                <a:gd name="T14" fmla="*/ 1 w 865"/>
                <a:gd name="T15" fmla="*/ 1 h 996"/>
                <a:gd name="T16" fmla="*/ 1 w 865"/>
                <a:gd name="T17" fmla="*/ 1 h 996"/>
                <a:gd name="T18" fmla="*/ 1 w 865"/>
                <a:gd name="T19" fmla="*/ 1 h 996"/>
                <a:gd name="T20" fmla="*/ 1 w 865"/>
                <a:gd name="T21" fmla="*/ 1 h 996"/>
                <a:gd name="T22" fmla="*/ 1 w 865"/>
                <a:gd name="T23" fmla="*/ 1 h 996"/>
                <a:gd name="T24" fmla="*/ 1 w 865"/>
                <a:gd name="T25" fmla="*/ 1 h 996"/>
                <a:gd name="T26" fmla="*/ 1 w 865"/>
                <a:gd name="T27" fmla="*/ 1 h 996"/>
                <a:gd name="T28" fmla="*/ 1 w 865"/>
                <a:gd name="T29" fmla="*/ 1 h 996"/>
                <a:gd name="T30" fmla="*/ 1 w 865"/>
                <a:gd name="T31" fmla="*/ 1 h 996"/>
                <a:gd name="T32" fmla="*/ 1 w 865"/>
                <a:gd name="T33" fmla="*/ 1 h 996"/>
                <a:gd name="T34" fmla="*/ 1 w 865"/>
                <a:gd name="T35" fmla="*/ 1 h 996"/>
                <a:gd name="T36" fmla="*/ 1 w 865"/>
                <a:gd name="T37" fmla="*/ 1 h 996"/>
                <a:gd name="T38" fmla="*/ 1 w 865"/>
                <a:gd name="T39" fmla="*/ 1 h 996"/>
                <a:gd name="T40" fmla="*/ 1 w 865"/>
                <a:gd name="T41" fmla="*/ 1 h 996"/>
                <a:gd name="T42" fmla="*/ 1 w 865"/>
                <a:gd name="T43" fmla="*/ 1 h 996"/>
                <a:gd name="T44" fmla="*/ 1 w 865"/>
                <a:gd name="T45" fmla="*/ 1 h 996"/>
                <a:gd name="T46" fmla="*/ 1 w 865"/>
                <a:gd name="T47" fmla="*/ 1 h 996"/>
                <a:gd name="T48" fmla="*/ 1 w 865"/>
                <a:gd name="T49" fmla="*/ 1 h 996"/>
                <a:gd name="T50" fmla="*/ 1 w 865"/>
                <a:gd name="T51" fmla="*/ 1 h 996"/>
                <a:gd name="T52" fmla="*/ 1 w 865"/>
                <a:gd name="T53" fmla="*/ 1 h 996"/>
                <a:gd name="T54" fmla="*/ 1 w 865"/>
                <a:gd name="T55" fmla="*/ 1 h 996"/>
                <a:gd name="T56" fmla="*/ 1 w 865"/>
                <a:gd name="T57" fmla="*/ 1 h 996"/>
                <a:gd name="T58" fmla="*/ 1 w 865"/>
                <a:gd name="T59" fmla="*/ 1 h 996"/>
                <a:gd name="T60" fmla="*/ 1 w 865"/>
                <a:gd name="T61" fmla="*/ 1 h 996"/>
                <a:gd name="T62" fmla="*/ 1 w 865"/>
                <a:gd name="T63" fmla="*/ 1 h 996"/>
                <a:gd name="T64" fmla="*/ 1 w 865"/>
                <a:gd name="T65" fmla="*/ 1 h 996"/>
                <a:gd name="T66" fmla="*/ 1 w 865"/>
                <a:gd name="T67" fmla="*/ 1 h 996"/>
                <a:gd name="T68" fmla="*/ 1 w 865"/>
                <a:gd name="T69" fmla="*/ 1 h 996"/>
                <a:gd name="T70" fmla="*/ 1 w 865"/>
                <a:gd name="T71" fmla="*/ 1 h 996"/>
                <a:gd name="T72" fmla="*/ 1 w 865"/>
                <a:gd name="T73" fmla="*/ 1 h 996"/>
                <a:gd name="T74" fmla="*/ 1 w 865"/>
                <a:gd name="T75" fmla="*/ 1 h 996"/>
                <a:gd name="T76" fmla="*/ 1 w 865"/>
                <a:gd name="T77" fmla="*/ 1 h 996"/>
                <a:gd name="T78" fmla="*/ 1 w 865"/>
                <a:gd name="T79" fmla="*/ 1 h 996"/>
                <a:gd name="T80" fmla="*/ 1 w 865"/>
                <a:gd name="T81" fmla="*/ 0 h 996"/>
                <a:gd name="T82" fmla="*/ 1 w 865"/>
                <a:gd name="T83" fmla="*/ 1 h 996"/>
                <a:gd name="T84" fmla="*/ 1 w 865"/>
                <a:gd name="T85" fmla="*/ 1 h 996"/>
                <a:gd name="T86" fmla="*/ 1 w 865"/>
                <a:gd name="T87" fmla="*/ 1 h 996"/>
                <a:gd name="T88" fmla="*/ 1 w 865"/>
                <a:gd name="T89" fmla="*/ 1 h 996"/>
                <a:gd name="T90" fmla="*/ 1 w 865"/>
                <a:gd name="T91" fmla="*/ 1 h 996"/>
                <a:gd name="T92" fmla="*/ 1 w 865"/>
                <a:gd name="T93" fmla="*/ 1 h 996"/>
                <a:gd name="T94" fmla="*/ 1 w 865"/>
                <a:gd name="T95" fmla="*/ 1 h 996"/>
                <a:gd name="T96" fmla="*/ 1 w 865"/>
                <a:gd name="T97" fmla="*/ 1 h 996"/>
                <a:gd name="T98" fmla="*/ 1 w 865"/>
                <a:gd name="T99" fmla="*/ 1 h 996"/>
                <a:gd name="T100" fmla="*/ 1 w 865"/>
                <a:gd name="T101" fmla="*/ 1 h 996"/>
                <a:gd name="T102" fmla="*/ 1 w 865"/>
                <a:gd name="T103" fmla="*/ 1 h 996"/>
                <a:gd name="T104" fmla="*/ 1 w 865"/>
                <a:gd name="T105" fmla="*/ 1 h 99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65"/>
                <a:gd name="T160" fmla="*/ 0 h 996"/>
                <a:gd name="T161" fmla="*/ 865 w 865"/>
                <a:gd name="T162" fmla="*/ 996 h 99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65" h="996">
                  <a:moveTo>
                    <a:pt x="397" y="107"/>
                  </a:moveTo>
                  <a:lnTo>
                    <a:pt x="395" y="108"/>
                  </a:lnTo>
                  <a:lnTo>
                    <a:pt x="389" y="113"/>
                  </a:lnTo>
                  <a:lnTo>
                    <a:pt x="380" y="119"/>
                  </a:lnTo>
                  <a:lnTo>
                    <a:pt x="367" y="128"/>
                  </a:lnTo>
                  <a:lnTo>
                    <a:pt x="352" y="137"/>
                  </a:lnTo>
                  <a:lnTo>
                    <a:pt x="336" y="148"/>
                  </a:lnTo>
                  <a:lnTo>
                    <a:pt x="319" y="160"/>
                  </a:lnTo>
                  <a:lnTo>
                    <a:pt x="300" y="173"/>
                  </a:lnTo>
                  <a:lnTo>
                    <a:pt x="282" y="186"/>
                  </a:lnTo>
                  <a:lnTo>
                    <a:pt x="263" y="199"/>
                  </a:lnTo>
                  <a:lnTo>
                    <a:pt x="246" y="211"/>
                  </a:lnTo>
                  <a:lnTo>
                    <a:pt x="230" y="222"/>
                  </a:lnTo>
                  <a:lnTo>
                    <a:pt x="216" y="233"/>
                  </a:lnTo>
                  <a:lnTo>
                    <a:pt x="206" y="241"/>
                  </a:lnTo>
                  <a:lnTo>
                    <a:pt x="198" y="248"/>
                  </a:lnTo>
                  <a:lnTo>
                    <a:pt x="193" y="252"/>
                  </a:lnTo>
                  <a:lnTo>
                    <a:pt x="185" y="265"/>
                  </a:lnTo>
                  <a:lnTo>
                    <a:pt x="172" y="286"/>
                  </a:lnTo>
                  <a:lnTo>
                    <a:pt x="157" y="314"/>
                  </a:lnTo>
                  <a:lnTo>
                    <a:pt x="141" y="344"/>
                  </a:lnTo>
                  <a:lnTo>
                    <a:pt x="125" y="375"/>
                  </a:lnTo>
                  <a:lnTo>
                    <a:pt x="114" y="403"/>
                  </a:lnTo>
                  <a:lnTo>
                    <a:pt x="106" y="425"/>
                  </a:lnTo>
                  <a:lnTo>
                    <a:pt x="104" y="437"/>
                  </a:lnTo>
                  <a:lnTo>
                    <a:pt x="102" y="458"/>
                  </a:lnTo>
                  <a:lnTo>
                    <a:pt x="91" y="507"/>
                  </a:lnTo>
                  <a:lnTo>
                    <a:pt x="72" y="574"/>
                  </a:lnTo>
                  <a:lnTo>
                    <a:pt x="50" y="647"/>
                  </a:lnTo>
                  <a:lnTo>
                    <a:pt x="30" y="722"/>
                  </a:lnTo>
                  <a:lnTo>
                    <a:pt x="12" y="789"/>
                  </a:lnTo>
                  <a:lnTo>
                    <a:pt x="1" y="839"/>
                  </a:lnTo>
                  <a:lnTo>
                    <a:pt x="0" y="862"/>
                  </a:lnTo>
                  <a:lnTo>
                    <a:pt x="5" y="873"/>
                  </a:lnTo>
                  <a:lnTo>
                    <a:pt x="12" y="892"/>
                  </a:lnTo>
                  <a:lnTo>
                    <a:pt x="19" y="914"/>
                  </a:lnTo>
                  <a:lnTo>
                    <a:pt x="27" y="937"/>
                  </a:lnTo>
                  <a:lnTo>
                    <a:pt x="34" y="960"/>
                  </a:lnTo>
                  <a:lnTo>
                    <a:pt x="40" y="978"/>
                  </a:lnTo>
                  <a:lnTo>
                    <a:pt x="45" y="992"/>
                  </a:lnTo>
                  <a:lnTo>
                    <a:pt x="46" y="996"/>
                  </a:lnTo>
                  <a:lnTo>
                    <a:pt x="48" y="990"/>
                  </a:lnTo>
                  <a:lnTo>
                    <a:pt x="53" y="969"/>
                  </a:lnTo>
                  <a:lnTo>
                    <a:pt x="61" y="937"/>
                  </a:lnTo>
                  <a:lnTo>
                    <a:pt x="72" y="895"/>
                  </a:lnTo>
                  <a:lnTo>
                    <a:pt x="85" y="844"/>
                  </a:lnTo>
                  <a:lnTo>
                    <a:pt x="100" y="789"/>
                  </a:lnTo>
                  <a:lnTo>
                    <a:pt x="116" y="729"/>
                  </a:lnTo>
                  <a:lnTo>
                    <a:pt x="133" y="666"/>
                  </a:lnTo>
                  <a:lnTo>
                    <a:pt x="149" y="602"/>
                  </a:lnTo>
                  <a:lnTo>
                    <a:pt x="167" y="540"/>
                  </a:lnTo>
                  <a:lnTo>
                    <a:pt x="184" y="481"/>
                  </a:lnTo>
                  <a:lnTo>
                    <a:pt x="199" y="426"/>
                  </a:lnTo>
                  <a:lnTo>
                    <a:pt x="214" y="378"/>
                  </a:lnTo>
                  <a:lnTo>
                    <a:pt x="227" y="339"/>
                  </a:lnTo>
                  <a:lnTo>
                    <a:pt x="236" y="309"/>
                  </a:lnTo>
                  <a:lnTo>
                    <a:pt x="244" y="290"/>
                  </a:lnTo>
                  <a:lnTo>
                    <a:pt x="255" y="274"/>
                  </a:lnTo>
                  <a:lnTo>
                    <a:pt x="275" y="256"/>
                  </a:lnTo>
                  <a:lnTo>
                    <a:pt x="300" y="236"/>
                  </a:lnTo>
                  <a:lnTo>
                    <a:pt x="328" y="216"/>
                  </a:lnTo>
                  <a:lnTo>
                    <a:pt x="357" y="198"/>
                  </a:lnTo>
                  <a:lnTo>
                    <a:pt x="383" y="182"/>
                  </a:lnTo>
                  <a:lnTo>
                    <a:pt x="405" y="168"/>
                  </a:lnTo>
                  <a:lnTo>
                    <a:pt x="420" y="160"/>
                  </a:lnTo>
                  <a:lnTo>
                    <a:pt x="455" y="142"/>
                  </a:lnTo>
                  <a:lnTo>
                    <a:pt x="492" y="124"/>
                  </a:lnTo>
                  <a:lnTo>
                    <a:pt x="528" y="108"/>
                  </a:lnTo>
                  <a:lnTo>
                    <a:pt x="566" y="94"/>
                  </a:lnTo>
                  <a:lnTo>
                    <a:pt x="604" y="82"/>
                  </a:lnTo>
                  <a:lnTo>
                    <a:pt x="641" y="70"/>
                  </a:lnTo>
                  <a:lnTo>
                    <a:pt x="677" y="60"/>
                  </a:lnTo>
                  <a:lnTo>
                    <a:pt x="710" y="51"/>
                  </a:lnTo>
                  <a:lnTo>
                    <a:pt x="743" y="44"/>
                  </a:lnTo>
                  <a:lnTo>
                    <a:pt x="773" y="37"/>
                  </a:lnTo>
                  <a:lnTo>
                    <a:pt x="798" y="32"/>
                  </a:lnTo>
                  <a:lnTo>
                    <a:pt x="821" y="27"/>
                  </a:lnTo>
                  <a:lnTo>
                    <a:pt x="839" y="24"/>
                  </a:lnTo>
                  <a:lnTo>
                    <a:pt x="853" y="22"/>
                  </a:lnTo>
                  <a:lnTo>
                    <a:pt x="861" y="21"/>
                  </a:lnTo>
                  <a:lnTo>
                    <a:pt x="865" y="21"/>
                  </a:lnTo>
                  <a:lnTo>
                    <a:pt x="815" y="0"/>
                  </a:lnTo>
                  <a:lnTo>
                    <a:pt x="808" y="0"/>
                  </a:lnTo>
                  <a:lnTo>
                    <a:pt x="790" y="1"/>
                  </a:lnTo>
                  <a:lnTo>
                    <a:pt x="763" y="3"/>
                  </a:lnTo>
                  <a:lnTo>
                    <a:pt x="732" y="4"/>
                  </a:lnTo>
                  <a:lnTo>
                    <a:pt x="701" y="7"/>
                  </a:lnTo>
                  <a:lnTo>
                    <a:pt x="672" y="9"/>
                  </a:lnTo>
                  <a:lnTo>
                    <a:pt x="652" y="11"/>
                  </a:lnTo>
                  <a:lnTo>
                    <a:pt x="640" y="13"/>
                  </a:lnTo>
                  <a:lnTo>
                    <a:pt x="619" y="18"/>
                  </a:lnTo>
                  <a:lnTo>
                    <a:pt x="599" y="25"/>
                  </a:lnTo>
                  <a:lnTo>
                    <a:pt x="578" y="33"/>
                  </a:lnTo>
                  <a:lnTo>
                    <a:pt x="557" y="40"/>
                  </a:lnTo>
                  <a:lnTo>
                    <a:pt x="536" y="48"/>
                  </a:lnTo>
                  <a:lnTo>
                    <a:pt x="516" y="56"/>
                  </a:lnTo>
                  <a:lnTo>
                    <a:pt x="497" y="64"/>
                  </a:lnTo>
                  <a:lnTo>
                    <a:pt x="479" y="71"/>
                  </a:lnTo>
                  <a:lnTo>
                    <a:pt x="462" y="78"/>
                  </a:lnTo>
                  <a:lnTo>
                    <a:pt x="445" y="85"/>
                  </a:lnTo>
                  <a:lnTo>
                    <a:pt x="432" y="91"/>
                  </a:lnTo>
                  <a:lnTo>
                    <a:pt x="420" y="97"/>
                  </a:lnTo>
                  <a:lnTo>
                    <a:pt x="411" y="101"/>
                  </a:lnTo>
                  <a:lnTo>
                    <a:pt x="403" y="105"/>
                  </a:lnTo>
                  <a:lnTo>
                    <a:pt x="398" y="106"/>
                  </a:lnTo>
                  <a:lnTo>
                    <a:pt x="397" y="10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85" name="Freeform 3666"/>
            <p:cNvSpPr>
              <a:spLocks/>
            </p:cNvSpPr>
            <p:nvPr/>
          </p:nvSpPr>
          <p:spPr bwMode="auto">
            <a:xfrm>
              <a:off x="1953" y="3085"/>
              <a:ext cx="201" cy="84"/>
            </a:xfrm>
            <a:custGeom>
              <a:avLst/>
              <a:gdLst>
                <a:gd name="T0" fmla="*/ 0 w 403"/>
                <a:gd name="T1" fmla="*/ 0 h 169"/>
                <a:gd name="T2" fmla="*/ 0 w 403"/>
                <a:gd name="T3" fmla="*/ 0 h 169"/>
                <a:gd name="T4" fmla="*/ 0 w 403"/>
                <a:gd name="T5" fmla="*/ 0 h 169"/>
                <a:gd name="T6" fmla="*/ 0 w 403"/>
                <a:gd name="T7" fmla="*/ 0 h 169"/>
                <a:gd name="T8" fmla="*/ 0 w 403"/>
                <a:gd name="T9" fmla="*/ 0 h 169"/>
                <a:gd name="T10" fmla="*/ 0 w 403"/>
                <a:gd name="T11" fmla="*/ 0 h 169"/>
                <a:gd name="T12" fmla="*/ 0 w 403"/>
                <a:gd name="T13" fmla="*/ 0 h 169"/>
                <a:gd name="T14" fmla="*/ 0 w 403"/>
                <a:gd name="T15" fmla="*/ 0 h 169"/>
                <a:gd name="T16" fmla="*/ 0 w 403"/>
                <a:gd name="T17" fmla="*/ 0 h 169"/>
                <a:gd name="T18" fmla="*/ 0 w 403"/>
                <a:gd name="T19" fmla="*/ 0 h 169"/>
                <a:gd name="T20" fmla="*/ 0 w 403"/>
                <a:gd name="T21" fmla="*/ 0 h 169"/>
                <a:gd name="T22" fmla="*/ 0 w 403"/>
                <a:gd name="T23" fmla="*/ 0 h 169"/>
                <a:gd name="T24" fmla="*/ 0 w 403"/>
                <a:gd name="T25" fmla="*/ 0 h 169"/>
                <a:gd name="T26" fmla="*/ 0 w 403"/>
                <a:gd name="T27" fmla="*/ 0 h 169"/>
                <a:gd name="T28" fmla="*/ 0 w 403"/>
                <a:gd name="T29" fmla="*/ 0 h 169"/>
                <a:gd name="T30" fmla="*/ 0 w 403"/>
                <a:gd name="T31" fmla="*/ 0 h 169"/>
                <a:gd name="T32" fmla="*/ 0 w 403"/>
                <a:gd name="T33" fmla="*/ 0 h 169"/>
                <a:gd name="T34" fmla="*/ 0 w 403"/>
                <a:gd name="T35" fmla="*/ 0 h 169"/>
                <a:gd name="T36" fmla="*/ 0 w 403"/>
                <a:gd name="T37" fmla="*/ 0 h 169"/>
                <a:gd name="T38" fmla="*/ 0 w 403"/>
                <a:gd name="T39" fmla="*/ 0 h 169"/>
                <a:gd name="T40" fmla="*/ 0 w 403"/>
                <a:gd name="T41" fmla="*/ 0 h 169"/>
                <a:gd name="T42" fmla="*/ 0 w 403"/>
                <a:gd name="T43" fmla="*/ 0 h 169"/>
                <a:gd name="T44" fmla="*/ 0 w 403"/>
                <a:gd name="T45" fmla="*/ 0 h 169"/>
                <a:gd name="T46" fmla="*/ 0 w 403"/>
                <a:gd name="T47" fmla="*/ 0 h 169"/>
                <a:gd name="T48" fmla="*/ 0 w 403"/>
                <a:gd name="T49" fmla="*/ 0 h 169"/>
                <a:gd name="T50" fmla="*/ 0 w 403"/>
                <a:gd name="T51" fmla="*/ 0 h 169"/>
                <a:gd name="T52" fmla="*/ 0 w 403"/>
                <a:gd name="T53" fmla="*/ 0 h 169"/>
                <a:gd name="T54" fmla="*/ 0 w 403"/>
                <a:gd name="T55" fmla="*/ 0 h 169"/>
                <a:gd name="T56" fmla="*/ 0 w 403"/>
                <a:gd name="T57" fmla="*/ 0 h 169"/>
                <a:gd name="T58" fmla="*/ 0 w 403"/>
                <a:gd name="T59" fmla="*/ 0 h 169"/>
                <a:gd name="T60" fmla="*/ 0 w 403"/>
                <a:gd name="T61" fmla="*/ 0 h 169"/>
                <a:gd name="T62" fmla="*/ 0 w 403"/>
                <a:gd name="T63" fmla="*/ 0 h 169"/>
                <a:gd name="T64" fmla="*/ 0 w 403"/>
                <a:gd name="T65" fmla="*/ 0 h 169"/>
                <a:gd name="T66" fmla="*/ 0 w 403"/>
                <a:gd name="T67" fmla="*/ 0 h 169"/>
                <a:gd name="T68" fmla="*/ 0 w 403"/>
                <a:gd name="T69" fmla="*/ 0 h 169"/>
                <a:gd name="T70" fmla="*/ 0 w 403"/>
                <a:gd name="T71" fmla="*/ 0 h 169"/>
                <a:gd name="T72" fmla="*/ 0 w 403"/>
                <a:gd name="T73" fmla="*/ 0 h 169"/>
                <a:gd name="T74" fmla="*/ 0 w 403"/>
                <a:gd name="T75" fmla="*/ 0 h 169"/>
                <a:gd name="T76" fmla="*/ 0 w 403"/>
                <a:gd name="T77" fmla="*/ 0 h 169"/>
                <a:gd name="T78" fmla="*/ 0 w 403"/>
                <a:gd name="T79" fmla="*/ 0 h 169"/>
                <a:gd name="T80" fmla="*/ 0 w 403"/>
                <a:gd name="T81" fmla="*/ 0 h 169"/>
                <a:gd name="T82" fmla="*/ 0 w 403"/>
                <a:gd name="T83" fmla="*/ 0 h 169"/>
                <a:gd name="T84" fmla="*/ 0 w 403"/>
                <a:gd name="T85" fmla="*/ 0 h 169"/>
                <a:gd name="T86" fmla="*/ 0 w 403"/>
                <a:gd name="T87" fmla="*/ 0 h 16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3"/>
                <a:gd name="T133" fmla="*/ 0 h 169"/>
                <a:gd name="T134" fmla="*/ 403 w 403"/>
                <a:gd name="T135" fmla="*/ 169 h 16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3" h="169">
                  <a:moveTo>
                    <a:pt x="71" y="156"/>
                  </a:moveTo>
                  <a:lnTo>
                    <a:pt x="76" y="151"/>
                  </a:lnTo>
                  <a:lnTo>
                    <a:pt x="88" y="141"/>
                  </a:lnTo>
                  <a:lnTo>
                    <a:pt x="105" y="125"/>
                  </a:lnTo>
                  <a:lnTo>
                    <a:pt x="126" y="106"/>
                  </a:lnTo>
                  <a:lnTo>
                    <a:pt x="146" y="88"/>
                  </a:lnTo>
                  <a:lnTo>
                    <a:pt x="167" y="72"/>
                  </a:lnTo>
                  <a:lnTo>
                    <a:pt x="184" y="58"/>
                  </a:lnTo>
                  <a:lnTo>
                    <a:pt x="197" y="51"/>
                  </a:lnTo>
                  <a:lnTo>
                    <a:pt x="209" y="48"/>
                  </a:lnTo>
                  <a:lnTo>
                    <a:pt x="221" y="44"/>
                  </a:lnTo>
                  <a:lnTo>
                    <a:pt x="236" y="41"/>
                  </a:lnTo>
                  <a:lnTo>
                    <a:pt x="252" y="38"/>
                  </a:lnTo>
                  <a:lnTo>
                    <a:pt x="270" y="36"/>
                  </a:lnTo>
                  <a:lnTo>
                    <a:pt x="287" y="35"/>
                  </a:lnTo>
                  <a:lnTo>
                    <a:pt x="304" y="33"/>
                  </a:lnTo>
                  <a:lnTo>
                    <a:pt x="321" y="31"/>
                  </a:lnTo>
                  <a:lnTo>
                    <a:pt x="338" y="31"/>
                  </a:lnTo>
                  <a:lnTo>
                    <a:pt x="353" y="30"/>
                  </a:lnTo>
                  <a:lnTo>
                    <a:pt x="366" y="30"/>
                  </a:lnTo>
                  <a:lnTo>
                    <a:pt x="379" y="29"/>
                  </a:lnTo>
                  <a:lnTo>
                    <a:pt x="389" y="29"/>
                  </a:lnTo>
                  <a:lnTo>
                    <a:pt x="396" y="29"/>
                  </a:lnTo>
                  <a:lnTo>
                    <a:pt x="402" y="29"/>
                  </a:lnTo>
                  <a:lnTo>
                    <a:pt x="403" y="29"/>
                  </a:lnTo>
                  <a:lnTo>
                    <a:pt x="401" y="28"/>
                  </a:lnTo>
                  <a:lnTo>
                    <a:pt x="394" y="25"/>
                  </a:lnTo>
                  <a:lnTo>
                    <a:pt x="385" y="20"/>
                  </a:lnTo>
                  <a:lnTo>
                    <a:pt x="374" y="14"/>
                  </a:lnTo>
                  <a:lnTo>
                    <a:pt x="363" y="10"/>
                  </a:lnTo>
                  <a:lnTo>
                    <a:pt x="351" y="5"/>
                  </a:lnTo>
                  <a:lnTo>
                    <a:pt x="342" y="1"/>
                  </a:lnTo>
                  <a:lnTo>
                    <a:pt x="335" y="0"/>
                  </a:lnTo>
                  <a:lnTo>
                    <a:pt x="326" y="1"/>
                  </a:lnTo>
                  <a:lnTo>
                    <a:pt x="306" y="4"/>
                  </a:lnTo>
                  <a:lnTo>
                    <a:pt x="282" y="7"/>
                  </a:lnTo>
                  <a:lnTo>
                    <a:pt x="256" y="12"/>
                  </a:lnTo>
                  <a:lnTo>
                    <a:pt x="229" y="16"/>
                  </a:lnTo>
                  <a:lnTo>
                    <a:pt x="206" y="20"/>
                  </a:lnTo>
                  <a:lnTo>
                    <a:pt x="190" y="22"/>
                  </a:lnTo>
                  <a:lnTo>
                    <a:pt x="184" y="23"/>
                  </a:lnTo>
                  <a:lnTo>
                    <a:pt x="100" y="64"/>
                  </a:lnTo>
                  <a:lnTo>
                    <a:pt x="0" y="169"/>
                  </a:lnTo>
                  <a:lnTo>
                    <a:pt x="71" y="1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86" name="Freeform 3667"/>
            <p:cNvSpPr>
              <a:spLocks/>
            </p:cNvSpPr>
            <p:nvPr/>
          </p:nvSpPr>
          <p:spPr bwMode="auto">
            <a:xfrm>
              <a:off x="1919" y="3307"/>
              <a:ext cx="422" cy="414"/>
            </a:xfrm>
            <a:custGeom>
              <a:avLst/>
              <a:gdLst>
                <a:gd name="T0" fmla="*/ 0 w 844"/>
                <a:gd name="T1" fmla="*/ 1 h 828"/>
                <a:gd name="T2" fmla="*/ 1 w 844"/>
                <a:gd name="T3" fmla="*/ 1 h 828"/>
                <a:gd name="T4" fmla="*/ 1 w 844"/>
                <a:gd name="T5" fmla="*/ 1 h 828"/>
                <a:gd name="T6" fmla="*/ 1 w 844"/>
                <a:gd name="T7" fmla="*/ 1 h 828"/>
                <a:gd name="T8" fmla="*/ 1 w 844"/>
                <a:gd name="T9" fmla="*/ 1 h 828"/>
                <a:gd name="T10" fmla="*/ 1 w 844"/>
                <a:gd name="T11" fmla="*/ 1 h 828"/>
                <a:gd name="T12" fmla="*/ 1 w 844"/>
                <a:gd name="T13" fmla="*/ 1 h 828"/>
                <a:gd name="T14" fmla="*/ 1 w 844"/>
                <a:gd name="T15" fmla="*/ 1 h 828"/>
                <a:gd name="T16" fmla="*/ 1 w 844"/>
                <a:gd name="T17" fmla="*/ 1 h 828"/>
                <a:gd name="T18" fmla="*/ 1 w 844"/>
                <a:gd name="T19" fmla="*/ 1 h 828"/>
                <a:gd name="T20" fmla="*/ 1 w 844"/>
                <a:gd name="T21" fmla="*/ 1 h 828"/>
                <a:gd name="T22" fmla="*/ 1 w 844"/>
                <a:gd name="T23" fmla="*/ 1 h 828"/>
                <a:gd name="T24" fmla="*/ 1 w 844"/>
                <a:gd name="T25" fmla="*/ 1 h 828"/>
                <a:gd name="T26" fmla="*/ 1 w 844"/>
                <a:gd name="T27" fmla="*/ 1 h 828"/>
                <a:gd name="T28" fmla="*/ 1 w 844"/>
                <a:gd name="T29" fmla="*/ 1 h 828"/>
                <a:gd name="T30" fmla="*/ 1 w 844"/>
                <a:gd name="T31" fmla="*/ 1 h 828"/>
                <a:gd name="T32" fmla="*/ 1 w 844"/>
                <a:gd name="T33" fmla="*/ 1 h 828"/>
                <a:gd name="T34" fmla="*/ 1 w 844"/>
                <a:gd name="T35" fmla="*/ 1 h 828"/>
                <a:gd name="T36" fmla="*/ 1 w 844"/>
                <a:gd name="T37" fmla="*/ 1 h 828"/>
                <a:gd name="T38" fmla="*/ 1 w 844"/>
                <a:gd name="T39" fmla="*/ 1 h 828"/>
                <a:gd name="T40" fmla="*/ 1 w 844"/>
                <a:gd name="T41" fmla="*/ 1 h 828"/>
                <a:gd name="T42" fmla="*/ 1 w 844"/>
                <a:gd name="T43" fmla="*/ 1 h 828"/>
                <a:gd name="T44" fmla="*/ 1 w 844"/>
                <a:gd name="T45" fmla="*/ 1 h 828"/>
                <a:gd name="T46" fmla="*/ 1 w 844"/>
                <a:gd name="T47" fmla="*/ 1 h 828"/>
                <a:gd name="T48" fmla="*/ 1 w 844"/>
                <a:gd name="T49" fmla="*/ 1 h 828"/>
                <a:gd name="T50" fmla="*/ 1 w 844"/>
                <a:gd name="T51" fmla="*/ 1 h 828"/>
                <a:gd name="T52" fmla="*/ 1 w 844"/>
                <a:gd name="T53" fmla="*/ 1 h 828"/>
                <a:gd name="T54" fmla="*/ 1 w 844"/>
                <a:gd name="T55" fmla="*/ 1 h 828"/>
                <a:gd name="T56" fmla="*/ 1 w 844"/>
                <a:gd name="T57" fmla="*/ 1 h 828"/>
                <a:gd name="T58" fmla="*/ 1 w 844"/>
                <a:gd name="T59" fmla="*/ 1 h 828"/>
                <a:gd name="T60" fmla="*/ 1 w 844"/>
                <a:gd name="T61" fmla="*/ 1 h 828"/>
                <a:gd name="T62" fmla="*/ 1 w 844"/>
                <a:gd name="T63" fmla="*/ 1 h 828"/>
                <a:gd name="T64" fmla="*/ 1 w 844"/>
                <a:gd name="T65" fmla="*/ 1 h 828"/>
                <a:gd name="T66" fmla="*/ 1 w 844"/>
                <a:gd name="T67" fmla="*/ 0 h 828"/>
                <a:gd name="T68" fmla="*/ 1 w 844"/>
                <a:gd name="T69" fmla="*/ 0 h 828"/>
                <a:gd name="T70" fmla="*/ 1 w 844"/>
                <a:gd name="T71" fmla="*/ 1 h 828"/>
                <a:gd name="T72" fmla="*/ 1 w 844"/>
                <a:gd name="T73" fmla="*/ 1 h 828"/>
                <a:gd name="T74" fmla="*/ 1 w 844"/>
                <a:gd name="T75" fmla="*/ 1 h 828"/>
                <a:gd name="T76" fmla="*/ 1 w 844"/>
                <a:gd name="T77" fmla="*/ 1 h 828"/>
                <a:gd name="T78" fmla="*/ 1 w 844"/>
                <a:gd name="T79" fmla="*/ 1 h 828"/>
                <a:gd name="T80" fmla="*/ 1 w 844"/>
                <a:gd name="T81" fmla="*/ 1 h 828"/>
                <a:gd name="T82" fmla="*/ 1 w 844"/>
                <a:gd name="T83" fmla="*/ 1 h 828"/>
                <a:gd name="T84" fmla="*/ 1 w 844"/>
                <a:gd name="T85" fmla="*/ 1 h 828"/>
                <a:gd name="T86" fmla="*/ 1 w 844"/>
                <a:gd name="T87" fmla="*/ 1 h 828"/>
                <a:gd name="T88" fmla="*/ 1 w 844"/>
                <a:gd name="T89" fmla="*/ 1 h 828"/>
                <a:gd name="T90" fmla="*/ 0 w 844"/>
                <a:gd name="T91" fmla="*/ 1 h 82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844"/>
                <a:gd name="T139" fmla="*/ 0 h 828"/>
                <a:gd name="T140" fmla="*/ 844 w 844"/>
                <a:gd name="T141" fmla="*/ 828 h 82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844" h="828">
                  <a:moveTo>
                    <a:pt x="0" y="828"/>
                  </a:moveTo>
                  <a:lnTo>
                    <a:pt x="214" y="278"/>
                  </a:lnTo>
                  <a:lnTo>
                    <a:pt x="217" y="277"/>
                  </a:lnTo>
                  <a:lnTo>
                    <a:pt x="224" y="273"/>
                  </a:lnTo>
                  <a:lnTo>
                    <a:pt x="234" y="269"/>
                  </a:lnTo>
                  <a:lnTo>
                    <a:pt x="248" y="262"/>
                  </a:lnTo>
                  <a:lnTo>
                    <a:pt x="264" y="255"/>
                  </a:lnTo>
                  <a:lnTo>
                    <a:pt x="282" y="245"/>
                  </a:lnTo>
                  <a:lnTo>
                    <a:pt x="302" y="236"/>
                  </a:lnTo>
                  <a:lnTo>
                    <a:pt x="321" y="226"/>
                  </a:lnTo>
                  <a:lnTo>
                    <a:pt x="342" y="217"/>
                  </a:lnTo>
                  <a:lnTo>
                    <a:pt x="363" y="207"/>
                  </a:lnTo>
                  <a:lnTo>
                    <a:pt x="381" y="198"/>
                  </a:lnTo>
                  <a:lnTo>
                    <a:pt x="399" y="189"/>
                  </a:lnTo>
                  <a:lnTo>
                    <a:pt x="415" y="182"/>
                  </a:lnTo>
                  <a:lnTo>
                    <a:pt x="427" y="175"/>
                  </a:lnTo>
                  <a:lnTo>
                    <a:pt x="436" y="171"/>
                  </a:lnTo>
                  <a:lnTo>
                    <a:pt x="441" y="168"/>
                  </a:lnTo>
                  <a:lnTo>
                    <a:pt x="448" y="165"/>
                  </a:lnTo>
                  <a:lnTo>
                    <a:pt x="461" y="159"/>
                  </a:lnTo>
                  <a:lnTo>
                    <a:pt x="479" y="150"/>
                  </a:lnTo>
                  <a:lnTo>
                    <a:pt x="501" y="138"/>
                  </a:lnTo>
                  <a:lnTo>
                    <a:pt x="528" y="126"/>
                  </a:lnTo>
                  <a:lnTo>
                    <a:pt x="556" y="112"/>
                  </a:lnTo>
                  <a:lnTo>
                    <a:pt x="588" y="97"/>
                  </a:lnTo>
                  <a:lnTo>
                    <a:pt x="619" y="81"/>
                  </a:lnTo>
                  <a:lnTo>
                    <a:pt x="650" y="66"/>
                  </a:lnTo>
                  <a:lnTo>
                    <a:pt x="681" y="51"/>
                  </a:lnTo>
                  <a:lnTo>
                    <a:pt x="710" y="37"/>
                  </a:lnTo>
                  <a:lnTo>
                    <a:pt x="736" y="25"/>
                  </a:lnTo>
                  <a:lnTo>
                    <a:pt x="759" y="15"/>
                  </a:lnTo>
                  <a:lnTo>
                    <a:pt x="778" y="7"/>
                  </a:lnTo>
                  <a:lnTo>
                    <a:pt x="791" y="2"/>
                  </a:lnTo>
                  <a:lnTo>
                    <a:pt x="798" y="0"/>
                  </a:lnTo>
                  <a:lnTo>
                    <a:pt x="806" y="0"/>
                  </a:lnTo>
                  <a:lnTo>
                    <a:pt x="815" y="1"/>
                  </a:lnTo>
                  <a:lnTo>
                    <a:pt x="823" y="1"/>
                  </a:lnTo>
                  <a:lnTo>
                    <a:pt x="830" y="2"/>
                  </a:lnTo>
                  <a:lnTo>
                    <a:pt x="835" y="4"/>
                  </a:lnTo>
                  <a:lnTo>
                    <a:pt x="840" y="4"/>
                  </a:lnTo>
                  <a:lnTo>
                    <a:pt x="843" y="5"/>
                  </a:lnTo>
                  <a:lnTo>
                    <a:pt x="844" y="5"/>
                  </a:lnTo>
                  <a:lnTo>
                    <a:pt x="834" y="28"/>
                  </a:lnTo>
                  <a:lnTo>
                    <a:pt x="255" y="333"/>
                  </a:lnTo>
                  <a:lnTo>
                    <a:pt x="70" y="828"/>
                  </a:lnTo>
                  <a:lnTo>
                    <a:pt x="0" y="8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87" name="Freeform 3668"/>
            <p:cNvSpPr>
              <a:spLocks/>
            </p:cNvSpPr>
            <p:nvPr/>
          </p:nvSpPr>
          <p:spPr bwMode="auto">
            <a:xfrm>
              <a:off x="1453" y="3363"/>
              <a:ext cx="370" cy="350"/>
            </a:xfrm>
            <a:custGeom>
              <a:avLst/>
              <a:gdLst>
                <a:gd name="T0" fmla="*/ 0 w 741"/>
                <a:gd name="T1" fmla="*/ 1 h 699"/>
                <a:gd name="T2" fmla="*/ 0 w 741"/>
                <a:gd name="T3" fmla="*/ 1 h 699"/>
                <a:gd name="T4" fmla="*/ 0 w 741"/>
                <a:gd name="T5" fmla="*/ 1 h 699"/>
                <a:gd name="T6" fmla="*/ 0 w 741"/>
                <a:gd name="T7" fmla="*/ 1 h 699"/>
                <a:gd name="T8" fmla="*/ 0 w 741"/>
                <a:gd name="T9" fmla="*/ 1 h 699"/>
                <a:gd name="T10" fmla="*/ 0 w 741"/>
                <a:gd name="T11" fmla="*/ 1 h 699"/>
                <a:gd name="T12" fmla="*/ 0 w 741"/>
                <a:gd name="T13" fmla="*/ 1 h 699"/>
                <a:gd name="T14" fmla="*/ 0 w 741"/>
                <a:gd name="T15" fmla="*/ 1 h 699"/>
                <a:gd name="T16" fmla="*/ 0 w 741"/>
                <a:gd name="T17" fmla="*/ 1 h 699"/>
                <a:gd name="T18" fmla="*/ 0 w 741"/>
                <a:gd name="T19" fmla="*/ 1 h 699"/>
                <a:gd name="T20" fmla="*/ 0 w 741"/>
                <a:gd name="T21" fmla="*/ 1 h 699"/>
                <a:gd name="T22" fmla="*/ 0 w 741"/>
                <a:gd name="T23" fmla="*/ 1 h 699"/>
                <a:gd name="T24" fmla="*/ 0 w 741"/>
                <a:gd name="T25" fmla="*/ 1 h 699"/>
                <a:gd name="T26" fmla="*/ 0 w 741"/>
                <a:gd name="T27" fmla="*/ 1 h 699"/>
                <a:gd name="T28" fmla="*/ 0 w 741"/>
                <a:gd name="T29" fmla="*/ 1 h 699"/>
                <a:gd name="T30" fmla="*/ 0 w 741"/>
                <a:gd name="T31" fmla="*/ 1 h 699"/>
                <a:gd name="T32" fmla="*/ 0 w 741"/>
                <a:gd name="T33" fmla="*/ 1 h 699"/>
                <a:gd name="T34" fmla="*/ 0 w 741"/>
                <a:gd name="T35" fmla="*/ 1 h 699"/>
                <a:gd name="T36" fmla="*/ 0 w 741"/>
                <a:gd name="T37" fmla="*/ 1 h 699"/>
                <a:gd name="T38" fmla="*/ 0 w 741"/>
                <a:gd name="T39" fmla="*/ 1 h 699"/>
                <a:gd name="T40" fmla="*/ 0 w 741"/>
                <a:gd name="T41" fmla="*/ 1 h 699"/>
                <a:gd name="T42" fmla="*/ 0 w 741"/>
                <a:gd name="T43" fmla="*/ 1 h 699"/>
                <a:gd name="T44" fmla="*/ 0 w 741"/>
                <a:gd name="T45" fmla="*/ 1 h 699"/>
                <a:gd name="T46" fmla="*/ 0 w 741"/>
                <a:gd name="T47" fmla="*/ 1 h 699"/>
                <a:gd name="T48" fmla="*/ 0 w 741"/>
                <a:gd name="T49" fmla="*/ 1 h 699"/>
                <a:gd name="T50" fmla="*/ 0 w 741"/>
                <a:gd name="T51" fmla="*/ 1 h 699"/>
                <a:gd name="T52" fmla="*/ 0 w 741"/>
                <a:gd name="T53" fmla="*/ 1 h 699"/>
                <a:gd name="T54" fmla="*/ 0 w 741"/>
                <a:gd name="T55" fmla="*/ 1 h 699"/>
                <a:gd name="T56" fmla="*/ 0 w 741"/>
                <a:gd name="T57" fmla="*/ 1 h 699"/>
                <a:gd name="T58" fmla="*/ 0 w 741"/>
                <a:gd name="T59" fmla="*/ 1 h 699"/>
                <a:gd name="T60" fmla="*/ 0 w 741"/>
                <a:gd name="T61" fmla="*/ 1 h 699"/>
                <a:gd name="T62" fmla="*/ 0 w 741"/>
                <a:gd name="T63" fmla="*/ 1 h 699"/>
                <a:gd name="T64" fmla="*/ 0 w 741"/>
                <a:gd name="T65" fmla="*/ 1 h 699"/>
                <a:gd name="T66" fmla="*/ 0 w 741"/>
                <a:gd name="T67" fmla="*/ 1 h 699"/>
                <a:gd name="T68" fmla="*/ 0 w 741"/>
                <a:gd name="T69" fmla="*/ 1 h 699"/>
                <a:gd name="T70" fmla="*/ 0 w 741"/>
                <a:gd name="T71" fmla="*/ 0 h 699"/>
                <a:gd name="T72" fmla="*/ 0 w 741"/>
                <a:gd name="T73" fmla="*/ 0 h 69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741"/>
                <a:gd name="T112" fmla="*/ 0 h 699"/>
                <a:gd name="T113" fmla="*/ 741 w 741"/>
                <a:gd name="T114" fmla="*/ 699 h 69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741" h="699">
                  <a:moveTo>
                    <a:pt x="0" y="0"/>
                  </a:moveTo>
                  <a:lnTo>
                    <a:pt x="4" y="1"/>
                  </a:lnTo>
                  <a:lnTo>
                    <a:pt x="12" y="6"/>
                  </a:lnTo>
                  <a:lnTo>
                    <a:pt x="24" y="11"/>
                  </a:lnTo>
                  <a:lnTo>
                    <a:pt x="38" y="19"/>
                  </a:lnTo>
                  <a:lnTo>
                    <a:pt x="53" y="29"/>
                  </a:lnTo>
                  <a:lnTo>
                    <a:pt x="67" y="39"/>
                  </a:lnTo>
                  <a:lnTo>
                    <a:pt x="78" y="49"/>
                  </a:lnTo>
                  <a:lnTo>
                    <a:pt x="85" y="61"/>
                  </a:lnTo>
                  <a:lnTo>
                    <a:pt x="92" y="74"/>
                  </a:lnTo>
                  <a:lnTo>
                    <a:pt x="102" y="90"/>
                  </a:lnTo>
                  <a:lnTo>
                    <a:pt x="112" y="107"/>
                  </a:lnTo>
                  <a:lnTo>
                    <a:pt x="125" y="125"/>
                  </a:lnTo>
                  <a:lnTo>
                    <a:pt x="136" y="144"/>
                  </a:lnTo>
                  <a:lnTo>
                    <a:pt x="146" y="161"/>
                  </a:lnTo>
                  <a:lnTo>
                    <a:pt x="155" y="175"/>
                  </a:lnTo>
                  <a:lnTo>
                    <a:pt x="159" y="186"/>
                  </a:lnTo>
                  <a:lnTo>
                    <a:pt x="164" y="197"/>
                  </a:lnTo>
                  <a:lnTo>
                    <a:pt x="172" y="208"/>
                  </a:lnTo>
                  <a:lnTo>
                    <a:pt x="183" y="222"/>
                  </a:lnTo>
                  <a:lnTo>
                    <a:pt x="197" y="236"/>
                  </a:lnTo>
                  <a:lnTo>
                    <a:pt x="216" y="251"/>
                  </a:lnTo>
                  <a:lnTo>
                    <a:pt x="236" y="265"/>
                  </a:lnTo>
                  <a:lnTo>
                    <a:pt x="262" y="280"/>
                  </a:lnTo>
                  <a:lnTo>
                    <a:pt x="292" y="294"/>
                  </a:lnTo>
                  <a:lnTo>
                    <a:pt x="296" y="297"/>
                  </a:lnTo>
                  <a:lnTo>
                    <a:pt x="302" y="302"/>
                  </a:lnTo>
                  <a:lnTo>
                    <a:pt x="311" y="310"/>
                  </a:lnTo>
                  <a:lnTo>
                    <a:pt x="320" y="320"/>
                  </a:lnTo>
                  <a:lnTo>
                    <a:pt x="333" y="333"/>
                  </a:lnTo>
                  <a:lnTo>
                    <a:pt x="346" y="347"/>
                  </a:lnTo>
                  <a:lnTo>
                    <a:pt x="361" y="363"/>
                  </a:lnTo>
                  <a:lnTo>
                    <a:pt x="376" y="380"/>
                  </a:lnTo>
                  <a:lnTo>
                    <a:pt x="393" y="398"/>
                  </a:lnTo>
                  <a:lnTo>
                    <a:pt x="410" y="418"/>
                  </a:lnTo>
                  <a:lnTo>
                    <a:pt x="429" y="438"/>
                  </a:lnTo>
                  <a:lnTo>
                    <a:pt x="447" y="458"/>
                  </a:lnTo>
                  <a:lnTo>
                    <a:pt x="467" y="480"/>
                  </a:lnTo>
                  <a:lnTo>
                    <a:pt x="486" y="501"/>
                  </a:lnTo>
                  <a:lnTo>
                    <a:pt x="506" y="523"/>
                  </a:lnTo>
                  <a:lnTo>
                    <a:pt x="525" y="544"/>
                  </a:lnTo>
                  <a:lnTo>
                    <a:pt x="544" y="563"/>
                  </a:lnTo>
                  <a:lnTo>
                    <a:pt x="562" y="581"/>
                  </a:lnTo>
                  <a:lnTo>
                    <a:pt x="581" y="598"/>
                  </a:lnTo>
                  <a:lnTo>
                    <a:pt x="600" y="613"/>
                  </a:lnTo>
                  <a:lnTo>
                    <a:pt x="619" y="627"/>
                  </a:lnTo>
                  <a:lnTo>
                    <a:pt x="636" y="639"/>
                  </a:lnTo>
                  <a:lnTo>
                    <a:pt x="653" y="651"/>
                  </a:lnTo>
                  <a:lnTo>
                    <a:pt x="669" y="661"/>
                  </a:lnTo>
                  <a:lnTo>
                    <a:pt x="684" y="670"/>
                  </a:lnTo>
                  <a:lnTo>
                    <a:pt x="698" y="678"/>
                  </a:lnTo>
                  <a:lnTo>
                    <a:pt x="711" y="684"/>
                  </a:lnTo>
                  <a:lnTo>
                    <a:pt x="721" y="690"/>
                  </a:lnTo>
                  <a:lnTo>
                    <a:pt x="729" y="693"/>
                  </a:lnTo>
                  <a:lnTo>
                    <a:pt x="735" y="697"/>
                  </a:lnTo>
                  <a:lnTo>
                    <a:pt x="740" y="698"/>
                  </a:lnTo>
                  <a:lnTo>
                    <a:pt x="741" y="699"/>
                  </a:lnTo>
                  <a:lnTo>
                    <a:pt x="311" y="256"/>
                  </a:lnTo>
                  <a:lnTo>
                    <a:pt x="218" y="196"/>
                  </a:lnTo>
                  <a:lnTo>
                    <a:pt x="213" y="190"/>
                  </a:lnTo>
                  <a:lnTo>
                    <a:pt x="203" y="174"/>
                  </a:lnTo>
                  <a:lnTo>
                    <a:pt x="187" y="150"/>
                  </a:lnTo>
                  <a:lnTo>
                    <a:pt x="167" y="121"/>
                  </a:lnTo>
                  <a:lnTo>
                    <a:pt x="145" y="91"/>
                  </a:lnTo>
                  <a:lnTo>
                    <a:pt x="125" y="61"/>
                  </a:lnTo>
                  <a:lnTo>
                    <a:pt x="105" y="34"/>
                  </a:lnTo>
                  <a:lnTo>
                    <a:pt x="90" y="15"/>
                  </a:lnTo>
                  <a:lnTo>
                    <a:pt x="82" y="9"/>
                  </a:lnTo>
                  <a:lnTo>
                    <a:pt x="70" y="6"/>
                  </a:lnTo>
                  <a:lnTo>
                    <a:pt x="55" y="3"/>
                  </a:lnTo>
                  <a:lnTo>
                    <a:pt x="40" y="1"/>
                  </a:lnTo>
                  <a:lnTo>
                    <a:pt x="25" y="0"/>
                  </a:lnTo>
                  <a:lnTo>
                    <a:pt x="13" y="0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88" name="Freeform 3669"/>
            <p:cNvSpPr>
              <a:spLocks/>
            </p:cNvSpPr>
            <p:nvPr/>
          </p:nvSpPr>
          <p:spPr bwMode="auto">
            <a:xfrm>
              <a:off x="1757" y="3167"/>
              <a:ext cx="77" cy="92"/>
            </a:xfrm>
            <a:custGeom>
              <a:avLst/>
              <a:gdLst>
                <a:gd name="T0" fmla="*/ 1 w 154"/>
                <a:gd name="T1" fmla="*/ 1 h 184"/>
                <a:gd name="T2" fmla="*/ 1 w 154"/>
                <a:gd name="T3" fmla="*/ 1 h 184"/>
                <a:gd name="T4" fmla="*/ 1 w 154"/>
                <a:gd name="T5" fmla="*/ 1 h 184"/>
                <a:gd name="T6" fmla="*/ 1 w 154"/>
                <a:gd name="T7" fmla="*/ 1 h 184"/>
                <a:gd name="T8" fmla="*/ 1 w 154"/>
                <a:gd name="T9" fmla="*/ 1 h 184"/>
                <a:gd name="T10" fmla="*/ 1 w 154"/>
                <a:gd name="T11" fmla="*/ 1 h 184"/>
                <a:gd name="T12" fmla="*/ 1 w 154"/>
                <a:gd name="T13" fmla="*/ 1 h 184"/>
                <a:gd name="T14" fmla="*/ 0 w 154"/>
                <a:gd name="T15" fmla="*/ 1 h 184"/>
                <a:gd name="T16" fmla="*/ 0 w 154"/>
                <a:gd name="T17" fmla="*/ 1 h 184"/>
                <a:gd name="T18" fmla="*/ 1 w 154"/>
                <a:gd name="T19" fmla="*/ 1 h 184"/>
                <a:gd name="T20" fmla="*/ 1 w 154"/>
                <a:gd name="T21" fmla="*/ 1 h 184"/>
                <a:gd name="T22" fmla="*/ 1 w 154"/>
                <a:gd name="T23" fmla="*/ 1 h 184"/>
                <a:gd name="T24" fmla="*/ 1 w 154"/>
                <a:gd name="T25" fmla="*/ 1 h 184"/>
                <a:gd name="T26" fmla="*/ 1 w 154"/>
                <a:gd name="T27" fmla="*/ 1 h 184"/>
                <a:gd name="T28" fmla="*/ 1 w 154"/>
                <a:gd name="T29" fmla="*/ 1 h 184"/>
                <a:gd name="T30" fmla="*/ 1 w 154"/>
                <a:gd name="T31" fmla="*/ 1 h 184"/>
                <a:gd name="T32" fmla="*/ 1 w 154"/>
                <a:gd name="T33" fmla="*/ 1 h 184"/>
                <a:gd name="T34" fmla="*/ 1 w 154"/>
                <a:gd name="T35" fmla="*/ 1 h 184"/>
                <a:gd name="T36" fmla="*/ 1 w 154"/>
                <a:gd name="T37" fmla="*/ 1 h 184"/>
                <a:gd name="T38" fmla="*/ 1 w 154"/>
                <a:gd name="T39" fmla="*/ 1 h 184"/>
                <a:gd name="T40" fmla="*/ 1 w 154"/>
                <a:gd name="T41" fmla="*/ 1 h 184"/>
                <a:gd name="T42" fmla="*/ 1 w 154"/>
                <a:gd name="T43" fmla="*/ 1 h 184"/>
                <a:gd name="T44" fmla="*/ 1 w 154"/>
                <a:gd name="T45" fmla="*/ 1 h 184"/>
                <a:gd name="T46" fmla="*/ 1 w 154"/>
                <a:gd name="T47" fmla="*/ 1 h 184"/>
                <a:gd name="T48" fmla="*/ 1 w 154"/>
                <a:gd name="T49" fmla="*/ 1 h 184"/>
                <a:gd name="T50" fmla="*/ 1 w 154"/>
                <a:gd name="T51" fmla="*/ 1 h 184"/>
                <a:gd name="T52" fmla="*/ 1 w 154"/>
                <a:gd name="T53" fmla="*/ 1 h 184"/>
                <a:gd name="T54" fmla="*/ 1 w 154"/>
                <a:gd name="T55" fmla="*/ 1 h 184"/>
                <a:gd name="T56" fmla="*/ 1 w 154"/>
                <a:gd name="T57" fmla="*/ 1 h 184"/>
                <a:gd name="T58" fmla="*/ 1 w 154"/>
                <a:gd name="T59" fmla="*/ 1 h 184"/>
                <a:gd name="T60" fmla="*/ 1 w 154"/>
                <a:gd name="T61" fmla="*/ 1 h 184"/>
                <a:gd name="T62" fmla="*/ 1 w 154"/>
                <a:gd name="T63" fmla="*/ 1 h 184"/>
                <a:gd name="T64" fmla="*/ 1 w 154"/>
                <a:gd name="T65" fmla="*/ 1 h 184"/>
                <a:gd name="T66" fmla="*/ 1 w 154"/>
                <a:gd name="T67" fmla="*/ 1 h 184"/>
                <a:gd name="T68" fmla="*/ 1 w 154"/>
                <a:gd name="T69" fmla="*/ 1 h 184"/>
                <a:gd name="T70" fmla="*/ 1 w 154"/>
                <a:gd name="T71" fmla="*/ 1 h 184"/>
                <a:gd name="T72" fmla="*/ 1 w 154"/>
                <a:gd name="T73" fmla="*/ 1 h 184"/>
                <a:gd name="T74" fmla="*/ 1 w 154"/>
                <a:gd name="T75" fmla="*/ 1 h 184"/>
                <a:gd name="T76" fmla="*/ 1 w 154"/>
                <a:gd name="T77" fmla="*/ 1 h 184"/>
                <a:gd name="T78" fmla="*/ 1 w 154"/>
                <a:gd name="T79" fmla="*/ 1 h 184"/>
                <a:gd name="T80" fmla="*/ 1 w 154"/>
                <a:gd name="T81" fmla="*/ 1 h 184"/>
                <a:gd name="T82" fmla="*/ 1 w 154"/>
                <a:gd name="T83" fmla="*/ 1 h 184"/>
                <a:gd name="T84" fmla="*/ 1 w 154"/>
                <a:gd name="T85" fmla="*/ 1 h 184"/>
                <a:gd name="T86" fmla="*/ 1 w 154"/>
                <a:gd name="T87" fmla="*/ 1 h 184"/>
                <a:gd name="T88" fmla="*/ 1 w 154"/>
                <a:gd name="T89" fmla="*/ 1 h 184"/>
                <a:gd name="T90" fmla="*/ 1 w 154"/>
                <a:gd name="T91" fmla="*/ 1 h 184"/>
                <a:gd name="T92" fmla="*/ 1 w 154"/>
                <a:gd name="T93" fmla="*/ 1 h 184"/>
                <a:gd name="T94" fmla="*/ 1 w 154"/>
                <a:gd name="T95" fmla="*/ 1 h 184"/>
                <a:gd name="T96" fmla="*/ 1 w 154"/>
                <a:gd name="T97" fmla="*/ 1 h 184"/>
                <a:gd name="T98" fmla="*/ 1 w 154"/>
                <a:gd name="T99" fmla="*/ 1 h 184"/>
                <a:gd name="T100" fmla="*/ 1 w 154"/>
                <a:gd name="T101" fmla="*/ 1 h 184"/>
                <a:gd name="T102" fmla="*/ 1 w 154"/>
                <a:gd name="T103" fmla="*/ 1 h 184"/>
                <a:gd name="T104" fmla="*/ 1 w 154"/>
                <a:gd name="T105" fmla="*/ 0 h 184"/>
                <a:gd name="T106" fmla="*/ 1 w 154"/>
                <a:gd name="T107" fmla="*/ 1 h 18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4"/>
                <a:gd name="T163" fmla="*/ 0 h 184"/>
                <a:gd name="T164" fmla="*/ 154 w 154"/>
                <a:gd name="T165" fmla="*/ 184 h 18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4" h="184">
                  <a:moveTo>
                    <a:pt x="41" y="4"/>
                  </a:moveTo>
                  <a:lnTo>
                    <a:pt x="29" y="9"/>
                  </a:lnTo>
                  <a:lnTo>
                    <a:pt x="20" y="17"/>
                  </a:lnTo>
                  <a:lnTo>
                    <a:pt x="13" y="28"/>
                  </a:lnTo>
                  <a:lnTo>
                    <a:pt x="8" y="40"/>
                  </a:lnTo>
                  <a:lnTo>
                    <a:pt x="4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3"/>
                  </a:lnTo>
                  <a:lnTo>
                    <a:pt x="3" y="77"/>
                  </a:lnTo>
                  <a:lnTo>
                    <a:pt x="6" y="84"/>
                  </a:lnTo>
                  <a:lnTo>
                    <a:pt x="12" y="93"/>
                  </a:lnTo>
                  <a:lnTo>
                    <a:pt x="18" y="104"/>
                  </a:lnTo>
                  <a:lnTo>
                    <a:pt x="24" y="113"/>
                  </a:lnTo>
                  <a:lnTo>
                    <a:pt x="31" y="122"/>
                  </a:lnTo>
                  <a:lnTo>
                    <a:pt x="36" y="129"/>
                  </a:lnTo>
                  <a:lnTo>
                    <a:pt x="44" y="136"/>
                  </a:lnTo>
                  <a:lnTo>
                    <a:pt x="53" y="144"/>
                  </a:lnTo>
                  <a:lnTo>
                    <a:pt x="63" y="151"/>
                  </a:lnTo>
                  <a:lnTo>
                    <a:pt x="74" y="159"/>
                  </a:lnTo>
                  <a:lnTo>
                    <a:pt x="85" y="166"/>
                  </a:lnTo>
                  <a:lnTo>
                    <a:pt x="94" y="173"/>
                  </a:lnTo>
                  <a:lnTo>
                    <a:pt x="102" y="178"/>
                  </a:lnTo>
                  <a:lnTo>
                    <a:pt x="108" y="180"/>
                  </a:lnTo>
                  <a:lnTo>
                    <a:pt x="114" y="181"/>
                  </a:lnTo>
                  <a:lnTo>
                    <a:pt x="120" y="182"/>
                  </a:lnTo>
                  <a:lnTo>
                    <a:pt x="127" y="183"/>
                  </a:lnTo>
                  <a:lnTo>
                    <a:pt x="135" y="183"/>
                  </a:lnTo>
                  <a:lnTo>
                    <a:pt x="142" y="184"/>
                  </a:lnTo>
                  <a:lnTo>
                    <a:pt x="148" y="184"/>
                  </a:lnTo>
                  <a:lnTo>
                    <a:pt x="153" y="184"/>
                  </a:lnTo>
                  <a:lnTo>
                    <a:pt x="154" y="184"/>
                  </a:lnTo>
                  <a:lnTo>
                    <a:pt x="95" y="142"/>
                  </a:lnTo>
                  <a:lnTo>
                    <a:pt x="93" y="140"/>
                  </a:lnTo>
                  <a:lnTo>
                    <a:pt x="88" y="133"/>
                  </a:lnTo>
                  <a:lnTo>
                    <a:pt x="80" y="123"/>
                  </a:lnTo>
                  <a:lnTo>
                    <a:pt x="72" y="113"/>
                  </a:lnTo>
                  <a:lnTo>
                    <a:pt x="62" y="100"/>
                  </a:lnTo>
                  <a:lnTo>
                    <a:pt x="54" y="89"/>
                  </a:lnTo>
                  <a:lnTo>
                    <a:pt x="46" y="78"/>
                  </a:lnTo>
                  <a:lnTo>
                    <a:pt x="41" y="70"/>
                  </a:lnTo>
                  <a:lnTo>
                    <a:pt x="39" y="60"/>
                  </a:lnTo>
                  <a:lnTo>
                    <a:pt x="40" y="48"/>
                  </a:lnTo>
                  <a:lnTo>
                    <a:pt x="44" y="38"/>
                  </a:lnTo>
                  <a:lnTo>
                    <a:pt x="53" y="28"/>
                  </a:lnTo>
                  <a:lnTo>
                    <a:pt x="59" y="20"/>
                  </a:lnTo>
                  <a:lnTo>
                    <a:pt x="68" y="13"/>
                  </a:lnTo>
                  <a:lnTo>
                    <a:pt x="72" y="8"/>
                  </a:lnTo>
                  <a:lnTo>
                    <a:pt x="74" y="7"/>
                  </a:lnTo>
                  <a:lnTo>
                    <a:pt x="74" y="5"/>
                  </a:lnTo>
                  <a:lnTo>
                    <a:pt x="70" y="1"/>
                  </a:lnTo>
                  <a:lnTo>
                    <a:pt x="61" y="0"/>
                  </a:lnTo>
                  <a:lnTo>
                    <a:pt x="41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89" name="Freeform 3670"/>
            <p:cNvSpPr>
              <a:spLocks/>
            </p:cNvSpPr>
            <p:nvPr/>
          </p:nvSpPr>
          <p:spPr bwMode="auto">
            <a:xfrm>
              <a:off x="1305" y="2692"/>
              <a:ext cx="305" cy="296"/>
            </a:xfrm>
            <a:custGeom>
              <a:avLst/>
              <a:gdLst>
                <a:gd name="T0" fmla="*/ 0 w 610"/>
                <a:gd name="T1" fmla="*/ 1 h 592"/>
                <a:gd name="T2" fmla="*/ 1 w 610"/>
                <a:gd name="T3" fmla="*/ 1 h 592"/>
                <a:gd name="T4" fmla="*/ 1 w 610"/>
                <a:gd name="T5" fmla="*/ 1 h 592"/>
                <a:gd name="T6" fmla="*/ 1 w 610"/>
                <a:gd name="T7" fmla="*/ 0 h 592"/>
                <a:gd name="T8" fmla="*/ 0 w 610"/>
                <a:gd name="T9" fmla="*/ 1 h 5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0"/>
                <a:gd name="T16" fmla="*/ 0 h 592"/>
                <a:gd name="T17" fmla="*/ 610 w 610"/>
                <a:gd name="T18" fmla="*/ 592 h 5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0" h="592">
                  <a:moveTo>
                    <a:pt x="0" y="87"/>
                  </a:moveTo>
                  <a:lnTo>
                    <a:pt x="5" y="592"/>
                  </a:lnTo>
                  <a:lnTo>
                    <a:pt x="602" y="466"/>
                  </a:lnTo>
                  <a:lnTo>
                    <a:pt x="610" y="0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597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90" name="Freeform 3671"/>
            <p:cNvSpPr>
              <a:spLocks/>
            </p:cNvSpPr>
            <p:nvPr/>
          </p:nvSpPr>
          <p:spPr bwMode="auto">
            <a:xfrm>
              <a:off x="1280" y="3068"/>
              <a:ext cx="406" cy="142"/>
            </a:xfrm>
            <a:custGeom>
              <a:avLst/>
              <a:gdLst>
                <a:gd name="T0" fmla="*/ 1 w 811"/>
                <a:gd name="T1" fmla="*/ 1 h 283"/>
                <a:gd name="T2" fmla="*/ 1 w 811"/>
                <a:gd name="T3" fmla="*/ 1 h 283"/>
                <a:gd name="T4" fmla="*/ 1 w 811"/>
                <a:gd name="T5" fmla="*/ 0 h 283"/>
                <a:gd name="T6" fmla="*/ 0 w 811"/>
                <a:gd name="T7" fmla="*/ 1 h 283"/>
                <a:gd name="T8" fmla="*/ 1 w 811"/>
                <a:gd name="T9" fmla="*/ 1 h 2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1"/>
                <a:gd name="T16" fmla="*/ 0 h 283"/>
                <a:gd name="T17" fmla="*/ 811 w 811"/>
                <a:gd name="T18" fmla="*/ 283 h 28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1" h="283">
                  <a:moveTo>
                    <a:pt x="18" y="283"/>
                  </a:moveTo>
                  <a:lnTo>
                    <a:pt x="811" y="39"/>
                  </a:lnTo>
                  <a:lnTo>
                    <a:pt x="801" y="0"/>
                  </a:lnTo>
                  <a:lnTo>
                    <a:pt x="0" y="248"/>
                  </a:lnTo>
                  <a:lnTo>
                    <a:pt x="18" y="28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91" name="Freeform 3672"/>
            <p:cNvSpPr>
              <a:spLocks/>
            </p:cNvSpPr>
            <p:nvPr/>
          </p:nvSpPr>
          <p:spPr bwMode="auto">
            <a:xfrm>
              <a:off x="1303" y="2694"/>
              <a:ext cx="309" cy="298"/>
            </a:xfrm>
            <a:custGeom>
              <a:avLst/>
              <a:gdLst>
                <a:gd name="T0" fmla="*/ 0 w 617"/>
                <a:gd name="T1" fmla="*/ 1 h 596"/>
                <a:gd name="T2" fmla="*/ 1 w 617"/>
                <a:gd name="T3" fmla="*/ 1 h 596"/>
                <a:gd name="T4" fmla="*/ 1 w 617"/>
                <a:gd name="T5" fmla="*/ 1 h 596"/>
                <a:gd name="T6" fmla="*/ 1 w 617"/>
                <a:gd name="T7" fmla="*/ 1 h 596"/>
                <a:gd name="T8" fmla="*/ 1 w 617"/>
                <a:gd name="T9" fmla="*/ 1 h 596"/>
                <a:gd name="T10" fmla="*/ 1 w 617"/>
                <a:gd name="T11" fmla="*/ 1 h 596"/>
                <a:gd name="T12" fmla="*/ 1 w 617"/>
                <a:gd name="T13" fmla="*/ 0 h 596"/>
                <a:gd name="T14" fmla="*/ 0 w 617"/>
                <a:gd name="T15" fmla="*/ 1 h 5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17"/>
                <a:gd name="T25" fmla="*/ 0 h 596"/>
                <a:gd name="T26" fmla="*/ 617 w 617"/>
                <a:gd name="T27" fmla="*/ 596 h 59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17" h="596">
                  <a:moveTo>
                    <a:pt x="0" y="83"/>
                  </a:moveTo>
                  <a:lnTo>
                    <a:pt x="12" y="596"/>
                  </a:lnTo>
                  <a:lnTo>
                    <a:pt x="52" y="577"/>
                  </a:lnTo>
                  <a:lnTo>
                    <a:pt x="59" y="126"/>
                  </a:lnTo>
                  <a:lnTo>
                    <a:pt x="610" y="44"/>
                  </a:lnTo>
                  <a:lnTo>
                    <a:pt x="617" y="4"/>
                  </a:lnTo>
                  <a:lnTo>
                    <a:pt x="546" y="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92" name="Freeform 3673"/>
            <p:cNvSpPr>
              <a:spLocks/>
            </p:cNvSpPr>
            <p:nvPr/>
          </p:nvSpPr>
          <p:spPr bwMode="auto">
            <a:xfrm>
              <a:off x="1965" y="2797"/>
              <a:ext cx="151" cy="159"/>
            </a:xfrm>
            <a:custGeom>
              <a:avLst/>
              <a:gdLst>
                <a:gd name="T0" fmla="*/ 0 w 303"/>
                <a:gd name="T1" fmla="*/ 1 h 318"/>
                <a:gd name="T2" fmla="*/ 0 w 303"/>
                <a:gd name="T3" fmla="*/ 1 h 318"/>
                <a:gd name="T4" fmla="*/ 0 w 303"/>
                <a:gd name="T5" fmla="*/ 1 h 318"/>
                <a:gd name="T6" fmla="*/ 0 w 303"/>
                <a:gd name="T7" fmla="*/ 1 h 318"/>
                <a:gd name="T8" fmla="*/ 0 w 303"/>
                <a:gd name="T9" fmla="*/ 1 h 318"/>
                <a:gd name="T10" fmla="*/ 0 w 303"/>
                <a:gd name="T11" fmla="*/ 1 h 318"/>
                <a:gd name="T12" fmla="*/ 0 w 303"/>
                <a:gd name="T13" fmla="*/ 1 h 318"/>
                <a:gd name="T14" fmla="*/ 0 w 303"/>
                <a:gd name="T15" fmla="*/ 1 h 318"/>
                <a:gd name="T16" fmla="*/ 0 w 303"/>
                <a:gd name="T17" fmla="*/ 1 h 318"/>
                <a:gd name="T18" fmla="*/ 0 w 303"/>
                <a:gd name="T19" fmla="*/ 1 h 318"/>
                <a:gd name="T20" fmla="*/ 0 w 303"/>
                <a:gd name="T21" fmla="*/ 1 h 318"/>
                <a:gd name="T22" fmla="*/ 0 w 303"/>
                <a:gd name="T23" fmla="*/ 1 h 318"/>
                <a:gd name="T24" fmla="*/ 0 w 303"/>
                <a:gd name="T25" fmla="*/ 1 h 318"/>
                <a:gd name="T26" fmla="*/ 0 w 303"/>
                <a:gd name="T27" fmla="*/ 1 h 318"/>
                <a:gd name="T28" fmla="*/ 0 w 303"/>
                <a:gd name="T29" fmla="*/ 1 h 318"/>
                <a:gd name="T30" fmla="*/ 0 w 303"/>
                <a:gd name="T31" fmla="*/ 1 h 318"/>
                <a:gd name="T32" fmla="*/ 0 w 303"/>
                <a:gd name="T33" fmla="*/ 1 h 318"/>
                <a:gd name="T34" fmla="*/ 0 w 303"/>
                <a:gd name="T35" fmla="*/ 1 h 318"/>
                <a:gd name="T36" fmla="*/ 0 w 303"/>
                <a:gd name="T37" fmla="*/ 1 h 318"/>
                <a:gd name="T38" fmla="*/ 0 w 303"/>
                <a:gd name="T39" fmla="*/ 1 h 318"/>
                <a:gd name="T40" fmla="*/ 0 w 303"/>
                <a:gd name="T41" fmla="*/ 1 h 318"/>
                <a:gd name="T42" fmla="*/ 0 w 303"/>
                <a:gd name="T43" fmla="*/ 1 h 318"/>
                <a:gd name="T44" fmla="*/ 0 w 303"/>
                <a:gd name="T45" fmla="*/ 1 h 318"/>
                <a:gd name="T46" fmla="*/ 0 w 303"/>
                <a:gd name="T47" fmla="*/ 1 h 318"/>
                <a:gd name="T48" fmla="*/ 0 w 303"/>
                <a:gd name="T49" fmla="*/ 1 h 318"/>
                <a:gd name="T50" fmla="*/ 0 w 303"/>
                <a:gd name="T51" fmla="*/ 1 h 318"/>
                <a:gd name="T52" fmla="*/ 0 w 303"/>
                <a:gd name="T53" fmla="*/ 1 h 318"/>
                <a:gd name="T54" fmla="*/ 0 w 303"/>
                <a:gd name="T55" fmla="*/ 1 h 318"/>
                <a:gd name="T56" fmla="*/ 0 w 303"/>
                <a:gd name="T57" fmla="*/ 1 h 318"/>
                <a:gd name="T58" fmla="*/ 0 w 303"/>
                <a:gd name="T59" fmla="*/ 1 h 318"/>
                <a:gd name="T60" fmla="*/ 0 w 303"/>
                <a:gd name="T61" fmla="*/ 1 h 318"/>
                <a:gd name="T62" fmla="*/ 0 w 303"/>
                <a:gd name="T63" fmla="*/ 1 h 318"/>
                <a:gd name="T64" fmla="*/ 0 w 303"/>
                <a:gd name="T65" fmla="*/ 1 h 318"/>
                <a:gd name="T66" fmla="*/ 0 w 303"/>
                <a:gd name="T67" fmla="*/ 1 h 318"/>
                <a:gd name="T68" fmla="*/ 0 w 303"/>
                <a:gd name="T69" fmla="*/ 1 h 318"/>
                <a:gd name="T70" fmla="*/ 0 w 303"/>
                <a:gd name="T71" fmla="*/ 1 h 318"/>
                <a:gd name="T72" fmla="*/ 0 w 303"/>
                <a:gd name="T73" fmla="*/ 1 h 318"/>
                <a:gd name="T74" fmla="*/ 0 w 303"/>
                <a:gd name="T75" fmla="*/ 1 h 318"/>
                <a:gd name="T76" fmla="*/ 0 w 303"/>
                <a:gd name="T77" fmla="*/ 1 h 318"/>
                <a:gd name="T78" fmla="*/ 0 w 303"/>
                <a:gd name="T79" fmla="*/ 1 h 318"/>
                <a:gd name="T80" fmla="*/ 0 w 303"/>
                <a:gd name="T81" fmla="*/ 1 h 318"/>
                <a:gd name="T82" fmla="*/ 0 w 303"/>
                <a:gd name="T83" fmla="*/ 1 h 318"/>
                <a:gd name="T84" fmla="*/ 0 w 303"/>
                <a:gd name="T85" fmla="*/ 1 h 318"/>
                <a:gd name="T86" fmla="*/ 0 w 303"/>
                <a:gd name="T87" fmla="*/ 1 h 318"/>
                <a:gd name="T88" fmla="*/ 0 w 303"/>
                <a:gd name="T89" fmla="*/ 1 h 318"/>
                <a:gd name="T90" fmla="*/ 0 w 303"/>
                <a:gd name="T91" fmla="*/ 1 h 318"/>
                <a:gd name="T92" fmla="*/ 0 w 303"/>
                <a:gd name="T93" fmla="*/ 1 h 318"/>
                <a:gd name="T94" fmla="*/ 0 w 303"/>
                <a:gd name="T95" fmla="*/ 1 h 318"/>
                <a:gd name="T96" fmla="*/ 0 w 303"/>
                <a:gd name="T97" fmla="*/ 1 h 318"/>
                <a:gd name="T98" fmla="*/ 0 w 303"/>
                <a:gd name="T99" fmla="*/ 1 h 318"/>
                <a:gd name="T100" fmla="*/ 0 w 303"/>
                <a:gd name="T101" fmla="*/ 1 h 318"/>
                <a:gd name="T102" fmla="*/ 0 w 303"/>
                <a:gd name="T103" fmla="*/ 1 h 318"/>
                <a:gd name="T104" fmla="*/ 0 w 303"/>
                <a:gd name="T105" fmla="*/ 1 h 318"/>
                <a:gd name="T106" fmla="*/ 0 w 303"/>
                <a:gd name="T107" fmla="*/ 1 h 31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03"/>
                <a:gd name="T163" fmla="*/ 0 h 318"/>
                <a:gd name="T164" fmla="*/ 303 w 303"/>
                <a:gd name="T165" fmla="*/ 318 h 31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03" h="318">
                  <a:moveTo>
                    <a:pt x="97" y="38"/>
                  </a:moveTo>
                  <a:lnTo>
                    <a:pt x="99" y="45"/>
                  </a:lnTo>
                  <a:lnTo>
                    <a:pt x="105" y="61"/>
                  </a:lnTo>
                  <a:lnTo>
                    <a:pt x="113" y="79"/>
                  </a:lnTo>
                  <a:lnTo>
                    <a:pt x="122" y="92"/>
                  </a:lnTo>
                  <a:lnTo>
                    <a:pt x="128" y="97"/>
                  </a:lnTo>
                  <a:lnTo>
                    <a:pt x="135" y="103"/>
                  </a:lnTo>
                  <a:lnTo>
                    <a:pt x="142" y="109"/>
                  </a:lnTo>
                  <a:lnTo>
                    <a:pt x="150" y="114"/>
                  </a:lnTo>
                  <a:lnTo>
                    <a:pt x="157" y="119"/>
                  </a:lnTo>
                  <a:lnTo>
                    <a:pt x="163" y="124"/>
                  </a:lnTo>
                  <a:lnTo>
                    <a:pt x="167" y="126"/>
                  </a:lnTo>
                  <a:lnTo>
                    <a:pt x="168" y="127"/>
                  </a:lnTo>
                  <a:lnTo>
                    <a:pt x="166" y="136"/>
                  </a:lnTo>
                  <a:lnTo>
                    <a:pt x="159" y="156"/>
                  </a:lnTo>
                  <a:lnTo>
                    <a:pt x="151" y="178"/>
                  </a:lnTo>
                  <a:lnTo>
                    <a:pt x="144" y="194"/>
                  </a:lnTo>
                  <a:lnTo>
                    <a:pt x="141" y="198"/>
                  </a:lnTo>
                  <a:lnTo>
                    <a:pt x="136" y="203"/>
                  </a:lnTo>
                  <a:lnTo>
                    <a:pt x="133" y="208"/>
                  </a:lnTo>
                  <a:lnTo>
                    <a:pt x="128" y="212"/>
                  </a:lnTo>
                  <a:lnTo>
                    <a:pt x="124" y="216"/>
                  </a:lnTo>
                  <a:lnTo>
                    <a:pt x="119" y="219"/>
                  </a:lnTo>
                  <a:lnTo>
                    <a:pt x="114" y="221"/>
                  </a:lnTo>
                  <a:lnTo>
                    <a:pt x="110" y="224"/>
                  </a:lnTo>
                  <a:lnTo>
                    <a:pt x="104" y="225"/>
                  </a:lnTo>
                  <a:lnTo>
                    <a:pt x="95" y="226"/>
                  </a:lnTo>
                  <a:lnTo>
                    <a:pt x="84" y="228"/>
                  </a:lnTo>
                  <a:lnTo>
                    <a:pt x="74" y="230"/>
                  </a:lnTo>
                  <a:lnTo>
                    <a:pt x="64" y="231"/>
                  </a:lnTo>
                  <a:lnTo>
                    <a:pt x="56" y="231"/>
                  </a:lnTo>
                  <a:lnTo>
                    <a:pt x="50" y="232"/>
                  </a:lnTo>
                  <a:lnTo>
                    <a:pt x="47" y="232"/>
                  </a:lnTo>
                  <a:lnTo>
                    <a:pt x="45" y="233"/>
                  </a:lnTo>
                  <a:lnTo>
                    <a:pt x="41" y="238"/>
                  </a:lnTo>
                  <a:lnTo>
                    <a:pt x="33" y="245"/>
                  </a:lnTo>
                  <a:lnTo>
                    <a:pt x="24" y="253"/>
                  </a:lnTo>
                  <a:lnTo>
                    <a:pt x="16" y="261"/>
                  </a:lnTo>
                  <a:lnTo>
                    <a:pt x="8" y="269"/>
                  </a:lnTo>
                  <a:lnTo>
                    <a:pt x="4" y="277"/>
                  </a:lnTo>
                  <a:lnTo>
                    <a:pt x="1" y="283"/>
                  </a:lnTo>
                  <a:lnTo>
                    <a:pt x="0" y="295"/>
                  </a:lnTo>
                  <a:lnTo>
                    <a:pt x="1" y="309"/>
                  </a:lnTo>
                  <a:lnTo>
                    <a:pt x="8" y="318"/>
                  </a:lnTo>
                  <a:lnTo>
                    <a:pt x="24" y="316"/>
                  </a:lnTo>
                  <a:lnTo>
                    <a:pt x="33" y="310"/>
                  </a:lnTo>
                  <a:lnTo>
                    <a:pt x="36" y="304"/>
                  </a:lnTo>
                  <a:lnTo>
                    <a:pt x="36" y="298"/>
                  </a:lnTo>
                  <a:lnTo>
                    <a:pt x="36" y="289"/>
                  </a:lnTo>
                  <a:lnTo>
                    <a:pt x="36" y="283"/>
                  </a:lnTo>
                  <a:lnTo>
                    <a:pt x="38" y="277"/>
                  </a:lnTo>
                  <a:lnTo>
                    <a:pt x="45" y="271"/>
                  </a:lnTo>
                  <a:lnTo>
                    <a:pt x="58" y="268"/>
                  </a:lnTo>
                  <a:lnTo>
                    <a:pt x="72" y="265"/>
                  </a:lnTo>
                  <a:lnTo>
                    <a:pt x="82" y="264"/>
                  </a:lnTo>
                  <a:lnTo>
                    <a:pt x="90" y="265"/>
                  </a:lnTo>
                  <a:lnTo>
                    <a:pt x="97" y="265"/>
                  </a:lnTo>
                  <a:lnTo>
                    <a:pt x="104" y="266"/>
                  </a:lnTo>
                  <a:lnTo>
                    <a:pt x="112" y="266"/>
                  </a:lnTo>
                  <a:lnTo>
                    <a:pt x="122" y="266"/>
                  </a:lnTo>
                  <a:lnTo>
                    <a:pt x="135" y="265"/>
                  </a:lnTo>
                  <a:lnTo>
                    <a:pt x="143" y="263"/>
                  </a:lnTo>
                  <a:lnTo>
                    <a:pt x="150" y="261"/>
                  </a:lnTo>
                  <a:lnTo>
                    <a:pt x="156" y="256"/>
                  </a:lnTo>
                  <a:lnTo>
                    <a:pt x="160" y="250"/>
                  </a:lnTo>
                  <a:lnTo>
                    <a:pt x="164" y="245"/>
                  </a:lnTo>
                  <a:lnTo>
                    <a:pt x="167" y="236"/>
                  </a:lnTo>
                  <a:lnTo>
                    <a:pt x="170" y="228"/>
                  </a:lnTo>
                  <a:lnTo>
                    <a:pt x="173" y="219"/>
                  </a:lnTo>
                  <a:lnTo>
                    <a:pt x="177" y="210"/>
                  </a:lnTo>
                  <a:lnTo>
                    <a:pt x="180" y="201"/>
                  </a:lnTo>
                  <a:lnTo>
                    <a:pt x="183" y="193"/>
                  </a:lnTo>
                  <a:lnTo>
                    <a:pt x="188" y="183"/>
                  </a:lnTo>
                  <a:lnTo>
                    <a:pt x="194" y="175"/>
                  </a:lnTo>
                  <a:lnTo>
                    <a:pt x="201" y="168"/>
                  </a:lnTo>
                  <a:lnTo>
                    <a:pt x="209" y="160"/>
                  </a:lnTo>
                  <a:lnTo>
                    <a:pt x="219" y="152"/>
                  </a:lnTo>
                  <a:lnTo>
                    <a:pt x="232" y="144"/>
                  </a:lnTo>
                  <a:lnTo>
                    <a:pt x="244" y="137"/>
                  </a:lnTo>
                  <a:lnTo>
                    <a:pt x="259" y="132"/>
                  </a:lnTo>
                  <a:lnTo>
                    <a:pt x="272" y="126"/>
                  </a:lnTo>
                  <a:lnTo>
                    <a:pt x="285" y="122"/>
                  </a:lnTo>
                  <a:lnTo>
                    <a:pt x="294" y="119"/>
                  </a:lnTo>
                  <a:lnTo>
                    <a:pt x="301" y="118"/>
                  </a:lnTo>
                  <a:lnTo>
                    <a:pt x="303" y="117"/>
                  </a:lnTo>
                  <a:lnTo>
                    <a:pt x="211" y="125"/>
                  </a:lnTo>
                  <a:lnTo>
                    <a:pt x="210" y="124"/>
                  </a:lnTo>
                  <a:lnTo>
                    <a:pt x="206" y="121"/>
                  </a:lnTo>
                  <a:lnTo>
                    <a:pt x="202" y="118"/>
                  </a:lnTo>
                  <a:lnTo>
                    <a:pt x="196" y="113"/>
                  </a:lnTo>
                  <a:lnTo>
                    <a:pt x="189" y="107"/>
                  </a:lnTo>
                  <a:lnTo>
                    <a:pt x="182" y="102"/>
                  </a:lnTo>
                  <a:lnTo>
                    <a:pt x="175" y="95"/>
                  </a:lnTo>
                  <a:lnTo>
                    <a:pt x="168" y="89"/>
                  </a:lnTo>
                  <a:lnTo>
                    <a:pt x="160" y="80"/>
                  </a:lnTo>
                  <a:lnTo>
                    <a:pt x="152" y="69"/>
                  </a:lnTo>
                  <a:lnTo>
                    <a:pt x="148" y="57"/>
                  </a:lnTo>
                  <a:lnTo>
                    <a:pt x="152" y="46"/>
                  </a:lnTo>
                  <a:lnTo>
                    <a:pt x="158" y="41"/>
                  </a:lnTo>
                  <a:lnTo>
                    <a:pt x="166" y="34"/>
                  </a:lnTo>
                  <a:lnTo>
                    <a:pt x="174" y="27"/>
                  </a:lnTo>
                  <a:lnTo>
                    <a:pt x="183" y="20"/>
                  </a:lnTo>
                  <a:lnTo>
                    <a:pt x="191" y="13"/>
                  </a:lnTo>
                  <a:lnTo>
                    <a:pt x="198" y="7"/>
                  </a:lnTo>
                  <a:lnTo>
                    <a:pt x="203" y="4"/>
                  </a:lnTo>
                  <a:lnTo>
                    <a:pt x="204" y="3"/>
                  </a:lnTo>
                  <a:lnTo>
                    <a:pt x="127" y="0"/>
                  </a:lnTo>
                  <a:lnTo>
                    <a:pt x="97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93" name="Freeform 3674"/>
            <p:cNvSpPr>
              <a:spLocks/>
            </p:cNvSpPr>
            <p:nvPr/>
          </p:nvSpPr>
          <p:spPr bwMode="auto">
            <a:xfrm>
              <a:off x="1993" y="3003"/>
              <a:ext cx="148" cy="69"/>
            </a:xfrm>
            <a:custGeom>
              <a:avLst/>
              <a:gdLst>
                <a:gd name="T0" fmla="*/ 1 w 296"/>
                <a:gd name="T1" fmla="*/ 1 h 138"/>
                <a:gd name="T2" fmla="*/ 1 w 296"/>
                <a:gd name="T3" fmla="*/ 1 h 138"/>
                <a:gd name="T4" fmla="*/ 1 w 296"/>
                <a:gd name="T5" fmla="*/ 1 h 138"/>
                <a:gd name="T6" fmla="*/ 1 w 296"/>
                <a:gd name="T7" fmla="*/ 1 h 138"/>
                <a:gd name="T8" fmla="*/ 1 w 296"/>
                <a:gd name="T9" fmla="*/ 1 h 138"/>
                <a:gd name="T10" fmla="*/ 1 w 296"/>
                <a:gd name="T11" fmla="*/ 1 h 138"/>
                <a:gd name="T12" fmla="*/ 1 w 296"/>
                <a:gd name="T13" fmla="*/ 1 h 138"/>
                <a:gd name="T14" fmla="*/ 1 w 296"/>
                <a:gd name="T15" fmla="*/ 1 h 138"/>
                <a:gd name="T16" fmla="*/ 1 w 296"/>
                <a:gd name="T17" fmla="*/ 1 h 138"/>
                <a:gd name="T18" fmla="*/ 1 w 296"/>
                <a:gd name="T19" fmla="*/ 1 h 138"/>
                <a:gd name="T20" fmla="*/ 1 w 296"/>
                <a:gd name="T21" fmla="*/ 1 h 138"/>
                <a:gd name="T22" fmla="*/ 1 w 296"/>
                <a:gd name="T23" fmla="*/ 1 h 138"/>
                <a:gd name="T24" fmla="*/ 1 w 296"/>
                <a:gd name="T25" fmla="*/ 1 h 138"/>
                <a:gd name="T26" fmla="*/ 1 w 296"/>
                <a:gd name="T27" fmla="*/ 1 h 138"/>
                <a:gd name="T28" fmla="*/ 1 w 296"/>
                <a:gd name="T29" fmla="*/ 1 h 138"/>
                <a:gd name="T30" fmla="*/ 1 w 296"/>
                <a:gd name="T31" fmla="*/ 1 h 138"/>
                <a:gd name="T32" fmla="*/ 1 w 296"/>
                <a:gd name="T33" fmla="*/ 1 h 138"/>
                <a:gd name="T34" fmla="*/ 1 w 296"/>
                <a:gd name="T35" fmla="*/ 1 h 138"/>
                <a:gd name="T36" fmla="*/ 1 w 296"/>
                <a:gd name="T37" fmla="*/ 1 h 138"/>
                <a:gd name="T38" fmla="*/ 1 w 296"/>
                <a:gd name="T39" fmla="*/ 1 h 138"/>
                <a:gd name="T40" fmla="*/ 1 w 296"/>
                <a:gd name="T41" fmla="*/ 1 h 138"/>
                <a:gd name="T42" fmla="*/ 1 w 296"/>
                <a:gd name="T43" fmla="*/ 1 h 138"/>
                <a:gd name="T44" fmla="*/ 1 w 296"/>
                <a:gd name="T45" fmla="*/ 1 h 138"/>
                <a:gd name="T46" fmla="*/ 1 w 296"/>
                <a:gd name="T47" fmla="*/ 1 h 138"/>
                <a:gd name="T48" fmla="*/ 1 w 296"/>
                <a:gd name="T49" fmla="*/ 1 h 138"/>
                <a:gd name="T50" fmla="*/ 1 w 296"/>
                <a:gd name="T51" fmla="*/ 1 h 138"/>
                <a:gd name="T52" fmla="*/ 1 w 296"/>
                <a:gd name="T53" fmla="*/ 1 h 138"/>
                <a:gd name="T54" fmla="*/ 1 w 296"/>
                <a:gd name="T55" fmla="*/ 1 h 138"/>
                <a:gd name="T56" fmla="*/ 1 w 296"/>
                <a:gd name="T57" fmla="*/ 1 h 138"/>
                <a:gd name="T58" fmla="*/ 1 w 296"/>
                <a:gd name="T59" fmla="*/ 1 h 138"/>
                <a:gd name="T60" fmla="*/ 1 w 296"/>
                <a:gd name="T61" fmla="*/ 1 h 138"/>
                <a:gd name="T62" fmla="*/ 1 w 296"/>
                <a:gd name="T63" fmla="*/ 1 h 138"/>
                <a:gd name="T64" fmla="*/ 1 w 296"/>
                <a:gd name="T65" fmla="*/ 0 h 13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96"/>
                <a:gd name="T100" fmla="*/ 0 h 138"/>
                <a:gd name="T101" fmla="*/ 296 w 296"/>
                <a:gd name="T102" fmla="*/ 138 h 13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96" h="138">
                  <a:moveTo>
                    <a:pt x="36" y="0"/>
                  </a:moveTo>
                  <a:lnTo>
                    <a:pt x="37" y="2"/>
                  </a:lnTo>
                  <a:lnTo>
                    <a:pt x="38" y="9"/>
                  </a:lnTo>
                  <a:lnTo>
                    <a:pt x="41" y="18"/>
                  </a:lnTo>
                  <a:lnTo>
                    <a:pt x="47" y="30"/>
                  </a:lnTo>
                  <a:lnTo>
                    <a:pt x="53" y="42"/>
                  </a:lnTo>
                  <a:lnTo>
                    <a:pt x="61" y="54"/>
                  </a:lnTo>
                  <a:lnTo>
                    <a:pt x="69" y="65"/>
                  </a:lnTo>
                  <a:lnTo>
                    <a:pt x="79" y="75"/>
                  </a:lnTo>
                  <a:lnTo>
                    <a:pt x="84" y="77"/>
                  </a:lnTo>
                  <a:lnTo>
                    <a:pt x="89" y="80"/>
                  </a:lnTo>
                  <a:lnTo>
                    <a:pt x="94" y="84"/>
                  </a:lnTo>
                  <a:lnTo>
                    <a:pt x="101" y="86"/>
                  </a:lnTo>
                  <a:lnTo>
                    <a:pt x="108" y="90"/>
                  </a:lnTo>
                  <a:lnTo>
                    <a:pt x="116" y="92"/>
                  </a:lnTo>
                  <a:lnTo>
                    <a:pt x="123" y="94"/>
                  </a:lnTo>
                  <a:lnTo>
                    <a:pt x="131" y="97"/>
                  </a:lnTo>
                  <a:lnTo>
                    <a:pt x="139" y="97"/>
                  </a:lnTo>
                  <a:lnTo>
                    <a:pt x="150" y="94"/>
                  </a:lnTo>
                  <a:lnTo>
                    <a:pt x="161" y="91"/>
                  </a:lnTo>
                  <a:lnTo>
                    <a:pt x="175" y="87"/>
                  </a:lnTo>
                  <a:lnTo>
                    <a:pt x="191" y="83"/>
                  </a:lnTo>
                  <a:lnTo>
                    <a:pt x="208" y="80"/>
                  </a:lnTo>
                  <a:lnTo>
                    <a:pt x="227" y="78"/>
                  </a:lnTo>
                  <a:lnTo>
                    <a:pt x="248" y="79"/>
                  </a:lnTo>
                  <a:lnTo>
                    <a:pt x="256" y="82"/>
                  </a:lnTo>
                  <a:lnTo>
                    <a:pt x="265" y="86"/>
                  </a:lnTo>
                  <a:lnTo>
                    <a:pt x="273" y="92"/>
                  </a:lnTo>
                  <a:lnTo>
                    <a:pt x="280" y="98"/>
                  </a:lnTo>
                  <a:lnTo>
                    <a:pt x="287" y="105"/>
                  </a:lnTo>
                  <a:lnTo>
                    <a:pt x="291" y="109"/>
                  </a:lnTo>
                  <a:lnTo>
                    <a:pt x="295" y="114"/>
                  </a:lnTo>
                  <a:lnTo>
                    <a:pt x="296" y="115"/>
                  </a:lnTo>
                  <a:lnTo>
                    <a:pt x="294" y="115"/>
                  </a:lnTo>
                  <a:lnTo>
                    <a:pt x="288" y="116"/>
                  </a:lnTo>
                  <a:lnTo>
                    <a:pt x="279" y="117"/>
                  </a:lnTo>
                  <a:lnTo>
                    <a:pt x="267" y="118"/>
                  </a:lnTo>
                  <a:lnTo>
                    <a:pt x="252" y="121"/>
                  </a:lnTo>
                  <a:lnTo>
                    <a:pt x="237" y="122"/>
                  </a:lnTo>
                  <a:lnTo>
                    <a:pt x="220" y="124"/>
                  </a:lnTo>
                  <a:lnTo>
                    <a:pt x="201" y="126"/>
                  </a:lnTo>
                  <a:lnTo>
                    <a:pt x="184" y="129"/>
                  </a:lnTo>
                  <a:lnTo>
                    <a:pt x="167" y="131"/>
                  </a:lnTo>
                  <a:lnTo>
                    <a:pt x="150" y="132"/>
                  </a:lnTo>
                  <a:lnTo>
                    <a:pt x="135" y="135"/>
                  </a:lnTo>
                  <a:lnTo>
                    <a:pt x="121" y="136"/>
                  </a:lnTo>
                  <a:lnTo>
                    <a:pt x="110" y="137"/>
                  </a:lnTo>
                  <a:lnTo>
                    <a:pt x="104" y="138"/>
                  </a:lnTo>
                  <a:lnTo>
                    <a:pt x="99" y="138"/>
                  </a:lnTo>
                  <a:lnTo>
                    <a:pt x="93" y="138"/>
                  </a:lnTo>
                  <a:lnTo>
                    <a:pt x="87" y="137"/>
                  </a:lnTo>
                  <a:lnTo>
                    <a:pt x="80" y="136"/>
                  </a:lnTo>
                  <a:lnTo>
                    <a:pt x="74" y="132"/>
                  </a:lnTo>
                  <a:lnTo>
                    <a:pt x="67" y="129"/>
                  </a:lnTo>
                  <a:lnTo>
                    <a:pt x="60" y="123"/>
                  </a:lnTo>
                  <a:lnTo>
                    <a:pt x="54" y="116"/>
                  </a:lnTo>
                  <a:lnTo>
                    <a:pt x="48" y="108"/>
                  </a:lnTo>
                  <a:lnTo>
                    <a:pt x="42" y="98"/>
                  </a:lnTo>
                  <a:lnTo>
                    <a:pt x="36" y="86"/>
                  </a:lnTo>
                  <a:lnTo>
                    <a:pt x="27" y="75"/>
                  </a:lnTo>
                  <a:lnTo>
                    <a:pt x="19" y="63"/>
                  </a:lnTo>
                  <a:lnTo>
                    <a:pt x="11" y="53"/>
                  </a:lnTo>
                  <a:lnTo>
                    <a:pt x="6" y="45"/>
                  </a:lnTo>
                  <a:lnTo>
                    <a:pt x="1" y="39"/>
                  </a:lnTo>
                  <a:lnTo>
                    <a:pt x="0" y="37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94" name="Freeform 3675"/>
            <p:cNvSpPr>
              <a:spLocks/>
            </p:cNvSpPr>
            <p:nvPr/>
          </p:nvSpPr>
          <p:spPr bwMode="auto">
            <a:xfrm>
              <a:off x="1302" y="2686"/>
              <a:ext cx="311" cy="55"/>
            </a:xfrm>
            <a:custGeom>
              <a:avLst/>
              <a:gdLst>
                <a:gd name="T0" fmla="*/ 0 w 624"/>
                <a:gd name="T1" fmla="*/ 0 h 111"/>
                <a:gd name="T2" fmla="*/ 0 w 624"/>
                <a:gd name="T3" fmla="*/ 0 h 111"/>
                <a:gd name="T4" fmla="*/ 0 w 624"/>
                <a:gd name="T5" fmla="*/ 0 h 111"/>
                <a:gd name="T6" fmla="*/ 0 w 624"/>
                <a:gd name="T7" fmla="*/ 0 h 111"/>
                <a:gd name="T8" fmla="*/ 0 w 624"/>
                <a:gd name="T9" fmla="*/ 0 h 111"/>
                <a:gd name="T10" fmla="*/ 0 w 624"/>
                <a:gd name="T11" fmla="*/ 0 h 111"/>
                <a:gd name="T12" fmla="*/ 0 w 624"/>
                <a:gd name="T13" fmla="*/ 0 h 111"/>
                <a:gd name="T14" fmla="*/ 0 w 624"/>
                <a:gd name="T15" fmla="*/ 0 h 111"/>
                <a:gd name="T16" fmla="*/ 0 w 624"/>
                <a:gd name="T17" fmla="*/ 0 h 111"/>
                <a:gd name="T18" fmla="*/ 0 w 624"/>
                <a:gd name="T19" fmla="*/ 0 h 111"/>
                <a:gd name="T20" fmla="*/ 0 w 624"/>
                <a:gd name="T21" fmla="*/ 0 h 111"/>
                <a:gd name="T22" fmla="*/ 0 w 624"/>
                <a:gd name="T23" fmla="*/ 0 h 111"/>
                <a:gd name="T24" fmla="*/ 0 w 624"/>
                <a:gd name="T25" fmla="*/ 0 h 111"/>
                <a:gd name="T26" fmla="*/ 0 w 624"/>
                <a:gd name="T27" fmla="*/ 0 h 111"/>
                <a:gd name="T28" fmla="*/ 0 w 624"/>
                <a:gd name="T29" fmla="*/ 0 h 111"/>
                <a:gd name="T30" fmla="*/ 0 w 624"/>
                <a:gd name="T31" fmla="*/ 0 h 111"/>
                <a:gd name="T32" fmla="*/ 0 w 624"/>
                <a:gd name="T33" fmla="*/ 0 h 111"/>
                <a:gd name="T34" fmla="*/ 0 w 624"/>
                <a:gd name="T35" fmla="*/ 0 h 111"/>
                <a:gd name="T36" fmla="*/ 0 w 624"/>
                <a:gd name="T37" fmla="*/ 0 h 111"/>
                <a:gd name="T38" fmla="*/ 0 w 624"/>
                <a:gd name="T39" fmla="*/ 0 h 111"/>
                <a:gd name="T40" fmla="*/ 0 w 624"/>
                <a:gd name="T41" fmla="*/ 0 h 111"/>
                <a:gd name="T42" fmla="*/ 0 w 624"/>
                <a:gd name="T43" fmla="*/ 0 h 111"/>
                <a:gd name="T44" fmla="*/ 0 w 624"/>
                <a:gd name="T45" fmla="*/ 0 h 1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24"/>
                <a:gd name="T70" fmla="*/ 0 h 111"/>
                <a:gd name="T71" fmla="*/ 624 w 624"/>
                <a:gd name="T72" fmla="*/ 111 h 1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24" h="111">
                  <a:moveTo>
                    <a:pt x="605" y="0"/>
                  </a:moveTo>
                  <a:lnTo>
                    <a:pt x="624" y="17"/>
                  </a:lnTo>
                  <a:lnTo>
                    <a:pt x="0" y="111"/>
                  </a:lnTo>
                  <a:lnTo>
                    <a:pt x="1" y="104"/>
                  </a:lnTo>
                  <a:lnTo>
                    <a:pt x="5" y="95"/>
                  </a:lnTo>
                  <a:lnTo>
                    <a:pt x="12" y="85"/>
                  </a:lnTo>
                  <a:lnTo>
                    <a:pt x="22" y="80"/>
                  </a:lnTo>
                  <a:lnTo>
                    <a:pt x="28" y="78"/>
                  </a:lnTo>
                  <a:lnTo>
                    <a:pt x="46" y="76"/>
                  </a:lnTo>
                  <a:lnTo>
                    <a:pt x="73" y="71"/>
                  </a:lnTo>
                  <a:lnTo>
                    <a:pt x="109" y="67"/>
                  </a:lnTo>
                  <a:lnTo>
                    <a:pt x="151" y="61"/>
                  </a:lnTo>
                  <a:lnTo>
                    <a:pt x="198" y="54"/>
                  </a:lnTo>
                  <a:lnTo>
                    <a:pt x="249" y="46"/>
                  </a:lnTo>
                  <a:lnTo>
                    <a:pt x="302" y="39"/>
                  </a:lnTo>
                  <a:lnTo>
                    <a:pt x="355" y="31"/>
                  </a:lnTo>
                  <a:lnTo>
                    <a:pt x="407" y="24"/>
                  </a:lnTo>
                  <a:lnTo>
                    <a:pt x="457" y="17"/>
                  </a:lnTo>
                  <a:lnTo>
                    <a:pt x="501" y="12"/>
                  </a:lnTo>
                  <a:lnTo>
                    <a:pt x="539" y="7"/>
                  </a:lnTo>
                  <a:lnTo>
                    <a:pt x="572" y="2"/>
                  </a:lnTo>
                  <a:lnTo>
                    <a:pt x="594" y="0"/>
                  </a:lnTo>
                  <a:lnTo>
                    <a:pt x="6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95" name="Freeform 3676"/>
            <p:cNvSpPr>
              <a:spLocks/>
            </p:cNvSpPr>
            <p:nvPr/>
          </p:nvSpPr>
          <p:spPr bwMode="auto">
            <a:xfrm>
              <a:off x="1602" y="2705"/>
              <a:ext cx="11" cy="221"/>
            </a:xfrm>
            <a:custGeom>
              <a:avLst/>
              <a:gdLst>
                <a:gd name="T0" fmla="*/ 1 w 21"/>
                <a:gd name="T1" fmla="*/ 0 h 441"/>
                <a:gd name="T2" fmla="*/ 1 w 21"/>
                <a:gd name="T3" fmla="*/ 1 h 441"/>
                <a:gd name="T4" fmla="*/ 1 w 21"/>
                <a:gd name="T5" fmla="*/ 1 h 441"/>
                <a:gd name="T6" fmla="*/ 1 w 21"/>
                <a:gd name="T7" fmla="*/ 1 h 441"/>
                <a:gd name="T8" fmla="*/ 1 w 21"/>
                <a:gd name="T9" fmla="*/ 1 h 441"/>
                <a:gd name="T10" fmla="*/ 1 w 21"/>
                <a:gd name="T11" fmla="*/ 1 h 441"/>
                <a:gd name="T12" fmla="*/ 1 w 21"/>
                <a:gd name="T13" fmla="*/ 1 h 441"/>
                <a:gd name="T14" fmla="*/ 1 w 21"/>
                <a:gd name="T15" fmla="*/ 1 h 441"/>
                <a:gd name="T16" fmla="*/ 0 w 21"/>
                <a:gd name="T17" fmla="*/ 1 h 441"/>
                <a:gd name="T18" fmla="*/ 0 w 21"/>
                <a:gd name="T19" fmla="*/ 1 h 441"/>
                <a:gd name="T20" fmla="*/ 1 w 21"/>
                <a:gd name="T21" fmla="*/ 0 h 4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"/>
                <a:gd name="T34" fmla="*/ 0 h 441"/>
                <a:gd name="T35" fmla="*/ 21 w 21"/>
                <a:gd name="T36" fmla="*/ 441 h 44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" h="441">
                  <a:moveTo>
                    <a:pt x="20" y="0"/>
                  </a:moveTo>
                  <a:lnTo>
                    <a:pt x="20" y="59"/>
                  </a:lnTo>
                  <a:lnTo>
                    <a:pt x="20" y="191"/>
                  </a:lnTo>
                  <a:lnTo>
                    <a:pt x="20" y="326"/>
                  </a:lnTo>
                  <a:lnTo>
                    <a:pt x="21" y="396"/>
                  </a:lnTo>
                  <a:lnTo>
                    <a:pt x="20" y="417"/>
                  </a:lnTo>
                  <a:lnTo>
                    <a:pt x="16" y="431"/>
                  </a:lnTo>
                  <a:lnTo>
                    <a:pt x="9" y="440"/>
                  </a:lnTo>
                  <a:lnTo>
                    <a:pt x="0" y="441"/>
                  </a:lnTo>
                  <a:lnTo>
                    <a:pt x="0" y="4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96" name="Freeform 3677"/>
            <p:cNvSpPr>
              <a:spLocks/>
            </p:cNvSpPr>
            <p:nvPr/>
          </p:nvSpPr>
          <p:spPr bwMode="auto">
            <a:xfrm>
              <a:off x="1301" y="2755"/>
              <a:ext cx="297" cy="243"/>
            </a:xfrm>
            <a:custGeom>
              <a:avLst/>
              <a:gdLst>
                <a:gd name="T0" fmla="*/ 1 w 594"/>
                <a:gd name="T1" fmla="*/ 0 h 487"/>
                <a:gd name="T2" fmla="*/ 1 w 594"/>
                <a:gd name="T3" fmla="*/ 0 h 487"/>
                <a:gd name="T4" fmla="*/ 1 w 594"/>
                <a:gd name="T5" fmla="*/ 0 h 487"/>
                <a:gd name="T6" fmla="*/ 1 w 594"/>
                <a:gd name="T7" fmla="*/ 0 h 487"/>
                <a:gd name="T8" fmla="*/ 1 w 594"/>
                <a:gd name="T9" fmla="*/ 0 h 487"/>
                <a:gd name="T10" fmla="*/ 1 w 594"/>
                <a:gd name="T11" fmla="*/ 0 h 487"/>
                <a:gd name="T12" fmla="*/ 1 w 594"/>
                <a:gd name="T13" fmla="*/ 0 h 487"/>
                <a:gd name="T14" fmla="*/ 1 w 594"/>
                <a:gd name="T15" fmla="*/ 0 h 487"/>
                <a:gd name="T16" fmla="*/ 1 w 594"/>
                <a:gd name="T17" fmla="*/ 0 h 487"/>
                <a:gd name="T18" fmla="*/ 1 w 594"/>
                <a:gd name="T19" fmla="*/ 0 h 487"/>
                <a:gd name="T20" fmla="*/ 1 w 594"/>
                <a:gd name="T21" fmla="*/ 0 h 487"/>
                <a:gd name="T22" fmla="*/ 1 w 594"/>
                <a:gd name="T23" fmla="*/ 0 h 487"/>
                <a:gd name="T24" fmla="*/ 1 w 594"/>
                <a:gd name="T25" fmla="*/ 0 h 487"/>
                <a:gd name="T26" fmla="*/ 1 w 594"/>
                <a:gd name="T27" fmla="*/ 0 h 487"/>
                <a:gd name="T28" fmla="*/ 1 w 594"/>
                <a:gd name="T29" fmla="*/ 0 h 487"/>
                <a:gd name="T30" fmla="*/ 0 w 594"/>
                <a:gd name="T31" fmla="*/ 0 h 487"/>
                <a:gd name="T32" fmla="*/ 0 w 594"/>
                <a:gd name="T33" fmla="*/ 0 h 487"/>
                <a:gd name="T34" fmla="*/ 1 w 594"/>
                <a:gd name="T35" fmla="*/ 0 h 487"/>
                <a:gd name="T36" fmla="*/ 1 w 594"/>
                <a:gd name="T37" fmla="*/ 0 h 487"/>
                <a:gd name="T38" fmla="*/ 1 w 594"/>
                <a:gd name="T39" fmla="*/ 0 h 487"/>
                <a:gd name="T40" fmla="*/ 1 w 594"/>
                <a:gd name="T41" fmla="*/ 0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4"/>
                <a:gd name="T64" fmla="*/ 0 h 487"/>
                <a:gd name="T65" fmla="*/ 594 w 594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4" h="487">
                  <a:moveTo>
                    <a:pt x="27" y="16"/>
                  </a:moveTo>
                  <a:lnTo>
                    <a:pt x="27" y="447"/>
                  </a:lnTo>
                  <a:lnTo>
                    <a:pt x="522" y="344"/>
                  </a:lnTo>
                  <a:lnTo>
                    <a:pt x="544" y="342"/>
                  </a:lnTo>
                  <a:lnTo>
                    <a:pt x="560" y="342"/>
                  </a:lnTo>
                  <a:lnTo>
                    <a:pt x="574" y="344"/>
                  </a:lnTo>
                  <a:lnTo>
                    <a:pt x="583" y="345"/>
                  </a:lnTo>
                  <a:lnTo>
                    <a:pt x="589" y="347"/>
                  </a:lnTo>
                  <a:lnTo>
                    <a:pt x="592" y="349"/>
                  </a:lnTo>
                  <a:lnTo>
                    <a:pt x="594" y="351"/>
                  </a:lnTo>
                  <a:lnTo>
                    <a:pt x="594" y="352"/>
                  </a:lnTo>
                  <a:lnTo>
                    <a:pt x="23" y="487"/>
                  </a:lnTo>
                  <a:lnTo>
                    <a:pt x="12" y="487"/>
                  </a:lnTo>
                  <a:lnTo>
                    <a:pt x="7" y="483"/>
                  </a:lnTo>
                  <a:lnTo>
                    <a:pt x="3" y="478"/>
                  </a:lnTo>
                  <a:lnTo>
                    <a:pt x="0" y="473"/>
                  </a:lnTo>
                  <a:lnTo>
                    <a:pt x="0" y="0"/>
                  </a:lnTo>
                  <a:lnTo>
                    <a:pt x="10" y="1"/>
                  </a:lnTo>
                  <a:lnTo>
                    <a:pt x="18" y="7"/>
                  </a:lnTo>
                  <a:lnTo>
                    <a:pt x="24" y="14"/>
                  </a:lnTo>
                  <a:lnTo>
                    <a:pt x="27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97" name="Freeform 3678"/>
            <p:cNvSpPr>
              <a:spLocks/>
            </p:cNvSpPr>
            <p:nvPr/>
          </p:nvSpPr>
          <p:spPr bwMode="auto">
            <a:xfrm>
              <a:off x="1857" y="2791"/>
              <a:ext cx="297" cy="335"/>
            </a:xfrm>
            <a:custGeom>
              <a:avLst/>
              <a:gdLst>
                <a:gd name="T0" fmla="*/ 1 w 592"/>
                <a:gd name="T1" fmla="*/ 1 h 669"/>
                <a:gd name="T2" fmla="*/ 1 w 592"/>
                <a:gd name="T3" fmla="*/ 1 h 669"/>
                <a:gd name="T4" fmla="*/ 1 w 592"/>
                <a:gd name="T5" fmla="*/ 1 h 669"/>
                <a:gd name="T6" fmla="*/ 1 w 592"/>
                <a:gd name="T7" fmla="*/ 1 h 669"/>
                <a:gd name="T8" fmla="*/ 1 w 592"/>
                <a:gd name="T9" fmla="*/ 1 h 669"/>
                <a:gd name="T10" fmla="*/ 1 w 592"/>
                <a:gd name="T11" fmla="*/ 1 h 669"/>
                <a:gd name="T12" fmla="*/ 1 w 592"/>
                <a:gd name="T13" fmla="*/ 1 h 669"/>
                <a:gd name="T14" fmla="*/ 1 w 592"/>
                <a:gd name="T15" fmla="*/ 1 h 669"/>
                <a:gd name="T16" fmla="*/ 1 w 592"/>
                <a:gd name="T17" fmla="*/ 1 h 669"/>
                <a:gd name="T18" fmla="*/ 1 w 592"/>
                <a:gd name="T19" fmla="*/ 1 h 669"/>
                <a:gd name="T20" fmla="*/ 1 w 592"/>
                <a:gd name="T21" fmla="*/ 1 h 669"/>
                <a:gd name="T22" fmla="*/ 1 w 592"/>
                <a:gd name="T23" fmla="*/ 1 h 669"/>
                <a:gd name="T24" fmla="*/ 1 w 592"/>
                <a:gd name="T25" fmla="*/ 1 h 669"/>
                <a:gd name="T26" fmla="*/ 1 w 592"/>
                <a:gd name="T27" fmla="*/ 1 h 669"/>
                <a:gd name="T28" fmla="*/ 1 w 592"/>
                <a:gd name="T29" fmla="*/ 1 h 669"/>
                <a:gd name="T30" fmla="*/ 1 w 592"/>
                <a:gd name="T31" fmla="*/ 1 h 669"/>
                <a:gd name="T32" fmla="*/ 1 w 592"/>
                <a:gd name="T33" fmla="*/ 1 h 669"/>
                <a:gd name="T34" fmla="*/ 1 w 592"/>
                <a:gd name="T35" fmla="*/ 1 h 669"/>
                <a:gd name="T36" fmla="*/ 1 w 592"/>
                <a:gd name="T37" fmla="*/ 1 h 669"/>
                <a:gd name="T38" fmla="*/ 1 w 592"/>
                <a:gd name="T39" fmla="*/ 1 h 669"/>
                <a:gd name="T40" fmla="*/ 1 w 592"/>
                <a:gd name="T41" fmla="*/ 1 h 669"/>
                <a:gd name="T42" fmla="*/ 1 w 592"/>
                <a:gd name="T43" fmla="*/ 1 h 669"/>
                <a:gd name="T44" fmla="*/ 1 w 592"/>
                <a:gd name="T45" fmla="*/ 1 h 669"/>
                <a:gd name="T46" fmla="*/ 1 w 592"/>
                <a:gd name="T47" fmla="*/ 1 h 669"/>
                <a:gd name="T48" fmla="*/ 1 w 592"/>
                <a:gd name="T49" fmla="*/ 1 h 669"/>
                <a:gd name="T50" fmla="*/ 1 w 592"/>
                <a:gd name="T51" fmla="*/ 1 h 669"/>
                <a:gd name="T52" fmla="*/ 1 w 592"/>
                <a:gd name="T53" fmla="*/ 1 h 669"/>
                <a:gd name="T54" fmla="*/ 1 w 592"/>
                <a:gd name="T55" fmla="*/ 1 h 669"/>
                <a:gd name="T56" fmla="*/ 1 w 592"/>
                <a:gd name="T57" fmla="*/ 1 h 669"/>
                <a:gd name="T58" fmla="*/ 1 w 592"/>
                <a:gd name="T59" fmla="*/ 1 h 669"/>
                <a:gd name="T60" fmla="*/ 1 w 592"/>
                <a:gd name="T61" fmla="*/ 1 h 669"/>
                <a:gd name="T62" fmla="*/ 1 w 592"/>
                <a:gd name="T63" fmla="*/ 1 h 669"/>
                <a:gd name="T64" fmla="*/ 1 w 592"/>
                <a:gd name="T65" fmla="*/ 1 h 669"/>
                <a:gd name="T66" fmla="*/ 1 w 592"/>
                <a:gd name="T67" fmla="*/ 1 h 669"/>
                <a:gd name="T68" fmla="*/ 1 w 592"/>
                <a:gd name="T69" fmla="*/ 1 h 669"/>
                <a:gd name="T70" fmla="*/ 1 w 592"/>
                <a:gd name="T71" fmla="*/ 1 h 669"/>
                <a:gd name="T72" fmla="*/ 1 w 592"/>
                <a:gd name="T73" fmla="*/ 1 h 669"/>
                <a:gd name="T74" fmla="*/ 1 w 592"/>
                <a:gd name="T75" fmla="*/ 1 h 669"/>
                <a:gd name="T76" fmla="*/ 1 w 592"/>
                <a:gd name="T77" fmla="*/ 1 h 669"/>
                <a:gd name="T78" fmla="*/ 1 w 592"/>
                <a:gd name="T79" fmla="*/ 1 h 669"/>
                <a:gd name="T80" fmla="*/ 1 w 592"/>
                <a:gd name="T81" fmla="*/ 1 h 669"/>
                <a:gd name="T82" fmla="*/ 1 w 592"/>
                <a:gd name="T83" fmla="*/ 1 h 669"/>
                <a:gd name="T84" fmla="*/ 1 w 592"/>
                <a:gd name="T85" fmla="*/ 1 h 669"/>
                <a:gd name="T86" fmla="*/ 1 w 592"/>
                <a:gd name="T87" fmla="*/ 1 h 669"/>
                <a:gd name="T88" fmla="*/ 1 w 592"/>
                <a:gd name="T89" fmla="*/ 1 h 669"/>
                <a:gd name="T90" fmla="*/ 1 w 592"/>
                <a:gd name="T91" fmla="*/ 1 h 669"/>
                <a:gd name="T92" fmla="*/ 1 w 592"/>
                <a:gd name="T93" fmla="*/ 1 h 669"/>
                <a:gd name="T94" fmla="*/ 1 w 592"/>
                <a:gd name="T95" fmla="*/ 1 h 669"/>
                <a:gd name="T96" fmla="*/ 1 w 592"/>
                <a:gd name="T97" fmla="*/ 1 h 669"/>
                <a:gd name="T98" fmla="*/ 1 w 592"/>
                <a:gd name="T99" fmla="*/ 1 h 669"/>
                <a:gd name="T100" fmla="*/ 1 w 592"/>
                <a:gd name="T101" fmla="*/ 1 h 669"/>
                <a:gd name="T102" fmla="*/ 1 w 592"/>
                <a:gd name="T103" fmla="*/ 1 h 669"/>
                <a:gd name="T104" fmla="*/ 1 w 592"/>
                <a:gd name="T105" fmla="*/ 1 h 669"/>
                <a:gd name="T106" fmla="*/ 1 w 592"/>
                <a:gd name="T107" fmla="*/ 1 h 669"/>
                <a:gd name="T108" fmla="*/ 1 w 592"/>
                <a:gd name="T109" fmla="*/ 1 h 669"/>
                <a:gd name="T110" fmla="*/ 1 w 592"/>
                <a:gd name="T111" fmla="*/ 1 h 669"/>
                <a:gd name="T112" fmla="*/ 1 w 592"/>
                <a:gd name="T113" fmla="*/ 1 h 669"/>
                <a:gd name="T114" fmla="*/ 1 w 592"/>
                <a:gd name="T115" fmla="*/ 1 h 669"/>
                <a:gd name="T116" fmla="*/ 1 w 592"/>
                <a:gd name="T117" fmla="*/ 1 h 669"/>
                <a:gd name="T118" fmla="*/ 1 w 592"/>
                <a:gd name="T119" fmla="*/ 1 h 669"/>
                <a:gd name="T120" fmla="*/ 1 w 592"/>
                <a:gd name="T121" fmla="*/ 1 h 66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92"/>
                <a:gd name="T184" fmla="*/ 0 h 669"/>
                <a:gd name="T185" fmla="*/ 592 w 592"/>
                <a:gd name="T186" fmla="*/ 669 h 66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92" h="669">
                  <a:moveTo>
                    <a:pt x="14" y="297"/>
                  </a:moveTo>
                  <a:lnTo>
                    <a:pt x="2" y="270"/>
                  </a:lnTo>
                  <a:lnTo>
                    <a:pt x="0" y="241"/>
                  </a:lnTo>
                  <a:lnTo>
                    <a:pt x="5" y="211"/>
                  </a:lnTo>
                  <a:lnTo>
                    <a:pt x="12" y="185"/>
                  </a:lnTo>
                  <a:lnTo>
                    <a:pt x="17" y="175"/>
                  </a:lnTo>
                  <a:lnTo>
                    <a:pt x="24" y="164"/>
                  </a:lnTo>
                  <a:lnTo>
                    <a:pt x="30" y="154"/>
                  </a:lnTo>
                  <a:lnTo>
                    <a:pt x="38" y="145"/>
                  </a:lnTo>
                  <a:lnTo>
                    <a:pt x="45" y="136"/>
                  </a:lnTo>
                  <a:lnTo>
                    <a:pt x="54" y="129"/>
                  </a:lnTo>
                  <a:lnTo>
                    <a:pt x="64" y="124"/>
                  </a:lnTo>
                  <a:lnTo>
                    <a:pt x="77" y="122"/>
                  </a:lnTo>
                  <a:lnTo>
                    <a:pt x="83" y="122"/>
                  </a:lnTo>
                  <a:lnTo>
                    <a:pt x="89" y="123"/>
                  </a:lnTo>
                  <a:lnTo>
                    <a:pt x="94" y="125"/>
                  </a:lnTo>
                  <a:lnTo>
                    <a:pt x="99" y="126"/>
                  </a:lnTo>
                  <a:lnTo>
                    <a:pt x="104" y="130"/>
                  </a:lnTo>
                  <a:lnTo>
                    <a:pt x="108" y="133"/>
                  </a:lnTo>
                  <a:lnTo>
                    <a:pt x="112" y="138"/>
                  </a:lnTo>
                  <a:lnTo>
                    <a:pt x="115" y="143"/>
                  </a:lnTo>
                  <a:lnTo>
                    <a:pt x="123" y="170"/>
                  </a:lnTo>
                  <a:lnTo>
                    <a:pt x="137" y="153"/>
                  </a:lnTo>
                  <a:lnTo>
                    <a:pt x="150" y="136"/>
                  </a:lnTo>
                  <a:lnTo>
                    <a:pt x="164" y="118"/>
                  </a:lnTo>
                  <a:lnTo>
                    <a:pt x="179" y="102"/>
                  </a:lnTo>
                  <a:lnTo>
                    <a:pt x="194" y="88"/>
                  </a:lnTo>
                  <a:lnTo>
                    <a:pt x="211" y="76"/>
                  </a:lnTo>
                  <a:lnTo>
                    <a:pt x="229" y="67"/>
                  </a:lnTo>
                  <a:lnTo>
                    <a:pt x="250" y="61"/>
                  </a:lnTo>
                  <a:lnTo>
                    <a:pt x="227" y="82"/>
                  </a:lnTo>
                  <a:lnTo>
                    <a:pt x="206" y="102"/>
                  </a:lnTo>
                  <a:lnTo>
                    <a:pt x="189" y="124"/>
                  </a:lnTo>
                  <a:lnTo>
                    <a:pt x="174" y="145"/>
                  </a:lnTo>
                  <a:lnTo>
                    <a:pt x="160" y="166"/>
                  </a:lnTo>
                  <a:lnTo>
                    <a:pt x="149" y="186"/>
                  </a:lnTo>
                  <a:lnTo>
                    <a:pt x="137" y="205"/>
                  </a:lnTo>
                  <a:lnTo>
                    <a:pt x="126" y="222"/>
                  </a:lnTo>
                  <a:lnTo>
                    <a:pt x="136" y="228"/>
                  </a:lnTo>
                  <a:lnTo>
                    <a:pt x="145" y="235"/>
                  </a:lnTo>
                  <a:lnTo>
                    <a:pt x="155" y="241"/>
                  </a:lnTo>
                  <a:lnTo>
                    <a:pt x="166" y="246"/>
                  </a:lnTo>
                  <a:lnTo>
                    <a:pt x="176" y="253"/>
                  </a:lnTo>
                  <a:lnTo>
                    <a:pt x="187" y="259"/>
                  </a:lnTo>
                  <a:lnTo>
                    <a:pt x="196" y="266"/>
                  </a:lnTo>
                  <a:lnTo>
                    <a:pt x="206" y="273"/>
                  </a:lnTo>
                  <a:lnTo>
                    <a:pt x="218" y="256"/>
                  </a:lnTo>
                  <a:lnTo>
                    <a:pt x="233" y="243"/>
                  </a:lnTo>
                  <a:lnTo>
                    <a:pt x="250" y="234"/>
                  </a:lnTo>
                  <a:lnTo>
                    <a:pt x="268" y="228"/>
                  </a:lnTo>
                  <a:lnTo>
                    <a:pt x="287" y="223"/>
                  </a:lnTo>
                  <a:lnTo>
                    <a:pt x="305" y="219"/>
                  </a:lnTo>
                  <a:lnTo>
                    <a:pt x="324" y="212"/>
                  </a:lnTo>
                  <a:lnTo>
                    <a:pt x="341" y="203"/>
                  </a:lnTo>
                  <a:lnTo>
                    <a:pt x="351" y="192"/>
                  </a:lnTo>
                  <a:lnTo>
                    <a:pt x="356" y="179"/>
                  </a:lnTo>
                  <a:lnTo>
                    <a:pt x="359" y="167"/>
                  </a:lnTo>
                  <a:lnTo>
                    <a:pt x="367" y="156"/>
                  </a:lnTo>
                  <a:lnTo>
                    <a:pt x="355" y="146"/>
                  </a:lnTo>
                  <a:lnTo>
                    <a:pt x="342" y="135"/>
                  </a:lnTo>
                  <a:lnTo>
                    <a:pt x="331" y="123"/>
                  </a:lnTo>
                  <a:lnTo>
                    <a:pt x="319" y="110"/>
                  </a:lnTo>
                  <a:lnTo>
                    <a:pt x="309" y="98"/>
                  </a:lnTo>
                  <a:lnTo>
                    <a:pt x="299" y="84"/>
                  </a:lnTo>
                  <a:lnTo>
                    <a:pt x="291" y="69"/>
                  </a:lnTo>
                  <a:lnTo>
                    <a:pt x="286" y="54"/>
                  </a:lnTo>
                  <a:lnTo>
                    <a:pt x="286" y="48"/>
                  </a:lnTo>
                  <a:lnTo>
                    <a:pt x="288" y="42"/>
                  </a:lnTo>
                  <a:lnTo>
                    <a:pt x="293" y="34"/>
                  </a:lnTo>
                  <a:lnTo>
                    <a:pt x="297" y="27"/>
                  </a:lnTo>
                  <a:lnTo>
                    <a:pt x="304" y="19"/>
                  </a:lnTo>
                  <a:lnTo>
                    <a:pt x="310" y="14"/>
                  </a:lnTo>
                  <a:lnTo>
                    <a:pt x="316" y="10"/>
                  </a:lnTo>
                  <a:lnTo>
                    <a:pt x="319" y="8"/>
                  </a:lnTo>
                  <a:lnTo>
                    <a:pt x="341" y="3"/>
                  </a:lnTo>
                  <a:lnTo>
                    <a:pt x="363" y="1"/>
                  </a:lnTo>
                  <a:lnTo>
                    <a:pt x="386" y="0"/>
                  </a:lnTo>
                  <a:lnTo>
                    <a:pt x="409" y="0"/>
                  </a:lnTo>
                  <a:lnTo>
                    <a:pt x="432" y="2"/>
                  </a:lnTo>
                  <a:lnTo>
                    <a:pt x="454" y="7"/>
                  </a:lnTo>
                  <a:lnTo>
                    <a:pt x="476" y="12"/>
                  </a:lnTo>
                  <a:lnTo>
                    <a:pt x="495" y="19"/>
                  </a:lnTo>
                  <a:lnTo>
                    <a:pt x="510" y="27"/>
                  </a:lnTo>
                  <a:lnTo>
                    <a:pt x="524" y="35"/>
                  </a:lnTo>
                  <a:lnTo>
                    <a:pt x="538" y="46"/>
                  </a:lnTo>
                  <a:lnTo>
                    <a:pt x="551" y="57"/>
                  </a:lnTo>
                  <a:lnTo>
                    <a:pt x="563" y="70"/>
                  </a:lnTo>
                  <a:lnTo>
                    <a:pt x="574" y="84"/>
                  </a:lnTo>
                  <a:lnTo>
                    <a:pt x="584" y="98"/>
                  </a:lnTo>
                  <a:lnTo>
                    <a:pt x="592" y="113"/>
                  </a:lnTo>
                  <a:lnTo>
                    <a:pt x="592" y="114"/>
                  </a:lnTo>
                  <a:lnTo>
                    <a:pt x="590" y="114"/>
                  </a:lnTo>
                  <a:lnTo>
                    <a:pt x="585" y="111"/>
                  </a:lnTo>
                  <a:lnTo>
                    <a:pt x="581" y="108"/>
                  </a:lnTo>
                  <a:lnTo>
                    <a:pt x="574" y="103"/>
                  </a:lnTo>
                  <a:lnTo>
                    <a:pt x="567" y="99"/>
                  </a:lnTo>
                  <a:lnTo>
                    <a:pt x="561" y="94"/>
                  </a:lnTo>
                  <a:lnTo>
                    <a:pt x="555" y="88"/>
                  </a:lnTo>
                  <a:lnTo>
                    <a:pt x="545" y="78"/>
                  </a:lnTo>
                  <a:lnTo>
                    <a:pt x="534" y="69"/>
                  </a:lnTo>
                  <a:lnTo>
                    <a:pt x="524" y="61"/>
                  </a:lnTo>
                  <a:lnTo>
                    <a:pt x="514" y="53"/>
                  </a:lnTo>
                  <a:lnTo>
                    <a:pt x="502" y="47"/>
                  </a:lnTo>
                  <a:lnTo>
                    <a:pt x="490" y="40"/>
                  </a:lnTo>
                  <a:lnTo>
                    <a:pt x="478" y="35"/>
                  </a:lnTo>
                  <a:lnTo>
                    <a:pt x="465" y="31"/>
                  </a:lnTo>
                  <a:lnTo>
                    <a:pt x="453" y="27"/>
                  </a:lnTo>
                  <a:lnTo>
                    <a:pt x="440" y="25"/>
                  </a:lnTo>
                  <a:lnTo>
                    <a:pt x="427" y="23"/>
                  </a:lnTo>
                  <a:lnTo>
                    <a:pt x="414" y="23"/>
                  </a:lnTo>
                  <a:lnTo>
                    <a:pt x="400" y="23"/>
                  </a:lnTo>
                  <a:lnTo>
                    <a:pt x="386" y="23"/>
                  </a:lnTo>
                  <a:lnTo>
                    <a:pt x="371" y="25"/>
                  </a:lnTo>
                  <a:lnTo>
                    <a:pt x="357" y="27"/>
                  </a:lnTo>
                  <a:lnTo>
                    <a:pt x="340" y="34"/>
                  </a:lnTo>
                  <a:lnTo>
                    <a:pt x="332" y="46"/>
                  </a:lnTo>
                  <a:lnTo>
                    <a:pt x="331" y="58"/>
                  </a:lnTo>
                  <a:lnTo>
                    <a:pt x="335" y="72"/>
                  </a:lnTo>
                  <a:lnTo>
                    <a:pt x="388" y="132"/>
                  </a:lnTo>
                  <a:lnTo>
                    <a:pt x="400" y="131"/>
                  </a:lnTo>
                  <a:lnTo>
                    <a:pt x="416" y="128"/>
                  </a:lnTo>
                  <a:lnTo>
                    <a:pt x="433" y="123"/>
                  </a:lnTo>
                  <a:lnTo>
                    <a:pt x="452" y="118"/>
                  </a:lnTo>
                  <a:lnTo>
                    <a:pt x="469" y="115"/>
                  </a:lnTo>
                  <a:lnTo>
                    <a:pt x="484" y="114"/>
                  </a:lnTo>
                  <a:lnTo>
                    <a:pt x="496" y="117"/>
                  </a:lnTo>
                  <a:lnTo>
                    <a:pt x="503" y="125"/>
                  </a:lnTo>
                  <a:lnTo>
                    <a:pt x="461" y="131"/>
                  </a:lnTo>
                  <a:lnTo>
                    <a:pt x="430" y="143"/>
                  </a:lnTo>
                  <a:lnTo>
                    <a:pt x="407" y="156"/>
                  </a:lnTo>
                  <a:lnTo>
                    <a:pt x="389" y="173"/>
                  </a:lnTo>
                  <a:lnTo>
                    <a:pt x="378" y="191"/>
                  </a:lnTo>
                  <a:lnTo>
                    <a:pt x="367" y="211"/>
                  </a:lnTo>
                  <a:lnTo>
                    <a:pt x="356" y="229"/>
                  </a:lnTo>
                  <a:lnTo>
                    <a:pt x="343" y="245"/>
                  </a:lnTo>
                  <a:lnTo>
                    <a:pt x="331" y="252"/>
                  </a:lnTo>
                  <a:lnTo>
                    <a:pt x="317" y="257"/>
                  </a:lnTo>
                  <a:lnTo>
                    <a:pt x="302" y="259"/>
                  </a:lnTo>
                  <a:lnTo>
                    <a:pt x="288" y="260"/>
                  </a:lnTo>
                  <a:lnTo>
                    <a:pt x="273" y="264"/>
                  </a:lnTo>
                  <a:lnTo>
                    <a:pt x="259" y="268"/>
                  </a:lnTo>
                  <a:lnTo>
                    <a:pt x="248" y="277"/>
                  </a:lnTo>
                  <a:lnTo>
                    <a:pt x="238" y="291"/>
                  </a:lnTo>
                  <a:lnTo>
                    <a:pt x="233" y="317"/>
                  </a:lnTo>
                  <a:lnTo>
                    <a:pt x="241" y="317"/>
                  </a:lnTo>
                  <a:lnTo>
                    <a:pt x="250" y="315"/>
                  </a:lnTo>
                  <a:lnTo>
                    <a:pt x="259" y="314"/>
                  </a:lnTo>
                  <a:lnTo>
                    <a:pt x="268" y="314"/>
                  </a:lnTo>
                  <a:lnTo>
                    <a:pt x="278" y="314"/>
                  </a:lnTo>
                  <a:lnTo>
                    <a:pt x="287" y="315"/>
                  </a:lnTo>
                  <a:lnTo>
                    <a:pt x="295" y="320"/>
                  </a:lnTo>
                  <a:lnTo>
                    <a:pt x="302" y="326"/>
                  </a:lnTo>
                  <a:lnTo>
                    <a:pt x="316" y="344"/>
                  </a:lnTo>
                  <a:lnTo>
                    <a:pt x="324" y="364"/>
                  </a:lnTo>
                  <a:lnTo>
                    <a:pt x="327" y="386"/>
                  </a:lnTo>
                  <a:lnTo>
                    <a:pt x="325" y="409"/>
                  </a:lnTo>
                  <a:lnTo>
                    <a:pt x="316" y="426"/>
                  </a:lnTo>
                  <a:lnTo>
                    <a:pt x="305" y="440"/>
                  </a:lnTo>
                  <a:lnTo>
                    <a:pt x="293" y="454"/>
                  </a:lnTo>
                  <a:lnTo>
                    <a:pt x="281" y="464"/>
                  </a:lnTo>
                  <a:lnTo>
                    <a:pt x="270" y="472"/>
                  </a:lnTo>
                  <a:lnTo>
                    <a:pt x="259" y="478"/>
                  </a:lnTo>
                  <a:lnTo>
                    <a:pt x="251" y="481"/>
                  </a:lnTo>
                  <a:lnTo>
                    <a:pt x="245" y="482"/>
                  </a:lnTo>
                  <a:lnTo>
                    <a:pt x="247" y="479"/>
                  </a:lnTo>
                  <a:lnTo>
                    <a:pt x="252" y="471"/>
                  </a:lnTo>
                  <a:lnTo>
                    <a:pt x="263" y="459"/>
                  </a:lnTo>
                  <a:lnTo>
                    <a:pt x="275" y="444"/>
                  </a:lnTo>
                  <a:lnTo>
                    <a:pt x="287" y="427"/>
                  </a:lnTo>
                  <a:lnTo>
                    <a:pt x="297" y="408"/>
                  </a:lnTo>
                  <a:lnTo>
                    <a:pt x="304" y="387"/>
                  </a:lnTo>
                  <a:lnTo>
                    <a:pt x="304" y="365"/>
                  </a:lnTo>
                  <a:lnTo>
                    <a:pt x="299" y="356"/>
                  </a:lnTo>
                  <a:lnTo>
                    <a:pt x="294" y="349"/>
                  </a:lnTo>
                  <a:lnTo>
                    <a:pt x="288" y="343"/>
                  </a:lnTo>
                  <a:lnTo>
                    <a:pt x="280" y="338"/>
                  </a:lnTo>
                  <a:lnTo>
                    <a:pt x="272" y="335"/>
                  </a:lnTo>
                  <a:lnTo>
                    <a:pt x="264" y="334"/>
                  </a:lnTo>
                  <a:lnTo>
                    <a:pt x="256" y="334"/>
                  </a:lnTo>
                  <a:lnTo>
                    <a:pt x="248" y="335"/>
                  </a:lnTo>
                  <a:lnTo>
                    <a:pt x="243" y="340"/>
                  </a:lnTo>
                  <a:lnTo>
                    <a:pt x="238" y="343"/>
                  </a:lnTo>
                  <a:lnTo>
                    <a:pt x="234" y="347"/>
                  </a:lnTo>
                  <a:lnTo>
                    <a:pt x="229" y="349"/>
                  </a:lnTo>
                  <a:lnTo>
                    <a:pt x="223" y="350"/>
                  </a:lnTo>
                  <a:lnTo>
                    <a:pt x="219" y="350"/>
                  </a:lnTo>
                  <a:lnTo>
                    <a:pt x="213" y="351"/>
                  </a:lnTo>
                  <a:lnTo>
                    <a:pt x="207" y="350"/>
                  </a:lnTo>
                  <a:lnTo>
                    <a:pt x="200" y="336"/>
                  </a:lnTo>
                  <a:lnTo>
                    <a:pt x="198" y="317"/>
                  </a:lnTo>
                  <a:lnTo>
                    <a:pt x="198" y="299"/>
                  </a:lnTo>
                  <a:lnTo>
                    <a:pt x="198" y="290"/>
                  </a:lnTo>
                  <a:lnTo>
                    <a:pt x="188" y="283"/>
                  </a:lnTo>
                  <a:lnTo>
                    <a:pt x="177" y="276"/>
                  </a:lnTo>
                  <a:lnTo>
                    <a:pt x="167" y="270"/>
                  </a:lnTo>
                  <a:lnTo>
                    <a:pt x="157" y="264"/>
                  </a:lnTo>
                  <a:lnTo>
                    <a:pt x="146" y="258"/>
                  </a:lnTo>
                  <a:lnTo>
                    <a:pt x="136" y="252"/>
                  </a:lnTo>
                  <a:lnTo>
                    <a:pt x="126" y="246"/>
                  </a:lnTo>
                  <a:lnTo>
                    <a:pt x="115" y="241"/>
                  </a:lnTo>
                  <a:lnTo>
                    <a:pt x="97" y="265"/>
                  </a:lnTo>
                  <a:lnTo>
                    <a:pt x="81" y="290"/>
                  </a:lnTo>
                  <a:lnTo>
                    <a:pt x="66" y="317"/>
                  </a:lnTo>
                  <a:lnTo>
                    <a:pt x="53" y="345"/>
                  </a:lnTo>
                  <a:lnTo>
                    <a:pt x="45" y="376"/>
                  </a:lnTo>
                  <a:lnTo>
                    <a:pt x="39" y="408"/>
                  </a:lnTo>
                  <a:lnTo>
                    <a:pt x="38" y="440"/>
                  </a:lnTo>
                  <a:lnTo>
                    <a:pt x="43" y="474"/>
                  </a:lnTo>
                  <a:lnTo>
                    <a:pt x="46" y="488"/>
                  </a:lnTo>
                  <a:lnTo>
                    <a:pt x="50" y="500"/>
                  </a:lnTo>
                  <a:lnTo>
                    <a:pt x="55" y="510"/>
                  </a:lnTo>
                  <a:lnTo>
                    <a:pt x="60" y="518"/>
                  </a:lnTo>
                  <a:lnTo>
                    <a:pt x="66" y="526"/>
                  </a:lnTo>
                  <a:lnTo>
                    <a:pt x="71" y="533"/>
                  </a:lnTo>
                  <a:lnTo>
                    <a:pt x="78" y="539"/>
                  </a:lnTo>
                  <a:lnTo>
                    <a:pt x="85" y="544"/>
                  </a:lnTo>
                  <a:lnTo>
                    <a:pt x="92" y="545"/>
                  </a:lnTo>
                  <a:lnTo>
                    <a:pt x="99" y="546"/>
                  </a:lnTo>
                  <a:lnTo>
                    <a:pt x="106" y="545"/>
                  </a:lnTo>
                  <a:lnTo>
                    <a:pt x="112" y="545"/>
                  </a:lnTo>
                  <a:lnTo>
                    <a:pt x="119" y="546"/>
                  </a:lnTo>
                  <a:lnTo>
                    <a:pt x="124" y="547"/>
                  </a:lnTo>
                  <a:lnTo>
                    <a:pt x="130" y="549"/>
                  </a:lnTo>
                  <a:lnTo>
                    <a:pt x="136" y="555"/>
                  </a:lnTo>
                  <a:lnTo>
                    <a:pt x="142" y="562"/>
                  </a:lnTo>
                  <a:lnTo>
                    <a:pt x="147" y="567"/>
                  </a:lnTo>
                  <a:lnTo>
                    <a:pt x="154" y="572"/>
                  </a:lnTo>
                  <a:lnTo>
                    <a:pt x="161" y="576"/>
                  </a:lnTo>
                  <a:lnTo>
                    <a:pt x="169" y="579"/>
                  </a:lnTo>
                  <a:lnTo>
                    <a:pt x="176" y="582"/>
                  </a:lnTo>
                  <a:lnTo>
                    <a:pt x="184" y="584"/>
                  </a:lnTo>
                  <a:lnTo>
                    <a:pt x="192" y="586"/>
                  </a:lnTo>
                  <a:lnTo>
                    <a:pt x="197" y="585"/>
                  </a:lnTo>
                  <a:lnTo>
                    <a:pt x="202" y="584"/>
                  </a:lnTo>
                  <a:lnTo>
                    <a:pt x="206" y="582"/>
                  </a:lnTo>
                  <a:lnTo>
                    <a:pt x="211" y="579"/>
                  </a:lnTo>
                  <a:lnTo>
                    <a:pt x="215" y="578"/>
                  </a:lnTo>
                  <a:lnTo>
                    <a:pt x="219" y="578"/>
                  </a:lnTo>
                  <a:lnTo>
                    <a:pt x="223" y="580"/>
                  </a:lnTo>
                  <a:lnTo>
                    <a:pt x="227" y="585"/>
                  </a:lnTo>
                  <a:lnTo>
                    <a:pt x="227" y="586"/>
                  </a:lnTo>
                  <a:lnTo>
                    <a:pt x="223" y="588"/>
                  </a:lnTo>
                  <a:lnTo>
                    <a:pt x="218" y="592"/>
                  </a:lnTo>
                  <a:lnTo>
                    <a:pt x="211" y="597"/>
                  </a:lnTo>
                  <a:lnTo>
                    <a:pt x="204" y="602"/>
                  </a:lnTo>
                  <a:lnTo>
                    <a:pt x="196" y="607"/>
                  </a:lnTo>
                  <a:lnTo>
                    <a:pt x="188" y="612"/>
                  </a:lnTo>
                  <a:lnTo>
                    <a:pt x="181" y="615"/>
                  </a:lnTo>
                  <a:lnTo>
                    <a:pt x="183" y="631"/>
                  </a:lnTo>
                  <a:lnTo>
                    <a:pt x="191" y="644"/>
                  </a:lnTo>
                  <a:lnTo>
                    <a:pt x="200" y="655"/>
                  </a:lnTo>
                  <a:lnTo>
                    <a:pt x="206" y="669"/>
                  </a:lnTo>
                  <a:lnTo>
                    <a:pt x="191" y="666"/>
                  </a:lnTo>
                  <a:lnTo>
                    <a:pt x="179" y="658"/>
                  </a:lnTo>
                  <a:lnTo>
                    <a:pt x="168" y="647"/>
                  </a:lnTo>
                  <a:lnTo>
                    <a:pt x="158" y="635"/>
                  </a:lnTo>
                  <a:lnTo>
                    <a:pt x="147" y="622"/>
                  </a:lnTo>
                  <a:lnTo>
                    <a:pt x="137" y="612"/>
                  </a:lnTo>
                  <a:lnTo>
                    <a:pt x="124" y="602"/>
                  </a:lnTo>
                  <a:lnTo>
                    <a:pt x="111" y="597"/>
                  </a:lnTo>
                  <a:lnTo>
                    <a:pt x="103" y="590"/>
                  </a:lnTo>
                  <a:lnTo>
                    <a:pt x="93" y="585"/>
                  </a:lnTo>
                  <a:lnTo>
                    <a:pt x="84" y="583"/>
                  </a:lnTo>
                  <a:lnTo>
                    <a:pt x="74" y="579"/>
                  </a:lnTo>
                  <a:lnTo>
                    <a:pt x="63" y="576"/>
                  </a:lnTo>
                  <a:lnTo>
                    <a:pt x="54" y="571"/>
                  </a:lnTo>
                  <a:lnTo>
                    <a:pt x="46" y="565"/>
                  </a:lnTo>
                  <a:lnTo>
                    <a:pt x="39" y="556"/>
                  </a:lnTo>
                  <a:lnTo>
                    <a:pt x="21" y="516"/>
                  </a:lnTo>
                  <a:lnTo>
                    <a:pt x="12" y="473"/>
                  </a:lnTo>
                  <a:lnTo>
                    <a:pt x="9" y="429"/>
                  </a:lnTo>
                  <a:lnTo>
                    <a:pt x="15" y="386"/>
                  </a:lnTo>
                  <a:lnTo>
                    <a:pt x="25" y="342"/>
                  </a:lnTo>
                  <a:lnTo>
                    <a:pt x="40" y="300"/>
                  </a:lnTo>
                  <a:lnTo>
                    <a:pt x="60" y="262"/>
                  </a:lnTo>
                  <a:lnTo>
                    <a:pt x="83" y="227"/>
                  </a:lnTo>
                  <a:lnTo>
                    <a:pt x="76" y="216"/>
                  </a:lnTo>
                  <a:lnTo>
                    <a:pt x="64" y="209"/>
                  </a:lnTo>
                  <a:lnTo>
                    <a:pt x="54" y="201"/>
                  </a:lnTo>
                  <a:lnTo>
                    <a:pt x="50" y="189"/>
                  </a:lnTo>
                  <a:lnTo>
                    <a:pt x="56" y="188"/>
                  </a:lnTo>
                  <a:lnTo>
                    <a:pt x="62" y="189"/>
                  </a:lnTo>
                  <a:lnTo>
                    <a:pt x="67" y="191"/>
                  </a:lnTo>
                  <a:lnTo>
                    <a:pt x="71" y="194"/>
                  </a:lnTo>
                  <a:lnTo>
                    <a:pt x="76" y="199"/>
                  </a:lnTo>
                  <a:lnTo>
                    <a:pt x="82" y="203"/>
                  </a:lnTo>
                  <a:lnTo>
                    <a:pt x="86" y="206"/>
                  </a:lnTo>
                  <a:lnTo>
                    <a:pt x="93" y="208"/>
                  </a:lnTo>
                  <a:lnTo>
                    <a:pt x="104" y="198"/>
                  </a:lnTo>
                  <a:lnTo>
                    <a:pt x="105" y="186"/>
                  </a:lnTo>
                  <a:lnTo>
                    <a:pt x="100" y="175"/>
                  </a:lnTo>
                  <a:lnTo>
                    <a:pt x="94" y="163"/>
                  </a:lnTo>
                  <a:lnTo>
                    <a:pt x="89" y="159"/>
                  </a:lnTo>
                  <a:lnTo>
                    <a:pt x="83" y="153"/>
                  </a:lnTo>
                  <a:lnTo>
                    <a:pt x="77" y="150"/>
                  </a:lnTo>
                  <a:lnTo>
                    <a:pt x="69" y="151"/>
                  </a:lnTo>
                  <a:lnTo>
                    <a:pt x="54" y="162"/>
                  </a:lnTo>
                  <a:lnTo>
                    <a:pt x="43" y="176"/>
                  </a:lnTo>
                  <a:lnTo>
                    <a:pt x="35" y="192"/>
                  </a:lnTo>
                  <a:lnTo>
                    <a:pt x="28" y="208"/>
                  </a:lnTo>
                  <a:lnTo>
                    <a:pt x="24" y="227"/>
                  </a:lnTo>
                  <a:lnTo>
                    <a:pt x="23" y="245"/>
                  </a:lnTo>
                  <a:lnTo>
                    <a:pt x="25" y="264"/>
                  </a:lnTo>
                  <a:lnTo>
                    <a:pt x="29" y="281"/>
                  </a:lnTo>
                  <a:lnTo>
                    <a:pt x="14" y="29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98" name="Freeform 3679"/>
            <p:cNvSpPr>
              <a:spLocks/>
            </p:cNvSpPr>
            <p:nvPr/>
          </p:nvSpPr>
          <p:spPr bwMode="auto">
            <a:xfrm>
              <a:off x="2001" y="2874"/>
              <a:ext cx="192" cy="205"/>
            </a:xfrm>
            <a:custGeom>
              <a:avLst/>
              <a:gdLst>
                <a:gd name="T0" fmla="*/ 1 w 382"/>
                <a:gd name="T1" fmla="*/ 1 h 410"/>
                <a:gd name="T2" fmla="*/ 1 w 382"/>
                <a:gd name="T3" fmla="*/ 1 h 410"/>
                <a:gd name="T4" fmla="*/ 1 w 382"/>
                <a:gd name="T5" fmla="*/ 1 h 410"/>
                <a:gd name="T6" fmla="*/ 1 w 382"/>
                <a:gd name="T7" fmla="*/ 1 h 410"/>
                <a:gd name="T8" fmla="*/ 1 w 382"/>
                <a:gd name="T9" fmla="*/ 1 h 410"/>
                <a:gd name="T10" fmla="*/ 1 w 382"/>
                <a:gd name="T11" fmla="*/ 1 h 410"/>
                <a:gd name="T12" fmla="*/ 1 w 382"/>
                <a:gd name="T13" fmla="*/ 1 h 410"/>
                <a:gd name="T14" fmla="*/ 1 w 382"/>
                <a:gd name="T15" fmla="*/ 1 h 410"/>
                <a:gd name="T16" fmla="*/ 1 w 382"/>
                <a:gd name="T17" fmla="*/ 1 h 410"/>
                <a:gd name="T18" fmla="*/ 1 w 382"/>
                <a:gd name="T19" fmla="*/ 1 h 410"/>
                <a:gd name="T20" fmla="*/ 1 w 382"/>
                <a:gd name="T21" fmla="*/ 1 h 410"/>
                <a:gd name="T22" fmla="*/ 1 w 382"/>
                <a:gd name="T23" fmla="*/ 1 h 410"/>
                <a:gd name="T24" fmla="*/ 1 w 382"/>
                <a:gd name="T25" fmla="*/ 1 h 410"/>
                <a:gd name="T26" fmla="*/ 1 w 382"/>
                <a:gd name="T27" fmla="*/ 1 h 410"/>
                <a:gd name="T28" fmla="*/ 1 w 382"/>
                <a:gd name="T29" fmla="*/ 1 h 410"/>
                <a:gd name="T30" fmla="*/ 1 w 382"/>
                <a:gd name="T31" fmla="*/ 1 h 410"/>
                <a:gd name="T32" fmla="*/ 1 w 382"/>
                <a:gd name="T33" fmla="*/ 1 h 410"/>
                <a:gd name="T34" fmla="*/ 1 w 382"/>
                <a:gd name="T35" fmla="*/ 1 h 410"/>
                <a:gd name="T36" fmla="*/ 1 w 382"/>
                <a:gd name="T37" fmla="*/ 1 h 410"/>
                <a:gd name="T38" fmla="*/ 1 w 382"/>
                <a:gd name="T39" fmla="*/ 1 h 410"/>
                <a:gd name="T40" fmla="*/ 1 w 382"/>
                <a:gd name="T41" fmla="*/ 1 h 410"/>
                <a:gd name="T42" fmla="*/ 1 w 382"/>
                <a:gd name="T43" fmla="*/ 1 h 410"/>
                <a:gd name="T44" fmla="*/ 1 w 382"/>
                <a:gd name="T45" fmla="*/ 1 h 410"/>
                <a:gd name="T46" fmla="*/ 1 w 382"/>
                <a:gd name="T47" fmla="*/ 1 h 410"/>
                <a:gd name="T48" fmla="*/ 1 w 382"/>
                <a:gd name="T49" fmla="*/ 1 h 410"/>
                <a:gd name="T50" fmla="*/ 1 w 382"/>
                <a:gd name="T51" fmla="*/ 1 h 410"/>
                <a:gd name="T52" fmla="*/ 1 w 382"/>
                <a:gd name="T53" fmla="*/ 1 h 410"/>
                <a:gd name="T54" fmla="*/ 1 w 382"/>
                <a:gd name="T55" fmla="*/ 1 h 410"/>
                <a:gd name="T56" fmla="*/ 1 w 382"/>
                <a:gd name="T57" fmla="*/ 1 h 410"/>
                <a:gd name="T58" fmla="*/ 1 w 382"/>
                <a:gd name="T59" fmla="*/ 1 h 410"/>
                <a:gd name="T60" fmla="*/ 1 w 382"/>
                <a:gd name="T61" fmla="*/ 1 h 410"/>
                <a:gd name="T62" fmla="*/ 1 w 382"/>
                <a:gd name="T63" fmla="*/ 1 h 410"/>
                <a:gd name="T64" fmla="*/ 1 w 382"/>
                <a:gd name="T65" fmla="*/ 1 h 410"/>
                <a:gd name="T66" fmla="*/ 1 w 382"/>
                <a:gd name="T67" fmla="*/ 1 h 410"/>
                <a:gd name="T68" fmla="*/ 1 w 382"/>
                <a:gd name="T69" fmla="*/ 1 h 410"/>
                <a:gd name="T70" fmla="*/ 1 w 382"/>
                <a:gd name="T71" fmla="*/ 1 h 410"/>
                <a:gd name="T72" fmla="*/ 1 w 382"/>
                <a:gd name="T73" fmla="*/ 1 h 410"/>
                <a:gd name="T74" fmla="*/ 1 w 382"/>
                <a:gd name="T75" fmla="*/ 1 h 410"/>
                <a:gd name="T76" fmla="*/ 1 w 382"/>
                <a:gd name="T77" fmla="*/ 1 h 410"/>
                <a:gd name="T78" fmla="*/ 1 w 382"/>
                <a:gd name="T79" fmla="*/ 1 h 41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82"/>
                <a:gd name="T121" fmla="*/ 0 h 410"/>
                <a:gd name="T122" fmla="*/ 382 w 382"/>
                <a:gd name="T123" fmla="*/ 410 h 41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82" h="410">
                  <a:moveTo>
                    <a:pt x="377" y="130"/>
                  </a:moveTo>
                  <a:lnTo>
                    <a:pt x="382" y="166"/>
                  </a:lnTo>
                  <a:lnTo>
                    <a:pt x="382" y="203"/>
                  </a:lnTo>
                  <a:lnTo>
                    <a:pt x="378" y="238"/>
                  </a:lnTo>
                  <a:lnTo>
                    <a:pt x="369" y="274"/>
                  </a:lnTo>
                  <a:lnTo>
                    <a:pt x="355" y="307"/>
                  </a:lnTo>
                  <a:lnTo>
                    <a:pt x="336" y="339"/>
                  </a:lnTo>
                  <a:lnTo>
                    <a:pt x="316" y="366"/>
                  </a:lnTo>
                  <a:lnTo>
                    <a:pt x="290" y="392"/>
                  </a:lnTo>
                  <a:lnTo>
                    <a:pt x="266" y="397"/>
                  </a:lnTo>
                  <a:lnTo>
                    <a:pt x="244" y="398"/>
                  </a:lnTo>
                  <a:lnTo>
                    <a:pt x="221" y="397"/>
                  </a:lnTo>
                  <a:lnTo>
                    <a:pt x="200" y="394"/>
                  </a:lnTo>
                  <a:lnTo>
                    <a:pt x="179" y="390"/>
                  </a:lnTo>
                  <a:lnTo>
                    <a:pt x="158" y="390"/>
                  </a:lnTo>
                  <a:lnTo>
                    <a:pt x="136" y="394"/>
                  </a:lnTo>
                  <a:lnTo>
                    <a:pt x="114" y="404"/>
                  </a:lnTo>
                  <a:lnTo>
                    <a:pt x="104" y="407"/>
                  </a:lnTo>
                  <a:lnTo>
                    <a:pt x="92" y="409"/>
                  </a:lnTo>
                  <a:lnTo>
                    <a:pt x="82" y="410"/>
                  </a:lnTo>
                  <a:lnTo>
                    <a:pt x="73" y="409"/>
                  </a:lnTo>
                  <a:lnTo>
                    <a:pt x="62" y="408"/>
                  </a:lnTo>
                  <a:lnTo>
                    <a:pt x="53" y="404"/>
                  </a:lnTo>
                  <a:lnTo>
                    <a:pt x="44" y="397"/>
                  </a:lnTo>
                  <a:lnTo>
                    <a:pt x="35" y="389"/>
                  </a:lnTo>
                  <a:lnTo>
                    <a:pt x="28" y="381"/>
                  </a:lnTo>
                  <a:lnTo>
                    <a:pt x="23" y="372"/>
                  </a:lnTo>
                  <a:lnTo>
                    <a:pt x="18" y="363"/>
                  </a:lnTo>
                  <a:lnTo>
                    <a:pt x="15" y="354"/>
                  </a:lnTo>
                  <a:lnTo>
                    <a:pt x="11" y="343"/>
                  </a:lnTo>
                  <a:lnTo>
                    <a:pt x="8" y="333"/>
                  </a:lnTo>
                  <a:lnTo>
                    <a:pt x="5" y="324"/>
                  </a:lnTo>
                  <a:lnTo>
                    <a:pt x="0" y="314"/>
                  </a:lnTo>
                  <a:lnTo>
                    <a:pt x="3" y="314"/>
                  </a:lnTo>
                  <a:lnTo>
                    <a:pt x="11" y="321"/>
                  </a:lnTo>
                  <a:lnTo>
                    <a:pt x="22" y="332"/>
                  </a:lnTo>
                  <a:lnTo>
                    <a:pt x="35" y="344"/>
                  </a:lnTo>
                  <a:lnTo>
                    <a:pt x="48" y="359"/>
                  </a:lnTo>
                  <a:lnTo>
                    <a:pt x="62" y="372"/>
                  </a:lnTo>
                  <a:lnTo>
                    <a:pt x="77" y="383"/>
                  </a:lnTo>
                  <a:lnTo>
                    <a:pt x="90" y="390"/>
                  </a:lnTo>
                  <a:lnTo>
                    <a:pt x="104" y="383"/>
                  </a:lnTo>
                  <a:lnTo>
                    <a:pt x="117" y="378"/>
                  </a:lnTo>
                  <a:lnTo>
                    <a:pt x="131" y="372"/>
                  </a:lnTo>
                  <a:lnTo>
                    <a:pt x="146" y="367"/>
                  </a:lnTo>
                  <a:lnTo>
                    <a:pt x="160" y="364"/>
                  </a:lnTo>
                  <a:lnTo>
                    <a:pt x="176" y="362"/>
                  </a:lnTo>
                  <a:lnTo>
                    <a:pt x="192" y="362"/>
                  </a:lnTo>
                  <a:lnTo>
                    <a:pt x="208" y="364"/>
                  </a:lnTo>
                  <a:lnTo>
                    <a:pt x="215" y="366"/>
                  </a:lnTo>
                  <a:lnTo>
                    <a:pt x="221" y="368"/>
                  </a:lnTo>
                  <a:lnTo>
                    <a:pt x="228" y="370"/>
                  </a:lnTo>
                  <a:lnTo>
                    <a:pt x="234" y="370"/>
                  </a:lnTo>
                  <a:lnTo>
                    <a:pt x="240" y="371"/>
                  </a:lnTo>
                  <a:lnTo>
                    <a:pt x="246" y="371"/>
                  </a:lnTo>
                  <a:lnTo>
                    <a:pt x="252" y="370"/>
                  </a:lnTo>
                  <a:lnTo>
                    <a:pt x="259" y="370"/>
                  </a:lnTo>
                  <a:lnTo>
                    <a:pt x="285" y="351"/>
                  </a:lnTo>
                  <a:lnTo>
                    <a:pt x="304" y="329"/>
                  </a:lnTo>
                  <a:lnTo>
                    <a:pt x="319" y="305"/>
                  </a:lnTo>
                  <a:lnTo>
                    <a:pt x="329" y="279"/>
                  </a:lnTo>
                  <a:lnTo>
                    <a:pt x="338" y="251"/>
                  </a:lnTo>
                  <a:lnTo>
                    <a:pt x="344" y="222"/>
                  </a:lnTo>
                  <a:lnTo>
                    <a:pt x="348" y="193"/>
                  </a:lnTo>
                  <a:lnTo>
                    <a:pt x="351" y="165"/>
                  </a:lnTo>
                  <a:lnTo>
                    <a:pt x="349" y="133"/>
                  </a:lnTo>
                  <a:lnTo>
                    <a:pt x="343" y="105"/>
                  </a:lnTo>
                  <a:lnTo>
                    <a:pt x="335" y="77"/>
                  </a:lnTo>
                  <a:lnTo>
                    <a:pt x="326" y="52"/>
                  </a:lnTo>
                  <a:lnTo>
                    <a:pt x="317" y="31"/>
                  </a:lnTo>
                  <a:lnTo>
                    <a:pt x="310" y="15"/>
                  </a:lnTo>
                  <a:lnTo>
                    <a:pt x="305" y="4"/>
                  </a:lnTo>
                  <a:lnTo>
                    <a:pt x="304" y="0"/>
                  </a:lnTo>
                  <a:lnTo>
                    <a:pt x="312" y="3"/>
                  </a:lnTo>
                  <a:lnTo>
                    <a:pt x="323" y="15"/>
                  </a:lnTo>
                  <a:lnTo>
                    <a:pt x="334" y="31"/>
                  </a:lnTo>
                  <a:lnTo>
                    <a:pt x="347" y="50"/>
                  </a:lnTo>
                  <a:lnTo>
                    <a:pt x="358" y="71"/>
                  </a:lnTo>
                  <a:lnTo>
                    <a:pt x="367" y="93"/>
                  </a:lnTo>
                  <a:lnTo>
                    <a:pt x="374" y="113"/>
                  </a:lnTo>
                  <a:lnTo>
                    <a:pt x="377" y="1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99" name="Freeform 3680"/>
            <p:cNvSpPr>
              <a:spLocks/>
            </p:cNvSpPr>
            <p:nvPr/>
          </p:nvSpPr>
          <p:spPr bwMode="auto">
            <a:xfrm>
              <a:off x="1311" y="2970"/>
              <a:ext cx="292" cy="77"/>
            </a:xfrm>
            <a:custGeom>
              <a:avLst/>
              <a:gdLst>
                <a:gd name="T0" fmla="*/ 1 w 584"/>
                <a:gd name="T1" fmla="*/ 1 h 153"/>
                <a:gd name="T2" fmla="*/ 0 w 584"/>
                <a:gd name="T3" fmla="*/ 1 h 153"/>
                <a:gd name="T4" fmla="*/ 1 w 584"/>
                <a:gd name="T5" fmla="*/ 1 h 153"/>
                <a:gd name="T6" fmla="*/ 1 w 584"/>
                <a:gd name="T7" fmla="*/ 1 h 153"/>
                <a:gd name="T8" fmla="*/ 1 w 584"/>
                <a:gd name="T9" fmla="*/ 1 h 153"/>
                <a:gd name="T10" fmla="*/ 1 w 584"/>
                <a:gd name="T11" fmla="*/ 1 h 153"/>
                <a:gd name="T12" fmla="*/ 1 w 584"/>
                <a:gd name="T13" fmla="*/ 1 h 153"/>
                <a:gd name="T14" fmla="*/ 1 w 584"/>
                <a:gd name="T15" fmla="*/ 1 h 153"/>
                <a:gd name="T16" fmla="*/ 1 w 584"/>
                <a:gd name="T17" fmla="*/ 1 h 153"/>
                <a:gd name="T18" fmla="*/ 1 w 584"/>
                <a:gd name="T19" fmla="*/ 1 h 153"/>
                <a:gd name="T20" fmla="*/ 1 w 584"/>
                <a:gd name="T21" fmla="*/ 1 h 153"/>
                <a:gd name="T22" fmla="*/ 1 w 584"/>
                <a:gd name="T23" fmla="*/ 1 h 153"/>
                <a:gd name="T24" fmla="*/ 1 w 584"/>
                <a:gd name="T25" fmla="*/ 1 h 153"/>
                <a:gd name="T26" fmla="*/ 1 w 584"/>
                <a:gd name="T27" fmla="*/ 1 h 153"/>
                <a:gd name="T28" fmla="*/ 1 w 584"/>
                <a:gd name="T29" fmla="*/ 1 h 153"/>
                <a:gd name="T30" fmla="*/ 1 w 584"/>
                <a:gd name="T31" fmla="*/ 1 h 153"/>
                <a:gd name="T32" fmla="*/ 1 w 584"/>
                <a:gd name="T33" fmla="*/ 1 h 153"/>
                <a:gd name="T34" fmla="*/ 1 w 584"/>
                <a:gd name="T35" fmla="*/ 1 h 153"/>
                <a:gd name="T36" fmla="*/ 1 w 584"/>
                <a:gd name="T37" fmla="*/ 1 h 153"/>
                <a:gd name="T38" fmla="*/ 1 w 584"/>
                <a:gd name="T39" fmla="*/ 1 h 153"/>
                <a:gd name="T40" fmla="*/ 1 w 584"/>
                <a:gd name="T41" fmla="*/ 0 h 153"/>
                <a:gd name="T42" fmla="*/ 1 w 584"/>
                <a:gd name="T43" fmla="*/ 0 h 153"/>
                <a:gd name="T44" fmla="*/ 1 w 584"/>
                <a:gd name="T45" fmla="*/ 1 h 153"/>
                <a:gd name="T46" fmla="*/ 1 w 584"/>
                <a:gd name="T47" fmla="*/ 1 h 153"/>
                <a:gd name="T48" fmla="*/ 1 w 584"/>
                <a:gd name="T49" fmla="*/ 1 h 153"/>
                <a:gd name="T50" fmla="*/ 1 w 584"/>
                <a:gd name="T51" fmla="*/ 1 h 15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84"/>
                <a:gd name="T79" fmla="*/ 0 h 153"/>
                <a:gd name="T80" fmla="*/ 584 w 584"/>
                <a:gd name="T81" fmla="*/ 153 h 15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84" h="153">
                  <a:moveTo>
                    <a:pt x="2" y="153"/>
                  </a:moveTo>
                  <a:lnTo>
                    <a:pt x="0" y="149"/>
                  </a:lnTo>
                  <a:lnTo>
                    <a:pt x="1" y="143"/>
                  </a:lnTo>
                  <a:lnTo>
                    <a:pt x="3" y="137"/>
                  </a:lnTo>
                  <a:lnTo>
                    <a:pt x="7" y="133"/>
                  </a:lnTo>
                  <a:lnTo>
                    <a:pt x="26" y="128"/>
                  </a:lnTo>
                  <a:lnTo>
                    <a:pt x="55" y="121"/>
                  </a:lnTo>
                  <a:lnTo>
                    <a:pt x="90" y="113"/>
                  </a:lnTo>
                  <a:lnTo>
                    <a:pt x="129" y="104"/>
                  </a:lnTo>
                  <a:lnTo>
                    <a:pt x="174" y="93"/>
                  </a:lnTo>
                  <a:lnTo>
                    <a:pt x="221" y="82"/>
                  </a:lnTo>
                  <a:lnTo>
                    <a:pt x="269" y="70"/>
                  </a:lnTo>
                  <a:lnTo>
                    <a:pt x="319" y="59"/>
                  </a:lnTo>
                  <a:lnTo>
                    <a:pt x="366" y="47"/>
                  </a:lnTo>
                  <a:lnTo>
                    <a:pt x="412" y="37"/>
                  </a:lnTo>
                  <a:lnTo>
                    <a:pt x="455" y="27"/>
                  </a:lnTo>
                  <a:lnTo>
                    <a:pt x="492" y="18"/>
                  </a:lnTo>
                  <a:lnTo>
                    <a:pt x="523" y="10"/>
                  </a:lnTo>
                  <a:lnTo>
                    <a:pt x="547" y="5"/>
                  </a:lnTo>
                  <a:lnTo>
                    <a:pt x="562" y="1"/>
                  </a:lnTo>
                  <a:lnTo>
                    <a:pt x="568" y="0"/>
                  </a:lnTo>
                  <a:lnTo>
                    <a:pt x="575" y="0"/>
                  </a:lnTo>
                  <a:lnTo>
                    <a:pt x="582" y="1"/>
                  </a:lnTo>
                  <a:lnTo>
                    <a:pt x="584" y="6"/>
                  </a:lnTo>
                  <a:lnTo>
                    <a:pt x="584" y="12"/>
                  </a:lnTo>
                  <a:lnTo>
                    <a:pt x="2" y="15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900" name="Freeform 3681"/>
            <p:cNvSpPr>
              <a:spLocks/>
            </p:cNvSpPr>
            <p:nvPr/>
          </p:nvSpPr>
          <p:spPr bwMode="auto">
            <a:xfrm>
              <a:off x="1578" y="3081"/>
              <a:ext cx="701" cy="603"/>
            </a:xfrm>
            <a:custGeom>
              <a:avLst/>
              <a:gdLst>
                <a:gd name="T0" fmla="*/ 0 w 1403"/>
                <a:gd name="T1" fmla="*/ 0 h 1208"/>
                <a:gd name="T2" fmla="*/ 0 w 1403"/>
                <a:gd name="T3" fmla="*/ 0 h 1208"/>
                <a:gd name="T4" fmla="*/ 0 w 1403"/>
                <a:gd name="T5" fmla="*/ 0 h 1208"/>
                <a:gd name="T6" fmla="*/ 0 w 1403"/>
                <a:gd name="T7" fmla="*/ 0 h 1208"/>
                <a:gd name="T8" fmla="*/ 0 w 1403"/>
                <a:gd name="T9" fmla="*/ 0 h 1208"/>
                <a:gd name="T10" fmla="*/ 0 w 1403"/>
                <a:gd name="T11" fmla="*/ 0 h 1208"/>
                <a:gd name="T12" fmla="*/ 0 w 1403"/>
                <a:gd name="T13" fmla="*/ 0 h 1208"/>
                <a:gd name="T14" fmla="*/ 0 w 1403"/>
                <a:gd name="T15" fmla="*/ 0 h 1208"/>
                <a:gd name="T16" fmla="*/ 0 w 1403"/>
                <a:gd name="T17" fmla="*/ 0 h 1208"/>
                <a:gd name="T18" fmla="*/ 0 w 1403"/>
                <a:gd name="T19" fmla="*/ 0 h 1208"/>
                <a:gd name="T20" fmla="*/ 0 w 1403"/>
                <a:gd name="T21" fmla="*/ 0 h 1208"/>
                <a:gd name="T22" fmla="*/ 0 w 1403"/>
                <a:gd name="T23" fmla="*/ 0 h 1208"/>
                <a:gd name="T24" fmla="*/ 0 w 1403"/>
                <a:gd name="T25" fmla="*/ 0 h 1208"/>
                <a:gd name="T26" fmla="*/ 0 w 1403"/>
                <a:gd name="T27" fmla="*/ 0 h 1208"/>
                <a:gd name="T28" fmla="*/ 0 w 1403"/>
                <a:gd name="T29" fmla="*/ 0 h 1208"/>
                <a:gd name="T30" fmla="*/ 0 w 1403"/>
                <a:gd name="T31" fmla="*/ 0 h 1208"/>
                <a:gd name="T32" fmla="*/ 0 w 1403"/>
                <a:gd name="T33" fmla="*/ 0 h 1208"/>
                <a:gd name="T34" fmla="*/ 0 w 1403"/>
                <a:gd name="T35" fmla="*/ 0 h 1208"/>
                <a:gd name="T36" fmla="*/ 0 w 1403"/>
                <a:gd name="T37" fmla="*/ 0 h 1208"/>
                <a:gd name="T38" fmla="*/ 0 w 1403"/>
                <a:gd name="T39" fmla="*/ 0 h 1208"/>
                <a:gd name="T40" fmla="*/ 0 w 1403"/>
                <a:gd name="T41" fmla="*/ 0 h 1208"/>
                <a:gd name="T42" fmla="*/ 0 w 1403"/>
                <a:gd name="T43" fmla="*/ 0 h 1208"/>
                <a:gd name="T44" fmla="*/ 0 w 1403"/>
                <a:gd name="T45" fmla="*/ 0 h 1208"/>
                <a:gd name="T46" fmla="*/ 0 w 1403"/>
                <a:gd name="T47" fmla="*/ 0 h 1208"/>
                <a:gd name="T48" fmla="*/ 0 w 1403"/>
                <a:gd name="T49" fmla="*/ 0 h 1208"/>
                <a:gd name="T50" fmla="*/ 0 w 1403"/>
                <a:gd name="T51" fmla="*/ 0 h 1208"/>
                <a:gd name="T52" fmla="*/ 0 w 1403"/>
                <a:gd name="T53" fmla="*/ 0 h 1208"/>
                <a:gd name="T54" fmla="*/ 0 w 1403"/>
                <a:gd name="T55" fmla="*/ 0 h 1208"/>
                <a:gd name="T56" fmla="*/ 0 w 1403"/>
                <a:gd name="T57" fmla="*/ 0 h 1208"/>
                <a:gd name="T58" fmla="*/ 0 w 1403"/>
                <a:gd name="T59" fmla="*/ 0 h 1208"/>
                <a:gd name="T60" fmla="*/ 0 w 1403"/>
                <a:gd name="T61" fmla="*/ 0 h 1208"/>
                <a:gd name="T62" fmla="*/ 0 w 1403"/>
                <a:gd name="T63" fmla="*/ 0 h 1208"/>
                <a:gd name="T64" fmla="*/ 0 w 1403"/>
                <a:gd name="T65" fmla="*/ 0 h 1208"/>
                <a:gd name="T66" fmla="*/ 0 w 1403"/>
                <a:gd name="T67" fmla="*/ 0 h 1208"/>
                <a:gd name="T68" fmla="*/ 0 w 1403"/>
                <a:gd name="T69" fmla="*/ 0 h 1208"/>
                <a:gd name="T70" fmla="*/ 0 w 1403"/>
                <a:gd name="T71" fmla="*/ 0 h 1208"/>
                <a:gd name="T72" fmla="*/ 0 w 1403"/>
                <a:gd name="T73" fmla="*/ 0 h 1208"/>
                <a:gd name="T74" fmla="*/ 0 w 1403"/>
                <a:gd name="T75" fmla="*/ 0 h 1208"/>
                <a:gd name="T76" fmla="*/ 0 w 1403"/>
                <a:gd name="T77" fmla="*/ 0 h 1208"/>
                <a:gd name="T78" fmla="*/ 0 w 1403"/>
                <a:gd name="T79" fmla="*/ 0 h 1208"/>
                <a:gd name="T80" fmla="*/ 0 w 1403"/>
                <a:gd name="T81" fmla="*/ 0 h 1208"/>
                <a:gd name="T82" fmla="*/ 0 w 1403"/>
                <a:gd name="T83" fmla="*/ 0 h 1208"/>
                <a:gd name="T84" fmla="*/ 0 w 1403"/>
                <a:gd name="T85" fmla="*/ 0 h 1208"/>
                <a:gd name="T86" fmla="*/ 0 w 1403"/>
                <a:gd name="T87" fmla="*/ 0 h 1208"/>
                <a:gd name="T88" fmla="*/ 0 w 1403"/>
                <a:gd name="T89" fmla="*/ 0 h 1208"/>
                <a:gd name="T90" fmla="*/ 0 w 1403"/>
                <a:gd name="T91" fmla="*/ 0 h 1208"/>
                <a:gd name="T92" fmla="*/ 0 w 1403"/>
                <a:gd name="T93" fmla="*/ 0 h 1208"/>
                <a:gd name="T94" fmla="*/ 0 w 1403"/>
                <a:gd name="T95" fmla="*/ 0 h 1208"/>
                <a:gd name="T96" fmla="*/ 0 w 1403"/>
                <a:gd name="T97" fmla="*/ 0 h 1208"/>
                <a:gd name="T98" fmla="*/ 0 w 1403"/>
                <a:gd name="T99" fmla="*/ 0 h 1208"/>
                <a:gd name="T100" fmla="*/ 0 w 1403"/>
                <a:gd name="T101" fmla="*/ 0 h 1208"/>
                <a:gd name="T102" fmla="*/ 0 w 1403"/>
                <a:gd name="T103" fmla="*/ 0 h 1208"/>
                <a:gd name="T104" fmla="*/ 0 w 1403"/>
                <a:gd name="T105" fmla="*/ 0 h 1208"/>
                <a:gd name="T106" fmla="*/ 0 w 1403"/>
                <a:gd name="T107" fmla="*/ 0 h 1208"/>
                <a:gd name="T108" fmla="*/ 0 w 1403"/>
                <a:gd name="T109" fmla="*/ 0 h 1208"/>
                <a:gd name="T110" fmla="*/ 0 w 1403"/>
                <a:gd name="T111" fmla="*/ 0 h 1208"/>
                <a:gd name="T112" fmla="*/ 0 w 1403"/>
                <a:gd name="T113" fmla="*/ 0 h 1208"/>
                <a:gd name="T114" fmla="*/ 0 w 1403"/>
                <a:gd name="T115" fmla="*/ 0 h 1208"/>
                <a:gd name="T116" fmla="*/ 0 w 1403"/>
                <a:gd name="T117" fmla="*/ 0 h 1208"/>
                <a:gd name="T118" fmla="*/ 0 w 1403"/>
                <a:gd name="T119" fmla="*/ 0 h 1208"/>
                <a:gd name="T120" fmla="*/ 0 w 1403"/>
                <a:gd name="T121" fmla="*/ 0 h 1208"/>
                <a:gd name="T122" fmla="*/ 0 w 1403"/>
                <a:gd name="T123" fmla="*/ 0 h 1208"/>
                <a:gd name="T124" fmla="*/ 0 w 1403"/>
                <a:gd name="T125" fmla="*/ 0 h 120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03"/>
                <a:gd name="T190" fmla="*/ 0 h 1208"/>
                <a:gd name="T191" fmla="*/ 1403 w 1403"/>
                <a:gd name="T192" fmla="*/ 1208 h 120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03" h="1208">
                  <a:moveTo>
                    <a:pt x="1365" y="382"/>
                  </a:moveTo>
                  <a:lnTo>
                    <a:pt x="1359" y="369"/>
                  </a:lnTo>
                  <a:lnTo>
                    <a:pt x="1353" y="345"/>
                  </a:lnTo>
                  <a:lnTo>
                    <a:pt x="1342" y="313"/>
                  </a:lnTo>
                  <a:lnTo>
                    <a:pt x="1331" y="276"/>
                  </a:lnTo>
                  <a:lnTo>
                    <a:pt x="1317" y="238"/>
                  </a:lnTo>
                  <a:lnTo>
                    <a:pt x="1302" y="202"/>
                  </a:lnTo>
                  <a:lnTo>
                    <a:pt x="1286" y="171"/>
                  </a:lnTo>
                  <a:lnTo>
                    <a:pt x="1267" y="149"/>
                  </a:lnTo>
                  <a:lnTo>
                    <a:pt x="1258" y="140"/>
                  </a:lnTo>
                  <a:lnTo>
                    <a:pt x="1249" y="132"/>
                  </a:lnTo>
                  <a:lnTo>
                    <a:pt x="1240" y="124"/>
                  </a:lnTo>
                  <a:lnTo>
                    <a:pt x="1229" y="117"/>
                  </a:lnTo>
                  <a:lnTo>
                    <a:pt x="1219" y="111"/>
                  </a:lnTo>
                  <a:lnTo>
                    <a:pt x="1207" y="105"/>
                  </a:lnTo>
                  <a:lnTo>
                    <a:pt x="1194" y="99"/>
                  </a:lnTo>
                  <a:lnTo>
                    <a:pt x="1180" y="96"/>
                  </a:lnTo>
                  <a:lnTo>
                    <a:pt x="1119" y="102"/>
                  </a:lnTo>
                  <a:lnTo>
                    <a:pt x="1061" y="110"/>
                  </a:lnTo>
                  <a:lnTo>
                    <a:pt x="1006" y="122"/>
                  </a:lnTo>
                  <a:lnTo>
                    <a:pt x="955" y="136"/>
                  </a:lnTo>
                  <a:lnTo>
                    <a:pt x="907" y="151"/>
                  </a:lnTo>
                  <a:lnTo>
                    <a:pt x="862" y="168"/>
                  </a:lnTo>
                  <a:lnTo>
                    <a:pt x="820" y="187"/>
                  </a:lnTo>
                  <a:lnTo>
                    <a:pt x="783" y="204"/>
                  </a:lnTo>
                  <a:lnTo>
                    <a:pt x="749" y="223"/>
                  </a:lnTo>
                  <a:lnTo>
                    <a:pt x="720" y="240"/>
                  </a:lnTo>
                  <a:lnTo>
                    <a:pt x="695" y="256"/>
                  </a:lnTo>
                  <a:lnTo>
                    <a:pt x="673" y="270"/>
                  </a:lnTo>
                  <a:lnTo>
                    <a:pt x="657" y="281"/>
                  </a:lnTo>
                  <a:lnTo>
                    <a:pt x="645" y="291"/>
                  </a:lnTo>
                  <a:lnTo>
                    <a:pt x="637" y="296"/>
                  </a:lnTo>
                  <a:lnTo>
                    <a:pt x="635" y="299"/>
                  </a:lnTo>
                  <a:lnTo>
                    <a:pt x="606" y="330"/>
                  </a:lnTo>
                  <a:lnTo>
                    <a:pt x="583" y="364"/>
                  </a:lnTo>
                  <a:lnTo>
                    <a:pt x="566" y="400"/>
                  </a:lnTo>
                  <a:lnTo>
                    <a:pt x="552" y="437"/>
                  </a:lnTo>
                  <a:lnTo>
                    <a:pt x="540" y="476"/>
                  </a:lnTo>
                  <a:lnTo>
                    <a:pt x="530" y="514"/>
                  </a:lnTo>
                  <a:lnTo>
                    <a:pt x="520" y="553"/>
                  </a:lnTo>
                  <a:lnTo>
                    <a:pt x="507" y="591"/>
                  </a:lnTo>
                  <a:lnTo>
                    <a:pt x="504" y="605"/>
                  </a:lnTo>
                  <a:lnTo>
                    <a:pt x="494" y="643"/>
                  </a:lnTo>
                  <a:lnTo>
                    <a:pt x="480" y="697"/>
                  </a:lnTo>
                  <a:lnTo>
                    <a:pt x="466" y="760"/>
                  </a:lnTo>
                  <a:lnTo>
                    <a:pt x="448" y="825"/>
                  </a:lnTo>
                  <a:lnTo>
                    <a:pt x="432" y="886"/>
                  </a:lnTo>
                  <a:lnTo>
                    <a:pt x="417" y="935"/>
                  </a:lnTo>
                  <a:lnTo>
                    <a:pt x="407" y="963"/>
                  </a:lnTo>
                  <a:lnTo>
                    <a:pt x="409" y="982"/>
                  </a:lnTo>
                  <a:lnTo>
                    <a:pt x="417" y="1007"/>
                  </a:lnTo>
                  <a:lnTo>
                    <a:pt x="429" y="1036"/>
                  </a:lnTo>
                  <a:lnTo>
                    <a:pt x="446" y="1069"/>
                  </a:lnTo>
                  <a:lnTo>
                    <a:pt x="467" y="1104"/>
                  </a:lnTo>
                  <a:lnTo>
                    <a:pt x="492" y="1140"/>
                  </a:lnTo>
                  <a:lnTo>
                    <a:pt x="521" y="1174"/>
                  </a:lnTo>
                  <a:lnTo>
                    <a:pt x="552" y="1208"/>
                  </a:lnTo>
                  <a:lnTo>
                    <a:pt x="546" y="1205"/>
                  </a:lnTo>
                  <a:lnTo>
                    <a:pt x="538" y="1203"/>
                  </a:lnTo>
                  <a:lnTo>
                    <a:pt x="527" y="1197"/>
                  </a:lnTo>
                  <a:lnTo>
                    <a:pt x="515" y="1192"/>
                  </a:lnTo>
                  <a:lnTo>
                    <a:pt x="500" y="1184"/>
                  </a:lnTo>
                  <a:lnTo>
                    <a:pt x="485" y="1173"/>
                  </a:lnTo>
                  <a:lnTo>
                    <a:pt x="470" y="1161"/>
                  </a:lnTo>
                  <a:lnTo>
                    <a:pt x="454" y="1146"/>
                  </a:lnTo>
                  <a:lnTo>
                    <a:pt x="438" y="1128"/>
                  </a:lnTo>
                  <a:lnTo>
                    <a:pt x="422" y="1109"/>
                  </a:lnTo>
                  <a:lnTo>
                    <a:pt x="407" y="1086"/>
                  </a:lnTo>
                  <a:lnTo>
                    <a:pt x="393" y="1060"/>
                  </a:lnTo>
                  <a:lnTo>
                    <a:pt x="381" y="1031"/>
                  </a:lnTo>
                  <a:lnTo>
                    <a:pt x="371" y="999"/>
                  </a:lnTo>
                  <a:lnTo>
                    <a:pt x="363" y="963"/>
                  </a:lnTo>
                  <a:lnTo>
                    <a:pt x="358" y="924"/>
                  </a:lnTo>
                  <a:lnTo>
                    <a:pt x="366" y="905"/>
                  </a:lnTo>
                  <a:lnTo>
                    <a:pt x="377" y="875"/>
                  </a:lnTo>
                  <a:lnTo>
                    <a:pt x="388" y="839"/>
                  </a:lnTo>
                  <a:lnTo>
                    <a:pt x="401" y="801"/>
                  </a:lnTo>
                  <a:lnTo>
                    <a:pt x="414" y="765"/>
                  </a:lnTo>
                  <a:lnTo>
                    <a:pt x="424" y="734"/>
                  </a:lnTo>
                  <a:lnTo>
                    <a:pt x="431" y="713"/>
                  </a:lnTo>
                  <a:lnTo>
                    <a:pt x="433" y="705"/>
                  </a:lnTo>
                  <a:lnTo>
                    <a:pt x="448" y="620"/>
                  </a:lnTo>
                  <a:lnTo>
                    <a:pt x="441" y="614"/>
                  </a:lnTo>
                  <a:lnTo>
                    <a:pt x="432" y="607"/>
                  </a:lnTo>
                  <a:lnTo>
                    <a:pt x="424" y="601"/>
                  </a:lnTo>
                  <a:lnTo>
                    <a:pt x="415" y="592"/>
                  </a:lnTo>
                  <a:lnTo>
                    <a:pt x="408" y="584"/>
                  </a:lnTo>
                  <a:lnTo>
                    <a:pt x="401" y="579"/>
                  </a:lnTo>
                  <a:lnTo>
                    <a:pt x="396" y="574"/>
                  </a:lnTo>
                  <a:lnTo>
                    <a:pt x="395" y="573"/>
                  </a:lnTo>
                  <a:lnTo>
                    <a:pt x="383" y="553"/>
                  </a:lnTo>
                  <a:lnTo>
                    <a:pt x="369" y="535"/>
                  </a:lnTo>
                  <a:lnTo>
                    <a:pt x="356" y="515"/>
                  </a:lnTo>
                  <a:lnTo>
                    <a:pt x="342" y="497"/>
                  </a:lnTo>
                  <a:lnTo>
                    <a:pt x="330" y="477"/>
                  </a:lnTo>
                  <a:lnTo>
                    <a:pt x="317" y="459"/>
                  </a:lnTo>
                  <a:lnTo>
                    <a:pt x="304" y="439"/>
                  </a:lnTo>
                  <a:lnTo>
                    <a:pt x="294" y="420"/>
                  </a:lnTo>
                  <a:lnTo>
                    <a:pt x="284" y="408"/>
                  </a:lnTo>
                  <a:lnTo>
                    <a:pt x="271" y="400"/>
                  </a:lnTo>
                  <a:lnTo>
                    <a:pt x="258" y="394"/>
                  </a:lnTo>
                  <a:lnTo>
                    <a:pt x="243" y="390"/>
                  </a:lnTo>
                  <a:lnTo>
                    <a:pt x="228" y="386"/>
                  </a:lnTo>
                  <a:lnTo>
                    <a:pt x="213" y="384"/>
                  </a:lnTo>
                  <a:lnTo>
                    <a:pt x="199" y="380"/>
                  </a:lnTo>
                  <a:lnTo>
                    <a:pt x="186" y="375"/>
                  </a:lnTo>
                  <a:lnTo>
                    <a:pt x="161" y="369"/>
                  </a:lnTo>
                  <a:lnTo>
                    <a:pt x="140" y="371"/>
                  </a:lnTo>
                  <a:lnTo>
                    <a:pt x="119" y="378"/>
                  </a:lnTo>
                  <a:lnTo>
                    <a:pt x="99" y="390"/>
                  </a:lnTo>
                  <a:lnTo>
                    <a:pt x="82" y="404"/>
                  </a:lnTo>
                  <a:lnTo>
                    <a:pt x="67" y="419"/>
                  </a:lnTo>
                  <a:lnTo>
                    <a:pt x="53" y="435"/>
                  </a:lnTo>
                  <a:lnTo>
                    <a:pt x="40" y="448"/>
                  </a:lnTo>
                  <a:lnTo>
                    <a:pt x="53" y="455"/>
                  </a:lnTo>
                  <a:lnTo>
                    <a:pt x="66" y="455"/>
                  </a:lnTo>
                  <a:lnTo>
                    <a:pt x="78" y="447"/>
                  </a:lnTo>
                  <a:lnTo>
                    <a:pt x="92" y="437"/>
                  </a:lnTo>
                  <a:lnTo>
                    <a:pt x="106" y="425"/>
                  </a:lnTo>
                  <a:lnTo>
                    <a:pt x="121" y="416"/>
                  </a:lnTo>
                  <a:lnTo>
                    <a:pt x="136" y="409"/>
                  </a:lnTo>
                  <a:lnTo>
                    <a:pt x="153" y="410"/>
                  </a:lnTo>
                  <a:lnTo>
                    <a:pt x="163" y="413"/>
                  </a:lnTo>
                  <a:lnTo>
                    <a:pt x="172" y="415"/>
                  </a:lnTo>
                  <a:lnTo>
                    <a:pt x="181" y="416"/>
                  </a:lnTo>
                  <a:lnTo>
                    <a:pt x="190" y="419"/>
                  </a:lnTo>
                  <a:lnTo>
                    <a:pt x="199" y="421"/>
                  </a:lnTo>
                  <a:lnTo>
                    <a:pt x="209" y="424"/>
                  </a:lnTo>
                  <a:lnTo>
                    <a:pt x="217" y="429"/>
                  </a:lnTo>
                  <a:lnTo>
                    <a:pt x="224" y="436"/>
                  </a:lnTo>
                  <a:lnTo>
                    <a:pt x="222" y="436"/>
                  </a:lnTo>
                  <a:lnTo>
                    <a:pt x="218" y="436"/>
                  </a:lnTo>
                  <a:lnTo>
                    <a:pt x="212" y="437"/>
                  </a:lnTo>
                  <a:lnTo>
                    <a:pt x="205" y="437"/>
                  </a:lnTo>
                  <a:lnTo>
                    <a:pt x="197" y="437"/>
                  </a:lnTo>
                  <a:lnTo>
                    <a:pt x="189" y="437"/>
                  </a:lnTo>
                  <a:lnTo>
                    <a:pt x="180" y="437"/>
                  </a:lnTo>
                  <a:lnTo>
                    <a:pt x="173" y="437"/>
                  </a:lnTo>
                  <a:lnTo>
                    <a:pt x="158" y="433"/>
                  </a:lnTo>
                  <a:lnTo>
                    <a:pt x="144" y="433"/>
                  </a:lnTo>
                  <a:lnTo>
                    <a:pt x="130" y="437"/>
                  </a:lnTo>
                  <a:lnTo>
                    <a:pt x="116" y="444"/>
                  </a:lnTo>
                  <a:lnTo>
                    <a:pt x="104" y="452"/>
                  </a:lnTo>
                  <a:lnTo>
                    <a:pt x="92" y="461"/>
                  </a:lnTo>
                  <a:lnTo>
                    <a:pt x="80" y="470"/>
                  </a:lnTo>
                  <a:lnTo>
                    <a:pt x="67" y="478"/>
                  </a:lnTo>
                  <a:lnTo>
                    <a:pt x="60" y="480"/>
                  </a:lnTo>
                  <a:lnTo>
                    <a:pt x="53" y="480"/>
                  </a:lnTo>
                  <a:lnTo>
                    <a:pt x="47" y="478"/>
                  </a:lnTo>
                  <a:lnTo>
                    <a:pt x="40" y="476"/>
                  </a:lnTo>
                  <a:lnTo>
                    <a:pt x="35" y="474"/>
                  </a:lnTo>
                  <a:lnTo>
                    <a:pt x="30" y="470"/>
                  </a:lnTo>
                  <a:lnTo>
                    <a:pt x="25" y="466"/>
                  </a:lnTo>
                  <a:lnTo>
                    <a:pt x="21" y="461"/>
                  </a:lnTo>
                  <a:lnTo>
                    <a:pt x="20" y="455"/>
                  </a:lnTo>
                  <a:lnTo>
                    <a:pt x="20" y="450"/>
                  </a:lnTo>
                  <a:lnTo>
                    <a:pt x="19" y="445"/>
                  </a:lnTo>
                  <a:lnTo>
                    <a:pt x="19" y="439"/>
                  </a:lnTo>
                  <a:lnTo>
                    <a:pt x="12" y="436"/>
                  </a:lnTo>
                  <a:lnTo>
                    <a:pt x="7" y="431"/>
                  </a:lnTo>
                  <a:lnTo>
                    <a:pt x="4" y="425"/>
                  </a:lnTo>
                  <a:lnTo>
                    <a:pt x="0" y="417"/>
                  </a:lnTo>
                  <a:lnTo>
                    <a:pt x="4" y="409"/>
                  </a:lnTo>
                  <a:lnTo>
                    <a:pt x="12" y="401"/>
                  </a:lnTo>
                  <a:lnTo>
                    <a:pt x="22" y="395"/>
                  </a:lnTo>
                  <a:lnTo>
                    <a:pt x="31" y="390"/>
                  </a:lnTo>
                  <a:lnTo>
                    <a:pt x="23" y="404"/>
                  </a:lnTo>
                  <a:lnTo>
                    <a:pt x="20" y="414"/>
                  </a:lnTo>
                  <a:lnTo>
                    <a:pt x="24" y="417"/>
                  </a:lnTo>
                  <a:lnTo>
                    <a:pt x="40" y="414"/>
                  </a:lnTo>
                  <a:lnTo>
                    <a:pt x="55" y="400"/>
                  </a:lnTo>
                  <a:lnTo>
                    <a:pt x="72" y="387"/>
                  </a:lnTo>
                  <a:lnTo>
                    <a:pt x="88" y="375"/>
                  </a:lnTo>
                  <a:lnTo>
                    <a:pt x="105" y="366"/>
                  </a:lnTo>
                  <a:lnTo>
                    <a:pt x="123" y="357"/>
                  </a:lnTo>
                  <a:lnTo>
                    <a:pt x="142" y="353"/>
                  </a:lnTo>
                  <a:lnTo>
                    <a:pt x="161" y="353"/>
                  </a:lnTo>
                  <a:lnTo>
                    <a:pt x="181" y="356"/>
                  </a:lnTo>
                  <a:lnTo>
                    <a:pt x="203" y="359"/>
                  </a:lnTo>
                  <a:lnTo>
                    <a:pt x="225" y="362"/>
                  </a:lnTo>
                  <a:lnTo>
                    <a:pt x="247" y="367"/>
                  </a:lnTo>
                  <a:lnTo>
                    <a:pt x="267" y="374"/>
                  </a:lnTo>
                  <a:lnTo>
                    <a:pt x="287" y="383"/>
                  </a:lnTo>
                  <a:lnTo>
                    <a:pt x="305" y="394"/>
                  </a:lnTo>
                  <a:lnTo>
                    <a:pt x="322" y="410"/>
                  </a:lnTo>
                  <a:lnTo>
                    <a:pt x="334" y="430"/>
                  </a:lnTo>
                  <a:lnTo>
                    <a:pt x="395" y="530"/>
                  </a:lnTo>
                  <a:lnTo>
                    <a:pt x="398" y="537"/>
                  </a:lnTo>
                  <a:lnTo>
                    <a:pt x="404" y="545"/>
                  </a:lnTo>
                  <a:lnTo>
                    <a:pt x="415" y="553"/>
                  </a:lnTo>
                  <a:lnTo>
                    <a:pt x="425" y="561"/>
                  </a:lnTo>
                  <a:lnTo>
                    <a:pt x="436" y="568"/>
                  </a:lnTo>
                  <a:lnTo>
                    <a:pt x="445" y="574"/>
                  </a:lnTo>
                  <a:lnTo>
                    <a:pt x="452" y="579"/>
                  </a:lnTo>
                  <a:lnTo>
                    <a:pt x="454" y="580"/>
                  </a:lnTo>
                  <a:lnTo>
                    <a:pt x="459" y="566"/>
                  </a:lnTo>
                  <a:lnTo>
                    <a:pt x="462" y="552"/>
                  </a:lnTo>
                  <a:lnTo>
                    <a:pt x="464" y="537"/>
                  </a:lnTo>
                  <a:lnTo>
                    <a:pt x="467" y="523"/>
                  </a:lnTo>
                  <a:lnTo>
                    <a:pt x="475" y="498"/>
                  </a:lnTo>
                  <a:lnTo>
                    <a:pt x="482" y="473"/>
                  </a:lnTo>
                  <a:lnTo>
                    <a:pt x="490" y="447"/>
                  </a:lnTo>
                  <a:lnTo>
                    <a:pt x="499" y="422"/>
                  </a:lnTo>
                  <a:lnTo>
                    <a:pt x="510" y="398"/>
                  </a:lnTo>
                  <a:lnTo>
                    <a:pt x="524" y="372"/>
                  </a:lnTo>
                  <a:lnTo>
                    <a:pt x="544" y="347"/>
                  </a:lnTo>
                  <a:lnTo>
                    <a:pt x="567" y="321"/>
                  </a:lnTo>
                  <a:lnTo>
                    <a:pt x="569" y="318"/>
                  </a:lnTo>
                  <a:lnTo>
                    <a:pt x="575" y="311"/>
                  </a:lnTo>
                  <a:lnTo>
                    <a:pt x="584" y="302"/>
                  </a:lnTo>
                  <a:lnTo>
                    <a:pt x="598" y="288"/>
                  </a:lnTo>
                  <a:lnTo>
                    <a:pt x="615" y="273"/>
                  </a:lnTo>
                  <a:lnTo>
                    <a:pt x="637" y="256"/>
                  </a:lnTo>
                  <a:lnTo>
                    <a:pt x="663" y="239"/>
                  </a:lnTo>
                  <a:lnTo>
                    <a:pt x="692" y="220"/>
                  </a:lnTo>
                  <a:lnTo>
                    <a:pt x="706" y="201"/>
                  </a:lnTo>
                  <a:lnTo>
                    <a:pt x="722" y="181"/>
                  </a:lnTo>
                  <a:lnTo>
                    <a:pt x="741" y="159"/>
                  </a:lnTo>
                  <a:lnTo>
                    <a:pt x="760" y="139"/>
                  </a:lnTo>
                  <a:lnTo>
                    <a:pt x="781" y="118"/>
                  </a:lnTo>
                  <a:lnTo>
                    <a:pt x="802" y="99"/>
                  </a:lnTo>
                  <a:lnTo>
                    <a:pt x="821" y="82"/>
                  </a:lnTo>
                  <a:lnTo>
                    <a:pt x="841" y="68"/>
                  </a:lnTo>
                  <a:lnTo>
                    <a:pt x="853" y="61"/>
                  </a:lnTo>
                  <a:lnTo>
                    <a:pt x="864" y="54"/>
                  </a:lnTo>
                  <a:lnTo>
                    <a:pt x="876" y="49"/>
                  </a:lnTo>
                  <a:lnTo>
                    <a:pt x="888" y="43"/>
                  </a:lnTo>
                  <a:lnTo>
                    <a:pt x="901" y="37"/>
                  </a:lnTo>
                  <a:lnTo>
                    <a:pt x="916" y="30"/>
                  </a:lnTo>
                  <a:lnTo>
                    <a:pt x="932" y="23"/>
                  </a:lnTo>
                  <a:lnTo>
                    <a:pt x="951" y="16"/>
                  </a:lnTo>
                  <a:lnTo>
                    <a:pt x="962" y="14"/>
                  </a:lnTo>
                  <a:lnTo>
                    <a:pt x="975" y="11"/>
                  </a:lnTo>
                  <a:lnTo>
                    <a:pt x="987" y="8"/>
                  </a:lnTo>
                  <a:lnTo>
                    <a:pt x="1000" y="6"/>
                  </a:lnTo>
                  <a:lnTo>
                    <a:pt x="1013" y="4"/>
                  </a:lnTo>
                  <a:lnTo>
                    <a:pt x="1025" y="1"/>
                  </a:lnTo>
                  <a:lnTo>
                    <a:pt x="1039" y="0"/>
                  </a:lnTo>
                  <a:lnTo>
                    <a:pt x="1052" y="0"/>
                  </a:lnTo>
                  <a:lnTo>
                    <a:pt x="1065" y="0"/>
                  </a:lnTo>
                  <a:lnTo>
                    <a:pt x="1077" y="1"/>
                  </a:lnTo>
                  <a:lnTo>
                    <a:pt x="1090" y="3"/>
                  </a:lnTo>
                  <a:lnTo>
                    <a:pt x="1103" y="6"/>
                  </a:lnTo>
                  <a:lnTo>
                    <a:pt x="1114" y="11"/>
                  </a:lnTo>
                  <a:lnTo>
                    <a:pt x="1126" y="15"/>
                  </a:lnTo>
                  <a:lnTo>
                    <a:pt x="1136" y="22"/>
                  </a:lnTo>
                  <a:lnTo>
                    <a:pt x="1146" y="30"/>
                  </a:lnTo>
                  <a:lnTo>
                    <a:pt x="1136" y="31"/>
                  </a:lnTo>
                  <a:lnTo>
                    <a:pt x="1123" y="30"/>
                  </a:lnTo>
                  <a:lnTo>
                    <a:pt x="1107" y="27"/>
                  </a:lnTo>
                  <a:lnTo>
                    <a:pt x="1089" y="23"/>
                  </a:lnTo>
                  <a:lnTo>
                    <a:pt x="1067" y="21"/>
                  </a:lnTo>
                  <a:lnTo>
                    <a:pt x="1042" y="20"/>
                  </a:lnTo>
                  <a:lnTo>
                    <a:pt x="1013" y="21"/>
                  </a:lnTo>
                  <a:lnTo>
                    <a:pt x="982" y="27"/>
                  </a:lnTo>
                  <a:lnTo>
                    <a:pt x="963" y="33"/>
                  </a:lnTo>
                  <a:lnTo>
                    <a:pt x="945" y="38"/>
                  </a:lnTo>
                  <a:lnTo>
                    <a:pt x="929" y="44"/>
                  </a:lnTo>
                  <a:lnTo>
                    <a:pt x="914" y="51"/>
                  </a:lnTo>
                  <a:lnTo>
                    <a:pt x="899" y="58"/>
                  </a:lnTo>
                  <a:lnTo>
                    <a:pt x="886" y="66"/>
                  </a:lnTo>
                  <a:lnTo>
                    <a:pt x="873" y="74"/>
                  </a:lnTo>
                  <a:lnTo>
                    <a:pt x="862" y="83"/>
                  </a:lnTo>
                  <a:lnTo>
                    <a:pt x="850" y="91"/>
                  </a:lnTo>
                  <a:lnTo>
                    <a:pt x="840" y="101"/>
                  </a:lnTo>
                  <a:lnTo>
                    <a:pt x="830" y="110"/>
                  </a:lnTo>
                  <a:lnTo>
                    <a:pt x="819" y="120"/>
                  </a:lnTo>
                  <a:lnTo>
                    <a:pt x="810" y="129"/>
                  </a:lnTo>
                  <a:lnTo>
                    <a:pt x="801" y="140"/>
                  </a:lnTo>
                  <a:lnTo>
                    <a:pt x="790" y="150"/>
                  </a:lnTo>
                  <a:lnTo>
                    <a:pt x="781" y="160"/>
                  </a:lnTo>
                  <a:lnTo>
                    <a:pt x="798" y="155"/>
                  </a:lnTo>
                  <a:lnTo>
                    <a:pt x="816" y="149"/>
                  </a:lnTo>
                  <a:lnTo>
                    <a:pt x="834" y="143"/>
                  </a:lnTo>
                  <a:lnTo>
                    <a:pt x="851" y="136"/>
                  </a:lnTo>
                  <a:lnTo>
                    <a:pt x="870" y="130"/>
                  </a:lnTo>
                  <a:lnTo>
                    <a:pt x="888" y="125"/>
                  </a:lnTo>
                  <a:lnTo>
                    <a:pt x="907" y="118"/>
                  </a:lnTo>
                  <a:lnTo>
                    <a:pt x="924" y="112"/>
                  </a:lnTo>
                  <a:lnTo>
                    <a:pt x="938" y="107"/>
                  </a:lnTo>
                  <a:lnTo>
                    <a:pt x="951" y="103"/>
                  </a:lnTo>
                  <a:lnTo>
                    <a:pt x="963" y="98"/>
                  </a:lnTo>
                  <a:lnTo>
                    <a:pt x="976" y="95"/>
                  </a:lnTo>
                  <a:lnTo>
                    <a:pt x="989" y="91"/>
                  </a:lnTo>
                  <a:lnTo>
                    <a:pt x="1000" y="88"/>
                  </a:lnTo>
                  <a:lnTo>
                    <a:pt x="1013" y="84"/>
                  </a:lnTo>
                  <a:lnTo>
                    <a:pt x="1025" y="82"/>
                  </a:lnTo>
                  <a:lnTo>
                    <a:pt x="1038" y="80"/>
                  </a:lnTo>
                  <a:lnTo>
                    <a:pt x="1051" y="77"/>
                  </a:lnTo>
                  <a:lnTo>
                    <a:pt x="1063" y="75"/>
                  </a:lnTo>
                  <a:lnTo>
                    <a:pt x="1077" y="73"/>
                  </a:lnTo>
                  <a:lnTo>
                    <a:pt x="1092" y="72"/>
                  </a:lnTo>
                  <a:lnTo>
                    <a:pt x="1107" y="69"/>
                  </a:lnTo>
                  <a:lnTo>
                    <a:pt x="1123" y="68"/>
                  </a:lnTo>
                  <a:lnTo>
                    <a:pt x="1141" y="67"/>
                  </a:lnTo>
                  <a:lnTo>
                    <a:pt x="1164" y="67"/>
                  </a:lnTo>
                  <a:lnTo>
                    <a:pt x="1186" y="71"/>
                  </a:lnTo>
                  <a:lnTo>
                    <a:pt x="1206" y="77"/>
                  </a:lnTo>
                  <a:lnTo>
                    <a:pt x="1228" y="87"/>
                  </a:lnTo>
                  <a:lnTo>
                    <a:pt x="1248" y="99"/>
                  </a:lnTo>
                  <a:lnTo>
                    <a:pt x="1267" y="113"/>
                  </a:lnTo>
                  <a:lnTo>
                    <a:pt x="1286" y="129"/>
                  </a:lnTo>
                  <a:lnTo>
                    <a:pt x="1304" y="148"/>
                  </a:lnTo>
                  <a:lnTo>
                    <a:pt x="1320" y="167"/>
                  </a:lnTo>
                  <a:lnTo>
                    <a:pt x="1335" y="188"/>
                  </a:lnTo>
                  <a:lnTo>
                    <a:pt x="1349" y="210"/>
                  </a:lnTo>
                  <a:lnTo>
                    <a:pt x="1362" y="232"/>
                  </a:lnTo>
                  <a:lnTo>
                    <a:pt x="1372" y="254"/>
                  </a:lnTo>
                  <a:lnTo>
                    <a:pt x="1381" y="277"/>
                  </a:lnTo>
                  <a:lnTo>
                    <a:pt x="1388" y="300"/>
                  </a:lnTo>
                  <a:lnTo>
                    <a:pt x="1394" y="322"/>
                  </a:lnTo>
                  <a:lnTo>
                    <a:pt x="1395" y="334"/>
                  </a:lnTo>
                  <a:lnTo>
                    <a:pt x="1399" y="349"/>
                  </a:lnTo>
                  <a:lnTo>
                    <a:pt x="1402" y="363"/>
                  </a:lnTo>
                  <a:lnTo>
                    <a:pt x="1403" y="374"/>
                  </a:lnTo>
                  <a:lnTo>
                    <a:pt x="1365" y="3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901" name="Freeform 3682"/>
            <p:cNvSpPr>
              <a:spLocks/>
            </p:cNvSpPr>
            <p:nvPr/>
          </p:nvSpPr>
          <p:spPr bwMode="auto">
            <a:xfrm>
              <a:off x="1683" y="3101"/>
              <a:ext cx="172" cy="160"/>
            </a:xfrm>
            <a:custGeom>
              <a:avLst/>
              <a:gdLst>
                <a:gd name="T0" fmla="*/ 1 w 343"/>
                <a:gd name="T1" fmla="*/ 1 h 319"/>
                <a:gd name="T2" fmla="*/ 1 w 343"/>
                <a:gd name="T3" fmla="*/ 1 h 319"/>
                <a:gd name="T4" fmla="*/ 1 w 343"/>
                <a:gd name="T5" fmla="*/ 1 h 319"/>
                <a:gd name="T6" fmla="*/ 1 w 343"/>
                <a:gd name="T7" fmla="*/ 1 h 319"/>
                <a:gd name="T8" fmla="*/ 1 w 343"/>
                <a:gd name="T9" fmla="*/ 0 h 319"/>
                <a:gd name="T10" fmla="*/ 1 w 343"/>
                <a:gd name="T11" fmla="*/ 1 h 319"/>
                <a:gd name="T12" fmla="*/ 1 w 343"/>
                <a:gd name="T13" fmla="*/ 1 h 319"/>
                <a:gd name="T14" fmla="*/ 1 w 343"/>
                <a:gd name="T15" fmla="*/ 1 h 319"/>
                <a:gd name="T16" fmla="*/ 1 w 343"/>
                <a:gd name="T17" fmla="*/ 1 h 319"/>
                <a:gd name="T18" fmla="*/ 1 w 343"/>
                <a:gd name="T19" fmla="*/ 1 h 319"/>
                <a:gd name="T20" fmla="*/ 1 w 343"/>
                <a:gd name="T21" fmla="*/ 1 h 319"/>
                <a:gd name="T22" fmla="*/ 1 w 343"/>
                <a:gd name="T23" fmla="*/ 1 h 319"/>
                <a:gd name="T24" fmla="*/ 1 w 343"/>
                <a:gd name="T25" fmla="*/ 1 h 319"/>
                <a:gd name="T26" fmla="*/ 1 w 343"/>
                <a:gd name="T27" fmla="*/ 1 h 319"/>
                <a:gd name="T28" fmla="*/ 1 w 343"/>
                <a:gd name="T29" fmla="*/ 1 h 319"/>
                <a:gd name="T30" fmla="*/ 1 w 343"/>
                <a:gd name="T31" fmla="*/ 1 h 319"/>
                <a:gd name="T32" fmla="*/ 1 w 343"/>
                <a:gd name="T33" fmla="*/ 1 h 319"/>
                <a:gd name="T34" fmla="*/ 1 w 343"/>
                <a:gd name="T35" fmla="*/ 1 h 319"/>
                <a:gd name="T36" fmla="*/ 1 w 343"/>
                <a:gd name="T37" fmla="*/ 1 h 319"/>
                <a:gd name="T38" fmla="*/ 1 w 343"/>
                <a:gd name="T39" fmla="*/ 1 h 319"/>
                <a:gd name="T40" fmla="*/ 1 w 343"/>
                <a:gd name="T41" fmla="*/ 1 h 319"/>
                <a:gd name="T42" fmla="*/ 1 w 343"/>
                <a:gd name="T43" fmla="*/ 1 h 319"/>
                <a:gd name="T44" fmla="*/ 1 w 343"/>
                <a:gd name="T45" fmla="*/ 1 h 319"/>
                <a:gd name="T46" fmla="*/ 1 w 343"/>
                <a:gd name="T47" fmla="*/ 1 h 319"/>
                <a:gd name="T48" fmla="*/ 1 w 343"/>
                <a:gd name="T49" fmla="*/ 1 h 319"/>
                <a:gd name="T50" fmla="*/ 1 w 343"/>
                <a:gd name="T51" fmla="*/ 1 h 319"/>
                <a:gd name="T52" fmla="*/ 1 w 343"/>
                <a:gd name="T53" fmla="*/ 1 h 319"/>
                <a:gd name="T54" fmla="*/ 1 w 343"/>
                <a:gd name="T55" fmla="*/ 1 h 319"/>
                <a:gd name="T56" fmla="*/ 1 w 343"/>
                <a:gd name="T57" fmla="*/ 1 h 319"/>
                <a:gd name="T58" fmla="*/ 1 w 343"/>
                <a:gd name="T59" fmla="*/ 1 h 319"/>
                <a:gd name="T60" fmla="*/ 1 w 343"/>
                <a:gd name="T61" fmla="*/ 1 h 319"/>
                <a:gd name="T62" fmla="*/ 1 w 343"/>
                <a:gd name="T63" fmla="*/ 1 h 319"/>
                <a:gd name="T64" fmla="*/ 1 w 343"/>
                <a:gd name="T65" fmla="*/ 1 h 319"/>
                <a:gd name="T66" fmla="*/ 1 w 343"/>
                <a:gd name="T67" fmla="*/ 1 h 319"/>
                <a:gd name="T68" fmla="*/ 1 w 343"/>
                <a:gd name="T69" fmla="*/ 1 h 319"/>
                <a:gd name="T70" fmla="*/ 1 w 343"/>
                <a:gd name="T71" fmla="*/ 1 h 319"/>
                <a:gd name="T72" fmla="*/ 1 w 343"/>
                <a:gd name="T73" fmla="*/ 1 h 319"/>
                <a:gd name="T74" fmla="*/ 1 w 343"/>
                <a:gd name="T75" fmla="*/ 1 h 319"/>
                <a:gd name="T76" fmla="*/ 1 w 343"/>
                <a:gd name="T77" fmla="*/ 1 h 319"/>
                <a:gd name="T78" fmla="*/ 1 w 343"/>
                <a:gd name="T79" fmla="*/ 1 h 319"/>
                <a:gd name="T80" fmla="*/ 1 w 343"/>
                <a:gd name="T81" fmla="*/ 1 h 319"/>
                <a:gd name="T82" fmla="*/ 1 w 343"/>
                <a:gd name="T83" fmla="*/ 1 h 319"/>
                <a:gd name="T84" fmla="*/ 1 w 343"/>
                <a:gd name="T85" fmla="*/ 1 h 319"/>
                <a:gd name="T86" fmla="*/ 1 w 343"/>
                <a:gd name="T87" fmla="*/ 1 h 319"/>
                <a:gd name="T88" fmla="*/ 1 w 343"/>
                <a:gd name="T89" fmla="*/ 1 h 319"/>
                <a:gd name="T90" fmla="*/ 1 w 343"/>
                <a:gd name="T91" fmla="*/ 1 h 319"/>
                <a:gd name="T92" fmla="*/ 1 w 343"/>
                <a:gd name="T93" fmla="*/ 1 h 31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43"/>
                <a:gd name="T142" fmla="*/ 0 h 319"/>
                <a:gd name="T143" fmla="*/ 343 w 343"/>
                <a:gd name="T144" fmla="*/ 319 h 31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43" h="319">
                  <a:moveTo>
                    <a:pt x="0" y="29"/>
                  </a:moveTo>
                  <a:lnTo>
                    <a:pt x="20" y="25"/>
                  </a:lnTo>
                  <a:lnTo>
                    <a:pt x="39" y="22"/>
                  </a:lnTo>
                  <a:lnTo>
                    <a:pt x="56" y="18"/>
                  </a:lnTo>
                  <a:lnTo>
                    <a:pt x="75" y="16"/>
                  </a:lnTo>
                  <a:lnTo>
                    <a:pt x="92" y="12"/>
                  </a:lnTo>
                  <a:lnTo>
                    <a:pt x="108" y="10"/>
                  </a:lnTo>
                  <a:lnTo>
                    <a:pt x="124" y="8"/>
                  </a:lnTo>
                  <a:lnTo>
                    <a:pt x="140" y="7"/>
                  </a:lnTo>
                  <a:lnTo>
                    <a:pt x="155" y="4"/>
                  </a:lnTo>
                  <a:lnTo>
                    <a:pt x="170" y="3"/>
                  </a:lnTo>
                  <a:lnTo>
                    <a:pt x="184" y="2"/>
                  </a:lnTo>
                  <a:lnTo>
                    <a:pt x="199" y="1"/>
                  </a:lnTo>
                  <a:lnTo>
                    <a:pt x="213" y="0"/>
                  </a:lnTo>
                  <a:lnTo>
                    <a:pt x="228" y="0"/>
                  </a:lnTo>
                  <a:lnTo>
                    <a:pt x="242" y="0"/>
                  </a:lnTo>
                  <a:lnTo>
                    <a:pt x="256" y="0"/>
                  </a:lnTo>
                  <a:lnTo>
                    <a:pt x="261" y="1"/>
                  </a:lnTo>
                  <a:lnTo>
                    <a:pt x="267" y="2"/>
                  </a:lnTo>
                  <a:lnTo>
                    <a:pt x="273" y="4"/>
                  </a:lnTo>
                  <a:lnTo>
                    <a:pt x="279" y="6"/>
                  </a:lnTo>
                  <a:lnTo>
                    <a:pt x="284" y="9"/>
                  </a:lnTo>
                  <a:lnTo>
                    <a:pt x="289" y="12"/>
                  </a:lnTo>
                  <a:lnTo>
                    <a:pt x="294" y="16"/>
                  </a:lnTo>
                  <a:lnTo>
                    <a:pt x="297" y="22"/>
                  </a:lnTo>
                  <a:lnTo>
                    <a:pt x="299" y="30"/>
                  </a:lnTo>
                  <a:lnTo>
                    <a:pt x="302" y="39"/>
                  </a:lnTo>
                  <a:lnTo>
                    <a:pt x="301" y="47"/>
                  </a:lnTo>
                  <a:lnTo>
                    <a:pt x="297" y="55"/>
                  </a:lnTo>
                  <a:lnTo>
                    <a:pt x="286" y="67"/>
                  </a:lnTo>
                  <a:lnTo>
                    <a:pt x="275" y="77"/>
                  </a:lnTo>
                  <a:lnTo>
                    <a:pt x="266" y="85"/>
                  </a:lnTo>
                  <a:lnTo>
                    <a:pt x="257" y="92"/>
                  </a:lnTo>
                  <a:lnTo>
                    <a:pt x="248" y="98"/>
                  </a:lnTo>
                  <a:lnTo>
                    <a:pt x="240" y="103"/>
                  </a:lnTo>
                  <a:lnTo>
                    <a:pt x="231" y="110"/>
                  </a:lnTo>
                  <a:lnTo>
                    <a:pt x="223" y="118"/>
                  </a:lnTo>
                  <a:lnTo>
                    <a:pt x="238" y="121"/>
                  </a:lnTo>
                  <a:lnTo>
                    <a:pt x="253" y="124"/>
                  </a:lnTo>
                  <a:lnTo>
                    <a:pt x="267" y="129"/>
                  </a:lnTo>
                  <a:lnTo>
                    <a:pt x="280" y="136"/>
                  </a:lnTo>
                  <a:lnTo>
                    <a:pt x="293" y="144"/>
                  </a:lnTo>
                  <a:lnTo>
                    <a:pt x="304" y="153"/>
                  </a:lnTo>
                  <a:lnTo>
                    <a:pt x="316" y="165"/>
                  </a:lnTo>
                  <a:lnTo>
                    <a:pt x="325" y="176"/>
                  </a:lnTo>
                  <a:lnTo>
                    <a:pt x="336" y="198"/>
                  </a:lnTo>
                  <a:lnTo>
                    <a:pt x="343" y="224"/>
                  </a:lnTo>
                  <a:lnTo>
                    <a:pt x="343" y="250"/>
                  </a:lnTo>
                  <a:lnTo>
                    <a:pt x="334" y="274"/>
                  </a:lnTo>
                  <a:lnTo>
                    <a:pt x="333" y="273"/>
                  </a:lnTo>
                  <a:lnTo>
                    <a:pt x="333" y="265"/>
                  </a:lnTo>
                  <a:lnTo>
                    <a:pt x="333" y="253"/>
                  </a:lnTo>
                  <a:lnTo>
                    <a:pt x="331" y="237"/>
                  </a:lnTo>
                  <a:lnTo>
                    <a:pt x="325" y="219"/>
                  </a:lnTo>
                  <a:lnTo>
                    <a:pt x="316" y="199"/>
                  </a:lnTo>
                  <a:lnTo>
                    <a:pt x="301" y="179"/>
                  </a:lnTo>
                  <a:lnTo>
                    <a:pt x="280" y="162"/>
                  </a:lnTo>
                  <a:lnTo>
                    <a:pt x="271" y="155"/>
                  </a:lnTo>
                  <a:lnTo>
                    <a:pt x="260" y="148"/>
                  </a:lnTo>
                  <a:lnTo>
                    <a:pt x="248" y="143"/>
                  </a:lnTo>
                  <a:lnTo>
                    <a:pt x="233" y="138"/>
                  </a:lnTo>
                  <a:lnTo>
                    <a:pt x="218" y="136"/>
                  </a:lnTo>
                  <a:lnTo>
                    <a:pt x="203" y="137"/>
                  </a:lnTo>
                  <a:lnTo>
                    <a:pt x="189" y="143"/>
                  </a:lnTo>
                  <a:lnTo>
                    <a:pt x="175" y="153"/>
                  </a:lnTo>
                  <a:lnTo>
                    <a:pt x="162" y="173"/>
                  </a:lnTo>
                  <a:lnTo>
                    <a:pt x="161" y="193"/>
                  </a:lnTo>
                  <a:lnTo>
                    <a:pt x="168" y="213"/>
                  </a:lnTo>
                  <a:lnTo>
                    <a:pt x="181" y="230"/>
                  </a:lnTo>
                  <a:lnTo>
                    <a:pt x="188" y="223"/>
                  </a:lnTo>
                  <a:lnTo>
                    <a:pt x="196" y="215"/>
                  </a:lnTo>
                  <a:lnTo>
                    <a:pt x="204" y="206"/>
                  </a:lnTo>
                  <a:lnTo>
                    <a:pt x="212" y="198"/>
                  </a:lnTo>
                  <a:lnTo>
                    <a:pt x="221" y="191"/>
                  </a:lnTo>
                  <a:lnTo>
                    <a:pt x="231" y="186"/>
                  </a:lnTo>
                  <a:lnTo>
                    <a:pt x="242" y="186"/>
                  </a:lnTo>
                  <a:lnTo>
                    <a:pt x="252" y="191"/>
                  </a:lnTo>
                  <a:lnTo>
                    <a:pt x="244" y="198"/>
                  </a:lnTo>
                  <a:lnTo>
                    <a:pt x="236" y="204"/>
                  </a:lnTo>
                  <a:lnTo>
                    <a:pt x="227" y="209"/>
                  </a:lnTo>
                  <a:lnTo>
                    <a:pt x="218" y="216"/>
                  </a:lnTo>
                  <a:lnTo>
                    <a:pt x="208" y="223"/>
                  </a:lnTo>
                  <a:lnTo>
                    <a:pt x="200" y="232"/>
                  </a:lnTo>
                  <a:lnTo>
                    <a:pt x="193" y="243"/>
                  </a:lnTo>
                  <a:lnTo>
                    <a:pt x="188" y="257"/>
                  </a:lnTo>
                  <a:lnTo>
                    <a:pt x="197" y="266"/>
                  </a:lnTo>
                  <a:lnTo>
                    <a:pt x="208" y="274"/>
                  </a:lnTo>
                  <a:lnTo>
                    <a:pt x="222" y="283"/>
                  </a:lnTo>
                  <a:lnTo>
                    <a:pt x="237" y="291"/>
                  </a:lnTo>
                  <a:lnTo>
                    <a:pt x="252" y="299"/>
                  </a:lnTo>
                  <a:lnTo>
                    <a:pt x="267" y="305"/>
                  </a:lnTo>
                  <a:lnTo>
                    <a:pt x="281" y="311"/>
                  </a:lnTo>
                  <a:lnTo>
                    <a:pt x="291" y="315"/>
                  </a:lnTo>
                  <a:lnTo>
                    <a:pt x="287" y="318"/>
                  </a:lnTo>
                  <a:lnTo>
                    <a:pt x="281" y="319"/>
                  </a:lnTo>
                  <a:lnTo>
                    <a:pt x="274" y="319"/>
                  </a:lnTo>
                  <a:lnTo>
                    <a:pt x="267" y="319"/>
                  </a:lnTo>
                  <a:lnTo>
                    <a:pt x="259" y="319"/>
                  </a:lnTo>
                  <a:lnTo>
                    <a:pt x="252" y="319"/>
                  </a:lnTo>
                  <a:lnTo>
                    <a:pt x="246" y="318"/>
                  </a:lnTo>
                  <a:lnTo>
                    <a:pt x="242" y="317"/>
                  </a:lnTo>
                  <a:lnTo>
                    <a:pt x="225" y="309"/>
                  </a:lnTo>
                  <a:lnTo>
                    <a:pt x="206" y="298"/>
                  </a:lnTo>
                  <a:lnTo>
                    <a:pt x="189" y="287"/>
                  </a:lnTo>
                  <a:lnTo>
                    <a:pt x="173" y="273"/>
                  </a:lnTo>
                  <a:lnTo>
                    <a:pt x="159" y="257"/>
                  </a:lnTo>
                  <a:lnTo>
                    <a:pt x="147" y="239"/>
                  </a:lnTo>
                  <a:lnTo>
                    <a:pt x="140" y="221"/>
                  </a:lnTo>
                  <a:lnTo>
                    <a:pt x="138" y="200"/>
                  </a:lnTo>
                  <a:lnTo>
                    <a:pt x="140" y="182"/>
                  </a:lnTo>
                  <a:lnTo>
                    <a:pt x="145" y="166"/>
                  </a:lnTo>
                  <a:lnTo>
                    <a:pt x="152" y="153"/>
                  </a:lnTo>
                  <a:lnTo>
                    <a:pt x="159" y="143"/>
                  </a:lnTo>
                  <a:lnTo>
                    <a:pt x="167" y="132"/>
                  </a:lnTo>
                  <a:lnTo>
                    <a:pt x="176" y="123"/>
                  </a:lnTo>
                  <a:lnTo>
                    <a:pt x="187" y="114"/>
                  </a:lnTo>
                  <a:lnTo>
                    <a:pt x="197" y="103"/>
                  </a:lnTo>
                  <a:lnTo>
                    <a:pt x="208" y="95"/>
                  </a:lnTo>
                  <a:lnTo>
                    <a:pt x="222" y="87"/>
                  </a:lnTo>
                  <a:lnTo>
                    <a:pt x="237" y="79"/>
                  </a:lnTo>
                  <a:lnTo>
                    <a:pt x="252" y="70"/>
                  </a:lnTo>
                  <a:lnTo>
                    <a:pt x="265" y="62"/>
                  </a:lnTo>
                  <a:lnTo>
                    <a:pt x="274" y="52"/>
                  </a:lnTo>
                  <a:lnTo>
                    <a:pt x="280" y="40"/>
                  </a:lnTo>
                  <a:lnTo>
                    <a:pt x="279" y="27"/>
                  </a:lnTo>
                  <a:lnTo>
                    <a:pt x="273" y="24"/>
                  </a:lnTo>
                  <a:lnTo>
                    <a:pt x="263" y="20"/>
                  </a:lnTo>
                  <a:lnTo>
                    <a:pt x="250" y="19"/>
                  </a:lnTo>
                  <a:lnTo>
                    <a:pt x="236" y="18"/>
                  </a:lnTo>
                  <a:lnTo>
                    <a:pt x="219" y="18"/>
                  </a:lnTo>
                  <a:lnTo>
                    <a:pt x="199" y="19"/>
                  </a:lnTo>
                  <a:lnTo>
                    <a:pt x="180" y="20"/>
                  </a:lnTo>
                  <a:lnTo>
                    <a:pt x="159" y="23"/>
                  </a:lnTo>
                  <a:lnTo>
                    <a:pt x="137" y="25"/>
                  </a:lnTo>
                  <a:lnTo>
                    <a:pt x="115" y="27"/>
                  </a:lnTo>
                  <a:lnTo>
                    <a:pt x="94" y="31"/>
                  </a:lnTo>
                  <a:lnTo>
                    <a:pt x="74" y="33"/>
                  </a:lnTo>
                  <a:lnTo>
                    <a:pt x="53" y="37"/>
                  </a:lnTo>
                  <a:lnTo>
                    <a:pt x="34" y="40"/>
                  </a:lnTo>
                  <a:lnTo>
                    <a:pt x="18" y="42"/>
                  </a:lnTo>
                  <a:lnTo>
                    <a:pt x="3" y="45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902" name="Freeform 3683"/>
            <p:cNvSpPr>
              <a:spLocks/>
            </p:cNvSpPr>
            <p:nvPr/>
          </p:nvSpPr>
          <p:spPr bwMode="auto">
            <a:xfrm>
              <a:off x="1546" y="3141"/>
              <a:ext cx="88" cy="34"/>
            </a:xfrm>
            <a:custGeom>
              <a:avLst/>
              <a:gdLst>
                <a:gd name="T0" fmla="*/ 1 w 175"/>
                <a:gd name="T1" fmla="*/ 1 h 68"/>
                <a:gd name="T2" fmla="*/ 1 w 175"/>
                <a:gd name="T3" fmla="*/ 1 h 68"/>
                <a:gd name="T4" fmla="*/ 0 w 175"/>
                <a:gd name="T5" fmla="*/ 1 h 68"/>
                <a:gd name="T6" fmla="*/ 1 w 175"/>
                <a:gd name="T7" fmla="*/ 0 h 68"/>
                <a:gd name="T8" fmla="*/ 1 w 175"/>
                <a:gd name="T9" fmla="*/ 1 h 68"/>
                <a:gd name="T10" fmla="*/ 1 w 175"/>
                <a:gd name="T11" fmla="*/ 1 h 68"/>
                <a:gd name="T12" fmla="*/ 1 w 175"/>
                <a:gd name="T13" fmla="*/ 1 h 68"/>
                <a:gd name="T14" fmla="*/ 1 w 175"/>
                <a:gd name="T15" fmla="*/ 1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75"/>
                <a:gd name="T25" fmla="*/ 0 h 68"/>
                <a:gd name="T26" fmla="*/ 175 w 175"/>
                <a:gd name="T27" fmla="*/ 68 h 6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75" h="68">
                  <a:moveTo>
                    <a:pt x="162" y="21"/>
                  </a:moveTo>
                  <a:lnTo>
                    <a:pt x="13" y="68"/>
                  </a:lnTo>
                  <a:lnTo>
                    <a:pt x="0" y="54"/>
                  </a:lnTo>
                  <a:lnTo>
                    <a:pt x="170" y="0"/>
                  </a:lnTo>
                  <a:lnTo>
                    <a:pt x="175" y="1"/>
                  </a:lnTo>
                  <a:lnTo>
                    <a:pt x="174" y="7"/>
                  </a:lnTo>
                  <a:lnTo>
                    <a:pt x="168" y="14"/>
                  </a:lnTo>
                  <a:lnTo>
                    <a:pt x="162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903" name="Freeform 3684"/>
            <p:cNvSpPr>
              <a:spLocks/>
            </p:cNvSpPr>
            <p:nvPr/>
          </p:nvSpPr>
          <p:spPr bwMode="auto">
            <a:xfrm>
              <a:off x="1327" y="3196"/>
              <a:ext cx="135" cy="44"/>
            </a:xfrm>
            <a:custGeom>
              <a:avLst/>
              <a:gdLst>
                <a:gd name="T0" fmla="*/ 1 w 270"/>
                <a:gd name="T1" fmla="*/ 1 h 87"/>
                <a:gd name="T2" fmla="*/ 1 w 270"/>
                <a:gd name="T3" fmla="*/ 1 h 87"/>
                <a:gd name="T4" fmla="*/ 1 w 270"/>
                <a:gd name="T5" fmla="*/ 1 h 87"/>
                <a:gd name="T6" fmla="*/ 1 w 270"/>
                <a:gd name="T7" fmla="*/ 1 h 87"/>
                <a:gd name="T8" fmla="*/ 1 w 270"/>
                <a:gd name="T9" fmla="*/ 1 h 87"/>
                <a:gd name="T10" fmla="*/ 1 w 270"/>
                <a:gd name="T11" fmla="*/ 1 h 87"/>
                <a:gd name="T12" fmla="*/ 1 w 270"/>
                <a:gd name="T13" fmla="*/ 1 h 87"/>
                <a:gd name="T14" fmla="*/ 1 w 270"/>
                <a:gd name="T15" fmla="*/ 1 h 87"/>
                <a:gd name="T16" fmla="*/ 0 w 270"/>
                <a:gd name="T17" fmla="*/ 1 h 87"/>
                <a:gd name="T18" fmla="*/ 0 w 270"/>
                <a:gd name="T19" fmla="*/ 1 h 87"/>
                <a:gd name="T20" fmla="*/ 1 w 270"/>
                <a:gd name="T21" fmla="*/ 0 h 87"/>
                <a:gd name="T22" fmla="*/ 1 w 270"/>
                <a:gd name="T23" fmla="*/ 1 h 87"/>
                <a:gd name="T24" fmla="*/ 1 w 270"/>
                <a:gd name="T25" fmla="*/ 1 h 87"/>
                <a:gd name="T26" fmla="*/ 1 w 270"/>
                <a:gd name="T27" fmla="*/ 1 h 87"/>
                <a:gd name="T28" fmla="*/ 1 w 270"/>
                <a:gd name="T29" fmla="*/ 1 h 8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0"/>
                <a:gd name="T46" fmla="*/ 0 h 87"/>
                <a:gd name="T47" fmla="*/ 270 w 270"/>
                <a:gd name="T48" fmla="*/ 87 h 8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0" h="87">
                  <a:moveTo>
                    <a:pt x="251" y="26"/>
                  </a:moveTo>
                  <a:lnTo>
                    <a:pt x="38" y="86"/>
                  </a:lnTo>
                  <a:lnTo>
                    <a:pt x="31" y="87"/>
                  </a:lnTo>
                  <a:lnTo>
                    <a:pt x="24" y="87"/>
                  </a:lnTo>
                  <a:lnTo>
                    <a:pt x="17" y="87"/>
                  </a:lnTo>
                  <a:lnTo>
                    <a:pt x="12" y="87"/>
                  </a:lnTo>
                  <a:lnTo>
                    <a:pt x="7" y="85"/>
                  </a:lnTo>
                  <a:lnTo>
                    <a:pt x="2" y="83"/>
                  </a:lnTo>
                  <a:lnTo>
                    <a:pt x="0" y="79"/>
                  </a:lnTo>
                  <a:lnTo>
                    <a:pt x="0" y="75"/>
                  </a:lnTo>
                  <a:lnTo>
                    <a:pt x="268" y="0"/>
                  </a:lnTo>
                  <a:lnTo>
                    <a:pt x="270" y="3"/>
                  </a:lnTo>
                  <a:lnTo>
                    <a:pt x="265" y="11"/>
                  </a:lnTo>
                  <a:lnTo>
                    <a:pt x="258" y="19"/>
                  </a:lnTo>
                  <a:lnTo>
                    <a:pt x="251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904" name="Freeform 3685"/>
            <p:cNvSpPr>
              <a:spLocks/>
            </p:cNvSpPr>
            <p:nvPr/>
          </p:nvSpPr>
          <p:spPr bwMode="auto">
            <a:xfrm>
              <a:off x="1254" y="3211"/>
              <a:ext cx="582" cy="507"/>
            </a:xfrm>
            <a:custGeom>
              <a:avLst/>
              <a:gdLst>
                <a:gd name="T0" fmla="*/ 1 w 1164"/>
                <a:gd name="T1" fmla="*/ 1 h 1014"/>
                <a:gd name="T2" fmla="*/ 1 w 1164"/>
                <a:gd name="T3" fmla="*/ 1 h 1014"/>
                <a:gd name="T4" fmla="*/ 1 w 1164"/>
                <a:gd name="T5" fmla="*/ 1 h 1014"/>
                <a:gd name="T6" fmla="*/ 1 w 1164"/>
                <a:gd name="T7" fmla="*/ 1 h 1014"/>
                <a:gd name="T8" fmla="*/ 1 w 1164"/>
                <a:gd name="T9" fmla="*/ 1 h 1014"/>
                <a:gd name="T10" fmla="*/ 1 w 1164"/>
                <a:gd name="T11" fmla="*/ 1 h 1014"/>
                <a:gd name="T12" fmla="*/ 1 w 1164"/>
                <a:gd name="T13" fmla="*/ 1 h 1014"/>
                <a:gd name="T14" fmla="*/ 1 w 1164"/>
                <a:gd name="T15" fmla="*/ 1 h 1014"/>
                <a:gd name="T16" fmla="*/ 1 w 1164"/>
                <a:gd name="T17" fmla="*/ 1 h 1014"/>
                <a:gd name="T18" fmla="*/ 1 w 1164"/>
                <a:gd name="T19" fmla="*/ 1 h 1014"/>
                <a:gd name="T20" fmla="*/ 1 w 1164"/>
                <a:gd name="T21" fmla="*/ 1 h 1014"/>
                <a:gd name="T22" fmla="*/ 1 w 1164"/>
                <a:gd name="T23" fmla="*/ 1 h 1014"/>
                <a:gd name="T24" fmla="*/ 1 w 1164"/>
                <a:gd name="T25" fmla="*/ 1 h 1014"/>
                <a:gd name="T26" fmla="*/ 1 w 1164"/>
                <a:gd name="T27" fmla="*/ 1 h 1014"/>
                <a:gd name="T28" fmla="*/ 1 w 1164"/>
                <a:gd name="T29" fmla="*/ 1 h 1014"/>
                <a:gd name="T30" fmla="*/ 1 w 1164"/>
                <a:gd name="T31" fmla="*/ 1 h 1014"/>
                <a:gd name="T32" fmla="*/ 1 w 1164"/>
                <a:gd name="T33" fmla="*/ 1 h 1014"/>
                <a:gd name="T34" fmla="*/ 1 w 1164"/>
                <a:gd name="T35" fmla="*/ 1 h 1014"/>
                <a:gd name="T36" fmla="*/ 1 w 1164"/>
                <a:gd name="T37" fmla="*/ 1 h 1014"/>
                <a:gd name="T38" fmla="*/ 1 w 1164"/>
                <a:gd name="T39" fmla="*/ 1 h 1014"/>
                <a:gd name="T40" fmla="*/ 1 w 1164"/>
                <a:gd name="T41" fmla="*/ 1 h 1014"/>
                <a:gd name="T42" fmla="*/ 1 w 1164"/>
                <a:gd name="T43" fmla="*/ 1 h 1014"/>
                <a:gd name="T44" fmla="*/ 1 w 1164"/>
                <a:gd name="T45" fmla="*/ 1 h 1014"/>
                <a:gd name="T46" fmla="*/ 1 w 1164"/>
                <a:gd name="T47" fmla="*/ 1 h 1014"/>
                <a:gd name="T48" fmla="*/ 1 w 1164"/>
                <a:gd name="T49" fmla="*/ 1 h 1014"/>
                <a:gd name="T50" fmla="*/ 1 w 1164"/>
                <a:gd name="T51" fmla="*/ 1 h 1014"/>
                <a:gd name="T52" fmla="*/ 1 w 1164"/>
                <a:gd name="T53" fmla="*/ 1 h 1014"/>
                <a:gd name="T54" fmla="*/ 1 w 1164"/>
                <a:gd name="T55" fmla="*/ 1 h 1014"/>
                <a:gd name="T56" fmla="*/ 1 w 1164"/>
                <a:gd name="T57" fmla="*/ 1 h 1014"/>
                <a:gd name="T58" fmla="*/ 1 w 1164"/>
                <a:gd name="T59" fmla="*/ 1 h 1014"/>
                <a:gd name="T60" fmla="*/ 1 w 1164"/>
                <a:gd name="T61" fmla="*/ 1 h 1014"/>
                <a:gd name="T62" fmla="*/ 1 w 1164"/>
                <a:gd name="T63" fmla="*/ 1 h 1014"/>
                <a:gd name="T64" fmla="*/ 1 w 1164"/>
                <a:gd name="T65" fmla="*/ 1 h 1014"/>
                <a:gd name="T66" fmla="*/ 1 w 1164"/>
                <a:gd name="T67" fmla="*/ 1 h 1014"/>
                <a:gd name="T68" fmla="*/ 1 w 1164"/>
                <a:gd name="T69" fmla="*/ 1 h 1014"/>
                <a:gd name="T70" fmla="*/ 1 w 1164"/>
                <a:gd name="T71" fmla="*/ 1 h 1014"/>
                <a:gd name="T72" fmla="*/ 1 w 1164"/>
                <a:gd name="T73" fmla="*/ 1 h 1014"/>
                <a:gd name="T74" fmla="*/ 1 w 1164"/>
                <a:gd name="T75" fmla="*/ 1 h 1014"/>
                <a:gd name="T76" fmla="*/ 1 w 1164"/>
                <a:gd name="T77" fmla="*/ 1 h 1014"/>
                <a:gd name="T78" fmla="*/ 1 w 1164"/>
                <a:gd name="T79" fmla="*/ 1 h 1014"/>
                <a:gd name="T80" fmla="*/ 1 w 1164"/>
                <a:gd name="T81" fmla="*/ 1 h 1014"/>
                <a:gd name="T82" fmla="*/ 1 w 1164"/>
                <a:gd name="T83" fmla="*/ 1 h 1014"/>
                <a:gd name="T84" fmla="*/ 1 w 1164"/>
                <a:gd name="T85" fmla="*/ 1 h 1014"/>
                <a:gd name="T86" fmla="*/ 1 w 1164"/>
                <a:gd name="T87" fmla="*/ 1 h 1014"/>
                <a:gd name="T88" fmla="*/ 1 w 1164"/>
                <a:gd name="T89" fmla="*/ 1 h 1014"/>
                <a:gd name="T90" fmla="*/ 1 w 1164"/>
                <a:gd name="T91" fmla="*/ 1 h 1014"/>
                <a:gd name="T92" fmla="*/ 1 w 1164"/>
                <a:gd name="T93" fmla="*/ 1 h 1014"/>
                <a:gd name="T94" fmla="*/ 1 w 1164"/>
                <a:gd name="T95" fmla="*/ 1 h 1014"/>
                <a:gd name="T96" fmla="*/ 1 w 1164"/>
                <a:gd name="T97" fmla="*/ 1 h 1014"/>
                <a:gd name="T98" fmla="*/ 1 w 1164"/>
                <a:gd name="T99" fmla="*/ 1 h 1014"/>
                <a:gd name="T100" fmla="*/ 1 w 1164"/>
                <a:gd name="T101" fmla="*/ 1 h 1014"/>
                <a:gd name="T102" fmla="*/ 1 w 1164"/>
                <a:gd name="T103" fmla="*/ 1 h 1014"/>
                <a:gd name="T104" fmla="*/ 1 w 1164"/>
                <a:gd name="T105" fmla="*/ 1 h 1014"/>
                <a:gd name="T106" fmla="*/ 1 w 1164"/>
                <a:gd name="T107" fmla="*/ 1 h 1014"/>
                <a:gd name="T108" fmla="*/ 1 w 1164"/>
                <a:gd name="T109" fmla="*/ 1 h 1014"/>
                <a:gd name="T110" fmla="*/ 1 w 1164"/>
                <a:gd name="T111" fmla="*/ 1 h 1014"/>
                <a:gd name="T112" fmla="*/ 1 w 1164"/>
                <a:gd name="T113" fmla="*/ 1 h 1014"/>
                <a:gd name="T114" fmla="*/ 1 w 1164"/>
                <a:gd name="T115" fmla="*/ 1 h 1014"/>
                <a:gd name="T116" fmla="*/ 1 w 1164"/>
                <a:gd name="T117" fmla="*/ 1 h 101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64"/>
                <a:gd name="T178" fmla="*/ 0 h 1014"/>
                <a:gd name="T179" fmla="*/ 1164 w 1164"/>
                <a:gd name="T180" fmla="*/ 1014 h 101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64" h="1014">
                  <a:moveTo>
                    <a:pt x="1110" y="213"/>
                  </a:moveTo>
                  <a:lnTo>
                    <a:pt x="867" y="22"/>
                  </a:lnTo>
                  <a:lnTo>
                    <a:pt x="860" y="24"/>
                  </a:lnTo>
                  <a:lnTo>
                    <a:pt x="849" y="27"/>
                  </a:lnTo>
                  <a:lnTo>
                    <a:pt x="834" y="33"/>
                  </a:lnTo>
                  <a:lnTo>
                    <a:pt x="815" y="39"/>
                  </a:lnTo>
                  <a:lnTo>
                    <a:pt x="795" y="47"/>
                  </a:lnTo>
                  <a:lnTo>
                    <a:pt x="770" y="55"/>
                  </a:lnTo>
                  <a:lnTo>
                    <a:pt x="744" y="64"/>
                  </a:lnTo>
                  <a:lnTo>
                    <a:pt x="715" y="75"/>
                  </a:lnTo>
                  <a:lnTo>
                    <a:pt x="684" y="86"/>
                  </a:lnTo>
                  <a:lnTo>
                    <a:pt x="651" y="98"/>
                  </a:lnTo>
                  <a:lnTo>
                    <a:pt x="616" y="110"/>
                  </a:lnTo>
                  <a:lnTo>
                    <a:pt x="581" y="123"/>
                  </a:lnTo>
                  <a:lnTo>
                    <a:pt x="545" y="136"/>
                  </a:lnTo>
                  <a:lnTo>
                    <a:pt x="508" y="148"/>
                  </a:lnTo>
                  <a:lnTo>
                    <a:pt x="471" y="162"/>
                  </a:lnTo>
                  <a:lnTo>
                    <a:pt x="433" y="176"/>
                  </a:lnTo>
                  <a:lnTo>
                    <a:pt x="396" y="189"/>
                  </a:lnTo>
                  <a:lnTo>
                    <a:pt x="359" y="202"/>
                  </a:lnTo>
                  <a:lnTo>
                    <a:pt x="322" y="215"/>
                  </a:lnTo>
                  <a:lnTo>
                    <a:pt x="288" y="228"/>
                  </a:lnTo>
                  <a:lnTo>
                    <a:pt x="253" y="240"/>
                  </a:lnTo>
                  <a:lnTo>
                    <a:pt x="221" y="252"/>
                  </a:lnTo>
                  <a:lnTo>
                    <a:pt x="190" y="262"/>
                  </a:lnTo>
                  <a:lnTo>
                    <a:pt x="161" y="273"/>
                  </a:lnTo>
                  <a:lnTo>
                    <a:pt x="136" y="282"/>
                  </a:lnTo>
                  <a:lnTo>
                    <a:pt x="111" y="291"/>
                  </a:lnTo>
                  <a:lnTo>
                    <a:pt x="91" y="298"/>
                  </a:lnTo>
                  <a:lnTo>
                    <a:pt x="73" y="305"/>
                  </a:lnTo>
                  <a:lnTo>
                    <a:pt x="60" y="310"/>
                  </a:lnTo>
                  <a:lnTo>
                    <a:pt x="49" y="313"/>
                  </a:lnTo>
                  <a:lnTo>
                    <a:pt x="42" y="315"/>
                  </a:lnTo>
                  <a:lnTo>
                    <a:pt x="40" y="317"/>
                  </a:lnTo>
                  <a:lnTo>
                    <a:pt x="52" y="326"/>
                  </a:lnTo>
                  <a:lnTo>
                    <a:pt x="62" y="336"/>
                  </a:lnTo>
                  <a:lnTo>
                    <a:pt x="73" y="345"/>
                  </a:lnTo>
                  <a:lnTo>
                    <a:pt x="85" y="355"/>
                  </a:lnTo>
                  <a:lnTo>
                    <a:pt x="96" y="363"/>
                  </a:lnTo>
                  <a:lnTo>
                    <a:pt x="108" y="372"/>
                  </a:lnTo>
                  <a:lnTo>
                    <a:pt x="120" y="380"/>
                  </a:lnTo>
                  <a:lnTo>
                    <a:pt x="132" y="389"/>
                  </a:lnTo>
                  <a:lnTo>
                    <a:pt x="275" y="531"/>
                  </a:lnTo>
                  <a:lnTo>
                    <a:pt x="282" y="539"/>
                  </a:lnTo>
                  <a:lnTo>
                    <a:pt x="290" y="548"/>
                  </a:lnTo>
                  <a:lnTo>
                    <a:pt x="297" y="556"/>
                  </a:lnTo>
                  <a:lnTo>
                    <a:pt x="305" y="565"/>
                  </a:lnTo>
                  <a:lnTo>
                    <a:pt x="313" y="575"/>
                  </a:lnTo>
                  <a:lnTo>
                    <a:pt x="320" y="584"/>
                  </a:lnTo>
                  <a:lnTo>
                    <a:pt x="328" y="593"/>
                  </a:lnTo>
                  <a:lnTo>
                    <a:pt x="335" y="602"/>
                  </a:lnTo>
                  <a:lnTo>
                    <a:pt x="337" y="601"/>
                  </a:lnTo>
                  <a:lnTo>
                    <a:pt x="343" y="599"/>
                  </a:lnTo>
                  <a:lnTo>
                    <a:pt x="352" y="595"/>
                  </a:lnTo>
                  <a:lnTo>
                    <a:pt x="364" y="591"/>
                  </a:lnTo>
                  <a:lnTo>
                    <a:pt x="379" y="585"/>
                  </a:lnTo>
                  <a:lnTo>
                    <a:pt x="395" y="578"/>
                  </a:lnTo>
                  <a:lnTo>
                    <a:pt x="412" y="570"/>
                  </a:lnTo>
                  <a:lnTo>
                    <a:pt x="431" y="563"/>
                  </a:lnTo>
                  <a:lnTo>
                    <a:pt x="448" y="555"/>
                  </a:lnTo>
                  <a:lnTo>
                    <a:pt x="466" y="547"/>
                  </a:lnTo>
                  <a:lnTo>
                    <a:pt x="484" y="540"/>
                  </a:lnTo>
                  <a:lnTo>
                    <a:pt x="500" y="533"/>
                  </a:lnTo>
                  <a:lnTo>
                    <a:pt x="513" y="526"/>
                  </a:lnTo>
                  <a:lnTo>
                    <a:pt x="525" y="520"/>
                  </a:lnTo>
                  <a:lnTo>
                    <a:pt x="533" y="516"/>
                  </a:lnTo>
                  <a:lnTo>
                    <a:pt x="539" y="512"/>
                  </a:lnTo>
                  <a:lnTo>
                    <a:pt x="527" y="493"/>
                  </a:lnTo>
                  <a:lnTo>
                    <a:pt x="520" y="471"/>
                  </a:lnTo>
                  <a:lnTo>
                    <a:pt x="515" y="449"/>
                  </a:lnTo>
                  <a:lnTo>
                    <a:pt x="510" y="426"/>
                  </a:lnTo>
                  <a:lnTo>
                    <a:pt x="450" y="344"/>
                  </a:lnTo>
                  <a:lnTo>
                    <a:pt x="441" y="344"/>
                  </a:lnTo>
                  <a:lnTo>
                    <a:pt x="431" y="345"/>
                  </a:lnTo>
                  <a:lnTo>
                    <a:pt x="420" y="344"/>
                  </a:lnTo>
                  <a:lnTo>
                    <a:pt x="411" y="344"/>
                  </a:lnTo>
                  <a:lnTo>
                    <a:pt x="401" y="342"/>
                  </a:lnTo>
                  <a:lnTo>
                    <a:pt x="393" y="338"/>
                  </a:lnTo>
                  <a:lnTo>
                    <a:pt x="384" y="334"/>
                  </a:lnTo>
                  <a:lnTo>
                    <a:pt x="378" y="327"/>
                  </a:lnTo>
                  <a:lnTo>
                    <a:pt x="373" y="321"/>
                  </a:lnTo>
                  <a:lnTo>
                    <a:pt x="368" y="315"/>
                  </a:lnTo>
                  <a:lnTo>
                    <a:pt x="366" y="308"/>
                  </a:lnTo>
                  <a:lnTo>
                    <a:pt x="368" y="302"/>
                  </a:lnTo>
                  <a:lnTo>
                    <a:pt x="381" y="298"/>
                  </a:lnTo>
                  <a:lnTo>
                    <a:pt x="393" y="293"/>
                  </a:lnTo>
                  <a:lnTo>
                    <a:pt x="404" y="288"/>
                  </a:lnTo>
                  <a:lnTo>
                    <a:pt x="416" y="281"/>
                  </a:lnTo>
                  <a:lnTo>
                    <a:pt x="426" y="275"/>
                  </a:lnTo>
                  <a:lnTo>
                    <a:pt x="439" y="272"/>
                  </a:lnTo>
                  <a:lnTo>
                    <a:pt x="451" y="270"/>
                  </a:lnTo>
                  <a:lnTo>
                    <a:pt x="465" y="273"/>
                  </a:lnTo>
                  <a:lnTo>
                    <a:pt x="480" y="277"/>
                  </a:lnTo>
                  <a:lnTo>
                    <a:pt x="496" y="285"/>
                  </a:lnTo>
                  <a:lnTo>
                    <a:pt x="513" y="296"/>
                  </a:lnTo>
                  <a:lnTo>
                    <a:pt x="528" y="308"/>
                  </a:lnTo>
                  <a:lnTo>
                    <a:pt x="542" y="320"/>
                  </a:lnTo>
                  <a:lnTo>
                    <a:pt x="553" y="330"/>
                  </a:lnTo>
                  <a:lnTo>
                    <a:pt x="558" y="337"/>
                  </a:lnTo>
                  <a:lnTo>
                    <a:pt x="558" y="341"/>
                  </a:lnTo>
                  <a:lnTo>
                    <a:pt x="543" y="335"/>
                  </a:lnTo>
                  <a:lnTo>
                    <a:pt x="530" y="328"/>
                  </a:lnTo>
                  <a:lnTo>
                    <a:pt x="516" y="318"/>
                  </a:lnTo>
                  <a:lnTo>
                    <a:pt x="502" y="308"/>
                  </a:lnTo>
                  <a:lnTo>
                    <a:pt x="488" y="300"/>
                  </a:lnTo>
                  <a:lnTo>
                    <a:pt x="473" y="293"/>
                  </a:lnTo>
                  <a:lnTo>
                    <a:pt x="457" y="291"/>
                  </a:lnTo>
                  <a:lnTo>
                    <a:pt x="441" y="293"/>
                  </a:lnTo>
                  <a:lnTo>
                    <a:pt x="435" y="293"/>
                  </a:lnTo>
                  <a:lnTo>
                    <a:pt x="431" y="295"/>
                  </a:lnTo>
                  <a:lnTo>
                    <a:pt x="425" y="297"/>
                  </a:lnTo>
                  <a:lnTo>
                    <a:pt x="420" y="298"/>
                  </a:lnTo>
                  <a:lnTo>
                    <a:pt x="416" y="302"/>
                  </a:lnTo>
                  <a:lnTo>
                    <a:pt x="411" y="304"/>
                  </a:lnTo>
                  <a:lnTo>
                    <a:pt x="406" y="307"/>
                  </a:lnTo>
                  <a:lnTo>
                    <a:pt x="402" y="311"/>
                  </a:lnTo>
                  <a:lnTo>
                    <a:pt x="404" y="313"/>
                  </a:lnTo>
                  <a:lnTo>
                    <a:pt x="410" y="314"/>
                  </a:lnTo>
                  <a:lnTo>
                    <a:pt x="418" y="315"/>
                  </a:lnTo>
                  <a:lnTo>
                    <a:pt x="427" y="315"/>
                  </a:lnTo>
                  <a:lnTo>
                    <a:pt x="437" y="317"/>
                  </a:lnTo>
                  <a:lnTo>
                    <a:pt x="448" y="319"/>
                  </a:lnTo>
                  <a:lnTo>
                    <a:pt x="457" y="320"/>
                  </a:lnTo>
                  <a:lnTo>
                    <a:pt x="464" y="323"/>
                  </a:lnTo>
                  <a:lnTo>
                    <a:pt x="480" y="341"/>
                  </a:lnTo>
                  <a:lnTo>
                    <a:pt x="496" y="359"/>
                  </a:lnTo>
                  <a:lnTo>
                    <a:pt x="510" y="378"/>
                  </a:lnTo>
                  <a:lnTo>
                    <a:pt x="523" y="398"/>
                  </a:lnTo>
                  <a:lnTo>
                    <a:pt x="534" y="418"/>
                  </a:lnTo>
                  <a:lnTo>
                    <a:pt x="545" y="439"/>
                  </a:lnTo>
                  <a:lnTo>
                    <a:pt x="554" y="459"/>
                  </a:lnTo>
                  <a:lnTo>
                    <a:pt x="563" y="480"/>
                  </a:lnTo>
                  <a:lnTo>
                    <a:pt x="578" y="507"/>
                  </a:lnTo>
                  <a:lnTo>
                    <a:pt x="596" y="526"/>
                  </a:lnTo>
                  <a:lnTo>
                    <a:pt x="618" y="541"/>
                  </a:lnTo>
                  <a:lnTo>
                    <a:pt x="643" y="554"/>
                  </a:lnTo>
                  <a:lnTo>
                    <a:pt x="667" y="567"/>
                  </a:lnTo>
                  <a:lnTo>
                    <a:pt x="692" y="580"/>
                  </a:lnTo>
                  <a:lnTo>
                    <a:pt x="714" y="600"/>
                  </a:lnTo>
                  <a:lnTo>
                    <a:pt x="735" y="625"/>
                  </a:lnTo>
                  <a:lnTo>
                    <a:pt x="747" y="643"/>
                  </a:lnTo>
                  <a:lnTo>
                    <a:pt x="763" y="663"/>
                  </a:lnTo>
                  <a:lnTo>
                    <a:pt x="783" y="685"/>
                  </a:lnTo>
                  <a:lnTo>
                    <a:pt x="805" y="708"/>
                  </a:lnTo>
                  <a:lnTo>
                    <a:pt x="830" y="734"/>
                  </a:lnTo>
                  <a:lnTo>
                    <a:pt x="856" y="758"/>
                  </a:lnTo>
                  <a:lnTo>
                    <a:pt x="882" y="783"/>
                  </a:lnTo>
                  <a:lnTo>
                    <a:pt x="909" y="808"/>
                  </a:lnTo>
                  <a:lnTo>
                    <a:pt x="934" y="832"/>
                  </a:lnTo>
                  <a:lnTo>
                    <a:pt x="958" y="855"/>
                  </a:lnTo>
                  <a:lnTo>
                    <a:pt x="981" y="874"/>
                  </a:lnTo>
                  <a:lnTo>
                    <a:pt x="1001" y="891"/>
                  </a:lnTo>
                  <a:lnTo>
                    <a:pt x="1017" y="906"/>
                  </a:lnTo>
                  <a:lnTo>
                    <a:pt x="1030" y="918"/>
                  </a:lnTo>
                  <a:lnTo>
                    <a:pt x="1039" y="925"/>
                  </a:lnTo>
                  <a:lnTo>
                    <a:pt x="1041" y="927"/>
                  </a:lnTo>
                  <a:lnTo>
                    <a:pt x="1057" y="941"/>
                  </a:lnTo>
                  <a:lnTo>
                    <a:pt x="1077" y="955"/>
                  </a:lnTo>
                  <a:lnTo>
                    <a:pt x="1099" y="966"/>
                  </a:lnTo>
                  <a:lnTo>
                    <a:pt x="1121" y="978"/>
                  </a:lnTo>
                  <a:lnTo>
                    <a:pt x="1140" y="988"/>
                  </a:lnTo>
                  <a:lnTo>
                    <a:pt x="1155" y="996"/>
                  </a:lnTo>
                  <a:lnTo>
                    <a:pt x="1163" y="1003"/>
                  </a:lnTo>
                  <a:lnTo>
                    <a:pt x="1164" y="1008"/>
                  </a:lnTo>
                  <a:lnTo>
                    <a:pt x="1139" y="1014"/>
                  </a:lnTo>
                  <a:lnTo>
                    <a:pt x="1114" y="1014"/>
                  </a:lnTo>
                  <a:lnTo>
                    <a:pt x="1091" y="1009"/>
                  </a:lnTo>
                  <a:lnTo>
                    <a:pt x="1068" y="1000"/>
                  </a:lnTo>
                  <a:lnTo>
                    <a:pt x="1046" y="988"/>
                  </a:lnTo>
                  <a:lnTo>
                    <a:pt x="1026" y="976"/>
                  </a:lnTo>
                  <a:lnTo>
                    <a:pt x="1007" y="961"/>
                  </a:lnTo>
                  <a:lnTo>
                    <a:pt x="989" y="947"/>
                  </a:lnTo>
                  <a:lnTo>
                    <a:pt x="659" y="600"/>
                  </a:lnTo>
                  <a:lnTo>
                    <a:pt x="647" y="591"/>
                  </a:lnTo>
                  <a:lnTo>
                    <a:pt x="634" y="583"/>
                  </a:lnTo>
                  <a:lnTo>
                    <a:pt x="622" y="576"/>
                  </a:lnTo>
                  <a:lnTo>
                    <a:pt x="609" y="568"/>
                  </a:lnTo>
                  <a:lnTo>
                    <a:pt x="596" y="561"/>
                  </a:lnTo>
                  <a:lnTo>
                    <a:pt x="584" y="554"/>
                  </a:lnTo>
                  <a:lnTo>
                    <a:pt x="572" y="546"/>
                  </a:lnTo>
                  <a:lnTo>
                    <a:pt x="560" y="537"/>
                  </a:lnTo>
                  <a:lnTo>
                    <a:pt x="545" y="541"/>
                  </a:lnTo>
                  <a:lnTo>
                    <a:pt x="530" y="547"/>
                  </a:lnTo>
                  <a:lnTo>
                    <a:pt x="516" y="552"/>
                  </a:lnTo>
                  <a:lnTo>
                    <a:pt x="501" y="557"/>
                  </a:lnTo>
                  <a:lnTo>
                    <a:pt x="487" y="563"/>
                  </a:lnTo>
                  <a:lnTo>
                    <a:pt x="472" y="570"/>
                  </a:lnTo>
                  <a:lnTo>
                    <a:pt x="458" y="576"/>
                  </a:lnTo>
                  <a:lnTo>
                    <a:pt x="443" y="582"/>
                  </a:lnTo>
                  <a:lnTo>
                    <a:pt x="429" y="588"/>
                  </a:lnTo>
                  <a:lnTo>
                    <a:pt x="414" y="594"/>
                  </a:lnTo>
                  <a:lnTo>
                    <a:pt x="401" y="601"/>
                  </a:lnTo>
                  <a:lnTo>
                    <a:pt x="386" y="607"/>
                  </a:lnTo>
                  <a:lnTo>
                    <a:pt x="372" y="613"/>
                  </a:lnTo>
                  <a:lnTo>
                    <a:pt x="357" y="617"/>
                  </a:lnTo>
                  <a:lnTo>
                    <a:pt x="342" y="623"/>
                  </a:lnTo>
                  <a:lnTo>
                    <a:pt x="327" y="628"/>
                  </a:lnTo>
                  <a:lnTo>
                    <a:pt x="216" y="507"/>
                  </a:lnTo>
                  <a:lnTo>
                    <a:pt x="204" y="494"/>
                  </a:lnTo>
                  <a:lnTo>
                    <a:pt x="192" y="481"/>
                  </a:lnTo>
                  <a:lnTo>
                    <a:pt x="179" y="469"/>
                  </a:lnTo>
                  <a:lnTo>
                    <a:pt x="167" y="457"/>
                  </a:lnTo>
                  <a:lnTo>
                    <a:pt x="154" y="444"/>
                  </a:lnTo>
                  <a:lnTo>
                    <a:pt x="141" y="433"/>
                  </a:lnTo>
                  <a:lnTo>
                    <a:pt x="129" y="423"/>
                  </a:lnTo>
                  <a:lnTo>
                    <a:pt x="116" y="411"/>
                  </a:lnTo>
                  <a:lnTo>
                    <a:pt x="103" y="401"/>
                  </a:lnTo>
                  <a:lnTo>
                    <a:pt x="90" y="390"/>
                  </a:lnTo>
                  <a:lnTo>
                    <a:pt x="77" y="380"/>
                  </a:lnTo>
                  <a:lnTo>
                    <a:pt x="63" y="370"/>
                  </a:lnTo>
                  <a:lnTo>
                    <a:pt x="49" y="360"/>
                  </a:lnTo>
                  <a:lnTo>
                    <a:pt x="34" y="351"/>
                  </a:lnTo>
                  <a:lnTo>
                    <a:pt x="20" y="342"/>
                  </a:lnTo>
                  <a:lnTo>
                    <a:pt x="5" y="334"/>
                  </a:lnTo>
                  <a:lnTo>
                    <a:pt x="3" y="327"/>
                  </a:lnTo>
                  <a:lnTo>
                    <a:pt x="1" y="319"/>
                  </a:lnTo>
                  <a:lnTo>
                    <a:pt x="0" y="311"/>
                  </a:lnTo>
                  <a:lnTo>
                    <a:pt x="3" y="304"/>
                  </a:lnTo>
                  <a:lnTo>
                    <a:pt x="873" y="0"/>
                  </a:lnTo>
                  <a:lnTo>
                    <a:pt x="875" y="1"/>
                  </a:lnTo>
                  <a:lnTo>
                    <a:pt x="882" y="7"/>
                  </a:lnTo>
                  <a:lnTo>
                    <a:pt x="891" y="13"/>
                  </a:lnTo>
                  <a:lnTo>
                    <a:pt x="905" y="24"/>
                  </a:lnTo>
                  <a:lnTo>
                    <a:pt x="920" y="35"/>
                  </a:lnTo>
                  <a:lnTo>
                    <a:pt x="939" y="49"/>
                  </a:lnTo>
                  <a:lnTo>
                    <a:pt x="957" y="64"/>
                  </a:lnTo>
                  <a:lnTo>
                    <a:pt x="978" y="79"/>
                  </a:lnTo>
                  <a:lnTo>
                    <a:pt x="998" y="95"/>
                  </a:lnTo>
                  <a:lnTo>
                    <a:pt x="1019" y="111"/>
                  </a:lnTo>
                  <a:lnTo>
                    <a:pt x="1039" y="128"/>
                  </a:lnTo>
                  <a:lnTo>
                    <a:pt x="1057" y="143"/>
                  </a:lnTo>
                  <a:lnTo>
                    <a:pt x="1075" y="156"/>
                  </a:lnTo>
                  <a:lnTo>
                    <a:pt x="1089" y="169"/>
                  </a:lnTo>
                  <a:lnTo>
                    <a:pt x="1102" y="181"/>
                  </a:lnTo>
                  <a:lnTo>
                    <a:pt x="1111" y="189"/>
                  </a:lnTo>
                  <a:lnTo>
                    <a:pt x="1110" y="2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905" name="Freeform 3686"/>
            <p:cNvSpPr>
              <a:spLocks/>
            </p:cNvSpPr>
            <p:nvPr/>
          </p:nvSpPr>
          <p:spPr bwMode="auto">
            <a:xfrm>
              <a:off x="1853" y="3278"/>
              <a:ext cx="474" cy="444"/>
            </a:xfrm>
            <a:custGeom>
              <a:avLst/>
              <a:gdLst>
                <a:gd name="T0" fmla="*/ 1 w 947"/>
                <a:gd name="T1" fmla="*/ 0 h 890"/>
                <a:gd name="T2" fmla="*/ 1 w 947"/>
                <a:gd name="T3" fmla="*/ 0 h 890"/>
                <a:gd name="T4" fmla="*/ 1 w 947"/>
                <a:gd name="T5" fmla="*/ 0 h 890"/>
                <a:gd name="T6" fmla="*/ 1 w 947"/>
                <a:gd name="T7" fmla="*/ 0 h 890"/>
                <a:gd name="T8" fmla="*/ 1 w 947"/>
                <a:gd name="T9" fmla="*/ 0 h 890"/>
                <a:gd name="T10" fmla="*/ 1 w 947"/>
                <a:gd name="T11" fmla="*/ 0 h 890"/>
                <a:gd name="T12" fmla="*/ 1 w 947"/>
                <a:gd name="T13" fmla="*/ 0 h 890"/>
                <a:gd name="T14" fmla="*/ 1 w 947"/>
                <a:gd name="T15" fmla="*/ 0 h 890"/>
                <a:gd name="T16" fmla="*/ 1 w 947"/>
                <a:gd name="T17" fmla="*/ 0 h 890"/>
                <a:gd name="T18" fmla="*/ 1 w 947"/>
                <a:gd name="T19" fmla="*/ 0 h 890"/>
                <a:gd name="T20" fmla="*/ 1 w 947"/>
                <a:gd name="T21" fmla="*/ 0 h 890"/>
                <a:gd name="T22" fmla="*/ 1 w 947"/>
                <a:gd name="T23" fmla="*/ 0 h 890"/>
                <a:gd name="T24" fmla="*/ 1 w 947"/>
                <a:gd name="T25" fmla="*/ 0 h 890"/>
                <a:gd name="T26" fmla="*/ 1 w 947"/>
                <a:gd name="T27" fmla="*/ 0 h 890"/>
                <a:gd name="T28" fmla="*/ 1 w 947"/>
                <a:gd name="T29" fmla="*/ 0 h 890"/>
                <a:gd name="T30" fmla="*/ 1 w 947"/>
                <a:gd name="T31" fmla="*/ 0 h 890"/>
                <a:gd name="T32" fmla="*/ 0 w 947"/>
                <a:gd name="T33" fmla="*/ 0 h 890"/>
                <a:gd name="T34" fmla="*/ 1 w 947"/>
                <a:gd name="T35" fmla="*/ 0 h 890"/>
                <a:gd name="T36" fmla="*/ 1 w 947"/>
                <a:gd name="T37" fmla="*/ 0 h 890"/>
                <a:gd name="T38" fmla="*/ 1 w 947"/>
                <a:gd name="T39" fmla="*/ 0 h 890"/>
                <a:gd name="T40" fmla="*/ 1 w 947"/>
                <a:gd name="T41" fmla="*/ 0 h 890"/>
                <a:gd name="T42" fmla="*/ 1 w 947"/>
                <a:gd name="T43" fmla="*/ 0 h 890"/>
                <a:gd name="T44" fmla="*/ 1 w 947"/>
                <a:gd name="T45" fmla="*/ 0 h 890"/>
                <a:gd name="T46" fmla="*/ 1 w 947"/>
                <a:gd name="T47" fmla="*/ 0 h 890"/>
                <a:gd name="T48" fmla="*/ 1 w 947"/>
                <a:gd name="T49" fmla="*/ 0 h 890"/>
                <a:gd name="T50" fmla="*/ 1 w 947"/>
                <a:gd name="T51" fmla="*/ 0 h 890"/>
                <a:gd name="T52" fmla="*/ 1 w 947"/>
                <a:gd name="T53" fmla="*/ 0 h 890"/>
                <a:gd name="T54" fmla="*/ 1 w 947"/>
                <a:gd name="T55" fmla="*/ 0 h 890"/>
                <a:gd name="T56" fmla="*/ 1 w 947"/>
                <a:gd name="T57" fmla="*/ 0 h 890"/>
                <a:gd name="T58" fmla="*/ 1 w 947"/>
                <a:gd name="T59" fmla="*/ 0 h 890"/>
                <a:gd name="T60" fmla="*/ 1 w 947"/>
                <a:gd name="T61" fmla="*/ 0 h 890"/>
                <a:gd name="T62" fmla="*/ 1 w 947"/>
                <a:gd name="T63" fmla="*/ 0 h 890"/>
                <a:gd name="T64" fmla="*/ 1 w 947"/>
                <a:gd name="T65" fmla="*/ 0 h 89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47"/>
                <a:gd name="T100" fmla="*/ 0 h 890"/>
                <a:gd name="T101" fmla="*/ 947 w 947"/>
                <a:gd name="T102" fmla="*/ 890 h 89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47" h="890">
                  <a:moveTo>
                    <a:pt x="947" y="8"/>
                  </a:moveTo>
                  <a:lnTo>
                    <a:pt x="939" y="12"/>
                  </a:lnTo>
                  <a:lnTo>
                    <a:pt x="918" y="20"/>
                  </a:lnTo>
                  <a:lnTo>
                    <a:pt x="887" y="33"/>
                  </a:lnTo>
                  <a:lnTo>
                    <a:pt x="848" y="49"/>
                  </a:lnTo>
                  <a:lnTo>
                    <a:pt x="801" y="68"/>
                  </a:lnTo>
                  <a:lnTo>
                    <a:pt x="749" y="90"/>
                  </a:lnTo>
                  <a:lnTo>
                    <a:pt x="692" y="113"/>
                  </a:lnTo>
                  <a:lnTo>
                    <a:pt x="634" y="139"/>
                  </a:lnTo>
                  <a:lnTo>
                    <a:pt x="575" y="164"/>
                  </a:lnTo>
                  <a:lnTo>
                    <a:pt x="516" y="189"/>
                  </a:lnTo>
                  <a:lnTo>
                    <a:pt x="460" y="215"/>
                  </a:lnTo>
                  <a:lnTo>
                    <a:pt x="407" y="239"/>
                  </a:lnTo>
                  <a:lnTo>
                    <a:pt x="359" y="261"/>
                  </a:lnTo>
                  <a:lnTo>
                    <a:pt x="319" y="280"/>
                  </a:lnTo>
                  <a:lnTo>
                    <a:pt x="287" y="298"/>
                  </a:lnTo>
                  <a:lnTo>
                    <a:pt x="265" y="310"/>
                  </a:lnTo>
                  <a:lnTo>
                    <a:pt x="253" y="323"/>
                  </a:lnTo>
                  <a:lnTo>
                    <a:pt x="241" y="344"/>
                  </a:lnTo>
                  <a:lnTo>
                    <a:pt x="226" y="372"/>
                  </a:lnTo>
                  <a:lnTo>
                    <a:pt x="211" y="408"/>
                  </a:lnTo>
                  <a:lnTo>
                    <a:pt x="195" y="449"/>
                  </a:lnTo>
                  <a:lnTo>
                    <a:pt x="178" y="492"/>
                  </a:lnTo>
                  <a:lnTo>
                    <a:pt x="161" y="540"/>
                  </a:lnTo>
                  <a:lnTo>
                    <a:pt x="145" y="589"/>
                  </a:lnTo>
                  <a:lnTo>
                    <a:pt x="129" y="637"/>
                  </a:lnTo>
                  <a:lnTo>
                    <a:pt x="113" y="686"/>
                  </a:lnTo>
                  <a:lnTo>
                    <a:pt x="98" y="732"/>
                  </a:lnTo>
                  <a:lnTo>
                    <a:pt x="84" y="775"/>
                  </a:lnTo>
                  <a:lnTo>
                    <a:pt x="72" y="813"/>
                  </a:lnTo>
                  <a:lnTo>
                    <a:pt x="61" y="846"/>
                  </a:lnTo>
                  <a:lnTo>
                    <a:pt x="53" y="871"/>
                  </a:lnTo>
                  <a:lnTo>
                    <a:pt x="46" y="889"/>
                  </a:lnTo>
                  <a:lnTo>
                    <a:pt x="0" y="890"/>
                  </a:lnTo>
                  <a:lnTo>
                    <a:pt x="16" y="840"/>
                  </a:lnTo>
                  <a:lnTo>
                    <a:pt x="38" y="773"/>
                  </a:lnTo>
                  <a:lnTo>
                    <a:pt x="64" y="695"/>
                  </a:lnTo>
                  <a:lnTo>
                    <a:pt x="92" y="611"/>
                  </a:lnTo>
                  <a:lnTo>
                    <a:pt x="120" y="528"/>
                  </a:lnTo>
                  <a:lnTo>
                    <a:pt x="145" y="453"/>
                  </a:lnTo>
                  <a:lnTo>
                    <a:pt x="167" y="392"/>
                  </a:lnTo>
                  <a:lnTo>
                    <a:pt x="181" y="349"/>
                  </a:lnTo>
                  <a:lnTo>
                    <a:pt x="192" y="334"/>
                  </a:lnTo>
                  <a:lnTo>
                    <a:pt x="204" y="319"/>
                  </a:lnTo>
                  <a:lnTo>
                    <a:pt x="215" y="304"/>
                  </a:lnTo>
                  <a:lnTo>
                    <a:pt x="229" y="291"/>
                  </a:lnTo>
                  <a:lnTo>
                    <a:pt x="244" y="277"/>
                  </a:lnTo>
                  <a:lnTo>
                    <a:pt x="263" y="263"/>
                  </a:lnTo>
                  <a:lnTo>
                    <a:pt x="283" y="251"/>
                  </a:lnTo>
                  <a:lnTo>
                    <a:pt x="307" y="240"/>
                  </a:lnTo>
                  <a:lnTo>
                    <a:pt x="313" y="238"/>
                  </a:lnTo>
                  <a:lnTo>
                    <a:pt x="331" y="230"/>
                  </a:lnTo>
                  <a:lnTo>
                    <a:pt x="358" y="218"/>
                  </a:lnTo>
                  <a:lnTo>
                    <a:pt x="393" y="203"/>
                  </a:lnTo>
                  <a:lnTo>
                    <a:pt x="434" y="185"/>
                  </a:lnTo>
                  <a:lnTo>
                    <a:pt x="481" y="165"/>
                  </a:lnTo>
                  <a:lnTo>
                    <a:pt x="532" y="143"/>
                  </a:lnTo>
                  <a:lnTo>
                    <a:pt x="584" y="121"/>
                  </a:lnTo>
                  <a:lnTo>
                    <a:pt x="637" y="98"/>
                  </a:lnTo>
                  <a:lnTo>
                    <a:pt x="689" y="78"/>
                  </a:lnTo>
                  <a:lnTo>
                    <a:pt x="737" y="57"/>
                  </a:lnTo>
                  <a:lnTo>
                    <a:pt x="783" y="38"/>
                  </a:lnTo>
                  <a:lnTo>
                    <a:pt x="822" y="23"/>
                  </a:lnTo>
                  <a:lnTo>
                    <a:pt x="855" y="12"/>
                  </a:lnTo>
                  <a:lnTo>
                    <a:pt x="878" y="4"/>
                  </a:lnTo>
                  <a:lnTo>
                    <a:pt x="892" y="0"/>
                  </a:lnTo>
                  <a:lnTo>
                    <a:pt x="947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906" name="Freeform 3687"/>
            <p:cNvSpPr>
              <a:spLocks/>
            </p:cNvSpPr>
            <p:nvPr/>
          </p:nvSpPr>
          <p:spPr bwMode="auto">
            <a:xfrm>
              <a:off x="1908" y="3298"/>
              <a:ext cx="437" cy="424"/>
            </a:xfrm>
            <a:custGeom>
              <a:avLst/>
              <a:gdLst>
                <a:gd name="T0" fmla="*/ 1 w 874"/>
                <a:gd name="T1" fmla="*/ 0 h 849"/>
                <a:gd name="T2" fmla="*/ 1 w 874"/>
                <a:gd name="T3" fmla="*/ 0 h 849"/>
                <a:gd name="T4" fmla="*/ 1 w 874"/>
                <a:gd name="T5" fmla="*/ 0 h 849"/>
                <a:gd name="T6" fmla="*/ 1 w 874"/>
                <a:gd name="T7" fmla="*/ 0 h 849"/>
                <a:gd name="T8" fmla="*/ 1 w 874"/>
                <a:gd name="T9" fmla="*/ 0 h 849"/>
                <a:gd name="T10" fmla="*/ 1 w 874"/>
                <a:gd name="T11" fmla="*/ 0 h 849"/>
                <a:gd name="T12" fmla="*/ 1 w 874"/>
                <a:gd name="T13" fmla="*/ 0 h 849"/>
                <a:gd name="T14" fmla="*/ 1 w 874"/>
                <a:gd name="T15" fmla="*/ 0 h 849"/>
                <a:gd name="T16" fmla="*/ 1 w 874"/>
                <a:gd name="T17" fmla="*/ 0 h 849"/>
                <a:gd name="T18" fmla="*/ 1 w 874"/>
                <a:gd name="T19" fmla="*/ 0 h 849"/>
                <a:gd name="T20" fmla="*/ 1 w 874"/>
                <a:gd name="T21" fmla="*/ 0 h 849"/>
                <a:gd name="T22" fmla="*/ 1 w 874"/>
                <a:gd name="T23" fmla="*/ 0 h 849"/>
                <a:gd name="T24" fmla="*/ 1 w 874"/>
                <a:gd name="T25" fmla="*/ 0 h 849"/>
                <a:gd name="T26" fmla="*/ 1 w 874"/>
                <a:gd name="T27" fmla="*/ 0 h 849"/>
                <a:gd name="T28" fmla="*/ 1 w 874"/>
                <a:gd name="T29" fmla="*/ 0 h 849"/>
                <a:gd name="T30" fmla="*/ 1 w 874"/>
                <a:gd name="T31" fmla="*/ 0 h 849"/>
                <a:gd name="T32" fmla="*/ 1 w 874"/>
                <a:gd name="T33" fmla="*/ 0 h 849"/>
                <a:gd name="T34" fmla="*/ 1 w 874"/>
                <a:gd name="T35" fmla="*/ 0 h 849"/>
                <a:gd name="T36" fmla="*/ 1 w 874"/>
                <a:gd name="T37" fmla="*/ 0 h 849"/>
                <a:gd name="T38" fmla="*/ 1 w 874"/>
                <a:gd name="T39" fmla="*/ 0 h 849"/>
                <a:gd name="T40" fmla="*/ 1 w 874"/>
                <a:gd name="T41" fmla="*/ 0 h 849"/>
                <a:gd name="T42" fmla="*/ 1 w 874"/>
                <a:gd name="T43" fmla="*/ 0 h 849"/>
                <a:gd name="T44" fmla="*/ 1 w 874"/>
                <a:gd name="T45" fmla="*/ 0 h 849"/>
                <a:gd name="T46" fmla="*/ 1 w 874"/>
                <a:gd name="T47" fmla="*/ 0 h 849"/>
                <a:gd name="T48" fmla="*/ 1 w 874"/>
                <a:gd name="T49" fmla="*/ 0 h 849"/>
                <a:gd name="T50" fmla="*/ 1 w 874"/>
                <a:gd name="T51" fmla="*/ 0 h 849"/>
                <a:gd name="T52" fmla="*/ 1 w 874"/>
                <a:gd name="T53" fmla="*/ 0 h 849"/>
                <a:gd name="T54" fmla="*/ 1 w 874"/>
                <a:gd name="T55" fmla="*/ 0 h 849"/>
                <a:gd name="T56" fmla="*/ 1 w 874"/>
                <a:gd name="T57" fmla="*/ 0 h 849"/>
                <a:gd name="T58" fmla="*/ 1 w 874"/>
                <a:gd name="T59" fmla="*/ 0 h 849"/>
                <a:gd name="T60" fmla="*/ 1 w 874"/>
                <a:gd name="T61" fmla="*/ 0 h 849"/>
                <a:gd name="T62" fmla="*/ 1 w 874"/>
                <a:gd name="T63" fmla="*/ 0 h 849"/>
                <a:gd name="T64" fmla="*/ 1 w 874"/>
                <a:gd name="T65" fmla="*/ 0 h 849"/>
                <a:gd name="T66" fmla="*/ 1 w 874"/>
                <a:gd name="T67" fmla="*/ 0 h 849"/>
                <a:gd name="T68" fmla="*/ 1 w 874"/>
                <a:gd name="T69" fmla="*/ 0 h 849"/>
                <a:gd name="T70" fmla="*/ 1 w 874"/>
                <a:gd name="T71" fmla="*/ 0 h 849"/>
                <a:gd name="T72" fmla="*/ 1 w 874"/>
                <a:gd name="T73" fmla="*/ 0 h 849"/>
                <a:gd name="T74" fmla="*/ 1 w 874"/>
                <a:gd name="T75" fmla="*/ 0 h 849"/>
                <a:gd name="T76" fmla="*/ 1 w 874"/>
                <a:gd name="T77" fmla="*/ 0 h 849"/>
                <a:gd name="T78" fmla="*/ 1 w 874"/>
                <a:gd name="T79" fmla="*/ 0 h 849"/>
                <a:gd name="T80" fmla="*/ 1 w 874"/>
                <a:gd name="T81" fmla="*/ 0 h 849"/>
                <a:gd name="T82" fmla="*/ 1 w 874"/>
                <a:gd name="T83" fmla="*/ 0 h 849"/>
                <a:gd name="T84" fmla="*/ 1 w 874"/>
                <a:gd name="T85" fmla="*/ 0 h 849"/>
                <a:gd name="T86" fmla="*/ 1 w 874"/>
                <a:gd name="T87" fmla="*/ 0 h 849"/>
                <a:gd name="T88" fmla="*/ 1 w 874"/>
                <a:gd name="T89" fmla="*/ 0 h 849"/>
                <a:gd name="T90" fmla="*/ 1 w 874"/>
                <a:gd name="T91" fmla="*/ 0 h 849"/>
                <a:gd name="T92" fmla="*/ 1 w 874"/>
                <a:gd name="T93" fmla="*/ 0 h 849"/>
                <a:gd name="T94" fmla="*/ 1 w 874"/>
                <a:gd name="T95" fmla="*/ 0 h 849"/>
                <a:gd name="T96" fmla="*/ 1 w 874"/>
                <a:gd name="T97" fmla="*/ 0 h 8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74"/>
                <a:gd name="T148" fmla="*/ 0 h 849"/>
                <a:gd name="T149" fmla="*/ 874 w 874"/>
                <a:gd name="T150" fmla="*/ 849 h 8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74" h="849">
                  <a:moveTo>
                    <a:pt x="0" y="846"/>
                  </a:moveTo>
                  <a:lnTo>
                    <a:pt x="8" y="826"/>
                  </a:lnTo>
                  <a:lnTo>
                    <a:pt x="19" y="797"/>
                  </a:lnTo>
                  <a:lnTo>
                    <a:pt x="31" y="762"/>
                  </a:lnTo>
                  <a:lnTo>
                    <a:pt x="45" y="723"/>
                  </a:lnTo>
                  <a:lnTo>
                    <a:pt x="60" y="679"/>
                  </a:lnTo>
                  <a:lnTo>
                    <a:pt x="76" y="633"/>
                  </a:lnTo>
                  <a:lnTo>
                    <a:pt x="94" y="585"/>
                  </a:lnTo>
                  <a:lnTo>
                    <a:pt x="111" y="537"/>
                  </a:lnTo>
                  <a:lnTo>
                    <a:pt x="128" y="489"/>
                  </a:lnTo>
                  <a:lnTo>
                    <a:pt x="147" y="443"/>
                  </a:lnTo>
                  <a:lnTo>
                    <a:pt x="165" y="401"/>
                  </a:lnTo>
                  <a:lnTo>
                    <a:pt x="182" y="363"/>
                  </a:lnTo>
                  <a:lnTo>
                    <a:pt x="200" y="329"/>
                  </a:lnTo>
                  <a:lnTo>
                    <a:pt x="216" y="303"/>
                  </a:lnTo>
                  <a:lnTo>
                    <a:pt x="231" y="284"/>
                  </a:lnTo>
                  <a:lnTo>
                    <a:pt x="245" y="274"/>
                  </a:lnTo>
                  <a:lnTo>
                    <a:pt x="249" y="272"/>
                  </a:lnTo>
                  <a:lnTo>
                    <a:pt x="264" y="263"/>
                  </a:lnTo>
                  <a:lnTo>
                    <a:pt x="287" y="252"/>
                  </a:lnTo>
                  <a:lnTo>
                    <a:pt x="318" y="237"/>
                  </a:lnTo>
                  <a:lnTo>
                    <a:pt x="355" y="219"/>
                  </a:lnTo>
                  <a:lnTo>
                    <a:pt x="397" y="198"/>
                  </a:lnTo>
                  <a:lnTo>
                    <a:pt x="443" y="176"/>
                  </a:lnTo>
                  <a:lnTo>
                    <a:pt x="492" y="152"/>
                  </a:lnTo>
                  <a:lnTo>
                    <a:pt x="543" y="129"/>
                  </a:lnTo>
                  <a:lnTo>
                    <a:pt x="595" y="104"/>
                  </a:lnTo>
                  <a:lnTo>
                    <a:pt x="647" y="81"/>
                  </a:lnTo>
                  <a:lnTo>
                    <a:pt x="697" y="60"/>
                  </a:lnTo>
                  <a:lnTo>
                    <a:pt x="745" y="40"/>
                  </a:lnTo>
                  <a:lnTo>
                    <a:pt x="788" y="24"/>
                  </a:lnTo>
                  <a:lnTo>
                    <a:pt x="829" y="10"/>
                  </a:lnTo>
                  <a:lnTo>
                    <a:pt x="862" y="0"/>
                  </a:lnTo>
                  <a:lnTo>
                    <a:pt x="871" y="10"/>
                  </a:lnTo>
                  <a:lnTo>
                    <a:pt x="874" y="38"/>
                  </a:lnTo>
                  <a:lnTo>
                    <a:pt x="871" y="80"/>
                  </a:lnTo>
                  <a:lnTo>
                    <a:pt x="863" y="136"/>
                  </a:lnTo>
                  <a:lnTo>
                    <a:pt x="853" y="200"/>
                  </a:lnTo>
                  <a:lnTo>
                    <a:pt x="839" y="272"/>
                  </a:lnTo>
                  <a:lnTo>
                    <a:pt x="822" y="348"/>
                  </a:lnTo>
                  <a:lnTo>
                    <a:pt x="804" y="427"/>
                  </a:lnTo>
                  <a:lnTo>
                    <a:pt x="786" y="505"/>
                  </a:lnTo>
                  <a:lnTo>
                    <a:pt x="768" y="581"/>
                  </a:lnTo>
                  <a:lnTo>
                    <a:pt x="749" y="653"/>
                  </a:lnTo>
                  <a:lnTo>
                    <a:pt x="733" y="717"/>
                  </a:lnTo>
                  <a:lnTo>
                    <a:pt x="719" y="770"/>
                  </a:lnTo>
                  <a:lnTo>
                    <a:pt x="708" y="813"/>
                  </a:lnTo>
                  <a:lnTo>
                    <a:pt x="701" y="840"/>
                  </a:lnTo>
                  <a:lnTo>
                    <a:pt x="698" y="849"/>
                  </a:lnTo>
                  <a:lnTo>
                    <a:pt x="660" y="846"/>
                  </a:lnTo>
                  <a:lnTo>
                    <a:pt x="663" y="837"/>
                  </a:lnTo>
                  <a:lnTo>
                    <a:pt x="670" y="813"/>
                  </a:lnTo>
                  <a:lnTo>
                    <a:pt x="680" y="775"/>
                  </a:lnTo>
                  <a:lnTo>
                    <a:pt x="693" y="726"/>
                  </a:lnTo>
                  <a:lnTo>
                    <a:pt x="709" y="667"/>
                  </a:lnTo>
                  <a:lnTo>
                    <a:pt x="725" y="601"/>
                  </a:lnTo>
                  <a:lnTo>
                    <a:pt x="743" y="530"/>
                  </a:lnTo>
                  <a:lnTo>
                    <a:pt x="762" y="456"/>
                  </a:lnTo>
                  <a:lnTo>
                    <a:pt x="780" y="381"/>
                  </a:lnTo>
                  <a:lnTo>
                    <a:pt x="798" y="308"/>
                  </a:lnTo>
                  <a:lnTo>
                    <a:pt x="814" y="239"/>
                  </a:lnTo>
                  <a:lnTo>
                    <a:pt x="827" y="177"/>
                  </a:lnTo>
                  <a:lnTo>
                    <a:pt x="838" y="122"/>
                  </a:lnTo>
                  <a:lnTo>
                    <a:pt x="845" y="77"/>
                  </a:lnTo>
                  <a:lnTo>
                    <a:pt x="848" y="45"/>
                  </a:lnTo>
                  <a:lnTo>
                    <a:pt x="846" y="27"/>
                  </a:lnTo>
                  <a:lnTo>
                    <a:pt x="837" y="30"/>
                  </a:lnTo>
                  <a:lnTo>
                    <a:pt x="818" y="37"/>
                  </a:lnTo>
                  <a:lnTo>
                    <a:pt x="791" y="47"/>
                  </a:lnTo>
                  <a:lnTo>
                    <a:pt x="756" y="62"/>
                  </a:lnTo>
                  <a:lnTo>
                    <a:pt x="715" y="80"/>
                  </a:lnTo>
                  <a:lnTo>
                    <a:pt x="670" y="100"/>
                  </a:lnTo>
                  <a:lnTo>
                    <a:pt x="620" y="122"/>
                  </a:lnTo>
                  <a:lnTo>
                    <a:pt x="569" y="146"/>
                  </a:lnTo>
                  <a:lnTo>
                    <a:pt x="518" y="170"/>
                  </a:lnTo>
                  <a:lnTo>
                    <a:pt x="467" y="196"/>
                  </a:lnTo>
                  <a:lnTo>
                    <a:pt x="417" y="220"/>
                  </a:lnTo>
                  <a:lnTo>
                    <a:pt x="371" y="243"/>
                  </a:lnTo>
                  <a:lnTo>
                    <a:pt x="330" y="266"/>
                  </a:lnTo>
                  <a:lnTo>
                    <a:pt x="294" y="287"/>
                  </a:lnTo>
                  <a:lnTo>
                    <a:pt x="266" y="304"/>
                  </a:lnTo>
                  <a:lnTo>
                    <a:pt x="247" y="319"/>
                  </a:lnTo>
                  <a:lnTo>
                    <a:pt x="245" y="323"/>
                  </a:lnTo>
                  <a:lnTo>
                    <a:pt x="239" y="338"/>
                  </a:lnTo>
                  <a:lnTo>
                    <a:pt x="230" y="360"/>
                  </a:lnTo>
                  <a:lnTo>
                    <a:pt x="217" y="390"/>
                  </a:lnTo>
                  <a:lnTo>
                    <a:pt x="203" y="425"/>
                  </a:lnTo>
                  <a:lnTo>
                    <a:pt x="187" y="464"/>
                  </a:lnTo>
                  <a:lnTo>
                    <a:pt x="169" y="508"/>
                  </a:lnTo>
                  <a:lnTo>
                    <a:pt x="150" y="553"/>
                  </a:lnTo>
                  <a:lnTo>
                    <a:pt x="132" y="599"/>
                  </a:lnTo>
                  <a:lnTo>
                    <a:pt x="113" y="644"/>
                  </a:lnTo>
                  <a:lnTo>
                    <a:pt x="96" y="689"/>
                  </a:lnTo>
                  <a:lnTo>
                    <a:pt x="79" y="730"/>
                  </a:lnTo>
                  <a:lnTo>
                    <a:pt x="65" y="768"/>
                  </a:lnTo>
                  <a:lnTo>
                    <a:pt x="52" y="802"/>
                  </a:lnTo>
                  <a:lnTo>
                    <a:pt x="43" y="829"/>
                  </a:lnTo>
                  <a:lnTo>
                    <a:pt x="36" y="849"/>
                  </a:lnTo>
                  <a:lnTo>
                    <a:pt x="0" y="8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907" name="Freeform 3688"/>
            <p:cNvSpPr>
              <a:spLocks/>
            </p:cNvSpPr>
            <p:nvPr/>
          </p:nvSpPr>
          <p:spPr bwMode="auto">
            <a:xfrm>
              <a:off x="1512" y="3315"/>
              <a:ext cx="59" cy="43"/>
            </a:xfrm>
            <a:custGeom>
              <a:avLst/>
              <a:gdLst>
                <a:gd name="T0" fmla="*/ 1 w 116"/>
                <a:gd name="T1" fmla="*/ 1 h 85"/>
                <a:gd name="T2" fmla="*/ 1 w 116"/>
                <a:gd name="T3" fmla="*/ 1 h 85"/>
                <a:gd name="T4" fmla="*/ 1 w 116"/>
                <a:gd name="T5" fmla="*/ 1 h 85"/>
                <a:gd name="T6" fmla="*/ 1 w 116"/>
                <a:gd name="T7" fmla="*/ 1 h 85"/>
                <a:gd name="T8" fmla="*/ 1 w 116"/>
                <a:gd name="T9" fmla="*/ 1 h 85"/>
                <a:gd name="T10" fmla="*/ 1 w 116"/>
                <a:gd name="T11" fmla="*/ 1 h 85"/>
                <a:gd name="T12" fmla="*/ 1 w 116"/>
                <a:gd name="T13" fmla="*/ 1 h 85"/>
                <a:gd name="T14" fmla="*/ 1 w 116"/>
                <a:gd name="T15" fmla="*/ 1 h 85"/>
                <a:gd name="T16" fmla="*/ 1 w 116"/>
                <a:gd name="T17" fmla="*/ 1 h 85"/>
                <a:gd name="T18" fmla="*/ 1 w 116"/>
                <a:gd name="T19" fmla="*/ 1 h 85"/>
                <a:gd name="T20" fmla="*/ 1 w 116"/>
                <a:gd name="T21" fmla="*/ 1 h 85"/>
                <a:gd name="T22" fmla="*/ 1 w 116"/>
                <a:gd name="T23" fmla="*/ 1 h 85"/>
                <a:gd name="T24" fmla="*/ 0 w 116"/>
                <a:gd name="T25" fmla="*/ 1 h 85"/>
                <a:gd name="T26" fmla="*/ 1 w 116"/>
                <a:gd name="T27" fmla="*/ 0 h 85"/>
                <a:gd name="T28" fmla="*/ 1 w 116"/>
                <a:gd name="T29" fmla="*/ 1 h 85"/>
                <a:gd name="T30" fmla="*/ 1 w 116"/>
                <a:gd name="T31" fmla="*/ 1 h 85"/>
                <a:gd name="T32" fmla="*/ 1 w 116"/>
                <a:gd name="T33" fmla="*/ 1 h 85"/>
                <a:gd name="T34" fmla="*/ 1 w 116"/>
                <a:gd name="T35" fmla="*/ 1 h 85"/>
                <a:gd name="T36" fmla="*/ 1 w 116"/>
                <a:gd name="T37" fmla="*/ 1 h 85"/>
                <a:gd name="T38" fmla="*/ 1 w 116"/>
                <a:gd name="T39" fmla="*/ 1 h 85"/>
                <a:gd name="T40" fmla="*/ 1 w 116"/>
                <a:gd name="T41" fmla="*/ 1 h 85"/>
                <a:gd name="T42" fmla="*/ 1 w 116"/>
                <a:gd name="T43" fmla="*/ 1 h 8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6"/>
                <a:gd name="T67" fmla="*/ 0 h 85"/>
                <a:gd name="T68" fmla="*/ 116 w 116"/>
                <a:gd name="T69" fmla="*/ 85 h 8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6" h="85">
                  <a:moveTo>
                    <a:pt x="116" y="73"/>
                  </a:moveTo>
                  <a:lnTo>
                    <a:pt x="116" y="77"/>
                  </a:lnTo>
                  <a:lnTo>
                    <a:pt x="115" y="81"/>
                  </a:lnTo>
                  <a:lnTo>
                    <a:pt x="114" y="84"/>
                  </a:lnTo>
                  <a:lnTo>
                    <a:pt x="111" y="85"/>
                  </a:lnTo>
                  <a:lnTo>
                    <a:pt x="96" y="79"/>
                  </a:lnTo>
                  <a:lnTo>
                    <a:pt x="82" y="69"/>
                  </a:lnTo>
                  <a:lnTo>
                    <a:pt x="68" y="59"/>
                  </a:lnTo>
                  <a:lnTo>
                    <a:pt x="54" y="49"/>
                  </a:lnTo>
                  <a:lnTo>
                    <a:pt x="41" y="38"/>
                  </a:lnTo>
                  <a:lnTo>
                    <a:pt x="28" y="28"/>
                  </a:lnTo>
                  <a:lnTo>
                    <a:pt x="14" y="19"/>
                  </a:lnTo>
                  <a:lnTo>
                    <a:pt x="0" y="11"/>
                  </a:lnTo>
                  <a:lnTo>
                    <a:pt x="1" y="0"/>
                  </a:lnTo>
                  <a:lnTo>
                    <a:pt x="17" y="5"/>
                  </a:lnTo>
                  <a:lnTo>
                    <a:pt x="33" y="11"/>
                  </a:lnTo>
                  <a:lnTo>
                    <a:pt x="47" y="20"/>
                  </a:lnTo>
                  <a:lnTo>
                    <a:pt x="62" y="29"/>
                  </a:lnTo>
                  <a:lnTo>
                    <a:pt x="76" y="39"/>
                  </a:lnTo>
                  <a:lnTo>
                    <a:pt x="89" y="51"/>
                  </a:lnTo>
                  <a:lnTo>
                    <a:pt x="102" y="62"/>
                  </a:lnTo>
                  <a:lnTo>
                    <a:pt x="116" y="7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908" name="Freeform 3689"/>
            <p:cNvSpPr>
              <a:spLocks/>
            </p:cNvSpPr>
            <p:nvPr/>
          </p:nvSpPr>
          <p:spPr bwMode="auto">
            <a:xfrm>
              <a:off x="1492" y="3327"/>
              <a:ext cx="67" cy="42"/>
            </a:xfrm>
            <a:custGeom>
              <a:avLst/>
              <a:gdLst>
                <a:gd name="T0" fmla="*/ 1 w 134"/>
                <a:gd name="T1" fmla="*/ 1 h 83"/>
                <a:gd name="T2" fmla="*/ 1 w 134"/>
                <a:gd name="T3" fmla="*/ 1 h 83"/>
                <a:gd name="T4" fmla="*/ 1 w 134"/>
                <a:gd name="T5" fmla="*/ 1 h 83"/>
                <a:gd name="T6" fmla="*/ 1 w 134"/>
                <a:gd name="T7" fmla="*/ 1 h 83"/>
                <a:gd name="T8" fmla="*/ 1 w 134"/>
                <a:gd name="T9" fmla="*/ 1 h 83"/>
                <a:gd name="T10" fmla="*/ 1 w 134"/>
                <a:gd name="T11" fmla="*/ 1 h 83"/>
                <a:gd name="T12" fmla="*/ 1 w 134"/>
                <a:gd name="T13" fmla="*/ 1 h 83"/>
                <a:gd name="T14" fmla="*/ 1 w 134"/>
                <a:gd name="T15" fmla="*/ 1 h 83"/>
                <a:gd name="T16" fmla="*/ 1 w 134"/>
                <a:gd name="T17" fmla="*/ 1 h 83"/>
                <a:gd name="T18" fmla="*/ 1 w 134"/>
                <a:gd name="T19" fmla="*/ 1 h 83"/>
                <a:gd name="T20" fmla="*/ 1 w 134"/>
                <a:gd name="T21" fmla="*/ 1 h 83"/>
                <a:gd name="T22" fmla="*/ 1 w 134"/>
                <a:gd name="T23" fmla="*/ 1 h 83"/>
                <a:gd name="T24" fmla="*/ 1 w 134"/>
                <a:gd name="T25" fmla="*/ 1 h 83"/>
                <a:gd name="T26" fmla="*/ 1 w 134"/>
                <a:gd name="T27" fmla="*/ 1 h 83"/>
                <a:gd name="T28" fmla="*/ 1 w 134"/>
                <a:gd name="T29" fmla="*/ 1 h 83"/>
                <a:gd name="T30" fmla="*/ 1 w 134"/>
                <a:gd name="T31" fmla="*/ 1 h 83"/>
                <a:gd name="T32" fmla="*/ 1 w 134"/>
                <a:gd name="T33" fmla="*/ 1 h 83"/>
                <a:gd name="T34" fmla="*/ 1 w 134"/>
                <a:gd name="T35" fmla="*/ 1 h 83"/>
                <a:gd name="T36" fmla="*/ 1 w 134"/>
                <a:gd name="T37" fmla="*/ 1 h 83"/>
                <a:gd name="T38" fmla="*/ 1 w 134"/>
                <a:gd name="T39" fmla="*/ 1 h 83"/>
                <a:gd name="T40" fmla="*/ 1 w 134"/>
                <a:gd name="T41" fmla="*/ 1 h 83"/>
                <a:gd name="T42" fmla="*/ 1 w 134"/>
                <a:gd name="T43" fmla="*/ 1 h 83"/>
                <a:gd name="T44" fmla="*/ 1 w 134"/>
                <a:gd name="T45" fmla="*/ 1 h 83"/>
                <a:gd name="T46" fmla="*/ 1 w 134"/>
                <a:gd name="T47" fmla="*/ 1 h 83"/>
                <a:gd name="T48" fmla="*/ 0 w 134"/>
                <a:gd name="T49" fmla="*/ 1 h 83"/>
                <a:gd name="T50" fmla="*/ 0 w 134"/>
                <a:gd name="T51" fmla="*/ 1 h 83"/>
                <a:gd name="T52" fmla="*/ 0 w 134"/>
                <a:gd name="T53" fmla="*/ 1 h 83"/>
                <a:gd name="T54" fmla="*/ 1 w 134"/>
                <a:gd name="T55" fmla="*/ 1 h 83"/>
                <a:gd name="T56" fmla="*/ 1 w 134"/>
                <a:gd name="T57" fmla="*/ 0 h 83"/>
                <a:gd name="T58" fmla="*/ 1 w 134"/>
                <a:gd name="T59" fmla="*/ 1 h 83"/>
                <a:gd name="T60" fmla="*/ 1 w 134"/>
                <a:gd name="T61" fmla="*/ 1 h 83"/>
                <a:gd name="T62" fmla="*/ 1 w 134"/>
                <a:gd name="T63" fmla="*/ 1 h 83"/>
                <a:gd name="T64" fmla="*/ 1 w 134"/>
                <a:gd name="T65" fmla="*/ 1 h 83"/>
                <a:gd name="T66" fmla="*/ 1 w 134"/>
                <a:gd name="T67" fmla="*/ 1 h 83"/>
                <a:gd name="T68" fmla="*/ 1 w 134"/>
                <a:gd name="T69" fmla="*/ 1 h 83"/>
                <a:gd name="T70" fmla="*/ 1 w 134"/>
                <a:gd name="T71" fmla="*/ 1 h 83"/>
                <a:gd name="T72" fmla="*/ 1 w 134"/>
                <a:gd name="T73" fmla="*/ 1 h 8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34"/>
                <a:gd name="T112" fmla="*/ 0 h 83"/>
                <a:gd name="T113" fmla="*/ 134 w 134"/>
                <a:gd name="T114" fmla="*/ 83 h 8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34" h="83">
                  <a:moveTo>
                    <a:pt x="89" y="36"/>
                  </a:moveTo>
                  <a:lnTo>
                    <a:pt x="95" y="41"/>
                  </a:lnTo>
                  <a:lnTo>
                    <a:pt x="102" y="46"/>
                  </a:lnTo>
                  <a:lnTo>
                    <a:pt x="109" y="51"/>
                  </a:lnTo>
                  <a:lnTo>
                    <a:pt x="115" y="56"/>
                  </a:lnTo>
                  <a:lnTo>
                    <a:pt x="120" y="61"/>
                  </a:lnTo>
                  <a:lnTo>
                    <a:pt x="126" y="67"/>
                  </a:lnTo>
                  <a:lnTo>
                    <a:pt x="131" y="73"/>
                  </a:lnTo>
                  <a:lnTo>
                    <a:pt x="134" y="80"/>
                  </a:lnTo>
                  <a:lnTo>
                    <a:pt x="127" y="83"/>
                  </a:lnTo>
                  <a:lnTo>
                    <a:pt x="119" y="83"/>
                  </a:lnTo>
                  <a:lnTo>
                    <a:pt x="113" y="81"/>
                  </a:lnTo>
                  <a:lnTo>
                    <a:pt x="106" y="78"/>
                  </a:lnTo>
                  <a:lnTo>
                    <a:pt x="101" y="73"/>
                  </a:lnTo>
                  <a:lnTo>
                    <a:pt x="94" y="67"/>
                  </a:lnTo>
                  <a:lnTo>
                    <a:pt x="88" y="64"/>
                  </a:lnTo>
                  <a:lnTo>
                    <a:pt x="81" y="60"/>
                  </a:lnTo>
                  <a:lnTo>
                    <a:pt x="72" y="53"/>
                  </a:lnTo>
                  <a:lnTo>
                    <a:pt x="63" y="46"/>
                  </a:lnTo>
                  <a:lnTo>
                    <a:pt x="52" y="41"/>
                  </a:lnTo>
                  <a:lnTo>
                    <a:pt x="41" y="36"/>
                  </a:lnTo>
                  <a:lnTo>
                    <a:pt x="30" y="30"/>
                  </a:lnTo>
                  <a:lnTo>
                    <a:pt x="20" y="25"/>
                  </a:lnTo>
                  <a:lnTo>
                    <a:pt x="10" y="19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3" y="2"/>
                  </a:lnTo>
                  <a:lnTo>
                    <a:pt x="6" y="0"/>
                  </a:lnTo>
                  <a:lnTo>
                    <a:pt x="18" y="3"/>
                  </a:lnTo>
                  <a:lnTo>
                    <a:pt x="28" y="6"/>
                  </a:lnTo>
                  <a:lnTo>
                    <a:pt x="38" y="11"/>
                  </a:lnTo>
                  <a:lnTo>
                    <a:pt x="49" y="15"/>
                  </a:lnTo>
                  <a:lnTo>
                    <a:pt x="59" y="21"/>
                  </a:lnTo>
                  <a:lnTo>
                    <a:pt x="68" y="26"/>
                  </a:lnTo>
                  <a:lnTo>
                    <a:pt x="79" y="32"/>
                  </a:lnTo>
                  <a:lnTo>
                    <a:pt x="89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909" name="Freeform 3690"/>
            <p:cNvSpPr>
              <a:spLocks/>
            </p:cNvSpPr>
            <p:nvPr/>
          </p:nvSpPr>
          <p:spPr bwMode="auto">
            <a:xfrm>
              <a:off x="1629" y="3374"/>
              <a:ext cx="59" cy="29"/>
            </a:xfrm>
            <a:custGeom>
              <a:avLst/>
              <a:gdLst>
                <a:gd name="T0" fmla="*/ 1 w 117"/>
                <a:gd name="T1" fmla="*/ 1 h 57"/>
                <a:gd name="T2" fmla="*/ 1 w 117"/>
                <a:gd name="T3" fmla="*/ 1 h 57"/>
                <a:gd name="T4" fmla="*/ 1 w 117"/>
                <a:gd name="T5" fmla="*/ 0 h 57"/>
                <a:gd name="T6" fmla="*/ 0 w 117"/>
                <a:gd name="T7" fmla="*/ 1 h 57"/>
                <a:gd name="T8" fmla="*/ 1 w 117"/>
                <a:gd name="T9" fmla="*/ 1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"/>
                <a:gd name="T16" fmla="*/ 0 h 57"/>
                <a:gd name="T17" fmla="*/ 117 w 117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" h="57">
                  <a:moveTo>
                    <a:pt x="4" y="57"/>
                  </a:moveTo>
                  <a:lnTo>
                    <a:pt x="117" y="12"/>
                  </a:lnTo>
                  <a:lnTo>
                    <a:pt x="109" y="0"/>
                  </a:lnTo>
                  <a:lnTo>
                    <a:pt x="0" y="40"/>
                  </a:lnTo>
                  <a:lnTo>
                    <a:pt x="4" y="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910" name="Freeform 3691"/>
            <p:cNvSpPr>
              <a:spLocks/>
            </p:cNvSpPr>
            <p:nvPr/>
          </p:nvSpPr>
          <p:spPr bwMode="auto">
            <a:xfrm>
              <a:off x="1430" y="3446"/>
              <a:ext cx="78" cy="36"/>
            </a:xfrm>
            <a:custGeom>
              <a:avLst/>
              <a:gdLst>
                <a:gd name="T0" fmla="*/ 1 w 156"/>
                <a:gd name="T1" fmla="*/ 0 h 71"/>
                <a:gd name="T2" fmla="*/ 0 w 156"/>
                <a:gd name="T3" fmla="*/ 1 h 71"/>
                <a:gd name="T4" fmla="*/ 1 w 156"/>
                <a:gd name="T5" fmla="*/ 1 h 71"/>
                <a:gd name="T6" fmla="*/ 1 w 156"/>
                <a:gd name="T7" fmla="*/ 1 h 71"/>
                <a:gd name="T8" fmla="*/ 1 w 156"/>
                <a:gd name="T9" fmla="*/ 0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6"/>
                <a:gd name="T16" fmla="*/ 0 h 71"/>
                <a:gd name="T17" fmla="*/ 156 w 156"/>
                <a:gd name="T18" fmla="*/ 71 h 7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6" h="71">
                  <a:moveTo>
                    <a:pt x="152" y="0"/>
                  </a:moveTo>
                  <a:lnTo>
                    <a:pt x="0" y="61"/>
                  </a:lnTo>
                  <a:lnTo>
                    <a:pt x="16" y="71"/>
                  </a:lnTo>
                  <a:lnTo>
                    <a:pt x="156" y="11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911" name="Freeform 3692"/>
            <p:cNvSpPr>
              <a:spLocks/>
            </p:cNvSpPr>
            <p:nvPr/>
          </p:nvSpPr>
          <p:spPr bwMode="auto">
            <a:xfrm>
              <a:off x="1412" y="3426"/>
              <a:ext cx="77" cy="36"/>
            </a:xfrm>
            <a:custGeom>
              <a:avLst/>
              <a:gdLst>
                <a:gd name="T0" fmla="*/ 0 w 156"/>
                <a:gd name="T1" fmla="*/ 0 h 71"/>
                <a:gd name="T2" fmla="*/ 0 w 156"/>
                <a:gd name="T3" fmla="*/ 1 h 71"/>
                <a:gd name="T4" fmla="*/ 0 w 156"/>
                <a:gd name="T5" fmla="*/ 1 h 71"/>
                <a:gd name="T6" fmla="*/ 0 w 156"/>
                <a:gd name="T7" fmla="*/ 1 h 71"/>
                <a:gd name="T8" fmla="*/ 0 w 156"/>
                <a:gd name="T9" fmla="*/ 0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6"/>
                <a:gd name="T16" fmla="*/ 0 h 71"/>
                <a:gd name="T17" fmla="*/ 156 w 156"/>
                <a:gd name="T18" fmla="*/ 71 h 7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6" h="71">
                  <a:moveTo>
                    <a:pt x="152" y="0"/>
                  </a:moveTo>
                  <a:lnTo>
                    <a:pt x="0" y="61"/>
                  </a:lnTo>
                  <a:lnTo>
                    <a:pt x="18" y="71"/>
                  </a:lnTo>
                  <a:lnTo>
                    <a:pt x="156" y="11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912" name="Freeform 3693"/>
            <p:cNvSpPr>
              <a:spLocks/>
            </p:cNvSpPr>
            <p:nvPr/>
          </p:nvSpPr>
          <p:spPr bwMode="auto">
            <a:xfrm>
              <a:off x="1392" y="3404"/>
              <a:ext cx="78" cy="36"/>
            </a:xfrm>
            <a:custGeom>
              <a:avLst/>
              <a:gdLst>
                <a:gd name="T0" fmla="*/ 1 w 156"/>
                <a:gd name="T1" fmla="*/ 0 h 71"/>
                <a:gd name="T2" fmla="*/ 0 w 156"/>
                <a:gd name="T3" fmla="*/ 1 h 71"/>
                <a:gd name="T4" fmla="*/ 1 w 156"/>
                <a:gd name="T5" fmla="*/ 1 h 71"/>
                <a:gd name="T6" fmla="*/ 1 w 156"/>
                <a:gd name="T7" fmla="*/ 1 h 71"/>
                <a:gd name="T8" fmla="*/ 1 w 156"/>
                <a:gd name="T9" fmla="*/ 0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6"/>
                <a:gd name="T16" fmla="*/ 0 h 71"/>
                <a:gd name="T17" fmla="*/ 156 w 156"/>
                <a:gd name="T18" fmla="*/ 71 h 7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6" h="71">
                  <a:moveTo>
                    <a:pt x="152" y="0"/>
                  </a:moveTo>
                  <a:lnTo>
                    <a:pt x="0" y="62"/>
                  </a:lnTo>
                  <a:lnTo>
                    <a:pt x="17" y="71"/>
                  </a:lnTo>
                  <a:lnTo>
                    <a:pt x="156" y="11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913" name="Freeform 3694"/>
            <p:cNvSpPr>
              <a:spLocks/>
            </p:cNvSpPr>
            <p:nvPr/>
          </p:nvSpPr>
          <p:spPr bwMode="auto">
            <a:xfrm>
              <a:off x="1370" y="3386"/>
              <a:ext cx="78" cy="35"/>
            </a:xfrm>
            <a:custGeom>
              <a:avLst/>
              <a:gdLst>
                <a:gd name="T0" fmla="*/ 0 w 157"/>
                <a:gd name="T1" fmla="*/ 0 h 70"/>
                <a:gd name="T2" fmla="*/ 0 w 157"/>
                <a:gd name="T3" fmla="*/ 1 h 70"/>
                <a:gd name="T4" fmla="*/ 0 w 157"/>
                <a:gd name="T5" fmla="*/ 1 h 70"/>
                <a:gd name="T6" fmla="*/ 0 w 157"/>
                <a:gd name="T7" fmla="*/ 1 h 70"/>
                <a:gd name="T8" fmla="*/ 0 w 157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7"/>
                <a:gd name="T16" fmla="*/ 0 h 70"/>
                <a:gd name="T17" fmla="*/ 157 w 157"/>
                <a:gd name="T18" fmla="*/ 70 h 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7" h="70">
                  <a:moveTo>
                    <a:pt x="152" y="0"/>
                  </a:moveTo>
                  <a:lnTo>
                    <a:pt x="0" y="61"/>
                  </a:lnTo>
                  <a:lnTo>
                    <a:pt x="18" y="70"/>
                  </a:lnTo>
                  <a:lnTo>
                    <a:pt x="157" y="11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914" name="Freeform 3695"/>
            <p:cNvSpPr>
              <a:spLocks/>
            </p:cNvSpPr>
            <p:nvPr/>
          </p:nvSpPr>
          <p:spPr bwMode="auto">
            <a:xfrm>
              <a:off x="1343" y="3365"/>
              <a:ext cx="78" cy="35"/>
            </a:xfrm>
            <a:custGeom>
              <a:avLst/>
              <a:gdLst>
                <a:gd name="T0" fmla="*/ 1 w 156"/>
                <a:gd name="T1" fmla="*/ 0 h 72"/>
                <a:gd name="T2" fmla="*/ 0 w 156"/>
                <a:gd name="T3" fmla="*/ 0 h 72"/>
                <a:gd name="T4" fmla="*/ 1 w 156"/>
                <a:gd name="T5" fmla="*/ 0 h 72"/>
                <a:gd name="T6" fmla="*/ 1 w 156"/>
                <a:gd name="T7" fmla="*/ 0 h 72"/>
                <a:gd name="T8" fmla="*/ 1 w 156"/>
                <a:gd name="T9" fmla="*/ 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6"/>
                <a:gd name="T16" fmla="*/ 0 h 72"/>
                <a:gd name="T17" fmla="*/ 156 w 156"/>
                <a:gd name="T18" fmla="*/ 72 h 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6" h="72">
                  <a:moveTo>
                    <a:pt x="152" y="0"/>
                  </a:moveTo>
                  <a:lnTo>
                    <a:pt x="0" y="61"/>
                  </a:lnTo>
                  <a:lnTo>
                    <a:pt x="16" y="72"/>
                  </a:lnTo>
                  <a:lnTo>
                    <a:pt x="156" y="12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915" name="Freeform 3696"/>
            <p:cNvSpPr>
              <a:spLocks/>
            </p:cNvSpPr>
            <p:nvPr/>
          </p:nvSpPr>
          <p:spPr bwMode="auto">
            <a:xfrm>
              <a:off x="1321" y="3285"/>
              <a:ext cx="235" cy="97"/>
            </a:xfrm>
            <a:custGeom>
              <a:avLst/>
              <a:gdLst>
                <a:gd name="T0" fmla="*/ 1 w 470"/>
                <a:gd name="T1" fmla="*/ 0 h 194"/>
                <a:gd name="T2" fmla="*/ 0 w 470"/>
                <a:gd name="T3" fmla="*/ 1 h 194"/>
                <a:gd name="T4" fmla="*/ 1 w 470"/>
                <a:gd name="T5" fmla="*/ 1 h 194"/>
                <a:gd name="T6" fmla="*/ 1 w 470"/>
                <a:gd name="T7" fmla="*/ 1 h 194"/>
                <a:gd name="T8" fmla="*/ 1 w 470"/>
                <a:gd name="T9" fmla="*/ 0 h 1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70"/>
                <a:gd name="T16" fmla="*/ 0 h 194"/>
                <a:gd name="T17" fmla="*/ 470 w 470"/>
                <a:gd name="T18" fmla="*/ 194 h 19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70" h="194">
                  <a:moveTo>
                    <a:pt x="458" y="0"/>
                  </a:moveTo>
                  <a:lnTo>
                    <a:pt x="0" y="185"/>
                  </a:lnTo>
                  <a:lnTo>
                    <a:pt x="18" y="194"/>
                  </a:lnTo>
                  <a:lnTo>
                    <a:pt x="470" y="8"/>
                  </a:lnTo>
                  <a:lnTo>
                    <a:pt x="45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916" name="Freeform 3697"/>
            <p:cNvSpPr>
              <a:spLocks/>
            </p:cNvSpPr>
            <p:nvPr/>
          </p:nvSpPr>
          <p:spPr bwMode="auto">
            <a:xfrm>
              <a:off x="1641" y="3414"/>
              <a:ext cx="75" cy="35"/>
            </a:xfrm>
            <a:custGeom>
              <a:avLst/>
              <a:gdLst>
                <a:gd name="T0" fmla="*/ 1 w 149"/>
                <a:gd name="T1" fmla="*/ 0 h 72"/>
                <a:gd name="T2" fmla="*/ 1 w 149"/>
                <a:gd name="T3" fmla="*/ 0 h 72"/>
                <a:gd name="T4" fmla="*/ 1 w 149"/>
                <a:gd name="T5" fmla="*/ 0 h 72"/>
                <a:gd name="T6" fmla="*/ 0 w 149"/>
                <a:gd name="T7" fmla="*/ 0 h 72"/>
                <a:gd name="T8" fmla="*/ 1 w 149"/>
                <a:gd name="T9" fmla="*/ 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9"/>
                <a:gd name="T16" fmla="*/ 0 h 72"/>
                <a:gd name="T17" fmla="*/ 149 w 149"/>
                <a:gd name="T18" fmla="*/ 72 h 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9" h="72">
                  <a:moveTo>
                    <a:pt x="15" y="72"/>
                  </a:moveTo>
                  <a:lnTo>
                    <a:pt x="149" y="12"/>
                  </a:lnTo>
                  <a:lnTo>
                    <a:pt x="130" y="0"/>
                  </a:lnTo>
                  <a:lnTo>
                    <a:pt x="0" y="58"/>
                  </a:lnTo>
                  <a:lnTo>
                    <a:pt x="15" y="7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917" name="Freeform 3698"/>
            <p:cNvSpPr>
              <a:spLocks/>
            </p:cNvSpPr>
            <p:nvPr/>
          </p:nvSpPr>
          <p:spPr bwMode="auto">
            <a:xfrm>
              <a:off x="1256" y="3393"/>
              <a:ext cx="289" cy="163"/>
            </a:xfrm>
            <a:custGeom>
              <a:avLst/>
              <a:gdLst>
                <a:gd name="T0" fmla="*/ 0 w 580"/>
                <a:gd name="T1" fmla="*/ 1 h 326"/>
                <a:gd name="T2" fmla="*/ 0 w 580"/>
                <a:gd name="T3" fmla="*/ 1 h 326"/>
                <a:gd name="T4" fmla="*/ 0 w 580"/>
                <a:gd name="T5" fmla="*/ 0 h 326"/>
                <a:gd name="T6" fmla="*/ 0 w 580"/>
                <a:gd name="T7" fmla="*/ 1 h 326"/>
                <a:gd name="T8" fmla="*/ 0 w 580"/>
                <a:gd name="T9" fmla="*/ 1 h 326"/>
                <a:gd name="T10" fmla="*/ 0 w 580"/>
                <a:gd name="T11" fmla="*/ 1 h 326"/>
                <a:gd name="T12" fmla="*/ 0 w 580"/>
                <a:gd name="T13" fmla="*/ 1 h 326"/>
                <a:gd name="T14" fmla="*/ 0 w 580"/>
                <a:gd name="T15" fmla="*/ 1 h 326"/>
                <a:gd name="T16" fmla="*/ 0 w 580"/>
                <a:gd name="T17" fmla="*/ 1 h 326"/>
                <a:gd name="T18" fmla="*/ 0 w 580"/>
                <a:gd name="T19" fmla="*/ 1 h 326"/>
                <a:gd name="T20" fmla="*/ 0 w 580"/>
                <a:gd name="T21" fmla="*/ 1 h 326"/>
                <a:gd name="T22" fmla="*/ 0 w 580"/>
                <a:gd name="T23" fmla="*/ 1 h 326"/>
                <a:gd name="T24" fmla="*/ 0 w 580"/>
                <a:gd name="T25" fmla="*/ 1 h 326"/>
                <a:gd name="T26" fmla="*/ 0 w 580"/>
                <a:gd name="T27" fmla="*/ 1 h 326"/>
                <a:gd name="T28" fmla="*/ 0 w 580"/>
                <a:gd name="T29" fmla="*/ 1 h 326"/>
                <a:gd name="T30" fmla="*/ 0 w 580"/>
                <a:gd name="T31" fmla="*/ 1 h 326"/>
                <a:gd name="T32" fmla="*/ 0 w 580"/>
                <a:gd name="T33" fmla="*/ 1 h 326"/>
                <a:gd name="T34" fmla="*/ 0 w 580"/>
                <a:gd name="T35" fmla="*/ 1 h 326"/>
                <a:gd name="T36" fmla="*/ 0 w 580"/>
                <a:gd name="T37" fmla="*/ 1 h 326"/>
                <a:gd name="T38" fmla="*/ 0 w 580"/>
                <a:gd name="T39" fmla="*/ 1 h 326"/>
                <a:gd name="T40" fmla="*/ 0 w 580"/>
                <a:gd name="T41" fmla="*/ 1 h 326"/>
                <a:gd name="T42" fmla="*/ 0 w 580"/>
                <a:gd name="T43" fmla="*/ 1 h 326"/>
                <a:gd name="T44" fmla="*/ 0 w 580"/>
                <a:gd name="T45" fmla="*/ 1 h 326"/>
                <a:gd name="T46" fmla="*/ 0 w 580"/>
                <a:gd name="T47" fmla="*/ 1 h 326"/>
                <a:gd name="T48" fmla="*/ 0 w 580"/>
                <a:gd name="T49" fmla="*/ 1 h 3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80"/>
                <a:gd name="T76" fmla="*/ 0 h 326"/>
                <a:gd name="T77" fmla="*/ 580 w 580"/>
                <a:gd name="T78" fmla="*/ 326 h 32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80" h="326">
                  <a:moveTo>
                    <a:pt x="568" y="191"/>
                  </a:moveTo>
                  <a:lnTo>
                    <a:pt x="333" y="297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4" y="24"/>
                  </a:lnTo>
                  <a:lnTo>
                    <a:pt x="14" y="34"/>
                  </a:lnTo>
                  <a:lnTo>
                    <a:pt x="30" y="49"/>
                  </a:lnTo>
                  <a:lnTo>
                    <a:pt x="51" y="69"/>
                  </a:lnTo>
                  <a:lnTo>
                    <a:pt x="75" y="92"/>
                  </a:lnTo>
                  <a:lnTo>
                    <a:pt x="102" y="118"/>
                  </a:lnTo>
                  <a:lnTo>
                    <a:pt x="130" y="146"/>
                  </a:lnTo>
                  <a:lnTo>
                    <a:pt x="161" y="174"/>
                  </a:lnTo>
                  <a:lnTo>
                    <a:pt x="191" y="203"/>
                  </a:lnTo>
                  <a:lnTo>
                    <a:pt x="220" y="230"/>
                  </a:lnTo>
                  <a:lnTo>
                    <a:pt x="247" y="256"/>
                  </a:lnTo>
                  <a:lnTo>
                    <a:pt x="271" y="279"/>
                  </a:lnTo>
                  <a:lnTo>
                    <a:pt x="292" y="298"/>
                  </a:lnTo>
                  <a:lnTo>
                    <a:pt x="308" y="313"/>
                  </a:lnTo>
                  <a:lnTo>
                    <a:pt x="318" y="322"/>
                  </a:lnTo>
                  <a:lnTo>
                    <a:pt x="322" y="326"/>
                  </a:lnTo>
                  <a:lnTo>
                    <a:pt x="580" y="208"/>
                  </a:lnTo>
                  <a:lnTo>
                    <a:pt x="568" y="1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918" name="Freeform 3699"/>
            <p:cNvSpPr>
              <a:spLocks/>
            </p:cNvSpPr>
            <p:nvPr/>
          </p:nvSpPr>
          <p:spPr bwMode="auto">
            <a:xfrm>
              <a:off x="1527" y="3306"/>
              <a:ext cx="256" cy="231"/>
            </a:xfrm>
            <a:custGeom>
              <a:avLst/>
              <a:gdLst>
                <a:gd name="T0" fmla="*/ 1 w 512"/>
                <a:gd name="T1" fmla="*/ 1 h 462"/>
                <a:gd name="T2" fmla="*/ 1 w 512"/>
                <a:gd name="T3" fmla="*/ 1 h 462"/>
                <a:gd name="T4" fmla="*/ 1 w 512"/>
                <a:gd name="T5" fmla="*/ 1 h 462"/>
                <a:gd name="T6" fmla="*/ 1 w 512"/>
                <a:gd name="T7" fmla="*/ 1 h 462"/>
                <a:gd name="T8" fmla="*/ 1 w 512"/>
                <a:gd name="T9" fmla="*/ 1 h 462"/>
                <a:gd name="T10" fmla="*/ 1 w 512"/>
                <a:gd name="T11" fmla="*/ 1 h 462"/>
                <a:gd name="T12" fmla="*/ 1 w 512"/>
                <a:gd name="T13" fmla="*/ 1 h 462"/>
                <a:gd name="T14" fmla="*/ 1 w 512"/>
                <a:gd name="T15" fmla="*/ 1 h 462"/>
                <a:gd name="T16" fmla="*/ 1 w 512"/>
                <a:gd name="T17" fmla="*/ 1 h 462"/>
                <a:gd name="T18" fmla="*/ 1 w 512"/>
                <a:gd name="T19" fmla="*/ 1 h 462"/>
                <a:gd name="T20" fmla="*/ 1 w 512"/>
                <a:gd name="T21" fmla="*/ 1 h 462"/>
                <a:gd name="T22" fmla="*/ 1 w 512"/>
                <a:gd name="T23" fmla="*/ 1 h 462"/>
                <a:gd name="T24" fmla="*/ 1 w 512"/>
                <a:gd name="T25" fmla="*/ 1 h 462"/>
                <a:gd name="T26" fmla="*/ 1 w 512"/>
                <a:gd name="T27" fmla="*/ 1 h 462"/>
                <a:gd name="T28" fmla="*/ 1 w 512"/>
                <a:gd name="T29" fmla="*/ 1 h 462"/>
                <a:gd name="T30" fmla="*/ 1 w 512"/>
                <a:gd name="T31" fmla="*/ 1 h 462"/>
                <a:gd name="T32" fmla="*/ 1 w 512"/>
                <a:gd name="T33" fmla="*/ 1 h 462"/>
                <a:gd name="T34" fmla="*/ 1 w 512"/>
                <a:gd name="T35" fmla="*/ 1 h 462"/>
                <a:gd name="T36" fmla="*/ 1 w 512"/>
                <a:gd name="T37" fmla="*/ 1 h 462"/>
                <a:gd name="T38" fmla="*/ 1 w 512"/>
                <a:gd name="T39" fmla="*/ 1 h 462"/>
                <a:gd name="T40" fmla="*/ 1 w 512"/>
                <a:gd name="T41" fmla="*/ 1 h 462"/>
                <a:gd name="T42" fmla="*/ 1 w 512"/>
                <a:gd name="T43" fmla="*/ 1 h 462"/>
                <a:gd name="T44" fmla="*/ 1 w 512"/>
                <a:gd name="T45" fmla="*/ 1 h 462"/>
                <a:gd name="T46" fmla="*/ 1 w 512"/>
                <a:gd name="T47" fmla="*/ 1 h 462"/>
                <a:gd name="T48" fmla="*/ 1 w 512"/>
                <a:gd name="T49" fmla="*/ 1 h 462"/>
                <a:gd name="T50" fmla="*/ 1 w 512"/>
                <a:gd name="T51" fmla="*/ 1 h 462"/>
                <a:gd name="T52" fmla="*/ 1 w 512"/>
                <a:gd name="T53" fmla="*/ 1 h 462"/>
                <a:gd name="T54" fmla="*/ 1 w 512"/>
                <a:gd name="T55" fmla="*/ 1 h 462"/>
                <a:gd name="T56" fmla="*/ 1 w 512"/>
                <a:gd name="T57" fmla="*/ 1 h 462"/>
                <a:gd name="T58" fmla="*/ 1 w 512"/>
                <a:gd name="T59" fmla="*/ 1 h 462"/>
                <a:gd name="T60" fmla="*/ 1 w 512"/>
                <a:gd name="T61" fmla="*/ 1 h 462"/>
                <a:gd name="T62" fmla="*/ 1 w 512"/>
                <a:gd name="T63" fmla="*/ 1 h 462"/>
                <a:gd name="T64" fmla="*/ 1 w 512"/>
                <a:gd name="T65" fmla="*/ 1 h 462"/>
                <a:gd name="T66" fmla="*/ 1 w 512"/>
                <a:gd name="T67" fmla="*/ 1 h 462"/>
                <a:gd name="T68" fmla="*/ 1 w 512"/>
                <a:gd name="T69" fmla="*/ 1 h 462"/>
                <a:gd name="T70" fmla="*/ 1 w 512"/>
                <a:gd name="T71" fmla="*/ 1 h 462"/>
                <a:gd name="T72" fmla="*/ 1 w 512"/>
                <a:gd name="T73" fmla="*/ 1 h 462"/>
                <a:gd name="T74" fmla="*/ 1 w 512"/>
                <a:gd name="T75" fmla="*/ 1 h 462"/>
                <a:gd name="T76" fmla="*/ 1 w 512"/>
                <a:gd name="T77" fmla="*/ 1 h 462"/>
                <a:gd name="T78" fmla="*/ 1 w 512"/>
                <a:gd name="T79" fmla="*/ 1 h 462"/>
                <a:gd name="T80" fmla="*/ 1 w 512"/>
                <a:gd name="T81" fmla="*/ 1 h 462"/>
                <a:gd name="T82" fmla="*/ 1 w 512"/>
                <a:gd name="T83" fmla="*/ 1 h 462"/>
                <a:gd name="T84" fmla="*/ 1 w 512"/>
                <a:gd name="T85" fmla="*/ 1 h 462"/>
                <a:gd name="T86" fmla="*/ 1 w 512"/>
                <a:gd name="T87" fmla="*/ 1 h 462"/>
                <a:gd name="T88" fmla="*/ 1 w 512"/>
                <a:gd name="T89" fmla="*/ 1 h 462"/>
                <a:gd name="T90" fmla="*/ 1 w 512"/>
                <a:gd name="T91" fmla="*/ 1 h 462"/>
                <a:gd name="T92" fmla="*/ 1 w 512"/>
                <a:gd name="T93" fmla="*/ 1 h 462"/>
                <a:gd name="T94" fmla="*/ 1 w 512"/>
                <a:gd name="T95" fmla="*/ 1 h 462"/>
                <a:gd name="T96" fmla="*/ 1 w 512"/>
                <a:gd name="T97" fmla="*/ 1 h 462"/>
                <a:gd name="T98" fmla="*/ 1 w 512"/>
                <a:gd name="T99" fmla="*/ 1 h 462"/>
                <a:gd name="T100" fmla="*/ 1 w 512"/>
                <a:gd name="T101" fmla="*/ 0 h 462"/>
                <a:gd name="T102" fmla="*/ 0 w 512"/>
                <a:gd name="T103" fmla="*/ 1 h 462"/>
                <a:gd name="T104" fmla="*/ 1 w 512"/>
                <a:gd name="T105" fmla="*/ 1 h 462"/>
                <a:gd name="T106" fmla="*/ 1 w 512"/>
                <a:gd name="T107" fmla="*/ 1 h 462"/>
                <a:gd name="T108" fmla="*/ 1 w 512"/>
                <a:gd name="T109" fmla="*/ 1 h 462"/>
                <a:gd name="T110" fmla="*/ 1 w 512"/>
                <a:gd name="T111" fmla="*/ 1 h 462"/>
                <a:gd name="T112" fmla="*/ 1 w 512"/>
                <a:gd name="T113" fmla="*/ 1 h 462"/>
                <a:gd name="T114" fmla="*/ 1 w 512"/>
                <a:gd name="T115" fmla="*/ 1 h 462"/>
                <a:gd name="T116" fmla="*/ 1 w 512"/>
                <a:gd name="T117" fmla="*/ 1 h 462"/>
                <a:gd name="T118" fmla="*/ 1 w 512"/>
                <a:gd name="T119" fmla="*/ 1 h 46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12"/>
                <a:gd name="T181" fmla="*/ 0 h 462"/>
                <a:gd name="T182" fmla="*/ 512 w 512"/>
                <a:gd name="T183" fmla="*/ 462 h 46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12" h="462">
                  <a:moveTo>
                    <a:pt x="443" y="428"/>
                  </a:moveTo>
                  <a:lnTo>
                    <a:pt x="441" y="426"/>
                  </a:lnTo>
                  <a:lnTo>
                    <a:pt x="435" y="423"/>
                  </a:lnTo>
                  <a:lnTo>
                    <a:pt x="428" y="417"/>
                  </a:lnTo>
                  <a:lnTo>
                    <a:pt x="419" y="411"/>
                  </a:lnTo>
                  <a:lnTo>
                    <a:pt x="410" y="405"/>
                  </a:lnTo>
                  <a:lnTo>
                    <a:pt x="401" y="400"/>
                  </a:lnTo>
                  <a:lnTo>
                    <a:pt x="393" y="394"/>
                  </a:lnTo>
                  <a:lnTo>
                    <a:pt x="386" y="389"/>
                  </a:lnTo>
                  <a:lnTo>
                    <a:pt x="486" y="341"/>
                  </a:lnTo>
                  <a:lnTo>
                    <a:pt x="492" y="310"/>
                  </a:lnTo>
                  <a:lnTo>
                    <a:pt x="360" y="373"/>
                  </a:lnTo>
                  <a:lnTo>
                    <a:pt x="352" y="368"/>
                  </a:lnTo>
                  <a:lnTo>
                    <a:pt x="344" y="364"/>
                  </a:lnTo>
                  <a:lnTo>
                    <a:pt x="337" y="359"/>
                  </a:lnTo>
                  <a:lnTo>
                    <a:pt x="329" y="356"/>
                  </a:lnTo>
                  <a:lnTo>
                    <a:pt x="321" y="351"/>
                  </a:lnTo>
                  <a:lnTo>
                    <a:pt x="314" y="347"/>
                  </a:lnTo>
                  <a:lnTo>
                    <a:pt x="306" y="342"/>
                  </a:lnTo>
                  <a:lnTo>
                    <a:pt x="299" y="339"/>
                  </a:lnTo>
                  <a:lnTo>
                    <a:pt x="494" y="246"/>
                  </a:lnTo>
                  <a:lnTo>
                    <a:pt x="494" y="244"/>
                  </a:lnTo>
                  <a:lnTo>
                    <a:pt x="497" y="247"/>
                  </a:lnTo>
                  <a:lnTo>
                    <a:pt x="502" y="251"/>
                  </a:lnTo>
                  <a:lnTo>
                    <a:pt x="507" y="251"/>
                  </a:lnTo>
                  <a:lnTo>
                    <a:pt x="512" y="249"/>
                  </a:lnTo>
                  <a:lnTo>
                    <a:pt x="510" y="238"/>
                  </a:lnTo>
                  <a:lnTo>
                    <a:pt x="503" y="230"/>
                  </a:lnTo>
                  <a:lnTo>
                    <a:pt x="494" y="223"/>
                  </a:lnTo>
                  <a:lnTo>
                    <a:pt x="486" y="216"/>
                  </a:lnTo>
                  <a:lnTo>
                    <a:pt x="481" y="214"/>
                  </a:lnTo>
                  <a:lnTo>
                    <a:pt x="473" y="212"/>
                  </a:lnTo>
                  <a:lnTo>
                    <a:pt x="464" y="209"/>
                  </a:lnTo>
                  <a:lnTo>
                    <a:pt x="454" y="205"/>
                  </a:lnTo>
                  <a:lnTo>
                    <a:pt x="442" y="201"/>
                  </a:lnTo>
                  <a:lnTo>
                    <a:pt x="432" y="198"/>
                  </a:lnTo>
                  <a:lnTo>
                    <a:pt x="423" y="193"/>
                  </a:lnTo>
                  <a:lnTo>
                    <a:pt x="417" y="190"/>
                  </a:lnTo>
                  <a:lnTo>
                    <a:pt x="399" y="181"/>
                  </a:lnTo>
                  <a:lnTo>
                    <a:pt x="387" y="168"/>
                  </a:lnTo>
                  <a:lnTo>
                    <a:pt x="378" y="153"/>
                  </a:lnTo>
                  <a:lnTo>
                    <a:pt x="372" y="138"/>
                  </a:lnTo>
                  <a:lnTo>
                    <a:pt x="365" y="122"/>
                  </a:lnTo>
                  <a:lnTo>
                    <a:pt x="358" y="106"/>
                  </a:lnTo>
                  <a:lnTo>
                    <a:pt x="349" y="91"/>
                  </a:lnTo>
                  <a:lnTo>
                    <a:pt x="336" y="77"/>
                  </a:lnTo>
                  <a:lnTo>
                    <a:pt x="327" y="69"/>
                  </a:lnTo>
                  <a:lnTo>
                    <a:pt x="318" y="63"/>
                  </a:lnTo>
                  <a:lnTo>
                    <a:pt x="306" y="59"/>
                  </a:lnTo>
                  <a:lnTo>
                    <a:pt x="296" y="55"/>
                  </a:lnTo>
                  <a:lnTo>
                    <a:pt x="284" y="53"/>
                  </a:lnTo>
                  <a:lnTo>
                    <a:pt x="273" y="50"/>
                  </a:lnTo>
                  <a:lnTo>
                    <a:pt x="262" y="47"/>
                  </a:lnTo>
                  <a:lnTo>
                    <a:pt x="252" y="41"/>
                  </a:lnTo>
                  <a:lnTo>
                    <a:pt x="282" y="30"/>
                  </a:lnTo>
                  <a:lnTo>
                    <a:pt x="298" y="26"/>
                  </a:lnTo>
                  <a:lnTo>
                    <a:pt x="317" y="29"/>
                  </a:lnTo>
                  <a:lnTo>
                    <a:pt x="336" y="33"/>
                  </a:lnTo>
                  <a:lnTo>
                    <a:pt x="355" y="40"/>
                  </a:lnTo>
                  <a:lnTo>
                    <a:pt x="372" y="48"/>
                  </a:lnTo>
                  <a:lnTo>
                    <a:pt x="387" y="54"/>
                  </a:lnTo>
                  <a:lnTo>
                    <a:pt x="397" y="57"/>
                  </a:lnTo>
                  <a:lnTo>
                    <a:pt x="403" y="56"/>
                  </a:lnTo>
                  <a:lnTo>
                    <a:pt x="397" y="48"/>
                  </a:lnTo>
                  <a:lnTo>
                    <a:pt x="390" y="41"/>
                  </a:lnTo>
                  <a:lnTo>
                    <a:pt x="382" y="34"/>
                  </a:lnTo>
                  <a:lnTo>
                    <a:pt x="374" y="29"/>
                  </a:lnTo>
                  <a:lnTo>
                    <a:pt x="368" y="27"/>
                  </a:lnTo>
                  <a:lnTo>
                    <a:pt x="363" y="25"/>
                  </a:lnTo>
                  <a:lnTo>
                    <a:pt x="357" y="23"/>
                  </a:lnTo>
                  <a:lnTo>
                    <a:pt x="351" y="21"/>
                  </a:lnTo>
                  <a:lnTo>
                    <a:pt x="345" y="18"/>
                  </a:lnTo>
                  <a:lnTo>
                    <a:pt x="340" y="16"/>
                  </a:lnTo>
                  <a:lnTo>
                    <a:pt x="334" y="15"/>
                  </a:lnTo>
                  <a:lnTo>
                    <a:pt x="328" y="14"/>
                  </a:lnTo>
                  <a:lnTo>
                    <a:pt x="313" y="9"/>
                  </a:lnTo>
                  <a:lnTo>
                    <a:pt x="296" y="9"/>
                  </a:lnTo>
                  <a:lnTo>
                    <a:pt x="277" y="12"/>
                  </a:lnTo>
                  <a:lnTo>
                    <a:pt x="260" y="18"/>
                  </a:lnTo>
                  <a:lnTo>
                    <a:pt x="243" y="25"/>
                  </a:lnTo>
                  <a:lnTo>
                    <a:pt x="230" y="32"/>
                  </a:lnTo>
                  <a:lnTo>
                    <a:pt x="221" y="37"/>
                  </a:lnTo>
                  <a:lnTo>
                    <a:pt x="217" y="39"/>
                  </a:lnTo>
                  <a:lnTo>
                    <a:pt x="226" y="53"/>
                  </a:lnTo>
                  <a:lnTo>
                    <a:pt x="236" y="62"/>
                  </a:lnTo>
                  <a:lnTo>
                    <a:pt x="249" y="69"/>
                  </a:lnTo>
                  <a:lnTo>
                    <a:pt x="262" y="72"/>
                  </a:lnTo>
                  <a:lnTo>
                    <a:pt x="276" y="76"/>
                  </a:lnTo>
                  <a:lnTo>
                    <a:pt x="291" y="78"/>
                  </a:lnTo>
                  <a:lnTo>
                    <a:pt x="306" y="82"/>
                  </a:lnTo>
                  <a:lnTo>
                    <a:pt x="319" y="87"/>
                  </a:lnTo>
                  <a:lnTo>
                    <a:pt x="322" y="103"/>
                  </a:lnTo>
                  <a:lnTo>
                    <a:pt x="328" y="120"/>
                  </a:lnTo>
                  <a:lnTo>
                    <a:pt x="334" y="135"/>
                  </a:lnTo>
                  <a:lnTo>
                    <a:pt x="341" y="150"/>
                  </a:lnTo>
                  <a:lnTo>
                    <a:pt x="350" y="165"/>
                  </a:lnTo>
                  <a:lnTo>
                    <a:pt x="359" y="177"/>
                  </a:lnTo>
                  <a:lnTo>
                    <a:pt x="371" y="190"/>
                  </a:lnTo>
                  <a:lnTo>
                    <a:pt x="385" y="201"/>
                  </a:lnTo>
                  <a:lnTo>
                    <a:pt x="394" y="208"/>
                  </a:lnTo>
                  <a:lnTo>
                    <a:pt x="403" y="213"/>
                  </a:lnTo>
                  <a:lnTo>
                    <a:pt x="413" y="218"/>
                  </a:lnTo>
                  <a:lnTo>
                    <a:pt x="424" y="221"/>
                  </a:lnTo>
                  <a:lnTo>
                    <a:pt x="434" y="224"/>
                  </a:lnTo>
                  <a:lnTo>
                    <a:pt x="444" y="227"/>
                  </a:lnTo>
                  <a:lnTo>
                    <a:pt x="455" y="229"/>
                  </a:lnTo>
                  <a:lnTo>
                    <a:pt x="465" y="231"/>
                  </a:lnTo>
                  <a:lnTo>
                    <a:pt x="273" y="322"/>
                  </a:lnTo>
                  <a:lnTo>
                    <a:pt x="266" y="319"/>
                  </a:lnTo>
                  <a:lnTo>
                    <a:pt x="260" y="315"/>
                  </a:lnTo>
                  <a:lnTo>
                    <a:pt x="257" y="314"/>
                  </a:lnTo>
                  <a:lnTo>
                    <a:pt x="255" y="313"/>
                  </a:lnTo>
                  <a:lnTo>
                    <a:pt x="246" y="307"/>
                  </a:lnTo>
                  <a:lnTo>
                    <a:pt x="237" y="302"/>
                  </a:lnTo>
                  <a:lnTo>
                    <a:pt x="229" y="295"/>
                  </a:lnTo>
                  <a:lnTo>
                    <a:pt x="221" y="287"/>
                  </a:lnTo>
                  <a:lnTo>
                    <a:pt x="214" y="277"/>
                  </a:lnTo>
                  <a:lnTo>
                    <a:pt x="208" y="268"/>
                  </a:lnTo>
                  <a:lnTo>
                    <a:pt x="205" y="259"/>
                  </a:lnTo>
                  <a:lnTo>
                    <a:pt x="201" y="249"/>
                  </a:lnTo>
                  <a:lnTo>
                    <a:pt x="216" y="242"/>
                  </a:lnTo>
                  <a:lnTo>
                    <a:pt x="231" y="235"/>
                  </a:lnTo>
                  <a:lnTo>
                    <a:pt x="246" y="228"/>
                  </a:lnTo>
                  <a:lnTo>
                    <a:pt x="261" y="221"/>
                  </a:lnTo>
                  <a:lnTo>
                    <a:pt x="275" y="214"/>
                  </a:lnTo>
                  <a:lnTo>
                    <a:pt x="290" y="206"/>
                  </a:lnTo>
                  <a:lnTo>
                    <a:pt x="305" y="199"/>
                  </a:lnTo>
                  <a:lnTo>
                    <a:pt x="320" y="192"/>
                  </a:lnTo>
                  <a:lnTo>
                    <a:pt x="320" y="186"/>
                  </a:lnTo>
                  <a:lnTo>
                    <a:pt x="319" y="181"/>
                  </a:lnTo>
                  <a:lnTo>
                    <a:pt x="317" y="177"/>
                  </a:lnTo>
                  <a:lnTo>
                    <a:pt x="310" y="177"/>
                  </a:lnTo>
                  <a:lnTo>
                    <a:pt x="296" y="183"/>
                  </a:lnTo>
                  <a:lnTo>
                    <a:pt x="281" y="190"/>
                  </a:lnTo>
                  <a:lnTo>
                    <a:pt x="267" y="196"/>
                  </a:lnTo>
                  <a:lnTo>
                    <a:pt x="253" y="201"/>
                  </a:lnTo>
                  <a:lnTo>
                    <a:pt x="238" y="207"/>
                  </a:lnTo>
                  <a:lnTo>
                    <a:pt x="224" y="214"/>
                  </a:lnTo>
                  <a:lnTo>
                    <a:pt x="209" y="220"/>
                  </a:lnTo>
                  <a:lnTo>
                    <a:pt x="196" y="227"/>
                  </a:lnTo>
                  <a:lnTo>
                    <a:pt x="193" y="226"/>
                  </a:lnTo>
                  <a:lnTo>
                    <a:pt x="192" y="223"/>
                  </a:lnTo>
                  <a:lnTo>
                    <a:pt x="191" y="221"/>
                  </a:lnTo>
                  <a:lnTo>
                    <a:pt x="191" y="219"/>
                  </a:lnTo>
                  <a:lnTo>
                    <a:pt x="145" y="86"/>
                  </a:lnTo>
                  <a:lnTo>
                    <a:pt x="129" y="72"/>
                  </a:lnTo>
                  <a:lnTo>
                    <a:pt x="114" y="59"/>
                  </a:lnTo>
                  <a:lnTo>
                    <a:pt x="97" y="46"/>
                  </a:lnTo>
                  <a:lnTo>
                    <a:pt x="80" y="34"/>
                  </a:lnTo>
                  <a:lnTo>
                    <a:pt x="63" y="24"/>
                  </a:lnTo>
                  <a:lnTo>
                    <a:pt x="46" y="15"/>
                  </a:lnTo>
                  <a:lnTo>
                    <a:pt x="27" y="7"/>
                  </a:lnTo>
                  <a:lnTo>
                    <a:pt x="9" y="0"/>
                  </a:lnTo>
                  <a:lnTo>
                    <a:pt x="6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2" y="11"/>
                  </a:lnTo>
                  <a:lnTo>
                    <a:pt x="44" y="29"/>
                  </a:lnTo>
                  <a:lnTo>
                    <a:pt x="78" y="53"/>
                  </a:lnTo>
                  <a:lnTo>
                    <a:pt x="106" y="84"/>
                  </a:lnTo>
                  <a:lnTo>
                    <a:pt x="126" y="118"/>
                  </a:lnTo>
                  <a:lnTo>
                    <a:pt x="144" y="156"/>
                  </a:lnTo>
                  <a:lnTo>
                    <a:pt x="156" y="197"/>
                  </a:lnTo>
                  <a:lnTo>
                    <a:pt x="167" y="237"/>
                  </a:lnTo>
                  <a:lnTo>
                    <a:pt x="176" y="277"/>
                  </a:lnTo>
                  <a:lnTo>
                    <a:pt x="183" y="289"/>
                  </a:lnTo>
                  <a:lnTo>
                    <a:pt x="193" y="300"/>
                  </a:lnTo>
                  <a:lnTo>
                    <a:pt x="206" y="313"/>
                  </a:lnTo>
                  <a:lnTo>
                    <a:pt x="221" y="326"/>
                  </a:lnTo>
                  <a:lnTo>
                    <a:pt x="239" y="339"/>
                  </a:lnTo>
                  <a:lnTo>
                    <a:pt x="258" y="352"/>
                  </a:lnTo>
                  <a:lnTo>
                    <a:pt x="279" y="365"/>
                  </a:lnTo>
                  <a:lnTo>
                    <a:pt x="299" y="378"/>
                  </a:lnTo>
                  <a:lnTo>
                    <a:pt x="321" y="390"/>
                  </a:lnTo>
                  <a:lnTo>
                    <a:pt x="342" y="402"/>
                  </a:lnTo>
                  <a:lnTo>
                    <a:pt x="363" y="413"/>
                  </a:lnTo>
                  <a:lnTo>
                    <a:pt x="383" y="425"/>
                  </a:lnTo>
                  <a:lnTo>
                    <a:pt x="401" y="435"/>
                  </a:lnTo>
                  <a:lnTo>
                    <a:pt x="418" y="445"/>
                  </a:lnTo>
                  <a:lnTo>
                    <a:pt x="432" y="454"/>
                  </a:lnTo>
                  <a:lnTo>
                    <a:pt x="443" y="462"/>
                  </a:lnTo>
                  <a:lnTo>
                    <a:pt x="443" y="4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919" name="Freeform 3700"/>
            <p:cNvSpPr>
              <a:spLocks/>
            </p:cNvSpPr>
            <p:nvPr/>
          </p:nvSpPr>
          <p:spPr bwMode="auto">
            <a:xfrm>
              <a:off x="1236" y="2632"/>
              <a:ext cx="454" cy="692"/>
            </a:xfrm>
            <a:custGeom>
              <a:avLst/>
              <a:gdLst>
                <a:gd name="T0" fmla="*/ 0 w 909"/>
                <a:gd name="T1" fmla="*/ 1 h 1384"/>
                <a:gd name="T2" fmla="*/ 0 w 909"/>
                <a:gd name="T3" fmla="*/ 1 h 1384"/>
                <a:gd name="T4" fmla="*/ 0 w 909"/>
                <a:gd name="T5" fmla="*/ 1 h 1384"/>
                <a:gd name="T6" fmla="*/ 0 w 909"/>
                <a:gd name="T7" fmla="*/ 1 h 1384"/>
                <a:gd name="T8" fmla="*/ 0 w 909"/>
                <a:gd name="T9" fmla="*/ 1 h 1384"/>
                <a:gd name="T10" fmla="*/ 0 w 909"/>
                <a:gd name="T11" fmla="*/ 1 h 1384"/>
                <a:gd name="T12" fmla="*/ 0 w 909"/>
                <a:gd name="T13" fmla="*/ 1 h 1384"/>
                <a:gd name="T14" fmla="*/ 0 w 909"/>
                <a:gd name="T15" fmla="*/ 1 h 1384"/>
                <a:gd name="T16" fmla="*/ 0 w 909"/>
                <a:gd name="T17" fmla="*/ 1 h 1384"/>
                <a:gd name="T18" fmla="*/ 0 w 909"/>
                <a:gd name="T19" fmla="*/ 1 h 1384"/>
                <a:gd name="T20" fmla="*/ 0 w 909"/>
                <a:gd name="T21" fmla="*/ 1 h 1384"/>
                <a:gd name="T22" fmla="*/ 0 w 909"/>
                <a:gd name="T23" fmla="*/ 1 h 1384"/>
                <a:gd name="T24" fmla="*/ 0 w 909"/>
                <a:gd name="T25" fmla="*/ 1 h 1384"/>
                <a:gd name="T26" fmla="*/ 0 w 909"/>
                <a:gd name="T27" fmla="*/ 1 h 1384"/>
                <a:gd name="T28" fmla="*/ 0 w 909"/>
                <a:gd name="T29" fmla="*/ 1 h 1384"/>
                <a:gd name="T30" fmla="*/ 0 w 909"/>
                <a:gd name="T31" fmla="*/ 1 h 1384"/>
                <a:gd name="T32" fmla="*/ 0 w 909"/>
                <a:gd name="T33" fmla="*/ 1 h 1384"/>
                <a:gd name="T34" fmla="*/ 0 w 909"/>
                <a:gd name="T35" fmla="*/ 1 h 1384"/>
                <a:gd name="T36" fmla="*/ 0 w 909"/>
                <a:gd name="T37" fmla="*/ 1 h 1384"/>
                <a:gd name="T38" fmla="*/ 0 w 909"/>
                <a:gd name="T39" fmla="*/ 1 h 1384"/>
                <a:gd name="T40" fmla="*/ 0 w 909"/>
                <a:gd name="T41" fmla="*/ 1 h 1384"/>
                <a:gd name="T42" fmla="*/ 0 w 909"/>
                <a:gd name="T43" fmla="*/ 1 h 1384"/>
                <a:gd name="T44" fmla="*/ 0 w 909"/>
                <a:gd name="T45" fmla="*/ 1 h 1384"/>
                <a:gd name="T46" fmla="*/ 0 w 909"/>
                <a:gd name="T47" fmla="*/ 1 h 1384"/>
                <a:gd name="T48" fmla="*/ 0 w 909"/>
                <a:gd name="T49" fmla="*/ 1 h 1384"/>
                <a:gd name="T50" fmla="*/ 0 w 909"/>
                <a:gd name="T51" fmla="*/ 1 h 1384"/>
                <a:gd name="T52" fmla="*/ 0 w 909"/>
                <a:gd name="T53" fmla="*/ 1 h 1384"/>
                <a:gd name="T54" fmla="*/ 0 w 909"/>
                <a:gd name="T55" fmla="*/ 1 h 1384"/>
                <a:gd name="T56" fmla="*/ 0 w 909"/>
                <a:gd name="T57" fmla="*/ 1 h 1384"/>
                <a:gd name="T58" fmla="*/ 0 w 909"/>
                <a:gd name="T59" fmla="*/ 1 h 1384"/>
                <a:gd name="T60" fmla="*/ 0 w 909"/>
                <a:gd name="T61" fmla="*/ 1 h 1384"/>
                <a:gd name="T62" fmla="*/ 0 w 909"/>
                <a:gd name="T63" fmla="*/ 1 h 1384"/>
                <a:gd name="T64" fmla="*/ 0 w 909"/>
                <a:gd name="T65" fmla="*/ 1 h 1384"/>
                <a:gd name="T66" fmla="*/ 0 w 909"/>
                <a:gd name="T67" fmla="*/ 1 h 1384"/>
                <a:gd name="T68" fmla="*/ 0 w 909"/>
                <a:gd name="T69" fmla="*/ 1 h 1384"/>
                <a:gd name="T70" fmla="*/ 0 w 909"/>
                <a:gd name="T71" fmla="*/ 1 h 1384"/>
                <a:gd name="T72" fmla="*/ 0 w 909"/>
                <a:gd name="T73" fmla="*/ 1 h 1384"/>
                <a:gd name="T74" fmla="*/ 0 w 909"/>
                <a:gd name="T75" fmla="*/ 1 h 1384"/>
                <a:gd name="T76" fmla="*/ 0 w 909"/>
                <a:gd name="T77" fmla="*/ 1 h 1384"/>
                <a:gd name="T78" fmla="*/ 0 w 909"/>
                <a:gd name="T79" fmla="*/ 1 h 1384"/>
                <a:gd name="T80" fmla="*/ 0 w 909"/>
                <a:gd name="T81" fmla="*/ 1 h 1384"/>
                <a:gd name="T82" fmla="*/ 0 w 909"/>
                <a:gd name="T83" fmla="*/ 1 h 1384"/>
                <a:gd name="T84" fmla="*/ 0 w 909"/>
                <a:gd name="T85" fmla="*/ 1 h 1384"/>
                <a:gd name="T86" fmla="*/ 0 w 909"/>
                <a:gd name="T87" fmla="*/ 1 h 1384"/>
                <a:gd name="T88" fmla="*/ 0 w 909"/>
                <a:gd name="T89" fmla="*/ 1 h 1384"/>
                <a:gd name="T90" fmla="*/ 0 w 909"/>
                <a:gd name="T91" fmla="*/ 1 h 1384"/>
                <a:gd name="T92" fmla="*/ 0 w 909"/>
                <a:gd name="T93" fmla="*/ 1 h 1384"/>
                <a:gd name="T94" fmla="*/ 0 w 909"/>
                <a:gd name="T95" fmla="*/ 1 h 1384"/>
                <a:gd name="T96" fmla="*/ 0 w 909"/>
                <a:gd name="T97" fmla="*/ 1 h 1384"/>
                <a:gd name="T98" fmla="*/ 0 w 909"/>
                <a:gd name="T99" fmla="*/ 1 h 1384"/>
                <a:gd name="T100" fmla="*/ 0 w 909"/>
                <a:gd name="T101" fmla="*/ 1 h 1384"/>
                <a:gd name="T102" fmla="*/ 0 w 909"/>
                <a:gd name="T103" fmla="*/ 1 h 1384"/>
                <a:gd name="T104" fmla="*/ 0 w 909"/>
                <a:gd name="T105" fmla="*/ 1 h 1384"/>
                <a:gd name="T106" fmla="*/ 0 w 909"/>
                <a:gd name="T107" fmla="*/ 1 h 1384"/>
                <a:gd name="T108" fmla="*/ 0 w 909"/>
                <a:gd name="T109" fmla="*/ 1 h 1384"/>
                <a:gd name="T110" fmla="*/ 0 w 909"/>
                <a:gd name="T111" fmla="*/ 1 h 1384"/>
                <a:gd name="T112" fmla="*/ 0 w 909"/>
                <a:gd name="T113" fmla="*/ 1 h 1384"/>
                <a:gd name="T114" fmla="*/ 0 w 909"/>
                <a:gd name="T115" fmla="*/ 1 h 1384"/>
                <a:gd name="T116" fmla="*/ 0 w 909"/>
                <a:gd name="T117" fmla="*/ 1 h 1384"/>
                <a:gd name="T118" fmla="*/ 0 w 909"/>
                <a:gd name="T119" fmla="*/ 1 h 1384"/>
                <a:gd name="T120" fmla="*/ 0 w 909"/>
                <a:gd name="T121" fmla="*/ 1 h 13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9"/>
                <a:gd name="T184" fmla="*/ 0 h 1384"/>
                <a:gd name="T185" fmla="*/ 909 w 909"/>
                <a:gd name="T186" fmla="*/ 1384 h 138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9" h="1384">
                  <a:moveTo>
                    <a:pt x="658" y="763"/>
                  </a:moveTo>
                  <a:lnTo>
                    <a:pt x="660" y="765"/>
                  </a:lnTo>
                  <a:lnTo>
                    <a:pt x="665" y="770"/>
                  </a:lnTo>
                  <a:lnTo>
                    <a:pt x="673" y="776"/>
                  </a:lnTo>
                  <a:lnTo>
                    <a:pt x="681" y="786"/>
                  </a:lnTo>
                  <a:lnTo>
                    <a:pt x="690" y="795"/>
                  </a:lnTo>
                  <a:lnTo>
                    <a:pt x="697" y="804"/>
                  </a:lnTo>
                  <a:lnTo>
                    <a:pt x="703" y="813"/>
                  </a:lnTo>
                  <a:lnTo>
                    <a:pt x="705" y="820"/>
                  </a:lnTo>
                  <a:lnTo>
                    <a:pt x="695" y="829"/>
                  </a:lnTo>
                  <a:lnTo>
                    <a:pt x="685" y="838"/>
                  </a:lnTo>
                  <a:lnTo>
                    <a:pt x="676" y="844"/>
                  </a:lnTo>
                  <a:lnTo>
                    <a:pt x="668" y="851"/>
                  </a:lnTo>
                  <a:lnTo>
                    <a:pt x="660" y="857"/>
                  </a:lnTo>
                  <a:lnTo>
                    <a:pt x="651" y="863"/>
                  </a:lnTo>
                  <a:lnTo>
                    <a:pt x="642" y="867"/>
                  </a:lnTo>
                  <a:lnTo>
                    <a:pt x="632" y="873"/>
                  </a:lnTo>
                  <a:lnTo>
                    <a:pt x="622" y="878"/>
                  </a:lnTo>
                  <a:lnTo>
                    <a:pt x="611" y="884"/>
                  </a:lnTo>
                  <a:lnTo>
                    <a:pt x="598" y="888"/>
                  </a:lnTo>
                  <a:lnTo>
                    <a:pt x="584" y="893"/>
                  </a:lnTo>
                  <a:lnTo>
                    <a:pt x="569" y="899"/>
                  </a:lnTo>
                  <a:lnTo>
                    <a:pt x="552" y="904"/>
                  </a:lnTo>
                  <a:lnTo>
                    <a:pt x="532" y="911"/>
                  </a:lnTo>
                  <a:lnTo>
                    <a:pt x="511" y="918"/>
                  </a:lnTo>
                  <a:lnTo>
                    <a:pt x="497" y="923"/>
                  </a:lnTo>
                  <a:lnTo>
                    <a:pt x="482" y="927"/>
                  </a:lnTo>
                  <a:lnTo>
                    <a:pt x="465" y="932"/>
                  </a:lnTo>
                  <a:lnTo>
                    <a:pt x="450" y="937"/>
                  </a:lnTo>
                  <a:lnTo>
                    <a:pt x="434" y="941"/>
                  </a:lnTo>
                  <a:lnTo>
                    <a:pt x="419" y="945"/>
                  </a:lnTo>
                  <a:lnTo>
                    <a:pt x="403" y="948"/>
                  </a:lnTo>
                  <a:lnTo>
                    <a:pt x="387" y="952"/>
                  </a:lnTo>
                  <a:lnTo>
                    <a:pt x="371" y="955"/>
                  </a:lnTo>
                  <a:lnTo>
                    <a:pt x="355" y="958"/>
                  </a:lnTo>
                  <a:lnTo>
                    <a:pt x="339" y="961"/>
                  </a:lnTo>
                  <a:lnTo>
                    <a:pt x="323" y="963"/>
                  </a:lnTo>
                  <a:lnTo>
                    <a:pt x="306" y="964"/>
                  </a:lnTo>
                  <a:lnTo>
                    <a:pt x="290" y="967"/>
                  </a:lnTo>
                  <a:lnTo>
                    <a:pt x="273" y="967"/>
                  </a:lnTo>
                  <a:lnTo>
                    <a:pt x="257" y="968"/>
                  </a:lnTo>
                  <a:lnTo>
                    <a:pt x="251" y="967"/>
                  </a:lnTo>
                  <a:lnTo>
                    <a:pt x="234" y="964"/>
                  </a:lnTo>
                  <a:lnTo>
                    <a:pt x="210" y="962"/>
                  </a:lnTo>
                  <a:lnTo>
                    <a:pt x="181" y="957"/>
                  </a:lnTo>
                  <a:lnTo>
                    <a:pt x="151" y="953"/>
                  </a:lnTo>
                  <a:lnTo>
                    <a:pt x="122" y="948"/>
                  </a:lnTo>
                  <a:lnTo>
                    <a:pt x="98" y="944"/>
                  </a:lnTo>
                  <a:lnTo>
                    <a:pt x="81" y="940"/>
                  </a:lnTo>
                  <a:lnTo>
                    <a:pt x="73" y="956"/>
                  </a:lnTo>
                  <a:lnTo>
                    <a:pt x="91" y="963"/>
                  </a:lnTo>
                  <a:lnTo>
                    <a:pt x="109" y="969"/>
                  </a:lnTo>
                  <a:lnTo>
                    <a:pt x="129" y="975"/>
                  </a:lnTo>
                  <a:lnTo>
                    <a:pt x="149" y="979"/>
                  </a:lnTo>
                  <a:lnTo>
                    <a:pt x="169" y="983"/>
                  </a:lnTo>
                  <a:lnTo>
                    <a:pt x="189" y="986"/>
                  </a:lnTo>
                  <a:lnTo>
                    <a:pt x="207" y="988"/>
                  </a:lnTo>
                  <a:lnTo>
                    <a:pt x="226" y="990"/>
                  </a:lnTo>
                  <a:lnTo>
                    <a:pt x="243" y="991"/>
                  </a:lnTo>
                  <a:lnTo>
                    <a:pt x="258" y="992"/>
                  </a:lnTo>
                  <a:lnTo>
                    <a:pt x="272" y="993"/>
                  </a:lnTo>
                  <a:lnTo>
                    <a:pt x="285" y="993"/>
                  </a:lnTo>
                  <a:lnTo>
                    <a:pt x="294" y="993"/>
                  </a:lnTo>
                  <a:lnTo>
                    <a:pt x="302" y="993"/>
                  </a:lnTo>
                  <a:lnTo>
                    <a:pt x="306" y="993"/>
                  </a:lnTo>
                  <a:lnTo>
                    <a:pt x="308" y="993"/>
                  </a:lnTo>
                  <a:lnTo>
                    <a:pt x="380" y="983"/>
                  </a:lnTo>
                  <a:lnTo>
                    <a:pt x="407" y="976"/>
                  </a:lnTo>
                  <a:lnTo>
                    <a:pt x="434" y="969"/>
                  </a:lnTo>
                  <a:lnTo>
                    <a:pt x="461" y="962"/>
                  </a:lnTo>
                  <a:lnTo>
                    <a:pt x="487" y="954"/>
                  </a:lnTo>
                  <a:lnTo>
                    <a:pt x="514" y="946"/>
                  </a:lnTo>
                  <a:lnTo>
                    <a:pt x="539" y="937"/>
                  </a:lnTo>
                  <a:lnTo>
                    <a:pt x="564" y="927"/>
                  </a:lnTo>
                  <a:lnTo>
                    <a:pt x="589" y="918"/>
                  </a:lnTo>
                  <a:lnTo>
                    <a:pt x="613" y="908"/>
                  </a:lnTo>
                  <a:lnTo>
                    <a:pt x="635" y="897"/>
                  </a:lnTo>
                  <a:lnTo>
                    <a:pt x="657" y="886"/>
                  </a:lnTo>
                  <a:lnTo>
                    <a:pt x="676" y="873"/>
                  </a:lnTo>
                  <a:lnTo>
                    <a:pt x="695" y="861"/>
                  </a:lnTo>
                  <a:lnTo>
                    <a:pt x="712" y="846"/>
                  </a:lnTo>
                  <a:lnTo>
                    <a:pt x="727" y="832"/>
                  </a:lnTo>
                  <a:lnTo>
                    <a:pt x="741" y="816"/>
                  </a:lnTo>
                  <a:lnTo>
                    <a:pt x="854" y="871"/>
                  </a:lnTo>
                  <a:lnTo>
                    <a:pt x="67" y="1106"/>
                  </a:lnTo>
                  <a:lnTo>
                    <a:pt x="65" y="1104"/>
                  </a:lnTo>
                  <a:lnTo>
                    <a:pt x="61" y="1101"/>
                  </a:lnTo>
                  <a:lnTo>
                    <a:pt x="56" y="1097"/>
                  </a:lnTo>
                  <a:lnTo>
                    <a:pt x="50" y="1091"/>
                  </a:lnTo>
                  <a:lnTo>
                    <a:pt x="40" y="1085"/>
                  </a:lnTo>
                  <a:lnTo>
                    <a:pt x="29" y="1077"/>
                  </a:lnTo>
                  <a:lnTo>
                    <a:pt x="16" y="1067"/>
                  </a:lnTo>
                  <a:lnTo>
                    <a:pt x="1" y="1056"/>
                  </a:lnTo>
                  <a:lnTo>
                    <a:pt x="1" y="1089"/>
                  </a:lnTo>
                  <a:lnTo>
                    <a:pt x="56" y="1130"/>
                  </a:lnTo>
                  <a:lnTo>
                    <a:pt x="56" y="1346"/>
                  </a:lnTo>
                  <a:lnTo>
                    <a:pt x="52" y="1343"/>
                  </a:lnTo>
                  <a:lnTo>
                    <a:pt x="47" y="1340"/>
                  </a:lnTo>
                  <a:lnTo>
                    <a:pt x="43" y="1335"/>
                  </a:lnTo>
                  <a:lnTo>
                    <a:pt x="37" y="1331"/>
                  </a:lnTo>
                  <a:lnTo>
                    <a:pt x="30" y="1324"/>
                  </a:lnTo>
                  <a:lnTo>
                    <a:pt x="21" y="1316"/>
                  </a:lnTo>
                  <a:lnTo>
                    <a:pt x="12" y="1306"/>
                  </a:lnTo>
                  <a:lnTo>
                    <a:pt x="0" y="1295"/>
                  </a:lnTo>
                  <a:lnTo>
                    <a:pt x="0" y="1320"/>
                  </a:lnTo>
                  <a:lnTo>
                    <a:pt x="14" y="1334"/>
                  </a:lnTo>
                  <a:lnTo>
                    <a:pt x="26" y="1344"/>
                  </a:lnTo>
                  <a:lnTo>
                    <a:pt x="37" y="1355"/>
                  </a:lnTo>
                  <a:lnTo>
                    <a:pt x="45" y="1363"/>
                  </a:lnTo>
                  <a:lnTo>
                    <a:pt x="52" y="1370"/>
                  </a:lnTo>
                  <a:lnTo>
                    <a:pt x="58" y="1376"/>
                  </a:lnTo>
                  <a:lnTo>
                    <a:pt x="63" y="1380"/>
                  </a:lnTo>
                  <a:lnTo>
                    <a:pt x="67" y="1384"/>
                  </a:lnTo>
                  <a:lnTo>
                    <a:pt x="909" y="1098"/>
                  </a:lnTo>
                  <a:lnTo>
                    <a:pt x="908" y="885"/>
                  </a:lnTo>
                  <a:lnTo>
                    <a:pt x="886" y="893"/>
                  </a:lnTo>
                  <a:lnTo>
                    <a:pt x="886" y="1079"/>
                  </a:lnTo>
                  <a:lnTo>
                    <a:pt x="90" y="1342"/>
                  </a:lnTo>
                  <a:lnTo>
                    <a:pt x="90" y="1130"/>
                  </a:lnTo>
                  <a:lnTo>
                    <a:pt x="902" y="876"/>
                  </a:lnTo>
                  <a:lnTo>
                    <a:pt x="679" y="759"/>
                  </a:lnTo>
                  <a:lnTo>
                    <a:pt x="850" y="712"/>
                  </a:lnTo>
                  <a:lnTo>
                    <a:pt x="855" y="703"/>
                  </a:lnTo>
                  <a:lnTo>
                    <a:pt x="859" y="695"/>
                  </a:lnTo>
                  <a:lnTo>
                    <a:pt x="861" y="688"/>
                  </a:lnTo>
                  <a:lnTo>
                    <a:pt x="857" y="683"/>
                  </a:lnTo>
                  <a:lnTo>
                    <a:pt x="56" y="896"/>
                  </a:lnTo>
                  <a:lnTo>
                    <a:pt x="56" y="120"/>
                  </a:lnTo>
                  <a:lnTo>
                    <a:pt x="62" y="119"/>
                  </a:lnTo>
                  <a:lnTo>
                    <a:pt x="73" y="117"/>
                  </a:lnTo>
                  <a:lnTo>
                    <a:pt x="85" y="115"/>
                  </a:lnTo>
                  <a:lnTo>
                    <a:pt x="101" y="113"/>
                  </a:lnTo>
                  <a:lnTo>
                    <a:pt x="121" y="110"/>
                  </a:lnTo>
                  <a:lnTo>
                    <a:pt x="144" y="107"/>
                  </a:lnTo>
                  <a:lnTo>
                    <a:pt x="168" y="104"/>
                  </a:lnTo>
                  <a:lnTo>
                    <a:pt x="196" y="100"/>
                  </a:lnTo>
                  <a:lnTo>
                    <a:pt x="225" y="97"/>
                  </a:lnTo>
                  <a:lnTo>
                    <a:pt x="255" y="93"/>
                  </a:lnTo>
                  <a:lnTo>
                    <a:pt x="287" y="89"/>
                  </a:lnTo>
                  <a:lnTo>
                    <a:pt x="320" y="85"/>
                  </a:lnTo>
                  <a:lnTo>
                    <a:pt x="355" y="81"/>
                  </a:lnTo>
                  <a:lnTo>
                    <a:pt x="389" y="76"/>
                  </a:lnTo>
                  <a:lnTo>
                    <a:pt x="424" y="71"/>
                  </a:lnTo>
                  <a:lnTo>
                    <a:pt x="460" y="67"/>
                  </a:lnTo>
                  <a:lnTo>
                    <a:pt x="494" y="63"/>
                  </a:lnTo>
                  <a:lnTo>
                    <a:pt x="530" y="59"/>
                  </a:lnTo>
                  <a:lnTo>
                    <a:pt x="563" y="54"/>
                  </a:lnTo>
                  <a:lnTo>
                    <a:pt x="597" y="51"/>
                  </a:lnTo>
                  <a:lnTo>
                    <a:pt x="629" y="46"/>
                  </a:lnTo>
                  <a:lnTo>
                    <a:pt x="660" y="43"/>
                  </a:lnTo>
                  <a:lnTo>
                    <a:pt x="689" y="39"/>
                  </a:lnTo>
                  <a:lnTo>
                    <a:pt x="715" y="36"/>
                  </a:lnTo>
                  <a:lnTo>
                    <a:pt x="741" y="33"/>
                  </a:lnTo>
                  <a:lnTo>
                    <a:pt x="763" y="30"/>
                  </a:lnTo>
                  <a:lnTo>
                    <a:pt x="782" y="28"/>
                  </a:lnTo>
                  <a:lnTo>
                    <a:pt x="799" y="25"/>
                  </a:lnTo>
                  <a:lnTo>
                    <a:pt x="812" y="24"/>
                  </a:lnTo>
                  <a:lnTo>
                    <a:pt x="823" y="23"/>
                  </a:lnTo>
                  <a:lnTo>
                    <a:pt x="828" y="22"/>
                  </a:lnTo>
                  <a:lnTo>
                    <a:pt x="831" y="22"/>
                  </a:lnTo>
                  <a:lnTo>
                    <a:pt x="829" y="666"/>
                  </a:lnTo>
                  <a:lnTo>
                    <a:pt x="834" y="667"/>
                  </a:lnTo>
                  <a:lnTo>
                    <a:pt x="842" y="667"/>
                  </a:lnTo>
                  <a:lnTo>
                    <a:pt x="851" y="666"/>
                  </a:lnTo>
                  <a:lnTo>
                    <a:pt x="854" y="659"/>
                  </a:lnTo>
                  <a:lnTo>
                    <a:pt x="854" y="32"/>
                  </a:lnTo>
                  <a:lnTo>
                    <a:pt x="855" y="21"/>
                  </a:lnTo>
                  <a:lnTo>
                    <a:pt x="849" y="11"/>
                  </a:lnTo>
                  <a:lnTo>
                    <a:pt x="840" y="4"/>
                  </a:lnTo>
                  <a:lnTo>
                    <a:pt x="828" y="0"/>
                  </a:lnTo>
                  <a:lnTo>
                    <a:pt x="47" y="94"/>
                  </a:lnTo>
                  <a:lnTo>
                    <a:pt x="44" y="97"/>
                  </a:lnTo>
                  <a:lnTo>
                    <a:pt x="36" y="102"/>
                  </a:lnTo>
                  <a:lnTo>
                    <a:pt x="28" y="112"/>
                  </a:lnTo>
                  <a:lnTo>
                    <a:pt x="26" y="122"/>
                  </a:lnTo>
                  <a:lnTo>
                    <a:pt x="26" y="916"/>
                  </a:lnTo>
                  <a:lnTo>
                    <a:pt x="30" y="922"/>
                  </a:lnTo>
                  <a:lnTo>
                    <a:pt x="35" y="925"/>
                  </a:lnTo>
                  <a:lnTo>
                    <a:pt x="39" y="929"/>
                  </a:lnTo>
                  <a:lnTo>
                    <a:pt x="44" y="930"/>
                  </a:lnTo>
                  <a:lnTo>
                    <a:pt x="48" y="930"/>
                  </a:lnTo>
                  <a:lnTo>
                    <a:pt x="54" y="930"/>
                  </a:lnTo>
                  <a:lnTo>
                    <a:pt x="61" y="929"/>
                  </a:lnTo>
                  <a:lnTo>
                    <a:pt x="67" y="926"/>
                  </a:lnTo>
                  <a:lnTo>
                    <a:pt x="658" y="76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920" name="Freeform 3701"/>
            <p:cNvSpPr>
              <a:spLocks/>
            </p:cNvSpPr>
            <p:nvPr/>
          </p:nvSpPr>
          <p:spPr bwMode="auto">
            <a:xfrm>
              <a:off x="1236" y="3514"/>
              <a:ext cx="342" cy="168"/>
            </a:xfrm>
            <a:custGeom>
              <a:avLst/>
              <a:gdLst>
                <a:gd name="T0" fmla="*/ 0 w 683"/>
                <a:gd name="T1" fmla="*/ 1 h 336"/>
                <a:gd name="T2" fmla="*/ 1 w 683"/>
                <a:gd name="T3" fmla="*/ 1 h 336"/>
                <a:gd name="T4" fmla="*/ 1 w 683"/>
                <a:gd name="T5" fmla="*/ 0 h 336"/>
                <a:gd name="T6" fmla="*/ 0 w 683"/>
                <a:gd name="T7" fmla="*/ 1 h 336"/>
                <a:gd name="T8" fmla="*/ 0 w 683"/>
                <a:gd name="T9" fmla="*/ 1 h 3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83"/>
                <a:gd name="T16" fmla="*/ 0 h 336"/>
                <a:gd name="T17" fmla="*/ 683 w 683"/>
                <a:gd name="T18" fmla="*/ 336 h 3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83" h="336">
                  <a:moveTo>
                    <a:pt x="0" y="336"/>
                  </a:moveTo>
                  <a:lnTo>
                    <a:pt x="683" y="16"/>
                  </a:lnTo>
                  <a:lnTo>
                    <a:pt x="657" y="0"/>
                  </a:lnTo>
                  <a:lnTo>
                    <a:pt x="0" y="308"/>
                  </a:lnTo>
                  <a:lnTo>
                    <a:pt x="0" y="3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921" name="Freeform 3702"/>
            <p:cNvSpPr>
              <a:spLocks/>
            </p:cNvSpPr>
            <p:nvPr/>
          </p:nvSpPr>
          <p:spPr bwMode="auto">
            <a:xfrm>
              <a:off x="1236" y="3544"/>
              <a:ext cx="373" cy="177"/>
            </a:xfrm>
            <a:custGeom>
              <a:avLst/>
              <a:gdLst>
                <a:gd name="T0" fmla="*/ 1 w 745"/>
                <a:gd name="T1" fmla="*/ 1 h 353"/>
                <a:gd name="T2" fmla="*/ 1 w 745"/>
                <a:gd name="T3" fmla="*/ 1 h 353"/>
                <a:gd name="T4" fmla="*/ 1 w 745"/>
                <a:gd name="T5" fmla="*/ 0 h 353"/>
                <a:gd name="T6" fmla="*/ 0 w 745"/>
                <a:gd name="T7" fmla="*/ 1 h 353"/>
                <a:gd name="T8" fmla="*/ 0 w 745"/>
                <a:gd name="T9" fmla="*/ 1 h 353"/>
                <a:gd name="T10" fmla="*/ 1 w 745"/>
                <a:gd name="T11" fmla="*/ 1 h 3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45"/>
                <a:gd name="T19" fmla="*/ 0 h 353"/>
                <a:gd name="T20" fmla="*/ 745 w 745"/>
                <a:gd name="T21" fmla="*/ 353 h 35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45" h="353">
                  <a:moveTo>
                    <a:pt x="46" y="353"/>
                  </a:moveTo>
                  <a:lnTo>
                    <a:pt x="745" y="19"/>
                  </a:lnTo>
                  <a:lnTo>
                    <a:pt x="729" y="0"/>
                  </a:lnTo>
                  <a:lnTo>
                    <a:pt x="0" y="348"/>
                  </a:lnTo>
                  <a:lnTo>
                    <a:pt x="0" y="353"/>
                  </a:lnTo>
                  <a:lnTo>
                    <a:pt x="46" y="35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</p:grpSp>
      <p:sp>
        <p:nvSpPr>
          <p:cNvPr id="29730" name="AutoShape 3703"/>
          <p:cNvSpPr>
            <a:spLocks noChangeArrowheads="1"/>
          </p:cNvSpPr>
          <p:nvPr/>
        </p:nvSpPr>
        <p:spPr bwMode="auto">
          <a:xfrm>
            <a:off x="1692275" y="4014788"/>
            <a:ext cx="946150" cy="900112"/>
          </a:xfrm>
          <a:prstGeom prst="roundRect">
            <a:avLst>
              <a:gd name="adj" fmla="val 8676"/>
            </a:avLst>
          </a:prstGeom>
          <a:solidFill>
            <a:schemeClr val="bg1"/>
          </a:solidFill>
          <a:ln w="19050">
            <a:solidFill>
              <a:srgbClr val="FF66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 sz="3200">
              <a:latin typeface="Times New Roman" charset="0"/>
            </a:endParaRPr>
          </a:p>
        </p:txBody>
      </p:sp>
      <p:grpSp>
        <p:nvGrpSpPr>
          <p:cNvPr id="29731" name="Group 3704"/>
          <p:cNvGrpSpPr>
            <a:grpSpLocks noChangeAspect="1"/>
          </p:cNvGrpSpPr>
          <p:nvPr/>
        </p:nvGrpSpPr>
        <p:grpSpPr bwMode="auto">
          <a:xfrm>
            <a:off x="1781175" y="4103688"/>
            <a:ext cx="765175" cy="668337"/>
            <a:chOff x="-157" y="1524"/>
            <a:chExt cx="1143" cy="997"/>
          </a:xfrm>
        </p:grpSpPr>
        <p:sp>
          <p:nvSpPr>
            <p:cNvPr id="29814" name="AutoShape 3705"/>
            <p:cNvSpPr>
              <a:spLocks noChangeAspect="1" noChangeArrowheads="1" noTextEdit="1"/>
            </p:cNvSpPr>
            <p:nvPr/>
          </p:nvSpPr>
          <p:spPr bwMode="auto">
            <a:xfrm>
              <a:off x="-157" y="1524"/>
              <a:ext cx="1143" cy="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15" name="Freeform 3706"/>
            <p:cNvSpPr>
              <a:spLocks/>
            </p:cNvSpPr>
            <p:nvPr/>
          </p:nvSpPr>
          <p:spPr bwMode="auto">
            <a:xfrm>
              <a:off x="-44" y="1524"/>
              <a:ext cx="1030" cy="865"/>
            </a:xfrm>
            <a:custGeom>
              <a:avLst/>
              <a:gdLst>
                <a:gd name="T0" fmla="*/ 1 w 2060"/>
                <a:gd name="T1" fmla="*/ 1 h 1730"/>
                <a:gd name="T2" fmla="*/ 1 w 2060"/>
                <a:gd name="T3" fmla="*/ 1 h 1730"/>
                <a:gd name="T4" fmla="*/ 1 w 2060"/>
                <a:gd name="T5" fmla="*/ 1 h 1730"/>
                <a:gd name="T6" fmla="*/ 1 w 2060"/>
                <a:gd name="T7" fmla="*/ 1 h 1730"/>
                <a:gd name="T8" fmla="*/ 1 w 2060"/>
                <a:gd name="T9" fmla="*/ 1 h 1730"/>
                <a:gd name="T10" fmla="*/ 1 w 2060"/>
                <a:gd name="T11" fmla="*/ 1 h 1730"/>
                <a:gd name="T12" fmla="*/ 1 w 2060"/>
                <a:gd name="T13" fmla="*/ 1 h 1730"/>
                <a:gd name="T14" fmla="*/ 1 w 2060"/>
                <a:gd name="T15" fmla="*/ 1 h 1730"/>
                <a:gd name="T16" fmla="*/ 1 w 2060"/>
                <a:gd name="T17" fmla="*/ 1 h 1730"/>
                <a:gd name="T18" fmla="*/ 1 w 2060"/>
                <a:gd name="T19" fmla="*/ 1 h 1730"/>
                <a:gd name="T20" fmla="*/ 1 w 2060"/>
                <a:gd name="T21" fmla="*/ 0 h 1730"/>
                <a:gd name="T22" fmla="*/ 1 w 2060"/>
                <a:gd name="T23" fmla="*/ 1 h 1730"/>
                <a:gd name="T24" fmla="*/ 1 w 2060"/>
                <a:gd name="T25" fmla="*/ 1 h 1730"/>
                <a:gd name="T26" fmla="*/ 1 w 2060"/>
                <a:gd name="T27" fmla="*/ 1 h 1730"/>
                <a:gd name="T28" fmla="*/ 1 w 2060"/>
                <a:gd name="T29" fmla="*/ 1 h 1730"/>
                <a:gd name="T30" fmla="*/ 1 w 2060"/>
                <a:gd name="T31" fmla="*/ 1 h 1730"/>
                <a:gd name="T32" fmla="*/ 1 w 2060"/>
                <a:gd name="T33" fmla="*/ 1 h 1730"/>
                <a:gd name="T34" fmla="*/ 1 w 2060"/>
                <a:gd name="T35" fmla="*/ 1 h 1730"/>
                <a:gd name="T36" fmla="*/ 1 w 2060"/>
                <a:gd name="T37" fmla="*/ 1 h 1730"/>
                <a:gd name="T38" fmla="*/ 1 w 2060"/>
                <a:gd name="T39" fmla="*/ 1 h 1730"/>
                <a:gd name="T40" fmla="*/ 1 w 2060"/>
                <a:gd name="T41" fmla="*/ 1 h 1730"/>
                <a:gd name="T42" fmla="*/ 1 w 2060"/>
                <a:gd name="T43" fmla="*/ 1 h 1730"/>
                <a:gd name="T44" fmla="*/ 1 w 2060"/>
                <a:gd name="T45" fmla="*/ 1 h 1730"/>
                <a:gd name="T46" fmla="*/ 1 w 2060"/>
                <a:gd name="T47" fmla="*/ 1 h 1730"/>
                <a:gd name="T48" fmla="*/ 1 w 2060"/>
                <a:gd name="T49" fmla="*/ 1 h 1730"/>
                <a:gd name="T50" fmla="*/ 1 w 2060"/>
                <a:gd name="T51" fmla="*/ 1 h 1730"/>
                <a:gd name="T52" fmla="*/ 1 w 2060"/>
                <a:gd name="T53" fmla="*/ 1 h 1730"/>
                <a:gd name="T54" fmla="*/ 1 w 2060"/>
                <a:gd name="T55" fmla="*/ 1 h 1730"/>
                <a:gd name="T56" fmla="*/ 1 w 2060"/>
                <a:gd name="T57" fmla="*/ 1 h 1730"/>
                <a:gd name="T58" fmla="*/ 1 w 2060"/>
                <a:gd name="T59" fmla="*/ 1 h 1730"/>
                <a:gd name="T60" fmla="*/ 1 w 2060"/>
                <a:gd name="T61" fmla="*/ 1 h 1730"/>
                <a:gd name="T62" fmla="*/ 1 w 2060"/>
                <a:gd name="T63" fmla="*/ 1 h 1730"/>
                <a:gd name="T64" fmla="*/ 1 w 2060"/>
                <a:gd name="T65" fmla="*/ 1 h 1730"/>
                <a:gd name="T66" fmla="*/ 1 w 2060"/>
                <a:gd name="T67" fmla="*/ 1 h 1730"/>
                <a:gd name="T68" fmla="*/ 1 w 2060"/>
                <a:gd name="T69" fmla="*/ 1 h 1730"/>
                <a:gd name="T70" fmla="*/ 1 w 2060"/>
                <a:gd name="T71" fmla="*/ 1 h 1730"/>
                <a:gd name="T72" fmla="*/ 1 w 2060"/>
                <a:gd name="T73" fmla="*/ 1 h 1730"/>
                <a:gd name="T74" fmla="*/ 1 w 2060"/>
                <a:gd name="T75" fmla="*/ 1 h 1730"/>
                <a:gd name="T76" fmla="*/ 1 w 2060"/>
                <a:gd name="T77" fmla="*/ 1 h 1730"/>
                <a:gd name="T78" fmla="*/ 1 w 2060"/>
                <a:gd name="T79" fmla="*/ 1 h 1730"/>
                <a:gd name="T80" fmla="*/ 1 w 2060"/>
                <a:gd name="T81" fmla="*/ 1 h 1730"/>
                <a:gd name="T82" fmla="*/ 1 w 2060"/>
                <a:gd name="T83" fmla="*/ 1 h 1730"/>
                <a:gd name="T84" fmla="*/ 1 w 2060"/>
                <a:gd name="T85" fmla="*/ 1 h 1730"/>
                <a:gd name="T86" fmla="*/ 1 w 2060"/>
                <a:gd name="T87" fmla="*/ 1 h 1730"/>
                <a:gd name="T88" fmla="*/ 1 w 2060"/>
                <a:gd name="T89" fmla="*/ 1 h 1730"/>
                <a:gd name="T90" fmla="*/ 1 w 2060"/>
                <a:gd name="T91" fmla="*/ 1 h 1730"/>
                <a:gd name="T92" fmla="*/ 1 w 2060"/>
                <a:gd name="T93" fmla="*/ 1 h 1730"/>
                <a:gd name="T94" fmla="*/ 1 w 2060"/>
                <a:gd name="T95" fmla="*/ 1 h 1730"/>
                <a:gd name="T96" fmla="*/ 1 w 2060"/>
                <a:gd name="T97" fmla="*/ 1 h 1730"/>
                <a:gd name="T98" fmla="*/ 1 w 2060"/>
                <a:gd name="T99" fmla="*/ 1 h 1730"/>
                <a:gd name="T100" fmla="*/ 1 w 2060"/>
                <a:gd name="T101" fmla="*/ 1 h 1730"/>
                <a:gd name="T102" fmla="*/ 1 w 2060"/>
                <a:gd name="T103" fmla="*/ 1 h 1730"/>
                <a:gd name="T104" fmla="*/ 1 w 2060"/>
                <a:gd name="T105" fmla="*/ 1 h 1730"/>
                <a:gd name="T106" fmla="*/ 1 w 2060"/>
                <a:gd name="T107" fmla="*/ 1 h 1730"/>
                <a:gd name="T108" fmla="*/ 1 w 2060"/>
                <a:gd name="T109" fmla="*/ 1 h 1730"/>
                <a:gd name="T110" fmla="*/ 1 w 2060"/>
                <a:gd name="T111" fmla="*/ 1 h 1730"/>
                <a:gd name="T112" fmla="*/ 1 w 2060"/>
                <a:gd name="T113" fmla="*/ 1 h 1730"/>
                <a:gd name="T114" fmla="*/ 1 w 2060"/>
                <a:gd name="T115" fmla="*/ 1 h 1730"/>
                <a:gd name="T116" fmla="*/ 1 w 2060"/>
                <a:gd name="T117" fmla="*/ 1 h 173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060"/>
                <a:gd name="T178" fmla="*/ 0 h 1730"/>
                <a:gd name="T179" fmla="*/ 2060 w 2060"/>
                <a:gd name="T180" fmla="*/ 1730 h 173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060" h="1730">
                  <a:moveTo>
                    <a:pt x="2005" y="869"/>
                  </a:moveTo>
                  <a:lnTo>
                    <a:pt x="1996" y="850"/>
                  </a:lnTo>
                  <a:lnTo>
                    <a:pt x="1985" y="832"/>
                  </a:lnTo>
                  <a:lnTo>
                    <a:pt x="1975" y="813"/>
                  </a:lnTo>
                  <a:lnTo>
                    <a:pt x="1964" y="795"/>
                  </a:lnTo>
                  <a:lnTo>
                    <a:pt x="1953" y="779"/>
                  </a:lnTo>
                  <a:lnTo>
                    <a:pt x="1940" y="761"/>
                  </a:lnTo>
                  <a:lnTo>
                    <a:pt x="1928" y="745"/>
                  </a:lnTo>
                  <a:lnTo>
                    <a:pt x="1915" y="729"/>
                  </a:lnTo>
                  <a:lnTo>
                    <a:pt x="1922" y="695"/>
                  </a:lnTo>
                  <a:lnTo>
                    <a:pt x="1926" y="660"/>
                  </a:lnTo>
                  <a:lnTo>
                    <a:pt x="1930" y="626"/>
                  </a:lnTo>
                  <a:lnTo>
                    <a:pt x="1931" y="590"/>
                  </a:lnTo>
                  <a:lnTo>
                    <a:pt x="1930" y="551"/>
                  </a:lnTo>
                  <a:lnTo>
                    <a:pt x="1926" y="513"/>
                  </a:lnTo>
                  <a:lnTo>
                    <a:pt x="1921" y="475"/>
                  </a:lnTo>
                  <a:lnTo>
                    <a:pt x="1913" y="438"/>
                  </a:lnTo>
                  <a:lnTo>
                    <a:pt x="1902" y="402"/>
                  </a:lnTo>
                  <a:lnTo>
                    <a:pt x="1890" y="366"/>
                  </a:lnTo>
                  <a:lnTo>
                    <a:pt x="1876" y="333"/>
                  </a:lnTo>
                  <a:lnTo>
                    <a:pt x="1860" y="300"/>
                  </a:lnTo>
                  <a:lnTo>
                    <a:pt x="1843" y="270"/>
                  </a:lnTo>
                  <a:lnTo>
                    <a:pt x="1825" y="242"/>
                  </a:lnTo>
                  <a:lnTo>
                    <a:pt x="1807" y="214"/>
                  </a:lnTo>
                  <a:lnTo>
                    <a:pt x="1786" y="189"/>
                  </a:lnTo>
                  <a:lnTo>
                    <a:pt x="1764" y="164"/>
                  </a:lnTo>
                  <a:lnTo>
                    <a:pt x="1741" y="141"/>
                  </a:lnTo>
                  <a:lnTo>
                    <a:pt x="1718" y="120"/>
                  </a:lnTo>
                  <a:lnTo>
                    <a:pt x="1693" y="99"/>
                  </a:lnTo>
                  <a:lnTo>
                    <a:pt x="1677" y="88"/>
                  </a:lnTo>
                  <a:lnTo>
                    <a:pt x="1660" y="77"/>
                  </a:lnTo>
                  <a:lnTo>
                    <a:pt x="1644" y="67"/>
                  </a:lnTo>
                  <a:lnTo>
                    <a:pt x="1627" y="58"/>
                  </a:lnTo>
                  <a:lnTo>
                    <a:pt x="1610" y="48"/>
                  </a:lnTo>
                  <a:lnTo>
                    <a:pt x="1592" y="40"/>
                  </a:lnTo>
                  <a:lnTo>
                    <a:pt x="1574" y="33"/>
                  </a:lnTo>
                  <a:lnTo>
                    <a:pt x="1556" y="26"/>
                  </a:lnTo>
                  <a:lnTo>
                    <a:pt x="1537" y="21"/>
                  </a:lnTo>
                  <a:lnTo>
                    <a:pt x="1519" y="15"/>
                  </a:lnTo>
                  <a:lnTo>
                    <a:pt x="1500" y="10"/>
                  </a:lnTo>
                  <a:lnTo>
                    <a:pt x="1481" y="7"/>
                  </a:lnTo>
                  <a:lnTo>
                    <a:pt x="1461" y="3"/>
                  </a:lnTo>
                  <a:lnTo>
                    <a:pt x="1442" y="1"/>
                  </a:lnTo>
                  <a:lnTo>
                    <a:pt x="1422" y="0"/>
                  </a:lnTo>
                  <a:lnTo>
                    <a:pt x="1401" y="0"/>
                  </a:lnTo>
                  <a:lnTo>
                    <a:pt x="1385" y="0"/>
                  </a:lnTo>
                  <a:lnTo>
                    <a:pt x="1368" y="1"/>
                  </a:lnTo>
                  <a:lnTo>
                    <a:pt x="1352" y="2"/>
                  </a:lnTo>
                  <a:lnTo>
                    <a:pt x="1336" y="5"/>
                  </a:lnTo>
                  <a:lnTo>
                    <a:pt x="1319" y="7"/>
                  </a:lnTo>
                  <a:lnTo>
                    <a:pt x="1303" y="10"/>
                  </a:lnTo>
                  <a:lnTo>
                    <a:pt x="1288" y="14"/>
                  </a:lnTo>
                  <a:lnTo>
                    <a:pt x="1272" y="18"/>
                  </a:lnTo>
                  <a:lnTo>
                    <a:pt x="1257" y="23"/>
                  </a:lnTo>
                  <a:lnTo>
                    <a:pt x="1242" y="29"/>
                  </a:lnTo>
                  <a:lnTo>
                    <a:pt x="1226" y="35"/>
                  </a:lnTo>
                  <a:lnTo>
                    <a:pt x="1212" y="40"/>
                  </a:lnTo>
                  <a:lnTo>
                    <a:pt x="1197" y="47"/>
                  </a:lnTo>
                  <a:lnTo>
                    <a:pt x="1182" y="54"/>
                  </a:lnTo>
                  <a:lnTo>
                    <a:pt x="1169" y="62"/>
                  </a:lnTo>
                  <a:lnTo>
                    <a:pt x="1155" y="70"/>
                  </a:lnTo>
                  <a:lnTo>
                    <a:pt x="1147" y="67"/>
                  </a:lnTo>
                  <a:lnTo>
                    <a:pt x="1140" y="65"/>
                  </a:lnTo>
                  <a:lnTo>
                    <a:pt x="1132" y="61"/>
                  </a:lnTo>
                  <a:lnTo>
                    <a:pt x="1125" y="59"/>
                  </a:lnTo>
                  <a:lnTo>
                    <a:pt x="1117" y="56"/>
                  </a:lnTo>
                  <a:lnTo>
                    <a:pt x="1109" y="55"/>
                  </a:lnTo>
                  <a:lnTo>
                    <a:pt x="1102" y="53"/>
                  </a:lnTo>
                  <a:lnTo>
                    <a:pt x="1094" y="52"/>
                  </a:lnTo>
                  <a:lnTo>
                    <a:pt x="1068" y="48"/>
                  </a:lnTo>
                  <a:lnTo>
                    <a:pt x="1044" y="45"/>
                  </a:lnTo>
                  <a:lnTo>
                    <a:pt x="1020" y="43"/>
                  </a:lnTo>
                  <a:lnTo>
                    <a:pt x="996" y="41"/>
                  </a:lnTo>
                  <a:lnTo>
                    <a:pt x="973" y="41"/>
                  </a:lnTo>
                  <a:lnTo>
                    <a:pt x="951" y="41"/>
                  </a:lnTo>
                  <a:lnTo>
                    <a:pt x="928" y="43"/>
                  </a:lnTo>
                  <a:lnTo>
                    <a:pt x="907" y="45"/>
                  </a:lnTo>
                  <a:lnTo>
                    <a:pt x="886" y="47"/>
                  </a:lnTo>
                  <a:lnTo>
                    <a:pt x="866" y="51"/>
                  </a:lnTo>
                  <a:lnTo>
                    <a:pt x="845" y="55"/>
                  </a:lnTo>
                  <a:lnTo>
                    <a:pt x="825" y="60"/>
                  </a:lnTo>
                  <a:lnTo>
                    <a:pt x="807" y="66"/>
                  </a:lnTo>
                  <a:lnTo>
                    <a:pt x="789" y="73"/>
                  </a:lnTo>
                  <a:lnTo>
                    <a:pt x="770" y="79"/>
                  </a:lnTo>
                  <a:lnTo>
                    <a:pt x="753" y="86"/>
                  </a:lnTo>
                  <a:lnTo>
                    <a:pt x="725" y="100"/>
                  </a:lnTo>
                  <a:lnTo>
                    <a:pt x="699" y="116"/>
                  </a:lnTo>
                  <a:lnTo>
                    <a:pt x="673" y="134"/>
                  </a:lnTo>
                  <a:lnTo>
                    <a:pt x="649" y="153"/>
                  </a:lnTo>
                  <a:lnTo>
                    <a:pt x="626" y="173"/>
                  </a:lnTo>
                  <a:lnTo>
                    <a:pt x="605" y="195"/>
                  </a:lnTo>
                  <a:lnTo>
                    <a:pt x="586" y="218"/>
                  </a:lnTo>
                  <a:lnTo>
                    <a:pt x="567" y="242"/>
                  </a:lnTo>
                  <a:lnTo>
                    <a:pt x="550" y="267"/>
                  </a:lnTo>
                  <a:lnTo>
                    <a:pt x="534" y="294"/>
                  </a:lnTo>
                  <a:lnTo>
                    <a:pt x="519" y="320"/>
                  </a:lnTo>
                  <a:lnTo>
                    <a:pt x="506" y="348"/>
                  </a:lnTo>
                  <a:lnTo>
                    <a:pt x="494" y="377"/>
                  </a:lnTo>
                  <a:lnTo>
                    <a:pt x="483" y="407"/>
                  </a:lnTo>
                  <a:lnTo>
                    <a:pt x="473" y="437"/>
                  </a:lnTo>
                  <a:lnTo>
                    <a:pt x="465" y="467"/>
                  </a:lnTo>
                  <a:lnTo>
                    <a:pt x="464" y="467"/>
                  </a:lnTo>
                  <a:lnTo>
                    <a:pt x="463" y="467"/>
                  </a:lnTo>
                  <a:lnTo>
                    <a:pt x="462" y="467"/>
                  </a:lnTo>
                  <a:lnTo>
                    <a:pt x="441" y="468"/>
                  </a:lnTo>
                  <a:lnTo>
                    <a:pt x="420" y="470"/>
                  </a:lnTo>
                  <a:lnTo>
                    <a:pt x="400" y="475"/>
                  </a:lnTo>
                  <a:lnTo>
                    <a:pt x="382" y="482"/>
                  </a:lnTo>
                  <a:lnTo>
                    <a:pt x="365" y="490"/>
                  </a:lnTo>
                  <a:lnTo>
                    <a:pt x="348" y="499"/>
                  </a:lnTo>
                  <a:lnTo>
                    <a:pt x="333" y="510"/>
                  </a:lnTo>
                  <a:lnTo>
                    <a:pt x="319" y="522"/>
                  </a:lnTo>
                  <a:lnTo>
                    <a:pt x="305" y="536"/>
                  </a:lnTo>
                  <a:lnTo>
                    <a:pt x="293" y="551"/>
                  </a:lnTo>
                  <a:lnTo>
                    <a:pt x="283" y="566"/>
                  </a:lnTo>
                  <a:lnTo>
                    <a:pt x="274" y="583"/>
                  </a:lnTo>
                  <a:lnTo>
                    <a:pt x="266" y="600"/>
                  </a:lnTo>
                  <a:lnTo>
                    <a:pt x="260" y="619"/>
                  </a:lnTo>
                  <a:lnTo>
                    <a:pt x="255" y="637"/>
                  </a:lnTo>
                  <a:lnTo>
                    <a:pt x="252" y="657"/>
                  </a:lnTo>
                  <a:lnTo>
                    <a:pt x="250" y="690"/>
                  </a:lnTo>
                  <a:lnTo>
                    <a:pt x="252" y="721"/>
                  </a:lnTo>
                  <a:lnTo>
                    <a:pt x="258" y="751"/>
                  </a:lnTo>
                  <a:lnTo>
                    <a:pt x="267" y="779"/>
                  </a:lnTo>
                  <a:lnTo>
                    <a:pt x="248" y="788"/>
                  </a:lnTo>
                  <a:lnTo>
                    <a:pt x="231" y="797"/>
                  </a:lnTo>
                  <a:lnTo>
                    <a:pt x="214" y="806"/>
                  </a:lnTo>
                  <a:lnTo>
                    <a:pt x="197" y="817"/>
                  </a:lnTo>
                  <a:lnTo>
                    <a:pt x="181" y="827"/>
                  </a:lnTo>
                  <a:lnTo>
                    <a:pt x="164" y="839"/>
                  </a:lnTo>
                  <a:lnTo>
                    <a:pt x="149" y="850"/>
                  </a:lnTo>
                  <a:lnTo>
                    <a:pt x="136" y="863"/>
                  </a:lnTo>
                  <a:lnTo>
                    <a:pt x="122" y="875"/>
                  </a:lnTo>
                  <a:lnTo>
                    <a:pt x="108" y="889"/>
                  </a:lnTo>
                  <a:lnTo>
                    <a:pt x="95" y="902"/>
                  </a:lnTo>
                  <a:lnTo>
                    <a:pt x="84" y="917"/>
                  </a:lnTo>
                  <a:lnTo>
                    <a:pt x="72" y="932"/>
                  </a:lnTo>
                  <a:lnTo>
                    <a:pt x="62" y="947"/>
                  </a:lnTo>
                  <a:lnTo>
                    <a:pt x="53" y="962"/>
                  </a:lnTo>
                  <a:lnTo>
                    <a:pt x="43" y="978"/>
                  </a:lnTo>
                  <a:lnTo>
                    <a:pt x="33" y="999"/>
                  </a:lnTo>
                  <a:lnTo>
                    <a:pt x="25" y="1019"/>
                  </a:lnTo>
                  <a:lnTo>
                    <a:pt x="17" y="1041"/>
                  </a:lnTo>
                  <a:lnTo>
                    <a:pt x="11" y="1064"/>
                  </a:lnTo>
                  <a:lnTo>
                    <a:pt x="7" y="1087"/>
                  </a:lnTo>
                  <a:lnTo>
                    <a:pt x="3" y="1112"/>
                  </a:lnTo>
                  <a:lnTo>
                    <a:pt x="1" y="1137"/>
                  </a:lnTo>
                  <a:lnTo>
                    <a:pt x="0" y="1162"/>
                  </a:lnTo>
                  <a:lnTo>
                    <a:pt x="3" y="1218"/>
                  </a:lnTo>
                  <a:lnTo>
                    <a:pt x="12" y="1272"/>
                  </a:lnTo>
                  <a:lnTo>
                    <a:pt x="27" y="1324"/>
                  </a:lnTo>
                  <a:lnTo>
                    <a:pt x="49" y="1374"/>
                  </a:lnTo>
                  <a:lnTo>
                    <a:pt x="75" y="1421"/>
                  </a:lnTo>
                  <a:lnTo>
                    <a:pt x="107" y="1466"/>
                  </a:lnTo>
                  <a:lnTo>
                    <a:pt x="143" y="1508"/>
                  </a:lnTo>
                  <a:lnTo>
                    <a:pt x="183" y="1547"/>
                  </a:lnTo>
                  <a:lnTo>
                    <a:pt x="227" y="1582"/>
                  </a:lnTo>
                  <a:lnTo>
                    <a:pt x="275" y="1613"/>
                  </a:lnTo>
                  <a:lnTo>
                    <a:pt x="327" y="1640"/>
                  </a:lnTo>
                  <a:lnTo>
                    <a:pt x="381" y="1663"/>
                  </a:lnTo>
                  <a:lnTo>
                    <a:pt x="438" y="1682"/>
                  </a:lnTo>
                  <a:lnTo>
                    <a:pt x="498" y="1694"/>
                  </a:lnTo>
                  <a:lnTo>
                    <a:pt x="561" y="1704"/>
                  </a:lnTo>
                  <a:lnTo>
                    <a:pt x="624" y="1706"/>
                  </a:lnTo>
                  <a:lnTo>
                    <a:pt x="653" y="1706"/>
                  </a:lnTo>
                  <a:lnTo>
                    <a:pt x="680" y="1704"/>
                  </a:lnTo>
                  <a:lnTo>
                    <a:pt x="708" y="1701"/>
                  </a:lnTo>
                  <a:lnTo>
                    <a:pt x="736" y="1697"/>
                  </a:lnTo>
                  <a:lnTo>
                    <a:pt x="763" y="1692"/>
                  </a:lnTo>
                  <a:lnTo>
                    <a:pt x="790" y="1686"/>
                  </a:lnTo>
                  <a:lnTo>
                    <a:pt x="815" y="1680"/>
                  </a:lnTo>
                  <a:lnTo>
                    <a:pt x="842" y="1671"/>
                  </a:lnTo>
                  <a:lnTo>
                    <a:pt x="866" y="1663"/>
                  </a:lnTo>
                  <a:lnTo>
                    <a:pt x="891" y="1654"/>
                  </a:lnTo>
                  <a:lnTo>
                    <a:pt x="914" y="1644"/>
                  </a:lnTo>
                  <a:lnTo>
                    <a:pt x="938" y="1632"/>
                  </a:lnTo>
                  <a:lnTo>
                    <a:pt x="960" y="1620"/>
                  </a:lnTo>
                  <a:lnTo>
                    <a:pt x="983" y="1607"/>
                  </a:lnTo>
                  <a:lnTo>
                    <a:pt x="1004" y="1593"/>
                  </a:lnTo>
                  <a:lnTo>
                    <a:pt x="1025" y="1579"/>
                  </a:lnTo>
                  <a:lnTo>
                    <a:pt x="1045" y="1597"/>
                  </a:lnTo>
                  <a:lnTo>
                    <a:pt x="1067" y="1613"/>
                  </a:lnTo>
                  <a:lnTo>
                    <a:pt x="1089" y="1628"/>
                  </a:lnTo>
                  <a:lnTo>
                    <a:pt x="1113" y="1643"/>
                  </a:lnTo>
                  <a:lnTo>
                    <a:pt x="1136" y="1655"/>
                  </a:lnTo>
                  <a:lnTo>
                    <a:pt x="1162" y="1668"/>
                  </a:lnTo>
                  <a:lnTo>
                    <a:pt x="1186" y="1680"/>
                  </a:lnTo>
                  <a:lnTo>
                    <a:pt x="1212" y="1690"/>
                  </a:lnTo>
                  <a:lnTo>
                    <a:pt x="1239" y="1699"/>
                  </a:lnTo>
                  <a:lnTo>
                    <a:pt x="1265" y="1707"/>
                  </a:lnTo>
                  <a:lnTo>
                    <a:pt x="1293" y="1714"/>
                  </a:lnTo>
                  <a:lnTo>
                    <a:pt x="1321" y="1720"/>
                  </a:lnTo>
                  <a:lnTo>
                    <a:pt x="1348" y="1724"/>
                  </a:lnTo>
                  <a:lnTo>
                    <a:pt x="1377" y="1728"/>
                  </a:lnTo>
                  <a:lnTo>
                    <a:pt x="1406" y="1729"/>
                  </a:lnTo>
                  <a:lnTo>
                    <a:pt x="1436" y="1730"/>
                  </a:lnTo>
                  <a:lnTo>
                    <a:pt x="1475" y="1729"/>
                  </a:lnTo>
                  <a:lnTo>
                    <a:pt x="1514" y="1726"/>
                  </a:lnTo>
                  <a:lnTo>
                    <a:pt x="1552" y="1720"/>
                  </a:lnTo>
                  <a:lnTo>
                    <a:pt x="1589" y="1712"/>
                  </a:lnTo>
                  <a:lnTo>
                    <a:pt x="1626" y="1701"/>
                  </a:lnTo>
                  <a:lnTo>
                    <a:pt x="1662" y="1689"/>
                  </a:lnTo>
                  <a:lnTo>
                    <a:pt x="1696" y="1675"/>
                  </a:lnTo>
                  <a:lnTo>
                    <a:pt x="1729" y="1658"/>
                  </a:lnTo>
                  <a:lnTo>
                    <a:pt x="1762" y="1640"/>
                  </a:lnTo>
                  <a:lnTo>
                    <a:pt x="1793" y="1620"/>
                  </a:lnTo>
                  <a:lnTo>
                    <a:pt x="1822" y="1599"/>
                  </a:lnTo>
                  <a:lnTo>
                    <a:pt x="1850" y="1575"/>
                  </a:lnTo>
                  <a:lnTo>
                    <a:pt x="1877" y="1551"/>
                  </a:lnTo>
                  <a:lnTo>
                    <a:pt x="1902" y="1524"/>
                  </a:lnTo>
                  <a:lnTo>
                    <a:pt x="1926" y="1496"/>
                  </a:lnTo>
                  <a:lnTo>
                    <a:pt x="1948" y="1468"/>
                  </a:lnTo>
                  <a:lnTo>
                    <a:pt x="1960" y="1450"/>
                  </a:lnTo>
                  <a:lnTo>
                    <a:pt x="1971" y="1433"/>
                  </a:lnTo>
                  <a:lnTo>
                    <a:pt x="1982" y="1416"/>
                  </a:lnTo>
                  <a:lnTo>
                    <a:pt x="1992" y="1397"/>
                  </a:lnTo>
                  <a:lnTo>
                    <a:pt x="2000" y="1379"/>
                  </a:lnTo>
                  <a:lnTo>
                    <a:pt x="2009" y="1360"/>
                  </a:lnTo>
                  <a:lnTo>
                    <a:pt x="2017" y="1342"/>
                  </a:lnTo>
                  <a:lnTo>
                    <a:pt x="2024" y="1322"/>
                  </a:lnTo>
                  <a:lnTo>
                    <a:pt x="2032" y="1298"/>
                  </a:lnTo>
                  <a:lnTo>
                    <a:pt x="2039" y="1274"/>
                  </a:lnTo>
                  <a:lnTo>
                    <a:pt x="2046" y="1249"/>
                  </a:lnTo>
                  <a:lnTo>
                    <a:pt x="2051" y="1225"/>
                  </a:lnTo>
                  <a:lnTo>
                    <a:pt x="2054" y="1198"/>
                  </a:lnTo>
                  <a:lnTo>
                    <a:pt x="2058" y="1173"/>
                  </a:lnTo>
                  <a:lnTo>
                    <a:pt x="2059" y="1146"/>
                  </a:lnTo>
                  <a:lnTo>
                    <a:pt x="2060" y="1120"/>
                  </a:lnTo>
                  <a:lnTo>
                    <a:pt x="2059" y="1086"/>
                  </a:lnTo>
                  <a:lnTo>
                    <a:pt x="2057" y="1053"/>
                  </a:lnTo>
                  <a:lnTo>
                    <a:pt x="2052" y="1021"/>
                  </a:lnTo>
                  <a:lnTo>
                    <a:pt x="2045" y="988"/>
                  </a:lnTo>
                  <a:lnTo>
                    <a:pt x="2037" y="957"/>
                  </a:lnTo>
                  <a:lnTo>
                    <a:pt x="2028" y="927"/>
                  </a:lnTo>
                  <a:lnTo>
                    <a:pt x="2017" y="897"/>
                  </a:lnTo>
                  <a:lnTo>
                    <a:pt x="2005" y="869"/>
                  </a:lnTo>
                  <a:close/>
                </a:path>
              </a:pathLst>
            </a:custGeom>
            <a:solidFill>
              <a:srgbClr val="DD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16" name="Freeform 3707"/>
            <p:cNvSpPr>
              <a:spLocks/>
            </p:cNvSpPr>
            <p:nvPr/>
          </p:nvSpPr>
          <p:spPr bwMode="auto">
            <a:xfrm>
              <a:off x="-157" y="2153"/>
              <a:ext cx="1112" cy="368"/>
            </a:xfrm>
            <a:custGeom>
              <a:avLst/>
              <a:gdLst>
                <a:gd name="T0" fmla="*/ 0 w 2225"/>
                <a:gd name="T1" fmla="*/ 0 h 736"/>
                <a:gd name="T2" fmla="*/ 0 w 2225"/>
                <a:gd name="T3" fmla="*/ 1 h 736"/>
                <a:gd name="T4" fmla="*/ 0 w 2225"/>
                <a:gd name="T5" fmla="*/ 1 h 736"/>
                <a:gd name="T6" fmla="*/ 0 w 2225"/>
                <a:gd name="T7" fmla="*/ 1 h 736"/>
                <a:gd name="T8" fmla="*/ 0 w 2225"/>
                <a:gd name="T9" fmla="*/ 1 h 736"/>
                <a:gd name="T10" fmla="*/ 0 w 2225"/>
                <a:gd name="T11" fmla="*/ 1 h 736"/>
                <a:gd name="T12" fmla="*/ 0 w 2225"/>
                <a:gd name="T13" fmla="*/ 1 h 736"/>
                <a:gd name="T14" fmla="*/ 0 w 2225"/>
                <a:gd name="T15" fmla="*/ 0 h 7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25"/>
                <a:gd name="T25" fmla="*/ 0 h 736"/>
                <a:gd name="T26" fmla="*/ 2225 w 2225"/>
                <a:gd name="T27" fmla="*/ 736 h 7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25" h="736">
                  <a:moveTo>
                    <a:pt x="428" y="0"/>
                  </a:moveTo>
                  <a:lnTo>
                    <a:pt x="0" y="136"/>
                  </a:lnTo>
                  <a:lnTo>
                    <a:pt x="0" y="613"/>
                  </a:lnTo>
                  <a:lnTo>
                    <a:pt x="386" y="614"/>
                  </a:lnTo>
                  <a:lnTo>
                    <a:pt x="580" y="736"/>
                  </a:lnTo>
                  <a:lnTo>
                    <a:pt x="2225" y="736"/>
                  </a:lnTo>
                  <a:lnTo>
                    <a:pt x="2225" y="547"/>
                  </a:lnTo>
                  <a:lnTo>
                    <a:pt x="428" y="0"/>
                  </a:lnTo>
                  <a:close/>
                </a:path>
              </a:pathLst>
            </a:custGeom>
            <a:solidFill>
              <a:srgbClr val="EDB7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17" name="Freeform 3708"/>
            <p:cNvSpPr>
              <a:spLocks/>
            </p:cNvSpPr>
            <p:nvPr/>
          </p:nvSpPr>
          <p:spPr bwMode="auto">
            <a:xfrm>
              <a:off x="-157" y="2206"/>
              <a:ext cx="814" cy="315"/>
            </a:xfrm>
            <a:custGeom>
              <a:avLst/>
              <a:gdLst>
                <a:gd name="T0" fmla="*/ 1 w 1628"/>
                <a:gd name="T1" fmla="*/ 1 h 630"/>
                <a:gd name="T2" fmla="*/ 1 w 1628"/>
                <a:gd name="T3" fmla="*/ 1 h 630"/>
                <a:gd name="T4" fmla="*/ 1 w 1628"/>
                <a:gd name="T5" fmla="*/ 1 h 630"/>
                <a:gd name="T6" fmla="*/ 1 w 1628"/>
                <a:gd name="T7" fmla="*/ 1 h 630"/>
                <a:gd name="T8" fmla="*/ 1 w 1628"/>
                <a:gd name="T9" fmla="*/ 1 h 630"/>
                <a:gd name="T10" fmla="*/ 1 w 1628"/>
                <a:gd name="T11" fmla="*/ 1 h 630"/>
                <a:gd name="T12" fmla="*/ 1 w 1628"/>
                <a:gd name="T13" fmla="*/ 1 h 630"/>
                <a:gd name="T14" fmla="*/ 0 w 1628"/>
                <a:gd name="T15" fmla="*/ 1 h 630"/>
                <a:gd name="T16" fmla="*/ 0 w 1628"/>
                <a:gd name="T17" fmla="*/ 1 h 630"/>
                <a:gd name="T18" fmla="*/ 1 w 1628"/>
                <a:gd name="T19" fmla="*/ 1 h 630"/>
                <a:gd name="T20" fmla="*/ 1 w 1628"/>
                <a:gd name="T21" fmla="*/ 1 h 630"/>
                <a:gd name="T22" fmla="*/ 1 w 1628"/>
                <a:gd name="T23" fmla="*/ 0 h 630"/>
                <a:gd name="T24" fmla="*/ 1 w 1628"/>
                <a:gd name="T25" fmla="*/ 1 h 630"/>
                <a:gd name="T26" fmla="*/ 1 w 1628"/>
                <a:gd name="T27" fmla="*/ 1 h 630"/>
                <a:gd name="T28" fmla="*/ 1 w 1628"/>
                <a:gd name="T29" fmla="*/ 1 h 630"/>
                <a:gd name="T30" fmla="*/ 1 w 1628"/>
                <a:gd name="T31" fmla="*/ 1 h 630"/>
                <a:gd name="T32" fmla="*/ 1 w 1628"/>
                <a:gd name="T33" fmla="*/ 1 h 630"/>
                <a:gd name="T34" fmla="*/ 1 w 1628"/>
                <a:gd name="T35" fmla="*/ 1 h 630"/>
                <a:gd name="T36" fmla="*/ 1 w 1628"/>
                <a:gd name="T37" fmla="*/ 1 h 630"/>
                <a:gd name="T38" fmla="*/ 1 w 1628"/>
                <a:gd name="T39" fmla="*/ 1 h 630"/>
                <a:gd name="T40" fmla="*/ 1 w 1628"/>
                <a:gd name="T41" fmla="*/ 1 h 630"/>
                <a:gd name="T42" fmla="*/ 1 w 1628"/>
                <a:gd name="T43" fmla="*/ 1 h 630"/>
                <a:gd name="T44" fmla="*/ 1 w 1628"/>
                <a:gd name="T45" fmla="*/ 1 h 630"/>
                <a:gd name="T46" fmla="*/ 1 w 1628"/>
                <a:gd name="T47" fmla="*/ 1 h 630"/>
                <a:gd name="T48" fmla="*/ 1 w 1628"/>
                <a:gd name="T49" fmla="*/ 1 h 630"/>
                <a:gd name="T50" fmla="*/ 1 w 1628"/>
                <a:gd name="T51" fmla="*/ 1 h 630"/>
                <a:gd name="T52" fmla="*/ 1 w 1628"/>
                <a:gd name="T53" fmla="*/ 1 h 630"/>
                <a:gd name="T54" fmla="*/ 1 w 1628"/>
                <a:gd name="T55" fmla="*/ 1 h 630"/>
                <a:gd name="T56" fmla="*/ 1 w 1628"/>
                <a:gd name="T57" fmla="*/ 1 h 630"/>
                <a:gd name="T58" fmla="*/ 1 w 1628"/>
                <a:gd name="T59" fmla="*/ 1 h 630"/>
                <a:gd name="T60" fmla="*/ 1 w 1628"/>
                <a:gd name="T61" fmla="*/ 1 h 630"/>
                <a:gd name="T62" fmla="*/ 1 w 1628"/>
                <a:gd name="T63" fmla="*/ 1 h 630"/>
                <a:gd name="T64" fmla="*/ 1 w 1628"/>
                <a:gd name="T65" fmla="*/ 1 h 630"/>
                <a:gd name="T66" fmla="*/ 1 w 1628"/>
                <a:gd name="T67" fmla="*/ 1 h 630"/>
                <a:gd name="T68" fmla="*/ 1 w 1628"/>
                <a:gd name="T69" fmla="*/ 1 h 630"/>
                <a:gd name="T70" fmla="*/ 1 w 1628"/>
                <a:gd name="T71" fmla="*/ 1 h 630"/>
                <a:gd name="T72" fmla="*/ 1 w 1628"/>
                <a:gd name="T73" fmla="*/ 1 h 630"/>
                <a:gd name="T74" fmla="*/ 1 w 1628"/>
                <a:gd name="T75" fmla="*/ 1 h 630"/>
                <a:gd name="T76" fmla="*/ 1 w 1628"/>
                <a:gd name="T77" fmla="*/ 1 h 63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628"/>
                <a:gd name="T118" fmla="*/ 0 h 630"/>
                <a:gd name="T119" fmla="*/ 1628 w 1628"/>
                <a:gd name="T120" fmla="*/ 630 h 63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628" h="630">
                  <a:moveTo>
                    <a:pt x="1194" y="222"/>
                  </a:moveTo>
                  <a:lnTo>
                    <a:pt x="1609" y="370"/>
                  </a:lnTo>
                  <a:lnTo>
                    <a:pt x="1628" y="387"/>
                  </a:lnTo>
                  <a:lnTo>
                    <a:pt x="1622" y="404"/>
                  </a:lnTo>
                  <a:lnTo>
                    <a:pt x="1406" y="613"/>
                  </a:lnTo>
                  <a:lnTo>
                    <a:pt x="1187" y="539"/>
                  </a:lnTo>
                  <a:lnTo>
                    <a:pt x="1187" y="630"/>
                  </a:lnTo>
                  <a:lnTo>
                    <a:pt x="0" y="630"/>
                  </a:lnTo>
                  <a:lnTo>
                    <a:pt x="0" y="404"/>
                  </a:lnTo>
                  <a:lnTo>
                    <a:pt x="132" y="340"/>
                  </a:lnTo>
                  <a:lnTo>
                    <a:pt x="132" y="110"/>
                  </a:lnTo>
                  <a:lnTo>
                    <a:pt x="442" y="0"/>
                  </a:lnTo>
                  <a:lnTo>
                    <a:pt x="651" y="14"/>
                  </a:lnTo>
                  <a:lnTo>
                    <a:pt x="654" y="15"/>
                  </a:lnTo>
                  <a:lnTo>
                    <a:pt x="662" y="16"/>
                  </a:lnTo>
                  <a:lnTo>
                    <a:pt x="676" y="19"/>
                  </a:lnTo>
                  <a:lnTo>
                    <a:pt x="693" y="23"/>
                  </a:lnTo>
                  <a:lnTo>
                    <a:pt x="714" y="26"/>
                  </a:lnTo>
                  <a:lnTo>
                    <a:pt x="737" y="32"/>
                  </a:lnTo>
                  <a:lnTo>
                    <a:pt x="762" y="37"/>
                  </a:lnTo>
                  <a:lnTo>
                    <a:pt x="788" y="43"/>
                  </a:lnTo>
                  <a:lnTo>
                    <a:pt x="814" y="48"/>
                  </a:lnTo>
                  <a:lnTo>
                    <a:pt x="840" y="53"/>
                  </a:lnTo>
                  <a:lnTo>
                    <a:pt x="864" y="59"/>
                  </a:lnTo>
                  <a:lnTo>
                    <a:pt x="887" y="63"/>
                  </a:lnTo>
                  <a:lnTo>
                    <a:pt x="905" y="67"/>
                  </a:lnTo>
                  <a:lnTo>
                    <a:pt x="921" y="70"/>
                  </a:lnTo>
                  <a:lnTo>
                    <a:pt x="933" y="72"/>
                  </a:lnTo>
                  <a:lnTo>
                    <a:pt x="939" y="74"/>
                  </a:lnTo>
                  <a:lnTo>
                    <a:pt x="951" y="78"/>
                  </a:lnTo>
                  <a:lnTo>
                    <a:pt x="974" y="86"/>
                  </a:lnTo>
                  <a:lnTo>
                    <a:pt x="1003" y="99"/>
                  </a:lnTo>
                  <a:lnTo>
                    <a:pt x="1035" y="112"/>
                  </a:lnTo>
                  <a:lnTo>
                    <a:pt x="1068" y="125"/>
                  </a:lnTo>
                  <a:lnTo>
                    <a:pt x="1094" y="136"/>
                  </a:lnTo>
                  <a:lnTo>
                    <a:pt x="1114" y="144"/>
                  </a:lnTo>
                  <a:lnTo>
                    <a:pt x="1121" y="147"/>
                  </a:lnTo>
                  <a:lnTo>
                    <a:pt x="1174" y="185"/>
                  </a:lnTo>
                  <a:lnTo>
                    <a:pt x="1194" y="222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18" name="Freeform 3709"/>
            <p:cNvSpPr>
              <a:spLocks/>
            </p:cNvSpPr>
            <p:nvPr/>
          </p:nvSpPr>
          <p:spPr bwMode="auto">
            <a:xfrm>
              <a:off x="516" y="1579"/>
              <a:ext cx="256" cy="259"/>
            </a:xfrm>
            <a:custGeom>
              <a:avLst/>
              <a:gdLst>
                <a:gd name="T0" fmla="*/ 1 w 512"/>
                <a:gd name="T1" fmla="*/ 0 h 520"/>
                <a:gd name="T2" fmla="*/ 1 w 512"/>
                <a:gd name="T3" fmla="*/ 0 h 520"/>
                <a:gd name="T4" fmla="*/ 1 w 512"/>
                <a:gd name="T5" fmla="*/ 0 h 520"/>
                <a:gd name="T6" fmla="*/ 0 w 512"/>
                <a:gd name="T7" fmla="*/ 0 h 520"/>
                <a:gd name="T8" fmla="*/ 1 w 512"/>
                <a:gd name="T9" fmla="*/ 0 h 520"/>
                <a:gd name="T10" fmla="*/ 1 w 512"/>
                <a:gd name="T11" fmla="*/ 0 h 520"/>
                <a:gd name="T12" fmla="*/ 1 w 512"/>
                <a:gd name="T13" fmla="*/ 0 h 520"/>
                <a:gd name="T14" fmla="*/ 1 w 512"/>
                <a:gd name="T15" fmla="*/ 0 h 520"/>
                <a:gd name="T16" fmla="*/ 1 w 512"/>
                <a:gd name="T17" fmla="*/ 0 h 520"/>
                <a:gd name="T18" fmla="*/ 1 w 512"/>
                <a:gd name="T19" fmla="*/ 0 h 520"/>
                <a:gd name="T20" fmla="*/ 1 w 512"/>
                <a:gd name="T21" fmla="*/ 0 h 520"/>
                <a:gd name="T22" fmla="*/ 1 w 512"/>
                <a:gd name="T23" fmla="*/ 0 h 520"/>
                <a:gd name="T24" fmla="*/ 1 w 512"/>
                <a:gd name="T25" fmla="*/ 0 h 520"/>
                <a:gd name="T26" fmla="*/ 1 w 512"/>
                <a:gd name="T27" fmla="*/ 0 h 520"/>
                <a:gd name="T28" fmla="*/ 1 w 512"/>
                <a:gd name="T29" fmla="*/ 0 h 520"/>
                <a:gd name="T30" fmla="*/ 1 w 512"/>
                <a:gd name="T31" fmla="*/ 0 h 520"/>
                <a:gd name="T32" fmla="*/ 1 w 512"/>
                <a:gd name="T33" fmla="*/ 0 h 520"/>
                <a:gd name="T34" fmla="*/ 1 w 512"/>
                <a:gd name="T35" fmla="*/ 0 h 520"/>
                <a:gd name="T36" fmla="*/ 1 w 512"/>
                <a:gd name="T37" fmla="*/ 0 h 520"/>
                <a:gd name="T38" fmla="*/ 1 w 512"/>
                <a:gd name="T39" fmla="*/ 0 h 520"/>
                <a:gd name="T40" fmla="*/ 1 w 512"/>
                <a:gd name="T41" fmla="*/ 0 h 520"/>
                <a:gd name="T42" fmla="*/ 1 w 512"/>
                <a:gd name="T43" fmla="*/ 0 h 520"/>
                <a:gd name="T44" fmla="*/ 1 w 512"/>
                <a:gd name="T45" fmla="*/ 0 h 520"/>
                <a:gd name="T46" fmla="*/ 1 w 512"/>
                <a:gd name="T47" fmla="*/ 0 h 520"/>
                <a:gd name="T48" fmla="*/ 1 w 512"/>
                <a:gd name="T49" fmla="*/ 0 h 520"/>
                <a:gd name="T50" fmla="*/ 1 w 512"/>
                <a:gd name="T51" fmla="*/ 0 h 520"/>
                <a:gd name="T52" fmla="*/ 1 w 512"/>
                <a:gd name="T53" fmla="*/ 0 h 520"/>
                <a:gd name="T54" fmla="*/ 1 w 512"/>
                <a:gd name="T55" fmla="*/ 0 h 520"/>
                <a:gd name="T56" fmla="*/ 1 w 512"/>
                <a:gd name="T57" fmla="*/ 0 h 520"/>
                <a:gd name="T58" fmla="*/ 1 w 512"/>
                <a:gd name="T59" fmla="*/ 0 h 520"/>
                <a:gd name="T60" fmla="*/ 1 w 512"/>
                <a:gd name="T61" fmla="*/ 0 h 520"/>
                <a:gd name="T62" fmla="*/ 1 w 512"/>
                <a:gd name="T63" fmla="*/ 0 h 520"/>
                <a:gd name="T64" fmla="*/ 1 w 512"/>
                <a:gd name="T65" fmla="*/ 0 h 520"/>
                <a:gd name="T66" fmla="*/ 1 w 512"/>
                <a:gd name="T67" fmla="*/ 0 h 520"/>
                <a:gd name="T68" fmla="*/ 1 w 512"/>
                <a:gd name="T69" fmla="*/ 0 h 5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512"/>
                <a:gd name="T106" fmla="*/ 0 h 520"/>
                <a:gd name="T107" fmla="*/ 512 w 512"/>
                <a:gd name="T108" fmla="*/ 520 h 5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512" h="520">
                  <a:moveTo>
                    <a:pt x="340" y="44"/>
                  </a:moveTo>
                  <a:lnTo>
                    <a:pt x="263" y="0"/>
                  </a:lnTo>
                  <a:lnTo>
                    <a:pt x="179" y="0"/>
                  </a:lnTo>
                  <a:lnTo>
                    <a:pt x="132" y="28"/>
                  </a:lnTo>
                  <a:lnTo>
                    <a:pt x="88" y="34"/>
                  </a:lnTo>
                  <a:lnTo>
                    <a:pt x="64" y="61"/>
                  </a:lnTo>
                  <a:lnTo>
                    <a:pt x="16" y="88"/>
                  </a:lnTo>
                  <a:lnTo>
                    <a:pt x="0" y="132"/>
                  </a:lnTo>
                  <a:lnTo>
                    <a:pt x="20" y="179"/>
                  </a:lnTo>
                  <a:lnTo>
                    <a:pt x="23" y="182"/>
                  </a:lnTo>
                  <a:lnTo>
                    <a:pt x="34" y="194"/>
                  </a:lnTo>
                  <a:lnTo>
                    <a:pt x="49" y="210"/>
                  </a:lnTo>
                  <a:lnTo>
                    <a:pt x="69" y="232"/>
                  </a:lnTo>
                  <a:lnTo>
                    <a:pt x="94" y="258"/>
                  </a:lnTo>
                  <a:lnTo>
                    <a:pt x="120" y="287"/>
                  </a:lnTo>
                  <a:lnTo>
                    <a:pt x="149" y="317"/>
                  </a:lnTo>
                  <a:lnTo>
                    <a:pt x="179" y="349"/>
                  </a:lnTo>
                  <a:lnTo>
                    <a:pt x="209" y="382"/>
                  </a:lnTo>
                  <a:lnTo>
                    <a:pt x="239" y="412"/>
                  </a:lnTo>
                  <a:lnTo>
                    <a:pt x="266" y="440"/>
                  </a:lnTo>
                  <a:lnTo>
                    <a:pt x="292" y="467"/>
                  </a:lnTo>
                  <a:lnTo>
                    <a:pt x="314" y="489"/>
                  </a:lnTo>
                  <a:lnTo>
                    <a:pt x="331" y="505"/>
                  </a:lnTo>
                  <a:lnTo>
                    <a:pt x="343" y="517"/>
                  </a:lnTo>
                  <a:lnTo>
                    <a:pt x="350" y="520"/>
                  </a:lnTo>
                  <a:lnTo>
                    <a:pt x="357" y="519"/>
                  </a:lnTo>
                  <a:lnTo>
                    <a:pt x="366" y="518"/>
                  </a:lnTo>
                  <a:lnTo>
                    <a:pt x="377" y="515"/>
                  </a:lnTo>
                  <a:lnTo>
                    <a:pt x="387" y="512"/>
                  </a:lnTo>
                  <a:lnTo>
                    <a:pt x="398" y="508"/>
                  </a:lnTo>
                  <a:lnTo>
                    <a:pt x="407" y="504"/>
                  </a:lnTo>
                  <a:lnTo>
                    <a:pt x="415" y="499"/>
                  </a:lnTo>
                  <a:lnTo>
                    <a:pt x="421" y="496"/>
                  </a:lnTo>
                  <a:lnTo>
                    <a:pt x="428" y="489"/>
                  </a:lnTo>
                  <a:lnTo>
                    <a:pt x="437" y="477"/>
                  </a:lnTo>
                  <a:lnTo>
                    <a:pt x="448" y="461"/>
                  </a:lnTo>
                  <a:lnTo>
                    <a:pt x="461" y="444"/>
                  </a:lnTo>
                  <a:lnTo>
                    <a:pt x="472" y="427"/>
                  </a:lnTo>
                  <a:lnTo>
                    <a:pt x="483" y="411"/>
                  </a:lnTo>
                  <a:lnTo>
                    <a:pt x="491" y="399"/>
                  </a:lnTo>
                  <a:lnTo>
                    <a:pt x="495" y="392"/>
                  </a:lnTo>
                  <a:lnTo>
                    <a:pt x="501" y="371"/>
                  </a:lnTo>
                  <a:lnTo>
                    <a:pt x="506" y="338"/>
                  </a:lnTo>
                  <a:lnTo>
                    <a:pt x="510" y="305"/>
                  </a:lnTo>
                  <a:lnTo>
                    <a:pt x="512" y="291"/>
                  </a:lnTo>
                  <a:lnTo>
                    <a:pt x="508" y="285"/>
                  </a:lnTo>
                  <a:lnTo>
                    <a:pt x="502" y="272"/>
                  </a:lnTo>
                  <a:lnTo>
                    <a:pt x="497" y="255"/>
                  </a:lnTo>
                  <a:lnTo>
                    <a:pt x="495" y="240"/>
                  </a:lnTo>
                  <a:lnTo>
                    <a:pt x="493" y="220"/>
                  </a:lnTo>
                  <a:lnTo>
                    <a:pt x="486" y="195"/>
                  </a:lnTo>
                  <a:lnTo>
                    <a:pt x="478" y="170"/>
                  </a:lnTo>
                  <a:lnTo>
                    <a:pt x="475" y="152"/>
                  </a:lnTo>
                  <a:lnTo>
                    <a:pt x="472" y="146"/>
                  </a:lnTo>
                  <a:lnTo>
                    <a:pt x="468" y="136"/>
                  </a:lnTo>
                  <a:lnTo>
                    <a:pt x="461" y="124"/>
                  </a:lnTo>
                  <a:lnTo>
                    <a:pt x="453" y="112"/>
                  </a:lnTo>
                  <a:lnTo>
                    <a:pt x="444" y="100"/>
                  </a:lnTo>
                  <a:lnTo>
                    <a:pt x="437" y="88"/>
                  </a:lnTo>
                  <a:lnTo>
                    <a:pt x="431" y="79"/>
                  </a:lnTo>
                  <a:lnTo>
                    <a:pt x="428" y="72"/>
                  </a:lnTo>
                  <a:lnTo>
                    <a:pt x="424" y="66"/>
                  </a:lnTo>
                  <a:lnTo>
                    <a:pt x="417" y="59"/>
                  </a:lnTo>
                  <a:lnTo>
                    <a:pt x="409" y="53"/>
                  </a:lnTo>
                  <a:lnTo>
                    <a:pt x="399" y="47"/>
                  </a:lnTo>
                  <a:lnTo>
                    <a:pt x="390" y="41"/>
                  </a:lnTo>
                  <a:lnTo>
                    <a:pt x="381" y="36"/>
                  </a:lnTo>
                  <a:lnTo>
                    <a:pt x="376" y="33"/>
                  </a:lnTo>
                  <a:lnTo>
                    <a:pt x="373" y="32"/>
                  </a:lnTo>
                  <a:lnTo>
                    <a:pt x="340" y="44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19" name="Freeform 3710"/>
            <p:cNvSpPr>
              <a:spLocks/>
            </p:cNvSpPr>
            <p:nvPr/>
          </p:nvSpPr>
          <p:spPr bwMode="auto">
            <a:xfrm>
              <a:off x="802" y="1975"/>
              <a:ext cx="148" cy="438"/>
            </a:xfrm>
            <a:custGeom>
              <a:avLst/>
              <a:gdLst>
                <a:gd name="T0" fmla="*/ 1 w 296"/>
                <a:gd name="T1" fmla="*/ 0 h 875"/>
                <a:gd name="T2" fmla="*/ 1 w 296"/>
                <a:gd name="T3" fmla="*/ 1 h 875"/>
                <a:gd name="T4" fmla="*/ 1 w 296"/>
                <a:gd name="T5" fmla="*/ 1 h 875"/>
                <a:gd name="T6" fmla="*/ 1 w 296"/>
                <a:gd name="T7" fmla="*/ 1 h 875"/>
                <a:gd name="T8" fmla="*/ 1 w 296"/>
                <a:gd name="T9" fmla="*/ 1 h 875"/>
                <a:gd name="T10" fmla="*/ 1 w 296"/>
                <a:gd name="T11" fmla="*/ 1 h 875"/>
                <a:gd name="T12" fmla="*/ 1 w 296"/>
                <a:gd name="T13" fmla="*/ 1 h 875"/>
                <a:gd name="T14" fmla="*/ 1 w 296"/>
                <a:gd name="T15" fmla="*/ 1 h 875"/>
                <a:gd name="T16" fmla="*/ 1 w 296"/>
                <a:gd name="T17" fmla="*/ 1 h 875"/>
                <a:gd name="T18" fmla="*/ 1 w 296"/>
                <a:gd name="T19" fmla="*/ 1 h 875"/>
                <a:gd name="T20" fmla="*/ 1 w 296"/>
                <a:gd name="T21" fmla="*/ 1 h 875"/>
                <a:gd name="T22" fmla="*/ 1 w 296"/>
                <a:gd name="T23" fmla="*/ 1 h 875"/>
                <a:gd name="T24" fmla="*/ 1 w 296"/>
                <a:gd name="T25" fmla="*/ 1 h 875"/>
                <a:gd name="T26" fmla="*/ 1 w 296"/>
                <a:gd name="T27" fmla="*/ 1 h 875"/>
                <a:gd name="T28" fmla="*/ 1 w 296"/>
                <a:gd name="T29" fmla="*/ 1 h 875"/>
                <a:gd name="T30" fmla="*/ 1 w 296"/>
                <a:gd name="T31" fmla="*/ 1 h 875"/>
                <a:gd name="T32" fmla="*/ 1 w 296"/>
                <a:gd name="T33" fmla="*/ 1 h 875"/>
                <a:gd name="T34" fmla="*/ 1 w 296"/>
                <a:gd name="T35" fmla="*/ 1 h 875"/>
                <a:gd name="T36" fmla="*/ 1 w 296"/>
                <a:gd name="T37" fmla="*/ 1 h 875"/>
                <a:gd name="T38" fmla="*/ 1 w 296"/>
                <a:gd name="T39" fmla="*/ 1 h 875"/>
                <a:gd name="T40" fmla="*/ 1 w 296"/>
                <a:gd name="T41" fmla="*/ 1 h 875"/>
                <a:gd name="T42" fmla="*/ 1 w 296"/>
                <a:gd name="T43" fmla="*/ 1 h 875"/>
                <a:gd name="T44" fmla="*/ 1 w 296"/>
                <a:gd name="T45" fmla="*/ 1 h 875"/>
                <a:gd name="T46" fmla="*/ 1 w 296"/>
                <a:gd name="T47" fmla="*/ 1 h 875"/>
                <a:gd name="T48" fmla="*/ 1 w 296"/>
                <a:gd name="T49" fmla="*/ 1 h 875"/>
                <a:gd name="T50" fmla="*/ 1 w 296"/>
                <a:gd name="T51" fmla="*/ 1 h 875"/>
                <a:gd name="T52" fmla="*/ 1 w 296"/>
                <a:gd name="T53" fmla="*/ 1 h 875"/>
                <a:gd name="T54" fmla="*/ 1 w 296"/>
                <a:gd name="T55" fmla="*/ 1 h 875"/>
                <a:gd name="T56" fmla="*/ 1 w 296"/>
                <a:gd name="T57" fmla="*/ 1 h 875"/>
                <a:gd name="T58" fmla="*/ 0 w 296"/>
                <a:gd name="T59" fmla="*/ 1 h 875"/>
                <a:gd name="T60" fmla="*/ 1 w 296"/>
                <a:gd name="T61" fmla="*/ 0 h 87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96"/>
                <a:gd name="T94" fmla="*/ 0 h 875"/>
                <a:gd name="T95" fmla="*/ 296 w 296"/>
                <a:gd name="T96" fmla="*/ 875 h 87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96" h="875">
                  <a:moveTo>
                    <a:pt x="54" y="0"/>
                  </a:moveTo>
                  <a:lnTo>
                    <a:pt x="62" y="2"/>
                  </a:lnTo>
                  <a:lnTo>
                    <a:pt x="76" y="7"/>
                  </a:lnTo>
                  <a:lnTo>
                    <a:pt x="93" y="13"/>
                  </a:lnTo>
                  <a:lnTo>
                    <a:pt x="114" y="18"/>
                  </a:lnTo>
                  <a:lnTo>
                    <a:pt x="134" y="24"/>
                  </a:lnTo>
                  <a:lnTo>
                    <a:pt x="153" y="30"/>
                  </a:lnTo>
                  <a:lnTo>
                    <a:pt x="168" y="35"/>
                  </a:lnTo>
                  <a:lnTo>
                    <a:pt x="178" y="37"/>
                  </a:lnTo>
                  <a:lnTo>
                    <a:pt x="186" y="39"/>
                  </a:lnTo>
                  <a:lnTo>
                    <a:pt x="199" y="43"/>
                  </a:lnTo>
                  <a:lnTo>
                    <a:pt x="213" y="46"/>
                  </a:lnTo>
                  <a:lnTo>
                    <a:pt x="228" y="51"/>
                  </a:lnTo>
                  <a:lnTo>
                    <a:pt x="243" y="56"/>
                  </a:lnTo>
                  <a:lnTo>
                    <a:pt x="256" y="61"/>
                  </a:lnTo>
                  <a:lnTo>
                    <a:pt x="267" y="66"/>
                  </a:lnTo>
                  <a:lnTo>
                    <a:pt x="273" y="70"/>
                  </a:lnTo>
                  <a:lnTo>
                    <a:pt x="281" y="77"/>
                  </a:lnTo>
                  <a:lnTo>
                    <a:pt x="288" y="84"/>
                  </a:lnTo>
                  <a:lnTo>
                    <a:pt x="293" y="92"/>
                  </a:lnTo>
                  <a:lnTo>
                    <a:pt x="296" y="101"/>
                  </a:lnTo>
                  <a:lnTo>
                    <a:pt x="290" y="138"/>
                  </a:lnTo>
                  <a:lnTo>
                    <a:pt x="276" y="228"/>
                  </a:lnTo>
                  <a:lnTo>
                    <a:pt x="255" y="351"/>
                  </a:lnTo>
                  <a:lnTo>
                    <a:pt x="232" y="493"/>
                  </a:lnTo>
                  <a:lnTo>
                    <a:pt x="208" y="634"/>
                  </a:lnTo>
                  <a:lnTo>
                    <a:pt x="187" y="757"/>
                  </a:lnTo>
                  <a:lnTo>
                    <a:pt x="174" y="843"/>
                  </a:lnTo>
                  <a:lnTo>
                    <a:pt x="168" y="875"/>
                  </a:lnTo>
                  <a:lnTo>
                    <a:pt x="0" y="816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47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20" name="Freeform 3711"/>
            <p:cNvSpPr>
              <a:spLocks/>
            </p:cNvSpPr>
            <p:nvPr/>
          </p:nvSpPr>
          <p:spPr bwMode="auto">
            <a:xfrm>
              <a:off x="413" y="1825"/>
              <a:ext cx="484" cy="558"/>
            </a:xfrm>
            <a:custGeom>
              <a:avLst/>
              <a:gdLst>
                <a:gd name="T0" fmla="*/ 1 w 967"/>
                <a:gd name="T1" fmla="*/ 0 h 1117"/>
                <a:gd name="T2" fmla="*/ 1 w 967"/>
                <a:gd name="T3" fmla="*/ 0 h 1117"/>
                <a:gd name="T4" fmla="*/ 1 w 967"/>
                <a:gd name="T5" fmla="*/ 0 h 1117"/>
                <a:gd name="T6" fmla="*/ 1 w 967"/>
                <a:gd name="T7" fmla="*/ 0 h 1117"/>
                <a:gd name="T8" fmla="*/ 1 w 967"/>
                <a:gd name="T9" fmla="*/ 0 h 1117"/>
                <a:gd name="T10" fmla="*/ 1 w 967"/>
                <a:gd name="T11" fmla="*/ 0 h 1117"/>
                <a:gd name="T12" fmla="*/ 1 w 967"/>
                <a:gd name="T13" fmla="*/ 0 h 1117"/>
                <a:gd name="T14" fmla="*/ 1 w 967"/>
                <a:gd name="T15" fmla="*/ 0 h 1117"/>
                <a:gd name="T16" fmla="*/ 1 w 967"/>
                <a:gd name="T17" fmla="*/ 0 h 1117"/>
                <a:gd name="T18" fmla="*/ 1 w 967"/>
                <a:gd name="T19" fmla="*/ 0 h 1117"/>
                <a:gd name="T20" fmla="*/ 1 w 967"/>
                <a:gd name="T21" fmla="*/ 0 h 1117"/>
                <a:gd name="T22" fmla="*/ 1 w 967"/>
                <a:gd name="T23" fmla="*/ 0 h 1117"/>
                <a:gd name="T24" fmla="*/ 1 w 967"/>
                <a:gd name="T25" fmla="*/ 0 h 1117"/>
                <a:gd name="T26" fmla="*/ 1 w 967"/>
                <a:gd name="T27" fmla="*/ 0 h 1117"/>
                <a:gd name="T28" fmla="*/ 1 w 967"/>
                <a:gd name="T29" fmla="*/ 0 h 1117"/>
                <a:gd name="T30" fmla="*/ 1 w 967"/>
                <a:gd name="T31" fmla="*/ 0 h 1117"/>
                <a:gd name="T32" fmla="*/ 0 w 967"/>
                <a:gd name="T33" fmla="*/ 0 h 1117"/>
                <a:gd name="T34" fmla="*/ 1 w 967"/>
                <a:gd name="T35" fmla="*/ 0 h 1117"/>
                <a:gd name="T36" fmla="*/ 1 w 967"/>
                <a:gd name="T37" fmla="*/ 0 h 1117"/>
                <a:gd name="T38" fmla="*/ 1 w 967"/>
                <a:gd name="T39" fmla="*/ 0 h 1117"/>
                <a:gd name="T40" fmla="*/ 1 w 967"/>
                <a:gd name="T41" fmla="*/ 0 h 1117"/>
                <a:gd name="T42" fmla="*/ 1 w 967"/>
                <a:gd name="T43" fmla="*/ 0 h 1117"/>
                <a:gd name="T44" fmla="*/ 1 w 967"/>
                <a:gd name="T45" fmla="*/ 0 h 1117"/>
                <a:gd name="T46" fmla="*/ 1 w 967"/>
                <a:gd name="T47" fmla="*/ 0 h 1117"/>
                <a:gd name="T48" fmla="*/ 1 w 967"/>
                <a:gd name="T49" fmla="*/ 0 h 1117"/>
                <a:gd name="T50" fmla="*/ 1 w 967"/>
                <a:gd name="T51" fmla="*/ 0 h 1117"/>
                <a:gd name="T52" fmla="*/ 1 w 967"/>
                <a:gd name="T53" fmla="*/ 0 h 1117"/>
                <a:gd name="T54" fmla="*/ 1 w 967"/>
                <a:gd name="T55" fmla="*/ 0 h 1117"/>
                <a:gd name="T56" fmla="*/ 1 w 967"/>
                <a:gd name="T57" fmla="*/ 0 h 111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967"/>
                <a:gd name="T88" fmla="*/ 0 h 1117"/>
                <a:gd name="T89" fmla="*/ 967 w 967"/>
                <a:gd name="T90" fmla="*/ 1117 h 111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967" h="1117">
                  <a:moveTo>
                    <a:pt x="236" y="91"/>
                  </a:moveTo>
                  <a:lnTo>
                    <a:pt x="135" y="142"/>
                  </a:lnTo>
                  <a:lnTo>
                    <a:pt x="47" y="257"/>
                  </a:lnTo>
                  <a:lnTo>
                    <a:pt x="28" y="355"/>
                  </a:lnTo>
                  <a:lnTo>
                    <a:pt x="37" y="455"/>
                  </a:lnTo>
                  <a:lnTo>
                    <a:pt x="39" y="469"/>
                  </a:lnTo>
                  <a:lnTo>
                    <a:pt x="45" y="500"/>
                  </a:lnTo>
                  <a:lnTo>
                    <a:pt x="50" y="534"/>
                  </a:lnTo>
                  <a:lnTo>
                    <a:pt x="51" y="553"/>
                  </a:lnTo>
                  <a:lnTo>
                    <a:pt x="47" y="560"/>
                  </a:lnTo>
                  <a:lnTo>
                    <a:pt x="42" y="573"/>
                  </a:lnTo>
                  <a:lnTo>
                    <a:pt x="34" y="589"/>
                  </a:lnTo>
                  <a:lnTo>
                    <a:pt x="24" y="606"/>
                  </a:lnTo>
                  <a:lnTo>
                    <a:pt x="15" y="622"/>
                  </a:lnTo>
                  <a:lnTo>
                    <a:pt x="7" y="637"/>
                  </a:lnTo>
                  <a:lnTo>
                    <a:pt x="2" y="648"/>
                  </a:lnTo>
                  <a:lnTo>
                    <a:pt x="0" y="651"/>
                  </a:lnTo>
                  <a:lnTo>
                    <a:pt x="7" y="702"/>
                  </a:lnTo>
                  <a:lnTo>
                    <a:pt x="17" y="887"/>
                  </a:lnTo>
                  <a:lnTo>
                    <a:pt x="761" y="1117"/>
                  </a:lnTo>
                  <a:lnTo>
                    <a:pt x="917" y="887"/>
                  </a:lnTo>
                  <a:lnTo>
                    <a:pt x="967" y="891"/>
                  </a:lnTo>
                  <a:lnTo>
                    <a:pt x="893" y="534"/>
                  </a:lnTo>
                  <a:lnTo>
                    <a:pt x="856" y="308"/>
                  </a:lnTo>
                  <a:lnTo>
                    <a:pt x="779" y="236"/>
                  </a:lnTo>
                  <a:lnTo>
                    <a:pt x="620" y="105"/>
                  </a:lnTo>
                  <a:lnTo>
                    <a:pt x="597" y="28"/>
                  </a:lnTo>
                  <a:lnTo>
                    <a:pt x="556" y="0"/>
                  </a:lnTo>
                  <a:lnTo>
                    <a:pt x="236" y="91"/>
                  </a:lnTo>
                  <a:close/>
                </a:path>
              </a:pathLst>
            </a:custGeom>
            <a:solidFill>
              <a:srgbClr val="FFFF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21" name="Freeform 3712"/>
            <p:cNvSpPr>
              <a:spLocks/>
            </p:cNvSpPr>
            <p:nvPr/>
          </p:nvSpPr>
          <p:spPr bwMode="auto">
            <a:xfrm>
              <a:off x="483" y="1649"/>
              <a:ext cx="248" cy="341"/>
            </a:xfrm>
            <a:custGeom>
              <a:avLst/>
              <a:gdLst>
                <a:gd name="T0" fmla="*/ 1 w 496"/>
                <a:gd name="T1" fmla="*/ 1 h 682"/>
                <a:gd name="T2" fmla="*/ 1 w 496"/>
                <a:gd name="T3" fmla="*/ 1 h 682"/>
                <a:gd name="T4" fmla="*/ 1 w 496"/>
                <a:gd name="T5" fmla="*/ 1 h 682"/>
                <a:gd name="T6" fmla="*/ 1 w 496"/>
                <a:gd name="T7" fmla="*/ 1 h 682"/>
                <a:gd name="T8" fmla="*/ 1 w 496"/>
                <a:gd name="T9" fmla="*/ 1 h 682"/>
                <a:gd name="T10" fmla="*/ 1 w 496"/>
                <a:gd name="T11" fmla="*/ 1 h 682"/>
                <a:gd name="T12" fmla="*/ 1 w 496"/>
                <a:gd name="T13" fmla="*/ 1 h 682"/>
                <a:gd name="T14" fmla="*/ 1 w 496"/>
                <a:gd name="T15" fmla="*/ 1 h 682"/>
                <a:gd name="T16" fmla="*/ 1 w 496"/>
                <a:gd name="T17" fmla="*/ 1 h 682"/>
                <a:gd name="T18" fmla="*/ 0 w 496"/>
                <a:gd name="T19" fmla="*/ 1 h 682"/>
                <a:gd name="T20" fmla="*/ 1 w 496"/>
                <a:gd name="T21" fmla="*/ 1 h 682"/>
                <a:gd name="T22" fmla="*/ 1 w 496"/>
                <a:gd name="T23" fmla="*/ 1 h 682"/>
                <a:gd name="T24" fmla="*/ 1 w 496"/>
                <a:gd name="T25" fmla="*/ 1 h 682"/>
                <a:gd name="T26" fmla="*/ 1 w 496"/>
                <a:gd name="T27" fmla="*/ 1 h 682"/>
                <a:gd name="T28" fmla="*/ 1 w 496"/>
                <a:gd name="T29" fmla="*/ 1 h 682"/>
                <a:gd name="T30" fmla="*/ 1 w 496"/>
                <a:gd name="T31" fmla="*/ 1 h 682"/>
                <a:gd name="T32" fmla="*/ 1 w 496"/>
                <a:gd name="T33" fmla="*/ 1 h 682"/>
                <a:gd name="T34" fmla="*/ 1 w 496"/>
                <a:gd name="T35" fmla="*/ 1 h 682"/>
                <a:gd name="T36" fmla="*/ 1 w 496"/>
                <a:gd name="T37" fmla="*/ 1 h 682"/>
                <a:gd name="T38" fmla="*/ 1 w 496"/>
                <a:gd name="T39" fmla="*/ 1 h 682"/>
                <a:gd name="T40" fmla="*/ 1 w 496"/>
                <a:gd name="T41" fmla="*/ 1 h 682"/>
                <a:gd name="T42" fmla="*/ 1 w 496"/>
                <a:gd name="T43" fmla="*/ 1 h 682"/>
                <a:gd name="T44" fmla="*/ 1 w 496"/>
                <a:gd name="T45" fmla="*/ 1 h 682"/>
                <a:gd name="T46" fmla="*/ 1 w 496"/>
                <a:gd name="T47" fmla="*/ 1 h 682"/>
                <a:gd name="T48" fmla="*/ 1 w 496"/>
                <a:gd name="T49" fmla="*/ 1 h 682"/>
                <a:gd name="T50" fmla="*/ 1 w 496"/>
                <a:gd name="T51" fmla="*/ 1 h 682"/>
                <a:gd name="T52" fmla="*/ 1 w 496"/>
                <a:gd name="T53" fmla="*/ 1 h 682"/>
                <a:gd name="T54" fmla="*/ 1 w 496"/>
                <a:gd name="T55" fmla="*/ 1 h 682"/>
                <a:gd name="T56" fmla="*/ 1 w 496"/>
                <a:gd name="T57" fmla="*/ 1 h 682"/>
                <a:gd name="T58" fmla="*/ 1 w 496"/>
                <a:gd name="T59" fmla="*/ 1 h 682"/>
                <a:gd name="T60" fmla="*/ 1 w 496"/>
                <a:gd name="T61" fmla="*/ 1 h 682"/>
                <a:gd name="T62" fmla="*/ 1 w 496"/>
                <a:gd name="T63" fmla="*/ 1 h 682"/>
                <a:gd name="T64" fmla="*/ 1 w 496"/>
                <a:gd name="T65" fmla="*/ 1 h 682"/>
                <a:gd name="T66" fmla="*/ 1 w 496"/>
                <a:gd name="T67" fmla="*/ 1 h 682"/>
                <a:gd name="T68" fmla="*/ 1 w 496"/>
                <a:gd name="T69" fmla="*/ 1 h 682"/>
                <a:gd name="T70" fmla="*/ 1 w 496"/>
                <a:gd name="T71" fmla="*/ 1 h 682"/>
                <a:gd name="T72" fmla="*/ 1 w 496"/>
                <a:gd name="T73" fmla="*/ 1 h 682"/>
                <a:gd name="T74" fmla="*/ 1 w 496"/>
                <a:gd name="T75" fmla="*/ 1 h 682"/>
                <a:gd name="T76" fmla="*/ 1 w 496"/>
                <a:gd name="T77" fmla="*/ 1 h 682"/>
                <a:gd name="T78" fmla="*/ 1 w 496"/>
                <a:gd name="T79" fmla="*/ 1 h 682"/>
                <a:gd name="T80" fmla="*/ 1 w 496"/>
                <a:gd name="T81" fmla="*/ 1 h 682"/>
                <a:gd name="T82" fmla="*/ 1 w 496"/>
                <a:gd name="T83" fmla="*/ 1 h 682"/>
                <a:gd name="T84" fmla="*/ 1 w 496"/>
                <a:gd name="T85" fmla="*/ 1 h 682"/>
                <a:gd name="T86" fmla="*/ 1 w 496"/>
                <a:gd name="T87" fmla="*/ 1 h 682"/>
                <a:gd name="T88" fmla="*/ 1 w 496"/>
                <a:gd name="T89" fmla="*/ 1 h 682"/>
                <a:gd name="T90" fmla="*/ 1 w 496"/>
                <a:gd name="T91" fmla="*/ 1 h 682"/>
                <a:gd name="T92" fmla="*/ 1 w 496"/>
                <a:gd name="T93" fmla="*/ 1 h 682"/>
                <a:gd name="T94" fmla="*/ 1 w 496"/>
                <a:gd name="T95" fmla="*/ 1 h 682"/>
                <a:gd name="T96" fmla="*/ 1 w 496"/>
                <a:gd name="T97" fmla="*/ 1 h 682"/>
                <a:gd name="T98" fmla="*/ 1 w 496"/>
                <a:gd name="T99" fmla="*/ 0 h 682"/>
                <a:gd name="T100" fmla="*/ 1 w 496"/>
                <a:gd name="T101" fmla="*/ 1 h 682"/>
                <a:gd name="T102" fmla="*/ 1 w 496"/>
                <a:gd name="T103" fmla="*/ 1 h 682"/>
                <a:gd name="T104" fmla="*/ 1 w 496"/>
                <a:gd name="T105" fmla="*/ 1 h 682"/>
                <a:gd name="T106" fmla="*/ 1 w 496"/>
                <a:gd name="T107" fmla="*/ 1 h 682"/>
                <a:gd name="T108" fmla="*/ 1 w 496"/>
                <a:gd name="T109" fmla="*/ 1 h 68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96"/>
                <a:gd name="T166" fmla="*/ 0 h 682"/>
                <a:gd name="T167" fmla="*/ 496 w 496"/>
                <a:gd name="T168" fmla="*/ 682 h 68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96" h="682">
                  <a:moveTo>
                    <a:pt x="88" y="38"/>
                  </a:moveTo>
                  <a:lnTo>
                    <a:pt x="87" y="41"/>
                  </a:lnTo>
                  <a:lnTo>
                    <a:pt x="83" y="48"/>
                  </a:lnTo>
                  <a:lnTo>
                    <a:pt x="77" y="60"/>
                  </a:lnTo>
                  <a:lnTo>
                    <a:pt x="70" y="74"/>
                  </a:lnTo>
                  <a:lnTo>
                    <a:pt x="62" y="88"/>
                  </a:lnTo>
                  <a:lnTo>
                    <a:pt x="56" y="100"/>
                  </a:lnTo>
                  <a:lnTo>
                    <a:pt x="50" y="109"/>
                  </a:lnTo>
                  <a:lnTo>
                    <a:pt x="48" y="116"/>
                  </a:lnTo>
                  <a:lnTo>
                    <a:pt x="45" y="123"/>
                  </a:lnTo>
                  <a:lnTo>
                    <a:pt x="40" y="130"/>
                  </a:lnTo>
                  <a:lnTo>
                    <a:pt x="34" y="142"/>
                  </a:lnTo>
                  <a:lnTo>
                    <a:pt x="31" y="160"/>
                  </a:lnTo>
                  <a:lnTo>
                    <a:pt x="26" y="187"/>
                  </a:lnTo>
                  <a:lnTo>
                    <a:pt x="18" y="218"/>
                  </a:lnTo>
                  <a:lnTo>
                    <a:pt x="9" y="245"/>
                  </a:lnTo>
                  <a:lnTo>
                    <a:pt x="4" y="260"/>
                  </a:lnTo>
                  <a:lnTo>
                    <a:pt x="2" y="275"/>
                  </a:lnTo>
                  <a:lnTo>
                    <a:pt x="0" y="297"/>
                  </a:lnTo>
                  <a:lnTo>
                    <a:pt x="0" y="320"/>
                  </a:lnTo>
                  <a:lnTo>
                    <a:pt x="1" y="335"/>
                  </a:lnTo>
                  <a:lnTo>
                    <a:pt x="7" y="347"/>
                  </a:lnTo>
                  <a:lnTo>
                    <a:pt x="15" y="364"/>
                  </a:lnTo>
                  <a:lnTo>
                    <a:pt x="25" y="380"/>
                  </a:lnTo>
                  <a:lnTo>
                    <a:pt x="34" y="392"/>
                  </a:lnTo>
                  <a:lnTo>
                    <a:pt x="39" y="395"/>
                  </a:lnTo>
                  <a:lnTo>
                    <a:pt x="46" y="399"/>
                  </a:lnTo>
                  <a:lnTo>
                    <a:pt x="53" y="402"/>
                  </a:lnTo>
                  <a:lnTo>
                    <a:pt x="60" y="404"/>
                  </a:lnTo>
                  <a:lnTo>
                    <a:pt x="66" y="407"/>
                  </a:lnTo>
                  <a:lnTo>
                    <a:pt x="72" y="408"/>
                  </a:lnTo>
                  <a:lnTo>
                    <a:pt x="77" y="409"/>
                  </a:lnTo>
                  <a:lnTo>
                    <a:pt x="78" y="409"/>
                  </a:lnTo>
                  <a:lnTo>
                    <a:pt x="79" y="412"/>
                  </a:lnTo>
                  <a:lnTo>
                    <a:pt x="81" y="423"/>
                  </a:lnTo>
                  <a:lnTo>
                    <a:pt x="87" y="434"/>
                  </a:lnTo>
                  <a:lnTo>
                    <a:pt x="95" y="446"/>
                  </a:lnTo>
                  <a:lnTo>
                    <a:pt x="102" y="458"/>
                  </a:lnTo>
                  <a:lnTo>
                    <a:pt x="104" y="471"/>
                  </a:lnTo>
                  <a:lnTo>
                    <a:pt x="103" y="481"/>
                  </a:lnTo>
                  <a:lnTo>
                    <a:pt x="102" y="486"/>
                  </a:lnTo>
                  <a:lnTo>
                    <a:pt x="169" y="682"/>
                  </a:lnTo>
                  <a:lnTo>
                    <a:pt x="170" y="681"/>
                  </a:lnTo>
                  <a:lnTo>
                    <a:pt x="172" y="677"/>
                  </a:lnTo>
                  <a:lnTo>
                    <a:pt x="176" y="673"/>
                  </a:lnTo>
                  <a:lnTo>
                    <a:pt x="179" y="667"/>
                  </a:lnTo>
                  <a:lnTo>
                    <a:pt x="185" y="661"/>
                  </a:lnTo>
                  <a:lnTo>
                    <a:pt x="191" y="657"/>
                  </a:lnTo>
                  <a:lnTo>
                    <a:pt x="197" y="653"/>
                  </a:lnTo>
                  <a:lnTo>
                    <a:pt x="203" y="652"/>
                  </a:lnTo>
                  <a:lnTo>
                    <a:pt x="210" y="650"/>
                  </a:lnTo>
                  <a:lnTo>
                    <a:pt x="221" y="645"/>
                  </a:lnTo>
                  <a:lnTo>
                    <a:pt x="231" y="638"/>
                  </a:lnTo>
                  <a:lnTo>
                    <a:pt x="243" y="630"/>
                  </a:lnTo>
                  <a:lnTo>
                    <a:pt x="253" y="621"/>
                  </a:lnTo>
                  <a:lnTo>
                    <a:pt x="263" y="614"/>
                  </a:lnTo>
                  <a:lnTo>
                    <a:pt x="271" y="608"/>
                  </a:lnTo>
                  <a:lnTo>
                    <a:pt x="277" y="605"/>
                  </a:lnTo>
                  <a:lnTo>
                    <a:pt x="284" y="599"/>
                  </a:lnTo>
                  <a:lnTo>
                    <a:pt x="294" y="587"/>
                  </a:lnTo>
                  <a:lnTo>
                    <a:pt x="307" y="571"/>
                  </a:lnTo>
                  <a:lnTo>
                    <a:pt x="321" y="553"/>
                  </a:lnTo>
                  <a:lnTo>
                    <a:pt x="335" y="534"/>
                  </a:lnTo>
                  <a:lnTo>
                    <a:pt x="346" y="518"/>
                  </a:lnTo>
                  <a:lnTo>
                    <a:pt x="354" y="508"/>
                  </a:lnTo>
                  <a:lnTo>
                    <a:pt x="358" y="503"/>
                  </a:lnTo>
                  <a:lnTo>
                    <a:pt x="402" y="426"/>
                  </a:lnTo>
                  <a:lnTo>
                    <a:pt x="426" y="355"/>
                  </a:lnTo>
                  <a:lnTo>
                    <a:pt x="438" y="304"/>
                  </a:lnTo>
                  <a:lnTo>
                    <a:pt x="486" y="267"/>
                  </a:lnTo>
                  <a:lnTo>
                    <a:pt x="496" y="220"/>
                  </a:lnTo>
                  <a:lnTo>
                    <a:pt x="476" y="197"/>
                  </a:lnTo>
                  <a:lnTo>
                    <a:pt x="442" y="200"/>
                  </a:lnTo>
                  <a:lnTo>
                    <a:pt x="415" y="166"/>
                  </a:lnTo>
                  <a:lnTo>
                    <a:pt x="412" y="157"/>
                  </a:lnTo>
                  <a:lnTo>
                    <a:pt x="404" y="136"/>
                  </a:lnTo>
                  <a:lnTo>
                    <a:pt x="397" y="114"/>
                  </a:lnTo>
                  <a:lnTo>
                    <a:pt x="395" y="99"/>
                  </a:lnTo>
                  <a:lnTo>
                    <a:pt x="393" y="93"/>
                  </a:lnTo>
                  <a:lnTo>
                    <a:pt x="390" y="85"/>
                  </a:lnTo>
                  <a:lnTo>
                    <a:pt x="384" y="75"/>
                  </a:lnTo>
                  <a:lnTo>
                    <a:pt x="377" y="64"/>
                  </a:lnTo>
                  <a:lnTo>
                    <a:pt x="370" y="54"/>
                  </a:lnTo>
                  <a:lnTo>
                    <a:pt x="364" y="46"/>
                  </a:lnTo>
                  <a:lnTo>
                    <a:pt x="359" y="40"/>
                  </a:lnTo>
                  <a:lnTo>
                    <a:pt x="358" y="38"/>
                  </a:lnTo>
                  <a:lnTo>
                    <a:pt x="357" y="37"/>
                  </a:lnTo>
                  <a:lnTo>
                    <a:pt x="354" y="35"/>
                  </a:lnTo>
                  <a:lnTo>
                    <a:pt x="350" y="30"/>
                  </a:lnTo>
                  <a:lnTo>
                    <a:pt x="344" y="25"/>
                  </a:lnTo>
                  <a:lnTo>
                    <a:pt x="337" y="21"/>
                  </a:lnTo>
                  <a:lnTo>
                    <a:pt x="330" y="16"/>
                  </a:lnTo>
                  <a:lnTo>
                    <a:pt x="322" y="11"/>
                  </a:lnTo>
                  <a:lnTo>
                    <a:pt x="314" y="8"/>
                  </a:lnTo>
                  <a:lnTo>
                    <a:pt x="306" y="6"/>
                  </a:lnTo>
                  <a:lnTo>
                    <a:pt x="296" y="3"/>
                  </a:lnTo>
                  <a:lnTo>
                    <a:pt x="283" y="2"/>
                  </a:lnTo>
                  <a:lnTo>
                    <a:pt x="271" y="1"/>
                  </a:lnTo>
                  <a:lnTo>
                    <a:pt x="259" y="0"/>
                  </a:lnTo>
                  <a:lnTo>
                    <a:pt x="247" y="0"/>
                  </a:lnTo>
                  <a:lnTo>
                    <a:pt x="238" y="0"/>
                  </a:lnTo>
                  <a:lnTo>
                    <a:pt x="230" y="1"/>
                  </a:lnTo>
                  <a:lnTo>
                    <a:pt x="218" y="3"/>
                  </a:lnTo>
                  <a:lnTo>
                    <a:pt x="200" y="8"/>
                  </a:lnTo>
                  <a:lnTo>
                    <a:pt x="177" y="14"/>
                  </a:lnTo>
                  <a:lnTo>
                    <a:pt x="153" y="21"/>
                  </a:lnTo>
                  <a:lnTo>
                    <a:pt x="129" y="28"/>
                  </a:lnTo>
                  <a:lnTo>
                    <a:pt x="108" y="32"/>
                  </a:lnTo>
                  <a:lnTo>
                    <a:pt x="94" y="37"/>
                  </a:lnTo>
                  <a:lnTo>
                    <a:pt x="88" y="38"/>
                  </a:lnTo>
                  <a:close/>
                </a:path>
              </a:pathLst>
            </a:custGeom>
            <a:solidFill>
              <a:srgbClr val="AD5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22" name="Freeform 3713"/>
            <p:cNvSpPr>
              <a:spLocks/>
            </p:cNvSpPr>
            <p:nvPr/>
          </p:nvSpPr>
          <p:spPr bwMode="auto">
            <a:xfrm>
              <a:off x="563" y="2255"/>
              <a:ext cx="314" cy="123"/>
            </a:xfrm>
            <a:custGeom>
              <a:avLst/>
              <a:gdLst>
                <a:gd name="T0" fmla="*/ 1 w 626"/>
                <a:gd name="T1" fmla="*/ 1 h 245"/>
                <a:gd name="T2" fmla="*/ 1 w 626"/>
                <a:gd name="T3" fmla="*/ 1 h 245"/>
                <a:gd name="T4" fmla="*/ 1 w 626"/>
                <a:gd name="T5" fmla="*/ 1 h 245"/>
                <a:gd name="T6" fmla="*/ 1 w 626"/>
                <a:gd name="T7" fmla="*/ 1 h 245"/>
                <a:gd name="T8" fmla="*/ 1 w 626"/>
                <a:gd name="T9" fmla="*/ 1 h 245"/>
                <a:gd name="T10" fmla="*/ 1 w 626"/>
                <a:gd name="T11" fmla="*/ 1 h 245"/>
                <a:gd name="T12" fmla="*/ 1 w 626"/>
                <a:gd name="T13" fmla="*/ 1 h 245"/>
                <a:gd name="T14" fmla="*/ 1 w 626"/>
                <a:gd name="T15" fmla="*/ 1 h 245"/>
                <a:gd name="T16" fmla="*/ 1 w 626"/>
                <a:gd name="T17" fmla="*/ 1 h 245"/>
                <a:gd name="T18" fmla="*/ 1 w 626"/>
                <a:gd name="T19" fmla="*/ 1 h 245"/>
                <a:gd name="T20" fmla="*/ 1 w 626"/>
                <a:gd name="T21" fmla="*/ 1 h 245"/>
                <a:gd name="T22" fmla="*/ 1 w 626"/>
                <a:gd name="T23" fmla="*/ 1 h 245"/>
                <a:gd name="T24" fmla="*/ 0 w 626"/>
                <a:gd name="T25" fmla="*/ 1 h 245"/>
                <a:gd name="T26" fmla="*/ 1 w 626"/>
                <a:gd name="T27" fmla="*/ 1 h 245"/>
                <a:gd name="T28" fmla="*/ 1 w 626"/>
                <a:gd name="T29" fmla="*/ 1 h 245"/>
                <a:gd name="T30" fmla="*/ 1 w 626"/>
                <a:gd name="T31" fmla="*/ 1 h 245"/>
                <a:gd name="T32" fmla="*/ 1 w 626"/>
                <a:gd name="T33" fmla="*/ 1 h 245"/>
                <a:gd name="T34" fmla="*/ 1 w 626"/>
                <a:gd name="T35" fmla="*/ 1 h 245"/>
                <a:gd name="T36" fmla="*/ 1 w 626"/>
                <a:gd name="T37" fmla="*/ 1 h 245"/>
                <a:gd name="T38" fmla="*/ 1 w 626"/>
                <a:gd name="T39" fmla="*/ 1 h 245"/>
                <a:gd name="T40" fmla="*/ 1 w 626"/>
                <a:gd name="T41" fmla="*/ 1 h 245"/>
                <a:gd name="T42" fmla="*/ 1 w 626"/>
                <a:gd name="T43" fmla="*/ 1 h 245"/>
                <a:gd name="T44" fmla="*/ 1 w 626"/>
                <a:gd name="T45" fmla="*/ 1 h 245"/>
                <a:gd name="T46" fmla="*/ 1 w 626"/>
                <a:gd name="T47" fmla="*/ 1 h 245"/>
                <a:gd name="T48" fmla="*/ 1 w 626"/>
                <a:gd name="T49" fmla="*/ 1 h 245"/>
                <a:gd name="T50" fmla="*/ 1 w 626"/>
                <a:gd name="T51" fmla="*/ 1 h 245"/>
                <a:gd name="T52" fmla="*/ 1 w 626"/>
                <a:gd name="T53" fmla="*/ 1 h 245"/>
                <a:gd name="T54" fmla="*/ 1 w 626"/>
                <a:gd name="T55" fmla="*/ 1 h 245"/>
                <a:gd name="T56" fmla="*/ 1 w 626"/>
                <a:gd name="T57" fmla="*/ 1 h 245"/>
                <a:gd name="T58" fmla="*/ 1 w 626"/>
                <a:gd name="T59" fmla="*/ 1 h 245"/>
                <a:gd name="T60" fmla="*/ 1 w 626"/>
                <a:gd name="T61" fmla="*/ 1 h 245"/>
                <a:gd name="T62" fmla="*/ 1 w 626"/>
                <a:gd name="T63" fmla="*/ 0 h 245"/>
                <a:gd name="T64" fmla="*/ 1 w 626"/>
                <a:gd name="T65" fmla="*/ 0 h 245"/>
                <a:gd name="T66" fmla="*/ 1 w 626"/>
                <a:gd name="T67" fmla="*/ 1 h 245"/>
                <a:gd name="T68" fmla="*/ 1 w 626"/>
                <a:gd name="T69" fmla="*/ 1 h 245"/>
                <a:gd name="T70" fmla="*/ 1 w 626"/>
                <a:gd name="T71" fmla="*/ 1 h 245"/>
                <a:gd name="T72" fmla="*/ 1 w 626"/>
                <a:gd name="T73" fmla="*/ 1 h 245"/>
                <a:gd name="T74" fmla="*/ 1 w 626"/>
                <a:gd name="T75" fmla="*/ 1 h 245"/>
                <a:gd name="T76" fmla="*/ 1 w 626"/>
                <a:gd name="T77" fmla="*/ 1 h 245"/>
                <a:gd name="T78" fmla="*/ 1 w 626"/>
                <a:gd name="T79" fmla="*/ 1 h 245"/>
                <a:gd name="T80" fmla="*/ 1 w 626"/>
                <a:gd name="T81" fmla="*/ 1 h 24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626"/>
                <a:gd name="T124" fmla="*/ 0 h 245"/>
                <a:gd name="T125" fmla="*/ 626 w 626"/>
                <a:gd name="T126" fmla="*/ 245 h 24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626" h="245">
                  <a:moveTo>
                    <a:pt x="383" y="40"/>
                  </a:moveTo>
                  <a:lnTo>
                    <a:pt x="376" y="67"/>
                  </a:lnTo>
                  <a:lnTo>
                    <a:pt x="371" y="67"/>
                  </a:lnTo>
                  <a:lnTo>
                    <a:pt x="354" y="67"/>
                  </a:lnTo>
                  <a:lnTo>
                    <a:pt x="331" y="65"/>
                  </a:lnTo>
                  <a:lnTo>
                    <a:pt x="303" y="65"/>
                  </a:lnTo>
                  <a:lnTo>
                    <a:pt x="274" y="65"/>
                  </a:lnTo>
                  <a:lnTo>
                    <a:pt x="246" y="67"/>
                  </a:lnTo>
                  <a:lnTo>
                    <a:pt x="222" y="68"/>
                  </a:lnTo>
                  <a:lnTo>
                    <a:pt x="205" y="70"/>
                  </a:lnTo>
                  <a:lnTo>
                    <a:pt x="197" y="71"/>
                  </a:lnTo>
                  <a:lnTo>
                    <a:pt x="186" y="74"/>
                  </a:lnTo>
                  <a:lnTo>
                    <a:pt x="174" y="76"/>
                  </a:lnTo>
                  <a:lnTo>
                    <a:pt x="159" y="78"/>
                  </a:lnTo>
                  <a:lnTo>
                    <a:pt x="143" y="80"/>
                  </a:lnTo>
                  <a:lnTo>
                    <a:pt x="125" y="83"/>
                  </a:lnTo>
                  <a:lnTo>
                    <a:pt x="108" y="85"/>
                  </a:lnTo>
                  <a:lnTo>
                    <a:pt x="90" y="87"/>
                  </a:lnTo>
                  <a:lnTo>
                    <a:pt x="72" y="90"/>
                  </a:lnTo>
                  <a:lnTo>
                    <a:pt x="56" y="92"/>
                  </a:lnTo>
                  <a:lnTo>
                    <a:pt x="40" y="94"/>
                  </a:lnTo>
                  <a:lnTo>
                    <a:pt x="27" y="97"/>
                  </a:lnTo>
                  <a:lnTo>
                    <a:pt x="16" y="98"/>
                  </a:lnTo>
                  <a:lnTo>
                    <a:pt x="7" y="99"/>
                  </a:lnTo>
                  <a:lnTo>
                    <a:pt x="2" y="100"/>
                  </a:lnTo>
                  <a:lnTo>
                    <a:pt x="0" y="100"/>
                  </a:lnTo>
                  <a:lnTo>
                    <a:pt x="4" y="101"/>
                  </a:lnTo>
                  <a:lnTo>
                    <a:pt x="18" y="106"/>
                  </a:lnTo>
                  <a:lnTo>
                    <a:pt x="40" y="114"/>
                  </a:lnTo>
                  <a:lnTo>
                    <a:pt x="68" y="123"/>
                  </a:lnTo>
                  <a:lnTo>
                    <a:pt x="101" y="133"/>
                  </a:lnTo>
                  <a:lnTo>
                    <a:pt x="138" y="146"/>
                  </a:lnTo>
                  <a:lnTo>
                    <a:pt x="177" y="159"/>
                  </a:lnTo>
                  <a:lnTo>
                    <a:pt x="219" y="173"/>
                  </a:lnTo>
                  <a:lnTo>
                    <a:pt x="259" y="186"/>
                  </a:lnTo>
                  <a:lnTo>
                    <a:pt x="299" y="199"/>
                  </a:lnTo>
                  <a:lnTo>
                    <a:pt x="336" y="212"/>
                  </a:lnTo>
                  <a:lnTo>
                    <a:pt x="371" y="222"/>
                  </a:lnTo>
                  <a:lnTo>
                    <a:pt x="399" y="231"/>
                  </a:lnTo>
                  <a:lnTo>
                    <a:pt x="422" y="239"/>
                  </a:lnTo>
                  <a:lnTo>
                    <a:pt x="437" y="244"/>
                  </a:lnTo>
                  <a:lnTo>
                    <a:pt x="444" y="245"/>
                  </a:lnTo>
                  <a:lnTo>
                    <a:pt x="452" y="244"/>
                  </a:lnTo>
                  <a:lnTo>
                    <a:pt x="467" y="242"/>
                  </a:lnTo>
                  <a:lnTo>
                    <a:pt x="488" y="238"/>
                  </a:lnTo>
                  <a:lnTo>
                    <a:pt x="512" y="234"/>
                  </a:lnTo>
                  <a:lnTo>
                    <a:pt x="536" y="229"/>
                  </a:lnTo>
                  <a:lnTo>
                    <a:pt x="558" y="223"/>
                  </a:lnTo>
                  <a:lnTo>
                    <a:pt x="576" y="219"/>
                  </a:lnTo>
                  <a:lnTo>
                    <a:pt x="586" y="215"/>
                  </a:lnTo>
                  <a:lnTo>
                    <a:pt x="592" y="208"/>
                  </a:lnTo>
                  <a:lnTo>
                    <a:pt x="599" y="197"/>
                  </a:lnTo>
                  <a:lnTo>
                    <a:pt x="604" y="182"/>
                  </a:lnTo>
                  <a:lnTo>
                    <a:pt x="610" y="166"/>
                  </a:lnTo>
                  <a:lnTo>
                    <a:pt x="616" y="151"/>
                  </a:lnTo>
                  <a:lnTo>
                    <a:pt x="619" y="137"/>
                  </a:lnTo>
                  <a:lnTo>
                    <a:pt x="622" y="128"/>
                  </a:lnTo>
                  <a:lnTo>
                    <a:pt x="623" y="124"/>
                  </a:lnTo>
                  <a:lnTo>
                    <a:pt x="626" y="9"/>
                  </a:lnTo>
                  <a:lnTo>
                    <a:pt x="623" y="8"/>
                  </a:lnTo>
                  <a:lnTo>
                    <a:pt x="615" y="7"/>
                  </a:lnTo>
                  <a:lnTo>
                    <a:pt x="601" y="4"/>
                  </a:lnTo>
                  <a:lnTo>
                    <a:pt x="586" y="2"/>
                  </a:lnTo>
                  <a:lnTo>
                    <a:pt x="570" y="0"/>
                  </a:lnTo>
                  <a:lnTo>
                    <a:pt x="554" y="0"/>
                  </a:lnTo>
                  <a:lnTo>
                    <a:pt x="539" y="0"/>
                  </a:lnTo>
                  <a:lnTo>
                    <a:pt x="528" y="2"/>
                  </a:lnTo>
                  <a:lnTo>
                    <a:pt x="518" y="7"/>
                  </a:lnTo>
                  <a:lnTo>
                    <a:pt x="506" y="11"/>
                  </a:lnTo>
                  <a:lnTo>
                    <a:pt x="494" y="17"/>
                  </a:lnTo>
                  <a:lnTo>
                    <a:pt x="481" y="23"/>
                  </a:lnTo>
                  <a:lnTo>
                    <a:pt x="468" y="29"/>
                  </a:lnTo>
                  <a:lnTo>
                    <a:pt x="458" y="33"/>
                  </a:lnTo>
                  <a:lnTo>
                    <a:pt x="450" y="36"/>
                  </a:lnTo>
                  <a:lnTo>
                    <a:pt x="444" y="37"/>
                  </a:lnTo>
                  <a:lnTo>
                    <a:pt x="438" y="37"/>
                  </a:lnTo>
                  <a:lnTo>
                    <a:pt x="430" y="37"/>
                  </a:lnTo>
                  <a:lnTo>
                    <a:pt x="420" y="38"/>
                  </a:lnTo>
                  <a:lnTo>
                    <a:pt x="410" y="38"/>
                  </a:lnTo>
                  <a:lnTo>
                    <a:pt x="399" y="39"/>
                  </a:lnTo>
                  <a:lnTo>
                    <a:pt x="391" y="40"/>
                  </a:lnTo>
                  <a:lnTo>
                    <a:pt x="385" y="40"/>
                  </a:lnTo>
                  <a:lnTo>
                    <a:pt x="383" y="40"/>
                  </a:lnTo>
                  <a:close/>
                </a:path>
              </a:pathLst>
            </a:custGeom>
            <a:solidFill>
              <a:srgbClr val="AD5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23" name="Freeform 3714"/>
            <p:cNvSpPr>
              <a:spLocks/>
            </p:cNvSpPr>
            <p:nvPr/>
          </p:nvSpPr>
          <p:spPr bwMode="auto">
            <a:xfrm>
              <a:off x="80" y="2121"/>
              <a:ext cx="355" cy="144"/>
            </a:xfrm>
            <a:custGeom>
              <a:avLst/>
              <a:gdLst>
                <a:gd name="T0" fmla="*/ 0 w 711"/>
                <a:gd name="T1" fmla="*/ 1 h 286"/>
                <a:gd name="T2" fmla="*/ 0 w 711"/>
                <a:gd name="T3" fmla="*/ 1 h 286"/>
                <a:gd name="T4" fmla="*/ 0 w 711"/>
                <a:gd name="T5" fmla="*/ 1 h 286"/>
                <a:gd name="T6" fmla="*/ 0 w 711"/>
                <a:gd name="T7" fmla="*/ 1 h 286"/>
                <a:gd name="T8" fmla="*/ 0 w 711"/>
                <a:gd name="T9" fmla="*/ 1 h 286"/>
                <a:gd name="T10" fmla="*/ 0 w 711"/>
                <a:gd name="T11" fmla="*/ 1 h 286"/>
                <a:gd name="T12" fmla="*/ 0 w 711"/>
                <a:gd name="T13" fmla="*/ 1 h 286"/>
                <a:gd name="T14" fmla="*/ 0 w 711"/>
                <a:gd name="T15" fmla="*/ 1 h 286"/>
                <a:gd name="T16" fmla="*/ 0 w 711"/>
                <a:gd name="T17" fmla="*/ 1 h 286"/>
                <a:gd name="T18" fmla="*/ 0 w 711"/>
                <a:gd name="T19" fmla="*/ 1 h 286"/>
                <a:gd name="T20" fmla="*/ 0 w 711"/>
                <a:gd name="T21" fmla="*/ 1 h 286"/>
                <a:gd name="T22" fmla="*/ 0 w 711"/>
                <a:gd name="T23" fmla="*/ 1 h 286"/>
                <a:gd name="T24" fmla="*/ 0 w 711"/>
                <a:gd name="T25" fmla="*/ 1 h 286"/>
                <a:gd name="T26" fmla="*/ 0 w 711"/>
                <a:gd name="T27" fmla="*/ 1 h 286"/>
                <a:gd name="T28" fmla="*/ 0 w 711"/>
                <a:gd name="T29" fmla="*/ 1 h 286"/>
                <a:gd name="T30" fmla="*/ 0 w 711"/>
                <a:gd name="T31" fmla="*/ 1 h 286"/>
                <a:gd name="T32" fmla="*/ 0 w 711"/>
                <a:gd name="T33" fmla="*/ 1 h 286"/>
                <a:gd name="T34" fmla="*/ 0 w 711"/>
                <a:gd name="T35" fmla="*/ 1 h 286"/>
                <a:gd name="T36" fmla="*/ 0 w 711"/>
                <a:gd name="T37" fmla="*/ 1 h 286"/>
                <a:gd name="T38" fmla="*/ 0 w 711"/>
                <a:gd name="T39" fmla="*/ 1 h 286"/>
                <a:gd name="T40" fmla="*/ 0 w 711"/>
                <a:gd name="T41" fmla="*/ 1 h 286"/>
                <a:gd name="T42" fmla="*/ 0 w 711"/>
                <a:gd name="T43" fmla="*/ 1 h 286"/>
                <a:gd name="T44" fmla="*/ 0 w 711"/>
                <a:gd name="T45" fmla="*/ 1 h 286"/>
                <a:gd name="T46" fmla="*/ 0 w 711"/>
                <a:gd name="T47" fmla="*/ 1 h 286"/>
                <a:gd name="T48" fmla="*/ 0 w 711"/>
                <a:gd name="T49" fmla="*/ 1 h 286"/>
                <a:gd name="T50" fmla="*/ 0 w 711"/>
                <a:gd name="T51" fmla="*/ 1 h 286"/>
                <a:gd name="T52" fmla="*/ 0 w 711"/>
                <a:gd name="T53" fmla="*/ 1 h 286"/>
                <a:gd name="T54" fmla="*/ 0 w 711"/>
                <a:gd name="T55" fmla="*/ 1 h 286"/>
                <a:gd name="T56" fmla="*/ 0 w 711"/>
                <a:gd name="T57" fmla="*/ 1 h 286"/>
                <a:gd name="T58" fmla="*/ 0 w 711"/>
                <a:gd name="T59" fmla="*/ 1 h 286"/>
                <a:gd name="T60" fmla="*/ 0 w 711"/>
                <a:gd name="T61" fmla="*/ 1 h 286"/>
                <a:gd name="T62" fmla="*/ 0 w 711"/>
                <a:gd name="T63" fmla="*/ 1 h 286"/>
                <a:gd name="T64" fmla="*/ 0 w 711"/>
                <a:gd name="T65" fmla="*/ 1 h 286"/>
                <a:gd name="T66" fmla="*/ 0 w 711"/>
                <a:gd name="T67" fmla="*/ 1 h 286"/>
                <a:gd name="T68" fmla="*/ 0 w 711"/>
                <a:gd name="T69" fmla="*/ 1 h 286"/>
                <a:gd name="T70" fmla="*/ 0 w 711"/>
                <a:gd name="T71" fmla="*/ 1 h 286"/>
                <a:gd name="T72" fmla="*/ 0 w 711"/>
                <a:gd name="T73" fmla="*/ 1 h 286"/>
                <a:gd name="T74" fmla="*/ 0 w 711"/>
                <a:gd name="T75" fmla="*/ 1 h 286"/>
                <a:gd name="T76" fmla="*/ 0 w 711"/>
                <a:gd name="T77" fmla="*/ 1 h 286"/>
                <a:gd name="T78" fmla="*/ 0 w 711"/>
                <a:gd name="T79" fmla="*/ 1 h 286"/>
                <a:gd name="T80" fmla="*/ 0 w 711"/>
                <a:gd name="T81" fmla="*/ 1 h 286"/>
                <a:gd name="T82" fmla="*/ 0 w 711"/>
                <a:gd name="T83" fmla="*/ 1 h 28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11"/>
                <a:gd name="T127" fmla="*/ 0 h 286"/>
                <a:gd name="T128" fmla="*/ 711 w 711"/>
                <a:gd name="T129" fmla="*/ 286 h 28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11" h="286">
                  <a:moveTo>
                    <a:pt x="688" y="118"/>
                  </a:moveTo>
                  <a:lnTo>
                    <a:pt x="686" y="118"/>
                  </a:lnTo>
                  <a:lnTo>
                    <a:pt x="680" y="116"/>
                  </a:lnTo>
                  <a:lnTo>
                    <a:pt x="669" y="114"/>
                  </a:lnTo>
                  <a:lnTo>
                    <a:pt x="658" y="110"/>
                  </a:lnTo>
                  <a:lnTo>
                    <a:pt x="643" y="107"/>
                  </a:lnTo>
                  <a:lnTo>
                    <a:pt x="626" y="102"/>
                  </a:lnTo>
                  <a:lnTo>
                    <a:pt x="608" y="97"/>
                  </a:lnTo>
                  <a:lnTo>
                    <a:pt x="590" y="93"/>
                  </a:lnTo>
                  <a:lnTo>
                    <a:pt x="570" y="88"/>
                  </a:lnTo>
                  <a:lnTo>
                    <a:pt x="552" y="84"/>
                  </a:lnTo>
                  <a:lnTo>
                    <a:pt x="535" y="79"/>
                  </a:lnTo>
                  <a:lnTo>
                    <a:pt x="519" y="76"/>
                  </a:lnTo>
                  <a:lnTo>
                    <a:pt x="504" y="72"/>
                  </a:lnTo>
                  <a:lnTo>
                    <a:pt x="492" y="70"/>
                  </a:lnTo>
                  <a:lnTo>
                    <a:pt x="484" y="68"/>
                  </a:lnTo>
                  <a:lnTo>
                    <a:pt x="478" y="68"/>
                  </a:lnTo>
                  <a:lnTo>
                    <a:pt x="471" y="66"/>
                  </a:lnTo>
                  <a:lnTo>
                    <a:pt x="462" y="63"/>
                  </a:lnTo>
                  <a:lnTo>
                    <a:pt x="452" y="58"/>
                  </a:lnTo>
                  <a:lnTo>
                    <a:pt x="441" y="53"/>
                  </a:lnTo>
                  <a:lnTo>
                    <a:pt x="431" y="47"/>
                  </a:lnTo>
                  <a:lnTo>
                    <a:pt x="421" y="42"/>
                  </a:lnTo>
                  <a:lnTo>
                    <a:pt x="414" y="39"/>
                  </a:lnTo>
                  <a:lnTo>
                    <a:pt x="408" y="38"/>
                  </a:lnTo>
                  <a:lnTo>
                    <a:pt x="401" y="36"/>
                  </a:lnTo>
                  <a:lnTo>
                    <a:pt x="388" y="34"/>
                  </a:lnTo>
                  <a:lnTo>
                    <a:pt x="372" y="31"/>
                  </a:lnTo>
                  <a:lnTo>
                    <a:pt x="355" y="27"/>
                  </a:lnTo>
                  <a:lnTo>
                    <a:pt x="339" y="24"/>
                  </a:lnTo>
                  <a:lnTo>
                    <a:pt x="324" y="20"/>
                  </a:lnTo>
                  <a:lnTo>
                    <a:pt x="314" y="18"/>
                  </a:lnTo>
                  <a:lnTo>
                    <a:pt x="310" y="17"/>
                  </a:lnTo>
                  <a:lnTo>
                    <a:pt x="306" y="16"/>
                  </a:lnTo>
                  <a:lnTo>
                    <a:pt x="295" y="15"/>
                  </a:lnTo>
                  <a:lnTo>
                    <a:pt x="278" y="11"/>
                  </a:lnTo>
                  <a:lnTo>
                    <a:pt x="259" y="8"/>
                  </a:lnTo>
                  <a:lnTo>
                    <a:pt x="239" y="5"/>
                  </a:lnTo>
                  <a:lnTo>
                    <a:pt x="220" y="2"/>
                  </a:lnTo>
                  <a:lnTo>
                    <a:pt x="205" y="1"/>
                  </a:lnTo>
                  <a:lnTo>
                    <a:pt x="196" y="0"/>
                  </a:lnTo>
                  <a:lnTo>
                    <a:pt x="188" y="1"/>
                  </a:lnTo>
                  <a:lnTo>
                    <a:pt x="179" y="3"/>
                  </a:lnTo>
                  <a:lnTo>
                    <a:pt x="168" y="6"/>
                  </a:lnTo>
                  <a:lnTo>
                    <a:pt x="157" y="10"/>
                  </a:lnTo>
                  <a:lnTo>
                    <a:pt x="148" y="13"/>
                  </a:lnTo>
                  <a:lnTo>
                    <a:pt x="140" y="17"/>
                  </a:lnTo>
                  <a:lnTo>
                    <a:pt x="134" y="19"/>
                  </a:lnTo>
                  <a:lnTo>
                    <a:pt x="132" y="20"/>
                  </a:lnTo>
                  <a:lnTo>
                    <a:pt x="22" y="139"/>
                  </a:lnTo>
                  <a:lnTo>
                    <a:pt x="0" y="173"/>
                  </a:lnTo>
                  <a:lnTo>
                    <a:pt x="84" y="172"/>
                  </a:lnTo>
                  <a:lnTo>
                    <a:pt x="219" y="89"/>
                  </a:lnTo>
                  <a:lnTo>
                    <a:pt x="233" y="108"/>
                  </a:lnTo>
                  <a:lnTo>
                    <a:pt x="182" y="182"/>
                  </a:lnTo>
                  <a:lnTo>
                    <a:pt x="183" y="183"/>
                  </a:lnTo>
                  <a:lnTo>
                    <a:pt x="188" y="184"/>
                  </a:lnTo>
                  <a:lnTo>
                    <a:pt x="195" y="186"/>
                  </a:lnTo>
                  <a:lnTo>
                    <a:pt x="202" y="188"/>
                  </a:lnTo>
                  <a:lnTo>
                    <a:pt x="210" y="190"/>
                  </a:lnTo>
                  <a:lnTo>
                    <a:pt x="218" y="192"/>
                  </a:lnTo>
                  <a:lnTo>
                    <a:pt x="225" y="192"/>
                  </a:lnTo>
                  <a:lnTo>
                    <a:pt x="229" y="192"/>
                  </a:lnTo>
                  <a:lnTo>
                    <a:pt x="235" y="190"/>
                  </a:lnTo>
                  <a:lnTo>
                    <a:pt x="246" y="187"/>
                  </a:lnTo>
                  <a:lnTo>
                    <a:pt x="259" y="183"/>
                  </a:lnTo>
                  <a:lnTo>
                    <a:pt x="273" y="179"/>
                  </a:lnTo>
                  <a:lnTo>
                    <a:pt x="287" y="176"/>
                  </a:lnTo>
                  <a:lnTo>
                    <a:pt x="301" y="172"/>
                  </a:lnTo>
                  <a:lnTo>
                    <a:pt x="311" y="170"/>
                  </a:lnTo>
                  <a:lnTo>
                    <a:pt x="317" y="169"/>
                  </a:lnTo>
                  <a:lnTo>
                    <a:pt x="322" y="167"/>
                  </a:lnTo>
                  <a:lnTo>
                    <a:pt x="329" y="163"/>
                  </a:lnTo>
                  <a:lnTo>
                    <a:pt x="335" y="156"/>
                  </a:lnTo>
                  <a:lnTo>
                    <a:pt x="342" y="148"/>
                  </a:lnTo>
                  <a:lnTo>
                    <a:pt x="349" y="141"/>
                  </a:lnTo>
                  <a:lnTo>
                    <a:pt x="355" y="134"/>
                  </a:lnTo>
                  <a:lnTo>
                    <a:pt x="360" y="131"/>
                  </a:lnTo>
                  <a:lnTo>
                    <a:pt x="361" y="129"/>
                  </a:lnTo>
                  <a:lnTo>
                    <a:pt x="466" y="213"/>
                  </a:lnTo>
                  <a:lnTo>
                    <a:pt x="691" y="286"/>
                  </a:lnTo>
                  <a:lnTo>
                    <a:pt x="697" y="229"/>
                  </a:lnTo>
                  <a:lnTo>
                    <a:pt x="711" y="175"/>
                  </a:lnTo>
                  <a:lnTo>
                    <a:pt x="688" y="118"/>
                  </a:lnTo>
                  <a:close/>
                </a:path>
              </a:pathLst>
            </a:custGeom>
            <a:solidFill>
              <a:srgbClr val="AD5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24" name="Freeform 3715"/>
            <p:cNvSpPr>
              <a:spLocks/>
            </p:cNvSpPr>
            <p:nvPr/>
          </p:nvSpPr>
          <p:spPr bwMode="auto">
            <a:xfrm>
              <a:off x="80" y="2121"/>
              <a:ext cx="345" cy="85"/>
            </a:xfrm>
            <a:custGeom>
              <a:avLst/>
              <a:gdLst>
                <a:gd name="T0" fmla="*/ 1 w 689"/>
                <a:gd name="T1" fmla="*/ 0 h 171"/>
                <a:gd name="T2" fmla="*/ 1 w 689"/>
                <a:gd name="T3" fmla="*/ 0 h 171"/>
                <a:gd name="T4" fmla="*/ 1 w 689"/>
                <a:gd name="T5" fmla="*/ 0 h 171"/>
                <a:gd name="T6" fmla="*/ 1 w 689"/>
                <a:gd name="T7" fmla="*/ 0 h 171"/>
                <a:gd name="T8" fmla="*/ 1 w 689"/>
                <a:gd name="T9" fmla="*/ 0 h 171"/>
                <a:gd name="T10" fmla="*/ 1 w 689"/>
                <a:gd name="T11" fmla="*/ 0 h 171"/>
                <a:gd name="T12" fmla="*/ 1 w 689"/>
                <a:gd name="T13" fmla="*/ 0 h 171"/>
                <a:gd name="T14" fmla="*/ 0 w 689"/>
                <a:gd name="T15" fmla="*/ 0 h 171"/>
                <a:gd name="T16" fmla="*/ 1 w 689"/>
                <a:gd name="T17" fmla="*/ 0 h 171"/>
                <a:gd name="T18" fmla="*/ 1 w 689"/>
                <a:gd name="T19" fmla="*/ 0 h 171"/>
                <a:gd name="T20" fmla="*/ 1 w 689"/>
                <a:gd name="T21" fmla="*/ 0 h 171"/>
                <a:gd name="T22" fmla="*/ 1 w 689"/>
                <a:gd name="T23" fmla="*/ 0 h 171"/>
                <a:gd name="T24" fmla="*/ 1 w 689"/>
                <a:gd name="T25" fmla="*/ 0 h 171"/>
                <a:gd name="T26" fmla="*/ 1 w 689"/>
                <a:gd name="T27" fmla="*/ 0 h 171"/>
                <a:gd name="T28" fmla="*/ 1 w 689"/>
                <a:gd name="T29" fmla="*/ 0 h 171"/>
                <a:gd name="T30" fmla="*/ 1 w 689"/>
                <a:gd name="T31" fmla="*/ 0 h 171"/>
                <a:gd name="T32" fmla="*/ 1 w 689"/>
                <a:gd name="T33" fmla="*/ 0 h 171"/>
                <a:gd name="T34" fmla="*/ 1 w 689"/>
                <a:gd name="T35" fmla="*/ 0 h 171"/>
                <a:gd name="T36" fmla="*/ 1 w 689"/>
                <a:gd name="T37" fmla="*/ 0 h 171"/>
                <a:gd name="T38" fmla="*/ 1 w 689"/>
                <a:gd name="T39" fmla="*/ 0 h 171"/>
                <a:gd name="T40" fmla="*/ 1 w 689"/>
                <a:gd name="T41" fmla="*/ 0 h 171"/>
                <a:gd name="T42" fmla="*/ 1 w 689"/>
                <a:gd name="T43" fmla="*/ 0 h 171"/>
                <a:gd name="T44" fmla="*/ 1 w 689"/>
                <a:gd name="T45" fmla="*/ 0 h 171"/>
                <a:gd name="T46" fmla="*/ 1 w 689"/>
                <a:gd name="T47" fmla="*/ 0 h 171"/>
                <a:gd name="T48" fmla="*/ 1 w 689"/>
                <a:gd name="T49" fmla="*/ 0 h 171"/>
                <a:gd name="T50" fmla="*/ 1 w 689"/>
                <a:gd name="T51" fmla="*/ 0 h 171"/>
                <a:gd name="T52" fmla="*/ 1 w 689"/>
                <a:gd name="T53" fmla="*/ 0 h 171"/>
                <a:gd name="T54" fmla="*/ 1 w 689"/>
                <a:gd name="T55" fmla="*/ 0 h 171"/>
                <a:gd name="T56" fmla="*/ 1 w 689"/>
                <a:gd name="T57" fmla="*/ 0 h 171"/>
                <a:gd name="T58" fmla="*/ 1 w 689"/>
                <a:gd name="T59" fmla="*/ 0 h 171"/>
                <a:gd name="T60" fmla="*/ 1 w 689"/>
                <a:gd name="T61" fmla="*/ 0 h 171"/>
                <a:gd name="T62" fmla="*/ 1 w 689"/>
                <a:gd name="T63" fmla="*/ 0 h 171"/>
                <a:gd name="T64" fmla="*/ 1 w 689"/>
                <a:gd name="T65" fmla="*/ 0 h 171"/>
                <a:gd name="T66" fmla="*/ 1 w 689"/>
                <a:gd name="T67" fmla="*/ 0 h 171"/>
                <a:gd name="T68" fmla="*/ 1 w 689"/>
                <a:gd name="T69" fmla="*/ 0 h 171"/>
                <a:gd name="T70" fmla="*/ 1 w 689"/>
                <a:gd name="T71" fmla="*/ 0 h 171"/>
                <a:gd name="T72" fmla="*/ 1 w 689"/>
                <a:gd name="T73" fmla="*/ 0 h 171"/>
                <a:gd name="T74" fmla="*/ 1 w 689"/>
                <a:gd name="T75" fmla="*/ 0 h 171"/>
                <a:gd name="T76" fmla="*/ 1 w 689"/>
                <a:gd name="T77" fmla="*/ 0 h 171"/>
                <a:gd name="T78" fmla="*/ 1 w 689"/>
                <a:gd name="T79" fmla="*/ 0 h 171"/>
                <a:gd name="T80" fmla="*/ 1 w 689"/>
                <a:gd name="T81" fmla="*/ 0 h 171"/>
                <a:gd name="T82" fmla="*/ 1 w 689"/>
                <a:gd name="T83" fmla="*/ 0 h 171"/>
                <a:gd name="T84" fmla="*/ 1 w 689"/>
                <a:gd name="T85" fmla="*/ 0 h 171"/>
                <a:gd name="T86" fmla="*/ 1 w 689"/>
                <a:gd name="T87" fmla="*/ 0 h 171"/>
                <a:gd name="T88" fmla="*/ 1 w 689"/>
                <a:gd name="T89" fmla="*/ 0 h 1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89"/>
                <a:gd name="T136" fmla="*/ 0 h 171"/>
                <a:gd name="T137" fmla="*/ 689 w 689"/>
                <a:gd name="T138" fmla="*/ 171 h 17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89" h="171">
                  <a:moveTo>
                    <a:pt x="182" y="2"/>
                  </a:moveTo>
                  <a:lnTo>
                    <a:pt x="179" y="4"/>
                  </a:lnTo>
                  <a:lnTo>
                    <a:pt x="171" y="8"/>
                  </a:lnTo>
                  <a:lnTo>
                    <a:pt x="158" y="17"/>
                  </a:lnTo>
                  <a:lnTo>
                    <a:pt x="144" y="26"/>
                  </a:lnTo>
                  <a:lnTo>
                    <a:pt x="131" y="35"/>
                  </a:lnTo>
                  <a:lnTo>
                    <a:pt x="117" y="44"/>
                  </a:lnTo>
                  <a:lnTo>
                    <a:pt x="106" y="52"/>
                  </a:lnTo>
                  <a:lnTo>
                    <a:pt x="101" y="57"/>
                  </a:lnTo>
                  <a:lnTo>
                    <a:pt x="95" y="63"/>
                  </a:lnTo>
                  <a:lnTo>
                    <a:pt x="85" y="73"/>
                  </a:lnTo>
                  <a:lnTo>
                    <a:pt x="73" y="86"/>
                  </a:lnTo>
                  <a:lnTo>
                    <a:pt x="59" y="98"/>
                  </a:lnTo>
                  <a:lnTo>
                    <a:pt x="47" y="112"/>
                  </a:lnTo>
                  <a:lnTo>
                    <a:pt x="35" y="124"/>
                  </a:lnTo>
                  <a:lnTo>
                    <a:pt x="26" y="132"/>
                  </a:lnTo>
                  <a:lnTo>
                    <a:pt x="22" y="135"/>
                  </a:lnTo>
                  <a:lnTo>
                    <a:pt x="19" y="137"/>
                  </a:lnTo>
                  <a:lnTo>
                    <a:pt x="17" y="142"/>
                  </a:lnTo>
                  <a:lnTo>
                    <a:pt x="14" y="146"/>
                  </a:lnTo>
                  <a:lnTo>
                    <a:pt x="13" y="147"/>
                  </a:lnTo>
                  <a:lnTo>
                    <a:pt x="11" y="150"/>
                  </a:lnTo>
                  <a:lnTo>
                    <a:pt x="5" y="158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5" y="171"/>
                  </a:lnTo>
                  <a:lnTo>
                    <a:pt x="11" y="170"/>
                  </a:lnTo>
                  <a:lnTo>
                    <a:pt x="17" y="167"/>
                  </a:lnTo>
                  <a:lnTo>
                    <a:pt x="21" y="164"/>
                  </a:lnTo>
                  <a:lnTo>
                    <a:pt x="26" y="158"/>
                  </a:lnTo>
                  <a:lnTo>
                    <a:pt x="35" y="149"/>
                  </a:lnTo>
                  <a:lnTo>
                    <a:pt x="49" y="135"/>
                  </a:lnTo>
                  <a:lnTo>
                    <a:pt x="64" y="121"/>
                  </a:lnTo>
                  <a:lnTo>
                    <a:pt x="79" y="106"/>
                  </a:lnTo>
                  <a:lnTo>
                    <a:pt x="94" y="93"/>
                  </a:lnTo>
                  <a:lnTo>
                    <a:pt x="105" y="82"/>
                  </a:lnTo>
                  <a:lnTo>
                    <a:pt x="112" y="75"/>
                  </a:lnTo>
                  <a:lnTo>
                    <a:pt x="118" y="71"/>
                  </a:lnTo>
                  <a:lnTo>
                    <a:pt x="126" y="64"/>
                  </a:lnTo>
                  <a:lnTo>
                    <a:pt x="134" y="58"/>
                  </a:lnTo>
                  <a:lnTo>
                    <a:pt x="143" y="51"/>
                  </a:lnTo>
                  <a:lnTo>
                    <a:pt x="152" y="44"/>
                  </a:lnTo>
                  <a:lnTo>
                    <a:pt x="161" y="40"/>
                  </a:lnTo>
                  <a:lnTo>
                    <a:pt x="167" y="35"/>
                  </a:lnTo>
                  <a:lnTo>
                    <a:pt x="173" y="33"/>
                  </a:lnTo>
                  <a:lnTo>
                    <a:pt x="178" y="32"/>
                  </a:lnTo>
                  <a:lnTo>
                    <a:pt x="182" y="30"/>
                  </a:lnTo>
                  <a:lnTo>
                    <a:pt x="186" y="30"/>
                  </a:lnTo>
                  <a:lnTo>
                    <a:pt x="190" y="30"/>
                  </a:lnTo>
                  <a:lnTo>
                    <a:pt x="196" y="30"/>
                  </a:lnTo>
                  <a:lnTo>
                    <a:pt x="202" y="30"/>
                  </a:lnTo>
                  <a:lnTo>
                    <a:pt x="210" y="32"/>
                  </a:lnTo>
                  <a:lnTo>
                    <a:pt x="219" y="33"/>
                  </a:lnTo>
                  <a:lnTo>
                    <a:pt x="232" y="34"/>
                  </a:lnTo>
                  <a:lnTo>
                    <a:pt x="247" y="36"/>
                  </a:lnTo>
                  <a:lnTo>
                    <a:pt x="264" y="38"/>
                  </a:lnTo>
                  <a:lnTo>
                    <a:pt x="281" y="41"/>
                  </a:lnTo>
                  <a:lnTo>
                    <a:pt x="299" y="43"/>
                  </a:lnTo>
                  <a:lnTo>
                    <a:pt x="314" y="45"/>
                  </a:lnTo>
                  <a:lnTo>
                    <a:pt x="326" y="46"/>
                  </a:lnTo>
                  <a:lnTo>
                    <a:pt x="336" y="48"/>
                  </a:lnTo>
                  <a:lnTo>
                    <a:pt x="343" y="48"/>
                  </a:lnTo>
                  <a:lnTo>
                    <a:pt x="351" y="49"/>
                  </a:lnTo>
                  <a:lnTo>
                    <a:pt x="359" y="50"/>
                  </a:lnTo>
                  <a:lnTo>
                    <a:pt x="367" y="52"/>
                  </a:lnTo>
                  <a:lnTo>
                    <a:pt x="375" y="53"/>
                  </a:lnTo>
                  <a:lnTo>
                    <a:pt x="383" y="57"/>
                  </a:lnTo>
                  <a:lnTo>
                    <a:pt x="391" y="60"/>
                  </a:lnTo>
                  <a:lnTo>
                    <a:pt x="398" y="64"/>
                  </a:lnTo>
                  <a:lnTo>
                    <a:pt x="404" y="68"/>
                  </a:lnTo>
                  <a:lnTo>
                    <a:pt x="410" y="72"/>
                  </a:lnTo>
                  <a:lnTo>
                    <a:pt x="417" y="75"/>
                  </a:lnTo>
                  <a:lnTo>
                    <a:pt x="423" y="79"/>
                  </a:lnTo>
                  <a:lnTo>
                    <a:pt x="429" y="81"/>
                  </a:lnTo>
                  <a:lnTo>
                    <a:pt x="433" y="83"/>
                  </a:lnTo>
                  <a:lnTo>
                    <a:pt x="437" y="86"/>
                  </a:lnTo>
                  <a:lnTo>
                    <a:pt x="439" y="87"/>
                  </a:lnTo>
                  <a:lnTo>
                    <a:pt x="452" y="93"/>
                  </a:lnTo>
                  <a:lnTo>
                    <a:pt x="468" y="99"/>
                  </a:lnTo>
                  <a:lnTo>
                    <a:pt x="488" y="106"/>
                  </a:lnTo>
                  <a:lnTo>
                    <a:pt x="508" y="113"/>
                  </a:lnTo>
                  <a:lnTo>
                    <a:pt x="529" y="120"/>
                  </a:lnTo>
                  <a:lnTo>
                    <a:pt x="548" y="126"/>
                  </a:lnTo>
                  <a:lnTo>
                    <a:pt x="565" y="131"/>
                  </a:lnTo>
                  <a:lnTo>
                    <a:pt x="577" y="135"/>
                  </a:lnTo>
                  <a:lnTo>
                    <a:pt x="599" y="142"/>
                  </a:lnTo>
                  <a:lnTo>
                    <a:pt x="621" y="148"/>
                  </a:lnTo>
                  <a:lnTo>
                    <a:pt x="640" y="152"/>
                  </a:lnTo>
                  <a:lnTo>
                    <a:pt x="656" y="155"/>
                  </a:lnTo>
                  <a:lnTo>
                    <a:pt x="670" y="157"/>
                  </a:lnTo>
                  <a:lnTo>
                    <a:pt x="680" y="158"/>
                  </a:lnTo>
                  <a:lnTo>
                    <a:pt x="687" y="159"/>
                  </a:lnTo>
                  <a:lnTo>
                    <a:pt x="689" y="159"/>
                  </a:lnTo>
                  <a:lnTo>
                    <a:pt x="675" y="106"/>
                  </a:lnTo>
                  <a:lnTo>
                    <a:pt x="674" y="106"/>
                  </a:lnTo>
                  <a:lnTo>
                    <a:pt x="670" y="106"/>
                  </a:lnTo>
                  <a:lnTo>
                    <a:pt x="663" y="106"/>
                  </a:lnTo>
                  <a:lnTo>
                    <a:pt x="656" y="106"/>
                  </a:lnTo>
                  <a:lnTo>
                    <a:pt x="648" y="106"/>
                  </a:lnTo>
                  <a:lnTo>
                    <a:pt x="640" y="105"/>
                  </a:lnTo>
                  <a:lnTo>
                    <a:pt x="633" y="105"/>
                  </a:lnTo>
                  <a:lnTo>
                    <a:pt x="628" y="104"/>
                  </a:lnTo>
                  <a:lnTo>
                    <a:pt x="624" y="103"/>
                  </a:lnTo>
                  <a:lnTo>
                    <a:pt x="617" y="101"/>
                  </a:lnTo>
                  <a:lnTo>
                    <a:pt x="605" y="97"/>
                  </a:lnTo>
                  <a:lnTo>
                    <a:pt x="591" y="94"/>
                  </a:lnTo>
                  <a:lnTo>
                    <a:pt x="574" y="89"/>
                  </a:lnTo>
                  <a:lnTo>
                    <a:pt x="557" y="84"/>
                  </a:lnTo>
                  <a:lnTo>
                    <a:pt x="537" y="79"/>
                  </a:lnTo>
                  <a:lnTo>
                    <a:pt x="519" y="73"/>
                  </a:lnTo>
                  <a:lnTo>
                    <a:pt x="499" y="67"/>
                  </a:lnTo>
                  <a:lnTo>
                    <a:pt x="481" y="61"/>
                  </a:lnTo>
                  <a:lnTo>
                    <a:pt x="462" y="57"/>
                  </a:lnTo>
                  <a:lnTo>
                    <a:pt x="447" y="52"/>
                  </a:lnTo>
                  <a:lnTo>
                    <a:pt x="433" y="49"/>
                  </a:lnTo>
                  <a:lnTo>
                    <a:pt x="423" y="45"/>
                  </a:lnTo>
                  <a:lnTo>
                    <a:pt x="416" y="43"/>
                  </a:lnTo>
                  <a:lnTo>
                    <a:pt x="413" y="42"/>
                  </a:lnTo>
                  <a:lnTo>
                    <a:pt x="409" y="41"/>
                  </a:lnTo>
                  <a:lnTo>
                    <a:pt x="404" y="38"/>
                  </a:lnTo>
                  <a:lnTo>
                    <a:pt x="395" y="35"/>
                  </a:lnTo>
                  <a:lnTo>
                    <a:pt x="386" y="32"/>
                  </a:lnTo>
                  <a:lnTo>
                    <a:pt x="376" y="28"/>
                  </a:lnTo>
                  <a:lnTo>
                    <a:pt x="367" y="26"/>
                  </a:lnTo>
                  <a:lnTo>
                    <a:pt x="357" y="23"/>
                  </a:lnTo>
                  <a:lnTo>
                    <a:pt x="349" y="21"/>
                  </a:lnTo>
                  <a:lnTo>
                    <a:pt x="338" y="19"/>
                  </a:lnTo>
                  <a:lnTo>
                    <a:pt x="321" y="17"/>
                  </a:lnTo>
                  <a:lnTo>
                    <a:pt x="299" y="13"/>
                  </a:lnTo>
                  <a:lnTo>
                    <a:pt x="276" y="10"/>
                  </a:lnTo>
                  <a:lnTo>
                    <a:pt x="253" y="6"/>
                  </a:lnTo>
                  <a:lnTo>
                    <a:pt x="233" y="3"/>
                  </a:lnTo>
                  <a:lnTo>
                    <a:pt x="219" y="2"/>
                  </a:lnTo>
                  <a:lnTo>
                    <a:pt x="215" y="0"/>
                  </a:lnTo>
                  <a:lnTo>
                    <a:pt x="182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25" name="Freeform 3716"/>
            <p:cNvSpPr>
              <a:spLocks/>
            </p:cNvSpPr>
            <p:nvPr/>
          </p:nvSpPr>
          <p:spPr bwMode="auto">
            <a:xfrm>
              <a:off x="-79" y="2205"/>
              <a:ext cx="165" cy="64"/>
            </a:xfrm>
            <a:custGeom>
              <a:avLst/>
              <a:gdLst>
                <a:gd name="T0" fmla="*/ 0 w 331"/>
                <a:gd name="T1" fmla="*/ 0 h 126"/>
                <a:gd name="T2" fmla="*/ 0 w 331"/>
                <a:gd name="T3" fmla="*/ 1 h 126"/>
                <a:gd name="T4" fmla="*/ 0 w 331"/>
                <a:gd name="T5" fmla="*/ 1 h 126"/>
                <a:gd name="T6" fmla="*/ 0 w 331"/>
                <a:gd name="T7" fmla="*/ 1 h 126"/>
                <a:gd name="T8" fmla="*/ 0 w 331"/>
                <a:gd name="T9" fmla="*/ 0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1"/>
                <a:gd name="T16" fmla="*/ 0 h 126"/>
                <a:gd name="T17" fmla="*/ 331 w 331"/>
                <a:gd name="T18" fmla="*/ 126 h 1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1" h="126">
                  <a:moveTo>
                    <a:pt x="286" y="0"/>
                  </a:moveTo>
                  <a:lnTo>
                    <a:pt x="0" y="108"/>
                  </a:lnTo>
                  <a:lnTo>
                    <a:pt x="67" y="126"/>
                  </a:lnTo>
                  <a:lnTo>
                    <a:pt x="331" y="8"/>
                  </a:lnTo>
                  <a:lnTo>
                    <a:pt x="28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26" name="Freeform 3717"/>
            <p:cNvSpPr>
              <a:spLocks/>
            </p:cNvSpPr>
            <p:nvPr/>
          </p:nvSpPr>
          <p:spPr bwMode="auto">
            <a:xfrm>
              <a:off x="54" y="2208"/>
              <a:ext cx="379" cy="104"/>
            </a:xfrm>
            <a:custGeom>
              <a:avLst/>
              <a:gdLst>
                <a:gd name="T0" fmla="*/ 0 w 759"/>
                <a:gd name="T1" fmla="*/ 0 h 209"/>
                <a:gd name="T2" fmla="*/ 0 w 759"/>
                <a:gd name="T3" fmla="*/ 0 h 209"/>
                <a:gd name="T4" fmla="*/ 0 w 759"/>
                <a:gd name="T5" fmla="*/ 0 h 209"/>
                <a:gd name="T6" fmla="*/ 0 w 759"/>
                <a:gd name="T7" fmla="*/ 0 h 209"/>
                <a:gd name="T8" fmla="*/ 0 w 759"/>
                <a:gd name="T9" fmla="*/ 0 h 209"/>
                <a:gd name="T10" fmla="*/ 0 w 759"/>
                <a:gd name="T11" fmla="*/ 0 h 209"/>
                <a:gd name="T12" fmla="*/ 0 w 759"/>
                <a:gd name="T13" fmla="*/ 0 h 209"/>
                <a:gd name="T14" fmla="*/ 0 w 759"/>
                <a:gd name="T15" fmla="*/ 0 h 209"/>
                <a:gd name="T16" fmla="*/ 0 w 759"/>
                <a:gd name="T17" fmla="*/ 0 h 209"/>
                <a:gd name="T18" fmla="*/ 0 w 759"/>
                <a:gd name="T19" fmla="*/ 0 h 209"/>
                <a:gd name="T20" fmla="*/ 0 w 759"/>
                <a:gd name="T21" fmla="*/ 0 h 209"/>
                <a:gd name="T22" fmla="*/ 0 w 759"/>
                <a:gd name="T23" fmla="*/ 0 h 209"/>
                <a:gd name="T24" fmla="*/ 0 w 759"/>
                <a:gd name="T25" fmla="*/ 0 h 209"/>
                <a:gd name="T26" fmla="*/ 0 w 759"/>
                <a:gd name="T27" fmla="*/ 0 h 209"/>
                <a:gd name="T28" fmla="*/ 0 w 759"/>
                <a:gd name="T29" fmla="*/ 0 h 209"/>
                <a:gd name="T30" fmla="*/ 0 w 759"/>
                <a:gd name="T31" fmla="*/ 0 h 209"/>
                <a:gd name="T32" fmla="*/ 0 w 759"/>
                <a:gd name="T33" fmla="*/ 0 h 209"/>
                <a:gd name="T34" fmla="*/ 0 w 759"/>
                <a:gd name="T35" fmla="*/ 0 h 209"/>
                <a:gd name="T36" fmla="*/ 0 w 759"/>
                <a:gd name="T37" fmla="*/ 0 h 209"/>
                <a:gd name="T38" fmla="*/ 0 w 759"/>
                <a:gd name="T39" fmla="*/ 0 h 209"/>
                <a:gd name="T40" fmla="*/ 0 w 759"/>
                <a:gd name="T41" fmla="*/ 0 h 209"/>
                <a:gd name="T42" fmla="*/ 0 w 759"/>
                <a:gd name="T43" fmla="*/ 0 h 209"/>
                <a:gd name="T44" fmla="*/ 0 w 759"/>
                <a:gd name="T45" fmla="*/ 0 h 209"/>
                <a:gd name="T46" fmla="*/ 0 w 759"/>
                <a:gd name="T47" fmla="*/ 0 h 209"/>
                <a:gd name="T48" fmla="*/ 0 w 759"/>
                <a:gd name="T49" fmla="*/ 0 h 209"/>
                <a:gd name="T50" fmla="*/ 0 w 759"/>
                <a:gd name="T51" fmla="*/ 0 h 209"/>
                <a:gd name="T52" fmla="*/ 0 w 759"/>
                <a:gd name="T53" fmla="*/ 0 h 209"/>
                <a:gd name="T54" fmla="*/ 0 w 759"/>
                <a:gd name="T55" fmla="*/ 0 h 209"/>
                <a:gd name="T56" fmla="*/ 0 w 759"/>
                <a:gd name="T57" fmla="*/ 0 h 209"/>
                <a:gd name="T58" fmla="*/ 0 w 759"/>
                <a:gd name="T59" fmla="*/ 0 h 209"/>
                <a:gd name="T60" fmla="*/ 0 w 759"/>
                <a:gd name="T61" fmla="*/ 0 h 209"/>
                <a:gd name="T62" fmla="*/ 0 w 759"/>
                <a:gd name="T63" fmla="*/ 0 h 209"/>
                <a:gd name="T64" fmla="*/ 0 w 759"/>
                <a:gd name="T65" fmla="*/ 0 h 209"/>
                <a:gd name="T66" fmla="*/ 0 w 759"/>
                <a:gd name="T67" fmla="*/ 0 h 209"/>
                <a:gd name="T68" fmla="*/ 0 w 759"/>
                <a:gd name="T69" fmla="*/ 0 h 209"/>
                <a:gd name="T70" fmla="*/ 0 w 759"/>
                <a:gd name="T71" fmla="*/ 0 h 209"/>
                <a:gd name="T72" fmla="*/ 0 w 759"/>
                <a:gd name="T73" fmla="*/ 0 h 209"/>
                <a:gd name="T74" fmla="*/ 0 w 759"/>
                <a:gd name="T75" fmla="*/ 0 h 209"/>
                <a:gd name="T76" fmla="*/ 0 w 759"/>
                <a:gd name="T77" fmla="*/ 0 h 209"/>
                <a:gd name="T78" fmla="*/ 0 w 759"/>
                <a:gd name="T79" fmla="*/ 0 h 209"/>
                <a:gd name="T80" fmla="*/ 0 w 759"/>
                <a:gd name="T81" fmla="*/ 0 h 209"/>
                <a:gd name="T82" fmla="*/ 0 w 759"/>
                <a:gd name="T83" fmla="*/ 0 h 209"/>
                <a:gd name="T84" fmla="*/ 0 w 759"/>
                <a:gd name="T85" fmla="*/ 0 h 209"/>
                <a:gd name="T86" fmla="*/ 0 w 759"/>
                <a:gd name="T87" fmla="*/ 0 h 209"/>
                <a:gd name="T88" fmla="*/ 0 w 759"/>
                <a:gd name="T89" fmla="*/ 0 h 209"/>
                <a:gd name="T90" fmla="*/ 0 w 759"/>
                <a:gd name="T91" fmla="*/ 0 h 209"/>
                <a:gd name="T92" fmla="*/ 0 w 759"/>
                <a:gd name="T93" fmla="*/ 0 h 209"/>
                <a:gd name="T94" fmla="*/ 0 w 759"/>
                <a:gd name="T95" fmla="*/ 0 h 209"/>
                <a:gd name="T96" fmla="*/ 0 w 759"/>
                <a:gd name="T97" fmla="*/ 0 h 209"/>
                <a:gd name="T98" fmla="*/ 0 w 759"/>
                <a:gd name="T99" fmla="*/ 0 h 209"/>
                <a:gd name="T100" fmla="*/ 0 w 759"/>
                <a:gd name="T101" fmla="*/ 0 h 20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59"/>
                <a:gd name="T154" fmla="*/ 0 h 209"/>
                <a:gd name="T155" fmla="*/ 759 w 759"/>
                <a:gd name="T156" fmla="*/ 209 h 20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59" h="209">
                  <a:moveTo>
                    <a:pt x="0" y="20"/>
                  </a:moveTo>
                  <a:lnTo>
                    <a:pt x="5" y="20"/>
                  </a:lnTo>
                  <a:lnTo>
                    <a:pt x="12" y="20"/>
                  </a:lnTo>
                  <a:lnTo>
                    <a:pt x="20" y="21"/>
                  </a:lnTo>
                  <a:lnTo>
                    <a:pt x="30" y="21"/>
                  </a:lnTo>
                  <a:lnTo>
                    <a:pt x="42" y="22"/>
                  </a:lnTo>
                  <a:lnTo>
                    <a:pt x="56" y="24"/>
                  </a:lnTo>
                  <a:lnTo>
                    <a:pt x="70" y="25"/>
                  </a:lnTo>
                  <a:lnTo>
                    <a:pt x="83" y="26"/>
                  </a:lnTo>
                  <a:lnTo>
                    <a:pt x="100" y="27"/>
                  </a:lnTo>
                  <a:lnTo>
                    <a:pt x="115" y="28"/>
                  </a:lnTo>
                  <a:lnTo>
                    <a:pt x="129" y="29"/>
                  </a:lnTo>
                  <a:lnTo>
                    <a:pt x="144" y="32"/>
                  </a:lnTo>
                  <a:lnTo>
                    <a:pt x="159" y="33"/>
                  </a:lnTo>
                  <a:lnTo>
                    <a:pt x="173" y="34"/>
                  </a:lnTo>
                  <a:lnTo>
                    <a:pt x="186" y="36"/>
                  </a:lnTo>
                  <a:lnTo>
                    <a:pt x="197" y="37"/>
                  </a:lnTo>
                  <a:lnTo>
                    <a:pt x="207" y="39"/>
                  </a:lnTo>
                  <a:lnTo>
                    <a:pt x="217" y="41"/>
                  </a:lnTo>
                  <a:lnTo>
                    <a:pt x="229" y="42"/>
                  </a:lnTo>
                  <a:lnTo>
                    <a:pt x="242" y="44"/>
                  </a:lnTo>
                  <a:lnTo>
                    <a:pt x="256" y="47"/>
                  </a:lnTo>
                  <a:lnTo>
                    <a:pt x="270" y="50"/>
                  </a:lnTo>
                  <a:lnTo>
                    <a:pt x="286" y="52"/>
                  </a:lnTo>
                  <a:lnTo>
                    <a:pt x="301" y="55"/>
                  </a:lnTo>
                  <a:lnTo>
                    <a:pt x="316" y="58"/>
                  </a:lnTo>
                  <a:lnTo>
                    <a:pt x="330" y="60"/>
                  </a:lnTo>
                  <a:lnTo>
                    <a:pt x="344" y="63"/>
                  </a:lnTo>
                  <a:lnTo>
                    <a:pt x="356" y="65"/>
                  </a:lnTo>
                  <a:lnTo>
                    <a:pt x="368" y="67"/>
                  </a:lnTo>
                  <a:lnTo>
                    <a:pt x="378" y="70"/>
                  </a:lnTo>
                  <a:lnTo>
                    <a:pt x="386" y="71"/>
                  </a:lnTo>
                  <a:lnTo>
                    <a:pt x="392" y="72"/>
                  </a:lnTo>
                  <a:lnTo>
                    <a:pt x="404" y="74"/>
                  </a:lnTo>
                  <a:lnTo>
                    <a:pt x="416" y="77"/>
                  </a:lnTo>
                  <a:lnTo>
                    <a:pt x="430" y="80"/>
                  </a:lnTo>
                  <a:lnTo>
                    <a:pt x="445" y="85"/>
                  </a:lnTo>
                  <a:lnTo>
                    <a:pt x="461" y="88"/>
                  </a:lnTo>
                  <a:lnTo>
                    <a:pt x="478" y="93"/>
                  </a:lnTo>
                  <a:lnTo>
                    <a:pt x="496" y="97"/>
                  </a:lnTo>
                  <a:lnTo>
                    <a:pt x="513" y="102"/>
                  </a:lnTo>
                  <a:lnTo>
                    <a:pt x="529" y="106"/>
                  </a:lnTo>
                  <a:lnTo>
                    <a:pt x="545" y="111"/>
                  </a:lnTo>
                  <a:lnTo>
                    <a:pt x="560" y="116"/>
                  </a:lnTo>
                  <a:lnTo>
                    <a:pt x="574" y="120"/>
                  </a:lnTo>
                  <a:lnTo>
                    <a:pt x="587" y="125"/>
                  </a:lnTo>
                  <a:lnTo>
                    <a:pt x="597" y="128"/>
                  </a:lnTo>
                  <a:lnTo>
                    <a:pt x="606" y="132"/>
                  </a:lnTo>
                  <a:lnTo>
                    <a:pt x="612" y="134"/>
                  </a:lnTo>
                  <a:lnTo>
                    <a:pt x="645" y="150"/>
                  </a:lnTo>
                  <a:lnTo>
                    <a:pt x="673" y="164"/>
                  </a:lnTo>
                  <a:lnTo>
                    <a:pt x="696" y="177"/>
                  </a:lnTo>
                  <a:lnTo>
                    <a:pt x="713" y="188"/>
                  </a:lnTo>
                  <a:lnTo>
                    <a:pt x="726" y="196"/>
                  </a:lnTo>
                  <a:lnTo>
                    <a:pt x="735" y="203"/>
                  </a:lnTo>
                  <a:lnTo>
                    <a:pt x="741" y="208"/>
                  </a:lnTo>
                  <a:lnTo>
                    <a:pt x="742" y="209"/>
                  </a:lnTo>
                  <a:lnTo>
                    <a:pt x="744" y="208"/>
                  </a:lnTo>
                  <a:lnTo>
                    <a:pt x="751" y="204"/>
                  </a:lnTo>
                  <a:lnTo>
                    <a:pt x="757" y="201"/>
                  </a:lnTo>
                  <a:lnTo>
                    <a:pt x="759" y="197"/>
                  </a:lnTo>
                  <a:lnTo>
                    <a:pt x="757" y="195"/>
                  </a:lnTo>
                  <a:lnTo>
                    <a:pt x="753" y="189"/>
                  </a:lnTo>
                  <a:lnTo>
                    <a:pt x="744" y="183"/>
                  </a:lnTo>
                  <a:lnTo>
                    <a:pt x="734" y="174"/>
                  </a:lnTo>
                  <a:lnTo>
                    <a:pt x="723" y="166"/>
                  </a:lnTo>
                  <a:lnTo>
                    <a:pt x="711" y="157"/>
                  </a:lnTo>
                  <a:lnTo>
                    <a:pt x="700" y="150"/>
                  </a:lnTo>
                  <a:lnTo>
                    <a:pt x="689" y="144"/>
                  </a:lnTo>
                  <a:lnTo>
                    <a:pt x="675" y="139"/>
                  </a:lnTo>
                  <a:lnTo>
                    <a:pt x="655" y="130"/>
                  </a:lnTo>
                  <a:lnTo>
                    <a:pt x="629" y="120"/>
                  </a:lnTo>
                  <a:lnTo>
                    <a:pt x="603" y="109"/>
                  </a:lnTo>
                  <a:lnTo>
                    <a:pt x="576" y="98"/>
                  </a:lnTo>
                  <a:lnTo>
                    <a:pt x="553" y="90"/>
                  </a:lnTo>
                  <a:lnTo>
                    <a:pt x="535" y="83"/>
                  </a:lnTo>
                  <a:lnTo>
                    <a:pt x="524" y="80"/>
                  </a:lnTo>
                  <a:lnTo>
                    <a:pt x="514" y="78"/>
                  </a:lnTo>
                  <a:lnTo>
                    <a:pt x="496" y="72"/>
                  </a:lnTo>
                  <a:lnTo>
                    <a:pt x="472" y="65"/>
                  </a:lnTo>
                  <a:lnTo>
                    <a:pt x="444" y="58"/>
                  </a:lnTo>
                  <a:lnTo>
                    <a:pt x="414" y="50"/>
                  </a:lnTo>
                  <a:lnTo>
                    <a:pt x="385" y="43"/>
                  </a:lnTo>
                  <a:lnTo>
                    <a:pt x="361" y="36"/>
                  </a:lnTo>
                  <a:lnTo>
                    <a:pt x="341" y="33"/>
                  </a:lnTo>
                  <a:lnTo>
                    <a:pt x="325" y="30"/>
                  </a:lnTo>
                  <a:lnTo>
                    <a:pt x="307" y="27"/>
                  </a:lnTo>
                  <a:lnTo>
                    <a:pt x="288" y="25"/>
                  </a:lnTo>
                  <a:lnTo>
                    <a:pt x="270" y="21"/>
                  </a:lnTo>
                  <a:lnTo>
                    <a:pt x="253" y="19"/>
                  </a:lnTo>
                  <a:lnTo>
                    <a:pt x="238" y="17"/>
                  </a:lnTo>
                  <a:lnTo>
                    <a:pt x="225" y="15"/>
                  </a:lnTo>
                  <a:lnTo>
                    <a:pt x="216" y="14"/>
                  </a:lnTo>
                  <a:lnTo>
                    <a:pt x="204" y="13"/>
                  </a:lnTo>
                  <a:lnTo>
                    <a:pt x="184" y="11"/>
                  </a:lnTo>
                  <a:lnTo>
                    <a:pt x="157" y="9"/>
                  </a:lnTo>
                  <a:lnTo>
                    <a:pt x="129" y="6"/>
                  </a:lnTo>
                  <a:lnTo>
                    <a:pt x="102" y="4"/>
                  </a:lnTo>
                  <a:lnTo>
                    <a:pt x="79" y="3"/>
                  </a:lnTo>
                  <a:lnTo>
                    <a:pt x="62" y="0"/>
                  </a:lnTo>
                  <a:lnTo>
                    <a:pt x="56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27" name="Freeform 3718"/>
            <p:cNvSpPr>
              <a:spLocks/>
            </p:cNvSpPr>
            <p:nvPr/>
          </p:nvSpPr>
          <p:spPr bwMode="auto">
            <a:xfrm>
              <a:off x="412" y="1986"/>
              <a:ext cx="66" cy="284"/>
            </a:xfrm>
            <a:custGeom>
              <a:avLst/>
              <a:gdLst>
                <a:gd name="T0" fmla="*/ 1 w 131"/>
                <a:gd name="T1" fmla="*/ 0 h 569"/>
                <a:gd name="T2" fmla="*/ 1 w 131"/>
                <a:gd name="T3" fmla="*/ 0 h 569"/>
                <a:gd name="T4" fmla="*/ 1 w 131"/>
                <a:gd name="T5" fmla="*/ 0 h 569"/>
                <a:gd name="T6" fmla="*/ 1 w 131"/>
                <a:gd name="T7" fmla="*/ 0 h 569"/>
                <a:gd name="T8" fmla="*/ 1 w 131"/>
                <a:gd name="T9" fmla="*/ 0 h 569"/>
                <a:gd name="T10" fmla="*/ 1 w 131"/>
                <a:gd name="T11" fmla="*/ 0 h 569"/>
                <a:gd name="T12" fmla="*/ 1 w 131"/>
                <a:gd name="T13" fmla="*/ 0 h 569"/>
                <a:gd name="T14" fmla="*/ 1 w 131"/>
                <a:gd name="T15" fmla="*/ 0 h 569"/>
                <a:gd name="T16" fmla="*/ 1 w 131"/>
                <a:gd name="T17" fmla="*/ 0 h 569"/>
                <a:gd name="T18" fmla="*/ 1 w 131"/>
                <a:gd name="T19" fmla="*/ 0 h 569"/>
                <a:gd name="T20" fmla="*/ 1 w 131"/>
                <a:gd name="T21" fmla="*/ 0 h 569"/>
                <a:gd name="T22" fmla="*/ 0 w 131"/>
                <a:gd name="T23" fmla="*/ 0 h 569"/>
                <a:gd name="T24" fmla="*/ 1 w 131"/>
                <a:gd name="T25" fmla="*/ 0 h 569"/>
                <a:gd name="T26" fmla="*/ 1 w 131"/>
                <a:gd name="T27" fmla="*/ 0 h 569"/>
                <a:gd name="T28" fmla="*/ 1 w 131"/>
                <a:gd name="T29" fmla="*/ 0 h 569"/>
                <a:gd name="T30" fmla="*/ 1 w 131"/>
                <a:gd name="T31" fmla="*/ 0 h 569"/>
                <a:gd name="T32" fmla="*/ 1 w 131"/>
                <a:gd name="T33" fmla="*/ 0 h 569"/>
                <a:gd name="T34" fmla="*/ 1 w 131"/>
                <a:gd name="T35" fmla="*/ 0 h 569"/>
                <a:gd name="T36" fmla="*/ 1 w 131"/>
                <a:gd name="T37" fmla="*/ 0 h 569"/>
                <a:gd name="T38" fmla="*/ 1 w 131"/>
                <a:gd name="T39" fmla="*/ 0 h 569"/>
                <a:gd name="T40" fmla="*/ 1 w 131"/>
                <a:gd name="T41" fmla="*/ 0 h 569"/>
                <a:gd name="T42" fmla="*/ 1 w 131"/>
                <a:gd name="T43" fmla="*/ 0 h 569"/>
                <a:gd name="T44" fmla="*/ 1 w 131"/>
                <a:gd name="T45" fmla="*/ 0 h 569"/>
                <a:gd name="T46" fmla="*/ 1 w 131"/>
                <a:gd name="T47" fmla="*/ 0 h 569"/>
                <a:gd name="T48" fmla="*/ 1 w 131"/>
                <a:gd name="T49" fmla="*/ 0 h 569"/>
                <a:gd name="T50" fmla="*/ 1 w 131"/>
                <a:gd name="T51" fmla="*/ 0 h 569"/>
                <a:gd name="T52" fmla="*/ 1 w 131"/>
                <a:gd name="T53" fmla="*/ 0 h 569"/>
                <a:gd name="T54" fmla="*/ 1 w 131"/>
                <a:gd name="T55" fmla="*/ 0 h 569"/>
                <a:gd name="T56" fmla="*/ 1 w 131"/>
                <a:gd name="T57" fmla="*/ 0 h 569"/>
                <a:gd name="T58" fmla="*/ 1 w 131"/>
                <a:gd name="T59" fmla="*/ 0 h 569"/>
                <a:gd name="T60" fmla="*/ 1 w 131"/>
                <a:gd name="T61" fmla="*/ 0 h 569"/>
                <a:gd name="T62" fmla="*/ 1 w 131"/>
                <a:gd name="T63" fmla="*/ 0 h 56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1"/>
                <a:gd name="T97" fmla="*/ 0 h 569"/>
                <a:gd name="T98" fmla="*/ 131 w 131"/>
                <a:gd name="T99" fmla="*/ 569 h 56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1" h="569">
                  <a:moveTo>
                    <a:pt x="97" y="0"/>
                  </a:moveTo>
                  <a:lnTo>
                    <a:pt x="99" y="10"/>
                  </a:lnTo>
                  <a:lnTo>
                    <a:pt x="105" y="34"/>
                  </a:lnTo>
                  <a:lnTo>
                    <a:pt x="108" y="60"/>
                  </a:lnTo>
                  <a:lnTo>
                    <a:pt x="108" y="77"/>
                  </a:lnTo>
                  <a:lnTo>
                    <a:pt x="105" y="85"/>
                  </a:lnTo>
                  <a:lnTo>
                    <a:pt x="100" y="101"/>
                  </a:lnTo>
                  <a:lnTo>
                    <a:pt x="93" y="123"/>
                  </a:lnTo>
                  <a:lnTo>
                    <a:pt x="85" y="146"/>
                  </a:lnTo>
                  <a:lnTo>
                    <a:pt x="78" y="170"/>
                  </a:lnTo>
                  <a:lnTo>
                    <a:pt x="70" y="191"/>
                  </a:lnTo>
                  <a:lnTo>
                    <a:pt x="64" y="207"/>
                  </a:lnTo>
                  <a:lnTo>
                    <a:pt x="61" y="216"/>
                  </a:lnTo>
                  <a:lnTo>
                    <a:pt x="56" y="223"/>
                  </a:lnTo>
                  <a:lnTo>
                    <a:pt x="49" y="236"/>
                  </a:lnTo>
                  <a:lnTo>
                    <a:pt x="41" y="252"/>
                  </a:lnTo>
                  <a:lnTo>
                    <a:pt x="32" y="269"/>
                  </a:lnTo>
                  <a:lnTo>
                    <a:pt x="24" y="286"/>
                  </a:lnTo>
                  <a:lnTo>
                    <a:pt x="16" y="301"/>
                  </a:lnTo>
                  <a:lnTo>
                    <a:pt x="11" y="311"/>
                  </a:lnTo>
                  <a:lnTo>
                    <a:pt x="9" y="314"/>
                  </a:lnTo>
                  <a:lnTo>
                    <a:pt x="7" y="318"/>
                  </a:lnTo>
                  <a:lnTo>
                    <a:pt x="3" y="328"/>
                  </a:lnTo>
                  <a:lnTo>
                    <a:pt x="0" y="344"/>
                  </a:lnTo>
                  <a:lnTo>
                    <a:pt x="2" y="364"/>
                  </a:lnTo>
                  <a:lnTo>
                    <a:pt x="9" y="387"/>
                  </a:lnTo>
                  <a:lnTo>
                    <a:pt x="16" y="408"/>
                  </a:lnTo>
                  <a:lnTo>
                    <a:pt x="23" y="425"/>
                  </a:lnTo>
                  <a:lnTo>
                    <a:pt x="25" y="436"/>
                  </a:lnTo>
                  <a:lnTo>
                    <a:pt x="25" y="444"/>
                  </a:lnTo>
                  <a:lnTo>
                    <a:pt x="26" y="458"/>
                  </a:lnTo>
                  <a:lnTo>
                    <a:pt x="26" y="478"/>
                  </a:lnTo>
                  <a:lnTo>
                    <a:pt x="25" y="506"/>
                  </a:lnTo>
                  <a:lnTo>
                    <a:pt x="24" y="532"/>
                  </a:lnTo>
                  <a:lnTo>
                    <a:pt x="23" y="548"/>
                  </a:lnTo>
                  <a:lnTo>
                    <a:pt x="23" y="557"/>
                  </a:lnTo>
                  <a:lnTo>
                    <a:pt x="23" y="560"/>
                  </a:lnTo>
                  <a:lnTo>
                    <a:pt x="75" y="569"/>
                  </a:lnTo>
                  <a:lnTo>
                    <a:pt x="75" y="479"/>
                  </a:lnTo>
                  <a:lnTo>
                    <a:pt x="78" y="478"/>
                  </a:lnTo>
                  <a:lnTo>
                    <a:pt x="86" y="476"/>
                  </a:lnTo>
                  <a:lnTo>
                    <a:pt x="93" y="472"/>
                  </a:lnTo>
                  <a:lnTo>
                    <a:pt x="97" y="468"/>
                  </a:lnTo>
                  <a:lnTo>
                    <a:pt x="93" y="455"/>
                  </a:lnTo>
                  <a:lnTo>
                    <a:pt x="85" y="432"/>
                  </a:lnTo>
                  <a:lnTo>
                    <a:pt x="75" y="405"/>
                  </a:lnTo>
                  <a:lnTo>
                    <a:pt x="66" y="385"/>
                  </a:lnTo>
                  <a:lnTo>
                    <a:pt x="59" y="364"/>
                  </a:lnTo>
                  <a:lnTo>
                    <a:pt x="58" y="335"/>
                  </a:lnTo>
                  <a:lnTo>
                    <a:pt x="64" y="302"/>
                  </a:lnTo>
                  <a:lnTo>
                    <a:pt x="83" y="267"/>
                  </a:lnTo>
                  <a:lnTo>
                    <a:pt x="90" y="256"/>
                  </a:lnTo>
                  <a:lnTo>
                    <a:pt x="96" y="242"/>
                  </a:lnTo>
                  <a:lnTo>
                    <a:pt x="102" y="224"/>
                  </a:lnTo>
                  <a:lnTo>
                    <a:pt x="108" y="206"/>
                  </a:lnTo>
                  <a:lnTo>
                    <a:pt x="114" y="188"/>
                  </a:lnTo>
                  <a:lnTo>
                    <a:pt x="120" y="169"/>
                  </a:lnTo>
                  <a:lnTo>
                    <a:pt x="124" y="153"/>
                  </a:lnTo>
                  <a:lnTo>
                    <a:pt x="128" y="140"/>
                  </a:lnTo>
                  <a:lnTo>
                    <a:pt x="131" y="110"/>
                  </a:lnTo>
                  <a:lnTo>
                    <a:pt x="130" y="72"/>
                  </a:lnTo>
                  <a:lnTo>
                    <a:pt x="127" y="40"/>
                  </a:lnTo>
                  <a:lnTo>
                    <a:pt x="124" y="26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28" name="Freeform 3719"/>
            <p:cNvSpPr>
              <a:spLocks/>
            </p:cNvSpPr>
            <p:nvPr/>
          </p:nvSpPr>
          <p:spPr bwMode="auto">
            <a:xfrm>
              <a:off x="499" y="1883"/>
              <a:ext cx="36" cy="111"/>
            </a:xfrm>
            <a:custGeom>
              <a:avLst/>
              <a:gdLst>
                <a:gd name="T0" fmla="*/ 1 w 72"/>
                <a:gd name="T1" fmla="*/ 1 h 222"/>
                <a:gd name="T2" fmla="*/ 1 w 72"/>
                <a:gd name="T3" fmla="*/ 1 h 222"/>
                <a:gd name="T4" fmla="*/ 1 w 72"/>
                <a:gd name="T5" fmla="*/ 1 h 222"/>
                <a:gd name="T6" fmla="*/ 1 w 72"/>
                <a:gd name="T7" fmla="*/ 1 h 222"/>
                <a:gd name="T8" fmla="*/ 1 w 72"/>
                <a:gd name="T9" fmla="*/ 1 h 222"/>
                <a:gd name="T10" fmla="*/ 1 w 72"/>
                <a:gd name="T11" fmla="*/ 1 h 222"/>
                <a:gd name="T12" fmla="*/ 1 w 72"/>
                <a:gd name="T13" fmla="*/ 1 h 222"/>
                <a:gd name="T14" fmla="*/ 1 w 72"/>
                <a:gd name="T15" fmla="*/ 1 h 222"/>
                <a:gd name="T16" fmla="*/ 1 w 72"/>
                <a:gd name="T17" fmla="*/ 1 h 222"/>
                <a:gd name="T18" fmla="*/ 1 w 72"/>
                <a:gd name="T19" fmla="*/ 1 h 222"/>
                <a:gd name="T20" fmla="*/ 1 w 72"/>
                <a:gd name="T21" fmla="*/ 1 h 222"/>
                <a:gd name="T22" fmla="*/ 0 w 72"/>
                <a:gd name="T23" fmla="*/ 1 h 222"/>
                <a:gd name="T24" fmla="*/ 0 w 72"/>
                <a:gd name="T25" fmla="*/ 1 h 222"/>
                <a:gd name="T26" fmla="*/ 1 w 72"/>
                <a:gd name="T27" fmla="*/ 1 h 222"/>
                <a:gd name="T28" fmla="*/ 1 w 72"/>
                <a:gd name="T29" fmla="*/ 1 h 222"/>
                <a:gd name="T30" fmla="*/ 1 w 72"/>
                <a:gd name="T31" fmla="*/ 1 h 222"/>
                <a:gd name="T32" fmla="*/ 1 w 72"/>
                <a:gd name="T33" fmla="*/ 1 h 222"/>
                <a:gd name="T34" fmla="*/ 1 w 72"/>
                <a:gd name="T35" fmla="*/ 1 h 222"/>
                <a:gd name="T36" fmla="*/ 1 w 72"/>
                <a:gd name="T37" fmla="*/ 1 h 222"/>
                <a:gd name="T38" fmla="*/ 1 w 72"/>
                <a:gd name="T39" fmla="*/ 1 h 222"/>
                <a:gd name="T40" fmla="*/ 1 w 72"/>
                <a:gd name="T41" fmla="*/ 1 h 222"/>
                <a:gd name="T42" fmla="*/ 1 w 72"/>
                <a:gd name="T43" fmla="*/ 1 h 222"/>
                <a:gd name="T44" fmla="*/ 1 w 72"/>
                <a:gd name="T45" fmla="*/ 1 h 222"/>
                <a:gd name="T46" fmla="*/ 1 w 72"/>
                <a:gd name="T47" fmla="*/ 1 h 222"/>
                <a:gd name="T48" fmla="*/ 1 w 72"/>
                <a:gd name="T49" fmla="*/ 1 h 222"/>
                <a:gd name="T50" fmla="*/ 1 w 72"/>
                <a:gd name="T51" fmla="*/ 1 h 222"/>
                <a:gd name="T52" fmla="*/ 1 w 72"/>
                <a:gd name="T53" fmla="*/ 0 h 222"/>
                <a:gd name="T54" fmla="*/ 1 w 72"/>
                <a:gd name="T55" fmla="*/ 1 h 22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72"/>
                <a:gd name="T85" fmla="*/ 0 h 222"/>
                <a:gd name="T86" fmla="*/ 72 w 72"/>
                <a:gd name="T87" fmla="*/ 222 h 22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72" h="222">
                  <a:moveTo>
                    <a:pt x="52" y="7"/>
                  </a:moveTo>
                  <a:lnTo>
                    <a:pt x="49" y="9"/>
                  </a:lnTo>
                  <a:lnTo>
                    <a:pt x="43" y="13"/>
                  </a:lnTo>
                  <a:lnTo>
                    <a:pt x="35" y="20"/>
                  </a:lnTo>
                  <a:lnTo>
                    <a:pt x="27" y="28"/>
                  </a:lnTo>
                  <a:lnTo>
                    <a:pt x="18" y="39"/>
                  </a:lnTo>
                  <a:lnTo>
                    <a:pt x="10" y="48"/>
                  </a:lnTo>
                  <a:lnTo>
                    <a:pt x="4" y="57"/>
                  </a:lnTo>
                  <a:lnTo>
                    <a:pt x="2" y="64"/>
                  </a:lnTo>
                  <a:lnTo>
                    <a:pt x="2" y="81"/>
                  </a:lnTo>
                  <a:lnTo>
                    <a:pt x="1" y="103"/>
                  </a:lnTo>
                  <a:lnTo>
                    <a:pt x="0" y="125"/>
                  </a:lnTo>
                  <a:lnTo>
                    <a:pt x="0" y="141"/>
                  </a:lnTo>
                  <a:lnTo>
                    <a:pt x="2" y="160"/>
                  </a:lnTo>
                  <a:lnTo>
                    <a:pt x="7" y="187"/>
                  </a:lnTo>
                  <a:lnTo>
                    <a:pt x="11" y="212"/>
                  </a:lnTo>
                  <a:lnTo>
                    <a:pt x="14" y="222"/>
                  </a:lnTo>
                  <a:lnTo>
                    <a:pt x="30" y="163"/>
                  </a:lnTo>
                  <a:lnTo>
                    <a:pt x="31" y="159"/>
                  </a:lnTo>
                  <a:lnTo>
                    <a:pt x="34" y="147"/>
                  </a:lnTo>
                  <a:lnTo>
                    <a:pt x="38" y="136"/>
                  </a:lnTo>
                  <a:lnTo>
                    <a:pt x="40" y="125"/>
                  </a:lnTo>
                  <a:lnTo>
                    <a:pt x="42" y="109"/>
                  </a:lnTo>
                  <a:lnTo>
                    <a:pt x="46" y="81"/>
                  </a:lnTo>
                  <a:lnTo>
                    <a:pt x="48" y="56"/>
                  </a:lnTo>
                  <a:lnTo>
                    <a:pt x="49" y="45"/>
                  </a:lnTo>
                  <a:lnTo>
                    <a:pt x="72" y="0"/>
                  </a:lnTo>
                  <a:lnTo>
                    <a:pt x="52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29" name="Freeform 3720"/>
            <p:cNvSpPr>
              <a:spLocks/>
            </p:cNvSpPr>
            <p:nvPr/>
          </p:nvSpPr>
          <p:spPr bwMode="auto">
            <a:xfrm>
              <a:off x="425" y="1867"/>
              <a:ext cx="107" cy="230"/>
            </a:xfrm>
            <a:custGeom>
              <a:avLst/>
              <a:gdLst>
                <a:gd name="T0" fmla="*/ 1 w 214"/>
                <a:gd name="T1" fmla="*/ 1 h 459"/>
                <a:gd name="T2" fmla="*/ 1 w 214"/>
                <a:gd name="T3" fmla="*/ 1 h 459"/>
                <a:gd name="T4" fmla="*/ 1 w 214"/>
                <a:gd name="T5" fmla="*/ 1 h 459"/>
                <a:gd name="T6" fmla="*/ 1 w 214"/>
                <a:gd name="T7" fmla="*/ 1 h 459"/>
                <a:gd name="T8" fmla="*/ 1 w 214"/>
                <a:gd name="T9" fmla="*/ 1 h 459"/>
                <a:gd name="T10" fmla="*/ 1 w 214"/>
                <a:gd name="T11" fmla="*/ 1 h 459"/>
                <a:gd name="T12" fmla="*/ 1 w 214"/>
                <a:gd name="T13" fmla="*/ 1 h 459"/>
                <a:gd name="T14" fmla="*/ 1 w 214"/>
                <a:gd name="T15" fmla="*/ 1 h 459"/>
                <a:gd name="T16" fmla="*/ 1 w 214"/>
                <a:gd name="T17" fmla="*/ 1 h 459"/>
                <a:gd name="T18" fmla="*/ 1 w 214"/>
                <a:gd name="T19" fmla="*/ 1 h 459"/>
                <a:gd name="T20" fmla="*/ 1 w 214"/>
                <a:gd name="T21" fmla="*/ 1 h 459"/>
                <a:gd name="T22" fmla="*/ 1 w 214"/>
                <a:gd name="T23" fmla="*/ 1 h 459"/>
                <a:gd name="T24" fmla="*/ 1 w 214"/>
                <a:gd name="T25" fmla="*/ 1 h 459"/>
                <a:gd name="T26" fmla="*/ 1 w 214"/>
                <a:gd name="T27" fmla="*/ 1 h 459"/>
                <a:gd name="T28" fmla="*/ 1 w 214"/>
                <a:gd name="T29" fmla="*/ 1 h 459"/>
                <a:gd name="T30" fmla="*/ 0 w 214"/>
                <a:gd name="T31" fmla="*/ 1 h 459"/>
                <a:gd name="T32" fmla="*/ 0 w 214"/>
                <a:gd name="T33" fmla="*/ 1 h 459"/>
                <a:gd name="T34" fmla="*/ 1 w 214"/>
                <a:gd name="T35" fmla="*/ 1 h 459"/>
                <a:gd name="T36" fmla="*/ 1 w 214"/>
                <a:gd name="T37" fmla="*/ 1 h 459"/>
                <a:gd name="T38" fmla="*/ 1 w 214"/>
                <a:gd name="T39" fmla="*/ 1 h 459"/>
                <a:gd name="T40" fmla="*/ 1 w 214"/>
                <a:gd name="T41" fmla="*/ 1 h 459"/>
                <a:gd name="T42" fmla="*/ 1 w 214"/>
                <a:gd name="T43" fmla="*/ 1 h 459"/>
                <a:gd name="T44" fmla="*/ 1 w 214"/>
                <a:gd name="T45" fmla="*/ 1 h 459"/>
                <a:gd name="T46" fmla="*/ 1 w 214"/>
                <a:gd name="T47" fmla="*/ 1 h 459"/>
                <a:gd name="T48" fmla="*/ 1 w 214"/>
                <a:gd name="T49" fmla="*/ 1 h 459"/>
                <a:gd name="T50" fmla="*/ 1 w 214"/>
                <a:gd name="T51" fmla="*/ 1 h 459"/>
                <a:gd name="T52" fmla="*/ 1 w 214"/>
                <a:gd name="T53" fmla="*/ 1 h 459"/>
                <a:gd name="T54" fmla="*/ 1 w 214"/>
                <a:gd name="T55" fmla="*/ 1 h 459"/>
                <a:gd name="T56" fmla="*/ 1 w 214"/>
                <a:gd name="T57" fmla="*/ 1 h 459"/>
                <a:gd name="T58" fmla="*/ 1 w 214"/>
                <a:gd name="T59" fmla="*/ 1 h 459"/>
                <a:gd name="T60" fmla="*/ 1 w 214"/>
                <a:gd name="T61" fmla="*/ 1 h 459"/>
                <a:gd name="T62" fmla="*/ 1 w 214"/>
                <a:gd name="T63" fmla="*/ 1 h 459"/>
                <a:gd name="T64" fmla="*/ 1 w 214"/>
                <a:gd name="T65" fmla="*/ 1 h 459"/>
                <a:gd name="T66" fmla="*/ 1 w 214"/>
                <a:gd name="T67" fmla="*/ 1 h 459"/>
                <a:gd name="T68" fmla="*/ 1 w 214"/>
                <a:gd name="T69" fmla="*/ 1 h 459"/>
                <a:gd name="T70" fmla="*/ 1 w 214"/>
                <a:gd name="T71" fmla="*/ 1 h 459"/>
                <a:gd name="T72" fmla="*/ 1 w 214"/>
                <a:gd name="T73" fmla="*/ 1 h 459"/>
                <a:gd name="T74" fmla="*/ 1 w 214"/>
                <a:gd name="T75" fmla="*/ 1 h 459"/>
                <a:gd name="T76" fmla="*/ 1 w 214"/>
                <a:gd name="T77" fmla="*/ 1 h 459"/>
                <a:gd name="T78" fmla="*/ 1 w 214"/>
                <a:gd name="T79" fmla="*/ 1 h 459"/>
                <a:gd name="T80" fmla="*/ 1 w 214"/>
                <a:gd name="T81" fmla="*/ 1 h 459"/>
                <a:gd name="T82" fmla="*/ 1 w 214"/>
                <a:gd name="T83" fmla="*/ 1 h 459"/>
                <a:gd name="T84" fmla="*/ 1 w 214"/>
                <a:gd name="T85" fmla="*/ 1 h 459"/>
                <a:gd name="T86" fmla="*/ 1 w 214"/>
                <a:gd name="T87" fmla="*/ 1 h 459"/>
                <a:gd name="T88" fmla="*/ 1 w 214"/>
                <a:gd name="T89" fmla="*/ 0 h 459"/>
                <a:gd name="T90" fmla="*/ 1 w 214"/>
                <a:gd name="T91" fmla="*/ 1 h 45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4"/>
                <a:gd name="T139" fmla="*/ 0 h 459"/>
                <a:gd name="T140" fmla="*/ 214 w 214"/>
                <a:gd name="T141" fmla="*/ 459 h 45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4" h="459">
                  <a:moveTo>
                    <a:pt x="160" y="28"/>
                  </a:moveTo>
                  <a:lnTo>
                    <a:pt x="66" y="95"/>
                  </a:lnTo>
                  <a:lnTo>
                    <a:pt x="65" y="99"/>
                  </a:lnTo>
                  <a:lnTo>
                    <a:pt x="60" y="107"/>
                  </a:lnTo>
                  <a:lnTo>
                    <a:pt x="53" y="118"/>
                  </a:lnTo>
                  <a:lnTo>
                    <a:pt x="46" y="132"/>
                  </a:lnTo>
                  <a:lnTo>
                    <a:pt x="38" y="146"/>
                  </a:lnTo>
                  <a:lnTo>
                    <a:pt x="31" y="160"/>
                  </a:lnTo>
                  <a:lnTo>
                    <a:pt x="24" y="170"/>
                  </a:lnTo>
                  <a:lnTo>
                    <a:pt x="21" y="177"/>
                  </a:lnTo>
                  <a:lnTo>
                    <a:pt x="15" y="191"/>
                  </a:lnTo>
                  <a:lnTo>
                    <a:pt x="9" y="212"/>
                  </a:lnTo>
                  <a:lnTo>
                    <a:pt x="6" y="233"/>
                  </a:lnTo>
                  <a:lnTo>
                    <a:pt x="4" y="248"/>
                  </a:lnTo>
                  <a:lnTo>
                    <a:pt x="2" y="261"/>
                  </a:lnTo>
                  <a:lnTo>
                    <a:pt x="0" y="278"/>
                  </a:lnTo>
                  <a:lnTo>
                    <a:pt x="0" y="298"/>
                  </a:lnTo>
                  <a:lnTo>
                    <a:pt x="5" y="320"/>
                  </a:lnTo>
                  <a:lnTo>
                    <a:pt x="12" y="341"/>
                  </a:lnTo>
                  <a:lnTo>
                    <a:pt x="16" y="358"/>
                  </a:lnTo>
                  <a:lnTo>
                    <a:pt x="19" y="373"/>
                  </a:lnTo>
                  <a:lnTo>
                    <a:pt x="19" y="383"/>
                  </a:lnTo>
                  <a:lnTo>
                    <a:pt x="20" y="400"/>
                  </a:lnTo>
                  <a:lnTo>
                    <a:pt x="23" y="426"/>
                  </a:lnTo>
                  <a:lnTo>
                    <a:pt x="27" y="449"/>
                  </a:lnTo>
                  <a:lnTo>
                    <a:pt x="28" y="459"/>
                  </a:lnTo>
                  <a:lnTo>
                    <a:pt x="47" y="430"/>
                  </a:lnTo>
                  <a:lnTo>
                    <a:pt x="46" y="404"/>
                  </a:lnTo>
                  <a:lnTo>
                    <a:pt x="43" y="344"/>
                  </a:lnTo>
                  <a:lnTo>
                    <a:pt x="39" y="282"/>
                  </a:lnTo>
                  <a:lnTo>
                    <a:pt x="39" y="248"/>
                  </a:lnTo>
                  <a:lnTo>
                    <a:pt x="46" y="220"/>
                  </a:lnTo>
                  <a:lnTo>
                    <a:pt x="55" y="192"/>
                  </a:lnTo>
                  <a:lnTo>
                    <a:pt x="63" y="169"/>
                  </a:lnTo>
                  <a:lnTo>
                    <a:pt x="70" y="154"/>
                  </a:lnTo>
                  <a:lnTo>
                    <a:pt x="78" y="140"/>
                  </a:lnTo>
                  <a:lnTo>
                    <a:pt x="89" y="126"/>
                  </a:lnTo>
                  <a:lnTo>
                    <a:pt x="101" y="111"/>
                  </a:lnTo>
                  <a:lnTo>
                    <a:pt x="114" y="97"/>
                  </a:lnTo>
                  <a:lnTo>
                    <a:pt x="126" y="85"/>
                  </a:lnTo>
                  <a:lnTo>
                    <a:pt x="135" y="76"/>
                  </a:lnTo>
                  <a:lnTo>
                    <a:pt x="142" y="69"/>
                  </a:lnTo>
                  <a:lnTo>
                    <a:pt x="144" y="66"/>
                  </a:lnTo>
                  <a:lnTo>
                    <a:pt x="214" y="35"/>
                  </a:lnTo>
                  <a:lnTo>
                    <a:pt x="212" y="0"/>
                  </a:lnTo>
                  <a:lnTo>
                    <a:pt x="16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30" name="Freeform 3721"/>
            <p:cNvSpPr>
              <a:spLocks/>
            </p:cNvSpPr>
            <p:nvPr/>
          </p:nvSpPr>
          <p:spPr bwMode="auto">
            <a:xfrm>
              <a:off x="597" y="1848"/>
              <a:ext cx="96" cy="140"/>
            </a:xfrm>
            <a:custGeom>
              <a:avLst/>
              <a:gdLst>
                <a:gd name="T0" fmla="*/ 0 w 193"/>
                <a:gd name="T1" fmla="*/ 1 h 279"/>
                <a:gd name="T2" fmla="*/ 0 w 193"/>
                <a:gd name="T3" fmla="*/ 1 h 279"/>
                <a:gd name="T4" fmla="*/ 0 w 193"/>
                <a:gd name="T5" fmla="*/ 1 h 279"/>
                <a:gd name="T6" fmla="*/ 0 w 193"/>
                <a:gd name="T7" fmla="*/ 1 h 279"/>
                <a:gd name="T8" fmla="*/ 0 w 193"/>
                <a:gd name="T9" fmla="*/ 1 h 279"/>
                <a:gd name="T10" fmla="*/ 0 w 193"/>
                <a:gd name="T11" fmla="*/ 1 h 279"/>
                <a:gd name="T12" fmla="*/ 0 w 193"/>
                <a:gd name="T13" fmla="*/ 1 h 279"/>
                <a:gd name="T14" fmla="*/ 0 w 193"/>
                <a:gd name="T15" fmla="*/ 1 h 279"/>
                <a:gd name="T16" fmla="*/ 0 w 193"/>
                <a:gd name="T17" fmla="*/ 1 h 279"/>
                <a:gd name="T18" fmla="*/ 0 w 193"/>
                <a:gd name="T19" fmla="*/ 1 h 279"/>
                <a:gd name="T20" fmla="*/ 0 w 193"/>
                <a:gd name="T21" fmla="*/ 1 h 279"/>
                <a:gd name="T22" fmla="*/ 0 w 193"/>
                <a:gd name="T23" fmla="*/ 1 h 279"/>
                <a:gd name="T24" fmla="*/ 0 w 193"/>
                <a:gd name="T25" fmla="*/ 1 h 279"/>
                <a:gd name="T26" fmla="*/ 0 w 193"/>
                <a:gd name="T27" fmla="*/ 1 h 279"/>
                <a:gd name="T28" fmla="*/ 0 w 193"/>
                <a:gd name="T29" fmla="*/ 1 h 279"/>
                <a:gd name="T30" fmla="*/ 0 w 193"/>
                <a:gd name="T31" fmla="*/ 1 h 279"/>
                <a:gd name="T32" fmla="*/ 0 w 193"/>
                <a:gd name="T33" fmla="*/ 1 h 279"/>
                <a:gd name="T34" fmla="*/ 0 w 193"/>
                <a:gd name="T35" fmla="*/ 1 h 279"/>
                <a:gd name="T36" fmla="*/ 0 w 193"/>
                <a:gd name="T37" fmla="*/ 1 h 279"/>
                <a:gd name="T38" fmla="*/ 0 w 193"/>
                <a:gd name="T39" fmla="*/ 1 h 279"/>
                <a:gd name="T40" fmla="*/ 0 w 193"/>
                <a:gd name="T41" fmla="*/ 1 h 279"/>
                <a:gd name="T42" fmla="*/ 0 w 193"/>
                <a:gd name="T43" fmla="*/ 1 h 279"/>
                <a:gd name="T44" fmla="*/ 0 w 193"/>
                <a:gd name="T45" fmla="*/ 1 h 279"/>
                <a:gd name="T46" fmla="*/ 0 w 193"/>
                <a:gd name="T47" fmla="*/ 1 h 279"/>
                <a:gd name="T48" fmla="*/ 0 w 193"/>
                <a:gd name="T49" fmla="*/ 1 h 279"/>
                <a:gd name="T50" fmla="*/ 0 w 193"/>
                <a:gd name="T51" fmla="*/ 1 h 279"/>
                <a:gd name="T52" fmla="*/ 0 w 193"/>
                <a:gd name="T53" fmla="*/ 1 h 279"/>
                <a:gd name="T54" fmla="*/ 0 w 193"/>
                <a:gd name="T55" fmla="*/ 1 h 279"/>
                <a:gd name="T56" fmla="*/ 0 w 193"/>
                <a:gd name="T57" fmla="*/ 1 h 279"/>
                <a:gd name="T58" fmla="*/ 0 w 193"/>
                <a:gd name="T59" fmla="*/ 1 h 279"/>
                <a:gd name="T60" fmla="*/ 0 w 193"/>
                <a:gd name="T61" fmla="*/ 1 h 279"/>
                <a:gd name="T62" fmla="*/ 0 w 193"/>
                <a:gd name="T63" fmla="*/ 1 h 279"/>
                <a:gd name="T64" fmla="*/ 0 w 193"/>
                <a:gd name="T65" fmla="*/ 1 h 279"/>
                <a:gd name="T66" fmla="*/ 0 w 193"/>
                <a:gd name="T67" fmla="*/ 1 h 279"/>
                <a:gd name="T68" fmla="*/ 0 w 193"/>
                <a:gd name="T69" fmla="*/ 1 h 279"/>
                <a:gd name="T70" fmla="*/ 0 w 193"/>
                <a:gd name="T71" fmla="*/ 1 h 279"/>
                <a:gd name="T72" fmla="*/ 0 w 193"/>
                <a:gd name="T73" fmla="*/ 1 h 279"/>
                <a:gd name="T74" fmla="*/ 0 w 193"/>
                <a:gd name="T75" fmla="*/ 1 h 279"/>
                <a:gd name="T76" fmla="*/ 0 w 193"/>
                <a:gd name="T77" fmla="*/ 1 h 279"/>
                <a:gd name="T78" fmla="*/ 0 w 193"/>
                <a:gd name="T79" fmla="*/ 1 h 279"/>
                <a:gd name="T80" fmla="*/ 0 w 193"/>
                <a:gd name="T81" fmla="*/ 1 h 279"/>
                <a:gd name="T82" fmla="*/ 0 w 193"/>
                <a:gd name="T83" fmla="*/ 1 h 279"/>
                <a:gd name="T84" fmla="*/ 0 w 193"/>
                <a:gd name="T85" fmla="*/ 1 h 279"/>
                <a:gd name="T86" fmla="*/ 0 w 193"/>
                <a:gd name="T87" fmla="*/ 1 h 279"/>
                <a:gd name="T88" fmla="*/ 0 w 193"/>
                <a:gd name="T89" fmla="*/ 1 h 279"/>
                <a:gd name="T90" fmla="*/ 0 w 193"/>
                <a:gd name="T91" fmla="*/ 1 h 279"/>
                <a:gd name="T92" fmla="*/ 0 w 193"/>
                <a:gd name="T93" fmla="*/ 1 h 279"/>
                <a:gd name="T94" fmla="*/ 0 w 193"/>
                <a:gd name="T95" fmla="*/ 1 h 279"/>
                <a:gd name="T96" fmla="*/ 0 w 193"/>
                <a:gd name="T97" fmla="*/ 0 h 279"/>
                <a:gd name="T98" fmla="*/ 0 w 193"/>
                <a:gd name="T99" fmla="*/ 1 h 27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93"/>
                <a:gd name="T151" fmla="*/ 0 h 279"/>
                <a:gd name="T152" fmla="*/ 193 w 193"/>
                <a:gd name="T153" fmla="*/ 279 h 27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93" h="279">
                  <a:moveTo>
                    <a:pt x="165" y="56"/>
                  </a:moveTo>
                  <a:lnTo>
                    <a:pt x="162" y="61"/>
                  </a:lnTo>
                  <a:lnTo>
                    <a:pt x="154" y="72"/>
                  </a:lnTo>
                  <a:lnTo>
                    <a:pt x="142" y="88"/>
                  </a:lnTo>
                  <a:lnTo>
                    <a:pt x="129" y="107"/>
                  </a:lnTo>
                  <a:lnTo>
                    <a:pt x="116" y="126"/>
                  </a:lnTo>
                  <a:lnTo>
                    <a:pt x="104" y="145"/>
                  </a:lnTo>
                  <a:lnTo>
                    <a:pt x="95" y="159"/>
                  </a:lnTo>
                  <a:lnTo>
                    <a:pt x="90" y="165"/>
                  </a:lnTo>
                  <a:lnTo>
                    <a:pt x="86" y="171"/>
                  </a:lnTo>
                  <a:lnTo>
                    <a:pt x="74" y="180"/>
                  </a:lnTo>
                  <a:lnTo>
                    <a:pt x="60" y="193"/>
                  </a:lnTo>
                  <a:lnTo>
                    <a:pt x="44" y="206"/>
                  </a:lnTo>
                  <a:lnTo>
                    <a:pt x="28" y="218"/>
                  </a:lnTo>
                  <a:lnTo>
                    <a:pt x="14" y="229"/>
                  </a:lnTo>
                  <a:lnTo>
                    <a:pt x="4" y="237"/>
                  </a:lnTo>
                  <a:lnTo>
                    <a:pt x="0" y="239"/>
                  </a:lnTo>
                  <a:lnTo>
                    <a:pt x="2" y="240"/>
                  </a:lnTo>
                  <a:lnTo>
                    <a:pt x="6" y="245"/>
                  </a:lnTo>
                  <a:lnTo>
                    <a:pt x="12" y="250"/>
                  </a:lnTo>
                  <a:lnTo>
                    <a:pt x="20" y="256"/>
                  </a:lnTo>
                  <a:lnTo>
                    <a:pt x="27" y="263"/>
                  </a:lnTo>
                  <a:lnTo>
                    <a:pt x="33" y="270"/>
                  </a:lnTo>
                  <a:lnTo>
                    <a:pt x="37" y="276"/>
                  </a:lnTo>
                  <a:lnTo>
                    <a:pt x="38" y="279"/>
                  </a:lnTo>
                  <a:lnTo>
                    <a:pt x="42" y="279"/>
                  </a:lnTo>
                  <a:lnTo>
                    <a:pt x="50" y="273"/>
                  </a:lnTo>
                  <a:lnTo>
                    <a:pt x="60" y="263"/>
                  </a:lnTo>
                  <a:lnTo>
                    <a:pt x="68" y="255"/>
                  </a:lnTo>
                  <a:lnTo>
                    <a:pt x="73" y="251"/>
                  </a:lnTo>
                  <a:lnTo>
                    <a:pt x="80" y="243"/>
                  </a:lnTo>
                  <a:lnTo>
                    <a:pt x="89" y="231"/>
                  </a:lnTo>
                  <a:lnTo>
                    <a:pt x="98" y="220"/>
                  </a:lnTo>
                  <a:lnTo>
                    <a:pt x="109" y="207"/>
                  </a:lnTo>
                  <a:lnTo>
                    <a:pt x="118" y="195"/>
                  </a:lnTo>
                  <a:lnTo>
                    <a:pt x="126" y="185"/>
                  </a:lnTo>
                  <a:lnTo>
                    <a:pt x="132" y="178"/>
                  </a:lnTo>
                  <a:lnTo>
                    <a:pt x="136" y="172"/>
                  </a:lnTo>
                  <a:lnTo>
                    <a:pt x="141" y="165"/>
                  </a:lnTo>
                  <a:lnTo>
                    <a:pt x="147" y="157"/>
                  </a:lnTo>
                  <a:lnTo>
                    <a:pt x="154" y="147"/>
                  </a:lnTo>
                  <a:lnTo>
                    <a:pt x="159" y="137"/>
                  </a:lnTo>
                  <a:lnTo>
                    <a:pt x="166" y="125"/>
                  </a:lnTo>
                  <a:lnTo>
                    <a:pt x="173" y="112"/>
                  </a:lnTo>
                  <a:lnTo>
                    <a:pt x="179" y="99"/>
                  </a:lnTo>
                  <a:lnTo>
                    <a:pt x="185" y="74"/>
                  </a:lnTo>
                  <a:lnTo>
                    <a:pt x="189" y="41"/>
                  </a:lnTo>
                  <a:lnTo>
                    <a:pt x="192" y="12"/>
                  </a:lnTo>
                  <a:lnTo>
                    <a:pt x="193" y="0"/>
                  </a:lnTo>
                  <a:lnTo>
                    <a:pt x="165" y="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31" name="Freeform 3722"/>
            <p:cNvSpPr>
              <a:spLocks/>
            </p:cNvSpPr>
            <p:nvPr/>
          </p:nvSpPr>
          <p:spPr bwMode="auto">
            <a:xfrm>
              <a:off x="562" y="2286"/>
              <a:ext cx="244" cy="35"/>
            </a:xfrm>
            <a:custGeom>
              <a:avLst/>
              <a:gdLst>
                <a:gd name="T0" fmla="*/ 0 w 489"/>
                <a:gd name="T1" fmla="*/ 1 h 70"/>
                <a:gd name="T2" fmla="*/ 0 w 489"/>
                <a:gd name="T3" fmla="*/ 1 h 70"/>
                <a:gd name="T4" fmla="*/ 0 w 489"/>
                <a:gd name="T5" fmla="*/ 1 h 70"/>
                <a:gd name="T6" fmla="*/ 0 w 489"/>
                <a:gd name="T7" fmla="*/ 1 h 70"/>
                <a:gd name="T8" fmla="*/ 0 w 489"/>
                <a:gd name="T9" fmla="*/ 1 h 70"/>
                <a:gd name="T10" fmla="*/ 0 w 489"/>
                <a:gd name="T11" fmla="*/ 1 h 70"/>
                <a:gd name="T12" fmla="*/ 0 w 489"/>
                <a:gd name="T13" fmla="*/ 1 h 70"/>
                <a:gd name="T14" fmla="*/ 0 w 489"/>
                <a:gd name="T15" fmla="*/ 0 h 70"/>
                <a:gd name="T16" fmla="*/ 0 w 489"/>
                <a:gd name="T17" fmla="*/ 0 h 70"/>
                <a:gd name="T18" fmla="*/ 0 w 489"/>
                <a:gd name="T19" fmla="*/ 1 h 70"/>
                <a:gd name="T20" fmla="*/ 0 w 489"/>
                <a:gd name="T21" fmla="*/ 1 h 70"/>
                <a:gd name="T22" fmla="*/ 0 w 489"/>
                <a:gd name="T23" fmla="*/ 1 h 70"/>
                <a:gd name="T24" fmla="*/ 0 w 489"/>
                <a:gd name="T25" fmla="*/ 1 h 70"/>
                <a:gd name="T26" fmla="*/ 0 w 489"/>
                <a:gd name="T27" fmla="*/ 1 h 70"/>
                <a:gd name="T28" fmla="*/ 0 w 489"/>
                <a:gd name="T29" fmla="*/ 1 h 70"/>
                <a:gd name="T30" fmla="*/ 0 w 489"/>
                <a:gd name="T31" fmla="*/ 1 h 70"/>
                <a:gd name="T32" fmla="*/ 0 w 489"/>
                <a:gd name="T33" fmla="*/ 1 h 70"/>
                <a:gd name="T34" fmla="*/ 0 w 489"/>
                <a:gd name="T35" fmla="*/ 1 h 70"/>
                <a:gd name="T36" fmla="*/ 0 w 489"/>
                <a:gd name="T37" fmla="*/ 1 h 70"/>
                <a:gd name="T38" fmla="*/ 0 w 489"/>
                <a:gd name="T39" fmla="*/ 1 h 70"/>
                <a:gd name="T40" fmla="*/ 0 w 489"/>
                <a:gd name="T41" fmla="*/ 1 h 70"/>
                <a:gd name="T42" fmla="*/ 0 w 489"/>
                <a:gd name="T43" fmla="*/ 1 h 70"/>
                <a:gd name="T44" fmla="*/ 0 w 489"/>
                <a:gd name="T45" fmla="*/ 1 h 70"/>
                <a:gd name="T46" fmla="*/ 0 w 489"/>
                <a:gd name="T47" fmla="*/ 1 h 70"/>
                <a:gd name="T48" fmla="*/ 0 w 489"/>
                <a:gd name="T49" fmla="*/ 1 h 70"/>
                <a:gd name="T50" fmla="*/ 0 w 489"/>
                <a:gd name="T51" fmla="*/ 1 h 70"/>
                <a:gd name="T52" fmla="*/ 0 w 489"/>
                <a:gd name="T53" fmla="*/ 1 h 70"/>
                <a:gd name="T54" fmla="*/ 0 w 489"/>
                <a:gd name="T55" fmla="*/ 1 h 70"/>
                <a:gd name="T56" fmla="*/ 0 w 489"/>
                <a:gd name="T57" fmla="*/ 1 h 70"/>
                <a:gd name="T58" fmla="*/ 0 w 489"/>
                <a:gd name="T59" fmla="*/ 1 h 70"/>
                <a:gd name="T60" fmla="*/ 0 w 489"/>
                <a:gd name="T61" fmla="*/ 1 h 70"/>
                <a:gd name="T62" fmla="*/ 0 w 489"/>
                <a:gd name="T63" fmla="*/ 1 h 70"/>
                <a:gd name="T64" fmla="*/ 0 w 489"/>
                <a:gd name="T65" fmla="*/ 1 h 70"/>
                <a:gd name="T66" fmla="*/ 0 w 489"/>
                <a:gd name="T67" fmla="*/ 1 h 70"/>
                <a:gd name="T68" fmla="*/ 0 w 489"/>
                <a:gd name="T69" fmla="*/ 1 h 70"/>
                <a:gd name="T70" fmla="*/ 0 w 489"/>
                <a:gd name="T71" fmla="*/ 1 h 70"/>
                <a:gd name="T72" fmla="*/ 0 w 489"/>
                <a:gd name="T73" fmla="*/ 1 h 70"/>
                <a:gd name="T74" fmla="*/ 0 w 489"/>
                <a:gd name="T75" fmla="*/ 1 h 70"/>
                <a:gd name="T76" fmla="*/ 0 w 489"/>
                <a:gd name="T77" fmla="*/ 1 h 70"/>
                <a:gd name="T78" fmla="*/ 0 w 489"/>
                <a:gd name="T79" fmla="*/ 1 h 70"/>
                <a:gd name="T80" fmla="*/ 0 w 489"/>
                <a:gd name="T81" fmla="*/ 1 h 70"/>
                <a:gd name="T82" fmla="*/ 0 w 489"/>
                <a:gd name="T83" fmla="*/ 1 h 70"/>
                <a:gd name="T84" fmla="*/ 0 w 489"/>
                <a:gd name="T85" fmla="*/ 1 h 70"/>
                <a:gd name="T86" fmla="*/ 0 w 489"/>
                <a:gd name="T87" fmla="*/ 1 h 70"/>
                <a:gd name="T88" fmla="*/ 0 w 489"/>
                <a:gd name="T89" fmla="*/ 1 h 70"/>
                <a:gd name="T90" fmla="*/ 0 w 489"/>
                <a:gd name="T91" fmla="*/ 1 h 70"/>
                <a:gd name="T92" fmla="*/ 0 w 489"/>
                <a:gd name="T93" fmla="*/ 1 h 70"/>
                <a:gd name="T94" fmla="*/ 0 w 489"/>
                <a:gd name="T95" fmla="*/ 1 h 70"/>
                <a:gd name="T96" fmla="*/ 0 w 489"/>
                <a:gd name="T97" fmla="*/ 1 h 70"/>
                <a:gd name="T98" fmla="*/ 0 w 489"/>
                <a:gd name="T99" fmla="*/ 1 h 70"/>
                <a:gd name="T100" fmla="*/ 0 w 489"/>
                <a:gd name="T101" fmla="*/ 1 h 7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89"/>
                <a:gd name="T154" fmla="*/ 0 h 70"/>
                <a:gd name="T155" fmla="*/ 489 w 489"/>
                <a:gd name="T156" fmla="*/ 70 h 7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89" h="70">
                  <a:moveTo>
                    <a:pt x="437" y="21"/>
                  </a:moveTo>
                  <a:lnTo>
                    <a:pt x="430" y="20"/>
                  </a:lnTo>
                  <a:lnTo>
                    <a:pt x="414" y="17"/>
                  </a:lnTo>
                  <a:lnTo>
                    <a:pt x="393" y="14"/>
                  </a:lnTo>
                  <a:lnTo>
                    <a:pt x="370" y="9"/>
                  </a:lnTo>
                  <a:lnTo>
                    <a:pt x="345" y="6"/>
                  </a:lnTo>
                  <a:lnTo>
                    <a:pt x="322" y="2"/>
                  </a:lnTo>
                  <a:lnTo>
                    <a:pt x="303" y="0"/>
                  </a:lnTo>
                  <a:lnTo>
                    <a:pt x="290" y="0"/>
                  </a:lnTo>
                  <a:lnTo>
                    <a:pt x="278" y="1"/>
                  </a:lnTo>
                  <a:lnTo>
                    <a:pt x="257" y="2"/>
                  </a:lnTo>
                  <a:lnTo>
                    <a:pt x="233" y="3"/>
                  </a:lnTo>
                  <a:lnTo>
                    <a:pt x="205" y="6"/>
                  </a:lnTo>
                  <a:lnTo>
                    <a:pt x="179" y="7"/>
                  </a:lnTo>
                  <a:lnTo>
                    <a:pt x="156" y="8"/>
                  </a:lnTo>
                  <a:lnTo>
                    <a:pt x="138" y="9"/>
                  </a:lnTo>
                  <a:lnTo>
                    <a:pt x="129" y="9"/>
                  </a:lnTo>
                  <a:lnTo>
                    <a:pt x="120" y="10"/>
                  </a:lnTo>
                  <a:lnTo>
                    <a:pt x="104" y="14"/>
                  </a:lnTo>
                  <a:lnTo>
                    <a:pt x="83" y="20"/>
                  </a:lnTo>
                  <a:lnTo>
                    <a:pt x="60" y="24"/>
                  </a:lnTo>
                  <a:lnTo>
                    <a:pt x="38" y="30"/>
                  </a:lnTo>
                  <a:lnTo>
                    <a:pt x="19" y="36"/>
                  </a:lnTo>
                  <a:lnTo>
                    <a:pt x="5" y="39"/>
                  </a:lnTo>
                  <a:lnTo>
                    <a:pt x="0" y="40"/>
                  </a:lnTo>
                  <a:lnTo>
                    <a:pt x="99" y="70"/>
                  </a:lnTo>
                  <a:lnTo>
                    <a:pt x="104" y="69"/>
                  </a:lnTo>
                  <a:lnTo>
                    <a:pt x="118" y="67"/>
                  </a:lnTo>
                  <a:lnTo>
                    <a:pt x="136" y="62"/>
                  </a:lnTo>
                  <a:lnTo>
                    <a:pt x="158" y="58"/>
                  </a:lnTo>
                  <a:lnTo>
                    <a:pt x="181" y="54"/>
                  </a:lnTo>
                  <a:lnTo>
                    <a:pt x="202" y="50"/>
                  </a:lnTo>
                  <a:lnTo>
                    <a:pt x="219" y="47"/>
                  </a:lnTo>
                  <a:lnTo>
                    <a:pt x="229" y="46"/>
                  </a:lnTo>
                  <a:lnTo>
                    <a:pt x="239" y="46"/>
                  </a:lnTo>
                  <a:lnTo>
                    <a:pt x="252" y="45"/>
                  </a:lnTo>
                  <a:lnTo>
                    <a:pt x="270" y="44"/>
                  </a:lnTo>
                  <a:lnTo>
                    <a:pt x="292" y="43"/>
                  </a:lnTo>
                  <a:lnTo>
                    <a:pt x="315" y="43"/>
                  </a:lnTo>
                  <a:lnTo>
                    <a:pt x="340" y="43"/>
                  </a:lnTo>
                  <a:lnTo>
                    <a:pt x="365" y="43"/>
                  </a:lnTo>
                  <a:lnTo>
                    <a:pt x="389" y="44"/>
                  </a:lnTo>
                  <a:lnTo>
                    <a:pt x="404" y="45"/>
                  </a:lnTo>
                  <a:lnTo>
                    <a:pt x="421" y="47"/>
                  </a:lnTo>
                  <a:lnTo>
                    <a:pt x="437" y="48"/>
                  </a:lnTo>
                  <a:lnTo>
                    <a:pt x="453" y="51"/>
                  </a:lnTo>
                  <a:lnTo>
                    <a:pt x="467" y="52"/>
                  </a:lnTo>
                  <a:lnTo>
                    <a:pt x="478" y="53"/>
                  </a:lnTo>
                  <a:lnTo>
                    <a:pt x="486" y="54"/>
                  </a:lnTo>
                  <a:lnTo>
                    <a:pt x="489" y="54"/>
                  </a:lnTo>
                  <a:lnTo>
                    <a:pt x="437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32" name="Freeform 3723"/>
            <p:cNvSpPr>
              <a:spLocks/>
            </p:cNvSpPr>
            <p:nvPr/>
          </p:nvSpPr>
          <p:spPr bwMode="auto">
            <a:xfrm>
              <a:off x="722" y="2060"/>
              <a:ext cx="68" cy="216"/>
            </a:xfrm>
            <a:custGeom>
              <a:avLst/>
              <a:gdLst>
                <a:gd name="T0" fmla="*/ 1 w 135"/>
                <a:gd name="T1" fmla="*/ 1 h 431"/>
                <a:gd name="T2" fmla="*/ 1 w 135"/>
                <a:gd name="T3" fmla="*/ 1 h 431"/>
                <a:gd name="T4" fmla="*/ 1 w 135"/>
                <a:gd name="T5" fmla="*/ 1 h 431"/>
                <a:gd name="T6" fmla="*/ 1 w 135"/>
                <a:gd name="T7" fmla="*/ 1 h 431"/>
                <a:gd name="T8" fmla="*/ 0 w 135"/>
                <a:gd name="T9" fmla="*/ 1 h 431"/>
                <a:gd name="T10" fmla="*/ 1 w 135"/>
                <a:gd name="T11" fmla="*/ 1 h 431"/>
                <a:gd name="T12" fmla="*/ 1 w 135"/>
                <a:gd name="T13" fmla="*/ 1 h 431"/>
                <a:gd name="T14" fmla="*/ 1 w 135"/>
                <a:gd name="T15" fmla="*/ 1 h 431"/>
                <a:gd name="T16" fmla="*/ 1 w 135"/>
                <a:gd name="T17" fmla="*/ 1 h 431"/>
                <a:gd name="T18" fmla="*/ 1 w 135"/>
                <a:gd name="T19" fmla="*/ 1 h 431"/>
                <a:gd name="T20" fmla="*/ 1 w 135"/>
                <a:gd name="T21" fmla="*/ 1 h 431"/>
                <a:gd name="T22" fmla="*/ 1 w 135"/>
                <a:gd name="T23" fmla="*/ 1 h 431"/>
                <a:gd name="T24" fmla="*/ 1 w 135"/>
                <a:gd name="T25" fmla="*/ 1 h 431"/>
                <a:gd name="T26" fmla="*/ 1 w 135"/>
                <a:gd name="T27" fmla="*/ 1 h 431"/>
                <a:gd name="T28" fmla="*/ 1 w 135"/>
                <a:gd name="T29" fmla="*/ 1 h 431"/>
                <a:gd name="T30" fmla="*/ 1 w 135"/>
                <a:gd name="T31" fmla="*/ 1 h 431"/>
                <a:gd name="T32" fmla="*/ 1 w 135"/>
                <a:gd name="T33" fmla="*/ 1 h 431"/>
                <a:gd name="T34" fmla="*/ 1 w 135"/>
                <a:gd name="T35" fmla="*/ 1 h 431"/>
                <a:gd name="T36" fmla="*/ 1 w 135"/>
                <a:gd name="T37" fmla="*/ 1 h 431"/>
                <a:gd name="T38" fmla="*/ 1 w 135"/>
                <a:gd name="T39" fmla="*/ 1 h 431"/>
                <a:gd name="T40" fmla="*/ 1 w 135"/>
                <a:gd name="T41" fmla="*/ 1 h 431"/>
                <a:gd name="T42" fmla="*/ 1 w 135"/>
                <a:gd name="T43" fmla="*/ 1 h 431"/>
                <a:gd name="T44" fmla="*/ 1 w 135"/>
                <a:gd name="T45" fmla="*/ 1 h 431"/>
                <a:gd name="T46" fmla="*/ 1 w 135"/>
                <a:gd name="T47" fmla="*/ 1 h 431"/>
                <a:gd name="T48" fmla="*/ 1 w 135"/>
                <a:gd name="T49" fmla="*/ 1 h 431"/>
                <a:gd name="T50" fmla="*/ 1 w 135"/>
                <a:gd name="T51" fmla="*/ 1 h 431"/>
                <a:gd name="T52" fmla="*/ 1 w 135"/>
                <a:gd name="T53" fmla="*/ 1 h 431"/>
                <a:gd name="T54" fmla="*/ 1 w 135"/>
                <a:gd name="T55" fmla="*/ 1 h 431"/>
                <a:gd name="T56" fmla="*/ 1 w 135"/>
                <a:gd name="T57" fmla="*/ 1 h 431"/>
                <a:gd name="T58" fmla="*/ 1 w 135"/>
                <a:gd name="T59" fmla="*/ 1 h 431"/>
                <a:gd name="T60" fmla="*/ 1 w 135"/>
                <a:gd name="T61" fmla="*/ 1 h 431"/>
                <a:gd name="T62" fmla="*/ 1 w 135"/>
                <a:gd name="T63" fmla="*/ 1 h 431"/>
                <a:gd name="T64" fmla="*/ 1 w 135"/>
                <a:gd name="T65" fmla="*/ 1 h 431"/>
                <a:gd name="T66" fmla="*/ 1 w 135"/>
                <a:gd name="T67" fmla="*/ 1 h 431"/>
                <a:gd name="T68" fmla="*/ 1 w 135"/>
                <a:gd name="T69" fmla="*/ 1 h 431"/>
                <a:gd name="T70" fmla="*/ 1 w 135"/>
                <a:gd name="T71" fmla="*/ 1 h 431"/>
                <a:gd name="T72" fmla="*/ 1 w 135"/>
                <a:gd name="T73" fmla="*/ 1 h 431"/>
                <a:gd name="T74" fmla="*/ 1 w 135"/>
                <a:gd name="T75" fmla="*/ 1 h 431"/>
                <a:gd name="T76" fmla="*/ 1 w 135"/>
                <a:gd name="T77" fmla="*/ 1 h 431"/>
                <a:gd name="T78" fmla="*/ 1 w 135"/>
                <a:gd name="T79" fmla="*/ 1 h 431"/>
                <a:gd name="T80" fmla="*/ 1 w 135"/>
                <a:gd name="T81" fmla="*/ 0 h 431"/>
                <a:gd name="T82" fmla="*/ 1 w 135"/>
                <a:gd name="T83" fmla="*/ 1 h 43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35"/>
                <a:gd name="T127" fmla="*/ 0 h 431"/>
                <a:gd name="T128" fmla="*/ 135 w 135"/>
                <a:gd name="T129" fmla="*/ 431 h 43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35" h="431">
                  <a:moveTo>
                    <a:pt x="9" y="34"/>
                  </a:moveTo>
                  <a:lnTo>
                    <a:pt x="8" y="58"/>
                  </a:lnTo>
                  <a:lnTo>
                    <a:pt x="4" y="108"/>
                  </a:lnTo>
                  <a:lnTo>
                    <a:pt x="1" y="162"/>
                  </a:lnTo>
                  <a:lnTo>
                    <a:pt x="0" y="196"/>
                  </a:lnTo>
                  <a:lnTo>
                    <a:pt x="1" y="239"/>
                  </a:lnTo>
                  <a:lnTo>
                    <a:pt x="4" y="310"/>
                  </a:lnTo>
                  <a:lnTo>
                    <a:pt x="8" y="377"/>
                  </a:lnTo>
                  <a:lnTo>
                    <a:pt x="9" y="407"/>
                  </a:lnTo>
                  <a:lnTo>
                    <a:pt x="11" y="408"/>
                  </a:lnTo>
                  <a:lnTo>
                    <a:pt x="17" y="409"/>
                  </a:lnTo>
                  <a:lnTo>
                    <a:pt x="25" y="413"/>
                  </a:lnTo>
                  <a:lnTo>
                    <a:pt x="34" y="416"/>
                  </a:lnTo>
                  <a:lnTo>
                    <a:pt x="44" y="420"/>
                  </a:lnTo>
                  <a:lnTo>
                    <a:pt x="56" y="423"/>
                  </a:lnTo>
                  <a:lnTo>
                    <a:pt x="65" y="427"/>
                  </a:lnTo>
                  <a:lnTo>
                    <a:pt x="72" y="430"/>
                  </a:lnTo>
                  <a:lnTo>
                    <a:pt x="79" y="431"/>
                  </a:lnTo>
                  <a:lnTo>
                    <a:pt x="89" y="431"/>
                  </a:lnTo>
                  <a:lnTo>
                    <a:pt x="100" y="430"/>
                  </a:lnTo>
                  <a:lnTo>
                    <a:pt x="110" y="428"/>
                  </a:lnTo>
                  <a:lnTo>
                    <a:pt x="119" y="426"/>
                  </a:lnTo>
                  <a:lnTo>
                    <a:pt x="127" y="423"/>
                  </a:lnTo>
                  <a:lnTo>
                    <a:pt x="133" y="422"/>
                  </a:lnTo>
                  <a:lnTo>
                    <a:pt x="135" y="421"/>
                  </a:lnTo>
                  <a:lnTo>
                    <a:pt x="133" y="420"/>
                  </a:lnTo>
                  <a:lnTo>
                    <a:pt x="129" y="417"/>
                  </a:lnTo>
                  <a:lnTo>
                    <a:pt x="120" y="414"/>
                  </a:lnTo>
                  <a:lnTo>
                    <a:pt x="111" y="411"/>
                  </a:lnTo>
                  <a:lnTo>
                    <a:pt x="102" y="406"/>
                  </a:lnTo>
                  <a:lnTo>
                    <a:pt x="94" y="400"/>
                  </a:lnTo>
                  <a:lnTo>
                    <a:pt x="87" y="396"/>
                  </a:lnTo>
                  <a:lnTo>
                    <a:pt x="84" y="391"/>
                  </a:lnTo>
                  <a:lnTo>
                    <a:pt x="78" y="376"/>
                  </a:lnTo>
                  <a:lnTo>
                    <a:pt x="69" y="353"/>
                  </a:lnTo>
                  <a:lnTo>
                    <a:pt x="59" y="329"/>
                  </a:lnTo>
                  <a:lnTo>
                    <a:pt x="56" y="310"/>
                  </a:lnTo>
                  <a:lnTo>
                    <a:pt x="51" y="255"/>
                  </a:lnTo>
                  <a:lnTo>
                    <a:pt x="42" y="150"/>
                  </a:lnTo>
                  <a:lnTo>
                    <a:pt x="32" y="47"/>
                  </a:lnTo>
                  <a:lnTo>
                    <a:pt x="27" y="0"/>
                  </a:lnTo>
                  <a:lnTo>
                    <a:pt x="9" y="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33" name="Freeform 3724"/>
            <p:cNvSpPr>
              <a:spLocks/>
            </p:cNvSpPr>
            <p:nvPr/>
          </p:nvSpPr>
          <p:spPr bwMode="auto">
            <a:xfrm>
              <a:off x="507" y="1659"/>
              <a:ext cx="45" cy="55"/>
            </a:xfrm>
            <a:custGeom>
              <a:avLst/>
              <a:gdLst>
                <a:gd name="T0" fmla="*/ 1 w 90"/>
                <a:gd name="T1" fmla="*/ 1 h 109"/>
                <a:gd name="T2" fmla="*/ 1 w 90"/>
                <a:gd name="T3" fmla="*/ 1 h 109"/>
                <a:gd name="T4" fmla="*/ 1 w 90"/>
                <a:gd name="T5" fmla="*/ 1 h 109"/>
                <a:gd name="T6" fmla="*/ 1 w 90"/>
                <a:gd name="T7" fmla="*/ 1 h 109"/>
                <a:gd name="T8" fmla="*/ 1 w 90"/>
                <a:gd name="T9" fmla="*/ 1 h 109"/>
                <a:gd name="T10" fmla="*/ 1 w 90"/>
                <a:gd name="T11" fmla="*/ 1 h 109"/>
                <a:gd name="T12" fmla="*/ 1 w 90"/>
                <a:gd name="T13" fmla="*/ 1 h 109"/>
                <a:gd name="T14" fmla="*/ 0 w 90"/>
                <a:gd name="T15" fmla="*/ 1 h 109"/>
                <a:gd name="T16" fmla="*/ 0 w 90"/>
                <a:gd name="T17" fmla="*/ 1 h 109"/>
                <a:gd name="T18" fmla="*/ 1 w 90"/>
                <a:gd name="T19" fmla="*/ 1 h 109"/>
                <a:gd name="T20" fmla="*/ 1 w 90"/>
                <a:gd name="T21" fmla="*/ 1 h 109"/>
                <a:gd name="T22" fmla="*/ 1 w 90"/>
                <a:gd name="T23" fmla="*/ 1 h 109"/>
                <a:gd name="T24" fmla="*/ 1 w 90"/>
                <a:gd name="T25" fmla="*/ 1 h 109"/>
                <a:gd name="T26" fmla="*/ 1 w 90"/>
                <a:gd name="T27" fmla="*/ 1 h 109"/>
                <a:gd name="T28" fmla="*/ 1 w 90"/>
                <a:gd name="T29" fmla="*/ 1 h 109"/>
                <a:gd name="T30" fmla="*/ 1 w 90"/>
                <a:gd name="T31" fmla="*/ 1 h 109"/>
                <a:gd name="T32" fmla="*/ 1 w 90"/>
                <a:gd name="T33" fmla="*/ 1 h 109"/>
                <a:gd name="T34" fmla="*/ 1 w 90"/>
                <a:gd name="T35" fmla="*/ 0 h 109"/>
                <a:gd name="T36" fmla="*/ 1 w 90"/>
                <a:gd name="T37" fmla="*/ 1 h 109"/>
                <a:gd name="T38" fmla="*/ 1 w 90"/>
                <a:gd name="T39" fmla="*/ 1 h 10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0"/>
                <a:gd name="T61" fmla="*/ 0 h 109"/>
                <a:gd name="T62" fmla="*/ 90 w 90"/>
                <a:gd name="T63" fmla="*/ 109 h 10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0" h="109">
                  <a:moveTo>
                    <a:pt x="45" y="24"/>
                  </a:moveTo>
                  <a:lnTo>
                    <a:pt x="42" y="27"/>
                  </a:lnTo>
                  <a:lnTo>
                    <a:pt x="37" y="34"/>
                  </a:lnTo>
                  <a:lnTo>
                    <a:pt x="29" y="46"/>
                  </a:lnTo>
                  <a:lnTo>
                    <a:pt x="19" y="58"/>
                  </a:lnTo>
                  <a:lnTo>
                    <a:pt x="11" y="71"/>
                  </a:lnTo>
                  <a:lnTo>
                    <a:pt x="4" y="83"/>
                  </a:lnTo>
                  <a:lnTo>
                    <a:pt x="0" y="91"/>
                  </a:lnTo>
                  <a:lnTo>
                    <a:pt x="0" y="94"/>
                  </a:lnTo>
                  <a:lnTo>
                    <a:pt x="3" y="95"/>
                  </a:lnTo>
                  <a:lnTo>
                    <a:pt x="10" y="98"/>
                  </a:lnTo>
                  <a:lnTo>
                    <a:pt x="17" y="100"/>
                  </a:lnTo>
                  <a:lnTo>
                    <a:pt x="25" y="102"/>
                  </a:lnTo>
                  <a:lnTo>
                    <a:pt x="32" y="105"/>
                  </a:lnTo>
                  <a:lnTo>
                    <a:pt x="39" y="107"/>
                  </a:lnTo>
                  <a:lnTo>
                    <a:pt x="44" y="109"/>
                  </a:lnTo>
                  <a:lnTo>
                    <a:pt x="45" y="109"/>
                  </a:lnTo>
                  <a:lnTo>
                    <a:pt x="90" y="0"/>
                  </a:lnTo>
                  <a:lnTo>
                    <a:pt x="56" y="7"/>
                  </a:lnTo>
                  <a:lnTo>
                    <a:pt x="45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34" name="Freeform 3725"/>
            <p:cNvSpPr>
              <a:spLocks/>
            </p:cNvSpPr>
            <p:nvPr/>
          </p:nvSpPr>
          <p:spPr bwMode="auto">
            <a:xfrm>
              <a:off x="486" y="1765"/>
              <a:ext cx="70" cy="121"/>
            </a:xfrm>
            <a:custGeom>
              <a:avLst/>
              <a:gdLst>
                <a:gd name="T0" fmla="*/ 0 w 141"/>
                <a:gd name="T1" fmla="*/ 0 h 243"/>
                <a:gd name="T2" fmla="*/ 0 w 141"/>
                <a:gd name="T3" fmla="*/ 0 h 243"/>
                <a:gd name="T4" fmla="*/ 0 w 141"/>
                <a:gd name="T5" fmla="*/ 0 h 243"/>
                <a:gd name="T6" fmla="*/ 0 w 141"/>
                <a:gd name="T7" fmla="*/ 0 h 243"/>
                <a:gd name="T8" fmla="*/ 0 w 141"/>
                <a:gd name="T9" fmla="*/ 0 h 243"/>
                <a:gd name="T10" fmla="*/ 0 w 141"/>
                <a:gd name="T11" fmla="*/ 0 h 243"/>
                <a:gd name="T12" fmla="*/ 0 w 141"/>
                <a:gd name="T13" fmla="*/ 0 h 243"/>
                <a:gd name="T14" fmla="*/ 0 w 141"/>
                <a:gd name="T15" fmla="*/ 0 h 243"/>
                <a:gd name="T16" fmla="*/ 0 w 141"/>
                <a:gd name="T17" fmla="*/ 0 h 243"/>
                <a:gd name="T18" fmla="*/ 0 w 141"/>
                <a:gd name="T19" fmla="*/ 0 h 243"/>
                <a:gd name="T20" fmla="*/ 0 w 141"/>
                <a:gd name="T21" fmla="*/ 0 h 243"/>
                <a:gd name="T22" fmla="*/ 0 w 141"/>
                <a:gd name="T23" fmla="*/ 0 h 243"/>
                <a:gd name="T24" fmla="*/ 0 w 141"/>
                <a:gd name="T25" fmla="*/ 0 h 243"/>
                <a:gd name="T26" fmla="*/ 0 w 141"/>
                <a:gd name="T27" fmla="*/ 0 h 243"/>
                <a:gd name="T28" fmla="*/ 0 w 141"/>
                <a:gd name="T29" fmla="*/ 0 h 243"/>
                <a:gd name="T30" fmla="*/ 0 w 141"/>
                <a:gd name="T31" fmla="*/ 0 h 243"/>
                <a:gd name="T32" fmla="*/ 0 w 141"/>
                <a:gd name="T33" fmla="*/ 0 h 243"/>
                <a:gd name="T34" fmla="*/ 0 w 141"/>
                <a:gd name="T35" fmla="*/ 0 h 243"/>
                <a:gd name="T36" fmla="*/ 0 w 141"/>
                <a:gd name="T37" fmla="*/ 0 h 243"/>
                <a:gd name="T38" fmla="*/ 0 w 141"/>
                <a:gd name="T39" fmla="*/ 0 h 243"/>
                <a:gd name="T40" fmla="*/ 0 w 141"/>
                <a:gd name="T41" fmla="*/ 0 h 243"/>
                <a:gd name="T42" fmla="*/ 0 w 141"/>
                <a:gd name="T43" fmla="*/ 0 h 243"/>
                <a:gd name="T44" fmla="*/ 0 w 141"/>
                <a:gd name="T45" fmla="*/ 0 h 243"/>
                <a:gd name="T46" fmla="*/ 0 w 141"/>
                <a:gd name="T47" fmla="*/ 0 h 243"/>
                <a:gd name="T48" fmla="*/ 0 w 141"/>
                <a:gd name="T49" fmla="*/ 0 h 243"/>
                <a:gd name="T50" fmla="*/ 0 w 141"/>
                <a:gd name="T51" fmla="*/ 0 h 243"/>
                <a:gd name="T52" fmla="*/ 0 w 141"/>
                <a:gd name="T53" fmla="*/ 0 h 243"/>
                <a:gd name="T54" fmla="*/ 0 w 141"/>
                <a:gd name="T55" fmla="*/ 0 h 243"/>
                <a:gd name="T56" fmla="*/ 0 w 141"/>
                <a:gd name="T57" fmla="*/ 0 h 243"/>
                <a:gd name="T58" fmla="*/ 0 w 141"/>
                <a:gd name="T59" fmla="*/ 0 h 243"/>
                <a:gd name="T60" fmla="*/ 0 w 141"/>
                <a:gd name="T61" fmla="*/ 0 h 243"/>
                <a:gd name="T62" fmla="*/ 0 w 141"/>
                <a:gd name="T63" fmla="*/ 0 h 243"/>
                <a:gd name="T64" fmla="*/ 0 w 141"/>
                <a:gd name="T65" fmla="*/ 0 h 243"/>
                <a:gd name="T66" fmla="*/ 0 w 141"/>
                <a:gd name="T67" fmla="*/ 0 h 243"/>
                <a:gd name="T68" fmla="*/ 0 w 141"/>
                <a:gd name="T69" fmla="*/ 0 h 243"/>
                <a:gd name="T70" fmla="*/ 0 w 141"/>
                <a:gd name="T71" fmla="*/ 0 h 243"/>
                <a:gd name="T72" fmla="*/ 0 w 141"/>
                <a:gd name="T73" fmla="*/ 0 h 243"/>
                <a:gd name="T74" fmla="*/ 0 w 141"/>
                <a:gd name="T75" fmla="*/ 0 h 243"/>
                <a:gd name="T76" fmla="*/ 0 w 141"/>
                <a:gd name="T77" fmla="*/ 0 h 243"/>
                <a:gd name="T78" fmla="*/ 0 w 141"/>
                <a:gd name="T79" fmla="*/ 0 h 243"/>
                <a:gd name="T80" fmla="*/ 0 w 141"/>
                <a:gd name="T81" fmla="*/ 0 h 243"/>
                <a:gd name="T82" fmla="*/ 0 w 141"/>
                <a:gd name="T83" fmla="*/ 0 h 243"/>
                <a:gd name="T84" fmla="*/ 0 w 141"/>
                <a:gd name="T85" fmla="*/ 0 h 243"/>
                <a:gd name="T86" fmla="*/ 0 w 141"/>
                <a:gd name="T87" fmla="*/ 0 h 243"/>
                <a:gd name="T88" fmla="*/ 0 w 141"/>
                <a:gd name="T89" fmla="*/ 0 h 243"/>
                <a:gd name="T90" fmla="*/ 0 w 141"/>
                <a:gd name="T91" fmla="*/ 0 h 243"/>
                <a:gd name="T92" fmla="*/ 0 w 141"/>
                <a:gd name="T93" fmla="*/ 0 h 243"/>
                <a:gd name="T94" fmla="*/ 0 w 141"/>
                <a:gd name="T95" fmla="*/ 0 h 243"/>
                <a:gd name="T96" fmla="*/ 0 w 141"/>
                <a:gd name="T97" fmla="*/ 0 h 243"/>
                <a:gd name="T98" fmla="*/ 0 w 141"/>
                <a:gd name="T99" fmla="*/ 0 h 243"/>
                <a:gd name="T100" fmla="*/ 0 w 141"/>
                <a:gd name="T101" fmla="*/ 0 h 243"/>
                <a:gd name="T102" fmla="*/ 0 w 141"/>
                <a:gd name="T103" fmla="*/ 0 h 243"/>
                <a:gd name="T104" fmla="*/ 0 w 141"/>
                <a:gd name="T105" fmla="*/ 0 h 243"/>
                <a:gd name="T106" fmla="*/ 0 w 141"/>
                <a:gd name="T107" fmla="*/ 0 h 243"/>
                <a:gd name="T108" fmla="*/ 0 w 141"/>
                <a:gd name="T109" fmla="*/ 0 h 243"/>
                <a:gd name="T110" fmla="*/ 0 w 141"/>
                <a:gd name="T111" fmla="*/ 0 h 243"/>
                <a:gd name="T112" fmla="*/ 0 w 141"/>
                <a:gd name="T113" fmla="*/ 0 h 243"/>
                <a:gd name="T114" fmla="*/ 0 w 141"/>
                <a:gd name="T115" fmla="*/ 0 h 243"/>
                <a:gd name="T116" fmla="*/ 0 w 141"/>
                <a:gd name="T117" fmla="*/ 0 h 243"/>
                <a:gd name="T118" fmla="*/ 0 w 141"/>
                <a:gd name="T119" fmla="*/ 0 h 243"/>
                <a:gd name="T120" fmla="*/ 0 w 141"/>
                <a:gd name="T121" fmla="*/ 0 h 243"/>
                <a:gd name="T122" fmla="*/ 0 w 141"/>
                <a:gd name="T123" fmla="*/ 0 h 243"/>
                <a:gd name="T124" fmla="*/ 0 w 141"/>
                <a:gd name="T125" fmla="*/ 0 h 24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1"/>
                <a:gd name="T190" fmla="*/ 0 h 243"/>
                <a:gd name="T191" fmla="*/ 141 w 141"/>
                <a:gd name="T192" fmla="*/ 243 h 24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1" h="243">
                  <a:moveTo>
                    <a:pt x="2" y="13"/>
                  </a:moveTo>
                  <a:lnTo>
                    <a:pt x="2" y="36"/>
                  </a:lnTo>
                  <a:lnTo>
                    <a:pt x="0" y="69"/>
                  </a:lnTo>
                  <a:lnTo>
                    <a:pt x="0" y="100"/>
                  </a:lnTo>
                  <a:lnTo>
                    <a:pt x="2" y="116"/>
                  </a:lnTo>
                  <a:lnTo>
                    <a:pt x="5" y="124"/>
                  </a:lnTo>
                  <a:lnTo>
                    <a:pt x="10" y="134"/>
                  </a:lnTo>
                  <a:lnTo>
                    <a:pt x="15" y="145"/>
                  </a:lnTo>
                  <a:lnTo>
                    <a:pt x="21" y="153"/>
                  </a:lnTo>
                  <a:lnTo>
                    <a:pt x="26" y="155"/>
                  </a:lnTo>
                  <a:lnTo>
                    <a:pt x="30" y="158"/>
                  </a:lnTo>
                  <a:lnTo>
                    <a:pt x="36" y="161"/>
                  </a:lnTo>
                  <a:lnTo>
                    <a:pt x="43" y="163"/>
                  </a:lnTo>
                  <a:lnTo>
                    <a:pt x="49" y="165"/>
                  </a:lnTo>
                  <a:lnTo>
                    <a:pt x="55" y="168"/>
                  </a:lnTo>
                  <a:lnTo>
                    <a:pt x="59" y="169"/>
                  </a:lnTo>
                  <a:lnTo>
                    <a:pt x="63" y="170"/>
                  </a:lnTo>
                  <a:lnTo>
                    <a:pt x="68" y="173"/>
                  </a:lnTo>
                  <a:lnTo>
                    <a:pt x="74" y="179"/>
                  </a:lnTo>
                  <a:lnTo>
                    <a:pt x="80" y="187"/>
                  </a:lnTo>
                  <a:lnTo>
                    <a:pt x="82" y="193"/>
                  </a:lnTo>
                  <a:lnTo>
                    <a:pt x="84" y="200"/>
                  </a:lnTo>
                  <a:lnTo>
                    <a:pt x="89" y="209"/>
                  </a:lnTo>
                  <a:lnTo>
                    <a:pt x="95" y="217"/>
                  </a:lnTo>
                  <a:lnTo>
                    <a:pt x="101" y="222"/>
                  </a:lnTo>
                  <a:lnTo>
                    <a:pt x="104" y="223"/>
                  </a:lnTo>
                  <a:lnTo>
                    <a:pt x="110" y="226"/>
                  </a:lnTo>
                  <a:lnTo>
                    <a:pt x="117" y="230"/>
                  </a:lnTo>
                  <a:lnTo>
                    <a:pt x="124" y="233"/>
                  </a:lnTo>
                  <a:lnTo>
                    <a:pt x="131" y="237"/>
                  </a:lnTo>
                  <a:lnTo>
                    <a:pt x="135" y="239"/>
                  </a:lnTo>
                  <a:lnTo>
                    <a:pt x="140" y="241"/>
                  </a:lnTo>
                  <a:lnTo>
                    <a:pt x="141" y="243"/>
                  </a:lnTo>
                  <a:lnTo>
                    <a:pt x="140" y="240"/>
                  </a:lnTo>
                  <a:lnTo>
                    <a:pt x="135" y="233"/>
                  </a:lnTo>
                  <a:lnTo>
                    <a:pt x="128" y="224"/>
                  </a:lnTo>
                  <a:lnTo>
                    <a:pt x="121" y="214"/>
                  </a:lnTo>
                  <a:lnTo>
                    <a:pt x="113" y="202"/>
                  </a:lnTo>
                  <a:lnTo>
                    <a:pt x="106" y="192"/>
                  </a:lnTo>
                  <a:lnTo>
                    <a:pt x="102" y="183"/>
                  </a:lnTo>
                  <a:lnTo>
                    <a:pt x="98" y="178"/>
                  </a:lnTo>
                  <a:lnTo>
                    <a:pt x="96" y="175"/>
                  </a:lnTo>
                  <a:lnTo>
                    <a:pt x="91" y="170"/>
                  </a:lnTo>
                  <a:lnTo>
                    <a:pt x="86" y="167"/>
                  </a:lnTo>
                  <a:lnTo>
                    <a:pt x="79" y="162"/>
                  </a:lnTo>
                  <a:lnTo>
                    <a:pt x="73" y="158"/>
                  </a:lnTo>
                  <a:lnTo>
                    <a:pt x="68" y="154"/>
                  </a:lnTo>
                  <a:lnTo>
                    <a:pt x="64" y="152"/>
                  </a:lnTo>
                  <a:lnTo>
                    <a:pt x="63" y="148"/>
                  </a:lnTo>
                  <a:lnTo>
                    <a:pt x="60" y="146"/>
                  </a:lnTo>
                  <a:lnTo>
                    <a:pt x="56" y="141"/>
                  </a:lnTo>
                  <a:lnTo>
                    <a:pt x="50" y="137"/>
                  </a:lnTo>
                  <a:lnTo>
                    <a:pt x="43" y="131"/>
                  </a:lnTo>
                  <a:lnTo>
                    <a:pt x="37" y="122"/>
                  </a:lnTo>
                  <a:lnTo>
                    <a:pt x="31" y="111"/>
                  </a:lnTo>
                  <a:lnTo>
                    <a:pt x="27" y="97"/>
                  </a:lnTo>
                  <a:lnTo>
                    <a:pt x="26" y="80"/>
                  </a:lnTo>
                  <a:lnTo>
                    <a:pt x="28" y="58"/>
                  </a:lnTo>
                  <a:lnTo>
                    <a:pt x="30" y="34"/>
                  </a:lnTo>
                  <a:lnTo>
                    <a:pt x="33" y="13"/>
                  </a:lnTo>
                  <a:lnTo>
                    <a:pt x="34" y="5"/>
                  </a:lnTo>
                  <a:lnTo>
                    <a:pt x="6" y="0"/>
                  </a:lnTo>
                  <a:lnTo>
                    <a:pt x="2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35" name="Freeform 3726"/>
            <p:cNvSpPr>
              <a:spLocks/>
            </p:cNvSpPr>
            <p:nvPr/>
          </p:nvSpPr>
          <p:spPr bwMode="auto">
            <a:xfrm>
              <a:off x="516" y="1593"/>
              <a:ext cx="92" cy="76"/>
            </a:xfrm>
            <a:custGeom>
              <a:avLst/>
              <a:gdLst>
                <a:gd name="T0" fmla="*/ 1 w 183"/>
                <a:gd name="T1" fmla="*/ 1 h 152"/>
                <a:gd name="T2" fmla="*/ 1 w 183"/>
                <a:gd name="T3" fmla="*/ 1 h 152"/>
                <a:gd name="T4" fmla="*/ 1 w 183"/>
                <a:gd name="T5" fmla="*/ 0 h 152"/>
                <a:gd name="T6" fmla="*/ 1 w 183"/>
                <a:gd name="T7" fmla="*/ 1 h 152"/>
                <a:gd name="T8" fmla="*/ 1 w 183"/>
                <a:gd name="T9" fmla="*/ 1 h 152"/>
                <a:gd name="T10" fmla="*/ 1 w 183"/>
                <a:gd name="T11" fmla="*/ 1 h 152"/>
                <a:gd name="T12" fmla="*/ 1 w 183"/>
                <a:gd name="T13" fmla="*/ 1 h 152"/>
                <a:gd name="T14" fmla="*/ 1 w 183"/>
                <a:gd name="T15" fmla="*/ 1 h 152"/>
                <a:gd name="T16" fmla="*/ 1 w 183"/>
                <a:gd name="T17" fmla="*/ 1 h 152"/>
                <a:gd name="T18" fmla="*/ 0 w 183"/>
                <a:gd name="T19" fmla="*/ 1 h 152"/>
                <a:gd name="T20" fmla="*/ 1 w 183"/>
                <a:gd name="T21" fmla="*/ 1 h 152"/>
                <a:gd name="T22" fmla="*/ 1 w 183"/>
                <a:gd name="T23" fmla="*/ 1 h 152"/>
                <a:gd name="T24" fmla="*/ 1 w 183"/>
                <a:gd name="T25" fmla="*/ 1 h 152"/>
                <a:gd name="T26" fmla="*/ 1 w 183"/>
                <a:gd name="T27" fmla="*/ 1 h 152"/>
                <a:gd name="T28" fmla="*/ 1 w 183"/>
                <a:gd name="T29" fmla="*/ 1 h 152"/>
                <a:gd name="T30" fmla="*/ 1 w 183"/>
                <a:gd name="T31" fmla="*/ 1 h 152"/>
                <a:gd name="T32" fmla="*/ 1 w 183"/>
                <a:gd name="T33" fmla="*/ 1 h 152"/>
                <a:gd name="T34" fmla="*/ 1 w 183"/>
                <a:gd name="T35" fmla="*/ 1 h 152"/>
                <a:gd name="T36" fmla="*/ 1 w 183"/>
                <a:gd name="T37" fmla="*/ 1 h 152"/>
                <a:gd name="T38" fmla="*/ 1 w 183"/>
                <a:gd name="T39" fmla="*/ 1 h 152"/>
                <a:gd name="T40" fmla="*/ 1 w 183"/>
                <a:gd name="T41" fmla="*/ 1 h 152"/>
                <a:gd name="T42" fmla="*/ 1 w 183"/>
                <a:gd name="T43" fmla="*/ 1 h 152"/>
                <a:gd name="T44" fmla="*/ 1 w 183"/>
                <a:gd name="T45" fmla="*/ 1 h 152"/>
                <a:gd name="T46" fmla="*/ 1 w 183"/>
                <a:gd name="T47" fmla="*/ 1 h 152"/>
                <a:gd name="T48" fmla="*/ 1 w 183"/>
                <a:gd name="T49" fmla="*/ 1 h 152"/>
                <a:gd name="T50" fmla="*/ 1 w 183"/>
                <a:gd name="T51" fmla="*/ 1 h 152"/>
                <a:gd name="T52" fmla="*/ 1 w 183"/>
                <a:gd name="T53" fmla="*/ 1 h 152"/>
                <a:gd name="T54" fmla="*/ 1 w 183"/>
                <a:gd name="T55" fmla="*/ 1 h 152"/>
                <a:gd name="T56" fmla="*/ 1 w 183"/>
                <a:gd name="T57" fmla="*/ 1 h 152"/>
                <a:gd name="T58" fmla="*/ 1 w 183"/>
                <a:gd name="T59" fmla="*/ 1 h 152"/>
                <a:gd name="T60" fmla="*/ 1 w 183"/>
                <a:gd name="T61" fmla="*/ 1 h 152"/>
                <a:gd name="T62" fmla="*/ 1 w 183"/>
                <a:gd name="T63" fmla="*/ 1 h 152"/>
                <a:gd name="T64" fmla="*/ 1 w 183"/>
                <a:gd name="T65" fmla="*/ 1 h 152"/>
                <a:gd name="T66" fmla="*/ 1 w 183"/>
                <a:gd name="T67" fmla="*/ 1 h 152"/>
                <a:gd name="T68" fmla="*/ 1 w 183"/>
                <a:gd name="T69" fmla="*/ 1 h 152"/>
                <a:gd name="T70" fmla="*/ 1 w 183"/>
                <a:gd name="T71" fmla="*/ 1 h 152"/>
                <a:gd name="T72" fmla="*/ 1 w 183"/>
                <a:gd name="T73" fmla="*/ 1 h 152"/>
                <a:gd name="T74" fmla="*/ 1 w 183"/>
                <a:gd name="T75" fmla="*/ 1 h 152"/>
                <a:gd name="T76" fmla="*/ 1 w 183"/>
                <a:gd name="T77" fmla="*/ 1 h 152"/>
                <a:gd name="T78" fmla="*/ 1 w 183"/>
                <a:gd name="T79" fmla="*/ 1 h 152"/>
                <a:gd name="T80" fmla="*/ 1 w 183"/>
                <a:gd name="T81" fmla="*/ 1 h 152"/>
                <a:gd name="T82" fmla="*/ 1 w 183"/>
                <a:gd name="T83" fmla="*/ 1 h 152"/>
                <a:gd name="T84" fmla="*/ 1 w 183"/>
                <a:gd name="T85" fmla="*/ 1 h 152"/>
                <a:gd name="T86" fmla="*/ 1 w 183"/>
                <a:gd name="T87" fmla="*/ 1 h 152"/>
                <a:gd name="T88" fmla="*/ 1 w 183"/>
                <a:gd name="T89" fmla="*/ 1 h 152"/>
                <a:gd name="T90" fmla="*/ 1 w 183"/>
                <a:gd name="T91" fmla="*/ 1 h 152"/>
                <a:gd name="T92" fmla="*/ 1 w 183"/>
                <a:gd name="T93" fmla="*/ 1 h 152"/>
                <a:gd name="T94" fmla="*/ 1 w 183"/>
                <a:gd name="T95" fmla="*/ 1 h 152"/>
                <a:gd name="T96" fmla="*/ 1 w 183"/>
                <a:gd name="T97" fmla="*/ 1 h 152"/>
                <a:gd name="T98" fmla="*/ 1 w 183"/>
                <a:gd name="T99" fmla="*/ 1 h 152"/>
                <a:gd name="T100" fmla="*/ 1 w 183"/>
                <a:gd name="T101" fmla="*/ 1 h 152"/>
                <a:gd name="T102" fmla="*/ 1 w 183"/>
                <a:gd name="T103" fmla="*/ 1 h 152"/>
                <a:gd name="T104" fmla="*/ 1 w 183"/>
                <a:gd name="T105" fmla="*/ 1 h 15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83"/>
                <a:gd name="T160" fmla="*/ 0 h 152"/>
                <a:gd name="T161" fmla="*/ 183 w 183"/>
                <a:gd name="T162" fmla="*/ 152 h 15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83" h="152">
                  <a:moveTo>
                    <a:pt x="183" y="49"/>
                  </a:moveTo>
                  <a:lnTo>
                    <a:pt x="171" y="29"/>
                  </a:lnTo>
                  <a:lnTo>
                    <a:pt x="140" y="0"/>
                  </a:lnTo>
                  <a:lnTo>
                    <a:pt x="92" y="5"/>
                  </a:lnTo>
                  <a:lnTo>
                    <a:pt x="72" y="45"/>
                  </a:lnTo>
                  <a:lnTo>
                    <a:pt x="24" y="62"/>
                  </a:lnTo>
                  <a:lnTo>
                    <a:pt x="20" y="66"/>
                  </a:lnTo>
                  <a:lnTo>
                    <a:pt x="12" y="73"/>
                  </a:lnTo>
                  <a:lnTo>
                    <a:pt x="3" y="82"/>
                  </a:lnTo>
                  <a:lnTo>
                    <a:pt x="0" y="90"/>
                  </a:lnTo>
                  <a:lnTo>
                    <a:pt x="1" y="99"/>
                  </a:lnTo>
                  <a:lnTo>
                    <a:pt x="4" y="113"/>
                  </a:lnTo>
                  <a:lnTo>
                    <a:pt x="6" y="126"/>
                  </a:lnTo>
                  <a:lnTo>
                    <a:pt x="8" y="135"/>
                  </a:lnTo>
                  <a:lnTo>
                    <a:pt x="13" y="140"/>
                  </a:lnTo>
                  <a:lnTo>
                    <a:pt x="18" y="145"/>
                  </a:lnTo>
                  <a:lnTo>
                    <a:pt x="23" y="150"/>
                  </a:lnTo>
                  <a:lnTo>
                    <a:pt x="29" y="152"/>
                  </a:lnTo>
                  <a:lnTo>
                    <a:pt x="33" y="151"/>
                  </a:lnTo>
                  <a:lnTo>
                    <a:pt x="38" y="149"/>
                  </a:lnTo>
                  <a:lnTo>
                    <a:pt x="45" y="145"/>
                  </a:lnTo>
                  <a:lnTo>
                    <a:pt x="52" y="142"/>
                  </a:lnTo>
                  <a:lnTo>
                    <a:pt x="59" y="138"/>
                  </a:lnTo>
                  <a:lnTo>
                    <a:pt x="64" y="135"/>
                  </a:lnTo>
                  <a:lnTo>
                    <a:pt x="68" y="133"/>
                  </a:lnTo>
                  <a:lnTo>
                    <a:pt x="69" y="132"/>
                  </a:lnTo>
                  <a:lnTo>
                    <a:pt x="112" y="119"/>
                  </a:lnTo>
                  <a:lnTo>
                    <a:pt x="109" y="119"/>
                  </a:lnTo>
                  <a:lnTo>
                    <a:pt x="99" y="117"/>
                  </a:lnTo>
                  <a:lnTo>
                    <a:pt x="88" y="114"/>
                  </a:lnTo>
                  <a:lnTo>
                    <a:pt x="76" y="111"/>
                  </a:lnTo>
                  <a:lnTo>
                    <a:pt x="66" y="106"/>
                  </a:lnTo>
                  <a:lnTo>
                    <a:pt x="59" y="99"/>
                  </a:lnTo>
                  <a:lnTo>
                    <a:pt x="59" y="91"/>
                  </a:lnTo>
                  <a:lnTo>
                    <a:pt x="68" y="82"/>
                  </a:lnTo>
                  <a:lnTo>
                    <a:pt x="73" y="80"/>
                  </a:lnTo>
                  <a:lnTo>
                    <a:pt x="82" y="76"/>
                  </a:lnTo>
                  <a:lnTo>
                    <a:pt x="94" y="72"/>
                  </a:lnTo>
                  <a:lnTo>
                    <a:pt x="106" y="66"/>
                  </a:lnTo>
                  <a:lnTo>
                    <a:pt x="120" y="62"/>
                  </a:lnTo>
                  <a:lnTo>
                    <a:pt x="133" y="58"/>
                  </a:lnTo>
                  <a:lnTo>
                    <a:pt x="142" y="56"/>
                  </a:lnTo>
                  <a:lnTo>
                    <a:pt x="149" y="54"/>
                  </a:lnTo>
                  <a:lnTo>
                    <a:pt x="150" y="54"/>
                  </a:lnTo>
                  <a:lnTo>
                    <a:pt x="147" y="52"/>
                  </a:lnTo>
                  <a:lnTo>
                    <a:pt x="138" y="51"/>
                  </a:lnTo>
                  <a:lnTo>
                    <a:pt x="128" y="49"/>
                  </a:lnTo>
                  <a:lnTo>
                    <a:pt x="118" y="46"/>
                  </a:lnTo>
                  <a:lnTo>
                    <a:pt x="109" y="45"/>
                  </a:lnTo>
                  <a:lnTo>
                    <a:pt x="102" y="43"/>
                  </a:lnTo>
                  <a:lnTo>
                    <a:pt x="99" y="43"/>
                  </a:lnTo>
                  <a:lnTo>
                    <a:pt x="123" y="31"/>
                  </a:lnTo>
                  <a:lnTo>
                    <a:pt x="183" y="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36" name="Freeform 3727"/>
            <p:cNvSpPr>
              <a:spLocks/>
            </p:cNvSpPr>
            <p:nvPr/>
          </p:nvSpPr>
          <p:spPr bwMode="auto">
            <a:xfrm>
              <a:off x="-157" y="2361"/>
              <a:ext cx="389" cy="93"/>
            </a:xfrm>
            <a:custGeom>
              <a:avLst/>
              <a:gdLst>
                <a:gd name="T0" fmla="*/ 1 w 777"/>
                <a:gd name="T1" fmla="*/ 0 h 184"/>
                <a:gd name="T2" fmla="*/ 0 w 777"/>
                <a:gd name="T3" fmla="*/ 1 h 184"/>
                <a:gd name="T4" fmla="*/ 0 w 777"/>
                <a:gd name="T5" fmla="*/ 1 h 184"/>
                <a:gd name="T6" fmla="*/ 1 w 777"/>
                <a:gd name="T7" fmla="*/ 1 h 184"/>
                <a:gd name="T8" fmla="*/ 1 w 777"/>
                <a:gd name="T9" fmla="*/ 1 h 184"/>
                <a:gd name="T10" fmla="*/ 1 w 777"/>
                <a:gd name="T11" fmla="*/ 1 h 184"/>
                <a:gd name="T12" fmla="*/ 1 w 777"/>
                <a:gd name="T13" fmla="*/ 0 h 1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77"/>
                <a:gd name="T22" fmla="*/ 0 h 184"/>
                <a:gd name="T23" fmla="*/ 777 w 777"/>
                <a:gd name="T24" fmla="*/ 184 h 18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77" h="184">
                  <a:moveTo>
                    <a:pt x="200" y="0"/>
                  </a:moveTo>
                  <a:lnTo>
                    <a:pt x="0" y="83"/>
                  </a:lnTo>
                  <a:lnTo>
                    <a:pt x="0" y="151"/>
                  </a:lnTo>
                  <a:lnTo>
                    <a:pt x="214" y="49"/>
                  </a:lnTo>
                  <a:lnTo>
                    <a:pt x="708" y="184"/>
                  </a:lnTo>
                  <a:lnTo>
                    <a:pt x="777" y="154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37" name="Freeform 3728"/>
            <p:cNvSpPr>
              <a:spLocks/>
            </p:cNvSpPr>
            <p:nvPr/>
          </p:nvSpPr>
          <p:spPr bwMode="auto">
            <a:xfrm>
              <a:off x="547" y="1646"/>
              <a:ext cx="187" cy="89"/>
            </a:xfrm>
            <a:custGeom>
              <a:avLst/>
              <a:gdLst>
                <a:gd name="T0" fmla="*/ 0 w 376"/>
                <a:gd name="T1" fmla="*/ 0 h 180"/>
                <a:gd name="T2" fmla="*/ 0 w 376"/>
                <a:gd name="T3" fmla="*/ 0 h 180"/>
                <a:gd name="T4" fmla="*/ 0 w 376"/>
                <a:gd name="T5" fmla="*/ 0 h 180"/>
                <a:gd name="T6" fmla="*/ 0 w 376"/>
                <a:gd name="T7" fmla="*/ 0 h 180"/>
                <a:gd name="T8" fmla="*/ 0 w 376"/>
                <a:gd name="T9" fmla="*/ 0 h 180"/>
                <a:gd name="T10" fmla="*/ 0 w 376"/>
                <a:gd name="T11" fmla="*/ 0 h 180"/>
                <a:gd name="T12" fmla="*/ 0 w 376"/>
                <a:gd name="T13" fmla="*/ 0 h 180"/>
                <a:gd name="T14" fmla="*/ 0 w 376"/>
                <a:gd name="T15" fmla="*/ 0 h 180"/>
                <a:gd name="T16" fmla="*/ 0 w 376"/>
                <a:gd name="T17" fmla="*/ 0 h 180"/>
                <a:gd name="T18" fmla="*/ 0 w 376"/>
                <a:gd name="T19" fmla="*/ 0 h 180"/>
                <a:gd name="T20" fmla="*/ 0 w 376"/>
                <a:gd name="T21" fmla="*/ 0 h 180"/>
                <a:gd name="T22" fmla="*/ 0 w 376"/>
                <a:gd name="T23" fmla="*/ 0 h 180"/>
                <a:gd name="T24" fmla="*/ 0 w 376"/>
                <a:gd name="T25" fmla="*/ 0 h 180"/>
                <a:gd name="T26" fmla="*/ 0 w 376"/>
                <a:gd name="T27" fmla="*/ 0 h 180"/>
                <a:gd name="T28" fmla="*/ 0 w 376"/>
                <a:gd name="T29" fmla="*/ 0 h 180"/>
                <a:gd name="T30" fmla="*/ 0 w 376"/>
                <a:gd name="T31" fmla="*/ 0 h 180"/>
                <a:gd name="T32" fmla="*/ 0 w 376"/>
                <a:gd name="T33" fmla="*/ 0 h 180"/>
                <a:gd name="T34" fmla="*/ 0 w 376"/>
                <a:gd name="T35" fmla="*/ 0 h 180"/>
                <a:gd name="T36" fmla="*/ 0 w 376"/>
                <a:gd name="T37" fmla="*/ 0 h 180"/>
                <a:gd name="T38" fmla="*/ 0 w 376"/>
                <a:gd name="T39" fmla="*/ 0 h 180"/>
                <a:gd name="T40" fmla="*/ 0 w 376"/>
                <a:gd name="T41" fmla="*/ 0 h 180"/>
                <a:gd name="T42" fmla="*/ 0 w 376"/>
                <a:gd name="T43" fmla="*/ 0 h 180"/>
                <a:gd name="T44" fmla="*/ 0 w 376"/>
                <a:gd name="T45" fmla="*/ 0 h 180"/>
                <a:gd name="T46" fmla="*/ 0 w 376"/>
                <a:gd name="T47" fmla="*/ 0 h 180"/>
                <a:gd name="T48" fmla="*/ 0 w 376"/>
                <a:gd name="T49" fmla="*/ 0 h 180"/>
                <a:gd name="T50" fmla="*/ 0 w 376"/>
                <a:gd name="T51" fmla="*/ 0 h 180"/>
                <a:gd name="T52" fmla="*/ 0 w 376"/>
                <a:gd name="T53" fmla="*/ 0 h 180"/>
                <a:gd name="T54" fmla="*/ 0 w 376"/>
                <a:gd name="T55" fmla="*/ 0 h 180"/>
                <a:gd name="T56" fmla="*/ 0 w 376"/>
                <a:gd name="T57" fmla="*/ 0 h 180"/>
                <a:gd name="T58" fmla="*/ 0 w 376"/>
                <a:gd name="T59" fmla="*/ 0 h 180"/>
                <a:gd name="T60" fmla="*/ 0 w 376"/>
                <a:gd name="T61" fmla="*/ 0 h 180"/>
                <a:gd name="T62" fmla="*/ 0 w 376"/>
                <a:gd name="T63" fmla="*/ 0 h 180"/>
                <a:gd name="T64" fmla="*/ 0 w 376"/>
                <a:gd name="T65" fmla="*/ 0 h 180"/>
                <a:gd name="T66" fmla="*/ 0 w 376"/>
                <a:gd name="T67" fmla="*/ 0 h 180"/>
                <a:gd name="T68" fmla="*/ 0 w 376"/>
                <a:gd name="T69" fmla="*/ 0 h 180"/>
                <a:gd name="T70" fmla="*/ 0 w 376"/>
                <a:gd name="T71" fmla="*/ 0 h 180"/>
                <a:gd name="T72" fmla="*/ 0 w 376"/>
                <a:gd name="T73" fmla="*/ 0 h 180"/>
                <a:gd name="T74" fmla="*/ 0 w 376"/>
                <a:gd name="T75" fmla="*/ 0 h 180"/>
                <a:gd name="T76" fmla="*/ 0 w 376"/>
                <a:gd name="T77" fmla="*/ 0 h 180"/>
                <a:gd name="T78" fmla="*/ 0 w 376"/>
                <a:gd name="T79" fmla="*/ 0 h 180"/>
                <a:gd name="T80" fmla="*/ 0 w 376"/>
                <a:gd name="T81" fmla="*/ 0 h 180"/>
                <a:gd name="T82" fmla="*/ 0 w 376"/>
                <a:gd name="T83" fmla="*/ 0 h 180"/>
                <a:gd name="T84" fmla="*/ 0 w 376"/>
                <a:gd name="T85" fmla="*/ 0 h 180"/>
                <a:gd name="T86" fmla="*/ 0 w 376"/>
                <a:gd name="T87" fmla="*/ 0 h 180"/>
                <a:gd name="T88" fmla="*/ 0 w 376"/>
                <a:gd name="T89" fmla="*/ 0 h 180"/>
                <a:gd name="T90" fmla="*/ 0 w 376"/>
                <a:gd name="T91" fmla="*/ 0 h 180"/>
                <a:gd name="T92" fmla="*/ 0 w 376"/>
                <a:gd name="T93" fmla="*/ 0 h 180"/>
                <a:gd name="T94" fmla="*/ 0 w 376"/>
                <a:gd name="T95" fmla="*/ 0 h 180"/>
                <a:gd name="T96" fmla="*/ 0 w 376"/>
                <a:gd name="T97" fmla="*/ 0 h 180"/>
                <a:gd name="T98" fmla="*/ 0 w 376"/>
                <a:gd name="T99" fmla="*/ 0 h 180"/>
                <a:gd name="T100" fmla="*/ 0 w 376"/>
                <a:gd name="T101" fmla="*/ 0 h 180"/>
                <a:gd name="T102" fmla="*/ 0 w 376"/>
                <a:gd name="T103" fmla="*/ 0 h 180"/>
                <a:gd name="T104" fmla="*/ 0 w 376"/>
                <a:gd name="T105" fmla="*/ 0 h 180"/>
                <a:gd name="T106" fmla="*/ 0 w 376"/>
                <a:gd name="T107" fmla="*/ 0 h 180"/>
                <a:gd name="T108" fmla="*/ 0 w 376"/>
                <a:gd name="T109" fmla="*/ 0 h 180"/>
                <a:gd name="T110" fmla="*/ 0 w 376"/>
                <a:gd name="T111" fmla="*/ 0 h 180"/>
                <a:gd name="T112" fmla="*/ 0 w 376"/>
                <a:gd name="T113" fmla="*/ 0 h 180"/>
                <a:gd name="T114" fmla="*/ 0 w 376"/>
                <a:gd name="T115" fmla="*/ 0 h 18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76"/>
                <a:gd name="T175" fmla="*/ 0 h 180"/>
                <a:gd name="T176" fmla="*/ 376 w 376"/>
                <a:gd name="T177" fmla="*/ 180 h 18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76" h="180">
                  <a:moveTo>
                    <a:pt x="269" y="71"/>
                  </a:moveTo>
                  <a:lnTo>
                    <a:pt x="276" y="78"/>
                  </a:lnTo>
                  <a:lnTo>
                    <a:pt x="282" y="84"/>
                  </a:lnTo>
                  <a:lnTo>
                    <a:pt x="291" y="91"/>
                  </a:lnTo>
                  <a:lnTo>
                    <a:pt x="299" y="96"/>
                  </a:lnTo>
                  <a:lnTo>
                    <a:pt x="307" y="100"/>
                  </a:lnTo>
                  <a:lnTo>
                    <a:pt x="316" y="103"/>
                  </a:lnTo>
                  <a:lnTo>
                    <a:pt x="325" y="103"/>
                  </a:lnTo>
                  <a:lnTo>
                    <a:pt x="334" y="100"/>
                  </a:lnTo>
                  <a:lnTo>
                    <a:pt x="345" y="96"/>
                  </a:lnTo>
                  <a:lnTo>
                    <a:pt x="354" y="88"/>
                  </a:lnTo>
                  <a:lnTo>
                    <a:pt x="360" y="77"/>
                  </a:lnTo>
                  <a:lnTo>
                    <a:pt x="363" y="65"/>
                  </a:lnTo>
                  <a:lnTo>
                    <a:pt x="362" y="60"/>
                  </a:lnTo>
                  <a:lnTo>
                    <a:pt x="360" y="53"/>
                  </a:lnTo>
                  <a:lnTo>
                    <a:pt x="352" y="46"/>
                  </a:lnTo>
                  <a:lnTo>
                    <a:pt x="339" y="40"/>
                  </a:lnTo>
                  <a:lnTo>
                    <a:pt x="343" y="36"/>
                  </a:lnTo>
                  <a:lnTo>
                    <a:pt x="349" y="35"/>
                  </a:lnTo>
                  <a:lnTo>
                    <a:pt x="355" y="36"/>
                  </a:lnTo>
                  <a:lnTo>
                    <a:pt x="361" y="37"/>
                  </a:lnTo>
                  <a:lnTo>
                    <a:pt x="365" y="42"/>
                  </a:lnTo>
                  <a:lnTo>
                    <a:pt x="370" y="46"/>
                  </a:lnTo>
                  <a:lnTo>
                    <a:pt x="373" y="53"/>
                  </a:lnTo>
                  <a:lnTo>
                    <a:pt x="376" y="60"/>
                  </a:lnTo>
                  <a:lnTo>
                    <a:pt x="376" y="70"/>
                  </a:lnTo>
                  <a:lnTo>
                    <a:pt x="375" y="80"/>
                  </a:lnTo>
                  <a:lnTo>
                    <a:pt x="371" y="88"/>
                  </a:lnTo>
                  <a:lnTo>
                    <a:pt x="365" y="95"/>
                  </a:lnTo>
                  <a:lnTo>
                    <a:pt x="360" y="100"/>
                  </a:lnTo>
                  <a:lnTo>
                    <a:pt x="354" y="106"/>
                  </a:lnTo>
                  <a:lnTo>
                    <a:pt x="347" y="111"/>
                  </a:lnTo>
                  <a:lnTo>
                    <a:pt x="341" y="115"/>
                  </a:lnTo>
                  <a:lnTo>
                    <a:pt x="332" y="118"/>
                  </a:lnTo>
                  <a:lnTo>
                    <a:pt x="324" y="120"/>
                  </a:lnTo>
                  <a:lnTo>
                    <a:pt x="317" y="120"/>
                  </a:lnTo>
                  <a:lnTo>
                    <a:pt x="311" y="120"/>
                  </a:lnTo>
                  <a:lnTo>
                    <a:pt x="305" y="119"/>
                  </a:lnTo>
                  <a:lnTo>
                    <a:pt x="300" y="118"/>
                  </a:lnTo>
                  <a:lnTo>
                    <a:pt x="294" y="118"/>
                  </a:lnTo>
                  <a:lnTo>
                    <a:pt x="287" y="116"/>
                  </a:lnTo>
                  <a:lnTo>
                    <a:pt x="293" y="123"/>
                  </a:lnTo>
                  <a:lnTo>
                    <a:pt x="300" y="130"/>
                  </a:lnTo>
                  <a:lnTo>
                    <a:pt x="307" y="136"/>
                  </a:lnTo>
                  <a:lnTo>
                    <a:pt x="316" y="142"/>
                  </a:lnTo>
                  <a:lnTo>
                    <a:pt x="326" y="146"/>
                  </a:lnTo>
                  <a:lnTo>
                    <a:pt x="337" y="150"/>
                  </a:lnTo>
                  <a:lnTo>
                    <a:pt x="349" y="152"/>
                  </a:lnTo>
                  <a:lnTo>
                    <a:pt x="363" y="153"/>
                  </a:lnTo>
                  <a:lnTo>
                    <a:pt x="355" y="158"/>
                  </a:lnTo>
                  <a:lnTo>
                    <a:pt x="346" y="160"/>
                  </a:lnTo>
                  <a:lnTo>
                    <a:pt x="335" y="160"/>
                  </a:lnTo>
                  <a:lnTo>
                    <a:pt x="324" y="158"/>
                  </a:lnTo>
                  <a:lnTo>
                    <a:pt x="312" y="153"/>
                  </a:lnTo>
                  <a:lnTo>
                    <a:pt x="301" y="148"/>
                  </a:lnTo>
                  <a:lnTo>
                    <a:pt x="292" y="141"/>
                  </a:lnTo>
                  <a:lnTo>
                    <a:pt x="282" y="131"/>
                  </a:lnTo>
                  <a:lnTo>
                    <a:pt x="281" y="149"/>
                  </a:lnTo>
                  <a:lnTo>
                    <a:pt x="287" y="159"/>
                  </a:lnTo>
                  <a:lnTo>
                    <a:pt x="296" y="168"/>
                  </a:lnTo>
                  <a:lnTo>
                    <a:pt x="308" y="176"/>
                  </a:lnTo>
                  <a:lnTo>
                    <a:pt x="302" y="179"/>
                  </a:lnTo>
                  <a:lnTo>
                    <a:pt x="296" y="180"/>
                  </a:lnTo>
                  <a:lnTo>
                    <a:pt x="292" y="179"/>
                  </a:lnTo>
                  <a:lnTo>
                    <a:pt x="285" y="177"/>
                  </a:lnTo>
                  <a:lnTo>
                    <a:pt x="271" y="161"/>
                  </a:lnTo>
                  <a:lnTo>
                    <a:pt x="265" y="136"/>
                  </a:lnTo>
                  <a:lnTo>
                    <a:pt x="264" y="111"/>
                  </a:lnTo>
                  <a:lnTo>
                    <a:pt x="261" y="93"/>
                  </a:lnTo>
                  <a:lnTo>
                    <a:pt x="251" y="80"/>
                  </a:lnTo>
                  <a:lnTo>
                    <a:pt x="242" y="68"/>
                  </a:lnTo>
                  <a:lnTo>
                    <a:pt x="231" y="58"/>
                  </a:lnTo>
                  <a:lnTo>
                    <a:pt x="219" y="48"/>
                  </a:lnTo>
                  <a:lnTo>
                    <a:pt x="206" y="42"/>
                  </a:lnTo>
                  <a:lnTo>
                    <a:pt x="194" y="35"/>
                  </a:lnTo>
                  <a:lnTo>
                    <a:pt x="180" y="30"/>
                  </a:lnTo>
                  <a:lnTo>
                    <a:pt x="166" y="27"/>
                  </a:lnTo>
                  <a:lnTo>
                    <a:pt x="152" y="23"/>
                  </a:lnTo>
                  <a:lnTo>
                    <a:pt x="138" y="22"/>
                  </a:lnTo>
                  <a:lnTo>
                    <a:pt x="124" y="21"/>
                  </a:lnTo>
                  <a:lnTo>
                    <a:pt x="110" y="21"/>
                  </a:lnTo>
                  <a:lnTo>
                    <a:pt x="96" y="21"/>
                  </a:lnTo>
                  <a:lnTo>
                    <a:pt x="82" y="22"/>
                  </a:lnTo>
                  <a:lnTo>
                    <a:pt x="68" y="23"/>
                  </a:lnTo>
                  <a:lnTo>
                    <a:pt x="56" y="25"/>
                  </a:lnTo>
                  <a:lnTo>
                    <a:pt x="50" y="27"/>
                  </a:lnTo>
                  <a:lnTo>
                    <a:pt x="44" y="28"/>
                  </a:lnTo>
                  <a:lnTo>
                    <a:pt x="37" y="29"/>
                  </a:lnTo>
                  <a:lnTo>
                    <a:pt x="30" y="29"/>
                  </a:lnTo>
                  <a:lnTo>
                    <a:pt x="22" y="29"/>
                  </a:lnTo>
                  <a:lnTo>
                    <a:pt x="14" y="29"/>
                  </a:lnTo>
                  <a:lnTo>
                    <a:pt x="7" y="27"/>
                  </a:lnTo>
                  <a:lnTo>
                    <a:pt x="0" y="22"/>
                  </a:lnTo>
                  <a:lnTo>
                    <a:pt x="1" y="21"/>
                  </a:lnTo>
                  <a:lnTo>
                    <a:pt x="6" y="18"/>
                  </a:lnTo>
                  <a:lnTo>
                    <a:pt x="13" y="16"/>
                  </a:lnTo>
                  <a:lnTo>
                    <a:pt x="22" y="14"/>
                  </a:lnTo>
                  <a:lnTo>
                    <a:pt x="34" y="12"/>
                  </a:lnTo>
                  <a:lnTo>
                    <a:pt x="48" y="9"/>
                  </a:lnTo>
                  <a:lnTo>
                    <a:pt x="61" y="7"/>
                  </a:lnTo>
                  <a:lnTo>
                    <a:pt x="77" y="5"/>
                  </a:lnTo>
                  <a:lnTo>
                    <a:pt x="94" y="2"/>
                  </a:lnTo>
                  <a:lnTo>
                    <a:pt x="111" y="1"/>
                  </a:lnTo>
                  <a:lnTo>
                    <a:pt x="127" y="0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7" y="2"/>
                  </a:lnTo>
                  <a:lnTo>
                    <a:pt x="191" y="6"/>
                  </a:lnTo>
                  <a:lnTo>
                    <a:pt x="204" y="9"/>
                  </a:lnTo>
                  <a:lnTo>
                    <a:pt x="215" y="14"/>
                  </a:lnTo>
                  <a:lnTo>
                    <a:pt x="224" y="20"/>
                  </a:lnTo>
                  <a:lnTo>
                    <a:pt x="233" y="27"/>
                  </a:lnTo>
                  <a:lnTo>
                    <a:pt x="241" y="35"/>
                  </a:lnTo>
                  <a:lnTo>
                    <a:pt x="249" y="43"/>
                  </a:lnTo>
                  <a:lnTo>
                    <a:pt x="256" y="52"/>
                  </a:lnTo>
                  <a:lnTo>
                    <a:pt x="263" y="61"/>
                  </a:lnTo>
                  <a:lnTo>
                    <a:pt x="269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38" name="Freeform 3729"/>
            <p:cNvSpPr>
              <a:spLocks/>
            </p:cNvSpPr>
            <p:nvPr/>
          </p:nvSpPr>
          <p:spPr bwMode="auto">
            <a:xfrm>
              <a:off x="535" y="1842"/>
              <a:ext cx="186" cy="262"/>
            </a:xfrm>
            <a:custGeom>
              <a:avLst/>
              <a:gdLst>
                <a:gd name="T0" fmla="*/ 0 w 373"/>
                <a:gd name="T1" fmla="*/ 1 h 524"/>
                <a:gd name="T2" fmla="*/ 0 w 373"/>
                <a:gd name="T3" fmla="*/ 1 h 524"/>
                <a:gd name="T4" fmla="*/ 0 w 373"/>
                <a:gd name="T5" fmla="*/ 1 h 524"/>
                <a:gd name="T6" fmla="*/ 0 w 373"/>
                <a:gd name="T7" fmla="*/ 1 h 524"/>
                <a:gd name="T8" fmla="*/ 0 w 373"/>
                <a:gd name="T9" fmla="*/ 1 h 524"/>
                <a:gd name="T10" fmla="*/ 0 w 373"/>
                <a:gd name="T11" fmla="*/ 1 h 524"/>
                <a:gd name="T12" fmla="*/ 0 w 373"/>
                <a:gd name="T13" fmla="*/ 1 h 524"/>
                <a:gd name="T14" fmla="*/ 0 w 373"/>
                <a:gd name="T15" fmla="*/ 1 h 524"/>
                <a:gd name="T16" fmla="*/ 0 w 373"/>
                <a:gd name="T17" fmla="*/ 1 h 524"/>
                <a:gd name="T18" fmla="*/ 0 w 373"/>
                <a:gd name="T19" fmla="*/ 1 h 524"/>
                <a:gd name="T20" fmla="*/ 0 w 373"/>
                <a:gd name="T21" fmla="*/ 1 h 524"/>
                <a:gd name="T22" fmla="*/ 0 w 373"/>
                <a:gd name="T23" fmla="*/ 1 h 524"/>
                <a:gd name="T24" fmla="*/ 0 w 373"/>
                <a:gd name="T25" fmla="*/ 1 h 524"/>
                <a:gd name="T26" fmla="*/ 0 w 373"/>
                <a:gd name="T27" fmla="*/ 1 h 524"/>
                <a:gd name="T28" fmla="*/ 0 w 373"/>
                <a:gd name="T29" fmla="*/ 1 h 524"/>
                <a:gd name="T30" fmla="*/ 0 w 373"/>
                <a:gd name="T31" fmla="*/ 1 h 524"/>
                <a:gd name="T32" fmla="*/ 0 w 373"/>
                <a:gd name="T33" fmla="*/ 1 h 524"/>
                <a:gd name="T34" fmla="*/ 0 w 373"/>
                <a:gd name="T35" fmla="*/ 1 h 524"/>
                <a:gd name="T36" fmla="*/ 0 w 373"/>
                <a:gd name="T37" fmla="*/ 1 h 524"/>
                <a:gd name="T38" fmla="*/ 0 w 373"/>
                <a:gd name="T39" fmla="*/ 1 h 524"/>
                <a:gd name="T40" fmla="*/ 0 w 373"/>
                <a:gd name="T41" fmla="*/ 1 h 524"/>
                <a:gd name="T42" fmla="*/ 0 w 373"/>
                <a:gd name="T43" fmla="*/ 1 h 524"/>
                <a:gd name="T44" fmla="*/ 0 w 373"/>
                <a:gd name="T45" fmla="*/ 1 h 524"/>
                <a:gd name="T46" fmla="*/ 0 w 373"/>
                <a:gd name="T47" fmla="*/ 1 h 524"/>
                <a:gd name="T48" fmla="*/ 0 w 373"/>
                <a:gd name="T49" fmla="*/ 1 h 524"/>
                <a:gd name="T50" fmla="*/ 0 w 373"/>
                <a:gd name="T51" fmla="*/ 1 h 524"/>
                <a:gd name="T52" fmla="*/ 0 w 373"/>
                <a:gd name="T53" fmla="*/ 1 h 524"/>
                <a:gd name="T54" fmla="*/ 0 w 373"/>
                <a:gd name="T55" fmla="*/ 1 h 524"/>
                <a:gd name="T56" fmla="*/ 0 w 373"/>
                <a:gd name="T57" fmla="*/ 1 h 524"/>
                <a:gd name="T58" fmla="*/ 0 w 373"/>
                <a:gd name="T59" fmla="*/ 1 h 524"/>
                <a:gd name="T60" fmla="*/ 0 w 373"/>
                <a:gd name="T61" fmla="*/ 1 h 524"/>
                <a:gd name="T62" fmla="*/ 0 w 373"/>
                <a:gd name="T63" fmla="*/ 1 h 524"/>
                <a:gd name="T64" fmla="*/ 0 w 373"/>
                <a:gd name="T65" fmla="*/ 1 h 524"/>
                <a:gd name="T66" fmla="*/ 0 w 373"/>
                <a:gd name="T67" fmla="*/ 1 h 524"/>
                <a:gd name="T68" fmla="*/ 0 w 373"/>
                <a:gd name="T69" fmla="*/ 1 h 524"/>
                <a:gd name="T70" fmla="*/ 0 w 373"/>
                <a:gd name="T71" fmla="*/ 1 h 524"/>
                <a:gd name="T72" fmla="*/ 0 w 373"/>
                <a:gd name="T73" fmla="*/ 1 h 524"/>
                <a:gd name="T74" fmla="*/ 0 w 373"/>
                <a:gd name="T75" fmla="*/ 1 h 524"/>
                <a:gd name="T76" fmla="*/ 0 w 373"/>
                <a:gd name="T77" fmla="*/ 1 h 524"/>
                <a:gd name="T78" fmla="*/ 0 w 373"/>
                <a:gd name="T79" fmla="*/ 1 h 524"/>
                <a:gd name="T80" fmla="*/ 0 w 373"/>
                <a:gd name="T81" fmla="*/ 1 h 524"/>
                <a:gd name="T82" fmla="*/ 0 w 373"/>
                <a:gd name="T83" fmla="*/ 1 h 524"/>
                <a:gd name="T84" fmla="*/ 0 w 373"/>
                <a:gd name="T85" fmla="*/ 0 h 52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73"/>
                <a:gd name="T130" fmla="*/ 0 h 524"/>
                <a:gd name="T131" fmla="*/ 373 w 373"/>
                <a:gd name="T132" fmla="*/ 524 h 52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73" h="524">
                  <a:moveTo>
                    <a:pt x="347" y="0"/>
                  </a:moveTo>
                  <a:lnTo>
                    <a:pt x="359" y="19"/>
                  </a:lnTo>
                  <a:lnTo>
                    <a:pt x="367" y="40"/>
                  </a:lnTo>
                  <a:lnTo>
                    <a:pt x="372" y="62"/>
                  </a:lnTo>
                  <a:lnTo>
                    <a:pt x="373" y="85"/>
                  </a:lnTo>
                  <a:lnTo>
                    <a:pt x="371" y="109"/>
                  </a:lnTo>
                  <a:lnTo>
                    <a:pt x="366" y="132"/>
                  </a:lnTo>
                  <a:lnTo>
                    <a:pt x="359" y="154"/>
                  </a:lnTo>
                  <a:lnTo>
                    <a:pt x="351" y="175"/>
                  </a:lnTo>
                  <a:lnTo>
                    <a:pt x="342" y="190"/>
                  </a:lnTo>
                  <a:lnTo>
                    <a:pt x="332" y="205"/>
                  </a:lnTo>
                  <a:lnTo>
                    <a:pt x="323" y="220"/>
                  </a:lnTo>
                  <a:lnTo>
                    <a:pt x="313" y="236"/>
                  </a:lnTo>
                  <a:lnTo>
                    <a:pt x="304" y="251"/>
                  </a:lnTo>
                  <a:lnTo>
                    <a:pt x="294" y="267"/>
                  </a:lnTo>
                  <a:lnTo>
                    <a:pt x="283" y="282"/>
                  </a:lnTo>
                  <a:lnTo>
                    <a:pt x="273" y="297"/>
                  </a:lnTo>
                  <a:lnTo>
                    <a:pt x="263" y="311"/>
                  </a:lnTo>
                  <a:lnTo>
                    <a:pt x="250" y="325"/>
                  </a:lnTo>
                  <a:lnTo>
                    <a:pt x="237" y="337"/>
                  </a:lnTo>
                  <a:lnTo>
                    <a:pt x="224" y="349"/>
                  </a:lnTo>
                  <a:lnTo>
                    <a:pt x="210" y="359"/>
                  </a:lnTo>
                  <a:lnTo>
                    <a:pt x="194" y="367"/>
                  </a:lnTo>
                  <a:lnTo>
                    <a:pt x="177" y="375"/>
                  </a:lnTo>
                  <a:lnTo>
                    <a:pt x="159" y="381"/>
                  </a:lnTo>
                  <a:lnTo>
                    <a:pt x="158" y="357"/>
                  </a:lnTo>
                  <a:lnTo>
                    <a:pt x="156" y="322"/>
                  </a:lnTo>
                  <a:lnTo>
                    <a:pt x="149" y="290"/>
                  </a:lnTo>
                  <a:lnTo>
                    <a:pt x="135" y="269"/>
                  </a:lnTo>
                  <a:lnTo>
                    <a:pt x="129" y="271"/>
                  </a:lnTo>
                  <a:lnTo>
                    <a:pt x="123" y="273"/>
                  </a:lnTo>
                  <a:lnTo>
                    <a:pt x="118" y="274"/>
                  </a:lnTo>
                  <a:lnTo>
                    <a:pt x="113" y="275"/>
                  </a:lnTo>
                  <a:lnTo>
                    <a:pt x="108" y="277"/>
                  </a:lnTo>
                  <a:lnTo>
                    <a:pt x="104" y="281"/>
                  </a:lnTo>
                  <a:lnTo>
                    <a:pt x="99" y="284"/>
                  </a:lnTo>
                  <a:lnTo>
                    <a:pt x="96" y="290"/>
                  </a:lnTo>
                  <a:lnTo>
                    <a:pt x="88" y="313"/>
                  </a:lnTo>
                  <a:lnTo>
                    <a:pt x="85" y="336"/>
                  </a:lnTo>
                  <a:lnTo>
                    <a:pt x="86" y="362"/>
                  </a:lnTo>
                  <a:lnTo>
                    <a:pt x="84" y="387"/>
                  </a:lnTo>
                  <a:lnTo>
                    <a:pt x="81" y="407"/>
                  </a:lnTo>
                  <a:lnTo>
                    <a:pt x="75" y="428"/>
                  </a:lnTo>
                  <a:lnTo>
                    <a:pt x="67" y="453"/>
                  </a:lnTo>
                  <a:lnTo>
                    <a:pt x="59" y="476"/>
                  </a:lnTo>
                  <a:lnTo>
                    <a:pt x="50" y="496"/>
                  </a:lnTo>
                  <a:lnTo>
                    <a:pt x="40" y="512"/>
                  </a:lnTo>
                  <a:lnTo>
                    <a:pt x="32" y="522"/>
                  </a:lnTo>
                  <a:lnTo>
                    <a:pt x="27" y="524"/>
                  </a:lnTo>
                  <a:lnTo>
                    <a:pt x="35" y="496"/>
                  </a:lnTo>
                  <a:lnTo>
                    <a:pt x="44" y="472"/>
                  </a:lnTo>
                  <a:lnTo>
                    <a:pt x="52" y="448"/>
                  </a:lnTo>
                  <a:lnTo>
                    <a:pt x="59" y="425"/>
                  </a:lnTo>
                  <a:lnTo>
                    <a:pt x="66" y="395"/>
                  </a:lnTo>
                  <a:lnTo>
                    <a:pt x="68" y="366"/>
                  </a:lnTo>
                  <a:lnTo>
                    <a:pt x="66" y="339"/>
                  </a:lnTo>
                  <a:lnTo>
                    <a:pt x="62" y="309"/>
                  </a:lnTo>
                  <a:lnTo>
                    <a:pt x="58" y="301"/>
                  </a:lnTo>
                  <a:lnTo>
                    <a:pt x="51" y="281"/>
                  </a:lnTo>
                  <a:lnTo>
                    <a:pt x="42" y="254"/>
                  </a:lnTo>
                  <a:lnTo>
                    <a:pt x="32" y="222"/>
                  </a:lnTo>
                  <a:lnTo>
                    <a:pt x="22" y="189"/>
                  </a:lnTo>
                  <a:lnTo>
                    <a:pt x="13" y="155"/>
                  </a:lnTo>
                  <a:lnTo>
                    <a:pt x="6" y="124"/>
                  </a:lnTo>
                  <a:lnTo>
                    <a:pt x="0" y="99"/>
                  </a:lnTo>
                  <a:lnTo>
                    <a:pt x="4" y="104"/>
                  </a:lnTo>
                  <a:lnTo>
                    <a:pt x="10" y="120"/>
                  </a:lnTo>
                  <a:lnTo>
                    <a:pt x="19" y="144"/>
                  </a:lnTo>
                  <a:lnTo>
                    <a:pt x="29" y="173"/>
                  </a:lnTo>
                  <a:lnTo>
                    <a:pt x="40" y="204"/>
                  </a:lnTo>
                  <a:lnTo>
                    <a:pt x="52" y="234"/>
                  </a:lnTo>
                  <a:lnTo>
                    <a:pt x="63" y="260"/>
                  </a:lnTo>
                  <a:lnTo>
                    <a:pt x="74" y="280"/>
                  </a:lnTo>
                  <a:lnTo>
                    <a:pt x="80" y="274"/>
                  </a:lnTo>
                  <a:lnTo>
                    <a:pt x="86" y="266"/>
                  </a:lnTo>
                  <a:lnTo>
                    <a:pt x="93" y="258"/>
                  </a:lnTo>
                  <a:lnTo>
                    <a:pt x="101" y="252"/>
                  </a:lnTo>
                  <a:lnTo>
                    <a:pt x="120" y="242"/>
                  </a:lnTo>
                  <a:lnTo>
                    <a:pt x="138" y="231"/>
                  </a:lnTo>
                  <a:lnTo>
                    <a:pt x="157" y="219"/>
                  </a:lnTo>
                  <a:lnTo>
                    <a:pt x="174" y="206"/>
                  </a:lnTo>
                  <a:lnTo>
                    <a:pt x="191" y="192"/>
                  </a:lnTo>
                  <a:lnTo>
                    <a:pt x="207" y="176"/>
                  </a:lnTo>
                  <a:lnTo>
                    <a:pt x="221" y="159"/>
                  </a:lnTo>
                  <a:lnTo>
                    <a:pt x="235" y="140"/>
                  </a:lnTo>
                  <a:lnTo>
                    <a:pt x="247" y="127"/>
                  </a:lnTo>
                  <a:lnTo>
                    <a:pt x="258" y="110"/>
                  </a:lnTo>
                  <a:lnTo>
                    <a:pt x="271" y="93"/>
                  </a:lnTo>
                  <a:lnTo>
                    <a:pt x="282" y="76"/>
                  </a:lnTo>
                  <a:lnTo>
                    <a:pt x="293" y="61"/>
                  </a:lnTo>
                  <a:lnTo>
                    <a:pt x="301" y="49"/>
                  </a:lnTo>
                  <a:lnTo>
                    <a:pt x="306" y="41"/>
                  </a:lnTo>
                  <a:lnTo>
                    <a:pt x="309" y="40"/>
                  </a:lnTo>
                  <a:lnTo>
                    <a:pt x="306" y="61"/>
                  </a:lnTo>
                  <a:lnTo>
                    <a:pt x="294" y="87"/>
                  </a:lnTo>
                  <a:lnTo>
                    <a:pt x="277" y="117"/>
                  </a:lnTo>
                  <a:lnTo>
                    <a:pt x="255" y="148"/>
                  </a:lnTo>
                  <a:lnTo>
                    <a:pt x="233" y="177"/>
                  </a:lnTo>
                  <a:lnTo>
                    <a:pt x="213" y="200"/>
                  </a:lnTo>
                  <a:lnTo>
                    <a:pt x="201" y="218"/>
                  </a:lnTo>
                  <a:lnTo>
                    <a:pt x="195" y="223"/>
                  </a:lnTo>
                  <a:lnTo>
                    <a:pt x="189" y="228"/>
                  </a:lnTo>
                  <a:lnTo>
                    <a:pt x="184" y="231"/>
                  </a:lnTo>
                  <a:lnTo>
                    <a:pt x="179" y="236"/>
                  </a:lnTo>
                  <a:lnTo>
                    <a:pt x="174" y="241"/>
                  </a:lnTo>
                  <a:lnTo>
                    <a:pt x="168" y="245"/>
                  </a:lnTo>
                  <a:lnTo>
                    <a:pt x="164" y="250"/>
                  </a:lnTo>
                  <a:lnTo>
                    <a:pt x="158" y="253"/>
                  </a:lnTo>
                  <a:lnTo>
                    <a:pt x="152" y="257"/>
                  </a:lnTo>
                  <a:lnTo>
                    <a:pt x="166" y="279"/>
                  </a:lnTo>
                  <a:lnTo>
                    <a:pt x="174" y="309"/>
                  </a:lnTo>
                  <a:lnTo>
                    <a:pt x="179" y="336"/>
                  </a:lnTo>
                  <a:lnTo>
                    <a:pt x="181" y="349"/>
                  </a:lnTo>
                  <a:lnTo>
                    <a:pt x="190" y="344"/>
                  </a:lnTo>
                  <a:lnTo>
                    <a:pt x="199" y="337"/>
                  </a:lnTo>
                  <a:lnTo>
                    <a:pt x="210" y="330"/>
                  </a:lnTo>
                  <a:lnTo>
                    <a:pt x="219" y="321"/>
                  </a:lnTo>
                  <a:lnTo>
                    <a:pt x="228" y="312"/>
                  </a:lnTo>
                  <a:lnTo>
                    <a:pt x="237" y="302"/>
                  </a:lnTo>
                  <a:lnTo>
                    <a:pt x="245" y="290"/>
                  </a:lnTo>
                  <a:lnTo>
                    <a:pt x="252" y="280"/>
                  </a:lnTo>
                  <a:lnTo>
                    <a:pt x="294" y="222"/>
                  </a:lnTo>
                  <a:lnTo>
                    <a:pt x="323" y="169"/>
                  </a:lnTo>
                  <a:lnTo>
                    <a:pt x="340" y="122"/>
                  </a:lnTo>
                  <a:lnTo>
                    <a:pt x="349" y="81"/>
                  </a:lnTo>
                  <a:lnTo>
                    <a:pt x="351" y="47"/>
                  </a:lnTo>
                  <a:lnTo>
                    <a:pt x="350" y="22"/>
                  </a:lnTo>
                  <a:lnTo>
                    <a:pt x="348" y="6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39" name="Freeform 3730"/>
            <p:cNvSpPr>
              <a:spLocks/>
            </p:cNvSpPr>
            <p:nvPr/>
          </p:nvSpPr>
          <p:spPr bwMode="auto">
            <a:xfrm>
              <a:off x="422" y="1878"/>
              <a:ext cx="92" cy="202"/>
            </a:xfrm>
            <a:custGeom>
              <a:avLst/>
              <a:gdLst>
                <a:gd name="T0" fmla="*/ 1 w 183"/>
                <a:gd name="T1" fmla="*/ 1 h 404"/>
                <a:gd name="T2" fmla="*/ 1 w 183"/>
                <a:gd name="T3" fmla="*/ 1 h 404"/>
                <a:gd name="T4" fmla="*/ 1 w 183"/>
                <a:gd name="T5" fmla="*/ 1 h 404"/>
                <a:gd name="T6" fmla="*/ 1 w 183"/>
                <a:gd name="T7" fmla="*/ 1 h 404"/>
                <a:gd name="T8" fmla="*/ 1 w 183"/>
                <a:gd name="T9" fmla="*/ 1 h 404"/>
                <a:gd name="T10" fmla="*/ 1 w 183"/>
                <a:gd name="T11" fmla="*/ 1 h 404"/>
                <a:gd name="T12" fmla="*/ 1 w 183"/>
                <a:gd name="T13" fmla="*/ 1 h 404"/>
                <a:gd name="T14" fmla="*/ 1 w 183"/>
                <a:gd name="T15" fmla="*/ 1 h 404"/>
                <a:gd name="T16" fmla="*/ 1 w 183"/>
                <a:gd name="T17" fmla="*/ 1 h 404"/>
                <a:gd name="T18" fmla="*/ 1 w 183"/>
                <a:gd name="T19" fmla="*/ 1 h 404"/>
                <a:gd name="T20" fmla="*/ 1 w 183"/>
                <a:gd name="T21" fmla="*/ 1 h 404"/>
                <a:gd name="T22" fmla="*/ 1 w 183"/>
                <a:gd name="T23" fmla="*/ 1 h 404"/>
                <a:gd name="T24" fmla="*/ 1 w 183"/>
                <a:gd name="T25" fmla="*/ 1 h 404"/>
                <a:gd name="T26" fmla="*/ 1 w 183"/>
                <a:gd name="T27" fmla="*/ 1 h 404"/>
                <a:gd name="T28" fmla="*/ 1 w 183"/>
                <a:gd name="T29" fmla="*/ 1 h 404"/>
                <a:gd name="T30" fmla="*/ 1 w 183"/>
                <a:gd name="T31" fmla="*/ 1 h 404"/>
                <a:gd name="T32" fmla="*/ 0 w 183"/>
                <a:gd name="T33" fmla="*/ 1 h 404"/>
                <a:gd name="T34" fmla="*/ 1 w 183"/>
                <a:gd name="T35" fmla="*/ 1 h 404"/>
                <a:gd name="T36" fmla="*/ 1 w 183"/>
                <a:gd name="T37" fmla="*/ 1 h 404"/>
                <a:gd name="T38" fmla="*/ 1 w 183"/>
                <a:gd name="T39" fmla="*/ 1 h 404"/>
                <a:gd name="T40" fmla="*/ 1 w 183"/>
                <a:gd name="T41" fmla="*/ 1 h 404"/>
                <a:gd name="T42" fmla="*/ 1 w 183"/>
                <a:gd name="T43" fmla="*/ 1 h 404"/>
                <a:gd name="T44" fmla="*/ 1 w 183"/>
                <a:gd name="T45" fmla="*/ 1 h 404"/>
                <a:gd name="T46" fmla="*/ 1 w 183"/>
                <a:gd name="T47" fmla="*/ 1 h 404"/>
                <a:gd name="T48" fmla="*/ 1 w 183"/>
                <a:gd name="T49" fmla="*/ 0 h 404"/>
                <a:gd name="T50" fmla="*/ 1 w 183"/>
                <a:gd name="T51" fmla="*/ 1 h 404"/>
                <a:gd name="T52" fmla="*/ 1 w 183"/>
                <a:gd name="T53" fmla="*/ 1 h 404"/>
                <a:gd name="T54" fmla="*/ 1 w 183"/>
                <a:gd name="T55" fmla="*/ 1 h 404"/>
                <a:gd name="T56" fmla="*/ 1 w 183"/>
                <a:gd name="T57" fmla="*/ 1 h 40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3"/>
                <a:gd name="T88" fmla="*/ 0 h 404"/>
                <a:gd name="T89" fmla="*/ 183 w 183"/>
                <a:gd name="T90" fmla="*/ 404 h 40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3" h="404">
                  <a:moveTo>
                    <a:pt x="157" y="27"/>
                  </a:moveTo>
                  <a:lnTo>
                    <a:pt x="130" y="43"/>
                  </a:lnTo>
                  <a:lnTo>
                    <a:pt x="104" y="63"/>
                  </a:lnTo>
                  <a:lnTo>
                    <a:pt x="82" y="87"/>
                  </a:lnTo>
                  <a:lnTo>
                    <a:pt x="62" y="114"/>
                  </a:lnTo>
                  <a:lnTo>
                    <a:pt x="46" y="146"/>
                  </a:lnTo>
                  <a:lnTo>
                    <a:pt x="33" y="179"/>
                  </a:lnTo>
                  <a:lnTo>
                    <a:pt x="24" y="215"/>
                  </a:lnTo>
                  <a:lnTo>
                    <a:pt x="18" y="253"/>
                  </a:lnTo>
                  <a:lnTo>
                    <a:pt x="20" y="273"/>
                  </a:lnTo>
                  <a:lnTo>
                    <a:pt x="24" y="322"/>
                  </a:lnTo>
                  <a:lnTo>
                    <a:pt x="27" y="374"/>
                  </a:lnTo>
                  <a:lnTo>
                    <a:pt x="28" y="404"/>
                  </a:lnTo>
                  <a:lnTo>
                    <a:pt x="12" y="351"/>
                  </a:lnTo>
                  <a:lnTo>
                    <a:pt x="4" y="298"/>
                  </a:lnTo>
                  <a:lnTo>
                    <a:pt x="1" y="257"/>
                  </a:lnTo>
                  <a:lnTo>
                    <a:pt x="0" y="241"/>
                  </a:lnTo>
                  <a:lnTo>
                    <a:pt x="4" y="203"/>
                  </a:lnTo>
                  <a:lnTo>
                    <a:pt x="16" y="165"/>
                  </a:lnTo>
                  <a:lnTo>
                    <a:pt x="32" y="128"/>
                  </a:lnTo>
                  <a:lnTo>
                    <a:pt x="53" y="94"/>
                  </a:lnTo>
                  <a:lnTo>
                    <a:pt x="79" y="64"/>
                  </a:lnTo>
                  <a:lnTo>
                    <a:pt x="109" y="37"/>
                  </a:lnTo>
                  <a:lnTo>
                    <a:pt x="144" y="15"/>
                  </a:lnTo>
                  <a:lnTo>
                    <a:pt x="183" y="0"/>
                  </a:lnTo>
                  <a:lnTo>
                    <a:pt x="179" y="4"/>
                  </a:lnTo>
                  <a:lnTo>
                    <a:pt x="172" y="12"/>
                  </a:lnTo>
                  <a:lnTo>
                    <a:pt x="164" y="20"/>
                  </a:lnTo>
                  <a:lnTo>
                    <a:pt x="157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40" name="Freeform 3731"/>
            <p:cNvSpPr>
              <a:spLocks/>
            </p:cNvSpPr>
            <p:nvPr/>
          </p:nvSpPr>
          <p:spPr bwMode="auto">
            <a:xfrm>
              <a:off x="493" y="1885"/>
              <a:ext cx="57" cy="113"/>
            </a:xfrm>
            <a:custGeom>
              <a:avLst/>
              <a:gdLst>
                <a:gd name="T0" fmla="*/ 1 w 113"/>
                <a:gd name="T1" fmla="*/ 1 h 226"/>
                <a:gd name="T2" fmla="*/ 1 w 113"/>
                <a:gd name="T3" fmla="*/ 1 h 226"/>
                <a:gd name="T4" fmla="*/ 1 w 113"/>
                <a:gd name="T5" fmla="*/ 1 h 226"/>
                <a:gd name="T6" fmla="*/ 1 w 113"/>
                <a:gd name="T7" fmla="*/ 1 h 226"/>
                <a:gd name="T8" fmla="*/ 1 w 113"/>
                <a:gd name="T9" fmla="*/ 1 h 226"/>
                <a:gd name="T10" fmla="*/ 1 w 113"/>
                <a:gd name="T11" fmla="*/ 1 h 226"/>
                <a:gd name="T12" fmla="*/ 1 w 113"/>
                <a:gd name="T13" fmla="*/ 1 h 226"/>
                <a:gd name="T14" fmla="*/ 1 w 113"/>
                <a:gd name="T15" fmla="*/ 1 h 226"/>
                <a:gd name="T16" fmla="*/ 1 w 113"/>
                <a:gd name="T17" fmla="*/ 1 h 226"/>
                <a:gd name="T18" fmla="*/ 1 w 113"/>
                <a:gd name="T19" fmla="*/ 1 h 226"/>
                <a:gd name="T20" fmla="*/ 1 w 113"/>
                <a:gd name="T21" fmla="*/ 1 h 226"/>
                <a:gd name="T22" fmla="*/ 1 w 113"/>
                <a:gd name="T23" fmla="*/ 1 h 226"/>
                <a:gd name="T24" fmla="*/ 1 w 113"/>
                <a:gd name="T25" fmla="*/ 1 h 226"/>
                <a:gd name="T26" fmla="*/ 1 w 113"/>
                <a:gd name="T27" fmla="*/ 1 h 226"/>
                <a:gd name="T28" fmla="*/ 1 w 113"/>
                <a:gd name="T29" fmla="*/ 1 h 226"/>
                <a:gd name="T30" fmla="*/ 1 w 113"/>
                <a:gd name="T31" fmla="*/ 1 h 226"/>
                <a:gd name="T32" fmla="*/ 1 w 113"/>
                <a:gd name="T33" fmla="*/ 1 h 226"/>
                <a:gd name="T34" fmla="*/ 1 w 113"/>
                <a:gd name="T35" fmla="*/ 1 h 226"/>
                <a:gd name="T36" fmla="*/ 1 w 113"/>
                <a:gd name="T37" fmla="*/ 1 h 226"/>
                <a:gd name="T38" fmla="*/ 1 w 113"/>
                <a:gd name="T39" fmla="*/ 1 h 226"/>
                <a:gd name="T40" fmla="*/ 1 w 113"/>
                <a:gd name="T41" fmla="*/ 1 h 226"/>
                <a:gd name="T42" fmla="*/ 1 w 113"/>
                <a:gd name="T43" fmla="*/ 1 h 226"/>
                <a:gd name="T44" fmla="*/ 1 w 113"/>
                <a:gd name="T45" fmla="*/ 1 h 226"/>
                <a:gd name="T46" fmla="*/ 1 w 113"/>
                <a:gd name="T47" fmla="*/ 1 h 226"/>
                <a:gd name="T48" fmla="*/ 1 w 113"/>
                <a:gd name="T49" fmla="*/ 1 h 226"/>
                <a:gd name="T50" fmla="*/ 1 w 113"/>
                <a:gd name="T51" fmla="*/ 1 h 226"/>
                <a:gd name="T52" fmla="*/ 1 w 113"/>
                <a:gd name="T53" fmla="*/ 1 h 226"/>
                <a:gd name="T54" fmla="*/ 1 w 113"/>
                <a:gd name="T55" fmla="*/ 1 h 226"/>
                <a:gd name="T56" fmla="*/ 1 w 113"/>
                <a:gd name="T57" fmla="*/ 1 h 226"/>
                <a:gd name="T58" fmla="*/ 1 w 113"/>
                <a:gd name="T59" fmla="*/ 1 h 226"/>
                <a:gd name="T60" fmla="*/ 1 w 113"/>
                <a:gd name="T61" fmla="*/ 1 h 226"/>
                <a:gd name="T62" fmla="*/ 1 w 113"/>
                <a:gd name="T63" fmla="*/ 1 h 226"/>
                <a:gd name="T64" fmla="*/ 1 w 113"/>
                <a:gd name="T65" fmla="*/ 1 h 226"/>
                <a:gd name="T66" fmla="*/ 1 w 113"/>
                <a:gd name="T67" fmla="*/ 1 h 226"/>
                <a:gd name="T68" fmla="*/ 1 w 113"/>
                <a:gd name="T69" fmla="*/ 1 h 226"/>
                <a:gd name="T70" fmla="*/ 1 w 113"/>
                <a:gd name="T71" fmla="*/ 1 h 226"/>
                <a:gd name="T72" fmla="*/ 1 w 113"/>
                <a:gd name="T73" fmla="*/ 1 h 226"/>
                <a:gd name="T74" fmla="*/ 1 w 113"/>
                <a:gd name="T75" fmla="*/ 1 h 226"/>
                <a:gd name="T76" fmla="*/ 1 w 113"/>
                <a:gd name="T77" fmla="*/ 1 h 226"/>
                <a:gd name="T78" fmla="*/ 1 w 113"/>
                <a:gd name="T79" fmla="*/ 1 h 226"/>
                <a:gd name="T80" fmla="*/ 1 w 113"/>
                <a:gd name="T81" fmla="*/ 1 h 226"/>
                <a:gd name="T82" fmla="*/ 1 w 113"/>
                <a:gd name="T83" fmla="*/ 1 h 226"/>
                <a:gd name="T84" fmla="*/ 1 w 113"/>
                <a:gd name="T85" fmla="*/ 1 h 226"/>
                <a:gd name="T86" fmla="*/ 1 w 113"/>
                <a:gd name="T87" fmla="*/ 1 h 226"/>
                <a:gd name="T88" fmla="*/ 1 w 113"/>
                <a:gd name="T89" fmla="*/ 1 h 226"/>
                <a:gd name="T90" fmla="*/ 0 w 113"/>
                <a:gd name="T91" fmla="*/ 1 h 226"/>
                <a:gd name="T92" fmla="*/ 1 w 113"/>
                <a:gd name="T93" fmla="*/ 1 h 226"/>
                <a:gd name="T94" fmla="*/ 1 w 113"/>
                <a:gd name="T95" fmla="*/ 1 h 226"/>
                <a:gd name="T96" fmla="*/ 1 w 113"/>
                <a:gd name="T97" fmla="*/ 1 h 226"/>
                <a:gd name="T98" fmla="*/ 1 w 113"/>
                <a:gd name="T99" fmla="*/ 1 h 226"/>
                <a:gd name="T100" fmla="*/ 1 w 113"/>
                <a:gd name="T101" fmla="*/ 1 h 226"/>
                <a:gd name="T102" fmla="*/ 1 w 113"/>
                <a:gd name="T103" fmla="*/ 1 h 226"/>
                <a:gd name="T104" fmla="*/ 1 w 113"/>
                <a:gd name="T105" fmla="*/ 1 h 226"/>
                <a:gd name="T106" fmla="*/ 1 w 113"/>
                <a:gd name="T107" fmla="*/ 1 h 226"/>
                <a:gd name="T108" fmla="*/ 1 w 113"/>
                <a:gd name="T109" fmla="*/ 0 h 226"/>
                <a:gd name="T110" fmla="*/ 1 w 113"/>
                <a:gd name="T111" fmla="*/ 0 h 226"/>
                <a:gd name="T112" fmla="*/ 1 w 113"/>
                <a:gd name="T113" fmla="*/ 1 h 22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13"/>
                <a:gd name="T172" fmla="*/ 0 h 226"/>
                <a:gd name="T173" fmla="*/ 113 w 113"/>
                <a:gd name="T174" fmla="*/ 226 h 22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13" h="226">
                  <a:moveTo>
                    <a:pt x="75" y="3"/>
                  </a:moveTo>
                  <a:lnTo>
                    <a:pt x="69" y="8"/>
                  </a:lnTo>
                  <a:lnTo>
                    <a:pt x="64" y="14"/>
                  </a:lnTo>
                  <a:lnTo>
                    <a:pt x="58" y="20"/>
                  </a:lnTo>
                  <a:lnTo>
                    <a:pt x="53" y="26"/>
                  </a:lnTo>
                  <a:lnTo>
                    <a:pt x="47" y="31"/>
                  </a:lnTo>
                  <a:lnTo>
                    <a:pt x="43" y="39"/>
                  </a:lnTo>
                  <a:lnTo>
                    <a:pt x="37" y="49"/>
                  </a:lnTo>
                  <a:lnTo>
                    <a:pt x="32" y="60"/>
                  </a:lnTo>
                  <a:lnTo>
                    <a:pt x="26" y="88"/>
                  </a:lnTo>
                  <a:lnTo>
                    <a:pt x="21" y="118"/>
                  </a:lnTo>
                  <a:lnTo>
                    <a:pt x="20" y="149"/>
                  </a:lnTo>
                  <a:lnTo>
                    <a:pt x="23" y="179"/>
                  </a:lnTo>
                  <a:lnTo>
                    <a:pt x="28" y="174"/>
                  </a:lnTo>
                  <a:lnTo>
                    <a:pt x="32" y="168"/>
                  </a:lnTo>
                  <a:lnTo>
                    <a:pt x="38" y="163"/>
                  </a:lnTo>
                  <a:lnTo>
                    <a:pt x="44" y="156"/>
                  </a:lnTo>
                  <a:lnTo>
                    <a:pt x="50" y="151"/>
                  </a:lnTo>
                  <a:lnTo>
                    <a:pt x="57" y="148"/>
                  </a:lnTo>
                  <a:lnTo>
                    <a:pt x="64" y="145"/>
                  </a:lnTo>
                  <a:lnTo>
                    <a:pt x="70" y="147"/>
                  </a:lnTo>
                  <a:lnTo>
                    <a:pt x="76" y="149"/>
                  </a:lnTo>
                  <a:lnTo>
                    <a:pt x="83" y="152"/>
                  </a:lnTo>
                  <a:lnTo>
                    <a:pt x="89" y="156"/>
                  </a:lnTo>
                  <a:lnTo>
                    <a:pt x="96" y="159"/>
                  </a:lnTo>
                  <a:lnTo>
                    <a:pt x="100" y="164"/>
                  </a:lnTo>
                  <a:lnTo>
                    <a:pt x="106" y="168"/>
                  </a:lnTo>
                  <a:lnTo>
                    <a:pt x="110" y="174"/>
                  </a:lnTo>
                  <a:lnTo>
                    <a:pt x="113" y="180"/>
                  </a:lnTo>
                  <a:lnTo>
                    <a:pt x="106" y="183"/>
                  </a:lnTo>
                  <a:lnTo>
                    <a:pt x="100" y="182"/>
                  </a:lnTo>
                  <a:lnTo>
                    <a:pt x="93" y="179"/>
                  </a:lnTo>
                  <a:lnTo>
                    <a:pt x="88" y="174"/>
                  </a:lnTo>
                  <a:lnTo>
                    <a:pt x="81" y="170"/>
                  </a:lnTo>
                  <a:lnTo>
                    <a:pt x="75" y="165"/>
                  </a:lnTo>
                  <a:lnTo>
                    <a:pt x="68" y="164"/>
                  </a:lnTo>
                  <a:lnTo>
                    <a:pt x="61" y="165"/>
                  </a:lnTo>
                  <a:lnTo>
                    <a:pt x="52" y="179"/>
                  </a:lnTo>
                  <a:lnTo>
                    <a:pt x="43" y="194"/>
                  </a:lnTo>
                  <a:lnTo>
                    <a:pt x="36" y="211"/>
                  </a:lnTo>
                  <a:lnTo>
                    <a:pt x="30" y="226"/>
                  </a:lnTo>
                  <a:lnTo>
                    <a:pt x="21" y="220"/>
                  </a:lnTo>
                  <a:lnTo>
                    <a:pt x="15" y="211"/>
                  </a:lnTo>
                  <a:lnTo>
                    <a:pt x="11" y="200"/>
                  </a:lnTo>
                  <a:lnTo>
                    <a:pt x="6" y="190"/>
                  </a:lnTo>
                  <a:lnTo>
                    <a:pt x="0" y="151"/>
                  </a:lnTo>
                  <a:lnTo>
                    <a:pt x="1" y="112"/>
                  </a:lnTo>
                  <a:lnTo>
                    <a:pt x="8" y="75"/>
                  </a:lnTo>
                  <a:lnTo>
                    <a:pt x="22" y="42"/>
                  </a:lnTo>
                  <a:lnTo>
                    <a:pt x="30" y="30"/>
                  </a:lnTo>
                  <a:lnTo>
                    <a:pt x="38" y="20"/>
                  </a:lnTo>
                  <a:lnTo>
                    <a:pt x="46" y="12"/>
                  </a:lnTo>
                  <a:lnTo>
                    <a:pt x="55" y="6"/>
                  </a:lnTo>
                  <a:lnTo>
                    <a:pt x="62" y="3"/>
                  </a:lnTo>
                  <a:lnTo>
                    <a:pt x="69" y="0"/>
                  </a:lnTo>
                  <a:lnTo>
                    <a:pt x="73" y="0"/>
                  </a:lnTo>
                  <a:lnTo>
                    <a:pt x="75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41" name="Freeform 3732"/>
            <p:cNvSpPr>
              <a:spLocks/>
            </p:cNvSpPr>
            <p:nvPr/>
          </p:nvSpPr>
          <p:spPr bwMode="auto">
            <a:xfrm>
              <a:off x="730" y="1884"/>
              <a:ext cx="165" cy="374"/>
            </a:xfrm>
            <a:custGeom>
              <a:avLst/>
              <a:gdLst>
                <a:gd name="T0" fmla="*/ 1 w 329"/>
                <a:gd name="T1" fmla="*/ 1 h 748"/>
                <a:gd name="T2" fmla="*/ 1 w 329"/>
                <a:gd name="T3" fmla="*/ 1 h 748"/>
                <a:gd name="T4" fmla="*/ 1 w 329"/>
                <a:gd name="T5" fmla="*/ 1 h 748"/>
                <a:gd name="T6" fmla="*/ 1 w 329"/>
                <a:gd name="T7" fmla="*/ 1 h 748"/>
                <a:gd name="T8" fmla="*/ 1 w 329"/>
                <a:gd name="T9" fmla="*/ 1 h 748"/>
                <a:gd name="T10" fmla="*/ 1 w 329"/>
                <a:gd name="T11" fmla="*/ 1 h 748"/>
                <a:gd name="T12" fmla="*/ 1 w 329"/>
                <a:gd name="T13" fmla="*/ 1 h 748"/>
                <a:gd name="T14" fmla="*/ 1 w 329"/>
                <a:gd name="T15" fmla="*/ 1 h 748"/>
                <a:gd name="T16" fmla="*/ 1 w 329"/>
                <a:gd name="T17" fmla="*/ 1 h 748"/>
                <a:gd name="T18" fmla="*/ 1 w 329"/>
                <a:gd name="T19" fmla="*/ 1 h 748"/>
                <a:gd name="T20" fmla="*/ 1 w 329"/>
                <a:gd name="T21" fmla="*/ 1 h 748"/>
                <a:gd name="T22" fmla="*/ 1 w 329"/>
                <a:gd name="T23" fmla="*/ 1 h 748"/>
                <a:gd name="T24" fmla="*/ 1 w 329"/>
                <a:gd name="T25" fmla="*/ 1 h 748"/>
                <a:gd name="T26" fmla="*/ 1 w 329"/>
                <a:gd name="T27" fmla="*/ 1 h 748"/>
                <a:gd name="T28" fmla="*/ 1 w 329"/>
                <a:gd name="T29" fmla="*/ 1 h 748"/>
                <a:gd name="T30" fmla="*/ 1 w 329"/>
                <a:gd name="T31" fmla="*/ 1 h 748"/>
                <a:gd name="T32" fmla="*/ 1 w 329"/>
                <a:gd name="T33" fmla="*/ 1 h 748"/>
                <a:gd name="T34" fmla="*/ 1 w 329"/>
                <a:gd name="T35" fmla="*/ 1 h 748"/>
                <a:gd name="T36" fmla="*/ 1 w 329"/>
                <a:gd name="T37" fmla="*/ 1 h 748"/>
                <a:gd name="T38" fmla="*/ 1 w 329"/>
                <a:gd name="T39" fmla="*/ 1 h 748"/>
                <a:gd name="T40" fmla="*/ 1 w 329"/>
                <a:gd name="T41" fmla="*/ 1 h 748"/>
                <a:gd name="T42" fmla="*/ 1 w 329"/>
                <a:gd name="T43" fmla="*/ 1 h 748"/>
                <a:gd name="T44" fmla="*/ 1 w 329"/>
                <a:gd name="T45" fmla="*/ 1 h 748"/>
                <a:gd name="T46" fmla="*/ 1 w 329"/>
                <a:gd name="T47" fmla="*/ 1 h 748"/>
                <a:gd name="T48" fmla="*/ 1 w 329"/>
                <a:gd name="T49" fmla="*/ 1 h 748"/>
                <a:gd name="T50" fmla="*/ 1 w 329"/>
                <a:gd name="T51" fmla="*/ 1 h 748"/>
                <a:gd name="T52" fmla="*/ 1 w 329"/>
                <a:gd name="T53" fmla="*/ 1 h 748"/>
                <a:gd name="T54" fmla="*/ 1 w 329"/>
                <a:gd name="T55" fmla="*/ 1 h 748"/>
                <a:gd name="T56" fmla="*/ 1 w 329"/>
                <a:gd name="T57" fmla="*/ 1 h 748"/>
                <a:gd name="T58" fmla="*/ 1 w 329"/>
                <a:gd name="T59" fmla="*/ 1 h 748"/>
                <a:gd name="T60" fmla="*/ 1 w 329"/>
                <a:gd name="T61" fmla="*/ 1 h 748"/>
                <a:gd name="T62" fmla="*/ 1 w 329"/>
                <a:gd name="T63" fmla="*/ 1 h 748"/>
                <a:gd name="T64" fmla="*/ 1 w 329"/>
                <a:gd name="T65" fmla="*/ 1 h 748"/>
                <a:gd name="T66" fmla="*/ 1 w 329"/>
                <a:gd name="T67" fmla="*/ 1 h 748"/>
                <a:gd name="T68" fmla="*/ 1 w 329"/>
                <a:gd name="T69" fmla="*/ 1 h 748"/>
                <a:gd name="T70" fmla="*/ 1 w 329"/>
                <a:gd name="T71" fmla="*/ 1 h 748"/>
                <a:gd name="T72" fmla="*/ 1 w 329"/>
                <a:gd name="T73" fmla="*/ 1 h 748"/>
                <a:gd name="T74" fmla="*/ 1 w 329"/>
                <a:gd name="T75" fmla="*/ 1 h 748"/>
                <a:gd name="T76" fmla="*/ 1 w 329"/>
                <a:gd name="T77" fmla="*/ 1 h 748"/>
                <a:gd name="T78" fmla="*/ 1 w 329"/>
                <a:gd name="T79" fmla="*/ 1 h 748"/>
                <a:gd name="T80" fmla="*/ 0 w 329"/>
                <a:gd name="T81" fmla="*/ 0 h 748"/>
                <a:gd name="T82" fmla="*/ 1 w 329"/>
                <a:gd name="T83" fmla="*/ 1 h 748"/>
                <a:gd name="T84" fmla="*/ 1 w 329"/>
                <a:gd name="T85" fmla="*/ 1 h 748"/>
                <a:gd name="T86" fmla="*/ 1 w 329"/>
                <a:gd name="T87" fmla="*/ 1 h 748"/>
                <a:gd name="T88" fmla="*/ 1 w 329"/>
                <a:gd name="T89" fmla="*/ 1 h 748"/>
                <a:gd name="T90" fmla="*/ 1 w 329"/>
                <a:gd name="T91" fmla="*/ 1 h 748"/>
                <a:gd name="T92" fmla="*/ 1 w 329"/>
                <a:gd name="T93" fmla="*/ 1 h 748"/>
                <a:gd name="T94" fmla="*/ 1 w 329"/>
                <a:gd name="T95" fmla="*/ 1 h 748"/>
                <a:gd name="T96" fmla="*/ 1 w 329"/>
                <a:gd name="T97" fmla="*/ 1 h 748"/>
                <a:gd name="T98" fmla="*/ 1 w 329"/>
                <a:gd name="T99" fmla="*/ 1 h 748"/>
                <a:gd name="T100" fmla="*/ 1 w 329"/>
                <a:gd name="T101" fmla="*/ 1 h 748"/>
                <a:gd name="T102" fmla="*/ 1 w 329"/>
                <a:gd name="T103" fmla="*/ 1 h 748"/>
                <a:gd name="T104" fmla="*/ 1 w 329"/>
                <a:gd name="T105" fmla="*/ 1 h 748"/>
                <a:gd name="T106" fmla="*/ 1 w 329"/>
                <a:gd name="T107" fmla="*/ 1 h 748"/>
                <a:gd name="T108" fmla="*/ 1 w 329"/>
                <a:gd name="T109" fmla="*/ 1 h 748"/>
                <a:gd name="T110" fmla="*/ 1 w 329"/>
                <a:gd name="T111" fmla="*/ 1 h 748"/>
                <a:gd name="T112" fmla="*/ 1 w 329"/>
                <a:gd name="T113" fmla="*/ 1 h 74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29"/>
                <a:gd name="T172" fmla="*/ 0 h 748"/>
                <a:gd name="T173" fmla="*/ 329 w 329"/>
                <a:gd name="T174" fmla="*/ 748 h 74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29" h="748">
                  <a:moveTo>
                    <a:pt x="197" y="161"/>
                  </a:moveTo>
                  <a:lnTo>
                    <a:pt x="206" y="172"/>
                  </a:lnTo>
                  <a:lnTo>
                    <a:pt x="214" y="182"/>
                  </a:lnTo>
                  <a:lnTo>
                    <a:pt x="221" y="193"/>
                  </a:lnTo>
                  <a:lnTo>
                    <a:pt x="228" y="205"/>
                  </a:lnTo>
                  <a:lnTo>
                    <a:pt x="233" y="217"/>
                  </a:lnTo>
                  <a:lnTo>
                    <a:pt x="239" y="229"/>
                  </a:lnTo>
                  <a:lnTo>
                    <a:pt x="244" y="242"/>
                  </a:lnTo>
                  <a:lnTo>
                    <a:pt x="248" y="256"/>
                  </a:lnTo>
                  <a:lnTo>
                    <a:pt x="254" y="286"/>
                  </a:lnTo>
                  <a:lnTo>
                    <a:pt x="262" y="341"/>
                  </a:lnTo>
                  <a:lnTo>
                    <a:pt x="271" y="415"/>
                  </a:lnTo>
                  <a:lnTo>
                    <a:pt x="283" y="498"/>
                  </a:lnTo>
                  <a:lnTo>
                    <a:pt x="294" y="581"/>
                  </a:lnTo>
                  <a:lnTo>
                    <a:pt x="306" y="657"/>
                  </a:lnTo>
                  <a:lnTo>
                    <a:pt x="319" y="714"/>
                  </a:lnTo>
                  <a:lnTo>
                    <a:pt x="329" y="748"/>
                  </a:lnTo>
                  <a:lnTo>
                    <a:pt x="311" y="729"/>
                  </a:lnTo>
                  <a:lnTo>
                    <a:pt x="292" y="681"/>
                  </a:lnTo>
                  <a:lnTo>
                    <a:pt x="276" y="612"/>
                  </a:lnTo>
                  <a:lnTo>
                    <a:pt x="261" y="534"/>
                  </a:lnTo>
                  <a:lnTo>
                    <a:pt x="248" y="456"/>
                  </a:lnTo>
                  <a:lnTo>
                    <a:pt x="239" y="388"/>
                  </a:lnTo>
                  <a:lnTo>
                    <a:pt x="233" y="340"/>
                  </a:lnTo>
                  <a:lnTo>
                    <a:pt x="231" y="321"/>
                  </a:lnTo>
                  <a:lnTo>
                    <a:pt x="230" y="317"/>
                  </a:lnTo>
                  <a:lnTo>
                    <a:pt x="229" y="305"/>
                  </a:lnTo>
                  <a:lnTo>
                    <a:pt x="225" y="288"/>
                  </a:lnTo>
                  <a:lnTo>
                    <a:pt x="220" y="266"/>
                  </a:lnTo>
                  <a:lnTo>
                    <a:pt x="212" y="243"/>
                  </a:lnTo>
                  <a:lnTo>
                    <a:pt x="202" y="220"/>
                  </a:lnTo>
                  <a:lnTo>
                    <a:pt x="191" y="199"/>
                  </a:lnTo>
                  <a:lnTo>
                    <a:pt x="176" y="181"/>
                  </a:lnTo>
                  <a:lnTo>
                    <a:pt x="122" y="127"/>
                  </a:lnTo>
                  <a:lnTo>
                    <a:pt x="79" y="84"/>
                  </a:lnTo>
                  <a:lnTo>
                    <a:pt x="48" y="53"/>
                  </a:lnTo>
                  <a:lnTo>
                    <a:pt x="26" y="30"/>
                  </a:lnTo>
                  <a:lnTo>
                    <a:pt x="12" y="15"/>
                  </a:lnTo>
                  <a:lnTo>
                    <a:pt x="4" y="6"/>
                  </a:lnTo>
                  <a:lnTo>
                    <a:pt x="1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5" y="3"/>
                  </a:lnTo>
                  <a:lnTo>
                    <a:pt x="11" y="8"/>
                  </a:lnTo>
                  <a:lnTo>
                    <a:pt x="20" y="14"/>
                  </a:lnTo>
                  <a:lnTo>
                    <a:pt x="31" y="22"/>
                  </a:lnTo>
                  <a:lnTo>
                    <a:pt x="42" y="30"/>
                  </a:lnTo>
                  <a:lnTo>
                    <a:pt x="56" y="40"/>
                  </a:lnTo>
                  <a:lnTo>
                    <a:pt x="71" y="51"/>
                  </a:lnTo>
                  <a:lnTo>
                    <a:pt x="86" y="63"/>
                  </a:lnTo>
                  <a:lnTo>
                    <a:pt x="102" y="76"/>
                  </a:lnTo>
                  <a:lnTo>
                    <a:pt x="118" y="89"/>
                  </a:lnTo>
                  <a:lnTo>
                    <a:pt x="136" y="102"/>
                  </a:lnTo>
                  <a:lnTo>
                    <a:pt x="152" y="117"/>
                  </a:lnTo>
                  <a:lnTo>
                    <a:pt x="168" y="131"/>
                  </a:lnTo>
                  <a:lnTo>
                    <a:pt x="183" y="146"/>
                  </a:lnTo>
                  <a:lnTo>
                    <a:pt x="197" y="16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42" name="Freeform 3733"/>
            <p:cNvSpPr>
              <a:spLocks/>
            </p:cNvSpPr>
            <p:nvPr/>
          </p:nvSpPr>
          <p:spPr bwMode="auto">
            <a:xfrm>
              <a:off x="848" y="1977"/>
              <a:ext cx="106" cy="419"/>
            </a:xfrm>
            <a:custGeom>
              <a:avLst/>
              <a:gdLst>
                <a:gd name="T0" fmla="*/ 0 w 212"/>
                <a:gd name="T1" fmla="*/ 0 h 839"/>
                <a:gd name="T2" fmla="*/ 1 w 212"/>
                <a:gd name="T3" fmla="*/ 0 h 839"/>
                <a:gd name="T4" fmla="*/ 1 w 212"/>
                <a:gd name="T5" fmla="*/ 0 h 839"/>
                <a:gd name="T6" fmla="*/ 1 w 212"/>
                <a:gd name="T7" fmla="*/ 0 h 839"/>
                <a:gd name="T8" fmla="*/ 1 w 212"/>
                <a:gd name="T9" fmla="*/ 0 h 839"/>
                <a:gd name="T10" fmla="*/ 1 w 212"/>
                <a:gd name="T11" fmla="*/ 0 h 839"/>
                <a:gd name="T12" fmla="*/ 1 w 212"/>
                <a:gd name="T13" fmla="*/ 0 h 839"/>
                <a:gd name="T14" fmla="*/ 1 w 212"/>
                <a:gd name="T15" fmla="*/ 0 h 839"/>
                <a:gd name="T16" fmla="*/ 1 w 212"/>
                <a:gd name="T17" fmla="*/ 0 h 839"/>
                <a:gd name="T18" fmla="*/ 1 w 212"/>
                <a:gd name="T19" fmla="*/ 0 h 839"/>
                <a:gd name="T20" fmla="*/ 1 w 212"/>
                <a:gd name="T21" fmla="*/ 0 h 839"/>
                <a:gd name="T22" fmla="*/ 1 w 212"/>
                <a:gd name="T23" fmla="*/ 0 h 839"/>
                <a:gd name="T24" fmla="*/ 1 w 212"/>
                <a:gd name="T25" fmla="*/ 0 h 839"/>
                <a:gd name="T26" fmla="*/ 1 w 212"/>
                <a:gd name="T27" fmla="*/ 0 h 839"/>
                <a:gd name="T28" fmla="*/ 1 w 212"/>
                <a:gd name="T29" fmla="*/ 0 h 839"/>
                <a:gd name="T30" fmla="*/ 1 w 212"/>
                <a:gd name="T31" fmla="*/ 0 h 839"/>
                <a:gd name="T32" fmla="*/ 1 w 212"/>
                <a:gd name="T33" fmla="*/ 0 h 839"/>
                <a:gd name="T34" fmla="*/ 1 w 212"/>
                <a:gd name="T35" fmla="*/ 0 h 839"/>
                <a:gd name="T36" fmla="*/ 1 w 212"/>
                <a:gd name="T37" fmla="*/ 0 h 839"/>
                <a:gd name="T38" fmla="*/ 1 w 212"/>
                <a:gd name="T39" fmla="*/ 0 h 839"/>
                <a:gd name="T40" fmla="*/ 1 w 212"/>
                <a:gd name="T41" fmla="*/ 0 h 839"/>
                <a:gd name="T42" fmla="*/ 1 w 212"/>
                <a:gd name="T43" fmla="*/ 0 h 839"/>
                <a:gd name="T44" fmla="*/ 1 w 212"/>
                <a:gd name="T45" fmla="*/ 0 h 839"/>
                <a:gd name="T46" fmla="*/ 1 w 212"/>
                <a:gd name="T47" fmla="*/ 0 h 839"/>
                <a:gd name="T48" fmla="*/ 1 w 212"/>
                <a:gd name="T49" fmla="*/ 0 h 839"/>
                <a:gd name="T50" fmla="*/ 1 w 212"/>
                <a:gd name="T51" fmla="*/ 0 h 839"/>
                <a:gd name="T52" fmla="*/ 1 w 212"/>
                <a:gd name="T53" fmla="*/ 0 h 839"/>
                <a:gd name="T54" fmla="*/ 1 w 212"/>
                <a:gd name="T55" fmla="*/ 0 h 839"/>
                <a:gd name="T56" fmla="*/ 1 w 212"/>
                <a:gd name="T57" fmla="*/ 0 h 839"/>
                <a:gd name="T58" fmla="*/ 1 w 212"/>
                <a:gd name="T59" fmla="*/ 0 h 839"/>
                <a:gd name="T60" fmla="*/ 1 w 212"/>
                <a:gd name="T61" fmla="*/ 0 h 839"/>
                <a:gd name="T62" fmla="*/ 1 w 212"/>
                <a:gd name="T63" fmla="*/ 0 h 839"/>
                <a:gd name="T64" fmla="*/ 1 w 212"/>
                <a:gd name="T65" fmla="*/ 0 h 839"/>
                <a:gd name="T66" fmla="*/ 1 w 212"/>
                <a:gd name="T67" fmla="*/ 0 h 839"/>
                <a:gd name="T68" fmla="*/ 1 w 212"/>
                <a:gd name="T69" fmla="*/ 0 h 839"/>
                <a:gd name="T70" fmla="*/ 1 w 212"/>
                <a:gd name="T71" fmla="*/ 0 h 839"/>
                <a:gd name="T72" fmla="*/ 1 w 212"/>
                <a:gd name="T73" fmla="*/ 0 h 839"/>
                <a:gd name="T74" fmla="*/ 1 w 212"/>
                <a:gd name="T75" fmla="*/ 0 h 839"/>
                <a:gd name="T76" fmla="*/ 1 w 212"/>
                <a:gd name="T77" fmla="*/ 0 h 839"/>
                <a:gd name="T78" fmla="*/ 1 w 212"/>
                <a:gd name="T79" fmla="*/ 0 h 839"/>
                <a:gd name="T80" fmla="*/ 1 w 212"/>
                <a:gd name="T81" fmla="*/ 0 h 839"/>
                <a:gd name="T82" fmla="*/ 1 w 212"/>
                <a:gd name="T83" fmla="*/ 0 h 839"/>
                <a:gd name="T84" fmla="*/ 1 w 212"/>
                <a:gd name="T85" fmla="*/ 0 h 839"/>
                <a:gd name="T86" fmla="*/ 1 w 212"/>
                <a:gd name="T87" fmla="*/ 0 h 839"/>
                <a:gd name="T88" fmla="*/ 1 w 212"/>
                <a:gd name="T89" fmla="*/ 0 h 839"/>
                <a:gd name="T90" fmla="*/ 1 w 212"/>
                <a:gd name="T91" fmla="*/ 0 h 839"/>
                <a:gd name="T92" fmla="*/ 1 w 212"/>
                <a:gd name="T93" fmla="*/ 0 h 839"/>
                <a:gd name="T94" fmla="*/ 1 w 212"/>
                <a:gd name="T95" fmla="*/ 0 h 839"/>
                <a:gd name="T96" fmla="*/ 0 w 212"/>
                <a:gd name="T97" fmla="*/ 0 h 83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2"/>
                <a:gd name="T148" fmla="*/ 0 h 839"/>
                <a:gd name="T149" fmla="*/ 212 w 212"/>
                <a:gd name="T150" fmla="*/ 839 h 83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2" h="839">
                  <a:moveTo>
                    <a:pt x="0" y="0"/>
                  </a:moveTo>
                  <a:lnTo>
                    <a:pt x="12" y="4"/>
                  </a:lnTo>
                  <a:lnTo>
                    <a:pt x="32" y="10"/>
                  </a:lnTo>
                  <a:lnTo>
                    <a:pt x="57" y="17"/>
                  </a:lnTo>
                  <a:lnTo>
                    <a:pt x="86" y="25"/>
                  </a:lnTo>
                  <a:lnTo>
                    <a:pt x="115" y="34"/>
                  </a:lnTo>
                  <a:lnTo>
                    <a:pt x="141" y="42"/>
                  </a:lnTo>
                  <a:lnTo>
                    <a:pt x="164" y="51"/>
                  </a:lnTo>
                  <a:lnTo>
                    <a:pt x="179" y="59"/>
                  </a:lnTo>
                  <a:lnTo>
                    <a:pt x="191" y="67"/>
                  </a:lnTo>
                  <a:lnTo>
                    <a:pt x="200" y="75"/>
                  </a:lnTo>
                  <a:lnTo>
                    <a:pt x="207" y="83"/>
                  </a:lnTo>
                  <a:lnTo>
                    <a:pt x="212" y="95"/>
                  </a:lnTo>
                  <a:lnTo>
                    <a:pt x="212" y="128"/>
                  </a:lnTo>
                  <a:lnTo>
                    <a:pt x="209" y="163"/>
                  </a:lnTo>
                  <a:lnTo>
                    <a:pt x="202" y="199"/>
                  </a:lnTo>
                  <a:lnTo>
                    <a:pt x="196" y="235"/>
                  </a:lnTo>
                  <a:lnTo>
                    <a:pt x="192" y="260"/>
                  </a:lnTo>
                  <a:lnTo>
                    <a:pt x="181" y="324"/>
                  </a:lnTo>
                  <a:lnTo>
                    <a:pt x="166" y="416"/>
                  </a:lnTo>
                  <a:lnTo>
                    <a:pt x="148" y="522"/>
                  </a:lnTo>
                  <a:lnTo>
                    <a:pt x="130" y="631"/>
                  </a:lnTo>
                  <a:lnTo>
                    <a:pt x="114" y="727"/>
                  </a:lnTo>
                  <a:lnTo>
                    <a:pt x="100" y="801"/>
                  </a:lnTo>
                  <a:lnTo>
                    <a:pt x="92" y="839"/>
                  </a:lnTo>
                  <a:lnTo>
                    <a:pt x="68" y="831"/>
                  </a:lnTo>
                  <a:lnTo>
                    <a:pt x="178" y="179"/>
                  </a:lnTo>
                  <a:lnTo>
                    <a:pt x="184" y="152"/>
                  </a:lnTo>
                  <a:lnTo>
                    <a:pt x="189" y="127"/>
                  </a:lnTo>
                  <a:lnTo>
                    <a:pt x="186" y="106"/>
                  </a:lnTo>
                  <a:lnTo>
                    <a:pt x="175" y="87"/>
                  </a:lnTo>
                  <a:lnTo>
                    <a:pt x="153" y="91"/>
                  </a:lnTo>
                  <a:lnTo>
                    <a:pt x="133" y="108"/>
                  </a:lnTo>
                  <a:lnTo>
                    <a:pt x="117" y="133"/>
                  </a:lnTo>
                  <a:lnTo>
                    <a:pt x="103" y="162"/>
                  </a:lnTo>
                  <a:lnTo>
                    <a:pt x="93" y="192"/>
                  </a:lnTo>
                  <a:lnTo>
                    <a:pt x="85" y="218"/>
                  </a:lnTo>
                  <a:lnTo>
                    <a:pt x="79" y="237"/>
                  </a:lnTo>
                  <a:lnTo>
                    <a:pt x="77" y="243"/>
                  </a:lnTo>
                  <a:lnTo>
                    <a:pt x="72" y="232"/>
                  </a:lnTo>
                  <a:lnTo>
                    <a:pt x="72" y="212"/>
                  </a:lnTo>
                  <a:lnTo>
                    <a:pt x="77" y="188"/>
                  </a:lnTo>
                  <a:lnTo>
                    <a:pt x="84" y="161"/>
                  </a:lnTo>
                  <a:lnTo>
                    <a:pt x="93" y="132"/>
                  </a:lnTo>
                  <a:lnTo>
                    <a:pt x="103" y="105"/>
                  </a:lnTo>
                  <a:lnTo>
                    <a:pt x="116" y="82"/>
                  </a:lnTo>
                  <a:lnTo>
                    <a:pt x="128" y="67"/>
                  </a:lnTo>
                  <a:lnTo>
                    <a:pt x="16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43" name="Freeform 3734"/>
            <p:cNvSpPr>
              <a:spLocks/>
            </p:cNvSpPr>
            <p:nvPr/>
          </p:nvSpPr>
          <p:spPr bwMode="auto">
            <a:xfrm>
              <a:off x="411" y="1986"/>
              <a:ext cx="58" cy="268"/>
            </a:xfrm>
            <a:custGeom>
              <a:avLst/>
              <a:gdLst>
                <a:gd name="T0" fmla="*/ 1 w 116"/>
                <a:gd name="T1" fmla="*/ 0 h 537"/>
                <a:gd name="T2" fmla="*/ 1 w 116"/>
                <a:gd name="T3" fmla="*/ 0 h 537"/>
                <a:gd name="T4" fmla="*/ 1 w 116"/>
                <a:gd name="T5" fmla="*/ 0 h 537"/>
                <a:gd name="T6" fmla="*/ 1 w 116"/>
                <a:gd name="T7" fmla="*/ 0 h 537"/>
                <a:gd name="T8" fmla="*/ 1 w 116"/>
                <a:gd name="T9" fmla="*/ 0 h 537"/>
                <a:gd name="T10" fmla="*/ 1 w 116"/>
                <a:gd name="T11" fmla="*/ 0 h 537"/>
                <a:gd name="T12" fmla="*/ 1 w 116"/>
                <a:gd name="T13" fmla="*/ 0 h 537"/>
                <a:gd name="T14" fmla="*/ 1 w 116"/>
                <a:gd name="T15" fmla="*/ 0 h 537"/>
                <a:gd name="T16" fmla="*/ 1 w 116"/>
                <a:gd name="T17" fmla="*/ 0 h 537"/>
                <a:gd name="T18" fmla="*/ 1 w 116"/>
                <a:gd name="T19" fmla="*/ 0 h 537"/>
                <a:gd name="T20" fmla="*/ 1 w 116"/>
                <a:gd name="T21" fmla="*/ 0 h 537"/>
                <a:gd name="T22" fmla="*/ 1 w 116"/>
                <a:gd name="T23" fmla="*/ 0 h 537"/>
                <a:gd name="T24" fmla="*/ 1 w 116"/>
                <a:gd name="T25" fmla="*/ 0 h 537"/>
                <a:gd name="T26" fmla="*/ 1 w 116"/>
                <a:gd name="T27" fmla="*/ 0 h 537"/>
                <a:gd name="T28" fmla="*/ 1 w 116"/>
                <a:gd name="T29" fmla="*/ 0 h 537"/>
                <a:gd name="T30" fmla="*/ 1 w 116"/>
                <a:gd name="T31" fmla="*/ 0 h 537"/>
                <a:gd name="T32" fmla="*/ 1 w 116"/>
                <a:gd name="T33" fmla="*/ 0 h 537"/>
                <a:gd name="T34" fmla="*/ 1 w 116"/>
                <a:gd name="T35" fmla="*/ 0 h 537"/>
                <a:gd name="T36" fmla="*/ 1 w 116"/>
                <a:gd name="T37" fmla="*/ 0 h 537"/>
                <a:gd name="T38" fmla="*/ 1 w 116"/>
                <a:gd name="T39" fmla="*/ 0 h 537"/>
                <a:gd name="T40" fmla="*/ 1 w 116"/>
                <a:gd name="T41" fmla="*/ 0 h 537"/>
                <a:gd name="T42" fmla="*/ 1 w 116"/>
                <a:gd name="T43" fmla="*/ 0 h 537"/>
                <a:gd name="T44" fmla="*/ 1 w 116"/>
                <a:gd name="T45" fmla="*/ 0 h 537"/>
                <a:gd name="T46" fmla="*/ 1 w 116"/>
                <a:gd name="T47" fmla="*/ 0 h 537"/>
                <a:gd name="T48" fmla="*/ 1 w 116"/>
                <a:gd name="T49" fmla="*/ 0 h 537"/>
                <a:gd name="T50" fmla="*/ 1 w 116"/>
                <a:gd name="T51" fmla="*/ 0 h 537"/>
                <a:gd name="T52" fmla="*/ 1 w 116"/>
                <a:gd name="T53" fmla="*/ 0 h 537"/>
                <a:gd name="T54" fmla="*/ 1 w 116"/>
                <a:gd name="T55" fmla="*/ 0 h 537"/>
                <a:gd name="T56" fmla="*/ 1 w 116"/>
                <a:gd name="T57" fmla="*/ 0 h 537"/>
                <a:gd name="T58" fmla="*/ 1 w 116"/>
                <a:gd name="T59" fmla="*/ 0 h 537"/>
                <a:gd name="T60" fmla="*/ 1 w 116"/>
                <a:gd name="T61" fmla="*/ 0 h 537"/>
                <a:gd name="T62" fmla="*/ 1 w 116"/>
                <a:gd name="T63" fmla="*/ 0 h 537"/>
                <a:gd name="T64" fmla="*/ 1 w 116"/>
                <a:gd name="T65" fmla="*/ 0 h 537"/>
                <a:gd name="T66" fmla="*/ 1 w 116"/>
                <a:gd name="T67" fmla="*/ 0 h 537"/>
                <a:gd name="T68" fmla="*/ 1 w 116"/>
                <a:gd name="T69" fmla="*/ 0 h 537"/>
                <a:gd name="T70" fmla="*/ 1 w 116"/>
                <a:gd name="T71" fmla="*/ 0 h 537"/>
                <a:gd name="T72" fmla="*/ 1 w 116"/>
                <a:gd name="T73" fmla="*/ 0 h 537"/>
                <a:gd name="T74" fmla="*/ 1 w 116"/>
                <a:gd name="T75" fmla="*/ 0 h 537"/>
                <a:gd name="T76" fmla="*/ 1 w 116"/>
                <a:gd name="T77" fmla="*/ 0 h 537"/>
                <a:gd name="T78" fmla="*/ 1 w 116"/>
                <a:gd name="T79" fmla="*/ 0 h 537"/>
                <a:gd name="T80" fmla="*/ 1 w 116"/>
                <a:gd name="T81" fmla="*/ 0 h 537"/>
                <a:gd name="T82" fmla="*/ 0 w 116"/>
                <a:gd name="T83" fmla="*/ 0 h 537"/>
                <a:gd name="T84" fmla="*/ 0 w 116"/>
                <a:gd name="T85" fmla="*/ 0 h 537"/>
                <a:gd name="T86" fmla="*/ 1 w 116"/>
                <a:gd name="T87" fmla="*/ 0 h 537"/>
                <a:gd name="T88" fmla="*/ 1 w 116"/>
                <a:gd name="T89" fmla="*/ 0 h 537"/>
                <a:gd name="T90" fmla="*/ 1 w 116"/>
                <a:gd name="T91" fmla="*/ 0 h 537"/>
                <a:gd name="T92" fmla="*/ 1 w 116"/>
                <a:gd name="T93" fmla="*/ 0 h 537"/>
                <a:gd name="T94" fmla="*/ 1 w 116"/>
                <a:gd name="T95" fmla="*/ 0 h 537"/>
                <a:gd name="T96" fmla="*/ 1 w 116"/>
                <a:gd name="T97" fmla="*/ 0 h 537"/>
                <a:gd name="T98" fmla="*/ 1 w 116"/>
                <a:gd name="T99" fmla="*/ 0 h 537"/>
                <a:gd name="T100" fmla="*/ 1 w 116"/>
                <a:gd name="T101" fmla="*/ 0 h 537"/>
                <a:gd name="T102" fmla="*/ 1 w 116"/>
                <a:gd name="T103" fmla="*/ 0 h 537"/>
                <a:gd name="T104" fmla="*/ 1 w 116"/>
                <a:gd name="T105" fmla="*/ 0 h 537"/>
                <a:gd name="T106" fmla="*/ 1 w 116"/>
                <a:gd name="T107" fmla="*/ 0 h 537"/>
                <a:gd name="T108" fmla="*/ 1 w 116"/>
                <a:gd name="T109" fmla="*/ 0 h 537"/>
                <a:gd name="T110" fmla="*/ 1 w 116"/>
                <a:gd name="T111" fmla="*/ 0 h 537"/>
                <a:gd name="T112" fmla="*/ 1 w 116"/>
                <a:gd name="T113" fmla="*/ 0 h 537"/>
                <a:gd name="T114" fmla="*/ 1 w 116"/>
                <a:gd name="T115" fmla="*/ 0 h 537"/>
                <a:gd name="T116" fmla="*/ 1 w 116"/>
                <a:gd name="T117" fmla="*/ 0 h 537"/>
                <a:gd name="T118" fmla="*/ 1 w 116"/>
                <a:gd name="T119" fmla="*/ 0 h 537"/>
                <a:gd name="T120" fmla="*/ 1 w 116"/>
                <a:gd name="T121" fmla="*/ 0 h 53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6"/>
                <a:gd name="T184" fmla="*/ 0 h 537"/>
                <a:gd name="T185" fmla="*/ 116 w 116"/>
                <a:gd name="T186" fmla="*/ 537 h 53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6" h="537">
                  <a:moveTo>
                    <a:pt x="116" y="33"/>
                  </a:moveTo>
                  <a:lnTo>
                    <a:pt x="116" y="72"/>
                  </a:lnTo>
                  <a:lnTo>
                    <a:pt x="111" y="110"/>
                  </a:lnTo>
                  <a:lnTo>
                    <a:pt x="102" y="145"/>
                  </a:lnTo>
                  <a:lnTo>
                    <a:pt x="92" y="180"/>
                  </a:lnTo>
                  <a:lnTo>
                    <a:pt x="79" y="212"/>
                  </a:lnTo>
                  <a:lnTo>
                    <a:pt x="64" y="244"/>
                  </a:lnTo>
                  <a:lnTo>
                    <a:pt x="49" y="275"/>
                  </a:lnTo>
                  <a:lnTo>
                    <a:pt x="35" y="306"/>
                  </a:lnTo>
                  <a:lnTo>
                    <a:pt x="29" y="330"/>
                  </a:lnTo>
                  <a:lnTo>
                    <a:pt x="28" y="357"/>
                  </a:lnTo>
                  <a:lnTo>
                    <a:pt x="32" y="382"/>
                  </a:lnTo>
                  <a:lnTo>
                    <a:pt x="39" y="405"/>
                  </a:lnTo>
                  <a:lnTo>
                    <a:pt x="42" y="413"/>
                  </a:lnTo>
                  <a:lnTo>
                    <a:pt x="46" y="420"/>
                  </a:lnTo>
                  <a:lnTo>
                    <a:pt x="49" y="427"/>
                  </a:lnTo>
                  <a:lnTo>
                    <a:pt x="52" y="433"/>
                  </a:lnTo>
                  <a:lnTo>
                    <a:pt x="57" y="439"/>
                  </a:lnTo>
                  <a:lnTo>
                    <a:pt x="62" y="444"/>
                  </a:lnTo>
                  <a:lnTo>
                    <a:pt x="66" y="449"/>
                  </a:lnTo>
                  <a:lnTo>
                    <a:pt x="73" y="454"/>
                  </a:lnTo>
                  <a:lnTo>
                    <a:pt x="69" y="462"/>
                  </a:lnTo>
                  <a:lnTo>
                    <a:pt x="62" y="466"/>
                  </a:lnTo>
                  <a:lnTo>
                    <a:pt x="55" y="470"/>
                  </a:lnTo>
                  <a:lnTo>
                    <a:pt x="50" y="472"/>
                  </a:lnTo>
                  <a:lnTo>
                    <a:pt x="48" y="488"/>
                  </a:lnTo>
                  <a:lnTo>
                    <a:pt x="48" y="506"/>
                  </a:lnTo>
                  <a:lnTo>
                    <a:pt x="49" y="523"/>
                  </a:lnTo>
                  <a:lnTo>
                    <a:pt x="51" y="537"/>
                  </a:lnTo>
                  <a:lnTo>
                    <a:pt x="36" y="533"/>
                  </a:lnTo>
                  <a:lnTo>
                    <a:pt x="27" y="524"/>
                  </a:lnTo>
                  <a:lnTo>
                    <a:pt x="24" y="510"/>
                  </a:lnTo>
                  <a:lnTo>
                    <a:pt x="23" y="494"/>
                  </a:lnTo>
                  <a:lnTo>
                    <a:pt x="24" y="476"/>
                  </a:lnTo>
                  <a:lnTo>
                    <a:pt x="25" y="457"/>
                  </a:lnTo>
                  <a:lnTo>
                    <a:pt x="25" y="441"/>
                  </a:lnTo>
                  <a:lnTo>
                    <a:pt x="21" y="428"/>
                  </a:lnTo>
                  <a:lnTo>
                    <a:pt x="16" y="412"/>
                  </a:lnTo>
                  <a:lnTo>
                    <a:pt x="11" y="397"/>
                  </a:lnTo>
                  <a:lnTo>
                    <a:pt x="5" y="381"/>
                  </a:lnTo>
                  <a:lnTo>
                    <a:pt x="2" y="366"/>
                  </a:lnTo>
                  <a:lnTo>
                    <a:pt x="0" y="350"/>
                  </a:lnTo>
                  <a:lnTo>
                    <a:pt x="0" y="334"/>
                  </a:lnTo>
                  <a:lnTo>
                    <a:pt x="3" y="317"/>
                  </a:lnTo>
                  <a:lnTo>
                    <a:pt x="10" y="301"/>
                  </a:lnTo>
                  <a:lnTo>
                    <a:pt x="32" y="258"/>
                  </a:lnTo>
                  <a:lnTo>
                    <a:pt x="50" y="221"/>
                  </a:lnTo>
                  <a:lnTo>
                    <a:pt x="65" y="190"/>
                  </a:lnTo>
                  <a:lnTo>
                    <a:pt x="78" y="161"/>
                  </a:lnTo>
                  <a:lnTo>
                    <a:pt x="88" y="135"/>
                  </a:lnTo>
                  <a:lnTo>
                    <a:pt x="95" y="108"/>
                  </a:lnTo>
                  <a:lnTo>
                    <a:pt x="100" y="82"/>
                  </a:lnTo>
                  <a:lnTo>
                    <a:pt x="102" y="54"/>
                  </a:lnTo>
                  <a:lnTo>
                    <a:pt x="101" y="40"/>
                  </a:lnTo>
                  <a:lnTo>
                    <a:pt x="99" y="26"/>
                  </a:lnTo>
                  <a:lnTo>
                    <a:pt x="96" y="13"/>
                  </a:lnTo>
                  <a:lnTo>
                    <a:pt x="92" y="0"/>
                  </a:lnTo>
                  <a:lnTo>
                    <a:pt x="96" y="1"/>
                  </a:lnTo>
                  <a:lnTo>
                    <a:pt x="103" y="8"/>
                  </a:lnTo>
                  <a:lnTo>
                    <a:pt x="111" y="18"/>
                  </a:lnTo>
                  <a:lnTo>
                    <a:pt x="116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44" name="Freeform 3735"/>
            <p:cNvSpPr>
              <a:spLocks/>
            </p:cNvSpPr>
            <p:nvPr/>
          </p:nvSpPr>
          <p:spPr bwMode="auto">
            <a:xfrm>
              <a:off x="715" y="2072"/>
              <a:ext cx="181" cy="210"/>
            </a:xfrm>
            <a:custGeom>
              <a:avLst/>
              <a:gdLst>
                <a:gd name="T0" fmla="*/ 1 w 361"/>
                <a:gd name="T1" fmla="*/ 0 h 421"/>
                <a:gd name="T2" fmla="*/ 1 w 361"/>
                <a:gd name="T3" fmla="*/ 0 h 421"/>
                <a:gd name="T4" fmla="*/ 1 w 361"/>
                <a:gd name="T5" fmla="*/ 0 h 421"/>
                <a:gd name="T6" fmla="*/ 1 w 361"/>
                <a:gd name="T7" fmla="*/ 0 h 421"/>
                <a:gd name="T8" fmla="*/ 1 w 361"/>
                <a:gd name="T9" fmla="*/ 0 h 421"/>
                <a:gd name="T10" fmla="*/ 1 w 361"/>
                <a:gd name="T11" fmla="*/ 0 h 421"/>
                <a:gd name="T12" fmla="*/ 1 w 361"/>
                <a:gd name="T13" fmla="*/ 0 h 421"/>
                <a:gd name="T14" fmla="*/ 1 w 361"/>
                <a:gd name="T15" fmla="*/ 0 h 421"/>
                <a:gd name="T16" fmla="*/ 1 w 361"/>
                <a:gd name="T17" fmla="*/ 0 h 421"/>
                <a:gd name="T18" fmla="*/ 1 w 361"/>
                <a:gd name="T19" fmla="*/ 0 h 421"/>
                <a:gd name="T20" fmla="*/ 1 w 361"/>
                <a:gd name="T21" fmla="*/ 0 h 421"/>
                <a:gd name="T22" fmla="*/ 1 w 361"/>
                <a:gd name="T23" fmla="*/ 0 h 421"/>
                <a:gd name="T24" fmla="*/ 1 w 361"/>
                <a:gd name="T25" fmla="*/ 0 h 421"/>
                <a:gd name="T26" fmla="*/ 1 w 361"/>
                <a:gd name="T27" fmla="*/ 0 h 421"/>
                <a:gd name="T28" fmla="*/ 1 w 361"/>
                <a:gd name="T29" fmla="*/ 0 h 421"/>
                <a:gd name="T30" fmla="*/ 1 w 361"/>
                <a:gd name="T31" fmla="*/ 0 h 421"/>
                <a:gd name="T32" fmla="*/ 1 w 361"/>
                <a:gd name="T33" fmla="*/ 0 h 421"/>
                <a:gd name="T34" fmla="*/ 1 w 361"/>
                <a:gd name="T35" fmla="*/ 0 h 421"/>
                <a:gd name="T36" fmla="*/ 1 w 361"/>
                <a:gd name="T37" fmla="*/ 0 h 421"/>
                <a:gd name="T38" fmla="*/ 1 w 361"/>
                <a:gd name="T39" fmla="*/ 0 h 421"/>
                <a:gd name="T40" fmla="*/ 1 w 361"/>
                <a:gd name="T41" fmla="*/ 0 h 421"/>
                <a:gd name="T42" fmla="*/ 1 w 361"/>
                <a:gd name="T43" fmla="*/ 0 h 421"/>
                <a:gd name="T44" fmla="*/ 1 w 361"/>
                <a:gd name="T45" fmla="*/ 0 h 421"/>
                <a:gd name="T46" fmla="*/ 1 w 361"/>
                <a:gd name="T47" fmla="*/ 0 h 421"/>
                <a:gd name="T48" fmla="*/ 1 w 361"/>
                <a:gd name="T49" fmla="*/ 0 h 421"/>
                <a:gd name="T50" fmla="*/ 1 w 361"/>
                <a:gd name="T51" fmla="*/ 0 h 421"/>
                <a:gd name="T52" fmla="*/ 1 w 361"/>
                <a:gd name="T53" fmla="*/ 0 h 421"/>
                <a:gd name="T54" fmla="*/ 1 w 361"/>
                <a:gd name="T55" fmla="*/ 0 h 421"/>
                <a:gd name="T56" fmla="*/ 1 w 361"/>
                <a:gd name="T57" fmla="*/ 0 h 421"/>
                <a:gd name="T58" fmla="*/ 1 w 361"/>
                <a:gd name="T59" fmla="*/ 0 h 421"/>
                <a:gd name="T60" fmla="*/ 1 w 361"/>
                <a:gd name="T61" fmla="*/ 0 h 421"/>
                <a:gd name="T62" fmla="*/ 1 w 361"/>
                <a:gd name="T63" fmla="*/ 0 h 421"/>
                <a:gd name="T64" fmla="*/ 1 w 361"/>
                <a:gd name="T65" fmla="*/ 0 h 421"/>
                <a:gd name="T66" fmla="*/ 1 w 361"/>
                <a:gd name="T67" fmla="*/ 0 h 421"/>
                <a:gd name="T68" fmla="*/ 1 w 361"/>
                <a:gd name="T69" fmla="*/ 0 h 421"/>
                <a:gd name="T70" fmla="*/ 1 w 361"/>
                <a:gd name="T71" fmla="*/ 0 h 421"/>
                <a:gd name="T72" fmla="*/ 1 w 361"/>
                <a:gd name="T73" fmla="*/ 0 h 421"/>
                <a:gd name="T74" fmla="*/ 1 w 361"/>
                <a:gd name="T75" fmla="*/ 0 h 421"/>
                <a:gd name="T76" fmla="*/ 1 w 361"/>
                <a:gd name="T77" fmla="*/ 0 h 421"/>
                <a:gd name="T78" fmla="*/ 1 w 361"/>
                <a:gd name="T79" fmla="*/ 0 h 421"/>
                <a:gd name="T80" fmla="*/ 1 w 361"/>
                <a:gd name="T81" fmla="*/ 0 h 421"/>
                <a:gd name="T82" fmla="*/ 1 w 361"/>
                <a:gd name="T83" fmla="*/ 0 h 421"/>
                <a:gd name="T84" fmla="*/ 1 w 361"/>
                <a:gd name="T85" fmla="*/ 0 h 421"/>
                <a:gd name="T86" fmla="*/ 1 w 361"/>
                <a:gd name="T87" fmla="*/ 0 h 421"/>
                <a:gd name="T88" fmla="*/ 1 w 361"/>
                <a:gd name="T89" fmla="*/ 0 h 421"/>
                <a:gd name="T90" fmla="*/ 1 w 361"/>
                <a:gd name="T91" fmla="*/ 0 h 421"/>
                <a:gd name="T92" fmla="*/ 1 w 361"/>
                <a:gd name="T93" fmla="*/ 0 h 421"/>
                <a:gd name="T94" fmla="*/ 1 w 361"/>
                <a:gd name="T95" fmla="*/ 0 h 421"/>
                <a:gd name="T96" fmla="*/ 0 w 361"/>
                <a:gd name="T97" fmla="*/ 0 h 421"/>
                <a:gd name="T98" fmla="*/ 0 w 361"/>
                <a:gd name="T99" fmla="*/ 0 h 421"/>
                <a:gd name="T100" fmla="*/ 1 w 361"/>
                <a:gd name="T101" fmla="*/ 0 h 421"/>
                <a:gd name="T102" fmla="*/ 1 w 361"/>
                <a:gd name="T103" fmla="*/ 0 h 421"/>
                <a:gd name="T104" fmla="*/ 1 w 361"/>
                <a:gd name="T105" fmla="*/ 0 h 42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61"/>
                <a:gd name="T160" fmla="*/ 0 h 421"/>
                <a:gd name="T161" fmla="*/ 361 w 361"/>
                <a:gd name="T162" fmla="*/ 421 h 42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61" h="421">
                  <a:moveTo>
                    <a:pt x="29" y="0"/>
                  </a:moveTo>
                  <a:lnTo>
                    <a:pt x="29" y="192"/>
                  </a:lnTo>
                  <a:lnTo>
                    <a:pt x="35" y="303"/>
                  </a:lnTo>
                  <a:lnTo>
                    <a:pt x="43" y="355"/>
                  </a:lnTo>
                  <a:lnTo>
                    <a:pt x="47" y="368"/>
                  </a:lnTo>
                  <a:lnTo>
                    <a:pt x="58" y="377"/>
                  </a:lnTo>
                  <a:lnTo>
                    <a:pt x="72" y="385"/>
                  </a:lnTo>
                  <a:lnTo>
                    <a:pt x="86" y="389"/>
                  </a:lnTo>
                  <a:lnTo>
                    <a:pt x="101" y="391"/>
                  </a:lnTo>
                  <a:lnTo>
                    <a:pt x="117" y="392"/>
                  </a:lnTo>
                  <a:lnTo>
                    <a:pt x="133" y="390"/>
                  </a:lnTo>
                  <a:lnTo>
                    <a:pt x="149" y="388"/>
                  </a:lnTo>
                  <a:lnTo>
                    <a:pt x="166" y="383"/>
                  </a:lnTo>
                  <a:lnTo>
                    <a:pt x="174" y="379"/>
                  </a:lnTo>
                  <a:lnTo>
                    <a:pt x="182" y="377"/>
                  </a:lnTo>
                  <a:lnTo>
                    <a:pt x="191" y="374"/>
                  </a:lnTo>
                  <a:lnTo>
                    <a:pt x="201" y="373"/>
                  </a:lnTo>
                  <a:lnTo>
                    <a:pt x="210" y="370"/>
                  </a:lnTo>
                  <a:lnTo>
                    <a:pt x="221" y="369"/>
                  </a:lnTo>
                  <a:lnTo>
                    <a:pt x="230" y="369"/>
                  </a:lnTo>
                  <a:lnTo>
                    <a:pt x="238" y="369"/>
                  </a:lnTo>
                  <a:lnTo>
                    <a:pt x="243" y="369"/>
                  </a:lnTo>
                  <a:lnTo>
                    <a:pt x="257" y="370"/>
                  </a:lnTo>
                  <a:lnTo>
                    <a:pt x="276" y="371"/>
                  </a:lnTo>
                  <a:lnTo>
                    <a:pt x="298" y="374"/>
                  </a:lnTo>
                  <a:lnTo>
                    <a:pt x="321" y="377"/>
                  </a:lnTo>
                  <a:lnTo>
                    <a:pt x="341" y="382"/>
                  </a:lnTo>
                  <a:lnTo>
                    <a:pt x="356" y="386"/>
                  </a:lnTo>
                  <a:lnTo>
                    <a:pt x="361" y="393"/>
                  </a:lnTo>
                  <a:lnTo>
                    <a:pt x="344" y="399"/>
                  </a:lnTo>
                  <a:lnTo>
                    <a:pt x="328" y="400"/>
                  </a:lnTo>
                  <a:lnTo>
                    <a:pt x="310" y="398"/>
                  </a:lnTo>
                  <a:lnTo>
                    <a:pt x="291" y="394"/>
                  </a:lnTo>
                  <a:lnTo>
                    <a:pt x="269" y="391"/>
                  </a:lnTo>
                  <a:lnTo>
                    <a:pt x="244" y="392"/>
                  </a:lnTo>
                  <a:lnTo>
                    <a:pt x="215" y="397"/>
                  </a:lnTo>
                  <a:lnTo>
                    <a:pt x="181" y="409"/>
                  </a:lnTo>
                  <a:lnTo>
                    <a:pt x="159" y="416"/>
                  </a:lnTo>
                  <a:lnTo>
                    <a:pt x="136" y="421"/>
                  </a:lnTo>
                  <a:lnTo>
                    <a:pt x="114" y="421"/>
                  </a:lnTo>
                  <a:lnTo>
                    <a:pt x="91" y="419"/>
                  </a:lnTo>
                  <a:lnTo>
                    <a:pt x="69" y="413"/>
                  </a:lnTo>
                  <a:lnTo>
                    <a:pt x="48" y="404"/>
                  </a:lnTo>
                  <a:lnTo>
                    <a:pt x="29" y="393"/>
                  </a:lnTo>
                  <a:lnTo>
                    <a:pt x="12" y="379"/>
                  </a:lnTo>
                  <a:lnTo>
                    <a:pt x="11" y="370"/>
                  </a:lnTo>
                  <a:lnTo>
                    <a:pt x="8" y="346"/>
                  </a:lnTo>
                  <a:lnTo>
                    <a:pt x="3" y="308"/>
                  </a:lnTo>
                  <a:lnTo>
                    <a:pt x="0" y="260"/>
                  </a:lnTo>
                  <a:lnTo>
                    <a:pt x="0" y="202"/>
                  </a:lnTo>
                  <a:lnTo>
                    <a:pt x="3" y="138"/>
                  </a:lnTo>
                  <a:lnTo>
                    <a:pt x="12" y="7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45" name="Freeform 3736"/>
            <p:cNvSpPr>
              <a:spLocks/>
            </p:cNvSpPr>
            <p:nvPr/>
          </p:nvSpPr>
          <p:spPr bwMode="auto">
            <a:xfrm>
              <a:off x="88" y="2118"/>
              <a:ext cx="319" cy="78"/>
            </a:xfrm>
            <a:custGeom>
              <a:avLst/>
              <a:gdLst>
                <a:gd name="T0" fmla="*/ 1 w 638"/>
                <a:gd name="T1" fmla="*/ 1 h 154"/>
                <a:gd name="T2" fmla="*/ 1 w 638"/>
                <a:gd name="T3" fmla="*/ 1 h 154"/>
                <a:gd name="T4" fmla="*/ 1 w 638"/>
                <a:gd name="T5" fmla="*/ 1 h 154"/>
                <a:gd name="T6" fmla="*/ 1 w 638"/>
                <a:gd name="T7" fmla="*/ 1 h 154"/>
                <a:gd name="T8" fmla="*/ 1 w 638"/>
                <a:gd name="T9" fmla="*/ 1 h 154"/>
                <a:gd name="T10" fmla="*/ 1 w 638"/>
                <a:gd name="T11" fmla="*/ 1 h 154"/>
                <a:gd name="T12" fmla="*/ 1 w 638"/>
                <a:gd name="T13" fmla="*/ 1 h 154"/>
                <a:gd name="T14" fmla="*/ 1 w 638"/>
                <a:gd name="T15" fmla="*/ 1 h 154"/>
                <a:gd name="T16" fmla="*/ 1 w 638"/>
                <a:gd name="T17" fmla="*/ 1 h 154"/>
                <a:gd name="T18" fmla="*/ 1 w 638"/>
                <a:gd name="T19" fmla="*/ 1 h 154"/>
                <a:gd name="T20" fmla="*/ 1 w 638"/>
                <a:gd name="T21" fmla="*/ 1 h 154"/>
                <a:gd name="T22" fmla="*/ 1 w 638"/>
                <a:gd name="T23" fmla="*/ 1 h 154"/>
                <a:gd name="T24" fmla="*/ 1 w 638"/>
                <a:gd name="T25" fmla="*/ 1 h 154"/>
                <a:gd name="T26" fmla="*/ 1 w 638"/>
                <a:gd name="T27" fmla="*/ 1 h 154"/>
                <a:gd name="T28" fmla="*/ 1 w 638"/>
                <a:gd name="T29" fmla="*/ 1 h 154"/>
                <a:gd name="T30" fmla="*/ 1 w 638"/>
                <a:gd name="T31" fmla="*/ 1 h 154"/>
                <a:gd name="T32" fmla="*/ 1 w 638"/>
                <a:gd name="T33" fmla="*/ 1 h 154"/>
                <a:gd name="T34" fmla="*/ 1 w 638"/>
                <a:gd name="T35" fmla="*/ 1 h 154"/>
                <a:gd name="T36" fmla="*/ 1 w 638"/>
                <a:gd name="T37" fmla="*/ 1 h 154"/>
                <a:gd name="T38" fmla="*/ 1 w 638"/>
                <a:gd name="T39" fmla="*/ 1 h 154"/>
                <a:gd name="T40" fmla="*/ 1 w 638"/>
                <a:gd name="T41" fmla="*/ 1 h 154"/>
                <a:gd name="T42" fmla="*/ 1 w 638"/>
                <a:gd name="T43" fmla="*/ 1 h 154"/>
                <a:gd name="T44" fmla="*/ 1 w 638"/>
                <a:gd name="T45" fmla="*/ 1 h 154"/>
                <a:gd name="T46" fmla="*/ 1 w 638"/>
                <a:gd name="T47" fmla="*/ 1 h 154"/>
                <a:gd name="T48" fmla="*/ 1 w 638"/>
                <a:gd name="T49" fmla="*/ 1 h 154"/>
                <a:gd name="T50" fmla="*/ 1 w 638"/>
                <a:gd name="T51" fmla="*/ 1 h 154"/>
                <a:gd name="T52" fmla="*/ 1 w 638"/>
                <a:gd name="T53" fmla="*/ 1 h 154"/>
                <a:gd name="T54" fmla="*/ 1 w 638"/>
                <a:gd name="T55" fmla="*/ 1 h 154"/>
                <a:gd name="T56" fmla="*/ 1 w 638"/>
                <a:gd name="T57" fmla="*/ 1 h 154"/>
                <a:gd name="T58" fmla="*/ 1 w 638"/>
                <a:gd name="T59" fmla="*/ 1 h 154"/>
                <a:gd name="T60" fmla="*/ 1 w 638"/>
                <a:gd name="T61" fmla="*/ 1 h 154"/>
                <a:gd name="T62" fmla="*/ 1 w 638"/>
                <a:gd name="T63" fmla="*/ 1 h 154"/>
                <a:gd name="T64" fmla="*/ 1 w 638"/>
                <a:gd name="T65" fmla="*/ 1 h 154"/>
                <a:gd name="T66" fmla="*/ 1 w 638"/>
                <a:gd name="T67" fmla="*/ 1 h 154"/>
                <a:gd name="T68" fmla="*/ 0 w 638"/>
                <a:gd name="T69" fmla="*/ 1 h 154"/>
                <a:gd name="T70" fmla="*/ 1 w 638"/>
                <a:gd name="T71" fmla="*/ 1 h 154"/>
                <a:gd name="T72" fmla="*/ 1 w 638"/>
                <a:gd name="T73" fmla="*/ 1 h 154"/>
                <a:gd name="T74" fmla="*/ 1 w 638"/>
                <a:gd name="T75" fmla="*/ 1 h 154"/>
                <a:gd name="T76" fmla="*/ 1 w 638"/>
                <a:gd name="T77" fmla="*/ 1 h 154"/>
                <a:gd name="T78" fmla="*/ 1 w 638"/>
                <a:gd name="T79" fmla="*/ 1 h 154"/>
                <a:gd name="T80" fmla="*/ 1 w 638"/>
                <a:gd name="T81" fmla="*/ 1 h 154"/>
                <a:gd name="T82" fmla="*/ 1 w 638"/>
                <a:gd name="T83" fmla="*/ 1 h 154"/>
                <a:gd name="T84" fmla="*/ 1 w 638"/>
                <a:gd name="T85" fmla="*/ 1 h 154"/>
                <a:gd name="T86" fmla="*/ 1 w 638"/>
                <a:gd name="T87" fmla="*/ 1 h 154"/>
                <a:gd name="T88" fmla="*/ 1 w 638"/>
                <a:gd name="T89" fmla="*/ 1 h 154"/>
                <a:gd name="T90" fmla="*/ 1 w 638"/>
                <a:gd name="T91" fmla="*/ 1 h 15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638"/>
                <a:gd name="T139" fmla="*/ 0 h 154"/>
                <a:gd name="T140" fmla="*/ 638 w 638"/>
                <a:gd name="T141" fmla="*/ 154 h 15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638" h="154">
                  <a:moveTo>
                    <a:pt x="365" y="29"/>
                  </a:moveTo>
                  <a:lnTo>
                    <a:pt x="380" y="34"/>
                  </a:lnTo>
                  <a:lnTo>
                    <a:pt x="395" y="41"/>
                  </a:lnTo>
                  <a:lnTo>
                    <a:pt x="411" y="47"/>
                  </a:lnTo>
                  <a:lnTo>
                    <a:pt x="426" y="53"/>
                  </a:lnTo>
                  <a:lnTo>
                    <a:pt x="442" y="59"/>
                  </a:lnTo>
                  <a:lnTo>
                    <a:pt x="458" y="64"/>
                  </a:lnTo>
                  <a:lnTo>
                    <a:pt x="474" y="68"/>
                  </a:lnTo>
                  <a:lnTo>
                    <a:pt x="490" y="70"/>
                  </a:lnTo>
                  <a:lnTo>
                    <a:pt x="509" y="75"/>
                  </a:lnTo>
                  <a:lnTo>
                    <a:pt x="527" y="79"/>
                  </a:lnTo>
                  <a:lnTo>
                    <a:pt x="545" y="83"/>
                  </a:lnTo>
                  <a:lnTo>
                    <a:pt x="563" y="86"/>
                  </a:lnTo>
                  <a:lnTo>
                    <a:pt x="581" y="91"/>
                  </a:lnTo>
                  <a:lnTo>
                    <a:pt x="598" y="94"/>
                  </a:lnTo>
                  <a:lnTo>
                    <a:pt x="616" y="99"/>
                  </a:lnTo>
                  <a:lnTo>
                    <a:pt x="632" y="105"/>
                  </a:lnTo>
                  <a:lnTo>
                    <a:pt x="636" y="113"/>
                  </a:lnTo>
                  <a:lnTo>
                    <a:pt x="638" y="124"/>
                  </a:lnTo>
                  <a:lnTo>
                    <a:pt x="635" y="135"/>
                  </a:lnTo>
                  <a:lnTo>
                    <a:pt x="632" y="140"/>
                  </a:lnTo>
                  <a:lnTo>
                    <a:pt x="624" y="138"/>
                  </a:lnTo>
                  <a:lnTo>
                    <a:pt x="615" y="135"/>
                  </a:lnTo>
                  <a:lnTo>
                    <a:pt x="602" y="131"/>
                  </a:lnTo>
                  <a:lnTo>
                    <a:pt x="589" y="127"/>
                  </a:lnTo>
                  <a:lnTo>
                    <a:pt x="574" y="122"/>
                  </a:lnTo>
                  <a:lnTo>
                    <a:pt x="559" y="117"/>
                  </a:lnTo>
                  <a:lnTo>
                    <a:pt x="543" y="113"/>
                  </a:lnTo>
                  <a:lnTo>
                    <a:pt x="527" y="108"/>
                  </a:lnTo>
                  <a:lnTo>
                    <a:pt x="512" y="103"/>
                  </a:lnTo>
                  <a:lnTo>
                    <a:pt x="497" y="99"/>
                  </a:lnTo>
                  <a:lnTo>
                    <a:pt x="483" y="94"/>
                  </a:lnTo>
                  <a:lnTo>
                    <a:pt x="472" y="91"/>
                  </a:lnTo>
                  <a:lnTo>
                    <a:pt x="461" y="88"/>
                  </a:lnTo>
                  <a:lnTo>
                    <a:pt x="454" y="86"/>
                  </a:lnTo>
                  <a:lnTo>
                    <a:pt x="449" y="84"/>
                  </a:lnTo>
                  <a:lnTo>
                    <a:pt x="448" y="84"/>
                  </a:lnTo>
                  <a:lnTo>
                    <a:pt x="436" y="83"/>
                  </a:lnTo>
                  <a:lnTo>
                    <a:pt x="425" y="79"/>
                  </a:lnTo>
                  <a:lnTo>
                    <a:pt x="414" y="75"/>
                  </a:lnTo>
                  <a:lnTo>
                    <a:pt x="405" y="69"/>
                  </a:lnTo>
                  <a:lnTo>
                    <a:pt x="395" y="62"/>
                  </a:lnTo>
                  <a:lnTo>
                    <a:pt x="385" y="56"/>
                  </a:lnTo>
                  <a:lnTo>
                    <a:pt x="375" y="52"/>
                  </a:lnTo>
                  <a:lnTo>
                    <a:pt x="365" y="47"/>
                  </a:lnTo>
                  <a:lnTo>
                    <a:pt x="364" y="47"/>
                  </a:lnTo>
                  <a:lnTo>
                    <a:pt x="358" y="46"/>
                  </a:lnTo>
                  <a:lnTo>
                    <a:pt x="351" y="45"/>
                  </a:lnTo>
                  <a:lnTo>
                    <a:pt x="340" y="44"/>
                  </a:lnTo>
                  <a:lnTo>
                    <a:pt x="329" y="41"/>
                  </a:lnTo>
                  <a:lnTo>
                    <a:pt x="315" y="39"/>
                  </a:lnTo>
                  <a:lnTo>
                    <a:pt x="301" y="37"/>
                  </a:lnTo>
                  <a:lnTo>
                    <a:pt x="286" y="34"/>
                  </a:lnTo>
                  <a:lnTo>
                    <a:pt x="270" y="32"/>
                  </a:lnTo>
                  <a:lnTo>
                    <a:pt x="254" y="29"/>
                  </a:lnTo>
                  <a:lnTo>
                    <a:pt x="239" y="26"/>
                  </a:lnTo>
                  <a:lnTo>
                    <a:pt x="224" y="25"/>
                  </a:lnTo>
                  <a:lnTo>
                    <a:pt x="210" y="23"/>
                  </a:lnTo>
                  <a:lnTo>
                    <a:pt x="198" y="22"/>
                  </a:lnTo>
                  <a:lnTo>
                    <a:pt x="187" y="21"/>
                  </a:lnTo>
                  <a:lnTo>
                    <a:pt x="179" y="19"/>
                  </a:lnTo>
                  <a:lnTo>
                    <a:pt x="157" y="24"/>
                  </a:lnTo>
                  <a:lnTo>
                    <a:pt x="133" y="38"/>
                  </a:lnTo>
                  <a:lnTo>
                    <a:pt x="108" y="56"/>
                  </a:lnTo>
                  <a:lnTo>
                    <a:pt x="81" y="79"/>
                  </a:lnTo>
                  <a:lnTo>
                    <a:pt x="56" y="102"/>
                  </a:lnTo>
                  <a:lnTo>
                    <a:pt x="34" y="124"/>
                  </a:lnTo>
                  <a:lnTo>
                    <a:pt x="16" y="143"/>
                  </a:lnTo>
                  <a:lnTo>
                    <a:pt x="2" y="154"/>
                  </a:lnTo>
                  <a:lnTo>
                    <a:pt x="0" y="148"/>
                  </a:lnTo>
                  <a:lnTo>
                    <a:pt x="5" y="135"/>
                  </a:lnTo>
                  <a:lnTo>
                    <a:pt x="18" y="116"/>
                  </a:lnTo>
                  <a:lnTo>
                    <a:pt x="35" y="95"/>
                  </a:lnTo>
                  <a:lnTo>
                    <a:pt x="57" y="72"/>
                  </a:lnTo>
                  <a:lnTo>
                    <a:pt x="80" y="52"/>
                  </a:lnTo>
                  <a:lnTo>
                    <a:pt x="104" y="33"/>
                  </a:lnTo>
                  <a:lnTo>
                    <a:pt x="127" y="19"/>
                  </a:lnTo>
                  <a:lnTo>
                    <a:pt x="135" y="15"/>
                  </a:lnTo>
                  <a:lnTo>
                    <a:pt x="144" y="10"/>
                  </a:lnTo>
                  <a:lnTo>
                    <a:pt x="153" y="8"/>
                  </a:lnTo>
                  <a:lnTo>
                    <a:pt x="162" y="4"/>
                  </a:lnTo>
                  <a:lnTo>
                    <a:pt x="171" y="3"/>
                  </a:lnTo>
                  <a:lnTo>
                    <a:pt x="180" y="1"/>
                  </a:lnTo>
                  <a:lnTo>
                    <a:pt x="190" y="1"/>
                  </a:lnTo>
                  <a:lnTo>
                    <a:pt x="200" y="0"/>
                  </a:lnTo>
                  <a:lnTo>
                    <a:pt x="215" y="1"/>
                  </a:lnTo>
                  <a:lnTo>
                    <a:pt x="237" y="3"/>
                  </a:lnTo>
                  <a:lnTo>
                    <a:pt x="262" y="7"/>
                  </a:lnTo>
                  <a:lnTo>
                    <a:pt x="289" y="11"/>
                  </a:lnTo>
                  <a:lnTo>
                    <a:pt x="314" y="16"/>
                  </a:lnTo>
                  <a:lnTo>
                    <a:pt x="337" y="22"/>
                  </a:lnTo>
                  <a:lnTo>
                    <a:pt x="354" y="25"/>
                  </a:lnTo>
                  <a:lnTo>
                    <a:pt x="365" y="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46" name="Freeform 3737"/>
            <p:cNvSpPr>
              <a:spLocks/>
            </p:cNvSpPr>
            <p:nvPr/>
          </p:nvSpPr>
          <p:spPr bwMode="auto">
            <a:xfrm>
              <a:off x="108" y="2144"/>
              <a:ext cx="60" cy="55"/>
            </a:xfrm>
            <a:custGeom>
              <a:avLst/>
              <a:gdLst>
                <a:gd name="T0" fmla="*/ 1 w 120"/>
                <a:gd name="T1" fmla="*/ 1 h 109"/>
                <a:gd name="T2" fmla="*/ 1 w 120"/>
                <a:gd name="T3" fmla="*/ 1 h 109"/>
                <a:gd name="T4" fmla="*/ 1 w 120"/>
                <a:gd name="T5" fmla="*/ 1 h 109"/>
                <a:gd name="T6" fmla="*/ 1 w 120"/>
                <a:gd name="T7" fmla="*/ 1 h 109"/>
                <a:gd name="T8" fmla="*/ 1 w 120"/>
                <a:gd name="T9" fmla="*/ 1 h 109"/>
                <a:gd name="T10" fmla="*/ 1 w 120"/>
                <a:gd name="T11" fmla="*/ 1 h 109"/>
                <a:gd name="T12" fmla="*/ 1 w 120"/>
                <a:gd name="T13" fmla="*/ 1 h 109"/>
                <a:gd name="T14" fmla="*/ 1 w 120"/>
                <a:gd name="T15" fmla="*/ 1 h 109"/>
                <a:gd name="T16" fmla="*/ 1 w 120"/>
                <a:gd name="T17" fmla="*/ 1 h 109"/>
                <a:gd name="T18" fmla="*/ 0 w 120"/>
                <a:gd name="T19" fmla="*/ 1 h 109"/>
                <a:gd name="T20" fmla="*/ 1 w 120"/>
                <a:gd name="T21" fmla="*/ 1 h 109"/>
                <a:gd name="T22" fmla="*/ 1 w 120"/>
                <a:gd name="T23" fmla="*/ 1 h 109"/>
                <a:gd name="T24" fmla="*/ 1 w 120"/>
                <a:gd name="T25" fmla="*/ 1 h 109"/>
                <a:gd name="T26" fmla="*/ 1 w 120"/>
                <a:gd name="T27" fmla="*/ 1 h 109"/>
                <a:gd name="T28" fmla="*/ 1 w 120"/>
                <a:gd name="T29" fmla="*/ 1 h 109"/>
                <a:gd name="T30" fmla="*/ 1 w 120"/>
                <a:gd name="T31" fmla="*/ 1 h 109"/>
                <a:gd name="T32" fmla="*/ 1 w 120"/>
                <a:gd name="T33" fmla="*/ 1 h 109"/>
                <a:gd name="T34" fmla="*/ 1 w 120"/>
                <a:gd name="T35" fmla="*/ 0 h 109"/>
                <a:gd name="T36" fmla="*/ 1 w 120"/>
                <a:gd name="T37" fmla="*/ 1 h 109"/>
                <a:gd name="T38" fmla="*/ 1 w 120"/>
                <a:gd name="T39" fmla="*/ 1 h 109"/>
                <a:gd name="T40" fmla="*/ 1 w 120"/>
                <a:gd name="T41" fmla="*/ 1 h 109"/>
                <a:gd name="T42" fmla="*/ 1 w 120"/>
                <a:gd name="T43" fmla="*/ 1 h 10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20"/>
                <a:gd name="T67" fmla="*/ 0 h 109"/>
                <a:gd name="T68" fmla="*/ 120 w 120"/>
                <a:gd name="T69" fmla="*/ 109 h 10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20" h="109">
                  <a:moveTo>
                    <a:pt x="109" y="27"/>
                  </a:moveTo>
                  <a:lnTo>
                    <a:pt x="107" y="30"/>
                  </a:lnTo>
                  <a:lnTo>
                    <a:pt x="99" y="34"/>
                  </a:lnTo>
                  <a:lnTo>
                    <a:pt x="87" y="42"/>
                  </a:lnTo>
                  <a:lnTo>
                    <a:pt x="74" y="54"/>
                  </a:lnTo>
                  <a:lnTo>
                    <a:pt x="59" y="66"/>
                  </a:lnTo>
                  <a:lnTo>
                    <a:pt x="41" y="80"/>
                  </a:lnTo>
                  <a:lnTo>
                    <a:pt x="26" y="94"/>
                  </a:lnTo>
                  <a:lnTo>
                    <a:pt x="11" y="109"/>
                  </a:lnTo>
                  <a:lnTo>
                    <a:pt x="0" y="107"/>
                  </a:lnTo>
                  <a:lnTo>
                    <a:pt x="11" y="92"/>
                  </a:lnTo>
                  <a:lnTo>
                    <a:pt x="25" y="77"/>
                  </a:lnTo>
                  <a:lnTo>
                    <a:pt x="39" y="62"/>
                  </a:lnTo>
                  <a:lnTo>
                    <a:pt x="54" y="47"/>
                  </a:lnTo>
                  <a:lnTo>
                    <a:pt x="69" y="33"/>
                  </a:lnTo>
                  <a:lnTo>
                    <a:pt x="86" y="20"/>
                  </a:lnTo>
                  <a:lnTo>
                    <a:pt x="102" y="9"/>
                  </a:lnTo>
                  <a:lnTo>
                    <a:pt x="120" y="0"/>
                  </a:lnTo>
                  <a:lnTo>
                    <a:pt x="119" y="3"/>
                  </a:lnTo>
                  <a:lnTo>
                    <a:pt x="116" y="10"/>
                  </a:lnTo>
                  <a:lnTo>
                    <a:pt x="114" y="19"/>
                  </a:lnTo>
                  <a:lnTo>
                    <a:pt x="109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47" name="Freeform 3738"/>
            <p:cNvSpPr>
              <a:spLocks/>
            </p:cNvSpPr>
            <p:nvPr/>
          </p:nvSpPr>
          <p:spPr bwMode="auto">
            <a:xfrm>
              <a:off x="127" y="2162"/>
              <a:ext cx="76" cy="46"/>
            </a:xfrm>
            <a:custGeom>
              <a:avLst/>
              <a:gdLst>
                <a:gd name="T0" fmla="*/ 1 w 152"/>
                <a:gd name="T1" fmla="*/ 0 h 93"/>
                <a:gd name="T2" fmla="*/ 1 w 152"/>
                <a:gd name="T3" fmla="*/ 0 h 93"/>
                <a:gd name="T4" fmla="*/ 1 w 152"/>
                <a:gd name="T5" fmla="*/ 0 h 93"/>
                <a:gd name="T6" fmla="*/ 1 w 152"/>
                <a:gd name="T7" fmla="*/ 0 h 93"/>
                <a:gd name="T8" fmla="*/ 1 w 152"/>
                <a:gd name="T9" fmla="*/ 0 h 93"/>
                <a:gd name="T10" fmla="*/ 1 w 152"/>
                <a:gd name="T11" fmla="*/ 0 h 93"/>
                <a:gd name="T12" fmla="*/ 1 w 152"/>
                <a:gd name="T13" fmla="*/ 0 h 93"/>
                <a:gd name="T14" fmla="*/ 1 w 152"/>
                <a:gd name="T15" fmla="*/ 0 h 93"/>
                <a:gd name="T16" fmla="*/ 1 w 152"/>
                <a:gd name="T17" fmla="*/ 0 h 93"/>
                <a:gd name="T18" fmla="*/ 1 w 152"/>
                <a:gd name="T19" fmla="*/ 0 h 93"/>
                <a:gd name="T20" fmla="*/ 1 w 152"/>
                <a:gd name="T21" fmla="*/ 0 h 93"/>
                <a:gd name="T22" fmla="*/ 1 w 152"/>
                <a:gd name="T23" fmla="*/ 0 h 93"/>
                <a:gd name="T24" fmla="*/ 1 w 152"/>
                <a:gd name="T25" fmla="*/ 0 h 93"/>
                <a:gd name="T26" fmla="*/ 1 w 152"/>
                <a:gd name="T27" fmla="*/ 0 h 93"/>
                <a:gd name="T28" fmla="*/ 1 w 152"/>
                <a:gd name="T29" fmla="*/ 0 h 93"/>
                <a:gd name="T30" fmla="*/ 1 w 152"/>
                <a:gd name="T31" fmla="*/ 0 h 93"/>
                <a:gd name="T32" fmla="*/ 1 w 152"/>
                <a:gd name="T33" fmla="*/ 0 h 93"/>
                <a:gd name="T34" fmla="*/ 1 w 152"/>
                <a:gd name="T35" fmla="*/ 0 h 93"/>
                <a:gd name="T36" fmla="*/ 1 w 152"/>
                <a:gd name="T37" fmla="*/ 0 h 93"/>
                <a:gd name="T38" fmla="*/ 1 w 152"/>
                <a:gd name="T39" fmla="*/ 0 h 93"/>
                <a:gd name="T40" fmla="*/ 1 w 152"/>
                <a:gd name="T41" fmla="*/ 0 h 93"/>
                <a:gd name="T42" fmla="*/ 1 w 152"/>
                <a:gd name="T43" fmla="*/ 0 h 93"/>
                <a:gd name="T44" fmla="*/ 1 w 152"/>
                <a:gd name="T45" fmla="*/ 0 h 93"/>
                <a:gd name="T46" fmla="*/ 1 w 152"/>
                <a:gd name="T47" fmla="*/ 0 h 93"/>
                <a:gd name="T48" fmla="*/ 0 w 152"/>
                <a:gd name="T49" fmla="*/ 0 h 93"/>
                <a:gd name="T50" fmla="*/ 1 w 152"/>
                <a:gd name="T51" fmla="*/ 0 h 93"/>
                <a:gd name="T52" fmla="*/ 1 w 152"/>
                <a:gd name="T53" fmla="*/ 0 h 93"/>
                <a:gd name="T54" fmla="*/ 1 w 152"/>
                <a:gd name="T55" fmla="*/ 0 h 93"/>
                <a:gd name="T56" fmla="*/ 1 w 152"/>
                <a:gd name="T57" fmla="*/ 0 h 93"/>
                <a:gd name="T58" fmla="*/ 1 w 152"/>
                <a:gd name="T59" fmla="*/ 0 h 93"/>
                <a:gd name="T60" fmla="*/ 1 w 152"/>
                <a:gd name="T61" fmla="*/ 0 h 93"/>
                <a:gd name="T62" fmla="*/ 1 w 152"/>
                <a:gd name="T63" fmla="*/ 0 h 93"/>
                <a:gd name="T64" fmla="*/ 1 w 152"/>
                <a:gd name="T65" fmla="*/ 0 h 93"/>
                <a:gd name="T66" fmla="*/ 1 w 152"/>
                <a:gd name="T67" fmla="*/ 0 h 93"/>
                <a:gd name="T68" fmla="*/ 1 w 152"/>
                <a:gd name="T69" fmla="*/ 0 h 93"/>
                <a:gd name="T70" fmla="*/ 1 w 152"/>
                <a:gd name="T71" fmla="*/ 0 h 93"/>
                <a:gd name="T72" fmla="*/ 1 w 152"/>
                <a:gd name="T73" fmla="*/ 0 h 93"/>
                <a:gd name="T74" fmla="*/ 1 w 152"/>
                <a:gd name="T75" fmla="*/ 0 h 93"/>
                <a:gd name="T76" fmla="*/ 1 w 152"/>
                <a:gd name="T77" fmla="*/ 0 h 93"/>
                <a:gd name="T78" fmla="*/ 1 w 152"/>
                <a:gd name="T79" fmla="*/ 0 h 93"/>
                <a:gd name="T80" fmla="*/ 1 w 152"/>
                <a:gd name="T81" fmla="*/ 0 h 93"/>
                <a:gd name="T82" fmla="*/ 1 w 152"/>
                <a:gd name="T83" fmla="*/ 0 h 93"/>
                <a:gd name="T84" fmla="*/ 1 w 152"/>
                <a:gd name="T85" fmla="*/ 0 h 93"/>
                <a:gd name="T86" fmla="*/ 1 w 152"/>
                <a:gd name="T87" fmla="*/ 0 h 93"/>
                <a:gd name="T88" fmla="*/ 1 w 152"/>
                <a:gd name="T89" fmla="*/ 0 h 93"/>
                <a:gd name="T90" fmla="*/ 1 w 152"/>
                <a:gd name="T91" fmla="*/ 0 h 93"/>
                <a:gd name="T92" fmla="*/ 1 w 152"/>
                <a:gd name="T93" fmla="*/ 0 h 93"/>
                <a:gd name="T94" fmla="*/ 1 w 152"/>
                <a:gd name="T95" fmla="*/ 0 h 93"/>
                <a:gd name="T96" fmla="*/ 1 w 152"/>
                <a:gd name="T97" fmla="*/ 0 h 93"/>
                <a:gd name="T98" fmla="*/ 1 w 152"/>
                <a:gd name="T99" fmla="*/ 0 h 9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52"/>
                <a:gd name="T151" fmla="*/ 0 h 93"/>
                <a:gd name="T152" fmla="*/ 152 w 152"/>
                <a:gd name="T153" fmla="*/ 93 h 9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52" h="93">
                  <a:moveTo>
                    <a:pt x="91" y="91"/>
                  </a:moveTo>
                  <a:lnTo>
                    <a:pt x="93" y="82"/>
                  </a:lnTo>
                  <a:lnTo>
                    <a:pt x="99" y="73"/>
                  </a:lnTo>
                  <a:lnTo>
                    <a:pt x="105" y="66"/>
                  </a:lnTo>
                  <a:lnTo>
                    <a:pt x="113" y="58"/>
                  </a:lnTo>
                  <a:lnTo>
                    <a:pt x="120" y="51"/>
                  </a:lnTo>
                  <a:lnTo>
                    <a:pt x="125" y="44"/>
                  </a:lnTo>
                  <a:lnTo>
                    <a:pt x="130" y="36"/>
                  </a:lnTo>
                  <a:lnTo>
                    <a:pt x="131" y="27"/>
                  </a:lnTo>
                  <a:lnTo>
                    <a:pt x="127" y="21"/>
                  </a:lnTo>
                  <a:lnTo>
                    <a:pt x="117" y="21"/>
                  </a:lnTo>
                  <a:lnTo>
                    <a:pt x="106" y="24"/>
                  </a:lnTo>
                  <a:lnTo>
                    <a:pt x="93" y="32"/>
                  </a:lnTo>
                  <a:lnTo>
                    <a:pt x="78" y="42"/>
                  </a:lnTo>
                  <a:lnTo>
                    <a:pt x="64" y="52"/>
                  </a:lnTo>
                  <a:lnTo>
                    <a:pt x="51" y="61"/>
                  </a:lnTo>
                  <a:lnTo>
                    <a:pt x="39" y="69"/>
                  </a:lnTo>
                  <a:lnTo>
                    <a:pt x="34" y="73"/>
                  </a:lnTo>
                  <a:lnTo>
                    <a:pt x="30" y="76"/>
                  </a:lnTo>
                  <a:lnTo>
                    <a:pt x="24" y="79"/>
                  </a:lnTo>
                  <a:lnTo>
                    <a:pt x="18" y="80"/>
                  </a:lnTo>
                  <a:lnTo>
                    <a:pt x="13" y="81"/>
                  </a:lnTo>
                  <a:lnTo>
                    <a:pt x="8" y="80"/>
                  </a:lnTo>
                  <a:lnTo>
                    <a:pt x="3" y="77"/>
                  </a:lnTo>
                  <a:lnTo>
                    <a:pt x="0" y="73"/>
                  </a:lnTo>
                  <a:lnTo>
                    <a:pt x="18" y="61"/>
                  </a:lnTo>
                  <a:lnTo>
                    <a:pt x="33" y="51"/>
                  </a:lnTo>
                  <a:lnTo>
                    <a:pt x="47" y="42"/>
                  </a:lnTo>
                  <a:lnTo>
                    <a:pt x="60" y="32"/>
                  </a:lnTo>
                  <a:lnTo>
                    <a:pt x="72" y="24"/>
                  </a:lnTo>
                  <a:lnTo>
                    <a:pt x="85" y="16"/>
                  </a:lnTo>
                  <a:lnTo>
                    <a:pt x="99" y="8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5" y="0"/>
                  </a:lnTo>
                  <a:lnTo>
                    <a:pt x="131" y="0"/>
                  </a:lnTo>
                  <a:lnTo>
                    <a:pt x="137" y="1"/>
                  </a:lnTo>
                  <a:lnTo>
                    <a:pt x="142" y="1"/>
                  </a:lnTo>
                  <a:lnTo>
                    <a:pt x="146" y="4"/>
                  </a:lnTo>
                  <a:lnTo>
                    <a:pt x="150" y="7"/>
                  </a:lnTo>
                  <a:lnTo>
                    <a:pt x="152" y="13"/>
                  </a:lnTo>
                  <a:lnTo>
                    <a:pt x="151" y="23"/>
                  </a:lnTo>
                  <a:lnTo>
                    <a:pt x="147" y="34"/>
                  </a:lnTo>
                  <a:lnTo>
                    <a:pt x="144" y="44"/>
                  </a:lnTo>
                  <a:lnTo>
                    <a:pt x="139" y="54"/>
                  </a:lnTo>
                  <a:lnTo>
                    <a:pt x="133" y="65"/>
                  </a:lnTo>
                  <a:lnTo>
                    <a:pt x="127" y="74"/>
                  </a:lnTo>
                  <a:lnTo>
                    <a:pt x="121" y="84"/>
                  </a:lnTo>
                  <a:lnTo>
                    <a:pt x="115" y="93"/>
                  </a:lnTo>
                  <a:lnTo>
                    <a:pt x="91" y="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48" name="Freeform 3739"/>
            <p:cNvSpPr>
              <a:spLocks/>
            </p:cNvSpPr>
            <p:nvPr/>
          </p:nvSpPr>
          <p:spPr bwMode="auto">
            <a:xfrm>
              <a:off x="588" y="2281"/>
              <a:ext cx="210" cy="27"/>
            </a:xfrm>
            <a:custGeom>
              <a:avLst/>
              <a:gdLst>
                <a:gd name="T0" fmla="*/ 1 w 420"/>
                <a:gd name="T1" fmla="*/ 1 h 53"/>
                <a:gd name="T2" fmla="*/ 1 w 420"/>
                <a:gd name="T3" fmla="*/ 1 h 53"/>
                <a:gd name="T4" fmla="*/ 1 w 420"/>
                <a:gd name="T5" fmla="*/ 1 h 53"/>
                <a:gd name="T6" fmla="*/ 1 w 420"/>
                <a:gd name="T7" fmla="*/ 1 h 53"/>
                <a:gd name="T8" fmla="*/ 1 w 420"/>
                <a:gd name="T9" fmla="*/ 1 h 53"/>
                <a:gd name="T10" fmla="*/ 1 w 420"/>
                <a:gd name="T11" fmla="*/ 1 h 53"/>
                <a:gd name="T12" fmla="*/ 1 w 420"/>
                <a:gd name="T13" fmla="*/ 1 h 53"/>
                <a:gd name="T14" fmla="*/ 1 w 420"/>
                <a:gd name="T15" fmla="*/ 1 h 53"/>
                <a:gd name="T16" fmla="*/ 1 w 420"/>
                <a:gd name="T17" fmla="*/ 1 h 53"/>
                <a:gd name="T18" fmla="*/ 1 w 420"/>
                <a:gd name="T19" fmla="*/ 1 h 53"/>
                <a:gd name="T20" fmla="*/ 1 w 420"/>
                <a:gd name="T21" fmla="*/ 1 h 53"/>
                <a:gd name="T22" fmla="*/ 1 w 420"/>
                <a:gd name="T23" fmla="*/ 1 h 53"/>
                <a:gd name="T24" fmla="*/ 1 w 420"/>
                <a:gd name="T25" fmla="*/ 1 h 53"/>
                <a:gd name="T26" fmla="*/ 1 w 420"/>
                <a:gd name="T27" fmla="*/ 1 h 53"/>
                <a:gd name="T28" fmla="*/ 1 w 420"/>
                <a:gd name="T29" fmla="*/ 1 h 53"/>
                <a:gd name="T30" fmla="*/ 1 w 420"/>
                <a:gd name="T31" fmla="*/ 1 h 53"/>
                <a:gd name="T32" fmla="*/ 1 w 420"/>
                <a:gd name="T33" fmla="*/ 1 h 53"/>
                <a:gd name="T34" fmla="*/ 1 w 420"/>
                <a:gd name="T35" fmla="*/ 1 h 53"/>
                <a:gd name="T36" fmla="*/ 1 w 420"/>
                <a:gd name="T37" fmla="*/ 1 h 53"/>
                <a:gd name="T38" fmla="*/ 1 w 420"/>
                <a:gd name="T39" fmla="*/ 1 h 53"/>
                <a:gd name="T40" fmla="*/ 1 w 420"/>
                <a:gd name="T41" fmla="*/ 1 h 53"/>
                <a:gd name="T42" fmla="*/ 1 w 420"/>
                <a:gd name="T43" fmla="*/ 1 h 53"/>
                <a:gd name="T44" fmla="*/ 1 w 420"/>
                <a:gd name="T45" fmla="*/ 1 h 53"/>
                <a:gd name="T46" fmla="*/ 1 w 420"/>
                <a:gd name="T47" fmla="*/ 1 h 53"/>
                <a:gd name="T48" fmla="*/ 0 w 420"/>
                <a:gd name="T49" fmla="*/ 1 h 53"/>
                <a:gd name="T50" fmla="*/ 1 w 420"/>
                <a:gd name="T51" fmla="*/ 1 h 53"/>
                <a:gd name="T52" fmla="*/ 1 w 420"/>
                <a:gd name="T53" fmla="*/ 1 h 53"/>
                <a:gd name="T54" fmla="*/ 1 w 420"/>
                <a:gd name="T55" fmla="*/ 1 h 53"/>
                <a:gd name="T56" fmla="*/ 1 w 420"/>
                <a:gd name="T57" fmla="*/ 1 h 53"/>
                <a:gd name="T58" fmla="*/ 1 w 420"/>
                <a:gd name="T59" fmla="*/ 1 h 53"/>
                <a:gd name="T60" fmla="*/ 1 w 420"/>
                <a:gd name="T61" fmla="*/ 1 h 53"/>
                <a:gd name="T62" fmla="*/ 1 w 420"/>
                <a:gd name="T63" fmla="*/ 1 h 53"/>
                <a:gd name="T64" fmla="*/ 1 w 420"/>
                <a:gd name="T65" fmla="*/ 1 h 53"/>
                <a:gd name="T66" fmla="*/ 1 w 420"/>
                <a:gd name="T67" fmla="*/ 1 h 53"/>
                <a:gd name="T68" fmla="*/ 1 w 420"/>
                <a:gd name="T69" fmla="*/ 1 h 53"/>
                <a:gd name="T70" fmla="*/ 1 w 420"/>
                <a:gd name="T71" fmla="*/ 1 h 53"/>
                <a:gd name="T72" fmla="*/ 1 w 420"/>
                <a:gd name="T73" fmla="*/ 1 h 53"/>
                <a:gd name="T74" fmla="*/ 1 w 420"/>
                <a:gd name="T75" fmla="*/ 1 h 53"/>
                <a:gd name="T76" fmla="*/ 1 w 420"/>
                <a:gd name="T77" fmla="*/ 1 h 53"/>
                <a:gd name="T78" fmla="*/ 1 w 420"/>
                <a:gd name="T79" fmla="*/ 0 h 53"/>
                <a:gd name="T80" fmla="*/ 1 w 420"/>
                <a:gd name="T81" fmla="*/ 0 h 53"/>
                <a:gd name="T82" fmla="*/ 1 w 420"/>
                <a:gd name="T83" fmla="*/ 0 h 53"/>
                <a:gd name="T84" fmla="*/ 1 w 420"/>
                <a:gd name="T85" fmla="*/ 0 h 53"/>
                <a:gd name="T86" fmla="*/ 1 w 420"/>
                <a:gd name="T87" fmla="*/ 1 h 53"/>
                <a:gd name="T88" fmla="*/ 1 w 420"/>
                <a:gd name="T89" fmla="*/ 1 h 53"/>
                <a:gd name="T90" fmla="*/ 1 w 420"/>
                <a:gd name="T91" fmla="*/ 1 h 53"/>
                <a:gd name="T92" fmla="*/ 1 w 420"/>
                <a:gd name="T93" fmla="*/ 1 h 53"/>
                <a:gd name="T94" fmla="*/ 1 w 420"/>
                <a:gd name="T95" fmla="*/ 1 h 53"/>
                <a:gd name="T96" fmla="*/ 1 w 420"/>
                <a:gd name="T97" fmla="*/ 1 h 53"/>
                <a:gd name="T98" fmla="*/ 1 w 420"/>
                <a:gd name="T99" fmla="*/ 1 h 53"/>
                <a:gd name="T100" fmla="*/ 1 w 420"/>
                <a:gd name="T101" fmla="*/ 1 h 53"/>
                <a:gd name="T102" fmla="*/ 1 w 420"/>
                <a:gd name="T103" fmla="*/ 1 h 53"/>
                <a:gd name="T104" fmla="*/ 1 w 420"/>
                <a:gd name="T105" fmla="*/ 1 h 53"/>
                <a:gd name="T106" fmla="*/ 1 w 420"/>
                <a:gd name="T107" fmla="*/ 1 h 53"/>
                <a:gd name="T108" fmla="*/ 1 w 420"/>
                <a:gd name="T109" fmla="*/ 1 h 53"/>
                <a:gd name="T110" fmla="*/ 1 w 420"/>
                <a:gd name="T111" fmla="*/ 1 h 53"/>
                <a:gd name="T112" fmla="*/ 1 w 420"/>
                <a:gd name="T113" fmla="*/ 1 h 5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20"/>
                <a:gd name="T172" fmla="*/ 0 h 53"/>
                <a:gd name="T173" fmla="*/ 420 w 420"/>
                <a:gd name="T174" fmla="*/ 53 h 5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20" h="53">
                  <a:moveTo>
                    <a:pt x="420" y="53"/>
                  </a:moveTo>
                  <a:lnTo>
                    <a:pt x="417" y="52"/>
                  </a:lnTo>
                  <a:lnTo>
                    <a:pt x="409" y="49"/>
                  </a:lnTo>
                  <a:lnTo>
                    <a:pt x="395" y="46"/>
                  </a:lnTo>
                  <a:lnTo>
                    <a:pt x="379" y="41"/>
                  </a:lnTo>
                  <a:lnTo>
                    <a:pt x="361" y="38"/>
                  </a:lnTo>
                  <a:lnTo>
                    <a:pt x="340" y="34"/>
                  </a:lnTo>
                  <a:lnTo>
                    <a:pt x="319" y="32"/>
                  </a:lnTo>
                  <a:lnTo>
                    <a:pt x="299" y="32"/>
                  </a:lnTo>
                  <a:lnTo>
                    <a:pt x="289" y="32"/>
                  </a:lnTo>
                  <a:lnTo>
                    <a:pt x="276" y="33"/>
                  </a:lnTo>
                  <a:lnTo>
                    <a:pt x="261" y="33"/>
                  </a:lnTo>
                  <a:lnTo>
                    <a:pt x="244" y="33"/>
                  </a:lnTo>
                  <a:lnTo>
                    <a:pt x="226" y="34"/>
                  </a:lnTo>
                  <a:lnTo>
                    <a:pt x="205" y="34"/>
                  </a:lnTo>
                  <a:lnTo>
                    <a:pt x="184" y="34"/>
                  </a:lnTo>
                  <a:lnTo>
                    <a:pt x="162" y="34"/>
                  </a:lnTo>
                  <a:lnTo>
                    <a:pt x="139" y="36"/>
                  </a:lnTo>
                  <a:lnTo>
                    <a:pt x="116" y="36"/>
                  </a:lnTo>
                  <a:lnTo>
                    <a:pt x="95" y="37"/>
                  </a:lnTo>
                  <a:lnTo>
                    <a:pt x="73" y="37"/>
                  </a:lnTo>
                  <a:lnTo>
                    <a:pt x="53" y="38"/>
                  </a:lnTo>
                  <a:lnTo>
                    <a:pt x="33" y="38"/>
                  </a:lnTo>
                  <a:lnTo>
                    <a:pt x="16" y="39"/>
                  </a:lnTo>
                  <a:lnTo>
                    <a:pt x="0" y="40"/>
                  </a:lnTo>
                  <a:lnTo>
                    <a:pt x="1" y="39"/>
                  </a:lnTo>
                  <a:lnTo>
                    <a:pt x="5" y="37"/>
                  </a:lnTo>
                  <a:lnTo>
                    <a:pt x="10" y="33"/>
                  </a:lnTo>
                  <a:lnTo>
                    <a:pt x="17" y="30"/>
                  </a:lnTo>
                  <a:lnTo>
                    <a:pt x="24" y="26"/>
                  </a:lnTo>
                  <a:lnTo>
                    <a:pt x="33" y="23"/>
                  </a:lnTo>
                  <a:lnTo>
                    <a:pt x="42" y="21"/>
                  </a:lnTo>
                  <a:lnTo>
                    <a:pt x="50" y="18"/>
                  </a:lnTo>
                  <a:lnTo>
                    <a:pt x="68" y="14"/>
                  </a:lnTo>
                  <a:lnTo>
                    <a:pt x="86" y="10"/>
                  </a:lnTo>
                  <a:lnTo>
                    <a:pt x="106" y="7"/>
                  </a:lnTo>
                  <a:lnTo>
                    <a:pt x="124" y="4"/>
                  </a:lnTo>
                  <a:lnTo>
                    <a:pt x="144" y="2"/>
                  </a:lnTo>
                  <a:lnTo>
                    <a:pt x="162" y="1"/>
                  </a:lnTo>
                  <a:lnTo>
                    <a:pt x="182" y="0"/>
                  </a:lnTo>
                  <a:lnTo>
                    <a:pt x="202" y="0"/>
                  </a:lnTo>
                  <a:lnTo>
                    <a:pt x="220" y="0"/>
                  </a:lnTo>
                  <a:lnTo>
                    <a:pt x="240" y="0"/>
                  </a:lnTo>
                  <a:lnTo>
                    <a:pt x="258" y="1"/>
                  </a:lnTo>
                  <a:lnTo>
                    <a:pt x="276" y="3"/>
                  </a:lnTo>
                  <a:lnTo>
                    <a:pt x="295" y="4"/>
                  </a:lnTo>
                  <a:lnTo>
                    <a:pt x="312" y="7"/>
                  </a:lnTo>
                  <a:lnTo>
                    <a:pt x="329" y="9"/>
                  </a:lnTo>
                  <a:lnTo>
                    <a:pt x="347" y="12"/>
                  </a:lnTo>
                  <a:lnTo>
                    <a:pt x="358" y="15"/>
                  </a:lnTo>
                  <a:lnTo>
                    <a:pt x="369" y="18"/>
                  </a:lnTo>
                  <a:lnTo>
                    <a:pt x="379" y="22"/>
                  </a:lnTo>
                  <a:lnTo>
                    <a:pt x="388" y="25"/>
                  </a:lnTo>
                  <a:lnTo>
                    <a:pt x="396" y="31"/>
                  </a:lnTo>
                  <a:lnTo>
                    <a:pt x="404" y="37"/>
                  </a:lnTo>
                  <a:lnTo>
                    <a:pt x="412" y="45"/>
                  </a:lnTo>
                  <a:lnTo>
                    <a:pt x="420" y="5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49" name="Freeform 3740"/>
            <p:cNvSpPr>
              <a:spLocks/>
            </p:cNvSpPr>
            <p:nvPr/>
          </p:nvSpPr>
          <p:spPr bwMode="auto">
            <a:xfrm>
              <a:off x="447" y="2399"/>
              <a:ext cx="197" cy="100"/>
            </a:xfrm>
            <a:custGeom>
              <a:avLst/>
              <a:gdLst>
                <a:gd name="T0" fmla="*/ 1 w 394"/>
                <a:gd name="T1" fmla="*/ 1 h 199"/>
                <a:gd name="T2" fmla="*/ 1 w 394"/>
                <a:gd name="T3" fmla="*/ 1 h 199"/>
                <a:gd name="T4" fmla="*/ 1 w 394"/>
                <a:gd name="T5" fmla="*/ 1 h 199"/>
                <a:gd name="T6" fmla="*/ 1 w 394"/>
                <a:gd name="T7" fmla="*/ 1 h 199"/>
                <a:gd name="T8" fmla="*/ 1 w 394"/>
                <a:gd name="T9" fmla="*/ 1 h 199"/>
                <a:gd name="T10" fmla="*/ 1 w 394"/>
                <a:gd name="T11" fmla="*/ 1 h 199"/>
                <a:gd name="T12" fmla="*/ 1 w 394"/>
                <a:gd name="T13" fmla="*/ 1 h 199"/>
                <a:gd name="T14" fmla="*/ 1 w 394"/>
                <a:gd name="T15" fmla="*/ 1 h 199"/>
                <a:gd name="T16" fmla="*/ 1 w 394"/>
                <a:gd name="T17" fmla="*/ 1 h 199"/>
                <a:gd name="T18" fmla="*/ 1 w 394"/>
                <a:gd name="T19" fmla="*/ 1 h 199"/>
                <a:gd name="T20" fmla="*/ 1 w 394"/>
                <a:gd name="T21" fmla="*/ 1 h 199"/>
                <a:gd name="T22" fmla="*/ 1 w 394"/>
                <a:gd name="T23" fmla="*/ 1 h 199"/>
                <a:gd name="T24" fmla="*/ 1 w 394"/>
                <a:gd name="T25" fmla="*/ 1 h 199"/>
                <a:gd name="T26" fmla="*/ 1 w 394"/>
                <a:gd name="T27" fmla="*/ 1 h 199"/>
                <a:gd name="T28" fmla="*/ 1 w 394"/>
                <a:gd name="T29" fmla="*/ 1 h 199"/>
                <a:gd name="T30" fmla="*/ 1 w 394"/>
                <a:gd name="T31" fmla="*/ 1 h 199"/>
                <a:gd name="T32" fmla="*/ 1 w 394"/>
                <a:gd name="T33" fmla="*/ 1 h 199"/>
                <a:gd name="T34" fmla="*/ 1 w 394"/>
                <a:gd name="T35" fmla="*/ 0 h 199"/>
                <a:gd name="T36" fmla="*/ 1 w 394"/>
                <a:gd name="T37" fmla="*/ 1 h 199"/>
                <a:gd name="T38" fmla="*/ 1 w 394"/>
                <a:gd name="T39" fmla="*/ 1 h 199"/>
                <a:gd name="T40" fmla="*/ 1 w 394"/>
                <a:gd name="T41" fmla="*/ 1 h 199"/>
                <a:gd name="T42" fmla="*/ 1 w 394"/>
                <a:gd name="T43" fmla="*/ 1 h 199"/>
                <a:gd name="T44" fmla="*/ 1 w 394"/>
                <a:gd name="T45" fmla="*/ 1 h 199"/>
                <a:gd name="T46" fmla="*/ 1 w 394"/>
                <a:gd name="T47" fmla="*/ 1 h 199"/>
                <a:gd name="T48" fmla="*/ 1 w 394"/>
                <a:gd name="T49" fmla="*/ 1 h 199"/>
                <a:gd name="T50" fmla="*/ 1 w 394"/>
                <a:gd name="T51" fmla="*/ 1 h 199"/>
                <a:gd name="T52" fmla="*/ 1 w 394"/>
                <a:gd name="T53" fmla="*/ 1 h 199"/>
                <a:gd name="T54" fmla="*/ 1 w 394"/>
                <a:gd name="T55" fmla="*/ 1 h 199"/>
                <a:gd name="T56" fmla="*/ 1 w 394"/>
                <a:gd name="T57" fmla="*/ 1 h 199"/>
                <a:gd name="T58" fmla="*/ 1 w 394"/>
                <a:gd name="T59" fmla="*/ 1 h 199"/>
                <a:gd name="T60" fmla="*/ 1 w 394"/>
                <a:gd name="T61" fmla="*/ 1 h 199"/>
                <a:gd name="T62" fmla="*/ 1 w 394"/>
                <a:gd name="T63" fmla="*/ 1 h 199"/>
                <a:gd name="T64" fmla="*/ 1 w 394"/>
                <a:gd name="T65" fmla="*/ 1 h 199"/>
                <a:gd name="T66" fmla="*/ 1 w 394"/>
                <a:gd name="T67" fmla="*/ 1 h 199"/>
                <a:gd name="T68" fmla="*/ 1 w 394"/>
                <a:gd name="T69" fmla="*/ 1 h 199"/>
                <a:gd name="T70" fmla="*/ 1 w 394"/>
                <a:gd name="T71" fmla="*/ 1 h 199"/>
                <a:gd name="T72" fmla="*/ 1 w 394"/>
                <a:gd name="T73" fmla="*/ 1 h 199"/>
                <a:gd name="T74" fmla="*/ 1 w 394"/>
                <a:gd name="T75" fmla="*/ 1 h 199"/>
                <a:gd name="T76" fmla="*/ 1 w 394"/>
                <a:gd name="T77" fmla="*/ 1 h 199"/>
                <a:gd name="T78" fmla="*/ 1 w 394"/>
                <a:gd name="T79" fmla="*/ 1 h 199"/>
                <a:gd name="T80" fmla="*/ 1 w 394"/>
                <a:gd name="T81" fmla="*/ 1 h 199"/>
                <a:gd name="T82" fmla="*/ 1 w 394"/>
                <a:gd name="T83" fmla="*/ 1 h 199"/>
                <a:gd name="T84" fmla="*/ 1 w 394"/>
                <a:gd name="T85" fmla="*/ 1 h 199"/>
                <a:gd name="T86" fmla="*/ 1 w 394"/>
                <a:gd name="T87" fmla="*/ 1 h 199"/>
                <a:gd name="T88" fmla="*/ 1 w 394"/>
                <a:gd name="T89" fmla="*/ 1 h 199"/>
                <a:gd name="T90" fmla="*/ 1 w 394"/>
                <a:gd name="T91" fmla="*/ 1 h 199"/>
                <a:gd name="T92" fmla="*/ 1 w 394"/>
                <a:gd name="T93" fmla="*/ 1 h 199"/>
                <a:gd name="T94" fmla="*/ 1 w 394"/>
                <a:gd name="T95" fmla="*/ 1 h 199"/>
                <a:gd name="T96" fmla="*/ 1 w 394"/>
                <a:gd name="T97" fmla="*/ 1 h 199"/>
                <a:gd name="T98" fmla="*/ 0 w 394"/>
                <a:gd name="T99" fmla="*/ 1 h 199"/>
                <a:gd name="T100" fmla="*/ 1 w 394"/>
                <a:gd name="T101" fmla="*/ 1 h 19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94"/>
                <a:gd name="T154" fmla="*/ 0 h 199"/>
                <a:gd name="T155" fmla="*/ 394 w 394"/>
                <a:gd name="T156" fmla="*/ 199 h 19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94" h="199">
                  <a:moveTo>
                    <a:pt x="1" y="83"/>
                  </a:moveTo>
                  <a:lnTo>
                    <a:pt x="8" y="86"/>
                  </a:lnTo>
                  <a:lnTo>
                    <a:pt x="17" y="91"/>
                  </a:lnTo>
                  <a:lnTo>
                    <a:pt x="29" y="95"/>
                  </a:lnTo>
                  <a:lnTo>
                    <a:pt x="42" y="100"/>
                  </a:lnTo>
                  <a:lnTo>
                    <a:pt x="56" y="106"/>
                  </a:lnTo>
                  <a:lnTo>
                    <a:pt x="73" y="112"/>
                  </a:lnTo>
                  <a:lnTo>
                    <a:pt x="89" y="117"/>
                  </a:lnTo>
                  <a:lnTo>
                    <a:pt x="105" y="123"/>
                  </a:lnTo>
                  <a:lnTo>
                    <a:pt x="121" y="129"/>
                  </a:lnTo>
                  <a:lnTo>
                    <a:pt x="136" y="135"/>
                  </a:lnTo>
                  <a:lnTo>
                    <a:pt x="150" y="139"/>
                  </a:lnTo>
                  <a:lnTo>
                    <a:pt x="162" y="144"/>
                  </a:lnTo>
                  <a:lnTo>
                    <a:pt x="173" y="147"/>
                  </a:lnTo>
                  <a:lnTo>
                    <a:pt x="181" y="150"/>
                  </a:lnTo>
                  <a:lnTo>
                    <a:pt x="185" y="151"/>
                  </a:lnTo>
                  <a:lnTo>
                    <a:pt x="188" y="152"/>
                  </a:lnTo>
                  <a:lnTo>
                    <a:pt x="394" y="0"/>
                  </a:lnTo>
                  <a:lnTo>
                    <a:pt x="394" y="4"/>
                  </a:lnTo>
                  <a:lnTo>
                    <a:pt x="389" y="12"/>
                  </a:lnTo>
                  <a:lnTo>
                    <a:pt x="381" y="22"/>
                  </a:lnTo>
                  <a:lnTo>
                    <a:pt x="370" y="33"/>
                  </a:lnTo>
                  <a:lnTo>
                    <a:pt x="355" y="46"/>
                  </a:lnTo>
                  <a:lnTo>
                    <a:pt x="339" y="60"/>
                  </a:lnTo>
                  <a:lnTo>
                    <a:pt x="321" y="74"/>
                  </a:lnTo>
                  <a:lnTo>
                    <a:pt x="303" y="88"/>
                  </a:lnTo>
                  <a:lnTo>
                    <a:pt x="285" y="102"/>
                  </a:lnTo>
                  <a:lnTo>
                    <a:pt x="266" y="116"/>
                  </a:lnTo>
                  <a:lnTo>
                    <a:pt x="250" y="129"/>
                  </a:lnTo>
                  <a:lnTo>
                    <a:pt x="234" y="139"/>
                  </a:lnTo>
                  <a:lnTo>
                    <a:pt x="221" y="148"/>
                  </a:lnTo>
                  <a:lnTo>
                    <a:pt x="212" y="156"/>
                  </a:lnTo>
                  <a:lnTo>
                    <a:pt x="205" y="161"/>
                  </a:lnTo>
                  <a:lnTo>
                    <a:pt x="203" y="162"/>
                  </a:lnTo>
                  <a:lnTo>
                    <a:pt x="203" y="176"/>
                  </a:lnTo>
                  <a:lnTo>
                    <a:pt x="198" y="189"/>
                  </a:lnTo>
                  <a:lnTo>
                    <a:pt x="194" y="197"/>
                  </a:lnTo>
                  <a:lnTo>
                    <a:pt x="189" y="199"/>
                  </a:lnTo>
                  <a:lnTo>
                    <a:pt x="187" y="191"/>
                  </a:lnTo>
                  <a:lnTo>
                    <a:pt x="188" y="181"/>
                  </a:lnTo>
                  <a:lnTo>
                    <a:pt x="187" y="171"/>
                  </a:lnTo>
                  <a:lnTo>
                    <a:pt x="179" y="168"/>
                  </a:lnTo>
                  <a:lnTo>
                    <a:pt x="157" y="161"/>
                  </a:lnTo>
                  <a:lnTo>
                    <a:pt x="134" y="153"/>
                  </a:lnTo>
                  <a:lnTo>
                    <a:pt x="112" y="145"/>
                  </a:lnTo>
                  <a:lnTo>
                    <a:pt x="89" y="137"/>
                  </a:lnTo>
                  <a:lnTo>
                    <a:pt x="67" y="129"/>
                  </a:lnTo>
                  <a:lnTo>
                    <a:pt x="44" y="121"/>
                  </a:lnTo>
                  <a:lnTo>
                    <a:pt x="22" y="113"/>
                  </a:lnTo>
                  <a:lnTo>
                    <a:pt x="0" y="105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50" name="Freeform 3741"/>
            <p:cNvSpPr>
              <a:spLocks/>
            </p:cNvSpPr>
            <p:nvPr/>
          </p:nvSpPr>
          <p:spPr bwMode="auto">
            <a:xfrm>
              <a:off x="449" y="2405"/>
              <a:ext cx="209" cy="113"/>
            </a:xfrm>
            <a:custGeom>
              <a:avLst/>
              <a:gdLst>
                <a:gd name="T0" fmla="*/ 1 w 417"/>
                <a:gd name="T1" fmla="*/ 1 h 225"/>
                <a:gd name="T2" fmla="*/ 1 w 417"/>
                <a:gd name="T3" fmla="*/ 1 h 225"/>
                <a:gd name="T4" fmla="*/ 1 w 417"/>
                <a:gd name="T5" fmla="*/ 1 h 225"/>
                <a:gd name="T6" fmla="*/ 1 w 417"/>
                <a:gd name="T7" fmla="*/ 1 h 225"/>
                <a:gd name="T8" fmla="*/ 1 w 417"/>
                <a:gd name="T9" fmla="*/ 1 h 225"/>
                <a:gd name="T10" fmla="*/ 1 w 417"/>
                <a:gd name="T11" fmla="*/ 1 h 225"/>
                <a:gd name="T12" fmla="*/ 1 w 417"/>
                <a:gd name="T13" fmla="*/ 1 h 225"/>
                <a:gd name="T14" fmla="*/ 1 w 417"/>
                <a:gd name="T15" fmla="*/ 1 h 225"/>
                <a:gd name="T16" fmla="*/ 1 w 417"/>
                <a:gd name="T17" fmla="*/ 1 h 225"/>
                <a:gd name="T18" fmla="*/ 1 w 417"/>
                <a:gd name="T19" fmla="*/ 1 h 225"/>
                <a:gd name="T20" fmla="*/ 1 w 417"/>
                <a:gd name="T21" fmla="*/ 1 h 225"/>
                <a:gd name="T22" fmla="*/ 1 w 417"/>
                <a:gd name="T23" fmla="*/ 1 h 225"/>
                <a:gd name="T24" fmla="*/ 1 w 417"/>
                <a:gd name="T25" fmla="*/ 1 h 225"/>
                <a:gd name="T26" fmla="*/ 1 w 417"/>
                <a:gd name="T27" fmla="*/ 1 h 225"/>
                <a:gd name="T28" fmla="*/ 1 w 417"/>
                <a:gd name="T29" fmla="*/ 1 h 225"/>
                <a:gd name="T30" fmla="*/ 1 w 417"/>
                <a:gd name="T31" fmla="*/ 1 h 225"/>
                <a:gd name="T32" fmla="*/ 1 w 417"/>
                <a:gd name="T33" fmla="*/ 1 h 225"/>
                <a:gd name="T34" fmla="*/ 1 w 417"/>
                <a:gd name="T35" fmla="*/ 1 h 225"/>
                <a:gd name="T36" fmla="*/ 1 w 417"/>
                <a:gd name="T37" fmla="*/ 0 h 225"/>
                <a:gd name="T38" fmla="*/ 1 w 417"/>
                <a:gd name="T39" fmla="*/ 1 h 225"/>
                <a:gd name="T40" fmla="*/ 1 w 417"/>
                <a:gd name="T41" fmla="*/ 1 h 225"/>
                <a:gd name="T42" fmla="*/ 1 w 417"/>
                <a:gd name="T43" fmla="*/ 1 h 225"/>
                <a:gd name="T44" fmla="*/ 1 w 417"/>
                <a:gd name="T45" fmla="*/ 1 h 225"/>
                <a:gd name="T46" fmla="*/ 1 w 417"/>
                <a:gd name="T47" fmla="*/ 1 h 225"/>
                <a:gd name="T48" fmla="*/ 1 w 417"/>
                <a:gd name="T49" fmla="*/ 1 h 225"/>
                <a:gd name="T50" fmla="*/ 1 w 417"/>
                <a:gd name="T51" fmla="*/ 1 h 225"/>
                <a:gd name="T52" fmla="*/ 1 w 417"/>
                <a:gd name="T53" fmla="*/ 1 h 225"/>
                <a:gd name="T54" fmla="*/ 0 w 417"/>
                <a:gd name="T55" fmla="*/ 1 h 225"/>
                <a:gd name="T56" fmla="*/ 1 w 417"/>
                <a:gd name="T57" fmla="*/ 1 h 22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417"/>
                <a:gd name="T88" fmla="*/ 0 h 225"/>
                <a:gd name="T89" fmla="*/ 417 w 417"/>
                <a:gd name="T90" fmla="*/ 225 h 22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417" h="225">
                  <a:moveTo>
                    <a:pt x="1" y="132"/>
                  </a:moveTo>
                  <a:lnTo>
                    <a:pt x="9" y="135"/>
                  </a:lnTo>
                  <a:lnTo>
                    <a:pt x="19" y="139"/>
                  </a:lnTo>
                  <a:lnTo>
                    <a:pt x="32" y="143"/>
                  </a:lnTo>
                  <a:lnTo>
                    <a:pt x="47" y="149"/>
                  </a:lnTo>
                  <a:lnTo>
                    <a:pt x="62" y="155"/>
                  </a:lnTo>
                  <a:lnTo>
                    <a:pt x="78" y="161"/>
                  </a:lnTo>
                  <a:lnTo>
                    <a:pt x="95" y="166"/>
                  </a:lnTo>
                  <a:lnTo>
                    <a:pt x="111" y="172"/>
                  </a:lnTo>
                  <a:lnTo>
                    <a:pt x="128" y="178"/>
                  </a:lnTo>
                  <a:lnTo>
                    <a:pt x="142" y="184"/>
                  </a:lnTo>
                  <a:lnTo>
                    <a:pt x="156" y="188"/>
                  </a:lnTo>
                  <a:lnTo>
                    <a:pt x="169" y="193"/>
                  </a:lnTo>
                  <a:lnTo>
                    <a:pt x="179" y="196"/>
                  </a:lnTo>
                  <a:lnTo>
                    <a:pt x="187" y="200"/>
                  </a:lnTo>
                  <a:lnTo>
                    <a:pt x="192" y="201"/>
                  </a:lnTo>
                  <a:lnTo>
                    <a:pt x="194" y="202"/>
                  </a:lnTo>
                  <a:lnTo>
                    <a:pt x="397" y="4"/>
                  </a:lnTo>
                  <a:lnTo>
                    <a:pt x="406" y="0"/>
                  </a:lnTo>
                  <a:lnTo>
                    <a:pt x="412" y="2"/>
                  </a:lnTo>
                  <a:lnTo>
                    <a:pt x="415" y="3"/>
                  </a:lnTo>
                  <a:lnTo>
                    <a:pt x="417" y="4"/>
                  </a:lnTo>
                  <a:lnTo>
                    <a:pt x="202" y="222"/>
                  </a:lnTo>
                  <a:lnTo>
                    <a:pt x="197" y="224"/>
                  </a:lnTo>
                  <a:lnTo>
                    <a:pt x="190" y="225"/>
                  </a:lnTo>
                  <a:lnTo>
                    <a:pt x="180" y="224"/>
                  </a:lnTo>
                  <a:lnTo>
                    <a:pt x="170" y="222"/>
                  </a:lnTo>
                  <a:lnTo>
                    <a:pt x="0" y="158"/>
                  </a:lnTo>
                  <a:lnTo>
                    <a:pt x="1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51" name="Freeform 3742"/>
            <p:cNvSpPr>
              <a:spLocks/>
            </p:cNvSpPr>
            <p:nvPr/>
          </p:nvSpPr>
          <p:spPr bwMode="auto">
            <a:xfrm>
              <a:off x="535" y="1822"/>
              <a:ext cx="44" cy="22"/>
            </a:xfrm>
            <a:custGeom>
              <a:avLst/>
              <a:gdLst>
                <a:gd name="T0" fmla="*/ 1 w 88"/>
                <a:gd name="T1" fmla="*/ 1 h 43"/>
                <a:gd name="T2" fmla="*/ 1 w 88"/>
                <a:gd name="T3" fmla="*/ 1 h 43"/>
                <a:gd name="T4" fmla="*/ 1 w 88"/>
                <a:gd name="T5" fmla="*/ 1 h 43"/>
                <a:gd name="T6" fmla="*/ 1 w 88"/>
                <a:gd name="T7" fmla="*/ 1 h 43"/>
                <a:gd name="T8" fmla="*/ 1 w 88"/>
                <a:gd name="T9" fmla="*/ 1 h 43"/>
                <a:gd name="T10" fmla="*/ 1 w 88"/>
                <a:gd name="T11" fmla="*/ 1 h 43"/>
                <a:gd name="T12" fmla="*/ 1 w 88"/>
                <a:gd name="T13" fmla="*/ 1 h 43"/>
                <a:gd name="T14" fmla="*/ 1 w 88"/>
                <a:gd name="T15" fmla="*/ 1 h 43"/>
                <a:gd name="T16" fmla="*/ 1 w 88"/>
                <a:gd name="T17" fmla="*/ 1 h 43"/>
                <a:gd name="T18" fmla="*/ 1 w 88"/>
                <a:gd name="T19" fmla="*/ 1 h 43"/>
                <a:gd name="T20" fmla="*/ 0 w 88"/>
                <a:gd name="T21" fmla="*/ 0 h 43"/>
                <a:gd name="T22" fmla="*/ 1 w 88"/>
                <a:gd name="T23" fmla="*/ 1 h 43"/>
                <a:gd name="T24" fmla="*/ 1 w 88"/>
                <a:gd name="T25" fmla="*/ 1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8"/>
                <a:gd name="T40" fmla="*/ 0 h 43"/>
                <a:gd name="T41" fmla="*/ 88 w 88"/>
                <a:gd name="T42" fmla="*/ 43 h 4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8" h="43">
                  <a:moveTo>
                    <a:pt x="88" y="17"/>
                  </a:moveTo>
                  <a:lnTo>
                    <a:pt x="58" y="39"/>
                  </a:lnTo>
                  <a:lnTo>
                    <a:pt x="37" y="43"/>
                  </a:lnTo>
                  <a:lnTo>
                    <a:pt x="35" y="43"/>
                  </a:lnTo>
                  <a:lnTo>
                    <a:pt x="29" y="41"/>
                  </a:lnTo>
                  <a:lnTo>
                    <a:pt x="23" y="38"/>
                  </a:lnTo>
                  <a:lnTo>
                    <a:pt x="18" y="33"/>
                  </a:lnTo>
                  <a:lnTo>
                    <a:pt x="13" y="24"/>
                  </a:lnTo>
                  <a:lnTo>
                    <a:pt x="7" y="12"/>
                  </a:lnTo>
                  <a:lnTo>
                    <a:pt x="3" y="3"/>
                  </a:lnTo>
                  <a:lnTo>
                    <a:pt x="0" y="0"/>
                  </a:lnTo>
                  <a:lnTo>
                    <a:pt x="47" y="15"/>
                  </a:lnTo>
                  <a:lnTo>
                    <a:pt x="88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52" name="Freeform 3743"/>
            <p:cNvSpPr>
              <a:spLocks/>
            </p:cNvSpPr>
            <p:nvPr/>
          </p:nvSpPr>
          <p:spPr bwMode="auto">
            <a:xfrm>
              <a:off x="529" y="1746"/>
              <a:ext cx="29" cy="56"/>
            </a:xfrm>
            <a:custGeom>
              <a:avLst/>
              <a:gdLst>
                <a:gd name="T0" fmla="*/ 1 w 57"/>
                <a:gd name="T1" fmla="*/ 0 h 113"/>
                <a:gd name="T2" fmla="*/ 1 w 57"/>
                <a:gd name="T3" fmla="*/ 0 h 113"/>
                <a:gd name="T4" fmla="*/ 1 w 57"/>
                <a:gd name="T5" fmla="*/ 0 h 113"/>
                <a:gd name="T6" fmla="*/ 1 w 57"/>
                <a:gd name="T7" fmla="*/ 0 h 113"/>
                <a:gd name="T8" fmla="*/ 1 w 57"/>
                <a:gd name="T9" fmla="*/ 0 h 113"/>
                <a:gd name="T10" fmla="*/ 1 w 57"/>
                <a:gd name="T11" fmla="*/ 0 h 113"/>
                <a:gd name="T12" fmla="*/ 1 w 57"/>
                <a:gd name="T13" fmla="*/ 0 h 113"/>
                <a:gd name="T14" fmla="*/ 1 w 57"/>
                <a:gd name="T15" fmla="*/ 0 h 113"/>
                <a:gd name="T16" fmla="*/ 0 w 57"/>
                <a:gd name="T17" fmla="*/ 0 h 113"/>
                <a:gd name="T18" fmla="*/ 1 w 57"/>
                <a:gd name="T19" fmla="*/ 0 h 113"/>
                <a:gd name="T20" fmla="*/ 1 w 57"/>
                <a:gd name="T21" fmla="*/ 0 h 113"/>
                <a:gd name="T22" fmla="*/ 1 w 57"/>
                <a:gd name="T23" fmla="*/ 0 h 113"/>
                <a:gd name="T24" fmla="*/ 1 w 57"/>
                <a:gd name="T25" fmla="*/ 0 h 113"/>
                <a:gd name="T26" fmla="*/ 1 w 57"/>
                <a:gd name="T27" fmla="*/ 0 h 113"/>
                <a:gd name="T28" fmla="*/ 1 w 57"/>
                <a:gd name="T29" fmla="*/ 0 h 113"/>
                <a:gd name="T30" fmla="*/ 1 w 57"/>
                <a:gd name="T31" fmla="*/ 0 h 113"/>
                <a:gd name="T32" fmla="*/ 1 w 57"/>
                <a:gd name="T33" fmla="*/ 0 h 113"/>
                <a:gd name="T34" fmla="*/ 1 w 57"/>
                <a:gd name="T35" fmla="*/ 0 h 113"/>
                <a:gd name="T36" fmla="*/ 1 w 57"/>
                <a:gd name="T37" fmla="*/ 0 h 113"/>
                <a:gd name="T38" fmla="*/ 1 w 57"/>
                <a:gd name="T39" fmla="*/ 0 h 113"/>
                <a:gd name="T40" fmla="*/ 1 w 57"/>
                <a:gd name="T41" fmla="*/ 0 h 113"/>
                <a:gd name="T42" fmla="*/ 1 w 57"/>
                <a:gd name="T43" fmla="*/ 0 h 113"/>
                <a:gd name="T44" fmla="*/ 1 w 57"/>
                <a:gd name="T45" fmla="*/ 0 h 113"/>
                <a:gd name="T46" fmla="*/ 1 w 57"/>
                <a:gd name="T47" fmla="*/ 0 h 113"/>
                <a:gd name="T48" fmla="*/ 1 w 57"/>
                <a:gd name="T49" fmla="*/ 0 h 11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7"/>
                <a:gd name="T76" fmla="*/ 0 h 113"/>
                <a:gd name="T77" fmla="*/ 57 w 57"/>
                <a:gd name="T78" fmla="*/ 113 h 11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7" h="113">
                  <a:moveTo>
                    <a:pt x="51" y="0"/>
                  </a:moveTo>
                  <a:lnTo>
                    <a:pt x="50" y="14"/>
                  </a:lnTo>
                  <a:lnTo>
                    <a:pt x="47" y="27"/>
                  </a:lnTo>
                  <a:lnTo>
                    <a:pt x="42" y="40"/>
                  </a:lnTo>
                  <a:lnTo>
                    <a:pt x="36" y="51"/>
                  </a:lnTo>
                  <a:lnTo>
                    <a:pt x="30" y="63"/>
                  </a:lnTo>
                  <a:lnTo>
                    <a:pt x="20" y="73"/>
                  </a:lnTo>
                  <a:lnTo>
                    <a:pt x="11" y="83"/>
                  </a:lnTo>
                  <a:lnTo>
                    <a:pt x="0" y="94"/>
                  </a:lnTo>
                  <a:lnTo>
                    <a:pt x="3" y="101"/>
                  </a:lnTo>
                  <a:lnTo>
                    <a:pt x="10" y="109"/>
                  </a:lnTo>
                  <a:lnTo>
                    <a:pt x="18" y="113"/>
                  </a:lnTo>
                  <a:lnTo>
                    <a:pt x="23" y="113"/>
                  </a:lnTo>
                  <a:lnTo>
                    <a:pt x="20" y="105"/>
                  </a:lnTo>
                  <a:lnTo>
                    <a:pt x="21" y="98"/>
                  </a:lnTo>
                  <a:lnTo>
                    <a:pt x="24" y="91"/>
                  </a:lnTo>
                  <a:lnTo>
                    <a:pt x="28" y="86"/>
                  </a:lnTo>
                  <a:lnTo>
                    <a:pt x="34" y="79"/>
                  </a:lnTo>
                  <a:lnTo>
                    <a:pt x="41" y="72"/>
                  </a:lnTo>
                  <a:lnTo>
                    <a:pt x="47" y="64"/>
                  </a:lnTo>
                  <a:lnTo>
                    <a:pt x="53" y="55"/>
                  </a:lnTo>
                  <a:lnTo>
                    <a:pt x="57" y="39"/>
                  </a:lnTo>
                  <a:lnTo>
                    <a:pt x="57" y="20"/>
                  </a:lnTo>
                  <a:lnTo>
                    <a:pt x="55" y="5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53" name="Freeform 3744"/>
            <p:cNvSpPr>
              <a:spLocks/>
            </p:cNvSpPr>
            <p:nvPr/>
          </p:nvSpPr>
          <p:spPr bwMode="auto">
            <a:xfrm>
              <a:off x="589" y="1750"/>
              <a:ext cx="34" cy="23"/>
            </a:xfrm>
            <a:custGeom>
              <a:avLst/>
              <a:gdLst>
                <a:gd name="T0" fmla="*/ 0 w 67"/>
                <a:gd name="T1" fmla="*/ 0 h 47"/>
                <a:gd name="T2" fmla="*/ 0 w 67"/>
                <a:gd name="T3" fmla="*/ 0 h 47"/>
                <a:gd name="T4" fmla="*/ 1 w 67"/>
                <a:gd name="T5" fmla="*/ 0 h 47"/>
                <a:gd name="T6" fmla="*/ 1 w 67"/>
                <a:gd name="T7" fmla="*/ 0 h 47"/>
                <a:gd name="T8" fmla="*/ 1 w 67"/>
                <a:gd name="T9" fmla="*/ 0 h 47"/>
                <a:gd name="T10" fmla="*/ 1 w 67"/>
                <a:gd name="T11" fmla="*/ 0 h 47"/>
                <a:gd name="T12" fmla="*/ 1 w 67"/>
                <a:gd name="T13" fmla="*/ 0 h 47"/>
                <a:gd name="T14" fmla="*/ 1 w 67"/>
                <a:gd name="T15" fmla="*/ 0 h 47"/>
                <a:gd name="T16" fmla="*/ 1 w 67"/>
                <a:gd name="T17" fmla="*/ 0 h 47"/>
                <a:gd name="T18" fmla="*/ 1 w 67"/>
                <a:gd name="T19" fmla="*/ 0 h 47"/>
                <a:gd name="T20" fmla="*/ 1 w 67"/>
                <a:gd name="T21" fmla="*/ 0 h 47"/>
                <a:gd name="T22" fmla="*/ 1 w 67"/>
                <a:gd name="T23" fmla="*/ 0 h 47"/>
                <a:gd name="T24" fmla="*/ 1 w 67"/>
                <a:gd name="T25" fmla="*/ 0 h 47"/>
                <a:gd name="T26" fmla="*/ 1 w 67"/>
                <a:gd name="T27" fmla="*/ 0 h 47"/>
                <a:gd name="T28" fmla="*/ 1 w 67"/>
                <a:gd name="T29" fmla="*/ 0 h 47"/>
                <a:gd name="T30" fmla="*/ 1 w 67"/>
                <a:gd name="T31" fmla="*/ 0 h 47"/>
                <a:gd name="T32" fmla="*/ 1 w 67"/>
                <a:gd name="T33" fmla="*/ 0 h 47"/>
                <a:gd name="T34" fmla="*/ 1 w 67"/>
                <a:gd name="T35" fmla="*/ 0 h 47"/>
                <a:gd name="T36" fmla="*/ 1 w 67"/>
                <a:gd name="T37" fmla="*/ 0 h 47"/>
                <a:gd name="T38" fmla="*/ 1 w 67"/>
                <a:gd name="T39" fmla="*/ 0 h 47"/>
                <a:gd name="T40" fmla="*/ 0 w 67"/>
                <a:gd name="T41" fmla="*/ 0 h 4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7"/>
                <a:gd name="T64" fmla="*/ 0 h 47"/>
                <a:gd name="T65" fmla="*/ 67 w 67"/>
                <a:gd name="T66" fmla="*/ 47 h 4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7" h="47">
                  <a:moveTo>
                    <a:pt x="0" y="0"/>
                  </a:moveTo>
                  <a:lnTo>
                    <a:pt x="0" y="13"/>
                  </a:lnTo>
                  <a:lnTo>
                    <a:pt x="3" y="26"/>
                  </a:lnTo>
                  <a:lnTo>
                    <a:pt x="10" y="38"/>
                  </a:lnTo>
                  <a:lnTo>
                    <a:pt x="20" y="47"/>
                  </a:lnTo>
                  <a:lnTo>
                    <a:pt x="33" y="47"/>
                  </a:lnTo>
                  <a:lnTo>
                    <a:pt x="43" y="44"/>
                  </a:lnTo>
                  <a:lnTo>
                    <a:pt x="51" y="39"/>
                  </a:lnTo>
                  <a:lnTo>
                    <a:pt x="59" y="32"/>
                  </a:lnTo>
                  <a:lnTo>
                    <a:pt x="64" y="24"/>
                  </a:lnTo>
                  <a:lnTo>
                    <a:pt x="67" y="16"/>
                  </a:lnTo>
                  <a:lnTo>
                    <a:pt x="67" y="8"/>
                  </a:lnTo>
                  <a:lnTo>
                    <a:pt x="66" y="0"/>
                  </a:lnTo>
                  <a:lnTo>
                    <a:pt x="63" y="6"/>
                  </a:lnTo>
                  <a:lnTo>
                    <a:pt x="57" y="15"/>
                  </a:lnTo>
                  <a:lnTo>
                    <a:pt x="49" y="21"/>
                  </a:lnTo>
                  <a:lnTo>
                    <a:pt x="41" y="26"/>
                  </a:lnTo>
                  <a:lnTo>
                    <a:pt x="31" y="28"/>
                  </a:lnTo>
                  <a:lnTo>
                    <a:pt x="20" y="25"/>
                  </a:lnTo>
                  <a:lnTo>
                    <a:pt x="10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54" name="Freeform 3745"/>
            <p:cNvSpPr>
              <a:spLocks/>
            </p:cNvSpPr>
            <p:nvPr/>
          </p:nvSpPr>
          <p:spPr bwMode="auto">
            <a:xfrm>
              <a:off x="501" y="1729"/>
              <a:ext cx="31" cy="25"/>
            </a:xfrm>
            <a:custGeom>
              <a:avLst/>
              <a:gdLst>
                <a:gd name="T0" fmla="*/ 0 w 64"/>
                <a:gd name="T1" fmla="*/ 0 h 51"/>
                <a:gd name="T2" fmla="*/ 0 w 64"/>
                <a:gd name="T3" fmla="*/ 0 h 51"/>
                <a:gd name="T4" fmla="*/ 0 w 64"/>
                <a:gd name="T5" fmla="*/ 0 h 51"/>
                <a:gd name="T6" fmla="*/ 0 w 64"/>
                <a:gd name="T7" fmla="*/ 0 h 51"/>
                <a:gd name="T8" fmla="*/ 0 w 64"/>
                <a:gd name="T9" fmla="*/ 0 h 51"/>
                <a:gd name="T10" fmla="*/ 0 w 64"/>
                <a:gd name="T11" fmla="*/ 0 h 51"/>
                <a:gd name="T12" fmla="*/ 0 w 64"/>
                <a:gd name="T13" fmla="*/ 0 h 51"/>
                <a:gd name="T14" fmla="*/ 0 w 64"/>
                <a:gd name="T15" fmla="*/ 0 h 51"/>
                <a:gd name="T16" fmla="*/ 0 w 64"/>
                <a:gd name="T17" fmla="*/ 0 h 51"/>
                <a:gd name="T18" fmla="*/ 0 w 64"/>
                <a:gd name="T19" fmla="*/ 0 h 51"/>
                <a:gd name="T20" fmla="*/ 0 w 64"/>
                <a:gd name="T21" fmla="*/ 0 h 51"/>
                <a:gd name="T22" fmla="*/ 0 w 64"/>
                <a:gd name="T23" fmla="*/ 0 h 51"/>
                <a:gd name="T24" fmla="*/ 0 w 64"/>
                <a:gd name="T25" fmla="*/ 0 h 51"/>
                <a:gd name="T26" fmla="*/ 0 w 64"/>
                <a:gd name="T27" fmla="*/ 0 h 51"/>
                <a:gd name="T28" fmla="*/ 0 w 64"/>
                <a:gd name="T29" fmla="*/ 0 h 51"/>
                <a:gd name="T30" fmla="*/ 0 w 64"/>
                <a:gd name="T31" fmla="*/ 0 h 51"/>
                <a:gd name="T32" fmla="*/ 0 w 64"/>
                <a:gd name="T33" fmla="*/ 0 h 51"/>
                <a:gd name="T34" fmla="*/ 0 w 64"/>
                <a:gd name="T35" fmla="*/ 0 h 51"/>
                <a:gd name="T36" fmla="*/ 0 w 64"/>
                <a:gd name="T37" fmla="*/ 0 h 51"/>
                <a:gd name="T38" fmla="*/ 0 w 64"/>
                <a:gd name="T39" fmla="*/ 0 h 51"/>
                <a:gd name="T40" fmla="*/ 0 w 64"/>
                <a:gd name="T41" fmla="*/ 0 h 5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4"/>
                <a:gd name="T64" fmla="*/ 0 h 51"/>
                <a:gd name="T65" fmla="*/ 64 w 64"/>
                <a:gd name="T66" fmla="*/ 51 h 5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4" h="51">
                  <a:moveTo>
                    <a:pt x="2" y="0"/>
                  </a:moveTo>
                  <a:lnTo>
                    <a:pt x="0" y="13"/>
                  </a:lnTo>
                  <a:lnTo>
                    <a:pt x="0" y="24"/>
                  </a:lnTo>
                  <a:lnTo>
                    <a:pt x="4" y="36"/>
                  </a:lnTo>
                  <a:lnTo>
                    <a:pt x="12" y="47"/>
                  </a:lnTo>
                  <a:lnTo>
                    <a:pt x="22" y="51"/>
                  </a:lnTo>
                  <a:lnTo>
                    <a:pt x="32" y="50"/>
                  </a:lnTo>
                  <a:lnTo>
                    <a:pt x="42" y="47"/>
                  </a:lnTo>
                  <a:lnTo>
                    <a:pt x="50" y="43"/>
                  </a:lnTo>
                  <a:lnTo>
                    <a:pt x="55" y="36"/>
                  </a:lnTo>
                  <a:lnTo>
                    <a:pt x="60" y="29"/>
                  </a:lnTo>
                  <a:lnTo>
                    <a:pt x="64" y="22"/>
                  </a:lnTo>
                  <a:lnTo>
                    <a:pt x="64" y="15"/>
                  </a:lnTo>
                  <a:lnTo>
                    <a:pt x="59" y="21"/>
                  </a:lnTo>
                  <a:lnTo>
                    <a:pt x="51" y="25"/>
                  </a:lnTo>
                  <a:lnTo>
                    <a:pt x="43" y="30"/>
                  </a:lnTo>
                  <a:lnTo>
                    <a:pt x="34" y="32"/>
                  </a:lnTo>
                  <a:lnTo>
                    <a:pt x="24" y="32"/>
                  </a:lnTo>
                  <a:lnTo>
                    <a:pt x="16" y="27"/>
                  </a:lnTo>
                  <a:lnTo>
                    <a:pt x="8" y="1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55" name="Freeform 3746"/>
            <p:cNvSpPr>
              <a:spLocks/>
            </p:cNvSpPr>
            <p:nvPr/>
          </p:nvSpPr>
          <p:spPr bwMode="auto">
            <a:xfrm>
              <a:off x="532" y="1819"/>
              <a:ext cx="49" cy="28"/>
            </a:xfrm>
            <a:custGeom>
              <a:avLst/>
              <a:gdLst>
                <a:gd name="T0" fmla="*/ 0 w 97"/>
                <a:gd name="T1" fmla="*/ 0 h 55"/>
                <a:gd name="T2" fmla="*/ 1 w 97"/>
                <a:gd name="T3" fmla="*/ 1 h 55"/>
                <a:gd name="T4" fmla="*/ 1 w 97"/>
                <a:gd name="T5" fmla="*/ 1 h 55"/>
                <a:gd name="T6" fmla="*/ 1 w 97"/>
                <a:gd name="T7" fmla="*/ 1 h 55"/>
                <a:gd name="T8" fmla="*/ 1 w 97"/>
                <a:gd name="T9" fmla="*/ 1 h 55"/>
                <a:gd name="T10" fmla="*/ 1 w 97"/>
                <a:gd name="T11" fmla="*/ 1 h 55"/>
                <a:gd name="T12" fmla="*/ 1 w 97"/>
                <a:gd name="T13" fmla="*/ 1 h 55"/>
                <a:gd name="T14" fmla="*/ 1 w 97"/>
                <a:gd name="T15" fmla="*/ 1 h 55"/>
                <a:gd name="T16" fmla="*/ 1 w 97"/>
                <a:gd name="T17" fmla="*/ 1 h 55"/>
                <a:gd name="T18" fmla="*/ 1 w 97"/>
                <a:gd name="T19" fmla="*/ 1 h 55"/>
                <a:gd name="T20" fmla="*/ 1 w 97"/>
                <a:gd name="T21" fmla="*/ 1 h 55"/>
                <a:gd name="T22" fmla="*/ 1 w 97"/>
                <a:gd name="T23" fmla="*/ 1 h 55"/>
                <a:gd name="T24" fmla="*/ 1 w 97"/>
                <a:gd name="T25" fmla="*/ 1 h 55"/>
                <a:gd name="T26" fmla="*/ 1 w 97"/>
                <a:gd name="T27" fmla="*/ 1 h 55"/>
                <a:gd name="T28" fmla="*/ 1 w 97"/>
                <a:gd name="T29" fmla="*/ 1 h 55"/>
                <a:gd name="T30" fmla="*/ 1 w 97"/>
                <a:gd name="T31" fmla="*/ 1 h 55"/>
                <a:gd name="T32" fmla="*/ 1 w 97"/>
                <a:gd name="T33" fmla="*/ 1 h 55"/>
                <a:gd name="T34" fmla="*/ 1 w 97"/>
                <a:gd name="T35" fmla="*/ 1 h 55"/>
                <a:gd name="T36" fmla="*/ 1 w 97"/>
                <a:gd name="T37" fmla="*/ 1 h 55"/>
                <a:gd name="T38" fmla="*/ 1 w 97"/>
                <a:gd name="T39" fmla="*/ 1 h 55"/>
                <a:gd name="T40" fmla="*/ 1 w 97"/>
                <a:gd name="T41" fmla="*/ 1 h 55"/>
                <a:gd name="T42" fmla="*/ 1 w 97"/>
                <a:gd name="T43" fmla="*/ 1 h 55"/>
                <a:gd name="T44" fmla="*/ 1 w 97"/>
                <a:gd name="T45" fmla="*/ 1 h 55"/>
                <a:gd name="T46" fmla="*/ 1 w 97"/>
                <a:gd name="T47" fmla="*/ 1 h 55"/>
                <a:gd name="T48" fmla="*/ 1 w 97"/>
                <a:gd name="T49" fmla="*/ 1 h 55"/>
                <a:gd name="T50" fmla="*/ 1 w 97"/>
                <a:gd name="T51" fmla="*/ 1 h 55"/>
                <a:gd name="T52" fmla="*/ 1 w 97"/>
                <a:gd name="T53" fmla="*/ 1 h 55"/>
                <a:gd name="T54" fmla="*/ 1 w 97"/>
                <a:gd name="T55" fmla="*/ 1 h 55"/>
                <a:gd name="T56" fmla="*/ 1 w 97"/>
                <a:gd name="T57" fmla="*/ 1 h 55"/>
                <a:gd name="T58" fmla="*/ 1 w 97"/>
                <a:gd name="T59" fmla="*/ 1 h 55"/>
                <a:gd name="T60" fmla="*/ 1 w 97"/>
                <a:gd name="T61" fmla="*/ 1 h 55"/>
                <a:gd name="T62" fmla="*/ 1 w 97"/>
                <a:gd name="T63" fmla="*/ 0 h 55"/>
                <a:gd name="T64" fmla="*/ 0 w 97"/>
                <a:gd name="T65" fmla="*/ 0 h 5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7"/>
                <a:gd name="T100" fmla="*/ 0 h 55"/>
                <a:gd name="T101" fmla="*/ 97 w 97"/>
                <a:gd name="T102" fmla="*/ 55 h 5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7" h="55">
                  <a:moveTo>
                    <a:pt x="0" y="0"/>
                  </a:moveTo>
                  <a:lnTo>
                    <a:pt x="6" y="8"/>
                  </a:lnTo>
                  <a:lnTo>
                    <a:pt x="16" y="14"/>
                  </a:lnTo>
                  <a:lnTo>
                    <a:pt x="27" y="19"/>
                  </a:lnTo>
                  <a:lnTo>
                    <a:pt x="41" y="23"/>
                  </a:lnTo>
                  <a:lnTo>
                    <a:pt x="52" y="26"/>
                  </a:lnTo>
                  <a:lnTo>
                    <a:pt x="64" y="27"/>
                  </a:lnTo>
                  <a:lnTo>
                    <a:pt x="72" y="29"/>
                  </a:lnTo>
                  <a:lnTo>
                    <a:pt x="76" y="30"/>
                  </a:lnTo>
                  <a:lnTo>
                    <a:pt x="69" y="36"/>
                  </a:lnTo>
                  <a:lnTo>
                    <a:pt x="62" y="39"/>
                  </a:lnTo>
                  <a:lnTo>
                    <a:pt x="54" y="41"/>
                  </a:lnTo>
                  <a:lnTo>
                    <a:pt x="47" y="42"/>
                  </a:lnTo>
                  <a:lnTo>
                    <a:pt x="42" y="44"/>
                  </a:lnTo>
                  <a:lnTo>
                    <a:pt x="39" y="46"/>
                  </a:lnTo>
                  <a:lnTo>
                    <a:pt x="38" y="49"/>
                  </a:lnTo>
                  <a:lnTo>
                    <a:pt x="41" y="55"/>
                  </a:lnTo>
                  <a:lnTo>
                    <a:pt x="58" y="54"/>
                  </a:lnTo>
                  <a:lnTo>
                    <a:pt x="72" y="50"/>
                  </a:lnTo>
                  <a:lnTo>
                    <a:pt x="81" y="44"/>
                  </a:lnTo>
                  <a:lnTo>
                    <a:pt x="89" y="37"/>
                  </a:lnTo>
                  <a:lnTo>
                    <a:pt x="94" y="29"/>
                  </a:lnTo>
                  <a:lnTo>
                    <a:pt x="96" y="22"/>
                  </a:lnTo>
                  <a:lnTo>
                    <a:pt x="97" y="16"/>
                  </a:lnTo>
                  <a:lnTo>
                    <a:pt x="97" y="12"/>
                  </a:lnTo>
                  <a:lnTo>
                    <a:pt x="85" y="16"/>
                  </a:lnTo>
                  <a:lnTo>
                    <a:pt x="71" y="15"/>
                  </a:lnTo>
                  <a:lnTo>
                    <a:pt x="55" y="14"/>
                  </a:lnTo>
                  <a:lnTo>
                    <a:pt x="39" y="9"/>
                  </a:lnTo>
                  <a:lnTo>
                    <a:pt x="24" y="6"/>
                  </a:lnTo>
                  <a:lnTo>
                    <a:pt x="11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56" name="Freeform 3747"/>
            <p:cNvSpPr>
              <a:spLocks/>
            </p:cNvSpPr>
            <p:nvPr/>
          </p:nvSpPr>
          <p:spPr bwMode="auto">
            <a:xfrm>
              <a:off x="473" y="1572"/>
              <a:ext cx="303" cy="321"/>
            </a:xfrm>
            <a:custGeom>
              <a:avLst/>
              <a:gdLst>
                <a:gd name="T0" fmla="*/ 1 w 606"/>
                <a:gd name="T1" fmla="*/ 1 h 640"/>
                <a:gd name="T2" fmla="*/ 1 w 606"/>
                <a:gd name="T3" fmla="*/ 1 h 640"/>
                <a:gd name="T4" fmla="*/ 1 w 606"/>
                <a:gd name="T5" fmla="*/ 1 h 640"/>
                <a:gd name="T6" fmla="*/ 1 w 606"/>
                <a:gd name="T7" fmla="*/ 1 h 640"/>
                <a:gd name="T8" fmla="*/ 1 w 606"/>
                <a:gd name="T9" fmla="*/ 1 h 640"/>
                <a:gd name="T10" fmla="*/ 1 w 606"/>
                <a:gd name="T11" fmla="*/ 1 h 640"/>
                <a:gd name="T12" fmla="*/ 1 w 606"/>
                <a:gd name="T13" fmla="*/ 1 h 640"/>
                <a:gd name="T14" fmla="*/ 1 w 606"/>
                <a:gd name="T15" fmla="*/ 1 h 640"/>
                <a:gd name="T16" fmla="*/ 1 w 606"/>
                <a:gd name="T17" fmla="*/ 1 h 640"/>
                <a:gd name="T18" fmla="*/ 1 w 606"/>
                <a:gd name="T19" fmla="*/ 1 h 640"/>
                <a:gd name="T20" fmla="*/ 1 w 606"/>
                <a:gd name="T21" fmla="*/ 1 h 640"/>
                <a:gd name="T22" fmla="*/ 1 w 606"/>
                <a:gd name="T23" fmla="*/ 1 h 640"/>
                <a:gd name="T24" fmla="*/ 1 w 606"/>
                <a:gd name="T25" fmla="*/ 1 h 640"/>
                <a:gd name="T26" fmla="*/ 1 w 606"/>
                <a:gd name="T27" fmla="*/ 1 h 640"/>
                <a:gd name="T28" fmla="*/ 1 w 606"/>
                <a:gd name="T29" fmla="*/ 1 h 640"/>
                <a:gd name="T30" fmla="*/ 1 w 606"/>
                <a:gd name="T31" fmla="*/ 1 h 640"/>
                <a:gd name="T32" fmla="*/ 1 w 606"/>
                <a:gd name="T33" fmla="*/ 1 h 640"/>
                <a:gd name="T34" fmla="*/ 1 w 606"/>
                <a:gd name="T35" fmla="*/ 1 h 640"/>
                <a:gd name="T36" fmla="*/ 1 w 606"/>
                <a:gd name="T37" fmla="*/ 1 h 640"/>
                <a:gd name="T38" fmla="*/ 1 w 606"/>
                <a:gd name="T39" fmla="*/ 1 h 640"/>
                <a:gd name="T40" fmla="*/ 1 w 606"/>
                <a:gd name="T41" fmla="*/ 1 h 640"/>
                <a:gd name="T42" fmla="*/ 1 w 606"/>
                <a:gd name="T43" fmla="*/ 1 h 640"/>
                <a:gd name="T44" fmla="*/ 1 w 606"/>
                <a:gd name="T45" fmla="*/ 1 h 640"/>
                <a:gd name="T46" fmla="*/ 1 w 606"/>
                <a:gd name="T47" fmla="*/ 1 h 640"/>
                <a:gd name="T48" fmla="*/ 1 w 606"/>
                <a:gd name="T49" fmla="*/ 1 h 640"/>
                <a:gd name="T50" fmla="*/ 1 w 606"/>
                <a:gd name="T51" fmla="*/ 1 h 640"/>
                <a:gd name="T52" fmla="*/ 1 w 606"/>
                <a:gd name="T53" fmla="*/ 1 h 640"/>
                <a:gd name="T54" fmla="*/ 1 w 606"/>
                <a:gd name="T55" fmla="*/ 1 h 640"/>
                <a:gd name="T56" fmla="*/ 1 w 606"/>
                <a:gd name="T57" fmla="*/ 1 h 640"/>
                <a:gd name="T58" fmla="*/ 1 w 606"/>
                <a:gd name="T59" fmla="*/ 1 h 640"/>
                <a:gd name="T60" fmla="*/ 1 w 606"/>
                <a:gd name="T61" fmla="*/ 1 h 640"/>
                <a:gd name="T62" fmla="*/ 1 w 606"/>
                <a:gd name="T63" fmla="*/ 1 h 640"/>
                <a:gd name="T64" fmla="*/ 1 w 606"/>
                <a:gd name="T65" fmla="*/ 1 h 640"/>
                <a:gd name="T66" fmla="*/ 1 w 606"/>
                <a:gd name="T67" fmla="*/ 1 h 640"/>
                <a:gd name="T68" fmla="*/ 1 w 606"/>
                <a:gd name="T69" fmla="*/ 1 h 640"/>
                <a:gd name="T70" fmla="*/ 1 w 606"/>
                <a:gd name="T71" fmla="*/ 1 h 640"/>
                <a:gd name="T72" fmla="*/ 1 w 606"/>
                <a:gd name="T73" fmla="*/ 1 h 640"/>
                <a:gd name="T74" fmla="*/ 1 w 606"/>
                <a:gd name="T75" fmla="*/ 1 h 640"/>
                <a:gd name="T76" fmla="*/ 1 w 606"/>
                <a:gd name="T77" fmla="*/ 1 h 640"/>
                <a:gd name="T78" fmla="*/ 1 w 606"/>
                <a:gd name="T79" fmla="*/ 1 h 640"/>
                <a:gd name="T80" fmla="*/ 1 w 606"/>
                <a:gd name="T81" fmla="*/ 1 h 640"/>
                <a:gd name="T82" fmla="*/ 1 w 606"/>
                <a:gd name="T83" fmla="*/ 1 h 640"/>
                <a:gd name="T84" fmla="*/ 1 w 606"/>
                <a:gd name="T85" fmla="*/ 1 h 640"/>
                <a:gd name="T86" fmla="*/ 1 w 606"/>
                <a:gd name="T87" fmla="*/ 1 h 640"/>
                <a:gd name="T88" fmla="*/ 1 w 606"/>
                <a:gd name="T89" fmla="*/ 1 h 640"/>
                <a:gd name="T90" fmla="*/ 1 w 606"/>
                <a:gd name="T91" fmla="*/ 1 h 640"/>
                <a:gd name="T92" fmla="*/ 1 w 606"/>
                <a:gd name="T93" fmla="*/ 1 h 640"/>
                <a:gd name="T94" fmla="*/ 1 w 606"/>
                <a:gd name="T95" fmla="*/ 1 h 640"/>
                <a:gd name="T96" fmla="*/ 1 w 606"/>
                <a:gd name="T97" fmla="*/ 1 h 640"/>
                <a:gd name="T98" fmla="*/ 1 w 606"/>
                <a:gd name="T99" fmla="*/ 1 h 640"/>
                <a:gd name="T100" fmla="*/ 1 w 606"/>
                <a:gd name="T101" fmla="*/ 1 h 640"/>
                <a:gd name="T102" fmla="*/ 1 w 606"/>
                <a:gd name="T103" fmla="*/ 1 h 640"/>
                <a:gd name="T104" fmla="*/ 1 w 606"/>
                <a:gd name="T105" fmla="*/ 1 h 640"/>
                <a:gd name="T106" fmla="*/ 1 w 606"/>
                <a:gd name="T107" fmla="*/ 1 h 640"/>
                <a:gd name="T108" fmla="*/ 1 w 606"/>
                <a:gd name="T109" fmla="*/ 1 h 640"/>
                <a:gd name="T110" fmla="*/ 1 w 606"/>
                <a:gd name="T111" fmla="*/ 1 h 640"/>
                <a:gd name="T112" fmla="*/ 1 w 606"/>
                <a:gd name="T113" fmla="*/ 1 h 640"/>
                <a:gd name="T114" fmla="*/ 1 w 606"/>
                <a:gd name="T115" fmla="*/ 1 h 64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06"/>
                <a:gd name="T175" fmla="*/ 0 h 640"/>
                <a:gd name="T176" fmla="*/ 606 w 606"/>
                <a:gd name="T177" fmla="*/ 640 h 64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06" h="640">
                  <a:moveTo>
                    <a:pt x="348" y="351"/>
                  </a:moveTo>
                  <a:lnTo>
                    <a:pt x="342" y="343"/>
                  </a:lnTo>
                  <a:lnTo>
                    <a:pt x="336" y="335"/>
                  </a:lnTo>
                  <a:lnTo>
                    <a:pt x="329" y="327"/>
                  </a:lnTo>
                  <a:lnTo>
                    <a:pt x="322" y="320"/>
                  </a:lnTo>
                  <a:lnTo>
                    <a:pt x="314" y="313"/>
                  </a:lnTo>
                  <a:lnTo>
                    <a:pt x="305" y="307"/>
                  </a:lnTo>
                  <a:lnTo>
                    <a:pt x="296" y="303"/>
                  </a:lnTo>
                  <a:lnTo>
                    <a:pt x="287" y="299"/>
                  </a:lnTo>
                  <a:lnTo>
                    <a:pt x="271" y="299"/>
                  </a:lnTo>
                  <a:lnTo>
                    <a:pt x="258" y="304"/>
                  </a:lnTo>
                  <a:lnTo>
                    <a:pt x="246" y="310"/>
                  </a:lnTo>
                  <a:lnTo>
                    <a:pt x="237" y="318"/>
                  </a:lnTo>
                  <a:lnTo>
                    <a:pt x="230" y="326"/>
                  </a:lnTo>
                  <a:lnTo>
                    <a:pt x="227" y="334"/>
                  </a:lnTo>
                  <a:lnTo>
                    <a:pt x="224" y="340"/>
                  </a:lnTo>
                  <a:lnTo>
                    <a:pt x="226" y="343"/>
                  </a:lnTo>
                  <a:lnTo>
                    <a:pt x="233" y="340"/>
                  </a:lnTo>
                  <a:lnTo>
                    <a:pt x="241" y="334"/>
                  </a:lnTo>
                  <a:lnTo>
                    <a:pt x="249" y="328"/>
                  </a:lnTo>
                  <a:lnTo>
                    <a:pt x="256" y="325"/>
                  </a:lnTo>
                  <a:lnTo>
                    <a:pt x="269" y="321"/>
                  </a:lnTo>
                  <a:lnTo>
                    <a:pt x="282" y="320"/>
                  </a:lnTo>
                  <a:lnTo>
                    <a:pt x="292" y="322"/>
                  </a:lnTo>
                  <a:lnTo>
                    <a:pt x="302" y="326"/>
                  </a:lnTo>
                  <a:lnTo>
                    <a:pt x="310" y="333"/>
                  </a:lnTo>
                  <a:lnTo>
                    <a:pt x="318" y="341"/>
                  </a:lnTo>
                  <a:lnTo>
                    <a:pt x="325" y="350"/>
                  </a:lnTo>
                  <a:lnTo>
                    <a:pt x="332" y="359"/>
                  </a:lnTo>
                  <a:lnTo>
                    <a:pt x="335" y="368"/>
                  </a:lnTo>
                  <a:lnTo>
                    <a:pt x="335" y="378"/>
                  </a:lnTo>
                  <a:lnTo>
                    <a:pt x="333" y="387"/>
                  </a:lnTo>
                  <a:lnTo>
                    <a:pt x="330" y="396"/>
                  </a:lnTo>
                  <a:lnTo>
                    <a:pt x="325" y="404"/>
                  </a:lnTo>
                  <a:lnTo>
                    <a:pt x="318" y="411"/>
                  </a:lnTo>
                  <a:lnTo>
                    <a:pt x="311" y="417"/>
                  </a:lnTo>
                  <a:lnTo>
                    <a:pt x="302" y="420"/>
                  </a:lnTo>
                  <a:lnTo>
                    <a:pt x="290" y="421"/>
                  </a:lnTo>
                  <a:lnTo>
                    <a:pt x="279" y="421"/>
                  </a:lnTo>
                  <a:lnTo>
                    <a:pt x="267" y="420"/>
                  </a:lnTo>
                  <a:lnTo>
                    <a:pt x="257" y="418"/>
                  </a:lnTo>
                  <a:lnTo>
                    <a:pt x="246" y="414"/>
                  </a:lnTo>
                  <a:lnTo>
                    <a:pt x="237" y="409"/>
                  </a:lnTo>
                  <a:lnTo>
                    <a:pt x="228" y="402"/>
                  </a:lnTo>
                  <a:lnTo>
                    <a:pt x="221" y="394"/>
                  </a:lnTo>
                  <a:lnTo>
                    <a:pt x="214" y="378"/>
                  </a:lnTo>
                  <a:lnTo>
                    <a:pt x="208" y="360"/>
                  </a:lnTo>
                  <a:lnTo>
                    <a:pt x="201" y="346"/>
                  </a:lnTo>
                  <a:lnTo>
                    <a:pt x="189" y="336"/>
                  </a:lnTo>
                  <a:lnTo>
                    <a:pt x="182" y="334"/>
                  </a:lnTo>
                  <a:lnTo>
                    <a:pt x="175" y="333"/>
                  </a:lnTo>
                  <a:lnTo>
                    <a:pt x="169" y="332"/>
                  </a:lnTo>
                  <a:lnTo>
                    <a:pt x="163" y="330"/>
                  </a:lnTo>
                  <a:lnTo>
                    <a:pt x="158" y="330"/>
                  </a:lnTo>
                  <a:lnTo>
                    <a:pt x="153" y="330"/>
                  </a:lnTo>
                  <a:lnTo>
                    <a:pt x="147" y="330"/>
                  </a:lnTo>
                  <a:lnTo>
                    <a:pt x="143" y="332"/>
                  </a:lnTo>
                  <a:lnTo>
                    <a:pt x="140" y="335"/>
                  </a:lnTo>
                  <a:lnTo>
                    <a:pt x="136" y="342"/>
                  </a:lnTo>
                  <a:lnTo>
                    <a:pt x="127" y="352"/>
                  </a:lnTo>
                  <a:lnTo>
                    <a:pt x="115" y="364"/>
                  </a:lnTo>
                  <a:lnTo>
                    <a:pt x="101" y="373"/>
                  </a:lnTo>
                  <a:lnTo>
                    <a:pt x="84" y="381"/>
                  </a:lnTo>
                  <a:lnTo>
                    <a:pt x="66" y="383"/>
                  </a:lnTo>
                  <a:lnTo>
                    <a:pt x="45" y="379"/>
                  </a:lnTo>
                  <a:lnTo>
                    <a:pt x="31" y="370"/>
                  </a:lnTo>
                  <a:lnTo>
                    <a:pt x="23" y="356"/>
                  </a:lnTo>
                  <a:lnTo>
                    <a:pt x="18" y="341"/>
                  </a:lnTo>
                  <a:lnTo>
                    <a:pt x="15" y="325"/>
                  </a:lnTo>
                  <a:lnTo>
                    <a:pt x="16" y="315"/>
                  </a:lnTo>
                  <a:lnTo>
                    <a:pt x="19" y="306"/>
                  </a:lnTo>
                  <a:lnTo>
                    <a:pt x="23" y="297"/>
                  </a:lnTo>
                  <a:lnTo>
                    <a:pt x="28" y="290"/>
                  </a:lnTo>
                  <a:lnTo>
                    <a:pt x="32" y="285"/>
                  </a:lnTo>
                  <a:lnTo>
                    <a:pt x="38" y="282"/>
                  </a:lnTo>
                  <a:lnTo>
                    <a:pt x="45" y="281"/>
                  </a:lnTo>
                  <a:lnTo>
                    <a:pt x="51" y="280"/>
                  </a:lnTo>
                  <a:lnTo>
                    <a:pt x="57" y="280"/>
                  </a:lnTo>
                  <a:lnTo>
                    <a:pt x="64" y="280"/>
                  </a:lnTo>
                  <a:lnTo>
                    <a:pt x="71" y="281"/>
                  </a:lnTo>
                  <a:lnTo>
                    <a:pt x="77" y="282"/>
                  </a:lnTo>
                  <a:lnTo>
                    <a:pt x="84" y="284"/>
                  </a:lnTo>
                  <a:lnTo>
                    <a:pt x="92" y="288"/>
                  </a:lnTo>
                  <a:lnTo>
                    <a:pt x="101" y="292"/>
                  </a:lnTo>
                  <a:lnTo>
                    <a:pt x="109" y="297"/>
                  </a:lnTo>
                  <a:lnTo>
                    <a:pt x="119" y="303"/>
                  </a:lnTo>
                  <a:lnTo>
                    <a:pt x="124" y="306"/>
                  </a:lnTo>
                  <a:lnTo>
                    <a:pt x="130" y="310"/>
                  </a:lnTo>
                  <a:lnTo>
                    <a:pt x="131" y="311"/>
                  </a:lnTo>
                  <a:lnTo>
                    <a:pt x="128" y="304"/>
                  </a:lnTo>
                  <a:lnTo>
                    <a:pt x="124" y="297"/>
                  </a:lnTo>
                  <a:lnTo>
                    <a:pt x="121" y="291"/>
                  </a:lnTo>
                  <a:lnTo>
                    <a:pt x="115" y="285"/>
                  </a:lnTo>
                  <a:lnTo>
                    <a:pt x="110" y="280"/>
                  </a:lnTo>
                  <a:lnTo>
                    <a:pt x="105" y="274"/>
                  </a:lnTo>
                  <a:lnTo>
                    <a:pt x="99" y="268"/>
                  </a:lnTo>
                  <a:lnTo>
                    <a:pt x="92" y="264"/>
                  </a:lnTo>
                  <a:lnTo>
                    <a:pt x="97" y="252"/>
                  </a:lnTo>
                  <a:lnTo>
                    <a:pt x="102" y="239"/>
                  </a:lnTo>
                  <a:lnTo>
                    <a:pt x="110" y="226"/>
                  </a:lnTo>
                  <a:lnTo>
                    <a:pt x="119" y="213"/>
                  </a:lnTo>
                  <a:lnTo>
                    <a:pt x="127" y="201"/>
                  </a:lnTo>
                  <a:lnTo>
                    <a:pt x="132" y="191"/>
                  </a:lnTo>
                  <a:lnTo>
                    <a:pt x="136" y="184"/>
                  </a:lnTo>
                  <a:lnTo>
                    <a:pt x="136" y="182"/>
                  </a:lnTo>
                  <a:lnTo>
                    <a:pt x="127" y="183"/>
                  </a:lnTo>
                  <a:lnTo>
                    <a:pt x="117" y="179"/>
                  </a:lnTo>
                  <a:lnTo>
                    <a:pt x="109" y="173"/>
                  </a:lnTo>
                  <a:lnTo>
                    <a:pt x="106" y="164"/>
                  </a:lnTo>
                  <a:lnTo>
                    <a:pt x="104" y="140"/>
                  </a:lnTo>
                  <a:lnTo>
                    <a:pt x="110" y="123"/>
                  </a:lnTo>
                  <a:lnTo>
                    <a:pt x="123" y="110"/>
                  </a:lnTo>
                  <a:lnTo>
                    <a:pt x="140" y="102"/>
                  </a:lnTo>
                  <a:lnTo>
                    <a:pt x="160" y="97"/>
                  </a:lnTo>
                  <a:lnTo>
                    <a:pt x="181" y="93"/>
                  </a:lnTo>
                  <a:lnTo>
                    <a:pt x="199" y="91"/>
                  </a:lnTo>
                  <a:lnTo>
                    <a:pt x="214" y="87"/>
                  </a:lnTo>
                  <a:lnTo>
                    <a:pt x="211" y="85"/>
                  </a:lnTo>
                  <a:lnTo>
                    <a:pt x="206" y="83"/>
                  </a:lnTo>
                  <a:lnTo>
                    <a:pt x="201" y="80"/>
                  </a:lnTo>
                  <a:lnTo>
                    <a:pt x="197" y="79"/>
                  </a:lnTo>
                  <a:lnTo>
                    <a:pt x="192" y="78"/>
                  </a:lnTo>
                  <a:lnTo>
                    <a:pt x="188" y="77"/>
                  </a:lnTo>
                  <a:lnTo>
                    <a:pt x="183" y="76"/>
                  </a:lnTo>
                  <a:lnTo>
                    <a:pt x="178" y="75"/>
                  </a:lnTo>
                  <a:lnTo>
                    <a:pt x="184" y="67"/>
                  </a:lnTo>
                  <a:lnTo>
                    <a:pt x="191" y="62"/>
                  </a:lnTo>
                  <a:lnTo>
                    <a:pt x="199" y="61"/>
                  </a:lnTo>
                  <a:lnTo>
                    <a:pt x="212" y="62"/>
                  </a:lnTo>
                  <a:lnTo>
                    <a:pt x="220" y="63"/>
                  </a:lnTo>
                  <a:lnTo>
                    <a:pt x="227" y="65"/>
                  </a:lnTo>
                  <a:lnTo>
                    <a:pt x="234" y="68"/>
                  </a:lnTo>
                  <a:lnTo>
                    <a:pt x="239" y="70"/>
                  </a:lnTo>
                  <a:lnTo>
                    <a:pt x="244" y="72"/>
                  </a:lnTo>
                  <a:lnTo>
                    <a:pt x="249" y="73"/>
                  </a:lnTo>
                  <a:lnTo>
                    <a:pt x="254" y="73"/>
                  </a:lnTo>
                  <a:lnTo>
                    <a:pt x="259" y="72"/>
                  </a:lnTo>
                  <a:lnTo>
                    <a:pt x="254" y="65"/>
                  </a:lnTo>
                  <a:lnTo>
                    <a:pt x="245" y="56"/>
                  </a:lnTo>
                  <a:lnTo>
                    <a:pt x="236" y="49"/>
                  </a:lnTo>
                  <a:lnTo>
                    <a:pt x="231" y="46"/>
                  </a:lnTo>
                  <a:lnTo>
                    <a:pt x="245" y="35"/>
                  </a:lnTo>
                  <a:lnTo>
                    <a:pt x="262" y="29"/>
                  </a:lnTo>
                  <a:lnTo>
                    <a:pt x="282" y="24"/>
                  </a:lnTo>
                  <a:lnTo>
                    <a:pt x="302" y="23"/>
                  </a:lnTo>
                  <a:lnTo>
                    <a:pt x="322" y="24"/>
                  </a:lnTo>
                  <a:lnTo>
                    <a:pt x="343" y="26"/>
                  </a:lnTo>
                  <a:lnTo>
                    <a:pt x="362" y="30"/>
                  </a:lnTo>
                  <a:lnTo>
                    <a:pt x="379" y="34"/>
                  </a:lnTo>
                  <a:lnTo>
                    <a:pt x="389" y="40"/>
                  </a:lnTo>
                  <a:lnTo>
                    <a:pt x="400" y="47"/>
                  </a:lnTo>
                  <a:lnTo>
                    <a:pt x="411" y="56"/>
                  </a:lnTo>
                  <a:lnTo>
                    <a:pt x="423" y="64"/>
                  </a:lnTo>
                  <a:lnTo>
                    <a:pt x="433" y="72"/>
                  </a:lnTo>
                  <a:lnTo>
                    <a:pt x="441" y="79"/>
                  </a:lnTo>
                  <a:lnTo>
                    <a:pt x="448" y="83"/>
                  </a:lnTo>
                  <a:lnTo>
                    <a:pt x="450" y="84"/>
                  </a:lnTo>
                  <a:lnTo>
                    <a:pt x="450" y="75"/>
                  </a:lnTo>
                  <a:lnTo>
                    <a:pt x="449" y="67"/>
                  </a:lnTo>
                  <a:lnTo>
                    <a:pt x="447" y="59"/>
                  </a:lnTo>
                  <a:lnTo>
                    <a:pt x="440" y="52"/>
                  </a:lnTo>
                  <a:lnTo>
                    <a:pt x="461" y="56"/>
                  </a:lnTo>
                  <a:lnTo>
                    <a:pt x="480" y="64"/>
                  </a:lnTo>
                  <a:lnTo>
                    <a:pt x="496" y="77"/>
                  </a:lnTo>
                  <a:lnTo>
                    <a:pt x="511" y="92"/>
                  </a:lnTo>
                  <a:lnTo>
                    <a:pt x="523" y="108"/>
                  </a:lnTo>
                  <a:lnTo>
                    <a:pt x="534" y="126"/>
                  </a:lnTo>
                  <a:lnTo>
                    <a:pt x="542" y="145"/>
                  </a:lnTo>
                  <a:lnTo>
                    <a:pt x="550" y="163"/>
                  </a:lnTo>
                  <a:lnTo>
                    <a:pt x="553" y="181"/>
                  </a:lnTo>
                  <a:lnTo>
                    <a:pt x="552" y="198"/>
                  </a:lnTo>
                  <a:lnTo>
                    <a:pt x="547" y="215"/>
                  </a:lnTo>
                  <a:lnTo>
                    <a:pt x="541" y="230"/>
                  </a:lnTo>
                  <a:lnTo>
                    <a:pt x="545" y="230"/>
                  </a:lnTo>
                  <a:lnTo>
                    <a:pt x="553" y="226"/>
                  </a:lnTo>
                  <a:lnTo>
                    <a:pt x="560" y="220"/>
                  </a:lnTo>
                  <a:lnTo>
                    <a:pt x="563" y="217"/>
                  </a:lnTo>
                  <a:lnTo>
                    <a:pt x="569" y="230"/>
                  </a:lnTo>
                  <a:lnTo>
                    <a:pt x="569" y="244"/>
                  </a:lnTo>
                  <a:lnTo>
                    <a:pt x="566" y="257"/>
                  </a:lnTo>
                  <a:lnTo>
                    <a:pt x="561" y="268"/>
                  </a:lnTo>
                  <a:lnTo>
                    <a:pt x="555" y="277"/>
                  </a:lnTo>
                  <a:lnTo>
                    <a:pt x="549" y="285"/>
                  </a:lnTo>
                  <a:lnTo>
                    <a:pt x="546" y="291"/>
                  </a:lnTo>
                  <a:lnTo>
                    <a:pt x="546" y="295"/>
                  </a:lnTo>
                  <a:lnTo>
                    <a:pt x="555" y="292"/>
                  </a:lnTo>
                  <a:lnTo>
                    <a:pt x="562" y="288"/>
                  </a:lnTo>
                  <a:lnTo>
                    <a:pt x="569" y="281"/>
                  </a:lnTo>
                  <a:lnTo>
                    <a:pt x="575" y="274"/>
                  </a:lnTo>
                  <a:lnTo>
                    <a:pt x="583" y="292"/>
                  </a:lnTo>
                  <a:lnTo>
                    <a:pt x="587" y="312"/>
                  </a:lnTo>
                  <a:lnTo>
                    <a:pt x="587" y="330"/>
                  </a:lnTo>
                  <a:lnTo>
                    <a:pt x="584" y="349"/>
                  </a:lnTo>
                  <a:lnTo>
                    <a:pt x="578" y="368"/>
                  </a:lnTo>
                  <a:lnTo>
                    <a:pt x="571" y="386"/>
                  </a:lnTo>
                  <a:lnTo>
                    <a:pt x="563" y="404"/>
                  </a:lnTo>
                  <a:lnTo>
                    <a:pt x="556" y="421"/>
                  </a:lnTo>
                  <a:lnTo>
                    <a:pt x="547" y="440"/>
                  </a:lnTo>
                  <a:lnTo>
                    <a:pt x="537" y="457"/>
                  </a:lnTo>
                  <a:lnTo>
                    <a:pt x="525" y="472"/>
                  </a:lnTo>
                  <a:lnTo>
                    <a:pt x="514" y="487"/>
                  </a:lnTo>
                  <a:lnTo>
                    <a:pt x="503" y="499"/>
                  </a:lnTo>
                  <a:lnTo>
                    <a:pt x="495" y="508"/>
                  </a:lnTo>
                  <a:lnTo>
                    <a:pt x="489" y="514"/>
                  </a:lnTo>
                  <a:lnTo>
                    <a:pt x="487" y="516"/>
                  </a:lnTo>
                  <a:lnTo>
                    <a:pt x="502" y="511"/>
                  </a:lnTo>
                  <a:lnTo>
                    <a:pt x="515" y="507"/>
                  </a:lnTo>
                  <a:lnTo>
                    <a:pt x="525" y="500"/>
                  </a:lnTo>
                  <a:lnTo>
                    <a:pt x="534" y="490"/>
                  </a:lnTo>
                  <a:lnTo>
                    <a:pt x="542" y="480"/>
                  </a:lnTo>
                  <a:lnTo>
                    <a:pt x="550" y="469"/>
                  </a:lnTo>
                  <a:lnTo>
                    <a:pt x="560" y="455"/>
                  </a:lnTo>
                  <a:lnTo>
                    <a:pt x="570" y="439"/>
                  </a:lnTo>
                  <a:lnTo>
                    <a:pt x="584" y="416"/>
                  </a:lnTo>
                  <a:lnTo>
                    <a:pt x="594" y="391"/>
                  </a:lnTo>
                  <a:lnTo>
                    <a:pt x="601" y="367"/>
                  </a:lnTo>
                  <a:lnTo>
                    <a:pt x="606" y="342"/>
                  </a:lnTo>
                  <a:lnTo>
                    <a:pt x="606" y="318"/>
                  </a:lnTo>
                  <a:lnTo>
                    <a:pt x="602" y="296"/>
                  </a:lnTo>
                  <a:lnTo>
                    <a:pt x="595" y="274"/>
                  </a:lnTo>
                  <a:lnTo>
                    <a:pt x="585" y="255"/>
                  </a:lnTo>
                  <a:lnTo>
                    <a:pt x="579" y="209"/>
                  </a:lnTo>
                  <a:lnTo>
                    <a:pt x="576" y="199"/>
                  </a:lnTo>
                  <a:lnTo>
                    <a:pt x="573" y="188"/>
                  </a:lnTo>
                  <a:lnTo>
                    <a:pt x="570" y="174"/>
                  </a:lnTo>
                  <a:lnTo>
                    <a:pt x="568" y="159"/>
                  </a:lnTo>
                  <a:lnTo>
                    <a:pt x="563" y="144"/>
                  </a:lnTo>
                  <a:lnTo>
                    <a:pt x="557" y="129"/>
                  </a:lnTo>
                  <a:lnTo>
                    <a:pt x="549" y="113"/>
                  </a:lnTo>
                  <a:lnTo>
                    <a:pt x="539" y="99"/>
                  </a:lnTo>
                  <a:lnTo>
                    <a:pt x="526" y="82"/>
                  </a:lnTo>
                  <a:lnTo>
                    <a:pt x="512" y="68"/>
                  </a:lnTo>
                  <a:lnTo>
                    <a:pt x="499" y="55"/>
                  </a:lnTo>
                  <a:lnTo>
                    <a:pt x="484" y="46"/>
                  </a:lnTo>
                  <a:lnTo>
                    <a:pt x="467" y="39"/>
                  </a:lnTo>
                  <a:lnTo>
                    <a:pt x="450" y="34"/>
                  </a:lnTo>
                  <a:lnTo>
                    <a:pt x="432" y="33"/>
                  </a:lnTo>
                  <a:lnTo>
                    <a:pt x="412" y="34"/>
                  </a:lnTo>
                  <a:lnTo>
                    <a:pt x="400" y="25"/>
                  </a:lnTo>
                  <a:lnTo>
                    <a:pt x="387" y="17"/>
                  </a:lnTo>
                  <a:lnTo>
                    <a:pt x="373" y="11"/>
                  </a:lnTo>
                  <a:lnTo>
                    <a:pt x="359" y="7"/>
                  </a:lnTo>
                  <a:lnTo>
                    <a:pt x="343" y="3"/>
                  </a:lnTo>
                  <a:lnTo>
                    <a:pt x="328" y="1"/>
                  </a:lnTo>
                  <a:lnTo>
                    <a:pt x="311" y="0"/>
                  </a:lnTo>
                  <a:lnTo>
                    <a:pt x="295" y="0"/>
                  </a:lnTo>
                  <a:lnTo>
                    <a:pt x="280" y="2"/>
                  </a:lnTo>
                  <a:lnTo>
                    <a:pt x="266" y="6"/>
                  </a:lnTo>
                  <a:lnTo>
                    <a:pt x="253" y="10"/>
                  </a:lnTo>
                  <a:lnTo>
                    <a:pt x="239" y="15"/>
                  </a:lnTo>
                  <a:lnTo>
                    <a:pt x="227" y="20"/>
                  </a:lnTo>
                  <a:lnTo>
                    <a:pt x="214" y="26"/>
                  </a:lnTo>
                  <a:lnTo>
                    <a:pt x="203" y="33"/>
                  </a:lnTo>
                  <a:lnTo>
                    <a:pt x="190" y="40"/>
                  </a:lnTo>
                  <a:lnTo>
                    <a:pt x="180" y="40"/>
                  </a:lnTo>
                  <a:lnTo>
                    <a:pt x="170" y="42"/>
                  </a:lnTo>
                  <a:lnTo>
                    <a:pt x="162" y="47"/>
                  </a:lnTo>
                  <a:lnTo>
                    <a:pt x="155" y="53"/>
                  </a:lnTo>
                  <a:lnTo>
                    <a:pt x="148" y="59"/>
                  </a:lnTo>
                  <a:lnTo>
                    <a:pt x="142" y="65"/>
                  </a:lnTo>
                  <a:lnTo>
                    <a:pt x="136" y="73"/>
                  </a:lnTo>
                  <a:lnTo>
                    <a:pt x="131" y="80"/>
                  </a:lnTo>
                  <a:lnTo>
                    <a:pt x="121" y="84"/>
                  </a:lnTo>
                  <a:lnTo>
                    <a:pt x="112" y="88"/>
                  </a:lnTo>
                  <a:lnTo>
                    <a:pt x="104" y="95"/>
                  </a:lnTo>
                  <a:lnTo>
                    <a:pt x="95" y="102"/>
                  </a:lnTo>
                  <a:lnTo>
                    <a:pt x="90" y="110"/>
                  </a:lnTo>
                  <a:lnTo>
                    <a:pt x="84" y="118"/>
                  </a:lnTo>
                  <a:lnTo>
                    <a:pt x="81" y="126"/>
                  </a:lnTo>
                  <a:lnTo>
                    <a:pt x="78" y="135"/>
                  </a:lnTo>
                  <a:lnTo>
                    <a:pt x="76" y="151"/>
                  </a:lnTo>
                  <a:lnTo>
                    <a:pt x="79" y="166"/>
                  </a:lnTo>
                  <a:lnTo>
                    <a:pt x="86" y="181"/>
                  </a:lnTo>
                  <a:lnTo>
                    <a:pt x="94" y="194"/>
                  </a:lnTo>
                  <a:lnTo>
                    <a:pt x="89" y="201"/>
                  </a:lnTo>
                  <a:lnTo>
                    <a:pt x="83" y="209"/>
                  </a:lnTo>
                  <a:lnTo>
                    <a:pt x="78" y="217"/>
                  </a:lnTo>
                  <a:lnTo>
                    <a:pt x="72" y="224"/>
                  </a:lnTo>
                  <a:lnTo>
                    <a:pt x="68" y="232"/>
                  </a:lnTo>
                  <a:lnTo>
                    <a:pt x="64" y="241"/>
                  </a:lnTo>
                  <a:lnTo>
                    <a:pt x="60" y="250"/>
                  </a:lnTo>
                  <a:lnTo>
                    <a:pt x="56" y="258"/>
                  </a:lnTo>
                  <a:lnTo>
                    <a:pt x="48" y="258"/>
                  </a:lnTo>
                  <a:lnTo>
                    <a:pt x="41" y="259"/>
                  </a:lnTo>
                  <a:lnTo>
                    <a:pt x="36" y="260"/>
                  </a:lnTo>
                  <a:lnTo>
                    <a:pt x="30" y="261"/>
                  </a:lnTo>
                  <a:lnTo>
                    <a:pt x="24" y="266"/>
                  </a:lnTo>
                  <a:lnTo>
                    <a:pt x="18" y="270"/>
                  </a:lnTo>
                  <a:lnTo>
                    <a:pt x="13" y="277"/>
                  </a:lnTo>
                  <a:lnTo>
                    <a:pt x="4" y="287"/>
                  </a:lnTo>
                  <a:lnTo>
                    <a:pt x="0" y="314"/>
                  </a:lnTo>
                  <a:lnTo>
                    <a:pt x="0" y="342"/>
                  </a:lnTo>
                  <a:lnTo>
                    <a:pt x="8" y="368"/>
                  </a:lnTo>
                  <a:lnTo>
                    <a:pt x="23" y="391"/>
                  </a:lnTo>
                  <a:lnTo>
                    <a:pt x="17" y="432"/>
                  </a:lnTo>
                  <a:lnTo>
                    <a:pt x="15" y="452"/>
                  </a:lnTo>
                  <a:lnTo>
                    <a:pt x="16" y="472"/>
                  </a:lnTo>
                  <a:lnTo>
                    <a:pt x="18" y="492"/>
                  </a:lnTo>
                  <a:lnTo>
                    <a:pt x="25" y="510"/>
                  </a:lnTo>
                  <a:lnTo>
                    <a:pt x="33" y="526"/>
                  </a:lnTo>
                  <a:lnTo>
                    <a:pt x="44" y="540"/>
                  </a:lnTo>
                  <a:lnTo>
                    <a:pt x="57" y="552"/>
                  </a:lnTo>
                  <a:lnTo>
                    <a:pt x="74" y="561"/>
                  </a:lnTo>
                  <a:lnTo>
                    <a:pt x="81" y="564"/>
                  </a:lnTo>
                  <a:lnTo>
                    <a:pt x="86" y="567"/>
                  </a:lnTo>
                  <a:lnTo>
                    <a:pt x="92" y="570"/>
                  </a:lnTo>
                  <a:lnTo>
                    <a:pt x="95" y="576"/>
                  </a:lnTo>
                  <a:lnTo>
                    <a:pt x="99" y="583"/>
                  </a:lnTo>
                  <a:lnTo>
                    <a:pt x="102" y="590"/>
                  </a:lnTo>
                  <a:lnTo>
                    <a:pt x="107" y="596"/>
                  </a:lnTo>
                  <a:lnTo>
                    <a:pt x="112" y="602"/>
                  </a:lnTo>
                  <a:lnTo>
                    <a:pt x="117" y="609"/>
                  </a:lnTo>
                  <a:lnTo>
                    <a:pt x="123" y="615"/>
                  </a:lnTo>
                  <a:lnTo>
                    <a:pt x="129" y="621"/>
                  </a:lnTo>
                  <a:lnTo>
                    <a:pt x="135" y="625"/>
                  </a:lnTo>
                  <a:lnTo>
                    <a:pt x="144" y="632"/>
                  </a:lnTo>
                  <a:lnTo>
                    <a:pt x="153" y="636"/>
                  </a:lnTo>
                  <a:lnTo>
                    <a:pt x="163" y="639"/>
                  </a:lnTo>
                  <a:lnTo>
                    <a:pt x="174" y="640"/>
                  </a:lnTo>
                  <a:lnTo>
                    <a:pt x="184" y="639"/>
                  </a:lnTo>
                  <a:lnTo>
                    <a:pt x="196" y="637"/>
                  </a:lnTo>
                  <a:lnTo>
                    <a:pt x="207" y="633"/>
                  </a:lnTo>
                  <a:lnTo>
                    <a:pt x="219" y="628"/>
                  </a:lnTo>
                  <a:lnTo>
                    <a:pt x="231" y="620"/>
                  </a:lnTo>
                  <a:lnTo>
                    <a:pt x="244" y="615"/>
                  </a:lnTo>
                  <a:lnTo>
                    <a:pt x="257" y="613"/>
                  </a:lnTo>
                  <a:lnTo>
                    <a:pt x="269" y="613"/>
                  </a:lnTo>
                  <a:lnTo>
                    <a:pt x="281" y="613"/>
                  </a:lnTo>
                  <a:lnTo>
                    <a:pt x="292" y="614"/>
                  </a:lnTo>
                  <a:lnTo>
                    <a:pt x="304" y="614"/>
                  </a:lnTo>
                  <a:lnTo>
                    <a:pt x="315" y="611"/>
                  </a:lnTo>
                  <a:lnTo>
                    <a:pt x="338" y="610"/>
                  </a:lnTo>
                  <a:lnTo>
                    <a:pt x="359" y="606"/>
                  </a:lnTo>
                  <a:lnTo>
                    <a:pt x="378" y="598"/>
                  </a:lnTo>
                  <a:lnTo>
                    <a:pt x="395" y="586"/>
                  </a:lnTo>
                  <a:lnTo>
                    <a:pt x="410" y="572"/>
                  </a:lnTo>
                  <a:lnTo>
                    <a:pt x="425" y="556"/>
                  </a:lnTo>
                  <a:lnTo>
                    <a:pt x="438" y="540"/>
                  </a:lnTo>
                  <a:lnTo>
                    <a:pt x="450" y="522"/>
                  </a:lnTo>
                  <a:lnTo>
                    <a:pt x="458" y="502"/>
                  </a:lnTo>
                  <a:lnTo>
                    <a:pt x="466" y="484"/>
                  </a:lnTo>
                  <a:lnTo>
                    <a:pt x="472" y="469"/>
                  </a:lnTo>
                  <a:lnTo>
                    <a:pt x="474" y="463"/>
                  </a:lnTo>
                  <a:lnTo>
                    <a:pt x="490" y="454"/>
                  </a:lnTo>
                  <a:lnTo>
                    <a:pt x="503" y="440"/>
                  </a:lnTo>
                  <a:lnTo>
                    <a:pt x="514" y="424"/>
                  </a:lnTo>
                  <a:lnTo>
                    <a:pt x="519" y="406"/>
                  </a:lnTo>
                  <a:lnTo>
                    <a:pt x="523" y="390"/>
                  </a:lnTo>
                  <a:lnTo>
                    <a:pt x="524" y="374"/>
                  </a:lnTo>
                  <a:lnTo>
                    <a:pt x="520" y="363"/>
                  </a:lnTo>
                  <a:lnTo>
                    <a:pt x="516" y="356"/>
                  </a:lnTo>
                  <a:lnTo>
                    <a:pt x="510" y="352"/>
                  </a:lnTo>
                  <a:lnTo>
                    <a:pt x="504" y="350"/>
                  </a:lnTo>
                  <a:lnTo>
                    <a:pt x="499" y="348"/>
                  </a:lnTo>
                  <a:lnTo>
                    <a:pt x="493" y="346"/>
                  </a:lnTo>
                  <a:lnTo>
                    <a:pt x="487" y="346"/>
                  </a:lnTo>
                  <a:lnTo>
                    <a:pt x="480" y="346"/>
                  </a:lnTo>
                  <a:lnTo>
                    <a:pt x="474" y="346"/>
                  </a:lnTo>
                  <a:lnTo>
                    <a:pt x="467" y="348"/>
                  </a:lnTo>
                  <a:lnTo>
                    <a:pt x="457" y="353"/>
                  </a:lnTo>
                  <a:lnTo>
                    <a:pt x="449" y="360"/>
                  </a:lnTo>
                  <a:lnTo>
                    <a:pt x="444" y="367"/>
                  </a:lnTo>
                  <a:lnTo>
                    <a:pt x="447" y="375"/>
                  </a:lnTo>
                  <a:lnTo>
                    <a:pt x="449" y="375"/>
                  </a:lnTo>
                  <a:lnTo>
                    <a:pt x="452" y="373"/>
                  </a:lnTo>
                  <a:lnTo>
                    <a:pt x="457" y="371"/>
                  </a:lnTo>
                  <a:lnTo>
                    <a:pt x="463" y="367"/>
                  </a:lnTo>
                  <a:lnTo>
                    <a:pt x="470" y="365"/>
                  </a:lnTo>
                  <a:lnTo>
                    <a:pt x="476" y="361"/>
                  </a:lnTo>
                  <a:lnTo>
                    <a:pt x="481" y="360"/>
                  </a:lnTo>
                  <a:lnTo>
                    <a:pt x="486" y="361"/>
                  </a:lnTo>
                  <a:lnTo>
                    <a:pt x="497" y="366"/>
                  </a:lnTo>
                  <a:lnTo>
                    <a:pt x="503" y="374"/>
                  </a:lnTo>
                  <a:lnTo>
                    <a:pt x="504" y="383"/>
                  </a:lnTo>
                  <a:lnTo>
                    <a:pt x="504" y="393"/>
                  </a:lnTo>
                  <a:lnTo>
                    <a:pt x="502" y="404"/>
                  </a:lnTo>
                  <a:lnTo>
                    <a:pt x="500" y="413"/>
                  </a:lnTo>
                  <a:lnTo>
                    <a:pt x="496" y="421"/>
                  </a:lnTo>
                  <a:lnTo>
                    <a:pt x="492" y="428"/>
                  </a:lnTo>
                  <a:lnTo>
                    <a:pt x="486" y="433"/>
                  </a:lnTo>
                  <a:lnTo>
                    <a:pt x="480" y="437"/>
                  </a:lnTo>
                  <a:lnTo>
                    <a:pt x="473" y="441"/>
                  </a:lnTo>
                  <a:lnTo>
                    <a:pt x="466" y="443"/>
                  </a:lnTo>
                  <a:lnTo>
                    <a:pt x="452" y="450"/>
                  </a:lnTo>
                  <a:lnTo>
                    <a:pt x="447" y="463"/>
                  </a:lnTo>
                  <a:lnTo>
                    <a:pt x="443" y="481"/>
                  </a:lnTo>
                  <a:lnTo>
                    <a:pt x="439" y="501"/>
                  </a:lnTo>
                  <a:lnTo>
                    <a:pt x="428" y="522"/>
                  </a:lnTo>
                  <a:lnTo>
                    <a:pt x="417" y="539"/>
                  </a:lnTo>
                  <a:lnTo>
                    <a:pt x="404" y="553"/>
                  </a:lnTo>
                  <a:lnTo>
                    <a:pt x="391" y="564"/>
                  </a:lnTo>
                  <a:lnTo>
                    <a:pt x="376" y="573"/>
                  </a:lnTo>
                  <a:lnTo>
                    <a:pt x="359" y="580"/>
                  </a:lnTo>
                  <a:lnTo>
                    <a:pt x="342" y="585"/>
                  </a:lnTo>
                  <a:lnTo>
                    <a:pt x="322" y="587"/>
                  </a:lnTo>
                  <a:lnTo>
                    <a:pt x="306" y="590"/>
                  </a:lnTo>
                  <a:lnTo>
                    <a:pt x="291" y="591"/>
                  </a:lnTo>
                  <a:lnTo>
                    <a:pt x="276" y="591"/>
                  </a:lnTo>
                  <a:lnTo>
                    <a:pt x="260" y="592"/>
                  </a:lnTo>
                  <a:lnTo>
                    <a:pt x="245" y="593"/>
                  </a:lnTo>
                  <a:lnTo>
                    <a:pt x="229" y="595"/>
                  </a:lnTo>
                  <a:lnTo>
                    <a:pt x="213" y="601"/>
                  </a:lnTo>
                  <a:lnTo>
                    <a:pt x="195" y="610"/>
                  </a:lnTo>
                  <a:lnTo>
                    <a:pt x="177" y="611"/>
                  </a:lnTo>
                  <a:lnTo>
                    <a:pt x="162" y="610"/>
                  </a:lnTo>
                  <a:lnTo>
                    <a:pt x="150" y="607"/>
                  </a:lnTo>
                  <a:lnTo>
                    <a:pt x="138" y="600"/>
                  </a:lnTo>
                  <a:lnTo>
                    <a:pt x="129" y="592"/>
                  </a:lnTo>
                  <a:lnTo>
                    <a:pt x="121" y="583"/>
                  </a:lnTo>
                  <a:lnTo>
                    <a:pt x="114" y="571"/>
                  </a:lnTo>
                  <a:lnTo>
                    <a:pt x="107" y="558"/>
                  </a:lnTo>
                  <a:lnTo>
                    <a:pt x="92" y="552"/>
                  </a:lnTo>
                  <a:lnTo>
                    <a:pt x="78" y="545"/>
                  </a:lnTo>
                  <a:lnTo>
                    <a:pt x="66" y="535"/>
                  </a:lnTo>
                  <a:lnTo>
                    <a:pt x="54" y="525"/>
                  </a:lnTo>
                  <a:lnTo>
                    <a:pt x="45" y="511"/>
                  </a:lnTo>
                  <a:lnTo>
                    <a:pt x="38" y="496"/>
                  </a:lnTo>
                  <a:lnTo>
                    <a:pt x="34" y="477"/>
                  </a:lnTo>
                  <a:lnTo>
                    <a:pt x="34" y="455"/>
                  </a:lnTo>
                  <a:lnTo>
                    <a:pt x="37" y="441"/>
                  </a:lnTo>
                  <a:lnTo>
                    <a:pt x="38" y="426"/>
                  </a:lnTo>
                  <a:lnTo>
                    <a:pt x="40" y="412"/>
                  </a:lnTo>
                  <a:lnTo>
                    <a:pt x="44" y="398"/>
                  </a:lnTo>
                  <a:lnTo>
                    <a:pt x="61" y="401"/>
                  </a:lnTo>
                  <a:lnTo>
                    <a:pt x="76" y="401"/>
                  </a:lnTo>
                  <a:lnTo>
                    <a:pt x="90" y="397"/>
                  </a:lnTo>
                  <a:lnTo>
                    <a:pt x="101" y="391"/>
                  </a:lnTo>
                  <a:lnTo>
                    <a:pt x="114" y="383"/>
                  </a:lnTo>
                  <a:lnTo>
                    <a:pt x="124" y="374"/>
                  </a:lnTo>
                  <a:lnTo>
                    <a:pt x="136" y="361"/>
                  </a:lnTo>
                  <a:lnTo>
                    <a:pt x="148" y="348"/>
                  </a:lnTo>
                  <a:lnTo>
                    <a:pt x="157" y="345"/>
                  </a:lnTo>
                  <a:lnTo>
                    <a:pt x="166" y="346"/>
                  </a:lnTo>
                  <a:lnTo>
                    <a:pt x="175" y="349"/>
                  </a:lnTo>
                  <a:lnTo>
                    <a:pt x="182" y="351"/>
                  </a:lnTo>
                  <a:lnTo>
                    <a:pt x="190" y="361"/>
                  </a:lnTo>
                  <a:lnTo>
                    <a:pt x="196" y="372"/>
                  </a:lnTo>
                  <a:lnTo>
                    <a:pt x="200" y="383"/>
                  </a:lnTo>
                  <a:lnTo>
                    <a:pt x="205" y="395"/>
                  </a:lnTo>
                  <a:lnTo>
                    <a:pt x="211" y="406"/>
                  </a:lnTo>
                  <a:lnTo>
                    <a:pt x="218" y="417"/>
                  </a:lnTo>
                  <a:lnTo>
                    <a:pt x="227" y="425"/>
                  </a:lnTo>
                  <a:lnTo>
                    <a:pt x="238" y="432"/>
                  </a:lnTo>
                  <a:lnTo>
                    <a:pt x="245" y="434"/>
                  </a:lnTo>
                  <a:lnTo>
                    <a:pt x="252" y="436"/>
                  </a:lnTo>
                  <a:lnTo>
                    <a:pt x="261" y="437"/>
                  </a:lnTo>
                  <a:lnTo>
                    <a:pt x="271" y="439"/>
                  </a:lnTo>
                  <a:lnTo>
                    <a:pt x="280" y="440"/>
                  </a:lnTo>
                  <a:lnTo>
                    <a:pt x="290" y="440"/>
                  </a:lnTo>
                  <a:lnTo>
                    <a:pt x="299" y="439"/>
                  </a:lnTo>
                  <a:lnTo>
                    <a:pt x="309" y="436"/>
                  </a:lnTo>
                  <a:lnTo>
                    <a:pt x="317" y="433"/>
                  </a:lnTo>
                  <a:lnTo>
                    <a:pt x="325" y="428"/>
                  </a:lnTo>
                  <a:lnTo>
                    <a:pt x="330" y="424"/>
                  </a:lnTo>
                  <a:lnTo>
                    <a:pt x="337" y="417"/>
                  </a:lnTo>
                  <a:lnTo>
                    <a:pt x="342" y="409"/>
                  </a:lnTo>
                  <a:lnTo>
                    <a:pt x="347" y="399"/>
                  </a:lnTo>
                  <a:lnTo>
                    <a:pt x="350" y="388"/>
                  </a:lnTo>
                  <a:lnTo>
                    <a:pt x="352" y="374"/>
                  </a:lnTo>
                  <a:lnTo>
                    <a:pt x="439" y="359"/>
                  </a:lnTo>
                  <a:lnTo>
                    <a:pt x="444" y="355"/>
                  </a:lnTo>
                  <a:lnTo>
                    <a:pt x="452" y="350"/>
                  </a:lnTo>
                  <a:lnTo>
                    <a:pt x="458" y="345"/>
                  </a:lnTo>
                  <a:lnTo>
                    <a:pt x="459" y="341"/>
                  </a:lnTo>
                  <a:lnTo>
                    <a:pt x="348" y="3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57" name="Freeform 3748"/>
            <p:cNvSpPr>
              <a:spLocks/>
            </p:cNvSpPr>
            <p:nvPr/>
          </p:nvSpPr>
          <p:spPr bwMode="auto">
            <a:xfrm>
              <a:off x="545" y="2035"/>
              <a:ext cx="11" cy="21"/>
            </a:xfrm>
            <a:custGeom>
              <a:avLst/>
              <a:gdLst>
                <a:gd name="T0" fmla="*/ 1 w 22"/>
                <a:gd name="T1" fmla="*/ 1 h 40"/>
                <a:gd name="T2" fmla="*/ 1 w 22"/>
                <a:gd name="T3" fmla="*/ 1 h 40"/>
                <a:gd name="T4" fmla="*/ 1 w 22"/>
                <a:gd name="T5" fmla="*/ 1 h 40"/>
                <a:gd name="T6" fmla="*/ 1 w 22"/>
                <a:gd name="T7" fmla="*/ 1 h 40"/>
                <a:gd name="T8" fmla="*/ 1 w 22"/>
                <a:gd name="T9" fmla="*/ 1 h 40"/>
                <a:gd name="T10" fmla="*/ 1 w 22"/>
                <a:gd name="T11" fmla="*/ 1 h 40"/>
                <a:gd name="T12" fmla="*/ 1 w 22"/>
                <a:gd name="T13" fmla="*/ 1 h 40"/>
                <a:gd name="T14" fmla="*/ 1 w 22"/>
                <a:gd name="T15" fmla="*/ 1 h 40"/>
                <a:gd name="T16" fmla="*/ 1 w 22"/>
                <a:gd name="T17" fmla="*/ 1 h 40"/>
                <a:gd name="T18" fmla="*/ 1 w 22"/>
                <a:gd name="T19" fmla="*/ 1 h 40"/>
                <a:gd name="T20" fmla="*/ 1 w 22"/>
                <a:gd name="T21" fmla="*/ 1 h 40"/>
                <a:gd name="T22" fmla="*/ 1 w 22"/>
                <a:gd name="T23" fmla="*/ 1 h 40"/>
                <a:gd name="T24" fmla="*/ 1 w 22"/>
                <a:gd name="T25" fmla="*/ 0 h 40"/>
                <a:gd name="T26" fmla="*/ 1 w 22"/>
                <a:gd name="T27" fmla="*/ 1 h 40"/>
                <a:gd name="T28" fmla="*/ 0 w 22"/>
                <a:gd name="T29" fmla="*/ 1 h 40"/>
                <a:gd name="T30" fmla="*/ 1 w 22"/>
                <a:gd name="T31" fmla="*/ 1 h 40"/>
                <a:gd name="T32" fmla="*/ 1 w 22"/>
                <a:gd name="T33" fmla="*/ 1 h 40"/>
                <a:gd name="T34" fmla="*/ 1 w 22"/>
                <a:gd name="T35" fmla="*/ 1 h 40"/>
                <a:gd name="T36" fmla="*/ 1 w 22"/>
                <a:gd name="T37" fmla="*/ 1 h 40"/>
                <a:gd name="T38" fmla="*/ 1 w 22"/>
                <a:gd name="T39" fmla="*/ 1 h 40"/>
                <a:gd name="T40" fmla="*/ 1 w 22"/>
                <a:gd name="T41" fmla="*/ 1 h 40"/>
                <a:gd name="T42" fmla="*/ 1 w 22"/>
                <a:gd name="T43" fmla="*/ 1 h 40"/>
                <a:gd name="T44" fmla="*/ 1 w 22"/>
                <a:gd name="T45" fmla="*/ 1 h 40"/>
                <a:gd name="T46" fmla="*/ 1 w 22"/>
                <a:gd name="T47" fmla="*/ 1 h 40"/>
                <a:gd name="T48" fmla="*/ 1 w 22"/>
                <a:gd name="T49" fmla="*/ 1 h 4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2"/>
                <a:gd name="T76" fmla="*/ 0 h 40"/>
                <a:gd name="T77" fmla="*/ 22 w 22"/>
                <a:gd name="T78" fmla="*/ 40 h 4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2" h="40">
                  <a:moveTo>
                    <a:pt x="10" y="25"/>
                  </a:moveTo>
                  <a:lnTo>
                    <a:pt x="11" y="18"/>
                  </a:lnTo>
                  <a:lnTo>
                    <a:pt x="14" y="13"/>
                  </a:lnTo>
                  <a:lnTo>
                    <a:pt x="17" y="8"/>
                  </a:lnTo>
                  <a:lnTo>
                    <a:pt x="22" y="7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6" y="5"/>
                  </a:lnTo>
                  <a:lnTo>
                    <a:pt x="0" y="16"/>
                  </a:lnTo>
                  <a:lnTo>
                    <a:pt x="1" y="29"/>
                  </a:lnTo>
                  <a:lnTo>
                    <a:pt x="6" y="38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1" y="39"/>
                  </a:lnTo>
                  <a:lnTo>
                    <a:pt x="14" y="38"/>
                  </a:lnTo>
                  <a:lnTo>
                    <a:pt x="13" y="36"/>
                  </a:lnTo>
                  <a:lnTo>
                    <a:pt x="11" y="32"/>
                  </a:lnTo>
                  <a:lnTo>
                    <a:pt x="10" y="29"/>
                  </a:lnTo>
                  <a:lnTo>
                    <a:pt x="1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58" name="Freeform 3749"/>
            <p:cNvSpPr>
              <a:spLocks/>
            </p:cNvSpPr>
            <p:nvPr/>
          </p:nvSpPr>
          <p:spPr bwMode="auto">
            <a:xfrm>
              <a:off x="447" y="2413"/>
              <a:ext cx="101" cy="43"/>
            </a:xfrm>
            <a:custGeom>
              <a:avLst/>
              <a:gdLst>
                <a:gd name="T0" fmla="*/ 0 w 203"/>
                <a:gd name="T1" fmla="*/ 1 h 86"/>
                <a:gd name="T2" fmla="*/ 0 w 203"/>
                <a:gd name="T3" fmla="*/ 1 h 86"/>
                <a:gd name="T4" fmla="*/ 0 w 203"/>
                <a:gd name="T5" fmla="*/ 1 h 86"/>
                <a:gd name="T6" fmla="*/ 0 w 203"/>
                <a:gd name="T7" fmla="*/ 0 h 86"/>
                <a:gd name="T8" fmla="*/ 0 w 203"/>
                <a:gd name="T9" fmla="*/ 1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3"/>
                <a:gd name="T16" fmla="*/ 0 h 86"/>
                <a:gd name="T17" fmla="*/ 203 w 203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3" h="86">
                  <a:moveTo>
                    <a:pt x="0" y="13"/>
                  </a:moveTo>
                  <a:lnTo>
                    <a:pt x="190" y="86"/>
                  </a:lnTo>
                  <a:lnTo>
                    <a:pt x="203" y="77"/>
                  </a:ln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59" name="Freeform 3750"/>
            <p:cNvSpPr>
              <a:spLocks/>
            </p:cNvSpPr>
            <p:nvPr/>
          </p:nvSpPr>
          <p:spPr bwMode="auto">
            <a:xfrm>
              <a:off x="447" y="2334"/>
              <a:ext cx="166" cy="68"/>
            </a:xfrm>
            <a:custGeom>
              <a:avLst/>
              <a:gdLst>
                <a:gd name="T0" fmla="*/ 0 w 333"/>
                <a:gd name="T1" fmla="*/ 0 h 136"/>
                <a:gd name="T2" fmla="*/ 0 w 333"/>
                <a:gd name="T3" fmla="*/ 1 h 136"/>
                <a:gd name="T4" fmla="*/ 0 w 333"/>
                <a:gd name="T5" fmla="*/ 1 h 136"/>
                <a:gd name="T6" fmla="*/ 0 w 333"/>
                <a:gd name="T7" fmla="*/ 1 h 136"/>
                <a:gd name="T8" fmla="*/ 0 w 333"/>
                <a:gd name="T9" fmla="*/ 0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3"/>
                <a:gd name="T16" fmla="*/ 0 h 136"/>
                <a:gd name="T17" fmla="*/ 333 w 333"/>
                <a:gd name="T18" fmla="*/ 136 h 1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3" h="136">
                  <a:moveTo>
                    <a:pt x="0" y="0"/>
                  </a:moveTo>
                  <a:lnTo>
                    <a:pt x="0" y="12"/>
                  </a:lnTo>
                  <a:lnTo>
                    <a:pt x="320" y="136"/>
                  </a:lnTo>
                  <a:lnTo>
                    <a:pt x="333" y="1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60" name="Freeform 3751"/>
            <p:cNvSpPr>
              <a:spLocks/>
            </p:cNvSpPr>
            <p:nvPr/>
          </p:nvSpPr>
          <p:spPr bwMode="auto">
            <a:xfrm>
              <a:off x="447" y="2393"/>
              <a:ext cx="121" cy="51"/>
            </a:xfrm>
            <a:custGeom>
              <a:avLst/>
              <a:gdLst>
                <a:gd name="T0" fmla="*/ 0 w 242"/>
                <a:gd name="T1" fmla="*/ 0 h 103"/>
                <a:gd name="T2" fmla="*/ 1 w 242"/>
                <a:gd name="T3" fmla="*/ 0 h 103"/>
                <a:gd name="T4" fmla="*/ 1 w 242"/>
                <a:gd name="T5" fmla="*/ 0 h 103"/>
                <a:gd name="T6" fmla="*/ 0 w 242"/>
                <a:gd name="T7" fmla="*/ 0 h 103"/>
                <a:gd name="T8" fmla="*/ 0 w 242"/>
                <a:gd name="T9" fmla="*/ 0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2"/>
                <a:gd name="T16" fmla="*/ 0 h 103"/>
                <a:gd name="T17" fmla="*/ 242 w 242"/>
                <a:gd name="T18" fmla="*/ 103 h 10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2" h="103">
                  <a:moveTo>
                    <a:pt x="0" y="14"/>
                  </a:moveTo>
                  <a:lnTo>
                    <a:pt x="229" y="103"/>
                  </a:lnTo>
                  <a:lnTo>
                    <a:pt x="242" y="92"/>
                  </a:lnTo>
                  <a:lnTo>
                    <a:pt x="0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61" name="Freeform 3752"/>
            <p:cNvSpPr>
              <a:spLocks/>
            </p:cNvSpPr>
            <p:nvPr/>
          </p:nvSpPr>
          <p:spPr bwMode="auto">
            <a:xfrm>
              <a:off x="447" y="2354"/>
              <a:ext cx="151" cy="62"/>
            </a:xfrm>
            <a:custGeom>
              <a:avLst/>
              <a:gdLst>
                <a:gd name="T0" fmla="*/ 0 w 302"/>
                <a:gd name="T1" fmla="*/ 1 h 124"/>
                <a:gd name="T2" fmla="*/ 1 w 302"/>
                <a:gd name="T3" fmla="*/ 1 h 124"/>
                <a:gd name="T4" fmla="*/ 1 w 302"/>
                <a:gd name="T5" fmla="*/ 1 h 124"/>
                <a:gd name="T6" fmla="*/ 0 w 302"/>
                <a:gd name="T7" fmla="*/ 0 h 124"/>
                <a:gd name="T8" fmla="*/ 0 w 302"/>
                <a:gd name="T9" fmla="*/ 1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2"/>
                <a:gd name="T16" fmla="*/ 0 h 124"/>
                <a:gd name="T17" fmla="*/ 302 w 302"/>
                <a:gd name="T18" fmla="*/ 124 h 1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2" h="124">
                  <a:moveTo>
                    <a:pt x="0" y="13"/>
                  </a:moveTo>
                  <a:lnTo>
                    <a:pt x="289" y="124"/>
                  </a:lnTo>
                  <a:lnTo>
                    <a:pt x="302" y="115"/>
                  </a:ln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62" name="Freeform 3753"/>
            <p:cNvSpPr>
              <a:spLocks/>
            </p:cNvSpPr>
            <p:nvPr/>
          </p:nvSpPr>
          <p:spPr bwMode="auto">
            <a:xfrm>
              <a:off x="447" y="2372"/>
              <a:ext cx="137" cy="57"/>
            </a:xfrm>
            <a:custGeom>
              <a:avLst/>
              <a:gdLst>
                <a:gd name="T0" fmla="*/ 0 w 274"/>
                <a:gd name="T1" fmla="*/ 1 h 114"/>
                <a:gd name="T2" fmla="*/ 1 w 274"/>
                <a:gd name="T3" fmla="*/ 1 h 114"/>
                <a:gd name="T4" fmla="*/ 1 w 274"/>
                <a:gd name="T5" fmla="*/ 1 h 114"/>
                <a:gd name="T6" fmla="*/ 0 w 274"/>
                <a:gd name="T7" fmla="*/ 0 h 114"/>
                <a:gd name="T8" fmla="*/ 0 w 274"/>
                <a:gd name="T9" fmla="*/ 1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4"/>
                <a:gd name="T16" fmla="*/ 0 h 114"/>
                <a:gd name="T17" fmla="*/ 274 w 274"/>
                <a:gd name="T18" fmla="*/ 114 h 1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4" h="114">
                  <a:moveTo>
                    <a:pt x="0" y="13"/>
                  </a:moveTo>
                  <a:lnTo>
                    <a:pt x="261" y="114"/>
                  </a:lnTo>
                  <a:lnTo>
                    <a:pt x="274" y="104"/>
                  </a:ln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63" name="Freeform 3754"/>
            <p:cNvSpPr>
              <a:spLocks/>
            </p:cNvSpPr>
            <p:nvPr/>
          </p:nvSpPr>
          <p:spPr bwMode="auto">
            <a:xfrm>
              <a:off x="-157" y="2172"/>
              <a:ext cx="817" cy="349"/>
            </a:xfrm>
            <a:custGeom>
              <a:avLst/>
              <a:gdLst>
                <a:gd name="T0" fmla="*/ 1 w 1633"/>
                <a:gd name="T1" fmla="*/ 1 h 698"/>
                <a:gd name="T2" fmla="*/ 1 w 1633"/>
                <a:gd name="T3" fmla="*/ 1 h 698"/>
                <a:gd name="T4" fmla="*/ 1 w 1633"/>
                <a:gd name="T5" fmla="*/ 1 h 698"/>
                <a:gd name="T6" fmla="*/ 1 w 1633"/>
                <a:gd name="T7" fmla="*/ 1 h 698"/>
                <a:gd name="T8" fmla="*/ 1 w 1633"/>
                <a:gd name="T9" fmla="*/ 1 h 698"/>
                <a:gd name="T10" fmla="*/ 1 w 1633"/>
                <a:gd name="T11" fmla="*/ 1 h 698"/>
                <a:gd name="T12" fmla="*/ 1 w 1633"/>
                <a:gd name="T13" fmla="*/ 1 h 698"/>
                <a:gd name="T14" fmla="*/ 1 w 1633"/>
                <a:gd name="T15" fmla="*/ 1 h 698"/>
                <a:gd name="T16" fmla="*/ 1 w 1633"/>
                <a:gd name="T17" fmla="*/ 1 h 698"/>
                <a:gd name="T18" fmla="*/ 1 w 1633"/>
                <a:gd name="T19" fmla="*/ 1 h 698"/>
                <a:gd name="T20" fmla="*/ 1 w 1633"/>
                <a:gd name="T21" fmla="*/ 1 h 698"/>
                <a:gd name="T22" fmla="*/ 1 w 1633"/>
                <a:gd name="T23" fmla="*/ 1 h 698"/>
                <a:gd name="T24" fmla="*/ 1 w 1633"/>
                <a:gd name="T25" fmla="*/ 1 h 698"/>
                <a:gd name="T26" fmla="*/ 1 w 1633"/>
                <a:gd name="T27" fmla="*/ 1 h 698"/>
                <a:gd name="T28" fmla="*/ 1 w 1633"/>
                <a:gd name="T29" fmla="*/ 1 h 698"/>
                <a:gd name="T30" fmla="*/ 1 w 1633"/>
                <a:gd name="T31" fmla="*/ 1 h 698"/>
                <a:gd name="T32" fmla="*/ 1 w 1633"/>
                <a:gd name="T33" fmla="*/ 1 h 698"/>
                <a:gd name="T34" fmla="*/ 1 w 1633"/>
                <a:gd name="T35" fmla="*/ 1 h 698"/>
                <a:gd name="T36" fmla="*/ 1 w 1633"/>
                <a:gd name="T37" fmla="*/ 1 h 698"/>
                <a:gd name="T38" fmla="*/ 1 w 1633"/>
                <a:gd name="T39" fmla="*/ 1 h 698"/>
                <a:gd name="T40" fmla="*/ 1 w 1633"/>
                <a:gd name="T41" fmla="*/ 1 h 698"/>
                <a:gd name="T42" fmla="*/ 1 w 1633"/>
                <a:gd name="T43" fmla="*/ 1 h 698"/>
                <a:gd name="T44" fmla="*/ 1 w 1633"/>
                <a:gd name="T45" fmla="*/ 1 h 698"/>
                <a:gd name="T46" fmla="*/ 1 w 1633"/>
                <a:gd name="T47" fmla="*/ 1 h 698"/>
                <a:gd name="T48" fmla="*/ 1 w 1633"/>
                <a:gd name="T49" fmla="*/ 1 h 698"/>
                <a:gd name="T50" fmla="*/ 1 w 1633"/>
                <a:gd name="T51" fmla="*/ 1 h 698"/>
                <a:gd name="T52" fmla="*/ 1 w 1633"/>
                <a:gd name="T53" fmla="*/ 1 h 698"/>
                <a:gd name="T54" fmla="*/ 1 w 1633"/>
                <a:gd name="T55" fmla="*/ 1 h 698"/>
                <a:gd name="T56" fmla="*/ 1 w 1633"/>
                <a:gd name="T57" fmla="*/ 1 h 698"/>
                <a:gd name="T58" fmla="*/ 1 w 1633"/>
                <a:gd name="T59" fmla="*/ 1 h 698"/>
                <a:gd name="T60" fmla="*/ 1 w 1633"/>
                <a:gd name="T61" fmla="*/ 1 h 698"/>
                <a:gd name="T62" fmla="*/ 1 w 1633"/>
                <a:gd name="T63" fmla="*/ 1 h 698"/>
                <a:gd name="T64" fmla="*/ 1 w 1633"/>
                <a:gd name="T65" fmla="*/ 1 h 698"/>
                <a:gd name="T66" fmla="*/ 1 w 1633"/>
                <a:gd name="T67" fmla="*/ 1 h 698"/>
                <a:gd name="T68" fmla="*/ 1 w 1633"/>
                <a:gd name="T69" fmla="*/ 1 h 698"/>
                <a:gd name="T70" fmla="*/ 1 w 1633"/>
                <a:gd name="T71" fmla="*/ 1 h 698"/>
                <a:gd name="T72" fmla="*/ 1 w 1633"/>
                <a:gd name="T73" fmla="*/ 1 h 698"/>
                <a:gd name="T74" fmla="*/ 1 w 1633"/>
                <a:gd name="T75" fmla="*/ 1 h 698"/>
                <a:gd name="T76" fmla="*/ 1 w 1633"/>
                <a:gd name="T77" fmla="*/ 1 h 698"/>
                <a:gd name="T78" fmla="*/ 1 w 1633"/>
                <a:gd name="T79" fmla="*/ 1 h 698"/>
                <a:gd name="T80" fmla="*/ 1 w 1633"/>
                <a:gd name="T81" fmla="*/ 1 h 698"/>
                <a:gd name="T82" fmla="*/ 1 w 1633"/>
                <a:gd name="T83" fmla="*/ 1 h 698"/>
                <a:gd name="T84" fmla="*/ 1 w 1633"/>
                <a:gd name="T85" fmla="*/ 1 h 698"/>
                <a:gd name="T86" fmla="*/ 1 w 1633"/>
                <a:gd name="T87" fmla="*/ 1 h 698"/>
                <a:gd name="T88" fmla="*/ 1 w 1633"/>
                <a:gd name="T89" fmla="*/ 1 h 698"/>
                <a:gd name="T90" fmla="*/ 1 w 1633"/>
                <a:gd name="T91" fmla="*/ 1 h 698"/>
                <a:gd name="T92" fmla="*/ 1 w 1633"/>
                <a:gd name="T93" fmla="*/ 1 h 698"/>
                <a:gd name="T94" fmla="*/ 1 w 1633"/>
                <a:gd name="T95" fmla="*/ 1 h 698"/>
                <a:gd name="T96" fmla="*/ 1 w 1633"/>
                <a:gd name="T97" fmla="*/ 1 h 698"/>
                <a:gd name="T98" fmla="*/ 1 w 1633"/>
                <a:gd name="T99" fmla="*/ 1 h 698"/>
                <a:gd name="T100" fmla="*/ 1 w 1633"/>
                <a:gd name="T101" fmla="*/ 1 h 698"/>
                <a:gd name="T102" fmla="*/ 1 w 1633"/>
                <a:gd name="T103" fmla="*/ 1 h 698"/>
                <a:gd name="T104" fmla="*/ 1 w 1633"/>
                <a:gd name="T105" fmla="*/ 1 h 698"/>
                <a:gd name="T106" fmla="*/ 1 w 1633"/>
                <a:gd name="T107" fmla="*/ 1 h 698"/>
                <a:gd name="T108" fmla="*/ 1 w 1633"/>
                <a:gd name="T109" fmla="*/ 1 h 698"/>
                <a:gd name="T110" fmla="*/ 1 w 1633"/>
                <a:gd name="T111" fmla="*/ 1 h 698"/>
                <a:gd name="T112" fmla="*/ 1 w 1633"/>
                <a:gd name="T113" fmla="*/ 1 h 698"/>
                <a:gd name="T114" fmla="*/ 1 w 1633"/>
                <a:gd name="T115" fmla="*/ 1 h 698"/>
                <a:gd name="T116" fmla="*/ 1 w 1633"/>
                <a:gd name="T117" fmla="*/ 1 h 698"/>
                <a:gd name="T118" fmla="*/ 1 w 1633"/>
                <a:gd name="T119" fmla="*/ 1 h 69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633"/>
                <a:gd name="T181" fmla="*/ 0 h 698"/>
                <a:gd name="T182" fmla="*/ 1633 w 1633"/>
                <a:gd name="T183" fmla="*/ 698 h 69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633" h="698">
                  <a:moveTo>
                    <a:pt x="1587" y="420"/>
                  </a:moveTo>
                  <a:lnTo>
                    <a:pt x="1577" y="417"/>
                  </a:lnTo>
                  <a:lnTo>
                    <a:pt x="1562" y="411"/>
                  </a:lnTo>
                  <a:lnTo>
                    <a:pt x="1542" y="404"/>
                  </a:lnTo>
                  <a:lnTo>
                    <a:pt x="1518" y="396"/>
                  </a:lnTo>
                  <a:lnTo>
                    <a:pt x="1490" y="386"/>
                  </a:lnTo>
                  <a:lnTo>
                    <a:pt x="1460" y="375"/>
                  </a:lnTo>
                  <a:lnTo>
                    <a:pt x="1429" y="364"/>
                  </a:lnTo>
                  <a:lnTo>
                    <a:pt x="1397" y="352"/>
                  </a:lnTo>
                  <a:lnTo>
                    <a:pt x="1365" y="340"/>
                  </a:lnTo>
                  <a:lnTo>
                    <a:pt x="1332" y="328"/>
                  </a:lnTo>
                  <a:lnTo>
                    <a:pt x="1303" y="318"/>
                  </a:lnTo>
                  <a:lnTo>
                    <a:pt x="1274" y="307"/>
                  </a:lnTo>
                  <a:lnTo>
                    <a:pt x="1248" y="297"/>
                  </a:lnTo>
                  <a:lnTo>
                    <a:pt x="1228" y="289"/>
                  </a:lnTo>
                  <a:lnTo>
                    <a:pt x="1210" y="283"/>
                  </a:lnTo>
                  <a:lnTo>
                    <a:pt x="1198" y="279"/>
                  </a:lnTo>
                  <a:lnTo>
                    <a:pt x="1198" y="273"/>
                  </a:lnTo>
                  <a:lnTo>
                    <a:pt x="1198" y="269"/>
                  </a:lnTo>
                  <a:lnTo>
                    <a:pt x="1198" y="267"/>
                  </a:lnTo>
                  <a:lnTo>
                    <a:pt x="1198" y="266"/>
                  </a:lnTo>
                  <a:lnTo>
                    <a:pt x="1188" y="256"/>
                  </a:lnTo>
                  <a:lnTo>
                    <a:pt x="1177" y="244"/>
                  </a:lnTo>
                  <a:lnTo>
                    <a:pt x="1162" y="234"/>
                  </a:lnTo>
                  <a:lnTo>
                    <a:pt x="1145" y="222"/>
                  </a:lnTo>
                  <a:lnTo>
                    <a:pt x="1124" y="211"/>
                  </a:lnTo>
                  <a:lnTo>
                    <a:pt x="1102" y="199"/>
                  </a:lnTo>
                  <a:lnTo>
                    <a:pt x="1077" y="188"/>
                  </a:lnTo>
                  <a:lnTo>
                    <a:pt x="1049" y="176"/>
                  </a:lnTo>
                  <a:lnTo>
                    <a:pt x="1019" y="166"/>
                  </a:lnTo>
                  <a:lnTo>
                    <a:pt x="988" y="154"/>
                  </a:lnTo>
                  <a:lnTo>
                    <a:pt x="956" y="144"/>
                  </a:lnTo>
                  <a:lnTo>
                    <a:pt x="921" y="134"/>
                  </a:lnTo>
                  <a:lnTo>
                    <a:pt x="884" y="123"/>
                  </a:lnTo>
                  <a:lnTo>
                    <a:pt x="848" y="114"/>
                  </a:lnTo>
                  <a:lnTo>
                    <a:pt x="808" y="105"/>
                  </a:lnTo>
                  <a:lnTo>
                    <a:pt x="769" y="97"/>
                  </a:lnTo>
                  <a:lnTo>
                    <a:pt x="764" y="96"/>
                  </a:lnTo>
                  <a:lnTo>
                    <a:pt x="758" y="94"/>
                  </a:lnTo>
                  <a:lnTo>
                    <a:pt x="752" y="93"/>
                  </a:lnTo>
                  <a:lnTo>
                    <a:pt x="746" y="92"/>
                  </a:lnTo>
                  <a:lnTo>
                    <a:pt x="741" y="91"/>
                  </a:lnTo>
                  <a:lnTo>
                    <a:pt x="735" y="91"/>
                  </a:lnTo>
                  <a:lnTo>
                    <a:pt x="729" y="90"/>
                  </a:lnTo>
                  <a:lnTo>
                    <a:pt x="723" y="89"/>
                  </a:lnTo>
                  <a:lnTo>
                    <a:pt x="729" y="87"/>
                  </a:lnTo>
                  <a:lnTo>
                    <a:pt x="735" y="85"/>
                  </a:lnTo>
                  <a:lnTo>
                    <a:pt x="741" y="84"/>
                  </a:lnTo>
                  <a:lnTo>
                    <a:pt x="746" y="83"/>
                  </a:lnTo>
                  <a:lnTo>
                    <a:pt x="753" y="82"/>
                  </a:lnTo>
                  <a:lnTo>
                    <a:pt x="759" y="82"/>
                  </a:lnTo>
                  <a:lnTo>
                    <a:pt x="765" y="81"/>
                  </a:lnTo>
                  <a:lnTo>
                    <a:pt x="772" y="79"/>
                  </a:lnTo>
                  <a:lnTo>
                    <a:pt x="787" y="78"/>
                  </a:lnTo>
                  <a:lnTo>
                    <a:pt x="799" y="72"/>
                  </a:lnTo>
                  <a:lnTo>
                    <a:pt x="811" y="63"/>
                  </a:lnTo>
                  <a:lnTo>
                    <a:pt x="820" y="53"/>
                  </a:lnTo>
                  <a:lnTo>
                    <a:pt x="829" y="41"/>
                  </a:lnTo>
                  <a:lnTo>
                    <a:pt x="840" y="30"/>
                  </a:lnTo>
                  <a:lnTo>
                    <a:pt x="850" y="21"/>
                  </a:lnTo>
                  <a:lnTo>
                    <a:pt x="861" y="14"/>
                  </a:lnTo>
                  <a:lnTo>
                    <a:pt x="867" y="11"/>
                  </a:lnTo>
                  <a:lnTo>
                    <a:pt x="874" y="11"/>
                  </a:lnTo>
                  <a:lnTo>
                    <a:pt x="880" y="10"/>
                  </a:lnTo>
                  <a:lnTo>
                    <a:pt x="881" y="6"/>
                  </a:lnTo>
                  <a:lnTo>
                    <a:pt x="874" y="3"/>
                  </a:lnTo>
                  <a:lnTo>
                    <a:pt x="867" y="1"/>
                  </a:lnTo>
                  <a:lnTo>
                    <a:pt x="859" y="0"/>
                  </a:lnTo>
                  <a:lnTo>
                    <a:pt x="850" y="1"/>
                  </a:lnTo>
                  <a:lnTo>
                    <a:pt x="842" y="5"/>
                  </a:lnTo>
                  <a:lnTo>
                    <a:pt x="835" y="10"/>
                  </a:lnTo>
                  <a:lnTo>
                    <a:pt x="828" y="17"/>
                  </a:lnTo>
                  <a:lnTo>
                    <a:pt x="821" y="25"/>
                  </a:lnTo>
                  <a:lnTo>
                    <a:pt x="814" y="34"/>
                  </a:lnTo>
                  <a:lnTo>
                    <a:pt x="807" y="41"/>
                  </a:lnTo>
                  <a:lnTo>
                    <a:pt x="798" y="48"/>
                  </a:lnTo>
                  <a:lnTo>
                    <a:pt x="788" y="53"/>
                  </a:lnTo>
                  <a:lnTo>
                    <a:pt x="775" y="59"/>
                  </a:lnTo>
                  <a:lnTo>
                    <a:pt x="764" y="62"/>
                  </a:lnTo>
                  <a:lnTo>
                    <a:pt x="751" y="64"/>
                  </a:lnTo>
                  <a:lnTo>
                    <a:pt x="739" y="66"/>
                  </a:lnTo>
                  <a:lnTo>
                    <a:pt x="728" y="68"/>
                  </a:lnTo>
                  <a:lnTo>
                    <a:pt x="717" y="71"/>
                  </a:lnTo>
                  <a:lnTo>
                    <a:pt x="708" y="76"/>
                  </a:lnTo>
                  <a:lnTo>
                    <a:pt x="699" y="84"/>
                  </a:lnTo>
                  <a:lnTo>
                    <a:pt x="681" y="82"/>
                  </a:lnTo>
                  <a:lnTo>
                    <a:pt x="663" y="78"/>
                  </a:lnTo>
                  <a:lnTo>
                    <a:pt x="646" y="76"/>
                  </a:lnTo>
                  <a:lnTo>
                    <a:pt x="628" y="75"/>
                  </a:lnTo>
                  <a:lnTo>
                    <a:pt x="612" y="72"/>
                  </a:lnTo>
                  <a:lnTo>
                    <a:pt x="594" y="70"/>
                  </a:lnTo>
                  <a:lnTo>
                    <a:pt x="578" y="69"/>
                  </a:lnTo>
                  <a:lnTo>
                    <a:pt x="562" y="68"/>
                  </a:lnTo>
                  <a:lnTo>
                    <a:pt x="546" y="67"/>
                  </a:lnTo>
                  <a:lnTo>
                    <a:pt x="530" y="66"/>
                  </a:lnTo>
                  <a:lnTo>
                    <a:pt x="515" y="64"/>
                  </a:lnTo>
                  <a:lnTo>
                    <a:pt x="500" y="64"/>
                  </a:lnTo>
                  <a:lnTo>
                    <a:pt x="485" y="64"/>
                  </a:lnTo>
                  <a:lnTo>
                    <a:pt x="471" y="64"/>
                  </a:lnTo>
                  <a:lnTo>
                    <a:pt x="457" y="64"/>
                  </a:lnTo>
                  <a:lnTo>
                    <a:pt x="445" y="64"/>
                  </a:lnTo>
                  <a:lnTo>
                    <a:pt x="416" y="81"/>
                  </a:lnTo>
                  <a:lnTo>
                    <a:pt x="432" y="81"/>
                  </a:lnTo>
                  <a:lnTo>
                    <a:pt x="449" y="81"/>
                  </a:lnTo>
                  <a:lnTo>
                    <a:pt x="468" y="82"/>
                  </a:lnTo>
                  <a:lnTo>
                    <a:pt x="487" y="82"/>
                  </a:lnTo>
                  <a:lnTo>
                    <a:pt x="507" y="83"/>
                  </a:lnTo>
                  <a:lnTo>
                    <a:pt x="527" y="85"/>
                  </a:lnTo>
                  <a:lnTo>
                    <a:pt x="548" y="86"/>
                  </a:lnTo>
                  <a:lnTo>
                    <a:pt x="570" y="89"/>
                  </a:lnTo>
                  <a:lnTo>
                    <a:pt x="592" y="91"/>
                  </a:lnTo>
                  <a:lnTo>
                    <a:pt x="615" y="93"/>
                  </a:lnTo>
                  <a:lnTo>
                    <a:pt x="638" y="97"/>
                  </a:lnTo>
                  <a:lnTo>
                    <a:pt x="660" y="100"/>
                  </a:lnTo>
                  <a:lnTo>
                    <a:pt x="683" y="104"/>
                  </a:lnTo>
                  <a:lnTo>
                    <a:pt x="706" y="107"/>
                  </a:lnTo>
                  <a:lnTo>
                    <a:pt x="729" y="111"/>
                  </a:lnTo>
                  <a:lnTo>
                    <a:pt x="751" y="115"/>
                  </a:lnTo>
                  <a:lnTo>
                    <a:pt x="789" y="123"/>
                  </a:lnTo>
                  <a:lnTo>
                    <a:pt x="825" y="131"/>
                  </a:lnTo>
                  <a:lnTo>
                    <a:pt x="860" y="139"/>
                  </a:lnTo>
                  <a:lnTo>
                    <a:pt x="894" y="149"/>
                  </a:lnTo>
                  <a:lnTo>
                    <a:pt x="927" y="158"/>
                  </a:lnTo>
                  <a:lnTo>
                    <a:pt x="957" y="167"/>
                  </a:lnTo>
                  <a:lnTo>
                    <a:pt x="987" y="176"/>
                  </a:lnTo>
                  <a:lnTo>
                    <a:pt x="1015" y="187"/>
                  </a:lnTo>
                  <a:lnTo>
                    <a:pt x="1040" y="197"/>
                  </a:lnTo>
                  <a:lnTo>
                    <a:pt x="1063" y="206"/>
                  </a:lnTo>
                  <a:lnTo>
                    <a:pt x="1085" y="216"/>
                  </a:lnTo>
                  <a:lnTo>
                    <a:pt x="1104" y="227"/>
                  </a:lnTo>
                  <a:lnTo>
                    <a:pt x="1122" y="237"/>
                  </a:lnTo>
                  <a:lnTo>
                    <a:pt x="1137" y="248"/>
                  </a:lnTo>
                  <a:lnTo>
                    <a:pt x="1149" y="257"/>
                  </a:lnTo>
                  <a:lnTo>
                    <a:pt x="1160" y="267"/>
                  </a:lnTo>
                  <a:lnTo>
                    <a:pt x="1144" y="278"/>
                  </a:lnTo>
                  <a:lnTo>
                    <a:pt x="1124" y="289"/>
                  </a:lnTo>
                  <a:lnTo>
                    <a:pt x="1102" y="303"/>
                  </a:lnTo>
                  <a:lnTo>
                    <a:pt x="1081" y="316"/>
                  </a:lnTo>
                  <a:lnTo>
                    <a:pt x="1060" y="328"/>
                  </a:lnTo>
                  <a:lnTo>
                    <a:pt x="1041" y="340"/>
                  </a:lnTo>
                  <a:lnTo>
                    <a:pt x="1026" y="349"/>
                  </a:lnTo>
                  <a:lnTo>
                    <a:pt x="1016" y="355"/>
                  </a:lnTo>
                  <a:lnTo>
                    <a:pt x="200" y="172"/>
                  </a:lnTo>
                  <a:lnTo>
                    <a:pt x="206" y="169"/>
                  </a:lnTo>
                  <a:lnTo>
                    <a:pt x="215" y="166"/>
                  </a:lnTo>
                  <a:lnTo>
                    <a:pt x="228" y="160"/>
                  </a:lnTo>
                  <a:lnTo>
                    <a:pt x="243" y="154"/>
                  </a:lnTo>
                  <a:lnTo>
                    <a:pt x="260" y="149"/>
                  </a:lnTo>
                  <a:lnTo>
                    <a:pt x="279" y="142"/>
                  </a:lnTo>
                  <a:lnTo>
                    <a:pt x="298" y="134"/>
                  </a:lnTo>
                  <a:lnTo>
                    <a:pt x="318" y="127"/>
                  </a:lnTo>
                  <a:lnTo>
                    <a:pt x="337" y="120"/>
                  </a:lnTo>
                  <a:lnTo>
                    <a:pt x="356" y="113"/>
                  </a:lnTo>
                  <a:lnTo>
                    <a:pt x="373" y="106"/>
                  </a:lnTo>
                  <a:lnTo>
                    <a:pt x="389" y="100"/>
                  </a:lnTo>
                  <a:lnTo>
                    <a:pt x="402" y="96"/>
                  </a:lnTo>
                  <a:lnTo>
                    <a:pt x="412" y="92"/>
                  </a:lnTo>
                  <a:lnTo>
                    <a:pt x="418" y="90"/>
                  </a:lnTo>
                  <a:lnTo>
                    <a:pt x="420" y="89"/>
                  </a:lnTo>
                  <a:lnTo>
                    <a:pt x="419" y="86"/>
                  </a:lnTo>
                  <a:lnTo>
                    <a:pt x="412" y="85"/>
                  </a:lnTo>
                  <a:lnTo>
                    <a:pt x="402" y="84"/>
                  </a:lnTo>
                  <a:lnTo>
                    <a:pt x="393" y="83"/>
                  </a:lnTo>
                  <a:lnTo>
                    <a:pt x="123" y="178"/>
                  </a:lnTo>
                  <a:lnTo>
                    <a:pt x="123" y="230"/>
                  </a:lnTo>
                  <a:lnTo>
                    <a:pt x="107" y="233"/>
                  </a:lnTo>
                  <a:lnTo>
                    <a:pt x="90" y="234"/>
                  </a:lnTo>
                  <a:lnTo>
                    <a:pt x="71" y="235"/>
                  </a:lnTo>
                  <a:lnTo>
                    <a:pt x="54" y="236"/>
                  </a:lnTo>
                  <a:lnTo>
                    <a:pt x="38" y="240"/>
                  </a:lnTo>
                  <a:lnTo>
                    <a:pt x="24" y="244"/>
                  </a:lnTo>
                  <a:lnTo>
                    <a:pt x="12" y="252"/>
                  </a:lnTo>
                  <a:lnTo>
                    <a:pt x="2" y="263"/>
                  </a:lnTo>
                  <a:lnTo>
                    <a:pt x="2" y="265"/>
                  </a:lnTo>
                  <a:lnTo>
                    <a:pt x="1" y="271"/>
                  </a:lnTo>
                  <a:lnTo>
                    <a:pt x="2" y="279"/>
                  </a:lnTo>
                  <a:lnTo>
                    <a:pt x="3" y="288"/>
                  </a:lnTo>
                  <a:lnTo>
                    <a:pt x="6" y="293"/>
                  </a:lnTo>
                  <a:lnTo>
                    <a:pt x="10" y="297"/>
                  </a:lnTo>
                  <a:lnTo>
                    <a:pt x="17" y="302"/>
                  </a:lnTo>
                  <a:lnTo>
                    <a:pt x="24" y="306"/>
                  </a:lnTo>
                  <a:lnTo>
                    <a:pt x="32" y="311"/>
                  </a:lnTo>
                  <a:lnTo>
                    <a:pt x="40" y="316"/>
                  </a:lnTo>
                  <a:lnTo>
                    <a:pt x="48" y="320"/>
                  </a:lnTo>
                  <a:lnTo>
                    <a:pt x="56" y="325"/>
                  </a:lnTo>
                  <a:lnTo>
                    <a:pt x="63" y="329"/>
                  </a:lnTo>
                  <a:lnTo>
                    <a:pt x="70" y="336"/>
                  </a:lnTo>
                  <a:lnTo>
                    <a:pt x="75" y="343"/>
                  </a:lnTo>
                  <a:lnTo>
                    <a:pt x="77" y="351"/>
                  </a:lnTo>
                  <a:lnTo>
                    <a:pt x="76" y="352"/>
                  </a:lnTo>
                  <a:lnTo>
                    <a:pt x="75" y="356"/>
                  </a:lnTo>
                  <a:lnTo>
                    <a:pt x="70" y="362"/>
                  </a:lnTo>
                  <a:lnTo>
                    <a:pt x="63" y="370"/>
                  </a:lnTo>
                  <a:lnTo>
                    <a:pt x="53" y="378"/>
                  </a:lnTo>
                  <a:lnTo>
                    <a:pt x="40" y="388"/>
                  </a:lnTo>
                  <a:lnTo>
                    <a:pt x="22" y="397"/>
                  </a:lnTo>
                  <a:lnTo>
                    <a:pt x="0" y="408"/>
                  </a:lnTo>
                  <a:lnTo>
                    <a:pt x="0" y="422"/>
                  </a:lnTo>
                  <a:lnTo>
                    <a:pt x="14" y="417"/>
                  </a:lnTo>
                  <a:lnTo>
                    <a:pt x="28" y="410"/>
                  </a:lnTo>
                  <a:lnTo>
                    <a:pt x="40" y="403"/>
                  </a:lnTo>
                  <a:lnTo>
                    <a:pt x="52" y="396"/>
                  </a:lnTo>
                  <a:lnTo>
                    <a:pt x="62" y="388"/>
                  </a:lnTo>
                  <a:lnTo>
                    <a:pt x="71" y="381"/>
                  </a:lnTo>
                  <a:lnTo>
                    <a:pt x="78" y="375"/>
                  </a:lnTo>
                  <a:lnTo>
                    <a:pt x="83" y="371"/>
                  </a:lnTo>
                  <a:lnTo>
                    <a:pt x="88" y="363"/>
                  </a:lnTo>
                  <a:lnTo>
                    <a:pt x="91" y="354"/>
                  </a:lnTo>
                  <a:lnTo>
                    <a:pt x="91" y="347"/>
                  </a:lnTo>
                  <a:lnTo>
                    <a:pt x="91" y="344"/>
                  </a:lnTo>
                  <a:lnTo>
                    <a:pt x="86" y="336"/>
                  </a:lnTo>
                  <a:lnTo>
                    <a:pt x="79" y="328"/>
                  </a:lnTo>
                  <a:lnTo>
                    <a:pt x="74" y="321"/>
                  </a:lnTo>
                  <a:lnTo>
                    <a:pt x="67" y="314"/>
                  </a:lnTo>
                  <a:lnTo>
                    <a:pt x="59" y="310"/>
                  </a:lnTo>
                  <a:lnTo>
                    <a:pt x="51" y="304"/>
                  </a:lnTo>
                  <a:lnTo>
                    <a:pt x="41" y="299"/>
                  </a:lnTo>
                  <a:lnTo>
                    <a:pt x="32" y="296"/>
                  </a:lnTo>
                  <a:lnTo>
                    <a:pt x="20" y="288"/>
                  </a:lnTo>
                  <a:lnTo>
                    <a:pt x="15" y="279"/>
                  </a:lnTo>
                  <a:lnTo>
                    <a:pt x="15" y="272"/>
                  </a:lnTo>
                  <a:lnTo>
                    <a:pt x="16" y="268"/>
                  </a:lnTo>
                  <a:lnTo>
                    <a:pt x="25" y="260"/>
                  </a:lnTo>
                  <a:lnTo>
                    <a:pt x="36" y="255"/>
                  </a:lnTo>
                  <a:lnTo>
                    <a:pt x="48" y="251"/>
                  </a:lnTo>
                  <a:lnTo>
                    <a:pt x="63" y="249"/>
                  </a:lnTo>
                  <a:lnTo>
                    <a:pt x="78" y="248"/>
                  </a:lnTo>
                  <a:lnTo>
                    <a:pt x="93" y="248"/>
                  </a:lnTo>
                  <a:lnTo>
                    <a:pt x="109" y="246"/>
                  </a:lnTo>
                  <a:lnTo>
                    <a:pt x="123" y="245"/>
                  </a:lnTo>
                  <a:lnTo>
                    <a:pt x="123" y="404"/>
                  </a:lnTo>
                  <a:lnTo>
                    <a:pt x="0" y="455"/>
                  </a:lnTo>
                  <a:lnTo>
                    <a:pt x="0" y="480"/>
                  </a:lnTo>
                  <a:lnTo>
                    <a:pt x="207" y="394"/>
                  </a:lnTo>
                  <a:lnTo>
                    <a:pt x="736" y="540"/>
                  </a:lnTo>
                  <a:lnTo>
                    <a:pt x="728" y="545"/>
                  </a:lnTo>
                  <a:lnTo>
                    <a:pt x="717" y="552"/>
                  </a:lnTo>
                  <a:lnTo>
                    <a:pt x="705" y="560"/>
                  </a:lnTo>
                  <a:lnTo>
                    <a:pt x="691" y="568"/>
                  </a:lnTo>
                  <a:lnTo>
                    <a:pt x="676" y="577"/>
                  </a:lnTo>
                  <a:lnTo>
                    <a:pt x="660" y="587"/>
                  </a:lnTo>
                  <a:lnTo>
                    <a:pt x="643" y="599"/>
                  </a:lnTo>
                  <a:lnTo>
                    <a:pt x="625" y="610"/>
                  </a:lnTo>
                  <a:lnTo>
                    <a:pt x="607" y="622"/>
                  </a:lnTo>
                  <a:lnTo>
                    <a:pt x="588" y="633"/>
                  </a:lnTo>
                  <a:lnTo>
                    <a:pt x="570" y="645"/>
                  </a:lnTo>
                  <a:lnTo>
                    <a:pt x="553" y="657"/>
                  </a:lnTo>
                  <a:lnTo>
                    <a:pt x="536" y="668"/>
                  </a:lnTo>
                  <a:lnTo>
                    <a:pt x="519" y="678"/>
                  </a:lnTo>
                  <a:lnTo>
                    <a:pt x="503" y="689"/>
                  </a:lnTo>
                  <a:lnTo>
                    <a:pt x="489" y="698"/>
                  </a:lnTo>
                  <a:lnTo>
                    <a:pt x="531" y="698"/>
                  </a:lnTo>
                  <a:lnTo>
                    <a:pt x="767" y="551"/>
                  </a:lnTo>
                  <a:lnTo>
                    <a:pt x="768" y="698"/>
                  </a:lnTo>
                  <a:lnTo>
                    <a:pt x="789" y="698"/>
                  </a:lnTo>
                  <a:lnTo>
                    <a:pt x="789" y="651"/>
                  </a:lnTo>
                  <a:lnTo>
                    <a:pt x="789" y="601"/>
                  </a:lnTo>
                  <a:lnTo>
                    <a:pt x="789" y="559"/>
                  </a:lnTo>
                  <a:lnTo>
                    <a:pt x="789" y="530"/>
                  </a:lnTo>
                  <a:lnTo>
                    <a:pt x="199" y="375"/>
                  </a:lnTo>
                  <a:lnTo>
                    <a:pt x="149" y="395"/>
                  </a:lnTo>
                  <a:lnTo>
                    <a:pt x="149" y="188"/>
                  </a:lnTo>
                  <a:lnTo>
                    <a:pt x="995" y="378"/>
                  </a:lnTo>
                  <a:lnTo>
                    <a:pt x="997" y="698"/>
                  </a:lnTo>
                  <a:lnTo>
                    <a:pt x="1022" y="698"/>
                  </a:lnTo>
                  <a:lnTo>
                    <a:pt x="1022" y="379"/>
                  </a:lnTo>
                  <a:lnTo>
                    <a:pt x="1035" y="372"/>
                  </a:lnTo>
                  <a:lnTo>
                    <a:pt x="1055" y="360"/>
                  </a:lnTo>
                  <a:lnTo>
                    <a:pt x="1080" y="347"/>
                  </a:lnTo>
                  <a:lnTo>
                    <a:pt x="1107" y="331"/>
                  </a:lnTo>
                  <a:lnTo>
                    <a:pt x="1132" y="316"/>
                  </a:lnTo>
                  <a:lnTo>
                    <a:pt x="1153" y="303"/>
                  </a:lnTo>
                  <a:lnTo>
                    <a:pt x="1168" y="295"/>
                  </a:lnTo>
                  <a:lnTo>
                    <a:pt x="1174" y="291"/>
                  </a:lnTo>
                  <a:lnTo>
                    <a:pt x="1175" y="698"/>
                  </a:lnTo>
                  <a:lnTo>
                    <a:pt x="1197" y="698"/>
                  </a:lnTo>
                  <a:lnTo>
                    <a:pt x="1197" y="613"/>
                  </a:lnTo>
                  <a:lnTo>
                    <a:pt x="1198" y="499"/>
                  </a:lnTo>
                  <a:lnTo>
                    <a:pt x="1198" y="384"/>
                  </a:lnTo>
                  <a:lnTo>
                    <a:pt x="1198" y="297"/>
                  </a:lnTo>
                  <a:lnTo>
                    <a:pt x="1212" y="303"/>
                  </a:lnTo>
                  <a:lnTo>
                    <a:pt x="1233" y="310"/>
                  </a:lnTo>
                  <a:lnTo>
                    <a:pt x="1259" y="320"/>
                  </a:lnTo>
                  <a:lnTo>
                    <a:pt x="1290" y="331"/>
                  </a:lnTo>
                  <a:lnTo>
                    <a:pt x="1324" y="343"/>
                  </a:lnTo>
                  <a:lnTo>
                    <a:pt x="1361" y="357"/>
                  </a:lnTo>
                  <a:lnTo>
                    <a:pt x="1399" y="371"/>
                  </a:lnTo>
                  <a:lnTo>
                    <a:pt x="1437" y="386"/>
                  </a:lnTo>
                  <a:lnTo>
                    <a:pt x="1474" y="400"/>
                  </a:lnTo>
                  <a:lnTo>
                    <a:pt x="1511" y="412"/>
                  </a:lnTo>
                  <a:lnTo>
                    <a:pt x="1543" y="425"/>
                  </a:lnTo>
                  <a:lnTo>
                    <a:pt x="1573" y="437"/>
                  </a:lnTo>
                  <a:lnTo>
                    <a:pt x="1597" y="446"/>
                  </a:lnTo>
                  <a:lnTo>
                    <a:pt x="1617" y="453"/>
                  </a:lnTo>
                  <a:lnTo>
                    <a:pt x="1628" y="457"/>
                  </a:lnTo>
                  <a:lnTo>
                    <a:pt x="1633" y="458"/>
                  </a:lnTo>
                  <a:lnTo>
                    <a:pt x="1633" y="456"/>
                  </a:lnTo>
                  <a:lnTo>
                    <a:pt x="1631" y="454"/>
                  </a:lnTo>
                  <a:lnTo>
                    <a:pt x="1627" y="449"/>
                  </a:lnTo>
                  <a:lnTo>
                    <a:pt x="1623" y="443"/>
                  </a:lnTo>
                  <a:lnTo>
                    <a:pt x="1617" y="438"/>
                  </a:lnTo>
                  <a:lnTo>
                    <a:pt x="1609" y="432"/>
                  </a:lnTo>
                  <a:lnTo>
                    <a:pt x="1598" y="426"/>
                  </a:lnTo>
                  <a:lnTo>
                    <a:pt x="1587" y="4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64" name="Freeform 3755"/>
            <p:cNvSpPr>
              <a:spLocks/>
            </p:cNvSpPr>
            <p:nvPr/>
          </p:nvSpPr>
          <p:spPr bwMode="auto">
            <a:xfrm>
              <a:off x="244" y="2209"/>
              <a:ext cx="712" cy="230"/>
            </a:xfrm>
            <a:custGeom>
              <a:avLst/>
              <a:gdLst>
                <a:gd name="T0" fmla="*/ 1 w 1423"/>
                <a:gd name="T1" fmla="*/ 1 h 459"/>
                <a:gd name="T2" fmla="*/ 1 w 1423"/>
                <a:gd name="T3" fmla="*/ 1 h 459"/>
                <a:gd name="T4" fmla="*/ 1 w 1423"/>
                <a:gd name="T5" fmla="*/ 1 h 459"/>
                <a:gd name="T6" fmla="*/ 1 w 1423"/>
                <a:gd name="T7" fmla="*/ 1 h 459"/>
                <a:gd name="T8" fmla="*/ 1 w 1423"/>
                <a:gd name="T9" fmla="*/ 1 h 459"/>
                <a:gd name="T10" fmla="*/ 1 w 1423"/>
                <a:gd name="T11" fmla="*/ 1 h 459"/>
                <a:gd name="T12" fmla="*/ 1 w 1423"/>
                <a:gd name="T13" fmla="*/ 1 h 459"/>
                <a:gd name="T14" fmla="*/ 1 w 1423"/>
                <a:gd name="T15" fmla="*/ 1 h 459"/>
                <a:gd name="T16" fmla="*/ 1 w 1423"/>
                <a:gd name="T17" fmla="*/ 1 h 459"/>
                <a:gd name="T18" fmla="*/ 1 w 1423"/>
                <a:gd name="T19" fmla="*/ 1 h 459"/>
                <a:gd name="T20" fmla="*/ 1 w 1423"/>
                <a:gd name="T21" fmla="*/ 1 h 459"/>
                <a:gd name="T22" fmla="*/ 1 w 1423"/>
                <a:gd name="T23" fmla="*/ 1 h 459"/>
                <a:gd name="T24" fmla="*/ 1 w 1423"/>
                <a:gd name="T25" fmla="*/ 1 h 459"/>
                <a:gd name="T26" fmla="*/ 1 w 1423"/>
                <a:gd name="T27" fmla="*/ 1 h 459"/>
                <a:gd name="T28" fmla="*/ 1 w 1423"/>
                <a:gd name="T29" fmla="*/ 1 h 459"/>
                <a:gd name="T30" fmla="*/ 1 w 1423"/>
                <a:gd name="T31" fmla="*/ 1 h 459"/>
                <a:gd name="T32" fmla="*/ 1 w 1423"/>
                <a:gd name="T33" fmla="*/ 1 h 459"/>
                <a:gd name="T34" fmla="*/ 1 w 1423"/>
                <a:gd name="T35" fmla="*/ 1 h 459"/>
                <a:gd name="T36" fmla="*/ 1 w 1423"/>
                <a:gd name="T37" fmla="*/ 1 h 459"/>
                <a:gd name="T38" fmla="*/ 1 w 1423"/>
                <a:gd name="T39" fmla="*/ 1 h 459"/>
                <a:gd name="T40" fmla="*/ 1 w 1423"/>
                <a:gd name="T41" fmla="*/ 1 h 459"/>
                <a:gd name="T42" fmla="*/ 1 w 1423"/>
                <a:gd name="T43" fmla="*/ 1 h 459"/>
                <a:gd name="T44" fmla="*/ 1 w 1423"/>
                <a:gd name="T45" fmla="*/ 1 h 459"/>
                <a:gd name="T46" fmla="*/ 1 w 1423"/>
                <a:gd name="T47" fmla="*/ 1 h 459"/>
                <a:gd name="T48" fmla="*/ 1 w 1423"/>
                <a:gd name="T49" fmla="*/ 1 h 459"/>
                <a:gd name="T50" fmla="*/ 1 w 1423"/>
                <a:gd name="T51" fmla="*/ 1 h 459"/>
                <a:gd name="T52" fmla="*/ 1 w 1423"/>
                <a:gd name="T53" fmla="*/ 1 h 459"/>
                <a:gd name="T54" fmla="*/ 1 w 1423"/>
                <a:gd name="T55" fmla="*/ 1 h 459"/>
                <a:gd name="T56" fmla="*/ 1 w 1423"/>
                <a:gd name="T57" fmla="*/ 1 h 459"/>
                <a:gd name="T58" fmla="*/ 1 w 1423"/>
                <a:gd name="T59" fmla="*/ 1 h 459"/>
                <a:gd name="T60" fmla="*/ 1 w 1423"/>
                <a:gd name="T61" fmla="*/ 1 h 459"/>
                <a:gd name="T62" fmla="*/ 1 w 1423"/>
                <a:gd name="T63" fmla="*/ 1 h 459"/>
                <a:gd name="T64" fmla="*/ 1 w 1423"/>
                <a:gd name="T65" fmla="*/ 1 h 459"/>
                <a:gd name="T66" fmla="*/ 1 w 1423"/>
                <a:gd name="T67" fmla="*/ 1 h 459"/>
                <a:gd name="T68" fmla="*/ 1 w 1423"/>
                <a:gd name="T69" fmla="*/ 1 h 459"/>
                <a:gd name="T70" fmla="*/ 1 w 1423"/>
                <a:gd name="T71" fmla="*/ 1 h 459"/>
                <a:gd name="T72" fmla="*/ 1 w 1423"/>
                <a:gd name="T73" fmla="*/ 1 h 459"/>
                <a:gd name="T74" fmla="*/ 1 w 1423"/>
                <a:gd name="T75" fmla="*/ 1 h 459"/>
                <a:gd name="T76" fmla="*/ 1 w 1423"/>
                <a:gd name="T77" fmla="*/ 1 h 459"/>
                <a:gd name="T78" fmla="*/ 1 w 1423"/>
                <a:gd name="T79" fmla="*/ 1 h 459"/>
                <a:gd name="T80" fmla="*/ 1 w 1423"/>
                <a:gd name="T81" fmla="*/ 1 h 459"/>
                <a:gd name="T82" fmla="*/ 1 w 1423"/>
                <a:gd name="T83" fmla="*/ 1 h 459"/>
                <a:gd name="T84" fmla="*/ 1 w 1423"/>
                <a:gd name="T85" fmla="*/ 1 h 459"/>
                <a:gd name="T86" fmla="*/ 1 w 1423"/>
                <a:gd name="T87" fmla="*/ 0 h 459"/>
                <a:gd name="T88" fmla="*/ 0 w 1423"/>
                <a:gd name="T89" fmla="*/ 1 h 459"/>
                <a:gd name="T90" fmla="*/ 1 w 1423"/>
                <a:gd name="T91" fmla="*/ 1 h 459"/>
                <a:gd name="T92" fmla="*/ 1 w 1423"/>
                <a:gd name="T93" fmla="*/ 1 h 45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423"/>
                <a:gd name="T142" fmla="*/ 0 h 459"/>
                <a:gd name="T143" fmla="*/ 1423 w 1423"/>
                <a:gd name="T144" fmla="*/ 459 h 45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423" h="459">
                  <a:moveTo>
                    <a:pt x="1423" y="430"/>
                  </a:moveTo>
                  <a:lnTo>
                    <a:pt x="1140" y="342"/>
                  </a:lnTo>
                  <a:lnTo>
                    <a:pt x="1196" y="330"/>
                  </a:lnTo>
                  <a:lnTo>
                    <a:pt x="1205" y="328"/>
                  </a:lnTo>
                  <a:lnTo>
                    <a:pt x="1214" y="324"/>
                  </a:lnTo>
                  <a:lnTo>
                    <a:pt x="1220" y="322"/>
                  </a:lnTo>
                  <a:lnTo>
                    <a:pt x="1226" y="320"/>
                  </a:lnTo>
                  <a:lnTo>
                    <a:pt x="1232" y="316"/>
                  </a:lnTo>
                  <a:lnTo>
                    <a:pt x="1237" y="313"/>
                  </a:lnTo>
                  <a:lnTo>
                    <a:pt x="1241" y="308"/>
                  </a:lnTo>
                  <a:lnTo>
                    <a:pt x="1246" y="303"/>
                  </a:lnTo>
                  <a:lnTo>
                    <a:pt x="1256" y="275"/>
                  </a:lnTo>
                  <a:lnTo>
                    <a:pt x="1265" y="240"/>
                  </a:lnTo>
                  <a:lnTo>
                    <a:pt x="1272" y="202"/>
                  </a:lnTo>
                  <a:lnTo>
                    <a:pt x="1279" y="159"/>
                  </a:lnTo>
                  <a:lnTo>
                    <a:pt x="1276" y="154"/>
                  </a:lnTo>
                  <a:lnTo>
                    <a:pt x="1272" y="149"/>
                  </a:lnTo>
                  <a:lnTo>
                    <a:pt x="1268" y="146"/>
                  </a:lnTo>
                  <a:lnTo>
                    <a:pt x="1263" y="144"/>
                  </a:lnTo>
                  <a:lnTo>
                    <a:pt x="1258" y="142"/>
                  </a:lnTo>
                  <a:lnTo>
                    <a:pt x="1253" y="142"/>
                  </a:lnTo>
                  <a:lnTo>
                    <a:pt x="1247" y="145"/>
                  </a:lnTo>
                  <a:lnTo>
                    <a:pt x="1241" y="147"/>
                  </a:lnTo>
                  <a:lnTo>
                    <a:pt x="1240" y="192"/>
                  </a:lnTo>
                  <a:lnTo>
                    <a:pt x="1235" y="231"/>
                  </a:lnTo>
                  <a:lnTo>
                    <a:pt x="1231" y="260"/>
                  </a:lnTo>
                  <a:lnTo>
                    <a:pt x="1228" y="272"/>
                  </a:lnTo>
                  <a:lnTo>
                    <a:pt x="1224" y="281"/>
                  </a:lnTo>
                  <a:lnTo>
                    <a:pt x="1217" y="288"/>
                  </a:lnTo>
                  <a:lnTo>
                    <a:pt x="1209" y="293"/>
                  </a:lnTo>
                  <a:lnTo>
                    <a:pt x="1199" y="298"/>
                  </a:lnTo>
                  <a:lnTo>
                    <a:pt x="1186" y="301"/>
                  </a:lnTo>
                  <a:lnTo>
                    <a:pt x="1174" y="305"/>
                  </a:lnTo>
                  <a:lnTo>
                    <a:pt x="1161" y="307"/>
                  </a:lnTo>
                  <a:lnTo>
                    <a:pt x="1148" y="310"/>
                  </a:lnTo>
                  <a:lnTo>
                    <a:pt x="1141" y="311"/>
                  </a:lnTo>
                  <a:lnTo>
                    <a:pt x="1134" y="312"/>
                  </a:lnTo>
                  <a:lnTo>
                    <a:pt x="1126" y="313"/>
                  </a:lnTo>
                  <a:lnTo>
                    <a:pt x="1117" y="314"/>
                  </a:lnTo>
                  <a:lnTo>
                    <a:pt x="1106" y="315"/>
                  </a:lnTo>
                  <a:lnTo>
                    <a:pt x="1095" y="318"/>
                  </a:lnTo>
                  <a:lnTo>
                    <a:pt x="1083" y="319"/>
                  </a:lnTo>
                  <a:lnTo>
                    <a:pt x="1070" y="321"/>
                  </a:lnTo>
                  <a:lnTo>
                    <a:pt x="24" y="0"/>
                  </a:lnTo>
                  <a:lnTo>
                    <a:pt x="0" y="10"/>
                  </a:lnTo>
                  <a:lnTo>
                    <a:pt x="1423" y="459"/>
                  </a:lnTo>
                  <a:lnTo>
                    <a:pt x="1423" y="4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</p:grpSp>
      <p:grpSp>
        <p:nvGrpSpPr>
          <p:cNvPr id="29732" name="Group 3756"/>
          <p:cNvGrpSpPr>
            <a:grpSpLocks/>
          </p:cNvGrpSpPr>
          <p:nvPr/>
        </p:nvGrpSpPr>
        <p:grpSpPr bwMode="auto">
          <a:xfrm>
            <a:off x="3806825" y="4689475"/>
            <a:ext cx="690563" cy="384175"/>
            <a:chOff x="3057" y="2264"/>
            <a:chExt cx="871" cy="485"/>
          </a:xfrm>
        </p:grpSpPr>
        <p:sp>
          <p:nvSpPr>
            <p:cNvPr id="29778" name="Freeform 3757"/>
            <p:cNvSpPr>
              <a:spLocks/>
            </p:cNvSpPr>
            <p:nvPr/>
          </p:nvSpPr>
          <p:spPr bwMode="auto">
            <a:xfrm>
              <a:off x="3057" y="2597"/>
              <a:ext cx="871" cy="152"/>
            </a:xfrm>
            <a:custGeom>
              <a:avLst/>
              <a:gdLst>
                <a:gd name="T0" fmla="*/ 871 w 871"/>
                <a:gd name="T1" fmla="*/ 77 h 152"/>
                <a:gd name="T2" fmla="*/ 868 w 871"/>
                <a:gd name="T3" fmla="*/ 85 h 152"/>
                <a:gd name="T4" fmla="*/ 862 w 871"/>
                <a:gd name="T5" fmla="*/ 91 h 152"/>
                <a:gd name="T6" fmla="*/ 836 w 871"/>
                <a:gd name="T7" fmla="*/ 106 h 152"/>
                <a:gd name="T8" fmla="*/ 796 w 871"/>
                <a:gd name="T9" fmla="*/ 119 h 152"/>
                <a:gd name="T10" fmla="*/ 743 w 871"/>
                <a:gd name="T11" fmla="*/ 129 h 152"/>
                <a:gd name="T12" fmla="*/ 678 w 871"/>
                <a:gd name="T13" fmla="*/ 139 h 152"/>
                <a:gd name="T14" fmla="*/ 604 w 871"/>
                <a:gd name="T15" fmla="*/ 146 h 152"/>
                <a:gd name="T16" fmla="*/ 523 w 871"/>
                <a:gd name="T17" fmla="*/ 151 h 152"/>
                <a:gd name="T18" fmla="*/ 435 w 871"/>
                <a:gd name="T19" fmla="*/ 152 h 152"/>
                <a:gd name="T20" fmla="*/ 390 w 871"/>
                <a:gd name="T21" fmla="*/ 151 h 152"/>
                <a:gd name="T22" fmla="*/ 306 w 871"/>
                <a:gd name="T23" fmla="*/ 148 h 152"/>
                <a:gd name="T24" fmla="*/ 227 w 871"/>
                <a:gd name="T25" fmla="*/ 143 h 152"/>
                <a:gd name="T26" fmla="*/ 158 w 871"/>
                <a:gd name="T27" fmla="*/ 134 h 152"/>
                <a:gd name="T28" fmla="*/ 99 w 871"/>
                <a:gd name="T29" fmla="*/ 124 h 152"/>
                <a:gd name="T30" fmla="*/ 52 w 871"/>
                <a:gd name="T31" fmla="*/ 113 h 152"/>
                <a:gd name="T32" fmla="*/ 19 w 871"/>
                <a:gd name="T33" fmla="*/ 99 h 152"/>
                <a:gd name="T34" fmla="*/ 5 w 871"/>
                <a:gd name="T35" fmla="*/ 88 h 152"/>
                <a:gd name="T36" fmla="*/ 0 w 871"/>
                <a:gd name="T37" fmla="*/ 81 h 152"/>
                <a:gd name="T38" fmla="*/ 0 w 871"/>
                <a:gd name="T39" fmla="*/ 77 h 152"/>
                <a:gd name="T40" fmla="*/ 1 w 871"/>
                <a:gd name="T41" fmla="*/ 68 h 152"/>
                <a:gd name="T42" fmla="*/ 8 w 871"/>
                <a:gd name="T43" fmla="*/ 62 h 152"/>
                <a:gd name="T44" fmla="*/ 33 w 871"/>
                <a:gd name="T45" fmla="*/ 46 h 152"/>
                <a:gd name="T46" fmla="*/ 74 w 871"/>
                <a:gd name="T47" fmla="*/ 34 h 152"/>
                <a:gd name="T48" fmla="*/ 127 w 871"/>
                <a:gd name="T49" fmla="*/ 23 h 152"/>
                <a:gd name="T50" fmla="*/ 191 w 871"/>
                <a:gd name="T51" fmla="*/ 13 h 152"/>
                <a:gd name="T52" fmla="*/ 265 w 871"/>
                <a:gd name="T53" fmla="*/ 7 h 152"/>
                <a:gd name="T54" fmla="*/ 347 w 871"/>
                <a:gd name="T55" fmla="*/ 3 h 152"/>
                <a:gd name="T56" fmla="*/ 435 w 871"/>
                <a:gd name="T57" fmla="*/ 0 h 152"/>
                <a:gd name="T58" fmla="*/ 479 w 871"/>
                <a:gd name="T59" fmla="*/ 2 h 152"/>
                <a:gd name="T60" fmla="*/ 565 w 871"/>
                <a:gd name="T61" fmla="*/ 4 h 152"/>
                <a:gd name="T62" fmla="*/ 643 w 871"/>
                <a:gd name="T63" fmla="*/ 9 h 152"/>
                <a:gd name="T64" fmla="*/ 713 w 871"/>
                <a:gd name="T65" fmla="*/ 18 h 152"/>
                <a:gd name="T66" fmla="*/ 771 w 871"/>
                <a:gd name="T67" fmla="*/ 28 h 152"/>
                <a:gd name="T68" fmla="*/ 819 w 871"/>
                <a:gd name="T69" fmla="*/ 40 h 152"/>
                <a:gd name="T70" fmla="*/ 851 w 871"/>
                <a:gd name="T71" fmla="*/ 54 h 152"/>
                <a:gd name="T72" fmla="*/ 866 w 871"/>
                <a:gd name="T73" fmla="*/ 65 h 152"/>
                <a:gd name="T74" fmla="*/ 870 w 871"/>
                <a:gd name="T75" fmla="*/ 73 h 152"/>
                <a:gd name="T76" fmla="*/ 871 w 871"/>
                <a:gd name="T77" fmla="*/ 77 h 15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871"/>
                <a:gd name="T118" fmla="*/ 0 h 152"/>
                <a:gd name="T119" fmla="*/ 871 w 871"/>
                <a:gd name="T120" fmla="*/ 152 h 15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871" h="152">
                  <a:moveTo>
                    <a:pt x="871" y="77"/>
                  </a:moveTo>
                  <a:lnTo>
                    <a:pt x="871" y="77"/>
                  </a:lnTo>
                  <a:lnTo>
                    <a:pt x="870" y="81"/>
                  </a:lnTo>
                  <a:lnTo>
                    <a:pt x="868" y="85"/>
                  </a:lnTo>
                  <a:lnTo>
                    <a:pt x="866" y="88"/>
                  </a:lnTo>
                  <a:lnTo>
                    <a:pt x="862" y="91"/>
                  </a:lnTo>
                  <a:lnTo>
                    <a:pt x="851" y="99"/>
                  </a:lnTo>
                  <a:lnTo>
                    <a:pt x="836" y="106"/>
                  </a:lnTo>
                  <a:lnTo>
                    <a:pt x="819" y="113"/>
                  </a:lnTo>
                  <a:lnTo>
                    <a:pt x="796" y="119"/>
                  </a:lnTo>
                  <a:lnTo>
                    <a:pt x="771" y="124"/>
                  </a:lnTo>
                  <a:lnTo>
                    <a:pt x="743" y="129"/>
                  </a:lnTo>
                  <a:lnTo>
                    <a:pt x="713" y="134"/>
                  </a:lnTo>
                  <a:lnTo>
                    <a:pt x="678" y="139"/>
                  </a:lnTo>
                  <a:lnTo>
                    <a:pt x="643" y="143"/>
                  </a:lnTo>
                  <a:lnTo>
                    <a:pt x="604" y="146"/>
                  </a:lnTo>
                  <a:lnTo>
                    <a:pt x="565" y="148"/>
                  </a:lnTo>
                  <a:lnTo>
                    <a:pt x="523" y="151"/>
                  </a:lnTo>
                  <a:lnTo>
                    <a:pt x="479" y="151"/>
                  </a:lnTo>
                  <a:lnTo>
                    <a:pt x="435" y="152"/>
                  </a:lnTo>
                  <a:lnTo>
                    <a:pt x="390" y="151"/>
                  </a:lnTo>
                  <a:lnTo>
                    <a:pt x="347" y="151"/>
                  </a:lnTo>
                  <a:lnTo>
                    <a:pt x="306" y="148"/>
                  </a:lnTo>
                  <a:lnTo>
                    <a:pt x="265" y="146"/>
                  </a:lnTo>
                  <a:lnTo>
                    <a:pt x="227" y="143"/>
                  </a:lnTo>
                  <a:lnTo>
                    <a:pt x="191" y="139"/>
                  </a:lnTo>
                  <a:lnTo>
                    <a:pt x="158" y="134"/>
                  </a:lnTo>
                  <a:lnTo>
                    <a:pt x="127" y="129"/>
                  </a:lnTo>
                  <a:lnTo>
                    <a:pt x="99" y="124"/>
                  </a:lnTo>
                  <a:lnTo>
                    <a:pt x="74" y="119"/>
                  </a:lnTo>
                  <a:lnTo>
                    <a:pt x="52" y="113"/>
                  </a:lnTo>
                  <a:lnTo>
                    <a:pt x="33" y="106"/>
                  </a:lnTo>
                  <a:lnTo>
                    <a:pt x="19" y="99"/>
                  </a:lnTo>
                  <a:lnTo>
                    <a:pt x="8" y="91"/>
                  </a:lnTo>
                  <a:lnTo>
                    <a:pt x="5" y="88"/>
                  </a:lnTo>
                  <a:lnTo>
                    <a:pt x="1" y="85"/>
                  </a:lnTo>
                  <a:lnTo>
                    <a:pt x="0" y="81"/>
                  </a:lnTo>
                  <a:lnTo>
                    <a:pt x="0" y="77"/>
                  </a:lnTo>
                  <a:lnTo>
                    <a:pt x="0" y="73"/>
                  </a:lnTo>
                  <a:lnTo>
                    <a:pt x="1" y="68"/>
                  </a:lnTo>
                  <a:lnTo>
                    <a:pt x="5" y="65"/>
                  </a:lnTo>
                  <a:lnTo>
                    <a:pt x="8" y="62"/>
                  </a:lnTo>
                  <a:lnTo>
                    <a:pt x="19" y="54"/>
                  </a:lnTo>
                  <a:lnTo>
                    <a:pt x="33" y="46"/>
                  </a:lnTo>
                  <a:lnTo>
                    <a:pt x="52" y="40"/>
                  </a:lnTo>
                  <a:lnTo>
                    <a:pt x="74" y="34"/>
                  </a:lnTo>
                  <a:lnTo>
                    <a:pt x="99" y="28"/>
                  </a:lnTo>
                  <a:lnTo>
                    <a:pt x="127" y="23"/>
                  </a:lnTo>
                  <a:lnTo>
                    <a:pt x="158" y="18"/>
                  </a:lnTo>
                  <a:lnTo>
                    <a:pt x="191" y="13"/>
                  </a:lnTo>
                  <a:lnTo>
                    <a:pt x="227" y="9"/>
                  </a:lnTo>
                  <a:lnTo>
                    <a:pt x="265" y="7"/>
                  </a:lnTo>
                  <a:lnTo>
                    <a:pt x="306" y="4"/>
                  </a:lnTo>
                  <a:lnTo>
                    <a:pt x="347" y="3"/>
                  </a:lnTo>
                  <a:lnTo>
                    <a:pt x="390" y="2"/>
                  </a:lnTo>
                  <a:lnTo>
                    <a:pt x="435" y="0"/>
                  </a:lnTo>
                  <a:lnTo>
                    <a:pt x="479" y="2"/>
                  </a:lnTo>
                  <a:lnTo>
                    <a:pt x="523" y="3"/>
                  </a:lnTo>
                  <a:lnTo>
                    <a:pt x="565" y="4"/>
                  </a:lnTo>
                  <a:lnTo>
                    <a:pt x="604" y="7"/>
                  </a:lnTo>
                  <a:lnTo>
                    <a:pt x="643" y="9"/>
                  </a:lnTo>
                  <a:lnTo>
                    <a:pt x="678" y="13"/>
                  </a:lnTo>
                  <a:lnTo>
                    <a:pt x="713" y="18"/>
                  </a:lnTo>
                  <a:lnTo>
                    <a:pt x="743" y="23"/>
                  </a:lnTo>
                  <a:lnTo>
                    <a:pt x="771" y="28"/>
                  </a:lnTo>
                  <a:lnTo>
                    <a:pt x="796" y="34"/>
                  </a:lnTo>
                  <a:lnTo>
                    <a:pt x="819" y="40"/>
                  </a:lnTo>
                  <a:lnTo>
                    <a:pt x="836" y="46"/>
                  </a:lnTo>
                  <a:lnTo>
                    <a:pt x="851" y="54"/>
                  </a:lnTo>
                  <a:lnTo>
                    <a:pt x="862" y="62"/>
                  </a:lnTo>
                  <a:lnTo>
                    <a:pt x="866" y="65"/>
                  </a:lnTo>
                  <a:lnTo>
                    <a:pt x="868" y="68"/>
                  </a:lnTo>
                  <a:lnTo>
                    <a:pt x="870" y="73"/>
                  </a:lnTo>
                  <a:lnTo>
                    <a:pt x="871" y="77"/>
                  </a:lnTo>
                  <a:close/>
                </a:path>
              </a:pathLst>
            </a:custGeom>
            <a:solidFill>
              <a:srgbClr val="F781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79" name="Freeform 3758"/>
            <p:cNvSpPr>
              <a:spLocks/>
            </p:cNvSpPr>
            <p:nvPr/>
          </p:nvSpPr>
          <p:spPr bwMode="auto">
            <a:xfrm>
              <a:off x="3471" y="2642"/>
              <a:ext cx="403" cy="38"/>
            </a:xfrm>
            <a:custGeom>
              <a:avLst/>
              <a:gdLst>
                <a:gd name="T0" fmla="*/ 403 w 403"/>
                <a:gd name="T1" fmla="*/ 22 h 38"/>
                <a:gd name="T2" fmla="*/ 402 w 403"/>
                <a:gd name="T3" fmla="*/ 19 h 38"/>
                <a:gd name="T4" fmla="*/ 398 w 403"/>
                <a:gd name="T5" fmla="*/ 18 h 38"/>
                <a:gd name="T6" fmla="*/ 392 w 403"/>
                <a:gd name="T7" fmla="*/ 15 h 38"/>
                <a:gd name="T8" fmla="*/ 384 w 403"/>
                <a:gd name="T9" fmla="*/ 14 h 38"/>
                <a:gd name="T10" fmla="*/ 374 w 403"/>
                <a:gd name="T11" fmla="*/ 13 h 38"/>
                <a:gd name="T12" fmla="*/ 364 w 403"/>
                <a:gd name="T13" fmla="*/ 10 h 38"/>
                <a:gd name="T14" fmla="*/ 352 w 403"/>
                <a:gd name="T15" fmla="*/ 9 h 38"/>
                <a:gd name="T16" fmla="*/ 338 w 403"/>
                <a:gd name="T17" fmla="*/ 8 h 38"/>
                <a:gd name="T18" fmla="*/ 323 w 403"/>
                <a:gd name="T19" fmla="*/ 6 h 38"/>
                <a:gd name="T20" fmla="*/ 306 w 403"/>
                <a:gd name="T21" fmla="*/ 4 h 38"/>
                <a:gd name="T22" fmla="*/ 290 w 403"/>
                <a:gd name="T23" fmla="*/ 4 h 38"/>
                <a:gd name="T24" fmla="*/ 272 w 403"/>
                <a:gd name="T25" fmla="*/ 3 h 38"/>
                <a:gd name="T26" fmla="*/ 253 w 403"/>
                <a:gd name="T27" fmla="*/ 1 h 38"/>
                <a:gd name="T28" fmla="*/ 232 w 403"/>
                <a:gd name="T29" fmla="*/ 1 h 38"/>
                <a:gd name="T30" fmla="*/ 201 w 403"/>
                <a:gd name="T31" fmla="*/ 0 h 38"/>
                <a:gd name="T32" fmla="*/ 171 w 403"/>
                <a:gd name="T33" fmla="*/ 0 h 38"/>
                <a:gd name="T34" fmla="*/ 150 w 403"/>
                <a:gd name="T35" fmla="*/ 0 h 38"/>
                <a:gd name="T36" fmla="*/ 133 w 403"/>
                <a:gd name="T37" fmla="*/ 0 h 38"/>
                <a:gd name="T38" fmla="*/ 115 w 403"/>
                <a:gd name="T39" fmla="*/ 0 h 38"/>
                <a:gd name="T40" fmla="*/ 97 w 403"/>
                <a:gd name="T41" fmla="*/ 0 h 38"/>
                <a:gd name="T42" fmla="*/ 82 w 403"/>
                <a:gd name="T43" fmla="*/ 3 h 38"/>
                <a:gd name="T44" fmla="*/ 66 w 403"/>
                <a:gd name="T45" fmla="*/ 3 h 38"/>
                <a:gd name="T46" fmla="*/ 52 w 403"/>
                <a:gd name="T47" fmla="*/ 4 h 38"/>
                <a:gd name="T48" fmla="*/ 39 w 403"/>
                <a:gd name="T49" fmla="*/ 5 h 38"/>
                <a:gd name="T50" fmla="*/ 28 w 403"/>
                <a:gd name="T51" fmla="*/ 6 h 38"/>
                <a:gd name="T52" fmla="*/ 20 w 403"/>
                <a:gd name="T53" fmla="*/ 8 h 38"/>
                <a:gd name="T54" fmla="*/ 11 w 403"/>
                <a:gd name="T55" fmla="*/ 9 h 38"/>
                <a:gd name="T56" fmla="*/ 6 w 403"/>
                <a:gd name="T57" fmla="*/ 12 h 38"/>
                <a:gd name="T58" fmla="*/ 2 w 403"/>
                <a:gd name="T59" fmla="*/ 13 h 38"/>
                <a:gd name="T60" fmla="*/ 0 w 403"/>
                <a:gd name="T61" fmla="*/ 14 h 38"/>
                <a:gd name="T62" fmla="*/ 0 w 403"/>
                <a:gd name="T63" fmla="*/ 17 h 38"/>
                <a:gd name="T64" fmla="*/ 1 w 403"/>
                <a:gd name="T65" fmla="*/ 18 h 38"/>
                <a:gd name="T66" fmla="*/ 6 w 403"/>
                <a:gd name="T67" fmla="*/ 20 h 38"/>
                <a:gd name="T68" fmla="*/ 11 w 403"/>
                <a:gd name="T69" fmla="*/ 22 h 38"/>
                <a:gd name="T70" fmla="*/ 20 w 403"/>
                <a:gd name="T71" fmla="*/ 24 h 38"/>
                <a:gd name="T72" fmla="*/ 28 w 403"/>
                <a:gd name="T73" fmla="*/ 26 h 38"/>
                <a:gd name="T74" fmla="*/ 39 w 403"/>
                <a:gd name="T75" fmla="*/ 27 h 38"/>
                <a:gd name="T76" fmla="*/ 52 w 403"/>
                <a:gd name="T77" fmla="*/ 28 h 38"/>
                <a:gd name="T78" fmla="*/ 66 w 403"/>
                <a:gd name="T79" fmla="*/ 31 h 38"/>
                <a:gd name="T80" fmla="*/ 80 w 403"/>
                <a:gd name="T81" fmla="*/ 32 h 38"/>
                <a:gd name="T82" fmla="*/ 97 w 403"/>
                <a:gd name="T83" fmla="*/ 33 h 38"/>
                <a:gd name="T84" fmla="*/ 113 w 403"/>
                <a:gd name="T85" fmla="*/ 34 h 38"/>
                <a:gd name="T86" fmla="*/ 131 w 403"/>
                <a:gd name="T87" fmla="*/ 36 h 38"/>
                <a:gd name="T88" fmla="*/ 150 w 403"/>
                <a:gd name="T89" fmla="*/ 36 h 38"/>
                <a:gd name="T90" fmla="*/ 170 w 403"/>
                <a:gd name="T91" fmla="*/ 37 h 38"/>
                <a:gd name="T92" fmla="*/ 201 w 403"/>
                <a:gd name="T93" fmla="*/ 37 h 38"/>
                <a:gd name="T94" fmla="*/ 232 w 403"/>
                <a:gd name="T95" fmla="*/ 38 h 38"/>
                <a:gd name="T96" fmla="*/ 251 w 403"/>
                <a:gd name="T97" fmla="*/ 37 h 38"/>
                <a:gd name="T98" fmla="*/ 270 w 403"/>
                <a:gd name="T99" fmla="*/ 38 h 38"/>
                <a:gd name="T100" fmla="*/ 290 w 403"/>
                <a:gd name="T101" fmla="*/ 37 h 38"/>
                <a:gd name="T102" fmla="*/ 306 w 403"/>
                <a:gd name="T103" fmla="*/ 37 h 38"/>
                <a:gd name="T104" fmla="*/ 323 w 403"/>
                <a:gd name="T105" fmla="*/ 36 h 38"/>
                <a:gd name="T106" fmla="*/ 337 w 403"/>
                <a:gd name="T107" fmla="*/ 34 h 38"/>
                <a:gd name="T108" fmla="*/ 351 w 403"/>
                <a:gd name="T109" fmla="*/ 34 h 38"/>
                <a:gd name="T110" fmla="*/ 364 w 403"/>
                <a:gd name="T111" fmla="*/ 33 h 38"/>
                <a:gd name="T112" fmla="*/ 374 w 403"/>
                <a:gd name="T113" fmla="*/ 32 h 38"/>
                <a:gd name="T114" fmla="*/ 384 w 403"/>
                <a:gd name="T115" fmla="*/ 31 h 38"/>
                <a:gd name="T116" fmla="*/ 392 w 403"/>
                <a:gd name="T117" fmla="*/ 28 h 38"/>
                <a:gd name="T118" fmla="*/ 398 w 403"/>
                <a:gd name="T119" fmla="*/ 27 h 38"/>
                <a:gd name="T120" fmla="*/ 402 w 403"/>
                <a:gd name="T121" fmla="*/ 26 h 38"/>
                <a:gd name="T122" fmla="*/ 403 w 403"/>
                <a:gd name="T123" fmla="*/ 23 h 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03"/>
                <a:gd name="T187" fmla="*/ 0 h 38"/>
                <a:gd name="T188" fmla="*/ 403 w 403"/>
                <a:gd name="T189" fmla="*/ 38 h 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03" h="38">
                  <a:moveTo>
                    <a:pt x="403" y="22"/>
                  </a:moveTo>
                  <a:lnTo>
                    <a:pt x="403" y="22"/>
                  </a:lnTo>
                  <a:lnTo>
                    <a:pt x="403" y="20"/>
                  </a:lnTo>
                  <a:lnTo>
                    <a:pt x="402" y="19"/>
                  </a:lnTo>
                  <a:lnTo>
                    <a:pt x="399" y="19"/>
                  </a:lnTo>
                  <a:lnTo>
                    <a:pt x="398" y="18"/>
                  </a:lnTo>
                  <a:lnTo>
                    <a:pt x="394" y="17"/>
                  </a:lnTo>
                  <a:lnTo>
                    <a:pt x="392" y="15"/>
                  </a:lnTo>
                  <a:lnTo>
                    <a:pt x="388" y="14"/>
                  </a:lnTo>
                  <a:lnTo>
                    <a:pt x="384" y="14"/>
                  </a:lnTo>
                  <a:lnTo>
                    <a:pt x="379" y="13"/>
                  </a:lnTo>
                  <a:lnTo>
                    <a:pt x="374" y="13"/>
                  </a:lnTo>
                  <a:lnTo>
                    <a:pt x="369" y="12"/>
                  </a:lnTo>
                  <a:lnTo>
                    <a:pt x="364" y="10"/>
                  </a:lnTo>
                  <a:lnTo>
                    <a:pt x="357" y="10"/>
                  </a:lnTo>
                  <a:lnTo>
                    <a:pt x="352" y="9"/>
                  </a:lnTo>
                  <a:lnTo>
                    <a:pt x="344" y="9"/>
                  </a:lnTo>
                  <a:lnTo>
                    <a:pt x="338" y="8"/>
                  </a:lnTo>
                  <a:lnTo>
                    <a:pt x="330" y="8"/>
                  </a:lnTo>
                  <a:lnTo>
                    <a:pt x="323" y="6"/>
                  </a:lnTo>
                  <a:lnTo>
                    <a:pt x="315" y="5"/>
                  </a:lnTo>
                  <a:lnTo>
                    <a:pt x="306" y="4"/>
                  </a:lnTo>
                  <a:lnTo>
                    <a:pt x="297" y="4"/>
                  </a:lnTo>
                  <a:lnTo>
                    <a:pt x="290" y="4"/>
                  </a:lnTo>
                  <a:lnTo>
                    <a:pt x="281" y="4"/>
                  </a:lnTo>
                  <a:lnTo>
                    <a:pt x="272" y="3"/>
                  </a:lnTo>
                  <a:lnTo>
                    <a:pt x="261" y="3"/>
                  </a:lnTo>
                  <a:lnTo>
                    <a:pt x="253" y="1"/>
                  </a:lnTo>
                  <a:lnTo>
                    <a:pt x="242" y="1"/>
                  </a:lnTo>
                  <a:lnTo>
                    <a:pt x="232" y="1"/>
                  </a:lnTo>
                  <a:lnTo>
                    <a:pt x="222" y="0"/>
                  </a:lnTo>
                  <a:lnTo>
                    <a:pt x="201" y="0"/>
                  </a:lnTo>
                  <a:lnTo>
                    <a:pt x="181" y="0"/>
                  </a:lnTo>
                  <a:lnTo>
                    <a:pt x="171" y="0"/>
                  </a:lnTo>
                  <a:lnTo>
                    <a:pt x="161" y="0"/>
                  </a:lnTo>
                  <a:lnTo>
                    <a:pt x="150" y="0"/>
                  </a:lnTo>
                  <a:lnTo>
                    <a:pt x="142" y="0"/>
                  </a:lnTo>
                  <a:lnTo>
                    <a:pt x="133" y="0"/>
                  </a:lnTo>
                  <a:lnTo>
                    <a:pt x="124" y="0"/>
                  </a:lnTo>
                  <a:lnTo>
                    <a:pt x="115" y="0"/>
                  </a:lnTo>
                  <a:lnTo>
                    <a:pt x="106" y="1"/>
                  </a:lnTo>
                  <a:lnTo>
                    <a:pt x="97" y="0"/>
                  </a:lnTo>
                  <a:lnTo>
                    <a:pt x="88" y="1"/>
                  </a:lnTo>
                  <a:lnTo>
                    <a:pt x="82" y="3"/>
                  </a:lnTo>
                  <a:lnTo>
                    <a:pt x="74" y="3"/>
                  </a:lnTo>
                  <a:lnTo>
                    <a:pt x="66" y="3"/>
                  </a:lnTo>
                  <a:lnTo>
                    <a:pt x="59" y="4"/>
                  </a:lnTo>
                  <a:lnTo>
                    <a:pt x="52" y="4"/>
                  </a:lnTo>
                  <a:lnTo>
                    <a:pt x="46" y="5"/>
                  </a:lnTo>
                  <a:lnTo>
                    <a:pt x="39" y="5"/>
                  </a:lnTo>
                  <a:lnTo>
                    <a:pt x="34" y="5"/>
                  </a:lnTo>
                  <a:lnTo>
                    <a:pt x="28" y="6"/>
                  </a:lnTo>
                  <a:lnTo>
                    <a:pt x="24" y="6"/>
                  </a:lnTo>
                  <a:lnTo>
                    <a:pt x="20" y="8"/>
                  </a:lnTo>
                  <a:lnTo>
                    <a:pt x="15" y="8"/>
                  </a:lnTo>
                  <a:lnTo>
                    <a:pt x="11" y="9"/>
                  </a:lnTo>
                  <a:lnTo>
                    <a:pt x="9" y="10"/>
                  </a:lnTo>
                  <a:lnTo>
                    <a:pt x="6" y="12"/>
                  </a:lnTo>
                  <a:lnTo>
                    <a:pt x="4" y="12"/>
                  </a:lnTo>
                  <a:lnTo>
                    <a:pt x="2" y="13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6" y="20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5" y="23"/>
                  </a:lnTo>
                  <a:lnTo>
                    <a:pt x="20" y="24"/>
                  </a:lnTo>
                  <a:lnTo>
                    <a:pt x="23" y="24"/>
                  </a:lnTo>
                  <a:lnTo>
                    <a:pt x="28" y="26"/>
                  </a:lnTo>
                  <a:lnTo>
                    <a:pt x="33" y="27"/>
                  </a:lnTo>
                  <a:lnTo>
                    <a:pt x="39" y="27"/>
                  </a:lnTo>
                  <a:lnTo>
                    <a:pt x="46" y="28"/>
                  </a:lnTo>
                  <a:lnTo>
                    <a:pt x="52" y="28"/>
                  </a:lnTo>
                  <a:lnTo>
                    <a:pt x="59" y="29"/>
                  </a:lnTo>
                  <a:lnTo>
                    <a:pt x="66" y="31"/>
                  </a:lnTo>
                  <a:lnTo>
                    <a:pt x="73" y="31"/>
                  </a:lnTo>
                  <a:lnTo>
                    <a:pt x="80" y="32"/>
                  </a:lnTo>
                  <a:lnTo>
                    <a:pt x="88" y="32"/>
                  </a:lnTo>
                  <a:lnTo>
                    <a:pt x="97" y="33"/>
                  </a:lnTo>
                  <a:lnTo>
                    <a:pt x="105" y="33"/>
                  </a:lnTo>
                  <a:lnTo>
                    <a:pt x="113" y="34"/>
                  </a:lnTo>
                  <a:lnTo>
                    <a:pt x="122" y="34"/>
                  </a:lnTo>
                  <a:lnTo>
                    <a:pt x="131" y="36"/>
                  </a:lnTo>
                  <a:lnTo>
                    <a:pt x="142" y="36"/>
                  </a:lnTo>
                  <a:lnTo>
                    <a:pt x="150" y="36"/>
                  </a:lnTo>
                  <a:lnTo>
                    <a:pt x="161" y="37"/>
                  </a:lnTo>
                  <a:lnTo>
                    <a:pt x="170" y="37"/>
                  </a:lnTo>
                  <a:lnTo>
                    <a:pt x="180" y="37"/>
                  </a:lnTo>
                  <a:lnTo>
                    <a:pt x="201" y="37"/>
                  </a:lnTo>
                  <a:lnTo>
                    <a:pt x="222" y="37"/>
                  </a:lnTo>
                  <a:lnTo>
                    <a:pt x="232" y="38"/>
                  </a:lnTo>
                  <a:lnTo>
                    <a:pt x="242" y="38"/>
                  </a:lnTo>
                  <a:lnTo>
                    <a:pt x="251" y="37"/>
                  </a:lnTo>
                  <a:lnTo>
                    <a:pt x="261" y="37"/>
                  </a:lnTo>
                  <a:lnTo>
                    <a:pt x="270" y="38"/>
                  </a:lnTo>
                  <a:lnTo>
                    <a:pt x="279" y="37"/>
                  </a:lnTo>
                  <a:lnTo>
                    <a:pt x="290" y="37"/>
                  </a:lnTo>
                  <a:lnTo>
                    <a:pt x="297" y="37"/>
                  </a:lnTo>
                  <a:lnTo>
                    <a:pt x="306" y="37"/>
                  </a:lnTo>
                  <a:lnTo>
                    <a:pt x="315" y="36"/>
                  </a:lnTo>
                  <a:lnTo>
                    <a:pt x="323" y="36"/>
                  </a:lnTo>
                  <a:lnTo>
                    <a:pt x="330" y="36"/>
                  </a:lnTo>
                  <a:lnTo>
                    <a:pt x="337" y="34"/>
                  </a:lnTo>
                  <a:lnTo>
                    <a:pt x="344" y="34"/>
                  </a:lnTo>
                  <a:lnTo>
                    <a:pt x="351" y="34"/>
                  </a:lnTo>
                  <a:lnTo>
                    <a:pt x="357" y="33"/>
                  </a:lnTo>
                  <a:lnTo>
                    <a:pt x="364" y="33"/>
                  </a:lnTo>
                  <a:lnTo>
                    <a:pt x="369" y="32"/>
                  </a:lnTo>
                  <a:lnTo>
                    <a:pt x="374" y="32"/>
                  </a:lnTo>
                  <a:lnTo>
                    <a:pt x="379" y="31"/>
                  </a:lnTo>
                  <a:lnTo>
                    <a:pt x="384" y="31"/>
                  </a:lnTo>
                  <a:lnTo>
                    <a:pt x="388" y="29"/>
                  </a:lnTo>
                  <a:lnTo>
                    <a:pt x="392" y="28"/>
                  </a:lnTo>
                  <a:lnTo>
                    <a:pt x="394" y="28"/>
                  </a:lnTo>
                  <a:lnTo>
                    <a:pt x="398" y="27"/>
                  </a:lnTo>
                  <a:lnTo>
                    <a:pt x="399" y="26"/>
                  </a:lnTo>
                  <a:lnTo>
                    <a:pt x="402" y="26"/>
                  </a:lnTo>
                  <a:lnTo>
                    <a:pt x="403" y="24"/>
                  </a:lnTo>
                  <a:lnTo>
                    <a:pt x="403" y="23"/>
                  </a:lnTo>
                  <a:lnTo>
                    <a:pt x="403" y="22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80" name="Freeform 3759"/>
            <p:cNvSpPr>
              <a:spLocks/>
            </p:cNvSpPr>
            <p:nvPr/>
          </p:nvSpPr>
          <p:spPr bwMode="auto">
            <a:xfrm>
              <a:off x="3471" y="2642"/>
              <a:ext cx="403" cy="38"/>
            </a:xfrm>
            <a:custGeom>
              <a:avLst/>
              <a:gdLst>
                <a:gd name="T0" fmla="*/ 403 w 403"/>
                <a:gd name="T1" fmla="*/ 22 h 38"/>
                <a:gd name="T2" fmla="*/ 402 w 403"/>
                <a:gd name="T3" fmla="*/ 19 h 38"/>
                <a:gd name="T4" fmla="*/ 398 w 403"/>
                <a:gd name="T5" fmla="*/ 18 h 38"/>
                <a:gd name="T6" fmla="*/ 392 w 403"/>
                <a:gd name="T7" fmla="*/ 15 h 38"/>
                <a:gd name="T8" fmla="*/ 384 w 403"/>
                <a:gd name="T9" fmla="*/ 14 h 38"/>
                <a:gd name="T10" fmla="*/ 374 w 403"/>
                <a:gd name="T11" fmla="*/ 13 h 38"/>
                <a:gd name="T12" fmla="*/ 364 w 403"/>
                <a:gd name="T13" fmla="*/ 10 h 38"/>
                <a:gd name="T14" fmla="*/ 352 w 403"/>
                <a:gd name="T15" fmla="*/ 9 h 38"/>
                <a:gd name="T16" fmla="*/ 338 w 403"/>
                <a:gd name="T17" fmla="*/ 8 h 38"/>
                <a:gd name="T18" fmla="*/ 323 w 403"/>
                <a:gd name="T19" fmla="*/ 6 h 38"/>
                <a:gd name="T20" fmla="*/ 306 w 403"/>
                <a:gd name="T21" fmla="*/ 4 h 38"/>
                <a:gd name="T22" fmla="*/ 290 w 403"/>
                <a:gd name="T23" fmla="*/ 4 h 38"/>
                <a:gd name="T24" fmla="*/ 272 w 403"/>
                <a:gd name="T25" fmla="*/ 3 h 38"/>
                <a:gd name="T26" fmla="*/ 253 w 403"/>
                <a:gd name="T27" fmla="*/ 1 h 38"/>
                <a:gd name="T28" fmla="*/ 232 w 403"/>
                <a:gd name="T29" fmla="*/ 1 h 38"/>
                <a:gd name="T30" fmla="*/ 201 w 403"/>
                <a:gd name="T31" fmla="*/ 0 h 38"/>
                <a:gd name="T32" fmla="*/ 171 w 403"/>
                <a:gd name="T33" fmla="*/ 0 h 38"/>
                <a:gd name="T34" fmla="*/ 150 w 403"/>
                <a:gd name="T35" fmla="*/ 0 h 38"/>
                <a:gd name="T36" fmla="*/ 133 w 403"/>
                <a:gd name="T37" fmla="*/ 0 h 38"/>
                <a:gd name="T38" fmla="*/ 115 w 403"/>
                <a:gd name="T39" fmla="*/ 0 h 38"/>
                <a:gd name="T40" fmla="*/ 97 w 403"/>
                <a:gd name="T41" fmla="*/ 0 h 38"/>
                <a:gd name="T42" fmla="*/ 82 w 403"/>
                <a:gd name="T43" fmla="*/ 3 h 38"/>
                <a:gd name="T44" fmla="*/ 66 w 403"/>
                <a:gd name="T45" fmla="*/ 3 h 38"/>
                <a:gd name="T46" fmla="*/ 52 w 403"/>
                <a:gd name="T47" fmla="*/ 4 h 38"/>
                <a:gd name="T48" fmla="*/ 39 w 403"/>
                <a:gd name="T49" fmla="*/ 5 h 38"/>
                <a:gd name="T50" fmla="*/ 28 w 403"/>
                <a:gd name="T51" fmla="*/ 6 h 38"/>
                <a:gd name="T52" fmla="*/ 20 w 403"/>
                <a:gd name="T53" fmla="*/ 8 h 38"/>
                <a:gd name="T54" fmla="*/ 11 w 403"/>
                <a:gd name="T55" fmla="*/ 9 h 38"/>
                <a:gd name="T56" fmla="*/ 6 w 403"/>
                <a:gd name="T57" fmla="*/ 12 h 38"/>
                <a:gd name="T58" fmla="*/ 2 w 403"/>
                <a:gd name="T59" fmla="*/ 13 h 38"/>
                <a:gd name="T60" fmla="*/ 0 w 403"/>
                <a:gd name="T61" fmla="*/ 14 h 38"/>
                <a:gd name="T62" fmla="*/ 0 w 403"/>
                <a:gd name="T63" fmla="*/ 17 h 38"/>
                <a:gd name="T64" fmla="*/ 1 w 403"/>
                <a:gd name="T65" fmla="*/ 18 h 38"/>
                <a:gd name="T66" fmla="*/ 6 w 403"/>
                <a:gd name="T67" fmla="*/ 20 h 38"/>
                <a:gd name="T68" fmla="*/ 11 w 403"/>
                <a:gd name="T69" fmla="*/ 22 h 38"/>
                <a:gd name="T70" fmla="*/ 20 w 403"/>
                <a:gd name="T71" fmla="*/ 24 h 38"/>
                <a:gd name="T72" fmla="*/ 28 w 403"/>
                <a:gd name="T73" fmla="*/ 26 h 38"/>
                <a:gd name="T74" fmla="*/ 39 w 403"/>
                <a:gd name="T75" fmla="*/ 27 h 38"/>
                <a:gd name="T76" fmla="*/ 52 w 403"/>
                <a:gd name="T77" fmla="*/ 28 h 38"/>
                <a:gd name="T78" fmla="*/ 66 w 403"/>
                <a:gd name="T79" fmla="*/ 31 h 38"/>
                <a:gd name="T80" fmla="*/ 80 w 403"/>
                <a:gd name="T81" fmla="*/ 32 h 38"/>
                <a:gd name="T82" fmla="*/ 97 w 403"/>
                <a:gd name="T83" fmla="*/ 33 h 38"/>
                <a:gd name="T84" fmla="*/ 113 w 403"/>
                <a:gd name="T85" fmla="*/ 34 h 38"/>
                <a:gd name="T86" fmla="*/ 131 w 403"/>
                <a:gd name="T87" fmla="*/ 36 h 38"/>
                <a:gd name="T88" fmla="*/ 150 w 403"/>
                <a:gd name="T89" fmla="*/ 36 h 38"/>
                <a:gd name="T90" fmla="*/ 170 w 403"/>
                <a:gd name="T91" fmla="*/ 37 h 38"/>
                <a:gd name="T92" fmla="*/ 201 w 403"/>
                <a:gd name="T93" fmla="*/ 37 h 38"/>
                <a:gd name="T94" fmla="*/ 232 w 403"/>
                <a:gd name="T95" fmla="*/ 38 h 38"/>
                <a:gd name="T96" fmla="*/ 251 w 403"/>
                <a:gd name="T97" fmla="*/ 37 h 38"/>
                <a:gd name="T98" fmla="*/ 270 w 403"/>
                <a:gd name="T99" fmla="*/ 38 h 38"/>
                <a:gd name="T100" fmla="*/ 290 w 403"/>
                <a:gd name="T101" fmla="*/ 37 h 38"/>
                <a:gd name="T102" fmla="*/ 306 w 403"/>
                <a:gd name="T103" fmla="*/ 37 h 38"/>
                <a:gd name="T104" fmla="*/ 323 w 403"/>
                <a:gd name="T105" fmla="*/ 36 h 38"/>
                <a:gd name="T106" fmla="*/ 337 w 403"/>
                <a:gd name="T107" fmla="*/ 34 h 38"/>
                <a:gd name="T108" fmla="*/ 351 w 403"/>
                <a:gd name="T109" fmla="*/ 34 h 38"/>
                <a:gd name="T110" fmla="*/ 364 w 403"/>
                <a:gd name="T111" fmla="*/ 33 h 38"/>
                <a:gd name="T112" fmla="*/ 374 w 403"/>
                <a:gd name="T113" fmla="*/ 32 h 38"/>
                <a:gd name="T114" fmla="*/ 384 w 403"/>
                <a:gd name="T115" fmla="*/ 31 h 38"/>
                <a:gd name="T116" fmla="*/ 392 w 403"/>
                <a:gd name="T117" fmla="*/ 28 h 38"/>
                <a:gd name="T118" fmla="*/ 398 w 403"/>
                <a:gd name="T119" fmla="*/ 27 h 38"/>
                <a:gd name="T120" fmla="*/ 402 w 403"/>
                <a:gd name="T121" fmla="*/ 26 h 38"/>
                <a:gd name="T122" fmla="*/ 403 w 403"/>
                <a:gd name="T123" fmla="*/ 23 h 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03"/>
                <a:gd name="T187" fmla="*/ 0 h 38"/>
                <a:gd name="T188" fmla="*/ 403 w 403"/>
                <a:gd name="T189" fmla="*/ 38 h 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03" h="38">
                  <a:moveTo>
                    <a:pt x="403" y="22"/>
                  </a:moveTo>
                  <a:lnTo>
                    <a:pt x="403" y="22"/>
                  </a:lnTo>
                  <a:lnTo>
                    <a:pt x="403" y="20"/>
                  </a:lnTo>
                  <a:lnTo>
                    <a:pt x="402" y="19"/>
                  </a:lnTo>
                  <a:lnTo>
                    <a:pt x="399" y="19"/>
                  </a:lnTo>
                  <a:lnTo>
                    <a:pt x="398" y="18"/>
                  </a:lnTo>
                  <a:lnTo>
                    <a:pt x="394" y="17"/>
                  </a:lnTo>
                  <a:lnTo>
                    <a:pt x="392" y="15"/>
                  </a:lnTo>
                  <a:lnTo>
                    <a:pt x="388" y="14"/>
                  </a:lnTo>
                  <a:lnTo>
                    <a:pt x="384" y="14"/>
                  </a:lnTo>
                  <a:lnTo>
                    <a:pt x="379" y="13"/>
                  </a:lnTo>
                  <a:lnTo>
                    <a:pt x="374" y="13"/>
                  </a:lnTo>
                  <a:lnTo>
                    <a:pt x="369" y="12"/>
                  </a:lnTo>
                  <a:lnTo>
                    <a:pt x="364" y="10"/>
                  </a:lnTo>
                  <a:lnTo>
                    <a:pt x="357" y="10"/>
                  </a:lnTo>
                  <a:lnTo>
                    <a:pt x="352" y="9"/>
                  </a:lnTo>
                  <a:lnTo>
                    <a:pt x="344" y="9"/>
                  </a:lnTo>
                  <a:lnTo>
                    <a:pt x="338" y="8"/>
                  </a:lnTo>
                  <a:lnTo>
                    <a:pt x="330" y="8"/>
                  </a:lnTo>
                  <a:lnTo>
                    <a:pt x="323" y="6"/>
                  </a:lnTo>
                  <a:lnTo>
                    <a:pt x="315" y="5"/>
                  </a:lnTo>
                  <a:lnTo>
                    <a:pt x="306" y="4"/>
                  </a:lnTo>
                  <a:lnTo>
                    <a:pt x="297" y="4"/>
                  </a:lnTo>
                  <a:lnTo>
                    <a:pt x="290" y="4"/>
                  </a:lnTo>
                  <a:lnTo>
                    <a:pt x="281" y="4"/>
                  </a:lnTo>
                  <a:lnTo>
                    <a:pt x="272" y="3"/>
                  </a:lnTo>
                  <a:lnTo>
                    <a:pt x="261" y="3"/>
                  </a:lnTo>
                  <a:lnTo>
                    <a:pt x="253" y="1"/>
                  </a:lnTo>
                  <a:lnTo>
                    <a:pt x="242" y="1"/>
                  </a:lnTo>
                  <a:lnTo>
                    <a:pt x="232" y="1"/>
                  </a:lnTo>
                  <a:lnTo>
                    <a:pt x="222" y="0"/>
                  </a:lnTo>
                  <a:lnTo>
                    <a:pt x="201" y="0"/>
                  </a:lnTo>
                  <a:lnTo>
                    <a:pt x="181" y="0"/>
                  </a:lnTo>
                  <a:lnTo>
                    <a:pt x="171" y="0"/>
                  </a:lnTo>
                  <a:lnTo>
                    <a:pt x="161" y="0"/>
                  </a:lnTo>
                  <a:lnTo>
                    <a:pt x="150" y="0"/>
                  </a:lnTo>
                  <a:lnTo>
                    <a:pt x="142" y="0"/>
                  </a:lnTo>
                  <a:lnTo>
                    <a:pt x="133" y="0"/>
                  </a:lnTo>
                  <a:lnTo>
                    <a:pt x="124" y="0"/>
                  </a:lnTo>
                  <a:lnTo>
                    <a:pt x="115" y="0"/>
                  </a:lnTo>
                  <a:lnTo>
                    <a:pt x="106" y="1"/>
                  </a:lnTo>
                  <a:lnTo>
                    <a:pt x="97" y="0"/>
                  </a:lnTo>
                  <a:lnTo>
                    <a:pt x="88" y="1"/>
                  </a:lnTo>
                  <a:lnTo>
                    <a:pt x="82" y="3"/>
                  </a:lnTo>
                  <a:lnTo>
                    <a:pt x="74" y="3"/>
                  </a:lnTo>
                  <a:lnTo>
                    <a:pt x="66" y="3"/>
                  </a:lnTo>
                  <a:lnTo>
                    <a:pt x="59" y="4"/>
                  </a:lnTo>
                  <a:lnTo>
                    <a:pt x="52" y="4"/>
                  </a:lnTo>
                  <a:lnTo>
                    <a:pt x="46" y="5"/>
                  </a:lnTo>
                  <a:lnTo>
                    <a:pt x="39" y="5"/>
                  </a:lnTo>
                  <a:lnTo>
                    <a:pt x="34" y="5"/>
                  </a:lnTo>
                  <a:lnTo>
                    <a:pt x="28" y="6"/>
                  </a:lnTo>
                  <a:lnTo>
                    <a:pt x="24" y="6"/>
                  </a:lnTo>
                  <a:lnTo>
                    <a:pt x="20" y="8"/>
                  </a:lnTo>
                  <a:lnTo>
                    <a:pt x="15" y="8"/>
                  </a:lnTo>
                  <a:lnTo>
                    <a:pt x="11" y="9"/>
                  </a:lnTo>
                  <a:lnTo>
                    <a:pt x="9" y="10"/>
                  </a:lnTo>
                  <a:lnTo>
                    <a:pt x="6" y="12"/>
                  </a:lnTo>
                  <a:lnTo>
                    <a:pt x="4" y="12"/>
                  </a:lnTo>
                  <a:lnTo>
                    <a:pt x="2" y="13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6" y="20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5" y="23"/>
                  </a:lnTo>
                  <a:lnTo>
                    <a:pt x="20" y="24"/>
                  </a:lnTo>
                  <a:lnTo>
                    <a:pt x="23" y="24"/>
                  </a:lnTo>
                  <a:lnTo>
                    <a:pt x="28" y="26"/>
                  </a:lnTo>
                  <a:lnTo>
                    <a:pt x="33" y="27"/>
                  </a:lnTo>
                  <a:lnTo>
                    <a:pt x="39" y="27"/>
                  </a:lnTo>
                  <a:lnTo>
                    <a:pt x="46" y="28"/>
                  </a:lnTo>
                  <a:lnTo>
                    <a:pt x="52" y="28"/>
                  </a:lnTo>
                  <a:lnTo>
                    <a:pt x="59" y="29"/>
                  </a:lnTo>
                  <a:lnTo>
                    <a:pt x="66" y="31"/>
                  </a:lnTo>
                  <a:lnTo>
                    <a:pt x="73" y="31"/>
                  </a:lnTo>
                  <a:lnTo>
                    <a:pt x="80" y="32"/>
                  </a:lnTo>
                  <a:lnTo>
                    <a:pt x="88" y="32"/>
                  </a:lnTo>
                  <a:lnTo>
                    <a:pt x="97" y="33"/>
                  </a:lnTo>
                  <a:lnTo>
                    <a:pt x="105" y="33"/>
                  </a:lnTo>
                  <a:lnTo>
                    <a:pt x="113" y="34"/>
                  </a:lnTo>
                  <a:lnTo>
                    <a:pt x="122" y="34"/>
                  </a:lnTo>
                  <a:lnTo>
                    <a:pt x="131" y="36"/>
                  </a:lnTo>
                  <a:lnTo>
                    <a:pt x="142" y="36"/>
                  </a:lnTo>
                  <a:lnTo>
                    <a:pt x="150" y="36"/>
                  </a:lnTo>
                  <a:lnTo>
                    <a:pt x="161" y="37"/>
                  </a:lnTo>
                  <a:lnTo>
                    <a:pt x="170" y="37"/>
                  </a:lnTo>
                  <a:lnTo>
                    <a:pt x="180" y="37"/>
                  </a:lnTo>
                  <a:lnTo>
                    <a:pt x="201" y="37"/>
                  </a:lnTo>
                  <a:lnTo>
                    <a:pt x="222" y="37"/>
                  </a:lnTo>
                  <a:lnTo>
                    <a:pt x="232" y="38"/>
                  </a:lnTo>
                  <a:lnTo>
                    <a:pt x="242" y="38"/>
                  </a:lnTo>
                  <a:lnTo>
                    <a:pt x="251" y="37"/>
                  </a:lnTo>
                  <a:lnTo>
                    <a:pt x="261" y="37"/>
                  </a:lnTo>
                  <a:lnTo>
                    <a:pt x="270" y="38"/>
                  </a:lnTo>
                  <a:lnTo>
                    <a:pt x="279" y="37"/>
                  </a:lnTo>
                  <a:lnTo>
                    <a:pt x="290" y="37"/>
                  </a:lnTo>
                  <a:lnTo>
                    <a:pt x="297" y="37"/>
                  </a:lnTo>
                  <a:lnTo>
                    <a:pt x="306" y="37"/>
                  </a:lnTo>
                  <a:lnTo>
                    <a:pt x="315" y="36"/>
                  </a:lnTo>
                  <a:lnTo>
                    <a:pt x="323" y="36"/>
                  </a:lnTo>
                  <a:lnTo>
                    <a:pt x="330" y="36"/>
                  </a:lnTo>
                  <a:lnTo>
                    <a:pt x="337" y="34"/>
                  </a:lnTo>
                  <a:lnTo>
                    <a:pt x="344" y="34"/>
                  </a:lnTo>
                  <a:lnTo>
                    <a:pt x="351" y="34"/>
                  </a:lnTo>
                  <a:lnTo>
                    <a:pt x="357" y="33"/>
                  </a:lnTo>
                  <a:lnTo>
                    <a:pt x="364" y="33"/>
                  </a:lnTo>
                  <a:lnTo>
                    <a:pt x="369" y="32"/>
                  </a:lnTo>
                  <a:lnTo>
                    <a:pt x="374" y="32"/>
                  </a:lnTo>
                  <a:lnTo>
                    <a:pt x="379" y="31"/>
                  </a:lnTo>
                  <a:lnTo>
                    <a:pt x="384" y="31"/>
                  </a:lnTo>
                  <a:lnTo>
                    <a:pt x="388" y="29"/>
                  </a:lnTo>
                  <a:lnTo>
                    <a:pt x="392" y="28"/>
                  </a:lnTo>
                  <a:lnTo>
                    <a:pt x="394" y="28"/>
                  </a:lnTo>
                  <a:lnTo>
                    <a:pt x="398" y="27"/>
                  </a:lnTo>
                  <a:lnTo>
                    <a:pt x="399" y="26"/>
                  </a:lnTo>
                  <a:lnTo>
                    <a:pt x="402" y="26"/>
                  </a:lnTo>
                  <a:lnTo>
                    <a:pt x="403" y="24"/>
                  </a:lnTo>
                  <a:lnTo>
                    <a:pt x="403" y="23"/>
                  </a:lnTo>
                  <a:lnTo>
                    <a:pt x="403" y="2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81" name="Freeform 3760"/>
            <p:cNvSpPr>
              <a:spLocks/>
            </p:cNvSpPr>
            <p:nvPr/>
          </p:nvSpPr>
          <p:spPr bwMode="auto">
            <a:xfrm>
              <a:off x="3660" y="2525"/>
              <a:ext cx="107" cy="126"/>
            </a:xfrm>
            <a:custGeom>
              <a:avLst/>
              <a:gdLst>
                <a:gd name="T0" fmla="*/ 94 w 107"/>
                <a:gd name="T1" fmla="*/ 0 h 126"/>
                <a:gd name="T2" fmla="*/ 107 w 107"/>
                <a:gd name="T3" fmla="*/ 126 h 126"/>
                <a:gd name="T4" fmla="*/ 80 w 107"/>
                <a:gd name="T5" fmla="*/ 125 h 126"/>
                <a:gd name="T6" fmla="*/ 53 w 107"/>
                <a:gd name="T7" fmla="*/ 125 h 126"/>
                <a:gd name="T8" fmla="*/ 27 w 107"/>
                <a:gd name="T9" fmla="*/ 125 h 126"/>
                <a:gd name="T10" fmla="*/ 0 w 107"/>
                <a:gd name="T11" fmla="*/ 123 h 126"/>
                <a:gd name="T12" fmla="*/ 5 w 107"/>
                <a:gd name="T13" fmla="*/ 1 h 126"/>
                <a:gd name="T14" fmla="*/ 94 w 107"/>
                <a:gd name="T15" fmla="*/ 0 h 1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7"/>
                <a:gd name="T25" fmla="*/ 0 h 126"/>
                <a:gd name="T26" fmla="*/ 107 w 107"/>
                <a:gd name="T27" fmla="*/ 126 h 12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7" h="126">
                  <a:moveTo>
                    <a:pt x="94" y="0"/>
                  </a:moveTo>
                  <a:lnTo>
                    <a:pt x="107" y="126"/>
                  </a:lnTo>
                  <a:lnTo>
                    <a:pt x="80" y="125"/>
                  </a:lnTo>
                  <a:lnTo>
                    <a:pt x="53" y="125"/>
                  </a:lnTo>
                  <a:lnTo>
                    <a:pt x="27" y="125"/>
                  </a:lnTo>
                  <a:lnTo>
                    <a:pt x="0" y="123"/>
                  </a:lnTo>
                  <a:lnTo>
                    <a:pt x="5" y="1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82" name="Freeform 3761"/>
            <p:cNvSpPr>
              <a:spLocks/>
            </p:cNvSpPr>
            <p:nvPr/>
          </p:nvSpPr>
          <p:spPr bwMode="auto">
            <a:xfrm>
              <a:off x="3660" y="2525"/>
              <a:ext cx="107" cy="126"/>
            </a:xfrm>
            <a:custGeom>
              <a:avLst/>
              <a:gdLst>
                <a:gd name="T0" fmla="*/ 94 w 107"/>
                <a:gd name="T1" fmla="*/ 0 h 126"/>
                <a:gd name="T2" fmla="*/ 107 w 107"/>
                <a:gd name="T3" fmla="*/ 126 h 126"/>
                <a:gd name="T4" fmla="*/ 80 w 107"/>
                <a:gd name="T5" fmla="*/ 125 h 126"/>
                <a:gd name="T6" fmla="*/ 53 w 107"/>
                <a:gd name="T7" fmla="*/ 125 h 126"/>
                <a:gd name="T8" fmla="*/ 27 w 107"/>
                <a:gd name="T9" fmla="*/ 125 h 126"/>
                <a:gd name="T10" fmla="*/ 0 w 107"/>
                <a:gd name="T11" fmla="*/ 123 h 126"/>
                <a:gd name="T12" fmla="*/ 5 w 107"/>
                <a:gd name="T13" fmla="*/ 1 h 126"/>
                <a:gd name="T14" fmla="*/ 94 w 107"/>
                <a:gd name="T15" fmla="*/ 0 h 1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7"/>
                <a:gd name="T25" fmla="*/ 0 h 126"/>
                <a:gd name="T26" fmla="*/ 107 w 107"/>
                <a:gd name="T27" fmla="*/ 126 h 12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7" h="126">
                  <a:moveTo>
                    <a:pt x="94" y="0"/>
                  </a:moveTo>
                  <a:lnTo>
                    <a:pt x="107" y="126"/>
                  </a:lnTo>
                  <a:lnTo>
                    <a:pt x="80" y="125"/>
                  </a:lnTo>
                  <a:lnTo>
                    <a:pt x="53" y="125"/>
                  </a:lnTo>
                  <a:lnTo>
                    <a:pt x="27" y="125"/>
                  </a:lnTo>
                  <a:lnTo>
                    <a:pt x="0" y="123"/>
                  </a:lnTo>
                  <a:lnTo>
                    <a:pt x="5" y="1"/>
                  </a:lnTo>
                  <a:lnTo>
                    <a:pt x="9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83" name="Freeform 3762"/>
            <p:cNvSpPr>
              <a:spLocks noEditPoints="1"/>
            </p:cNvSpPr>
            <p:nvPr/>
          </p:nvSpPr>
          <p:spPr bwMode="auto">
            <a:xfrm>
              <a:off x="3197" y="2264"/>
              <a:ext cx="228" cy="410"/>
            </a:xfrm>
            <a:custGeom>
              <a:avLst/>
              <a:gdLst>
                <a:gd name="T0" fmla="*/ 0 w 228"/>
                <a:gd name="T1" fmla="*/ 395 h 410"/>
                <a:gd name="T2" fmla="*/ 220 w 228"/>
                <a:gd name="T3" fmla="*/ 398 h 410"/>
                <a:gd name="T4" fmla="*/ 228 w 228"/>
                <a:gd name="T5" fmla="*/ 4 h 410"/>
                <a:gd name="T6" fmla="*/ 6 w 228"/>
                <a:gd name="T7" fmla="*/ 0 h 410"/>
                <a:gd name="T8" fmla="*/ 0 w 228"/>
                <a:gd name="T9" fmla="*/ 395 h 410"/>
                <a:gd name="T10" fmla="*/ 0 w 228"/>
                <a:gd name="T11" fmla="*/ 395 h 410"/>
                <a:gd name="T12" fmla="*/ 17 w 228"/>
                <a:gd name="T13" fmla="*/ 407 h 410"/>
                <a:gd name="T14" fmla="*/ 200 w 228"/>
                <a:gd name="T15" fmla="*/ 410 h 410"/>
                <a:gd name="T16" fmla="*/ 200 w 228"/>
                <a:gd name="T17" fmla="*/ 398 h 410"/>
                <a:gd name="T18" fmla="*/ 17 w 228"/>
                <a:gd name="T19" fmla="*/ 395 h 410"/>
                <a:gd name="T20" fmla="*/ 17 w 228"/>
                <a:gd name="T21" fmla="*/ 407 h 410"/>
                <a:gd name="T22" fmla="*/ 17 w 228"/>
                <a:gd name="T23" fmla="*/ 407 h 41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"/>
                <a:gd name="T37" fmla="*/ 0 h 410"/>
                <a:gd name="T38" fmla="*/ 228 w 228"/>
                <a:gd name="T39" fmla="*/ 410 h 41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" h="410">
                  <a:moveTo>
                    <a:pt x="0" y="395"/>
                  </a:moveTo>
                  <a:lnTo>
                    <a:pt x="220" y="398"/>
                  </a:lnTo>
                  <a:lnTo>
                    <a:pt x="228" y="4"/>
                  </a:lnTo>
                  <a:lnTo>
                    <a:pt x="6" y="0"/>
                  </a:lnTo>
                  <a:lnTo>
                    <a:pt x="0" y="395"/>
                  </a:lnTo>
                  <a:close/>
                  <a:moveTo>
                    <a:pt x="17" y="407"/>
                  </a:moveTo>
                  <a:lnTo>
                    <a:pt x="200" y="410"/>
                  </a:lnTo>
                  <a:lnTo>
                    <a:pt x="200" y="398"/>
                  </a:lnTo>
                  <a:lnTo>
                    <a:pt x="17" y="395"/>
                  </a:lnTo>
                  <a:lnTo>
                    <a:pt x="17" y="407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84" name="Freeform 3763"/>
            <p:cNvSpPr>
              <a:spLocks/>
            </p:cNvSpPr>
            <p:nvPr/>
          </p:nvSpPr>
          <p:spPr bwMode="auto">
            <a:xfrm>
              <a:off x="3213" y="2659"/>
              <a:ext cx="184" cy="15"/>
            </a:xfrm>
            <a:custGeom>
              <a:avLst/>
              <a:gdLst>
                <a:gd name="T0" fmla="*/ 0 w 184"/>
                <a:gd name="T1" fmla="*/ 0 h 15"/>
                <a:gd name="T2" fmla="*/ 0 w 184"/>
                <a:gd name="T3" fmla="*/ 12 h 15"/>
                <a:gd name="T4" fmla="*/ 184 w 184"/>
                <a:gd name="T5" fmla="*/ 15 h 15"/>
                <a:gd name="T6" fmla="*/ 184 w 184"/>
                <a:gd name="T7" fmla="*/ 3 h 15"/>
                <a:gd name="T8" fmla="*/ 0 w 184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4"/>
                <a:gd name="T16" fmla="*/ 0 h 15"/>
                <a:gd name="T17" fmla="*/ 184 w 184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4" h="15">
                  <a:moveTo>
                    <a:pt x="0" y="0"/>
                  </a:moveTo>
                  <a:lnTo>
                    <a:pt x="0" y="12"/>
                  </a:lnTo>
                  <a:lnTo>
                    <a:pt x="184" y="15"/>
                  </a:lnTo>
                  <a:lnTo>
                    <a:pt x="18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85" name="Freeform 3764"/>
            <p:cNvSpPr>
              <a:spLocks/>
            </p:cNvSpPr>
            <p:nvPr/>
          </p:nvSpPr>
          <p:spPr bwMode="auto">
            <a:xfrm>
              <a:off x="3216" y="2294"/>
              <a:ext cx="166" cy="42"/>
            </a:xfrm>
            <a:custGeom>
              <a:avLst/>
              <a:gdLst>
                <a:gd name="T0" fmla="*/ 0 w 166"/>
                <a:gd name="T1" fmla="*/ 39 h 42"/>
                <a:gd name="T2" fmla="*/ 166 w 166"/>
                <a:gd name="T3" fmla="*/ 42 h 42"/>
                <a:gd name="T4" fmla="*/ 166 w 166"/>
                <a:gd name="T5" fmla="*/ 2 h 42"/>
                <a:gd name="T6" fmla="*/ 0 w 166"/>
                <a:gd name="T7" fmla="*/ 0 h 42"/>
                <a:gd name="T8" fmla="*/ 0 w 166"/>
                <a:gd name="T9" fmla="*/ 39 h 42"/>
                <a:gd name="T10" fmla="*/ 0 w 166"/>
                <a:gd name="T11" fmla="*/ 39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6"/>
                <a:gd name="T19" fmla="*/ 0 h 42"/>
                <a:gd name="T20" fmla="*/ 166 w 166"/>
                <a:gd name="T21" fmla="*/ 42 h 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6" h="42">
                  <a:moveTo>
                    <a:pt x="0" y="39"/>
                  </a:moveTo>
                  <a:lnTo>
                    <a:pt x="166" y="42"/>
                  </a:lnTo>
                  <a:lnTo>
                    <a:pt x="166" y="2"/>
                  </a:lnTo>
                  <a:lnTo>
                    <a:pt x="0" y="0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86" name="Freeform 3765"/>
            <p:cNvSpPr>
              <a:spLocks/>
            </p:cNvSpPr>
            <p:nvPr/>
          </p:nvSpPr>
          <p:spPr bwMode="auto">
            <a:xfrm>
              <a:off x="3380" y="2299"/>
              <a:ext cx="31" cy="122"/>
            </a:xfrm>
            <a:custGeom>
              <a:avLst/>
              <a:gdLst>
                <a:gd name="T0" fmla="*/ 0 w 31"/>
                <a:gd name="T1" fmla="*/ 122 h 122"/>
                <a:gd name="T2" fmla="*/ 28 w 31"/>
                <a:gd name="T3" fmla="*/ 122 h 122"/>
                <a:gd name="T4" fmla="*/ 31 w 31"/>
                <a:gd name="T5" fmla="*/ 0 h 122"/>
                <a:gd name="T6" fmla="*/ 3 w 31"/>
                <a:gd name="T7" fmla="*/ 0 h 122"/>
                <a:gd name="T8" fmla="*/ 0 w 31"/>
                <a:gd name="T9" fmla="*/ 122 h 122"/>
                <a:gd name="T10" fmla="*/ 0 w 31"/>
                <a:gd name="T11" fmla="*/ 122 h 1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"/>
                <a:gd name="T19" fmla="*/ 0 h 122"/>
                <a:gd name="T20" fmla="*/ 31 w 31"/>
                <a:gd name="T21" fmla="*/ 122 h 1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" h="122">
                  <a:moveTo>
                    <a:pt x="0" y="122"/>
                  </a:moveTo>
                  <a:lnTo>
                    <a:pt x="28" y="122"/>
                  </a:lnTo>
                  <a:lnTo>
                    <a:pt x="31" y="0"/>
                  </a:lnTo>
                  <a:lnTo>
                    <a:pt x="3" y="0"/>
                  </a:lnTo>
                  <a:lnTo>
                    <a:pt x="0" y="122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87" name="Freeform 3766"/>
            <p:cNvSpPr>
              <a:spLocks/>
            </p:cNvSpPr>
            <p:nvPr/>
          </p:nvSpPr>
          <p:spPr bwMode="auto">
            <a:xfrm>
              <a:off x="3216" y="2335"/>
              <a:ext cx="166" cy="44"/>
            </a:xfrm>
            <a:custGeom>
              <a:avLst/>
              <a:gdLst>
                <a:gd name="T0" fmla="*/ 0 w 166"/>
                <a:gd name="T1" fmla="*/ 42 h 44"/>
                <a:gd name="T2" fmla="*/ 166 w 166"/>
                <a:gd name="T3" fmla="*/ 44 h 44"/>
                <a:gd name="T4" fmla="*/ 166 w 166"/>
                <a:gd name="T5" fmla="*/ 2 h 44"/>
                <a:gd name="T6" fmla="*/ 1 w 166"/>
                <a:gd name="T7" fmla="*/ 0 h 44"/>
                <a:gd name="T8" fmla="*/ 0 w 166"/>
                <a:gd name="T9" fmla="*/ 42 h 44"/>
                <a:gd name="T10" fmla="*/ 0 w 166"/>
                <a:gd name="T11" fmla="*/ 42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6"/>
                <a:gd name="T19" fmla="*/ 0 h 44"/>
                <a:gd name="T20" fmla="*/ 166 w 166"/>
                <a:gd name="T21" fmla="*/ 44 h 4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6" h="44">
                  <a:moveTo>
                    <a:pt x="0" y="42"/>
                  </a:moveTo>
                  <a:lnTo>
                    <a:pt x="166" y="44"/>
                  </a:lnTo>
                  <a:lnTo>
                    <a:pt x="166" y="2"/>
                  </a:lnTo>
                  <a:lnTo>
                    <a:pt x="1" y="0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88" name="Freeform 3767"/>
            <p:cNvSpPr>
              <a:spLocks/>
            </p:cNvSpPr>
            <p:nvPr/>
          </p:nvSpPr>
          <p:spPr bwMode="auto">
            <a:xfrm>
              <a:off x="3214" y="2377"/>
              <a:ext cx="168" cy="44"/>
            </a:xfrm>
            <a:custGeom>
              <a:avLst/>
              <a:gdLst>
                <a:gd name="T0" fmla="*/ 0 w 168"/>
                <a:gd name="T1" fmla="*/ 42 h 44"/>
                <a:gd name="T2" fmla="*/ 166 w 168"/>
                <a:gd name="T3" fmla="*/ 44 h 44"/>
                <a:gd name="T4" fmla="*/ 168 w 168"/>
                <a:gd name="T5" fmla="*/ 2 h 44"/>
                <a:gd name="T6" fmla="*/ 2 w 168"/>
                <a:gd name="T7" fmla="*/ 0 h 44"/>
                <a:gd name="T8" fmla="*/ 0 w 168"/>
                <a:gd name="T9" fmla="*/ 42 h 44"/>
                <a:gd name="T10" fmla="*/ 0 w 168"/>
                <a:gd name="T11" fmla="*/ 42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8"/>
                <a:gd name="T19" fmla="*/ 0 h 44"/>
                <a:gd name="T20" fmla="*/ 168 w 168"/>
                <a:gd name="T21" fmla="*/ 44 h 4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8" h="44">
                  <a:moveTo>
                    <a:pt x="0" y="42"/>
                  </a:moveTo>
                  <a:lnTo>
                    <a:pt x="166" y="44"/>
                  </a:lnTo>
                  <a:lnTo>
                    <a:pt x="168" y="2"/>
                  </a:lnTo>
                  <a:lnTo>
                    <a:pt x="2" y="0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89" name="Freeform 3768"/>
            <p:cNvSpPr>
              <a:spLocks/>
            </p:cNvSpPr>
            <p:nvPr/>
          </p:nvSpPr>
          <p:spPr bwMode="auto">
            <a:xfrm>
              <a:off x="3227" y="2429"/>
              <a:ext cx="14" cy="13"/>
            </a:xfrm>
            <a:custGeom>
              <a:avLst/>
              <a:gdLst>
                <a:gd name="T0" fmla="*/ 14 w 14"/>
                <a:gd name="T1" fmla="*/ 6 h 13"/>
                <a:gd name="T2" fmla="*/ 14 w 14"/>
                <a:gd name="T3" fmla="*/ 5 h 13"/>
                <a:gd name="T4" fmla="*/ 14 w 14"/>
                <a:gd name="T5" fmla="*/ 4 h 13"/>
                <a:gd name="T6" fmla="*/ 13 w 14"/>
                <a:gd name="T7" fmla="*/ 3 h 13"/>
                <a:gd name="T8" fmla="*/ 12 w 14"/>
                <a:gd name="T9" fmla="*/ 3 h 13"/>
                <a:gd name="T10" fmla="*/ 10 w 14"/>
                <a:gd name="T11" fmla="*/ 1 h 13"/>
                <a:gd name="T12" fmla="*/ 9 w 14"/>
                <a:gd name="T13" fmla="*/ 1 h 13"/>
                <a:gd name="T14" fmla="*/ 9 w 14"/>
                <a:gd name="T15" fmla="*/ 0 h 13"/>
                <a:gd name="T16" fmla="*/ 7 w 14"/>
                <a:gd name="T17" fmla="*/ 0 h 13"/>
                <a:gd name="T18" fmla="*/ 5 w 14"/>
                <a:gd name="T19" fmla="*/ 0 h 13"/>
                <a:gd name="T20" fmla="*/ 4 w 14"/>
                <a:gd name="T21" fmla="*/ 1 h 13"/>
                <a:gd name="T22" fmla="*/ 4 w 14"/>
                <a:gd name="T23" fmla="*/ 1 h 13"/>
                <a:gd name="T24" fmla="*/ 1 w 14"/>
                <a:gd name="T25" fmla="*/ 3 h 13"/>
                <a:gd name="T26" fmla="*/ 1 w 14"/>
                <a:gd name="T27" fmla="*/ 3 h 13"/>
                <a:gd name="T28" fmla="*/ 0 w 14"/>
                <a:gd name="T29" fmla="*/ 4 h 13"/>
                <a:gd name="T30" fmla="*/ 0 w 14"/>
                <a:gd name="T31" fmla="*/ 5 h 13"/>
                <a:gd name="T32" fmla="*/ 0 w 14"/>
                <a:gd name="T33" fmla="*/ 6 h 13"/>
                <a:gd name="T34" fmla="*/ 0 w 14"/>
                <a:gd name="T35" fmla="*/ 8 h 13"/>
                <a:gd name="T36" fmla="*/ 0 w 14"/>
                <a:gd name="T37" fmla="*/ 9 h 13"/>
                <a:gd name="T38" fmla="*/ 1 w 14"/>
                <a:gd name="T39" fmla="*/ 10 h 13"/>
                <a:gd name="T40" fmla="*/ 1 w 14"/>
                <a:gd name="T41" fmla="*/ 10 h 13"/>
                <a:gd name="T42" fmla="*/ 4 w 14"/>
                <a:gd name="T43" fmla="*/ 11 h 13"/>
                <a:gd name="T44" fmla="*/ 4 w 14"/>
                <a:gd name="T45" fmla="*/ 11 h 13"/>
                <a:gd name="T46" fmla="*/ 5 w 14"/>
                <a:gd name="T47" fmla="*/ 13 h 13"/>
                <a:gd name="T48" fmla="*/ 7 w 14"/>
                <a:gd name="T49" fmla="*/ 13 h 13"/>
                <a:gd name="T50" fmla="*/ 8 w 14"/>
                <a:gd name="T51" fmla="*/ 13 h 13"/>
                <a:gd name="T52" fmla="*/ 9 w 14"/>
                <a:gd name="T53" fmla="*/ 11 h 13"/>
                <a:gd name="T54" fmla="*/ 10 w 14"/>
                <a:gd name="T55" fmla="*/ 11 h 13"/>
                <a:gd name="T56" fmla="*/ 12 w 14"/>
                <a:gd name="T57" fmla="*/ 10 h 13"/>
                <a:gd name="T58" fmla="*/ 13 w 14"/>
                <a:gd name="T59" fmla="*/ 10 h 13"/>
                <a:gd name="T60" fmla="*/ 14 w 14"/>
                <a:gd name="T61" fmla="*/ 9 h 13"/>
                <a:gd name="T62" fmla="*/ 14 w 14"/>
                <a:gd name="T63" fmla="*/ 8 h 13"/>
                <a:gd name="T64" fmla="*/ 14 w 14"/>
                <a:gd name="T65" fmla="*/ 6 h 13"/>
                <a:gd name="T66" fmla="*/ 14 w 14"/>
                <a:gd name="T67" fmla="*/ 6 h 1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4"/>
                <a:gd name="T103" fmla="*/ 0 h 13"/>
                <a:gd name="T104" fmla="*/ 14 w 14"/>
                <a:gd name="T105" fmla="*/ 13 h 1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4" h="13">
                  <a:moveTo>
                    <a:pt x="14" y="6"/>
                  </a:moveTo>
                  <a:lnTo>
                    <a:pt x="14" y="5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0"/>
                  </a:lnTo>
                  <a:lnTo>
                    <a:pt x="4" y="11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2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6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90" name="Freeform 3769"/>
            <p:cNvSpPr>
              <a:spLocks/>
            </p:cNvSpPr>
            <p:nvPr/>
          </p:nvSpPr>
          <p:spPr bwMode="auto">
            <a:xfrm>
              <a:off x="3374" y="2433"/>
              <a:ext cx="13" cy="13"/>
            </a:xfrm>
            <a:custGeom>
              <a:avLst/>
              <a:gdLst>
                <a:gd name="T0" fmla="*/ 13 w 13"/>
                <a:gd name="T1" fmla="*/ 7 h 13"/>
                <a:gd name="T2" fmla="*/ 13 w 13"/>
                <a:gd name="T3" fmla="*/ 6 h 13"/>
                <a:gd name="T4" fmla="*/ 13 w 13"/>
                <a:gd name="T5" fmla="*/ 4 h 13"/>
                <a:gd name="T6" fmla="*/ 13 w 13"/>
                <a:gd name="T7" fmla="*/ 2 h 13"/>
                <a:gd name="T8" fmla="*/ 11 w 13"/>
                <a:gd name="T9" fmla="*/ 2 h 13"/>
                <a:gd name="T10" fmla="*/ 10 w 13"/>
                <a:gd name="T11" fmla="*/ 1 h 13"/>
                <a:gd name="T12" fmla="*/ 9 w 13"/>
                <a:gd name="T13" fmla="*/ 1 h 13"/>
                <a:gd name="T14" fmla="*/ 8 w 13"/>
                <a:gd name="T15" fmla="*/ 0 h 13"/>
                <a:gd name="T16" fmla="*/ 6 w 13"/>
                <a:gd name="T17" fmla="*/ 0 h 13"/>
                <a:gd name="T18" fmla="*/ 5 w 13"/>
                <a:gd name="T19" fmla="*/ 0 h 13"/>
                <a:gd name="T20" fmla="*/ 4 w 13"/>
                <a:gd name="T21" fmla="*/ 1 h 13"/>
                <a:gd name="T22" fmla="*/ 2 w 13"/>
                <a:gd name="T23" fmla="*/ 1 h 13"/>
                <a:gd name="T24" fmla="*/ 1 w 13"/>
                <a:gd name="T25" fmla="*/ 2 h 13"/>
                <a:gd name="T26" fmla="*/ 1 w 13"/>
                <a:gd name="T27" fmla="*/ 2 h 13"/>
                <a:gd name="T28" fmla="*/ 0 w 13"/>
                <a:gd name="T29" fmla="*/ 4 h 13"/>
                <a:gd name="T30" fmla="*/ 0 w 13"/>
                <a:gd name="T31" fmla="*/ 5 h 13"/>
                <a:gd name="T32" fmla="*/ 0 w 13"/>
                <a:gd name="T33" fmla="*/ 6 h 13"/>
                <a:gd name="T34" fmla="*/ 0 w 13"/>
                <a:gd name="T35" fmla="*/ 7 h 13"/>
                <a:gd name="T36" fmla="*/ 0 w 13"/>
                <a:gd name="T37" fmla="*/ 9 h 13"/>
                <a:gd name="T38" fmla="*/ 1 w 13"/>
                <a:gd name="T39" fmla="*/ 10 h 13"/>
                <a:gd name="T40" fmla="*/ 1 w 13"/>
                <a:gd name="T41" fmla="*/ 10 h 13"/>
                <a:gd name="T42" fmla="*/ 2 w 13"/>
                <a:gd name="T43" fmla="*/ 11 h 13"/>
                <a:gd name="T44" fmla="*/ 4 w 13"/>
                <a:gd name="T45" fmla="*/ 11 h 13"/>
                <a:gd name="T46" fmla="*/ 5 w 13"/>
                <a:gd name="T47" fmla="*/ 13 h 13"/>
                <a:gd name="T48" fmla="*/ 6 w 13"/>
                <a:gd name="T49" fmla="*/ 13 h 13"/>
                <a:gd name="T50" fmla="*/ 8 w 13"/>
                <a:gd name="T51" fmla="*/ 13 h 13"/>
                <a:gd name="T52" fmla="*/ 9 w 13"/>
                <a:gd name="T53" fmla="*/ 11 h 13"/>
                <a:gd name="T54" fmla="*/ 10 w 13"/>
                <a:gd name="T55" fmla="*/ 11 h 13"/>
                <a:gd name="T56" fmla="*/ 11 w 13"/>
                <a:gd name="T57" fmla="*/ 10 h 13"/>
                <a:gd name="T58" fmla="*/ 13 w 13"/>
                <a:gd name="T59" fmla="*/ 10 h 13"/>
                <a:gd name="T60" fmla="*/ 13 w 13"/>
                <a:gd name="T61" fmla="*/ 9 h 13"/>
                <a:gd name="T62" fmla="*/ 13 w 13"/>
                <a:gd name="T63" fmla="*/ 7 h 13"/>
                <a:gd name="T64" fmla="*/ 13 w 13"/>
                <a:gd name="T65" fmla="*/ 7 h 13"/>
                <a:gd name="T66" fmla="*/ 13 w 13"/>
                <a:gd name="T67" fmla="*/ 7 h 1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3"/>
                <a:gd name="T103" fmla="*/ 0 h 13"/>
                <a:gd name="T104" fmla="*/ 13 w 13"/>
                <a:gd name="T105" fmla="*/ 13 h 1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3" h="13">
                  <a:moveTo>
                    <a:pt x="13" y="7"/>
                  </a:moveTo>
                  <a:lnTo>
                    <a:pt x="13" y="6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91" name="Freeform 3770"/>
            <p:cNvSpPr>
              <a:spLocks/>
            </p:cNvSpPr>
            <p:nvPr/>
          </p:nvSpPr>
          <p:spPr bwMode="auto">
            <a:xfrm>
              <a:off x="3258" y="2275"/>
              <a:ext cx="83" cy="11"/>
            </a:xfrm>
            <a:custGeom>
              <a:avLst/>
              <a:gdLst>
                <a:gd name="T0" fmla="*/ 0 w 83"/>
                <a:gd name="T1" fmla="*/ 7 h 11"/>
                <a:gd name="T2" fmla="*/ 33 w 83"/>
                <a:gd name="T3" fmla="*/ 9 h 11"/>
                <a:gd name="T4" fmla="*/ 34 w 83"/>
                <a:gd name="T5" fmla="*/ 10 h 11"/>
                <a:gd name="T6" fmla="*/ 37 w 83"/>
                <a:gd name="T7" fmla="*/ 10 h 11"/>
                <a:gd name="T8" fmla="*/ 38 w 83"/>
                <a:gd name="T9" fmla="*/ 11 h 11"/>
                <a:gd name="T10" fmla="*/ 41 w 83"/>
                <a:gd name="T11" fmla="*/ 11 h 11"/>
                <a:gd name="T12" fmla="*/ 43 w 83"/>
                <a:gd name="T13" fmla="*/ 11 h 11"/>
                <a:gd name="T14" fmla="*/ 44 w 83"/>
                <a:gd name="T15" fmla="*/ 11 h 11"/>
                <a:gd name="T16" fmla="*/ 47 w 83"/>
                <a:gd name="T17" fmla="*/ 10 h 11"/>
                <a:gd name="T18" fmla="*/ 48 w 83"/>
                <a:gd name="T19" fmla="*/ 9 h 11"/>
                <a:gd name="T20" fmla="*/ 83 w 83"/>
                <a:gd name="T21" fmla="*/ 10 h 11"/>
                <a:gd name="T22" fmla="*/ 83 w 83"/>
                <a:gd name="T23" fmla="*/ 3 h 11"/>
                <a:gd name="T24" fmla="*/ 48 w 83"/>
                <a:gd name="T25" fmla="*/ 2 h 11"/>
                <a:gd name="T26" fmla="*/ 47 w 83"/>
                <a:gd name="T27" fmla="*/ 1 h 11"/>
                <a:gd name="T28" fmla="*/ 46 w 83"/>
                <a:gd name="T29" fmla="*/ 1 h 11"/>
                <a:gd name="T30" fmla="*/ 43 w 83"/>
                <a:gd name="T31" fmla="*/ 0 h 11"/>
                <a:gd name="T32" fmla="*/ 42 w 83"/>
                <a:gd name="T33" fmla="*/ 0 h 11"/>
                <a:gd name="T34" fmla="*/ 39 w 83"/>
                <a:gd name="T35" fmla="*/ 0 h 11"/>
                <a:gd name="T36" fmla="*/ 38 w 83"/>
                <a:gd name="T37" fmla="*/ 0 h 11"/>
                <a:gd name="T38" fmla="*/ 36 w 83"/>
                <a:gd name="T39" fmla="*/ 1 h 11"/>
                <a:gd name="T40" fmla="*/ 33 w 83"/>
                <a:gd name="T41" fmla="*/ 2 h 11"/>
                <a:gd name="T42" fmla="*/ 33 w 83"/>
                <a:gd name="T43" fmla="*/ 2 h 11"/>
                <a:gd name="T44" fmla="*/ 0 w 83"/>
                <a:gd name="T45" fmla="*/ 2 h 11"/>
                <a:gd name="T46" fmla="*/ 0 w 83"/>
                <a:gd name="T47" fmla="*/ 7 h 11"/>
                <a:gd name="T48" fmla="*/ 0 w 83"/>
                <a:gd name="T49" fmla="*/ 7 h 1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3"/>
                <a:gd name="T76" fmla="*/ 0 h 11"/>
                <a:gd name="T77" fmla="*/ 83 w 83"/>
                <a:gd name="T78" fmla="*/ 11 h 1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3" h="11">
                  <a:moveTo>
                    <a:pt x="0" y="7"/>
                  </a:moveTo>
                  <a:lnTo>
                    <a:pt x="33" y="9"/>
                  </a:lnTo>
                  <a:lnTo>
                    <a:pt x="34" y="10"/>
                  </a:lnTo>
                  <a:lnTo>
                    <a:pt x="37" y="10"/>
                  </a:lnTo>
                  <a:lnTo>
                    <a:pt x="38" y="11"/>
                  </a:lnTo>
                  <a:lnTo>
                    <a:pt x="41" y="11"/>
                  </a:lnTo>
                  <a:lnTo>
                    <a:pt x="43" y="11"/>
                  </a:lnTo>
                  <a:lnTo>
                    <a:pt x="44" y="11"/>
                  </a:lnTo>
                  <a:lnTo>
                    <a:pt x="47" y="10"/>
                  </a:lnTo>
                  <a:lnTo>
                    <a:pt x="48" y="9"/>
                  </a:lnTo>
                  <a:lnTo>
                    <a:pt x="83" y="10"/>
                  </a:lnTo>
                  <a:lnTo>
                    <a:pt x="83" y="3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6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3" y="2"/>
                  </a:lnTo>
                  <a:lnTo>
                    <a:pt x="0" y="2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92" name="Freeform 3771"/>
            <p:cNvSpPr>
              <a:spLocks/>
            </p:cNvSpPr>
            <p:nvPr/>
          </p:nvSpPr>
          <p:spPr bwMode="auto">
            <a:xfrm>
              <a:off x="3317" y="2289"/>
              <a:ext cx="14" cy="2"/>
            </a:xfrm>
            <a:custGeom>
              <a:avLst/>
              <a:gdLst>
                <a:gd name="T0" fmla="*/ 0 w 14"/>
                <a:gd name="T1" fmla="*/ 2 h 2"/>
                <a:gd name="T2" fmla="*/ 14 w 14"/>
                <a:gd name="T3" fmla="*/ 2 h 2"/>
                <a:gd name="T4" fmla="*/ 14 w 14"/>
                <a:gd name="T5" fmla="*/ 0 h 2"/>
                <a:gd name="T6" fmla="*/ 0 w 14"/>
                <a:gd name="T7" fmla="*/ 0 h 2"/>
                <a:gd name="T8" fmla="*/ 0 w 14"/>
                <a:gd name="T9" fmla="*/ 2 h 2"/>
                <a:gd name="T10" fmla="*/ 0 w 14"/>
                <a:gd name="T11" fmla="*/ 2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"/>
                <a:gd name="T19" fmla="*/ 0 h 2"/>
                <a:gd name="T20" fmla="*/ 14 w 1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" h="2">
                  <a:moveTo>
                    <a:pt x="0" y="2"/>
                  </a:moveTo>
                  <a:lnTo>
                    <a:pt x="14" y="2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C0C0C0"/>
            </a:solidFill>
            <a:ln w="4763">
              <a:solidFill>
                <a:srgbClr val="6666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93" name="Rectangle 3772"/>
            <p:cNvSpPr>
              <a:spLocks noChangeArrowheads="1"/>
            </p:cNvSpPr>
            <p:nvPr/>
          </p:nvSpPr>
          <p:spPr bwMode="auto">
            <a:xfrm>
              <a:off x="3317" y="2287"/>
              <a:ext cx="12" cy="3"/>
            </a:xfrm>
            <a:prstGeom prst="rect">
              <a:avLst/>
            </a:prstGeom>
            <a:noFill/>
            <a:ln w="4763">
              <a:solidFill>
                <a:srgbClr val="66666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 sz="3200">
                <a:latin typeface="Times New Roman" charset="0"/>
              </a:endParaRPr>
            </a:p>
          </p:txBody>
        </p:sp>
        <p:sp>
          <p:nvSpPr>
            <p:cNvPr id="29794" name="Freeform 3773"/>
            <p:cNvSpPr>
              <a:spLocks/>
            </p:cNvSpPr>
            <p:nvPr/>
          </p:nvSpPr>
          <p:spPr bwMode="auto">
            <a:xfrm>
              <a:off x="3221" y="2462"/>
              <a:ext cx="180" cy="14"/>
            </a:xfrm>
            <a:custGeom>
              <a:avLst/>
              <a:gdLst>
                <a:gd name="T0" fmla="*/ 0 w 180"/>
                <a:gd name="T1" fmla="*/ 0 h 14"/>
                <a:gd name="T2" fmla="*/ 0 w 180"/>
                <a:gd name="T3" fmla="*/ 5 h 14"/>
                <a:gd name="T4" fmla="*/ 10 w 180"/>
                <a:gd name="T5" fmla="*/ 7 h 14"/>
                <a:gd name="T6" fmla="*/ 22 w 180"/>
                <a:gd name="T7" fmla="*/ 8 h 14"/>
                <a:gd name="T8" fmla="*/ 32 w 180"/>
                <a:gd name="T9" fmla="*/ 9 h 14"/>
                <a:gd name="T10" fmla="*/ 43 w 180"/>
                <a:gd name="T11" fmla="*/ 10 h 14"/>
                <a:gd name="T12" fmla="*/ 56 w 180"/>
                <a:gd name="T13" fmla="*/ 12 h 14"/>
                <a:gd name="T14" fmla="*/ 66 w 180"/>
                <a:gd name="T15" fmla="*/ 12 h 14"/>
                <a:gd name="T16" fmla="*/ 78 w 180"/>
                <a:gd name="T17" fmla="*/ 13 h 14"/>
                <a:gd name="T18" fmla="*/ 89 w 180"/>
                <a:gd name="T19" fmla="*/ 13 h 14"/>
                <a:gd name="T20" fmla="*/ 101 w 180"/>
                <a:gd name="T21" fmla="*/ 14 h 14"/>
                <a:gd name="T22" fmla="*/ 112 w 180"/>
                <a:gd name="T23" fmla="*/ 13 h 14"/>
                <a:gd name="T24" fmla="*/ 124 w 180"/>
                <a:gd name="T25" fmla="*/ 13 h 14"/>
                <a:gd name="T26" fmla="*/ 134 w 180"/>
                <a:gd name="T27" fmla="*/ 12 h 14"/>
                <a:gd name="T28" fmla="*/ 145 w 180"/>
                <a:gd name="T29" fmla="*/ 12 h 14"/>
                <a:gd name="T30" fmla="*/ 158 w 180"/>
                <a:gd name="T31" fmla="*/ 10 h 14"/>
                <a:gd name="T32" fmla="*/ 168 w 180"/>
                <a:gd name="T33" fmla="*/ 10 h 14"/>
                <a:gd name="T34" fmla="*/ 180 w 180"/>
                <a:gd name="T35" fmla="*/ 9 h 14"/>
                <a:gd name="T36" fmla="*/ 180 w 180"/>
                <a:gd name="T37" fmla="*/ 3 h 14"/>
                <a:gd name="T38" fmla="*/ 0 w 180"/>
                <a:gd name="T39" fmla="*/ 0 h 14"/>
                <a:gd name="T40" fmla="*/ 0 w 180"/>
                <a:gd name="T41" fmla="*/ 0 h 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80"/>
                <a:gd name="T64" fmla="*/ 0 h 14"/>
                <a:gd name="T65" fmla="*/ 180 w 180"/>
                <a:gd name="T66" fmla="*/ 14 h 1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80" h="14">
                  <a:moveTo>
                    <a:pt x="0" y="0"/>
                  </a:moveTo>
                  <a:lnTo>
                    <a:pt x="0" y="5"/>
                  </a:lnTo>
                  <a:lnTo>
                    <a:pt x="10" y="7"/>
                  </a:lnTo>
                  <a:lnTo>
                    <a:pt x="22" y="8"/>
                  </a:lnTo>
                  <a:lnTo>
                    <a:pt x="32" y="9"/>
                  </a:lnTo>
                  <a:lnTo>
                    <a:pt x="43" y="10"/>
                  </a:lnTo>
                  <a:lnTo>
                    <a:pt x="56" y="12"/>
                  </a:lnTo>
                  <a:lnTo>
                    <a:pt x="66" y="12"/>
                  </a:lnTo>
                  <a:lnTo>
                    <a:pt x="78" y="13"/>
                  </a:lnTo>
                  <a:lnTo>
                    <a:pt x="89" y="13"/>
                  </a:lnTo>
                  <a:lnTo>
                    <a:pt x="101" y="14"/>
                  </a:lnTo>
                  <a:lnTo>
                    <a:pt x="112" y="13"/>
                  </a:lnTo>
                  <a:lnTo>
                    <a:pt x="124" y="13"/>
                  </a:lnTo>
                  <a:lnTo>
                    <a:pt x="134" y="12"/>
                  </a:lnTo>
                  <a:lnTo>
                    <a:pt x="145" y="12"/>
                  </a:lnTo>
                  <a:lnTo>
                    <a:pt x="158" y="10"/>
                  </a:lnTo>
                  <a:lnTo>
                    <a:pt x="168" y="10"/>
                  </a:lnTo>
                  <a:lnTo>
                    <a:pt x="180" y="9"/>
                  </a:lnTo>
                  <a:lnTo>
                    <a:pt x="18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95" name="Freeform 3774"/>
            <p:cNvSpPr>
              <a:spLocks/>
            </p:cNvSpPr>
            <p:nvPr/>
          </p:nvSpPr>
          <p:spPr bwMode="auto">
            <a:xfrm>
              <a:off x="3220" y="2484"/>
              <a:ext cx="181" cy="13"/>
            </a:xfrm>
            <a:custGeom>
              <a:avLst/>
              <a:gdLst>
                <a:gd name="T0" fmla="*/ 0 w 181"/>
                <a:gd name="T1" fmla="*/ 0 h 13"/>
                <a:gd name="T2" fmla="*/ 0 w 181"/>
                <a:gd name="T3" fmla="*/ 5 h 13"/>
                <a:gd name="T4" fmla="*/ 11 w 181"/>
                <a:gd name="T5" fmla="*/ 6 h 13"/>
                <a:gd name="T6" fmla="*/ 23 w 181"/>
                <a:gd name="T7" fmla="*/ 8 h 13"/>
                <a:gd name="T8" fmla="*/ 33 w 181"/>
                <a:gd name="T9" fmla="*/ 9 h 13"/>
                <a:gd name="T10" fmla="*/ 44 w 181"/>
                <a:gd name="T11" fmla="*/ 10 h 13"/>
                <a:gd name="T12" fmla="*/ 56 w 181"/>
                <a:gd name="T13" fmla="*/ 10 h 13"/>
                <a:gd name="T14" fmla="*/ 67 w 181"/>
                <a:gd name="T15" fmla="*/ 11 h 13"/>
                <a:gd name="T16" fmla="*/ 79 w 181"/>
                <a:gd name="T17" fmla="*/ 13 h 13"/>
                <a:gd name="T18" fmla="*/ 90 w 181"/>
                <a:gd name="T19" fmla="*/ 13 h 13"/>
                <a:gd name="T20" fmla="*/ 102 w 181"/>
                <a:gd name="T21" fmla="*/ 13 h 13"/>
                <a:gd name="T22" fmla="*/ 112 w 181"/>
                <a:gd name="T23" fmla="*/ 13 h 13"/>
                <a:gd name="T24" fmla="*/ 123 w 181"/>
                <a:gd name="T25" fmla="*/ 11 h 13"/>
                <a:gd name="T26" fmla="*/ 135 w 181"/>
                <a:gd name="T27" fmla="*/ 11 h 13"/>
                <a:gd name="T28" fmla="*/ 146 w 181"/>
                <a:gd name="T29" fmla="*/ 11 h 13"/>
                <a:gd name="T30" fmla="*/ 158 w 181"/>
                <a:gd name="T31" fmla="*/ 10 h 13"/>
                <a:gd name="T32" fmla="*/ 169 w 181"/>
                <a:gd name="T33" fmla="*/ 9 h 13"/>
                <a:gd name="T34" fmla="*/ 181 w 181"/>
                <a:gd name="T35" fmla="*/ 9 h 13"/>
                <a:gd name="T36" fmla="*/ 181 w 181"/>
                <a:gd name="T37" fmla="*/ 2 h 13"/>
                <a:gd name="T38" fmla="*/ 0 w 181"/>
                <a:gd name="T39" fmla="*/ 0 h 13"/>
                <a:gd name="T40" fmla="*/ 0 w 181"/>
                <a:gd name="T41" fmla="*/ 0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81"/>
                <a:gd name="T64" fmla="*/ 0 h 13"/>
                <a:gd name="T65" fmla="*/ 181 w 181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81" h="13">
                  <a:moveTo>
                    <a:pt x="0" y="0"/>
                  </a:moveTo>
                  <a:lnTo>
                    <a:pt x="0" y="5"/>
                  </a:lnTo>
                  <a:lnTo>
                    <a:pt x="11" y="6"/>
                  </a:lnTo>
                  <a:lnTo>
                    <a:pt x="23" y="8"/>
                  </a:lnTo>
                  <a:lnTo>
                    <a:pt x="33" y="9"/>
                  </a:lnTo>
                  <a:lnTo>
                    <a:pt x="44" y="10"/>
                  </a:lnTo>
                  <a:lnTo>
                    <a:pt x="56" y="10"/>
                  </a:lnTo>
                  <a:lnTo>
                    <a:pt x="67" y="11"/>
                  </a:lnTo>
                  <a:lnTo>
                    <a:pt x="79" y="13"/>
                  </a:lnTo>
                  <a:lnTo>
                    <a:pt x="90" y="13"/>
                  </a:lnTo>
                  <a:lnTo>
                    <a:pt x="102" y="13"/>
                  </a:lnTo>
                  <a:lnTo>
                    <a:pt x="112" y="13"/>
                  </a:lnTo>
                  <a:lnTo>
                    <a:pt x="123" y="11"/>
                  </a:lnTo>
                  <a:lnTo>
                    <a:pt x="135" y="11"/>
                  </a:lnTo>
                  <a:lnTo>
                    <a:pt x="146" y="11"/>
                  </a:lnTo>
                  <a:lnTo>
                    <a:pt x="158" y="10"/>
                  </a:lnTo>
                  <a:lnTo>
                    <a:pt x="169" y="9"/>
                  </a:lnTo>
                  <a:lnTo>
                    <a:pt x="181" y="9"/>
                  </a:lnTo>
                  <a:lnTo>
                    <a:pt x="18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96" name="Freeform 3775"/>
            <p:cNvSpPr>
              <a:spLocks/>
            </p:cNvSpPr>
            <p:nvPr/>
          </p:nvSpPr>
          <p:spPr bwMode="auto">
            <a:xfrm>
              <a:off x="3220" y="2503"/>
              <a:ext cx="179" cy="14"/>
            </a:xfrm>
            <a:custGeom>
              <a:avLst/>
              <a:gdLst>
                <a:gd name="T0" fmla="*/ 0 w 179"/>
                <a:gd name="T1" fmla="*/ 0 h 14"/>
                <a:gd name="T2" fmla="*/ 0 w 179"/>
                <a:gd name="T3" fmla="*/ 6 h 14"/>
                <a:gd name="T4" fmla="*/ 10 w 179"/>
                <a:gd name="T5" fmla="*/ 8 h 14"/>
                <a:gd name="T6" fmla="*/ 21 w 179"/>
                <a:gd name="T7" fmla="*/ 9 h 14"/>
                <a:gd name="T8" fmla="*/ 31 w 179"/>
                <a:gd name="T9" fmla="*/ 10 h 14"/>
                <a:gd name="T10" fmla="*/ 43 w 179"/>
                <a:gd name="T11" fmla="*/ 10 h 14"/>
                <a:gd name="T12" fmla="*/ 56 w 179"/>
                <a:gd name="T13" fmla="*/ 11 h 14"/>
                <a:gd name="T14" fmla="*/ 66 w 179"/>
                <a:gd name="T15" fmla="*/ 13 h 14"/>
                <a:gd name="T16" fmla="*/ 77 w 179"/>
                <a:gd name="T17" fmla="*/ 13 h 14"/>
                <a:gd name="T18" fmla="*/ 89 w 179"/>
                <a:gd name="T19" fmla="*/ 14 h 14"/>
                <a:gd name="T20" fmla="*/ 100 w 179"/>
                <a:gd name="T21" fmla="*/ 13 h 14"/>
                <a:gd name="T22" fmla="*/ 112 w 179"/>
                <a:gd name="T23" fmla="*/ 14 h 14"/>
                <a:gd name="T24" fmla="*/ 123 w 179"/>
                <a:gd name="T25" fmla="*/ 13 h 14"/>
                <a:gd name="T26" fmla="*/ 134 w 179"/>
                <a:gd name="T27" fmla="*/ 11 h 14"/>
                <a:gd name="T28" fmla="*/ 145 w 179"/>
                <a:gd name="T29" fmla="*/ 11 h 14"/>
                <a:gd name="T30" fmla="*/ 158 w 179"/>
                <a:gd name="T31" fmla="*/ 11 h 14"/>
                <a:gd name="T32" fmla="*/ 168 w 179"/>
                <a:gd name="T33" fmla="*/ 10 h 14"/>
                <a:gd name="T34" fmla="*/ 179 w 179"/>
                <a:gd name="T35" fmla="*/ 9 h 14"/>
                <a:gd name="T36" fmla="*/ 179 w 179"/>
                <a:gd name="T37" fmla="*/ 4 h 14"/>
                <a:gd name="T38" fmla="*/ 0 w 179"/>
                <a:gd name="T39" fmla="*/ 0 h 14"/>
                <a:gd name="T40" fmla="*/ 0 w 179"/>
                <a:gd name="T41" fmla="*/ 0 h 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9"/>
                <a:gd name="T64" fmla="*/ 0 h 14"/>
                <a:gd name="T65" fmla="*/ 179 w 179"/>
                <a:gd name="T66" fmla="*/ 14 h 1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9" h="14">
                  <a:moveTo>
                    <a:pt x="0" y="0"/>
                  </a:moveTo>
                  <a:lnTo>
                    <a:pt x="0" y="6"/>
                  </a:lnTo>
                  <a:lnTo>
                    <a:pt x="10" y="8"/>
                  </a:lnTo>
                  <a:lnTo>
                    <a:pt x="21" y="9"/>
                  </a:lnTo>
                  <a:lnTo>
                    <a:pt x="31" y="10"/>
                  </a:lnTo>
                  <a:lnTo>
                    <a:pt x="43" y="10"/>
                  </a:lnTo>
                  <a:lnTo>
                    <a:pt x="56" y="11"/>
                  </a:lnTo>
                  <a:lnTo>
                    <a:pt x="66" y="13"/>
                  </a:lnTo>
                  <a:lnTo>
                    <a:pt x="77" y="13"/>
                  </a:lnTo>
                  <a:lnTo>
                    <a:pt x="89" y="14"/>
                  </a:lnTo>
                  <a:lnTo>
                    <a:pt x="100" y="13"/>
                  </a:lnTo>
                  <a:lnTo>
                    <a:pt x="112" y="14"/>
                  </a:lnTo>
                  <a:lnTo>
                    <a:pt x="123" y="13"/>
                  </a:lnTo>
                  <a:lnTo>
                    <a:pt x="134" y="11"/>
                  </a:lnTo>
                  <a:lnTo>
                    <a:pt x="145" y="11"/>
                  </a:lnTo>
                  <a:lnTo>
                    <a:pt x="158" y="11"/>
                  </a:lnTo>
                  <a:lnTo>
                    <a:pt x="168" y="10"/>
                  </a:lnTo>
                  <a:lnTo>
                    <a:pt x="179" y="9"/>
                  </a:lnTo>
                  <a:lnTo>
                    <a:pt x="179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97" name="Freeform 3776"/>
            <p:cNvSpPr>
              <a:spLocks/>
            </p:cNvSpPr>
            <p:nvPr/>
          </p:nvSpPr>
          <p:spPr bwMode="auto">
            <a:xfrm>
              <a:off x="3218" y="2525"/>
              <a:ext cx="181" cy="12"/>
            </a:xfrm>
            <a:custGeom>
              <a:avLst/>
              <a:gdLst>
                <a:gd name="T0" fmla="*/ 0 w 181"/>
                <a:gd name="T1" fmla="*/ 0 h 12"/>
                <a:gd name="T2" fmla="*/ 0 w 181"/>
                <a:gd name="T3" fmla="*/ 5 h 12"/>
                <a:gd name="T4" fmla="*/ 12 w 181"/>
                <a:gd name="T5" fmla="*/ 6 h 12"/>
                <a:gd name="T6" fmla="*/ 23 w 181"/>
                <a:gd name="T7" fmla="*/ 7 h 12"/>
                <a:gd name="T8" fmla="*/ 33 w 181"/>
                <a:gd name="T9" fmla="*/ 9 h 12"/>
                <a:gd name="T10" fmla="*/ 45 w 181"/>
                <a:gd name="T11" fmla="*/ 10 h 12"/>
                <a:gd name="T12" fmla="*/ 56 w 181"/>
                <a:gd name="T13" fmla="*/ 11 h 12"/>
                <a:gd name="T14" fmla="*/ 68 w 181"/>
                <a:gd name="T15" fmla="*/ 12 h 12"/>
                <a:gd name="T16" fmla="*/ 79 w 181"/>
                <a:gd name="T17" fmla="*/ 12 h 12"/>
                <a:gd name="T18" fmla="*/ 91 w 181"/>
                <a:gd name="T19" fmla="*/ 12 h 12"/>
                <a:gd name="T20" fmla="*/ 102 w 181"/>
                <a:gd name="T21" fmla="*/ 12 h 12"/>
                <a:gd name="T22" fmla="*/ 113 w 181"/>
                <a:gd name="T23" fmla="*/ 12 h 12"/>
                <a:gd name="T24" fmla="*/ 124 w 181"/>
                <a:gd name="T25" fmla="*/ 12 h 12"/>
                <a:gd name="T26" fmla="*/ 136 w 181"/>
                <a:gd name="T27" fmla="*/ 11 h 12"/>
                <a:gd name="T28" fmla="*/ 147 w 181"/>
                <a:gd name="T29" fmla="*/ 11 h 12"/>
                <a:gd name="T30" fmla="*/ 158 w 181"/>
                <a:gd name="T31" fmla="*/ 10 h 12"/>
                <a:gd name="T32" fmla="*/ 170 w 181"/>
                <a:gd name="T33" fmla="*/ 10 h 12"/>
                <a:gd name="T34" fmla="*/ 181 w 181"/>
                <a:gd name="T35" fmla="*/ 9 h 12"/>
                <a:gd name="T36" fmla="*/ 181 w 181"/>
                <a:gd name="T37" fmla="*/ 2 h 12"/>
                <a:gd name="T38" fmla="*/ 0 w 181"/>
                <a:gd name="T39" fmla="*/ 0 h 12"/>
                <a:gd name="T40" fmla="*/ 0 w 181"/>
                <a:gd name="T41" fmla="*/ 0 h 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81"/>
                <a:gd name="T64" fmla="*/ 0 h 12"/>
                <a:gd name="T65" fmla="*/ 181 w 181"/>
                <a:gd name="T66" fmla="*/ 12 h 1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81" h="12">
                  <a:moveTo>
                    <a:pt x="0" y="0"/>
                  </a:moveTo>
                  <a:lnTo>
                    <a:pt x="0" y="5"/>
                  </a:lnTo>
                  <a:lnTo>
                    <a:pt x="12" y="6"/>
                  </a:lnTo>
                  <a:lnTo>
                    <a:pt x="23" y="7"/>
                  </a:lnTo>
                  <a:lnTo>
                    <a:pt x="33" y="9"/>
                  </a:lnTo>
                  <a:lnTo>
                    <a:pt x="45" y="10"/>
                  </a:lnTo>
                  <a:lnTo>
                    <a:pt x="56" y="11"/>
                  </a:lnTo>
                  <a:lnTo>
                    <a:pt x="68" y="12"/>
                  </a:lnTo>
                  <a:lnTo>
                    <a:pt x="79" y="12"/>
                  </a:lnTo>
                  <a:lnTo>
                    <a:pt x="91" y="12"/>
                  </a:lnTo>
                  <a:lnTo>
                    <a:pt x="102" y="12"/>
                  </a:lnTo>
                  <a:lnTo>
                    <a:pt x="113" y="12"/>
                  </a:lnTo>
                  <a:lnTo>
                    <a:pt x="124" y="12"/>
                  </a:lnTo>
                  <a:lnTo>
                    <a:pt x="136" y="11"/>
                  </a:lnTo>
                  <a:lnTo>
                    <a:pt x="147" y="11"/>
                  </a:lnTo>
                  <a:lnTo>
                    <a:pt x="158" y="10"/>
                  </a:lnTo>
                  <a:lnTo>
                    <a:pt x="170" y="10"/>
                  </a:lnTo>
                  <a:lnTo>
                    <a:pt x="181" y="9"/>
                  </a:lnTo>
                  <a:lnTo>
                    <a:pt x="18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98" name="Freeform 3777"/>
            <p:cNvSpPr>
              <a:spLocks/>
            </p:cNvSpPr>
            <p:nvPr/>
          </p:nvSpPr>
          <p:spPr bwMode="auto">
            <a:xfrm>
              <a:off x="3218" y="2546"/>
              <a:ext cx="180" cy="13"/>
            </a:xfrm>
            <a:custGeom>
              <a:avLst/>
              <a:gdLst>
                <a:gd name="T0" fmla="*/ 0 w 180"/>
                <a:gd name="T1" fmla="*/ 0 h 13"/>
                <a:gd name="T2" fmla="*/ 0 w 180"/>
                <a:gd name="T3" fmla="*/ 5 h 13"/>
                <a:gd name="T4" fmla="*/ 10 w 180"/>
                <a:gd name="T5" fmla="*/ 7 h 13"/>
                <a:gd name="T6" fmla="*/ 22 w 180"/>
                <a:gd name="T7" fmla="*/ 8 h 13"/>
                <a:gd name="T8" fmla="*/ 33 w 180"/>
                <a:gd name="T9" fmla="*/ 9 h 13"/>
                <a:gd name="T10" fmla="*/ 45 w 180"/>
                <a:gd name="T11" fmla="*/ 12 h 13"/>
                <a:gd name="T12" fmla="*/ 56 w 180"/>
                <a:gd name="T13" fmla="*/ 12 h 13"/>
                <a:gd name="T14" fmla="*/ 67 w 180"/>
                <a:gd name="T15" fmla="*/ 13 h 13"/>
                <a:gd name="T16" fmla="*/ 78 w 180"/>
                <a:gd name="T17" fmla="*/ 13 h 13"/>
                <a:gd name="T18" fmla="*/ 90 w 180"/>
                <a:gd name="T19" fmla="*/ 13 h 13"/>
                <a:gd name="T20" fmla="*/ 101 w 180"/>
                <a:gd name="T21" fmla="*/ 13 h 13"/>
                <a:gd name="T22" fmla="*/ 113 w 180"/>
                <a:gd name="T23" fmla="*/ 13 h 13"/>
                <a:gd name="T24" fmla="*/ 124 w 180"/>
                <a:gd name="T25" fmla="*/ 13 h 13"/>
                <a:gd name="T26" fmla="*/ 136 w 180"/>
                <a:gd name="T27" fmla="*/ 13 h 13"/>
                <a:gd name="T28" fmla="*/ 147 w 180"/>
                <a:gd name="T29" fmla="*/ 12 h 13"/>
                <a:gd name="T30" fmla="*/ 158 w 180"/>
                <a:gd name="T31" fmla="*/ 11 h 13"/>
                <a:gd name="T32" fmla="*/ 169 w 180"/>
                <a:gd name="T33" fmla="*/ 9 h 13"/>
                <a:gd name="T34" fmla="*/ 180 w 180"/>
                <a:gd name="T35" fmla="*/ 9 h 13"/>
                <a:gd name="T36" fmla="*/ 180 w 180"/>
                <a:gd name="T37" fmla="*/ 3 h 13"/>
                <a:gd name="T38" fmla="*/ 0 w 180"/>
                <a:gd name="T39" fmla="*/ 0 h 13"/>
                <a:gd name="T40" fmla="*/ 0 w 180"/>
                <a:gd name="T41" fmla="*/ 0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80"/>
                <a:gd name="T64" fmla="*/ 0 h 13"/>
                <a:gd name="T65" fmla="*/ 180 w 180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80" h="13">
                  <a:moveTo>
                    <a:pt x="0" y="0"/>
                  </a:moveTo>
                  <a:lnTo>
                    <a:pt x="0" y="5"/>
                  </a:lnTo>
                  <a:lnTo>
                    <a:pt x="10" y="7"/>
                  </a:lnTo>
                  <a:lnTo>
                    <a:pt x="22" y="8"/>
                  </a:lnTo>
                  <a:lnTo>
                    <a:pt x="33" y="9"/>
                  </a:lnTo>
                  <a:lnTo>
                    <a:pt x="45" y="12"/>
                  </a:lnTo>
                  <a:lnTo>
                    <a:pt x="56" y="12"/>
                  </a:lnTo>
                  <a:lnTo>
                    <a:pt x="67" y="13"/>
                  </a:lnTo>
                  <a:lnTo>
                    <a:pt x="78" y="13"/>
                  </a:lnTo>
                  <a:lnTo>
                    <a:pt x="90" y="13"/>
                  </a:lnTo>
                  <a:lnTo>
                    <a:pt x="101" y="13"/>
                  </a:lnTo>
                  <a:lnTo>
                    <a:pt x="113" y="13"/>
                  </a:lnTo>
                  <a:lnTo>
                    <a:pt x="124" y="13"/>
                  </a:lnTo>
                  <a:lnTo>
                    <a:pt x="136" y="13"/>
                  </a:lnTo>
                  <a:lnTo>
                    <a:pt x="147" y="12"/>
                  </a:lnTo>
                  <a:lnTo>
                    <a:pt x="158" y="11"/>
                  </a:lnTo>
                  <a:lnTo>
                    <a:pt x="169" y="9"/>
                  </a:lnTo>
                  <a:lnTo>
                    <a:pt x="180" y="9"/>
                  </a:lnTo>
                  <a:lnTo>
                    <a:pt x="18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99" name="Freeform 3778"/>
            <p:cNvSpPr>
              <a:spLocks/>
            </p:cNvSpPr>
            <p:nvPr/>
          </p:nvSpPr>
          <p:spPr bwMode="auto">
            <a:xfrm>
              <a:off x="3218" y="2567"/>
              <a:ext cx="180" cy="13"/>
            </a:xfrm>
            <a:custGeom>
              <a:avLst/>
              <a:gdLst>
                <a:gd name="T0" fmla="*/ 0 w 180"/>
                <a:gd name="T1" fmla="*/ 0 h 13"/>
                <a:gd name="T2" fmla="*/ 0 w 180"/>
                <a:gd name="T3" fmla="*/ 5 h 13"/>
                <a:gd name="T4" fmla="*/ 10 w 180"/>
                <a:gd name="T5" fmla="*/ 6 h 13"/>
                <a:gd name="T6" fmla="*/ 22 w 180"/>
                <a:gd name="T7" fmla="*/ 7 h 13"/>
                <a:gd name="T8" fmla="*/ 33 w 180"/>
                <a:gd name="T9" fmla="*/ 10 h 13"/>
                <a:gd name="T10" fmla="*/ 45 w 180"/>
                <a:gd name="T11" fmla="*/ 11 h 13"/>
                <a:gd name="T12" fmla="*/ 56 w 180"/>
                <a:gd name="T13" fmla="*/ 11 h 13"/>
                <a:gd name="T14" fmla="*/ 67 w 180"/>
                <a:gd name="T15" fmla="*/ 13 h 13"/>
                <a:gd name="T16" fmla="*/ 78 w 180"/>
                <a:gd name="T17" fmla="*/ 13 h 13"/>
                <a:gd name="T18" fmla="*/ 90 w 180"/>
                <a:gd name="T19" fmla="*/ 13 h 13"/>
                <a:gd name="T20" fmla="*/ 101 w 180"/>
                <a:gd name="T21" fmla="*/ 13 h 13"/>
                <a:gd name="T22" fmla="*/ 113 w 180"/>
                <a:gd name="T23" fmla="*/ 13 h 13"/>
                <a:gd name="T24" fmla="*/ 124 w 180"/>
                <a:gd name="T25" fmla="*/ 13 h 13"/>
                <a:gd name="T26" fmla="*/ 136 w 180"/>
                <a:gd name="T27" fmla="*/ 13 h 13"/>
                <a:gd name="T28" fmla="*/ 146 w 180"/>
                <a:gd name="T29" fmla="*/ 11 h 13"/>
                <a:gd name="T30" fmla="*/ 158 w 180"/>
                <a:gd name="T31" fmla="*/ 10 h 13"/>
                <a:gd name="T32" fmla="*/ 169 w 180"/>
                <a:gd name="T33" fmla="*/ 10 h 13"/>
                <a:gd name="T34" fmla="*/ 180 w 180"/>
                <a:gd name="T35" fmla="*/ 9 h 13"/>
                <a:gd name="T36" fmla="*/ 180 w 180"/>
                <a:gd name="T37" fmla="*/ 4 h 13"/>
                <a:gd name="T38" fmla="*/ 0 w 180"/>
                <a:gd name="T39" fmla="*/ 0 h 13"/>
                <a:gd name="T40" fmla="*/ 0 w 180"/>
                <a:gd name="T41" fmla="*/ 0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80"/>
                <a:gd name="T64" fmla="*/ 0 h 13"/>
                <a:gd name="T65" fmla="*/ 180 w 180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80" h="13">
                  <a:moveTo>
                    <a:pt x="0" y="0"/>
                  </a:moveTo>
                  <a:lnTo>
                    <a:pt x="0" y="5"/>
                  </a:lnTo>
                  <a:lnTo>
                    <a:pt x="10" y="6"/>
                  </a:lnTo>
                  <a:lnTo>
                    <a:pt x="22" y="7"/>
                  </a:lnTo>
                  <a:lnTo>
                    <a:pt x="33" y="10"/>
                  </a:lnTo>
                  <a:lnTo>
                    <a:pt x="45" y="11"/>
                  </a:lnTo>
                  <a:lnTo>
                    <a:pt x="56" y="11"/>
                  </a:lnTo>
                  <a:lnTo>
                    <a:pt x="67" y="13"/>
                  </a:lnTo>
                  <a:lnTo>
                    <a:pt x="78" y="13"/>
                  </a:lnTo>
                  <a:lnTo>
                    <a:pt x="90" y="13"/>
                  </a:lnTo>
                  <a:lnTo>
                    <a:pt x="101" y="13"/>
                  </a:lnTo>
                  <a:lnTo>
                    <a:pt x="113" y="13"/>
                  </a:lnTo>
                  <a:lnTo>
                    <a:pt x="124" y="13"/>
                  </a:lnTo>
                  <a:lnTo>
                    <a:pt x="136" y="13"/>
                  </a:lnTo>
                  <a:lnTo>
                    <a:pt x="146" y="11"/>
                  </a:lnTo>
                  <a:lnTo>
                    <a:pt x="158" y="10"/>
                  </a:lnTo>
                  <a:lnTo>
                    <a:pt x="169" y="10"/>
                  </a:lnTo>
                  <a:lnTo>
                    <a:pt x="180" y="9"/>
                  </a:lnTo>
                  <a:lnTo>
                    <a:pt x="18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00" name="Freeform 3779"/>
            <p:cNvSpPr>
              <a:spLocks/>
            </p:cNvSpPr>
            <p:nvPr/>
          </p:nvSpPr>
          <p:spPr bwMode="auto">
            <a:xfrm>
              <a:off x="3218" y="2587"/>
              <a:ext cx="180" cy="14"/>
            </a:xfrm>
            <a:custGeom>
              <a:avLst/>
              <a:gdLst>
                <a:gd name="T0" fmla="*/ 0 w 180"/>
                <a:gd name="T1" fmla="*/ 0 h 14"/>
                <a:gd name="T2" fmla="*/ 0 w 180"/>
                <a:gd name="T3" fmla="*/ 7 h 14"/>
                <a:gd name="T4" fmla="*/ 10 w 180"/>
                <a:gd name="T5" fmla="*/ 8 h 14"/>
                <a:gd name="T6" fmla="*/ 22 w 180"/>
                <a:gd name="T7" fmla="*/ 9 h 14"/>
                <a:gd name="T8" fmla="*/ 33 w 180"/>
                <a:gd name="T9" fmla="*/ 12 h 14"/>
                <a:gd name="T10" fmla="*/ 45 w 180"/>
                <a:gd name="T11" fmla="*/ 12 h 14"/>
                <a:gd name="T12" fmla="*/ 56 w 180"/>
                <a:gd name="T13" fmla="*/ 13 h 14"/>
                <a:gd name="T14" fmla="*/ 67 w 180"/>
                <a:gd name="T15" fmla="*/ 14 h 14"/>
                <a:gd name="T16" fmla="*/ 78 w 180"/>
                <a:gd name="T17" fmla="*/ 14 h 14"/>
                <a:gd name="T18" fmla="*/ 90 w 180"/>
                <a:gd name="T19" fmla="*/ 14 h 14"/>
                <a:gd name="T20" fmla="*/ 101 w 180"/>
                <a:gd name="T21" fmla="*/ 14 h 14"/>
                <a:gd name="T22" fmla="*/ 113 w 180"/>
                <a:gd name="T23" fmla="*/ 14 h 14"/>
                <a:gd name="T24" fmla="*/ 124 w 180"/>
                <a:gd name="T25" fmla="*/ 14 h 14"/>
                <a:gd name="T26" fmla="*/ 134 w 180"/>
                <a:gd name="T27" fmla="*/ 14 h 14"/>
                <a:gd name="T28" fmla="*/ 146 w 180"/>
                <a:gd name="T29" fmla="*/ 13 h 14"/>
                <a:gd name="T30" fmla="*/ 158 w 180"/>
                <a:gd name="T31" fmla="*/ 12 h 14"/>
                <a:gd name="T32" fmla="*/ 169 w 180"/>
                <a:gd name="T33" fmla="*/ 10 h 14"/>
                <a:gd name="T34" fmla="*/ 180 w 180"/>
                <a:gd name="T35" fmla="*/ 9 h 14"/>
                <a:gd name="T36" fmla="*/ 180 w 180"/>
                <a:gd name="T37" fmla="*/ 4 h 14"/>
                <a:gd name="T38" fmla="*/ 0 w 180"/>
                <a:gd name="T39" fmla="*/ 0 h 14"/>
                <a:gd name="T40" fmla="*/ 0 w 180"/>
                <a:gd name="T41" fmla="*/ 0 h 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80"/>
                <a:gd name="T64" fmla="*/ 0 h 14"/>
                <a:gd name="T65" fmla="*/ 180 w 180"/>
                <a:gd name="T66" fmla="*/ 14 h 1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80" h="14">
                  <a:moveTo>
                    <a:pt x="0" y="0"/>
                  </a:moveTo>
                  <a:lnTo>
                    <a:pt x="0" y="7"/>
                  </a:lnTo>
                  <a:lnTo>
                    <a:pt x="10" y="8"/>
                  </a:lnTo>
                  <a:lnTo>
                    <a:pt x="22" y="9"/>
                  </a:lnTo>
                  <a:lnTo>
                    <a:pt x="33" y="12"/>
                  </a:lnTo>
                  <a:lnTo>
                    <a:pt x="45" y="12"/>
                  </a:lnTo>
                  <a:lnTo>
                    <a:pt x="56" y="13"/>
                  </a:lnTo>
                  <a:lnTo>
                    <a:pt x="67" y="14"/>
                  </a:lnTo>
                  <a:lnTo>
                    <a:pt x="78" y="14"/>
                  </a:lnTo>
                  <a:lnTo>
                    <a:pt x="90" y="14"/>
                  </a:lnTo>
                  <a:lnTo>
                    <a:pt x="101" y="14"/>
                  </a:lnTo>
                  <a:lnTo>
                    <a:pt x="113" y="14"/>
                  </a:lnTo>
                  <a:lnTo>
                    <a:pt x="124" y="14"/>
                  </a:lnTo>
                  <a:lnTo>
                    <a:pt x="134" y="14"/>
                  </a:lnTo>
                  <a:lnTo>
                    <a:pt x="146" y="13"/>
                  </a:lnTo>
                  <a:lnTo>
                    <a:pt x="158" y="12"/>
                  </a:lnTo>
                  <a:lnTo>
                    <a:pt x="169" y="10"/>
                  </a:lnTo>
                  <a:lnTo>
                    <a:pt x="180" y="9"/>
                  </a:lnTo>
                  <a:lnTo>
                    <a:pt x="18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01" name="Freeform 3780"/>
            <p:cNvSpPr>
              <a:spLocks/>
            </p:cNvSpPr>
            <p:nvPr/>
          </p:nvSpPr>
          <p:spPr bwMode="auto">
            <a:xfrm>
              <a:off x="3217" y="2611"/>
              <a:ext cx="181" cy="14"/>
            </a:xfrm>
            <a:custGeom>
              <a:avLst/>
              <a:gdLst>
                <a:gd name="T0" fmla="*/ 1 w 181"/>
                <a:gd name="T1" fmla="*/ 0 h 14"/>
                <a:gd name="T2" fmla="*/ 0 w 181"/>
                <a:gd name="T3" fmla="*/ 7 h 14"/>
                <a:gd name="T4" fmla="*/ 11 w 181"/>
                <a:gd name="T5" fmla="*/ 8 h 14"/>
                <a:gd name="T6" fmla="*/ 23 w 181"/>
                <a:gd name="T7" fmla="*/ 9 h 14"/>
                <a:gd name="T8" fmla="*/ 33 w 181"/>
                <a:gd name="T9" fmla="*/ 11 h 14"/>
                <a:gd name="T10" fmla="*/ 45 w 181"/>
                <a:gd name="T11" fmla="*/ 12 h 14"/>
                <a:gd name="T12" fmla="*/ 56 w 181"/>
                <a:gd name="T13" fmla="*/ 13 h 14"/>
                <a:gd name="T14" fmla="*/ 68 w 181"/>
                <a:gd name="T15" fmla="*/ 13 h 14"/>
                <a:gd name="T16" fmla="*/ 79 w 181"/>
                <a:gd name="T17" fmla="*/ 14 h 14"/>
                <a:gd name="T18" fmla="*/ 91 w 181"/>
                <a:gd name="T19" fmla="*/ 14 h 14"/>
                <a:gd name="T20" fmla="*/ 102 w 181"/>
                <a:gd name="T21" fmla="*/ 14 h 14"/>
                <a:gd name="T22" fmla="*/ 114 w 181"/>
                <a:gd name="T23" fmla="*/ 14 h 14"/>
                <a:gd name="T24" fmla="*/ 125 w 181"/>
                <a:gd name="T25" fmla="*/ 14 h 14"/>
                <a:gd name="T26" fmla="*/ 135 w 181"/>
                <a:gd name="T27" fmla="*/ 13 h 14"/>
                <a:gd name="T28" fmla="*/ 147 w 181"/>
                <a:gd name="T29" fmla="*/ 13 h 14"/>
                <a:gd name="T30" fmla="*/ 158 w 181"/>
                <a:gd name="T31" fmla="*/ 12 h 14"/>
                <a:gd name="T32" fmla="*/ 170 w 181"/>
                <a:gd name="T33" fmla="*/ 12 h 14"/>
                <a:gd name="T34" fmla="*/ 181 w 181"/>
                <a:gd name="T35" fmla="*/ 11 h 14"/>
                <a:gd name="T36" fmla="*/ 181 w 181"/>
                <a:gd name="T37" fmla="*/ 4 h 14"/>
                <a:gd name="T38" fmla="*/ 1 w 181"/>
                <a:gd name="T39" fmla="*/ 0 h 14"/>
                <a:gd name="T40" fmla="*/ 1 w 181"/>
                <a:gd name="T41" fmla="*/ 0 h 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81"/>
                <a:gd name="T64" fmla="*/ 0 h 14"/>
                <a:gd name="T65" fmla="*/ 181 w 181"/>
                <a:gd name="T66" fmla="*/ 14 h 1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81" h="14">
                  <a:moveTo>
                    <a:pt x="1" y="0"/>
                  </a:moveTo>
                  <a:lnTo>
                    <a:pt x="0" y="7"/>
                  </a:lnTo>
                  <a:lnTo>
                    <a:pt x="11" y="8"/>
                  </a:lnTo>
                  <a:lnTo>
                    <a:pt x="23" y="9"/>
                  </a:lnTo>
                  <a:lnTo>
                    <a:pt x="33" y="11"/>
                  </a:lnTo>
                  <a:lnTo>
                    <a:pt x="45" y="12"/>
                  </a:lnTo>
                  <a:lnTo>
                    <a:pt x="56" y="13"/>
                  </a:lnTo>
                  <a:lnTo>
                    <a:pt x="68" y="13"/>
                  </a:lnTo>
                  <a:lnTo>
                    <a:pt x="79" y="14"/>
                  </a:lnTo>
                  <a:lnTo>
                    <a:pt x="91" y="14"/>
                  </a:lnTo>
                  <a:lnTo>
                    <a:pt x="102" y="14"/>
                  </a:lnTo>
                  <a:lnTo>
                    <a:pt x="114" y="14"/>
                  </a:lnTo>
                  <a:lnTo>
                    <a:pt x="125" y="14"/>
                  </a:lnTo>
                  <a:lnTo>
                    <a:pt x="135" y="13"/>
                  </a:lnTo>
                  <a:lnTo>
                    <a:pt x="147" y="13"/>
                  </a:lnTo>
                  <a:lnTo>
                    <a:pt x="158" y="12"/>
                  </a:lnTo>
                  <a:lnTo>
                    <a:pt x="170" y="12"/>
                  </a:lnTo>
                  <a:lnTo>
                    <a:pt x="181" y="11"/>
                  </a:lnTo>
                  <a:lnTo>
                    <a:pt x="181" y="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02" name="Freeform 3781"/>
            <p:cNvSpPr>
              <a:spLocks/>
            </p:cNvSpPr>
            <p:nvPr/>
          </p:nvSpPr>
          <p:spPr bwMode="auto">
            <a:xfrm>
              <a:off x="3217" y="2636"/>
              <a:ext cx="181" cy="14"/>
            </a:xfrm>
            <a:custGeom>
              <a:avLst/>
              <a:gdLst>
                <a:gd name="T0" fmla="*/ 0 w 181"/>
                <a:gd name="T1" fmla="*/ 0 h 14"/>
                <a:gd name="T2" fmla="*/ 0 w 181"/>
                <a:gd name="T3" fmla="*/ 6 h 14"/>
                <a:gd name="T4" fmla="*/ 10 w 181"/>
                <a:gd name="T5" fmla="*/ 7 h 14"/>
                <a:gd name="T6" fmla="*/ 22 w 181"/>
                <a:gd name="T7" fmla="*/ 9 h 14"/>
                <a:gd name="T8" fmla="*/ 33 w 181"/>
                <a:gd name="T9" fmla="*/ 10 h 14"/>
                <a:gd name="T10" fmla="*/ 45 w 181"/>
                <a:gd name="T11" fmla="*/ 11 h 14"/>
                <a:gd name="T12" fmla="*/ 56 w 181"/>
                <a:gd name="T13" fmla="*/ 11 h 14"/>
                <a:gd name="T14" fmla="*/ 68 w 181"/>
                <a:gd name="T15" fmla="*/ 12 h 14"/>
                <a:gd name="T16" fmla="*/ 79 w 181"/>
                <a:gd name="T17" fmla="*/ 12 h 14"/>
                <a:gd name="T18" fmla="*/ 91 w 181"/>
                <a:gd name="T19" fmla="*/ 14 h 14"/>
                <a:gd name="T20" fmla="*/ 101 w 181"/>
                <a:gd name="T21" fmla="*/ 12 h 14"/>
                <a:gd name="T22" fmla="*/ 112 w 181"/>
                <a:gd name="T23" fmla="*/ 12 h 14"/>
                <a:gd name="T24" fmla="*/ 124 w 181"/>
                <a:gd name="T25" fmla="*/ 12 h 14"/>
                <a:gd name="T26" fmla="*/ 135 w 181"/>
                <a:gd name="T27" fmla="*/ 12 h 14"/>
                <a:gd name="T28" fmla="*/ 147 w 181"/>
                <a:gd name="T29" fmla="*/ 11 h 14"/>
                <a:gd name="T30" fmla="*/ 158 w 181"/>
                <a:gd name="T31" fmla="*/ 11 h 14"/>
                <a:gd name="T32" fmla="*/ 170 w 181"/>
                <a:gd name="T33" fmla="*/ 10 h 14"/>
                <a:gd name="T34" fmla="*/ 181 w 181"/>
                <a:gd name="T35" fmla="*/ 9 h 14"/>
                <a:gd name="T36" fmla="*/ 181 w 181"/>
                <a:gd name="T37" fmla="*/ 3 h 14"/>
                <a:gd name="T38" fmla="*/ 0 w 181"/>
                <a:gd name="T39" fmla="*/ 0 h 14"/>
                <a:gd name="T40" fmla="*/ 0 w 181"/>
                <a:gd name="T41" fmla="*/ 0 h 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81"/>
                <a:gd name="T64" fmla="*/ 0 h 14"/>
                <a:gd name="T65" fmla="*/ 181 w 181"/>
                <a:gd name="T66" fmla="*/ 14 h 1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81" h="14">
                  <a:moveTo>
                    <a:pt x="0" y="0"/>
                  </a:moveTo>
                  <a:lnTo>
                    <a:pt x="0" y="6"/>
                  </a:lnTo>
                  <a:lnTo>
                    <a:pt x="10" y="7"/>
                  </a:lnTo>
                  <a:lnTo>
                    <a:pt x="22" y="9"/>
                  </a:lnTo>
                  <a:lnTo>
                    <a:pt x="33" y="10"/>
                  </a:lnTo>
                  <a:lnTo>
                    <a:pt x="45" y="11"/>
                  </a:lnTo>
                  <a:lnTo>
                    <a:pt x="56" y="11"/>
                  </a:lnTo>
                  <a:lnTo>
                    <a:pt x="68" y="12"/>
                  </a:lnTo>
                  <a:lnTo>
                    <a:pt x="79" y="12"/>
                  </a:lnTo>
                  <a:lnTo>
                    <a:pt x="91" y="14"/>
                  </a:lnTo>
                  <a:lnTo>
                    <a:pt x="101" y="12"/>
                  </a:lnTo>
                  <a:lnTo>
                    <a:pt x="112" y="12"/>
                  </a:lnTo>
                  <a:lnTo>
                    <a:pt x="124" y="12"/>
                  </a:lnTo>
                  <a:lnTo>
                    <a:pt x="135" y="12"/>
                  </a:lnTo>
                  <a:lnTo>
                    <a:pt x="147" y="11"/>
                  </a:lnTo>
                  <a:lnTo>
                    <a:pt x="158" y="11"/>
                  </a:lnTo>
                  <a:lnTo>
                    <a:pt x="170" y="10"/>
                  </a:lnTo>
                  <a:lnTo>
                    <a:pt x="181" y="9"/>
                  </a:lnTo>
                  <a:lnTo>
                    <a:pt x="18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03" name="Freeform 3782"/>
            <p:cNvSpPr>
              <a:spLocks/>
            </p:cNvSpPr>
            <p:nvPr/>
          </p:nvSpPr>
          <p:spPr bwMode="auto">
            <a:xfrm>
              <a:off x="3222" y="2321"/>
              <a:ext cx="6" cy="5"/>
            </a:xfrm>
            <a:custGeom>
              <a:avLst/>
              <a:gdLst>
                <a:gd name="T0" fmla="*/ 6 w 6"/>
                <a:gd name="T1" fmla="*/ 2 h 5"/>
                <a:gd name="T2" fmla="*/ 6 w 6"/>
                <a:gd name="T3" fmla="*/ 1 h 5"/>
                <a:gd name="T4" fmla="*/ 5 w 6"/>
                <a:gd name="T5" fmla="*/ 0 h 5"/>
                <a:gd name="T6" fmla="*/ 5 w 6"/>
                <a:gd name="T7" fmla="*/ 0 h 5"/>
                <a:gd name="T8" fmla="*/ 3 w 6"/>
                <a:gd name="T9" fmla="*/ 0 h 5"/>
                <a:gd name="T10" fmla="*/ 1 w 6"/>
                <a:gd name="T11" fmla="*/ 0 h 5"/>
                <a:gd name="T12" fmla="*/ 0 w 6"/>
                <a:gd name="T13" fmla="*/ 0 h 5"/>
                <a:gd name="T14" fmla="*/ 0 w 6"/>
                <a:gd name="T15" fmla="*/ 1 h 5"/>
                <a:gd name="T16" fmla="*/ 0 w 6"/>
                <a:gd name="T17" fmla="*/ 2 h 5"/>
                <a:gd name="T18" fmla="*/ 0 w 6"/>
                <a:gd name="T19" fmla="*/ 3 h 5"/>
                <a:gd name="T20" fmla="*/ 0 w 6"/>
                <a:gd name="T21" fmla="*/ 5 h 5"/>
                <a:gd name="T22" fmla="*/ 1 w 6"/>
                <a:gd name="T23" fmla="*/ 5 h 5"/>
                <a:gd name="T24" fmla="*/ 3 w 6"/>
                <a:gd name="T25" fmla="*/ 5 h 5"/>
                <a:gd name="T26" fmla="*/ 4 w 6"/>
                <a:gd name="T27" fmla="*/ 5 h 5"/>
                <a:gd name="T28" fmla="*/ 5 w 6"/>
                <a:gd name="T29" fmla="*/ 5 h 5"/>
                <a:gd name="T30" fmla="*/ 6 w 6"/>
                <a:gd name="T31" fmla="*/ 3 h 5"/>
                <a:gd name="T32" fmla="*/ 6 w 6"/>
                <a:gd name="T33" fmla="*/ 2 h 5"/>
                <a:gd name="T34" fmla="*/ 6 w 6"/>
                <a:gd name="T35" fmla="*/ 2 h 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"/>
                <a:gd name="T55" fmla="*/ 0 h 5"/>
                <a:gd name="T56" fmla="*/ 6 w 6"/>
                <a:gd name="T57" fmla="*/ 5 h 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" h="5">
                  <a:moveTo>
                    <a:pt x="6" y="2"/>
                  </a:moveTo>
                  <a:lnTo>
                    <a:pt x="6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C0C0C0"/>
            </a:solidFill>
            <a:ln w="4763">
              <a:solidFill>
                <a:srgbClr val="6666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04" name="Freeform 3783"/>
            <p:cNvSpPr>
              <a:spLocks/>
            </p:cNvSpPr>
            <p:nvPr/>
          </p:nvSpPr>
          <p:spPr bwMode="auto">
            <a:xfrm>
              <a:off x="3239" y="2323"/>
              <a:ext cx="18" cy="4"/>
            </a:xfrm>
            <a:custGeom>
              <a:avLst/>
              <a:gdLst>
                <a:gd name="T0" fmla="*/ 0 w 18"/>
                <a:gd name="T1" fmla="*/ 4 h 4"/>
                <a:gd name="T2" fmla="*/ 18 w 18"/>
                <a:gd name="T3" fmla="*/ 4 h 4"/>
                <a:gd name="T4" fmla="*/ 18 w 18"/>
                <a:gd name="T5" fmla="*/ 0 h 4"/>
                <a:gd name="T6" fmla="*/ 0 w 18"/>
                <a:gd name="T7" fmla="*/ 0 h 4"/>
                <a:gd name="T8" fmla="*/ 0 w 18"/>
                <a:gd name="T9" fmla="*/ 4 h 4"/>
                <a:gd name="T10" fmla="*/ 0 w 18"/>
                <a:gd name="T11" fmla="*/ 4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"/>
                <a:gd name="T20" fmla="*/ 18 w 18"/>
                <a:gd name="T21" fmla="*/ 4 h 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">
                  <a:moveTo>
                    <a:pt x="0" y="4"/>
                  </a:moveTo>
                  <a:lnTo>
                    <a:pt x="18" y="4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05" name="Freeform 3784"/>
            <p:cNvSpPr>
              <a:spLocks/>
            </p:cNvSpPr>
            <p:nvPr/>
          </p:nvSpPr>
          <p:spPr bwMode="auto">
            <a:xfrm>
              <a:off x="3232" y="2299"/>
              <a:ext cx="133" cy="18"/>
            </a:xfrm>
            <a:custGeom>
              <a:avLst/>
              <a:gdLst>
                <a:gd name="T0" fmla="*/ 0 w 133"/>
                <a:gd name="T1" fmla="*/ 15 h 18"/>
                <a:gd name="T2" fmla="*/ 133 w 133"/>
                <a:gd name="T3" fmla="*/ 18 h 18"/>
                <a:gd name="T4" fmla="*/ 133 w 133"/>
                <a:gd name="T5" fmla="*/ 2 h 18"/>
                <a:gd name="T6" fmla="*/ 0 w 133"/>
                <a:gd name="T7" fmla="*/ 0 h 18"/>
                <a:gd name="T8" fmla="*/ 0 w 133"/>
                <a:gd name="T9" fmla="*/ 15 h 18"/>
                <a:gd name="T10" fmla="*/ 0 w 133"/>
                <a:gd name="T11" fmla="*/ 15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3"/>
                <a:gd name="T19" fmla="*/ 0 h 18"/>
                <a:gd name="T20" fmla="*/ 133 w 133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3" h="18">
                  <a:moveTo>
                    <a:pt x="0" y="15"/>
                  </a:moveTo>
                  <a:lnTo>
                    <a:pt x="133" y="18"/>
                  </a:lnTo>
                  <a:lnTo>
                    <a:pt x="133" y="2"/>
                  </a:lnTo>
                  <a:lnTo>
                    <a:pt x="0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06" name="Freeform 3785"/>
            <p:cNvSpPr>
              <a:spLocks/>
            </p:cNvSpPr>
            <p:nvPr/>
          </p:nvSpPr>
          <p:spPr bwMode="auto">
            <a:xfrm>
              <a:off x="3351" y="2323"/>
              <a:ext cx="20" cy="5"/>
            </a:xfrm>
            <a:custGeom>
              <a:avLst/>
              <a:gdLst>
                <a:gd name="T0" fmla="*/ 0 w 20"/>
                <a:gd name="T1" fmla="*/ 5 h 5"/>
                <a:gd name="T2" fmla="*/ 20 w 20"/>
                <a:gd name="T3" fmla="*/ 5 h 5"/>
                <a:gd name="T4" fmla="*/ 20 w 20"/>
                <a:gd name="T5" fmla="*/ 0 h 5"/>
                <a:gd name="T6" fmla="*/ 0 w 20"/>
                <a:gd name="T7" fmla="*/ 0 h 5"/>
                <a:gd name="T8" fmla="*/ 0 w 20"/>
                <a:gd name="T9" fmla="*/ 5 h 5"/>
                <a:gd name="T10" fmla="*/ 0 w 20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0"/>
                <a:gd name="T19" fmla="*/ 0 h 5"/>
                <a:gd name="T20" fmla="*/ 20 w 20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0" h="5">
                  <a:moveTo>
                    <a:pt x="0" y="5"/>
                  </a:moveTo>
                  <a:lnTo>
                    <a:pt x="20" y="5"/>
                  </a:lnTo>
                  <a:lnTo>
                    <a:pt x="20" y="0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07" name="Freeform 3786"/>
            <p:cNvSpPr>
              <a:spLocks/>
            </p:cNvSpPr>
            <p:nvPr/>
          </p:nvSpPr>
          <p:spPr bwMode="auto">
            <a:xfrm>
              <a:off x="3221" y="2321"/>
              <a:ext cx="7" cy="6"/>
            </a:xfrm>
            <a:custGeom>
              <a:avLst/>
              <a:gdLst>
                <a:gd name="T0" fmla="*/ 7 w 7"/>
                <a:gd name="T1" fmla="*/ 2 h 6"/>
                <a:gd name="T2" fmla="*/ 7 w 7"/>
                <a:gd name="T3" fmla="*/ 1 h 6"/>
                <a:gd name="T4" fmla="*/ 6 w 7"/>
                <a:gd name="T5" fmla="*/ 0 h 6"/>
                <a:gd name="T6" fmla="*/ 5 w 7"/>
                <a:gd name="T7" fmla="*/ 0 h 6"/>
                <a:gd name="T8" fmla="*/ 4 w 7"/>
                <a:gd name="T9" fmla="*/ 0 h 6"/>
                <a:gd name="T10" fmla="*/ 2 w 7"/>
                <a:gd name="T11" fmla="*/ 0 h 6"/>
                <a:gd name="T12" fmla="*/ 1 w 7"/>
                <a:gd name="T13" fmla="*/ 0 h 6"/>
                <a:gd name="T14" fmla="*/ 0 w 7"/>
                <a:gd name="T15" fmla="*/ 1 h 6"/>
                <a:gd name="T16" fmla="*/ 0 w 7"/>
                <a:gd name="T17" fmla="*/ 2 h 6"/>
                <a:gd name="T18" fmla="*/ 0 w 7"/>
                <a:gd name="T19" fmla="*/ 3 h 6"/>
                <a:gd name="T20" fmla="*/ 1 w 7"/>
                <a:gd name="T21" fmla="*/ 5 h 6"/>
                <a:gd name="T22" fmla="*/ 2 w 7"/>
                <a:gd name="T23" fmla="*/ 6 h 6"/>
                <a:gd name="T24" fmla="*/ 4 w 7"/>
                <a:gd name="T25" fmla="*/ 6 h 6"/>
                <a:gd name="T26" fmla="*/ 5 w 7"/>
                <a:gd name="T27" fmla="*/ 6 h 6"/>
                <a:gd name="T28" fmla="*/ 6 w 7"/>
                <a:gd name="T29" fmla="*/ 5 h 6"/>
                <a:gd name="T30" fmla="*/ 7 w 7"/>
                <a:gd name="T31" fmla="*/ 3 h 6"/>
                <a:gd name="T32" fmla="*/ 7 w 7"/>
                <a:gd name="T33" fmla="*/ 2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"/>
                <a:gd name="T52" fmla="*/ 0 h 6"/>
                <a:gd name="T53" fmla="*/ 7 w 7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" h="6">
                  <a:moveTo>
                    <a:pt x="7" y="2"/>
                  </a:moveTo>
                  <a:lnTo>
                    <a:pt x="7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5"/>
                  </a:lnTo>
                  <a:lnTo>
                    <a:pt x="2" y="6"/>
                  </a:lnTo>
                  <a:lnTo>
                    <a:pt x="4" y="6"/>
                  </a:lnTo>
                  <a:lnTo>
                    <a:pt x="5" y="6"/>
                  </a:lnTo>
                  <a:lnTo>
                    <a:pt x="6" y="5"/>
                  </a:lnTo>
                  <a:lnTo>
                    <a:pt x="7" y="3"/>
                  </a:lnTo>
                  <a:lnTo>
                    <a:pt x="7" y="2"/>
                  </a:lnTo>
                </a:path>
              </a:pathLst>
            </a:custGeom>
            <a:noFill/>
            <a:ln w="4763">
              <a:solidFill>
                <a:srgbClr val="6666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08" name="Freeform 3787"/>
            <p:cNvSpPr>
              <a:spLocks/>
            </p:cNvSpPr>
            <p:nvPr/>
          </p:nvSpPr>
          <p:spPr bwMode="auto">
            <a:xfrm>
              <a:off x="3471" y="2276"/>
              <a:ext cx="356" cy="249"/>
            </a:xfrm>
            <a:custGeom>
              <a:avLst/>
              <a:gdLst>
                <a:gd name="T0" fmla="*/ 0 w 356"/>
                <a:gd name="T1" fmla="*/ 244 h 249"/>
                <a:gd name="T2" fmla="*/ 320 w 356"/>
                <a:gd name="T3" fmla="*/ 249 h 249"/>
                <a:gd name="T4" fmla="*/ 356 w 356"/>
                <a:gd name="T5" fmla="*/ 0 h 249"/>
                <a:gd name="T6" fmla="*/ 48 w 356"/>
                <a:gd name="T7" fmla="*/ 5 h 249"/>
                <a:gd name="T8" fmla="*/ 0 w 356"/>
                <a:gd name="T9" fmla="*/ 244 h 249"/>
                <a:gd name="T10" fmla="*/ 0 w 356"/>
                <a:gd name="T11" fmla="*/ 244 h 2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56"/>
                <a:gd name="T19" fmla="*/ 0 h 249"/>
                <a:gd name="T20" fmla="*/ 356 w 356"/>
                <a:gd name="T21" fmla="*/ 249 h 24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56" h="249">
                  <a:moveTo>
                    <a:pt x="0" y="244"/>
                  </a:moveTo>
                  <a:lnTo>
                    <a:pt x="320" y="249"/>
                  </a:lnTo>
                  <a:lnTo>
                    <a:pt x="356" y="0"/>
                  </a:lnTo>
                  <a:lnTo>
                    <a:pt x="48" y="5"/>
                  </a:lnTo>
                  <a:lnTo>
                    <a:pt x="0" y="244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09" name="Freeform 3788"/>
            <p:cNvSpPr>
              <a:spLocks/>
            </p:cNvSpPr>
            <p:nvPr/>
          </p:nvSpPr>
          <p:spPr bwMode="auto">
            <a:xfrm>
              <a:off x="3480" y="2281"/>
              <a:ext cx="358" cy="251"/>
            </a:xfrm>
            <a:custGeom>
              <a:avLst/>
              <a:gdLst>
                <a:gd name="T0" fmla="*/ 0 w 358"/>
                <a:gd name="T1" fmla="*/ 237 h 251"/>
                <a:gd name="T2" fmla="*/ 0 w 358"/>
                <a:gd name="T3" fmla="*/ 240 h 251"/>
                <a:gd name="T4" fmla="*/ 1 w 358"/>
                <a:gd name="T5" fmla="*/ 242 h 251"/>
                <a:gd name="T6" fmla="*/ 1 w 358"/>
                <a:gd name="T7" fmla="*/ 244 h 251"/>
                <a:gd name="T8" fmla="*/ 1 w 358"/>
                <a:gd name="T9" fmla="*/ 246 h 251"/>
                <a:gd name="T10" fmla="*/ 319 w 358"/>
                <a:gd name="T11" fmla="*/ 251 h 251"/>
                <a:gd name="T12" fmla="*/ 358 w 358"/>
                <a:gd name="T13" fmla="*/ 0 h 251"/>
                <a:gd name="T14" fmla="*/ 348 w 358"/>
                <a:gd name="T15" fmla="*/ 0 h 251"/>
                <a:gd name="T16" fmla="*/ 312 w 358"/>
                <a:gd name="T17" fmla="*/ 240 h 251"/>
                <a:gd name="T18" fmla="*/ 0 w 358"/>
                <a:gd name="T19" fmla="*/ 237 h 251"/>
                <a:gd name="T20" fmla="*/ 0 w 358"/>
                <a:gd name="T21" fmla="*/ 237 h 2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58"/>
                <a:gd name="T34" fmla="*/ 0 h 251"/>
                <a:gd name="T35" fmla="*/ 358 w 358"/>
                <a:gd name="T36" fmla="*/ 251 h 25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58" h="251">
                  <a:moveTo>
                    <a:pt x="0" y="237"/>
                  </a:moveTo>
                  <a:lnTo>
                    <a:pt x="0" y="240"/>
                  </a:lnTo>
                  <a:lnTo>
                    <a:pt x="1" y="242"/>
                  </a:lnTo>
                  <a:lnTo>
                    <a:pt x="1" y="244"/>
                  </a:lnTo>
                  <a:lnTo>
                    <a:pt x="1" y="246"/>
                  </a:lnTo>
                  <a:lnTo>
                    <a:pt x="319" y="251"/>
                  </a:lnTo>
                  <a:lnTo>
                    <a:pt x="358" y="0"/>
                  </a:lnTo>
                  <a:lnTo>
                    <a:pt x="348" y="0"/>
                  </a:lnTo>
                  <a:lnTo>
                    <a:pt x="312" y="240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10" name="Freeform 3789"/>
            <p:cNvSpPr>
              <a:spLocks/>
            </p:cNvSpPr>
            <p:nvPr/>
          </p:nvSpPr>
          <p:spPr bwMode="auto">
            <a:xfrm>
              <a:off x="3513" y="2308"/>
              <a:ext cx="270" cy="189"/>
            </a:xfrm>
            <a:custGeom>
              <a:avLst/>
              <a:gdLst>
                <a:gd name="T0" fmla="*/ 32 w 270"/>
                <a:gd name="T1" fmla="*/ 1 h 189"/>
                <a:gd name="T2" fmla="*/ 0 w 270"/>
                <a:gd name="T3" fmla="*/ 185 h 189"/>
                <a:gd name="T4" fmla="*/ 245 w 270"/>
                <a:gd name="T5" fmla="*/ 189 h 189"/>
                <a:gd name="T6" fmla="*/ 270 w 270"/>
                <a:gd name="T7" fmla="*/ 0 h 189"/>
                <a:gd name="T8" fmla="*/ 32 w 270"/>
                <a:gd name="T9" fmla="*/ 1 h 189"/>
                <a:gd name="T10" fmla="*/ 32 w 270"/>
                <a:gd name="T11" fmla="*/ 1 h 1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0"/>
                <a:gd name="T19" fmla="*/ 0 h 189"/>
                <a:gd name="T20" fmla="*/ 270 w 270"/>
                <a:gd name="T21" fmla="*/ 189 h 18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0" h="189">
                  <a:moveTo>
                    <a:pt x="32" y="1"/>
                  </a:moveTo>
                  <a:lnTo>
                    <a:pt x="0" y="185"/>
                  </a:lnTo>
                  <a:lnTo>
                    <a:pt x="245" y="189"/>
                  </a:lnTo>
                  <a:lnTo>
                    <a:pt x="270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11" name="Rectangle 3790"/>
            <p:cNvSpPr>
              <a:spLocks noChangeArrowheads="1"/>
            </p:cNvSpPr>
            <p:nvPr/>
          </p:nvSpPr>
          <p:spPr bwMode="auto">
            <a:xfrm>
              <a:off x="3317" y="2287"/>
              <a:ext cx="12" cy="3"/>
            </a:xfrm>
            <a:prstGeom prst="rect">
              <a:avLst/>
            </a:prstGeom>
            <a:noFill/>
            <a:ln w="4763">
              <a:solidFill>
                <a:srgbClr val="66666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 sz="3200">
                <a:latin typeface="Times New Roman" charset="0"/>
              </a:endParaRPr>
            </a:p>
          </p:txBody>
        </p:sp>
        <p:sp>
          <p:nvSpPr>
            <p:cNvPr id="29812" name="Freeform 3791"/>
            <p:cNvSpPr>
              <a:spLocks/>
            </p:cNvSpPr>
            <p:nvPr/>
          </p:nvSpPr>
          <p:spPr bwMode="auto">
            <a:xfrm>
              <a:off x="3222" y="2321"/>
              <a:ext cx="6" cy="5"/>
            </a:xfrm>
            <a:custGeom>
              <a:avLst/>
              <a:gdLst>
                <a:gd name="T0" fmla="*/ 6 w 6"/>
                <a:gd name="T1" fmla="*/ 2 h 5"/>
                <a:gd name="T2" fmla="*/ 6 w 6"/>
                <a:gd name="T3" fmla="*/ 1 h 5"/>
                <a:gd name="T4" fmla="*/ 5 w 6"/>
                <a:gd name="T5" fmla="*/ 0 h 5"/>
                <a:gd name="T6" fmla="*/ 5 w 6"/>
                <a:gd name="T7" fmla="*/ 0 h 5"/>
                <a:gd name="T8" fmla="*/ 3 w 6"/>
                <a:gd name="T9" fmla="*/ 0 h 5"/>
                <a:gd name="T10" fmla="*/ 1 w 6"/>
                <a:gd name="T11" fmla="*/ 0 h 5"/>
                <a:gd name="T12" fmla="*/ 0 w 6"/>
                <a:gd name="T13" fmla="*/ 0 h 5"/>
                <a:gd name="T14" fmla="*/ 0 w 6"/>
                <a:gd name="T15" fmla="*/ 1 h 5"/>
                <a:gd name="T16" fmla="*/ 0 w 6"/>
                <a:gd name="T17" fmla="*/ 2 h 5"/>
                <a:gd name="T18" fmla="*/ 0 w 6"/>
                <a:gd name="T19" fmla="*/ 3 h 5"/>
                <a:gd name="T20" fmla="*/ 0 w 6"/>
                <a:gd name="T21" fmla="*/ 5 h 5"/>
                <a:gd name="T22" fmla="*/ 1 w 6"/>
                <a:gd name="T23" fmla="*/ 5 h 5"/>
                <a:gd name="T24" fmla="*/ 3 w 6"/>
                <a:gd name="T25" fmla="*/ 5 h 5"/>
                <a:gd name="T26" fmla="*/ 4 w 6"/>
                <a:gd name="T27" fmla="*/ 5 h 5"/>
                <a:gd name="T28" fmla="*/ 5 w 6"/>
                <a:gd name="T29" fmla="*/ 5 h 5"/>
                <a:gd name="T30" fmla="*/ 6 w 6"/>
                <a:gd name="T31" fmla="*/ 3 h 5"/>
                <a:gd name="T32" fmla="*/ 6 w 6"/>
                <a:gd name="T33" fmla="*/ 2 h 5"/>
                <a:gd name="T34" fmla="*/ 6 w 6"/>
                <a:gd name="T35" fmla="*/ 2 h 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"/>
                <a:gd name="T55" fmla="*/ 0 h 5"/>
                <a:gd name="T56" fmla="*/ 6 w 6"/>
                <a:gd name="T57" fmla="*/ 5 h 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" h="5">
                  <a:moveTo>
                    <a:pt x="6" y="2"/>
                  </a:moveTo>
                  <a:lnTo>
                    <a:pt x="6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C0C0C0"/>
            </a:solidFill>
            <a:ln w="4763">
              <a:solidFill>
                <a:srgbClr val="6666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813" name="Freeform 3792"/>
            <p:cNvSpPr>
              <a:spLocks/>
            </p:cNvSpPr>
            <p:nvPr/>
          </p:nvSpPr>
          <p:spPr bwMode="auto">
            <a:xfrm>
              <a:off x="3221" y="2321"/>
              <a:ext cx="7" cy="6"/>
            </a:xfrm>
            <a:custGeom>
              <a:avLst/>
              <a:gdLst>
                <a:gd name="T0" fmla="*/ 7 w 7"/>
                <a:gd name="T1" fmla="*/ 2 h 6"/>
                <a:gd name="T2" fmla="*/ 7 w 7"/>
                <a:gd name="T3" fmla="*/ 1 h 6"/>
                <a:gd name="T4" fmla="*/ 6 w 7"/>
                <a:gd name="T5" fmla="*/ 0 h 6"/>
                <a:gd name="T6" fmla="*/ 5 w 7"/>
                <a:gd name="T7" fmla="*/ 0 h 6"/>
                <a:gd name="T8" fmla="*/ 4 w 7"/>
                <a:gd name="T9" fmla="*/ 0 h 6"/>
                <a:gd name="T10" fmla="*/ 2 w 7"/>
                <a:gd name="T11" fmla="*/ 0 h 6"/>
                <a:gd name="T12" fmla="*/ 1 w 7"/>
                <a:gd name="T13" fmla="*/ 0 h 6"/>
                <a:gd name="T14" fmla="*/ 0 w 7"/>
                <a:gd name="T15" fmla="*/ 1 h 6"/>
                <a:gd name="T16" fmla="*/ 0 w 7"/>
                <a:gd name="T17" fmla="*/ 2 h 6"/>
                <a:gd name="T18" fmla="*/ 0 w 7"/>
                <a:gd name="T19" fmla="*/ 3 h 6"/>
                <a:gd name="T20" fmla="*/ 1 w 7"/>
                <a:gd name="T21" fmla="*/ 5 h 6"/>
                <a:gd name="T22" fmla="*/ 2 w 7"/>
                <a:gd name="T23" fmla="*/ 6 h 6"/>
                <a:gd name="T24" fmla="*/ 4 w 7"/>
                <a:gd name="T25" fmla="*/ 6 h 6"/>
                <a:gd name="T26" fmla="*/ 5 w 7"/>
                <a:gd name="T27" fmla="*/ 6 h 6"/>
                <a:gd name="T28" fmla="*/ 6 w 7"/>
                <a:gd name="T29" fmla="*/ 5 h 6"/>
                <a:gd name="T30" fmla="*/ 7 w 7"/>
                <a:gd name="T31" fmla="*/ 3 h 6"/>
                <a:gd name="T32" fmla="*/ 7 w 7"/>
                <a:gd name="T33" fmla="*/ 2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"/>
                <a:gd name="T52" fmla="*/ 0 h 6"/>
                <a:gd name="T53" fmla="*/ 7 w 7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" h="6">
                  <a:moveTo>
                    <a:pt x="7" y="2"/>
                  </a:moveTo>
                  <a:lnTo>
                    <a:pt x="7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5"/>
                  </a:lnTo>
                  <a:lnTo>
                    <a:pt x="2" y="6"/>
                  </a:lnTo>
                  <a:lnTo>
                    <a:pt x="4" y="6"/>
                  </a:lnTo>
                  <a:lnTo>
                    <a:pt x="5" y="6"/>
                  </a:lnTo>
                  <a:lnTo>
                    <a:pt x="6" y="5"/>
                  </a:lnTo>
                  <a:lnTo>
                    <a:pt x="7" y="3"/>
                  </a:lnTo>
                  <a:lnTo>
                    <a:pt x="7" y="2"/>
                  </a:lnTo>
                </a:path>
              </a:pathLst>
            </a:custGeom>
            <a:noFill/>
            <a:ln w="4763">
              <a:solidFill>
                <a:srgbClr val="6666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</p:grpSp>
      <p:sp>
        <p:nvSpPr>
          <p:cNvPr id="29733" name="Rectangle 3793"/>
          <p:cNvSpPr>
            <a:spLocks noChangeArrowheads="1"/>
          </p:cNvSpPr>
          <p:nvPr/>
        </p:nvSpPr>
        <p:spPr bwMode="auto">
          <a:xfrm>
            <a:off x="457200" y="0"/>
            <a:ext cx="8229600" cy="706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/>
            <a:r>
              <a:rPr lang="en-US" altLang="ja-JP" sz="3200" dirty="0" smtClean="0">
                <a:latin typeface="Calibri" charset="0"/>
                <a:cs typeface="Times New Roman" charset="0"/>
              </a:rPr>
              <a:t>Emergency Satellite Observation</a:t>
            </a:r>
            <a:endParaRPr lang="en-US" altLang="ja-JP" sz="3200" dirty="0">
              <a:latin typeface="Calibri" charset="0"/>
              <a:cs typeface="Times New Roman" charset="0"/>
            </a:endParaRPr>
          </a:p>
        </p:txBody>
      </p:sp>
      <p:grpSp>
        <p:nvGrpSpPr>
          <p:cNvPr id="29734" name="Group 3794"/>
          <p:cNvGrpSpPr>
            <a:grpSpLocks/>
          </p:cNvGrpSpPr>
          <p:nvPr/>
        </p:nvGrpSpPr>
        <p:grpSpPr bwMode="auto">
          <a:xfrm>
            <a:off x="6731000" y="1854200"/>
            <a:ext cx="1216025" cy="982663"/>
            <a:chOff x="1151" y="771"/>
            <a:chExt cx="1264" cy="1021"/>
          </a:xfrm>
        </p:grpSpPr>
        <p:sp>
          <p:nvSpPr>
            <p:cNvPr id="29758" name="Freeform 3795"/>
            <p:cNvSpPr>
              <a:spLocks/>
            </p:cNvSpPr>
            <p:nvPr/>
          </p:nvSpPr>
          <p:spPr bwMode="auto">
            <a:xfrm>
              <a:off x="1746" y="1139"/>
              <a:ext cx="312" cy="368"/>
            </a:xfrm>
            <a:custGeom>
              <a:avLst/>
              <a:gdLst>
                <a:gd name="T0" fmla="*/ 227 w 312"/>
                <a:gd name="T1" fmla="*/ 0 h 368"/>
                <a:gd name="T2" fmla="*/ 85 w 312"/>
                <a:gd name="T3" fmla="*/ 28 h 368"/>
                <a:gd name="T4" fmla="*/ 0 w 312"/>
                <a:gd name="T5" fmla="*/ 255 h 368"/>
                <a:gd name="T6" fmla="*/ 113 w 312"/>
                <a:gd name="T7" fmla="*/ 368 h 368"/>
                <a:gd name="T8" fmla="*/ 312 w 312"/>
                <a:gd name="T9" fmla="*/ 227 h 368"/>
                <a:gd name="T10" fmla="*/ 312 w 312"/>
                <a:gd name="T11" fmla="*/ 113 h 368"/>
                <a:gd name="T12" fmla="*/ 227 w 312"/>
                <a:gd name="T13" fmla="*/ 0 h 3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12"/>
                <a:gd name="T22" fmla="*/ 0 h 368"/>
                <a:gd name="T23" fmla="*/ 312 w 312"/>
                <a:gd name="T24" fmla="*/ 368 h 36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12" h="368">
                  <a:moveTo>
                    <a:pt x="227" y="0"/>
                  </a:moveTo>
                  <a:lnTo>
                    <a:pt x="85" y="28"/>
                  </a:lnTo>
                  <a:lnTo>
                    <a:pt x="0" y="255"/>
                  </a:lnTo>
                  <a:lnTo>
                    <a:pt x="113" y="368"/>
                  </a:lnTo>
                  <a:lnTo>
                    <a:pt x="312" y="227"/>
                  </a:lnTo>
                  <a:lnTo>
                    <a:pt x="312" y="113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59" name="Freeform 3796"/>
            <p:cNvSpPr>
              <a:spLocks/>
            </p:cNvSpPr>
            <p:nvPr/>
          </p:nvSpPr>
          <p:spPr bwMode="auto">
            <a:xfrm>
              <a:off x="1151" y="1196"/>
              <a:ext cx="510" cy="596"/>
            </a:xfrm>
            <a:custGeom>
              <a:avLst/>
              <a:gdLst>
                <a:gd name="T0" fmla="*/ 454 w 510"/>
                <a:gd name="T1" fmla="*/ 0 h 596"/>
                <a:gd name="T2" fmla="*/ 0 w 510"/>
                <a:gd name="T3" fmla="*/ 426 h 596"/>
                <a:gd name="T4" fmla="*/ 0 w 510"/>
                <a:gd name="T5" fmla="*/ 596 h 596"/>
                <a:gd name="T6" fmla="*/ 510 w 510"/>
                <a:gd name="T7" fmla="*/ 114 h 596"/>
                <a:gd name="T8" fmla="*/ 454 w 510"/>
                <a:gd name="T9" fmla="*/ 0 h 5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0"/>
                <a:gd name="T16" fmla="*/ 0 h 596"/>
                <a:gd name="T17" fmla="*/ 510 w 510"/>
                <a:gd name="T18" fmla="*/ 596 h 5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0" h="596">
                  <a:moveTo>
                    <a:pt x="454" y="0"/>
                  </a:moveTo>
                  <a:lnTo>
                    <a:pt x="0" y="426"/>
                  </a:lnTo>
                  <a:lnTo>
                    <a:pt x="0" y="596"/>
                  </a:lnTo>
                  <a:lnTo>
                    <a:pt x="510" y="114"/>
                  </a:lnTo>
                  <a:lnTo>
                    <a:pt x="454" y="0"/>
                  </a:lnTo>
                  <a:close/>
                </a:path>
              </a:pathLst>
            </a:custGeom>
            <a:solidFill>
              <a:srgbClr val="33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60" name="Freeform 3797"/>
            <p:cNvSpPr>
              <a:spLocks/>
            </p:cNvSpPr>
            <p:nvPr/>
          </p:nvSpPr>
          <p:spPr bwMode="auto">
            <a:xfrm>
              <a:off x="1859" y="771"/>
              <a:ext cx="556" cy="395"/>
            </a:xfrm>
            <a:custGeom>
              <a:avLst/>
              <a:gdLst>
                <a:gd name="T0" fmla="*/ 0 w 556"/>
                <a:gd name="T1" fmla="*/ 339 h 395"/>
                <a:gd name="T2" fmla="*/ 142 w 556"/>
                <a:gd name="T3" fmla="*/ 395 h 395"/>
                <a:gd name="T4" fmla="*/ 556 w 556"/>
                <a:gd name="T5" fmla="*/ 0 h 395"/>
                <a:gd name="T6" fmla="*/ 348 w 556"/>
                <a:gd name="T7" fmla="*/ 4 h 395"/>
                <a:gd name="T8" fmla="*/ 0 w 556"/>
                <a:gd name="T9" fmla="*/ 339 h 3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56"/>
                <a:gd name="T16" fmla="*/ 0 h 395"/>
                <a:gd name="T17" fmla="*/ 556 w 556"/>
                <a:gd name="T18" fmla="*/ 395 h 39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56" h="395">
                  <a:moveTo>
                    <a:pt x="0" y="339"/>
                  </a:moveTo>
                  <a:lnTo>
                    <a:pt x="142" y="395"/>
                  </a:lnTo>
                  <a:lnTo>
                    <a:pt x="556" y="0"/>
                  </a:lnTo>
                  <a:lnTo>
                    <a:pt x="348" y="4"/>
                  </a:lnTo>
                  <a:lnTo>
                    <a:pt x="0" y="339"/>
                  </a:lnTo>
                  <a:close/>
                </a:path>
              </a:pathLst>
            </a:custGeom>
            <a:solidFill>
              <a:srgbClr val="33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61" name="Freeform 3798"/>
            <p:cNvSpPr>
              <a:spLocks/>
            </p:cNvSpPr>
            <p:nvPr/>
          </p:nvSpPr>
          <p:spPr bwMode="auto">
            <a:xfrm>
              <a:off x="1536" y="992"/>
              <a:ext cx="315" cy="432"/>
            </a:xfrm>
            <a:custGeom>
              <a:avLst/>
              <a:gdLst>
                <a:gd name="T0" fmla="*/ 101 w 315"/>
                <a:gd name="T1" fmla="*/ 0 h 432"/>
                <a:gd name="T2" fmla="*/ 315 w 315"/>
                <a:gd name="T3" fmla="*/ 250 h 432"/>
                <a:gd name="T4" fmla="*/ 232 w 315"/>
                <a:gd name="T5" fmla="*/ 432 h 432"/>
                <a:gd name="T6" fmla="*/ 0 w 315"/>
                <a:gd name="T7" fmla="*/ 148 h 432"/>
                <a:gd name="T8" fmla="*/ 101 w 315"/>
                <a:gd name="T9" fmla="*/ 0 h 4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5"/>
                <a:gd name="T16" fmla="*/ 0 h 432"/>
                <a:gd name="T17" fmla="*/ 315 w 315"/>
                <a:gd name="T18" fmla="*/ 432 h 4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5" h="432">
                  <a:moveTo>
                    <a:pt x="101" y="0"/>
                  </a:moveTo>
                  <a:lnTo>
                    <a:pt x="315" y="250"/>
                  </a:lnTo>
                  <a:lnTo>
                    <a:pt x="232" y="432"/>
                  </a:lnTo>
                  <a:lnTo>
                    <a:pt x="0" y="148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FFDF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62" name="Freeform 3799"/>
            <p:cNvSpPr>
              <a:spLocks/>
            </p:cNvSpPr>
            <p:nvPr/>
          </p:nvSpPr>
          <p:spPr bwMode="auto">
            <a:xfrm>
              <a:off x="1633" y="941"/>
              <a:ext cx="375" cy="307"/>
            </a:xfrm>
            <a:custGeom>
              <a:avLst/>
              <a:gdLst>
                <a:gd name="T0" fmla="*/ 0 w 375"/>
                <a:gd name="T1" fmla="*/ 57 h 307"/>
                <a:gd name="T2" fmla="*/ 141 w 375"/>
                <a:gd name="T3" fmla="*/ 0 h 307"/>
                <a:gd name="T4" fmla="*/ 375 w 375"/>
                <a:gd name="T5" fmla="*/ 247 h 307"/>
                <a:gd name="T6" fmla="*/ 207 w 375"/>
                <a:gd name="T7" fmla="*/ 307 h 307"/>
                <a:gd name="T8" fmla="*/ 0 w 375"/>
                <a:gd name="T9" fmla="*/ 57 h 3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5"/>
                <a:gd name="T16" fmla="*/ 0 h 307"/>
                <a:gd name="T17" fmla="*/ 375 w 375"/>
                <a:gd name="T18" fmla="*/ 307 h 30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5" h="307">
                  <a:moveTo>
                    <a:pt x="0" y="57"/>
                  </a:moveTo>
                  <a:lnTo>
                    <a:pt x="141" y="0"/>
                  </a:lnTo>
                  <a:lnTo>
                    <a:pt x="375" y="247"/>
                  </a:lnTo>
                  <a:lnTo>
                    <a:pt x="207" y="307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63" name="Freeform 3800"/>
            <p:cNvSpPr>
              <a:spLocks/>
            </p:cNvSpPr>
            <p:nvPr/>
          </p:nvSpPr>
          <p:spPr bwMode="auto">
            <a:xfrm>
              <a:off x="1584" y="1044"/>
              <a:ext cx="219" cy="312"/>
            </a:xfrm>
            <a:custGeom>
              <a:avLst/>
              <a:gdLst>
                <a:gd name="T0" fmla="*/ 44 w 219"/>
                <a:gd name="T1" fmla="*/ 0 h 312"/>
                <a:gd name="T2" fmla="*/ 219 w 219"/>
                <a:gd name="T3" fmla="*/ 208 h 312"/>
                <a:gd name="T4" fmla="*/ 184 w 219"/>
                <a:gd name="T5" fmla="*/ 312 h 312"/>
                <a:gd name="T6" fmla="*/ 0 w 219"/>
                <a:gd name="T7" fmla="*/ 96 h 312"/>
                <a:gd name="T8" fmla="*/ 44 w 219"/>
                <a:gd name="T9" fmla="*/ 0 h 3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9"/>
                <a:gd name="T16" fmla="*/ 0 h 312"/>
                <a:gd name="T17" fmla="*/ 219 w 219"/>
                <a:gd name="T18" fmla="*/ 312 h 3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9" h="312">
                  <a:moveTo>
                    <a:pt x="44" y="0"/>
                  </a:moveTo>
                  <a:lnTo>
                    <a:pt x="219" y="208"/>
                  </a:lnTo>
                  <a:lnTo>
                    <a:pt x="184" y="312"/>
                  </a:lnTo>
                  <a:lnTo>
                    <a:pt x="0" y="96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99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64" name="Freeform 3801"/>
            <p:cNvSpPr>
              <a:spLocks/>
            </p:cNvSpPr>
            <p:nvPr/>
          </p:nvSpPr>
          <p:spPr bwMode="auto">
            <a:xfrm>
              <a:off x="1680" y="956"/>
              <a:ext cx="264" cy="240"/>
            </a:xfrm>
            <a:custGeom>
              <a:avLst/>
              <a:gdLst>
                <a:gd name="T0" fmla="*/ 0 w 264"/>
                <a:gd name="T1" fmla="*/ 44 h 240"/>
                <a:gd name="T2" fmla="*/ 179 w 264"/>
                <a:gd name="T3" fmla="*/ 240 h 240"/>
                <a:gd name="T4" fmla="*/ 264 w 264"/>
                <a:gd name="T5" fmla="*/ 200 h 240"/>
                <a:gd name="T6" fmla="*/ 88 w 264"/>
                <a:gd name="T7" fmla="*/ 0 h 240"/>
                <a:gd name="T8" fmla="*/ 0 w 264"/>
                <a:gd name="T9" fmla="*/ 44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4"/>
                <a:gd name="T16" fmla="*/ 0 h 240"/>
                <a:gd name="T17" fmla="*/ 264 w 264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4" h="240">
                  <a:moveTo>
                    <a:pt x="0" y="44"/>
                  </a:moveTo>
                  <a:lnTo>
                    <a:pt x="179" y="240"/>
                  </a:lnTo>
                  <a:lnTo>
                    <a:pt x="264" y="200"/>
                  </a:lnTo>
                  <a:lnTo>
                    <a:pt x="88" y="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73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65" name="Freeform 3802"/>
            <p:cNvSpPr>
              <a:spLocks/>
            </p:cNvSpPr>
            <p:nvPr/>
          </p:nvSpPr>
          <p:spPr bwMode="auto">
            <a:xfrm>
              <a:off x="1888" y="1196"/>
              <a:ext cx="142" cy="170"/>
            </a:xfrm>
            <a:custGeom>
              <a:avLst/>
              <a:gdLst>
                <a:gd name="T0" fmla="*/ 57 w 142"/>
                <a:gd name="T1" fmla="*/ 0 h 170"/>
                <a:gd name="T2" fmla="*/ 0 w 142"/>
                <a:gd name="T3" fmla="*/ 57 h 170"/>
                <a:gd name="T4" fmla="*/ 29 w 142"/>
                <a:gd name="T5" fmla="*/ 170 h 170"/>
                <a:gd name="T6" fmla="*/ 142 w 142"/>
                <a:gd name="T7" fmla="*/ 57 h 170"/>
                <a:gd name="T8" fmla="*/ 57 w 142"/>
                <a:gd name="T9" fmla="*/ 0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2"/>
                <a:gd name="T16" fmla="*/ 0 h 170"/>
                <a:gd name="T17" fmla="*/ 142 w 142"/>
                <a:gd name="T18" fmla="*/ 170 h 1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2" h="170">
                  <a:moveTo>
                    <a:pt x="57" y="0"/>
                  </a:moveTo>
                  <a:lnTo>
                    <a:pt x="0" y="57"/>
                  </a:lnTo>
                  <a:lnTo>
                    <a:pt x="29" y="170"/>
                  </a:lnTo>
                  <a:lnTo>
                    <a:pt x="142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66" name="Freeform 3803"/>
            <p:cNvSpPr>
              <a:spLocks/>
            </p:cNvSpPr>
            <p:nvPr/>
          </p:nvSpPr>
          <p:spPr bwMode="auto">
            <a:xfrm>
              <a:off x="1917" y="1252"/>
              <a:ext cx="198" cy="256"/>
            </a:xfrm>
            <a:custGeom>
              <a:avLst/>
              <a:gdLst>
                <a:gd name="T0" fmla="*/ 0 w 198"/>
                <a:gd name="T1" fmla="*/ 86 h 256"/>
                <a:gd name="T2" fmla="*/ 85 w 198"/>
                <a:gd name="T3" fmla="*/ 256 h 256"/>
                <a:gd name="T4" fmla="*/ 198 w 198"/>
                <a:gd name="T5" fmla="*/ 171 h 256"/>
                <a:gd name="T6" fmla="*/ 103 w 198"/>
                <a:gd name="T7" fmla="*/ 0 h 256"/>
                <a:gd name="T8" fmla="*/ 0 w 198"/>
                <a:gd name="T9" fmla="*/ 86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8"/>
                <a:gd name="T16" fmla="*/ 0 h 256"/>
                <a:gd name="T17" fmla="*/ 198 w 198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8" h="256">
                  <a:moveTo>
                    <a:pt x="0" y="86"/>
                  </a:moveTo>
                  <a:lnTo>
                    <a:pt x="85" y="256"/>
                  </a:lnTo>
                  <a:lnTo>
                    <a:pt x="198" y="171"/>
                  </a:lnTo>
                  <a:lnTo>
                    <a:pt x="103" y="0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FFDF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67" name="Freeform 3804"/>
            <p:cNvSpPr>
              <a:spLocks/>
            </p:cNvSpPr>
            <p:nvPr/>
          </p:nvSpPr>
          <p:spPr bwMode="auto">
            <a:xfrm>
              <a:off x="1815" y="1314"/>
              <a:ext cx="85" cy="113"/>
            </a:xfrm>
            <a:custGeom>
              <a:avLst/>
              <a:gdLst>
                <a:gd name="T0" fmla="*/ 85 w 85"/>
                <a:gd name="T1" fmla="*/ 28 h 113"/>
                <a:gd name="T2" fmla="*/ 0 w 85"/>
                <a:gd name="T3" fmla="*/ 113 h 113"/>
                <a:gd name="T4" fmla="*/ 0 w 85"/>
                <a:gd name="T5" fmla="*/ 56 h 113"/>
                <a:gd name="T6" fmla="*/ 85 w 85"/>
                <a:gd name="T7" fmla="*/ 0 h 113"/>
                <a:gd name="T8" fmla="*/ 85 w 85"/>
                <a:gd name="T9" fmla="*/ 28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5"/>
                <a:gd name="T16" fmla="*/ 0 h 113"/>
                <a:gd name="T17" fmla="*/ 85 w 85"/>
                <a:gd name="T18" fmla="*/ 113 h 1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5" h="113">
                  <a:moveTo>
                    <a:pt x="85" y="28"/>
                  </a:moveTo>
                  <a:lnTo>
                    <a:pt x="0" y="113"/>
                  </a:lnTo>
                  <a:lnTo>
                    <a:pt x="0" y="56"/>
                  </a:lnTo>
                  <a:lnTo>
                    <a:pt x="85" y="0"/>
                  </a:lnTo>
                  <a:lnTo>
                    <a:pt x="85" y="28"/>
                  </a:lnTo>
                  <a:close/>
                </a:path>
              </a:pathLst>
            </a:custGeom>
            <a:solidFill>
              <a:srgbClr val="FFDF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68" name="Freeform 3805"/>
            <p:cNvSpPr>
              <a:spLocks/>
            </p:cNvSpPr>
            <p:nvPr/>
          </p:nvSpPr>
          <p:spPr bwMode="auto">
            <a:xfrm>
              <a:off x="1831" y="1392"/>
              <a:ext cx="142" cy="116"/>
            </a:xfrm>
            <a:custGeom>
              <a:avLst/>
              <a:gdLst>
                <a:gd name="T0" fmla="*/ 69 w 142"/>
                <a:gd name="T1" fmla="*/ 0 h 116"/>
                <a:gd name="T2" fmla="*/ 0 w 142"/>
                <a:gd name="T3" fmla="*/ 59 h 116"/>
                <a:gd name="T4" fmla="*/ 57 w 142"/>
                <a:gd name="T5" fmla="*/ 116 h 116"/>
                <a:gd name="T6" fmla="*/ 142 w 142"/>
                <a:gd name="T7" fmla="*/ 59 h 116"/>
                <a:gd name="T8" fmla="*/ 69 w 142"/>
                <a:gd name="T9" fmla="*/ 0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2"/>
                <a:gd name="T16" fmla="*/ 0 h 116"/>
                <a:gd name="T17" fmla="*/ 142 w 142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2" h="116">
                  <a:moveTo>
                    <a:pt x="69" y="0"/>
                  </a:moveTo>
                  <a:lnTo>
                    <a:pt x="0" y="59"/>
                  </a:lnTo>
                  <a:lnTo>
                    <a:pt x="57" y="116"/>
                  </a:lnTo>
                  <a:lnTo>
                    <a:pt x="142" y="5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DF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69" name="Freeform 3806"/>
            <p:cNvSpPr>
              <a:spLocks/>
            </p:cNvSpPr>
            <p:nvPr/>
          </p:nvSpPr>
          <p:spPr bwMode="auto">
            <a:xfrm>
              <a:off x="1916" y="1423"/>
              <a:ext cx="142" cy="198"/>
            </a:xfrm>
            <a:custGeom>
              <a:avLst/>
              <a:gdLst>
                <a:gd name="T0" fmla="*/ 0 w 142"/>
                <a:gd name="T1" fmla="*/ 28 h 198"/>
                <a:gd name="T2" fmla="*/ 142 w 142"/>
                <a:gd name="T3" fmla="*/ 198 h 198"/>
                <a:gd name="T4" fmla="*/ 142 w 142"/>
                <a:gd name="T5" fmla="*/ 170 h 198"/>
                <a:gd name="T6" fmla="*/ 0 w 142"/>
                <a:gd name="T7" fmla="*/ 0 h 19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2"/>
                <a:gd name="T13" fmla="*/ 0 h 198"/>
                <a:gd name="T14" fmla="*/ 142 w 142"/>
                <a:gd name="T15" fmla="*/ 198 h 19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2" h="198">
                  <a:moveTo>
                    <a:pt x="0" y="28"/>
                  </a:moveTo>
                  <a:lnTo>
                    <a:pt x="142" y="198"/>
                  </a:lnTo>
                  <a:lnTo>
                    <a:pt x="142" y="170"/>
                  </a:lnTo>
                  <a:lnTo>
                    <a:pt x="0" y="0"/>
                  </a:lnTo>
                </a:path>
              </a:pathLst>
            </a:custGeom>
            <a:solidFill>
              <a:srgbClr val="FFDF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70" name="Freeform 3807"/>
            <p:cNvSpPr>
              <a:spLocks/>
            </p:cNvSpPr>
            <p:nvPr/>
          </p:nvSpPr>
          <p:spPr bwMode="auto">
            <a:xfrm>
              <a:off x="2030" y="1593"/>
              <a:ext cx="28" cy="28"/>
            </a:xfrm>
            <a:custGeom>
              <a:avLst/>
              <a:gdLst>
                <a:gd name="T0" fmla="*/ 28 w 28"/>
                <a:gd name="T1" fmla="*/ 0 h 28"/>
                <a:gd name="T2" fmla="*/ 0 w 28"/>
                <a:gd name="T3" fmla="*/ 0 h 28"/>
                <a:gd name="T4" fmla="*/ 0 w 28"/>
                <a:gd name="T5" fmla="*/ 28 h 28"/>
                <a:gd name="T6" fmla="*/ 28 w 28"/>
                <a:gd name="T7" fmla="*/ 28 h 28"/>
                <a:gd name="T8" fmla="*/ 28 w 28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28"/>
                <a:gd name="T17" fmla="*/ 28 w 28"/>
                <a:gd name="T18" fmla="*/ 28 h 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28">
                  <a:moveTo>
                    <a:pt x="28" y="0"/>
                  </a:moveTo>
                  <a:lnTo>
                    <a:pt x="0" y="0"/>
                  </a:lnTo>
                  <a:lnTo>
                    <a:pt x="0" y="28"/>
                  </a:lnTo>
                  <a:lnTo>
                    <a:pt x="28" y="28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71" name="Freeform 3808"/>
            <p:cNvSpPr>
              <a:spLocks/>
            </p:cNvSpPr>
            <p:nvPr/>
          </p:nvSpPr>
          <p:spPr bwMode="auto">
            <a:xfrm>
              <a:off x="1945" y="1366"/>
              <a:ext cx="114" cy="114"/>
            </a:xfrm>
            <a:custGeom>
              <a:avLst/>
              <a:gdLst>
                <a:gd name="T0" fmla="*/ 0 w 114"/>
                <a:gd name="T1" fmla="*/ 29 h 114"/>
                <a:gd name="T2" fmla="*/ 57 w 114"/>
                <a:gd name="T3" fmla="*/ 114 h 114"/>
                <a:gd name="T4" fmla="*/ 114 w 114"/>
                <a:gd name="T5" fmla="*/ 29 h 114"/>
                <a:gd name="T6" fmla="*/ 85 w 114"/>
                <a:gd name="T7" fmla="*/ 0 h 114"/>
                <a:gd name="T8" fmla="*/ 0 w 114"/>
                <a:gd name="T9" fmla="*/ 29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4"/>
                <a:gd name="T16" fmla="*/ 0 h 114"/>
                <a:gd name="T17" fmla="*/ 114 w 114"/>
                <a:gd name="T18" fmla="*/ 114 h 1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4" h="114">
                  <a:moveTo>
                    <a:pt x="0" y="29"/>
                  </a:moveTo>
                  <a:lnTo>
                    <a:pt x="57" y="114"/>
                  </a:lnTo>
                  <a:lnTo>
                    <a:pt x="114" y="29"/>
                  </a:lnTo>
                  <a:lnTo>
                    <a:pt x="85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72" name="Freeform 3809"/>
            <p:cNvSpPr>
              <a:spLocks/>
            </p:cNvSpPr>
            <p:nvPr/>
          </p:nvSpPr>
          <p:spPr bwMode="auto">
            <a:xfrm>
              <a:off x="1945" y="1338"/>
              <a:ext cx="85" cy="86"/>
            </a:xfrm>
            <a:custGeom>
              <a:avLst/>
              <a:gdLst>
                <a:gd name="T0" fmla="*/ 57 w 85"/>
                <a:gd name="T1" fmla="*/ 0 h 86"/>
                <a:gd name="T2" fmla="*/ 0 w 85"/>
                <a:gd name="T3" fmla="*/ 57 h 86"/>
                <a:gd name="T4" fmla="*/ 31 w 85"/>
                <a:gd name="T5" fmla="*/ 86 h 86"/>
                <a:gd name="T6" fmla="*/ 85 w 85"/>
                <a:gd name="T7" fmla="*/ 28 h 86"/>
                <a:gd name="T8" fmla="*/ 57 w 85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5"/>
                <a:gd name="T16" fmla="*/ 0 h 86"/>
                <a:gd name="T17" fmla="*/ 85 w 85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5" h="86">
                  <a:moveTo>
                    <a:pt x="57" y="0"/>
                  </a:moveTo>
                  <a:lnTo>
                    <a:pt x="0" y="57"/>
                  </a:lnTo>
                  <a:lnTo>
                    <a:pt x="31" y="86"/>
                  </a:lnTo>
                  <a:lnTo>
                    <a:pt x="85" y="28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73" name="Oval 3810"/>
            <p:cNvSpPr>
              <a:spLocks noChangeArrowheads="1"/>
            </p:cNvSpPr>
            <p:nvPr/>
          </p:nvSpPr>
          <p:spPr bwMode="auto">
            <a:xfrm>
              <a:off x="2059" y="1423"/>
              <a:ext cx="56" cy="57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ja-JP" altLang="en-US" sz="3200">
                <a:latin typeface="Times New Roman" charset="0"/>
              </a:endParaRPr>
            </a:p>
          </p:txBody>
        </p:sp>
        <p:sp>
          <p:nvSpPr>
            <p:cNvPr id="29774" name="Oval 3811"/>
            <p:cNvSpPr>
              <a:spLocks noChangeArrowheads="1"/>
            </p:cNvSpPr>
            <p:nvPr/>
          </p:nvSpPr>
          <p:spPr bwMode="auto">
            <a:xfrm rot="2542523">
              <a:off x="2002" y="1395"/>
              <a:ext cx="28" cy="8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ja-JP" altLang="en-US" sz="3200">
                <a:latin typeface="Times New Roman" charset="0"/>
              </a:endParaRPr>
            </a:p>
          </p:txBody>
        </p:sp>
        <p:sp>
          <p:nvSpPr>
            <p:cNvPr id="29775" name="Freeform 3812"/>
            <p:cNvSpPr>
              <a:spLocks/>
            </p:cNvSpPr>
            <p:nvPr/>
          </p:nvSpPr>
          <p:spPr bwMode="auto">
            <a:xfrm>
              <a:off x="1819" y="1338"/>
              <a:ext cx="85" cy="113"/>
            </a:xfrm>
            <a:custGeom>
              <a:avLst/>
              <a:gdLst>
                <a:gd name="T0" fmla="*/ 85 w 85"/>
                <a:gd name="T1" fmla="*/ 28 h 113"/>
                <a:gd name="T2" fmla="*/ 0 w 85"/>
                <a:gd name="T3" fmla="*/ 113 h 113"/>
                <a:gd name="T4" fmla="*/ 1 w 85"/>
                <a:gd name="T5" fmla="*/ 62 h 113"/>
                <a:gd name="T6" fmla="*/ 85 w 85"/>
                <a:gd name="T7" fmla="*/ 0 h 113"/>
                <a:gd name="T8" fmla="*/ 85 w 85"/>
                <a:gd name="T9" fmla="*/ 28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5"/>
                <a:gd name="T16" fmla="*/ 0 h 113"/>
                <a:gd name="T17" fmla="*/ 85 w 85"/>
                <a:gd name="T18" fmla="*/ 113 h 1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5" h="113">
                  <a:moveTo>
                    <a:pt x="85" y="28"/>
                  </a:moveTo>
                  <a:lnTo>
                    <a:pt x="0" y="113"/>
                  </a:lnTo>
                  <a:lnTo>
                    <a:pt x="1" y="62"/>
                  </a:lnTo>
                  <a:lnTo>
                    <a:pt x="85" y="0"/>
                  </a:lnTo>
                  <a:lnTo>
                    <a:pt x="85" y="28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76" name="Freeform 3813"/>
            <p:cNvSpPr>
              <a:spLocks/>
            </p:cNvSpPr>
            <p:nvPr/>
          </p:nvSpPr>
          <p:spPr bwMode="auto">
            <a:xfrm>
              <a:off x="1576" y="919"/>
              <a:ext cx="230" cy="97"/>
            </a:xfrm>
            <a:custGeom>
              <a:avLst/>
              <a:gdLst>
                <a:gd name="T0" fmla="*/ 36 w 230"/>
                <a:gd name="T1" fmla="*/ 97 h 97"/>
                <a:gd name="T2" fmla="*/ 212 w 230"/>
                <a:gd name="T3" fmla="*/ 17 h 97"/>
                <a:gd name="T4" fmla="*/ 146 w 230"/>
                <a:gd name="T5" fmla="*/ 7 h 97"/>
                <a:gd name="T6" fmla="*/ 0 w 230"/>
                <a:gd name="T7" fmla="*/ 57 h 97"/>
                <a:gd name="T8" fmla="*/ 36 w 230"/>
                <a:gd name="T9" fmla="*/ 97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0"/>
                <a:gd name="T16" fmla="*/ 0 h 97"/>
                <a:gd name="T17" fmla="*/ 230 w 230"/>
                <a:gd name="T18" fmla="*/ 97 h 9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0" h="97">
                  <a:moveTo>
                    <a:pt x="36" y="97"/>
                  </a:moveTo>
                  <a:lnTo>
                    <a:pt x="212" y="17"/>
                  </a:lnTo>
                  <a:cubicBezTo>
                    <a:pt x="230" y="2"/>
                    <a:pt x="181" y="0"/>
                    <a:pt x="146" y="7"/>
                  </a:cubicBezTo>
                  <a:cubicBezTo>
                    <a:pt x="113" y="7"/>
                    <a:pt x="18" y="43"/>
                    <a:pt x="0" y="57"/>
                  </a:cubicBezTo>
                  <a:lnTo>
                    <a:pt x="36" y="97"/>
                  </a:lnTo>
                  <a:close/>
                </a:path>
              </a:pathLst>
            </a:custGeom>
            <a:solidFill>
              <a:srgbClr val="BE9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77" name="Freeform 3814"/>
            <p:cNvSpPr>
              <a:spLocks/>
            </p:cNvSpPr>
            <p:nvPr/>
          </p:nvSpPr>
          <p:spPr bwMode="auto">
            <a:xfrm>
              <a:off x="1503" y="948"/>
              <a:ext cx="145" cy="216"/>
            </a:xfrm>
            <a:custGeom>
              <a:avLst/>
              <a:gdLst>
                <a:gd name="T0" fmla="*/ 24 w 145"/>
                <a:gd name="T1" fmla="*/ 216 h 216"/>
                <a:gd name="T2" fmla="*/ 145 w 145"/>
                <a:gd name="T3" fmla="*/ 48 h 216"/>
                <a:gd name="T4" fmla="*/ 44 w 145"/>
                <a:gd name="T5" fmla="*/ 54 h 216"/>
                <a:gd name="T6" fmla="*/ 24 w 145"/>
                <a:gd name="T7" fmla="*/ 216 h 2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5"/>
                <a:gd name="T13" fmla="*/ 0 h 216"/>
                <a:gd name="T14" fmla="*/ 145 w 145"/>
                <a:gd name="T15" fmla="*/ 216 h 2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5" h="216">
                  <a:moveTo>
                    <a:pt x="24" y="216"/>
                  </a:moveTo>
                  <a:cubicBezTo>
                    <a:pt x="80" y="117"/>
                    <a:pt x="113" y="104"/>
                    <a:pt x="145" y="48"/>
                  </a:cubicBezTo>
                  <a:cubicBezTo>
                    <a:pt x="121" y="28"/>
                    <a:pt x="88" y="0"/>
                    <a:pt x="44" y="54"/>
                  </a:cubicBezTo>
                  <a:cubicBezTo>
                    <a:pt x="0" y="108"/>
                    <a:pt x="13" y="142"/>
                    <a:pt x="24" y="216"/>
                  </a:cubicBezTo>
                  <a:close/>
                </a:path>
              </a:pathLst>
            </a:custGeom>
            <a:solidFill>
              <a:srgbClr val="E8B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</p:grpSp>
      <p:grpSp>
        <p:nvGrpSpPr>
          <p:cNvPr id="29735" name="Group 3815"/>
          <p:cNvGrpSpPr>
            <a:grpSpLocks/>
          </p:cNvGrpSpPr>
          <p:nvPr/>
        </p:nvGrpSpPr>
        <p:grpSpPr bwMode="auto">
          <a:xfrm rot="2009023">
            <a:off x="3986213" y="2124075"/>
            <a:ext cx="1439862" cy="1182688"/>
            <a:chOff x="1604" y="1366"/>
            <a:chExt cx="794" cy="652"/>
          </a:xfrm>
        </p:grpSpPr>
        <p:sp>
          <p:nvSpPr>
            <p:cNvPr id="29738" name="Freeform 3816"/>
            <p:cNvSpPr>
              <a:spLocks/>
            </p:cNvSpPr>
            <p:nvPr/>
          </p:nvSpPr>
          <p:spPr bwMode="auto">
            <a:xfrm rot="20719222" flipH="1">
              <a:off x="1661" y="1820"/>
              <a:ext cx="153" cy="198"/>
            </a:xfrm>
            <a:custGeom>
              <a:avLst/>
              <a:gdLst>
                <a:gd name="T0" fmla="*/ 1 w 284"/>
                <a:gd name="T1" fmla="*/ 0 h 368"/>
                <a:gd name="T2" fmla="*/ 1 w 284"/>
                <a:gd name="T3" fmla="*/ 0 h 368"/>
                <a:gd name="T4" fmla="*/ 1 w 284"/>
                <a:gd name="T5" fmla="*/ 1 h 368"/>
                <a:gd name="T6" fmla="*/ 0 w 284"/>
                <a:gd name="T7" fmla="*/ 1 h 368"/>
                <a:gd name="T8" fmla="*/ 1 w 284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4"/>
                <a:gd name="T16" fmla="*/ 0 h 368"/>
                <a:gd name="T17" fmla="*/ 284 w 284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4" h="368">
                  <a:moveTo>
                    <a:pt x="57" y="0"/>
                  </a:moveTo>
                  <a:lnTo>
                    <a:pt x="284" y="0"/>
                  </a:lnTo>
                  <a:lnTo>
                    <a:pt x="227" y="368"/>
                  </a:lnTo>
                  <a:lnTo>
                    <a:pt x="0" y="368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39" name="Freeform 3817"/>
            <p:cNvSpPr>
              <a:spLocks/>
            </p:cNvSpPr>
            <p:nvPr/>
          </p:nvSpPr>
          <p:spPr bwMode="auto">
            <a:xfrm>
              <a:off x="1700" y="1747"/>
              <a:ext cx="214" cy="141"/>
            </a:xfrm>
            <a:custGeom>
              <a:avLst/>
              <a:gdLst>
                <a:gd name="T0" fmla="*/ 0 w 300"/>
                <a:gd name="T1" fmla="*/ 1 h 197"/>
                <a:gd name="T2" fmla="*/ 1 w 300"/>
                <a:gd name="T3" fmla="*/ 1 h 197"/>
                <a:gd name="T4" fmla="*/ 1 w 300"/>
                <a:gd name="T5" fmla="*/ 1 h 197"/>
                <a:gd name="T6" fmla="*/ 1 w 300"/>
                <a:gd name="T7" fmla="*/ 0 h 197"/>
                <a:gd name="T8" fmla="*/ 0 w 300"/>
                <a:gd name="T9" fmla="*/ 1 h 1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0"/>
                <a:gd name="T16" fmla="*/ 0 h 197"/>
                <a:gd name="T17" fmla="*/ 300 w 300"/>
                <a:gd name="T18" fmla="*/ 197 h 19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0" h="197">
                  <a:moveTo>
                    <a:pt x="0" y="79"/>
                  </a:moveTo>
                  <a:lnTo>
                    <a:pt x="146" y="197"/>
                  </a:lnTo>
                  <a:lnTo>
                    <a:pt x="300" y="109"/>
                  </a:lnTo>
                  <a:lnTo>
                    <a:pt x="148" y="0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40" name="Freeform 3818"/>
            <p:cNvSpPr>
              <a:spLocks/>
            </p:cNvSpPr>
            <p:nvPr/>
          </p:nvSpPr>
          <p:spPr bwMode="auto">
            <a:xfrm>
              <a:off x="2112" y="1462"/>
              <a:ext cx="170" cy="152"/>
            </a:xfrm>
            <a:custGeom>
              <a:avLst/>
              <a:gdLst>
                <a:gd name="T0" fmla="*/ 0 w 239"/>
                <a:gd name="T1" fmla="*/ 1 h 212"/>
                <a:gd name="T2" fmla="*/ 1 w 239"/>
                <a:gd name="T3" fmla="*/ 1 h 212"/>
                <a:gd name="T4" fmla="*/ 1 w 239"/>
                <a:gd name="T5" fmla="*/ 1 h 212"/>
                <a:gd name="T6" fmla="*/ 1 w 239"/>
                <a:gd name="T7" fmla="*/ 0 h 212"/>
                <a:gd name="T8" fmla="*/ 0 w 239"/>
                <a:gd name="T9" fmla="*/ 1 h 2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"/>
                <a:gd name="T16" fmla="*/ 0 h 212"/>
                <a:gd name="T17" fmla="*/ 239 w 239"/>
                <a:gd name="T18" fmla="*/ 212 h 2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" h="212">
                  <a:moveTo>
                    <a:pt x="0" y="115"/>
                  </a:moveTo>
                  <a:lnTo>
                    <a:pt x="105" y="212"/>
                  </a:lnTo>
                  <a:lnTo>
                    <a:pt x="239" y="116"/>
                  </a:lnTo>
                  <a:lnTo>
                    <a:pt x="135" y="0"/>
                  </a:lnTo>
                  <a:lnTo>
                    <a:pt x="0" y="11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41" name="Freeform 3819"/>
            <p:cNvSpPr>
              <a:spLocks/>
            </p:cNvSpPr>
            <p:nvPr/>
          </p:nvSpPr>
          <p:spPr bwMode="auto">
            <a:xfrm>
              <a:off x="2207" y="1366"/>
              <a:ext cx="191" cy="179"/>
            </a:xfrm>
            <a:custGeom>
              <a:avLst/>
              <a:gdLst>
                <a:gd name="T0" fmla="*/ 0 w 268"/>
                <a:gd name="T1" fmla="*/ 1 h 250"/>
                <a:gd name="T2" fmla="*/ 1 w 268"/>
                <a:gd name="T3" fmla="*/ 1 h 250"/>
                <a:gd name="T4" fmla="*/ 1 w 268"/>
                <a:gd name="T5" fmla="*/ 1 h 250"/>
                <a:gd name="T6" fmla="*/ 1 w 268"/>
                <a:gd name="T7" fmla="*/ 0 h 250"/>
                <a:gd name="T8" fmla="*/ 0 w 268"/>
                <a:gd name="T9" fmla="*/ 1 h 2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8"/>
                <a:gd name="T16" fmla="*/ 0 h 250"/>
                <a:gd name="T17" fmla="*/ 268 w 268"/>
                <a:gd name="T18" fmla="*/ 250 h 2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8" h="250">
                  <a:moveTo>
                    <a:pt x="0" y="136"/>
                  </a:moveTo>
                  <a:lnTo>
                    <a:pt x="104" y="250"/>
                  </a:lnTo>
                  <a:lnTo>
                    <a:pt x="268" y="126"/>
                  </a:lnTo>
                  <a:lnTo>
                    <a:pt x="15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42" name="Freeform 3820"/>
            <p:cNvSpPr>
              <a:spLocks/>
            </p:cNvSpPr>
            <p:nvPr/>
          </p:nvSpPr>
          <p:spPr bwMode="auto">
            <a:xfrm>
              <a:off x="1733" y="1768"/>
              <a:ext cx="70" cy="140"/>
            </a:xfrm>
            <a:custGeom>
              <a:avLst/>
              <a:gdLst>
                <a:gd name="T0" fmla="*/ 0 w 198"/>
                <a:gd name="T1" fmla="*/ 0 h 397"/>
                <a:gd name="T2" fmla="*/ 0 w 198"/>
                <a:gd name="T3" fmla="*/ 0 h 397"/>
                <a:gd name="T4" fmla="*/ 0 w 198"/>
                <a:gd name="T5" fmla="*/ 0 h 397"/>
                <a:gd name="T6" fmla="*/ 0 w 198"/>
                <a:gd name="T7" fmla="*/ 0 h 397"/>
                <a:gd name="T8" fmla="*/ 0 w 198"/>
                <a:gd name="T9" fmla="*/ 0 h 3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8"/>
                <a:gd name="T16" fmla="*/ 0 h 397"/>
                <a:gd name="T17" fmla="*/ 198 w 198"/>
                <a:gd name="T18" fmla="*/ 397 h 39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8" h="397">
                  <a:moveTo>
                    <a:pt x="198" y="0"/>
                  </a:moveTo>
                  <a:lnTo>
                    <a:pt x="198" y="312"/>
                  </a:lnTo>
                  <a:lnTo>
                    <a:pt x="0" y="397"/>
                  </a:lnTo>
                  <a:lnTo>
                    <a:pt x="0" y="114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43" name="Freeform 3821"/>
            <p:cNvSpPr>
              <a:spLocks/>
            </p:cNvSpPr>
            <p:nvPr/>
          </p:nvSpPr>
          <p:spPr bwMode="auto">
            <a:xfrm>
              <a:off x="1804" y="1768"/>
              <a:ext cx="91" cy="161"/>
            </a:xfrm>
            <a:custGeom>
              <a:avLst/>
              <a:gdLst>
                <a:gd name="T0" fmla="*/ 0 w 256"/>
                <a:gd name="T1" fmla="*/ 0 h 462"/>
                <a:gd name="T2" fmla="*/ 0 w 256"/>
                <a:gd name="T3" fmla="*/ 0 h 462"/>
                <a:gd name="T4" fmla="*/ 0 w 256"/>
                <a:gd name="T5" fmla="*/ 0 h 462"/>
                <a:gd name="T6" fmla="*/ 0 w 256"/>
                <a:gd name="T7" fmla="*/ 0 h 462"/>
                <a:gd name="T8" fmla="*/ 0 w 256"/>
                <a:gd name="T9" fmla="*/ 0 h 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6"/>
                <a:gd name="T16" fmla="*/ 0 h 462"/>
                <a:gd name="T17" fmla="*/ 256 w 256"/>
                <a:gd name="T18" fmla="*/ 462 h 4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6" h="462">
                  <a:moveTo>
                    <a:pt x="0" y="0"/>
                  </a:moveTo>
                  <a:lnTo>
                    <a:pt x="256" y="171"/>
                  </a:lnTo>
                  <a:lnTo>
                    <a:pt x="255" y="462"/>
                  </a:lnTo>
                  <a:lnTo>
                    <a:pt x="0" y="3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44" name="Freeform 3822"/>
            <p:cNvSpPr>
              <a:spLocks/>
            </p:cNvSpPr>
            <p:nvPr/>
          </p:nvSpPr>
          <p:spPr bwMode="auto">
            <a:xfrm>
              <a:off x="1734" y="1879"/>
              <a:ext cx="161" cy="80"/>
            </a:xfrm>
            <a:custGeom>
              <a:avLst/>
              <a:gdLst>
                <a:gd name="T0" fmla="*/ 0 w 454"/>
                <a:gd name="T1" fmla="*/ 0 h 227"/>
                <a:gd name="T2" fmla="*/ 0 w 454"/>
                <a:gd name="T3" fmla="*/ 0 h 227"/>
                <a:gd name="T4" fmla="*/ 0 w 454"/>
                <a:gd name="T5" fmla="*/ 0 h 227"/>
                <a:gd name="T6" fmla="*/ 0 w 454"/>
                <a:gd name="T7" fmla="*/ 0 h 227"/>
                <a:gd name="T8" fmla="*/ 0 w 454"/>
                <a:gd name="T9" fmla="*/ 0 h 2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4"/>
                <a:gd name="T16" fmla="*/ 0 h 227"/>
                <a:gd name="T17" fmla="*/ 454 w 454"/>
                <a:gd name="T18" fmla="*/ 227 h 2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4" h="227">
                  <a:moveTo>
                    <a:pt x="0" y="85"/>
                  </a:moveTo>
                  <a:lnTo>
                    <a:pt x="255" y="227"/>
                  </a:lnTo>
                  <a:lnTo>
                    <a:pt x="454" y="142"/>
                  </a:lnTo>
                  <a:lnTo>
                    <a:pt x="198" y="0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45" name="Freeform 3823"/>
            <p:cNvSpPr>
              <a:spLocks/>
            </p:cNvSpPr>
            <p:nvPr/>
          </p:nvSpPr>
          <p:spPr bwMode="auto">
            <a:xfrm>
              <a:off x="1807" y="1686"/>
              <a:ext cx="108" cy="139"/>
            </a:xfrm>
            <a:custGeom>
              <a:avLst/>
              <a:gdLst>
                <a:gd name="T0" fmla="*/ 0 w 152"/>
                <a:gd name="T1" fmla="*/ 0 h 194"/>
                <a:gd name="T2" fmla="*/ 1 w 152"/>
                <a:gd name="T3" fmla="*/ 1 h 194"/>
                <a:gd name="T4" fmla="*/ 1 w 152"/>
                <a:gd name="T5" fmla="*/ 1 h 194"/>
                <a:gd name="T6" fmla="*/ 0 w 152"/>
                <a:gd name="T7" fmla="*/ 1 h 194"/>
                <a:gd name="T8" fmla="*/ 0 w 152"/>
                <a:gd name="T9" fmla="*/ 0 h 1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2"/>
                <a:gd name="T16" fmla="*/ 0 h 194"/>
                <a:gd name="T17" fmla="*/ 152 w 152"/>
                <a:gd name="T18" fmla="*/ 194 h 19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2" h="194">
                  <a:moveTo>
                    <a:pt x="0" y="0"/>
                  </a:moveTo>
                  <a:lnTo>
                    <a:pt x="144" y="104"/>
                  </a:lnTo>
                  <a:lnTo>
                    <a:pt x="152" y="194"/>
                  </a:lnTo>
                  <a:lnTo>
                    <a:pt x="0" y="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46" name="Freeform 3824"/>
            <p:cNvSpPr>
              <a:spLocks/>
            </p:cNvSpPr>
            <p:nvPr/>
          </p:nvSpPr>
          <p:spPr bwMode="auto">
            <a:xfrm>
              <a:off x="1698" y="1686"/>
              <a:ext cx="109" cy="118"/>
            </a:xfrm>
            <a:custGeom>
              <a:avLst/>
              <a:gdLst>
                <a:gd name="T0" fmla="*/ 1 w 152"/>
                <a:gd name="T1" fmla="*/ 0 h 164"/>
                <a:gd name="T2" fmla="*/ 1 w 152"/>
                <a:gd name="T3" fmla="*/ 1 h 164"/>
                <a:gd name="T4" fmla="*/ 0 w 152"/>
                <a:gd name="T5" fmla="*/ 1 h 164"/>
                <a:gd name="T6" fmla="*/ 1 w 152"/>
                <a:gd name="T7" fmla="*/ 1 h 164"/>
                <a:gd name="T8" fmla="*/ 1 w 152"/>
                <a:gd name="T9" fmla="*/ 0 h 1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2"/>
                <a:gd name="T16" fmla="*/ 0 h 164"/>
                <a:gd name="T17" fmla="*/ 152 w 152"/>
                <a:gd name="T18" fmla="*/ 164 h 1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2" h="164">
                  <a:moveTo>
                    <a:pt x="152" y="0"/>
                  </a:moveTo>
                  <a:lnTo>
                    <a:pt x="152" y="84"/>
                  </a:lnTo>
                  <a:lnTo>
                    <a:pt x="0" y="164"/>
                  </a:lnTo>
                  <a:lnTo>
                    <a:pt x="2" y="80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47" name="Freeform 3825"/>
            <p:cNvSpPr>
              <a:spLocks/>
            </p:cNvSpPr>
            <p:nvPr/>
          </p:nvSpPr>
          <p:spPr bwMode="auto">
            <a:xfrm>
              <a:off x="1785" y="1911"/>
              <a:ext cx="62" cy="32"/>
            </a:xfrm>
            <a:custGeom>
              <a:avLst/>
              <a:gdLst>
                <a:gd name="T0" fmla="*/ 0 w 176"/>
                <a:gd name="T1" fmla="*/ 0 h 90"/>
                <a:gd name="T2" fmla="*/ 0 w 176"/>
                <a:gd name="T3" fmla="*/ 0 h 90"/>
                <a:gd name="T4" fmla="*/ 0 w 176"/>
                <a:gd name="T5" fmla="*/ 0 h 90"/>
                <a:gd name="T6" fmla="*/ 0 w 176"/>
                <a:gd name="T7" fmla="*/ 0 h 90"/>
                <a:gd name="T8" fmla="*/ 0 w 176"/>
                <a:gd name="T9" fmla="*/ 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6"/>
                <a:gd name="T16" fmla="*/ 0 h 90"/>
                <a:gd name="T17" fmla="*/ 176 w 176"/>
                <a:gd name="T18" fmla="*/ 90 h 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6" h="90">
                  <a:moveTo>
                    <a:pt x="0" y="34"/>
                  </a:moveTo>
                  <a:lnTo>
                    <a:pt x="101" y="90"/>
                  </a:lnTo>
                  <a:lnTo>
                    <a:pt x="176" y="58"/>
                  </a:lnTo>
                  <a:lnTo>
                    <a:pt x="67" y="0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48" name="Freeform 3826"/>
            <p:cNvSpPr>
              <a:spLocks/>
            </p:cNvSpPr>
            <p:nvPr/>
          </p:nvSpPr>
          <p:spPr bwMode="auto">
            <a:xfrm>
              <a:off x="1854" y="1753"/>
              <a:ext cx="16" cy="66"/>
            </a:xfrm>
            <a:custGeom>
              <a:avLst/>
              <a:gdLst>
                <a:gd name="T0" fmla="*/ 0 w 255"/>
                <a:gd name="T1" fmla="*/ 0 h 963"/>
                <a:gd name="T2" fmla="*/ 0 w 255"/>
                <a:gd name="T3" fmla="*/ 0 h 963"/>
                <a:gd name="T4" fmla="*/ 0 w 255"/>
                <a:gd name="T5" fmla="*/ 0 h 963"/>
                <a:gd name="T6" fmla="*/ 0 w 255"/>
                <a:gd name="T7" fmla="*/ 0 h 963"/>
                <a:gd name="T8" fmla="*/ 0 w 255"/>
                <a:gd name="T9" fmla="*/ 0 h 963"/>
                <a:gd name="T10" fmla="*/ 0 w 255"/>
                <a:gd name="T11" fmla="*/ 0 h 963"/>
                <a:gd name="T12" fmla="*/ 0 w 255"/>
                <a:gd name="T13" fmla="*/ 0 h 963"/>
                <a:gd name="T14" fmla="*/ 0 w 255"/>
                <a:gd name="T15" fmla="*/ 0 h 963"/>
                <a:gd name="T16" fmla="*/ 0 w 255"/>
                <a:gd name="T17" fmla="*/ 0 h 9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5"/>
                <a:gd name="T28" fmla="*/ 0 h 963"/>
                <a:gd name="T29" fmla="*/ 255 w 255"/>
                <a:gd name="T30" fmla="*/ 963 h 96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5" h="963">
                  <a:moveTo>
                    <a:pt x="170" y="0"/>
                  </a:moveTo>
                  <a:lnTo>
                    <a:pt x="0" y="170"/>
                  </a:lnTo>
                  <a:lnTo>
                    <a:pt x="142" y="737"/>
                  </a:lnTo>
                  <a:lnTo>
                    <a:pt x="0" y="907"/>
                  </a:lnTo>
                  <a:lnTo>
                    <a:pt x="85" y="963"/>
                  </a:lnTo>
                  <a:lnTo>
                    <a:pt x="255" y="737"/>
                  </a:lnTo>
                  <a:lnTo>
                    <a:pt x="113" y="198"/>
                  </a:lnTo>
                  <a:lnTo>
                    <a:pt x="255" y="56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49" name="Freeform 3827"/>
            <p:cNvSpPr>
              <a:spLocks/>
            </p:cNvSpPr>
            <p:nvPr/>
          </p:nvSpPr>
          <p:spPr bwMode="auto">
            <a:xfrm>
              <a:off x="1860" y="1799"/>
              <a:ext cx="68" cy="23"/>
            </a:xfrm>
            <a:custGeom>
              <a:avLst/>
              <a:gdLst>
                <a:gd name="T0" fmla="*/ 0 w 192"/>
                <a:gd name="T1" fmla="*/ 0 h 64"/>
                <a:gd name="T2" fmla="*/ 0 w 192"/>
                <a:gd name="T3" fmla="*/ 0 h 64"/>
                <a:gd name="T4" fmla="*/ 0 w 192"/>
                <a:gd name="T5" fmla="*/ 0 h 64"/>
                <a:gd name="T6" fmla="*/ 0 w 192"/>
                <a:gd name="T7" fmla="*/ 0 h 64"/>
                <a:gd name="T8" fmla="*/ 0 w 192"/>
                <a:gd name="T9" fmla="*/ 0 h 64"/>
                <a:gd name="T10" fmla="*/ 0 w 192"/>
                <a:gd name="T11" fmla="*/ 0 h 64"/>
                <a:gd name="T12" fmla="*/ 0 w 192"/>
                <a:gd name="T13" fmla="*/ 0 h 64"/>
                <a:gd name="T14" fmla="*/ 0 w 192"/>
                <a:gd name="T15" fmla="*/ 0 h 64"/>
                <a:gd name="T16" fmla="*/ 0 w 192"/>
                <a:gd name="T17" fmla="*/ 0 h 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2"/>
                <a:gd name="T28" fmla="*/ 0 h 64"/>
                <a:gd name="T29" fmla="*/ 192 w 192"/>
                <a:gd name="T30" fmla="*/ 64 h 6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2" h="64">
                  <a:moveTo>
                    <a:pt x="174" y="0"/>
                  </a:moveTo>
                  <a:lnTo>
                    <a:pt x="146" y="24"/>
                  </a:lnTo>
                  <a:lnTo>
                    <a:pt x="30" y="10"/>
                  </a:lnTo>
                  <a:lnTo>
                    <a:pt x="0" y="56"/>
                  </a:lnTo>
                  <a:lnTo>
                    <a:pt x="18" y="64"/>
                  </a:lnTo>
                  <a:lnTo>
                    <a:pt x="38" y="30"/>
                  </a:lnTo>
                  <a:lnTo>
                    <a:pt x="154" y="42"/>
                  </a:lnTo>
                  <a:lnTo>
                    <a:pt x="192" y="11"/>
                  </a:lnTo>
                  <a:lnTo>
                    <a:pt x="17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50" name="Freeform 3828"/>
            <p:cNvSpPr>
              <a:spLocks/>
            </p:cNvSpPr>
            <p:nvPr/>
          </p:nvSpPr>
          <p:spPr bwMode="auto">
            <a:xfrm>
              <a:off x="1865" y="1697"/>
              <a:ext cx="135" cy="106"/>
            </a:xfrm>
            <a:custGeom>
              <a:avLst/>
              <a:gdLst>
                <a:gd name="T0" fmla="*/ 0 w 384"/>
                <a:gd name="T1" fmla="*/ 0 h 300"/>
                <a:gd name="T2" fmla="*/ 0 w 384"/>
                <a:gd name="T3" fmla="*/ 0 h 300"/>
                <a:gd name="T4" fmla="*/ 0 w 384"/>
                <a:gd name="T5" fmla="*/ 0 h 300"/>
                <a:gd name="T6" fmla="*/ 0 w 384"/>
                <a:gd name="T7" fmla="*/ 0 h 300"/>
                <a:gd name="T8" fmla="*/ 0 w 384"/>
                <a:gd name="T9" fmla="*/ 0 h 3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4"/>
                <a:gd name="T16" fmla="*/ 0 h 300"/>
                <a:gd name="T17" fmla="*/ 384 w 384"/>
                <a:gd name="T18" fmla="*/ 300 h 3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4" h="300">
                  <a:moveTo>
                    <a:pt x="0" y="159"/>
                  </a:moveTo>
                  <a:lnTo>
                    <a:pt x="180" y="300"/>
                  </a:lnTo>
                  <a:lnTo>
                    <a:pt x="384" y="153"/>
                  </a:lnTo>
                  <a:lnTo>
                    <a:pt x="192" y="0"/>
                  </a:lnTo>
                  <a:lnTo>
                    <a:pt x="0" y="159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51" name="Freeform 3829"/>
            <p:cNvSpPr>
              <a:spLocks/>
            </p:cNvSpPr>
            <p:nvPr/>
          </p:nvSpPr>
          <p:spPr bwMode="auto">
            <a:xfrm>
              <a:off x="1932" y="1621"/>
              <a:ext cx="158" cy="130"/>
            </a:xfrm>
            <a:custGeom>
              <a:avLst/>
              <a:gdLst>
                <a:gd name="T0" fmla="*/ 0 w 447"/>
                <a:gd name="T1" fmla="*/ 0 h 366"/>
                <a:gd name="T2" fmla="*/ 0 w 447"/>
                <a:gd name="T3" fmla="*/ 0 h 366"/>
                <a:gd name="T4" fmla="*/ 0 w 447"/>
                <a:gd name="T5" fmla="*/ 0 h 366"/>
                <a:gd name="T6" fmla="*/ 0 w 447"/>
                <a:gd name="T7" fmla="*/ 0 h 366"/>
                <a:gd name="T8" fmla="*/ 0 w 447"/>
                <a:gd name="T9" fmla="*/ 0 h 3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7"/>
                <a:gd name="T16" fmla="*/ 0 h 366"/>
                <a:gd name="T17" fmla="*/ 447 w 447"/>
                <a:gd name="T18" fmla="*/ 366 h 3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7" h="366">
                  <a:moveTo>
                    <a:pt x="0" y="214"/>
                  </a:moveTo>
                  <a:lnTo>
                    <a:pt x="192" y="366"/>
                  </a:lnTo>
                  <a:lnTo>
                    <a:pt x="447" y="180"/>
                  </a:lnTo>
                  <a:lnTo>
                    <a:pt x="252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52" name="Freeform 3830"/>
            <p:cNvSpPr>
              <a:spLocks/>
            </p:cNvSpPr>
            <p:nvPr/>
          </p:nvSpPr>
          <p:spPr bwMode="auto">
            <a:xfrm>
              <a:off x="2020" y="1543"/>
              <a:ext cx="166" cy="142"/>
            </a:xfrm>
            <a:custGeom>
              <a:avLst/>
              <a:gdLst>
                <a:gd name="T0" fmla="*/ 0 w 233"/>
                <a:gd name="T1" fmla="*/ 1 h 198"/>
                <a:gd name="T2" fmla="*/ 1 w 233"/>
                <a:gd name="T3" fmla="*/ 1 h 198"/>
                <a:gd name="T4" fmla="*/ 1 w 233"/>
                <a:gd name="T5" fmla="*/ 1 h 198"/>
                <a:gd name="T6" fmla="*/ 1 w 233"/>
                <a:gd name="T7" fmla="*/ 0 h 198"/>
                <a:gd name="T8" fmla="*/ 0 w 233"/>
                <a:gd name="T9" fmla="*/ 1 h 1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3"/>
                <a:gd name="T16" fmla="*/ 0 h 198"/>
                <a:gd name="T17" fmla="*/ 233 w 233"/>
                <a:gd name="T18" fmla="*/ 198 h 19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3" h="198">
                  <a:moveTo>
                    <a:pt x="0" y="110"/>
                  </a:moveTo>
                  <a:lnTo>
                    <a:pt x="99" y="198"/>
                  </a:lnTo>
                  <a:lnTo>
                    <a:pt x="233" y="99"/>
                  </a:lnTo>
                  <a:lnTo>
                    <a:pt x="132" y="0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53" name="Freeform 3831"/>
            <p:cNvSpPr>
              <a:spLocks/>
            </p:cNvSpPr>
            <p:nvPr/>
          </p:nvSpPr>
          <p:spPr bwMode="auto">
            <a:xfrm>
              <a:off x="1654" y="1788"/>
              <a:ext cx="114" cy="64"/>
            </a:xfrm>
            <a:custGeom>
              <a:avLst/>
              <a:gdLst>
                <a:gd name="T0" fmla="*/ 1 w 159"/>
                <a:gd name="T1" fmla="*/ 1 h 90"/>
                <a:gd name="T2" fmla="*/ 0 w 159"/>
                <a:gd name="T3" fmla="*/ 1 h 90"/>
                <a:gd name="T4" fmla="*/ 1 w 159"/>
                <a:gd name="T5" fmla="*/ 0 h 90"/>
                <a:gd name="T6" fmla="*/ 1 w 159"/>
                <a:gd name="T7" fmla="*/ 1 h 90"/>
                <a:gd name="T8" fmla="*/ 1 w 159"/>
                <a:gd name="T9" fmla="*/ 1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90"/>
                <a:gd name="T17" fmla="*/ 159 w 159"/>
                <a:gd name="T18" fmla="*/ 90 h 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90">
                  <a:moveTo>
                    <a:pt x="136" y="90"/>
                  </a:moveTo>
                  <a:lnTo>
                    <a:pt x="0" y="10"/>
                  </a:lnTo>
                  <a:lnTo>
                    <a:pt x="18" y="0"/>
                  </a:lnTo>
                  <a:lnTo>
                    <a:pt x="159" y="85"/>
                  </a:lnTo>
                  <a:lnTo>
                    <a:pt x="136" y="90"/>
                  </a:ln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29754" name="Freeform 3832"/>
            <p:cNvSpPr>
              <a:spLocks/>
            </p:cNvSpPr>
            <p:nvPr/>
          </p:nvSpPr>
          <p:spPr bwMode="auto">
            <a:xfrm>
              <a:off x="1666" y="1767"/>
              <a:ext cx="102" cy="82"/>
            </a:xfrm>
            <a:custGeom>
              <a:avLst/>
              <a:gdLst>
                <a:gd name="T0" fmla="*/ 1 w 142"/>
                <a:gd name="T1" fmla="*/ 1 h 114"/>
                <a:gd name="T2" fmla="*/ 1 w 142"/>
                <a:gd name="T3" fmla="*/ 1 h 114"/>
                <a:gd name="T4" fmla="*/ 0 w 142"/>
                <a:gd name="T5" fmla="*/ 0 h 114"/>
                <a:gd name="T6" fmla="*/ 0 w 142"/>
                <a:gd name="T7" fmla="*/ 1 h 114"/>
                <a:gd name="T8" fmla="*/ 1 w 142"/>
                <a:gd name="T9" fmla="*/ 1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2"/>
                <a:gd name="T16" fmla="*/ 0 h 114"/>
                <a:gd name="T17" fmla="*/ 142 w 142"/>
                <a:gd name="T18" fmla="*/ 114 h 1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2" h="114">
                  <a:moveTo>
                    <a:pt x="142" y="114"/>
                  </a:moveTo>
                  <a:lnTo>
                    <a:pt x="142" y="85"/>
                  </a:lnTo>
                  <a:lnTo>
                    <a:pt x="0" y="0"/>
                  </a:lnTo>
                  <a:lnTo>
                    <a:pt x="0" y="29"/>
                  </a:lnTo>
                  <a:lnTo>
                    <a:pt x="142" y="114"/>
                  </a:ln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29755" name="Group 3833"/>
            <p:cNvGrpSpPr>
              <a:grpSpLocks/>
            </p:cNvGrpSpPr>
            <p:nvPr/>
          </p:nvGrpSpPr>
          <p:grpSpPr bwMode="auto">
            <a:xfrm rot="4306149">
              <a:off x="1577" y="1754"/>
              <a:ext cx="125" cy="71"/>
              <a:chOff x="1644" y="3016"/>
              <a:chExt cx="171" cy="97"/>
            </a:xfrm>
          </p:grpSpPr>
          <p:sp>
            <p:nvSpPr>
              <p:cNvPr id="29756" name="Oval 3834"/>
              <p:cNvSpPr>
                <a:spLocks noChangeArrowheads="1"/>
              </p:cNvSpPr>
              <p:nvPr/>
            </p:nvSpPr>
            <p:spPr bwMode="auto">
              <a:xfrm>
                <a:off x="1644" y="3028"/>
                <a:ext cx="171" cy="85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ja-JP" altLang="en-US" sz="3200">
                  <a:latin typeface="Times New Roman" charset="0"/>
                </a:endParaRPr>
              </a:p>
            </p:txBody>
          </p:sp>
          <p:sp>
            <p:nvSpPr>
              <p:cNvPr id="29757" name="AutoShape 3835"/>
              <p:cNvSpPr>
                <a:spLocks noChangeArrowheads="1"/>
              </p:cNvSpPr>
              <p:nvPr/>
            </p:nvSpPr>
            <p:spPr bwMode="auto">
              <a:xfrm rot="5400000">
                <a:off x="1701" y="2959"/>
                <a:ext cx="57" cy="171"/>
              </a:xfrm>
              <a:prstGeom prst="moon">
                <a:avLst>
                  <a:gd name="adj" fmla="val 33329"/>
                </a:avLst>
              </a:prstGeom>
              <a:solidFill>
                <a:srgbClr val="FF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ja-JP" altLang="en-US" sz="3200">
                  <a:latin typeface="Times New Roman" charset="0"/>
                </a:endParaRPr>
              </a:p>
            </p:txBody>
          </p:sp>
        </p:grpSp>
      </p:grpSp>
      <p:sp>
        <p:nvSpPr>
          <p:cNvPr id="29736" name="Rectangle 3836"/>
          <p:cNvSpPr>
            <a:spLocks noChangeArrowheads="1"/>
          </p:cNvSpPr>
          <p:nvPr/>
        </p:nvSpPr>
        <p:spPr bwMode="auto">
          <a:xfrm>
            <a:off x="1835150" y="4941888"/>
            <a:ext cx="754063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altLang="ja-JP" sz="1600" b="1"/>
              <a:t>Users</a:t>
            </a:r>
          </a:p>
        </p:txBody>
      </p:sp>
      <p:sp>
        <p:nvSpPr>
          <p:cNvPr id="29737" name="正方形/長方形 3838"/>
          <p:cNvSpPr>
            <a:spLocks noChangeArrowheads="1"/>
          </p:cNvSpPr>
          <p:nvPr/>
        </p:nvSpPr>
        <p:spPr bwMode="auto">
          <a:xfrm>
            <a:off x="6626225" y="1125538"/>
            <a:ext cx="247967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altLang="ja-JP" sz="1800" b="1" i="1">
                <a:solidFill>
                  <a:schemeClr val="accent2"/>
                </a:solidFill>
              </a:rPr>
              <a:t>FORMOSAT (Taiwan)</a:t>
            </a:r>
            <a:endParaRPr lang="ja-JP" altLang="en-US" sz="1800"/>
          </a:p>
        </p:txBody>
      </p:sp>
    </p:spTree>
    <p:extLst>
      <p:ext uri="{BB962C8B-B14F-4D97-AF65-F5344CB8AC3E}">
        <p14:creationId xmlns:p14="http://schemas.microsoft.com/office/powerpoint/2010/main" xmlns="" val="24968796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638" descr="a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279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19" name="Picture 2629" descr="20082114302527378">
            <a:hlinkClick r:id="rId3" tooltip="/uploadfiles/200802/20082114302527378.jpg"/>
          </p:cNvPr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71438" y="4071938"/>
            <a:ext cx="3498850" cy="259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20" name="Picture 2596" descr="theos__1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3714750" y="4071938"/>
            <a:ext cx="2460625" cy="2609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21" name="Text Box 2597"/>
          <p:cNvSpPr txBox="1">
            <a:spLocks noChangeArrowheads="1"/>
          </p:cNvSpPr>
          <p:nvPr/>
        </p:nvSpPr>
        <p:spPr bwMode="auto">
          <a:xfrm>
            <a:off x="5246688" y="4062413"/>
            <a:ext cx="97631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ja-JP">
                <a:solidFill>
                  <a:schemeClr val="bg1"/>
                </a:solidFill>
                <a:latin typeface="+mn-lt"/>
              </a:rPr>
              <a:t>THEOS</a:t>
            </a:r>
          </a:p>
        </p:txBody>
      </p:sp>
      <p:sp>
        <p:nvSpPr>
          <p:cNvPr id="9222" name="Text Box 2600"/>
          <p:cNvSpPr txBox="1">
            <a:spLocks noChangeArrowheads="1"/>
          </p:cNvSpPr>
          <p:nvPr/>
        </p:nvSpPr>
        <p:spPr bwMode="auto">
          <a:xfrm>
            <a:off x="4746625" y="6073775"/>
            <a:ext cx="124933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ja-JP">
                <a:solidFill>
                  <a:schemeClr val="bg1"/>
                </a:solidFill>
                <a:latin typeface="+mn-lt"/>
              </a:rPr>
              <a:t>PAN: 2m</a:t>
            </a:r>
          </a:p>
          <a:p>
            <a:pPr eaLnBrk="1" hangingPunct="1"/>
            <a:r>
              <a:rPr lang="en-US" altLang="ja-JP">
                <a:solidFill>
                  <a:schemeClr val="bg1"/>
                </a:solidFill>
                <a:latin typeface="+mn-lt"/>
              </a:rPr>
              <a:t>Multi: 15m</a:t>
            </a:r>
          </a:p>
        </p:txBody>
      </p:sp>
      <p:pic>
        <p:nvPicPr>
          <p:cNvPr id="9223" name="Picture 2598" descr="satellite"/>
          <p:cNvPicPr>
            <a:picLocks noChangeAspect="1" noChangeArrowheads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4500563" y="2003425"/>
            <a:ext cx="4572000" cy="187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447" name="Text Box 2599"/>
          <p:cNvSpPr txBox="1">
            <a:spLocks noChangeArrowheads="1"/>
          </p:cNvSpPr>
          <p:nvPr/>
        </p:nvSpPr>
        <p:spPr bwMode="auto">
          <a:xfrm>
            <a:off x="4470400" y="3013075"/>
            <a:ext cx="2224487" cy="9233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ja-JP">
                <a:effectLst>
                  <a:outerShdw blurRad="38100" dist="38100" dir="2700000" algn="tl">
                    <a:srgbClr val="DDDDDD"/>
                  </a:outerShdw>
                </a:effectLst>
                <a:latin typeface="+mn-lt"/>
              </a:rPr>
              <a:t>LISS-4: 5.8m Pan</a:t>
            </a:r>
          </a:p>
          <a:p>
            <a:pPr eaLnBrk="1" hangingPunct="1"/>
            <a:r>
              <a:rPr lang="en-US" altLang="ja-JP">
                <a:effectLst>
                  <a:outerShdw blurRad="38100" dist="38100" dir="2700000" algn="tl">
                    <a:srgbClr val="DDDDDD"/>
                  </a:outerShdw>
                </a:effectLst>
                <a:latin typeface="+mn-lt"/>
              </a:rPr>
              <a:t>LISS-3: 23.5m Multi</a:t>
            </a:r>
          </a:p>
          <a:p>
            <a:pPr eaLnBrk="1" hangingPunct="1"/>
            <a:r>
              <a:rPr lang="en-US" altLang="ja-JP">
                <a:effectLst>
                  <a:outerShdw blurRad="38100" dist="38100" dir="2700000" algn="tl">
                    <a:srgbClr val="DDDDDD"/>
                  </a:outerShdw>
                </a:effectLst>
                <a:latin typeface="+mn-lt"/>
              </a:rPr>
              <a:t>AWiFS: 56m Multi</a:t>
            </a:r>
          </a:p>
        </p:txBody>
      </p:sp>
      <p:sp>
        <p:nvSpPr>
          <p:cNvPr id="9225" name="Text Box 2594"/>
          <p:cNvSpPr txBox="1">
            <a:spLocks noChangeArrowheads="1"/>
          </p:cNvSpPr>
          <p:nvPr/>
        </p:nvSpPr>
        <p:spPr bwMode="auto">
          <a:xfrm>
            <a:off x="7243763" y="1941513"/>
            <a:ext cx="168575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ja-JP">
                <a:latin typeface="+mn-lt"/>
              </a:rPr>
              <a:t>Resourcesat-1</a:t>
            </a:r>
          </a:p>
        </p:txBody>
      </p:sp>
      <p:pic>
        <p:nvPicPr>
          <p:cNvPr id="9226" name="Picture 2601" descr="ALOS_Orbit_Angle1"/>
          <p:cNvPicPr>
            <a:picLocks noChangeAspect="1" noChangeArrowheads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71438" y="2012950"/>
            <a:ext cx="4286250" cy="1876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27" name="Text Box 2602"/>
          <p:cNvSpPr txBox="1">
            <a:spLocks noChangeArrowheads="1"/>
          </p:cNvSpPr>
          <p:nvPr/>
        </p:nvSpPr>
        <p:spPr bwMode="auto">
          <a:xfrm>
            <a:off x="1214438" y="3013075"/>
            <a:ext cx="2939076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ja-JP">
                <a:solidFill>
                  <a:schemeClr val="bg1"/>
                </a:solidFill>
                <a:latin typeface="+mn-lt"/>
              </a:rPr>
              <a:t>PRISM: 2.5m Pan</a:t>
            </a:r>
          </a:p>
          <a:p>
            <a:pPr eaLnBrk="1" hangingPunct="1"/>
            <a:r>
              <a:rPr lang="en-US" altLang="ja-JP">
                <a:solidFill>
                  <a:schemeClr val="bg1"/>
                </a:solidFill>
                <a:latin typeface="+mn-lt"/>
              </a:rPr>
              <a:t>AVNIR-1: 10m Multi</a:t>
            </a:r>
          </a:p>
          <a:p>
            <a:pPr eaLnBrk="1" hangingPunct="1"/>
            <a:r>
              <a:rPr lang="en-US" altLang="ja-JP">
                <a:solidFill>
                  <a:schemeClr val="bg1"/>
                </a:solidFill>
                <a:latin typeface="+mn-lt"/>
              </a:rPr>
              <a:t>PALSAR: 10-100m L-Band</a:t>
            </a:r>
          </a:p>
        </p:txBody>
      </p:sp>
      <p:sp>
        <p:nvSpPr>
          <p:cNvPr id="9228" name="Text Box 2595"/>
          <p:cNvSpPr txBox="1">
            <a:spLocks noChangeArrowheads="1"/>
          </p:cNvSpPr>
          <p:nvPr/>
        </p:nvSpPr>
        <p:spPr bwMode="auto">
          <a:xfrm>
            <a:off x="71438" y="1941513"/>
            <a:ext cx="81334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ja-JP">
                <a:solidFill>
                  <a:schemeClr val="bg1"/>
                </a:solidFill>
                <a:latin typeface="+mn-lt"/>
              </a:rPr>
              <a:t>ALOS</a:t>
            </a:r>
          </a:p>
        </p:txBody>
      </p:sp>
      <p:sp>
        <p:nvSpPr>
          <p:cNvPr id="9229" name="Text Box 2627"/>
          <p:cNvSpPr txBox="1">
            <a:spLocks noChangeArrowheads="1"/>
          </p:cNvSpPr>
          <p:nvPr/>
        </p:nvSpPr>
        <p:spPr bwMode="auto">
          <a:xfrm>
            <a:off x="2076450" y="6073775"/>
            <a:ext cx="133894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ja-JP">
                <a:solidFill>
                  <a:schemeClr val="bg1"/>
                </a:solidFill>
                <a:latin typeface="+mn-lt"/>
              </a:rPr>
              <a:t>EOC: 6.6m</a:t>
            </a:r>
          </a:p>
          <a:p>
            <a:pPr eaLnBrk="1" hangingPunct="1"/>
            <a:r>
              <a:rPr lang="en-US" altLang="ja-JP">
                <a:solidFill>
                  <a:schemeClr val="bg1"/>
                </a:solidFill>
                <a:latin typeface="+mn-lt"/>
              </a:rPr>
              <a:t>OSMI: 1km</a:t>
            </a:r>
          </a:p>
        </p:txBody>
      </p:sp>
      <p:sp>
        <p:nvSpPr>
          <p:cNvPr id="9230" name="Text Box 2630"/>
          <p:cNvSpPr txBox="1">
            <a:spLocks noChangeArrowheads="1"/>
          </p:cNvSpPr>
          <p:nvPr/>
        </p:nvSpPr>
        <p:spPr bwMode="auto">
          <a:xfrm>
            <a:off x="71438" y="4062413"/>
            <a:ext cx="148873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ja-JP">
                <a:solidFill>
                  <a:schemeClr val="bg1"/>
                </a:solidFill>
                <a:latin typeface="+mn-lt"/>
              </a:rPr>
              <a:t>KOMPSAT-1</a:t>
            </a:r>
          </a:p>
        </p:txBody>
      </p:sp>
      <p:sp>
        <p:nvSpPr>
          <p:cNvPr id="9231" name="Text Box 2632"/>
          <p:cNvSpPr txBox="1">
            <a:spLocks noChangeArrowheads="1"/>
          </p:cNvSpPr>
          <p:nvPr/>
        </p:nvSpPr>
        <p:spPr bwMode="auto">
          <a:xfrm>
            <a:off x="985838" y="1341438"/>
            <a:ext cx="605098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ja-JP" sz="2800" b="1">
                <a:latin typeface="+mn-lt"/>
              </a:rPr>
              <a:t>Current Participating EO Satellites</a:t>
            </a:r>
          </a:p>
        </p:txBody>
      </p:sp>
      <p:pic>
        <p:nvPicPr>
          <p:cNvPr id="9233" name="Picture 17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6286500" y="4071938"/>
            <a:ext cx="2762250" cy="2617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34" name="Text Box 2597"/>
          <p:cNvSpPr txBox="1">
            <a:spLocks noChangeArrowheads="1"/>
          </p:cNvSpPr>
          <p:nvPr/>
        </p:nvSpPr>
        <p:spPr bwMode="auto">
          <a:xfrm>
            <a:off x="6286500" y="4071938"/>
            <a:ext cx="1709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ja-JP">
                <a:solidFill>
                  <a:schemeClr val="bg1"/>
                </a:solidFill>
                <a:latin typeface="+mn-lt"/>
              </a:rPr>
              <a:t>FORMOSAT-2</a:t>
            </a:r>
          </a:p>
        </p:txBody>
      </p:sp>
      <p:sp>
        <p:nvSpPr>
          <p:cNvPr id="9235" name="Text Box 2600"/>
          <p:cNvSpPr txBox="1">
            <a:spLocks noChangeArrowheads="1"/>
          </p:cNvSpPr>
          <p:nvPr/>
        </p:nvSpPr>
        <p:spPr bwMode="auto">
          <a:xfrm>
            <a:off x="7770813" y="6083300"/>
            <a:ext cx="112095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ja-JP">
                <a:solidFill>
                  <a:schemeClr val="bg1"/>
                </a:solidFill>
                <a:latin typeface="+mn-lt"/>
              </a:rPr>
              <a:t>PAN: 2m</a:t>
            </a:r>
          </a:p>
          <a:p>
            <a:pPr eaLnBrk="1" hangingPunct="1"/>
            <a:r>
              <a:rPr lang="en-US" altLang="ja-JP">
                <a:solidFill>
                  <a:schemeClr val="bg1"/>
                </a:solidFill>
                <a:latin typeface="+mn-lt"/>
              </a:rPr>
              <a:t>Multi: 8m</a:t>
            </a:r>
          </a:p>
        </p:txBody>
      </p:sp>
      <p:sp>
        <p:nvSpPr>
          <p:cNvPr id="2" name="スライド番号プレースホルダー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FEC368-1D7A-4F81-ABF6-AE0E36BAF64C}" type="slidenum">
              <a:rPr lang="en-US" smtClean="0"/>
              <a:pPr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2953067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3" name="Picture 23" descr="a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279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4" name="Text Box 15"/>
          <p:cNvSpPr txBox="1">
            <a:spLocks noChangeArrowheads="1"/>
          </p:cNvSpPr>
          <p:nvPr/>
        </p:nvSpPr>
        <p:spPr bwMode="auto">
          <a:xfrm>
            <a:off x="684213" y="1341438"/>
            <a:ext cx="664972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Verdan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ja-JP" sz="2800" b="1">
                <a:latin typeface="+mn-lt"/>
              </a:rPr>
              <a:t>Latest List of Emergency Observation</a:t>
            </a:r>
          </a:p>
        </p:txBody>
      </p:sp>
      <p:sp>
        <p:nvSpPr>
          <p:cNvPr id="3" name="スライド番号プレースホルダー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FEC368-1D7A-4F81-ABF6-AE0E36BAF64C}" type="slidenum">
              <a:rPr lang="en-US" smtClean="0"/>
              <a:pPr/>
              <a:t>8</a:t>
            </a:fld>
            <a:endParaRPr lang="en-US"/>
          </a:p>
        </p:txBody>
      </p:sp>
      <p:pic>
        <p:nvPicPr>
          <p:cNvPr id="4" name="図 3" descr="スクリーンショット（2012-08-21 22.02.04）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0" y="2086638"/>
            <a:ext cx="9144000" cy="46302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13692266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3" name="Picture 23" descr="a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1279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スライド番号プレースホルダー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FEC368-1D7A-4F81-ABF6-AE0E36BAF64C}" type="slidenum">
              <a:rPr lang="en-US" smtClean="0"/>
              <a:pPr/>
              <a:t>9</a:t>
            </a:fld>
            <a:endParaRPr lang="en-US"/>
          </a:p>
        </p:txBody>
      </p:sp>
      <p:sp>
        <p:nvSpPr>
          <p:cNvPr id="8" name="正方形/長方形 7"/>
          <p:cNvSpPr/>
          <p:nvPr/>
        </p:nvSpPr>
        <p:spPr>
          <a:xfrm>
            <a:off x="2490376" y="6509968"/>
            <a:ext cx="665362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altLang="ja-JP" dirty="0">
                <a:hlinkClick r:id="rId3"/>
              </a:rPr>
              <a:t>https://</a:t>
            </a:r>
            <a:r>
              <a:rPr lang="en-US" altLang="ja-JP" dirty="0" err="1">
                <a:hlinkClick r:id="rId3"/>
              </a:rPr>
              <a:t>sentinel.tksc.jaxa.jp</a:t>
            </a:r>
            <a:r>
              <a:rPr lang="en-US" altLang="ja-JP" dirty="0">
                <a:hlinkClick r:id="rId3"/>
              </a:rPr>
              <a:t>/sentinel2/</a:t>
            </a:r>
            <a:r>
              <a:rPr lang="en-US" altLang="ja-JP" dirty="0" err="1">
                <a:hlinkClick r:id="rId3"/>
              </a:rPr>
              <a:t>topControl.action</a:t>
            </a:r>
            <a:endParaRPr lang="ja-JP" altLang="en-US" dirty="0"/>
          </a:p>
        </p:txBody>
      </p:sp>
      <p:pic>
        <p:nvPicPr>
          <p:cNvPr id="4" name="図 3" descr="スクリーンショット（2012-08-21 22.04.59）.png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2946" y="1132361"/>
            <a:ext cx="9144000" cy="54457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15661715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クラリティ">
  <a:themeElements>
    <a:clrScheme name="Clarity">
      <a:dk1>
        <a:srgbClr val="292934"/>
      </a:dk1>
      <a:lt1>
        <a:srgbClr val="FFFFFF"/>
      </a:lt1>
      <a:dk2>
        <a:srgbClr val="D2533C"/>
      </a:dk2>
      <a:lt2>
        <a:srgbClr val="F3F2DC"/>
      </a:lt2>
      <a:accent1>
        <a:srgbClr val="93A299"/>
      </a:accent1>
      <a:accent2>
        <a:srgbClr val="AD8F67"/>
      </a:accent2>
      <a:accent3>
        <a:srgbClr val="726056"/>
      </a:accent3>
      <a:accent4>
        <a:srgbClr val="4C5A6A"/>
      </a:accent4>
      <a:accent5>
        <a:srgbClr val="808DA0"/>
      </a:accent5>
      <a:accent6>
        <a:srgbClr val="79463D"/>
      </a:accent6>
      <a:hlink>
        <a:srgbClr val="0000FF"/>
      </a:hlink>
      <a:folHlink>
        <a:srgbClr val="800080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돋움"/>
        <a:font script="Hans" typeface="方正舒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돋움"/>
        <a:font script="Hans" typeface="方正舒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Clarity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hade val="86000"/>
                <a:satMod val="140000"/>
              </a:schemeClr>
            </a:gs>
            <a:gs pos="45000">
              <a:schemeClr val="phClr">
                <a:tint val="48000"/>
                <a:satMod val="150000"/>
              </a:schemeClr>
            </a:gs>
            <a:gs pos="100000">
              <a:schemeClr val="phClr">
                <a:tint val="28000"/>
                <a:satMod val="160000"/>
              </a:schemeClr>
            </a:gs>
          </a:gsLst>
          <a:path path="circle">
            <a:fillToRect l="100000" t="100000" r="100000" b="100000"/>
          </a:path>
        </a:gradFill>
        <a:gradFill rotWithShape="1">
          <a:gsLst>
            <a:gs pos="0">
              <a:schemeClr val="phClr">
                <a:shade val="70000"/>
                <a:satMod val="150000"/>
              </a:schemeClr>
            </a:gs>
            <a:gs pos="34000">
              <a:schemeClr val="phClr">
                <a:shade val="70000"/>
                <a:satMod val="140000"/>
              </a:schemeClr>
            </a:gs>
            <a:gs pos="70000">
              <a:schemeClr val="phClr">
                <a:tint val="100000"/>
                <a:shade val="90000"/>
                <a:satMod val="140000"/>
              </a:schemeClr>
            </a:gs>
            <a:gs pos="100000">
              <a:schemeClr val="phClr">
                <a:tint val="100000"/>
                <a:shade val="100000"/>
                <a:satMod val="100000"/>
              </a:schemeClr>
            </a:gs>
          </a:gsLst>
          <a:path path="circle">
            <a:fillToRect l="100000" t="100000" r="100000" b="10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26425" cap="flat" cmpd="sng" algn="ctr">
          <a:solidFill>
            <a:schemeClr val="phClr"/>
          </a:solidFill>
          <a:prstDash val="solid"/>
        </a:ln>
        <a:ln w="4445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2700000" algn="br" rotWithShape="0">
              <a:srgbClr val="000000">
                <a:alpha val="60000"/>
              </a:srgbClr>
            </a:outerShdw>
          </a:effectLst>
        </a:effectStyle>
        <a:effectStyle>
          <a:effectLst>
            <a:outerShdw blurRad="38100" dist="25400" dir="2700000" algn="br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5100000"/>
            </a:lightRig>
          </a:scene3d>
          <a:sp3d contourW="6350">
            <a:bevelT w="29210" h="12700"/>
            <a:contourClr>
              <a:schemeClr val="phClr">
                <a:shade val="30000"/>
                <a:satMod val="13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5000"/>
                <a:satMod val="180000"/>
              </a:schemeClr>
            </a:gs>
            <a:gs pos="40000">
              <a:schemeClr val="phClr">
                <a:tint val="95000"/>
                <a:shade val="85000"/>
                <a:satMod val="150000"/>
              </a:schemeClr>
            </a:gs>
            <a:gs pos="100000">
              <a:schemeClr val="phClr">
                <a:shade val="45000"/>
                <a:satMod val="200000"/>
              </a:schemeClr>
            </a:gs>
          </a:gsLst>
          <a:lin ang="5400000" scaled="0"/>
        </a:gradFill>
        <a:blipFill rotWithShape="1">
          <a:blip xmlns:r="http://schemas.openxmlformats.org/officeDocument/2006/relationships" r:embed="rId1">
            <a:duotone>
              <a:schemeClr val="phClr">
                <a:shade val="55000"/>
              </a:schemeClr>
              <a:schemeClr val="phClr">
                <a:tint val="97000"/>
                <a:satMod val="95000"/>
              </a:schemeClr>
            </a:duotone>
          </a:blip>
          <a:tile tx="0" ty="0" sx="70000" sy="70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ホワイ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ホワイ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クラリティ.thmx</Template>
  <TotalTime>4962</TotalTime>
  <Words>978</Words>
  <Application>Microsoft Office PowerPoint</Application>
  <PresentationFormat>On-screen Show (4:3)</PresentationFormat>
  <Paragraphs>294</Paragraphs>
  <Slides>27</Slides>
  <Notes>12</Notes>
  <HiddenSlides>0</HiddenSlides>
  <MMClips>0</MMClips>
  <ScaleCrop>false</ScaleCrop>
  <HeadingPairs>
    <vt:vector size="6" baseType="variant"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27</vt:i4>
      </vt:variant>
    </vt:vector>
  </HeadingPairs>
  <TitlesOfParts>
    <vt:vector size="29" baseType="lpstr">
      <vt:lpstr>クラリティ</vt:lpstr>
      <vt:lpstr>Clip</vt:lpstr>
      <vt:lpstr>Satellite Based Emergency Mapping for Flood in Thailand Sentinel  Asia  and International  Disaster Charter  for  Flood  in  Thailand</vt:lpstr>
      <vt:lpstr>Slide 2</vt:lpstr>
      <vt:lpstr>Slide 3</vt:lpstr>
      <vt:lpstr>Slide 4</vt:lpstr>
      <vt:lpstr>Slide 5</vt:lpstr>
      <vt:lpstr>Slide 6</vt:lpstr>
      <vt:lpstr>Slide 7</vt:lpstr>
      <vt:lpstr>Slide 8</vt:lpstr>
      <vt:lpstr>Slide 9</vt:lpstr>
      <vt:lpstr>Slide 10</vt:lpstr>
      <vt:lpstr>International Charter</vt:lpstr>
      <vt:lpstr>Slide 12</vt:lpstr>
      <vt:lpstr>Slide 13</vt:lpstr>
      <vt:lpstr>Slide 14</vt:lpstr>
      <vt:lpstr>Slide 15</vt:lpstr>
      <vt:lpstr>International Charter</vt:lpstr>
      <vt:lpstr>Slide 17</vt:lpstr>
      <vt:lpstr>Slide 18</vt:lpstr>
      <vt:lpstr>Slide 19</vt:lpstr>
      <vt:lpstr>Slide 20</vt:lpstr>
      <vt:lpstr>Slide 21</vt:lpstr>
      <vt:lpstr>Slide 22</vt:lpstr>
      <vt:lpstr>Slide 23</vt:lpstr>
      <vt:lpstr>Slide 24</vt:lpstr>
      <vt:lpstr>Slide 25</vt:lpstr>
      <vt:lpstr>Slide 26</vt:lpstr>
      <vt:lpstr>Slide 27</vt:lpstr>
    </vt:vector>
  </TitlesOfParts>
  <Company>東京大学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International Charter Space and Major Disasters</dc:title>
  <dc:creator>Nagai Masahiko</dc:creator>
  <cp:lastModifiedBy>Noynoi</cp:lastModifiedBy>
  <cp:revision>223</cp:revision>
  <cp:lastPrinted>2011-12-20T12:33:08Z</cp:lastPrinted>
  <dcterms:created xsi:type="dcterms:W3CDTF">2011-03-23T09:59:46Z</dcterms:created>
  <dcterms:modified xsi:type="dcterms:W3CDTF">2012-08-21T16:07:47Z</dcterms:modified>
</cp:coreProperties>
</file>